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5" r:id="rId1"/>
  </p:sldMasterIdLst>
  <p:notesMasterIdLst>
    <p:notesMasterId r:id="rId48"/>
  </p:notesMasterIdLst>
  <p:sldIdLst>
    <p:sldId id="18960" r:id="rId2"/>
    <p:sldId id="18959" r:id="rId3"/>
    <p:sldId id="256" r:id="rId4"/>
    <p:sldId id="18954" r:id="rId5"/>
    <p:sldId id="18945" r:id="rId6"/>
    <p:sldId id="18942" r:id="rId7"/>
    <p:sldId id="18947" r:id="rId8"/>
    <p:sldId id="18949" r:id="rId9"/>
    <p:sldId id="18946" r:id="rId10"/>
    <p:sldId id="18950" r:id="rId11"/>
    <p:sldId id="18953" r:id="rId12"/>
    <p:sldId id="18951" r:id="rId13"/>
    <p:sldId id="18952" r:id="rId14"/>
    <p:sldId id="18956" r:id="rId15"/>
    <p:sldId id="18948" r:id="rId16"/>
    <p:sldId id="18957" r:id="rId17"/>
    <p:sldId id="259" r:id="rId18"/>
    <p:sldId id="261" r:id="rId19"/>
    <p:sldId id="18934" r:id="rId20"/>
    <p:sldId id="18962" r:id="rId21"/>
    <p:sldId id="18963" r:id="rId22"/>
    <p:sldId id="18965" r:id="rId23"/>
    <p:sldId id="18933" r:id="rId24"/>
    <p:sldId id="18961" r:id="rId25"/>
    <p:sldId id="269" r:id="rId26"/>
    <p:sldId id="1245" r:id="rId27"/>
    <p:sldId id="19064" r:id="rId28"/>
    <p:sldId id="19065" r:id="rId29"/>
    <p:sldId id="19069" r:id="rId30"/>
    <p:sldId id="19070" r:id="rId31"/>
    <p:sldId id="19066" r:id="rId32"/>
    <p:sldId id="18932" r:id="rId33"/>
    <p:sldId id="19072" r:id="rId34"/>
    <p:sldId id="18964" r:id="rId35"/>
    <p:sldId id="19073" r:id="rId36"/>
    <p:sldId id="19067" r:id="rId37"/>
    <p:sldId id="19076" r:id="rId38"/>
    <p:sldId id="19074" r:id="rId39"/>
    <p:sldId id="19080" r:id="rId40"/>
    <p:sldId id="19081" r:id="rId41"/>
    <p:sldId id="19082" r:id="rId42"/>
    <p:sldId id="19077" r:id="rId43"/>
    <p:sldId id="19078" r:id="rId44"/>
    <p:sldId id="18919" r:id="rId45"/>
    <p:sldId id="19071" r:id="rId46"/>
    <p:sldId id="18938" r:id="rId47"/>
  </p:sldIdLst>
  <p:sldSz cx="9144000" cy="5143500" type="screen16x9"/>
  <p:notesSz cx="6858000" cy="9144000"/>
  <p:embeddedFontLst>
    <p:embeddedFont>
      <p:font typeface="宋体" panose="02010600030101010101" pitchFamily="2" charset="-122"/>
      <p:regular r:id="rId49"/>
    </p:embeddedFont>
    <p:embeddedFont>
      <p:font typeface="#9Slide03 AllRoundGothic" panose="020B0703020202020104" pitchFamily="34" charset="77"/>
      <p:regular r:id="rId50"/>
      <p:bold r:id="rId51"/>
    </p:embeddedFont>
    <p:embeddedFont>
      <p:font typeface="#9Slide03 Ample" panose="02000000000000000000" pitchFamily="2" charset="77"/>
      <p:regular r:id="rId52"/>
      <p:bold r:id="rId53"/>
    </p:embeddedFont>
    <p:embeddedFont>
      <p:font typeface="#9Slide03 AmpleSoft" panose="02000000000000000000" pitchFamily="2" charset="77"/>
      <p:regular r:id="rId54"/>
    </p:embeddedFont>
    <p:embeddedFont>
      <p:font typeface="#9Slide04 Goku" panose="02000503000000020004" pitchFamily="2" charset="77"/>
      <p:regular r:id="rId55"/>
    </p:embeddedFont>
    <p:embeddedFont>
      <p:font typeface="#9Slide05 Braxton Regular" panose="03060000000000000000" pitchFamily="66" charset="77"/>
      <p:regular r:id="rId56"/>
    </p:embeddedFont>
    <p:embeddedFont>
      <p:font typeface="#9Slide05 SVNCookie" panose="020B0606040200020203" pitchFamily="34" charset="0"/>
      <p:regular r:id="rId57"/>
    </p:embeddedFont>
    <p:embeddedFont>
      <p:font typeface="#9Slide07 IcielKoni" pitchFamily="2" charset="77"/>
      <p:bold r:id="rId58"/>
    </p:embeddedFont>
    <p:embeddedFont>
      <p:font typeface="#9Slide07 IcielLa Chic Pro Shad" panose="02000506090000020004" pitchFamily="2" charset="77"/>
      <p:regular r:id="rId59"/>
    </p:embeddedFont>
    <p:embeddedFont>
      <p:font typeface="Bebas Neue" panose="020B0606020202050201" pitchFamily="34" charset="77"/>
      <p:regular r:id="rId60"/>
    </p:embeddedFont>
    <p:embeddedFont>
      <p:font typeface="Calibri" panose="020F0502020204030204" pitchFamily="34" charset="0"/>
      <p:regular r:id="rId61"/>
      <p:bold r:id="rId62"/>
      <p:italic r:id="rId63"/>
      <p:boldItalic r:id="rId64"/>
    </p:embeddedFont>
    <p:embeddedFont>
      <p:font typeface="Fira Sans Extra Condensed Medium" panose="020B0604020202020204" pitchFamily="34" charset="0"/>
      <p:regular r:id="rId65"/>
      <p:bold r:id="rId66"/>
      <p:italic r:id="rId67"/>
      <p:boldItalic r:id="rId68"/>
    </p:embeddedFont>
    <p:embeddedFont>
      <p:font typeface="Karla" pitchFamily="2" charset="77"/>
      <p:regular r:id="rId69"/>
      <p:bold r:id="rId70"/>
      <p:italic r:id="rId71"/>
      <p:boldItalic r:id="rId72"/>
    </p:embeddedFont>
    <p:embeddedFont>
      <p:font typeface="Roboto" panose="02000000000000000000" pitchFamily="2" charset="0"/>
      <p:regular r:id="rId73"/>
      <p:bold r:id="rId74"/>
      <p:italic r:id="rId75"/>
      <p:boldItalic r:id="rId76"/>
    </p:embeddedFont>
    <p:embeddedFont>
      <p:font typeface="SimSun-ExtB" panose="02010609060101010101" pitchFamily="49" charset="-122"/>
      <p:regular r:id="rId77"/>
    </p:embeddedFont>
    <p:embeddedFont>
      <p:font typeface="ZCOOL XiaoWei" pitchFamily="2" charset="0"/>
      <p:regular r:id="rId7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EBF9"/>
    <a:srgbClr val="DCF0C6"/>
    <a:srgbClr val="C7A1E3"/>
    <a:srgbClr val="EA5C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9100762-510D-4F2D-B6EF-9B095251202F}">
  <a:tblStyle styleId="{09100762-510D-4F2D-B6EF-9B095251202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5226" autoAdjust="0"/>
  </p:normalViewPr>
  <p:slideViewPr>
    <p:cSldViewPr snapToGrid="0">
      <p:cViewPr varScale="1">
        <p:scale>
          <a:sx n="144" d="100"/>
          <a:sy n="144" d="100"/>
        </p:scale>
        <p:origin x="632" y="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5.fntdata"/><Relationship Id="rId68" Type="http://schemas.openxmlformats.org/officeDocument/2006/relationships/font" Target="fonts/font20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74" Type="http://schemas.openxmlformats.org/officeDocument/2006/relationships/font" Target="fonts/font26.fntdata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font" Target="fonts/font13.fntdata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64" Type="http://schemas.openxmlformats.org/officeDocument/2006/relationships/font" Target="fonts/font16.fntdata"/><Relationship Id="rId69" Type="http://schemas.openxmlformats.org/officeDocument/2006/relationships/font" Target="fonts/font21.fntdata"/><Relationship Id="rId77" Type="http://schemas.openxmlformats.org/officeDocument/2006/relationships/font" Target="fonts/font29.fntdata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72" Type="http://schemas.openxmlformats.org/officeDocument/2006/relationships/font" Target="fonts/font24.fntdata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1.fntdata"/><Relationship Id="rId67" Type="http://schemas.openxmlformats.org/officeDocument/2006/relationships/font" Target="fonts/font19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6.fntdata"/><Relationship Id="rId62" Type="http://schemas.openxmlformats.org/officeDocument/2006/relationships/font" Target="fonts/font14.fntdata"/><Relationship Id="rId70" Type="http://schemas.openxmlformats.org/officeDocument/2006/relationships/font" Target="fonts/font22.fntdata"/><Relationship Id="rId75" Type="http://schemas.openxmlformats.org/officeDocument/2006/relationships/font" Target="fonts/font2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60" Type="http://schemas.openxmlformats.org/officeDocument/2006/relationships/font" Target="fonts/font12.fntdata"/><Relationship Id="rId65" Type="http://schemas.openxmlformats.org/officeDocument/2006/relationships/font" Target="fonts/font17.fntdata"/><Relationship Id="rId73" Type="http://schemas.openxmlformats.org/officeDocument/2006/relationships/font" Target="fonts/font25.fntdata"/><Relationship Id="rId78" Type="http://schemas.openxmlformats.org/officeDocument/2006/relationships/font" Target="fonts/font30.fntdata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76" Type="http://schemas.openxmlformats.org/officeDocument/2006/relationships/font" Target="fonts/font28.fntdata"/><Relationship Id="rId7" Type="http://schemas.openxmlformats.org/officeDocument/2006/relationships/slide" Target="slides/slide6.xml"/><Relationship Id="rId71" Type="http://schemas.openxmlformats.org/officeDocument/2006/relationships/font" Target="fonts/font23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1740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2312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9820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0942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11740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lục</a:t>
            </a:r>
            <a:r>
              <a:rPr lang="en-US" dirty="0"/>
              <a:t> </a:t>
            </a:r>
            <a:r>
              <a:rPr lang="en-US" dirty="0" err="1"/>
              <a:t>bát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du </a:t>
            </a:r>
            <a:r>
              <a:rPr lang="en-US" dirty="0" err="1"/>
              <a:t>dương</a:t>
            </a:r>
            <a:r>
              <a:rPr lang="en-US" dirty="0"/>
              <a:t> </a:t>
            </a:r>
            <a:r>
              <a:rPr lang="en-US" dirty="0" err="1"/>
              <a:t>mềm</a:t>
            </a:r>
            <a:r>
              <a:rPr lang="en-US" dirty="0"/>
              <a:t> </a:t>
            </a:r>
            <a:r>
              <a:rPr lang="en-US" dirty="0" err="1"/>
              <a:t>mại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song </a:t>
            </a:r>
            <a:r>
              <a:rPr lang="en-US" dirty="0" err="1"/>
              <a:t>thất</a:t>
            </a:r>
            <a:r>
              <a:rPr lang="en-US" dirty="0"/>
              <a:t> </a:t>
            </a:r>
            <a:r>
              <a:rPr lang="en-US" dirty="0" err="1"/>
              <a:t>lục</a:t>
            </a:r>
            <a:r>
              <a:rPr lang="en-US" dirty="0"/>
              <a:t> </a:t>
            </a:r>
            <a:r>
              <a:rPr lang="en-US" dirty="0" err="1"/>
              <a:t>bát</a:t>
            </a:r>
            <a:r>
              <a:rPr lang="en-US" dirty="0"/>
              <a:t>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thất</a:t>
            </a:r>
            <a:r>
              <a:rPr lang="en-US" dirty="0"/>
              <a:t> </a:t>
            </a:r>
            <a:r>
              <a:rPr lang="en-US" dirty="0" err="1"/>
              <a:t>ngôn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trầm</a:t>
            </a:r>
            <a:r>
              <a:rPr lang="en-US" dirty="0"/>
              <a:t> </a:t>
            </a:r>
            <a:r>
              <a:rPr lang="en-US" dirty="0" err="1"/>
              <a:t>bổng</a:t>
            </a:r>
            <a:r>
              <a:rPr lang="en-US" dirty="0"/>
              <a:t> </a:t>
            </a:r>
            <a:r>
              <a:rPr lang="en-US" dirty="0" err="1"/>
              <a:t>linh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hơn</a:t>
            </a:r>
            <a:endParaRPr lang="en-US" dirty="0"/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 dirty="0"/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3731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6444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3110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2" name="Google Shape;5842;g11d15ede61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3" name="Google Shape;5843;g11d15ede61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15595" marR="99695" lvl="0" indent="-298450" algn="just" defTabSz="914400" rtl="0" eaLnBrk="1" fontAlgn="auto" latinLnBrk="0" hangingPunct="1">
              <a:lnSpc>
                <a:spcPct val="100000"/>
              </a:lnSpc>
              <a:spcBef>
                <a:spcPts val="505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“</a:t>
            </a:r>
            <a:r>
              <a:rPr lang="vi-VN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Chiến tranh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 - </a:t>
            </a:r>
            <a:r>
              <a:rPr lang="vi-VN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hai từ khi nhắc đến gợi cho chúng ta bao hình dung về sự tàn khốc, ác liệt và chia ly.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đơn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tạm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chia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xa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vẫn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liên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lạc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nắm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bắt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hàng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đâu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!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Buổi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tiễn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đưa</a:t>
            </a:r>
            <a:r>
              <a:rPr lang="en-US" sz="11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11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thân</a:t>
            </a:r>
            <a:r>
              <a:rPr lang="en-US" sz="11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ước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chiến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lần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cuối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gặp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vĩnh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viễn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trở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Buổi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tiễn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đưa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hôm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nay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chinh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phụ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tâm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trạng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tiễn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chồng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ra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chiến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trận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Mình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ngay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bây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giờ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nhé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!</a:t>
            </a:r>
          </a:p>
          <a:p>
            <a:pPr marL="17145" marR="99695" indent="0" algn="just">
              <a:spcBef>
                <a:spcPts val="505"/>
              </a:spcBef>
              <a:spcAft>
                <a:spcPts val="0"/>
              </a:spcAft>
              <a:buNone/>
            </a:pPr>
            <a:endParaRPr lang="en-US" sz="1100" dirty="0">
              <a:effectLst/>
              <a:latin typeface="SimSun-ExtB" panose="02010609060101010101" pitchFamily="49" charset="-122"/>
              <a:ea typeface="SimSun-ExtB" panose="02010609060101010101" pitchFamily="49" charset="-122"/>
              <a:cs typeface="SimSun-ExtB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f419e6eb9e_0_1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f419e6eb9e_0_1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117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831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0357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6590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8127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1281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 i="0" dirty="0">
                <a:solidFill>
                  <a:srgbClr val="222222"/>
                </a:solidFill>
                <a:effectLst/>
                <a:latin typeface="Roboto" panose="02000000000000000000" pitchFamily="2" charset="0"/>
              </a:rPr>
              <a:t>khoảng nửa đầu thế kỉ XVIII</a:t>
            </a:r>
            <a:endParaRPr lang="en-US" b="0" i="0" dirty="0">
              <a:solidFill>
                <a:srgbClr val="222222"/>
              </a:solidFill>
              <a:effectLst/>
              <a:latin typeface="Roboto" panose="02000000000000000000" pitchFamily="2" charset="0"/>
            </a:endParaRPr>
          </a:p>
          <a:p>
            <a:endParaRPr lang="en-US" b="0" i="0" dirty="0">
              <a:solidFill>
                <a:srgbClr val="222222"/>
              </a:solidFill>
              <a:effectLst/>
              <a:latin typeface="Roboto" panose="02000000000000000000" pitchFamily="2" charset="0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2284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1" name="Google Shape;7121;g11d187a8586_0_17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22" name="Google Shape;7122;g11d187a8586_0_17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8325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4412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sz="11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sz="11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dòng</a:t>
            </a:r>
            <a:r>
              <a:rPr lang="en-US" sz="11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sz="11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tiếng</a:t>
            </a:r>
            <a:r>
              <a:rPr lang="en-US" sz="11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: </a:t>
            </a:r>
            <a:r>
              <a:rPr lang="en-US" sz="11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13 </a:t>
            </a:r>
            <a:r>
              <a:rPr lang="en-US" sz="11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cụm</a:t>
            </a:r>
            <a:r>
              <a:rPr lang="en-US" sz="11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song </a:t>
            </a:r>
            <a:r>
              <a:rPr lang="en-US" sz="11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thất</a:t>
            </a:r>
            <a:r>
              <a:rPr lang="en-US" sz="11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lục</a:t>
            </a:r>
            <a:r>
              <a:rPr lang="en-US" sz="11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bát</a:t>
            </a:r>
            <a:r>
              <a:rPr lang="en-US" sz="11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(7 </a:t>
            </a:r>
            <a:r>
              <a:rPr lang="en-US" sz="11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tiếng</a:t>
            </a:r>
            <a:r>
              <a:rPr lang="en-US" sz="11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– 7 </a:t>
            </a:r>
            <a:r>
              <a:rPr lang="en-US" sz="11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tiếng</a:t>
            </a:r>
            <a:r>
              <a:rPr lang="en-US" sz="11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- 6 </a:t>
            </a:r>
            <a:r>
              <a:rPr lang="en-US" sz="11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tiếng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- </a:t>
            </a:r>
            <a:r>
              <a:rPr lang="en-US" sz="11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8 </a:t>
            </a:r>
            <a:r>
              <a:rPr lang="en-US" sz="11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tiếng</a:t>
            </a:r>
            <a:r>
              <a:rPr lang="en-US" sz="11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)</a:t>
            </a:r>
          </a:p>
          <a:p>
            <a:pPr algn="just"/>
            <a:r>
              <a:rPr lang="en-US" dirty="0" err="1">
                <a:latin typeface="#9Slide03 Ample" panose="02000000000000000000" pitchFamily="2" charset="0"/>
                <a:cs typeface="Times New Roman" pitchFamily="18" charset="0"/>
              </a:rPr>
              <a:t>Gieo</a:t>
            </a:r>
            <a:r>
              <a:rPr lang="en-US" dirty="0">
                <a:latin typeface="#9Slide03 Ample" panose="02000000000000000000" pitchFamily="2" charset="0"/>
                <a:cs typeface="Times New Roman" pitchFamily="18" charset="0"/>
              </a:rPr>
              <a:t> </a:t>
            </a:r>
            <a:r>
              <a:rPr lang="en-US" dirty="0" err="1">
                <a:latin typeface="#9Slide03 Ample" panose="02000000000000000000" pitchFamily="2" charset="0"/>
                <a:cs typeface="Times New Roman" pitchFamily="18" charset="0"/>
              </a:rPr>
              <a:t>vần</a:t>
            </a:r>
            <a:r>
              <a:rPr lang="en-US" dirty="0">
                <a:latin typeface="#9Slide03 Ample" panose="02000000000000000000" pitchFamily="2" charset="0"/>
                <a:cs typeface="Times New Roman" pitchFamily="18" charset="0"/>
              </a:rPr>
              <a:t>: </a:t>
            </a:r>
            <a:r>
              <a:rPr lang="en-US" dirty="0" err="1">
                <a:latin typeface="#9Slide03 AmpleSoft" panose="02000000000000000000" pitchFamily="2" charset="0"/>
                <a:cs typeface="Times New Roman" pitchFamily="18" charset="0"/>
              </a:rPr>
              <a:t>Bài</a:t>
            </a:r>
            <a:r>
              <a:rPr lang="en-US" dirty="0">
                <a:latin typeface="#9Slide03 AmpleSoft" panose="02000000000000000000" pitchFamily="2" charset="0"/>
                <a:cs typeface="Times New Roman" pitchFamily="18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  <a:cs typeface="Times New Roman" pitchFamily="18" charset="0"/>
              </a:rPr>
              <a:t>thơ</a:t>
            </a:r>
            <a:r>
              <a:rPr lang="en-US" dirty="0">
                <a:latin typeface="#9Slide03 AmpleSoft" panose="02000000000000000000" pitchFamily="2" charset="0"/>
                <a:cs typeface="Times New Roman" pitchFamily="18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  <a:cs typeface="Times New Roman" pitchFamily="18" charset="0"/>
              </a:rPr>
              <a:t>gieo</a:t>
            </a:r>
            <a:r>
              <a:rPr lang="en-US" dirty="0">
                <a:latin typeface="#9Slide03 AmpleSoft" panose="02000000000000000000" pitchFamily="2" charset="0"/>
                <a:cs typeface="Times New Roman" pitchFamily="18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  <a:cs typeface="Times New Roman" pitchFamily="18" charset="0"/>
              </a:rPr>
              <a:t>cả</a:t>
            </a:r>
            <a:r>
              <a:rPr lang="en-US" dirty="0">
                <a:latin typeface="#9Slide03 AmpleSoft" panose="02000000000000000000" pitchFamily="2" charset="0"/>
                <a:cs typeface="Times New Roman" pitchFamily="18" charset="0"/>
              </a:rPr>
              <a:t> v</a:t>
            </a:r>
            <a:r>
              <a:rPr lang="vi-VN" sz="1100" dirty="0">
                <a:latin typeface="#9Slide03 AmpleSoft" panose="02000000000000000000" pitchFamily="2" charset="0"/>
                <a:cs typeface="Times New Roman" pitchFamily="18" charset="0"/>
              </a:rPr>
              <a:t>ần lưng</a:t>
            </a:r>
            <a:r>
              <a:rPr lang="en-US" sz="1100" dirty="0">
                <a:latin typeface="#9Slide03 AmpleSoft" panose="02000000000000000000" pitchFamily="2" charset="0"/>
                <a:cs typeface="Times New Roman" pitchFamily="18" charset="0"/>
              </a:rPr>
              <a:t> ở </a:t>
            </a:r>
            <a:r>
              <a:rPr lang="en-US" sz="1100" dirty="0" err="1">
                <a:latin typeface="#9Slide03 AmpleSoft" panose="02000000000000000000" pitchFamily="2" charset="0"/>
                <a:cs typeface="Times New Roman" pitchFamily="18" charset="0"/>
              </a:rPr>
              <a:t>các</a:t>
            </a:r>
            <a:r>
              <a:rPr lang="en-US" sz="1100" dirty="0">
                <a:latin typeface="#9Slide03 AmpleSoft" panose="02000000000000000000" pitchFamily="2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  <a:cs typeface="Times New Roman" pitchFamily="18" charset="0"/>
              </a:rPr>
              <a:t>tiếng</a:t>
            </a:r>
            <a:r>
              <a:rPr lang="en-US" sz="1100" dirty="0">
                <a:latin typeface="#9Slide03 AmpleSoft" panose="02000000000000000000" pitchFamily="2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  <a:cs typeface="Times New Roman" pitchFamily="18" charset="0"/>
              </a:rPr>
              <a:t>như</a:t>
            </a:r>
            <a:r>
              <a:rPr lang="en-US" sz="1100" dirty="0">
                <a:latin typeface="#9Slide03 AmpleSoft" panose="02000000000000000000" pitchFamily="2" charset="0"/>
                <a:cs typeface="Times New Roman" pitchFamily="18" charset="0"/>
              </a:rPr>
              <a:t>: </a:t>
            </a:r>
            <a:r>
              <a:rPr lang="vi-VN" sz="1100" i="1" dirty="0">
                <a:latin typeface="#9Slide03 AmpleSoft" panose="02000000000000000000" pitchFamily="2" charset="0"/>
                <a:cs typeface="Times New Roman" pitchFamily="18" charset="0"/>
              </a:rPr>
              <a:t>chừng, bóng, ngơ</a:t>
            </a:r>
            <a:r>
              <a:rPr lang="en-US" sz="1100" i="1" dirty="0">
                <a:latin typeface="#9Slide03 AmpleSoft" panose="02000000000000000000" pitchFamily="2" charset="0"/>
                <a:cs typeface="Times New Roman" pitchFamily="18" charset="0"/>
              </a:rPr>
              <a:t> … </a:t>
            </a:r>
            <a:r>
              <a:rPr lang="vi-VN" sz="1100" dirty="0">
                <a:latin typeface="#9Slide03 AmpleSoft" panose="02000000000000000000" pitchFamily="2" charset="0"/>
                <a:cs typeface="Times New Roman" pitchFamily="18" charset="0"/>
              </a:rPr>
              <a:t>; </a:t>
            </a:r>
            <a:r>
              <a:rPr lang="en-US" sz="1100" dirty="0" err="1">
                <a:latin typeface="#9Slide03 AmpleSoft" panose="02000000000000000000" pitchFamily="2" charset="0"/>
                <a:cs typeface="Times New Roman" pitchFamily="18" charset="0"/>
              </a:rPr>
              <a:t>và</a:t>
            </a:r>
            <a:r>
              <a:rPr lang="en-US" sz="1100" dirty="0">
                <a:latin typeface="#9Slide03 AmpleSoft" panose="02000000000000000000" pitchFamily="2" charset="0"/>
                <a:cs typeface="Times New Roman" pitchFamily="18" charset="0"/>
              </a:rPr>
              <a:t> v</a:t>
            </a:r>
            <a:r>
              <a:rPr lang="vi-VN" sz="1100" dirty="0">
                <a:latin typeface="#9Slide03 AmpleSoft" panose="02000000000000000000" pitchFamily="2" charset="0"/>
                <a:cs typeface="Times New Roman" pitchFamily="18" charset="0"/>
              </a:rPr>
              <a:t>ần chân</a:t>
            </a:r>
            <a:r>
              <a:rPr lang="en-US" sz="1100" dirty="0">
                <a:latin typeface="#9Slide03 AmpleSoft" panose="02000000000000000000" pitchFamily="2" charset="0"/>
                <a:cs typeface="Times New Roman" pitchFamily="18" charset="0"/>
              </a:rPr>
              <a:t> ở </a:t>
            </a:r>
            <a:r>
              <a:rPr lang="en-US" sz="1100" dirty="0" err="1">
                <a:latin typeface="#9Slide03 AmpleSoft" panose="02000000000000000000" pitchFamily="2" charset="0"/>
                <a:cs typeface="Times New Roman" pitchFamily="18" charset="0"/>
              </a:rPr>
              <a:t>các</a:t>
            </a:r>
            <a:r>
              <a:rPr lang="en-US" sz="1100" dirty="0">
                <a:latin typeface="#9Slide03 AmpleSoft" panose="02000000000000000000" pitchFamily="2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  <a:cs typeface="Times New Roman" pitchFamily="18" charset="0"/>
              </a:rPr>
              <a:t>tiếng</a:t>
            </a:r>
            <a:r>
              <a:rPr lang="en-US" sz="1100" dirty="0">
                <a:latin typeface="#9Slide03 AmpleSoft" panose="02000000000000000000" pitchFamily="2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  <a:cs typeface="Times New Roman" pitchFamily="18" charset="0"/>
              </a:rPr>
              <a:t>như</a:t>
            </a:r>
            <a:r>
              <a:rPr lang="en-US" sz="1100" dirty="0">
                <a:latin typeface="#9Slide03 AmpleSoft" panose="02000000000000000000" pitchFamily="2" charset="0"/>
                <a:cs typeface="Times New Roman" pitchFamily="18" charset="0"/>
              </a:rPr>
              <a:t>: </a:t>
            </a:r>
            <a:r>
              <a:rPr lang="vi-VN" sz="1100" i="1" dirty="0">
                <a:latin typeface="#9Slide03 AmpleSoft" panose="02000000000000000000" pitchFamily="2" charset="0"/>
                <a:cs typeface="Times New Roman" pitchFamily="18" charset="0"/>
              </a:rPr>
              <a:t>vọng, phơ, đưa, nhà</a:t>
            </a:r>
            <a:r>
              <a:rPr lang="en-US" sz="1100" i="1" dirty="0">
                <a:latin typeface="#9Slide03 AmpleSoft" panose="02000000000000000000" pitchFamily="2" charset="0"/>
                <a:cs typeface="Times New Roman" pitchFamily="18" charset="0"/>
              </a:rPr>
              <a:t>, …</a:t>
            </a:r>
            <a:endParaRPr lang="en-US" sz="1100" i="1" dirty="0">
              <a:latin typeface="#9Slide03 AmpleSoft" panose="02000000000000000000" pitchFamily="2" charset="0"/>
              <a:ea typeface="Calibri"/>
              <a:cs typeface="Times New Roman" pitchFamily="18" charset="0"/>
            </a:endParaRPr>
          </a:p>
          <a:p>
            <a:pPr algn="just"/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Ngắt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nhịp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Hầu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hết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thơ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đều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tuân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thủ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ngắt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nhịp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thường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thấy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thơ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song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thất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lục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bát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: 2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thất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(song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thất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)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đều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ngắt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nhịp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3/4;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lục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ngắt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nhịp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2/4 ;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bát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ngắt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nhịp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4/4. </a:t>
            </a:r>
          </a:p>
          <a:p>
            <a:pPr algn="just"/>
            <a:endParaRPr lang="en-US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AmpleSoft" panose="02000000000000000000" pitchFamily="2" charset="0"/>
              <a:cs typeface="Times New Roman" panose="02020603050405020304" pitchFamily="18" charset="0"/>
            </a:endParaRPr>
          </a:p>
          <a:p>
            <a:pPr algn="just"/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6611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Tuy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nhiên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cụm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song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thất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lục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bát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sau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ngắt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nhịp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khác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đem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tác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đặc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biệt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:</a:t>
            </a:r>
          </a:p>
          <a:p>
            <a:pPr indent="1027113" algn="just"/>
            <a:r>
              <a:rPr lang="vi-VN" i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Chốn Hàm Kinh chàng còn ngoảnh lại, </a:t>
            </a:r>
            <a:endParaRPr lang="en-US" i="1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AmpleSoft" panose="02000000000000000000" pitchFamily="2" charset="0"/>
              <a:cs typeface="Times New Roman" panose="02020603050405020304" pitchFamily="18" charset="0"/>
            </a:endParaRPr>
          </a:p>
          <a:p>
            <a:pPr indent="1027113" algn="just"/>
            <a:r>
              <a:rPr lang="vi-VN" i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Bến Tiêu Tương thiếp hãy trông sang. </a:t>
            </a:r>
            <a:endParaRPr lang="en-US" i="1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AmpleSoft" panose="02000000000000000000" pitchFamily="2" charset="0"/>
              <a:cs typeface="Times New Roman" panose="02020603050405020304" pitchFamily="18" charset="0"/>
            </a:endParaRPr>
          </a:p>
          <a:p>
            <a:pPr indent="1027113" algn="just"/>
            <a:r>
              <a:rPr lang="vi-VN" i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Khói Tiêu Tương cách</a:t>
            </a:r>
            <a:r>
              <a:rPr lang="en-US" i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i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Hàm Dương, </a:t>
            </a:r>
            <a:endParaRPr lang="en-US" i="1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AmpleSoft" panose="02000000000000000000" pitchFamily="2" charset="0"/>
              <a:cs typeface="Times New Roman" panose="02020603050405020304" pitchFamily="18" charset="0"/>
            </a:endParaRPr>
          </a:p>
          <a:p>
            <a:pPr indent="1027113" algn="just"/>
            <a:r>
              <a:rPr lang="vi-VN" i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Cây Hàm Dương cách Tiêu Tương mấy trùng. </a:t>
            </a:r>
            <a:endParaRPr lang="en-US" i="1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AmpleSoft" panose="02000000000000000000" pitchFamily="2" charset="0"/>
              <a:cs typeface="Times New Roman" panose="02020603050405020304" pitchFamily="18" charset="0"/>
            </a:endParaRPr>
          </a:p>
          <a:p>
            <a:pPr algn="just"/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1,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cặp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song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thất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vẫn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ngắt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nhịp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3/4,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cặp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lục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bát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ngắt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nhịp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3/3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3/5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đảm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bảo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kết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ngữ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tạo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nhịp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điệu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đều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đặn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dàn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trải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đem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xúc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1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nỗi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buồn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man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mác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mênh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mang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2,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cặp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song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thất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ngắt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nhịp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3/1/3,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cặp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lục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bát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ngắt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nhịp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3/1/2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3/1/4.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ngắt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riêng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1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âm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vậy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vừa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giúp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tạo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điểm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nhấn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cần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tầm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vừa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nỗi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niềm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day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dứt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trăn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trở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chinh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phụ</a:t>
            </a: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AmpleSoft" panose="02000000000000000000" pitchFamily="2" charset="0"/>
              <a:cs typeface="Times New Roman" panose="02020603050405020304" pitchFamily="18" charset="0"/>
            </a:endParaRPr>
          </a:p>
          <a:p>
            <a:pPr algn="just"/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12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9" name="Google Shape;5389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0" name="Google Shape;5390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Con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luôn</a:t>
            </a:r>
            <a:r>
              <a:rPr lang="en-US" dirty="0"/>
              <a:t> </a:t>
            </a:r>
            <a:r>
              <a:rPr lang="en-US" dirty="0" err="1"/>
              <a:t>mang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nỗi</a:t>
            </a:r>
            <a:r>
              <a:rPr lang="en-US" dirty="0"/>
              <a:t> </a:t>
            </a:r>
            <a:r>
              <a:rPr lang="en-US" dirty="0" err="1"/>
              <a:t>niềm</a:t>
            </a:r>
            <a:r>
              <a:rPr lang="en-US" dirty="0"/>
              <a:t>, </a:t>
            </a:r>
            <a:r>
              <a:rPr lang="en-US" dirty="0" err="1"/>
              <a:t>khát</a:t>
            </a:r>
            <a:r>
              <a:rPr lang="en-US" dirty="0"/>
              <a:t> </a:t>
            </a:r>
            <a:r>
              <a:rPr lang="en-US" dirty="0" err="1"/>
              <a:t>vọng</a:t>
            </a:r>
            <a:r>
              <a:rPr lang="en-US" dirty="0"/>
              <a:t> </a:t>
            </a:r>
            <a:r>
              <a:rPr lang="en-US" dirty="0" err="1"/>
              <a:t>riêng</a:t>
            </a:r>
            <a:r>
              <a:rPr lang="en-US" dirty="0"/>
              <a:t> </a:t>
            </a:r>
            <a:r>
              <a:rPr lang="en-US" dirty="0" err="1"/>
              <a:t>tư</a:t>
            </a:r>
            <a:r>
              <a:rPr lang="en-US" dirty="0"/>
              <a:t>.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cung</a:t>
            </a:r>
            <a:r>
              <a:rPr lang="en-US" dirty="0"/>
              <a:t> </a:t>
            </a:r>
            <a:r>
              <a:rPr lang="en-US" dirty="0" err="1"/>
              <a:t>bậc</a:t>
            </a:r>
            <a:r>
              <a:rPr lang="en-US" dirty="0"/>
              <a:t> </a:t>
            </a:r>
            <a:r>
              <a:rPr lang="en-US" dirty="0" err="1"/>
              <a:t>tâm</a:t>
            </a:r>
            <a:r>
              <a:rPr lang="en-US" dirty="0"/>
              <a:t> </a:t>
            </a:r>
            <a:r>
              <a:rPr lang="en-US" dirty="0" err="1"/>
              <a:t>trạng</a:t>
            </a:r>
            <a:r>
              <a:rPr lang="en-US" dirty="0"/>
              <a:t> </a:t>
            </a:r>
            <a:r>
              <a:rPr lang="en-US" dirty="0" err="1"/>
              <a:t>ấy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gửi</a:t>
            </a:r>
            <a:r>
              <a:rPr lang="en-US" dirty="0"/>
              <a:t> </a:t>
            </a:r>
            <a:r>
              <a:rPr lang="en-US" dirty="0" err="1"/>
              <a:t>gắm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,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xúc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suy</a:t>
            </a:r>
            <a:r>
              <a:rPr lang="en-US" dirty="0"/>
              <a:t> </a:t>
            </a:r>
            <a:r>
              <a:rPr lang="en-US" dirty="0" err="1"/>
              <a:t>ngẫm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ý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cuộc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.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,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2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song </a:t>
            </a:r>
            <a:r>
              <a:rPr lang="en-US" dirty="0" err="1"/>
              <a:t>thất</a:t>
            </a:r>
            <a:r>
              <a:rPr lang="en-US" dirty="0"/>
              <a:t> </a:t>
            </a:r>
            <a:r>
              <a:rPr lang="en-US" dirty="0" err="1"/>
              <a:t>lục</a:t>
            </a:r>
            <a:r>
              <a:rPr lang="en-US" dirty="0"/>
              <a:t> </a:t>
            </a:r>
            <a:r>
              <a:rPr lang="en-US" dirty="0" err="1"/>
              <a:t>bát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1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nghị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.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,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tri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ngữ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song </a:t>
            </a:r>
            <a:r>
              <a:rPr lang="en-US" dirty="0" err="1"/>
              <a:t>thất</a:t>
            </a:r>
            <a:r>
              <a:rPr lang="en-US" dirty="0"/>
              <a:t> </a:t>
            </a:r>
            <a:r>
              <a:rPr lang="en-US" dirty="0" err="1"/>
              <a:t>lục</a:t>
            </a:r>
            <a:r>
              <a:rPr lang="en-US" dirty="0"/>
              <a:t> </a:t>
            </a:r>
            <a:r>
              <a:rPr lang="en-US" dirty="0" err="1"/>
              <a:t>bát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7502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1120" marR="61595" algn="just">
              <a:lnSpc>
                <a:spcPct val="102000"/>
              </a:lnSpc>
              <a:spcBef>
                <a:spcPts val="130"/>
              </a:spcBef>
              <a:spcAft>
                <a:spcPts val="0"/>
              </a:spcAft>
            </a:pP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HS chỉ rõ vần đã được gieo ở những tiếng</a:t>
            </a:r>
            <a:r>
              <a:rPr lang="vi-VN" sz="1100" spc="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spc="-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à</a:t>
            </a:r>
            <a:r>
              <a:rPr lang="vi-VN" sz="1100" spc="-4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o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,</a:t>
            </a:r>
            <a:r>
              <a:rPr lang="vi-VN" sz="1100" spc="-4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spc="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iế</a:t>
            </a:r>
            <a:r>
              <a:rPr lang="vi-VN" sz="1100" spc="-1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1100" spc="-4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đó</a:t>
            </a:r>
            <a:r>
              <a:rPr lang="vi-VN" sz="1100" spc="-4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ở</a:t>
            </a:r>
            <a:r>
              <a:rPr lang="vi-VN" sz="1100" spc="-4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vị</a:t>
            </a:r>
            <a:r>
              <a:rPr lang="vi-VN" sz="1100" spc="-4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spc="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tr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í</a:t>
            </a:r>
            <a:r>
              <a:rPr lang="vi-VN" sz="1100" spc="-4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spc="-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ào</a:t>
            </a:r>
            <a:r>
              <a:rPr lang="vi-VN" sz="1100" spc="-4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(</a:t>
            </a:r>
            <a:r>
              <a:rPr lang="vi-VN" sz="1100" spc="-1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hữ</a:t>
            </a:r>
            <a:r>
              <a:rPr lang="vi-VN" sz="1100" spc="-4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spc="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hứ</a:t>
            </a:r>
            <a:r>
              <a:rPr lang="vi-VN" sz="1100" spc="-4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spc="-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m</a:t>
            </a:r>
            <a:r>
              <a:rPr lang="vi-VN" sz="1100" spc="-2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ấ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y</a:t>
            </a:r>
            <a:r>
              <a:rPr lang="vi-VN" sz="1100" spc="-4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spc="-1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1100" spc="-3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r</a:t>
            </a:r>
            <a:r>
              <a:rPr lang="vi-VN" sz="1100" spc="-3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o</a:t>
            </a:r>
            <a:r>
              <a:rPr lang="vi-VN" sz="1100" spc="-2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1100" spc="-1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 c</a:t>
            </a:r>
            <a:r>
              <a:rPr lang="vi-VN" sz="1100" spc="-2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â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u</a:t>
            </a:r>
            <a:r>
              <a:rPr lang="vi-VN" sz="1100" spc="-26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spc="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1100" spc="-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ơ),</a:t>
            </a:r>
            <a:r>
              <a:rPr lang="vi-VN" sz="1100" spc="-26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v</a:t>
            </a:r>
            <a:r>
              <a:rPr lang="vi-VN" sz="1100" spc="-1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ầ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1100" spc="-26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đó</a:t>
            </a:r>
            <a:r>
              <a:rPr lang="vi-VN" sz="1100" spc="-26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được</a:t>
            </a:r>
            <a:r>
              <a:rPr lang="vi-VN" sz="1100" spc="-26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spc="-1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1100" spc="-1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ọ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i</a:t>
            </a:r>
            <a:r>
              <a:rPr lang="vi-VN" sz="1100" spc="-26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là</a:t>
            </a:r>
            <a:r>
              <a:rPr lang="vi-VN" sz="1100" spc="-26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v</a:t>
            </a:r>
            <a:r>
              <a:rPr lang="vi-VN" sz="1100" spc="-1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ầ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1100" spc="-26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lư</a:t>
            </a:r>
            <a:r>
              <a:rPr lang="vi-VN" sz="1100" spc="-1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1100" spc="-26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(</a:t>
            </a:r>
            <a:r>
              <a:rPr lang="vi-VN" sz="1100" spc="-1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y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êu v</a:t>
            </a:r>
            <a:r>
              <a:rPr lang="vi-VN" sz="1100" spc="-1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ậ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n)</a:t>
            </a:r>
            <a:r>
              <a:rPr lang="vi-VN" sz="1100" spc="-34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spc="-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1100" spc="-2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a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y</a:t>
            </a:r>
            <a:r>
              <a:rPr lang="vi-VN" sz="1100" spc="-34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v</a:t>
            </a:r>
            <a:r>
              <a:rPr lang="vi-VN" sz="1100" spc="-1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ầ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1100" spc="-34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spc="-1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1100" spc="-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1100" spc="-1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â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1100" spc="-34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(cước</a:t>
            </a:r>
            <a:r>
              <a:rPr lang="vi-VN" sz="1100" spc="-34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v</a:t>
            </a:r>
            <a:r>
              <a:rPr lang="vi-VN" sz="1100" spc="-1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ậ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n).</a:t>
            </a:r>
            <a:endParaRPr lang="en-US" sz="1050" dirty="0">
              <a:effectLst/>
              <a:latin typeface="SimSun-ExtB" panose="02010609060101010101" pitchFamily="49" charset="-122"/>
              <a:ea typeface="SimSun-ExtB" panose="02010609060101010101" pitchFamily="49" charset="-122"/>
              <a:cs typeface="SimSun-ExtB" panose="02010609060101010101" pitchFamily="49" charset="-122"/>
            </a:endParaRPr>
          </a:p>
          <a:p>
            <a:pPr marL="252730" marR="236220">
              <a:lnSpc>
                <a:spcPct val="115000"/>
              </a:lnSpc>
              <a:spcBef>
                <a:spcPts val="85"/>
              </a:spcBef>
              <a:spcAft>
                <a:spcPts val="0"/>
              </a:spcAft>
            </a:pPr>
            <a:r>
              <a:rPr lang="vi-VN" sz="1100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Tiếng</a:t>
            </a:r>
            <a:r>
              <a:rPr lang="vi-VN" sz="1100" i="1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địch</a:t>
            </a:r>
            <a:r>
              <a:rPr lang="vi-VN" sz="1100" i="1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thổi</a:t>
            </a:r>
            <a:r>
              <a:rPr lang="vi-VN" sz="1100" i="1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nghe</a:t>
            </a:r>
            <a:r>
              <a:rPr lang="vi-VN" sz="1100" i="1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b="1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chừng</a:t>
            </a:r>
            <a:r>
              <a:rPr lang="vi-VN" sz="1100" b="1" i="1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đồng</a:t>
            </a:r>
            <a:r>
              <a:rPr lang="vi-VN" sz="1100" i="1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b="1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vọng</a:t>
            </a:r>
            <a:r>
              <a:rPr lang="vi-VN" sz="1100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,</a:t>
            </a:r>
            <a:r>
              <a:rPr lang="vi-VN" sz="1100" i="1" spc="-28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Hàng</a:t>
            </a:r>
            <a:r>
              <a:rPr lang="vi-VN" sz="1100" i="1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cờ</a:t>
            </a:r>
            <a:r>
              <a:rPr lang="vi-VN" sz="1100" i="1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bay</a:t>
            </a:r>
            <a:r>
              <a:rPr lang="vi-VN" sz="1100" i="1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trông</a:t>
            </a:r>
            <a:r>
              <a:rPr lang="vi-VN" sz="1100" i="1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b="1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bóng</a:t>
            </a:r>
            <a:r>
              <a:rPr lang="vi-VN" sz="1100" b="1" i="1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phất</a:t>
            </a:r>
            <a:r>
              <a:rPr lang="vi-VN" sz="1100" i="1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b="1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phơ</a:t>
            </a:r>
            <a:r>
              <a:rPr lang="vi-VN" sz="1100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.</a:t>
            </a:r>
            <a:endParaRPr lang="en-US" sz="1050" dirty="0">
              <a:effectLst/>
              <a:latin typeface="SimSun-ExtB" panose="02010609060101010101" pitchFamily="49" charset="-122"/>
              <a:ea typeface="SimSun-ExtB" panose="02010609060101010101" pitchFamily="49" charset="-122"/>
              <a:cs typeface="SimSun-ExtB" panose="02010609060101010101" pitchFamily="49" charset="-122"/>
            </a:endParaRPr>
          </a:p>
          <a:p>
            <a:pPr marL="71120" marR="407670" indent="290830">
              <a:lnSpc>
                <a:spcPct val="115000"/>
              </a:lnSpc>
              <a:spcAft>
                <a:spcPts val="0"/>
              </a:spcAft>
            </a:pPr>
            <a:r>
              <a:rPr lang="vi-VN" sz="1100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Dấu chàng theo lớp mây </a:t>
            </a:r>
            <a:r>
              <a:rPr lang="vi-VN" sz="1100" b="1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đưa</a:t>
            </a:r>
            <a:r>
              <a:rPr lang="vi-VN" sz="1100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,</a:t>
            </a:r>
            <a:r>
              <a:rPr lang="vi-VN" sz="1100" i="1" spc="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i="1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Thiếp</a:t>
            </a:r>
            <a:r>
              <a:rPr lang="vi-VN" sz="1100" i="1" spc="-7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i="1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nhìn</a:t>
            </a:r>
            <a:r>
              <a:rPr lang="vi-VN" sz="1100" i="1" spc="-7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i="1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rặng</a:t>
            </a:r>
            <a:r>
              <a:rPr lang="vi-VN" sz="1100" i="1" spc="-6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i="1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núi</a:t>
            </a:r>
            <a:r>
              <a:rPr lang="vi-VN" sz="1100" i="1" spc="-7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i="1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ngẩn</a:t>
            </a:r>
            <a:r>
              <a:rPr lang="vi-VN" sz="1100" i="1" spc="-6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b="1" i="1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ngơ</a:t>
            </a:r>
            <a:r>
              <a:rPr lang="vi-VN" sz="1100" b="1" i="1" spc="-7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i="1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nỗi</a:t>
            </a:r>
            <a:r>
              <a:rPr lang="vi-VN" sz="1100" i="1" spc="-6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b="1" i="1" spc="-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nhà</a:t>
            </a:r>
            <a:r>
              <a:rPr lang="vi-VN" sz="1100" i="1" spc="-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.</a:t>
            </a:r>
            <a:endParaRPr lang="en-US" sz="1050" dirty="0">
              <a:effectLst/>
              <a:latin typeface="SimSun-ExtB" panose="02010609060101010101" pitchFamily="49" charset="-122"/>
              <a:ea typeface="SimSun-ExtB" panose="02010609060101010101" pitchFamily="49" charset="-122"/>
              <a:cs typeface="SimSun-ExtB" panose="02010609060101010101" pitchFamily="49" charset="-122"/>
            </a:endParaRPr>
          </a:p>
          <a:p>
            <a:pPr marL="71120" algn="just">
              <a:lnSpc>
                <a:spcPts val="1515"/>
              </a:lnSpc>
            </a:pP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Lưu</a:t>
            </a:r>
            <a:r>
              <a:rPr lang="vi-VN" sz="1100" spc="-31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spc="3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ý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:</a:t>
            </a:r>
            <a:r>
              <a:rPr lang="vi-VN" sz="1100" spc="-30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spc="-1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hữ</a:t>
            </a:r>
            <a:r>
              <a:rPr lang="vi-VN" sz="1100" spc="-31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i="1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1100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hừ</a:t>
            </a:r>
            <a:r>
              <a:rPr lang="vi-VN" sz="1100" i="1" spc="-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1100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1100" i="1" spc="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(v</a:t>
            </a:r>
            <a:r>
              <a:rPr lang="vi-VN" sz="1100" spc="-1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ầ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1100" spc="-30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ư</a:t>
            </a:r>
            <a:r>
              <a:rPr lang="vi-VN" sz="1100" i="1" spc="-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1100" i="1" spc="-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,</a:t>
            </a:r>
            <a:r>
              <a:rPr lang="vi-VN" sz="1100" spc="-31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1100" spc="-1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ầ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1100" spc="-30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spc="-1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â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m</a:t>
            </a:r>
            <a:r>
              <a:rPr lang="vi-VN" sz="1100" spc="-31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spc="-1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v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ới</a:t>
            </a:r>
            <a:r>
              <a:rPr lang="vi-VN" sz="1100" spc="-30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v</a:t>
            </a:r>
            <a:r>
              <a:rPr lang="vi-VN" sz="1100" spc="-1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ầ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en-US" sz="1050" dirty="0">
                <a:latin typeface="SimSun-ExtB" panose="02010609060101010101" pitchFamily="49" charset="-122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i="1" spc="-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ăn</a:t>
            </a:r>
            <a:r>
              <a:rPr lang="vi-VN" sz="1100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)</a:t>
            </a:r>
            <a:r>
              <a:rPr lang="vi-VN" sz="1100" spc="-29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hiệp</a:t>
            </a:r>
            <a:r>
              <a:rPr lang="vi-VN" sz="1100" spc="-29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v</a:t>
            </a:r>
            <a:r>
              <a:rPr lang="vi-VN" sz="1100" spc="-1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ầ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1100" spc="-29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spc="-1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v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ới</a:t>
            </a:r>
            <a:r>
              <a:rPr lang="vi-VN" sz="1100" spc="-29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i="1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1100" i="1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1100" i="1" spc="-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ăn</a:t>
            </a:r>
            <a:r>
              <a:rPr lang="vi-VN" sz="1100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1100" i="1" spc="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ở</a:t>
            </a:r>
            <a:r>
              <a:rPr lang="vi-VN" sz="1100" spc="-29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spc="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u</a:t>
            </a:r>
            <a:r>
              <a:rPr lang="vi-VN" sz="1100" spc="-1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ố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i</a:t>
            </a:r>
            <a:r>
              <a:rPr lang="vi-VN" sz="1100" spc="-29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1100" spc="-2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â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u</a:t>
            </a:r>
            <a:r>
              <a:rPr lang="vi-VN" sz="1100" spc="-29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spc="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1100" spc="-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ơ</a:t>
            </a:r>
            <a:r>
              <a:rPr lang="vi-VN" sz="1100" spc="-29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spc="-1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liền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spc="-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trước (</a:t>
            </a:r>
            <a:r>
              <a:rPr lang="vi-VN" sz="1100" i="1" spc="-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Liễu dương</a:t>
            </a:r>
            <a:r>
              <a:rPr lang="vi-VN" sz="1100" i="1" spc="24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i="1" spc="-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biết thiếp đoạn trường</a:t>
            </a:r>
            <a:r>
              <a:rPr lang="vi-VN" sz="1100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i="1" spc="-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này</a:t>
            </a:r>
            <a:r>
              <a:rPr lang="vi-VN" sz="1100" i="1" spc="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b="1" i="1" spc="-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chăng</a:t>
            </a:r>
            <a:r>
              <a:rPr lang="vi-VN" sz="1100" spc="-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);</a:t>
            </a:r>
            <a:r>
              <a:rPr lang="vi-VN" sz="1100" spc="-23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spc="-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chữ</a:t>
            </a:r>
            <a:r>
              <a:rPr lang="vi-VN" sz="1100" spc="-24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i="1" spc="-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nhà</a:t>
            </a:r>
            <a:r>
              <a:rPr lang="vi-VN" sz="1100" i="1" spc="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spc="-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(vần</a:t>
            </a:r>
            <a:r>
              <a:rPr lang="vi-VN" sz="1100" spc="-24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i="1" spc="-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a</a:t>
            </a:r>
            <a:r>
              <a:rPr lang="vi-VN" sz="1100" spc="-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)</a:t>
            </a:r>
            <a:r>
              <a:rPr lang="vi-VN" sz="1100" spc="-24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spc="-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hiệp</a:t>
            </a:r>
            <a:r>
              <a:rPr lang="vi-VN" sz="1100" spc="-23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spc="-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vần</a:t>
            </a:r>
            <a:r>
              <a:rPr lang="vi-VN" sz="1100" spc="-24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spc="-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với</a:t>
            </a:r>
            <a:r>
              <a:rPr lang="vi-VN" sz="1100" spc="-24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xa</a:t>
            </a:r>
            <a:r>
              <a:rPr lang="vi-VN" sz="1100" i="1" spc="-23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ở</a:t>
            </a:r>
            <a:r>
              <a:rPr lang="vi-VN" sz="1100" spc="-31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spc="-1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hữ</a:t>
            </a:r>
            <a:r>
              <a:rPr lang="vi-VN" sz="1100" spc="-31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spc="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hứ</a:t>
            </a:r>
            <a:r>
              <a:rPr lang="vi-VN" sz="1100" spc="-31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5</a:t>
            </a:r>
            <a:r>
              <a:rPr lang="vi-VN" sz="1100" spc="-31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spc="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ủa</a:t>
            </a:r>
            <a:r>
              <a:rPr lang="vi-VN" sz="1100" spc="-31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1100" spc="-2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â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u</a:t>
            </a:r>
            <a:r>
              <a:rPr lang="vi-VN" sz="1100" spc="-31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spc="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1100" spc="-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ơ</a:t>
            </a:r>
            <a:r>
              <a:rPr lang="vi-VN" sz="1100" spc="-31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liền</a:t>
            </a:r>
            <a:r>
              <a:rPr lang="vi-VN" sz="1100" spc="-31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spc="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s</a:t>
            </a:r>
            <a:r>
              <a:rPr lang="vi-VN" sz="1100" spc="-2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a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u</a:t>
            </a:r>
            <a:r>
              <a:rPr lang="vi-VN" sz="1100" spc="-31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(</a:t>
            </a:r>
            <a:r>
              <a:rPr lang="vi-VN" sz="1100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1100" i="1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1100" i="1" spc="-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àn</a:t>
            </a:r>
            <a:r>
              <a:rPr lang="vi-VN" sz="1100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1100" i="1" spc="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i="1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1100" i="1" spc="-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1100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ì </a:t>
            </a:r>
            <a:r>
              <a:rPr lang="vi-VN" sz="1100" i="1" spc="-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đ</a:t>
            </a:r>
            <a:r>
              <a:rPr lang="vi-VN" sz="1100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i</a:t>
            </a:r>
            <a:r>
              <a:rPr lang="vi-VN" sz="1100" i="1" spc="4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i="1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1100" i="1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õ</a:t>
            </a:r>
            <a:r>
              <a:rPr lang="vi-VN" sz="1100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i</a:t>
            </a:r>
            <a:r>
              <a:rPr lang="vi-VN" sz="1100" i="1" spc="4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b="1" i="1" spc="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x</a:t>
            </a:r>
            <a:r>
              <a:rPr lang="vi-VN" sz="1100" b="1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a</a:t>
            </a:r>
            <a:r>
              <a:rPr lang="vi-VN" sz="1100" b="1" i="1" spc="4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mưa</a:t>
            </a:r>
            <a:r>
              <a:rPr lang="vi-VN" sz="1100" i="1" spc="4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i="1" spc="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1100" i="1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i</a:t>
            </a:r>
            <a:r>
              <a:rPr lang="vi-VN" sz="1100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ó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);</a:t>
            </a:r>
            <a:r>
              <a:rPr lang="vi-VN" sz="1100" spc="-27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các</a:t>
            </a:r>
            <a:r>
              <a:rPr lang="vi-VN" sz="1100" spc="-27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v</a:t>
            </a:r>
            <a:r>
              <a:rPr lang="vi-VN" sz="1100" spc="-1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ầ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1100" spc="-27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spc="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i</a:t>
            </a:r>
            <a:r>
              <a:rPr lang="vi-VN" sz="1100" spc="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e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o</a:t>
            </a:r>
            <a:r>
              <a:rPr lang="vi-VN" sz="1100" spc="-27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ở</a:t>
            </a:r>
            <a:r>
              <a:rPr lang="vi-VN" sz="1100" spc="-27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spc="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iữa</a:t>
            </a:r>
            <a:r>
              <a:rPr lang="vi-VN" sz="1100" spc="-27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1100" spc="-2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â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u </a:t>
            </a:r>
            <a:r>
              <a:rPr lang="vi-VN" sz="1100" spc="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1100" spc="-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ơ</a:t>
            </a:r>
            <a:r>
              <a:rPr lang="vi-VN" sz="1100" spc="-32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là</a:t>
            </a:r>
            <a:r>
              <a:rPr lang="vi-VN" sz="1100" spc="-32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v</a:t>
            </a:r>
            <a:r>
              <a:rPr lang="vi-VN" sz="1100" spc="-1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ầ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1100" spc="-32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lư</a:t>
            </a:r>
            <a:r>
              <a:rPr lang="vi-VN" sz="1100" spc="-1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1100" spc="-32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(</a:t>
            </a:r>
            <a:r>
              <a:rPr lang="vi-VN" sz="1100" spc="-1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y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êu</a:t>
            </a:r>
            <a:r>
              <a:rPr lang="vi-VN" sz="1100" spc="-32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v</a:t>
            </a:r>
            <a:r>
              <a:rPr lang="vi-VN" sz="1100" spc="-1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ậ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n):</a:t>
            </a:r>
            <a:r>
              <a:rPr lang="vi-VN" sz="1100" spc="-32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i="1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1100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hừ</a:t>
            </a:r>
            <a:r>
              <a:rPr lang="vi-VN" sz="1100" i="1" spc="-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1100" i="1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1100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,</a:t>
            </a:r>
            <a:r>
              <a:rPr lang="vi-VN" sz="1100" i="1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i="1" spc="-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b</a:t>
            </a:r>
            <a:r>
              <a:rPr lang="vi-VN" sz="1100" i="1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ó</a:t>
            </a:r>
            <a:r>
              <a:rPr lang="vi-VN" sz="1100" i="1" spc="-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1100" i="1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1100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,</a:t>
            </a:r>
            <a:r>
              <a:rPr lang="vi-VN" sz="1100" i="1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i="1" spc="-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1100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gơ; 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ở</a:t>
            </a:r>
            <a:r>
              <a:rPr lang="vi-VN" sz="1100" spc="-35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spc="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u</a:t>
            </a:r>
            <a:r>
              <a:rPr lang="vi-VN" sz="1100" spc="-1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ố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i</a:t>
            </a:r>
            <a:r>
              <a:rPr lang="vi-VN" sz="1100" spc="-35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1100" spc="-2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â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u</a:t>
            </a:r>
            <a:r>
              <a:rPr lang="vi-VN" sz="1100" spc="-35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spc="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1100" spc="-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ơ</a:t>
            </a:r>
            <a:r>
              <a:rPr lang="vi-VN" sz="1100" spc="-35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là</a:t>
            </a:r>
            <a:r>
              <a:rPr lang="vi-VN" sz="1100" spc="-35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v</a:t>
            </a:r>
            <a:r>
              <a:rPr lang="vi-VN" sz="1100" spc="-1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ầ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1100" spc="-35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spc="-1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1100" spc="-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1100" spc="-1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â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1100" spc="-35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(cước</a:t>
            </a:r>
            <a:r>
              <a:rPr lang="vi-VN" sz="1100" spc="-35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v</a:t>
            </a:r>
            <a:r>
              <a:rPr lang="vi-VN" sz="1100" spc="-1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ậ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n):</a:t>
            </a:r>
            <a:r>
              <a:rPr lang="vi-VN" sz="1100" spc="-355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i="1" spc="-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v</a:t>
            </a:r>
            <a:r>
              <a:rPr lang="vi-VN" sz="1100" i="1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ọ</a:t>
            </a:r>
            <a:r>
              <a:rPr lang="vi-VN" sz="1100" i="1" spc="-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1100" i="1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1100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, </a:t>
            </a:r>
            <a:r>
              <a:rPr lang="vi-VN" sz="1100" i="1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p</a:t>
            </a:r>
            <a:r>
              <a:rPr lang="vi-VN" sz="1100" i="1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1100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ơ,</a:t>
            </a:r>
            <a:r>
              <a:rPr lang="vi-VN" sz="1100" i="1" spc="-3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đưa,</a:t>
            </a:r>
            <a:r>
              <a:rPr lang="vi-VN" sz="1100" i="1" spc="-3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1100" i="1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1100" i="1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1100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à</a:t>
            </a:r>
            <a:r>
              <a:rPr lang="vi-VN" sz="1100" dirty="0">
                <a:solidFill>
                  <a:srgbClr val="231F20"/>
                </a:solidFill>
                <a:effectLst/>
                <a:latin typeface="SimSun-ExtB" panose="02010609060101010101" pitchFamily="49" charset="-122"/>
                <a:cs typeface="SimSun-ExtB" panose="02010609060101010101" pitchFamily="49" charset="-122"/>
              </a:rPr>
              <a:t>.</a:t>
            </a:r>
            <a:endParaRPr lang="en-US" dirty="0"/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SG" dirty="0"/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1284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– GV chia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2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2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đoạn</a:t>
            </a:r>
            <a:r>
              <a:rPr lang="en-US" dirty="0"/>
              <a:t>  </a:t>
            </a:r>
            <a:r>
              <a:rPr lang="en-US" dirty="0" err="1"/>
              <a:t>trích</a:t>
            </a:r>
            <a:r>
              <a:rPr lang="en-US" dirty="0"/>
              <a:t>.  GV 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kĩ</a:t>
            </a:r>
            <a:r>
              <a:rPr lang="en-US" dirty="0"/>
              <a:t> </a:t>
            </a:r>
            <a:r>
              <a:rPr lang="en-US" dirty="0" err="1"/>
              <a:t>thuật</a:t>
            </a:r>
            <a:r>
              <a:rPr lang="en-US" dirty="0"/>
              <a:t>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2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(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phiếu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3 </a:t>
            </a:r>
            <a:r>
              <a:rPr lang="en-US" dirty="0" err="1"/>
              <a:t>và</a:t>
            </a:r>
            <a:r>
              <a:rPr lang="en-US" dirty="0"/>
              <a:t> 4):</a:t>
            </a:r>
          </a:p>
          <a:p>
            <a:r>
              <a:rPr lang="en-US" dirty="0"/>
              <a:t>+ </a:t>
            </a:r>
            <a:r>
              <a:rPr lang="en-US" dirty="0" err="1"/>
              <a:t>Vòng</a:t>
            </a:r>
            <a:r>
              <a:rPr lang="en-US" dirty="0"/>
              <a:t> 1: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chuyên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.  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 </a:t>
            </a:r>
            <a:r>
              <a:rPr lang="en-US" dirty="0" err="1"/>
              <a:t>nỗi</a:t>
            </a:r>
            <a:r>
              <a:rPr lang="en-US" dirty="0"/>
              <a:t>  </a:t>
            </a:r>
            <a:r>
              <a:rPr lang="en-US" dirty="0" err="1"/>
              <a:t>niềm</a:t>
            </a:r>
            <a:r>
              <a:rPr lang="en-US" dirty="0"/>
              <a:t> 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 </a:t>
            </a:r>
            <a:r>
              <a:rPr lang="en-US" dirty="0" err="1"/>
              <a:t>chinh</a:t>
            </a:r>
            <a:r>
              <a:rPr lang="en-US" dirty="0"/>
              <a:t>  </a:t>
            </a:r>
            <a:r>
              <a:rPr lang="en-US" dirty="0" err="1"/>
              <a:t>phụ</a:t>
            </a:r>
            <a:r>
              <a:rPr lang="en-US" dirty="0"/>
              <a:t>  ở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gợi</a:t>
            </a:r>
            <a:r>
              <a:rPr lang="en-US" dirty="0"/>
              <a:t> ý </a:t>
            </a:r>
            <a:r>
              <a:rPr lang="en-US" dirty="0" err="1"/>
              <a:t>sau</a:t>
            </a:r>
            <a:r>
              <a:rPr lang="en-US" dirty="0"/>
              <a:t>:</a:t>
            </a:r>
          </a:p>
          <a:p>
            <a:r>
              <a:rPr lang="en-US" dirty="0" err="1"/>
              <a:t>Nhóm</a:t>
            </a:r>
            <a:r>
              <a:rPr lang="en-US" dirty="0"/>
              <a:t> 1: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đoạn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“</a:t>
            </a:r>
            <a:r>
              <a:rPr lang="en-US" dirty="0" err="1"/>
              <a:t>Tiếng</a:t>
            </a:r>
            <a:r>
              <a:rPr lang="en-US" dirty="0"/>
              <a:t>  </a:t>
            </a:r>
            <a:r>
              <a:rPr lang="en-US" dirty="0" err="1"/>
              <a:t>nhạc</a:t>
            </a:r>
            <a:r>
              <a:rPr lang="en-US" dirty="0"/>
              <a:t>  </a:t>
            </a:r>
            <a:r>
              <a:rPr lang="en-US" dirty="0" err="1"/>
              <a:t>ngựa</a:t>
            </a:r>
            <a:r>
              <a:rPr lang="en-US" dirty="0"/>
              <a:t>... </a:t>
            </a:r>
            <a:r>
              <a:rPr lang="en-US" dirty="0" err="1"/>
              <a:t>nỗi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”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: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đoạn</a:t>
            </a:r>
            <a:r>
              <a:rPr lang="en-US" dirty="0"/>
              <a:t> </a:t>
            </a:r>
            <a:r>
              <a:rPr lang="en-US" dirty="0" err="1"/>
              <a:t>trích</a:t>
            </a:r>
            <a:r>
              <a:rPr lang="en-US" dirty="0"/>
              <a:t>,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miêu</a:t>
            </a:r>
            <a:r>
              <a:rPr lang="en-US" dirty="0"/>
              <a:t> </a:t>
            </a:r>
            <a:r>
              <a:rPr lang="en-US" dirty="0" err="1"/>
              <a:t>tả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“</a:t>
            </a:r>
            <a:r>
              <a:rPr lang="en-US" dirty="0" err="1"/>
              <a:t>Dấu</a:t>
            </a:r>
            <a:r>
              <a:rPr lang="en-US" dirty="0"/>
              <a:t>  </a:t>
            </a:r>
            <a:r>
              <a:rPr lang="en-US" dirty="0" err="1"/>
              <a:t>chàng</a:t>
            </a:r>
            <a:r>
              <a:rPr lang="en-US" dirty="0"/>
              <a:t>...  </a:t>
            </a:r>
            <a:r>
              <a:rPr lang="en-US" dirty="0" err="1"/>
              <a:t>ngẩn</a:t>
            </a:r>
            <a:r>
              <a:rPr lang="en-US" dirty="0"/>
              <a:t> </a:t>
            </a:r>
            <a:r>
              <a:rPr lang="en-US" dirty="0" err="1"/>
              <a:t>ngơ</a:t>
            </a:r>
            <a:r>
              <a:rPr lang="en-US" dirty="0"/>
              <a:t>  </a:t>
            </a:r>
            <a:r>
              <a:rPr lang="en-US" dirty="0" err="1"/>
              <a:t>nỗi</a:t>
            </a:r>
            <a:r>
              <a:rPr lang="en-US" dirty="0"/>
              <a:t>  </a:t>
            </a:r>
            <a:r>
              <a:rPr lang="en-US" dirty="0" err="1"/>
              <a:t>nhà</a:t>
            </a:r>
            <a:r>
              <a:rPr lang="en-US" dirty="0"/>
              <a:t>”?  Qua </a:t>
            </a:r>
            <a:r>
              <a:rPr lang="en-US" dirty="0" err="1"/>
              <a:t>đó</a:t>
            </a:r>
            <a:r>
              <a:rPr lang="en-US" dirty="0"/>
              <a:t>, </a:t>
            </a:r>
            <a:r>
              <a:rPr lang="en-US" dirty="0" err="1"/>
              <a:t>đoạn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tâm</a:t>
            </a:r>
            <a:r>
              <a:rPr lang="en-US" dirty="0"/>
              <a:t> </a:t>
            </a:r>
            <a:r>
              <a:rPr lang="en-US" dirty="0" err="1"/>
              <a:t>trạng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chinh</a:t>
            </a:r>
            <a:r>
              <a:rPr lang="en-US" dirty="0"/>
              <a:t> </a:t>
            </a:r>
            <a:r>
              <a:rPr lang="en-US" dirty="0" err="1"/>
              <a:t>phụ</a:t>
            </a:r>
            <a:r>
              <a:rPr lang="en-US" dirty="0"/>
              <a:t>?</a:t>
            </a:r>
          </a:p>
          <a:p>
            <a:r>
              <a:rPr lang="en-US" dirty="0" err="1"/>
              <a:t>Nhóm</a:t>
            </a:r>
            <a:r>
              <a:rPr lang="en-US" dirty="0"/>
              <a:t> 2: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đoạn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“</a:t>
            </a:r>
            <a:r>
              <a:rPr lang="en-US" dirty="0" err="1"/>
              <a:t>Chàng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cõi</a:t>
            </a:r>
            <a:r>
              <a:rPr lang="en-US" dirty="0"/>
              <a:t> </a:t>
            </a:r>
            <a:r>
              <a:rPr lang="en-US" dirty="0" err="1"/>
              <a:t>xa</a:t>
            </a:r>
            <a:r>
              <a:rPr lang="en-US" dirty="0"/>
              <a:t>... ai </a:t>
            </a:r>
            <a:r>
              <a:rPr lang="en-US" dirty="0" err="1"/>
              <a:t>sầu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ai?”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:</a:t>
            </a:r>
          </a:p>
          <a:p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“</a:t>
            </a:r>
            <a:r>
              <a:rPr lang="en-US" dirty="0" err="1"/>
              <a:t>chàng</a:t>
            </a:r>
            <a:r>
              <a:rPr lang="en-US" dirty="0"/>
              <a:t>” </a:t>
            </a:r>
            <a:r>
              <a:rPr lang="en-US" dirty="0" err="1"/>
              <a:t>và</a:t>
            </a:r>
            <a:r>
              <a:rPr lang="en-US" dirty="0"/>
              <a:t> “</a:t>
            </a:r>
            <a:r>
              <a:rPr lang="en-US" dirty="0" err="1"/>
              <a:t>thiếp</a:t>
            </a:r>
            <a:r>
              <a:rPr lang="en-US" dirty="0"/>
              <a:t>”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miêu</a:t>
            </a:r>
            <a:r>
              <a:rPr lang="en-US" dirty="0"/>
              <a:t> </a:t>
            </a:r>
            <a:r>
              <a:rPr lang="en-US" dirty="0" err="1"/>
              <a:t>tả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đoạn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“</a:t>
            </a:r>
            <a:r>
              <a:rPr lang="en-US" dirty="0" err="1"/>
              <a:t>Khói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...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mấy</a:t>
            </a:r>
            <a:r>
              <a:rPr lang="en-US" dirty="0"/>
              <a:t> </a:t>
            </a:r>
            <a:r>
              <a:rPr lang="en-US" dirty="0" err="1"/>
              <a:t>trùng</a:t>
            </a:r>
            <a:r>
              <a:rPr lang="en-US" dirty="0"/>
              <a:t>”?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ở </a:t>
            </a:r>
            <a:r>
              <a:rPr lang="en-US" dirty="0" err="1"/>
              <a:t>cuối</a:t>
            </a:r>
            <a:r>
              <a:rPr lang="en-US" dirty="0"/>
              <a:t> </a:t>
            </a:r>
            <a:r>
              <a:rPr lang="en-US" dirty="0" err="1"/>
              <a:t>đoạn</a:t>
            </a:r>
            <a:r>
              <a:rPr lang="en-US" dirty="0"/>
              <a:t> </a:t>
            </a:r>
            <a:r>
              <a:rPr lang="en-US" dirty="0" err="1"/>
              <a:t>trích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</a:t>
            </a:r>
          </a:p>
          <a:p>
            <a:r>
              <a:rPr lang="vi-VN" dirty="0"/>
              <a:t>+ Vòng 2: Vòng mảnh ghép.</a:t>
            </a:r>
          </a:p>
          <a:p>
            <a:r>
              <a:rPr lang="vi-VN" dirty="0"/>
              <a:t>Mỗi 3 người ở nhóm</a:t>
            </a:r>
          </a:p>
          <a:p>
            <a:r>
              <a:rPr lang="vi-VN" dirty="0"/>
              <a:t>1 ghép với 3 người ở nhóm 2, tạo thành các nhóm mảnh ghép, thực hiện nhiệm vụ sau: Nhận xét về sự biến đổi tâm trạng của nhân vật người chinh phụ lúc vừa chia li người chinh phu và lúc trở về nhà.</a:t>
            </a:r>
          </a:p>
          <a:p>
            <a:r>
              <a:rPr lang="vi-VN" dirty="0"/>
              <a:t>GV yêu cầu đại diện các  nhóm  lần  lượt trình bày kết quả làm việc và nhận xét, phản hồi lẫn nhau.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SG" dirty="0"/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0712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94503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3333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44179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44135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06364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46251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 </a:t>
            </a:r>
            <a:r>
              <a:rPr lang="en-US" dirty="0" err="1"/>
              <a:t>Phép</a:t>
            </a:r>
            <a:r>
              <a:rPr lang="en-US" dirty="0"/>
              <a:t> </a:t>
            </a:r>
            <a:r>
              <a:rPr lang="en-US" dirty="0" err="1"/>
              <a:t>đối</a:t>
            </a:r>
            <a:r>
              <a:rPr lang="en-US" dirty="0"/>
              <a:t>:</a:t>
            </a:r>
          </a:p>
          <a:p>
            <a:r>
              <a:rPr lang="en-US" dirty="0" err="1"/>
              <a:t>Ví</a:t>
            </a:r>
            <a:r>
              <a:rPr lang="en-US" dirty="0"/>
              <a:t> </a:t>
            </a:r>
            <a:r>
              <a:rPr lang="en-US" dirty="0" err="1"/>
              <a:t>dụ</a:t>
            </a:r>
            <a:r>
              <a:rPr lang="en-US" dirty="0"/>
              <a:t>: </a:t>
            </a:r>
            <a:r>
              <a:rPr lang="en-US" dirty="0" err="1"/>
              <a:t>Chàng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cõi</a:t>
            </a:r>
            <a:r>
              <a:rPr lang="en-US" dirty="0"/>
              <a:t> </a:t>
            </a:r>
            <a:r>
              <a:rPr lang="en-US" dirty="0" err="1"/>
              <a:t>xa</a:t>
            </a:r>
            <a:r>
              <a:rPr lang="en-US" dirty="0"/>
              <a:t> </a:t>
            </a:r>
            <a:r>
              <a:rPr lang="en-US" dirty="0" err="1"/>
              <a:t>mưa</a:t>
            </a:r>
            <a:r>
              <a:rPr lang="en-US" dirty="0"/>
              <a:t> </a:t>
            </a:r>
            <a:r>
              <a:rPr lang="en-US" dirty="0" err="1"/>
              <a:t>gió</a:t>
            </a:r>
            <a:r>
              <a:rPr lang="en-US" dirty="0"/>
              <a:t>, / </a:t>
            </a:r>
            <a:r>
              <a:rPr lang="en-US" dirty="0" err="1"/>
              <a:t>Thiếp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buồng</a:t>
            </a:r>
            <a:r>
              <a:rPr lang="en-US" dirty="0"/>
              <a:t> </a:t>
            </a:r>
            <a:r>
              <a:rPr lang="en-US" dirty="0" err="1"/>
              <a:t>cũ</a:t>
            </a:r>
            <a:r>
              <a:rPr lang="en-US" dirty="0"/>
              <a:t> </a:t>
            </a:r>
            <a:r>
              <a:rPr lang="en-US" dirty="0" err="1"/>
              <a:t>chiếu</a:t>
            </a:r>
            <a:r>
              <a:rPr lang="en-US" dirty="0"/>
              <a:t> </a:t>
            </a:r>
            <a:r>
              <a:rPr lang="en-US" dirty="0" err="1"/>
              <a:t>chăn</a:t>
            </a:r>
            <a:r>
              <a:rPr lang="en-US" dirty="0"/>
              <a:t>.</a:t>
            </a:r>
          </a:p>
          <a:p>
            <a:r>
              <a:rPr lang="en-US" dirty="0" err="1"/>
              <a:t>Phép</a:t>
            </a:r>
            <a:r>
              <a:rPr lang="en-US" dirty="0"/>
              <a:t> </a:t>
            </a:r>
            <a:r>
              <a:rPr lang="en-US" dirty="0" err="1"/>
              <a:t>đối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mạnh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chia </a:t>
            </a:r>
            <a:r>
              <a:rPr lang="en-US" dirty="0" err="1"/>
              <a:t>lìa</a:t>
            </a:r>
            <a:r>
              <a:rPr lang="en-US" dirty="0"/>
              <a:t>,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khăn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chinh</a:t>
            </a:r>
            <a:r>
              <a:rPr lang="en-US" dirty="0"/>
              <a:t> </a:t>
            </a:r>
            <a:r>
              <a:rPr lang="en-US" dirty="0" err="1"/>
              <a:t>phu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chinh</a:t>
            </a:r>
            <a:r>
              <a:rPr lang="en-US" dirty="0"/>
              <a:t> </a:t>
            </a:r>
            <a:r>
              <a:rPr lang="en-US" dirty="0" err="1"/>
              <a:t>phụ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gần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.</a:t>
            </a:r>
          </a:p>
          <a:p>
            <a:r>
              <a:rPr lang="en-US" dirty="0" err="1"/>
              <a:t>Tuôn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mây</a:t>
            </a:r>
            <a:r>
              <a:rPr lang="en-US" dirty="0"/>
              <a:t> </a:t>
            </a:r>
            <a:r>
              <a:rPr lang="en-US" dirty="0" err="1"/>
              <a:t>biếc</a:t>
            </a:r>
            <a:r>
              <a:rPr lang="en-US" dirty="0"/>
              <a:t>, </a:t>
            </a:r>
            <a:r>
              <a:rPr lang="en-US" dirty="0" err="1"/>
              <a:t>trải</a:t>
            </a:r>
            <a:r>
              <a:rPr lang="en-US" dirty="0"/>
              <a:t> </a:t>
            </a:r>
            <a:r>
              <a:rPr lang="en-US" dirty="0" err="1"/>
              <a:t>ngần</a:t>
            </a:r>
            <a:r>
              <a:rPr lang="en-US" dirty="0"/>
              <a:t> </a:t>
            </a:r>
            <a:r>
              <a:rPr lang="en-US" dirty="0" err="1"/>
              <a:t>núi</a:t>
            </a:r>
            <a:r>
              <a:rPr lang="en-US" dirty="0"/>
              <a:t> </a:t>
            </a:r>
            <a:r>
              <a:rPr lang="en-US" dirty="0" err="1"/>
              <a:t>xanh</a:t>
            </a:r>
            <a:r>
              <a:rPr lang="en-US" dirty="0"/>
              <a:t> </a:t>
            </a:r>
          </a:p>
          <a:p>
            <a:r>
              <a:rPr lang="en-US" dirty="0"/>
              <a:t>Hai </a:t>
            </a:r>
            <a:r>
              <a:rPr lang="en-US" dirty="0" err="1"/>
              <a:t>vế</a:t>
            </a:r>
            <a:r>
              <a:rPr lang="en-US" dirty="0"/>
              <a:t> </a:t>
            </a:r>
            <a:r>
              <a:rPr lang="en-US" dirty="0" err="1"/>
              <a:t>tiểu</a:t>
            </a:r>
            <a:r>
              <a:rPr lang="en-US" dirty="0"/>
              <a:t> </a:t>
            </a:r>
            <a:r>
              <a:rPr lang="en-US" dirty="0" err="1"/>
              <a:t>đối</a:t>
            </a:r>
            <a:r>
              <a:rPr lang="en-US" dirty="0"/>
              <a:t> </a:t>
            </a:r>
            <a:r>
              <a:rPr lang="en-US" dirty="0" err="1"/>
              <a:t>khắc</a:t>
            </a:r>
            <a:r>
              <a:rPr lang="en-US" dirty="0"/>
              <a:t> </a:t>
            </a:r>
            <a:r>
              <a:rPr lang="en-US" dirty="0" err="1"/>
              <a:t>hoạ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chia </a:t>
            </a:r>
            <a:r>
              <a:rPr lang="en-US" dirty="0" err="1"/>
              <a:t>xa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chinh</a:t>
            </a:r>
            <a:r>
              <a:rPr lang="en-US" dirty="0"/>
              <a:t> </a:t>
            </a:r>
            <a:r>
              <a:rPr lang="en-US" dirty="0" err="1"/>
              <a:t>phu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chinh</a:t>
            </a:r>
            <a:r>
              <a:rPr lang="en-US" dirty="0"/>
              <a:t> </a:t>
            </a:r>
            <a:r>
              <a:rPr lang="en-US" dirty="0" err="1"/>
              <a:t>phụ</a:t>
            </a:r>
            <a:r>
              <a:rPr lang="en-US" dirty="0"/>
              <a:t>. </a:t>
            </a:r>
            <a:r>
              <a:rPr lang="en-US" dirty="0" err="1"/>
              <a:t>Phép</a:t>
            </a:r>
            <a:r>
              <a:rPr lang="en-US" dirty="0"/>
              <a:t> </a:t>
            </a:r>
            <a:r>
              <a:rPr lang="en-US" dirty="0" err="1"/>
              <a:t>đối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mạnh</a:t>
            </a:r>
            <a:r>
              <a:rPr lang="en-US" dirty="0"/>
              <a:t> </a:t>
            </a:r>
            <a:r>
              <a:rPr lang="en-US" dirty="0" err="1"/>
              <a:t>khoảng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chia </a:t>
            </a:r>
            <a:r>
              <a:rPr lang="en-US" dirty="0" err="1"/>
              <a:t>lìa</a:t>
            </a:r>
            <a:r>
              <a:rPr lang="en-US" dirty="0"/>
              <a:t>,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lúc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xa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</a:t>
            </a:r>
            <a:r>
              <a:rPr lang="en-US" dirty="0" err="1"/>
              <a:t>giữa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.</a:t>
            </a:r>
          </a:p>
          <a:p>
            <a:r>
              <a:rPr lang="en-US" dirty="0" err="1"/>
              <a:t>Chốn</a:t>
            </a:r>
            <a:r>
              <a:rPr lang="en-US" dirty="0"/>
              <a:t> </a:t>
            </a:r>
            <a:r>
              <a:rPr lang="en-US" dirty="0" err="1"/>
              <a:t>Hàm</a:t>
            </a:r>
            <a:r>
              <a:rPr lang="en-US" dirty="0"/>
              <a:t> </a:t>
            </a:r>
            <a:r>
              <a:rPr lang="en-US" dirty="0" err="1"/>
              <a:t>Kinh</a:t>
            </a:r>
            <a:r>
              <a:rPr lang="en-US" dirty="0"/>
              <a:t> </a:t>
            </a:r>
            <a:r>
              <a:rPr lang="en-US" dirty="0" err="1"/>
              <a:t>chàng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ngoảnh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, / </a:t>
            </a:r>
            <a:r>
              <a:rPr lang="en-US" dirty="0" err="1"/>
              <a:t>Bến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thiếp</a:t>
            </a:r>
            <a:r>
              <a:rPr lang="en-US" dirty="0"/>
              <a:t>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trông</a:t>
            </a:r>
            <a:r>
              <a:rPr lang="en-US" dirty="0"/>
              <a:t> sang.</a:t>
            </a:r>
          </a:p>
          <a:p>
            <a:r>
              <a:rPr lang="en-US" dirty="0"/>
              <a:t>Hai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miêu</a:t>
            </a:r>
            <a:r>
              <a:rPr lang="en-US" dirty="0"/>
              <a:t> </a:t>
            </a:r>
            <a:r>
              <a:rPr lang="en-US" dirty="0" err="1"/>
              <a:t>tả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chinh</a:t>
            </a:r>
            <a:r>
              <a:rPr lang="en-US" dirty="0"/>
              <a:t> </a:t>
            </a:r>
            <a:r>
              <a:rPr lang="en-US" dirty="0" err="1"/>
              <a:t>phu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chinh</a:t>
            </a:r>
            <a:r>
              <a:rPr lang="en-US" dirty="0"/>
              <a:t> </a:t>
            </a:r>
            <a:r>
              <a:rPr lang="en-US" dirty="0" err="1"/>
              <a:t>phụ</a:t>
            </a:r>
            <a:r>
              <a:rPr lang="en-US" dirty="0"/>
              <a:t> ở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biệt</a:t>
            </a:r>
            <a:r>
              <a:rPr lang="en-US" dirty="0"/>
              <a:t> </a:t>
            </a:r>
            <a:r>
              <a:rPr lang="en-US" dirty="0" err="1"/>
              <a:t>nhưng</a:t>
            </a:r>
            <a:r>
              <a:rPr lang="en-US" dirty="0"/>
              <a:t> </a:t>
            </a:r>
            <a:r>
              <a:rPr lang="en-US" dirty="0" err="1"/>
              <a:t>vẫn</a:t>
            </a:r>
            <a:r>
              <a:rPr lang="en-US" dirty="0"/>
              <a:t> </a:t>
            </a:r>
            <a:r>
              <a:rPr lang="en-US" dirty="0" err="1"/>
              <a:t>luôn</a:t>
            </a:r>
            <a:r>
              <a:rPr lang="en-US" dirty="0"/>
              <a:t>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. </a:t>
            </a:r>
            <a:r>
              <a:rPr lang="en-US" dirty="0" err="1"/>
              <a:t>Phép</a:t>
            </a:r>
            <a:r>
              <a:rPr lang="en-US" dirty="0"/>
              <a:t> </a:t>
            </a:r>
            <a:r>
              <a:rPr lang="en-US" dirty="0" err="1"/>
              <a:t>đối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mạnh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quyến</a:t>
            </a:r>
            <a:r>
              <a:rPr lang="en-US" dirty="0"/>
              <a:t> </a:t>
            </a:r>
            <a:r>
              <a:rPr lang="en-US" dirty="0" err="1"/>
              <a:t>luyến</a:t>
            </a:r>
            <a:r>
              <a:rPr lang="en-US" dirty="0"/>
              <a:t>,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thương</a:t>
            </a:r>
            <a:r>
              <a:rPr lang="en-US" dirty="0"/>
              <a:t> </a:t>
            </a:r>
            <a:r>
              <a:rPr lang="en-US" dirty="0" err="1"/>
              <a:t>gắn</a:t>
            </a:r>
            <a:r>
              <a:rPr lang="en-US" dirty="0"/>
              <a:t> </a:t>
            </a:r>
            <a:r>
              <a:rPr lang="en-US" dirty="0" err="1"/>
              <a:t>bó</a:t>
            </a:r>
            <a:r>
              <a:rPr lang="en-US" dirty="0"/>
              <a:t>.</a:t>
            </a:r>
          </a:p>
          <a:p>
            <a:endParaRPr lang="en-US" dirty="0"/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4202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08195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 </a:t>
            </a:r>
            <a:r>
              <a:rPr lang="en-US" dirty="0" err="1"/>
              <a:t>Biện</a:t>
            </a:r>
            <a:r>
              <a:rPr lang="en-US" dirty="0"/>
              <a:t> </a:t>
            </a:r>
            <a:r>
              <a:rPr lang="en-US" dirty="0" err="1"/>
              <a:t>pháp</a:t>
            </a:r>
            <a:r>
              <a:rPr lang="en-US" dirty="0"/>
              <a:t>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điệp</a:t>
            </a:r>
            <a:r>
              <a:rPr lang="en-US" dirty="0"/>
              <a:t> </a:t>
            </a:r>
            <a:r>
              <a:rPr lang="en-US" dirty="0" err="1"/>
              <a:t>ngữ</a:t>
            </a:r>
            <a:r>
              <a:rPr lang="en-US" dirty="0"/>
              <a:t>:</a:t>
            </a:r>
          </a:p>
          <a:p>
            <a:r>
              <a:rPr lang="en-US" dirty="0" err="1"/>
              <a:t>Ví</a:t>
            </a:r>
            <a:r>
              <a:rPr lang="en-US" dirty="0"/>
              <a:t> </a:t>
            </a:r>
            <a:r>
              <a:rPr lang="en-US" dirty="0" err="1"/>
              <a:t>dụ</a:t>
            </a:r>
            <a:r>
              <a:rPr lang="en-US" dirty="0"/>
              <a:t>: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trông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mà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chẳng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, </a:t>
            </a:r>
          </a:p>
          <a:p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xanh</a:t>
            </a:r>
            <a:r>
              <a:rPr lang="en-US" dirty="0"/>
              <a:t> </a:t>
            </a:r>
            <a:r>
              <a:rPr lang="en-US" dirty="0" err="1"/>
              <a:t>xanh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mấy</a:t>
            </a:r>
            <a:r>
              <a:rPr lang="en-US" dirty="0"/>
              <a:t> </a:t>
            </a:r>
            <a:r>
              <a:rPr lang="en-US" dirty="0" err="1"/>
              <a:t>ngàn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</a:p>
          <a:p>
            <a:r>
              <a:rPr lang="en-US" dirty="0" err="1"/>
              <a:t>Ngàn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xanh</a:t>
            </a:r>
            <a:r>
              <a:rPr lang="en-US" dirty="0"/>
              <a:t> </a:t>
            </a:r>
            <a:r>
              <a:rPr lang="en-US" dirty="0" err="1"/>
              <a:t>ngắt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,</a:t>
            </a:r>
          </a:p>
          <a:p>
            <a:r>
              <a:rPr lang="en-US" dirty="0" err="1"/>
              <a:t>Lòng</a:t>
            </a:r>
            <a:r>
              <a:rPr lang="en-US" dirty="0"/>
              <a:t> </a:t>
            </a:r>
            <a:r>
              <a:rPr lang="en-US" dirty="0" err="1"/>
              <a:t>chàng</a:t>
            </a:r>
            <a:r>
              <a:rPr lang="en-US" dirty="0"/>
              <a:t> ý </a:t>
            </a:r>
            <a:r>
              <a:rPr lang="en-US" dirty="0" err="1"/>
              <a:t>thiếp</a:t>
            </a:r>
            <a:r>
              <a:rPr lang="en-US" dirty="0"/>
              <a:t> ai </a:t>
            </a:r>
            <a:r>
              <a:rPr lang="en-US" dirty="0" err="1"/>
              <a:t>sầu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ai?</a:t>
            </a:r>
          </a:p>
          <a:p>
            <a:r>
              <a:rPr lang="en-US" dirty="0" err="1"/>
              <a:t>Điệp</a:t>
            </a:r>
            <a:r>
              <a:rPr lang="en-US" dirty="0"/>
              <a:t> </a:t>
            </a:r>
            <a:r>
              <a:rPr lang="en-US" dirty="0" err="1"/>
              <a:t>ngữ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ở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“</a:t>
            </a:r>
            <a:r>
              <a:rPr lang="en-US" dirty="0" err="1"/>
              <a:t>cùng</a:t>
            </a:r>
            <a:r>
              <a:rPr lang="en-US" dirty="0"/>
              <a:t>”, “</a:t>
            </a:r>
            <a:r>
              <a:rPr lang="en-US" dirty="0" err="1"/>
              <a:t>thấy</a:t>
            </a:r>
            <a:r>
              <a:rPr lang="en-US" dirty="0"/>
              <a:t>”, “</a:t>
            </a:r>
            <a:r>
              <a:rPr lang="en-US" dirty="0" err="1"/>
              <a:t>ngàn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”, “ai”,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biệt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phép</a:t>
            </a:r>
            <a:r>
              <a:rPr lang="en-US" dirty="0"/>
              <a:t> </a:t>
            </a:r>
            <a:r>
              <a:rPr lang="en-US" dirty="0" err="1"/>
              <a:t>điệp</a:t>
            </a:r>
            <a:r>
              <a:rPr lang="en-US" dirty="0"/>
              <a:t> </a:t>
            </a:r>
            <a:r>
              <a:rPr lang="en-US" dirty="0" err="1"/>
              <a:t>liên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(</a:t>
            </a:r>
            <a:r>
              <a:rPr lang="en-US" dirty="0" err="1"/>
              <a:t>điệp</a:t>
            </a:r>
            <a:r>
              <a:rPr lang="en-US" dirty="0"/>
              <a:t> </a:t>
            </a:r>
            <a:r>
              <a:rPr lang="en-US" dirty="0" err="1"/>
              <a:t>ngữ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).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: </a:t>
            </a:r>
            <a:r>
              <a:rPr lang="en-US" dirty="0" err="1"/>
              <a:t>diễn</a:t>
            </a:r>
            <a:r>
              <a:rPr lang="en-US" dirty="0"/>
              <a:t> </a:t>
            </a:r>
            <a:r>
              <a:rPr lang="en-US" dirty="0" err="1"/>
              <a:t>tả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điệu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xúc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, </a:t>
            </a:r>
            <a:r>
              <a:rPr lang="en-US" dirty="0" err="1"/>
              <a:t>tâm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,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r>
              <a:rPr lang="en-US" dirty="0"/>
              <a:t> </a:t>
            </a:r>
            <a:r>
              <a:rPr lang="en-US" dirty="0" err="1"/>
              <a:t>trào</a:t>
            </a:r>
            <a:r>
              <a:rPr lang="en-US" dirty="0"/>
              <a:t> </a:t>
            </a:r>
            <a:r>
              <a:rPr lang="en-US" dirty="0" err="1"/>
              <a:t>dâng</a:t>
            </a:r>
            <a:r>
              <a:rPr lang="en-US" dirty="0"/>
              <a:t> </a:t>
            </a:r>
            <a:r>
              <a:rPr lang="en-US" dirty="0" err="1"/>
              <a:t>mãnh</a:t>
            </a:r>
            <a:r>
              <a:rPr lang="en-US" dirty="0"/>
              <a:t> </a:t>
            </a:r>
            <a:r>
              <a:rPr lang="en-US" dirty="0" err="1"/>
              <a:t>liệt</a:t>
            </a:r>
            <a:r>
              <a:rPr lang="en-US" dirty="0"/>
              <a:t>.</a:t>
            </a:r>
          </a:p>
          <a:p>
            <a:endParaRPr lang="en-US" dirty="0"/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36752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mang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ước</a:t>
            </a:r>
            <a:r>
              <a:rPr lang="en-US" dirty="0"/>
              <a:t> </a:t>
            </a:r>
            <a:r>
              <a:rPr lang="en-US" dirty="0" err="1"/>
              <a:t>lệ</a:t>
            </a:r>
            <a:r>
              <a:rPr lang="en-US" dirty="0"/>
              <a:t>,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trưng</a:t>
            </a:r>
            <a:r>
              <a:rPr lang="en-US" dirty="0"/>
              <a:t>, </a:t>
            </a:r>
            <a:r>
              <a:rPr lang="en-US" dirty="0" err="1"/>
              <a:t>giàu</a:t>
            </a:r>
            <a:r>
              <a:rPr lang="en-US" dirty="0"/>
              <a:t> </a:t>
            </a:r>
            <a:r>
              <a:rPr lang="en-US" dirty="0" err="1"/>
              <a:t>sức</a:t>
            </a:r>
            <a:r>
              <a:rPr lang="en-US" dirty="0"/>
              <a:t> </a:t>
            </a:r>
            <a:r>
              <a:rPr lang="en-US" dirty="0" err="1"/>
              <a:t>gợi</a:t>
            </a:r>
            <a:endParaRPr lang="en-US" dirty="0"/>
          </a:p>
          <a:p>
            <a:r>
              <a:rPr lang="en-US" dirty="0" err="1"/>
              <a:t>Ví</a:t>
            </a:r>
            <a:r>
              <a:rPr lang="en-US" dirty="0"/>
              <a:t> </a:t>
            </a:r>
            <a:r>
              <a:rPr lang="en-US" dirty="0" err="1"/>
              <a:t>dụ</a:t>
            </a:r>
            <a:r>
              <a:rPr lang="en-US" dirty="0"/>
              <a:t>: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xanh</a:t>
            </a:r>
            <a:r>
              <a:rPr lang="en-US" dirty="0"/>
              <a:t> </a:t>
            </a:r>
            <a:r>
              <a:rPr lang="en-US" dirty="0" err="1"/>
              <a:t>xanh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mấy</a:t>
            </a:r>
            <a:r>
              <a:rPr lang="en-US" dirty="0"/>
              <a:t> </a:t>
            </a:r>
            <a:r>
              <a:rPr lang="en-US" dirty="0" err="1"/>
              <a:t>ngàn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Ngàn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xanh</a:t>
            </a:r>
            <a:r>
              <a:rPr lang="en-US" dirty="0"/>
              <a:t> </a:t>
            </a:r>
            <a:r>
              <a:rPr lang="en-US" dirty="0" err="1"/>
              <a:t>ngắt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màu</a:t>
            </a:r>
            <a:endParaRPr lang="en-US" dirty="0"/>
          </a:p>
          <a:p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ẩn</a:t>
            </a:r>
            <a:r>
              <a:rPr lang="en-US" dirty="0"/>
              <a:t> </a:t>
            </a:r>
            <a:r>
              <a:rPr lang="en-US" dirty="0" err="1"/>
              <a:t>dụ</a:t>
            </a:r>
            <a:r>
              <a:rPr lang="en-US" dirty="0"/>
              <a:t> </a:t>
            </a:r>
            <a:r>
              <a:rPr lang="en-US" dirty="0" err="1"/>
              <a:t>ngàn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xanh</a:t>
            </a:r>
            <a:r>
              <a:rPr lang="en-US" dirty="0"/>
              <a:t>: “</a:t>
            </a:r>
            <a:r>
              <a:rPr lang="en-US" dirty="0" err="1"/>
              <a:t>xanh</a:t>
            </a:r>
            <a:r>
              <a:rPr lang="en-US" dirty="0"/>
              <a:t> </a:t>
            </a:r>
            <a:r>
              <a:rPr lang="en-US" dirty="0" err="1"/>
              <a:t>xanh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mấy</a:t>
            </a:r>
            <a:r>
              <a:rPr lang="en-US" dirty="0"/>
              <a:t> </a:t>
            </a:r>
            <a:r>
              <a:rPr lang="en-US" dirty="0" err="1"/>
              <a:t>ngàn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”, “</a:t>
            </a:r>
            <a:r>
              <a:rPr lang="en-US" dirty="0" err="1"/>
              <a:t>ngàn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xanh</a:t>
            </a:r>
            <a:r>
              <a:rPr lang="en-US" dirty="0"/>
              <a:t> </a:t>
            </a:r>
            <a:r>
              <a:rPr lang="en-US" dirty="0" err="1"/>
              <a:t>ngắt</a:t>
            </a:r>
            <a:r>
              <a:rPr lang="en-US" dirty="0"/>
              <a:t>”. </a:t>
            </a:r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vừa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sắc</a:t>
            </a:r>
            <a:r>
              <a:rPr lang="en-US" dirty="0"/>
              <a:t> </a:t>
            </a:r>
            <a:r>
              <a:rPr lang="en-US" dirty="0" err="1"/>
              <a:t>tả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(</a:t>
            </a:r>
            <a:r>
              <a:rPr lang="en-US" dirty="0" err="1"/>
              <a:t>khung</a:t>
            </a:r>
            <a:r>
              <a:rPr lang="en-US" dirty="0"/>
              <a:t> </a:t>
            </a:r>
            <a:r>
              <a:rPr lang="en-US" dirty="0" err="1"/>
              <a:t>cảnh</a:t>
            </a:r>
            <a:r>
              <a:rPr lang="en-US" dirty="0"/>
              <a:t> </a:t>
            </a:r>
            <a:r>
              <a:rPr lang="en-US" dirty="0" err="1"/>
              <a:t>thiên</a:t>
            </a:r>
            <a:r>
              <a:rPr lang="en-US" dirty="0"/>
              <a:t> </a:t>
            </a:r>
            <a:r>
              <a:rPr lang="en-US" dirty="0" err="1"/>
              <a:t>nhiên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buổi</a:t>
            </a:r>
            <a:r>
              <a:rPr lang="en-US" dirty="0"/>
              <a:t>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tiễn</a:t>
            </a:r>
            <a:r>
              <a:rPr lang="en-US" dirty="0"/>
              <a:t>) </a:t>
            </a:r>
            <a:r>
              <a:rPr lang="en-US" dirty="0" err="1"/>
              <a:t>vừa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trưng</a:t>
            </a:r>
            <a:r>
              <a:rPr lang="en-US" dirty="0"/>
              <a:t> (</a:t>
            </a:r>
            <a:r>
              <a:rPr lang="en-US" dirty="0" err="1"/>
              <a:t>ngàn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xanh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ước</a:t>
            </a:r>
            <a:r>
              <a:rPr lang="en-US" dirty="0"/>
              <a:t> </a:t>
            </a:r>
            <a:r>
              <a:rPr lang="en-US" dirty="0" err="1"/>
              <a:t>lệ</a:t>
            </a:r>
            <a:r>
              <a:rPr lang="en-US" dirty="0"/>
              <a:t>).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: </a:t>
            </a:r>
            <a:r>
              <a:rPr lang="en-US" dirty="0" err="1"/>
              <a:t>khắc</a:t>
            </a:r>
            <a:r>
              <a:rPr lang="en-US" dirty="0"/>
              <a:t> </a:t>
            </a:r>
            <a:r>
              <a:rPr lang="en-US" dirty="0" err="1"/>
              <a:t>hoạ</a:t>
            </a:r>
            <a:r>
              <a:rPr lang="en-US" dirty="0"/>
              <a:t> </a:t>
            </a:r>
            <a:r>
              <a:rPr lang="en-US" dirty="0" err="1"/>
              <a:t>tâm</a:t>
            </a:r>
            <a:r>
              <a:rPr lang="en-US" dirty="0"/>
              <a:t> </a:t>
            </a:r>
            <a:r>
              <a:rPr lang="en-US" dirty="0" err="1"/>
              <a:t>trạng</a:t>
            </a:r>
            <a:r>
              <a:rPr lang="en-US" dirty="0"/>
              <a:t> </a:t>
            </a:r>
            <a:r>
              <a:rPr lang="en-US" dirty="0" err="1"/>
              <a:t>đầy</a:t>
            </a:r>
            <a:r>
              <a:rPr lang="en-US" dirty="0"/>
              <a:t> </a:t>
            </a:r>
            <a:r>
              <a:rPr lang="en-US" dirty="0" err="1"/>
              <a:t>mâu</a:t>
            </a:r>
            <a:r>
              <a:rPr lang="en-US" dirty="0"/>
              <a:t> </a:t>
            </a:r>
            <a:r>
              <a:rPr lang="en-US" dirty="0" err="1"/>
              <a:t>thuẫn</a:t>
            </a:r>
            <a:r>
              <a:rPr lang="en-US" dirty="0"/>
              <a:t>, </a:t>
            </a:r>
            <a:r>
              <a:rPr lang="en-US" dirty="0" err="1"/>
              <a:t>cảnh</a:t>
            </a:r>
            <a:r>
              <a:rPr lang="en-US" dirty="0"/>
              <a:t> </a:t>
            </a:r>
            <a:r>
              <a:rPr lang="en-US" dirty="0" err="1"/>
              <a:t>ngộ</a:t>
            </a:r>
            <a:r>
              <a:rPr lang="en-US" dirty="0"/>
              <a:t> </a:t>
            </a:r>
            <a:r>
              <a:rPr lang="en-US" dirty="0" err="1"/>
              <a:t>đầy</a:t>
            </a:r>
            <a:r>
              <a:rPr lang="en-US" dirty="0"/>
              <a:t> </a:t>
            </a:r>
            <a:r>
              <a:rPr lang="en-US" dirty="0" err="1"/>
              <a:t>trớ</a:t>
            </a:r>
            <a:r>
              <a:rPr lang="en-US" dirty="0"/>
              <a:t> </a:t>
            </a:r>
            <a:r>
              <a:rPr lang="en-US" dirty="0" err="1"/>
              <a:t>trêu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chinh</a:t>
            </a:r>
            <a:r>
              <a:rPr lang="en-US" dirty="0"/>
              <a:t> </a:t>
            </a:r>
            <a:r>
              <a:rPr lang="en-US" dirty="0" err="1"/>
              <a:t>phụ</a:t>
            </a:r>
            <a:r>
              <a:rPr lang="en-US" dirty="0"/>
              <a:t>.</a:t>
            </a:r>
          </a:p>
          <a:p>
            <a:r>
              <a:rPr lang="en-US" dirty="0"/>
              <a:t>* </a:t>
            </a:r>
            <a:r>
              <a:rPr lang="en-US" dirty="0" err="1"/>
              <a:t>Ngôn</a:t>
            </a:r>
            <a:r>
              <a:rPr lang="en-US" dirty="0"/>
              <a:t> </a:t>
            </a:r>
            <a:r>
              <a:rPr lang="en-US" dirty="0" err="1"/>
              <a:t>ngữ</a:t>
            </a:r>
            <a:r>
              <a:rPr lang="en-US" dirty="0"/>
              <a:t>: </a:t>
            </a:r>
            <a:r>
              <a:rPr lang="en-US" dirty="0" err="1"/>
              <a:t>giàu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, </a:t>
            </a:r>
            <a:r>
              <a:rPr lang="en-US" dirty="0" err="1"/>
              <a:t>giàu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r>
              <a:rPr lang="en-US" dirty="0"/>
              <a:t>,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tinh</a:t>
            </a:r>
            <a:r>
              <a:rPr lang="en-US" dirty="0"/>
              <a:t> </a:t>
            </a:r>
            <a:r>
              <a:rPr lang="en-US" dirty="0" err="1"/>
              <a:t>tế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miêu</a:t>
            </a:r>
            <a:r>
              <a:rPr lang="en-US" dirty="0"/>
              <a:t> </a:t>
            </a:r>
            <a:r>
              <a:rPr lang="en-US" dirty="0" err="1"/>
              <a:t>tả</a:t>
            </a:r>
            <a:r>
              <a:rPr lang="en-US" dirty="0"/>
              <a:t> </a:t>
            </a:r>
            <a:r>
              <a:rPr lang="en-US" dirty="0" err="1"/>
              <a:t>tâm</a:t>
            </a:r>
            <a:r>
              <a:rPr lang="en-US" dirty="0"/>
              <a:t> </a:t>
            </a:r>
            <a:r>
              <a:rPr lang="en-US" dirty="0" err="1"/>
              <a:t>trạng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nỗi</a:t>
            </a:r>
            <a:r>
              <a:rPr lang="en-US" dirty="0"/>
              <a:t> </a:t>
            </a:r>
            <a:r>
              <a:rPr lang="en-US" dirty="0" err="1"/>
              <a:t>niềm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.</a:t>
            </a:r>
          </a:p>
          <a:p>
            <a:r>
              <a:rPr lang="en-US" dirty="0"/>
              <a:t>* </a:t>
            </a:r>
            <a:r>
              <a:rPr lang="en-US" dirty="0" err="1"/>
              <a:t>Nghệ</a:t>
            </a:r>
            <a:r>
              <a:rPr lang="en-US" dirty="0"/>
              <a:t> </a:t>
            </a:r>
            <a:r>
              <a:rPr lang="en-US" dirty="0" err="1"/>
              <a:t>thuật</a:t>
            </a:r>
            <a:r>
              <a:rPr lang="en-US" dirty="0"/>
              <a:t> </a:t>
            </a:r>
            <a:r>
              <a:rPr lang="en-US" dirty="0" err="1"/>
              <a:t>miêu</a:t>
            </a:r>
            <a:r>
              <a:rPr lang="en-US" dirty="0"/>
              <a:t> </a:t>
            </a:r>
            <a:r>
              <a:rPr lang="en-US" dirty="0" err="1"/>
              <a:t>tả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</a:t>
            </a:r>
            <a:r>
              <a:rPr lang="en-US" dirty="0" err="1"/>
              <a:t>tâm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: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xưng</a:t>
            </a:r>
            <a:r>
              <a:rPr lang="en-US" dirty="0"/>
              <a:t> </a:t>
            </a:r>
            <a:r>
              <a:rPr lang="en-US" dirty="0" err="1"/>
              <a:t>hô</a:t>
            </a:r>
            <a:r>
              <a:rPr lang="en-US" dirty="0"/>
              <a:t> “</a:t>
            </a:r>
            <a:r>
              <a:rPr lang="en-US" dirty="0" err="1"/>
              <a:t>thiếp</a:t>
            </a:r>
            <a:r>
              <a:rPr lang="en-US" dirty="0"/>
              <a:t> – </a:t>
            </a:r>
            <a:r>
              <a:rPr lang="en-US" dirty="0" err="1"/>
              <a:t>chàng</a:t>
            </a:r>
            <a:r>
              <a:rPr lang="en-US" dirty="0"/>
              <a:t>”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kính</a:t>
            </a:r>
            <a:r>
              <a:rPr lang="en-US" dirty="0"/>
              <a:t> </a:t>
            </a:r>
            <a:r>
              <a:rPr lang="en-US" dirty="0" err="1"/>
              <a:t>trọng</a:t>
            </a:r>
            <a:r>
              <a:rPr lang="en-US" dirty="0"/>
              <a:t>, </a:t>
            </a:r>
            <a:r>
              <a:rPr lang="en-US" dirty="0" err="1"/>
              <a:t>gắn</a:t>
            </a:r>
            <a:r>
              <a:rPr lang="en-US" dirty="0"/>
              <a:t> </a:t>
            </a:r>
            <a:r>
              <a:rPr lang="en-US" dirty="0" err="1"/>
              <a:t>bó</a:t>
            </a:r>
            <a:r>
              <a:rPr lang="en-US" dirty="0"/>
              <a:t> </a:t>
            </a:r>
            <a:r>
              <a:rPr lang="en-US" dirty="0" err="1"/>
              <a:t>sâu</a:t>
            </a:r>
            <a:r>
              <a:rPr lang="en-US" dirty="0"/>
              <a:t> </a:t>
            </a:r>
            <a:r>
              <a:rPr lang="en-US" dirty="0" err="1"/>
              <a:t>đậm</a:t>
            </a:r>
            <a:r>
              <a:rPr lang="en-US" dirty="0"/>
              <a:t>;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phản</a:t>
            </a:r>
            <a:r>
              <a:rPr lang="en-US" dirty="0"/>
              <a:t> </a:t>
            </a:r>
            <a:r>
              <a:rPr lang="en-US" dirty="0" err="1"/>
              <a:t>giữa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ra </a:t>
            </a:r>
            <a:r>
              <a:rPr lang="en-US" dirty="0" err="1"/>
              <a:t>trận</a:t>
            </a:r>
            <a:r>
              <a:rPr lang="en-US" dirty="0"/>
              <a:t> </a:t>
            </a:r>
            <a:r>
              <a:rPr lang="en-US" dirty="0" err="1"/>
              <a:t>khắc</a:t>
            </a:r>
            <a:r>
              <a:rPr lang="en-US" dirty="0"/>
              <a:t> </a:t>
            </a:r>
            <a:r>
              <a:rPr lang="en-US" dirty="0" err="1"/>
              <a:t>nghiệt</a:t>
            </a:r>
            <a:r>
              <a:rPr lang="en-US" dirty="0"/>
              <a:t> (“</a:t>
            </a:r>
            <a:r>
              <a:rPr lang="en-US" dirty="0" err="1"/>
              <a:t>cõi</a:t>
            </a:r>
            <a:r>
              <a:rPr lang="en-US" dirty="0"/>
              <a:t> </a:t>
            </a:r>
            <a:r>
              <a:rPr lang="en-US" dirty="0" err="1"/>
              <a:t>xa</a:t>
            </a:r>
            <a:r>
              <a:rPr lang="en-US" dirty="0"/>
              <a:t> </a:t>
            </a:r>
            <a:r>
              <a:rPr lang="en-US" dirty="0" err="1"/>
              <a:t>mưa</a:t>
            </a:r>
            <a:r>
              <a:rPr lang="en-US" dirty="0"/>
              <a:t> </a:t>
            </a:r>
            <a:r>
              <a:rPr lang="en-US" dirty="0" err="1"/>
              <a:t>gió</a:t>
            </a:r>
            <a:r>
              <a:rPr lang="en-US" dirty="0"/>
              <a:t>”)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vắng</a:t>
            </a:r>
            <a:r>
              <a:rPr lang="en-US" dirty="0"/>
              <a:t> </a:t>
            </a:r>
            <a:r>
              <a:rPr lang="en-US" dirty="0" err="1"/>
              <a:t>lặng</a:t>
            </a:r>
            <a:r>
              <a:rPr lang="en-US" dirty="0"/>
              <a:t>, </a:t>
            </a:r>
            <a:r>
              <a:rPr lang="en-US" dirty="0" err="1"/>
              <a:t>đơn</a:t>
            </a:r>
            <a:r>
              <a:rPr lang="en-US" dirty="0"/>
              <a:t> </a:t>
            </a:r>
            <a:r>
              <a:rPr lang="en-US" dirty="0" err="1"/>
              <a:t>chiếc</a:t>
            </a:r>
            <a:r>
              <a:rPr lang="en-US" dirty="0"/>
              <a:t> (“</a:t>
            </a:r>
            <a:r>
              <a:rPr lang="en-US" dirty="0" err="1"/>
              <a:t>buồng</a:t>
            </a:r>
            <a:r>
              <a:rPr lang="en-US" dirty="0"/>
              <a:t> </a:t>
            </a:r>
            <a:r>
              <a:rPr lang="en-US" dirty="0" err="1"/>
              <a:t>cũ</a:t>
            </a:r>
            <a:r>
              <a:rPr lang="en-US" dirty="0"/>
              <a:t> </a:t>
            </a:r>
            <a:r>
              <a:rPr lang="en-US" dirty="0" err="1"/>
              <a:t>chiếu</a:t>
            </a:r>
            <a:r>
              <a:rPr lang="en-US" dirty="0"/>
              <a:t> </a:t>
            </a:r>
            <a:r>
              <a:rPr lang="en-US" dirty="0" err="1"/>
              <a:t>chăn</a:t>
            </a:r>
            <a:r>
              <a:rPr lang="en-US" dirty="0"/>
              <a:t>”)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biệt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ngàn</a:t>
            </a:r>
            <a:r>
              <a:rPr lang="en-US" dirty="0"/>
              <a:t> </a:t>
            </a:r>
            <a:r>
              <a:rPr lang="en-US" dirty="0" err="1"/>
              <a:t>trùng</a:t>
            </a:r>
            <a:r>
              <a:rPr lang="en-US" dirty="0"/>
              <a:t>,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đau</a:t>
            </a:r>
            <a:r>
              <a:rPr lang="en-US" dirty="0"/>
              <a:t> </a:t>
            </a:r>
            <a:r>
              <a:rPr lang="en-US" dirty="0" err="1"/>
              <a:t>đớn</a:t>
            </a:r>
            <a:r>
              <a:rPr lang="en-US" dirty="0"/>
              <a:t>, </a:t>
            </a:r>
            <a:r>
              <a:rPr lang="en-US" dirty="0" err="1"/>
              <a:t>nỗi</a:t>
            </a:r>
            <a:r>
              <a:rPr lang="en-US" dirty="0"/>
              <a:t> 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nhung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lo </a:t>
            </a:r>
            <a:r>
              <a:rPr lang="en-US" dirty="0" err="1"/>
              <a:t>lắng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vợ</a:t>
            </a:r>
            <a:r>
              <a:rPr lang="en-US" dirty="0"/>
              <a:t>.</a:t>
            </a:r>
          </a:p>
          <a:p>
            <a:endParaRPr lang="en-US" dirty="0"/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40042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73400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5004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12ea1e32cd_1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112ea1e32cd_1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6796138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07537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9" name="Google Shape;5389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0" name="Google Shape;5390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5203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0328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2140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9585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5715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795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4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19000"/>
          </a:blip>
          <a:srcRect t="69" b="79"/>
          <a:stretch/>
        </p:blipFill>
        <p:spPr>
          <a:xfrm>
            <a:off x="-1" y="-1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037700" y="1497413"/>
            <a:ext cx="7068600" cy="156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8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241900" y="3060363"/>
            <a:ext cx="4660200" cy="4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 flipH="1">
            <a:off x="2025409" y="-462590"/>
            <a:ext cx="1060384" cy="662697"/>
            <a:chOff x="5660792" y="3822389"/>
            <a:chExt cx="1353394" cy="845816"/>
          </a:xfrm>
        </p:grpSpPr>
        <p:sp>
          <p:nvSpPr>
            <p:cNvPr id="13" name="Google Shape;13;p2"/>
            <p:cNvSpPr/>
            <p:nvPr/>
          </p:nvSpPr>
          <p:spPr>
            <a:xfrm>
              <a:off x="5660792" y="3822389"/>
              <a:ext cx="1353394" cy="845816"/>
            </a:xfrm>
            <a:custGeom>
              <a:avLst/>
              <a:gdLst/>
              <a:ahLst/>
              <a:cxnLst/>
              <a:rect l="l" t="t" r="r" b="b"/>
              <a:pathLst>
                <a:path w="27829" h="17392" extrusionOk="0">
                  <a:moveTo>
                    <a:pt x="16246" y="1825"/>
                  </a:moveTo>
                  <a:cubicBezTo>
                    <a:pt x="16289" y="1825"/>
                    <a:pt x="16334" y="1826"/>
                    <a:pt x="16378" y="1828"/>
                  </a:cubicBezTo>
                  <a:cubicBezTo>
                    <a:pt x="17445" y="1880"/>
                    <a:pt x="17993" y="2662"/>
                    <a:pt x="18056" y="3716"/>
                  </a:cubicBezTo>
                  <a:cubicBezTo>
                    <a:pt x="19604" y="3755"/>
                    <a:pt x="20299" y="4474"/>
                    <a:pt x="20175" y="5858"/>
                  </a:cubicBezTo>
                  <a:cubicBezTo>
                    <a:pt x="20186" y="5869"/>
                    <a:pt x="20193" y="5886"/>
                    <a:pt x="20204" y="5890"/>
                  </a:cubicBezTo>
                  <a:cubicBezTo>
                    <a:pt x="20303" y="5910"/>
                    <a:pt x="20401" y="5933"/>
                    <a:pt x="20500" y="5947"/>
                  </a:cubicBezTo>
                  <a:cubicBezTo>
                    <a:pt x="21001" y="6016"/>
                    <a:pt x="21349" y="6393"/>
                    <a:pt x="21360" y="6891"/>
                  </a:cubicBezTo>
                  <a:cubicBezTo>
                    <a:pt x="21364" y="7098"/>
                    <a:pt x="21353" y="7302"/>
                    <a:pt x="21347" y="7508"/>
                  </a:cubicBezTo>
                  <a:cubicBezTo>
                    <a:pt x="21339" y="7845"/>
                    <a:pt x="21352" y="7974"/>
                    <a:pt x="21492" y="7974"/>
                  </a:cubicBezTo>
                  <a:cubicBezTo>
                    <a:pt x="21569" y="7974"/>
                    <a:pt x="21684" y="7935"/>
                    <a:pt x="21854" y="7871"/>
                  </a:cubicBezTo>
                  <a:cubicBezTo>
                    <a:pt x="22137" y="7765"/>
                    <a:pt x="22431" y="7687"/>
                    <a:pt x="22714" y="7687"/>
                  </a:cubicBezTo>
                  <a:cubicBezTo>
                    <a:pt x="23002" y="7687"/>
                    <a:pt x="23278" y="7767"/>
                    <a:pt x="23519" y="7980"/>
                  </a:cubicBezTo>
                  <a:cubicBezTo>
                    <a:pt x="23753" y="8186"/>
                    <a:pt x="23945" y="8251"/>
                    <a:pt x="24201" y="8251"/>
                  </a:cubicBezTo>
                  <a:cubicBezTo>
                    <a:pt x="24222" y="8251"/>
                    <a:pt x="24244" y="8251"/>
                    <a:pt x="24266" y="8250"/>
                  </a:cubicBezTo>
                  <a:cubicBezTo>
                    <a:pt x="24300" y="8248"/>
                    <a:pt x="24334" y="8248"/>
                    <a:pt x="24368" y="8248"/>
                  </a:cubicBezTo>
                  <a:cubicBezTo>
                    <a:pt x="24496" y="8248"/>
                    <a:pt x="24626" y="8257"/>
                    <a:pt x="24747" y="8287"/>
                  </a:cubicBezTo>
                  <a:cubicBezTo>
                    <a:pt x="25214" y="8400"/>
                    <a:pt x="25706" y="8560"/>
                    <a:pt x="25797" y="9093"/>
                  </a:cubicBezTo>
                  <a:cubicBezTo>
                    <a:pt x="25881" y="9586"/>
                    <a:pt x="25916" y="10032"/>
                    <a:pt x="26225" y="10494"/>
                  </a:cubicBezTo>
                  <a:cubicBezTo>
                    <a:pt x="26619" y="11085"/>
                    <a:pt x="26132" y="12092"/>
                    <a:pt x="25452" y="12464"/>
                  </a:cubicBezTo>
                  <a:cubicBezTo>
                    <a:pt x="25333" y="12529"/>
                    <a:pt x="25180" y="12730"/>
                    <a:pt x="25205" y="12834"/>
                  </a:cubicBezTo>
                  <a:cubicBezTo>
                    <a:pt x="25398" y="13724"/>
                    <a:pt x="25030" y="14428"/>
                    <a:pt x="24515" y="15093"/>
                  </a:cubicBezTo>
                  <a:cubicBezTo>
                    <a:pt x="24469" y="15154"/>
                    <a:pt x="24389" y="15218"/>
                    <a:pt x="24315" y="15229"/>
                  </a:cubicBezTo>
                  <a:cubicBezTo>
                    <a:pt x="23428" y="15366"/>
                    <a:pt x="22538" y="15491"/>
                    <a:pt x="21650" y="15626"/>
                  </a:cubicBezTo>
                  <a:cubicBezTo>
                    <a:pt x="21037" y="15719"/>
                    <a:pt x="20425" y="15822"/>
                    <a:pt x="19818" y="15918"/>
                  </a:cubicBezTo>
                  <a:cubicBezTo>
                    <a:pt x="19801" y="15573"/>
                    <a:pt x="19991" y="15437"/>
                    <a:pt x="20299" y="15344"/>
                  </a:cubicBezTo>
                  <a:cubicBezTo>
                    <a:pt x="21334" y="15030"/>
                    <a:pt x="22360" y="14686"/>
                    <a:pt x="23387" y="14348"/>
                  </a:cubicBezTo>
                  <a:cubicBezTo>
                    <a:pt x="23519" y="14305"/>
                    <a:pt x="23642" y="14238"/>
                    <a:pt x="23768" y="14183"/>
                  </a:cubicBezTo>
                  <a:cubicBezTo>
                    <a:pt x="23755" y="14149"/>
                    <a:pt x="23740" y="14118"/>
                    <a:pt x="23725" y="14084"/>
                  </a:cubicBezTo>
                  <a:lnTo>
                    <a:pt x="20033" y="15184"/>
                  </a:lnTo>
                  <a:cubicBezTo>
                    <a:pt x="20048" y="14651"/>
                    <a:pt x="20098" y="14248"/>
                    <a:pt x="20691" y="14004"/>
                  </a:cubicBezTo>
                  <a:cubicBezTo>
                    <a:pt x="22142" y="13410"/>
                    <a:pt x="23556" y="12724"/>
                    <a:pt x="24985" y="12074"/>
                  </a:cubicBezTo>
                  <a:cubicBezTo>
                    <a:pt x="24909" y="12029"/>
                    <a:pt x="24828" y="12006"/>
                    <a:pt x="24752" y="12006"/>
                  </a:cubicBezTo>
                  <a:cubicBezTo>
                    <a:pt x="24703" y="12006"/>
                    <a:pt x="24656" y="12016"/>
                    <a:pt x="24614" y="12035"/>
                  </a:cubicBezTo>
                  <a:cubicBezTo>
                    <a:pt x="23213" y="12665"/>
                    <a:pt x="21815" y="13304"/>
                    <a:pt x="20414" y="13934"/>
                  </a:cubicBezTo>
                  <a:cubicBezTo>
                    <a:pt x="20331" y="13973"/>
                    <a:pt x="20225" y="13967"/>
                    <a:pt x="20141" y="13980"/>
                  </a:cubicBezTo>
                  <a:cubicBezTo>
                    <a:pt x="19922" y="13577"/>
                    <a:pt x="19868" y="13246"/>
                    <a:pt x="20381" y="13079"/>
                  </a:cubicBezTo>
                  <a:cubicBezTo>
                    <a:pt x="20448" y="13057"/>
                    <a:pt x="20500" y="12992"/>
                    <a:pt x="20559" y="12951"/>
                  </a:cubicBezTo>
                  <a:cubicBezTo>
                    <a:pt x="21553" y="12274"/>
                    <a:pt x="22549" y="11602"/>
                    <a:pt x="23540" y="10920"/>
                  </a:cubicBezTo>
                  <a:cubicBezTo>
                    <a:pt x="23631" y="10857"/>
                    <a:pt x="23685" y="10736"/>
                    <a:pt x="23755" y="10643"/>
                  </a:cubicBezTo>
                  <a:lnTo>
                    <a:pt x="23651" y="10543"/>
                  </a:lnTo>
                  <a:cubicBezTo>
                    <a:pt x="23527" y="10626"/>
                    <a:pt x="23398" y="10708"/>
                    <a:pt x="23274" y="10793"/>
                  </a:cubicBezTo>
                  <a:cubicBezTo>
                    <a:pt x="22287" y="11477"/>
                    <a:pt x="21310" y="12178"/>
                    <a:pt x="20312" y="12843"/>
                  </a:cubicBezTo>
                  <a:lnTo>
                    <a:pt x="20310" y="12843"/>
                  </a:lnTo>
                  <a:cubicBezTo>
                    <a:pt x="20101" y="12983"/>
                    <a:pt x="19977" y="13059"/>
                    <a:pt x="19872" y="13059"/>
                  </a:cubicBezTo>
                  <a:cubicBezTo>
                    <a:pt x="19728" y="13059"/>
                    <a:pt x="19624" y="12914"/>
                    <a:pt x="19389" y="12590"/>
                  </a:cubicBezTo>
                  <a:cubicBezTo>
                    <a:pt x="20516" y="11726"/>
                    <a:pt x="21622" y="10884"/>
                    <a:pt x="22718" y="10032"/>
                  </a:cubicBezTo>
                  <a:cubicBezTo>
                    <a:pt x="22809" y="9963"/>
                    <a:pt x="22845" y="9823"/>
                    <a:pt x="22904" y="9718"/>
                  </a:cubicBezTo>
                  <a:lnTo>
                    <a:pt x="22785" y="9645"/>
                  </a:lnTo>
                  <a:lnTo>
                    <a:pt x="19255" y="12460"/>
                  </a:lnTo>
                  <a:lnTo>
                    <a:pt x="18636" y="11971"/>
                  </a:lnTo>
                  <a:cubicBezTo>
                    <a:pt x="19138" y="11511"/>
                    <a:pt x="19589" y="11067"/>
                    <a:pt x="20071" y="10662"/>
                  </a:cubicBezTo>
                  <a:cubicBezTo>
                    <a:pt x="20500" y="10297"/>
                    <a:pt x="20972" y="9983"/>
                    <a:pt x="21408" y="9625"/>
                  </a:cubicBezTo>
                  <a:cubicBezTo>
                    <a:pt x="21477" y="9567"/>
                    <a:pt x="21457" y="9398"/>
                    <a:pt x="21498" y="9166"/>
                  </a:cubicBezTo>
                  <a:lnTo>
                    <a:pt x="21498" y="9166"/>
                  </a:lnTo>
                  <a:cubicBezTo>
                    <a:pt x="20598" y="9955"/>
                    <a:pt x="19805" y="10649"/>
                    <a:pt x="19015" y="11347"/>
                  </a:cubicBezTo>
                  <a:cubicBezTo>
                    <a:pt x="18651" y="11671"/>
                    <a:pt x="18490" y="11791"/>
                    <a:pt x="18214" y="11791"/>
                  </a:cubicBezTo>
                  <a:cubicBezTo>
                    <a:pt x="18080" y="11791"/>
                    <a:pt x="17918" y="11763"/>
                    <a:pt x="17692" y="11715"/>
                  </a:cubicBezTo>
                  <a:cubicBezTo>
                    <a:pt x="18710" y="10582"/>
                    <a:pt x="19701" y="9480"/>
                    <a:pt x="20691" y="8378"/>
                  </a:cubicBezTo>
                  <a:lnTo>
                    <a:pt x="20691" y="8378"/>
                  </a:lnTo>
                  <a:cubicBezTo>
                    <a:pt x="19431" y="9140"/>
                    <a:pt x="18703" y="10429"/>
                    <a:pt x="17594" y="11533"/>
                  </a:cubicBezTo>
                  <a:cubicBezTo>
                    <a:pt x="17599" y="11057"/>
                    <a:pt x="17482" y="10650"/>
                    <a:pt x="17629" y="10396"/>
                  </a:cubicBezTo>
                  <a:cubicBezTo>
                    <a:pt x="18285" y="9240"/>
                    <a:pt x="19017" y="8127"/>
                    <a:pt x="19721" y="6999"/>
                  </a:cubicBezTo>
                  <a:cubicBezTo>
                    <a:pt x="19801" y="6873"/>
                    <a:pt x="19885" y="6746"/>
                    <a:pt x="19966" y="6620"/>
                  </a:cubicBezTo>
                  <a:lnTo>
                    <a:pt x="19816" y="6509"/>
                  </a:lnTo>
                  <a:cubicBezTo>
                    <a:pt x="19556" y="6891"/>
                    <a:pt x="19298" y="7274"/>
                    <a:pt x="19039" y="7659"/>
                  </a:cubicBezTo>
                  <a:cubicBezTo>
                    <a:pt x="18746" y="8095"/>
                    <a:pt x="18445" y="8532"/>
                    <a:pt x="18166" y="8974"/>
                  </a:cubicBezTo>
                  <a:cubicBezTo>
                    <a:pt x="17887" y="9415"/>
                    <a:pt x="17629" y="9872"/>
                    <a:pt x="17296" y="10429"/>
                  </a:cubicBezTo>
                  <a:cubicBezTo>
                    <a:pt x="17157" y="10097"/>
                    <a:pt x="16915" y="9797"/>
                    <a:pt x="16988" y="9641"/>
                  </a:cubicBezTo>
                  <a:cubicBezTo>
                    <a:pt x="17508" y="8499"/>
                    <a:pt x="18095" y="7386"/>
                    <a:pt x="18651" y="6258"/>
                  </a:cubicBezTo>
                  <a:cubicBezTo>
                    <a:pt x="18703" y="6154"/>
                    <a:pt x="18683" y="6011"/>
                    <a:pt x="18697" y="5886"/>
                  </a:cubicBezTo>
                  <a:lnTo>
                    <a:pt x="18575" y="5877"/>
                  </a:lnTo>
                  <a:lnTo>
                    <a:pt x="16692" y="9597"/>
                  </a:lnTo>
                  <a:cubicBezTo>
                    <a:pt x="16534" y="9247"/>
                    <a:pt x="16051" y="9223"/>
                    <a:pt x="16237" y="8755"/>
                  </a:cubicBezTo>
                  <a:cubicBezTo>
                    <a:pt x="16696" y="7601"/>
                    <a:pt x="17133" y="6438"/>
                    <a:pt x="17571" y="5277"/>
                  </a:cubicBezTo>
                  <a:cubicBezTo>
                    <a:pt x="17607" y="5184"/>
                    <a:pt x="17577" y="5067"/>
                    <a:pt x="17579" y="4963"/>
                  </a:cubicBezTo>
                  <a:lnTo>
                    <a:pt x="17452" y="4937"/>
                  </a:lnTo>
                  <a:lnTo>
                    <a:pt x="15949" y="8855"/>
                  </a:lnTo>
                  <a:lnTo>
                    <a:pt x="15291" y="8593"/>
                  </a:lnTo>
                  <a:cubicBezTo>
                    <a:pt x="15522" y="7226"/>
                    <a:pt x="15758" y="5875"/>
                    <a:pt x="15970" y="4520"/>
                  </a:cubicBezTo>
                  <a:cubicBezTo>
                    <a:pt x="15988" y="4396"/>
                    <a:pt x="15862" y="4247"/>
                    <a:pt x="15793" y="4093"/>
                  </a:cubicBezTo>
                  <a:cubicBezTo>
                    <a:pt x="15559" y="5650"/>
                    <a:pt x="15336" y="7124"/>
                    <a:pt x="15111" y="8625"/>
                  </a:cubicBezTo>
                  <a:lnTo>
                    <a:pt x="14526" y="8489"/>
                  </a:lnTo>
                  <a:cubicBezTo>
                    <a:pt x="14557" y="7213"/>
                    <a:pt x="14678" y="5968"/>
                    <a:pt x="14619" y="4717"/>
                  </a:cubicBezTo>
                  <a:lnTo>
                    <a:pt x="14619" y="4717"/>
                  </a:lnTo>
                  <a:cubicBezTo>
                    <a:pt x="14526" y="4764"/>
                    <a:pt x="14496" y="4814"/>
                    <a:pt x="14492" y="4864"/>
                  </a:cubicBezTo>
                  <a:cubicBezTo>
                    <a:pt x="14420" y="5947"/>
                    <a:pt x="14331" y="7029"/>
                    <a:pt x="14290" y="8112"/>
                  </a:cubicBezTo>
                  <a:cubicBezTo>
                    <a:pt x="14276" y="8480"/>
                    <a:pt x="14131" y="8585"/>
                    <a:pt x="13862" y="8585"/>
                  </a:cubicBezTo>
                  <a:cubicBezTo>
                    <a:pt x="13806" y="8585"/>
                    <a:pt x="13745" y="8581"/>
                    <a:pt x="13679" y="8573"/>
                  </a:cubicBezTo>
                  <a:cubicBezTo>
                    <a:pt x="13381" y="7233"/>
                    <a:pt x="13090" y="5907"/>
                    <a:pt x="12787" y="4585"/>
                  </a:cubicBezTo>
                  <a:cubicBezTo>
                    <a:pt x="12772" y="4520"/>
                    <a:pt x="12655" y="4480"/>
                    <a:pt x="12584" y="4427"/>
                  </a:cubicBezTo>
                  <a:cubicBezTo>
                    <a:pt x="12560" y="4515"/>
                    <a:pt x="12499" y="4610"/>
                    <a:pt x="12517" y="4686"/>
                  </a:cubicBezTo>
                  <a:cubicBezTo>
                    <a:pt x="12803" y="5832"/>
                    <a:pt x="13108" y="6977"/>
                    <a:pt x="13391" y="8125"/>
                  </a:cubicBezTo>
                  <a:cubicBezTo>
                    <a:pt x="13528" y="8686"/>
                    <a:pt x="13511" y="8692"/>
                    <a:pt x="12881" y="8930"/>
                  </a:cubicBezTo>
                  <a:cubicBezTo>
                    <a:pt x="12673" y="8322"/>
                    <a:pt x="12467" y="7716"/>
                    <a:pt x="12255" y="7107"/>
                  </a:cubicBezTo>
                  <a:cubicBezTo>
                    <a:pt x="12043" y="6499"/>
                    <a:pt x="11824" y="5892"/>
                    <a:pt x="11609" y="5284"/>
                  </a:cubicBezTo>
                  <a:lnTo>
                    <a:pt x="11469" y="5310"/>
                  </a:lnTo>
                  <a:cubicBezTo>
                    <a:pt x="11479" y="5425"/>
                    <a:pt x="11465" y="5548"/>
                    <a:pt x="11503" y="5654"/>
                  </a:cubicBezTo>
                  <a:cubicBezTo>
                    <a:pt x="11843" y="6633"/>
                    <a:pt x="12203" y="7605"/>
                    <a:pt x="12534" y="8586"/>
                  </a:cubicBezTo>
                  <a:cubicBezTo>
                    <a:pt x="12716" y="9127"/>
                    <a:pt x="12651" y="9229"/>
                    <a:pt x="12075" y="9524"/>
                  </a:cubicBezTo>
                  <a:cubicBezTo>
                    <a:pt x="11623" y="8396"/>
                    <a:pt x="11177" y="7269"/>
                    <a:pt x="10717" y="6148"/>
                  </a:cubicBezTo>
                  <a:cubicBezTo>
                    <a:pt x="10676" y="6046"/>
                    <a:pt x="10540" y="5983"/>
                    <a:pt x="10447" y="5903"/>
                  </a:cubicBezTo>
                  <a:lnTo>
                    <a:pt x="10367" y="5996"/>
                  </a:lnTo>
                  <a:cubicBezTo>
                    <a:pt x="10497" y="6250"/>
                    <a:pt x="10648" y="6499"/>
                    <a:pt x="10756" y="6765"/>
                  </a:cubicBezTo>
                  <a:cubicBezTo>
                    <a:pt x="11105" y="7616"/>
                    <a:pt x="11408" y="8489"/>
                    <a:pt x="11794" y="9326"/>
                  </a:cubicBezTo>
                  <a:cubicBezTo>
                    <a:pt x="11999" y="9768"/>
                    <a:pt x="11863" y="10048"/>
                    <a:pt x="11581" y="10375"/>
                  </a:cubicBezTo>
                  <a:cubicBezTo>
                    <a:pt x="11090" y="9420"/>
                    <a:pt x="10579" y="8514"/>
                    <a:pt x="10156" y="7566"/>
                  </a:cubicBezTo>
                  <a:cubicBezTo>
                    <a:pt x="9953" y="7112"/>
                    <a:pt x="9821" y="6587"/>
                    <a:pt x="9817" y="6091"/>
                  </a:cubicBezTo>
                  <a:cubicBezTo>
                    <a:pt x="9808" y="5034"/>
                    <a:pt x="10473" y="4408"/>
                    <a:pt x="11462" y="4408"/>
                  </a:cubicBezTo>
                  <a:cubicBezTo>
                    <a:pt x="11513" y="4408"/>
                    <a:pt x="11565" y="4409"/>
                    <a:pt x="11618" y="4413"/>
                  </a:cubicBezTo>
                  <a:cubicBezTo>
                    <a:pt x="11619" y="4413"/>
                    <a:pt x="11621" y="4413"/>
                    <a:pt x="11623" y="4413"/>
                  </a:cubicBezTo>
                  <a:cubicBezTo>
                    <a:pt x="11696" y="4413"/>
                    <a:pt x="11830" y="4331"/>
                    <a:pt x="11839" y="4273"/>
                  </a:cubicBezTo>
                  <a:cubicBezTo>
                    <a:pt x="11973" y="3433"/>
                    <a:pt x="12690" y="3296"/>
                    <a:pt x="13312" y="3088"/>
                  </a:cubicBezTo>
                  <a:cubicBezTo>
                    <a:pt x="13330" y="3082"/>
                    <a:pt x="13348" y="3079"/>
                    <a:pt x="13367" y="3079"/>
                  </a:cubicBezTo>
                  <a:cubicBezTo>
                    <a:pt x="13519" y="3079"/>
                    <a:pt x="13730" y="3246"/>
                    <a:pt x="13900" y="3335"/>
                  </a:cubicBezTo>
                  <a:cubicBezTo>
                    <a:pt x="13980" y="3376"/>
                    <a:pt x="14035" y="3458"/>
                    <a:pt x="14167" y="3582"/>
                  </a:cubicBezTo>
                  <a:cubicBezTo>
                    <a:pt x="14458" y="2431"/>
                    <a:pt x="15217" y="1825"/>
                    <a:pt x="16246" y="1825"/>
                  </a:cubicBezTo>
                  <a:close/>
                  <a:moveTo>
                    <a:pt x="8454" y="6548"/>
                  </a:moveTo>
                  <a:cubicBezTo>
                    <a:pt x="8572" y="6548"/>
                    <a:pt x="8695" y="6580"/>
                    <a:pt x="8818" y="6637"/>
                  </a:cubicBezTo>
                  <a:cubicBezTo>
                    <a:pt x="9115" y="6774"/>
                    <a:pt x="9444" y="6979"/>
                    <a:pt x="9606" y="7246"/>
                  </a:cubicBezTo>
                  <a:cubicBezTo>
                    <a:pt x="10241" y="8289"/>
                    <a:pt x="10815" y="9368"/>
                    <a:pt x="11460" y="10520"/>
                  </a:cubicBezTo>
                  <a:cubicBezTo>
                    <a:pt x="11191" y="10493"/>
                    <a:pt x="10992" y="10435"/>
                    <a:pt x="10828" y="10435"/>
                  </a:cubicBezTo>
                  <a:cubicBezTo>
                    <a:pt x="10779" y="10435"/>
                    <a:pt x="10733" y="10441"/>
                    <a:pt x="10689" y="10453"/>
                  </a:cubicBezTo>
                  <a:cubicBezTo>
                    <a:pt x="10607" y="10478"/>
                    <a:pt x="10534" y="10489"/>
                    <a:pt x="10466" y="10489"/>
                  </a:cubicBezTo>
                  <a:cubicBezTo>
                    <a:pt x="10238" y="10489"/>
                    <a:pt x="10085" y="10356"/>
                    <a:pt x="9959" y="10145"/>
                  </a:cubicBezTo>
                  <a:cubicBezTo>
                    <a:pt x="9570" y="9491"/>
                    <a:pt x="9197" y="8828"/>
                    <a:pt x="8807" y="8177"/>
                  </a:cubicBezTo>
                  <a:cubicBezTo>
                    <a:pt x="8751" y="8088"/>
                    <a:pt x="8630" y="8040"/>
                    <a:pt x="8541" y="7971"/>
                  </a:cubicBezTo>
                  <a:cubicBezTo>
                    <a:pt x="8520" y="8004"/>
                    <a:pt x="8502" y="8038"/>
                    <a:pt x="8481" y="8073"/>
                  </a:cubicBezTo>
                  <a:cubicBezTo>
                    <a:pt x="8961" y="8904"/>
                    <a:pt x="9438" y="9732"/>
                    <a:pt x="9914" y="10559"/>
                  </a:cubicBezTo>
                  <a:cubicBezTo>
                    <a:pt x="9744" y="10700"/>
                    <a:pt x="9587" y="10768"/>
                    <a:pt x="9438" y="10768"/>
                  </a:cubicBezTo>
                  <a:cubicBezTo>
                    <a:pt x="9250" y="10768"/>
                    <a:pt x="9076" y="10660"/>
                    <a:pt x="8905" y="10455"/>
                  </a:cubicBezTo>
                  <a:cubicBezTo>
                    <a:pt x="8641" y="10141"/>
                    <a:pt x="8331" y="9866"/>
                    <a:pt x="8065" y="9554"/>
                  </a:cubicBezTo>
                  <a:cubicBezTo>
                    <a:pt x="7532" y="8928"/>
                    <a:pt x="7021" y="8287"/>
                    <a:pt x="6491" y="7657"/>
                  </a:cubicBezTo>
                  <a:cubicBezTo>
                    <a:pt x="6395" y="7542"/>
                    <a:pt x="6257" y="7460"/>
                    <a:pt x="6140" y="7361"/>
                  </a:cubicBezTo>
                  <a:lnTo>
                    <a:pt x="6079" y="7440"/>
                  </a:lnTo>
                  <a:lnTo>
                    <a:pt x="9059" y="11050"/>
                  </a:lnTo>
                  <a:cubicBezTo>
                    <a:pt x="8902" y="11055"/>
                    <a:pt x="8731" y="11098"/>
                    <a:pt x="8598" y="11098"/>
                  </a:cubicBezTo>
                  <a:cubicBezTo>
                    <a:pt x="8531" y="11098"/>
                    <a:pt x="8473" y="11087"/>
                    <a:pt x="8431" y="11055"/>
                  </a:cubicBezTo>
                  <a:cubicBezTo>
                    <a:pt x="7588" y="10424"/>
                    <a:pt x="6776" y="9749"/>
                    <a:pt x="5947" y="9095"/>
                  </a:cubicBezTo>
                  <a:cubicBezTo>
                    <a:pt x="5867" y="9034"/>
                    <a:pt x="5741" y="9028"/>
                    <a:pt x="5635" y="8997"/>
                  </a:cubicBezTo>
                  <a:lnTo>
                    <a:pt x="5635" y="8997"/>
                  </a:lnTo>
                  <a:cubicBezTo>
                    <a:pt x="5689" y="9103"/>
                    <a:pt x="5716" y="9240"/>
                    <a:pt x="5800" y="9307"/>
                  </a:cubicBezTo>
                  <a:cubicBezTo>
                    <a:pt x="6177" y="9610"/>
                    <a:pt x="6575" y="9887"/>
                    <a:pt x="6954" y="10186"/>
                  </a:cubicBezTo>
                  <a:cubicBezTo>
                    <a:pt x="7430" y="10563"/>
                    <a:pt x="7892" y="10953"/>
                    <a:pt x="8318" y="11301"/>
                  </a:cubicBezTo>
                  <a:lnTo>
                    <a:pt x="7809" y="11888"/>
                  </a:lnTo>
                  <a:lnTo>
                    <a:pt x="4375" y="10255"/>
                  </a:lnTo>
                  <a:lnTo>
                    <a:pt x="4250" y="10479"/>
                  </a:lnTo>
                  <a:cubicBezTo>
                    <a:pt x="5462" y="10879"/>
                    <a:pt x="6521" y="11544"/>
                    <a:pt x="7664" y="12098"/>
                  </a:cubicBezTo>
                  <a:cubicBezTo>
                    <a:pt x="7573" y="12312"/>
                    <a:pt x="7500" y="12482"/>
                    <a:pt x="7407" y="12702"/>
                  </a:cubicBezTo>
                  <a:lnTo>
                    <a:pt x="4001" y="11184"/>
                  </a:lnTo>
                  <a:cubicBezTo>
                    <a:pt x="3983" y="11228"/>
                    <a:pt x="3966" y="11271"/>
                    <a:pt x="3947" y="11314"/>
                  </a:cubicBezTo>
                  <a:cubicBezTo>
                    <a:pt x="4934" y="11780"/>
                    <a:pt x="5913" y="12265"/>
                    <a:pt x="6911" y="12702"/>
                  </a:cubicBezTo>
                  <a:cubicBezTo>
                    <a:pt x="7300" y="12873"/>
                    <a:pt x="7471" y="13044"/>
                    <a:pt x="7190" y="13438"/>
                  </a:cubicBezTo>
                  <a:lnTo>
                    <a:pt x="3966" y="12728"/>
                  </a:lnTo>
                  <a:cubicBezTo>
                    <a:pt x="3953" y="12782"/>
                    <a:pt x="3940" y="12834"/>
                    <a:pt x="3927" y="12888"/>
                  </a:cubicBezTo>
                  <a:cubicBezTo>
                    <a:pt x="4040" y="12928"/>
                    <a:pt x="4152" y="12979"/>
                    <a:pt x="4267" y="13006"/>
                  </a:cubicBezTo>
                  <a:cubicBezTo>
                    <a:pt x="5120" y="13211"/>
                    <a:pt x="5969" y="13447"/>
                    <a:pt x="6831" y="13601"/>
                  </a:cubicBezTo>
                  <a:cubicBezTo>
                    <a:pt x="7283" y="13681"/>
                    <a:pt x="7298" y="13882"/>
                    <a:pt x="7177" y="14279"/>
                  </a:cubicBezTo>
                  <a:cubicBezTo>
                    <a:pt x="6770" y="14214"/>
                    <a:pt x="6370" y="14146"/>
                    <a:pt x="5969" y="14090"/>
                  </a:cubicBezTo>
                  <a:cubicBezTo>
                    <a:pt x="5577" y="14036"/>
                    <a:pt x="5187" y="13995"/>
                    <a:pt x="4795" y="13949"/>
                  </a:cubicBezTo>
                  <a:lnTo>
                    <a:pt x="4774" y="14108"/>
                  </a:lnTo>
                  <a:lnTo>
                    <a:pt x="7313" y="14547"/>
                  </a:lnTo>
                  <a:lnTo>
                    <a:pt x="7552" y="15043"/>
                  </a:lnTo>
                  <a:lnTo>
                    <a:pt x="6114" y="15338"/>
                  </a:lnTo>
                  <a:lnTo>
                    <a:pt x="6144" y="15509"/>
                  </a:lnTo>
                  <a:lnTo>
                    <a:pt x="7783" y="15286"/>
                  </a:lnTo>
                  <a:cubicBezTo>
                    <a:pt x="7887" y="15454"/>
                    <a:pt x="7998" y="15636"/>
                    <a:pt x="8160" y="15898"/>
                  </a:cubicBezTo>
                  <a:cubicBezTo>
                    <a:pt x="7944" y="15918"/>
                    <a:pt x="7770" y="15963"/>
                    <a:pt x="7617" y="15963"/>
                  </a:cubicBezTo>
                  <a:cubicBezTo>
                    <a:pt x="7573" y="15963"/>
                    <a:pt x="7530" y="15959"/>
                    <a:pt x="7489" y="15950"/>
                  </a:cubicBezTo>
                  <a:cubicBezTo>
                    <a:pt x="6837" y="15803"/>
                    <a:pt x="6172" y="15671"/>
                    <a:pt x="5547" y="15437"/>
                  </a:cubicBezTo>
                  <a:cubicBezTo>
                    <a:pt x="4260" y="14954"/>
                    <a:pt x="3217" y="14155"/>
                    <a:pt x="2628" y="12863"/>
                  </a:cubicBezTo>
                  <a:cubicBezTo>
                    <a:pt x="2206" y="11934"/>
                    <a:pt x="2299" y="11449"/>
                    <a:pt x="3020" y="10749"/>
                  </a:cubicBezTo>
                  <a:cubicBezTo>
                    <a:pt x="3037" y="10734"/>
                    <a:pt x="3030" y="10693"/>
                    <a:pt x="3035" y="10645"/>
                  </a:cubicBezTo>
                  <a:cubicBezTo>
                    <a:pt x="2520" y="10258"/>
                    <a:pt x="2377" y="9732"/>
                    <a:pt x="2617" y="9140"/>
                  </a:cubicBezTo>
                  <a:cubicBezTo>
                    <a:pt x="3010" y="8168"/>
                    <a:pt x="3658" y="7693"/>
                    <a:pt x="4519" y="7693"/>
                  </a:cubicBezTo>
                  <a:cubicBezTo>
                    <a:pt x="4791" y="7693"/>
                    <a:pt x="5083" y="7740"/>
                    <a:pt x="5395" y="7833"/>
                  </a:cubicBezTo>
                  <a:cubicBezTo>
                    <a:pt x="5561" y="7031"/>
                    <a:pt x="6028" y="6622"/>
                    <a:pt x="6714" y="6622"/>
                  </a:cubicBezTo>
                  <a:cubicBezTo>
                    <a:pt x="7058" y="6622"/>
                    <a:pt x="7456" y="6725"/>
                    <a:pt x="7900" y="6932"/>
                  </a:cubicBezTo>
                  <a:cubicBezTo>
                    <a:pt x="8030" y="6661"/>
                    <a:pt x="8231" y="6548"/>
                    <a:pt x="8454" y="6548"/>
                  </a:cubicBezTo>
                  <a:close/>
                  <a:moveTo>
                    <a:pt x="12737" y="14506"/>
                  </a:moveTo>
                  <a:cubicBezTo>
                    <a:pt x="14774" y="14506"/>
                    <a:pt x="17306" y="15221"/>
                    <a:pt x="18095" y="16175"/>
                  </a:cubicBezTo>
                  <a:cubicBezTo>
                    <a:pt x="15950" y="15257"/>
                    <a:pt x="13757" y="14897"/>
                    <a:pt x="11454" y="14897"/>
                  </a:cubicBezTo>
                  <a:cubicBezTo>
                    <a:pt x="11174" y="14897"/>
                    <a:pt x="10892" y="14903"/>
                    <a:pt x="10609" y="14913"/>
                  </a:cubicBezTo>
                  <a:cubicBezTo>
                    <a:pt x="11124" y="14630"/>
                    <a:pt x="11888" y="14506"/>
                    <a:pt x="12737" y="14506"/>
                  </a:cubicBezTo>
                  <a:close/>
                  <a:moveTo>
                    <a:pt x="14545" y="8837"/>
                  </a:moveTo>
                  <a:cubicBezTo>
                    <a:pt x="16134" y="8837"/>
                    <a:pt x="17426" y="10228"/>
                    <a:pt x="17281" y="11808"/>
                  </a:cubicBezTo>
                  <a:cubicBezTo>
                    <a:pt x="17259" y="12057"/>
                    <a:pt x="17360" y="12085"/>
                    <a:pt x="17584" y="12100"/>
                  </a:cubicBezTo>
                  <a:cubicBezTo>
                    <a:pt x="17924" y="12120"/>
                    <a:pt x="18322" y="12122"/>
                    <a:pt x="18588" y="12295"/>
                  </a:cubicBezTo>
                  <a:cubicBezTo>
                    <a:pt x="20069" y="13261"/>
                    <a:pt x="20230" y="14861"/>
                    <a:pt x="19123" y="16347"/>
                  </a:cubicBezTo>
                  <a:cubicBezTo>
                    <a:pt x="19621" y="13982"/>
                    <a:pt x="18710" y="12362"/>
                    <a:pt x="16841" y="12185"/>
                  </a:cubicBezTo>
                  <a:cubicBezTo>
                    <a:pt x="16613" y="10481"/>
                    <a:pt x="16055" y="9913"/>
                    <a:pt x="14336" y="9651"/>
                  </a:cubicBezTo>
                  <a:cubicBezTo>
                    <a:pt x="14241" y="9636"/>
                    <a:pt x="14146" y="9629"/>
                    <a:pt x="14050" y="9629"/>
                  </a:cubicBezTo>
                  <a:cubicBezTo>
                    <a:pt x="13103" y="9629"/>
                    <a:pt x="12180" y="10326"/>
                    <a:pt x="11815" y="11225"/>
                  </a:cubicBezTo>
                  <a:cubicBezTo>
                    <a:pt x="11656" y="11238"/>
                    <a:pt x="11495" y="11239"/>
                    <a:pt x="11335" y="11239"/>
                  </a:cubicBezTo>
                  <a:cubicBezTo>
                    <a:pt x="11299" y="11239"/>
                    <a:pt x="11262" y="11239"/>
                    <a:pt x="11226" y="11239"/>
                  </a:cubicBezTo>
                  <a:cubicBezTo>
                    <a:pt x="10868" y="11239"/>
                    <a:pt x="10526" y="11245"/>
                    <a:pt x="10247" y="11382"/>
                  </a:cubicBezTo>
                  <a:cubicBezTo>
                    <a:pt x="9041" y="11977"/>
                    <a:pt x="8240" y="12969"/>
                    <a:pt x="7915" y="14300"/>
                  </a:cubicBezTo>
                  <a:cubicBezTo>
                    <a:pt x="7866" y="14500"/>
                    <a:pt x="7903" y="14722"/>
                    <a:pt x="7900" y="14959"/>
                  </a:cubicBezTo>
                  <a:cubicBezTo>
                    <a:pt x="7186" y="14341"/>
                    <a:pt x="7517" y="12966"/>
                    <a:pt x="7961" y="12232"/>
                  </a:cubicBezTo>
                  <a:cubicBezTo>
                    <a:pt x="8340" y="11605"/>
                    <a:pt x="8957" y="11249"/>
                    <a:pt x="9637" y="11026"/>
                  </a:cubicBezTo>
                  <a:cubicBezTo>
                    <a:pt x="10015" y="10901"/>
                    <a:pt x="10396" y="10750"/>
                    <a:pt x="10769" y="10750"/>
                  </a:cubicBezTo>
                  <a:cubicBezTo>
                    <a:pt x="11048" y="10750"/>
                    <a:pt x="11323" y="10835"/>
                    <a:pt x="11588" y="11078"/>
                  </a:cubicBezTo>
                  <a:cubicBezTo>
                    <a:pt x="11649" y="11007"/>
                    <a:pt x="11675" y="10989"/>
                    <a:pt x="11687" y="10964"/>
                  </a:cubicBezTo>
                  <a:cubicBezTo>
                    <a:pt x="11735" y="10858"/>
                    <a:pt x="11776" y="10749"/>
                    <a:pt x="11826" y="10641"/>
                  </a:cubicBezTo>
                  <a:cubicBezTo>
                    <a:pt x="12344" y="9517"/>
                    <a:pt x="13201" y="8878"/>
                    <a:pt x="14461" y="8839"/>
                  </a:cubicBezTo>
                  <a:cubicBezTo>
                    <a:pt x="14489" y="8838"/>
                    <a:pt x="14517" y="8837"/>
                    <a:pt x="14545" y="8837"/>
                  </a:cubicBezTo>
                  <a:close/>
                  <a:moveTo>
                    <a:pt x="14230" y="9931"/>
                  </a:moveTo>
                  <a:cubicBezTo>
                    <a:pt x="15218" y="9931"/>
                    <a:pt x="16213" y="10471"/>
                    <a:pt x="16406" y="11373"/>
                  </a:cubicBezTo>
                  <a:cubicBezTo>
                    <a:pt x="16468" y="11657"/>
                    <a:pt x="16508" y="11947"/>
                    <a:pt x="16527" y="12241"/>
                  </a:cubicBezTo>
                  <a:cubicBezTo>
                    <a:pt x="16542" y="12484"/>
                    <a:pt x="16620" y="12542"/>
                    <a:pt x="16878" y="12542"/>
                  </a:cubicBezTo>
                  <a:cubicBezTo>
                    <a:pt x="17187" y="12542"/>
                    <a:pt x="17517" y="12609"/>
                    <a:pt x="17794" y="12739"/>
                  </a:cubicBezTo>
                  <a:cubicBezTo>
                    <a:pt x="18448" y="13047"/>
                    <a:pt x="18798" y="13638"/>
                    <a:pt x="18982" y="14302"/>
                  </a:cubicBezTo>
                  <a:cubicBezTo>
                    <a:pt x="19180" y="15019"/>
                    <a:pt x="19184" y="15734"/>
                    <a:pt x="18669" y="16420"/>
                  </a:cubicBezTo>
                  <a:cubicBezTo>
                    <a:pt x="18103" y="15565"/>
                    <a:pt x="17261" y="15207"/>
                    <a:pt x="16397" y="14866"/>
                  </a:cubicBezTo>
                  <a:cubicBezTo>
                    <a:pt x="15447" y="14489"/>
                    <a:pt x="14452" y="14337"/>
                    <a:pt x="13448" y="14263"/>
                  </a:cubicBezTo>
                  <a:cubicBezTo>
                    <a:pt x="13160" y="14241"/>
                    <a:pt x="12872" y="14226"/>
                    <a:pt x="12584" y="14226"/>
                  </a:cubicBezTo>
                  <a:cubicBezTo>
                    <a:pt x="11879" y="14226"/>
                    <a:pt x="11179" y="14314"/>
                    <a:pt x="10501" y="14595"/>
                  </a:cubicBezTo>
                  <a:lnTo>
                    <a:pt x="10499" y="14595"/>
                  </a:lnTo>
                  <a:cubicBezTo>
                    <a:pt x="9802" y="14885"/>
                    <a:pt x="9087" y="15128"/>
                    <a:pt x="8342" y="15407"/>
                  </a:cubicBezTo>
                  <a:cubicBezTo>
                    <a:pt x="8125" y="14696"/>
                    <a:pt x="8162" y="14114"/>
                    <a:pt x="8491" y="13568"/>
                  </a:cubicBezTo>
                  <a:cubicBezTo>
                    <a:pt x="8663" y="13280"/>
                    <a:pt x="8836" y="12984"/>
                    <a:pt x="9052" y="12728"/>
                  </a:cubicBezTo>
                  <a:cubicBezTo>
                    <a:pt x="9563" y="12121"/>
                    <a:pt x="10104" y="11543"/>
                    <a:pt x="10936" y="11543"/>
                  </a:cubicBezTo>
                  <a:cubicBezTo>
                    <a:pt x="11041" y="11543"/>
                    <a:pt x="11151" y="11552"/>
                    <a:pt x="11267" y="11572"/>
                  </a:cubicBezTo>
                  <a:cubicBezTo>
                    <a:pt x="11506" y="11613"/>
                    <a:pt x="11739" y="11693"/>
                    <a:pt x="12017" y="11767"/>
                  </a:cubicBezTo>
                  <a:cubicBezTo>
                    <a:pt x="12099" y="11161"/>
                    <a:pt x="12382" y="10708"/>
                    <a:pt x="12874" y="10346"/>
                  </a:cubicBezTo>
                  <a:cubicBezTo>
                    <a:pt x="13259" y="10062"/>
                    <a:pt x="13744" y="9931"/>
                    <a:pt x="14230" y="9931"/>
                  </a:cubicBezTo>
                  <a:close/>
                  <a:moveTo>
                    <a:pt x="23991" y="15511"/>
                  </a:moveTo>
                  <a:lnTo>
                    <a:pt x="23991" y="15511"/>
                  </a:lnTo>
                  <a:cubicBezTo>
                    <a:pt x="22773" y="16134"/>
                    <a:pt x="21494" y="16486"/>
                    <a:pt x="20134" y="16486"/>
                  </a:cubicBezTo>
                  <a:cubicBezTo>
                    <a:pt x="19903" y="16486"/>
                    <a:pt x="19669" y="16476"/>
                    <a:pt x="19433" y="16455"/>
                  </a:cubicBezTo>
                  <a:cubicBezTo>
                    <a:pt x="20877" y="15796"/>
                    <a:pt x="22434" y="15660"/>
                    <a:pt x="23991" y="15511"/>
                  </a:cubicBezTo>
                  <a:close/>
                  <a:moveTo>
                    <a:pt x="11783" y="15202"/>
                  </a:moveTo>
                  <a:cubicBezTo>
                    <a:pt x="14120" y="15202"/>
                    <a:pt x="16961" y="15733"/>
                    <a:pt x="18276" y="16593"/>
                  </a:cubicBezTo>
                  <a:cubicBezTo>
                    <a:pt x="18147" y="16570"/>
                    <a:pt x="18077" y="16569"/>
                    <a:pt x="18014" y="16546"/>
                  </a:cubicBezTo>
                  <a:cubicBezTo>
                    <a:pt x="17300" y="16278"/>
                    <a:pt x="16587" y="16133"/>
                    <a:pt x="15869" y="16133"/>
                  </a:cubicBezTo>
                  <a:cubicBezTo>
                    <a:pt x="15272" y="16133"/>
                    <a:pt x="14672" y="16233"/>
                    <a:pt x="14065" y="16446"/>
                  </a:cubicBezTo>
                  <a:cubicBezTo>
                    <a:pt x="13992" y="16472"/>
                    <a:pt x="13911" y="16482"/>
                    <a:pt x="13827" y="16482"/>
                  </a:cubicBezTo>
                  <a:cubicBezTo>
                    <a:pt x="13631" y="16482"/>
                    <a:pt x="13416" y="16425"/>
                    <a:pt x="13229" y="16373"/>
                  </a:cubicBezTo>
                  <a:cubicBezTo>
                    <a:pt x="12952" y="16295"/>
                    <a:pt x="12699" y="16128"/>
                    <a:pt x="12432" y="16007"/>
                  </a:cubicBezTo>
                  <a:cubicBezTo>
                    <a:pt x="11826" y="15735"/>
                    <a:pt x="11213" y="15534"/>
                    <a:pt x="10560" y="15534"/>
                  </a:cubicBezTo>
                  <a:cubicBezTo>
                    <a:pt x="10365" y="15534"/>
                    <a:pt x="10167" y="15552"/>
                    <a:pt x="9964" y="15591"/>
                  </a:cubicBezTo>
                  <a:cubicBezTo>
                    <a:pt x="9565" y="15669"/>
                    <a:pt x="9150" y="15669"/>
                    <a:pt x="8747" y="15704"/>
                  </a:cubicBezTo>
                  <a:cubicBezTo>
                    <a:pt x="9393" y="15358"/>
                    <a:pt x="10514" y="15202"/>
                    <a:pt x="11783" y="15202"/>
                  </a:cubicBezTo>
                  <a:close/>
                  <a:moveTo>
                    <a:pt x="15921" y="288"/>
                  </a:moveTo>
                  <a:cubicBezTo>
                    <a:pt x="16109" y="288"/>
                    <a:pt x="16298" y="312"/>
                    <a:pt x="16486" y="366"/>
                  </a:cubicBezTo>
                  <a:cubicBezTo>
                    <a:pt x="17612" y="689"/>
                    <a:pt x="18562" y="1269"/>
                    <a:pt x="18855" y="2523"/>
                  </a:cubicBezTo>
                  <a:cubicBezTo>
                    <a:pt x="18926" y="2831"/>
                    <a:pt x="19052" y="2932"/>
                    <a:pt x="19381" y="2939"/>
                  </a:cubicBezTo>
                  <a:cubicBezTo>
                    <a:pt x="20227" y="2958"/>
                    <a:pt x="21117" y="3591"/>
                    <a:pt x="21050" y="4702"/>
                  </a:cubicBezTo>
                  <a:cubicBezTo>
                    <a:pt x="21039" y="4886"/>
                    <a:pt x="21044" y="5074"/>
                    <a:pt x="21040" y="5254"/>
                  </a:cubicBezTo>
                  <a:cubicBezTo>
                    <a:pt x="22033" y="5448"/>
                    <a:pt x="22235" y="5754"/>
                    <a:pt x="22150" y="6810"/>
                  </a:cubicBezTo>
                  <a:cubicBezTo>
                    <a:pt x="22133" y="7030"/>
                    <a:pt x="22235" y="7156"/>
                    <a:pt x="22425" y="7156"/>
                  </a:cubicBezTo>
                  <a:cubicBezTo>
                    <a:pt x="22469" y="7156"/>
                    <a:pt x="22518" y="7149"/>
                    <a:pt x="22572" y="7135"/>
                  </a:cubicBezTo>
                  <a:cubicBezTo>
                    <a:pt x="22787" y="7079"/>
                    <a:pt x="22996" y="7051"/>
                    <a:pt x="23200" y="7051"/>
                  </a:cubicBezTo>
                  <a:cubicBezTo>
                    <a:pt x="23680" y="7051"/>
                    <a:pt x="24130" y="7207"/>
                    <a:pt x="24554" y="7521"/>
                  </a:cubicBezTo>
                  <a:cubicBezTo>
                    <a:pt x="24628" y="7577"/>
                    <a:pt x="24744" y="7600"/>
                    <a:pt x="24850" y="7600"/>
                  </a:cubicBezTo>
                  <a:cubicBezTo>
                    <a:pt x="24883" y="7600"/>
                    <a:pt x="24915" y="7598"/>
                    <a:pt x="24944" y="7594"/>
                  </a:cubicBezTo>
                  <a:cubicBezTo>
                    <a:pt x="24987" y="7587"/>
                    <a:pt x="25031" y="7584"/>
                    <a:pt x="25077" y="7584"/>
                  </a:cubicBezTo>
                  <a:cubicBezTo>
                    <a:pt x="25849" y="7584"/>
                    <a:pt x="27010" y="8490"/>
                    <a:pt x="26715" y="9407"/>
                  </a:cubicBezTo>
                  <a:cubicBezTo>
                    <a:pt x="26680" y="9517"/>
                    <a:pt x="26754" y="9705"/>
                    <a:pt x="26838" y="9799"/>
                  </a:cubicBezTo>
                  <a:cubicBezTo>
                    <a:pt x="27174" y="10180"/>
                    <a:pt x="27358" y="10602"/>
                    <a:pt x="27330" y="11117"/>
                  </a:cubicBezTo>
                  <a:cubicBezTo>
                    <a:pt x="27288" y="11880"/>
                    <a:pt x="26903" y="12468"/>
                    <a:pt x="26390" y="12995"/>
                  </a:cubicBezTo>
                  <a:cubicBezTo>
                    <a:pt x="26310" y="13077"/>
                    <a:pt x="26215" y="13220"/>
                    <a:pt x="26238" y="13307"/>
                  </a:cubicBezTo>
                  <a:cubicBezTo>
                    <a:pt x="26559" y="14515"/>
                    <a:pt x="25929" y="15361"/>
                    <a:pt x="25099" y="16043"/>
                  </a:cubicBezTo>
                  <a:cubicBezTo>
                    <a:pt x="24186" y="16793"/>
                    <a:pt x="23121" y="17180"/>
                    <a:pt x="21957" y="17180"/>
                  </a:cubicBezTo>
                  <a:cubicBezTo>
                    <a:pt x="21789" y="17180"/>
                    <a:pt x="21619" y="17172"/>
                    <a:pt x="21447" y="17156"/>
                  </a:cubicBezTo>
                  <a:cubicBezTo>
                    <a:pt x="20987" y="17113"/>
                    <a:pt x="20535" y="16998"/>
                    <a:pt x="20022" y="16905"/>
                  </a:cubicBezTo>
                  <a:cubicBezTo>
                    <a:pt x="20883" y="16743"/>
                    <a:pt x="21659" y="16613"/>
                    <a:pt x="22427" y="16448"/>
                  </a:cubicBezTo>
                  <a:cubicBezTo>
                    <a:pt x="24391" y="16026"/>
                    <a:pt x="25415" y="15110"/>
                    <a:pt x="25597" y="13036"/>
                  </a:cubicBezTo>
                  <a:cubicBezTo>
                    <a:pt x="25613" y="12843"/>
                    <a:pt x="25782" y="12622"/>
                    <a:pt x="25942" y="12492"/>
                  </a:cubicBezTo>
                  <a:cubicBezTo>
                    <a:pt x="26619" y="11942"/>
                    <a:pt x="26843" y="10662"/>
                    <a:pt x="26368" y="10024"/>
                  </a:cubicBezTo>
                  <a:cubicBezTo>
                    <a:pt x="26254" y="9866"/>
                    <a:pt x="26188" y="9679"/>
                    <a:pt x="26175" y="9485"/>
                  </a:cubicBezTo>
                  <a:cubicBezTo>
                    <a:pt x="26130" y="8703"/>
                    <a:pt x="25703" y="8159"/>
                    <a:pt x="24961" y="8030"/>
                  </a:cubicBezTo>
                  <a:cubicBezTo>
                    <a:pt x="24450" y="7941"/>
                    <a:pt x="23911" y="7962"/>
                    <a:pt x="23501" y="7558"/>
                  </a:cubicBezTo>
                  <a:cubicBezTo>
                    <a:pt x="23445" y="7503"/>
                    <a:pt x="23339" y="7479"/>
                    <a:pt x="23255" y="7477"/>
                  </a:cubicBezTo>
                  <a:cubicBezTo>
                    <a:pt x="22717" y="7462"/>
                    <a:pt x="22176" y="7460"/>
                    <a:pt x="21607" y="7453"/>
                  </a:cubicBezTo>
                  <a:cubicBezTo>
                    <a:pt x="21609" y="7302"/>
                    <a:pt x="21628" y="7066"/>
                    <a:pt x="21611" y="6834"/>
                  </a:cubicBezTo>
                  <a:cubicBezTo>
                    <a:pt x="21572" y="6326"/>
                    <a:pt x="21345" y="5925"/>
                    <a:pt x="20844" y="5762"/>
                  </a:cubicBezTo>
                  <a:cubicBezTo>
                    <a:pt x="20559" y="5669"/>
                    <a:pt x="20489" y="5531"/>
                    <a:pt x="20470" y="5236"/>
                  </a:cubicBezTo>
                  <a:cubicBezTo>
                    <a:pt x="20416" y="4353"/>
                    <a:pt x="19517" y="3491"/>
                    <a:pt x="18647" y="3456"/>
                  </a:cubicBezTo>
                  <a:cubicBezTo>
                    <a:pt x="18363" y="3445"/>
                    <a:pt x="18250" y="3363"/>
                    <a:pt x="18199" y="3062"/>
                  </a:cubicBezTo>
                  <a:cubicBezTo>
                    <a:pt x="18066" y="2259"/>
                    <a:pt x="17073" y="1472"/>
                    <a:pt x="16268" y="1472"/>
                  </a:cubicBezTo>
                  <a:cubicBezTo>
                    <a:pt x="16186" y="1472"/>
                    <a:pt x="16106" y="1480"/>
                    <a:pt x="16029" y="1497"/>
                  </a:cubicBezTo>
                  <a:cubicBezTo>
                    <a:pt x="15197" y="1683"/>
                    <a:pt x="14424" y="2001"/>
                    <a:pt x="14123" y="2895"/>
                  </a:cubicBezTo>
                  <a:cubicBezTo>
                    <a:pt x="13837" y="2866"/>
                    <a:pt x="13583" y="2797"/>
                    <a:pt x="13349" y="2797"/>
                  </a:cubicBezTo>
                  <a:cubicBezTo>
                    <a:pt x="13289" y="2797"/>
                    <a:pt x="13230" y="2802"/>
                    <a:pt x="13173" y="2813"/>
                  </a:cubicBezTo>
                  <a:cubicBezTo>
                    <a:pt x="12549" y="2934"/>
                    <a:pt x="12051" y="3285"/>
                    <a:pt x="11683" y="3822"/>
                  </a:cubicBezTo>
                  <a:cubicBezTo>
                    <a:pt x="11605" y="3935"/>
                    <a:pt x="11428" y="4024"/>
                    <a:pt x="11285" y="4045"/>
                  </a:cubicBezTo>
                  <a:cubicBezTo>
                    <a:pt x="10633" y="4138"/>
                    <a:pt x="10081" y="4396"/>
                    <a:pt x="9847" y="5035"/>
                  </a:cubicBezTo>
                  <a:cubicBezTo>
                    <a:pt x="9658" y="5552"/>
                    <a:pt x="9576" y="6107"/>
                    <a:pt x="9448" y="6635"/>
                  </a:cubicBezTo>
                  <a:cubicBezTo>
                    <a:pt x="9178" y="6392"/>
                    <a:pt x="8862" y="6255"/>
                    <a:pt x="8515" y="6255"/>
                  </a:cubicBezTo>
                  <a:cubicBezTo>
                    <a:pt x="8295" y="6255"/>
                    <a:pt x="8063" y="6310"/>
                    <a:pt x="7822" y="6427"/>
                  </a:cubicBezTo>
                  <a:cubicBezTo>
                    <a:pt x="7798" y="6438"/>
                    <a:pt x="7769" y="6442"/>
                    <a:pt x="7738" y="6442"/>
                  </a:cubicBezTo>
                  <a:cubicBezTo>
                    <a:pt x="7697" y="6442"/>
                    <a:pt x="7653" y="6435"/>
                    <a:pt x="7617" y="6425"/>
                  </a:cubicBezTo>
                  <a:cubicBezTo>
                    <a:pt x="7296" y="6338"/>
                    <a:pt x="7013" y="6292"/>
                    <a:pt x="6759" y="6292"/>
                  </a:cubicBezTo>
                  <a:cubicBezTo>
                    <a:pt x="6044" y="6292"/>
                    <a:pt x="5563" y="6654"/>
                    <a:pt x="5127" y="7473"/>
                  </a:cubicBezTo>
                  <a:cubicBezTo>
                    <a:pt x="4912" y="7411"/>
                    <a:pt x="4706" y="7381"/>
                    <a:pt x="4507" y="7381"/>
                  </a:cubicBezTo>
                  <a:cubicBezTo>
                    <a:pt x="3840" y="7381"/>
                    <a:pt x="3267" y="7715"/>
                    <a:pt x="2795" y="8263"/>
                  </a:cubicBezTo>
                  <a:cubicBezTo>
                    <a:pt x="2149" y="9011"/>
                    <a:pt x="2037" y="9855"/>
                    <a:pt x="2597" y="10704"/>
                  </a:cubicBezTo>
                  <a:cubicBezTo>
                    <a:pt x="2091" y="11377"/>
                    <a:pt x="2004" y="11819"/>
                    <a:pt x="2238" y="12581"/>
                  </a:cubicBezTo>
                  <a:cubicBezTo>
                    <a:pt x="2619" y="13811"/>
                    <a:pt x="3468" y="14666"/>
                    <a:pt x="4551" y="15272"/>
                  </a:cubicBezTo>
                  <a:cubicBezTo>
                    <a:pt x="5178" y="15621"/>
                    <a:pt x="5880" y="15831"/>
                    <a:pt x="6502" y="16084"/>
                  </a:cubicBezTo>
                  <a:cubicBezTo>
                    <a:pt x="6262" y="16168"/>
                    <a:pt x="5920" y="16204"/>
                    <a:pt x="5545" y="16204"/>
                  </a:cubicBezTo>
                  <a:cubicBezTo>
                    <a:pt x="4741" y="16204"/>
                    <a:pt x="3785" y="16040"/>
                    <a:pt x="3342" y="15838"/>
                  </a:cubicBezTo>
                  <a:cubicBezTo>
                    <a:pt x="2113" y="15279"/>
                    <a:pt x="1270" y="14394"/>
                    <a:pt x="1021" y="13012"/>
                  </a:cubicBezTo>
                  <a:cubicBezTo>
                    <a:pt x="844" y="12022"/>
                    <a:pt x="906" y="11111"/>
                    <a:pt x="1701" y="10379"/>
                  </a:cubicBezTo>
                  <a:cubicBezTo>
                    <a:pt x="1759" y="10327"/>
                    <a:pt x="1786" y="10240"/>
                    <a:pt x="1848" y="10139"/>
                  </a:cubicBezTo>
                  <a:cubicBezTo>
                    <a:pt x="1275" y="9861"/>
                    <a:pt x="1000" y="9398"/>
                    <a:pt x="1004" y="8802"/>
                  </a:cubicBezTo>
                  <a:cubicBezTo>
                    <a:pt x="1015" y="7232"/>
                    <a:pt x="2237" y="6469"/>
                    <a:pt x="3403" y="6469"/>
                  </a:cubicBezTo>
                  <a:cubicBezTo>
                    <a:pt x="3770" y="6469"/>
                    <a:pt x="4132" y="6544"/>
                    <a:pt x="4449" y="6694"/>
                  </a:cubicBezTo>
                  <a:cubicBezTo>
                    <a:pt x="4726" y="6826"/>
                    <a:pt x="4889" y="6904"/>
                    <a:pt x="5007" y="6904"/>
                  </a:cubicBezTo>
                  <a:cubicBezTo>
                    <a:pt x="5178" y="6904"/>
                    <a:pt x="5255" y="6741"/>
                    <a:pt x="5445" y="6341"/>
                  </a:cubicBezTo>
                  <a:cubicBezTo>
                    <a:pt x="5737" y="5728"/>
                    <a:pt x="6113" y="5433"/>
                    <a:pt x="6622" y="5433"/>
                  </a:cubicBezTo>
                  <a:cubicBezTo>
                    <a:pt x="6837" y="5433"/>
                    <a:pt x="7075" y="5486"/>
                    <a:pt x="7340" y="5589"/>
                  </a:cubicBezTo>
                  <a:cubicBezTo>
                    <a:pt x="7429" y="5623"/>
                    <a:pt x="7563" y="5674"/>
                    <a:pt x="7642" y="5674"/>
                  </a:cubicBezTo>
                  <a:cubicBezTo>
                    <a:pt x="7667" y="5674"/>
                    <a:pt x="7686" y="5669"/>
                    <a:pt x="7697" y="5658"/>
                  </a:cubicBezTo>
                  <a:cubicBezTo>
                    <a:pt x="7893" y="5464"/>
                    <a:pt x="8097" y="5400"/>
                    <a:pt x="8296" y="5400"/>
                  </a:cubicBezTo>
                  <a:cubicBezTo>
                    <a:pt x="8504" y="5400"/>
                    <a:pt x="8706" y="5469"/>
                    <a:pt x="8890" y="5529"/>
                  </a:cubicBezTo>
                  <a:cubicBezTo>
                    <a:pt x="9150" y="4961"/>
                    <a:pt x="9308" y="4346"/>
                    <a:pt x="9671" y="3892"/>
                  </a:cubicBezTo>
                  <a:cubicBezTo>
                    <a:pt x="9950" y="3542"/>
                    <a:pt x="10337" y="3329"/>
                    <a:pt x="10773" y="3329"/>
                  </a:cubicBezTo>
                  <a:cubicBezTo>
                    <a:pt x="10962" y="3329"/>
                    <a:pt x="11160" y="3369"/>
                    <a:pt x="11363" y="3456"/>
                  </a:cubicBezTo>
                  <a:cubicBezTo>
                    <a:pt x="11760" y="2455"/>
                    <a:pt x="12258" y="1967"/>
                    <a:pt x="12908" y="1967"/>
                  </a:cubicBezTo>
                  <a:cubicBezTo>
                    <a:pt x="13122" y="1967"/>
                    <a:pt x="13353" y="2020"/>
                    <a:pt x="13602" y="2125"/>
                  </a:cubicBezTo>
                  <a:cubicBezTo>
                    <a:pt x="13705" y="1466"/>
                    <a:pt x="13909" y="893"/>
                    <a:pt x="14604" y="602"/>
                  </a:cubicBezTo>
                  <a:cubicBezTo>
                    <a:pt x="15037" y="420"/>
                    <a:pt x="15478" y="288"/>
                    <a:pt x="15921" y="288"/>
                  </a:cubicBezTo>
                  <a:close/>
                  <a:moveTo>
                    <a:pt x="15920" y="1"/>
                  </a:moveTo>
                  <a:cubicBezTo>
                    <a:pt x="15851" y="1"/>
                    <a:pt x="15782" y="3"/>
                    <a:pt x="15713" y="7"/>
                  </a:cubicBezTo>
                  <a:cubicBezTo>
                    <a:pt x="14747" y="68"/>
                    <a:pt x="13816" y="332"/>
                    <a:pt x="13463" y="1438"/>
                  </a:cubicBezTo>
                  <a:cubicBezTo>
                    <a:pt x="13439" y="1516"/>
                    <a:pt x="13306" y="1613"/>
                    <a:pt x="13224" y="1613"/>
                  </a:cubicBezTo>
                  <a:cubicBezTo>
                    <a:pt x="13223" y="1613"/>
                    <a:pt x="13221" y="1612"/>
                    <a:pt x="13220" y="1612"/>
                  </a:cubicBezTo>
                  <a:cubicBezTo>
                    <a:pt x="13192" y="1611"/>
                    <a:pt x="13164" y="1611"/>
                    <a:pt x="13137" y="1611"/>
                  </a:cubicBezTo>
                  <a:cubicBezTo>
                    <a:pt x="12173" y="1611"/>
                    <a:pt x="11636" y="2213"/>
                    <a:pt x="11224" y="3000"/>
                  </a:cubicBezTo>
                  <a:cubicBezTo>
                    <a:pt x="11211" y="3025"/>
                    <a:pt x="11181" y="3039"/>
                    <a:pt x="11161" y="3060"/>
                  </a:cubicBezTo>
                  <a:cubicBezTo>
                    <a:pt x="11063" y="3052"/>
                    <a:pt x="10970" y="3047"/>
                    <a:pt x="10881" y="3047"/>
                  </a:cubicBezTo>
                  <a:cubicBezTo>
                    <a:pt x="9913" y="3047"/>
                    <a:pt x="9410" y="3557"/>
                    <a:pt x="8784" y="5037"/>
                  </a:cubicBezTo>
                  <a:cubicBezTo>
                    <a:pt x="8388" y="5126"/>
                    <a:pt x="8047" y="5208"/>
                    <a:pt x="7703" y="5279"/>
                  </a:cubicBezTo>
                  <a:cubicBezTo>
                    <a:pt x="7642" y="5292"/>
                    <a:pt x="7574" y="5306"/>
                    <a:pt x="7511" y="5306"/>
                  </a:cubicBezTo>
                  <a:cubicBezTo>
                    <a:pt x="7477" y="5306"/>
                    <a:pt x="7445" y="5302"/>
                    <a:pt x="7417" y="5292"/>
                  </a:cubicBezTo>
                  <a:cubicBezTo>
                    <a:pt x="7147" y="5189"/>
                    <a:pt x="6893" y="5140"/>
                    <a:pt x="6657" y="5140"/>
                  </a:cubicBezTo>
                  <a:cubicBezTo>
                    <a:pt x="5936" y="5140"/>
                    <a:pt x="5386" y="5596"/>
                    <a:pt x="5068" y="6345"/>
                  </a:cubicBezTo>
                  <a:cubicBezTo>
                    <a:pt x="5040" y="6410"/>
                    <a:pt x="4999" y="6470"/>
                    <a:pt x="4949" y="6562"/>
                  </a:cubicBezTo>
                  <a:cubicBezTo>
                    <a:pt x="4451" y="6308"/>
                    <a:pt x="3940" y="6168"/>
                    <a:pt x="3429" y="6168"/>
                  </a:cubicBezTo>
                  <a:cubicBezTo>
                    <a:pt x="3045" y="6168"/>
                    <a:pt x="2660" y="6247"/>
                    <a:pt x="2281" y="6416"/>
                  </a:cubicBezTo>
                  <a:cubicBezTo>
                    <a:pt x="1887" y="6588"/>
                    <a:pt x="1502" y="6912"/>
                    <a:pt x="1253" y="7267"/>
                  </a:cubicBezTo>
                  <a:cubicBezTo>
                    <a:pt x="536" y="8279"/>
                    <a:pt x="614" y="9300"/>
                    <a:pt x="1387" y="10199"/>
                  </a:cubicBezTo>
                  <a:cubicBezTo>
                    <a:pt x="1385" y="10227"/>
                    <a:pt x="1393" y="10262"/>
                    <a:pt x="1380" y="10284"/>
                  </a:cubicBezTo>
                  <a:cubicBezTo>
                    <a:pt x="1" y="12438"/>
                    <a:pt x="1013" y="15444"/>
                    <a:pt x="3470" y="16175"/>
                  </a:cubicBezTo>
                  <a:cubicBezTo>
                    <a:pt x="4401" y="16451"/>
                    <a:pt x="5441" y="16377"/>
                    <a:pt x="6434" y="16414"/>
                  </a:cubicBezTo>
                  <a:cubicBezTo>
                    <a:pt x="6477" y="16416"/>
                    <a:pt x="6520" y="16417"/>
                    <a:pt x="6563" y="16417"/>
                  </a:cubicBezTo>
                  <a:cubicBezTo>
                    <a:pt x="6998" y="16417"/>
                    <a:pt x="7438" y="16337"/>
                    <a:pt x="7874" y="16292"/>
                  </a:cubicBezTo>
                  <a:cubicBezTo>
                    <a:pt x="8006" y="16281"/>
                    <a:pt x="8134" y="16249"/>
                    <a:pt x="8255" y="16199"/>
                  </a:cubicBezTo>
                  <a:cubicBezTo>
                    <a:pt x="8804" y="15958"/>
                    <a:pt x="9488" y="15839"/>
                    <a:pt x="10184" y="15839"/>
                  </a:cubicBezTo>
                  <a:cubicBezTo>
                    <a:pt x="11061" y="15839"/>
                    <a:pt x="11958" y="16027"/>
                    <a:pt x="12632" y="16394"/>
                  </a:cubicBezTo>
                  <a:cubicBezTo>
                    <a:pt x="13037" y="16615"/>
                    <a:pt x="13433" y="16784"/>
                    <a:pt x="13868" y="16784"/>
                  </a:cubicBezTo>
                  <a:cubicBezTo>
                    <a:pt x="14081" y="16784"/>
                    <a:pt x="14304" y="16744"/>
                    <a:pt x="14541" y="16648"/>
                  </a:cubicBezTo>
                  <a:cubicBezTo>
                    <a:pt x="14954" y="16482"/>
                    <a:pt x="15367" y="16418"/>
                    <a:pt x="15781" y="16418"/>
                  </a:cubicBezTo>
                  <a:cubicBezTo>
                    <a:pt x="16432" y="16418"/>
                    <a:pt x="17086" y="16575"/>
                    <a:pt x="17753" y="16732"/>
                  </a:cubicBezTo>
                  <a:cubicBezTo>
                    <a:pt x="19152" y="17059"/>
                    <a:pt x="20601" y="17392"/>
                    <a:pt x="22022" y="17392"/>
                  </a:cubicBezTo>
                  <a:cubicBezTo>
                    <a:pt x="22110" y="17392"/>
                    <a:pt x="22197" y="17391"/>
                    <a:pt x="22284" y="17388"/>
                  </a:cubicBezTo>
                  <a:cubicBezTo>
                    <a:pt x="24170" y="17332"/>
                    <a:pt x="25742" y="16438"/>
                    <a:pt x="26490" y="14525"/>
                  </a:cubicBezTo>
                  <a:cubicBezTo>
                    <a:pt x="26542" y="14389"/>
                    <a:pt x="26650" y="14231"/>
                    <a:pt x="26620" y="14112"/>
                  </a:cubicBezTo>
                  <a:cubicBezTo>
                    <a:pt x="26429" y="13343"/>
                    <a:pt x="26931" y="12836"/>
                    <a:pt x="27271" y="12263"/>
                  </a:cubicBezTo>
                  <a:cubicBezTo>
                    <a:pt x="27760" y="11438"/>
                    <a:pt x="27828" y="10615"/>
                    <a:pt x="27247" y="9796"/>
                  </a:cubicBezTo>
                  <a:cubicBezTo>
                    <a:pt x="27157" y="9671"/>
                    <a:pt x="27072" y="9509"/>
                    <a:pt x="27072" y="9365"/>
                  </a:cubicBezTo>
                  <a:cubicBezTo>
                    <a:pt x="27072" y="8532"/>
                    <a:pt x="26581" y="7702"/>
                    <a:pt x="25790" y="7425"/>
                  </a:cubicBezTo>
                  <a:cubicBezTo>
                    <a:pt x="25004" y="7150"/>
                    <a:pt x="24188" y="6951"/>
                    <a:pt x="23378" y="6758"/>
                  </a:cubicBezTo>
                  <a:cubicBezTo>
                    <a:pt x="23266" y="6730"/>
                    <a:pt x="23150" y="6723"/>
                    <a:pt x="23030" y="6723"/>
                  </a:cubicBezTo>
                  <a:cubicBezTo>
                    <a:pt x="22865" y="6723"/>
                    <a:pt x="22694" y="6737"/>
                    <a:pt x="22517" y="6737"/>
                  </a:cubicBezTo>
                  <a:cubicBezTo>
                    <a:pt x="22506" y="6737"/>
                    <a:pt x="22494" y="6737"/>
                    <a:pt x="22482" y="6737"/>
                  </a:cubicBezTo>
                  <a:cubicBezTo>
                    <a:pt x="22542" y="5853"/>
                    <a:pt x="22191" y="5256"/>
                    <a:pt x="21299" y="5022"/>
                  </a:cubicBezTo>
                  <a:cubicBezTo>
                    <a:pt x="21289" y="4439"/>
                    <a:pt x="21306" y="3850"/>
                    <a:pt x="20881" y="3368"/>
                  </a:cubicBezTo>
                  <a:cubicBezTo>
                    <a:pt x="20533" y="2973"/>
                    <a:pt x="20119" y="2712"/>
                    <a:pt x="19597" y="2685"/>
                  </a:cubicBezTo>
                  <a:cubicBezTo>
                    <a:pt x="19303" y="2668"/>
                    <a:pt x="19169" y="2558"/>
                    <a:pt x="19060" y="2283"/>
                  </a:cubicBezTo>
                  <a:cubicBezTo>
                    <a:pt x="18507" y="894"/>
                    <a:pt x="17314" y="1"/>
                    <a:pt x="159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" name="Google Shape;14;p2"/>
            <p:cNvGrpSpPr/>
            <p:nvPr/>
          </p:nvGrpSpPr>
          <p:grpSpPr>
            <a:xfrm>
              <a:off x="5701741" y="3836395"/>
              <a:ext cx="1289491" cy="821500"/>
              <a:chOff x="5701741" y="3836395"/>
              <a:chExt cx="1289491" cy="821500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6137682" y="3911094"/>
                <a:ext cx="817658" cy="685475"/>
              </a:xfrm>
              <a:custGeom>
                <a:avLst/>
                <a:gdLst/>
                <a:ahLst/>
                <a:cxnLst/>
                <a:rect l="l" t="t" r="r" b="b"/>
                <a:pathLst>
                  <a:path w="16813" h="14095" extrusionOk="0">
                    <a:moveTo>
                      <a:pt x="6440" y="1"/>
                    </a:moveTo>
                    <a:cubicBezTo>
                      <a:pt x="5411" y="1"/>
                      <a:pt x="4652" y="607"/>
                      <a:pt x="4359" y="1758"/>
                    </a:cubicBezTo>
                    <a:cubicBezTo>
                      <a:pt x="4229" y="1634"/>
                      <a:pt x="4172" y="1550"/>
                      <a:pt x="4094" y="1509"/>
                    </a:cubicBezTo>
                    <a:cubicBezTo>
                      <a:pt x="3921" y="1421"/>
                      <a:pt x="3711" y="1254"/>
                      <a:pt x="3559" y="1254"/>
                    </a:cubicBezTo>
                    <a:cubicBezTo>
                      <a:pt x="3541" y="1254"/>
                      <a:pt x="3523" y="1256"/>
                      <a:pt x="3506" y="1262"/>
                    </a:cubicBezTo>
                    <a:cubicBezTo>
                      <a:pt x="2884" y="1472"/>
                      <a:pt x="2167" y="1609"/>
                      <a:pt x="2031" y="2449"/>
                    </a:cubicBezTo>
                    <a:cubicBezTo>
                      <a:pt x="2022" y="2507"/>
                      <a:pt x="1890" y="2589"/>
                      <a:pt x="1815" y="2589"/>
                    </a:cubicBezTo>
                    <a:cubicBezTo>
                      <a:pt x="1813" y="2589"/>
                      <a:pt x="1812" y="2589"/>
                      <a:pt x="1810" y="2589"/>
                    </a:cubicBezTo>
                    <a:cubicBezTo>
                      <a:pt x="1757" y="2585"/>
                      <a:pt x="1705" y="2584"/>
                      <a:pt x="1654" y="2584"/>
                    </a:cubicBezTo>
                    <a:cubicBezTo>
                      <a:pt x="667" y="2584"/>
                      <a:pt x="1" y="3210"/>
                      <a:pt x="11" y="4267"/>
                    </a:cubicBezTo>
                    <a:cubicBezTo>
                      <a:pt x="15" y="4763"/>
                      <a:pt x="145" y="5288"/>
                      <a:pt x="350" y="5742"/>
                    </a:cubicBezTo>
                    <a:cubicBezTo>
                      <a:pt x="773" y="6688"/>
                      <a:pt x="1284" y="7596"/>
                      <a:pt x="1775" y="8550"/>
                    </a:cubicBezTo>
                    <a:cubicBezTo>
                      <a:pt x="2057" y="8224"/>
                      <a:pt x="2193" y="7944"/>
                      <a:pt x="1988" y="7502"/>
                    </a:cubicBezTo>
                    <a:cubicBezTo>
                      <a:pt x="1602" y="6665"/>
                      <a:pt x="1299" y="5792"/>
                      <a:pt x="950" y="4939"/>
                    </a:cubicBezTo>
                    <a:cubicBezTo>
                      <a:pt x="840" y="4675"/>
                      <a:pt x="691" y="4426"/>
                      <a:pt x="561" y="4170"/>
                    </a:cubicBezTo>
                    <a:lnTo>
                      <a:pt x="639" y="4077"/>
                    </a:lnTo>
                    <a:cubicBezTo>
                      <a:pt x="732" y="4159"/>
                      <a:pt x="870" y="4222"/>
                      <a:pt x="911" y="4324"/>
                    </a:cubicBezTo>
                    <a:cubicBezTo>
                      <a:pt x="1371" y="5445"/>
                      <a:pt x="1817" y="6572"/>
                      <a:pt x="2267" y="7700"/>
                    </a:cubicBezTo>
                    <a:cubicBezTo>
                      <a:pt x="2843" y="7403"/>
                      <a:pt x="2910" y="7303"/>
                      <a:pt x="2728" y="6762"/>
                    </a:cubicBezTo>
                    <a:cubicBezTo>
                      <a:pt x="2397" y="5781"/>
                      <a:pt x="2037" y="4807"/>
                      <a:pt x="1695" y="3830"/>
                    </a:cubicBezTo>
                    <a:cubicBezTo>
                      <a:pt x="1659" y="3724"/>
                      <a:pt x="1673" y="3601"/>
                      <a:pt x="1663" y="3486"/>
                    </a:cubicBezTo>
                    <a:lnTo>
                      <a:pt x="1803" y="3460"/>
                    </a:lnTo>
                    <a:cubicBezTo>
                      <a:pt x="2018" y="4068"/>
                      <a:pt x="2236" y="4675"/>
                      <a:pt x="2449" y="5283"/>
                    </a:cubicBezTo>
                    <a:cubicBezTo>
                      <a:pt x="2661" y="5892"/>
                      <a:pt x="2867" y="6498"/>
                      <a:pt x="3075" y="7106"/>
                    </a:cubicBezTo>
                    <a:cubicBezTo>
                      <a:pt x="3705" y="6866"/>
                      <a:pt x="3722" y="6862"/>
                      <a:pt x="3583" y="6301"/>
                    </a:cubicBezTo>
                    <a:cubicBezTo>
                      <a:pt x="3300" y="5151"/>
                      <a:pt x="2995" y="4008"/>
                      <a:pt x="2711" y="2860"/>
                    </a:cubicBezTo>
                    <a:cubicBezTo>
                      <a:pt x="2691" y="2786"/>
                      <a:pt x="2754" y="2689"/>
                      <a:pt x="2778" y="2603"/>
                    </a:cubicBezTo>
                    <a:cubicBezTo>
                      <a:pt x="2847" y="2656"/>
                      <a:pt x="2966" y="2696"/>
                      <a:pt x="2981" y="2761"/>
                    </a:cubicBezTo>
                    <a:cubicBezTo>
                      <a:pt x="3284" y="4083"/>
                      <a:pt x="3575" y="5409"/>
                      <a:pt x="3873" y="6747"/>
                    </a:cubicBezTo>
                    <a:cubicBezTo>
                      <a:pt x="3940" y="6755"/>
                      <a:pt x="4001" y="6760"/>
                      <a:pt x="4058" y="6760"/>
                    </a:cubicBezTo>
                    <a:cubicBezTo>
                      <a:pt x="4325" y="6760"/>
                      <a:pt x="4470" y="6653"/>
                      <a:pt x="4484" y="6288"/>
                    </a:cubicBezTo>
                    <a:cubicBezTo>
                      <a:pt x="4525" y="5205"/>
                      <a:pt x="4614" y="4123"/>
                      <a:pt x="4686" y="3040"/>
                    </a:cubicBezTo>
                    <a:cubicBezTo>
                      <a:pt x="4690" y="2990"/>
                      <a:pt x="4720" y="2940"/>
                      <a:pt x="4811" y="2893"/>
                    </a:cubicBezTo>
                    <a:lnTo>
                      <a:pt x="4811" y="2893"/>
                    </a:lnTo>
                    <a:cubicBezTo>
                      <a:pt x="4870" y="4144"/>
                      <a:pt x="4751" y="5389"/>
                      <a:pt x="4720" y="6665"/>
                    </a:cubicBezTo>
                    <a:lnTo>
                      <a:pt x="5303" y="6799"/>
                    </a:lnTo>
                    <a:cubicBezTo>
                      <a:pt x="5530" y="5300"/>
                      <a:pt x="5753" y="3826"/>
                      <a:pt x="5987" y="2269"/>
                    </a:cubicBezTo>
                    <a:cubicBezTo>
                      <a:pt x="6054" y="2423"/>
                      <a:pt x="6182" y="2570"/>
                      <a:pt x="6162" y="2696"/>
                    </a:cubicBezTo>
                    <a:cubicBezTo>
                      <a:pt x="5950" y="4051"/>
                      <a:pt x="5716" y="5402"/>
                      <a:pt x="5485" y="6768"/>
                    </a:cubicBezTo>
                    <a:lnTo>
                      <a:pt x="6141" y="7030"/>
                    </a:lnTo>
                    <a:lnTo>
                      <a:pt x="7645" y="3113"/>
                    </a:lnTo>
                    <a:lnTo>
                      <a:pt x="7773" y="3137"/>
                    </a:lnTo>
                    <a:cubicBezTo>
                      <a:pt x="7771" y="3243"/>
                      <a:pt x="7799" y="3360"/>
                      <a:pt x="7763" y="3453"/>
                    </a:cubicBezTo>
                    <a:cubicBezTo>
                      <a:pt x="7327" y="4614"/>
                      <a:pt x="6890" y="5777"/>
                      <a:pt x="6431" y="6929"/>
                    </a:cubicBezTo>
                    <a:cubicBezTo>
                      <a:pt x="6245" y="7397"/>
                      <a:pt x="6728" y="7423"/>
                      <a:pt x="6886" y="7773"/>
                    </a:cubicBezTo>
                    <a:lnTo>
                      <a:pt x="8769" y="4053"/>
                    </a:lnTo>
                    <a:lnTo>
                      <a:pt x="8891" y="4062"/>
                    </a:lnTo>
                    <a:cubicBezTo>
                      <a:pt x="8877" y="4187"/>
                      <a:pt x="8897" y="4330"/>
                      <a:pt x="8845" y="4434"/>
                    </a:cubicBezTo>
                    <a:cubicBezTo>
                      <a:pt x="8289" y="5562"/>
                      <a:pt x="7702" y="6675"/>
                      <a:pt x="7182" y="7817"/>
                    </a:cubicBezTo>
                    <a:cubicBezTo>
                      <a:pt x="7109" y="7973"/>
                      <a:pt x="7351" y="8273"/>
                      <a:pt x="7490" y="8605"/>
                    </a:cubicBezTo>
                    <a:cubicBezTo>
                      <a:pt x="7823" y="8048"/>
                      <a:pt x="8081" y="7591"/>
                      <a:pt x="8360" y="7150"/>
                    </a:cubicBezTo>
                    <a:cubicBezTo>
                      <a:pt x="8639" y="6708"/>
                      <a:pt x="8940" y="6271"/>
                      <a:pt x="9233" y="5835"/>
                    </a:cubicBezTo>
                    <a:cubicBezTo>
                      <a:pt x="9492" y="5450"/>
                      <a:pt x="9750" y="5067"/>
                      <a:pt x="10010" y="4685"/>
                    </a:cubicBezTo>
                    <a:lnTo>
                      <a:pt x="10160" y="4796"/>
                    </a:lnTo>
                    <a:cubicBezTo>
                      <a:pt x="10079" y="4922"/>
                      <a:pt x="9995" y="5049"/>
                      <a:pt x="9915" y="5175"/>
                    </a:cubicBezTo>
                    <a:cubicBezTo>
                      <a:pt x="9211" y="6303"/>
                      <a:pt x="8479" y="7416"/>
                      <a:pt x="7823" y="8572"/>
                    </a:cubicBezTo>
                    <a:cubicBezTo>
                      <a:pt x="7676" y="8826"/>
                      <a:pt x="7793" y="9233"/>
                      <a:pt x="7788" y="9709"/>
                    </a:cubicBezTo>
                    <a:cubicBezTo>
                      <a:pt x="8897" y="8605"/>
                      <a:pt x="9625" y="7316"/>
                      <a:pt x="10885" y="6554"/>
                    </a:cubicBezTo>
                    <a:lnTo>
                      <a:pt x="10885" y="6554"/>
                    </a:lnTo>
                    <a:cubicBezTo>
                      <a:pt x="9895" y="7656"/>
                      <a:pt x="8904" y="8758"/>
                      <a:pt x="7886" y="9891"/>
                    </a:cubicBezTo>
                    <a:cubicBezTo>
                      <a:pt x="8112" y="9939"/>
                      <a:pt x="8274" y="9967"/>
                      <a:pt x="8408" y="9967"/>
                    </a:cubicBezTo>
                    <a:cubicBezTo>
                      <a:pt x="8684" y="9967"/>
                      <a:pt x="8845" y="9847"/>
                      <a:pt x="9209" y="9523"/>
                    </a:cubicBezTo>
                    <a:cubicBezTo>
                      <a:pt x="9999" y="8825"/>
                      <a:pt x="10792" y="8131"/>
                      <a:pt x="11692" y="7342"/>
                    </a:cubicBezTo>
                    <a:lnTo>
                      <a:pt x="11692" y="7342"/>
                    </a:lnTo>
                    <a:cubicBezTo>
                      <a:pt x="11651" y="7574"/>
                      <a:pt x="11671" y="7743"/>
                      <a:pt x="11602" y="7801"/>
                    </a:cubicBezTo>
                    <a:cubicBezTo>
                      <a:pt x="11166" y="8159"/>
                      <a:pt x="10694" y="8473"/>
                      <a:pt x="10265" y="8838"/>
                    </a:cubicBezTo>
                    <a:cubicBezTo>
                      <a:pt x="9783" y="9243"/>
                      <a:pt x="9332" y="9687"/>
                      <a:pt x="8830" y="10147"/>
                    </a:cubicBezTo>
                    <a:lnTo>
                      <a:pt x="9449" y="10636"/>
                    </a:lnTo>
                    <a:lnTo>
                      <a:pt x="12979" y="7821"/>
                    </a:lnTo>
                    <a:lnTo>
                      <a:pt x="13098" y="7894"/>
                    </a:lnTo>
                    <a:cubicBezTo>
                      <a:pt x="13039" y="7999"/>
                      <a:pt x="13003" y="8139"/>
                      <a:pt x="12912" y="8208"/>
                    </a:cubicBezTo>
                    <a:cubicBezTo>
                      <a:pt x="11818" y="9060"/>
                      <a:pt x="10712" y="9902"/>
                      <a:pt x="9584" y="10766"/>
                    </a:cubicBezTo>
                    <a:cubicBezTo>
                      <a:pt x="9818" y="11089"/>
                      <a:pt x="9923" y="11234"/>
                      <a:pt x="10066" y="11234"/>
                    </a:cubicBezTo>
                    <a:cubicBezTo>
                      <a:pt x="10170" y="11234"/>
                      <a:pt x="10295" y="11158"/>
                      <a:pt x="10504" y="11019"/>
                    </a:cubicBezTo>
                    <a:cubicBezTo>
                      <a:pt x="11504" y="10352"/>
                      <a:pt x="12481" y="9653"/>
                      <a:pt x="13468" y="8969"/>
                    </a:cubicBezTo>
                    <a:cubicBezTo>
                      <a:pt x="13592" y="8882"/>
                      <a:pt x="13719" y="8800"/>
                      <a:pt x="13845" y="8717"/>
                    </a:cubicBezTo>
                    <a:lnTo>
                      <a:pt x="13947" y="8819"/>
                    </a:lnTo>
                    <a:cubicBezTo>
                      <a:pt x="13879" y="8912"/>
                      <a:pt x="13825" y="9033"/>
                      <a:pt x="13732" y="9096"/>
                    </a:cubicBezTo>
                    <a:cubicBezTo>
                      <a:pt x="12743" y="9778"/>
                      <a:pt x="11747" y="10450"/>
                      <a:pt x="10753" y="11127"/>
                    </a:cubicBezTo>
                    <a:cubicBezTo>
                      <a:pt x="10692" y="11168"/>
                      <a:pt x="10642" y="11233"/>
                      <a:pt x="10575" y="11255"/>
                    </a:cubicBezTo>
                    <a:cubicBezTo>
                      <a:pt x="10060" y="11422"/>
                      <a:pt x="10116" y="11751"/>
                      <a:pt x="10335" y="12156"/>
                    </a:cubicBezTo>
                    <a:cubicBezTo>
                      <a:pt x="10419" y="12143"/>
                      <a:pt x="10523" y="12149"/>
                      <a:pt x="10608" y="12110"/>
                    </a:cubicBezTo>
                    <a:cubicBezTo>
                      <a:pt x="12009" y="11478"/>
                      <a:pt x="13407" y="10841"/>
                      <a:pt x="14808" y="10211"/>
                    </a:cubicBezTo>
                    <a:cubicBezTo>
                      <a:pt x="14850" y="10192"/>
                      <a:pt x="14897" y="10182"/>
                      <a:pt x="14947" y="10182"/>
                    </a:cubicBezTo>
                    <a:cubicBezTo>
                      <a:pt x="15022" y="10182"/>
                      <a:pt x="15102" y="10204"/>
                      <a:pt x="15179" y="10248"/>
                    </a:cubicBezTo>
                    <a:cubicBezTo>
                      <a:pt x="13750" y="10898"/>
                      <a:pt x="12336" y="11586"/>
                      <a:pt x="10885" y="12180"/>
                    </a:cubicBezTo>
                    <a:cubicBezTo>
                      <a:pt x="10292" y="12424"/>
                      <a:pt x="10242" y="12825"/>
                      <a:pt x="10227" y="13360"/>
                    </a:cubicBezTo>
                    <a:lnTo>
                      <a:pt x="13918" y="12260"/>
                    </a:lnTo>
                    <a:cubicBezTo>
                      <a:pt x="13934" y="12292"/>
                      <a:pt x="13949" y="12325"/>
                      <a:pt x="13962" y="12357"/>
                    </a:cubicBezTo>
                    <a:cubicBezTo>
                      <a:pt x="13836" y="12414"/>
                      <a:pt x="13711" y="12481"/>
                      <a:pt x="13581" y="12524"/>
                    </a:cubicBezTo>
                    <a:cubicBezTo>
                      <a:pt x="12554" y="12860"/>
                      <a:pt x="11528" y="13204"/>
                      <a:pt x="10491" y="13520"/>
                    </a:cubicBezTo>
                    <a:cubicBezTo>
                      <a:pt x="10185" y="13613"/>
                      <a:pt x="9995" y="13747"/>
                      <a:pt x="10012" y="14094"/>
                    </a:cubicBezTo>
                    <a:cubicBezTo>
                      <a:pt x="10618" y="13998"/>
                      <a:pt x="11231" y="13895"/>
                      <a:pt x="11844" y="13802"/>
                    </a:cubicBezTo>
                    <a:cubicBezTo>
                      <a:pt x="12732" y="13667"/>
                      <a:pt x="13620" y="13542"/>
                      <a:pt x="14509" y="13403"/>
                    </a:cubicBezTo>
                    <a:cubicBezTo>
                      <a:pt x="14581" y="13392"/>
                      <a:pt x="14663" y="13329"/>
                      <a:pt x="14709" y="13267"/>
                    </a:cubicBezTo>
                    <a:cubicBezTo>
                      <a:pt x="15224" y="12604"/>
                      <a:pt x="15592" y="11900"/>
                      <a:pt x="15399" y="11010"/>
                    </a:cubicBezTo>
                    <a:cubicBezTo>
                      <a:pt x="15374" y="10906"/>
                      <a:pt x="15525" y="10705"/>
                      <a:pt x="15646" y="10640"/>
                    </a:cubicBezTo>
                    <a:cubicBezTo>
                      <a:pt x="16326" y="10268"/>
                      <a:pt x="16813" y="9261"/>
                      <a:pt x="16417" y="8668"/>
                    </a:cubicBezTo>
                    <a:cubicBezTo>
                      <a:pt x="16110" y="8208"/>
                      <a:pt x="16073" y="7762"/>
                      <a:pt x="15989" y="7269"/>
                    </a:cubicBezTo>
                    <a:cubicBezTo>
                      <a:pt x="15900" y="6736"/>
                      <a:pt x="15408" y="6576"/>
                      <a:pt x="14940" y="6463"/>
                    </a:cubicBezTo>
                    <a:cubicBezTo>
                      <a:pt x="14820" y="6433"/>
                      <a:pt x="14695" y="6424"/>
                      <a:pt x="14569" y="6424"/>
                    </a:cubicBezTo>
                    <a:cubicBezTo>
                      <a:pt x="14532" y="6424"/>
                      <a:pt x="14495" y="6424"/>
                      <a:pt x="14458" y="6426"/>
                    </a:cubicBezTo>
                    <a:cubicBezTo>
                      <a:pt x="14436" y="6427"/>
                      <a:pt x="14415" y="6427"/>
                      <a:pt x="14393" y="6427"/>
                    </a:cubicBezTo>
                    <a:cubicBezTo>
                      <a:pt x="14139" y="6427"/>
                      <a:pt x="13947" y="6362"/>
                      <a:pt x="13713" y="6156"/>
                    </a:cubicBezTo>
                    <a:cubicBezTo>
                      <a:pt x="13472" y="5943"/>
                      <a:pt x="13196" y="5863"/>
                      <a:pt x="12908" y="5863"/>
                    </a:cubicBezTo>
                    <a:cubicBezTo>
                      <a:pt x="12625" y="5863"/>
                      <a:pt x="12331" y="5941"/>
                      <a:pt x="12048" y="6047"/>
                    </a:cubicBezTo>
                    <a:cubicBezTo>
                      <a:pt x="11877" y="6111"/>
                      <a:pt x="11762" y="6150"/>
                      <a:pt x="11685" y="6150"/>
                    </a:cubicBezTo>
                    <a:cubicBezTo>
                      <a:pt x="11545" y="6150"/>
                      <a:pt x="11533" y="6021"/>
                      <a:pt x="11541" y="5684"/>
                    </a:cubicBezTo>
                    <a:cubicBezTo>
                      <a:pt x="11547" y="5478"/>
                      <a:pt x="11558" y="5272"/>
                      <a:pt x="11554" y="5067"/>
                    </a:cubicBezTo>
                    <a:cubicBezTo>
                      <a:pt x="11543" y="4569"/>
                      <a:pt x="11194" y="4192"/>
                      <a:pt x="10694" y="4122"/>
                    </a:cubicBezTo>
                    <a:cubicBezTo>
                      <a:pt x="10595" y="4109"/>
                      <a:pt x="10497" y="4086"/>
                      <a:pt x="10398" y="4064"/>
                    </a:cubicBezTo>
                    <a:cubicBezTo>
                      <a:pt x="10387" y="4062"/>
                      <a:pt x="10378" y="4044"/>
                      <a:pt x="10369" y="4034"/>
                    </a:cubicBezTo>
                    <a:cubicBezTo>
                      <a:pt x="10493" y="2650"/>
                      <a:pt x="9798" y="1931"/>
                      <a:pt x="8250" y="1892"/>
                    </a:cubicBezTo>
                    <a:cubicBezTo>
                      <a:pt x="8185" y="836"/>
                      <a:pt x="7637" y="56"/>
                      <a:pt x="6572" y="4"/>
                    </a:cubicBezTo>
                    <a:cubicBezTo>
                      <a:pt x="6528" y="2"/>
                      <a:pt x="6483" y="1"/>
                      <a:pt x="644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5701741" y="3836395"/>
                <a:ext cx="1289491" cy="821500"/>
              </a:xfrm>
              <a:custGeom>
                <a:avLst/>
                <a:gdLst/>
                <a:ahLst/>
                <a:cxnLst/>
                <a:rect l="l" t="t" r="r" b="b"/>
                <a:pathLst>
                  <a:path w="26515" h="16892" extrusionOk="0">
                    <a:moveTo>
                      <a:pt x="15077" y="0"/>
                    </a:moveTo>
                    <a:cubicBezTo>
                      <a:pt x="14634" y="0"/>
                      <a:pt x="14193" y="132"/>
                      <a:pt x="13760" y="314"/>
                    </a:cubicBezTo>
                    <a:cubicBezTo>
                      <a:pt x="13067" y="605"/>
                      <a:pt x="12863" y="1178"/>
                      <a:pt x="12758" y="1837"/>
                    </a:cubicBezTo>
                    <a:cubicBezTo>
                      <a:pt x="12509" y="1732"/>
                      <a:pt x="12278" y="1679"/>
                      <a:pt x="12064" y="1679"/>
                    </a:cubicBezTo>
                    <a:cubicBezTo>
                      <a:pt x="11414" y="1679"/>
                      <a:pt x="10916" y="2167"/>
                      <a:pt x="10519" y="3168"/>
                    </a:cubicBezTo>
                    <a:cubicBezTo>
                      <a:pt x="10317" y="3081"/>
                      <a:pt x="10119" y="3041"/>
                      <a:pt x="9930" y="3041"/>
                    </a:cubicBezTo>
                    <a:cubicBezTo>
                      <a:pt x="9494" y="3041"/>
                      <a:pt x="9107" y="3254"/>
                      <a:pt x="8827" y="3604"/>
                    </a:cubicBezTo>
                    <a:cubicBezTo>
                      <a:pt x="8466" y="4058"/>
                      <a:pt x="8306" y="4673"/>
                      <a:pt x="8046" y="5241"/>
                    </a:cubicBezTo>
                    <a:cubicBezTo>
                      <a:pt x="7862" y="5181"/>
                      <a:pt x="7660" y="5112"/>
                      <a:pt x="7453" y="5112"/>
                    </a:cubicBezTo>
                    <a:cubicBezTo>
                      <a:pt x="7254" y="5112"/>
                      <a:pt x="7050" y="5176"/>
                      <a:pt x="6855" y="5370"/>
                    </a:cubicBezTo>
                    <a:cubicBezTo>
                      <a:pt x="6843" y="5381"/>
                      <a:pt x="6824" y="5386"/>
                      <a:pt x="6800" y="5386"/>
                    </a:cubicBezTo>
                    <a:cubicBezTo>
                      <a:pt x="6720" y="5386"/>
                      <a:pt x="6587" y="5335"/>
                      <a:pt x="6498" y="5301"/>
                    </a:cubicBezTo>
                    <a:cubicBezTo>
                      <a:pt x="6232" y="5198"/>
                      <a:pt x="5994" y="5145"/>
                      <a:pt x="5779" y="5145"/>
                    </a:cubicBezTo>
                    <a:cubicBezTo>
                      <a:pt x="5269" y="5145"/>
                      <a:pt x="4893" y="5440"/>
                      <a:pt x="4601" y="6053"/>
                    </a:cubicBezTo>
                    <a:cubicBezTo>
                      <a:pt x="4411" y="6453"/>
                      <a:pt x="4334" y="6616"/>
                      <a:pt x="4163" y="6616"/>
                    </a:cubicBezTo>
                    <a:cubicBezTo>
                      <a:pt x="4045" y="6616"/>
                      <a:pt x="3882" y="6538"/>
                      <a:pt x="3605" y="6406"/>
                    </a:cubicBezTo>
                    <a:cubicBezTo>
                      <a:pt x="3288" y="6256"/>
                      <a:pt x="2927" y="6181"/>
                      <a:pt x="2559" y="6181"/>
                    </a:cubicBezTo>
                    <a:cubicBezTo>
                      <a:pt x="1393" y="6181"/>
                      <a:pt x="172" y="6944"/>
                      <a:pt x="160" y="8514"/>
                    </a:cubicBezTo>
                    <a:cubicBezTo>
                      <a:pt x="157" y="9110"/>
                      <a:pt x="433" y="9573"/>
                      <a:pt x="1004" y="9851"/>
                    </a:cubicBezTo>
                    <a:cubicBezTo>
                      <a:pt x="944" y="9952"/>
                      <a:pt x="917" y="10039"/>
                      <a:pt x="857" y="10091"/>
                    </a:cubicBezTo>
                    <a:cubicBezTo>
                      <a:pt x="62" y="10823"/>
                      <a:pt x="1" y="11734"/>
                      <a:pt x="179" y="12724"/>
                    </a:cubicBezTo>
                    <a:cubicBezTo>
                      <a:pt x="426" y="14106"/>
                      <a:pt x="1270" y="14991"/>
                      <a:pt x="2498" y="15550"/>
                    </a:cubicBezTo>
                    <a:cubicBezTo>
                      <a:pt x="2941" y="15752"/>
                      <a:pt x="3897" y="15916"/>
                      <a:pt x="4701" y="15916"/>
                    </a:cubicBezTo>
                    <a:cubicBezTo>
                      <a:pt x="5077" y="15916"/>
                      <a:pt x="5419" y="15880"/>
                      <a:pt x="5660" y="15796"/>
                    </a:cubicBezTo>
                    <a:cubicBezTo>
                      <a:pt x="5038" y="15543"/>
                      <a:pt x="4334" y="15333"/>
                      <a:pt x="3709" y="14984"/>
                    </a:cubicBezTo>
                    <a:cubicBezTo>
                      <a:pt x="2624" y="14378"/>
                      <a:pt x="1775" y="13523"/>
                      <a:pt x="1396" y="12293"/>
                    </a:cubicBezTo>
                    <a:cubicBezTo>
                      <a:pt x="1160" y="11531"/>
                      <a:pt x="1247" y="11089"/>
                      <a:pt x="1755" y="10416"/>
                    </a:cubicBezTo>
                    <a:cubicBezTo>
                      <a:pt x="1193" y="9567"/>
                      <a:pt x="1305" y="8723"/>
                      <a:pt x="1952" y="7975"/>
                    </a:cubicBezTo>
                    <a:cubicBezTo>
                      <a:pt x="2423" y="7427"/>
                      <a:pt x="2996" y="7093"/>
                      <a:pt x="3664" y="7093"/>
                    </a:cubicBezTo>
                    <a:cubicBezTo>
                      <a:pt x="3862" y="7093"/>
                      <a:pt x="4069" y="7123"/>
                      <a:pt x="4284" y="7185"/>
                    </a:cubicBezTo>
                    <a:cubicBezTo>
                      <a:pt x="4720" y="6366"/>
                      <a:pt x="5200" y="6004"/>
                      <a:pt x="5915" y="6004"/>
                    </a:cubicBezTo>
                    <a:cubicBezTo>
                      <a:pt x="6169" y="6004"/>
                      <a:pt x="6452" y="6050"/>
                      <a:pt x="6773" y="6137"/>
                    </a:cubicBezTo>
                    <a:cubicBezTo>
                      <a:pt x="6811" y="6147"/>
                      <a:pt x="6854" y="6154"/>
                      <a:pt x="6895" y="6154"/>
                    </a:cubicBezTo>
                    <a:cubicBezTo>
                      <a:pt x="6925" y="6154"/>
                      <a:pt x="6954" y="6150"/>
                      <a:pt x="6978" y="6139"/>
                    </a:cubicBezTo>
                    <a:cubicBezTo>
                      <a:pt x="7219" y="6022"/>
                      <a:pt x="7452" y="5967"/>
                      <a:pt x="7671" y="5967"/>
                    </a:cubicBezTo>
                    <a:cubicBezTo>
                      <a:pt x="8019" y="5967"/>
                      <a:pt x="8335" y="6104"/>
                      <a:pt x="8604" y="6347"/>
                    </a:cubicBezTo>
                    <a:cubicBezTo>
                      <a:pt x="8732" y="5819"/>
                      <a:pt x="8816" y="5264"/>
                      <a:pt x="9003" y="4749"/>
                    </a:cubicBezTo>
                    <a:cubicBezTo>
                      <a:pt x="9237" y="4108"/>
                      <a:pt x="9791" y="3850"/>
                      <a:pt x="10441" y="3757"/>
                    </a:cubicBezTo>
                    <a:cubicBezTo>
                      <a:pt x="10584" y="3736"/>
                      <a:pt x="10763" y="3647"/>
                      <a:pt x="10841" y="3534"/>
                    </a:cubicBezTo>
                    <a:cubicBezTo>
                      <a:pt x="11207" y="2997"/>
                      <a:pt x="11705" y="2646"/>
                      <a:pt x="12329" y="2525"/>
                    </a:cubicBezTo>
                    <a:cubicBezTo>
                      <a:pt x="12389" y="2513"/>
                      <a:pt x="12449" y="2508"/>
                      <a:pt x="12511" y="2508"/>
                    </a:cubicBezTo>
                    <a:cubicBezTo>
                      <a:pt x="12746" y="2508"/>
                      <a:pt x="12999" y="2577"/>
                      <a:pt x="13281" y="2607"/>
                    </a:cubicBezTo>
                    <a:cubicBezTo>
                      <a:pt x="13582" y="1713"/>
                      <a:pt x="14355" y="1395"/>
                      <a:pt x="15185" y="1209"/>
                    </a:cubicBezTo>
                    <a:cubicBezTo>
                      <a:pt x="15262" y="1192"/>
                      <a:pt x="15342" y="1184"/>
                      <a:pt x="15424" y="1184"/>
                    </a:cubicBezTo>
                    <a:cubicBezTo>
                      <a:pt x="16229" y="1184"/>
                      <a:pt x="17222" y="1971"/>
                      <a:pt x="17357" y="2774"/>
                    </a:cubicBezTo>
                    <a:cubicBezTo>
                      <a:pt x="17408" y="3075"/>
                      <a:pt x="17519" y="3157"/>
                      <a:pt x="17803" y="3168"/>
                    </a:cubicBezTo>
                    <a:cubicBezTo>
                      <a:pt x="18675" y="3203"/>
                      <a:pt x="19572" y="4065"/>
                      <a:pt x="19628" y="4948"/>
                    </a:cubicBezTo>
                    <a:cubicBezTo>
                      <a:pt x="19645" y="5243"/>
                      <a:pt x="19715" y="5381"/>
                      <a:pt x="20002" y="5474"/>
                    </a:cubicBezTo>
                    <a:cubicBezTo>
                      <a:pt x="20501" y="5637"/>
                      <a:pt x="20728" y="6038"/>
                      <a:pt x="20767" y="6546"/>
                    </a:cubicBezTo>
                    <a:cubicBezTo>
                      <a:pt x="20786" y="6778"/>
                      <a:pt x="20765" y="7014"/>
                      <a:pt x="20763" y="7165"/>
                    </a:cubicBezTo>
                    <a:cubicBezTo>
                      <a:pt x="21332" y="7172"/>
                      <a:pt x="21873" y="7176"/>
                      <a:pt x="22412" y="7189"/>
                    </a:cubicBezTo>
                    <a:cubicBezTo>
                      <a:pt x="22495" y="7191"/>
                      <a:pt x="22601" y="7215"/>
                      <a:pt x="22657" y="7270"/>
                    </a:cubicBezTo>
                    <a:cubicBezTo>
                      <a:pt x="23069" y="7674"/>
                      <a:pt x="23608" y="7653"/>
                      <a:pt x="24119" y="7742"/>
                    </a:cubicBezTo>
                    <a:cubicBezTo>
                      <a:pt x="24861" y="7871"/>
                      <a:pt x="25286" y="8415"/>
                      <a:pt x="25333" y="9197"/>
                    </a:cubicBezTo>
                    <a:cubicBezTo>
                      <a:pt x="25346" y="9392"/>
                      <a:pt x="25412" y="9578"/>
                      <a:pt x="25524" y="9736"/>
                    </a:cubicBezTo>
                    <a:cubicBezTo>
                      <a:pt x="26000" y="10374"/>
                      <a:pt x="25775" y="11654"/>
                      <a:pt x="25098" y="12204"/>
                    </a:cubicBezTo>
                    <a:cubicBezTo>
                      <a:pt x="24939" y="12334"/>
                      <a:pt x="24770" y="12555"/>
                      <a:pt x="24753" y="12748"/>
                    </a:cubicBezTo>
                    <a:cubicBezTo>
                      <a:pt x="24571" y="14824"/>
                      <a:pt x="23547" y="15738"/>
                      <a:pt x="21585" y="16160"/>
                    </a:cubicBezTo>
                    <a:cubicBezTo>
                      <a:pt x="20815" y="16325"/>
                      <a:pt x="20041" y="16455"/>
                      <a:pt x="19178" y="16617"/>
                    </a:cubicBezTo>
                    <a:cubicBezTo>
                      <a:pt x="19691" y="16710"/>
                      <a:pt x="20145" y="16825"/>
                      <a:pt x="20604" y="16868"/>
                    </a:cubicBezTo>
                    <a:cubicBezTo>
                      <a:pt x="20775" y="16884"/>
                      <a:pt x="20945" y="16892"/>
                      <a:pt x="21113" y="16892"/>
                    </a:cubicBezTo>
                    <a:cubicBezTo>
                      <a:pt x="22278" y="16892"/>
                      <a:pt x="23342" y="16505"/>
                      <a:pt x="24255" y="15755"/>
                    </a:cubicBezTo>
                    <a:cubicBezTo>
                      <a:pt x="25087" y="15073"/>
                      <a:pt x="25715" y="14227"/>
                      <a:pt x="25394" y="13019"/>
                    </a:cubicBezTo>
                    <a:cubicBezTo>
                      <a:pt x="25372" y="12932"/>
                      <a:pt x="25468" y="12789"/>
                      <a:pt x="25546" y="12709"/>
                    </a:cubicBezTo>
                    <a:cubicBezTo>
                      <a:pt x="26059" y="12180"/>
                      <a:pt x="26444" y="11594"/>
                      <a:pt x="26486" y="10831"/>
                    </a:cubicBezTo>
                    <a:cubicBezTo>
                      <a:pt x="26514" y="10316"/>
                      <a:pt x="26330" y="9892"/>
                      <a:pt x="25996" y="9511"/>
                    </a:cubicBezTo>
                    <a:cubicBezTo>
                      <a:pt x="25910" y="9417"/>
                      <a:pt x="25838" y="9229"/>
                      <a:pt x="25873" y="9119"/>
                    </a:cubicBezTo>
                    <a:cubicBezTo>
                      <a:pt x="26166" y="8202"/>
                      <a:pt x="25005" y="7296"/>
                      <a:pt x="24235" y="7296"/>
                    </a:cubicBezTo>
                    <a:cubicBezTo>
                      <a:pt x="24189" y="7296"/>
                      <a:pt x="24145" y="7299"/>
                      <a:pt x="24102" y="7306"/>
                    </a:cubicBezTo>
                    <a:cubicBezTo>
                      <a:pt x="24072" y="7310"/>
                      <a:pt x="24040" y="7312"/>
                      <a:pt x="24006" y="7312"/>
                    </a:cubicBezTo>
                    <a:cubicBezTo>
                      <a:pt x="23900" y="7312"/>
                      <a:pt x="23784" y="7289"/>
                      <a:pt x="23710" y="7235"/>
                    </a:cubicBezTo>
                    <a:cubicBezTo>
                      <a:pt x="23287" y="6919"/>
                      <a:pt x="22837" y="6763"/>
                      <a:pt x="22356" y="6763"/>
                    </a:cubicBezTo>
                    <a:cubicBezTo>
                      <a:pt x="22153" y="6763"/>
                      <a:pt x="21944" y="6791"/>
                      <a:pt x="21730" y="6847"/>
                    </a:cubicBezTo>
                    <a:cubicBezTo>
                      <a:pt x="21676" y="6861"/>
                      <a:pt x="21627" y="6868"/>
                      <a:pt x="21582" y="6868"/>
                    </a:cubicBezTo>
                    <a:cubicBezTo>
                      <a:pt x="21391" y="6868"/>
                      <a:pt x="21290" y="6742"/>
                      <a:pt x="21308" y="6522"/>
                    </a:cubicBezTo>
                    <a:cubicBezTo>
                      <a:pt x="21393" y="5466"/>
                      <a:pt x="21189" y="5160"/>
                      <a:pt x="20198" y="4966"/>
                    </a:cubicBezTo>
                    <a:cubicBezTo>
                      <a:pt x="20200" y="4786"/>
                      <a:pt x="20195" y="4600"/>
                      <a:pt x="20206" y="4414"/>
                    </a:cubicBezTo>
                    <a:cubicBezTo>
                      <a:pt x="20273" y="3305"/>
                      <a:pt x="19383" y="2670"/>
                      <a:pt x="18537" y="2651"/>
                    </a:cubicBezTo>
                    <a:cubicBezTo>
                      <a:pt x="18208" y="2644"/>
                      <a:pt x="18084" y="2543"/>
                      <a:pt x="18011" y="2235"/>
                    </a:cubicBezTo>
                    <a:cubicBezTo>
                      <a:pt x="17718" y="981"/>
                      <a:pt x="16770" y="401"/>
                      <a:pt x="15642" y="78"/>
                    </a:cubicBezTo>
                    <a:cubicBezTo>
                      <a:pt x="15454" y="24"/>
                      <a:pt x="15265" y="0"/>
                      <a:pt x="15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5767978" y="4140786"/>
                <a:ext cx="450142" cy="457924"/>
              </a:xfrm>
              <a:custGeom>
                <a:avLst/>
                <a:gdLst/>
                <a:ahLst/>
                <a:cxnLst/>
                <a:rect l="l" t="t" r="r" b="b"/>
                <a:pathLst>
                  <a:path w="9256" h="9416" extrusionOk="0">
                    <a:moveTo>
                      <a:pt x="6249" y="1"/>
                    </a:moveTo>
                    <a:cubicBezTo>
                      <a:pt x="6026" y="1"/>
                      <a:pt x="5825" y="114"/>
                      <a:pt x="5696" y="385"/>
                    </a:cubicBezTo>
                    <a:cubicBezTo>
                      <a:pt x="5252" y="178"/>
                      <a:pt x="4853" y="75"/>
                      <a:pt x="4509" y="75"/>
                    </a:cubicBezTo>
                    <a:cubicBezTo>
                      <a:pt x="3823" y="75"/>
                      <a:pt x="3356" y="484"/>
                      <a:pt x="3189" y="1286"/>
                    </a:cubicBezTo>
                    <a:cubicBezTo>
                      <a:pt x="2877" y="1193"/>
                      <a:pt x="2585" y="1146"/>
                      <a:pt x="2314" y="1146"/>
                    </a:cubicBezTo>
                    <a:cubicBezTo>
                      <a:pt x="1453" y="1146"/>
                      <a:pt x="804" y="1621"/>
                      <a:pt x="413" y="2593"/>
                    </a:cubicBezTo>
                    <a:cubicBezTo>
                      <a:pt x="173" y="3185"/>
                      <a:pt x="316" y="3711"/>
                      <a:pt x="831" y="4098"/>
                    </a:cubicBezTo>
                    <a:cubicBezTo>
                      <a:pt x="824" y="4146"/>
                      <a:pt x="831" y="4187"/>
                      <a:pt x="816" y="4202"/>
                    </a:cubicBezTo>
                    <a:cubicBezTo>
                      <a:pt x="93" y="4902"/>
                      <a:pt x="1" y="5387"/>
                      <a:pt x="422" y="6316"/>
                    </a:cubicBezTo>
                    <a:cubicBezTo>
                      <a:pt x="1013" y="7608"/>
                      <a:pt x="2054" y="8407"/>
                      <a:pt x="3343" y="8890"/>
                    </a:cubicBezTo>
                    <a:cubicBezTo>
                      <a:pt x="3966" y="9124"/>
                      <a:pt x="4631" y="9256"/>
                      <a:pt x="5285" y="9403"/>
                    </a:cubicBezTo>
                    <a:cubicBezTo>
                      <a:pt x="5326" y="9412"/>
                      <a:pt x="5368" y="9416"/>
                      <a:pt x="5412" y="9416"/>
                    </a:cubicBezTo>
                    <a:cubicBezTo>
                      <a:pt x="5564" y="9416"/>
                      <a:pt x="5738" y="9371"/>
                      <a:pt x="5956" y="9351"/>
                    </a:cubicBezTo>
                    <a:cubicBezTo>
                      <a:pt x="5792" y="9089"/>
                      <a:pt x="5681" y="8907"/>
                      <a:pt x="5577" y="8739"/>
                    </a:cubicBezTo>
                    <a:lnTo>
                      <a:pt x="3938" y="8962"/>
                    </a:lnTo>
                    <a:lnTo>
                      <a:pt x="3908" y="8791"/>
                    </a:lnTo>
                    <a:lnTo>
                      <a:pt x="5348" y="8496"/>
                    </a:lnTo>
                    <a:lnTo>
                      <a:pt x="5109" y="8000"/>
                    </a:lnTo>
                    <a:lnTo>
                      <a:pt x="2570" y="7561"/>
                    </a:lnTo>
                    <a:lnTo>
                      <a:pt x="2593" y="7400"/>
                    </a:lnTo>
                    <a:cubicBezTo>
                      <a:pt x="2983" y="7446"/>
                      <a:pt x="3373" y="7489"/>
                      <a:pt x="3763" y="7543"/>
                    </a:cubicBezTo>
                    <a:cubicBezTo>
                      <a:pt x="4165" y="7599"/>
                      <a:pt x="4564" y="7667"/>
                      <a:pt x="4971" y="7732"/>
                    </a:cubicBezTo>
                    <a:cubicBezTo>
                      <a:pt x="5094" y="7335"/>
                      <a:pt x="5079" y="7134"/>
                      <a:pt x="4625" y="7052"/>
                    </a:cubicBezTo>
                    <a:cubicBezTo>
                      <a:pt x="3763" y="6900"/>
                      <a:pt x="2916" y="6664"/>
                      <a:pt x="2063" y="6459"/>
                    </a:cubicBezTo>
                    <a:cubicBezTo>
                      <a:pt x="1946" y="6432"/>
                      <a:pt x="1835" y="6381"/>
                      <a:pt x="1721" y="6341"/>
                    </a:cubicBezTo>
                    <a:cubicBezTo>
                      <a:pt x="1734" y="6287"/>
                      <a:pt x="1747" y="6233"/>
                      <a:pt x="1760" y="6181"/>
                    </a:cubicBezTo>
                    <a:lnTo>
                      <a:pt x="4986" y="6891"/>
                    </a:lnTo>
                    <a:cubicBezTo>
                      <a:pt x="5267" y="6497"/>
                      <a:pt x="5096" y="6326"/>
                      <a:pt x="4707" y="6155"/>
                    </a:cubicBezTo>
                    <a:cubicBezTo>
                      <a:pt x="3708" y="5716"/>
                      <a:pt x="2730" y="5233"/>
                      <a:pt x="1743" y="4767"/>
                    </a:cubicBezTo>
                    <a:cubicBezTo>
                      <a:pt x="1760" y="4724"/>
                      <a:pt x="1779" y="4681"/>
                      <a:pt x="1796" y="4637"/>
                    </a:cubicBezTo>
                    <a:lnTo>
                      <a:pt x="5203" y="6155"/>
                    </a:lnTo>
                    <a:cubicBezTo>
                      <a:pt x="5296" y="5935"/>
                      <a:pt x="5369" y="5765"/>
                      <a:pt x="5458" y="5551"/>
                    </a:cubicBezTo>
                    <a:cubicBezTo>
                      <a:pt x="4315" y="4997"/>
                      <a:pt x="3256" y="4332"/>
                      <a:pt x="2046" y="3932"/>
                    </a:cubicBezTo>
                    <a:lnTo>
                      <a:pt x="2169" y="3708"/>
                    </a:lnTo>
                    <a:lnTo>
                      <a:pt x="5605" y="5341"/>
                    </a:lnTo>
                    <a:lnTo>
                      <a:pt x="6112" y="4754"/>
                    </a:lnTo>
                    <a:cubicBezTo>
                      <a:pt x="5688" y="4406"/>
                      <a:pt x="5224" y="4016"/>
                      <a:pt x="4750" y="3639"/>
                    </a:cubicBezTo>
                    <a:cubicBezTo>
                      <a:pt x="4371" y="3340"/>
                      <a:pt x="3971" y="3063"/>
                      <a:pt x="3596" y="2760"/>
                    </a:cubicBezTo>
                    <a:cubicBezTo>
                      <a:pt x="3512" y="2693"/>
                      <a:pt x="3485" y="2556"/>
                      <a:pt x="3431" y="2450"/>
                    </a:cubicBezTo>
                    <a:lnTo>
                      <a:pt x="3431" y="2450"/>
                    </a:lnTo>
                    <a:cubicBezTo>
                      <a:pt x="3535" y="2481"/>
                      <a:pt x="3661" y="2487"/>
                      <a:pt x="3741" y="2548"/>
                    </a:cubicBezTo>
                    <a:cubicBezTo>
                      <a:pt x="4570" y="3200"/>
                      <a:pt x="5382" y="3877"/>
                      <a:pt x="6227" y="4508"/>
                    </a:cubicBezTo>
                    <a:cubicBezTo>
                      <a:pt x="6269" y="4540"/>
                      <a:pt x="6326" y="4551"/>
                      <a:pt x="6393" y="4551"/>
                    </a:cubicBezTo>
                    <a:cubicBezTo>
                      <a:pt x="6526" y="4551"/>
                      <a:pt x="6697" y="4508"/>
                      <a:pt x="6853" y="4503"/>
                    </a:cubicBezTo>
                    <a:lnTo>
                      <a:pt x="3875" y="893"/>
                    </a:lnTo>
                    <a:lnTo>
                      <a:pt x="3934" y="814"/>
                    </a:lnTo>
                    <a:cubicBezTo>
                      <a:pt x="4053" y="913"/>
                      <a:pt x="4191" y="995"/>
                      <a:pt x="4287" y="1110"/>
                    </a:cubicBezTo>
                    <a:cubicBezTo>
                      <a:pt x="4815" y="1740"/>
                      <a:pt x="5328" y="2381"/>
                      <a:pt x="5859" y="3007"/>
                    </a:cubicBezTo>
                    <a:cubicBezTo>
                      <a:pt x="6125" y="3319"/>
                      <a:pt x="6435" y="3594"/>
                      <a:pt x="6699" y="3908"/>
                    </a:cubicBezTo>
                    <a:cubicBezTo>
                      <a:pt x="6871" y="4113"/>
                      <a:pt x="7046" y="4221"/>
                      <a:pt x="7233" y="4221"/>
                    </a:cubicBezTo>
                    <a:cubicBezTo>
                      <a:pt x="7383" y="4221"/>
                      <a:pt x="7540" y="4153"/>
                      <a:pt x="7710" y="4012"/>
                    </a:cubicBezTo>
                    <a:cubicBezTo>
                      <a:pt x="7232" y="3185"/>
                      <a:pt x="6755" y="2357"/>
                      <a:pt x="6277" y="1526"/>
                    </a:cubicBezTo>
                    <a:cubicBezTo>
                      <a:pt x="6296" y="1491"/>
                      <a:pt x="6316" y="1457"/>
                      <a:pt x="6337" y="1424"/>
                    </a:cubicBezTo>
                    <a:cubicBezTo>
                      <a:pt x="6426" y="1493"/>
                      <a:pt x="6547" y="1541"/>
                      <a:pt x="6601" y="1630"/>
                    </a:cubicBezTo>
                    <a:cubicBezTo>
                      <a:pt x="6993" y="2281"/>
                      <a:pt x="7366" y="2944"/>
                      <a:pt x="7755" y="3598"/>
                    </a:cubicBezTo>
                    <a:cubicBezTo>
                      <a:pt x="7879" y="3809"/>
                      <a:pt x="8033" y="3942"/>
                      <a:pt x="8262" y="3942"/>
                    </a:cubicBezTo>
                    <a:cubicBezTo>
                      <a:pt x="8329" y="3942"/>
                      <a:pt x="8403" y="3931"/>
                      <a:pt x="8485" y="3906"/>
                    </a:cubicBezTo>
                    <a:cubicBezTo>
                      <a:pt x="8528" y="3894"/>
                      <a:pt x="8574" y="3888"/>
                      <a:pt x="8623" y="3888"/>
                    </a:cubicBezTo>
                    <a:cubicBezTo>
                      <a:pt x="8786" y="3888"/>
                      <a:pt x="8986" y="3946"/>
                      <a:pt x="9256" y="3973"/>
                    </a:cubicBezTo>
                    <a:cubicBezTo>
                      <a:pt x="8611" y="2821"/>
                      <a:pt x="8037" y="1742"/>
                      <a:pt x="7402" y="699"/>
                    </a:cubicBezTo>
                    <a:cubicBezTo>
                      <a:pt x="7238" y="432"/>
                      <a:pt x="6909" y="227"/>
                      <a:pt x="6614" y="90"/>
                    </a:cubicBezTo>
                    <a:cubicBezTo>
                      <a:pt x="6491" y="33"/>
                      <a:pt x="6367" y="1"/>
                      <a:pt x="62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6055883" y="4305358"/>
                <a:ext cx="537924" cy="315576"/>
              </a:xfrm>
              <a:custGeom>
                <a:avLst/>
                <a:gdLst/>
                <a:ahLst/>
                <a:cxnLst/>
                <a:rect l="l" t="t" r="r" b="b"/>
                <a:pathLst>
                  <a:path w="11061" h="6489" extrusionOk="0">
                    <a:moveTo>
                      <a:pt x="6106" y="0"/>
                    </a:moveTo>
                    <a:cubicBezTo>
                      <a:pt x="5620" y="0"/>
                      <a:pt x="5135" y="131"/>
                      <a:pt x="4750" y="415"/>
                    </a:cubicBezTo>
                    <a:cubicBezTo>
                      <a:pt x="4258" y="777"/>
                      <a:pt x="3973" y="1230"/>
                      <a:pt x="3893" y="1836"/>
                    </a:cubicBezTo>
                    <a:cubicBezTo>
                      <a:pt x="3615" y="1762"/>
                      <a:pt x="3382" y="1682"/>
                      <a:pt x="3141" y="1641"/>
                    </a:cubicBezTo>
                    <a:cubicBezTo>
                      <a:pt x="3026" y="1621"/>
                      <a:pt x="2916" y="1612"/>
                      <a:pt x="2810" y="1612"/>
                    </a:cubicBezTo>
                    <a:cubicBezTo>
                      <a:pt x="1978" y="1612"/>
                      <a:pt x="1439" y="2190"/>
                      <a:pt x="928" y="2797"/>
                    </a:cubicBezTo>
                    <a:cubicBezTo>
                      <a:pt x="712" y="3053"/>
                      <a:pt x="539" y="3349"/>
                      <a:pt x="365" y="3637"/>
                    </a:cubicBezTo>
                    <a:cubicBezTo>
                      <a:pt x="38" y="4181"/>
                      <a:pt x="1" y="4763"/>
                      <a:pt x="218" y="5474"/>
                    </a:cubicBezTo>
                    <a:cubicBezTo>
                      <a:pt x="963" y="5196"/>
                      <a:pt x="1678" y="4954"/>
                      <a:pt x="2375" y="4664"/>
                    </a:cubicBezTo>
                    <a:cubicBezTo>
                      <a:pt x="3054" y="4383"/>
                      <a:pt x="3753" y="4295"/>
                      <a:pt x="4459" y="4295"/>
                    </a:cubicBezTo>
                    <a:cubicBezTo>
                      <a:pt x="4746" y="4295"/>
                      <a:pt x="5034" y="4310"/>
                      <a:pt x="5322" y="4332"/>
                    </a:cubicBezTo>
                    <a:cubicBezTo>
                      <a:pt x="6328" y="4406"/>
                      <a:pt x="7322" y="4558"/>
                      <a:pt x="8273" y="4935"/>
                    </a:cubicBezTo>
                    <a:cubicBezTo>
                      <a:pt x="9135" y="5276"/>
                      <a:pt x="9977" y="5634"/>
                      <a:pt x="10544" y="6489"/>
                    </a:cubicBezTo>
                    <a:cubicBezTo>
                      <a:pt x="11060" y="5803"/>
                      <a:pt x="11055" y="5088"/>
                      <a:pt x="10858" y="4371"/>
                    </a:cubicBezTo>
                    <a:cubicBezTo>
                      <a:pt x="10674" y="3707"/>
                      <a:pt x="10323" y="3116"/>
                      <a:pt x="9670" y="2808"/>
                    </a:cubicBezTo>
                    <a:cubicBezTo>
                      <a:pt x="9393" y="2678"/>
                      <a:pt x="9061" y="2611"/>
                      <a:pt x="8754" y="2611"/>
                    </a:cubicBezTo>
                    <a:cubicBezTo>
                      <a:pt x="8496" y="2611"/>
                      <a:pt x="8418" y="2553"/>
                      <a:pt x="8401" y="2310"/>
                    </a:cubicBezTo>
                    <a:cubicBezTo>
                      <a:pt x="8383" y="2016"/>
                      <a:pt x="8342" y="1726"/>
                      <a:pt x="8282" y="1442"/>
                    </a:cubicBezTo>
                    <a:cubicBezTo>
                      <a:pt x="8089" y="540"/>
                      <a:pt x="7094" y="0"/>
                      <a:pt x="610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6010168" y="4252154"/>
                <a:ext cx="634508" cy="365279"/>
              </a:xfrm>
              <a:custGeom>
                <a:avLst/>
                <a:gdLst/>
                <a:ahLst/>
                <a:cxnLst/>
                <a:rect l="l" t="t" r="r" b="b"/>
                <a:pathLst>
                  <a:path w="13047" h="7511" extrusionOk="0">
                    <a:moveTo>
                      <a:pt x="7359" y="0"/>
                    </a:moveTo>
                    <a:cubicBezTo>
                      <a:pt x="7331" y="0"/>
                      <a:pt x="7303" y="1"/>
                      <a:pt x="7275" y="2"/>
                    </a:cubicBezTo>
                    <a:cubicBezTo>
                      <a:pt x="6015" y="41"/>
                      <a:pt x="5159" y="680"/>
                      <a:pt x="4640" y="1804"/>
                    </a:cubicBezTo>
                    <a:cubicBezTo>
                      <a:pt x="4592" y="1912"/>
                      <a:pt x="4549" y="2021"/>
                      <a:pt x="4501" y="2127"/>
                    </a:cubicBezTo>
                    <a:cubicBezTo>
                      <a:pt x="4490" y="2152"/>
                      <a:pt x="4464" y="2170"/>
                      <a:pt x="4402" y="2241"/>
                    </a:cubicBezTo>
                    <a:cubicBezTo>
                      <a:pt x="4137" y="1998"/>
                      <a:pt x="3862" y="1913"/>
                      <a:pt x="3583" y="1913"/>
                    </a:cubicBezTo>
                    <a:cubicBezTo>
                      <a:pt x="3210" y="1913"/>
                      <a:pt x="2829" y="2064"/>
                      <a:pt x="2451" y="2189"/>
                    </a:cubicBezTo>
                    <a:cubicBezTo>
                      <a:pt x="1771" y="2412"/>
                      <a:pt x="1156" y="2768"/>
                      <a:pt x="775" y="3395"/>
                    </a:cubicBezTo>
                    <a:cubicBezTo>
                      <a:pt x="331" y="4129"/>
                      <a:pt x="0" y="5504"/>
                      <a:pt x="714" y="6122"/>
                    </a:cubicBezTo>
                    <a:cubicBezTo>
                      <a:pt x="718" y="5885"/>
                      <a:pt x="680" y="5663"/>
                      <a:pt x="729" y="5463"/>
                    </a:cubicBezTo>
                    <a:cubicBezTo>
                      <a:pt x="1054" y="4132"/>
                      <a:pt x="1857" y="3140"/>
                      <a:pt x="3061" y="2545"/>
                    </a:cubicBezTo>
                    <a:cubicBezTo>
                      <a:pt x="3340" y="2408"/>
                      <a:pt x="3683" y="2402"/>
                      <a:pt x="4040" y="2402"/>
                    </a:cubicBezTo>
                    <a:cubicBezTo>
                      <a:pt x="4076" y="2402"/>
                      <a:pt x="4113" y="2402"/>
                      <a:pt x="4149" y="2402"/>
                    </a:cubicBezTo>
                    <a:cubicBezTo>
                      <a:pt x="4309" y="2402"/>
                      <a:pt x="4470" y="2401"/>
                      <a:pt x="4629" y="2388"/>
                    </a:cubicBezTo>
                    <a:cubicBezTo>
                      <a:pt x="4994" y="1489"/>
                      <a:pt x="5917" y="792"/>
                      <a:pt x="6864" y="792"/>
                    </a:cubicBezTo>
                    <a:cubicBezTo>
                      <a:pt x="6960" y="792"/>
                      <a:pt x="7055" y="799"/>
                      <a:pt x="7150" y="814"/>
                    </a:cubicBezTo>
                    <a:cubicBezTo>
                      <a:pt x="8869" y="1076"/>
                      <a:pt x="9427" y="1644"/>
                      <a:pt x="9655" y="3348"/>
                    </a:cubicBezTo>
                    <a:cubicBezTo>
                      <a:pt x="11525" y="3525"/>
                      <a:pt x="12435" y="5145"/>
                      <a:pt x="11937" y="7510"/>
                    </a:cubicBezTo>
                    <a:cubicBezTo>
                      <a:pt x="13046" y="6024"/>
                      <a:pt x="12885" y="4424"/>
                      <a:pt x="11402" y="3458"/>
                    </a:cubicBezTo>
                    <a:cubicBezTo>
                      <a:pt x="11136" y="3285"/>
                      <a:pt x="10739" y="3283"/>
                      <a:pt x="10398" y="3263"/>
                    </a:cubicBezTo>
                    <a:cubicBezTo>
                      <a:pt x="10174" y="3248"/>
                      <a:pt x="10073" y="3220"/>
                      <a:pt x="10096" y="2971"/>
                    </a:cubicBezTo>
                    <a:cubicBezTo>
                      <a:pt x="10240" y="1391"/>
                      <a:pt x="8949" y="0"/>
                      <a:pt x="73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6086083" y="4561700"/>
                <a:ext cx="463516" cy="67648"/>
              </a:xfrm>
              <a:custGeom>
                <a:avLst/>
                <a:gdLst/>
                <a:ahLst/>
                <a:cxnLst/>
                <a:rect l="l" t="t" r="r" b="b"/>
                <a:pathLst>
                  <a:path w="9531" h="1391" extrusionOk="0">
                    <a:moveTo>
                      <a:pt x="3033" y="0"/>
                    </a:moveTo>
                    <a:cubicBezTo>
                      <a:pt x="1764" y="0"/>
                      <a:pt x="645" y="157"/>
                      <a:pt x="0" y="502"/>
                    </a:cubicBezTo>
                    <a:cubicBezTo>
                      <a:pt x="407" y="467"/>
                      <a:pt x="820" y="467"/>
                      <a:pt x="1217" y="389"/>
                    </a:cubicBezTo>
                    <a:cubicBezTo>
                      <a:pt x="1420" y="350"/>
                      <a:pt x="1618" y="332"/>
                      <a:pt x="1813" y="332"/>
                    </a:cubicBezTo>
                    <a:cubicBezTo>
                      <a:pt x="2467" y="332"/>
                      <a:pt x="3081" y="533"/>
                      <a:pt x="3687" y="805"/>
                    </a:cubicBezTo>
                    <a:cubicBezTo>
                      <a:pt x="3954" y="926"/>
                      <a:pt x="4207" y="1093"/>
                      <a:pt x="4484" y="1171"/>
                    </a:cubicBezTo>
                    <a:cubicBezTo>
                      <a:pt x="4671" y="1223"/>
                      <a:pt x="4886" y="1280"/>
                      <a:pt x="5082" y="1280"/>
                    </a:cubicBezTo>
                    <a:cubicBezTo>
                      <a:pt x="5166" y="1280"/>
                      <a:pt x="5247" y="1270"/>
                      <a:pt x="5320" y="1244"/>
                    </a:cubicBezTo>
                    <a:cubicBezTo>
                      <a:pt x="5927" y="1032"/>
                      <a:pt x="6527" y="932"/>
                      <a:pt x="7125" y="932"/>
                    </a:cubicBezTo>
                    <a:cubicBezTo>
                      <a:pt x="7843" y="932"/>
                      <a:pt x="8556" y="1076"/>
                      <a:pt x="9269" y="1344"/>
                    </a:cubicBezTo>
                    <a:cubicBezTo>
                      <a:pt x="9332" y="1367"/>
                      <a:pt x="9402" y="1368"/>
                      <a:pt x="9531" y="1391"/>
                    </a:cubicBezTo>
                    <a:cubicBezTo>
                      <a:pt x="8214" y="532"/>
                      <a:pt x="5370" y="0"/>
                      <a:pt x="30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6176686" y="4527803"/>
                <a:ext cx="364160" cy="81216"/>
              </a:xfrm>
              <a:custGeom>
                <a:avLst/>
                <a:gdLst/>
                <a:ahLst/>
                <a:cxnLst/>
                <a:rect l="l" t="t" r="r" b="b"/>
                <a:pathLst>
                  <a:path w="7488" h="1670" extrusionOk="0">
                    <a:moveTo>
                      <a:pt x="2129" y="1"/>
                    </a:moveTo>
                    <a:cubicBezTo>
                      <a:pt x="1280" y="1"/>
                      <a:pt x="516" y="125"/>
                      <a:pt x="1" y="408"/>
                    </a:cubicBezTo>
                    <a:cubicBezTo>
                      <a:pt x="284" y="398"/>
                      <a:pt x="566" y="392"/>
                      <a:pt x="846" y="392"/>
                    </a:cubicBezTo>
                    <a:cubicBezTo>
                      <a:pt x="3149" y="392"/>
                      <a:pt x="5342" y="752"/>
                      <a:pt x="7487" y="1670"/>
                    </a:cubicBezTo>
                    <a:cubicBezTo>
                      <a:pt x="6698" y="716"/>
                      <a:pt x="4166" y="1"/>
                      <a:pt x="21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" name="Google Shape;22;p2"/>
            <p:cNvSpPr/>
            <p:nvPr/>
          </p:nvSpPr>
          <p:spPr>
            <a:xfrm>
              <a:off x="6605868" y="4576727"/>
              <a:ext cx="221716" cy="47465"/>
            </a:xfrm>
            <a:custGeom>
              <a:avLst/>
              <a:gdLst/>
              <a:ahLst/>
              <a:cxnLst/>
              <a:rect l="l" t="t" r="r" b="b"/>
              <a:pathLst>
                <a:path w="4559" h="976" extrusionOk="0">
                  <a:moveTo>
                    <a:pt x="4558" y="0"/>
                  </a:moveTo>
                  <a:cubicBezTo>
                    <a:pt x="3003" y="149"/>
                    <a:pt x="1444" y="285"/>
                    <a:pt x="0" y="944"/>
                  </a:cubicBezTo>
                  <a:cubicBezTo>
                    <a:pt x="236" y="965"/>
                    <a:pt x="470" y="975"/>
                    <a:pt x="701" y="975"/>
                  </a:cubicBezTo>
                  <a:cubicBezTo>
                    <a:pt x="2061" y="975"/>
                    <a:pt x="3340" y="623"/>
                    <a:pt x="45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8323566" y="3538866"/>
            <a:ext cx="1273679" cy="795998"/>
            <a:chOff x="5660792" y="3822389"/>
            <a:chExt cx="1353394" cy="845816"/>
          </a:xfrm>
        </p:grpSpPr>
        <p:sp>
          <p:nvSpPr>
            <p:cNvPr id="24" name="Google Shape;24;p2"/>
            <p:cNvSpPr/>
            <p:nvPr/>
          </p:nvSpPr>
          <p:spPr>
            <a:xfrm>
              <a:off x="5660792" y="3822389"/>
              <a:ext cx="1353394" cy="845816"/>
            </a:xfrm>
            <a:custGeom>
              <a:avLst/>
              <a:gdLst/>
              <a:ahLst/>
              <a:cxnLst/>
              <a:rect l="l" t="t" r="r" b="b"/>
              <a:pathLst>
                <a:path w="27829" h="17392" extrusionOk="0">
                  <a:moveTo>
                    <a:pt x="16246" y="1825"/>
                  </a:moveTo>
                  <a:cubicBezTo>
                    <a:pt x="16289" y="1825"/>
                    <a:pt x="16334" y="1826"/>
                    <a:pt x="16378" y="1828"/>
                  </a:cubicBezTo>
                  <a:cubicBezTo>
                    <a:pt x="17445" y="1880"/>
                    <a:pt x="17993" y="2662"/>
                    <a:pt x="18056" y="3716"/>
                  </a:cubicBezTo>
                  <a:cubicBezTo>
                    <a:pt x="19604" y="3755"/>
                    <a:pt x="20299" y="4474"/>
                    <a:pt x="20175" y="5858"/>
                  </a:cubicBezTo>
                  <a:cubicBezTo>
                    <a:pt x="20186" y="5869"/>
                    <a:pt x="20193" y="5886"/>
                    <a:pt x="20204" y="5890"/>
                  </a:cubicBezTo>
                  <a:cubicBezTo>
                    <a:pt x="20303" y="5910"/>
                    <a:pt x="20401" y="5933"/>
                    <a:pt x="20500" y="5947"/>
                  </a:cubicBezTo>
                  <a:cubicBezTo>
                    <a:pt x="21001" y="6016"/>
                    <a:pt x="21349" y="6393"/>
                    <a:pt x="21360" y="6891"/>
                  </a:cubicBezTo>
                  <a:cubicBezTo>
                    <a:pt x="21364" y="7098"/>
                    <a:pt x="21353" y="7302"/>
                    <a:pt x="21347" y="7508"/>
                  </a:cubicBezTo>
                  <a:cubicBezTo>
                    <a:pt x="21339" y="7845"/>
                    <a:pt x="21352" y="7974"/>
                    <a:pt x="21492" y="7974"/>
                  </a:cubicBezTo>
                  <a:cubicBezTo>
                    <a:pt x="21569" y="7974"/>
                    <a:pt x="21684" y="7935"/>
                    <a:pt x="21854" y="7871"/>
                  </a:cubicBezTo>
                  <a:cubicBezTo>
                    <a:pt x="22137" y="7765"/>
                    <a:pt x="22431" y="7687"/>
                    <a:pt x="22714" y="7687"/>
                  </a:cubicBezTo>
                  <a:cubicBezTo>
                    <a:pt x="23002" y="7687"/>
                    <a:pt x="23278" y="7767"/>
                    <a:pt x="23519" y="7980"/>
                  </a:cubicBezTo>
                  <a:cubicBezTo>
                    <a:pt x="23753" y="8186"/>
                    <a:pt x="23945" y="8251"/>
                    <a:pt x="24201" y="8251"/>
                  </a:cubicBezTo>
                  <a:cubicBezTo>
                    <a:pt x="24222" y="8251"/>
                    <a:pt x="24244" y="8251"/>
                    <a:pt x="24266" y="8250"/>
                  </a:cubicBezTo>
                  <a:cubicBezTo>
                    <a:pt x="24300" y="8248"/>
                    <a:pt x="24334" y="8248"/>
                    <a:pt x="24368" y="8248"/>
                  </a:cubicBezTo>
                  <a:cubicBezTo>
                    <a:pt x="24496" y="8248"/>
                    <a:pt x="24626" y="8257"/>
                    <a:pt x="24747" y="8287"/>
                  </a:cubicBezTo>
                  <a:cubicBezTo>
                    <a:pt x="25214" y="8400"/>
                    <a:pt x="25706" y="8560"/>
                    <a:pt x="25797" y="9093"/>
                  </a:cubicBezTo>
                  <a:cubicBezTo>
                    <a:pt x="25881" y="9586"/>
                    <a:pt x="25916" y="10032"/>
                    <a:pt x="26225" y="10494"/>
                  </a:cubicBezTo>
                  <a:cubicBezTo>
                    <a:pt x="26619" y="11085"/>
                    <a:pt x="26132" y="12092"/>
                    <a:pt x="25452" y="12464"/>
                  </a:cubicBezTo>
                  <a:cubicBezTo>
                    <a:pt x="25333" y="12529"/>
                    <a:pt x="25180" y="12730"/>
                    <a:pt x="25205" y="12834"/>
                  </a:cubicBezTo>
                  <a:cubicBezTo>
                    <a:pt x="25398" y="13724"/>
                    <a:pt x="25030" y="14428"/>
                    <a:pt x="24515" y="15093"/>
                  </a:cubicBezTo>
                  <a:cubicBezTo>
                    <a:pt x="24469" y="15154"/>
                    <a:pt x="24389" y="15218"/>
                    <a:pt x="24315" y="15229"/>
                  </a:cubicBezTo>
                  <a:cubicBezTo>
                    <a:pt x="23428" y="15366"/>
                    <a:pt x="22538" y="15491"/>
                    <a:pt x="21650" y="15626"/>
                  </a:cubicBezTo>
                  <a:cubicBezTo>
                    <a:pt x="21037" y="15719"/>
                    <a:pt x="20425" y="15822"/>
                    <a:pt x="19818" y="15918"/>
                  </a:cubicBezTo>
                  <a:cubicBezTo>
                    <a:pt x="19801" y="15573"/>
                    <a:pt x="19991" y="15437"/>
                    <a:pt x="20299" y="15344"/>
                  </a:cubicBezTo>
                  <a:cubicBezTo>
                    <a:pt x="21334" y="15030"/>
                    <a:pt x="22360" y="14686"/>
                    <a:pt x="23387" y="14348"/>
                  </a:cubicBezTo>
                  <a:cubicBezTo>
                    <a:pt x="23519" y="14305"/>
                    <a:pt x="23642" y="14238"/>
                    <a:pt x="23768" y="14183"/>
                  </a:cubicBezTo>
                  <a:cubicBezTo>
                    <a:pt x="23755" y="14149"/>
                    <a:pt x="23740" y="14118"/>
                    <a:pt x="23725" y="14084"/>
                  </a:cubicBezTo>
                  <a:lnTo>
                    <a:pt x="20033" y="15184"/>
                  </a:lnTo>
                  <a:cubicBezTo>
                    <a:pt x="20048" y="14651"/>
                    <a:pt x="20098" y="14248"/>
                    <a:pt x="20691" y="14004"/>
                  </a:cubicBezTo>
                  <a:cubicBezTo>
                    <a:pt x="22142" y="13410"/>
                    <a:pt x="23556" y="12724"/>
                    <a:pt x="24985" y="12074"/>
                  </a:cubicBezTo>
                  <a:cubicBezTo>
                    <a:pt x="24909" y="12029"/>
                    <a:pt x="24828" y="12006"/>
                    <a:pt x="24752" y="12006"/>
                  </a:cubicBezTo>
                  <a:cubicBezTo>
                    <a:pt x="24703" y="12006"/>
                    <a:pt x="24656" y="12016"/>
                    <a:pt x="24614" y="12035"/>
                  </a:cubicBezTo>
                  <a:cubicBezTo>
                    <a:pt x="23213" y="12665"/>
                    <a:pt x="21815" y="13304"/>
                    <a:pt x="20414" y="13934"/>
                  </a:cubicBezTo>
                  <a:cubicBezTo>
                    <a:pt x="20331" y="13973"/>
                    <a:pt x="20225" y="13967"/>
                    <a:pt x="20141" y="13980"/>
                  </a:cubicBezTo>
                  <a:cubicBezTo>
                    <a:pt x="19922" y="13577"/>
                    <a:pt x="19868" y="13246"/>
                    <a:pt x="20381" y="13079"/>
                  </a:cubicBezTo>
                  <a:cubicBezTo>
                    <a:pt x="20448" y="13057"/>
                    <a:pt x="20500" y="12992"/>
                    <a:pt x="20559" y="12951"/>
                  </a:cubicBezTo>
                  <a:cubicBezTo>
                    <a:pt x="21553" y="12274"/>
                    <a:pt x="22549" y="11602"/>
                    <a:pt x="23540" y="10920"/>
                  </a:cubicBezTo>
                  <a:cubicBezTo>
                    <a:pt x="23631" y="10857"/>
                    <a:pt x="23685" y="10736"/>
                    <a:pt x="23755" y="10643"/>
                  </a:cubicBezTo>
                  <a:lnTo>
                    <a:pt x="23651" y="10543"/>
                  </a:lnTo>
                  <a:cubicBezTo>
                    <a:pt x="23527" y="10626"/>
                    <a:pt x="23398" y="10708"/>
                    <a:pt x="23274" y="10793"/>
                  </a:cubicBezTo>
                  <a:cubicBezTo>
                    <a:pt x="22287" y="11477"/>
                    <a:pt x="21310" y="12178"/>
                    <a:pt x="20312" y="12843"/>
                  </a:cubicBezTo>
                  <a:lnTo>
                    <a:pt x="20310" y="12843"/>
                  </a:lnTo>
                  <a:cubicBezTo>
                    <a:pt x="20101" y="12983"/>
                    <a:pt x="19977" y="13059"/>
                    <a:pt x="19872" y="13059"/>
                  </a:cubicBezTo>
                  <a:cubicBezTo>
                    <a:pt x="19728" y="13059"/>
                    <a:pt x="19624" y="12914"/>
                    <a:pt x="19389" y="12590"/>
                  </a:cubicBezTo>
                  <a:cubicBezTo>
                    <a:pt x="20516" y="11726"/>
                    <a:pt x="21622" y="10884"/>
                    <a:pt x="22718" y="10032"/>
                  </a:cubicBezTo>
                  <a:cubicBezTo>
                    <a:pt x="22809" y="9963"/>
                    <a:pt x="22845" y="9823"/>
                    <a:pt x="22904" y="9718"/>
                  </a:cubicBezTo>
                  <a:lnTo>
                    <a:pt x="22785" y="9645"/>
                  </a:lnTo>
                  <a:lnTo>
                    <a:pt x="19255" y="12460"/>
                  </a:lnTo>
                  <a:lnTo>
                    <a:pt x="18636" y="11971"/>
                  </a:lnTo>
                  <a:cubicBezTo>
                    <a:pt x="19138" y="11511"/>
                    <a:pt x="19589" y="11067"/>
                    <a:pt x="20071" y="10662"/>
                  </a:cubicBezTo>
                  <a:cubicBezTo>
                    <a:pt x="20500" y="10297"/>
                    <a:pt x="20972" y="9983"/>
                    <a:pt x="21408" y="9625"/>
                  </a:cubicBezTo>
                  <a:cubicBezTo>
                    <a:pt x="21477" y="9567"/>
                    <a:pt x="21457" y="9398"/>
                    <a:pt x="21498" y="9166"/>
                  </a:cubicBezTo>
                  <a:lnTo>
                    <a:pt x="21498" y="9166"/>
                  </a:lnTo>
                  <a:cubicBezTo>
                    <a:pt x="20598" y="9955"/>
                    <a:pt x="19805" y="10649"/>
                    <a:pt x="19015" y="11347"/>
                  </a:cubicBezTo>
                  <a:cubicBezTo>
                    <a:pt x="18651" y="11671"/>
                    <a:pt x="18490" y="11791"/>
                    <a:pt x="18214" y="11791"/>
                  </a:cubicBezTo>
                  <a:cubicBezTo>
                    <a:pt x="18080" y="11791"/>
                    <a:pt x="17918" y="11763"/>
                    <a:pt x="17692" y="11715"/>
                  </a:cubicBezTo>
                  <a:cubicBezTo>
                    <a:pt x="18710" y="10582"/>
                    <a:pt x="19701" y="9480"/>
                    <a:pt x="20691" y="8378"/>
                  </a:cubicBezTo>
                  <a:lnTo>
                    <a:pt x="20691" y="8378"/>
                  </a:lnTo>
                  <a:cubicBezTo>
                    <a:pt x="19431" y="9140"/>
                    <a:pt x="18703" y="10429"/>
                    <a:pt x="17594" y="11533"/>
                  </a:cubicBezTo>
                  <a:cubicBezTo>
                    <a:pt x="17599" y="11057"/>
                    <a:pt x="17482" y="10650"/>
                    <a:pt x="17629" y="10396"/>
                  </a:cubicBezTo>
                  <a:cubicBezTo>
                    <a:pt x="18285" y="9240"/>
                    <a:pt x="19017" y="8127"/>
                    <a:pt x="19721" y="6999"/>
                  </a:cubicBezTo>
                  <a:cubicBezTo>
                    <a:pt x="19801" y="6873"/>
                    <a:pt x="19885" y="6746"/>
                    <a:pt x="19966" y="6620"/>
                  </a:cubicBezTo>
                  <a:lnTo>
                    <a:pt x="19816" y="6509"/>
                  </a:lnTo>
                  <a:cubicBezTo>
                    <a:pt x="19556" y="6891"/>
                    <a:pt x="19298" y="7274"/>
                    <a:pt x="19039" y="7659"/>
                  </a:cubicBezTo>
                  <a:cubicBezTo>
                    <a:pt x="18746" y="8095"/>
                    <a:pt x="18445" y="8532"/>
                    <a:pt x="18166" y="8974"/>
                  </a:cubicBezTo>
                  <a:cubicBezTo>
                    <a:pt x="17887" y="9415"/>
                    <a:pt x="17629" y="9872"/>
                    <a:pt x="17296" y="10429"/>
                  </a:cubicBezTo>
                  <a:cubicBezTo>
                    <a:pt x="17157" y="10097"/>
                    <a:pt x="16915" y="9797"/>
                    <a:pt x="16988" y="9641"/>
                  </a:cubicBezTo>
                  <a:cubicBezTo>
                    <a:pt x="17508" y="8499"/>
                    <a:pt x="18095" y="7386"/>
                    <a:pt x="18651" y="6258"/>
                  </a:cubicBezTo>
                  <a:cubicBezTo>
                    <a:pt x="18703" y="6154"/>
                    <a:pt x="18683" y="6011"/>
                    <a:pt x="18697" y="5886"/>
                  </a:cubicBezTo>
                  <a:lnTo>
                    <a:pt x="18575" y="5877"/>
                  </a:lnTo>
                  <a:lnTo>
                    <a:pt x="16692" y="9597"/>
                  </a:lnTo>
                  <a:cubicBezTo>
                    <a:pt x="16534" y="9247"/>
                    <a:pt x="16051" y="9223"/>
                    <a:pt x="16237" y="8755"/>
                  </a:cubicBezTo>
                  <a:cubicBezTo>
                    <a:pt x="16696" y="7601"/>
                    <a:pt x="17133" y="6438"/>
                    <a:pt x="17571" y="5277"/>
                  </a:cubicBezTo>
                  <a:cubicBezTo>
                    <a:pt x="17607" y="5184"/>
                    <a:pt x="17577" y="5067"/>
                    <a:pt x="17579" y="4963"/>
                  </a:cubicBezTo>
                  <a:lnTo>
                    <a:pt x="17452" y="4937"/>
                  </a:lnTo>
                  <a:lnTo>
                    <a:pt x="15949" y="8855"/>
                  </a:lnTo>
                  <a:lnTo>
                    <a:pt x="15291" y="8593"/>
                  </a:lnTo>
                  <a:cubicBezTo>
                    <a:pt x="15522" y="7226"/>
                    <a:pt x="15758" y="5875"/>
                    <a:pt x="15970" y="4520"/>
                  </a:cubicBezTo>
                  <a:cubicBezTo>
                    <a:pt x="15988" y="4396"/>
                    <a:pt x="15862" y="4247"/>
                    <a:pt x="15793" y="4093"/>
                  </a:cubicBezTo>
                  <a:cubicBezTo>
                    <a:pt x="15559" y="5650"/>
                    <a:pt x="15336" y="7124"/>
                    <a:pt x="15111" y="8625"/>
                  </a:cubicBezTo>
                  <a:lnTo>
                    <a:pt x="14526" y="8489"/>
                  </a:lnTo>
                  <a:cubicBezTo>
                    <a:pt x="14557" y="7213"/>
                    <a:pt x="14678" y="5968"/>
                    <a:pt x="14619" y="4717"/>
                  </a:cubicBezTo>
                  <a:lnTo>
                    <a:pt x="14619" y="4717"/>
                  </a:lnTo>
                  <a:cubicBezTo>
                    <a:pt x="14526" y="4764"/>
                    <a:pt x="14496" y="4814"/>
                    <a:pt x="14492" y="4864"/>
                  </a:cubicBezTo>
                  <a:cubicBezTo>
                    <a:pt x="14420" y="5947"/>
                    <a:pt x="14331" y="7029"/>
                    <a:pt x="14290" y="8112"/>
                  </a:cubicBezTo>
                  <a:cubicBezTo>
                    <a:pt x="14276" y="8480"/>
                    <a:pt x="14131" y="8585"/>
                    <a:pt x="13862" y="8585"/>
                  </a:cubicBezTo>
                  <a:cubicBezTo>
                    <a:pt x="13806" y="8585"/>
                    <a:pt x="13745" y="8581"/>
                    <a:pt x="13679" y="8573"/>
                  </a:cubicBezTo>
                  <a:cubicBezTo>
                    <a:pt x="13381" y="7233"/>
                    <a:pt x="13090" y="5907"/>
                    <a:pt x="12787" y="4585"/>
                  </a:cubicBezTo>
                  <a:cubicBezTo>
                    <a:pt x="12772" y="4520"/>
                    <a:pt x="12655" y="4480"/>
                    <a:pt x="12584" y="4427"/>
                  </a:cubicBezTo>
                  <a:cubicBezTo>
                    <a:pt x="12560" y="4515"/>
                    <a:pt x="12499" y="4610"/>
                    <a:pt x="12517" y="4686"/>
                  </a:cubicBezTo>
                  <a:cubicBezTo>
                    <a:pt x="12803" y="5832"/>
                    <a:pt x="13108" y="6977"/>
                    <a:pt x="13391" y="8125"/>
                  </a:cubicBezTo>
                  <a:cubicBezTo>
                    <a:pt x="13528" y="8686"/>
                    <a:pt x="13511" y="8692"/>
                    <a:pt x="12881" y="8930"/>
                  </a:cubicBezTo>
                  <a:cubicBezTo>
                    <a:pt x="12673" y="8322"/>
                    <a:pt x="12467" y="7716"/>
                    <a:pt x="12255" y="7107"/>
                  </a:cubicBezTo>
                  <a:cubicBezTo>
                    <a:pt x="12043" y="6499"/>
                    <a:pt x="11824" y="5892"/>
                    <a:pt x="11609" y="5284"/>
                  </a:cubicBezTo>
                  <a:lnTo>
                    <a:pt x="11469" y="5310"/>
                  </a:lnTo>
                  <a:cubicBezTo>
                    <a:pt x="11479" y="5425"/>
                    <a:pt x="11465" y="5548"/>
                    <a:pt x="11503" y="5654"/>
                  </a:cubicBezTo>
                  <a:cubicBezTo>
                    <a:pt x="11843" y="6633"/>
                    <a:pt x="12203" y="7605"/>
                    <a:pt x="12534" y="8586"/>
                  </a:cubicBezTo>
                  <a:cubicBezTo>
                    <a:pt x="12716" y="9127"/>
                    <a:pt x="12651" y="9229"/>
                    <a:pt x="12075" y="9524"/>
                  </a:cubicBezTo>
                  <a:cubicBezTo>
                    <a:pt x="11623" y="8396"/>
                    <a:pt x="11177" y="7269"/>
                    <a:pt x="10717" y="6148"/>
                  </a:cubicBezTo>
                  <a:cubicBezTo>
                    <a:pt x="10676" y="6046"/>
                    <a:pt x="10540" y="5983"/>
                    <a:pt x="10447" y="5903"/>
                  </a:cubicBezTo>
                  <a:lnTo>
                    <a:pt x="10367" y="5996"/>
                  </a:lnTo>
                  <a:cubicBezTo>
                    <a:pt x="10497" y="6250"/>
                    <a:pt x="10648" y="6499"/>
                    <a:pt x="10756" y="6765"/>
                  </a:cubicBezTo>
                  <a:cubicBezTo>
                    <a:pt x="11105" y="7616"/>
                    <a:pt x="11408" y="8489"/>
                    <a:pt x="11794" y="9326"/>
                  </a:cubicBezTo>
                  <a:cubicBezTo>
                    <a:pt x="11999" y="9768"/>
                    <a:pt x="11863" y="10048"/>
                    <a:pt x="11581" y="10375"/>
                  </a:cubicBezTo>
                  <a:cubicBezTo>
                    <a:pt x="11090" y="9420"/>
                    <a:pt x="10579" y="8514"/>
                    <a:pt x="10156" y="7566"/>
                  </a:cubicBezTo>
                  <a:cubicBezTo>
                    <a:pt x="9953" y="7112"/>
                    <a:pt x="9821" y="6587"/>
                    <a:pt x="9817" y="6091"/>
                  </a:cubicBezTo>
                  <a:cubicBezTo>
                    <a:pt x="9808" y="5034"/>
                    <a:pt x="10473" y="4408"/>
                    <a:pt x="11462" y="4408"/>
                  </a:cubicBezTo>
                  <a:cubicBezTo>
                    <a:pt x="11513" y="4408"/>
                    <a:pt x="11565" y="4409"/>
                    <a:pt x="11618" y="4413"/>
                  </a:cubicBezTo>
                  <a:cubicBezTo>
                    <a:pt x="11619" y="4413"/>
                    <a:pt x="11621" y="4413"/>
                    <a:pt x="11623" y="4413"/>
                  </a:cubicBezTo>
                  <a:cubicBezTo>
                    <a:pt x="11696" y="4413"/>
                    <a:pt x="11830" y="4331"/>
                    <a:pt x="11839" y="4273"/>
                  </a:cubicBezTo>
                  <a:cubicBezTo>
                    <a:pt x="11973" y="3433"/>
                    <a:pt x="12690" y="3296"/>
                    <a:pt x="13312" y="3088"/>
                  </a:cubicBezTo>
                  <a:cubicBezTo>
                    <a:pt x="13330" y="3082"/>
                    <a:pt x="13348" y="3079"/>
                    <a:pt x="13367" y="3079"/>
                  </a:cubicBezTo>
                  <a:cubicBezTo>
                    <a:pt x="13519" y="3079"/>
                    <a:pt x="13730" y="3246"/>
                    <a:pt x="13900" y="3335"/>
                  </a:cubicBezTo>
                  <a:cubicBezTo>
                    <a:pt x="13980" y="3376"/>
                    <a:pt x="14035" y="3458"/>
                    <a:pt x="14167" y="3582"/>
                  </a:cubicBezTo>
                  <a:cubicBezTo>
                    <a:pt x="14458" y="2431"/>
                    <a:pt x="15217" y="1825"/>
                    <a:pt x="16246" y="1825"/>
                  </a:cubicBezTo>
                  <a:close/>
                  <a:moveTo>
                    <a:pt x="8454" y="6548"/>
                  </a:moveTo>
                  <a:cubicBezTo>
                    <a:pt x="8572" y="6548"/>
                    <a:pt x="8695" y="6580"/>
                    <a:pt x="8818" y="6637"/>
                  </a:cubicBezTo>
                  <a:cubicBezTo>
                    <a:pt x="9115" y="6774"/>
                    <a:pt x="9444" y="6979"/>
                    <a:pt x="9606" y="7246"/>
                  </a:cubicBezTo>
                  <a:cubicBezTo>
                    <a:pt x="10241" y="8289"/>
                    <a:pt x="10815" y="9368"/>
                    <a:pt x="11460" y="10520"/>
                  </a:cubicBezTo>
                  <a:cubicBezTo>
                    <a:pt x="11191" y="10493"/>
                    <a:pt x="10992" y="10435"/>
                    <a:pt x="10828" y="10435"/>
                  </a:cubicBezTo>
                  <a:cubicBezTo>
                    <a:pt x="10779" y="10435"/>
                    <a:pt x="10733" y="10441"/>
                    <a:pt x="10689" y="10453"/>
                  </a:cubicBezTo>
                  <a:cubicBezTo>
                    <a:pt x="10607" y="10478"/>
                    <a:pt x="10534" y="10489"/>
                    <a:pt x="10466" y="10489"/>
                  </a:cubicBezTo>
                  <a:cubicBezTo>
                    <a:pt x="10238" y="10489"/>
                    <a:pt x="10085" y="10356"/>
                    <a:pt x="9959" y="10145"/>
                  </a:cubicBezTo>
                  <a:cubicBezTo>
                    <a:pt x="9570" y="9491"/>
                    <a:pt x="9197" y="8828"/>
                    <a:pt x="8807" y="8177"/>
                  </a:cubicBezTo>
                  <a:cubicBezTo>
                    <a:pt x="8751" y="8088"/>
                    <a:pt x="8630" y="8040"/>
                    <a:pt x="8541" y="7971"/>
                  </a:cubicBezTo>
                  <a:cubicBezTo>
                    <a:pt x="8520" y="8004"/>
                    <a:pt x="8502" y="8038"/>
                    <a:pt x="8481" y="8073"/>
                  </a:cubicBezTo>
                  <a:cubicBezTo>
                    <a:pt x="8961" y="8904"/>
                    <a:pt x="9438" y="9732"/>
                    <a:pt x="9914" y="10559"/>
                  </a:cubicBezTo>
                  <a:cubicBezTo>
                    <a:pt x="9744" y="10700"/>
                    <a:pt x="9587" y="10768"/>
                    <a:pt x="9438" y="10768"/>
                  </a:cubicBezTo>
                  <a:cubicBezTo>
                    <a:pt x="9250" y="10768"/>
                    <a:pt x="9076" y="10660"/>
                    <a:pt x="8905" y="10455"/>
                  </a:cubicBezTo>
                  <a:cubicBezTo>
                    <a:pt x="8641" y="10141"/>
                    <a:pt x="8331" y="9866"/>
                    <a:pt x="8065" y="9554"/>
                  </a:cubicBezTo>
                  <a:cubicBezTo>
                    <a:pt x="7532" y="8928"/>
                    <a:pt x="7021" y="8287"/>
                    <a:pt x="6491" y="7657"/>
                  </a:cubicBezTo>
                  <a:cubicBezTo>
                    <a:pt x="6395" y="7542"/>
                    <a:pt x="6257" y="7460"/>
                    <a:pt x="6140" y="7361"/>
                  </a:cubicBezTo>
                  <a:lnTo>
                    <a:pt x="6079" y="7440"/>
                  </a:lnTo>
                  <a:lnTo>
                    <a:pt x="9059" y="11050"/>
                  </a:lnTo>
                  <a:cubicBezTo>
                    <a:pt x="8902" y="11055"/>
                    <a:pt x="8731" y="11098"/>
                    <a:pt x="8598" y="11098"/>
                  </a:cubicBezTo>
                  <a:cubicBezTo>
                    <a:pt x="8531" y="11098"/>
                    <a:pt x="8473" y="11087"/>
                    <a:pt x="8431" y="11055"/>
                  </a:cubicBezTo>
                  <a:cubicBezTo>
                    <a:pt x="7588" y="10424"/>
                    <a:pt x="6776" y="9749"/>
                    <a:pt x="5947" y="9095"/>
                  </a:cubicBezTo>
                  <a:cubicBezTo>
                    <a:pt x="5867" y="9034"/>
                    <a:pt x="5741" y="9028"/>
                    <a:pt x="5635" y="8997"/>
                  </a:cubicBezTo>
                  <a:lnTo>
                    <a:pt x="5635" y="8997"/>
                  </a:lnTo>
                  <a:cubicBezTo>
                    <a:pt x="5689" y="9103"/>
                    <a:pt x="5716" y="9240"/>
                    <a:pt x="5800" y="9307"/>
                  </a:cubicBezTo>
                  <a:cubicBezTo>
                    <a:pt x="6177" y="9610"/>
                    <a:pt x="6575" y="9887"/>
                    <a:pt x="6954" y="10186"/>
                  </a:cubicBezTo>
                  <a:cubicBezTo>
                    <a:pt x="7430" y="10563"/>
                    <a:pt x="7892" y="10953"/>
                    <a:pt x="8318" y="11301"/>
                  </a:cubicBezTo>
                  <a:lnTo>
                    <a:pt x="7809" y="11888"/>
                  </a:lnTo>
                  <a:lnTo>
                    <a:pt x="4375" y="10255"/>
                  </a:lnTo>
                  <a:lnTo>
                    <a:pt x="4250" y="10479"/>
                  </a:lnTo>
                  <a:cubicBezTo>
                    <a:pt x="5462" y="10879"/>
                    <a:pt x="6521" y="11544"/>
                    <a:pt x="7664" y="12098"/>
                  </a:cubicBezTo>
                  <a:cubicBezTo>
                    <a:pt x="7573" y="12312"/>
                    <a:pt x="7500" y="12482"/>
                    <a:pt x="7407" y="12702"/>
                  </a:cubicBezTo>
                  <a:lnTo>
                    <a:pt x="4001" y="11184"/>
                  </a:lnTo>
                  <a:cubicBezTo>
                    <a:pt x="3983" y="11228"/>
                    <a:pt x="3966" y="11271"/>
                    <a:pt x="3947" y="11314"/>
                  </a:cubicBezTo>
                  <a:cubicBezTo>
                    <a:pt x="4934" y="11780"/>
                    <a:pt x="5913" y="12265"/>
                    <a:pt x="6911" y="12702"/>
                  </a:cubicBezTo>
                  <a:cubicBezTo>
                    <a:pt x="7300" y="12873"/>
                    <a:pt x="7471" y="13044"/>
                    <a:pt x="7190" y="13438"/>
                  </a:cubicBezTo>
                  <a:lnTo>
                    <a:pt x="3966" y="12728"/>
                  </a:lnTo>
                  <a:cubicBezTo>
                    <a:pt x="3953" y="12782"/>
                    <a:pt x="3940" y="12834"/>
                    <a:pt x="3927" y="12888"/>
                  </a:cubicBezTo>
                  <a:cubicBezTo>
                    <a:pt x="4040" y="12928"/>
                    <a:pt x="4152" y="12979"/>
                    <a:pt x="4267" y="13006"/>
                  </a:cubicBezTo>
                  <a:cubicBezTo>
                    <a:pt x="5120" y="13211"/>
                    <a:pt x="5969" y="13447"/>
                    <a:pt x="6831" y="13601"/>
                  </a:cubicBezTo>
                  <a:cubicBezTo>
                    <a:pt x="7283" y="13681"/>
                    <a:pt x="7298" y="13882"/>
                    <a:pt x="7177" y="14279"/>
                  </a:cubicBezTo>
                  <a:cubicBezTo>
                    <a:pt x="6770" y="14214"/>
                    <a:pt x="6370" y="14146"/>
                    <a:pt x="5969" y="14090"/>
                  </a:cubicBezTo>
                  <a:cubicBezTo>
                    <a:pt x="5577" y="14036"/>
                    <a:pt x="5187" y="13995"/>
                    <a:pt x="4795" y="13949"/>
                  </a:cubicBezTo>
                  <a:lnTo>
                    <a:pt x="4774" y="14108"/>
                  </a:lnTo>
                  <a:lnTo>
                    <a:pt x="7313" y="14547"/>
                  </a:lnTo>
                  <a:lnTo>
                    <a:pt x="7552" y="15043"/>
                  </a:lnTo>
                  <a:lnTo>
                    <a:pt x="6114" y="15338"/>
                  </a:lnTo>
                  <a:lnTo>
                    <a:pt x="6144" y="15509"/>
                  </a:lnTo>
                  <a:lnTo>
                    <a:pt x="7783" y="15286"/>
                  </a:lnTo>
                  <a:cubicBezTo>
                    <a:pt x="7887" y="15454"/>
                    <a:pt x="7998" y="15636"/>
                    <a:pt x="8160" y="15898"/>
                  </a:cubicBezTo>
                  <a:cubicBezTo>
                    <a:pt x="7944" y="15918"/>
                    <a:pt x="7770" y="15963"/>
                    <a:pt x="7617" y="15963"/>
                  </a:cubicBezTo>
                  <a:cubicBezTo>
                    <a:pt x="7573" y="15963"/>
                    <a:pt x="7530" y="15959"/>
                    <a:pt x="7489" y="15950"/>
                  </a:cubicBezTo>
                  <a:cubicBezTo>
                    <a:pt x="6837" y="15803"/>
                    <a:pt x="6172" y="15671"/>
                    <a:pt x="5547" y="15437"/>
                  </a:cubicBezTo>
                  <a:cubicBezTo>
                    <a:pt x="4260" y="14954"/>
                    <a:pt x="3217" y="14155"/>
                    <a:pt x="2628" y="12863"/>
                  </a:cubicBezTo>
                  <a:cubicBezTo>
                    <a:pt x="2206" y="11934"/>
                    <a:pt x="2299" y="11449"/>
                    <a:pt x="3020" y="10749"/>
                  </a:cubicBezTo>
                  <a:cubicBezTo>
                    <a:pt x="3037" y="10734"/>
                    <a:pt x="3030" y="10693"/>
                    <a:pt x="3035" y="10645"/>
                  </a:cubicBezTo>
                  <a:cubicBezTo>
                    <a:pt x="2520" y="10258"/>
                    <a:pt x="2377" y="9732"/>
                    <a:pt x="2617" y="9140"/>
                  </a:cubicBezTo>
                  <a:cubicBezTo>
                    <a:pt x="3010" y="8168"/>
                    <a:pt x="3658" y="7693"/>
                    <a:pt x="4519" y="7693"/>
                  </a:cubicBezTo>
                  <a:cubicBezTo>
                    <a:pt x="4791" y="7693"/>
                    <a:pt x="5083" y="7740"/>
                    <a:pt x="5395" y="7833"/>
                  </a:cubicBezTo>
                  <a:cubicBezTo>
                    <a:pt x="5561" y="7031"/>
                    <a:pt x="6028" y="6622"/>
                    <a:pt x="6714" y="6622"/>
                  </a:cubicBezTo>
                  <a:cubicBezTo>
                    <a:pt x="7058" y="6622"/>
                    <a:pt x="7456" y="6725"/>
                    <a:pt x="7900" y="6932"/>
                  </a:cubicBezTo>
                  <a:cubicBezTo>
                    <a:pt x="8030" y="6661"/>
                    <a:pt x="8231" y="6548"/>
                    <a:pt x="8454" y="6548"/>
                  </a:cubicBezTo>
                  <a:close/>
                  <a:moveTo>
                    <a:pt x="12737" y="14506"/>
                  </a:moveTo>
                  <a:cubicBezTo>
                    <a:pt x="14774" y="14506"/>
                    <a:pt x="17306" y="15221"/>
                    <a:pt x="18095" y="16175"/>
                  </a:cubicBezTo>
                  <a:cubicBezTo>
                    <a:pt x="15950" y="15257"/>
                    <a:pt x="13757" y="14897"/>
                    <a:pt x="11454" y="14897"/>
                  </a:cubicBezTo>
                  <a:cubicBezTo>
                    <a:pt x="11174" y="14897"/>
                    <a:pt x="10892" y="14903"/>
                    <a:pt x="10609" y="14913"/>
                  </a:cubicBezTo>
                  <a:cubicBezTo>
                    <a:pt x="11124" y="14630"/>
                    <a:pt x="11888" y="14506"/>
                    <a:pt x="12737" y="14506"/>
                  </a:cubicBezTo>
                  <a:close/>
                  <a:moveTo>
                    <a:pt x="14545" y="8837"/>
                  </a:moveTo>
                  <a:cubicBezTo>
                    <a:pt x="16134" y="8837"/>
                    <a:pt x="17426" y="10228"/>
                    <a:pt x="17281" y="11808"/>
                  </a:cubicBezTo>
                  <a:cubicBezTo>
                    <a:pt x="17259" y="12057"/>
                    <a:pt x="17360" y="12085"/>
                    <a:pt x="17584" y="12100"/>
                  </a:cubicBezTo>
                  <a:cubicBezTo>
                    <a:pt x="17924" y="12120"/>
                    <a:pt x="18322" y="12122"/>
                    <a:pt x="18588" y="12295"/>
                  </a:cubicBezTo>
                  <a:cubicBezTo>
                    <a:pt x="20069" y="13261"/>
                    <a:pt x="20230" y="14861"/>
                    <a:pt x="19123" y="16347"/>
                  </a:cubicBezTo>
                  <a:cubicBezTo>
                    <a:pt x="19621" y="13982"/>
                    <a:pt x="18710" y="12362"/>
                    <a:pt x="16841" y="12185"/>
                  </a:cubicBezTo>
                  <a:cubicBezTo>
                    <a:pt x="16613" y="10481"/>
                    <a:pt x="16055" y="9913"/>
                    <a:pt x="14336" y="9651"/>
                  </a:cubicBezTo>
                  <a:cubicBezTo>
                    <a:pt x="14241" y="9636"/>
                    <a:pt x="14146" y="9629"/>
                    <a:pt x="14050" y="9629"/>
                  </a:cubicBezTo>
                  <a:cubicBezTo>
                    <a:pt x="13103" y="9629"/>
                    <a:pt x="12180" y="10326"/>
                    <a:pt x="11815" y="11225"/>
                  </a:cubicBezTo>
                  <a:cubicBezTo>
                    <a:pt x="11656" y="11238"/>
                    <a:pt x="11495" y="11239"/>
                    <a:pt x="11335" y="11239"/>
                  </a:cubicBezTo>
                  <a:cubicBezTo>
                    <a:pt x="11299" y="11239"/>
                    <a:pt x="11262" y="11239"/>
                    <a:pt x="11226" y="11239"/>
                  </a:cubicBezTo>
                  <a:cubicBezTo>
                    <a:pt x="10868" y="11239"/>
                    <a:pt x="10526" y="11245"/>
                    <a:pt x="10247" y="11382"/>
                  </a:cubicBezTo>
                  <a:cubicBezTo>
                    <a:pt x="9041" y="11977"/>
                    <a:pt x="8240" y="12969"/>
                    <a:pt x="7915" y="14300"/>
                  </a:cubicBezTo>
                  <a:cubicBezTo>
                    <a:pt x="7866" y="14500"/>
                    <a:pt x="7903" y="14722"/>
                    <a:pt x="7900" y="14959"/>
                  </a:cubicBezTo>
                  <a:cubicBezTo>
                    <a:pt x="7186" y="14341"/>
                    <a:pt x="7517" y="12966"/>
                    <a:pt x="7961" y="12232"/>
                  </a:cubicBezTo>
                  <a:cubicBezTo>
                    <a:pt x="8340" y="11605"/>
                    <a:pt x="8957" y="11249"/>
                    <a:pt x="9637" y="11026"/>
                  </a:cubicBezTo>
                  <a:cubicBezTo>
                    <a:pt x="10015" y="10901"/>
                    <a:pt x="10396" y="10750"/>
                    <a:pt x="10769" y="10750"/>
                  </a:cubicBezTo>
                  <a:cubicBezTo>
                    <a:pt x="11048" y="10750"/>
                    <a:pt x="11323" y="10835"/>
                    <a:pt x="11588" y="11078"/>
                  </a:cubicBezTo>
                  <a:cubicBezTo>
                    <a:pt x="11649" y="11007"/>
                    <a:pt x="11675" y="10989"/>
                    <a:pt x="11687" y="10964"/>
                  </a:cubicBezTo>
                  <a:cubicBezTo>
                    <a:pt x="11735" y="10858"/>
                    <a:pt x="11776" y="10749"/>
                    <a:pt x="11826" y="10641"/>
                  </a:cubicBezTo>
                  <a:cubicBezTo>
                    <a:pt x="12344" y="9517"/>
                    <a:pt x="13201" y="8878"/>
                    <a:pt x="14461" y="8839"/>
                  </a:cubicBezTo>
                  <a:cubicBezTo>
                    <a:pt x="14489" y="8838"/>
                    <a:pt x="14517" y="8837"/>
                    <a:pt x="14545" y="8837"/>
                  </a:cubicBezTo>
                  <a:close/>
                  <a:moveTo>
                    <a:pt x="14230" y="9931"/>
                  </a:moveTo>
                  <a:cubicBezTo>
                    <a:pt x="15218" y="9931"/>
                    <a:pt x="16213" y="10471"/>
                    <a:pt x="16406" y="11373"/>
                  </a:cubicBezTo>
                  <a:cubicBezTo>
                    <a:pt x="16468" y="11657"/>
                    <a:pt x="16508" y="11947"/>
                    <a:pt x="16527" y="12241"/>
                  </a:cubicBezTo>
                  <a:cubicBezTo>
                    <a:pt x="16542" y="12484"/>
                    <a:pt x="16620" y="12542"/>
                    <a:pt x="16878" y="12542"/>
                  </a:cubicBezTo>
                  <a:cubicBezTo>
                    <a:pt x="17187" y="12542"/>
                    <a:pt x="17517" y="12609"/>
                    <a:pt x="17794" y="12739"/>
                  </a:cubicBezTo>
                  <a:cubicBezTo>
                    <a:pt x="18448" y="13047"/>
                    <a:pt x="18798" y="13638"/>
                    <a:pt x="18982" y="14302"/>
                  </a:cubicBezTo>
                  <a:cubicBezTo>
                    <a:pt x="19180" y="15019"/>
                    <a:pt x="19184" y="15734"/>
                    <a:pt x="18669" y="16420"/>
                  </a:cubicBezTo>
                  <a:cubicBezTo>
                    <a:pt x="18103" y="15565"/>
                    <a:pt x="17261" y="15207"/>
                    <a:pt x="16397" y="14866"/>
                  </a:cubicBezTo>
                  <a:cubicBezTo>
                    <a:pt x="15447" y="14489"/>
                    <a:pt x="14452" y="14337"/>
                    <a:pt x="13448" y="14263"/>
                  </a:cubicBezTo>
                  <a:cubicBezTo>
                    <a:pt x="13160" y="14241"/>
                    <a:pt x="12872" y="14226"/>
                    <a:pt x="12584" y="14226"/>
                  </a:cubicBezTo>
                  <a:cubicBezTo>
                    <a:pt x="11879" y="14226"/>
                    <a:pt x="11179" y="14314"/>
                    <a:pt x="10501" y="14595"/>
                  </a:cubicBezTo>
                  <a:lnTo>
                    <a:pt x="10499" y="14595"/>
                  </a:lnTo>
                  <a:cubicBezTo>
                    <a:pt x="9802" y="14885"/>
                    <a:pt x="9087" y="15128"/>
                    <a:pt x="8342" y="15407"/>
                  </a:cubicBezTo>
                  <a:cubicBezTo>
                    <a:pt x="8125" y="14696"/>
                    <a:pt x="8162" y="14114"/>
                    <a:pt x="8491" y="13568"/>
                  </a:cubicBezTo>
                  <a:cubicBezTo>
                    <a:pt x="8663" y="13280"/>
                    <a:pt x="8836" y="12984"/>
                    <a:pt x="9052" y="12728"/>
                  </a:cubicBezTo>
                  <a:cubicBezTo>
                    <a:pt x="9563" y="12121"/>
                    <a:pt x="10104" y="11543"/>
                    <a:pt x="10936" y="11543"/>
                  </a:cubicBezTo>
                  <a:cubicBezTo>
                    <a:pt x="11041" y="11543"/>
                    <a:pt x="11151" y="11552"/>
                    <a:pt x="11267" y="11572"/>
                  </a:cubicBezTo>
                  <a:cubicBezTo>
                    <a:pt x="11506" y="11613"/>
                    <a:pt x="11739" y="11693"/>
                    <a:pt x="12017" y="11767"/>
                  </a:cubicBezTo>
                  <a:cubicBezTo>
                    <a:pt x="12099" y="11161"/>
                    <a:pt x="12382" y="10708"/>
                    <a:pt x="12874" y="10346"/>
                  </a:cubicBezTo>
                  <a:cubicBezTo>
                    <a:pt x="13259" y="10062"/>
                    <a:pt x="13744" y="9931"/>
                    <a:pt x="14230" y="9931"/>
                  </a:cubicBezTo>
                  <a:close/>
                  <a:moveTo>
                    <a:pt x="23991" y="15511"/>
                  </a:moveTo>
                  <a:lnTo>
                    <a:pt x="23991" y="15511"/>
                  </a:lnTo>
                  <a:cubicBezTo>
                    <a:pt x="22773" y="16134"/>
                    <a:pt x="21494" y="16486"/>
                    <a:pt x="20134" y="16486"/>
                  </a:cubicBezTo>
                  <a:cubicBezTo>
                    <a:pt x="19903" y="16486"/>
                    <a:pt x="19669" y="16476"/>
                    <a:pt x="19433" y="16455"/>
                  </a:cubicBezTo>
                  <a:cubicBezTo>
                    <a:pt x="20877" y="15796"/>
                    <a:pt x="22434" y="15660"/>
                    <a:pt x="23991" y="15511"/>
                  </a:cubicBezTo>
                  <a:close/>
                  <a:moveTo>
                    <a:pt x="11783" y="15202"/>
                  </a:moveTo>
                  <a:cubicBezTo>
                    <a:pt x="14120" y="15202"/>
                    <a:pt x="16961" y="15733"/>
                    <a:pt x="18276" y="16593"/>
                  </a:cubicBezTo>
                  <a:cubicBezTo>
                    <a:pt x="18147" y="16570"/>
                    <a:pt x="18077" y="16569"/>
                    <a:pt x="18014" y="16546"/>
                  </a:cubicBezTo>
                  <a:cubicBezTo>
                    <a:pt x="17300" y="16278"/>
                    <a:pt x="16587" y="16133"/>
                    <a:pt x="15869" y="16133"/>
                  </a:cubicBezTo>
                  <a:cubicBezTo>
                    <a:pt x="15272" y="16133"/>
                    <a:pt x="14672" y="16233"/>
                    <a:pt x="14065" y="16446"/>
                  </a:cubicBezTo>
                  <a:cubicBezTo>
                    <a:pt x="13992" y="16472"/>
                    <a:pt x="13911" y="16482"/>
                    <a:pt x="13827" y="16482"/>
                  </a:cubicBezTo>
                  <a:cubicBezTo>
                    <a:pt x="13631" y="16482"/>
                    <a:pt x="13416" y="16425"/>
                    <a:pt x="13229" y="16373"/>
                  </a:cubicBezTo>
                  <a:cubicBezTo>
                    <a:pt x="12952" y="16295"/>
                    <a:pt x="12699" y="16128"/>
                    <a:pt x="12432" y="16007"/>
                  </a:cubicBezTo>
                  <a:cubicBezTo>
                    <a:pt x="11826" y="15735"/>
                    <a:pt x="11213" y="15534"/>
                    <a:pt x="10560" y="15534"/>
                  </a:cubicBezTo>
                  <a:cubicBezTo>
                    <a:pt x="10365" y="15534"/>
                    <a:pt x="10167" y="15552"/>
                    <a:pt x="9964" y="15591"/>
                  </a:cubicBezTo>
                  <a:cubicBezTo>
                    <a:pt x="9565" y="15669"/>
                    <a:pt x="9150" y="15669"/>
                    <a:pt x="8747" y="15704"/>
                  </a:cubicBezTo>
                  <a:cubicBezTo>
                    <a:pt x="9393" y="15358"/>
                    <a:pt x="10514" y="15202"/>
                    <a:pt x="11783" y="15202"/>
                  </a:cubicBezTo>
                  <a:close/>
                  <a:moveTo>
                    <a:pt x="15921" y="288"/>
                  </a:moveTo>
                  <a:cubicBezTo>
                    <a:pt x="16109" y="288"/>
                    <a:pt x="16298" y="312"/>
                    <a:pt x="16486" y="366"/>
                  </a:cubicBezTo>
                  <a:cubicBezTo>
                    <a:pt x="17612" y="689"/>
                    <a:pt x="18562" y="1269"/>
                    <a:pt x="18855" y="2523"/>
                  </a:cubicBezTo>
                  <a:cubicBezTo>
                    <a:pt x="18926" y="2831"/>
                    <a:pt x="19052" y="2932"/>
                    <a:pt x="19381" y="2939"/>
                  </a:cubicBezTo>
                  <a:cubicBezTo>
                    <a:pt x="20227" y="2958"/>
                    <a:pt x="21117" y="3591"/>
                    <a:pt x="21050" y="4702"/>
                  </a:cubicBezTo>
                  <a:cubicBezTo>
                    <a:pt x="21039" y="4886"/>
                    <a:pt x="21044" y="5074"/>
                    <a:pt x="21040" y="5254"/>
                  </a:cubicBezTo>
                  <a:cubicBezTo>
                    <a:pt x="22033" y="5448"/>
                    <a:pt x="22235" y="5754"/>
                    <a:pt x="22150" y="6810"/>
                  </a:cubicBezTo>
                  <a:cubicBezTo>
                    <a:pt x="22133" y="7030"/>
                    <a:pt x="22235" y="7156"/>
                    <a:pt x="22425" y="7156"/>
                  </a:cubicBezTo>
                  <a:cubicBezTo>
                    <a:pt x="22469" y="7156"/>
                    <a:pt x="22518" y="7149"/>
                    <a:pt x="22572" y="7135"/>
                  </a:cubicBezTo>
                  <a:cubicBezTo>
                    <a:pt x="22787" y="7079"/>
                    <a:pt x="22996" y="7051"/>
                    <a:pt x="23200" y="7051"/>
                  </a:cubicBezTo>
                  <a:cubicBezTo>
                    <a:pt x="23680" y="7051"/>
                    <a:pt x="24130" y="7207"/>
                    <a:pt x="24554" y="7521"/>
                  </a:cubicBezTo>
                  <a:cubicBezTo>
                    <a:pt x="24628" y="7577"/>
                    <a:pt x="24744" y="7600"/>
                    <a:pt x="24850" y="7600"/>
                  </a:cubicBezTo>
                  <a:cubicBezTo>
                    <a:pt x="24883" y="7600"/>
                    <a:pt x="24915" y="7598"/>
                    <a:pt x="24944" y="7594"/>
                  </a:cubicBezTo>
                  <a:cubicBezTo>
                    <a:pt x="24987" y="7587"/>
                    <a:pt x="25031" y="7584"/>
                    <a:pt x="25077" y="7584"/>
                  </a:cubicBezTo>
                  <a:cubicBezTo>
                    <a:pt x="25849" y="7584"/>
                    <a:pt x="27010" y="8490"/>
                    <a:pt x="26715" y="9407"/>
                  </a:cubicBezTo>
                  <a:cubicBezTo>
                    <a:pt x="26680" y="9517"/>
                    <a:pt x="26754" y="9705"/>
                    <a:pt x="26838" y="9799"/>
                  </a:cubicBezTo>
                  <a:cubicBezTo>
                    <a:pt x="27174" y="10180"/>
                    <a:pt x="27358" y="10602"/>
                    <a:pt x="27330" y="11117"/>
                  </a:cubicBezTo>
                  <a:cubicBezTo>
                    <a:pt x="27288" y="11880"/>
                    <a:pt x="26903" y="12468"/>
                    <a:pt x="26390" y="12995"/>
                  </a:cubicBezTo>
                  <a:cubicBezTo>
                    <a:pt x="26310" y="13077"/>
                    <a:pt x="26215" y="13220"/>
                    <a:pt x="26238" y="13307"/>
                  </a:cubicBezTo>
                  <a:cubicBezTo>
                    <a:pt x="26559" y="14515"/>
                    <a:pt x="25929" y="15361"/>
                    <a:pt x="25099" y="16043"/>
                  </a:cubicBezTo>
                  <a:cubicBezTo>
                    <a:pt x="24186" y="16793"/>
                    <a:pt x="23121" y="17180"/>
                    <a:pt x="21957" y="17180"/>
                  </a:cubicBezTo>
                  <a:cubicBezTo>
                    <a:pt x="21789" y="17180"/>
                    <a:pt x="21619" y="17172"/>
                    <a:pt x="21447" y="17156"/>
                  </a:cubicBezTo>
                  <a:cubicBezTo>
                    <a:pt x="20987" y="17113"/>
                    <a:pt x="20535" y="16998"/>
                    <a:pt x="20022" y="16905"/>
                  </a:cubicBezTo>
                  <a:cubicBezTo>
                    <a:pt x="20883" y="16743"/>
                    <a:pt x="21659" y="16613"/>
                    <a:pt x="22427" y="16448"/>
                  </a:cubicBezTo>
                  <a:cubicBezTo>
                    <a:pt x="24391" y="16026"/>
                    <a:pt x="25415" y="15110"/>
                    <a:pt x="25597" y="13036"/>
                  </a:cubicBezTo>
                  <a:cubicBezTo>
                    <a:pt x="25613" y="12843"/>
                    <a:pt x="25782" y="12622"/>
                    <a:pt x="25942" y="12492"/>
                  </a:cubicBezTo>
                  <a:cubicBezTo>
                    <a:pt x="26619" y="11942"/>
                    <a:pt x="26843" y="10662"/>
                    <a:pt x="26368" y="10024"/>
                  </a:cubicBezTo>
                  <a:cubicBezTo>
                    <a:pt x="26254" y="9866"/>
                    <a:pt x="26188" y="9679"/>
                    <a:pt x="26175" y="9485"/>
                  </a:cubicBezTo>
                  <a:cubicBezTo>
                    <a:pt x="26130" y="8703"/>
                    <a:pt x="25703" y="8159"/>
                    <a:pt x="24961" y="8030"/>
                  </a:cubicBezTo>
                  <a:cubicBezTo>
                    <a:pt x="24450" y="7941"/>
                    <a:pt x="23911" y="7962"/>
                    <a:pt x="23501" y="7558"/>
                  </a:cubicBezTo>
                  <a:cubicBezTo>
                    <a:pt x="23445" y="7503"/>
                    <a:pt x="23339" y="7479"/>
                    <a:pt x="23255" y="7477"/>
                  </a:cubicBezTo>
                  <a:cubicBezTo>
                    <a:pt x="22717" y="7462"/>
                    <a:pt x="22176" y="7460"/>
                    <a:pt x="21607" y="7453"/>
                  </a:cubicBezTo>
                  <a:cubicBezTo>
                    <a:pt x="21609" y="7302"/>
                    <a:pt x="21628" y="7066"/>
                    <a:pt x="21611" y="6834"/>
                  </a:cubicBezTo>
                  <a:cubicBezTo>
                    <a:pt x="21572" y="6326"/>
                    <a:pt x="21345" y="5925"/>
                    <a:pt x="20844" y="5762"/>
                  </a:cubicBezTo>
                  <a:cubicBezTo>
                    <a:pt x="20559" y="5669"/>
                    <a:pt x="20489" y="5531"/>
                    <a:pt x="20470" y="5236"/>
                  </a:cubicBezTo>
                  <a:cubicBezTo>
                    <a:pt x="20416" y="4353"/>
                    <a:pt x="19517" y="3491"/>
                    <a:pt x="18647" y="3456"/>
                  </a:cubicBezTo>
                  <a:cubicBezTo>
                    <a:pt x="18363" y="3445"/>
                    <a:pt x="18250" y="3363"/>
                    <a:pt x="18199" y="3062"/>
                  </a:cubicBezTo>
                  <a:cubicBezTo>
                    <a:pt x="18066" y="2259"/>
                    <a:pt x="17073" y="1472"/>
                    <a:pt x="16268" y="1472"/>
                  </a:cubicBezTo>
                  <a:cubicBezTo>
                    <a:pt x="16186" y="1472"/>
                    <a:pt x="16106" y="1480"/>
                    <a:pt x="16029" y="1497"/>
                  </a:cubicBezTo>
                  <a:cubicBezTo>
                    <a:pt x="15197" y="1683"/>
                    <a:pt x="14424" y="2001"/>
                    <a:pt x="14123" y="2895"/>
                  </a:cubicBezTo>
                  <a:cubicBezTo>
                    <a:pt x="13837" y="2866"/>
                    <a:pt x="13583" y="2797"/>
                    <a:pt x="13349" y="2797"/>
                  </a:cubicBezTo>
                  <a:cubicBezTo>
                    <a:pt x="13289" y="2797"/>
                    <a:pt x="13230" y="2802"/>
                    <a:pt x="13173" y="2813"/>
                  </a:cubicBezTo>
                  <a:cubicBezTo>
                    <a:pt x="12549" y="2934"/>
                    <a:pt x="12051" y="3285"/>
                    <a:pt x="11683" y="3822"/>
                  </a:cubicBezTo>
                  <a:cubicBezTo>
                    <a:pt x="11605" y="3935"/>
                    <a:pt x="11428" y="4024"/>
                    <a:pt x="11285" y="4045"/>
                  </a:cubicBezTo>
                  <a:cubicBezTo>
                    <a:pt x="10633" y="4138"/>
                    <a:pt x="10081" y="4396"/>
                    <a:pt x="9847" y="5035"/>
                  </a:cubicBezTo>
                  <a:cubicBezTo>
                    <a:pt x="9658" y="5552"/>
                    <a:pt x="9576" y="6107"/>
                    <a:pt x="9448" y="6635"/>
                  </a:cubicBezTo>
                  <a:cubicBezTo>
                    <a:pt x="9178" y="6392"/>
                    <a:pt x="8862" y="6255"/>
                    <a:pt x="8515" y="6255"/>
                  </a:cubicBezTo>
                  <a:cubicBezTo>
                    <a:pt x="8295" y="6255"/>
                    <a:pt x="8063" y="6310"/>
                    <a:pt x="7822" y="6427"/>
                  </a:cubicBezTo>
                  <a:cubicBezTo>
                    <a:pt x="7798" y="6438"/>
                    <a:pt x="7769" y="6442"/>
                    <a:pt x="7738" y="6442"/>
                  </a:cubicBezTo>
                  <a:cubicBezTo>
                    <a:pt x="7697" y="6442"/>
                    <a:pt x="7653" y="6435"/>
                    <a:pt x="7617" y="6425"/>
                  </a:cubicBezTo>
                  <a:cubicBezTo>
                    <a:pt x="7296" y="6338"/>
                    <a:pt x="7013" y="6292"/>
                    <a:pt x="6759" y="6292"/>
                  </a:cubicBezTo>
                  <a:cubicBezTo>
                    <a:pt x="6044" y="6292"/>
                    <a:pt x="5563" y="6654"/>
                    <a:pt x="5127" y="7473"/>
                  </a:cubicBezTo>
                  <a:cubicBezTo>
                    <a:pt x="4912" y="7411"/>
                    <a:pt x="4706" y="7381"/>
                    <a:pt x="4507" y="7381"/>
                  </a:cubicBezTo>
                  <a:cubicBezTo>
                    <a:pt x="3840" y="7381"/>
                    <a:pt x="3267" y="7715"/>
                    <a:pt x="2795" y="8263"/>
                  </a:cubicBezTo>
                  <a:cubicBezTo>
                    <a:pt x="2149" y="9011"/>
                    <a:pt x="2037" y="9855"/>
                    <a:pt x="2597" y="10704"/>
                  </a:cubicBezTo>
                  <a:cubicBezTo>
                    <a:pt x="2091" y="11377"/>
                    <a:pt x="2004" y="11819"/>
                    <a:pt x="2238" y="12581"/>
                  </a:cubicBezTo>
                  <a:cubicBezTo>
                    <a:pt x="2619" y="13811"/>
                    <a:pt x="3468" y="14666"/>
                    <a:pt x="4551" y="15272"/>
                  </a:cubicBezTo>
                  <a:cubicBezTo>
                    <a:pt x="5178" y="15621"/>
                    <a:pt x="5880" y="15831"/>
                    <a:pt x="6502" y="16084"/>
                  </a:cubicBezTo>
                  <a:cubicBezTo>
                    <a:pt x="6262" y="16168"/>
                    <a:pt x="5920" y="16204"/>
                    <a:pt x="5545" y="16204"/>
                  </a:cubicBezTo>
                  <a:cubicBezTo>
                    <a:pt x="4741" y="16204"/>
                    <a:pt x="3785" y="16040"/>
                    <a:pt x="3342" y="15838"/>
                  </a:cubicBezTo>
                  <a:cubicBezTo>
                    <a:pt x="2113" y="15279"/>
                    <a:pt x="1270" y="14394"/>
                    <a:pt x="1021" y="13012"/>
                  </a:cubicBezTo>
                  <a:cubicBezTo>
                    <a:pt x="844" y="12022"/>
                    <a:pt x="906" y="11111"/>
                    <a:pt x="1701" y="10379"/>
                  </a:cubicBezTo>
                  <a:cubicBezTo>
                    <a:pt x="1759" y="10327"/>
                    <a:pt x="1786" y="10240"/>
                    <a:pt x="1848" y="10139"/>
                  </a:cubicBezTo>
                  <a:cubicBezTo>
                    <a:pt x="1275" y="9861"/>
                    <a:pt x="1000" y="9398"/>
                    <a:pt x="1004" y="8802"/>
                  </a:cubicBezTo>
                  <a:cubicBezTo>
                    <a:pt x="1015" y="7232"/>
                    <a:pt x="2237" y="6469"/>
                    <a:pt x="3403" y="6469"/>
                  </a:cubicBezTo>
                  <a:cubicBezTo>
                    <a:pt x="3770" y="6469"/>
                    <a:pt x="4132" y="6544"/>
                    <a:pt x="4449" y="6694"/>
                  </a:cubicBezTo>
                  <a:cubicBezTo>
                    <a:pt x="4726" y="6826"/>
                    <a:pt x="4889" y="6904"/>
                    <a:pt x="5007" y="6904"/>
                  </a:cubicBezTo>
                  <a:cubicBezTo>
                    <a:pt x="5178" y="6904"/>
                    <a:pt x="5255" y="6741"/>
                    <a:pt x="5445" y="6341"/>
                  </a:cubicBezTo>
                  <a:cubicBezTo>
                    <a:pt x="5737" y="5728"/>
                    <a:pt x="6113" y="5433"/>
                    <a:pt x="6622" y="5433"/>
                  </a:cubicBezTo>
                  <a:cubicBezTo>
                    <a:pt x="6837" y="5433"/>
                    <a:pt x="7075" y="5486"/>
                    <a:pt x="7340" y="5589"/>
                  </a:cubicBezTo>
                  <a:cubicBezTo>
                    <a:pt x="7429" y="5623"/>
                    <a:pt x="7563" y="5674"/>
                    <a:pt x="7642" y="5674"/>
                  </a:cubicBezTo>
                  <a:cubicBezTo>
                    <a:pt x="7667" y="5674"/>
                    <a:pt x="7686" y="5669"/>
                    <a:pt x="7697" y="5658"/>
                  </a:cubicBezTo>
                  <a:cubicBezTo>
                    <a:pt x="7893" y="5464"/>
                    <a:pt x="8097" y="5400"/>
                    <a:pt x="8296" y="5400"/>
                  </a:cubicBezTo>
                  <a:cubicBezTo>
                    <a:pt x="8504" y="5400"/>
                    <a:pt x="8706" y="5469"/>
                    <a:pt x="8890" y="5529"/>
                  </a:cubicBezTo>
                  <a:cubicBezTo>
                    <a:pt x="9150" y="4961"/>
                    <a:pt x="9308" y="4346"/>
                    <a:pt x="9671" y="3892"/>
                  </a:cubicBezTo>
                  <a:cubicBezTo>
                    <a:pt x="9950" y="3542"/>
                    <a:pt x="10337" y="3329"/>
                    <a:pt x="10773" y="3329"/>
                  </a:cubicBezTo>
                  <a:cubicBezTo>
                    <a:pt x="10962" y="3329"/>
                    <a:pt x="11160" y="3369"/>
                    <a:pt x="11363" y="3456"/>
                  </a:cubicBezTo>
                  <a:cubicBezTo>
                    <a:pt x="11760" y="2455"/>
                    <a:pt x="12258" y="1967"/>
                    <a:pt x="12908" y="1967"/>
                  </a:cubicBezTo>
                  <a:cubicBezTo>
                    <a:pt x="13122" y="1967"/>
                    <a:pt x="13353" y="2020"/>
                    <a:pt x="13602" y="2125"/>
                  </a:cubicBezTo>
                  <a:cubicBezTo>
                    <a:pt x="13705" y="1466"/>
                    <a:pt x="13909" y="893"/>
                    <a:pt x="14604" y="602"/>
                  </a:cubicBezTo>
                  <a:cubicBezTo>
                    <a:pt x="15037" y="420"/>
                    <a:pt x="15478" y="288"/>
                    <a:pt x="15921" y="288"/>
                  </a:cubicBezTo>
                  <a:close/>
                  <a:moveTo>
                    <a:pt x="15920" y="1"/>
                  </a:moveTo>
                  <a:cubicBezTo>
                    <a:pt x="15851" y="1"/>
                    <a:pt x="15782" y="3"/>
                    <a:pt x="15713" y="7"/>
                  </a:cubicBezTo>
                  <a:cubicBezTo>
                    <a:pt x="14747" y="68"/>
                    <a:pt x="13816" y="332"/>
                    <a:pt x="13463" y="1438"/>
                  </a:cubicBezTo>
                  <a:cubicBezTo>
                    <a:pt x="13439" y="1516"/>
                    <a:pt x="13306" y="1613"/>
                    <a:pt x="13224" y="1613"/>
                  </a:cubicBezTo>
                  <a:cubicBezTo>
                    <a:pt x="13223" y="1613"/>
                    <a:pt x="13221" y="1612"/>
                    <a:pt x="13220" y="1612"/>
                  </a:cubicBezTo>
                  <a:cubicBezTo>
                    <a:pt x="13192" y="1611"/>
                    <a:pt x="13164" y="1611"/>
                    <a:pt x="13137" y="1611"/>
                  </a:cubicBezTo>
                  <a:cubicBezTo>
                    <a:pt x="12173" y="1611"/>
                    <a:pt x="11636" y="2213"/>
                    <a:pt x="11224" y="3000"/>
                  </a:cubicBezTo>
                  <a:cubicBezTo>
                    <a:pt x="11211" y="3025"/>
                    <a:pt x="11181" y="3039"/>
                    <a:pt x="11161" y="3060"/>
                  </a:cubicBezTo>
                  <a:cubicBezTo>
                    <a:pt x="11063" y="3052"/>
                    <a:pt x="10970" y="3047"/>
                    <a:pt x="10881" y="3047"/>
                  </a:cubicBezTo>
                  <a:cubicBezTo>
                    <a:pt x="9913" y="3047"/>
                    <a:pt x="9410" y="3557"/>
                    <a:pt x="8784" y="5037"/>
                  </a:cubicBezTo>
                  <a:cubicBezTo>
                    <a:pt x="8388" y="5126"/>
                    <a:pt x="8047" y="5208"/>
                    <a:pt x="7703" y="5279"/>
                  </a:cubicBezTo>
                  <a:cubicBezTo>
                    <a:pt x="7642" y="5292"/>
                    <a:pt x="7574" y="5306"/>
                    <a:pt x="7511" y="5306"/>
                  </a:cubicBezTo>
                  <a:cubicBezTo>
                    <a:pt x="7477" y="5306"/>
                    <a:pt x="7445" y="5302"/>
                    <a:pt x="7417" y="5292"/>
                  </a:cubicBezTo>
                  <a:cubicBezTo>
                    <a:pt x="7147" y="5189"/>
                    <a:pt x="6893" y="5140"/>
                    <a:pt x="6657" y="5140"/>
                  </a:cubicBezTo>
                  <a:cubicBezTo>
                    <a:pt x="5936" y="5140"/>
                    <a:pt x="5386" y="5596"/>
                    <a:pt x="5068" y="6345"/>
                  </a:cubicBezTo>
                  <a:cubicBezTo>
                    <a:pt x="5040" y="6410"/>
                    <a:pt x="4999" y="6470"/>
                    <a:pt x="4949" y="6562"/>
                  </a:cubicBezTo>
                  <a:cubicBezTo>
                    <a:pt x="4451" y="6308"/>
                    <a:pt x="3940" y="6168"/>
                    <a:pt x="3429" y="6168"/>
                  </a:cubicBezTo>
                  <a:cubicBezTo>
                    <a:pt x="3045" y="6168"/>
                    <a:pt x="2660" y="6247"/>
                    <a:pt x="2281" y="6416"/>
                  </a:cubicBezTo>
                  <a:cubicBezTo>
                    <a:pt x="1887" y="6588"/>
                    <a:pt x="1502" y="6912"/>
                    <a:pt x="1253" y="7267"/>
                  </a:cubicBezTo>
                  <a:cubicBezTo>
                    <a:pt x="536" y="8279"/>
                    <a:pt x="614" y="9300"/>
                    <a:pt x="1387" y="10199"/>
                  </a:cubicBezTo>
                  <a:cubicBezTo>
                    <a:pt x="1385" y="10227"/>
                    <a:pt x="1393" y="10262"/>
                    <a:pt x="1380" y="10284"/>
                  </a:cubicBezTo>
                  <a:cubicBezTo>
                    <a:pt x="1" y="12438"/>
                    <a:pt x="1013" y="15444"/>
                    <a:pt x="3470" y="16175"/>
                  </a:cubicBezTo>
                  <a:cubicBezTo>
                    <a:pt x="4401" y="16451"/>
                    <a:pt x="5441" y="16377"/>
                    <a:pt x="6434" y="16414"/>
                  </a:cubicBezTo>
                  <a:cubicBezTo>
                    <a:pt x="6477" y="16416"/>
                    <a:pt x="6520" y="16417"/>
                    <a:pt x="6563" y="16417"/>
                  </a:cubicBezTo>
                  <a:cubicBezTo>
                    <a:pt x="6998" y="16417"/>
                    <a:pt x="7438" y="16337"/>
                    <a:pt x="7874" y="16292"/>
                  </a:cubicBezTo>
                  <a:cubicBezTo>
                    <a:pt x="8006" y="16281"/>
                    <a:pt x="8134" y="16249"/>
                    <a:pt x="8255" y="16199"/>
                  </a:cubicBezTo>
                  <a:cubicBezTo>
                    <a:pt x="8804" y="15958"/>
                    <a:pt x="9488" y="15839"/>
                    <a:pt x="10184" y="15839"/>
                  </a:cubicBezTo>
                  <a:cubicBezTo>
                    <a:pt x="11061" y="15839"/>
                    <a:pt x="11958" y="16027"/>
                    <a:pt x="12632" y="16394"/>
                  </a:cubicBezTo>
                  <a:cubicBezTo>
                    <a:pt x="13037" y="16615"/>
                    <a:pt x="13433" y="16784"/>
                    <a:pt x="13868" y="16784"/>
                  </a:cubicBezTo>
                  <a:cubicBezTo>
                    <a:pt x="14081" y="16784"/>
                    <a:pt x="14304" y="16744"/>
                    <a:pt x="14541" y="16648"/>
                  </a:cubicBezTo>
                  <a:cubicBezTo>
                    <a:pt x="14954" y="16482"/>
                    <a:pt x="15367" y="16418"/>
                    <a:pt x="15781" y="16418"/>
                  </a:cubicBezTo>
                  <a:cubicBezTo>
                    <a:pt x="16432" y="16418"/>
                    <a:pt x="17086" y="16575"/>
                    <a:pt x="17753" y="16732"/>
                  </a:cubicBezTo>
                  <a:cubicBezTo>
                    <a:pt x="19152" y="17059"/>
                    <a:pt x="20601" y="17392"/>
                    <a:pt x="22022" y="17392"/>
                  </a:cubicBezTo>
                  <a:cubicBezTo>
                    <a:pt x="22110" y="17392"/>
                    <a:pt x="22197" y="17391"/>
                    <a:pt x="22284" y="17388"/>
                  </a:cubicBezTo>
                  <a:cubicBezTo>
                    <a:pt x="24170" y="17332"/>
                    <a:pt x="25742" y="16438"/>
                    <a:pt x="26490" y="14525"/>
                  </a:cubicBezTo>
                  <a:cubicBezTo>
                    <a:pt x="26542" y="14389"/>
                    <a:pt x="26650" y="14231"/>
                    <a:pt x="26620" y="14112"/>
                  </a:cubicBezTo>
                  <a:cubicBezTo>
                    <a:pt x="26429" y="13343"/>
                    <a:pt x="26931" y="12836"/>
                    <a:pt x="27271" y="12263"/>
                  </a:cubicBezTo>
                  <a:cubicBezTo>
                    <a:pt x="27760" y="11438"/>
                    <a:pt x="27828" y="10615"/>
                    <a:pt x="27247" y="9796"/>
                  </a:cubicBezTo>
                  <a:cubicBezTo>
                    <a:pt x="27157" y="9671"/>
                    <a:pt x="27072" y="9509"/>
                    <a:pt x="27072" y="9365"/>
                  </a:cubicBezTo>
                  <a:cubicBezTo>
                    <a:pt x="27072" y="8532"/>
                    <a:pt x="26581" y="7702"/>
                    <a:pt x="25790" y="7425"/>
                  </a:cubicBezTo>
                  <a:cubicBezTo>
                    <a:pt x="25004" y="7150"/>
                    <a:pt x="24188" y="6951"/>
                    <a:pt x="23378" y="6758"/>
                  </a:cubicBezTo>
                  <a:cubicBezTo>
                    <a:pt x="23266" y="6730"/>
                    <a:pt x="23150" y="6723"/>
                    <a:pt x="23030" y="6723"/>
                  </a:cubicBezTo>
                  <a:cubicBezTo>
                    <a:pt x="22865" y="6723"/>
                    <a:pt x="22694" y="6737"/>
                    <a:pt x="22517" y="6737"/>
                  </a:cubicBezTo>
                  <a:cubicBezTo>
                    <a:pt x="22506" y="6737"/>
                    <a:pt x="22494" y="6737"/>
                    <a:pt x="22482" y="6737"/>
                  </a:cubicBezTo>
                  <a:cubicBezTo>
                    <a:pt x="22542" y="5853"/>
                    <a:pt x="22191" y="5256"/>
                    <a:pt x="21299" y="5022"/>
                  </a:cubicBezTo>
                  <a:cubicBezTo>
                    <a:pt x="21289" y="4439"/>
                    <a:pt x="21306" y="3850"/>
                    <a:pt x="20881" y="3368"/>
                  </a:cubicBezTo>
                  <a:cubicBezTo>
                    <a:pt x="20533" y="2973"/>
                    <a:pt x="20119" y="2712"/>
                    <a:pt x="19597" y="2685"/>
                  </a:cubicBezTo>
                  <a:cubicBezTo>
                    <a:pt x="19303" y="2668"/>
                    <a:pt x="19169" y="2558"/>
                    <a:pt x="19060" y="2283"/>
                  </a:cubicBezTo>
                  <a:cubicBezTo>
                    <a:pt x="18507" y="894"/>
                    <a:pt x="17314" y="1"/>
                    <a:pt x="159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" name="Google Shape;25;p2"/>
            <p:cNvGrpSpPr/>
            <p:nvPr/>
          </p:nvGrpSpPr>
          <p:grpSpPr>
            <a:xfrm>
              <a:off x="5701741" y="3836395"/>
              <a:ext cx="1289491" cy="821500"/>
              <a:chOff x="5701741" y="3836395"/>
              <a:chExt cx="1289491" cy="821500"/>
            </a:xfrm>
          </p:grpSpPr>
          <p:sp>
            <p:nvSpPr>
              <p:cNvPr id="26" name="Google Shape;26;p2"/>
              <p:cNvSpPr/>
              <p:nvPr/>
            </p:nvSpPr>
            <p:spPr>
              <a:xfrm>
                <a:off x="6137682" y="3911094"/>
                <a:ext cx="817658" cy="685475"/>
              </a:xfrm>
              <a:custGeom>
                <a:avLst/>
                <a:gdLst/>
                <a:ahLst/>
                <a:cxnLst/>
                <a:rect l="l" t="t" r="r" b="b"/>
                <a:pathLst>
                  <a:path w="16813" h="14095" extrusionOk="0">
                    <a:moveTo>
                      <a:pt x="6440" y="1"/>
                    </a:moveTo>
                    <a:cubicBezTo>
                      <a:pt x="5411" y="1"/>
                      <a:pt x="4652" y="607"/>
                      <a:pt x="4359" y="1758"/>
                    </a:cubicBezTo>
                    <a:cubicBezTo>
                      <a:pt x="4229" y="1634"/>
                      <a:pt x="4172" y="1550"/>
                      <a:pt x="4094" y="1509"/>
                    </a:cubicBezTo>
                    <a:cubicBezTo>
                      <a:pt x="3921" y="1421"/>
                      <a:pt x="3711" y="1254"/>
                      <a:pt x="3559" y="1254"/>
                    </a:cubicBezTo>
                    <a:cubicBezTo>
                      <a:pt x="3541" y="1254"/>
                      <a:pt x="3523" y="1256"/>
                      <a:pt x="3506" y="1262"/>
                    </a:cubicBezTo>
                    <a:cubicBezTo>
                      <a:pt x="2884" y="1472"/>
                      <a:pt x="2167" y="1609"/>
                      <a:pt x="2031" y="2449"/>
                    </a:cubicBezTo>
                    <a:cubicBezTo>
                      <a:pt x="2022" y="2507"/>
                      <a:pt x="1890" y="2589"/>
                      <a:pt x="1815" y="2589"/>
                    </a:cubicBezTo>
                    <a:cubicBezTo>
                      <a:pt x="1813" y="2589"/>
                      <a:pt x="1812" y="2589"/>
                      <a:pt x="1810" y="2589"/>
                    </a:cubicBezTo>
                    <a:cubicBezTo>
                      <a:pt x="1757" y="2585"/>
                      <a:pt x="1705" y="2584"/>
                      <a:pt x="1654" y="2584"/>
                    </a:cubicBezTo>
                    <a:cubicBezTo>
                      <a:pt x="667" y="2584"/>
                      <a:pt x="1" y="3210"/>
                      <a:pt x="11" y="4267"/>
                    </a:cubicBezTo>
                    <a:cubicBezTo>
                      <a:pt x="15" y="4763"/>
                      <a:pt x="145" y="5288"/>
                      <a:pt x="350" y="5742"/>
                    </a:cubicBezTo>
                    <a:cubicBezTo>
                      <a:pt x="773" y="6688"/>
                      <a:pt x="1284" y="7596"/>
                      <a:pt x="1775" y="8550"/>
                    </a:cubicBezTo>
                    <a:cubicBezTo>
                      <a:pt x="2057" y="8224"/>
                      <a:pt x="2193" y="7944"/>
                      <a:pt x="1988" y="7502"/>
                    </a:cubicBezTo>
                    <a:cubicBezTo>
                      <a:pt x="1602" y="6665"/>
                      <a:pt x="1299" y="5792"/>
                      <a:pt x="950" y="4939"/>
                    </a:cubicBezTo>
                    <a:cubicBezTo>
                      <a:pt x="840" y="4675"/>
                      <a:pt x="691" y="4426"/>
                      <a:pt x="561" y="4170"/>
                    </a:cubicBezTo>
                    <a:lnTo>
                      <a:pt x="639" y="4077"/>
                    </a:lnTo>
                    <a:cubicBezTo>
                      <a:pt x="732" y="4159"/>
                      <a:pt x="870" y="4222"/>
                      <a:pt x="911" y="4324"/>
                    </a:cubicBezTo>
                    <a:cubicBezTo>
                      <a:pt x="1371" y="5445"/>
                      <a:pt x="1817" y="6572"/>
                      <a:pt x="2267" y="7700"/>
                    </a:cubicBezTo>
                    <a:cubicBezTo>
                      <a:pt x="2843" y="7403"/>
                      <a:pt x="2910" y="7303"/>
                      <a:pt x="2728" y="6762"/>
                    </a:cubicBezTo>
                    <a:cubicBezTo>
                      <a:pt x="2397" y="5781"/>
                      <a:pt x="2037" y="4807"/>
                      <a:pt x="1695" y="3830"/>
                    </a:cubicBezTo>
                    <a:cubicBezTo>
                      <a:pt x="1659" y="3724"/>
                      <a:pt x="1673" y="3601"/>
                      <a:pt x="1663" y="3486"/>
                    </a:cubicBezTo>
                    <a:lnTo>
                      <a:pt x="1803" y="3460"/>
                    </a:lnTo>
                    <a:cubicBezTo>
                      <a:pt x="2018" y="4068"/>
                      <a:pt x="2236" y="4675"/>
                      <a:pt x="2449" y="5283"/>
                    </a:cubicBezTo>
                    <a:cubicBezTo>
                      <a:pt x="2661" y="5892"/>
                      <a:pt x="2867" y="6498"/>
                      <a:pt x="3075" y="7106"/>
                    </a:cubicBezTo>
                    <a:cubicBezTo>
                      <a:pt x="3705" y="6866"/>
                      <a:pt x="3722" y="6862"/>
                      <a:pt x="3583" y="6301"/>
                    </a:cubicBezTo>
                    <a:cubicBezTo>
                      <a:pt x="3300" y="5151"/>
                      <a:pt x="2995" y="4008"/>
                      <a:pt x="2711" y="2860"/>
                    </a:cubicBezTo>
                    <a:cubicBezTo>
                      <a:pt x="2691" y="2786"/>
                      <a:pt x="2754" y="2689"/>
                      <a:pt x="2778" y="2603"/>
                    </a:cubicBezTo>
                    <a:cubicBezTo>
                      <a:pt x="2847" y="2656"/>
                      <a:pt x="2966" y="2696"/>
                      <a:pt x="2981" y="2761"/>
                    </a:cubicBezTo>
                    <a:cubicBezTo>
                      <a:pt x="3284" y="4083"/>
                      <a:pt x="3575" y="5409"/>
                      <a:pt x="3873" y="6747"/>
                    </a:cubicBezTo>
                    <a:cubicBezTo>
                      <a:pt x="3940" y="6755"/>
                      <a:pt x="4001" y="6760"/>
                      <a:pt x="4058" y="6760"/>
                    </a:cubicBezTo>
                    <a:cubicBezTo>
                      <a:pt x="4325" y="6760"/>
                      <a:pt x="4470" y="6653"/>
                      <a:pt x="4484" y="6288"/>
                    </a:cubicBezTo>
                    <a:cubicBezTo>
                      <a:pt x="4525" y="5205"/>
                      <a:pt x="4614" y="4123"/>
                      <a:pt x="4686" y="3040"/>
                    </a:cubicBezTo>
                    <a:cubicBezTo>
                      <a:pt x="4690" y="2990"/>
                      <a:pt x="4720" y="2940"/>
                      <a:pt x="4811" y="2893"/>
                    </a:cubicBezTo>
                    <a:lnTo>
                      <a:pt x="4811" y="2893"/>
                    </a:lnTo>
                    <a:cubicBezTo>
                      <a:pt x="4870" y="4144"/>
                      <a:pt x="4751" y="5389"/>
                      <a:pt x="4720" y="6665"/>
                    </a:cubicBezTo>
                    <a:lnTo>
                      <a:pt x="5303" y="6799"/>
                    </a:lnTo>
                    <a:cubicBezTo>
                      <a:pt x="5530" y="5300"/>
                      <a:pt x="5753" y="3826"/>
                      <a:pt x="5987" y="2269"/>
                    </a:cubicBezTo>
                    <a:cubicBezTo>
                      <a:pt x="6054" y="2423"/>
                      <a:pt x="6182" y="2570"/>
                      <a:pt x="6162" y="2696"/>
                    </a:cubicBezTo>
                    <a:cubicBezTo>
                      <a:pt x="5950" y="4051"/>
                      <a:pt x="5716" y="5402"/>
                      <a:pt x="5485" y="6768"/>
                    </a:cubicBezTo>
                    <a:lnTo>
                      <a:pt x="6141" y="7030"/>
                    </a:lnTo>
                    <a:lnTo>
                      <a:pt x="7645" y="3113"/>
                    </a:lnTo>
                    <a:lnTo>
                      <a:pt x="7773" y="3137"/>
                    </a:lnTo>
                    <a:cubicBezTo>
                      <a:pt x="7771" y="3243"/>
                      <a:pt x="7799" y="3360"/>
                      <a:pt x="7763" y="3453"/>
                    </a:cubicBezTo>
                    <a:cubicBezTo>
                      <a:pt x="7327" y="4614"/>
                      <a:pt x="6890" y="5777"/>
                      <a:pt x="6431" y="6929"/>
                    </a:cubicBezTo>
                    <a:cubicBezTo>
                      <a:pt x="6245" y="7397"/>
                      <a:pt x="6728" y="7423"/>
                      <a:pt x="6886" y="7773"/>
                    </a:cubicBezTo>
                    <a:lnTo>
                      <a:pt x="8769" y="4053"/>
                    </a:lnTo>
                    <a:lnTo>
                      <a:pt x="8891" y="4062"/>
                    </a:lnTo>
                    <a:cubicBezTo>
                      <a:pt x="8877" y="4187"/>
                      <a:pt x="8897" y="4330"/>
                      <a:pt x="8845" y="4434"/>
                    </a:cubicBezTo>
                    <a:cubicBezTo>
                      <a:pt x="8289" y="5562"/>
                      <a:pt x="7702" y="6675"/>
                      <a:pt x="7182" y="7817"/>
                    </a:cubicBezTo>
                    <a:cubicBezTo>
                      <a:pt x="7109" y="7973"/>
                      <a:pt x="7351" y="8273"/>
                      <a:pt x="7490" y="8605"/>
                    </a:cubicBezTo>
                    <a:cubicBezTo>
                      <a:pt x="7823" y="8048"/>
                      <a:pt x="8081" y="7591"/>
                      <a:pt x="8360" y="7150"/>
                    </a:cubicBezTo>
                    <a:cubicBezTo>
                      <a:pt x="8639" y="6708"/>
                      <a:pt x="8940" y="6271"/>
                      <a:pt x="9233" y="5835"/>
                    </a:cubicBezTo>
                    <a:cubicBezTo>
                      <a:pt x="9492" y="5450"/>
                      <a:pt x="9750" y="5067"/>
                      <a:pt x="10010" y="4685"/>
                    </a:cubicBezTo>
                    <a:lnTo>
                      <a:pt x="10160" y="4796"/>
                    </a:lnTo>
                    <a:cubicBezTo>
                      <a:pt x="10079" y="4922"/>
                      <a:pt x="9995" y="5049"/>
                      <a:pt x="9915" y="5175"/>
                    </a:cubicBezTo>
                    <a:cubicBezTo>
                      <a:pt x="9211" y="6303"/>
                      <a:pt x="8479" y="7416"/>
                      <a:pt x="7823" y="8572"/>
                    </a:cubicBezTo>
                    <a:cubicBezTo>
                      <a:pt x="7676" y="8826"/>
                      <a:pt x="7793" y="9233"/>
                      <a:pt x="7788" y="9709"/>
                    </a:cubicBezTo>
                    <a:cubicBezTo>
                      <a:pt x="8897" y="8605"/>
                      <a:pt x="9625" y="7316"/>
                      <a:pt x="10885" y="6554"/>
                    </a:cubicBezTo>
                    <a:lnTo>
                      <a:pt x="10885" y="6554"/>
                    </a:lnTo>
                    <a:cubicBezTo>
                      <a:pt x="9895" y="7656"/>
                      <a:pt x="8904" y="8758"/>
                      <a:pt x="7886" y="9891"/>
                    </a:cubicBezTo>
                    <a:cubicBezTo>
                      <a:pt x="8112" y="9939"/>
                      <a:pt x="8274" y="9967"/>
                      <a:pt x="8408" y="9967"/>
                    </a:cubicBezTo>
                    <a:cubicBezTo>
                      <a:pt x="8684" y="9967"/>
                      <a:pt x="8845" y="9847"/>
                      <a:pt x="9209" y="9523"/>
                    </a:cubicBezTo>
                    <a:cubicBezTo>
                      <a:pt x="9999" y="8825"/>
                      <a:pt x="10792" y="8131"/>
                      <a:pt x="11692" y="7342"/>
                    </a:cubicBezTo>
                    <a:lnTo>
                      <a:pt x="11692" y="7342"/>
                    </a:lnTo>
                    <a:cubicBezTo>
                      <a:pt x="11651" y="7574"/>
                      <a:pt x="11671" y="7743"/>
                      <a:pt x="11602" y="7801"/>
                    </a:cubicBezTo>
                    <a:cubicBezTo>
                      <a:pt x="11166" y="8159"/>
                      <a:pt x="10694" y="8473"/>
                      <a:pt x="10265" y="8838"/>
                    </a:cubicBezTo>
                    <a:cubicBezTo>
                      <a:pt x="9783" y="9243"/>
                      <a:pt x="9332" y="9687"/>
                      <a:pt x="8830" y="10147"/>
                    </a:cubicBezTo>
                    <a:lnTo>
                      <a:pt x="9449" y="10636"/>
                    </a:lnTo>
                    <a:lnTo>
                      <a:pt x="12979" y="7821"/>
                    </a:lnTo>
                    <a:lnTo>
                      <a:pt x="13098" y="7894"/>
                    </a:lnTo>
                    <a:cubicBezTo>
                      <a:pt x="13039" y="7999"/>
                      <a:pt x="13003" y="8139"/>
                      <a:pt x="12912" y="8208"/>
                    </a:cubicBezTo>
                    <a:cubicBezTo>
                      <a:pt x="11818" y="9060"/>
                      <a:pt x="10712" y="9902"/>
                      <a:pt x="9584" y="10766"/>
                    </a:cubicBezTo>
                    <a:cubicBezTo>
                      <a:pt x="9818" y="11089"/>
                      <a:pt x="9923" y="11234"/>
                      <a:pt x="10066" y="11234"/>
                    </a:cubicBezTo>
                    <a:cubicBezTo>
                      <a:pt x="10170" y="11234"/>
                      <a:pt x="10295" y="11158"/>
                      <a:pt x="10504" y="11019"/>
                    </a:cubicBezTo>
                    <a:cubicBezTo>
                      <a:pt x="11504" y="10352"/>
                      <a:pt x="12481" y="9653"/>
                      <a:pt x="13468" y="8969"/>
                    </a:cubicBezTo>
                    <a:cubicBezTo>
                      <a:pt x="13592" y="8882"/>
                      <a:pt x="13719" y="8800"/>
                      <a:pt x="13845" y="8717"/>
                    </a:cubicBezTo>
                    <a:lnTo>
                      <a:pt x="13947" y="8819"/>
                    </a:lnTo>
                    <a:cubicBezTo>
                      <a:pt x="13879" y="8912"/>
                      <a:pt x="13825" y="9033"/>
                      <a:pt x="13732" y="9096"/>
                    </a:cubicBezTo>
                    <a:cubicBezTo>
                      <a:pt x="12743" y="9778"/>
                      <a:pt x="11747" y="10450"/>
                      <a:pt x="10753" y="11127"/>
                    </a:cubicBezTo>
                    <a:cubicBezTo>
                      <a:pt x="10692" y="11168"/>
                      <a:pt x="10642" y="11233"/>
                      <a:pt x="10575" y="11255"/>
                    </a:cubicBezTo>
                    <a:cubicBezTo>
                      <a:pt x="10060" y="11422"/>
                      <a:pt x="10116" y="11751"/>
                      <a:pt x="10335" y="12156"/>
                    </a:cubicBezTo>
                    <a:cubicBezTo>
                      <a:pt x="10419" y="12143"/>
                      <a:pt x="10523" y="12149"/>
                      <a:pt x="10608" y="12110"/>
                    </a:cubicBezTo>
                    <a:cubicBezTo>
                      <a:pt x="12009" y="11478"/>
                      <a:pt x="13407" y="10841"/>
                      <a:pt x="14808" y="10211"/>
                    </a:cubicBezTo>
                    <a:cubicBezTo>
                      <a:pt x="14850" y="10192"/>
                      <a:pt x="14897" y="10182"/>
                      <a:pt x="14947" y="10182"/>
                    </a:cubicBezTo>
                    <a:cubicBezTo>
                      <a:pt x="15022" y="10182"/>
                      <a:pt x="15102" y="10204"/>
                      <a:pt x="15179" y="10248"/>
                    </a:cubicBezTo>
                    <a:cubicBezTo>
                      <a:pt x="13750" y="10898"/>
                      <a:pt x="12336" y="11586"/>
                      <a:pt x="10885" y="12180"/>
                    </a:cubicBezTo>
                    <a:cubicBezTo>
                      <a:pt x="10292" y="12424"/>
                      <a:pt x="10242" y="12825"/>
                      <a:pt x="10227" y="13360"/>
                    </a:cubicBezTo>
                    <a:lnTo>
                      <a:pt x="13918" y="12260"/>
                    </a:lnTo>
                    <a:cubicBezTo>
                      <a:pt x="13934" y="12292"/>
                      <a:pt x="13949" y="12325"/>
                      <a:pt x="13962" y="12357"/>
                    </a:cubicBezTo>
                    <a:cubicBezTo>
                      <a:pt x="13836" y="12414"/>
                      <a:pt x="13711" y="12481"/>
                      <a:pt x="13581" y="12524"/>
                    </a:cubicBezTo>
                    <a:cubicBezTo>
                      <a:pt x="12554" y="12860"/>
                      <a:pt x="11528" y="13204"/>
                      <a:pt x="10491" y="13520"/>
                    </a:cubicBezTo>
                    <a:cubicBezTo>
                      <a:pt x="10185" y="13613"/>
                      <a:pt x="9995" y="13747"/>
                      <a:pt x="10012" y="14094"/>
                    </a:cubicBezTo>
                    <a:cubicBezTo>
                      <a:pt x="10618" y="13998"/>
                      <a:pt x="11231" y="13895"/>
                      <a:pt x="11844" y="13802"/>
                    </a:cubicBezTo>
                    <a:cubicBezTo>
                      <a:pt x="12732" y="13667"/>
                      <a:pt x="13620" y="13542"/>
                      <a:pt x="14509" y="13403"/>
                    </a:cubicBezTo>
                    <a:cubicBezTo>
                      <a:pt x="14581" y="13392"/>
                      <a:pt x="14663" y="13329"/>
                      <a:pt x="14709" y="13267"/>
                    </a:cubicBezTo>
                    <a:cubicBezTo>
                      <a:pt x="15224" y="12604"/>
                      <a:pt x="15592" y="11900"/>
                      <a:pt x="15399" y="11010"/>
                    </a:cubicBezTo>
                    <a:cubicBezTo>
                      <a:pt x="15374" y="10906"/>
                      <a:pt x="15525" y="10705"/>
                      <a:pt x="15646" y="10640"/>
                    </a:cubicBezTo>
                    <a:cubicBezTo>
                      <a:pt x="16326" y="10268"/>
                      <a:pt x="16813" y="9261"/>
                      <a:pt x="16417" y="8668"/>
                    </a:cubicBezTo>
                    <a:cubicBezTo>
                      <a:pt x="16110" y="8208"/>
                      <a:pt x="16073" y="7762"/>
                      <a:pt x="15989" y="7269"/>
                    </a:cubicBezTo>
                    <a:cubicBezTo>
                      <a:pt x="15900" y="6736"/>
                      <a:pt x="15408" y="6576"/>
                      <a:pt x="14940" y="6463"/>
                    </a:cubicBezTo>
                    <a:cubicBezTo>
                      <a:pt x="14820" y="6433"/>
                      <a:pt x="14695" y="6424"/>
                      <a:pt x="14569" y="6424"/>
                    </a:cubicBezTo>
                    <a:cubicBezTo>
                      <a:pt x="14532" y="6424"/>
                      <a:pt x="14495" y="6424"/>
                      <a:pt x="14458" y="6426"/>
                    </a:cubicBezTo>
                    <a:cubicBezTo>
                      <a:pt x="14436" y="6427"/>
                      <a:pt x="14415" y="6427"/>
                      <a:pt x="14393" y="6427"/>
                    </a:cubicBezTo>
                    <a:cubicBezTo>
                      <a:pt x="14139" y="6427"/>
                      <a:pt x="13947" y="6362"/>
                      <a:pt x="13713" y="6156"/>
                    </a:cubicBezTo>
                    <a:cubicBezTo>
                      <a:pt x="13472" y="5943"/>
                      <a:pt x="13196" y="5863"/>
                      <a:pt x="12908" y="5863"/>
                    </a:cubicBezTo>
                    <a:cubicBezTo>
                      <a:pt x="12625" y="5863"/>
                      <a:pt x="12331" y="5941"/>
                      <a:pt x="12048" y="6047"/>
                    </a:cubicBezTo>
                    <a:cubicBezTo>
                      <a:pt x="11877" y="6111"/>
                      <a:pt x="11762" y="6150"/>
                      <a:pt x="11685" y="6150"/>
                    </a:cubicBezTo>
                    <a:cubicBezTo>
                      <a:pt x="11545" y="6150"/>
                      <a:pt x="11533" y="6021"/>
                      <a:pt x="11541" y="5684"/>
                    </a:cubicBezTo>
                    <a:cubicBezTo>
                      <a:pt x="11547" y="5478"/>
                      <a:pt x="11558" y="5272"/>
                      <a:pt x="11554" y="5067"/>
                    </a:cubicBezTo>
                    <a:cubicBezTo>
                      <a:pt x="11543" y="4569"/>
                      <a:pt x="11194" y="4192"/>
                      <a:pt x="10694" y="4122"/>
                    </a:cubicBezTo>
                    <a:cubicBezTo>
                      <a:pt x="10595" y="4109"/>
                      <a:pt x="10497" y="4086"/>
                      <a:pt x="10398" y="4064"/>
                    </a:cubicBezTo>
                    <a:cubicBezTo>
                      <a:pt x="10387" y="4062"/>
                      <a:pt x="10378" y="4044"/>
                      <a:pt x="10369" y="4034"/>
                    </a:cubicBezTo>
                    <a:cubicBezTo>
                      <a:pt x="10493" y="2650"/>
                      <a:pt x="9798" y="1931"/>
                      <a:pt x="8250" y="1892"/>
                    </a:cubicBezTo>
                    <a:cubicBezTo>
                      <a:pt x="8185" y="836"/>
                      <a:pt x="7637" y="56"/>
                      <a:pt x="6572" y="4"/>
                    </a:cubicBezTo>
                    <a:cubicBezTo>
                      <a:pt x="6528" y="2"/>
                      <a:pt x="6483" y="1"/>
                      <a:pt x="644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5701741" y="3836395"/>
                <a:ext cx="1289491" cy="821500"/>
              </a:xfrm>
              <a:custGeom>
                <a:avLst/>
                <a:gdLst/>
                <a:ahLst/>
                <a:cxnLst/>
                <a:rect l="l" t="t" r="r" b="b"/>
                <a:pathLst>
                  <a:path w="26515" h="16892" extrusionOk="0">
                    <a:moveTo>
                      <a:pt x="15077" y="0"/>
                    </a:moveTo>
                    <a:cubicBezTo>
                      <a:pt x="14634" y="0"/>
                      <a:pt x="14193" y="132"/>
                      <a:pt x="13760" y="314"/>
                    </a:cubicBezTo>
                    <a:cubicBezTo>
                      <a:pt x="13067" y="605"/>
                      <a:pt x="12863" y="1178"/>
                      <a:pt x="12758" y="1837"/>
                    </a:cubicBezTo>
                    <a:cubicBezTo>
                      <a:pt x="12509" y="1732"/>
                      <a:pt x="12278" y="1679"/>
                      <a:pt x="12064" y="1679"/>
                    </a:cubicBezTo>
                    <a:cubicBezTo>
                      <a:pt x="11414" y="1679"/>
                      <a:pt x="10916" y="2167"/>
                      <a:pt x="10519" y="3168"/>
                    </a:cubicBezTo>
                    <a:cubicBezTo>
                      <a:pt x="10317" y="3081"/>
                      <a:pt x="10119" y="3041"/>
                      <a:pt x="9930" y="3041"/>
                    </a:cubicBezTo>
                    <a:cubicBezTo>
                      <a:pt x="9494" y="3041"/>
                      <a:pt x="9107" y="3254"/>
                      <a:pt x="8827" y="3604"/>
                    </a:cubicBezTo>
                    <a:cubicBezTo>
                      <a:pt x="8466" y="4058"/>
                      <a:pt x="8306" y="4673"/>
                      <a:pt x="8046" y="5241"/>
                    </a:cubicBezTo>
                    <a:cubicBezTo>
                      <a:pt x="7862" y="5181"/>
                      <a:pt x="7660" y="5112"/>
                      <a:pt x="7453" y="5112"/>
                    </a:cubicBezTo>
                    <a:cubicBezTo>
                      <a:pt x="7254" y="5112"/>
                      <a:pt x="7050" y="5176"/>
                      <a:pt x="6855" y="5370"/>
                    </a:cubicBezTo>
                    <a:cubicBezTo>
                      <a:pt x="6843" y="5381"/>
                      <a:pt x="6824" y="5386"/>
                      <a:pt x="6800" y="5386"/>
                    </a:cubicBezTo>
                    <a:cubicBezTo>
                      <a:pt x="6720" y="5386"/>
                      <a:pt x="6587" y="5335"/>
                      <a:pt x="6498" y="5301"/>
                    </a:cubicBezTo>
                    <a:cubicBezTo>
                      <a:pt x="6232" y="5198"/>
                      <a:pt x="5994" y="5145"/>
                      <a:pt x="5779" y="5145"/>
                    </a:cubicBezTo>
                    <a:cubicBezTo>
                      <a:pt x="5269" y="5145"/>
                      <a:pt x="4893" y="5440"/>
                      <a:pt x="4601" y="6053"/>
                    </a:cubicBezTo>
                    <a:cubicBezTo>
                      <a:pt x="4411" y="6453"/>
                      <a:pt x="4334" y="6616"/>
                      <a:pt x="4163" y="6616"/>
                    </a:cubicBezTo>
                    <a:cubicBezTo>
                      <a:pt x="4045" y="6616"/>
                      <a:pt x="3882" y="6538"/>
                      <a:pt x="3605" y="6406"/>
                    </a:cubicBezTo>
                    <a:cubicBezTo>
                      <a:pt x="3288" y="6256"/>
                      <a:pt x="2927" y="6181"/>
                      <a:pt x="2559" y="6181"/>
                    </a:cubicBezTo>
                    <a:cubicBezTo>
                      <a:pt x="1393" y="6181"/>
                      <a:pt x="172" y="6944"/>
                      <a:pt x="160" y="8514"/>
                    </a:cubicBezTo>
                    <a:cubicBezTo>
                      <a:pt x="157" y="9110"/>
                      <a:pt x="433" y="9573"/>
                      <a:pt x="1004" y="9851"/>
                    </a:cubicBezTo>
                    <a:cubicBezTo>
                      <a:pt x="944" y="9952"/>
                      <a:pt x="917" y="10039"/>
                      <a:pt x="857" y="10091"/>
                    </a:cubicBezTo>
                    <a:cubicBezTo>
                      <a:pt x="62" y="10823"/>
                      <a:pt x="1" y="11734"/>
                      <a:pt x="179" y="12724"/>
                    </a:cubicBezTo>
                    <a:cubicBezTo>
                      <a:pt x="426" y="14106"/>
                      <a:pt x="1270" y="14991"/>
                      <a:pt x="2498" y="15550"/>
                    </a:cubicBezTo>
                    <a:cubicBezTo>
                      <a:pt x="2941" y="15752"/>
                      <a:pt x="3897" y="15916"/>
                      <a:pt x="4701" y="15916"/>
                    </a:cubicBezTo>
                    <a:cubicBezTo>
                      <a:pt x="5077" y="15916"/>
                      <a:pt x="5419" y="15880"/>
                      <a:pt x="5660" y="15796"/>
                    </a:cubicBezTo>
                    <a:cubicBezTo>
                      <a:pt x="5038" y="15543"/>
                      <a:pt x="4334" y="15333"/>
                      <a:pt x="3709" y="14984"/>
                    </a:cubicBezTo>
                    <a:cubicBezTo>
                      <a:pt x="2624" y="14378"/>
                      <a:pt x="1775" y="13523"/>
                      <a:pt x="1396" y="12293"/>
                    </a:cubicBezTo>
                    <a:cubicBezTo>
                      <a:pt x="1160" y="11531"/>
                      <a:pt x="1247" y="11089"/>
                      <a:pt x="1755" y="10416"/>
                    </a:cubicBezTo>
                    <a:cubicBezTo>
                      <a:pt x="1193" y="9567"/>
                      <a:pt x="1305" y="8723"/>
                      <a:pt x="1952" y="7975"/>
                    </a:cubicBezTo>
                    <a:cubicBezTo>
                      <a:pt x="2423" y="7427"/>
                      <a:pt x="2996" y="7093"/>
                      <a:pt x="3664" y="7093"/>
                    </a:cubicBezTo>
                    <a:cubicBezTo>
                      <a:pt x="3862" y="7093"/>
                      <a:pt x="4069" y="7123"/>
                      <a:pt x="4284" y="7185"/>
                    </a:cubicBezTo>
                    <a:cubicBezTo>
                      <a:pt x="4720" y="6366"/>
                      <a:pt x="5200" y="6004"/>
                      <a:pt x="5915" y="6004"/>
                    </a:cubicBezTo>
                    <a:cubicBezTo>
                      <a:pt x="6169" y="6004"/>
                      <a:pt x="6452" y="6050"/>
                      <a:pt x="6773" y="6137"/>
                    </a:cubicBezTo>
                    <a:cubicBezTo>
                      <a:pt x="6811" y="6147"/>
                      <a:pt x="6854" y="6154"/>
                      <a:pt x="6895" y="6154"/>
                    </a:cubicBezTo>
                    <a:cubicBezTo>
                      <a:pt x="6925" y="6154"/>
                      <a:pt x="6954" y="6150"/>
                      <a:pt x="6978" y="6139"/>
                    </a:cubicBezTo>
                    <a:cubicBezTo>
                      <a:pt x="7219" y="6022"/>
                      <a:pt x="7452" y="5967"/>
                      <a:pt x="7671" y="5967"/>
                    </a:cubicBezTo>
                    <a:cubicBezTo>
                      <a:pt x="8019" y="5967"/>
                      <a:pt x="8335" y="6104"/>
                      <a:pt x="8604" y="6347"/>
                    </a:cubicBezTo>
                    <a:cubicBezTo>
                      <a:pt x="8732" y="5819"/>
                      <a:pt x="8816" y="5264"/>
                      <a:pt x="9003" y="4749"/>
                    </a:cubicBezTo>
                    <a:cubicBezTo>
                      <a:pt x="9237" y="4108"/>
                      <a:pt x="9791" y="3850"/>
                      <a:pt x="10441" y="3757"/>
                    </a:cubicBezTo>
                    <a:cubicBezTo>
                      <a:pt x="10584" y="3736"/>
                      <a:pt x="10763" y="3647"/>
                      <a:pt x="10841" y="3534"/>
                    </a:cubicBezTo>
                    <a:cubicBezTo>
                      <a:pt x="11207" y="2997"/>
                      <a:pt x="11705" y="2646"/>
                      <a:pt x="12329" y="2525"/>
                    </a:cubicBezTo>
                    <a:cubicBezTo>
                      <a:pt x="12389" y="2513"/>
                      <a:pt x="12449" y="2508"/>
                      <a:pt x="12511" y="2508"/>
                    </a:cubicBezTo>
                    <a:cubicBezTo>
                      <a:pt x="12746" y="2508"/>
                      <a:pt x="12999" y="2577"/>
                      <a:pt x="13281" y="2607"/>
                    </a:cubicBezTo>
                    <a:cubicBezTo>
                      <a:pt x="13582" y="1713"/>
                      <a:pt x="14355" y="1395"/>
                      <a:pt x="15185" y="1209"/>
                    </a:cubicBezTo>
                    <a:cubicBezTo>
                      <a:pt x="15262" y="1192"/>
                      <a:pt x="15342" y="1184"/>
                      <a:pt x="15424" y="1184"/>
                    </a:cubicBezTo>
                    <a:cubicBezTo>
                      <a:pt x="16229" y="1184"/>
                      <a:pt x="17222" y="1971"/>
                      <a:pt x="17357" y="2774"/>
                    </a:cubicBezTo>
                    <a:cubicBezTo>
                      <a:pt x="17408" y="3075"/>
                      <a:pt x="17519" y="3157"/>
                      <a:pt x="17803" y="3168"/>
                    </a:cubicBezTo>
                    <a:cubicBezTo>
                      <a:pt x="18675" y="3203"/>
                      <a:pt x="19572" y="4065"/>
                      <a:pt x="19628" y="4948"/>
                    </a:cubicBezTo>
                    <a:cubicBezTo>
                      <a:pt x="19645" y="5243"/>
                      <a:pt x="19715" y="5381"/>
                      <a:pt x="20002" y="5474"/>
                    </a:cubicBezTo>
                    <a:cubicBezTo>
                      <a:pt x="20501" y="5637"/>
                      <a:pt x="20728" y="6038"/>
                      <a:pt x="20767" y="6546"/>
                    </a:cubicBezTo>
                    <a:cubicBezTo>
                      <a:pt x="20786" y="6778"/>
                      <a:pt x="20765" y="7014"/>
                      <a:pt x="20763" y="7165"/>
                    </a:cubicBezTo>
                    <a:cubicBezTo>
                      <a:pt x="21332" y="7172"/>
                      <a:pt x="21873" y="7176"/>
                      <a:pt x="22412" y="7189"/>
                    </a:cubicBezTo>
                    <a:cubicBezTo>
                      <a:pt x="22495" y="7191"/>
                      <a:pt x="22601" y="7215"/>
                      <a:pt x="22657" y="7270"/>
                    </a:cubicBezTo>
                    <a:cubicBezTo>
                      <a:pt x="23069" y="7674"/>
                      <a:pt x="23608" y="7653"/>
                      <a:pt x="24119" y="7742"/>
                    </a:cubicBezTo>
                    <a:cubicBezTo>
                      <a:pt x="24861" y="7871"/>
                      <a:pt x="25286" y="8415"/>
                      <a:pt x="25333" y="9197"/>
                    </a:cubicBezTo>
                    <a:cubicBezTo>
                      <a:pt x="25346" y="9392"/>
                      <a:pt x="25412" y="9578"/>
                      <a:pt x="25524" y="9736"/>
                    </a:cubicBezTo>
                    <a:cubicBezTo>
                      <a:pt x="26000" y="10374"/>
                      <a:pt x="25775" y="11654"/>
                      <a:pt x="25098" y="12204"/>
                    </a:cubicBezTo>
                    <a:cubicBezTo>
                      <a:pt x="24939" y="12334"/>
                      <a:pt x="24770" y="12555"/>
                      <a:pt x="24753" y="12748"/>
                    </a:cubicBezTo>
                    <a:cubicBezTo>
                      <a:pt x="24571" y="14824"/>
                      <a:pt x="23547" y="15738"/>
                      <a:pt x="21585" y="16160"/>
                    </a:cubicBezTo>
                    <a:cubicBezTo>
                      <a:pt x="20815" y="16325"/>
                      <a:pt x="20041" y="16455"/>
                      <a:pt x="19178" y="16617"/>
                    </a:cubicBezTo>
                    <a:cubicBezTo>
                      <a:pt x="19691" y="16710"/>
                      <a:pt x="20145" y="16825"/>
                      <a:pt x="20604" y="16868"/>
                    </a:cubicBezTo>
                    <a:cubicBezTo>
                      <a:pt x="20775" y="16884"/>
                      <a:pt x="20945" y="16892"/>
                      <a:pt x="21113" y="16892"/>
                    </a:cubicBezTo>
                    <a:cubicBezTo>
                      <a:pt x="22278" y="16892"/>
                      <a:pt x="23342" y="16505"/>
                      <a:pt x="24255" y="15755"/>
                    </a:cubicBezTo>
                    <a:cubicBezTo>
                      <a:pt x="25087" y="15073"/>
                      <a:pt x="25715" y="14227"/>
                      <a:pt x="25394" y="13019"/>
                    </a:cubicBezTo>
                    <a:cubicBezTo>
                      <a:pt x="25372" y="12932"/>
                      <a:pt x="25468" y="12789"/>
                      <a:pt x="25546" y="12709"/>
                    </a:cubicBezTo>
                    <a:cubicBezTo>
                      <a:pt x="26059" y="12180"/>
                      <a:pt x="26444" y="11594"/>
                      <a:pt x="26486" y="10831"/>
                    </a:cubicBezTo>
                    <a:cubicBezTo>
                      <a:pt x="26514" y="10316"/>
                      <a:pt x="26330" y="9892"/>
                      <a:pt x="25996" y="9511"/>
                    </a:cubicBezTo>
                    <a:cubicBezTo>
                      <a:pt x="25910" y="9417"/>
                      <a:pt x="25838" y="9229"/>
                      <a:pt x="25873" y="9119"/>
                    </a:cubicBezTo>
                    <a:cubicBezTo>
                      <a:pt x="26166" y="8202"/>
                      <a:pt x="25005" y="7296"/>
                      <a:pt x="24235" y="7296"/>
                    </a:cubicBezTo>
                    <a:cubicBezTo>
                      <a:pt x="24189" y="7296"/>
                      <a:pt x="24145" y="7299"/>
                      <a:pt x="24102" y="7306"/>
                    </a:cubicBezTo>
                    <a:cubicBezTo>
                      <a:pt x="24072" y="7310"/>
                      <a:pt x="24040" y="7312"/>
                      <a:pt x="24006" y="7312"/>
                    </a:cubicBezTo>
                    <a:cubicBezTo>
                      <a:pt x="23900" y="7312"/>
                      <a:pt x="23784" y="7289"/>
                      <a:pt x="23710" y="7235"/>
                    </a:cubicBezTo>
                    <a:cubicBezTo>
                      <a:pt x="23287" y="6919"/>
                      <a:pt x="22837" y="6763"/>
                      <a:pt x="22356" y="6763"/>
                    </a:cubicBezTo>
                    <a:cubicBezTo>
                      <a:pt x="22153" y="6763"/>
                      <a:pt x="21944" y="6791"/>
                      <a:pt x="21730" y="6847"/>
                    </a:cubicBezTo>
                    <a:cubicBezTo>
                      <a:pt x="21676" y="6861"/>
                      <a:pt x="21627" y="6868"/>
                      <a:pt x="21582" y="6868"/>
                    </a:cubicBezTo>
                    <a:cubicBezTo>
                      <a:pt x="21391" y="6868"/>
                      <a:pt x="21290" y="6742"/>
                      <a:pt x="21308" y="6522"/>
                    </a:cubicBezTo>
                    <a:cubicBezTo>
                      <a:pt x="21393" y="5466"/>
                      <a:pt x="21189" y="5160"/>
                      <a:pt x="20198" y="4966"/>
                    </a:cubicBezTo>
                    <a:cubicBezTo>
                      <a:pt x="20200" y="4786"/>
                      <a:pt x="20195" y="4600"/>
                      <a:pt x="20206" y="4414"/>
                    </a:cubicBezTo>
                    <a:cubicBezTo>
                      <a:pt x="20273" y="3305"/>
                      <a:pt x="19383" y="2670"/>
                      <a:pt x="18537" y="2651"/>
                    </a:cubicBezTo>
                    <a:cubicBezTo>
                      <a:pt x="18208" y="2644"/>
                      <a:pt x="18084" y="2543"/>
                      <a:pt x="18011" y="2235"/>
                    </a:cubicBezTo>
                    <a:cubicBezTo>
                      <a:pt x="17718" y="981"/>
                      <a:pt x="16770" y="401"/>
                      <a:pt x="15642" y="78"/>
                    </a:cubicBezTo>
                    <a:cubicBezTo>
                      <a:pt x="15454" y="24"/>
                      <a:pt x="15265" y="0"/>
                      <a:pt x="15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5767978" y="4140786"/>
                <a:ext cx="450142" cy="457924"/>
              </a:xfrm>
              <a:custGeom>
                <a:avLst/>
                <a:gdLst/>
                <a:ahLst/>
                <a:cxnLst/>
                <a:rect l="l" t="t" r="r" b="b"/>
                <a:pathLst>
                  <a:path w="9256" h="9416" extrusionOk="0">
                    <a:moveTo>
                      <a:pt x="6249" y="1"/>
                    </a:moveTo>
                    <a:cubicBezTo>
                      <a:pt x="6026" y="1"/>
                      <a:pt x="5825" y="114"/>
                      <a:pt x="5696" y="385"/>
                    </a:cubicBezTo>
                    <a:cubicBezTo>
                      <a:pt x="5252" y="178"/>
                      <a:pt x="4853" y="75"/>
                      <a:pt x="4509" y="75"/>
                    </a:cubicBezTo>
                    <a:cubicBezTo>
                      <a:pt x="3823" y="75"/>
                      <a:pt x="3356" y="484"/>
                      <a:pt x="3189" y="1286"/>
                    </a:cubicBezTo>
                    <a:cubicBezTo>
                      <a:pt x="2877" y="1193"/>
                      <a:pt x="2585" y="1146"/>
                      <a:pt x="2314" y="1146"/>
                    </a:cubicBezTo>
                    <a:cubicBezTo>
                      <a:pt x="1453" y="1146"/>
                      <a:pt x="804" y="1621"/>
                      <a:pt x="413" y="2593"/>
                    </a:cubicBezTo>
                    <a:cubicBezTo>
                      <a:pt x="173" y="3185"/>
                      <a:pt x="316" y="3711"/>
                      <a:pt x="831" y="4098"/>
                    </a:cubicBezTo>
                    <a:cubicBezTo>
                      <a:pt x="824" y="4146"/>
                      <a:pt x="831" y="4187"/>
                      <a:pt x="816" y="4202"/>
                    </a:cubicBezTo>
                    <a:cubicBezTo>
                      <a:pt x="93" y="4902"/>
                      <a:pt x="1" y="5387"/>
                      <a:pt x="422" y="6316"/>
                    </a:cubicBezTo>
                    <a:cubicBezTo>
                      <a:pt x="1013" y="7608"/>
                      <a:pt x="2054" y="8407"/>
                      <a:pt x="3343" y="8890"/>
                    </a:cubicBezTo>
                    <a:cubicBezTo>
                      <a:pt x="3966" y="9124"/>
                      <a:pt x="4631" y="9256"/>
                      <a:pt x="5285" y="9403"/>
                    </a:cubicBezTo>
                    <a:cubicBezTo>
                      <a:pt x="5326" y="9412"/>
                      <a:pt x="5368" y="9416"/>
                      <a:pt x="5412" y="9416"/>
                    </a:cubicBezTo>
                    <a:cubicBezTo>
                      <a:pt x="5564" y="9416"/>
                      <a:pt x="5738" y="9371"/>
                      <a:pt x="5956" y="9351"/>
                    </a:cubicBezTo>
                    <a:cubicBezTo>
                      <a:pt x="5792" y="9089"/>
                      <a:pt x="5681" y="8907"/>
                      <a:pt x="5577" y="8739"/>
                    </a:cubicBezTo>
                    <a:lnTo>
                      <a:pt x="3938" y="8962"/>
                    </a:lnTo>
                    <a:lnTo>
                      <a:pt x="3908" y="8791"/>
                    </a:lnTo>
                    <a:lnTo>
                      <a:pt x="5348" y="8496"/>
                    </a:lnTo>
                    <a:lnTo>
                      <a:pt x="5109" y="8000"/>
                    </a:lnTo>
                    <a:lnTo>
                      <a:pt x="2570" y="7561"/>
                    </a:lnTo>
                    <a:lnTo>
                      <a:pt x="2593" y="7400"/>
                    </a:lnTo>
                    <a:cubicBezTo>
                      <a:pt x="2983" y="7446"/>
                      <a:pt x="3373" y="7489"/>
                      <a:pt x="3763" y="7543"/>
                    </a:cubicBezTo>
                    <a:cubicBezTo>
                      <a:pt x="4165" y="7599"/>
                      <a:pt x="4564" y="7667"/>
                      <a:pt x="4971" y="7732"/>
                    </a:cubicBezTo>
                    <a:cubicBezTo>
                      <a:pt x="5094" y="7335"/>
                      <a:pt x="5079" y="7134"/>
                      <a:pt x="4625" y="7052"/>
                    </a:cubicBezTo>
                    <a:cubicBezTo>
                      <a:pt x="3763" y="6900"/>
                      <a:pt x="2916" y="6664"/>
                      <a:pt x="2063" y="6459"/>
                    </a:cubicBezTo>
                    <a:cubicBezTo>
                      <a:pt x="1946" y="6432"/>
                      <a:pt x="1835" y="6381"/>
                      <a:pt x="1721" y="6341"/>
                    </a:cubicBezTo>
                    <a:cubicBezTo>
                      <a:pt x="1734" y="6287"/>
                      <a:pt x="1747" y="6233"/>
                      <a:pt x="1760" y="6181"/>
                    </a:cubicBezTo>
                    <a:lnTo>
                      <a:pt x="4986" y="6891"/>
                    </a:lnTo>
                    <a:cubicBezTo>
                      <a:pt x="5267" y="6497"/>
                      <a:pt x="5096" y="6326"/>
                      <a:pt x="4707" y="6155"/>
                    </a:cubicBezTo>
                    <a:cubicBezTo>
                      <a:pt x="3708" y="5716"/>
                      <a:pt x="2730" y="5233"/>
                      <a:pt x="1743" y="4767"/>
                    </a:cubicBezTo>
                    <a:cubicBezTo>
                      <a:pt x="1760" y="4724"/>
                      <a:pt x="1779" y="4681"/>
                      <a:pt x="1796" y="4637"/>
                    </a:cubicBezTo>
                    <a:lnTo>
                      <a:pt x="5203" y="6155"/>
                    </a:lnTo>
                    <a:cubicBezTo>
                      <a:pt x="5296" y="5935"/>
                      <a:pt x="5369" y="5765"/>
                      <a:pt x="5458" y="5551"/>
                    </a:cubicBezTo>
                    <a:cubicBezTo>
                      <a:pt x="4315" y="4997"/>
                      <a:pt x="3256" y="4332"/>
                      <a:pt x="2046" y="3932"/>
                    </a:cubicBezTo>
                    <a:lnTo>
                      <a:pt x="2169" y="3708"/>
                    </a:lnTo>
                    <a:lnTo>
                      <a:pt x="5605" y="5341"/>
                    </a:lnTo>
                    <a:lnTo>
                      <a:pt x="6112" y="4754"/>
                    </a:lnTo>
                    <a:cubicBezTo>
                      <a:pt x="5688" y="4406"/>
                      <a:pt x="5224" y="4016"/>
                      <a:pt x="4750" y="3639"/>
                    </a:cubicBezTo>
                    <a:cubicBezTo>
                      <a:pt x="4371" y="3340"/>
                      <a:pt x="3971" y="3063"/>
                      <a:pt x="3596" y="2760"/>
                    </a:cubicBezTo>
                    <a:cubicBezTo>
                      <a:pt x="3512" y="2693"/>
                      <a:pt x="3485" y="2556"/>
                      <a:pt x="3431" y="2450"/>
                    </a:cubicBezTo>
                    <a:lnTo>
                      <a:pt x="3431" y="2450"/>
                    </a:lnTo>
                    <a:cubicBezTo>
                      <a:pt x="3535" y="2481"/>
                      <a:pt x="3661" y="2487"/>
                      <a:pt x="3741" y="2548"/>
                    </a:cubicBezTo>
                    <a:cubicBezTo>
                      <a:pt x="4570" y="3200"/>
                      <a:pt x="5382" y="3877"/>
                      <a:pt x="6227" y="4508"/>
                    </a:cubicBezTo>
                    <a:cubicBezTo>
                      <a:pt x="6269" y="4540"/>
                      <a:pt x="6326" y="4551"/>
                      <a:pt x="6393" y="4551"/>
                    </a:cubicBezTo>
                    <a:cubicBezTo>
                      <a:pt x="6526" y="4551"/>
                      <a:pt x="6697" y="4508"/>
                      <a:pt x="6853" y="4503"/>
                    </a:cubicBezTo>
                    <a:lnTo>
                      <a:pt x="3875" y="893"/>
                    </a:lnTo>
                    <a:lnTo>
                      <a:pt x="3934" y="814"/>
                    </a:lnTo>
                    <a:cubicBezTo>
                      <a:pt x="4053" y="913"/>
                      <a:pt x="4191" y="995"/>
                      <a:pt x="4287" y="1110"/>
                    </a:cubicBezTo>
                    <a:cubicBezTo>
                      <a:pt x="4815" y="1740"/>
                      <a:pt x="5328" y="2381"/>
                      <a:pt x="5859" y="3007"/>
                    </a:cubicBezTo>
                    <a:cubicBezTo>
                      <a:pt x="6125" y="3319"/>
                      <a:pt x="6435" y="3594"/>
                      <a:pt x="6699" y="3908"/>
                    </a:cubicBezTo>
                    <a:cubicBezTo>
                      <a:pt x="6871" y="4113"/>
                      <a:pt x="7046" y="4221"/>
                      <a:pt x="7233" y="4221"/>
                    </a:cubicBezTo>
                    <a:cubicBezTo>
                      <a:pt x="7383" y="4221"/>
                      <a:pt x="7540" y="4153"/>
                      <a:pt x="7710" y="4012"/>
                    </a:cubicBezTo>
                    <a:cubicBezTo>
                      <a:pt x="7232" y="3185"/>
                      <a:pt x="6755" y="2357"/>
                      <a:pt x="6277" y="1526"/>
                    </a:cubicBezTo>
                    <a:cubicBezTo>
                      <a:pt x="6296" y="1491"/>
                      <a:pt x="6316" y="1457"/>
                      <a:pt x="6337" y="1424"/>
                    </a:cubicBezTo>
                    <a:cubicBezTo>
                      <a:pt x="6426" y="1493"/>
                      <a:pt x="6547" y="1541"/>
                      <a:pt x="6601" y="1630"/>
                    </a:cubicBezTo>
                    <a:cubicBezTo>
                      <a:pt x="6993" y="2281"/>
                      <a:pt x="7366" y="2944"/>
                      <a:pt x="7755" y="3598"/>
                    </a:cubicBezTo>
                    <a:cubicBezTo>
                      <a:pt x="7879" y="3809"/>
                      <a:pt x="8033" y="3942"/>
                      <a:pt x="8262" y="3942"/>
                    </a:cubicBezTo>
                    <a:cubicBezTo>
                      <a:pt x="8329" y="3942"/>
                      <a:pt x="8403" y="3931"/>
                      <a:pt x="8485" y="3906"/>
                    </a:cubicBezTo>
                    <a:cubicBezTo>
                      <a:pt x="8528" y="3894"/>
                      <a:pt x="8574" y="3888"/>
                      <a:pt x="8623" y="3888"/>
                    </a:cubicBezTo>
                    <a:cubicBezTo>
                      <a:pt x="8786" y="3888"/>
                      <a:pt x="8986" y="3946"/>
                      <a:pt x="9256" y="3973"/>
                    </a:cubicBezTo>
                    <a:cubicBezTo>
                      <a:pt x="8611" y="2821"/>
                      <a:pt x="8037" y="1742"/>
                      <a:pt x="7402" y="699"/>
                    </a:cubicBezTo>
                    <a:cubicBezTo>
                      <a:pt x="7238" y="432"/>
                      <a:pt x="6909" y="227"/>
                      <a:pt x="6614" y="90"/>
                    </a:cubicBezTo>
                    <a:cubicBezTo>
                      <a:pt x="6491" y="33"/>
                      <a:pt x="6367" y="1"/>
                      <a:pt x="62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6055883" y="4305358"/>
                <a:ext cx="537924" cy="315576"/>
              </a:xfrm>
              <a:custGeom>
                <a:avLst/>
                <a:gdLst/>
                <a:ahLst/>
                <a:cxnLst/>
                <a:rect l="l" t="t" r="r" b="b"/>
                <a:pathLst>
                  <a:path w="11061" h="6489" extrusionOk="0">
                    <a:moveTo>
                      <a:pt x="6106" y="0"/>
                    </a:moveTo>
                    <a:cubicBezTo>
                      <a:pt x="5620" y="0"/>
                      <a:pt x="5135" y="131"/>
                      <a:pt x="4750" y="415"/>
                    </a:cubicBezTo>
                    <a:cubicBezTo>
                      <a:pt x="4258" y="777"/>
                      <a:pt x="3973" y="1230"/>
                      <a:pt x="3893" y="1836"/>
                    </a:cubicBezTo>
                    <a:cubicBezTo>
                      <a:pt x="3615" y="1762"/>
                      <a:pt x="3382" y="1682"/>
                      <a:pt x="3141" y="1641"/>
                    </a:cubicBezTo>
                    <a:cubicBezTo>
                      <a:pt x="3026" y="1621"/>
                      <a:pt x="2916" y="1612"/>
                      <a:pt x="2810" y="1612"/>
                    </a:cubicBezTo>
                    <a:cubicBezTo>
                      <a:pt x="1978" y="1612"/>
                      <a:pt x="1439" y="2190"/>
                      <a:pt x="928" y="2797"/>
                    </a:cubicBezTo>
                    <a:cubicBezTo>
                      <a:pt x="712" y="3053"/>
                      <a:pt x="539" y="3349"/>
                      <a:pt x="365" y="3637"/>
                    </a:cubicBezTo>
                    <a:cubicBezTo>
                      <a:pt x="38" y="4181"/>
                      <a:pt x="1" y="4763"/>
                      <a:pt x="218" y="5474"/>
                    </a:cubicBezTo>
                    <a:cubicBezTo>
                      <a:pt x="963" y="5196"/>
                      <a:pt x="1678" y="4954"/>
                      <a:pt x="2375" y="4664"/>
                    </a:cubicBezTo>
                    <a:cubicBezTo>
                      <a:pt x="3054" y="4383"/>
                      <a:pt x="3753" y="4295"/>
                      <a:pt x="4459" y="4295"/>
                    </a:cubicBezTo>
                    <a:cubicBezTo>
                      <a:pt x="4746" y="4295"/>
                      <a:pt x="5034" y="4310"/>
                      <a:pt x="5322" y="4332"/>
                    </a:cubicBezTo>
                    <a:cubicBezTo>
                      <a:pt x="6328" y="4406"/>
                      <a:pt x="7322" y="4558"/>
                      <a:pt x="8273" y="4935"/>
                    </a:cubicBezTo>
                    <a:cubicBezTo>
                      <a:pt x="9135" y="5276"/>
                      <a:pt x="9977" y="5634"/>
                      <a:pt x="10544" y="6489"/>
                    </a:cubicBezTo>
                    <a:cubicBezTo>
                      <a:pt x="11060" y="5803"/>
                      <a:pt x="11055" y="5088"/>
                      <a:pt x="10858" y="4371"/>
                    </a:cubicBezTo>
                    <a:cubicBezTo>
                      <a:pt x="10674" y="3707"/>
                      <a:pt x="10323" y="3116"/>
                      <a:pt x="9670" y="2808"/>
                    </a:cubicBezTo>
                    <a:cubicBezTo>
                      <a:pt x="9393" y="2678"/>
                      <a:pt x="9061" y="2611"/>
                      <a:pt x="8754" y="2611"/>
                    </a:cubicBezTo>
                    <a:cubicBezTo>
                      <a:pt x="8496" y="2611"/>
                      <a:pt x="8418" y="2553"/>
                      <a:pt x="8401" y="2310"/>
                    </a:cubicBezTo>
                    <a:cubicBezTo>
                      <a:pt x="8383" y="2016"/>
                      <a:pt x="8342" y="1726"/>
                      <a:pt x="8282" y="1442"/>
                    </a:cubicBezTo>
                    <a:cubicBezTo>
                      <a:pt x="8089" y="540"/>
                      <a:pt x="7094" y="0"/>
                      <a:pt x="610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6010168" y="4252154"/>
                <a:ext cx="634508" cy="365279"/>
              </a:xfrm>
              <a:custGeom>
                <a:avLst/>
                <a:gdLst/>
                <a:ahLst/>
                <a:cxnLst/>
                <a:rect l="l" t="t" r="r" b="b"/>
                <a:pathLst>
                  <a:path w="13047" h="7511" extrusionOk="0">
                    <a:moveTo>
                      <a:pt x="7359" y="0"/>
                    </a:moveTo>
                    <a:cubicBezTo>
                      <a:pt x="7331" y="0"/>
                      <a:pt x="7303" y="1"/>
                      <a:pt x="7275" y="2"/>
                    </a:cubicBezTo>
                    <a:cubicBezTo>
                      <a:pt x="6015" y="41"/>
                      <a:pt x="5159" y="680"/>
                      <a:pt x="4640" y="1804"/>
                    </a:cubicBezTo>
                    <a:cubicBezTo>
                      <a:pt x="4592" y="1912"/>
                      <a:pt x="4549" y="2021"/>
                      <a:pt x="4501" y="2127"/>
                    </a:cubicBezTo>
                    <a:cubicBezTo>
                      <a:pt x="4490" y="2152"/>
                      <a:pt x="4464" y="2170"/>
                      <a:pt x="4402" y="2241"/>
                    </a:cubicBezTo>
                    <a:cubicBezTo>
                      <a:pt x="4137" y="1998"/>
                      <a:pt x="3862" y="1913"/>
                      <a:pt x="3583" y="1913"/>
                    </a:cubicBezTo>
                    <a:cubicBezTo>
                      <a:pt x="3210" y="1913"/>
                      <a:pt x="2829" y="2064"/>
                      <a:pt x="2451" y="2189"/>
                    </a:cubicBezTo>
                    <a:cubicBezTo>
                      <a:pt x="1771" y="2412"/>
                      <a:pt x="1156" y="2768"/>
                      <a:pt x="775" y="3395"/>
                    </a:cubicBezTo>
                    <a:cubicBezTo>
                      <a:pt x="331" y="4129"/>
                      <a:pt x="0" y="5504"/>
                      <a:pt x="714" y="6122"/>
                    </a:cubicBezTo>
                    <a:cubicBezTo>
                      <a:pt x="718" y="5885"/>
                      <a:pt x="680" y="5663"/>
                      <a:pt x="729" y="5463"/>
                    </a:cubicBezTo>
                    <a:cubicBezTo>
                      <a:pt x="1054" y="4132"/>
                      <a:pt x="1857" y="3140"/>
                      <a:pt x="3061" y="2545"/>
                    </a:cubicBezTo>
                    <a:cubicBezTo>
                      <a:pt x="3340" y="2408"/>
                      <a:pt x="3683" y="2402"/>
                      <a:pt x="4040" y="2402"/>
                    </a:cubicBezTo>
                    <a:cubicBezTo>
                      <a:pt x="4076" y="2402"/>
                      <a:pt x="4113" y="2402"/>
                      <a:pt x="4149" y="2402"/>
                    </a:cubicBezTo>
                    <a:cubicBezTo>
                      <a:pt x="4309" y="2402"/>
                      <a:pt x="4470" y="2401"/>
                      <a:pt x="4629" y="2388"/>
                    </a:cubicBezTo>
                    <a:cubicBezTo>
                      <a:pt x="4994" y="1489"/>
                      <a:pt x="5917" y="792"/>
                      <a:pt x="6864" y="792"/>
                    </a:cubicBezTo>
                    <a:cubicBezTo>
                      <a:pt x="6960" y="792"/>
                      <a:pt x="7055" y="799"/>
                      <a:pt x="7150" y="814"/>
                    </a:cubicBezTo>
                    <a:cubicBezTo>
                      <a:pt x="8869" y="1076"/>
                      <a:pt x="9427" y="1644"/>
                      <a:pt x="9655" y="3348"/>
                    </a:cubicBezTo>
                    <a:cubicBezTo>
                      <a:pt x="11525" y="3525"/>
                      <a:pt x="12435" y="5145"/>
                      <a:pt x="11937" y="7510"/>
                    </a:cubicBezTo>
                    <a:cubicBezTo>
                      <a:pt x="13046" y="6024"/>
                      <a:pt x="12885" y="4424"/>
                      <a:pt x="11402" y="3458"/>
                    </a:cubicBezTo>
                    <a:cubicBezTo>
                      <a:pt x="11136" y="3285"/>
                      <a:pt x="10739" y="3283"/>
                      <a:pt x="10398" y="3263"/>
                    </a:cubicBezTo>
                    <a:cubicBezTo>
                      <a:pt x="10174" y="3248"/>
                      <a:pt x="10073" y="3220"/>
                      <a:pt x="10096" y="2971"/>
                    </a:cubicBezTo>
                    <a:cubicBezTo>
                      <a:pt x="10240" y="1391"/>
                      <a:pt x="8949" y="0"/>
                      <a:pt x="73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6086083" y="4561700"/>
                <a:ext cx="463516" cy="67648"/>
              </a:xfrm>
              <a:custGeom>
                <a:avLst/>
                <a:gdLst/>
                <a:ahLst/>
                <a:cxnLst/>
                <a:rect l="l" t="t" r="r" b="b"/>
                <a:pathLst>
                  <a:path w="9531" h="1391" extrusionOk="0">
                    <a:moveTo>
                      <a:pt x="3033" y="0"/>
                    </a:moveTo>
                    <a:cubicBezTo>
                      <a:pt x="1764" y="0"/>
                      <a:pt x="645" y="157"/>
                      <a:pt x="0" y="502"/>
                    </a:cubicBezTo>
                    <a:cubicBezTo>
                      <a:pt x="407" y="467"/>
                      <a:pt x="820" y="467"/>
                      <a:pt x="1217" y="389"/>
                    </a:cubicBezTo>
                    <a:cubicBezTo>
                      <a:pt x="1420" y="350"/>
                      <a:pt x="1618" y="332"/>
                      <a:pt x="1813" y="332"/>
                    </a:cubicBezTo>
                    <a:cubicBezTo>
                      <a:pt x="2467" y="332"/>
                      <a:pt x="3081" y="533"/>
                      <a:pt x="3687" y="805"/>
                    </a:cubicBezTo>
                    <a:cubicBezTo>
                      <a:pt x="3954" y="926"/>
                      <a:pt x="4207" y="1093"/>
                      <a:pt x="4484" y="1171"/>
                    </a:cubicBezTo>
                    <a:cubicBezTo>
                      <a:pt x="4671" y="1223"/>
                      <a:pt x="4886" y="1280"/>
                      <a:pt x="5082" y="1280"/>
                    </a:cubicBezTo>
                    <a:cubicBezTo>
                      <a:pt x="5166" y="1280"/>
                      <a:pt x="5247" y="1270"/>
                      <a:pt x="5320" y="1244"/>
                    </a:cubicBezTo>
                    <a:cubicBezTo>
                      <a:pt x="5927" y="1032"/>
                      <a:pt x="6527" y="932"/>
                      <a:pt x="7125" y="932"/>
                    </a:cubicBezTo>
                    <a:cubicBezTo>
                      <a:pt x="7843" y="932"/>
                      <a:pt x="8556" y="1076"/>
                      <a:pt x="9269" y="1344"/>
                    </a:cubicBezTo>
                    <a:cubicBezTo>
                      <a:pt x="9332" y="1367"/>
                      <a:pt x="9402" y="1368"/>
                      <a:pt x="9531" y="1391"/>
                    </a:cubicBezTo>
                    <a:cubicBezTo>
                      <a:pt x="8214" y="532"/>
                      <a:pt x="5370" y="0"/>
                      <a:pt x="30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6176686" y="4527803"/>
                <a:ext cx="364160" cy="81216"/>
              </a:xfrm>
              <a:custGeom>
                <a:avLst/>
                <a:gdLst/>
                <a:ahLst/>
                <a:cxnLst/>
                <a:rect l="l" t="t" r="r" b="b"/>
                <a:pathLst>
                  <a:path w="7488" h="1670" extrusionOk="0">
                    <a:moveTo>
                      <a:pt x="2129" y="1"/>
                    </a:moveTo>
                    <a:cubicBezTo>
                      <a:pt x="1280" y="1"/>
                      <a:pt x="516" y="125"/>
                      <a:pt x="1" y="408"/>
                    </a:cubicBezTo>
                    <a:cubicBezTo>
                      <a:pt x="284" y="398"/>
                      <a:pt x="566" y="392"/>
                      <a:pt x="846" y="392"/>
                    </a:cubicBezTo>
                    <a:cubicBezTo>
                      <a:pt x="3149" y="392"/>
                      <a:pt x="5342" y="752"/>
                      <a:pt x="7487" y="1670"/>
                    </a:cubicBezTo>
                    <a:cubicBezTo>
                      <a:pt x="6698" y="716"/>
                      <a:pt x="4166" y="1"/>
                      <a:pt x="21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3" name="Google Shape;33;p2"/>
            <p:cNvSpPr/>
            <p:nvPr/>
          </p:nvSpPr>
          <p:spPr>
            <a:xfrm>
              <a:off x="6605868" y="4576727"/>
              <a:ext cx="221716" cy="47465"/>
            </a:xfrm>
            <a:custGeom>
              <a:avLst/>
              <a:gdLst/>
              <a:ahLst/>
              <a:cxnLst/>
              <a:rect l="l" t="t" r="r" b="b"/>
              <a:pathLst>
                <a:path w="4559" h="976" extrusionOk="0">
                  <a:moveTo>
                    <a:pt x="4558" y="0"/>
                  </a:moveTo>
                  <a:cubicBezTo>
                    <a:pt x="3003" y="149"/>
                    <a:pt x="1444" y="285"/>
                    <a:pt x="0" y="944"/>
                  </a:cubicBezTo>
                  <a:cubicBezTo>
                    <a:pt x="236" y="965"/>
                    <a:pt x="470" y="975"/>
                    <a:pt x="701" y="975"/>
                  </a:cubicBezTo>
                  <a:cubicBezTo>
                    <a:pt x="2061" y="975"/>
                    <a:pt x="3340" y="623"/>
                    <a:pt x="45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" name="Google Shape;34;p2"/>
          <p:cNvGrpSpPr/>
          <p:nvPr/>
        </p:nvGrpSpPr>
        <p:grpSpPr>
          <a:xfrm>
            <a:off x="7900580" y="4119510"/>
            <a:ext cx="1060384" cy="662697"/>
            <a:chOff x="5660792" y="3822389"/>
            <a:chExt cx="1353394" cy="845816"/>
          </a:xfrm>
        </p:grpSpPr>
        <p:sp>
          <p:nvSpPr>
            <p:cNvPr id="35" name="Google Shape;35;p2"/>
            <p:cNvSpPr/>
            <p:nvPr/>
          </p:nvSpPr>
          <p:spPr>
            <a:xfrm>
              <a:off x="5660792" y="3822389"/>
              <a:ext cx="1353394" cy="845816"/>
            </a:xfrm>
            <a:custGeom>
              <a:avLst/>
              <a:gdLst/>
              <a:ahLst/>
              <a:cxnLst/>
              <a:rect l="l" t="t" r="r" b="b"/>
              <a:pathLst>
                <a:path w="27829" h="17392" extrusionOk="0">
                  <a:moveTo>
                    <a:pt x="16246" y="1825"/>
                  </a:moveTo>
                  <a:cubicBezTo>
                    <a:pt x="16289" y="1825"/>
                    <a:pt x="16334" y="1826"/>
                    <a:pt x="16378" y="1828"/>
                  </a:cubicBezTo>
                  <a:cubicBezTo>
                    <a:pt x="17445" y="1880"/>
                    <a:pt x="17993" y="2662"/>
                    <a:pt x="18056" y="3716"/>
                  </a:cubicBezTo>
                  <a:cubicBezTo>
                    <a:pt x="19604" y="3755"/>
                    <a:pt x="20299" y="4474"/>
                    <a:pt x="20175" y="5858"/>
                  </a:cubicBezTo>
                  <a:cubicBezTo>
                    <a:pt x="20186" y="5869"/>
                    <a:pt x="20193" y="5886"/>
                    <a:pt x="20204" y="5890"/>
                  </a:cubicBezTo>
                  <a:cubicBezTo>
                    <a:pt x="20303" y="5910"/>
                    <a:pt x="20401" y="5933"/>
                    <a:pt x="20500" y="5947"/>
                  </a:cubicBezTo>
                  <a:cubicBezTo>
                    <a:pt x="21001" y="6016"/>
                    <a:pt x="21349" y="6393"/>
                    <a:pt x="21360" y="6891"/>
                  </a:cubicBezTo>
                  <a:cubicBezTo>
                    <a:pt x="21364" y="7098"/>
                    <a:pt x="21353" y="7302"/>
                    <a:pt x="21347" y="7508"/>
                  </a:cubicBezTo>
                  <a:cubicBezTo>
                    <a:pt x="21339" y="7845"/>
                    <a:pt x="21352" y="7974"/>
                    <a:pt x="21492" y="7974"/>
                  </a:cubicBezTo>
                  <a:cubicBezTo>
                    <a:pt x="21569" y="7974"/>
                    <a:pt x="21684" y="7935"/>
                    <a:pt x="21854" y="7871"/>
                  </a:cubicBezTo>
                  <a:cubicBezTo>
                    <a:pt x="22137" y="7765"/>
                    <a:pt x="22431" y="7687"/>
                    <a:pt x="22714" y="7687"/>
                  </a:cubicBezTo>
                  <a:cubicBezTo>
                    <a:pt x="23002" y="7687"/>
                    <a:pt x="23278" y="7767"/>
                    <a:pt x="23519" y="7980"/>
                  </a:cubicBezTo>
                  <a:cubicBezTo>
                    <a:pt x="23753" y="8186"/>
                    <a:pt x="23945" y="8251"/>
                    <a:pt x="24201" y="8251"/>
                  </a:cubicBezTo>
                  <a:cubicBezTo>
                    <a:pt x="24222" y="8251"/>
                    <a:pt x="24244" y="8251"/>
                    <a:pt x="24266" y="8250"/>
                  </a:cubicBezTo>
                  <a:cubicBezTo>
                    <a:pt x="24300" y="8248"/>
                    <a:pt x="24334" y="8248"/>
                    <a:pt x="24368" y="8248"/>
                  </a:cubicBezTo>
                  <a:cubicBezTo>
                    <a:pt x="24496" y="8248"/>
                    <a:pt x="24626" y="8257"/>
                    <a:pt x="24747" y="8287"/>
                  </a:cubicBezTo>
                  <a:cubicBezTo>
                    <a:pt x="25214" y="8400"/>
                    <a:pt x="25706" y="8560"/>
                    <a:pt x="25797" y="9093"/>
                  </a:cubicBezTo>
                  <a:cubicBezTo>
                    <a:pt x="25881" y="9586"/>
                    <a:pt x="25916" y="10032"/>
                    <a:pt x="26225" y="10494"/>
                  </a:cubicBezTo>
                  <a:cubicBezTo>
                    <a:pt x="26619" y="11085"/>
                    <a:pt x="26132" y="12092"/>
                    <a:pt x="25452" y="12464"/>
                  </a:cubicBezTo>
                  <a:cubicBezTo>
                    <a:pt x="25333" y="12529"/>
                    <a:pt x="25180" y="12730"/>
                    <a:pt x="25205" y="12834"/>
                  </a:cubicBezTo>
                  <a:cubicBezTo>
                    <a:pt x="25398" y="13724"/>
                    <a:pt x="25030" y="14428"/>
                    <a:pt x="24515" y="15093"/>
                  </a:cubicBezTo>
                  <a:cubicBezTo>
                    <a:pt x="24469" y="15154"/>
                    <a:pt x="24389" y="15218"/>
                    <a:pt x="24315" y="15229"/>
                  </a:cubicBezTo>
                  <a:cubicBezTo>
                    <a:pt x="23428" y="15366"/>
                    <a:pt x="22538" y="15491"/>
                    <a:pt x="21650" y="15626"/>
                  </a:cubicBezTo>
                  <a:cubicBezTo>
                    <a:pt x="21037" y="15719"/>
                    <a:pt x="20425" y="15822"/>
                    <a:pt x="19818" y="15918"/>
                  </a:cubicBezTo>
                  <a:cubicBezTo>
                    <a:pt x="19801" y="15573"/>
                    <a:pt x="19991" y="15437"/>
                    <a:pt x="20299" y="15344"/>
                  </a:cubicBezTo>
                  <a:cubicBezTo>
                    <a:pt x="21334" y="15030"/>
                    <a:pt x="22360" y="14686"/>
                    <a:pt x="23387" y="14348"/>
                  </a:cubicBezTo>
                  <a:cubicBezTo>
                    <a:pt x="23519" y="14305"/>
                    <a:pt x="23642" y="14238"/>
                    <a:pt x="23768" y="14183"/>
                  </a:cubicBezTo>
                  <a:cubicBezTo>
                    <a:pt x="23755" y="14149"/>
                    <a:pt x="23740" y="14118"/>
                    <a:pt x="23725" y="14084"/>
                  </a:cubicBezTo>
                  <a:lnTo>
                    <a:pt x="20033" y="15184"/>
                  </a:lnTo>
                  <a:cubicBezTo>
                    <a:pt x="20048" y="14651"/>
                    <a:pt x="20098" y="14248"/>
                    <a:pt x="20691" y="14004"/>
                  </a:cubicBezTo>
                  <a:cubicBezTo>
                    <a:pt x="22142" y="13410"/>
                    <a:pt x="23556" y="12724"/>
                    <a:pt x="24985" y="12074"/>
                  </a:cubicBezTo>
                  <a:cubicBezTo>
                    <a:pt x="24909" y="12029"/>
                    <a:pt x="24828" y="12006"/>
                    <a:pt x="24752" y="12006"/>
                  </a:cubicBezTo>
                  <a:cubicBezTo>
                    <a:pt x="24703" y="12006"/>
                    <a:pt x="24656" y="12016"/>
                    <a:pt x="24614" y="12035"/>
                  </a:cubicBezTo>
                  <a:cubicBezTo>
                    <a:pt x="23213" y="12665"/>
                    <a:pt x="21815" y="13304"/>
                    <a:pt x="20414" y="13934"/>
                  </a:cubicBezTo>
                  <a:cubicBezTo>
                    <a:pt x="20331" y="13973"/>
                    <a:pt x="20225" y="13967"/>
                    <a:pt x="20141" y="13980"/>
                  </a:cubicBezTo>
                  <a:cubicBezTo>
                    <a:pt x="19922" y="13577"/>
                    <a:pt x="19868" y="13246"/>
                    <a:pt x="20381" y="13079"/>
                  </a:cubicBezTo>
                  <a:cubicBezTo>
                    <a:pt x="20448" y="13057"/>
                    <a:pt x="20500" y="12992"/>
                    <a:pt x="20559" y="12951"/>
                  </a:cubicBezTo>
                  <a:cubicBezTo>
                    <a:pt x="21553" y="12274"/>
                    <a:pt x="22549" y="11602"/>
                    <a:pt x="23540" y="10920"/>
                  </a:cubicBezTo>
                  <a:cubicBezTo>
                    <a:pt x="23631" y="10857"/>
                    <a:pt x="23685" y="10736"/>
                    <a:pt x="23755" y="10643"/>
                  </a:cubicBezTo>
                  <a:lnTo>
                    <a:pt x="23651" y="10543"/>
                  </a:lnTo>
                  <a:cubicBezTo>
                    <a:pt x="23527" y="10626"/>
                    <a:pt x="23398" y="10708"/>
                    <a:pt x="23274" y="10793"/>
                  </a:cubicBezTo>
                  <a:cubicBezTo>
                    <a:pt x="22287" y="11477"/>
                    <a:pt x="21310" y="12178"/>
                    <a:pt x="20312" y="12843"/>
                  </a:cubicBezTo>
                  <a:lnTo>
                    <a:pt x="20310" y="12843"/>
                  </a:lnTo>
                  <a:cubicBezTo>
                    <a:pt x="20101" y="12983"/>
                    <a:pt x="19977" y="13059"/>
                    <a:pt x="19872" y="13059"/>
                  </a:cubicBezTo>
                  <a:cubicBezTo>
                    <a:pt x="19728" y="13059"/>
                    <a:pt x="19624" y="12914"/>
                    <a:pt x="19389" y="12590"/>
                  </a:cubicBezTo>
                  <a:cubicBezTo>
                    <a:pt x="20516" y="11726"/>
                    <a:pt x="21622" y="10884"/>
                    <a:pt x="22718" y="10032"/>
                  </a:cubicBezTo>
                  <a:cubicBezTo>
                    <a:pt x="22809" y="9963"/>
                    <a:pt x="22845" y="9823"/>
                    <a:pt x="22904" y="9718"/>
                  </a:cubicBezTo>
                  <a:lnTo>
                    <a:pt x="22785" y="9645"/>
                  </a:lnTo>
                  <a:lnTo>
                    <a:pt x="19255" y="12460"/>
                  </a:lnTo>
                  <a:lnTo>
                    <a:pt x="18636" y="11971"/>
                  </a:lnTo>
                  <a:cubicBezTo>
                    <a:pt x="19138" y="11511"/>
                    <a:pt x="19589" y="11067"/>
                    <a:pt x="20071" y="10662"/>
                  </a:cubicBezTo>
                  <a:cubicBezTo>
                    <a:pt x="20500" y="10297"/>
                    <a:pt x="20972" y="9983"/>
                    <a:pt x="21408" y="9625"/>
                  </a:cubicBezTo>
                  <a:cubicBezTo>
                    <a:pt x="21477" y="9567"/>
                    <a:pt x="21457" y="9398"/>
                    <a:pt x="21498" y="9166"/>
                  </a:cubicBezTo>
                  <a:lnTo>
                    <a:pt x="21498" y="9166"/>
                  </a:lnTo>
                  <a:cubicBezTo>
                    <a:pt x="20598" y="9955"/>
                    <a:pt x="19805" y="10649"/>
                    <a:pt x="19015" y="11347"/>
                  </a:cubicBezTo>
                  <a:cubicBezTo>
                    <a:pt x="18651" y="11671"/>
                    <a:pt x="18490" y="11791"/>
                    <a:pt x="18214" y="11791"/>
                  </a:cubicBezTo>
                  <a:cubicBezTo>
                    <a:pt x="18080" y="11791"/>
                    <a:pt x="17918" y="11763"/>
                    <a:pt x="17692" y="11715"/>
                  </a:cubicBezTo>
                  <a:cubicBezTo>
                    <a:pt x="18710" y="10582"/>
                    <a:pt x="19701" y="9480"/>
                    <a:pt x="20691" y="8378"/>
                  </a:cubicBezTo>
                  <a:lnTo>
                    <a:pt x="20691" y="8378"/>
                  </a:lnTo>
                  <a:cubicBezTo>
                    <a:pt x="19431" y="9140"/>
                    <a:pt x="18703" y="10429"/>
                    <a:pt x="17594" y="11533"/>
                  </a:cubicBezTo>
                  <a:cubicBezTo>
                    <a:pt x="17599" y="11057"/>
                    <a:pt x="17482" y="10650"/>
                    <a:pt x="17629" y="10396"/>
                  </a:cubicBezTo>
                  <a:cubicBezTo>
                    <a:pt x="18285" y="9240"/>
                    <a:pt x="19017" y="8127"/>
                    <a:pt x="19721" y="6999"/>
                  </a:cubicBezTo>
                  <a:cubicBezTo>
                    <a:pt x="19801" y="6873"/>
                    <a:pt x="19885" y="6746"/>
                    <a:pt x="19966" y="6620"/>
                  </a:cubicBezTo>
                  <a:lnTo>
                    <a:pt x="19816" y="6509"/>
                  </a:lnTo>
                  <a:cubicBezTo>
                    <a:pt x="19556" y="6891"/>
                    <a:pt x="19298" y="7274"/>
                    <a:pt x="19039" y="7659"/>
                  </a:cubicBezTo>
                  <a:cubicBezTo>
                    <a:pt x="18746" y="8095"/>
                    <a:pt x="18445" y="8532"/>
                    <a:pt x="18166" y="8974"/>
                  </a:cubicBezTo>
                  <a:cubicBezTo>
                    <a:pt x="17887" y="9415"/>
                    <a:pt x="17629" y="9872"/>
                    <a:pt x="17296" y="10429"/>
                  </a:cubicBezTo>
                  <a:cubicBezTo>
                    <a:pt x="17157" y="10097"/>
                    <a:pt x="16915" y="9797"/>
                    <a:pt x="16988" y="9641"/>
                  </a:cubicBezTo>
                  <a:cubicBezTo>
                    <a:pt x="17508" y="8499"/>
                    <a:pt x="18095" y="7386"/>
                    <a:pt x="18651" y="6258"/>
                  </a:cubicBezTo>
                  <a:cubicBezTo>
                    <a:pt x="18703" y="6154"/>
                    <a:pt x="18683" y="6011"/>
                    <a:pt x="18697" y="5886"/>
                  </a:cubicBezTo>
                  <a:lnTo>
                    <a:pt x="18575" y="5877"/>
                  </a:lnTo>
                  <a:lnTo>
                    <a:pt x="16692" y="9597"/>
                  </a:lnTo>
                  <a:cubicBezTo>
                    <a:pt x="16534" y="9247"/>
                    <a:pt x="16051" y="9223"/>
                    <a:pt x="16237" y="8755"/>
                  </a:cubicBezTo>
                  <a:cubicBezTo>
                    <a:pt x="16696" y="7601"/>
                    <a:pt x="17133" y="6438"/>
                    <a:pt x="17571" y="5277"/>
                  </a:cubicBezTo>
                  <a:cubicBezTo>
                    <a:pt x="17607" y="5184"/>
                    <a:pt x="17577" y="5067"/>
                    <a:pt x="17579" y="4963"/>
                  </a:cubicBezTo>
                  <a:lnTo>
                    <a:pt x="17452" y="4937"/>
                  </a:lnTo>
                  <a:lnTo>
                    <a:pt x="15949" y="8855"/>
                  </a:lnTo>
                  <a:lnTo>
                    <a:pt x="15291" y="8593"/>
                  </a:lnTo>
                  <a:cubicBezTo>
                    <a:pt x="15522" y="7226"/>
                    <a:pt x="15758" y="5875"/>
                    <a:pt x="15970" y="4520"/>
                  </a:cubicBezTo>
                  <a:cubicBezTo>
                    <a:pt x="15988" y="4396"/>
                    <a:pt x="15862" y="4247"/>
                    <a:pt x="15793" y="4093"/>
                  </a:cubicBezTo>
                  <a:cubicBezTo>
                    <a:pt x="15559" y="5650"/>
                    <a:pt x="15336" y="7124"/>
                    <a:pt x="15111" y="8625"/>
                  </a:cubicBezTo>
                  <a:lnTo>
                    <a:pt x="14526" y="8489"/>
                  </a:lnTo>
                  <a:cubicBezTo>
                    <a:pt x="14557" y="7213"/>
                    <a:pt x="14678" y="5968"/>
                    <a:pt x="14619" y="4717"/>
                  </a:cubicBezTo>
                  <a:lnTo>
                    <a:pt x="14619" y="4717"/>
                  </a:lnTo>
                  <a:cubicBezTo>
                    <a:pt x="14526" y="4764"/>
                    <a:pt x="14496" y="4814"/>
                    <a:pt x="14492" y="4864"/>
                  </a:cubicBezTo>
                  <a:cubicBezTo>
                    <a:pt x="14420" y="5947"/>
                    <a:pt x="14331" y="7029"/>
                    <a:pt x="14290" y="8112"/>
                  </a:cubicBezTo>
                  <a:cubicBezTo>
                    <a:pt x="14276" y="8480"/>
                    <a:pt x="14131" y="8585"/>
                    <a:pt x="13862" y="8585"/>
                  </a:cubicBezTo>
                  <a:cubicBezTo>
                    <a:pt x="13806" y="8585"/>
                    <a:pt x="13745" y="8581"/>
                    <a:pt x="13679" y="8573"/>
                  </a:cubicBezTo>
                  <a:cubicBezTo>
                    <a:pt x="13381" y="7233"/>
                    <a:pt x="13090" y="5907"/>
                    <a:pt x="12787" y="4585"/>
                  </a:cubicBezTo>
                  <a:cubicBezTo>
                    <a:pt x="12772" y="4520"/>
                    <a:pt x="12655" y="4480"/>
                    <a:pt x="12584" y="4427"/>
                  </a:cubicBezTo>
                  <a:cubicBezTo>
                    <a:pt x="12560" y="4515"/>
                    <a:pt x="12499" y="4610"/>
                    <a:pt x="12517" y="4686"/>
                  </a:cubicBezTo>
                  <a:cubicBezTo>
                    <a:pt x="12803" y="5832"/>
                    <a:pt x="13108" y="6977"/>
                    <a:pt x="13391" y="8125"/>
                  </a:cubicBezTo>
                  <a:cubicBezTo>
                    <a:pt x="13528" y="8686"/>
                    <a:pt x="13511" y="8692"/>
                    <a:pt x="12881" y="8930"/>
                  </a:cubicBezTo>
                  <a:cubicBezTo>
                    <a:pt x="12673" y="8322"/>
                    <a:pt x="12467" y="7716"/>
                    <a:pt x="12255" y="7107"/>
                  </a:cubicBezTo>
                  <a:cubicBezTo>
                    <a:pt x="12043" y="6499"/>
                    <a:pt x="11824" y="5892"/>
                    <a:pt x="11609" y="5284"/>
                  </a:cubicBezTo>
                  <a:lnTo>
                    <a:pt x="11469" y="5310"/>
                  </a:lnTo>
                  <a:cubicBezTo>
                    <a:pt x="11479" y="5425"/>
                    <a:pt x="11465" y="5548"/>
                    <a:pt x="11503" y="5654"/>
                  </a:cubicBezTo>
                  <a:cubicBezTo>
                    <a:pt x="11843" y="6633"/>
                    <a:pt x="12203" y="7605"/>
                    <a:pt x="12534" y="8586"/>
                  </a:cubicBezTo>
                  <a:cubicBezTo>
                    <a:pt x="12716" y="9127"/>
                    <a:pt x="12651" y="9229"/>
                    <a:pt x="12075" y="9524"/>
                  </a:cubicBezTo>
                  <a:cubicBezTo>
                    <a:pt x="11623" y="8396"/>
                    <a:pt x="11177" y="7269"/>
                    <a:pt x="10717" y="6148"/>
                  </a:cubicBezTo>
                  <a:cubicBezTo>
                    <a:pt x="10676" y="6046"/>
                    <a:pt x="10540" y="5983"/>
                    <a:pt x="10447" y="5903"/>
                  </a:cubicBezTo>
                  <a:lnTo>
                    <a:pt x="10367" y="5996"/>
                  </a:lnTo>
                  <a:cubicBezTo>
                    <a:pt x="10497" y="6250"/>
                    <a:pt x="10648" y="6499"/>
                    <a:pt x="10756" y="6765"/>
                  </a:cubicBezTo>
                  <a:cubicBezTo>
                    <a:pt x="11105" y="7616"/>
                    <a:pt x="11408" y="8489"/>
                    <a:pt x="11794" y="9326"/>
                  </a:cubicBezTo>
                  <a:cubicBezTo>
                    <a:pt x="11999" y="9768"/>
                    <a:pt x="11863" y="10048"/>
                    <a:pt x="11581" y="10375"/>
                  </a:cubicBezTo>
                  <a:cubicBezTo>
                    <a:pt x="11090" y="9420"/>
                    <a:pt x="10579" y="8514"/>
                    <a:pt x="10156" y="7566"/>
                  </a:cubicBezTo>
                  <a:cubicBezTo>
                    <a:pt x="9953" y="7112"/>
                    <a:pt x="9821" y="6587"/>
                    <a:pt x="9817" y="6091"/>
                  </a:cubicBezTo>
                  <a:cubicBezTo>
                    <a:pt x="9808" y="5034"/>
                    <a:pt x="10473" y="4408"/>
                    <a:pt x="11462" y="4408"/>
                  </a:cubicBezTo>
                  <a:cubicBezTo>
                    <a:pt x="11513" y="4408"/>
                    <a:pt x="11565" y="4409"/>
                    <a:pt x="11618" y="4413"/>
                  </a:cubicBezTo>
                  <a:cubicBezTo>
                    <a:pt x="11619" y="4413"/>
                    <a:pt x="11621" y="4413"/>
                    <a:pt x="11623" y="4413"/>
                  </a:cubicBezTo>
                  <a:cubicBezTo>
                    <a:pt x="11696" y="4413"/>
                    <a:pt x="11830" y="4331"/>
                    <a:pt x="11839" y="4273"/>
                  </a:cubicBezTo>
                  <a:cubicBezTo>
                    <a:pt x="11973" y="3433"/>
                    <a:pt x="12690" y="3296"/>
                    <a:pt x="13312" y="3088"/>
                  </a:cubicBezTo>
                  <a:cubicBezTo>
                    <a:pt x="13330" y="3082"/>
                    <a:pt x="13348" y="3079"/>
                    <a:pt x="13367" y="3079"/>
                  </a:cubicBezTo>
                  <a:cubicBezTo>
                    <a:pt x="13519" y="3079"/>
                    <a:pt x="13730" y="3246"/>
                    <a:pt x="13900" y="3335"/>
                  </a:cubicBezTo>
                  <a:cubicBezTo>
                    <a:pt x="13980" y="3376"/>
                    <a:pt x="14035" y="3458"/>
                    <a:pt x="14167" y="3582"/>
                  </a:cubicBezTo>
                  <a:cubicBezTo>
                    <a:pt x="14458" y="2431"/>
                    <a:pt x="15217" y="1825"/>
                    <a:pt x="16246" y="1825"/>
                  </a:cubicBezTo>
                  <a:close/>
                  <a:moveTo>
                    <a:pt x="8454" y="6548"/>
                  </a:moveTo>
                  <a:cubicBezTo>
                    <a:pt x="8572" y="6548"/>
                    <a:pt x="8695" y="6580"/>
                    <a:pt x="8818" y="6637"/>
                  </a:cubicBezTo>
                  <a:cubicBezTo>
                    <a:pt x="9115" y="6774"/>
                    <a:pt x="9444" y="6979"/>
                    <a:pt x="9606" y="7246"/>
                  </a:cubicBezTo>
                  <a:cubicBezTo>
                    <a:pt x="10241" y="8289"/>
                    <a:pt x="10815" y="9368"/>
                    <a:pt x="11460" y="10520"/>
                  </a:cubicBezTo>
                  <a:cubicBezTo>
                    <a:pt x="11191" y="10493"/>
                    <a:pt x="10992" y="10435"/>
                    <a:pt x="10828" y="10435"/>
                  </a:cubicBezTo>
                  <a:cubicBezTo>
                    <a:pt x="10779" y="10435"/>
                    <a:pt x="10733" y="10441"/>
                    <a:pt x="10689" y="10453"/>
                  </a:cubicBezTo>
                  <a:cubicBezTo>
                    <a:pt x="10607" y="10478"/>
                    <a:pt x="10534" y="10489"/>
                    <a:pt x="10466" y="10489"/>
                  </a:cubicBezTo>
                  <a:cubicBezTo>
                    <a:pt x="10238" y="10489"/>
                    <a:pt x="10085" y="10356"/>
                    <a:pt x="9959" y="10145"/>
                  </a:cubicBezTo>
                  <a:cubicBezTo>
                    <a:pt x="9570" y="9491"/>
                    <a:pt x="9197" y="8828"/>
                    <a:pt x="8807" y="8177"/>
                  </a:cubicBezTo>
                  <a:cubicBezTo>
                    <a:pt x="8751" y="8088"/>
                    <a:pt x="8630" y="8040"/>
                    <a:pt x="8541" y="7971"/>
                  </a:cubicBezTo>
                  <a:cubicBezTo>
                    <a:pt x="8520" y="8004"/>
                    <a:pt x="8502" y="8038"/>
                    <a:pt x="8481" y="8073"/>
                  </a:cubicBezTo>
                  <a:cubicBezTo>
                    <a:pt x="8961" y="8904"/>
                    <a:pt x="9438" y="9732"/>
                    <a:pt x="9914" y="10559"/>
                  </a:cubicBezTo>
                  <a:cubicBezTo>
                    <a:pt x="9744" y="10700"/>
                    <a:pt x="9587" y="10768"/>
                    <a:pt x="9438" y="10768"/>
                  </a:cubicBezTo>
                  <a:cubicBezTo>
                    <a:pt x="9250" y="10768"/>
                    <a:pt x="9076" y="10660"/>
                    <a:pt x="8905" y="10455"/>
                  </a:cubicBezTo>
                  <a:cubicBezTo>
                    <a:pt x="8641" y="10141"/>
                    <a:pt x="8331" y="9866"/>
                    <a:pt x="8065" y="9554"/>
                  </a:cubicBezTo>
                  <a:cubicBezTo>
                    <a:pt x="7532" y="8928"/>
                    <a:pt x="7021" y="8287"/>
                    <a:pt x="6491" y="7657"/>
                  </a:cubicBezTo>
                  <a:cubicBezTo>
                    <a:pt x="6395" y="7542"/>
                    <a:pt x="6257" y="7460"/>
                    <a:pt x="6140" y="7361"/>
                  </a:cubicBezTo>
                  <a:lnTo>
                    <a:pt x="6079" y="7440"/>
                  </a:lnTo>
                  <a:lnTo>
                    <a:pt x="9059" y="11050"/>
                  </a:lnTo>
                  <a:cubicBezTo>
                    <a:pt x="8902" y="11055"/>
                    <a:pt x="8731" y="11098"/>
                    <a:pt x="8598" y="11098"/>
                  </a:cubicBezTo>
                  <a:cubicBezTo>
                    <a:pt x="8531" y="11098"/>
                    <a:pt x="8473" y="11087"/>
                    <a:pt x="8431" y="11055"/>
                  </a:cubicBezTo>
                  <a:cubicBezTo>
                    <a:pt x="7588" y="10424"/>
                    <a:pt x="6776" y="9749"/>
                    <a:pt x="5947" y="9095"/>
                  </a:cubicBezTo>
                  <a:cubicBezTo>
                    <a:pt x="5867" y="9034"/>
                    <a:pt x="5741" y="9028"/>
                    <a:pt x="5635" y="8997"/>
                  </a:cubicBezTo>
                  <a:lnTo>
                    <a:pt x="5635" y="8997"/>
                  </a:lnTo>
                  <a:cubicBezTo>
                    <a:pt x="5689" y="9103"/>
                    <a:pt x="5716" y="9240"/>
                    <a:pt x="5800" y="9307"/>
                  </a:cubicBezTo>
                  <a:cubicBezTo>
                    <a:pt x="6177" y="9610"/>
                    <a:pt x="6575" y="9887"/>
                    <a:pt x="6954" y="10186"/>
                  </a:cubicBezTo>
                  <a:cubicBezTo>
                    <a:pt x="7430" y="10563"/>
                    <a:pt x="7892" y="10953"/>
                    <a:pt x="8318" y="11301"/>
                  </a:cubicBezTo>
                  <a:lnTo>
                    <a:pt x="7809" y="11888"/>
                  </a:lnTo>
                  <a:lnTo>
                    <a:pt x="4375" y="10255"/>
                  </a:lnTo>
                  <a:lnTo>
                    <a:pt x="4250" y="10479"/>
                  </a:lnTo>
                  <a:cubicBezTo>
                    <a:pt x="5462" y="10879"/>
                    <a:pt x="6521" y="11544"/>
                    <a:pt x="7664" y="12098"/>
                  </a:cubicBezTo>
                  <a:cubicBezTo>
                    <a:pt x="7573" y="12312"/>
                    <a:pt x="7500" y="12482"/>
                    <a:pt x="7407" y="12702"/>
                  </a:cubicBezTo>
                  <a:lnTo>
                    <a:pt x="4001" y="11184"/>
                  </a:lnTo>
                  <a:cubicBezTo>
                    <a:pt x="3983" y="11228"/>
                    <a:pt x="3966" y="11271"/>
                    <a:pt x="3947" y="11314"/>
                  </a:cubicBezTo>
                  <a:cubicBezTo>
                    <a:pt x="4934" y="11780"/>
                    <a:pt x="5913" y="12265"/>
                    <a:pt x="6911" y="12702"/>
                  </a:cubicBezTo>
                  <a:cubicBezTo>
                    <a:pt x="7300" y="12873"/>
                    <a:pt x="7471" y="13044"/>
                    <a:pt x="7190" y="13438"/>
                  </a:cubicBezTo>
                  <a:lnTo>
                    <a:pt x="3966" y="12728"/>
                  </a:lnTo>
                  <a:cubicBezTo>
                    <a:pt x="3953" y="12782"/>
                    <a:pt x="3940" y="12834"/>
                    <a:pt x="3927" y="12888"/>
                  </a:cubicBezTo>
                  <a:cubicBezTo>
                    <a:pt x="4040" y="12928"/>
                    <a:pt x="4152" y="12979"/>
                    <a:pt x="4267" y="13006"/>
                  </a:cubicBezTo>
                  <a:cubicBezTo>
                    <a:pt x="5120" y="13211"/>
                    <a:pt x="5969" y="13447"/>
                    <a:pt x="6831" y="13601"/>
                  </a:cubicBezTo>
                  <a:cubicBezTo>
                    <a:pt x="7283" y="13681"/>
                    <a:pt x="7298" y="13882"/>
                    <a:pt x="7177" y="14279"/>
                  </a:cubicBezTo>
                  <a:cubicBezTo>
                    <a:pt x="6770" y="14214"/>
                    <a:pt x="6370" y="14146"/>
                    <a:pt x="5969" y="14090"/>
                  </a:cubicBezTo>
                  <a:cubicBezTo>
                    <a:pt x="5577" y="14036"/>
                    <a:pt x="5187" y="13995"/>
                    <a:pt x="4795" y="13949"/>
                  </a:cubicBezTo>
                  <a:lnTo>
                    <a:pt x="4774" y="14108"/>
                  </a:lnTo>
                  <a:lnTo>
                    <a:pt x="7313" y="14547"/>
                  </a:lnTo>
                  <a:lnTo>
                    <a:pt x="7552" y="15043"/>
                  </a:lnTo>
                  <a:lnTo>
                    <a:pt x="6114" y="15338"/>
                  </a:lnTo>
                  <a:lnTo>
                    <a:pt x="6144" y="15509"/>
                  </a:lnTo>
                  <a:lnTo>
                    <a:pt x="7783" y="15286"/>
                  </a:lnTo>
                  <a:cubicBezTo>
                    <a:pt x="7887" y="15454"/>
                    <a:pt x="7998" y="15636"/>
                    <a:pt x="8160" y="15898"/>
                  </a:cubicBezTo>
                  <a:cubicBezTo>
                    <a:pt x="7944" y="15918"/>
                    <a:pt x="7770" y="15963"/>
                    <a:pt x="7617" y="15963"/>
                  </a:cubicBezTo>
                  <a:cubicBezTo>
                    <a:pt x="7573" y="15963"/>
                    <a:pt x="7530" y="15959"/>
                    <a:pt x="7489" y="15950"/>
                  </a:cubicBezTo>
                  <a:cubicBezTo>
                    <a:pt x="6837" y="15803"/>
                    <a:pt x="6172" y="15671"/>
                    <a:pt x="5547" y="15437"/>
                  </a:cubicBezTo>
                  <a:cubicBezTo>
                    <a:pt x="4260" y="14954"/>
                    <a:pt x="3217" y="14155"/>
                    <a:pt x="2628" y="12863"/>
                  </a:cubicBezTo>
                  <a:cubicBezTo>
                    <a:pt x="2206" y="11934"/>
                    <a:pt x="2299" y="11449"/>
                    <a:pt x="3020" y="10749"/>
                  </a:cubicBezTo>
                  <a:cubicBezTo>
                    <a:pt x="3037" y="10734"/>
                    <a:pt x="3030" y="10693"/>
                    <a:pt x="3035" y="10645"/>
                  </a:cubicBezTo>
                  <a:cubicBezTo>
                    <a:pt x="2520" y="10258"/>
                    <a:pt x="2377" y="9732"/>
                    <a:pt x="2617" y="9140"/>
                  </a:cubicBezTo>
                  <a:cubicBezTo>
                    <a:pt x="3010" y="8168"/>
                    <a:pt x="3658" y="7693"/>
                    <a:pt x="4519" y="7693"/>
                  </a:cubicBezTo>
                  <a:cubicBezTo>
                    <a:pt x="4791" y="7693"/>
                    <a:pt x="5083" y="7740"/>
                    <a:pt x="5395" y="7833"/>
                  </a:cubicBezTo>
                  <a:cubicBezTo>
                    <a:pt x="5561" y="7031"/>
                    <a:pt x="6028" y="6622"/>
                    <a:pt x="6714" y="6622"/>
                  </a:cubicBezTo>
                  <a:cubicBezTo>
                    <a:pt x="7058" y="6622"/>
                    <a:pt x="7456" y="6725"/>
                    <a:pt x="7900" y="6932"/>
                  </a:cubicBezTo>
                  <a:cubicBezTo>
                    <a:pt x="8030" y="6661"/>
                    <a:pt x="8231" y="6548"/>
                    <a:pt x="8454" y="6548"/>
                  </a:cubicBezTo>
                  <a:close/>
                  <a:moveTo>
                    <a:pt x="12737" y="14506"/>
                  </a:moveTo>
                  <a:cubicBezTo>
                    <a:pt x="14774" y="14506"/>
                    <a:pt x="17306" y="15221"/>
                    <a:pt x="18095" y="16175"/>
                  </a:cubicBezTo>
                  <a:cubicBezTo>
                    <a:pt x="15950" y="15257"/>
                    <a:pt x="13757" y="14897"/>
                    <a:pt x="11454" y="14897"/>
                  </a:cubicBezTo>
                  <a:cubicBezTo>
                    <a:pt x="11174" y="14897"/>
                    <a:pt x="10892" y="14903"/>
                    <a:pt x="10609" y="14913"/>
                  </a:cubicBezTo>
                  <a:cubicBezTo>
                    <a:pt x="11124" y="14630"/>
                    <a:pt x="11888" y="14506"/>
                    <a:pt x="12737" y="14506"/>
                  </a:cubicBezTo>
                  <a:close/>
                  <a:moveTo>
                    <a:pt x="14545" y="8837"/>
                  </a:moveTo>
                  <a:cubicBezTo>
                    <a:pt x="16134" y="8837"/>
                    <a:pt x="17426" y="10228"/>
                    <a:pt x="17281" y="11808"/>
                  </a:cubicBezTo>
                  <a:cubicBezTo>
                    <a:pt x="17259" y="12057"/>
                    <a:pt x="17360" y="12085"/>
                    <a:pt x="17584" y="12100"/>
                  </a:cubicBezTo>
                  <a:cubicBezTo>
                    <a:pt x="17924" y="12120"/>
                    <a:pt x="18322" y="12122"/>
                    <a:pt x="18588" y="12295"/>
                  </a:cubicBezTo>
                  <a:cubicBezTo>
                    <a:pt x="20069" y="13261"/>
                    <a:pt x="20230" y="14861"/>
                    <a:pt x="19123" y="16347"/>
                  </a:cubicBezTo>
                  <a:cubicBezTo>
                    <a:pt x="19621" y="13982"/>
                    <a:pt x="18710" y="12362"/>
                    <a:pt x="16841" y="12185"/>
                  </a:cubicBezTo>
                  <a:cubicBezTo>
                    <a:pt x="16613" y="10481"/>
                    <a:pt x="16055" y="9913"/>
                    <a:pt x="14336" y="9651"/>
                  </a:cubicBezTo>
                  <a:cubicBezTo>
                    <a:pt x="14241" y="9636"/>
                    <a:pt x="14146" y="9629"/>
                    <a:pt x="14050" y="9629"/>
                  </a:cubicBezTo>
                  <a:cubicBezTo>
                    <a:pt x="13103" y="9629"/>
                    <a:pt x="12180" y="10326"/>
                    <a:pt x="11815" y="11225"/>
                  </a:cubicBezTo>
                  <a:cubicBezTo>
                    <a:pt x="11656" y="11238"/>
                    <a:pt x="11495" y="11239"/>
                    <a:pt x="11335" y="11239"/>
                  </a:cubicBezTo>
                  <a:cubicBezTo>
                    <a:pt x="11299" y="11239"/>
                    <a:pt x="11262" y="11239"/>
                    <a:pt x="11226" y="11239"/>
                  </a:cubicBezTo>
                  <a:cubicBezTo>
                    <a:pt x="10868" y="11239"/>
                    <a:pt x="10526" y="11245"/>
                    <a:pt x="10247" y="11382"/>
                  </a:cubicBezTo>
                  <a:cubicBezTo>
                    <a:pt x="9041" y="11977"/>
                    <a:pt x="8240" y="12969"/>
                    <a:pt x="7915" y="14300"/>
                  </a:cubicBezTo>
                  <a:cubicBezTo>
                    <a:pt x="7866" y="14500"/>
                    <a:pt x="7903" y="14722"/>
                    <a:pt x="7900" y="14959"/>
                  </a:cubicBezTo>
                  <a:cubicBezTo>
                    <a:pt x="7186" y="14341"/>
                    <a:pt x="7517" y="12966"/>
                    <a:pt x="7961" y="12232"/>
                  </a:cubicBezTo>
                  <a:cubicBezTo>
                    <a:pt x="8340" y="11605"/>
                    <a:pt x="8957" y="11249"/>
                    <a:pt x="9637" y="11026"/>
                  </a:cubicBezTo>
                  <a:cubicBezTo>
                    <a:pt x="10015" y="10901"/>
                    <a:pt x="10396" y="10750"/>
                    <a:pt x="10769" y="10750"/>
                  </a:cubicBezTo>
                  <a:cubicBezTo>
                    <a:pt x="11048" y="10750"/>
                    <a:pt x="11323" y="10835"/>
                    <a:pt x="11588" y="11078"/>
                  </a:cubicBezTo>
                  <a:cubicBezTo>
                    <a:pt x="11649" y="11007"/>
                    <a:pt x="11675" y="10989"/>
                    <a:pt x="11687" y="10964"/>
                  </a:cubicBezTo>
                  <a:cubicBezTo>
                    <a:pt x="11735" y="10858"/>
                    <a:pt x="11776" y="10749"/>
                    <a:pt x="11826" y="10641"/>
                  </a:cubicBezTo>
                  <a:cubicBezTo>
                    <a:pt x="12344" y="9517"/>
                    <a:pt x="13201" y="8878"/>
                    <a:pt x="14461" y="8839"/>
                  </a:cubicBezTo>
                  <a:cubicBezTo>
                    <a:pt x="14489" y="8838"/>
                    <a:pt x="14517" y="8837"/>
                    <a:pt x="14545" y="8837"/>
                  </a:cubicBezTo>
                  <a:close/>
                  <a:moveTo>
                    <a:pt x="14230" y="9931"/>
                  </a:moveTo>
                  <a:cubicBezTo>
                    <a:pt x="15218" y="9931"/>
                    <a:pt x="16213" y="10471"/>
                    <a:pt x="16406" y="11373"/>
                  </a:cubicBezTo>
                  <a:cubicBezTo>
                    <a:pt x="16468" y="11657"/>
                    <a:pt x="16508" y="11947"/>
                    <a:pt x="16527" y="12241"/>
                  </a:cubicBezTo>
                  <a:cubicBezTo>
                    <a:pt x="16542" y="12484"/>
                    <a:pt x="16620" y="12542"/>
                    <a:pt x="16878" y="12542"/>
                  </a:cubicBezTo>
                  <a:cubicBezTo>
                    <a:pt x="17187" y="12542"/>
                    <a:pt x="17517" y="12609"/>
                    <a:pt x="17794" y="12739"/>
                  </a:cubicBezTo>
                  <a:cubicBezTo>
                    <a:pt x="18448" y="13047"/>
                    <a:pt x="18798" y="13638"/>
                    <a:pt x="18982" y="14302"/>
                  </a:cubicBezTo>
                  <a:cubicBezTo>
                    <a:pt x="19180" y="15019"/>
                    <a:pt x="19184" y="15734"/>
                    <a:pt x="18669" y="16420"/>
                  </a:cubicBezTo>
                  <a:cubicBezTo>
                    <a:pt x="18103" y="15565"/>
                    <a:pt x="17261" y="15207"/>
                    <a:pt x="16397" y="14866"/>
                  </a:cubicBezTo>
                  <a:cubicBezTo>
                    <a:pt x="15447" y="14489"/>
                    <a:pt x="14452" y="14337"/>
                    <a:pt x="13448" y="14263"/>
                  </a:cubicBezTo>
                  <a:cubicBezTo>
                    <a:pt x="13160" y="14241"/>
                    <a:pt x="12872" y="14226"/>
                    <a:pt x="12584" y="14226"/>
                  </a:cubicBezTo>
                  <a:cubicBezTo>
                    <a:pt x="11879" y="14226"/>
                    <a:pt x="11179" y="14314"/>
                    <a:pt x="10501" y="14595"/>
                  </a:cubicBezTo>
                  <a:lnTo>
                    <a:pt x="10499" y="14595"/>
                  </a:lnTo>
                  <a:cubicBezTo>
                    <a:pt x="9802" y="14885"/>
                    <a:pt x="9087" y="15128"/>
                    <a:pt x="8342" y="15407"/>
                  </a:cubicBezTo>
                  <a:cubicBezTo>
                    <a:pt x="8125" y="14696"/>
                    <a:pt x="8162" y="14114"/>
                    <a:pt x="8491" y="13568"/>
                  </a:cubicBezTo>
                  <a:cubicBezTo>
                    <a:pt x="8663" y="13280"/>
                    <a:pt x="8836" y="12984"/>
                    <a:pt x="9052" y="12728"/>
                  </a:cubicBezTo>
                  <a:cubicBezTo>
                    <a:pt x="9563" y="12121"/>
                    <a:pt x="10104" y="11543"/>
                    <a:pt x="10936" y="11543"/>
                  </a:cubicBezTo>
                  <a:cubicBezTo>
                    <a:pt x="11041" y="11543"/>
                    <a:pt x="11151" y="11552"/>
                    <a:pt x="11267" y="11572"/>
                  </a:cubicBezTo>
                  <a:cubicBezTo>
                    <a:pt x="11506" y="11613"/>
                    <a:pt x="11739" y="11693"/>
                    <a:pt x="12017" y="11767"/>
                  </a:cubicBezTo>
                  <a:cubicBezTo>
                    <a:pt x="12099" y="11161"/>
                    <a:pt x="12382" y="10708"/>
                    <a:pt x="12874" y="10346"/>
                  </a:cubicBezTo>
                  <a:cubicBezTo>
                    <a:pt x="13259" y="10062"/>
                    <a:pt x="13744" y="9931"/>
                    <a:pt x="14230" y="9931"/>
                  </a:cubicBezTo>
                  <a:close/>
                  <a:moveTo>
                    <a:pt x="23991" y="15511"/>
                  </a:moveTo>
                  <a:lnTo>
                    <a:pt x="23991" y="15511"/>
                  </a:lnTo>
                  <a:cubicBezTo>
                    <a:pt x="22773" y="16134"/>
                    <a:pt x="21494" y="16486"/>
                    <a:pt x="20134" y="16486"/>
                  </a:cubicBezTo>
                  <a:cubicBezTo>
                    <a:pt x="19903" y="16486"/>
                    <a:pt x="19669" y="16476"/>
                    <a:pt x="19433" y="16455"/>
                  </a:cubicBezTo>
                  <a:cubicBezTo>
                    <a:pt x="20877" y="15796"/>
                    <a:pt x="22434" y="15660"/>
                    <a:pt x="23991" y="15511"/>
                  </a:cubicBezTo>
                  <a:close/>
                  <a:moveTo>
                    <a:pt x="11783" y="15202"/>
                  </a:moveTo>
                  <a:cubicBezTo>
                    <a:pt x="14120" y="15202"/>
                    <a:pt x="16961" y="15733"/>
                    <a:pt x="18276" y="16593"/>
                  </a:cubicBezTo>
                  <a:cubicBezTo>
                    <a:pt x="18147" y="16570"/>
                    <a:pt x="18077" y="16569"/>
                    <a:pt x="18014" y="16546"/>
                  </a:cubicBezTo>
                  <a:cubicBezTo>
                    <a:pt x="17300" y="16278"/>
                    <a:pt x="16587" y="16133"/>
                    <a:pt x="15869" y="16133"/>
                  </a:cubicBezTo>
                  <a:cubicBezTo>
                    <a:pt x="15272" y="16133"/>
                    <a:pt x="14672" y="16233"/>
                    <a:pt x="14065" y="16446"/>
                  </a:cubicBezTo>
                  <a:cubicBezTo>
                    <a:pt x="13992" y="16472"/>
                    <a:pt x="13911" y="16482"/>
                    <a:pt x="13827" y="16482"/>
                  </a:cubicBezTo>
                  <a:cubicBezTo>
                    <a:pt x="13631" y="16482"/>
                    <a:pt x="13416" y="16425"/>
                    <a:pt x="13229" y="16373"/>
                  </a:cubicBezTo>
                  <a:cubicBezTo>
                    <a:pt x="12952" y="16295"/>
                    <a:pt x="12699" y="16128"/>
                    <a:pt x="12432" y="16007"/>
                  </a:cubicBezTo>
                  <a:cubicBezTo>
                    <a:pt x="11826" y="15735"/>
                    <a:pt x="11213" y="15534"/>
                    <a:pt x="10560" y="15534"/>
                  </a:cubicBezTo>
                  <a:cubicBezTo>
                    <a:pt x="10365" y="15534"/>
                    <a:pt x="10167" y="15552"/>
                    <a:pt x="9964" y="15591"/>
                  </a:cubicBezTo>
                  <a:cubicBezTo>
                    <a:pt x="9565" y="15669"/>
                    <a:pt x="9150" y="15669"/>
                    <a:pt x="8747" y="15704"/>
                  </a:cubicBezTo>
                  <a:cubicBezTo>
                    <a:pt x="9393" y="15358"/>
                    <a:pt x="10514" y="15202"/>
                    <a:pt x="11783" y="15202"/>
                  </a:cubicBezTo>
                  <a:close/>
                  <a:moveTo>
                    <a:pt x="15921" y="288"/>
                  </a:moveTo>
                  <a:cubicBezTo>
                    <a:pt x="16109" y="288"/>
                    <a:pt x="16298" y="312"/>
                    <a:pt x="16486" y="366"/>
                  </a:cubicBezTo>
                  <a:cubicBezTo>
                    <a:pt x="17612" y="689"/>
                    <a:pt x="18562" y="1269"/>
                    <a:pt x="18855" y="2523"/>
                  </a:cubicBezTo>
                  <a:cubicBezTo>
                    <a:pt x="18926" y="2831"/>
                    <a:pt x="19052" y="2932"/>
                    <a:pt x="19381" y="2939"/>
                  </a:cubicBezTo>
                  <a:cubicBezTo>
                    <a:pt x="20227" y="2958"/>
                    <a:pt x="21117" y="3591"/>
                    <a:pt x="21050" y="4702"/>
                  </a:cubicBezTo>
                  <a:cubicBezTo>
                    <a:pt x="21039" y="4886"/>
                    <a:pt x="21044" y="5074"/>
                    <a:pt x="21040" y="5254"/>
                  </a:cubicBezTo>
                  <a:cubicBezTo>
                    <a:pt x="22033" y="5448"/>
                    <a:pt x="22235" y="5754"/>
                    <a:pt x="22150" y="6810"/>
                  </a:cubicBezTo>
                  <a:cubicBezTo>
                    <a:pt x="22133" y="7030"/>
                    <a:pt x="22235" y="7156"/>
                    <a:pt x="22425" y="7156"/>
                  </a:cubicBezTo>
                  <a:cubicBezTo>
                    <a:pt x="22469" y="7156"/>
                    <a:pt x="22518" y="7149"/>
                    <a:pt x="22572" y="7135"/>
                  </a:cubicBezTo>
                  <a:cubicBezTo>
                    <a:pt x="22787" y="7079"/>
                    <a:pt x="22996" y="7051"/>
                    <a:pt x="23200" y="7051"/>
                  </a:cubicBezTo>
                  <a:cubicBezTo>
                    <a:pt x="23680" y="7051"/>
                    <a:pt x="24130" y="7207"/>
                    <a:pt x="24554" y="7521"/>
                  </a:cubicBezTo>
                  <a:cubicBezTo>
                    <a:pt x="24628" y="7577"/>
                    <a:pt x="24744" y="7600"/>
                    <a:pt x="24850" y="7600"/>
                  </a:cubicBezTo>
                  <a:cubicBezTo>
                    <a:pt x="24883" y="7600"/>
                    <a:pt x="24915" y="7598"/>
                    <a:pt x="24944" y="7594"/>
                  </a:cubicBezTo>
                  <a:cubicBezTo>
                    <a:pt x="24987" y="7587"/>
                    <a:pt x="25031" y="7584"/>
                    <a:pt x="25077" y="7584"/>
                  </a:cubicBezTo>
                  <a:cubicBezTo>
                    <a:pt x="25849" y="7584"/>
                    <a:pt x="27010" y="8490"/>
                    <a:pt x="26715" y="9407"/>
                  </a:cubicBezTo>
                  <a:cubicBezTo>
                    <a:pt x="26680" y="9517"/>
                    <a:pt x="26754" y="9705"/>
                    <a:pt x="26838" y="9799"/>
                  </a:cubicBezTo>
                  <a:cubicBezTo>
                    <a:pt x="27174" y="10180"/>
                    <a:pt x="27358" y="10602"/>
                    <a:pt x="27330" y="11117"/>
                  </a:cubicBezTo>
                  <a:cubicBezTo>
                    <a:pt x="27288" y="11880"/>
                    <a:pt x="26903" y="12468"/>
                    <a:pt x="26390" y="12995"/>
                  </a:cubicBezTo>
                  <a:cubicBezTo>
                    <a:pt x="26310" y="13077"/>
                    <a:pt x="26215" y="13220"/>
                    <a:pt x="26238" y="13307"/>
                  </a:cubicBezTo>
                  <a:cubicBezTo>
                    <a:pt x="26559" y="14515"/>
                    <a:pt x="25929" y="15361"/>
                    <a:pt x="25099" y="16043"/>
                  </a:cubicBezTo>
                  <a:cubicBezTo>
                    <a:pt x="24186" y="16793"/>
                    <a:pt x="23121" y="17180"/>
                    <a:pt x="21957" y="17180"/>
                  </a:cubicBezTo>
                  <a:cubicBezTo>
                    <a:pt x="21789" y="17180"/>
                    <a:pt x="21619" y="17172"/>
                    <a:pt x="21447" y="17156"/>
                  </a:cubicBezTo>
                  <a:cubicBezTo>
                    <a:pt x="20987" y="17113"/>
                    <a:pt x="20535" y="16998"/>
                    <a:pt x="20022" y="16905"/>
                  </a:cubicBezTo>
                  <a:cubicBezTo>
                    <a:pt x="20883" y="16743"/>
                    <a:pt x="21659" y="16613"/>
                    <a:pt x="22427" y="16448"/>
                  </a:cubicBezTo>
                  <a:cubicBezTo>
                    <a:pt x="24391" y="16026"/>
                    <a:pt x="25415" y="15110"/>
                    <a:pt x="25597" y="13036"/>
                  </a:cubicBezTo>
                  <a:cubicBezTo>
                    <a:pt x="25613" y="12843"/>
                    <a:pt x="25782" y="12622"/>
                    <a:pt x="25942" y="12492"/>
                  </a:cubicBezTo>
                  <a:cubicBezTo>
                    <a:pt x="26619" y="11942"/>
                    <a:pt x="26843" y="10662"/>
                    <a:pt x="26368" y="10024"/>
                  </a:cubicBezTo>
                  <a:cubicBezTo>
                    <a:pt x="26254" y="9866"/>
                    <a:pt x="26188" y="9679"/>
                    <a:pt x="26175" y="9485"/>
                  </a:cubicBezTo>
                  <a:cubicBezTo>
                    <a:pt x="26130" y="8703"/>
                    <a:pt x="25703" y="8159"/>
                    <a:pt x="24961" y="8030"/>
                  </a:cubicBezTo>
                  <a:cubicBezTo>
                    <a:pt x="24450" y="7941"/>
                    <a:pt x="23911" y="7962"/>
                    <a:pt x="23501" y="7558"/>
                  </a:cubicBezTo>
                  <a:cubicBezTo>
                    <a:pt x="23445" y="7503"/>
                    <a:pt x="23339" y="7479"/>
                    <a:pt x="23255" y="7477"/>
                  </a:cubicBezTo>
                  <a:cubicBezTo>
                    <a:pt x="22717" y="7462"/>
                    <a:pt x="22176" y="7460"/>
                    <a:pt x="21607" y="7453"/>
                  </a:cubicBezTo>
                  <a:cubicBezTo>
                    <a:pt x="21609" y="7302"/>
                    <a:pt x="21628" y="7066"/>
                    <a:pt x="21611" y="6834"/>
                  </a:cubicBezTo>
                  <a:cubicBezTo>
                    <a:pt x="21572" y="6326"/>
                    <a:pt x="21345" y="5925"/>
                    <a:pt x="20844" y="5762"/>
                  </a:cubicBezTo>
                  <a:cubicBezTo>
                    <a:pt x="20559" y="5669"/>
                    <a:pt x="20489" y="5531"/>
                    <a:pt x="20470" y="5236"/>
                  </a:cubicBezTo>
                  <a:cubicBezTo>
                    <a:pt x="20416" y="4353"/>
                    <a:pt x="19517" y="3491"/>
                    <a:pt x="18647" y="3456"/>
                  </a:cubicBezTo>
                  <a:cubicBezTo>
                    <a:pt x="18363" y="3445"/>
                    <a:pt x="18250" y="3363"/>
                    <a:pt x="18199" y="3062"/>
                  </a:cubicBezTo>
                  <a:cubicBezTo>
                    <a:pt x="18066" y="2259"/>
                    <a:pt x="17073" y="1472"/>
                    <a:pt x="16268" y="1472"/>
                  </a:cubicBezTo>
                  <a:cubicBezTo>
                    <a:pt x="16186" y="1472"/>
                    <a:pt x="16106" y="1480"/>
                    <a:pt x="16029" y="1497"/>
                  </a:cubicBezTo>
                  <a:cubicBezTo>
                    <a:pt x="15197" y="1683"/>
                    <a:pt x="14424" y="2001"/>
                    <a:pt x="14123" y="2895"/>
                  </a:cubicBezTo>
                  <a:cubicBezTo>
                    <a:pt x="13837" y="2866"/>
                    <a:pt x="13583" y="2797"/>
                    <a:pt x="13349" y="2797"/>
                  </a:cubicBezTo>
                  <a:cubicBezTo>
                    <a:pt x="13289" y="2797"/>
                    <a:pt x="13230" y="2802"/>
                    <a:pt x="13173" y="2813"/>
                  </a:cubicBezTo>
                  <a:cubicBezTo>
                    <a:pt x="12549" y="2934"/>
                    <a:pt x="12051" y="3285"/>
                    <a:pt x="11683" y="3822"/>
                  </a:cubicBezTo>
                  <a:cubicBezTo>
                    <a:pt x="11605" y="3935"/>
                    <a:pt x="11428" y="4024"/>
                    <a:pt x="11285" y="4045"/>
                  </a:cubicBezTo>
                  <a:cubicBezTo>
                    <a:pt x="10633" y="4138"/>
                    <a:pt x="10081" y="4396"/>
                    <a:pt x="9847" y="5035"/>
                  </a:cubicBezTo>
                  <a:cubicBezTo>
                    <a:pt x="9658" y="5552"/>
                    <a:pt x="9576" y="6107"/>
                    <a:pt x="9448" y="6635"/>
                  </a:cubicBezTo>
                  <a:cubicBezTo>
                    <a:pt x="9178" y="6392"/>
                    <a:pt x="8862" y="6255"/>
                    <a:pt x="8515" y="6255"/>
                  </a:cubicBezTo>
                  <a:cubicBezTo>
                    <a:pt x="8295" y="6255"/>
                    <a:pt x="8063" y="6310"/>
                    <a:pt x="7822" y="6427"/>
                  </a:cubicBezTo>
                  <a:cubicBezTo>
                    <a:pt x="7798" y="6438"/>
                    <a:pt x="7769" y="6442"/>
                    <a:pt x="7738" y="6442"/>
                  </a:cubicBezTo>
                  <a:cubicBezTo>
                    <a:pt x="7697" y="6442"/>
                    <a:pt x="7653" y="6435"/>
                    <a:pt x="7617" y="6425"/>
                  </a:cubicBezTo>
                  <a:cubicBezTo>
                    <a:pt x="7296" y="6338"/>
                    <a:pt x="7013" y="6292"/>
                    <a:pt x="6759" y="6292"/>
                  </a:cubicBezTo>
                  <a:cubicBezTo>
                    <a:pt x="6044" y="6292"/>
                    <a:pt x="5563" y="6654"/>
                    <a:pt x="5127" y="7473"/>
                  </a:cubicBezTo>
                  <a:cubicBezTo>
                    <a:pt x="4912" y="7411"/>
                    <a:pt x="4706" y="7381"/>
                    <a:pt x="4507" y="7381"/>
                  </a:cubicBezTo>
                  <a:cubicBezTo>
                    <a:pt x="3840" y="7381"/>
                    <a:pt x="3267" y="7715"/>
                    <a:pt x="2795" y="8263"/>
                  </a:cubicBezTo>
                  <a:cubicBezTo>
                    <a:pt x="2149" y="9011"/>
                    <a:pt x="2037" y="9855"/>
                    <a:pt x="2597" y="10704"/>
                  </a:cubicBezTo>
                  <a:cubicBezTo>
                    <a:pt x="2091" y="11377"/>
                    <a:pt x="2004" y="11819"/>
                    <a:pt x="2238" y="12581"/>
                  </a:cubicBezTo>
                  <a:cubicBezTo>
                    <a:pt x="2619" y="13811"/>
                    <a:pt x="3468" y="14666"/>
                    <a:pt x="4551" y="15272"/>
                  </a:cubicBezTo>
                  <a:cubicBezTo>
                    <a:pt x="5178" y="15621"/>
                    <a:pt x="5880" y="15831"/>
                    <a:pt x="6502" y="16084"/>
                  </a:cubicBezTo>
                  <a:cubicBezTo>
                    <a:pt x="6262" y="16168"/>
                    <a:pt x="5920" y="16204"/>
                    <a:pt x="5545" y="16204"/>
                  </a:cubicBezTo>
                  <a:cubicBezTo>
                    <a:pt x="4741" y="16204"/>
                    <a:pt x="3785" y="16040"/>
                    <a:pt x="3342" y="15838"/>
                  </a:cubicBezTo>
                  <a:cubicBezTo>
                    <a:pt x="2113" y="15279"/>
                    <a:pt x="1270" y="14394"/>
                    <a:pt x="1021" y="13012"/>
                  </a:cubicBezTo>
                  <a:cubicBezTo>
                    <a:pt x="844" y="12022"/>
                    <a:pt x="906" y="11111"/>
                    <a:pt x="1701" y="10379"/>
                  </a:cubicBezTo>
                  <a:cubicBezTo>
                    <a:pt x="1759" y="10327"/>
                    <a:pt x="1786" y="10240"/>
                    <a:pt x="1848" y="10139"/>
                  </a:cubicBezTo>
                  <a:cubicBezTo>
                    <a:pt x="1275" y="9861"/>
                    <a:pt x="1000" y="9398"/>
                    <a:pt x="1004" y="8802"/>
                  </a:cubicBezTo>
                  <a:cubicBezTo>
                    <a:pt x="1015" y="7232"/>
                    <a:pt x="2237" y="6469"/>
                    <a:pt x="3403" y="6469"/>
                  </a:cubicBezTo>
                  <a:cubicBezTo>
                    <a:pt x="3770" y="6469"/>
                    <a:pt x="4132" y="6544"/>
                    <a:pt x="4449" y="6694"/>
                  </a:cubicBezTo>
                  <a:cubicBezTo>
                    <a:pt x="4726" y="6826"/>
                    <a:pt x="4889" y="6904"/>
                    <a:pt x="5007" y="6904"/>
                  </a:cubicBezTo>
                  <a:cubicBezTo>
                    <a:pt x="5178" y="6904"/>
                    <a:pt x="5255" y="6741"/>
                    <a:pt x="5445" y="6341"/>
                  </a:cubicBezTo>
                  <a:cubicBezTo>
                    <a:pt x="5737" y="5728"/>
                    <a:pt x="6113" y="5433"/>
                    <a:pt x="6622" y="5433"/>
                  </a:cubicBezTo>
                  <a:cubicBezTo>
                    <a:pt x="6837" y="5433"/>
                    <a:pt x="7075" y="5486"/>
                    <a:pt x="7340" y="5589"/>
                  </a:cubicBezTo>
                  <a:cubicBezTo>
                    <a:pt x="7429" y="5623"/>
                    <a:pt x="7563" y="5674"/>
                    <a:pt x="7642" y="5674"/>
                  </a:cubicBezTo>
                  <a:cubicBezTo>
                    <a:pt x="7667" y="5674"/>
                    <a:pt x="7686" y="5669"/>
                    <a:pt x="7697" y="5658"/>
                  </a:cubicBezTo>
                  <a:cubicBezTo>
                    <a:pt x="7893" y="5464"/>
                    <a:pt x="8097" y="5400"/>
                    <a:pt x="8296" y="5400"/>
                  </a:cubicBezTo>
                  <a:cubicBezTo>
                    <a:pt x="8504" y="5400"/>
                    <a:pt x="8706" y="5469"/>
                    <a:pt x="8890" y="5529"/>
                  </a:cubicBezTo>
                  <a:cubicBezTo>
                    <a:pt x="9150" y="4961"/>
                    <a:pt x="9308" y="4346"/>
                    <a:pt x="9671" y="3892"/>
                  </a:cubicBezTo>
                  <a:cubicBezTo>
                    <a:pt x="9950" y="3542"/>
                    <a:pt x="10337" y="3329"/>
                    <a:pt x="10773" y="3329"/>
                  </a:cubicBezTo>
                  <a:cubicBezTo>
                    <a:pt x="10962" y="3329"/>
                    <a:pt x="11160" y="3369"/>
                    <a:pt x="11363" y="3456"/>
                  </a:cubicBezTo>
                  <a:cubicBezTo>
                    <a:pt x="11760" y="2455"/>
                    <a:pt x="12258" y="1967"/>
                    <a:pt x="12908" y="1967"/>
                  </a:cubicBezTo>
                  <a:cubicBezTo>
                    <a:pt x="13122" y="1967"/>
                    <a:pt x="13353" y="2020"/>
                    <a:pt x="13602" y="2125"/>
                  </a:cubicBezTo>
                  <a:cubicBezTo>
                    <a:pt x="13705" y="1466"/>
                    <a:pt x="13909" y="893"/>
                    <a:pt x="14604" y="602"/>
                  </a:cubicBezTo>
                  <a:cubicBezTo>
                    <a:pt x="15037" y="420"/>
                    <a:pt x="15478" y="288"/>
                    <a:pt x="15921" y="288"/>
                  </a:cubicBezTo>
                  <a:close/>
                  <a:moveTo>
                    <a:pt x="15920" y="1"/>
                  </a:moveTo>
                  <a:cubicBezTo>
                    <a:pt x="15851" y="1"/>
                    <a:pt x="15782" y="3"/>
                    <a:pt x="15713" y="7"/>
                  </a:cubicBezTo>
                  <a:cubicBezTo>
                    <a:pt x="14747" y="68"/>
                    <a:pt x="13816" y="332"/>
                    <a:pt x="13463" y="1438"/>
                  </a:cubicBezTo>
                  <a:cubicBezTo>
                    <a:pt x="13439" y="1516"/>
                    <a:pt x="13306" y="1613"/>
                    <a:pt x="13224" y="1613"/>
                  </a:cubicBezTo>
                  <a:cubicBezTo>
                    <a:pt x="13223" y="1613"/>
                    <a:pt x="13221" y="1612"/>
                    <a:pt x="13220" y="1612"/>
                  </a:cubicBezTo>
                  <a:cubicBezTo>
                    <a:pt x="13192" y="1611"/>
                    <a:pt x="13164" y="1611"/>
                    <a:pt x="13137" y="1611"/>
                  </a:cubicBezTo>
                  <a:cubicBezTo>
                    <a:pt x="12173" y="1611"/>
                    <a:pt x="11636" y="2213"/>
                    <a:pt x="11224" y="3000"/>
                  </a:cubicBezTo>
                  <a:cubicBezTo>
                    <a:pt x="11211" y="3025"/>
                    <a:pt x="11181" y="3039"/>
                    <a:pt x="11161" y="3060"/>
                  </a:cubicBezTo>
                  <a:cubicBezTo>
                    <a:pt x="11063" y="3052"/>
                    <a:pt x="10970" y="3047"/>
                    <a:pt x="10881" y="3047"/>
                  </a:cubicBezTo>
                  <a:cubicBezTo>
                    <a:pt x="9913" y="3047"/>
                    <a:pt x="9410" y="3557"/>
                    <a:pt x="8784" y="5037"/>
                  </a:cubicBezTo>
                  <a:cubicBezTo>
                    <a:pt x="8388" y="5126"/>
                    <a:pt x="8047" y="5208"/>
                    <a:pt x="7703" y="5279"/>
                  </a:cubicBezTo>
                  <a:cubicBezTo>
                    <a:pt x="7642" y="5292"/>
                    <a:pt x="7574" y="5306"/>
                    <a:pt x="7511" y="5306"/>
                  </a:cubicBezTo>
                  <a:cubicBezTo>
                    <a:pt x="7477" y="5306"/>
                    <a:pt x="7445" y="5302"/>
                    <a:pt x="7417" y="5292"/>
                  </a:cubicBezTo>
                  <a:cubicBezTo>
                    <a:pt x="7147" y="5189"/>
                    <a:pt x="6893" y="5140"/>
                    <a:pt x="6657" y="5140"/>
                  </a:cubicBezTo>
                  <a:cubicBezTo>
                    <a:pt x="5936" y="5140"/>
                    <a:pt x="5386" y="5596"/>
                    <a:pt x="5068" y="6345"/>
                  </a:cubicBezTo>
                  <a:cubicBezTo>
                    <a:pt x="5040" y="6410"/>
                    <a:pt x="4999" y="6470"/>
                    <a:pt x="4949" y="6562"/>
                  </a:cubicBezTo>
                  <a:cubicBezTo>
                    <a:pt x="4451" y="6308"/>
                    <a:pt x="3940" y="6168"/>
                    <a:pt x="3429" y="6168"/>
                  </a:cubicBezTo>
                  <a:cubicBezTo>
                    <a:pt x="3045" y="6168"/>
                    <a:pt x="2660" y="6247"/>
                    <a:pt x="2281" y="6416"/>
                  </a:cubicBezTo>
                  <a:cubicBezTo>
                    <a:pt x="1887" y="6588"/>
                    <a:pt x="1502" y="6912"/>
                    <a:pt x="1253" y="7267"/>
                  </a:cubicBezTo>
                  <a:cubicBezTo>
                    <a:pt x="536" y="8279"/>
                    <a:pt x="614" y="9300"/>
                    <a:pt x="1387" y="10199"/>
                  </a:cubicBezTo>
                  <a:cubicBezTo>
                    <a:pt x="1385" y="10227"/>
                    <a:pt x="1393" y="10262"/>
                    <a:pt x="1380" y="10284"/>
                  </a:cubicBezTo>
                  <a:cubicBezTo>
                    <a:pt x="1" y="12438"/>
                    <a:pt x="1013" y="15444"/>
                    <a:pt x="3470" y="16175"/>
                  </a:cubicBezTo>
                  <a:cubicBezTo>
                    <a:pt x="4401" y="16451"/>
                    <a:pt x="5441" y="16377"/>
                    <a:pt x="6434" y="16414"/>
                  </a:cubicBezTo>
                  <a:cubicBezTo>
                    <a:pt x="6477" y="16416"/>
                    <a:pt x="6520" y="16417"/>
                    <a:pt x="6563" y="16417"/>
                  </a:cubicBezTo>
                  <a:cubicBezTo>
                    <a:pt x="6998" y="16417"/>
                    <a:pt x="7438" y="16337"/>
                    <a:pt x="7874" y="16292"/>
                  </a:cubicBezTo>
                  <a:cubicBezTo>
                    <a:pt x="8006" y="16281"/>
                    <a:pt x="8134" y="16249"/>
                    <a:pt x="8255" y="16199"/>
                  </a:cubicBezTo>
                  <a:cubicBezTo>
                    <a:pt x="8804" y="15958"/>
                    <a:pt x="9488" y="15839"/>
                    <a:pt x="10184" y="15839"/>
                  </a:cubicBezTo>
                  <a:cubicBezTo>
                    <a:pt x="11061" y="15839"/>
                    <a:pt x="11958" y="16027"/>
                    <a:pt x="12632" y="16394"/>
                  </a:cubicBezTo>
                  <a:cubicBezTo>
                    <a:pt x="13037" y="16615"/>
                    <a:pt x="13433" y="16784"/>
                    <a:pt x="13868" y="16784"/>
                  </a:cubicBezTo>
                  <a:cubicBezTo>
                    <a:pt x="14081" y="16784"/>
                    <a:pt x="14304" y="16744"/>
                    <a:pt x="14541" y="16648"/>
                  </a:cubicBezTo>
                  <a:cubicBezTo>
                    <a:pt x="14954" y="16482"/>
                    <a:pt x="15367" y="16418"/>
                    <a:pt x="15781" y="16418"/>
                  </a:cubicBezTo>
                  <a:cubicBezTo>
                    <a:pt x="16432" y="16418"/>
                    <a:pt x="17086" y="16575"/>
                    <a:pt x="17753" y="16732"/>
                  </a:cubicBezTo>
                  <a:cubicBezTo>
                    <a:pt x="19152" y="17059"/>
                    <a:pt x="20601" y="17392"/>
                    <a:pt x="22022" y="17392"/>
                  </a:cubicBezTo>
                  <a:cubicBezTo>
                    <a:pt x="22110" y="17392"/>
                    <a:pt x="22197" y="17391"/>
                    <a:pt x="22284" y="17388"/>
                  </a:cubicBezTo>
                  <a:cubicBezTo>
                    <a:pt x="24170" y="17332"/>
                    <a:pt x="25742" y="16438"/>
                    <a:pt x="26490" y="14525"/>
                  </a:cubicBezTo>
                  <a:cubicBezTo>
                    <a:pt x="26542" y="14389"/>
                    <a:pt x="26650" y="14231"/>
                    <a:pt x="26620" y="14112"/>
                  </a:cubicBezTo>
                  <a:cubicBezTo>
                    <a:pt x="26429" y="13343"/>
                    <a:pt x="26931" y="12836"/>
                    <a:pt x="27271" y="12263"/>
                  </a:cubicBezTo>
                  <a:cubicBezTo>
                    <a:pt x="27760" y="11438"/>
                    <a:pt x="27828" y="10615"/>
                    <a:pt x="27247" y="9796"/>
                  </a:cubicBezTo>
                  <a:cubicBezTo>
                    <a:pt x="27157" y="9671"/>
                    <a:pt x="27072" y="9509"/>
                    <a:pt x="27072" y="9365"/>
                  </a:cubicBezTo>
                  <a:cubicBezTo>
                    <a:pt x="27072" y="8532"/>
                    <a:pt x="26581" y="7702"/>
                    <a:pt x="25790" y="7425"/>
                  </a:cubicBezTo>
                  <a:cubicBezTo>
                    <a:pt x="25004" y="7150"/>
                    <a:pt x="24188" y="6951"/>
                    <a:pt x="23378" y="6758"/>
                  </a:cubicBezTo>
                  <a:cubicBezTo>
                    <a:pt x="23266" y="6730"/>
                    <a:pt x="23150" y="6723"/>
                    <a:pt x="23030" y="6723"/>
                  </a:cubicBezTo>
                  <a:cubicBezTo>
                    <a:pt x="22865" y="6723"/>
                    <a:pt x="22694" y="6737"/>
                    <a:pt x="22517" y="6737"/>
                  </a:cubicBezTo>
                  <a:cubicBezTo>
                    <a:pt x="22506" y="6737"/>
                    <a:pt x="22494" y="6737"/>
                    <a:pt x="22482" y="6737"/>
                  </a:cubicBezTo>
                  <a:cubicBezTo>
                    <a:pt x="22542" y="5853"/>
                    <a:pt x="22191" y="5256"/>
                    <a:pt x="21299" y="5022"/>
                  </a:cubicBezTo>
                  <a:cubicBezTo>
                    <a:pt x="21289" y="4439"/>
                    <a:pt x="21306" y="3850"/>
                    <a:pt x="20881" y="3368"/>
                  </a:cubicBezTo>
                  <a:cubicBezTo>
                    <a:pt x="20533" y="2973"/>
                    <a:pt x="20119" y="2712"/>
                    <a:pt x="19597" y="2685"/>
                  </a:cubicBezTo>
                  <a:cubicBezTo>
                    <a:pt x="19303" y="2668"/>
                    <a:pt x="19169" y="2558"/>
                    <a:pt x="19060" y="2283"/>
                  </a:cubicBezTo>
                  <a:cubicBezTo>
                    <a:pt x="18507" y="894"/>
                    <a:pt x="17314" y="1"/>
                    <a:pt x="159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" name="Google Shape;36;p2"/>
            <p:cNvGrpSpPr/>
            <p:nvPr/>
          </p:nvGrpSpPr>
          <p:grpSpPr>
            <a:xfrm>
              <a:off x="5701741" y="3836395"/>
              <a:ext cx="1289491" cy="821500"/>
              <a:chOff x="5701741" y="3836395"/>
              <a:chExt cx="1289491" cy="821500"/>
            </a:xfrm>
          </p:grpSpPr>
          <p:sp>
            <p:nvSpPr>
              <p:cNvPr id="37" name="Google Shape;37;p2"/>
              <p:cNvSpPr/>
              <p:nvPr/>
            </p:nvSpPr>
            <p:spPr>
              <a:xfrm>
                <a:off x="6137682" y="3911094"/>
                <a:ext cx="817658" cy="685475"/>
              </a:xfrm>
              <a:custGeom>
                <a:avLst/>
                <a:gdLst/>
                <a:ahLst/>
                <a:cxnLst/>
                <a:rect l="l" t="t" r="r" b="b"/>
                <a:pathLst>
                  <a:path w="16813" h="14095" extrusionOk="0">
                    <a:moveTo>
                      <a:pt x="6440" y="1"/>
                    </a:moveTo>
                    <a:cubicBezTo>
                      <a:pt x="5411" y="1"/>
                      <a:pt x="4652" y="607"/>
                      <a:pt x="4359" y="1758"/>
                    </a:cubicBezTo>
                    <a:cubicBezTo>
                      <a:pt x="4229" y="1634"/>
                      <a:pt x="4172" y="1550"/>
                      <a:pt x="4094" y="1509"/>
                    </a:cubicBezTo>
                    <a:cubicBezTo>
                      <a:pt x="3921" y="1421"/>
                      <a:pt x="3711" y="1254"/>
                      <a:pt x="3559" y="1254"/>
                    </a:cubicBezTo>
                    <a:cubicBezTo>
                      <a:pt x="3541" y="1254"/>
                      <a:pt x="3523" y="1256"/>
                      <a:pt x="3506" y="1262"/>
                    </a:cubicBezTo>
                    <a:cubicBezTo>
                      <a:pt x="2884" y="1472"/>
                      <a:pt x="2167" y="1609"/>
                      <a:pt x="2031" y="2449"/>
                    </a:cubicBezTo>
                    <a:cubicBezTo>
                      <a:pt x="2022" y="2507"/>
                      <a:pt x="1890" y="2589"/>
                      <a:pt x="1815" y="2589"/>
                    </a:cubicBezTo>
                    <a:cubicBezTo>
                      <a:pt x="1813" y="2589"/>
                      <a:pt x="1812" y="2589"/>
                      <a:pt x="1810" y="2589"/>
                    </a:cubicBezTo>
                    <a:cubicBezTo>
                      <a:pt x="1757" y="2585"/>
                      <a:pt x="1705" y="2584"/>
                      <a:pt x="1654" y="2584"/>
                    </a:cubicBezTo>
                    <a:cubicBezTo>
                      <a:pt x="667" y="2584"/>
                      <a:pt x="1" y="3210"/>
                      <a:pt x="11" y="4267"/>
                    </a:cubicBezTo>
                    <a:cubicBezTo>
                      <a:pt x="15" y="4763"/>
                      <a:pt x="145" y="5288"/>
                      <a:pt x="350" y="5742"/>
                    </a:cubicBezTo>
                    <a:cubicBezTo>
                      <a:pt x="773" y="6688"/>
                      <a:pt x="1284" y="7596"/>
                      <a:pt x="1775" y="8550"/>
                    </a:cubicBezTo>
                    <a:cubicBezTo>
                      <a:pt x="2057" y="8224"/>
                      <a:pt x="2193" y="7944"/>
                      <a:pt x="1988" y="7502"/>
                    </a:cubicBezTo>
                    <a:cubicBezTo>
                      <a:pt x="1602" y="6665"/>
                      <a:pt x="1299" y="5792"/>
                      <a:pt x="950" y="4939"/>
                    </a:cubicBezTo>
                    <a:cubicBezTo>
                      <a:pt x="840" y="4675"/>
                      <a:pt x="691" y="4426"/>
                      <a:pt x="561" y="4170"/>
                    </a:cubicBezTo>
                    <a:lnTo>
                      <a:pt x="639" y="4077"/>
                    </a:lnTo>
                    <a:cubicBezTo>
                      <a:pt x="732" y="4159"/>
                      <a:pt x="870" y="4222"/>
                      <a:pt x="911" y="4324"/>
                    </a:cubicBezTo>
                    <a:cubicBezTo>
                      <a:pt x="1371" y="5445"/>
                      <a:pt x="1817" y="6572"/>
                      <a:pt x="2267" y="7700"/>
                    </a:cubicBezTo>
                    <a:cubicBezTo>
                      <a:pt x="2843" y="7403"/>
                      <a:pt x="2910" y="7303"/>
                      <a:pt x="2728" y="6762"/>
                    </a:cubicBezTo>
                    <a:cubicBezTo>
                      <a:pt x="2397" y="5781"/>
                      <a:pt x="2037" y="4807"/>
                      <a:pt x="1695" y="3830"/>
                    </a:cubicBezTo>
                    <a:cubicBezTo>
                      <a:pt x="1659" y="3724"/>
                      <a:pt x="1673" y="3601"/>
                      <a:pt x="1663" y="3486"/>
                    </a:cubicBezTo>
                    <a:lnTo>
                      <a:pt x="1803" y="3460"/>
                    </a:lnTo>
                    <a:cubicBezTo>
                      <a:pt x="2018" y="4068"/>
                      <a:pt x="2236" y="4675"/>
                      <a:pt x="2449" y="5283"/>
                    </a:cubicBezTo>
                    <a:cubicBezTo>
                      <a:pt x="2661" y="5892"/>
                      <a:pt x="2867" y="6498"/>
                      <a:pt x="3075" y="7106"/>
                    </a:cubicBezTo>
                    <a:cubicBezTo>
                      <a:pt x="3705" y="6866"/>
                      <a:pt x="3722" y="6862"/>
                      <a:pt x="3583" y="6301"/>
                    </a:cubicBezTo>
                    <a:cubicBezTo>
                      <a:pt x="3300" y="5151"/>
                      <a:pt x="2995" y="4008"/>
                      <a:pt x="2711" y="2860"/>
                    </a:cubicBezTo>
                    <a:cubicBezTo>
                      <a:pt x="2691" y="2786"/>
                      <a:pt x="2754" y="2689"/>
                      <a:pt x="2778" y="2603"/>
                    </a:cubicBezTo>
                    <a:cubicBezTo>
                      <a:pt x="2847" y="2656"/>
                      <a:pt x="2966" y="2696"/>
                      <a:pt x="2981" y="2761"/>
                    </a:cubicBezTo>
                    <a:cubicBezTo>
                      <a:pt x="3284" y="4083"/>
                      <a:pt x="3575" y="5409"/>
                      <a:pt x="3873" y="6747"/>
                    </a:cubicBezTo>
                    <a:cubicBezTo>
                      <a:pt x="3940" y="6755"/>
                      <a:pt x="4001" y="6760"/>
                      <a:pt x="4058" y="6760"/>
                    </a:cubicBezTo>
                    <a:cubicBezTo>
                      <a:pt x="4325" y="6760"/>
                      <a:pt x="4470" y="6653"/>
                      <a:pt x="4484" y="6288"/>
                    </a:cubicBezTo>
                    <a:cubicBezTo>
                      <a:pt x="4525" y="5205"/>
                      <a:pt x="4614" y="4123"/>
                      <a:pt x="4686" y="3040"/>
                    </a:cubicBezTo>
                    <a:cubicBezTo>
                      <a:pt x="4690" y="2990"/>
                      <a:pt x="4720" y="2940"/>
                      <a:pt x="4811" y="2893"/>
                    </a:cubicBezTo>
                    <a:lnTo>
                      <a:pt x="4811" y="2893"/>
                    </a:lnTo>
                    <a:cubicBezTo>
                      <a:pt x="4870" y="4144"/>
                      <a:pt x="4751" y="5389"/>
                      <a:pt x="4720" y="6665"/>
                    </a:cubicBezTo>
                    <a:lnTo>
                      <a:pt x="5303" y="6799"/>
                    </a:lnTo>
                    <a:cubicBezTo>
                      <a:pt x="5530" y="5300"/>
                      <a:pt x="5753" y="3826"/>
                      <a:pt x="5987" y="2269"/>
                    </a:cubicBezTo>
                    <a:cubicBezTo>
                      <a:pt x="6054" y="2423"/>
                      <a:pt x="6182" y="2570"/>
                      <a:pt x="6162" y="2696"/>
                    </a:cubicBezTo>
                    <a:cubicBezTo>
                      <a:pt x="5950" y="4051"/>
                      <a:pt x="5716" y="5402"/>
                      <a:pt x="5485" y="6768"/>
                    </a:cubicBezTo>
                    <a:lnTo>
                      <a:pt x="6141" y="7030"/>
                    </a:lnTo>
                    <a:lnTo>
                      <a:pt x="7645" y="3113"/>
                    </a:lnTo>
                    <a:lnTo>
                      <a:pt x="7773" y="3137"/>
                    </a:lnTo>
                    <a:cubicBezTo>
                      <a:pt x="7771" y="3243"/>
                      <a:pt x="7799" y="3360"/>
                      <a:pt x="7763" y="3453"/>
                    </a:cubicBezTo>
                    <a:cubicBezTo>
                      <a:pt x="7327" y="4614"/>
                      <a:pt x="6890" y="5777"/>
                      <a:pt x="6431" y="6929"/>
                    </a:cubicBezTo>
                    <a:cubicBezTo>
                      <a:pt x="6245" y="7397"/>
                      <a:pt x="6728" y="7423"/>
                      <a:pt x="6886" y="7773"/>
                    </a:cubicBezTo>
                    <a:lnTo>
                      <a:pt x="8769" y="4053"/>
                    </a:lnTo>
                    <a:lnTo>
                      <a:pt x="8891" y="4062"/>
                    </a:lnTo>
                    <a:cubicBezTo>
                      <a:pt x="8877" y="4187"/>
                      <a:pt x="8897" y="4330"/>
                      <a:pt x="8845" y="4434"/>
                    </a:cubicBezTo>
                    <a:cubicBezTo>
                      <a:pt x="8289" y="5562"/>
                      <a:pt x="7702" y="6675"/>
                      <a:pt x="7182" y="7817"/>
                    </a:cubicBezTo>
                    <a:cubicBezTo>
                      <a:pt x="7109" y="7973"/>
                      <a:pt x="7351" y="8273"/>
                      <a:pt x="7490" y="8605"/>
                    </a:cubicBezTo>
                    <a:cubicBezTo>
                      <a:pt x="7823" y="8048"/>
                      <a:pt x="8081" y="7591"/>
                      <a:pt x="8360" y="7150"/>
                    </a:cubicBezTo>
                    <a:cubicBezTo>
                      <a:pt x="8639" y="6708"/>
                      <a:pt x="8940" y="6271"/>
                      <a:pt x="9233" y="5835"/>
                    </a:cubicBezTo>
                    <a:cubicBezTo>
                      <a:pt x="9492" y="5450"/>
                      <a:pt x="9750" y="5067"/>
                      <a:pt x="10010" y="4685"/>
                    </a:cubicBezTo>
                    <a:lnTo>
                      <a:pt x="10160" y="4796"/>
                    </a:lnTo>
                    <a:cubicBezTo>
                      <a:pt x="10079" y="4922"/>
                      <a:pt x="9995" y="5049"/>
                      <a:pt x="9915" y="5175"/>
                    </a:cubicBezTo>
                    <a:cubicBezTo>
                      <a:pt x="9211" y="6303"/>
                      <a:pt x="8479" y="7416"/>
                      <a:pt x="7823" y="8572"/>
                    </a:cubicBezTo>
                    <a:cubicBezTo>
                      <a:pt x="7676" y="8826"/>
                      <a:pt x="7793" y="9233"/>
                      <a:pt x="7788" y="9709"/>
                    </a:cubicBezTo>
                    <a:cubicBezTo>
                      <a:pt x="8897" y="8605"/>
                      <a:pt x="9625" y="7316"/>
                      <a:pt x="10885" y="6554"/>
                    </a:cubicBezTo>
                    <a:lnTo>
                      <a:pt x="10885" y="6554"/>
                    </a:lnTo>
                    <a:cubicBezTo>
                      <a:pt x="9895" y="7656"/>
                      <a:pt x="8904" y="8758"/>
                      <a:pt x="7886" y="9891"/>
                    </a:cubicBezTo>
                    <a:cubicBezTo>
                      <a:pt x="8112" y="9939"/>
                      <a:pt x="8274" y="9967"/>
                      <a:pt x="8408" y="9967"/>
                    </a:cubicBezTo>
                    <a:cubicBezTo>
                      <a:pt x="8684" y="9967"/>
                      <a:pt x="8845" y="9847"/>
                      <a:pt x="9209" y="9523"/>
                    </a:cubicBezTo>
                    <a:cubicBezTo>
                      <a:pt x="9999" y="8825"/>
                      <a:pt x="10792" y="8131"/>
                      <a:pt x="11692" y="7342"/>
                    </a:cubicBezTo>
                    <a:lnTo>
                      <a:pt x="11692" y="7342"/>
                    </a:lnTo>
                    <a:cubicBezTo>
                      <a:pt x="11651" y="7574"/>
                      <a:pt x="11671" y="7743"/>
                      <a:pt x="11602" y="7801"/>
                    </a:cubicBezTo>
                    <a:cubicBezTo>
                      <a:pt x="11166" y="8159"/>
                      <a:pt x="10694" y="8473"/>
                      <a:pt x="10265" y="8838"/>
                    </a:cubicBezTo>
                    <a:cubicBezTo>
                      <a:pt x="9783" y="9243"/>
                      <a:pt x="9332" y="9687"/>
                      <a:pt x="8830" y="10147"/>
                    </a:cubicBezTo>
                    <a:lnTo>
                      <a:pt x="9449" y="10636"/>
                    </a:lnTo>
                    <a:lnTo>
                      <a:pt x="12979" y="7821"/>
                    </a:lnTo>
                    <a:lnTo>
                      <a:pt x="13098" y="7894"/>
                    </a:lnTo>
                    <a:cubicBezTo>
                      <a:pt x="13039" y="7999"/>
                      <a:pt x="13003" y="8139"/>
                      <a:pt x="12912" y="8208"/>
                    </a:cubicBezTo>
                    <a:cubicBezTo>
                      <a:pt x="11818" y="9060"/>
                      <a:pt x="10712" y="9902"/>
                      <a:pt x="9584" y="10766"/>
                    </a:cubicBezTo>
                    <a:cubicBezTo>
                      <a:pt x="9818" y="11089"/>
                      <a:pt x="9923" y="11234"/>
                      <a:pt x="10066" y="11234"/>
                    </a:cubicBezTo>
                    <a:cubicBezTo>
                      <a:pt x="10170" y="11234"/>
                      <a:pt x="10295" y="11158"/>
                      <a:pt x="10504" y="11019"/>
                    </a:cubicBezTo>
                    <a:cubicBezTo>
                      <a:pt x="11504" y="10352"/>
                      <a:pt x="12481" y="9653"/>
                      <a:pt x="13468" y="8969"/>
                    </a:cubicBezTo>
                    <a:cubicBezTo>
                      <a:pt x="13592" y="8882"/>
                      <a:pt x="13719" y="8800"/>
                      <a:pt x="13845" y="8717"/>
                    </a:cubicBezTo>
                    <a:lnTo>
                      <a:pt x="13947" y="8819"/>
                    </a:lnTo>
                    <a:cubicBezTo>
                      <a:pt x="13879" y="8912"/>
                      <a:pt x="13825" y="9033"/>
                      <a:pt x="13732" y="9096"/>
                    </a:cubicBezTo>
                    <a:cubicBezTo>
                      <a:pt x="12743" y="9778"/>
                      <a:pt x="11747" y="10450"/>
                      <a:pt x="10753" y="11127"/>
                    </a:cubicBezTo>
                    <a:cubicBezTo>
                      <a:pt x="10692" y="11168"/>
                      <a:pt x="10642" y="11233"/>
                      <a:pt x="10575" y="11255"/>
                    </a:cubicBezTo>
                    <a:cubicBezTo>
                      <a:pt x="10060" y="11422"/>
                      <a:pt x="10116" y="11751"/>
                      <a:pt x="10335" y="12156"/>
                    </a:cubicBezTo>
                    <a:cubicBezTo>
                      <a:pt x="10419" y="12143"/>
                      <a:pt x="10523" y="12149"/>
                      <a:pt x="10608" y="12110"/>
                    </a:cubicBezTo>
                    <a:cubicBezTo>
                      <a:pt x="12009" y="11478"/>
                      <a:pt x="13407" y="10841"/>
                      <a:pt x="14808" y="10211"/>
                    </a:cubicBezTo>
                    <a:cubicBezTo>
                      <a:pt x="14850" y="10192"/>
                      <a:pt x="14897" y="10182"/>
                      <a:pt x="14947" y="10182"/>
                    </a:cubicBezTo>
                    <a:cubicBezTo>
                      <a:pt x="15022" y="10182"/>
                      <a:pt x="15102" y="10204"/>
                      <a:pt x="15179" y="10248"/>
                    </a:cubicBezTo>
                    <a:cubicBezTo>
                      <a:pt x="13750" y="10898"/>
                      <a:pt x="12336" y="11586"/>
                      <a:pt x="10885" y="12180"/>
                    </a:cubicBezTo>
                    <a:cubicBezTo>
                      <a:pt x="10292" y="12424"/>
                      <a:pt x="10242" y="12825"/>
                      <a:pt x="10227" y="13360"/>
                    </a:cubicBezTo>
                    <a:lnTo>
                      <a:pt x="13918" y="12260"/>
                    </a:lnTo>
                    <a:cubicBezTo>
                      <a:pt x="13934" y="12292"/>
                      <a:pt x="13949" y="12325"/>
                      <a:pt x="13962" y="12357"/>
                    </a:cubicBezTo>
                    <a:cubicBezTo>
                      <a:pt x="13836" y="12414"/>
                      <a:pt x="13711" y="12481"/>
                      <a:pt x="13581" y="12524"/>
                    </a:cubicBezTo>
                    <a:cubicBezTo>
                      <a:pt x="12554" y="12860"/>
                      <a:pt x="11528" y="13204"/>
                      <a:pt x="10491" y="13520"/>
                    </a:cubicBezTo>
                    <a:cubicBezTo>
                      <a:pt x="10185" y="13613"/>
                      <a:pt x="9995" y="13747"/>
                      <a:pt x="10012" y="14094"/>
                    </a:cubicBezTo>
                    <a:cubicBezTo>
                      <a:pt x="10618" y="13998"/>
                      <a:pt x="11231" y="13895"/>
                      <a:pt x="11844" y="13802"/>
                    </a:cubicBezTo>
                    <a:cubicBezTo>
                      <a:pt x="12732" y="13667"/>
                      <a:pt x="13620" y="13542"/>
                      <a:pt x="14509" y="13403"/>
                    </a:cubicBezTo>
                    <a:cubicBezTo>
                      <a:pt x="14581" y="13392"/>
                      <a:pt x="14663" y="13329"/>
                      <a:pt x="14709" y="13267"/>
                    </a:cubicBezTo>
                    <a:cubicBezTo>
                      <a:pt x="15224" y="12604"/>
                      <a:pt x="15592" y="11900"/>
                      <a:pt x="15399" y="11010"/>
                    </a:cubicBezTo>
                    <a:cubicBezTo>
                      <a:pt x="15374" y="10906"/>
                      <a:pt x="15525" y="10705"/>
                      <a:pt x="15646" y="10640"/>
                    </a:cubicBezTo>
                    <a:cubicBezTo>
                      <a:pt x="16326" y="10268"/>
                      <a:pt x="16813" y="9261"/>
                      <a:pt x="16417" y="8668"/>
                    </a:cubicBezTo>
                    <a:cubicBezTo>
                      <a:pt x="16110" y="8208"/>
                      <a:pt x="16073" y="7762"/>
                      <a:pt x="15989" y="7269"/>
                    </a:cubicBezTo>
                    <a:cubicBezTo>
                      <a:pt x="15900" y="6736"/>
                      <a:pt x="15408" y="6576"/>
                      <a:pt x="14940" y="6463"/>
                    </a:cubicBezTo>
                    <a:cubicBezTo>
                      <a:pt x="14820" y="6433"/>
                      <a:pt x="14695" y="6424"/>
                      <a:pt x="14569" y="6424"/>
                    </a:cubicBezTo>
                    <a:cubicBezTo>
                      <a:pt x="14532" y="6424"/>
                      <a:pt x="14495" y="6424"/>
                      <a:pt x="14458" y="6426"/>
                    </a:cubicBezTo>
                    <a:cubicBezTo>
                      <a:pt x="14436" y="6427"/>
                      <a:pt x="14415" y="6427"/>
                      <a:pt x="14393" y="6427"/>
                    </a:cubicBezTo>
                    <a:cubicBezTo>
                      <a:pt x="14139" y="6427"/>
                      <a:pt x="13947" y="6362"/>
                      <a:pt x="13713" y="6156"/>
                    </a:cubicBezTo>
                    <a:cubicBezTo>
                      <a:pt x="13472" y="5943"/>
                      <a:pt x="13196" y="5863"/>
                      <a:pt x="12908" y="5863"/>
                    </a:cubicBezTo>
                    <a:cubicBezTo>
                      <a:pt x="12625" y="5863"/>
                      <a:pt x="12331" y="5941"/>
                      <a:pt x="12048" y="6047"/>
                    </a:cubicBezTo>
                    <a:cubicBezTo>
                      <a:pt x="11877" y="6111"/>
                      <a:pt x="11762" y="6150"/>
                      <a:pt x="11685" y="6150"/>
                    </a:cubicBezTo>
                    <a:cubicBezTo>
                      <a:pt x="11545" y="6150"/>
                      <a:pt x="11533" y="6021"/>
                      <a:pt x="11541" y="5684"/>
                    </a:cubicBezTo>
                    <a:cubicBezTo>
                      <a:pt x="11547" y="5478"/>
                      <a:pt x="11558" y="5272"/>
                      <a:pt x="11554" y="5067"/>
                    </a:cubicBezTo>
                    <a:cubicBezTo>
                      <a:pt x="11543" y="4569"/>
                      <a:pt x="11194" y="4192"/>
                      <a:pt x="10694" y="4122"/>
                    </a:cubicBezTo>
                    <a:cubicBezTo>
                      <a:pt x="10595" y="4109"/>
                      <a:pt x="10497" y="4086"/>
                      <a:pt x="10398" y="4064"/>
                    </a:cubicBezTo>
                    <a:cubicBezTo>
                      <a:pt x="10387" y="4062"/>
                      <a:pt x="10378" y="4044"/>
                      <a:pt x="10369" y="4034"/>
                    </a:cubicBezTo>
                    <a:cubicBezTo>
                      <a:pt x="10493" y="2650"/>
                      <a:pt x="9798" y="1931"/>
                      <a:pt x="8250" y="1892"/>
                    </a:cubicBezTo>
                    <a:cubicBezTo>
                      <a:pt x="8185" y="836"/>
                      <a:pt x="7637" y="56"/>
                      <a:pt x="6572" y="4"/>
                    </a:cubicBezTo>
                    <a:cubicBezTo>
                      <a:pt x="6528" y="2"/>
                      <a:pt x="6483" y="1"/>
                      <a:pt x="644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5701741" y="3836395"/>
                <a:ext cx="1289491" cy="821500"/>
              </a:xfrm>
              <a:custGeom>
                <a:avLst/>
                <a:gdLst/>
                <a:ahLst/>
                <a:cxnLst/>
                <a:rect l="l" t="t" r="r" b="b"/>
                <a:pathLst>
                  <a:path w="26515" h="16892" extrusionOk="0">
                    <a:moveTo>
                      <a:pt x="15077" y="0"/>
                    </a:moveTo>
                    <a:cubicBezTo>
                      <a:pt x="14634" y="0"/>
                      <a:pt x="14193" y="132"/>
                      <a:pt x="13760" y="314"/>
                    </a:cubicBezTo>
                    <a:cubicBezTo>
                      <a:pt x="13067" y="605"/>
                      <a:pt x="12863" y="1178"/>
                      <a:pt x="12758" y="1837"/>
                    </a:cubicBezTo>
                    <a:cubicBezTo>
                      <a:pt x="12509" y="1732"/>
                      <a:pt x="12278" y="1679"/>
                      <a:pt x="12064" y="1679"/>
                    </a:cubicBezTo>
                    <a:cubicBezTo>
                      <a:pt x="11414" y="1679"/>
                      <a:pt x="10916" y="2167"/>
                      <a:pt x="10519" y="3168"/>
                    </a:cubicBezTo>
                    <a:cubicBezTo>
                      <a:pt x="10317" y="3081"/>
                      <a:pt x="10119" y="3041"/>
                      <a:pt x="9930" y="3041"/>
                    </a:cubicBezTo>
                    <a:cubicBezTo>
                      <a:pt x="9494" y="3041"/>
                      <a:pt x="9107" y="3254"/>
                      <a:pt x="8827" y="3604"/>
                    </a:cubicBezTo>
                    <a:cubicBezTo>
                      <a:pt x="8466" y="4058"/>
                      <a:pt x="8306" y="4673"/>
                      <a:pt x="8046" y="5241"/>
                    </a:cubicBezTo>
                    <a:cubicBezTo>
                      <a:pt x="7862" y="5181"/>
                      <a:pt x="7660" y="5112"/>
                      <a:pt x="7453" y="5112"/>
                    </a:cubicBezTo>
                    <a:cubicBezTo>
                      <a:pt x="7254" y="5112"/>
                      <a:pt x="7050" y="5176"/>
                      <a:pt x="6855" y="5370"/>
                    </a:cubicBezTo>
                    <a:cubicBezTo>
                      <a:pt x="6843" y="5381"/>
                      <a:pt x="6824" y="5386"/>
                      <a:pt x="6800" y="5386"/>
                    </a:cubicBezTo>
                    <a:cubicBezTo>
                      <a:pt x="6720" y="5386"/>
                      <a:pt x="6587" y="5335"/>
                      <a:pt x="6498" y="5301"/>
                    </a:cubicBezTo>
                    <a:cubicBezTo>
                      <a:pt x="6232" y="5198"/>
                      <a:pt x="5994" y="5145"/>
                      <a:pt x="5779" y="5145"/>
                    </a:cubicBezTo>
                    <a:cubicBezTo>
                      <a:pt x="5269" y="5145"/>
                      <a:pt x="4893" y="5440"/>
                      <a:pt x="4601" y="6053"/>
                    </a:cubicBezTo>
                    <a:cubicBezTo>
                      <a:pt x="4411" y="6453"/>
                      <a:pt x="4334" y="6616"/>
                      <a:pt x="4163" y="6616"/>
                    </a:cubicBezTo>
                    <a:cubicBezTo>
                      <a:pt x="4045" y="6616"/>
                      <a:pt x="3882" y="6538"/>
                      <a:pt x="3605" y="6406"/>
                    </a:cubicBezTo>
                    <a:cubicBezTo>
                      <a:pt x="3288" y="6256"/>
                      <a:pt x="2927" y="6181"/>
                      <a:pt x="2559" y="6181"/>
                    </a:cubicBezTo>
                    <a:cubicBezTo>
                      <a:pt x="1393" y="6181"/>
                      <a:pt x="172" y="6944"/>
                      <a:pt x="160" y="8514"/>
                    </a:cubicBezTo>
                    <a:cubicBezTo>
                      <a:pt x="157" y="9110"/>
                      <a:pt x="433" y="9573"/>
                      <a:pt x="1004" y="9851"/>
                    </a:cubicBezTo>
                    <a:cubicBezTo>
                      <a:pt x="944" y="9952"/>
                      <a:pt x="917" y="10039"/>
                      <a:pt x="857" y="10091"/>
                    </a:cubicBezTo>
                    <a:cubicBezTo>
                      <a:pt x="62" y="10823"/>
                      <a:pt x="1" y="11734"/>
                      <a:pt x="179" y="12724"/>
                    </a:cubicBezTo>
                    <a:cubicBezTo>
                      <a:pt x="426" y="14106"/>
                      <a:pt x="1270" y="14991"/>
                      <a:pt x="2498" y="15550"/>
                    </a:cubicBezTo>
                    <a:cubicBezTo>
                      <a:pt x="2941" y="15752"/>
                      <a:pt x="3897" y="15916"/>
                      <a:pt x="4701" y="15916"/>
                    </a:cubicBezTo>
                    <a:cubicBezTo>
                      <a:pt x="5077" y="15916"/>
                      <a:pt x="5419" y="15880"/>
                      <a:pt x="5660" y="15796"/>
                    </a:cubicBezTo>
                    <a:cubicBezTo>
                      <a:pt x="5038" y="15543"/>
                      <a:pt x="4334" y="15333"/>
                      <a:pt x="3709" y="14984"/>
                    </a:cubicBezTo>
                    <a:cubicBezTo>
                      <a:pt x="2624" y="14378"/>
                      <a:pt x="1775" y="13523"/>
                      <a:pt x="1396" y="12293"/>
                    </a:cubicBezTo>
                    <a:cubicBezTo>
                      <a:pt x="1160" y="11531"/>
                      <a:pt x="1247" y="11089"/>
                      <a:pt x="1755" y="10416"/>
                    </a:cubicBezTo>
                    <a:cubicBezTo>
                      <a:pt x="1193" y="9567"/>
                      <a:pt x="1305" y="8723"/>
                      <a:pt x="1952" y="7975"/>
                    </a:cubicBezTo>
                    <a:cubicBezTo>
                      <a:pt x="2423" y="7427"/>
                      <a:pt x="2996" y="7093"/>
                      <a:pt x="3664" y="7093"/>
                    </a:cubicBezTo>
                    <a:cubicBezTo>
                      <a:pt x="3862" y="7093"/>
                      <a:pt x="4069" y="7123"/>
                      <a:pt x="4284" y="7185"/>
                    </a:cubicBezTo>
                    <a:cubicBezTo>
                      <a:pt x="4720" y="6366"/>
                      <a:pt x="5200" y="6004"/>
                      <a:pt x="5915" y="6004"/>
                    </a:cubicBezTo>
                    <a:cubicBezTo>
                      <a:pt x="6169" y="6004"/>
                      <a:pt x="6452" y="6050"/>
                      <a:pt x="6773" y="6137"/>
                    </a:cubicBezTo>
                    <a:cubicBezTo>
                      <a:pt x="6811" y="6147"/>
                      <a:pt x="6854" y="6154"/>
                      <a:pt x="6895" y="6154"/>
                    </a:cubicBezTo>
                    <a:cubicBezTo>
                      <a:pt x="6925" y="6154"/>
                      <a:pt x="6954" y="6150"/>
                      <a:pt x="6978" y="6139"/>
                    </a:cubicBezTo>
                    <a:cubicBezTo>
                      <a:pt x="7219" y="6022"/>
                      <a:pt x="7452" y="5967"/>
                      <a:pt x="7671" y="5967"/>
                    </a:cubicBezTo>
                    <a:cubicBezTo>
                      <a:pt x="8019" y="5967"/>
                      <a:pt x="8335" y="6104"/>
                      <a:pt x="8604" y="6347"/>
                    </a:cubicBezTo>
                    <a:cubicBezTo>
                      <a:pt x="8732" y="5819"/>
                      <a:pt x="8816" y="5264"/>
                      <a:pt x="9003" y="4749"/>
                    </a:cubicBezTo>
                    <a:cubicBezTo>
                      <a:pt x="9237" y="4108"/>
                      <a:pt x="9791" y="3850"/>
                      <a:pt x="10441" y="3757"/>
                    </a:cubicBezTo>
                    <a:cubicBezTo>
                      <a:pt x="10584" y="3736"/>
                      <a:pt x="10763" y="3647"/>
                      <a:pt x="10841" y="3534"/>
                    </a:cubicBezTo>
                    <a:cubicBezTo>
                      <a:pt x="11207" y="2997"/>
                      <a:pt x="11705" y="2646"/>
                      <a:pt x="12329" y="2525"/>
                    </a:cubicBezTo>
                    <a:cubicBezTo>
                      <a:pt x="12389" y="2513"/>
                      <a:pt x="12449" y="2508"/>
                      <a:pt x="12511" y="2508"/>
                    </a:cubicBezTo>
                    <a:cubicBezTo>
                      <a:pt x="12746" y="2508"/>
                      <a:pt x="12999" y="2577"/>
                      <a:pt x="13281" y="2607"/>
                    </a:cubicBezTo>
                    <a:cubicBezTo>
                      <a:pt x="13582" y="1713"/>
                      <a:pt x="14355" y="1395"/>
                      <a:pt x="15185" y="1209"/>
                    </a:cubicBezTo>
                    <a:cubicBezTo>
                      <a:pt x="15262" y="1192"/>
                      <a:pt x="15342" y="1184"/>
                      <a:pt x="15424" y="1184"/>
                    </a:cubicBezTo>
                    <a:cubicBezTo>
                      <a:pt x="16229" y="1184"/>
                      <a:pt x="17222" y="1971"/>
                      <a:pt x="17357" y="2774"/>
                    </a:cubicBezTo>
                    <a:cubicBezTo>
                      <a:pt x="17408" y="3075"/>
                      <a:pt x="17519" y="3157"/>
                      <a:pt x="17803" y="3168"/>
                    </a:cubicBezTo>
                    <a:cubicBezTo>
                      <a:pt x="18675" y="3203"/>
                      <a:pt x="19572" y="4065"/>
                      <a:pt x="19628" y="4948"/>
                    </a:cubicBezTo>
                    <a:cubicBezTo>
                      <a:pt x="19645" y="5243"/>
                      <a:pt x="19715" y="5381"/>
                      <a:pt x="20002" y="5474"/>
                    </a:cubicBezTo>
                    <a:cubicBezTo>
                      <a:pt x="20501" y="5637"/>
                      <a:pt x="20728" y="6038"/>
                      <a:pt x="20767" y="6546"/>
                    </a:cubicBezTo>
                    <a:cubicBezTo>
                      <a:pt x="20786" y="6778"/>
                      <a:pt x="20765" y="7014"/>
                      <a:pt x="20763" y="7165"/>
                    </a:cubicBezTo>
                    <a:cubicBezTo>
                      <a:pt x="21332" y="7172"/>
                      <a:pt x="21873" y="7176"/>
                      <a:pt x="22412" y="7189"/>
                    </a:cubicBezTo>
                    <a:cubicBezTo>
                      <a:pt x="22495" y="7191"/>
                      <a:pt x="22601" y="7215"/>
                      <a:pt x="22657" y="7270"/>
                    </a:cubicBezTo>
                    <a:cubicBezTo>
                      <a:pt x="23069" y="7674"/>
                      <a:pt x="23608" y="7653"/>
                      <a:pt x="24119" y="7742"/>
                    </a:cubicBezTo>
                    <a:cubicBezTo>
                      <a:pt x="24861" y="7871"/>
                      <a:pt x="25286" y="8415"/>
                      <a:pt x="25333" y="9197"/>
                    </a:cubicBezTo>
                    <a:cubicBezTo>
                      <a:pt x="25346" y="9392"/>
                      <a:pt x="25412" y="9578"/>
                      <a:pt x="25524" y="9736"/>
                    </a:cubicBezTo>
                    <a:cubicBezTo>
                      <a:pt x="26000" y="10374"/>
                      <a:pt x="25775" y="11654"/>
                      <a:pt x="25098" y="12204"/>
                    </a:cubicBezTo>
                    <a:cubicBezTo>
                      <a:pt x="24939" y="12334"/>
                      <a:pt x="24770" y="12555"/>
                      <a:pt x="24753" y="12748"/>
                    </a:cubicBezTo>
                    <a:cubicBezTo>
                      <a:pt x="24571" y="14824"/>
                      <a:pt x="23547" y="15738"/>
                      <a:pt x="21585" y="16160"/>
                    </a:cubicBezTo>
                    <a:cubicBezTo>
                      <a:pt x="20815" y="16325"/>
                      <a:pt x="20041" y="16455"/>
                      <a:pt x="19178" y="16617"/>
                    </a:cubicBezTo>
                    <a:cubicBezTo>
                      <a:pt x="19691" y="16710"/>
                      <a:pt x="20145" y="16825"/>
                      <a:pt x="20604" y="16868"/>
                    </a:cubicBezTo>
                    <a:cubicBezTo>
                      <a:pt x="20775" y="16884"/>
                      <a:pt x="20945" y="16892"/>
                      <a:pt x="21113" y="16892"/>
                    </a:cubicBezTo>
                    <a:cubicBezTo>
                      <a:pt x="22278" y="16892"/>
                      <a:pt x="23342" y="16505"/>
                      <a:pt x="24255" y="15755"/>
                    </a:cubicBezTo>
                    <a:cubicBezTo>
                      <a:pt x="25087" y="15073"/>
                      <a:pt x="25715" y="14227"/>
                      <a:pt x="25394" y="13019"/>
                    </a:cubicBezTo>
                    <a:cubicBezTo>
                      <a:pt x="25372" y="12932"/>
                      <a:pt x="25468" y="12789"/>
                      <a:pt x="25546" y="12709"/>
                    </a:cubicBezTo>
                    <a:cubicBezTo>
                      <a:pt x="26059" y="12180"/>
                      <a:pt x="26444" y="11594"/>
                      <a:pt x="26486" y="10831"/>
                    </a:cubicBezTo>
                    <a:cubicBezTo>
                      <a:pt x="26514" y="10316"/>
                      <a:pt x="26330" y="9892"/>
                      <a:pt x="25996" y="9511"/>
                    </a:cubicBezTo>
                    <a:cubicBezTo>
                      <a:pt x="25910" y="9417"/>
                      <a:pt x="25838" y="9229"/>
                      <a:pt x="25873" y="9119"/>
                    </a:cubicBezTo>
                    <a:cubicBezTo>
                      <a:pt x="26166" y="8202"/>
                      <a:pt x="25005" y="7296"/>
                      <a:pt x="24235" y="7296"/>
                    </a:cubicBezTo>
                    <a:cubicBezTo>
                      <a:pt x="24189" y="7296"/>
                      <a:pt x="24145" y="7299"/>
                      <a:pt x="24102" y="7306"/>
                    </a:cubicBezTo>
                    <a:cubicBezTo>
                      <a:pt x="24072" y="7310"/>
                      <a:pt x="24040" y="7312"/>
                      <a:pt x="24006" y="7312"/>
                    </a:cubicBezTo>
                    <a:cubicBezTo>
                      <a:pt x="23900" y="7312"/>
                      <a:pt x="23784" y="7289"/>
                      <a:pt x="23710" y="7235"/>
                    </a:cubicBezTo>
                    <a:cubicBezTo>
                      <a:pt x="23287" y="6919"/>
                      <a:pt x="22837" y="6763"/>
                      <a:pt x="22356" y="6763"/>
                    </a:cubicBezTo>
                    <a:cubicBezTo>
                      <a:pt x="22153" y="6763"/>
                      <a:pt x="21944" y="6791"/>
                      <a:pt x="21730" y="6847"/>
                    </a:cubicBezTo>
                    <a:cubicBezTo>
                      <a:pt x="21676" y="6861"/>
                      <a:pt x="21627" y="6868"/>
                      <a:pt x="21582" y="6868"/>
                    </a:cubicBezTo>
                    <a:cubicBezTo>
                      <a:pt x="21391" y="6868"/>
                      <a:pt x="21290" y="6742"/>
                      <a:pt x="21308" y="6522"/>
                    </a:cubicBezTo>
                    <a:cubicBezTo>
                      <a:pt x="21393" y="5466"/>
                      <a:pt x="21189" y="5160"/>
                      <a:pt x="20198" y="4966"/>
                    </a:cubicBezTo>
                    <a:cubicBezTo>
                      <a:pt x="20200" y="4786"/>
                      <a:pt x="20195" y="4600"/>
                      <a:pt x="20206" y="4414"/>
                    </a:cubicBezTo>
                    <a:cubicBezTo>
                      <a:pt x="20273" y="3305"/>
                      <a:pt x="19383" y="2670"/>
                      <a:pt x="18537" y="2651"/>
                    </a:cubicBezTo>
                    <a:cubicBezTo>
                      <a:pt x="18208" y="2644"/>
                      <a:pt x="18084" y="2543"/>
                      <a:pt x="18011" y="2235"/>
                    </a:cubicBezTo>
                    <a:cubicBezTo>
                      <a:pt x="17718" y="981"/>
                      <a:pt x="16770" y="401"/>
                      <a:pt x="15642" y="78"/>
                    </a:cubicBezTo>
                    <a:cubicBezTo>
                      <a:pt x="15454" y="24"/>
                      <a:pt x="15265" y="0"/>
                      <a:pt x="15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5767978" y="4140786"/>
                <a:ext cx="450142" cy="457924"/>
              </a:xfrm>
              <a:custGeom>
                <a:avLst/>
                <a:gdLst/>
                <a:ahLst/>
                <a:cxnLst/>
                <a:rect l="l" t="t" r="r" b="b"/>
                <a:pathLst>
                  <a:path w="9256" h="9416" extrusionOk="0">
                    <a:moveTo>
                      <a:pt x="6249" y="1"/>
                    </a:moveTo>
                    <a:cubicBezTo>
                      <a:pt x="6026" y="1"/>
                      <a:pt x="5825" y="114"/>
                      <a:pt x="5696" y="385"/>
                    </a:cubicBezTo>
                    <a:cubicBezTo>
                      <a:pt x="5252" y="178"/>
                      <a:pt x="4853" y="75"/>
                      <a:pt x="4509" y="75"/>
                    </a:cubicBezTo>
                    <a:cubicBezTo>
                      <a:pt x="3823" y="75"/>
                      <a:pt x="3356" y="484"/>
                      <a:pt x="3189" y="1286"/>
                    </a:cubicBezTo>
                    <a:cubicBezTo>
                      <a:pt x="2877" y="1193"/>
                      <a:pt x="2585" y="1146"/>
                      <a:pt x="2314" y="1146"/>
                    </a:cubicBezTo>
                    <a:cubicBezTo>
                      <a:pt x="1453" y="1146"/>
                      <a:pt x="804" y="1621"/>
                      <a:pt x="413" y="2593"/>
                    </a:cubicBezTo>
                    <a:cubicBezTo>
                      <a:pt x="173" y="3185"/>
                      <a:pt x="316" y="3711"/>
                      <a:pt x="831" y="4098"/>
                    </a:cubicBezTo>
                    <a:cubicBezTo>
                      <a:pt x="824" y="4146"/>
                      <a:pt x="831" y="4187"/>
                      <a:pt x="816" y="4202"/>
                    </a:cubicBezTo>
                    <a:cubicBezTo>
                      <a:pt x="93" y="4902"/>
                      <a:pt x="1" y="5387"/>
                      <a:pt x="422" y="6316"/>
                    </a:cubicBezTo>
                    <a:cubicBezTo>
                      <a:pt x="1013" y="7608"/>
                      <a:pt x="2054" y="8407"/>
                      <a:pt x="3343" y="8890"/>
                    </a:cubicBezTo>
                    <a:cubicBezTo>
                      <a:pt x="3966" y="9124"/>
                      <a:pt x="4631" y="9256"/>
                      <a:pt x="5285" y="9403"/>
                    </a:cubicBezTo>
                    <a:cubicBezTo>
                      <a:pt x="5326" y="9412"/>
                      <a:pt x="5368" y="9416"/>
                      <a:pt x="5412" y="9416"/>
                    </a:cubicBezTo>
                    <a:cubicBezTo>
                      <a:pt x="5564" y="9416"/>
                      <a:pt x="5738" y="9371"/>
                      <a:pt x="5956" y="9351"/>
                    </a:cubicBezTo>
                    <a:cubicBezTo>
                      <a:pt x="5792" y="9089"/>
                      <a:pt x="5681" y="8907"/>
                      <a:pt x="5577" y="8739"/>
                    </a:cubicBezTo>
                    <a:lnTo>
                      <a:pt x="3938" y="8962"/>
                    </a:lnTo>
                    <a:lnTo>
                      <a:pt x="3908" y="8791"/>
                    </a:lnTo>
                    <a:lnTo>
                      <a:pt x="5348" y="8496"/>
                    </a:lnTo>
                    <a:lnTo>
                      <a:pt x="5109" y="8000"/>
                    </a:lnTo>
                    <a:lnTo>
                      <a:pt x="2570" y="7561"/>
                    </a:lnTo>
                    <a:lnTo>
                      <a:pt x="2593" y="7400"/>
                    </a:lnTo>
                    <a:cubicBezTo>
                      <a:pt x="2983" y="7446"/>
                      <a:pt x="3373" y="7489"/>
                      <a:pt x="3763" y="7543"/>
                    </a:cubicBezTo>
                    <a:cubicBezTo>
                      <a:pt x="4165" y="7599"/>
                      <a:pt x="4564" y="7667"/>
                      <a:pt x="4971" y="7732"/>
                    </a:cubicBezTo>
                    <a:cubicBezTo>
                      <a:pt x="5094" y="7335"/>
                      <a:pt x="5079" y="7134"/>
                      <a:pt x="4625" y="7052"/>
                    </a:cubicBezTo>
                    <a:cubicBezTo>
                      <a:pt x="3763" y="6900"/>
                      <a:pt x="2916" y="6664"/>
                      <a:pt x="2063" y="6459"/>
                    </a:cubicBezTo>
                    <a:cubicBezTo>
                      <a:pt x="1946" y="6432"/>
                      <a:pt x="1835" y="6381"/>
                      <a:pt x="1721" y="6341"/>
                    </a:cubicBezTo>
                    <a:cubicBezTo>
                      <a:pt x="1734" y="6287"/>
                      <a:pt x="1747" y="6233"/>
                      <a:pt x="1760" y="6181"/>
                    </a:cubicBezTo>
                    <a:lnTo>
                      <a:pt x="4986" y="6891"/>
                    </a:lnTo>
                    <a:cubicBezTo>
                      <a:pt x="5267" y="6497"/>
                      <a:pt x="5096" y="6326"/>
                      <a:pt x="4707" y="6155"/>
                    </a:cubicBezTo>
                    <a:cubicBezTo>
                      <a:pt x="3708" y="5716"/>
                      <a:pt x="2730" y="5233"/>
                      <a:pt x="1743" y="4767"/>
                    </a:cubicBezTo>
                    <a:cubicBezTo>
                      <a:pt x="1760" y="4724"/>
                      <a:pt x="1779" y="4681"/>
                      <a:pt x="1796" y="4637"/>
                    </a:cubicBezTo>
                    <a:lnTo>
                      <a:pt x="5203" y="6155"/>
                    </a:lnTo>
                    <a:cubicBezTo>
                      <a:pt x="5296" y="5935"/>
                      <a:pt x="5369" y="5765"/>
                      <a:pt x="5458" y="5551"/>
                    </a:cubicBezTo>
                    <a:cubicBezTo>
                      <a:pt x="4315" y="4997"/>
                      <a:pt x="3256" y="4332"/>
                      <a:pt x="2046" y="3932"/>
                    </a:cubicBezTo>
                    <a:lnTo>
                      <a:pt x="2169" y="3708"/>
                    </a:lnTo>
                    <a:lnTo>
                      <a:pt x="5605" y="5341"/>
                    </a:lnTo>
                    <a:lnTo>
                      <a:pt x="6112" y="4754"/>
                    </a:lnTo>
                    <a:cubicBezTo>
                      <a:pt x="5688" y="4406"/>
                      <a:pt x="5224" y="4016"/>
                      <a:pt x="4750" y="3639"/>
                    </a:cubicBezTo>
                    <a:cubicBezTo>
                      <a:pt x="4371" y="3340"/>
                      <a:pt x="3971" y="3063"/>
                      <a:pt x="3596" y="2760"/>
                    </a:cubicBezTo>
                    <a:cubicBezTo>
                      <a:pt x="3512" y="2693"/>
                      <a:pt x="3485" y="2556"/>
                      <a:pt x="3431" y="2450"/>
                    </a:cubicBezTo>
                    <a:lnTo>
                      <a:pt x="3431" y="2450"/>
                    </a:lnTo>
                    <a:cubicBezTo>
                      <a:pt x="3535" y="2481"/>
                      <a:pt x="3661" y="2487"/>
                      <a:pt x="3741" y="2548"/>
                    </a:cubicBezTo>
                    <a:cubicBezTo>
                      <a:pt x="4570" y="3200"/>
                      <a:pt x="5382" y="3877"/>
                      <a:pt x="6227" y="4508"/>
                    </a:cubicBezTo>
                    <a:cubicBezTo>
                      <a:pt x="6269" y="4540"/>
                      <a:pt x="6326" y="4551"/>
                      <a:pt x="6393" y="4551"/>
                    </a:cubicBezTo>
                    <a:cubicBezTo>
                      <a:pt x="6526" y="4551"/>
                      <a:pt x="6697" y="4508"/>
                      <a:pt x="6853" y="4503"/>
                    </a:cubicBezTo>
                    <a:lnTo>
                      <a:pt x="3875" y="893"/>
                    </a:lnTo>
                    <a:lnTo>
                      <a:pt x="3934" y="814"/>
                    </a:lnTo>
                    <a:cubicBezTo>
                      <a:pt x="4053" y="913"/>
                      <a:pt x="4191" y="995"/>
                      <a:pt x="4287" y="1110"/>
                    </a:cubicBezTo>
                    <a:cubicBezTo>
                      <a:pt x="4815" y="1740"/>
                      <a:pt x="5328" y="2381"/>
                      <a:pt x="5859" y="3007"/>
                    </a:cubicBezTo>
                    <a:cubicBezTo>
                      <a:pt x="6125" y="3319"/>
                      <a:pt x="6435" y="3594"/>
                      <a:pt x="6699" y="3908"/>
                    </a:cubicBezTo>
                    <a:cubicBezTo>
                      <a:pt x="6871" y="4113"/>
                      <a:pt x="7046" y="4221"/>
                      <a:pt x="7233" y="4221"/>
                    </a:cubicBezTo>
                    <a:cubicBezTo>
                      <a:pt x="7383" y="4221"/>
                      <a:pt x="7540" y="4153"/>
                      <a:pt x="7710" y="4012"/>
                    </a:cubicBezTo>
                    <a:cubicBezTo>
                      <a:pt x="7232" y="3185"/>
                      <a:pt x="6755" y="2357"/>
                      <a:pt x="6277" y="1526"/>
                    </a:cubicBezTo>
                    <a:cubicBezTo>
                      <a:pt x="6296" y="1491"/>
                      <a:pt x="6316" y="1457"/>
                      <a:pt x="6337" y="1424"/>
                    </a:cubicBezTo>
                    <a:cubicBezTo>
                      <a:pt x="6426" y="1493"/>
                      <a:pt x="6547" y="1541"/>
                      <a:pt x="6601" y="1630"/>
                    </a:cubicBezTo>
                    <a:cubicBezTo>
                      <a:pt x="6993" y="2281"/>
                      <a:pt x="7366" y="2944"/>
                      <a:pt x="7755" y="3598"/>
                    </a:cubicBezTo>
                    <a:cubicBezTo>
                      <a:pt x="7879" y="3809"/>
                      <a:pt x="8033" y="3942"/>
                      <a:pt x="8262" y="3942"/>
                    </a:cubicBezTo>
                    <a:cubicBezTo>
                      <a:pt x="8329" y="3942"/>
                      <a:pt x="8403" y="3931"/>
                      <a:pt x="8485" y="3906"/>
                    </a:cubicBezTo>
                    <a:cubicBezTo>
                      <a:pt x="8528" y="3894"/>
                      <a:pt x="8574" y="3888"/>
                      <a:pt x="8623" y="3888"/>
                    </a:cubicBezTo>
                    <a:cubicBezTo>
                      <a:pt x="8786" y="3888"/>
                      <a:pt x="8986" y="3946"/>
                      <a:pt x="9256" y="3973"/>
                    </a:cubicBezTo>
                    <a:cubicBezTo>
                      <a:pt x="8611" y="2821"/>
                      <a:pt x="8037" y="1742"/>
                      <a:pt x="7402" y="699"/>
                    </a:cubicBezTo>
                    <a:cubicBezTo>
                      <a:pt x="7238" y="432"/>
                      <a:pt x="6909" y="227"/>
                      <a:pt x="6614" y="90"/>
                    </a:cubicBezTo>
                    <a:cubicBezTo>
                      <a:pt x="6491" y="33"/>
                      <a:pt x="6367" y="1"/>
                      <a:pt x="62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6055883" y="4305358"/>
                <a:ext cx="537924" cy="315576"/>
              </a:xfrm>
              <a:custGeom>
                <a:avLst/>
                <a:gdLst/>
                <a:ahLst/>
                <a:cxnLst/>
                <a:rect l="l" t="t" r="r" b="b"/>
                <a:pathLst>
                  <a:path w="11061" h="6489" extrusionOk="0">
                    <a:moveTo>
                      <a:pt x="6106" y="0"/>
                    </a:moveTo>
                    <a:cubicBezTo>
                      <a:pt x="5620" y="0"/>
                      <a:pt x="5135" y="131"/>
                      <a:pt x="4750" y="415"/>
                    </a:cubicBezTo>
                    <a:cubicBezTo>
                      <a:pt x="4258" y="777"/>
                      <a:pt x="3973" y="1230"/>
                      <a:pt x="3893" y="1836"/>
                    </a:cubicBezTo>
                    <a:cubicBezTo>
                      <a:pt x="3615" y="1762"/>
                      <a:pt x="3382" y="1682"/>
                      <a:pt x="3141" y="1641"/>
                    </a:cubicBezTo>
                    <a:cubicBezTo>
                      <a:pt x="3026" y="1621"/>
                      <a:pt x="2916" y="1612"/>
                      <a:pt x="2810" y="1612"/>
                    </a:cubicBezTo>
                    <a:cubicBezTo>
                      <a:pt x="1978" y="1612"/>
                      <a:pt x="1439" y="2190"/>
                      <a:pt x="928" y="2797"/>
                    </a:cubicBezTo>
                    <a:cubicBezTo>
                      <a:pt x="712" y="3053"/>
                      <a:pt x="539" y="3349"/>
                      <a:pt x="365" y="3637"/>
                    </a:cubicBezTo>
                    <a:cubicBezTo>
                      <a:pt x="38" y="4181"/>
                      <a:pt x="1" y="4763"/>
                      <a:pt x="218" y="5474"/>
                    </a:cubicBezTo>
                    <a:cubicBezTo>
                      <a:pt x="963" y="5196"/>
                      <a:pt x="1678" y="4954"/>
                      <a:pt x="2375" y="4664"/>
                    </a:cubicBezTo>
                    <a:cubicBezTo>
                      <a:pt x="3054" y="4383"/>
                      <a:pt x="3753" y="4295"/>
                      <a:pt x="4459" y="4295"/>
                    </a:cubicBezTo>
                    <a:cubicBezTo>
                      <a:pt x="4746" y="4295"/>
                      <a:pt x="5034" y="4310"/>
                      <a:pt x="5322" y="4332"/>
                    </a:cubicBezTo>
                    <a:cubicBezTo>
                      <a:pt x="6328" y="4406"/>
                      <a:pt x="7322" y="4558"/>
                      <a:pt x="8273" y="4935"/>
                    </a:cubicBezTo>
                    <a:cubicBezTo>
                      <a:pt x="9135" y="5276"/>
                      <a:pt x="9977" y="5634"/>
                      <a:pt x="10544" y="6489"/>
                    </a:cubicBezTo>
                    <a:cubicBezTo>
                      <a:pt x="11060" y="5803"/>
                      <a:pt x="11055" y="5088"/>
                      <a:pt x="10858" y="4371"/>
                    </a:cubicBezTo>
                    <a:cubicBezTo>
                      <a:pt x="10674" y="3707"/>
                      <a:pt x="10323" y="3116"/>
                      <a:pt x="9670" y="2808"/>
                    </a:cubicBezTo>
                    <a:cubicBezTo>
                      <a:pt x="9393" y="2678"/>
                      <a:pt x="9061" y="2611"/>
                      <a:pt x="8754" y="2611"/>
                    </a:cubicBezTo>
                    <a:cubicBezTo>
                      <a:pt x="8496" y="2611"/>
                      <a:pt x="8418" y="2553"/>
                      <a:pt x="8401" y="2310"/>
                    </a:cubicBezTo>
                    <a:cubicBezTo>
                      <a:pt x="8383" y="2016"/>
                      <a:pt x="8342" y="1726"/>
                      <a:pt x="8282" y="1442"/>
                    </a:cubicBezTo>
                    <a:cubicBezTo>
                      <a:pt x="8089" y="540"/>
                      <a:pt x="7094" y="0"/>
                      <a:pt x="610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6010168" y="4252154"/>
                <a:ext cx="634508" cy="365279"/>
              </a:xfrm>
              <a:custGeom>
                <a:avLst/>
                <a:gdLst/>
                <a:ahLst/>
                <a:cxnLst/>
                <a:rect l="l" t="t" r="r" b="b"/>
                <a:pathLst>
                  <a:path w="13047" h="7511" extrusionOk="0">
                    <a:moveTo>
                      <a:pt x="7359" y="0"/>
                    </a:moveTo>
                    <a:cubicBezTo>
                      <a:pt x="7331" y="0"/>
                      <a:pt x="7303" y="1"/>
                      <a:pt x="7275" y="2"/>
                    </a:cubicBezTo>
                    <a:cubicBezTo>
                      <a:pt x="6015" y="41"/>
                      <a:pt x="5159" y="680"/>
                      <a:pt x="4640" y="1804"/>
                    </a:cubicBezTo>
                    <a:cubicBezTo>
                      <a:pt x="4592" y="1912"/>
                      <a:pt x="4549" y="2021"/>
                      <a:pt x="4501" y="2127"/>
                    </a:cubicBezTo>
                    <a:cubicBezTo>
                      <a:pt x="4490" y="2152"/>
                      <a:pt x="4464" y="2170"/>
                      <a:pt x="4402" y="2241"/>
                    </a:cubicBezTo>
                    <a:cubicBezTo>
                      <a:pt x="4137" y="1998"/>
                      <a:pt x="3862" y="1913"/>
                      <a:pt x="3583" y="1913"/>
                    </a:cubicBezTo>
                    <a:cubicBezTo>
                      <a:pt x="3210" y="1913"/>
                      <a:pt x="2829" y="2064"/>
                      <a:pt x="2451" y="2189"/>
                    </a:cubicBezTo>
                    <a:cubicBezTo>
                      <a:pt x="1771" y="2412"/>
                      <a:pt x="1156" y="2768"/>
                      <a:pt x="775" y="3395"/>
                    </a:cubicBezTo>
                    <a:cubicBezTo>
                      <a:pt x="331" y="4129"/>
                      <a:pt x="0" y="5504"/>
                      <a:pt x="714" y="6122"/>
                    </a:cubicBezTo>
                    <a:cubicBezTo>
                      <a:pt x="718" y="5885"/>
                      <a:pt x="680" y="5663"/>
                      <a:pt x="729" y="5463"/>
                    </a:cubicBezTo>
                    <a:cubicBezTo>
                      <a:pt x="1054" y="4132"/>
                      <a:pt x="1857" y="3140"/>
                      <a:pt x="3061" y="2545"/>
                    </a:cubicBezTo>
                    <a:cubicBezTo>
                      <a:pt x="3340" y="2408"/>
                      <a:pt x="3683" y="2402"/>
                      <a:pt x="4040" y="2402"/>
                    </a:cubicBezTo>
                    <a:cubicBezTo>
                      <a:pt x="4076" y="2402"/>
                      <a:pt x="4113" y="2402"/>
                      <a:pt x="4149" y="2402"/>
                    </a:cubicBezTo>
                    <a:cubicBezTo>
                      <a:pt x="4309" y="2402"/>
                      <a:pt x="4470" y="2401"/>
                      <a:pt x="4629" y="2388"/>
                    </a:cubicBezTo>
                    <a:cubicBezTo>
                      <a:pt x="4994" y="1489"/>
                      <a:pt x="5917" y="792"/>
                      <a:pt x="6864" y="792"/>
                    </a:cubicBezTo>
                    <a:cubicBezTo>
                      <a:pt x="6960" y="792"/>
                      <a:pt x="7055" y="799"/>
                      <a:pt x="7150" y="814"/>
                    </a:cubicBezTo>
                    <a:cubicBezTo>
                      <a:pt x="8869" y="1076"/>
                      <a:pt x="9427" y="1644"/>
                      <a:pt x="9655" y="3348"/>
                    </a:cubicBezTo>
                    <a:cubicBezTo>
                      <a:pt x="11525" y="3525"/>
                      <a:pt x="12435" y="5145"/>
                      <a:pt x="11937" y="7510"/>
                    </a:cubicBezTo>
                    <a:cubicBezTo>
                      <a:pt x="13046" y="6024"/>
                      <a:pt x="12885" y="4424"/>
                      <a:pt x="11402" y="3458"/>
                    </a:cubicBezTo>
                    <a:cubicBezTo>
                      <a:pt x="11136" y="3285"/>
                      <a:pt x="10739" y="3283"/>
                      <a:pt x="10398" y="3263"/>
                    </a:cubicBezTo>
                    <a:cubicBezTo>
                      <a:pt x="10174" y="3248"/>
                      <a:pt x="10073" y="3220"/>
                      <a:pt x="10096" y="2971"/>
                    </a:cubicBezTo>
                    <a:cubicBezTo>
                      <a:pt x="10240" y="1391"/>
                      <a:pt x="8949" y="0"/>
                      <a:pt x="73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6086083" y="4561700"/>
                <a:ext cx="463516" cy="67648"/>
              </a:xfrm>
              <a:custGeom>
                <a:avLst/>
                <a:gdLst/>
                <a:ahLst/>
                <a:cxnLst/>
                <a:rect l="l" t="t" r="r" b="b"/>
                <a:pathLst>
                  <a:path w="9531" h="1391" extrusionOk="0">
                    <a:moveTo>
                      <a:pt x="3033" y="0"/>
                    </a:moveTo>
                    <a:cubicBezTo>
                      <a:pt x="1764" y="0"/>
                      <a:pt x="645" y="157"/>
                      <a:pt x="0" y="502"/>
                    </a:cubicBezTo>
                    <a:cubicBezTo>
                      <a:pt x="407" y="467"/>
                      <a:pt x="820" y="467"/>
                      <a:pt x="1217" y="389"/>
                    </a:cubicBezTo>
                    <a:cubicBezTo>
                      <a:pt x="1420" y="350"/>
                      <a:pt x="1618" y="332"/>
                      <a:pt x="1813" y="332"/>
                    </a:cubicBezTo>
                    <a:cubicBezTo>
                      <a:pt x="2467" y="332"/>
                      <a:pt x="3081" y="533"/>
                      <a:pt x="3687" y="805"/>
                    </a:cubicBezTo>
                    <a:cubicBezTo>
                      <a:pt x="3954" y="926"/>
                      <a:pt x="4207" y="1093"/>
                      <a:pt x="4484" y="1171"/>
                    </a:cubicBezTo>
                    <a:cubicBezTo>
                      <a:pt x="4671" y="1223"/>
                      <a:pt x="4886" y="1280"/>
                      <a:pt x="5082" y="1280"/>
                    </a:cubicBezTo>
                    <a:cubicBezTo>
                      <a:pt x="5166" y="1280"/>
                      <a:pt x="5247" y="1270"/>
                      <a:pt x="5320" y="1244"/>
                    </a:cubicBezTo>
                    <a:cubicBezTo>
                      <a:pt x="5927" y="1032"/>
                      <a:pt x="6527" y="932"/>
                      <a:pt x="7125" y="932"/>
                    </a:cubicBezTo>
                    <a:cubicBezTo>
                      <a:pt x="7843" y="932"/>
                      <a:pt x="8556" y="1076"/>
                      <a:pt x="9269" y="1344"/>
                    </a:cubicBezTo>
                    <a:cubicBezTo>
                      <a:pt x="9332" y="1367"/>
                      <a:pt x="9402" y="1368"/>
                      <a:pt x="9531" y="1391"/>
                    </a:cubicBezTo>
                    <a:cubicBezTo>
                      <a:pt x="8214" y="532"/>
                      <a:pt x="5370" y="0"/>
                      <a:pt x="30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6176686" y="4527803"/>
                <a:ext cx="364160" cy="81216"/>
              </a:xfrm>
              <a:custGeom>
                <a:avLst/>
                <a:gdLst/>
                <a:ahLst/>
                <a:cxnLst/>
                <a:rect l="l" t="t" r="r" b="b"/>
                <a:pathLst>
                  <a:path w="7488" h="1670" extrusionOk="0">
                    <a:moveTo>
                      <a:pt x="2129" y="1"/>
                    </a:moveTo>
                    <a:cubicBezTo>
                      <a:pt x="1280" y="1"/>
                      <a:pt x="516" y="125"/>
                      <a:pt x="1" y="408"/>
                    </a:cubicBezTo>
                    <a:cubicBezTo>
                      <a:pt x="284" y="398"/>
                      <a:pt x="566" y="392"/>
                      <a:pt x="846" y="392"/>
                    </a:cubicBezTo>
                    <a:cubicBezTo>
                      <a:pt x="3149" y="392"/>
                      <a:pt x="5342" y="752"/>
                      <a:pt x="7487" y="1670"/>
                    </a:cubicBezTo>
                    <a:cubicBezTo>
                      <a:pt x="6698" y="716"/>
                      <a:pt x="4166" y="1"/>
                      <a:pt x="21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4" name="Google Shape;44;p2"/>
            <p:cNvSpPr/>
            <p:nvPr/>
          </p:nvSpPr>
          <p:spPr>
            <a:xfrm>
              <a:off x="6605868" y="4576727"/>
              <a:ext cx="221716" cy="47465"/>
            </a:xfrm>
            <a:custGeom>
              <a:avLst/>
              <a:gdLst/>
              <a:ahLst/>
              <a:cxnLst/>
              <a:rect l="l" t="t" r="r" b="b"/>
              <a:pathLst>
                <a:path w="4559" h="976" extrusionOk="0">
                  <a:moveTo>
                    <a:pt x="4558" y="0"/>
                  </a:moveTo>
                  <a:cubicBezTo>
                    <a:pt x="3003" y="149"/>
                    <a:pt x="1444" y="285"/>
                    <a:pt x="0" y="944"/>
                  </a:cubicBezTo>
                  <a:cubicBezTo>
                    <a:pt x="236" y="965"/>
                    <a:pt x="470" y="975"/>
                    <a:pt x="701" y="975"/>
                  </a:cubicBezTo>
                  <a:cubicBezTo>
                    <a:pt x="2061" y="975"/>
                    <a:pt x="3340" y="623"/>
                    <a:pt x="45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" name="Google Shape;45;p2"/>
          <p:cNvGrpSpPr/>
          <p:nvPr/>
        </p:nvGrpSpPr>
        <p:grpSpPr>
          <a:xfrm>
            <a:off x="-340355" y="669714"/>
            <a:ext cx="1678273" cy="1330520"/>
            <a:chOff x="-5160427" y="-3765052"/>
            <a:chExt cx="4417670" cy="3502291"/>
          </a:xfrm>
        </p:grpSpPr>
        <p:sp>
          <p:nvSpPr>
            <p:cNvPr id="46" name="Google Shape;46;p2"/>
            <p:cNvSpPr/>
            <p:nvPr/>
          </p:nvSpPr>
          <p:spPr>
            <a:xfrm>
              <a:off x="-5160427" y="-3765052"/>
              <a:ext cx="4417670" cy="3502291"/>
            </a:xfrm>
            <a:custGeom>
              <a:avLst/>
              <a:gdLst/>
              <a:ahLst/>
              <a:cxnLst/>
              <a:rect l="l" t="t" r="r" b="b"/>
              <a:pathLst>
                <a:path w="25747" h="20412" extrusionOk="0">
                  <a:moveTo>
                    <a:pt x="10289" y="154"/>
                  </a:moveTo>
                  <a:cubicBezTo>
                    <a:pt x="10725" y="154"/>
                    <a:pt x="11181" y="243"/>
                    <a:pt x="11662" y="431"/>
                  </a:cubicBezTo>
                  <a:cubicBezTo>
                    <a:pt x="11786" y="479"/>
                    <a:pt x="11914" y="515"/>
                    <a:pt x="12011" y="546"/>
                  </a:cubicBezTo>
                  <a:cubicBezTo>
                    <a:pt x="11574" y="916"/>
                    <a:pt x="11141" y="1256"/>
                    <a:pt x="10744" y="1631"/>
                  </a:cubicBezTo>
                  <a:cubicBezTo>
                    <a:pt x="10186" y="2157"/>
                    <a:pt x="9679" y="2737"/>
                    <a:pt x="9107" y="3244"/>
                  </a:cubicBezTo>
                  <a:cubicBezTo>
                    <a:pt x="8323" y="3943"/>
                    <a:pt x="7423" y="4459"/>
                    <a:pt x="6394" y="4714"/>
                  </a:cubicBezTo>
                  <a:cubicBezTo>
                    <a:pt x="6121" y="4781"/>
                    <a:pt x="5825" y="4766"/>
                    <a:pt x="5560" y="4788"/>
                  </a:cubicBezTo>
                  <a:cubicBezTo>
                    <a:pt x="5723" y="4552"/>
                    <a:pt x="5915" y="4374"/>
                    <a:pt x="5987" y="4155"/>
                  </a:cubicBezTo>
                  <a:cubicBezTo>
                    <a:pt x="6334" y="3097"/>
                    <a:pt x="6871" y="2166"/>
                    <a:pt x="7663" y="1379"/>
                  </a:cubicBezTo>
                  <a:cubicBezTo>
                    <a:pt x="8452" y="597"/>
                    <a:pt x="9318" y="154"/>
                    <a:pt x="10289" y="154"/>
                  </a:cubicBezTo>
                  <a:close/>
                  <a:moveTo>
                    <a:pt x="14888" y="1017"/>
                  </a:moveTo>
                  <a:cubicBezTo>
                    <a:pt x="15025" y="1017"/>
                    <a:pt x="15163" y="1024"/>
                    <a:pt x="15300" y="1037"/>
                  </a:cubicBezTo>
                  <a:cubicBezTo>
                    <a:pt x="15222" y="1109"/>
                    <a:pt x="15183" y="1143"/>
                    <a:pt x="15149" y="1180"/>
                  </a:cubicBezTo>
                  <a:cubicBezTo>
                    <a:pt x="14731" y="1646"/>
                    <a:pt x="14246" y="2072"/>
                    <a:pt x="13918" y="2596"/>
                  </a:cubicBezTo>
                  <a:cubicBezTo>
                    <a:pt x="13299" y="3582"/>
                    <a:pt x="12511" y="4400"/>
                    <a:pt x="11630" y="5134"/>
                  </a:cubicBezTo>
                  <a:cubicBezTo>
                    <a:pt x="11027" y="5635"/>
                    <a:pt x="10347" y="5985"/>
                    <a:pt x="9554" y="5985"/>
                  </a:cubicBezTo>
                  <a:cubicBezTo>
                    <a:pt x="9445" y="5985"/>
                    <a:pt x="9333" y="5978"/>
                    <a:pt x="9220" y="5964"/>
                  </a:cubicBezTo>
                  <a:cubicBezTo>
                    <a:pt x="9163" y="5955"/>
                    <a:pt x="9107" y="5940"/>
                    <a:pt x="9051" y="5922"/>
                  </a:cubicBezTo>
                  <a:cubicBezTo>
                    <a:pt x="9356" y="5604"/>
                    <a:pt x="9685" y="5327"/>
                    <a:pt x="9928" y="4989"/>
                  </a:cubicBezTo>
                  <a:cubicBezTo>
                    <a:pt x="10335" y="4430"/>
                    <a:pt x="10671" y="3816"/>
                    <a:pt x="11063" y="3244"/>
                  </a:cubicBezTo>
                  <a:cubicBezTo>
                    <a:pt x="11753" y="2239"/>
                    <a:pt x="12600" y="1436"/>
                    <a:pt x="13838" y="1144"/>
                  </a:cubicBezTo>
                  <a:cubicBezTo>
                    <a:pt x="14182" y="1060"/>
                    <a:pt x="14534" y="1017"/>
                    <a:pt x="14888" y="1017"/>
                  </a:cubicBezTo>
                  <a:close/>
                  <a:moveTo>
                    <a:pt x="16227" y="3601"/>
                  </a:moveTo>
                  <a:cubicBezTo>
                    <a:pt x="16669" y="3601"/>
                    <a:pt x="17126" y="3694"/>
                    <a:pt x="17597" y="3874"/>
                  </a:cubicBezTo>
                  <a:cubicBezTo>
                    <a:pt x="17428" y="3984"/>
                    <a:pt x="17297" y="4047"/>
                    <a:pt x="17192" y="4138"/>
                  </a:cubicBezTo>
                  <a:cubicBezTo>
                    <a:pt x="16662" y="4597"/>
                    <a:pt x="16123" y="5045"/>
                    <a:pt x="15616" y="5528"/>
                  </a:cubicBezTo>
                  <a:cubicBezTo>
                    <a:pt x="14902" y="6208"/>
                    <a:pt x="14033" y="6611"/>
                    <a:pt x="13145" y="6983"/>
                  </a:cubicBezTo>
                  <a:cubicBezTo>
                    <a:pt x="12858" y="7102"/>
                    <a:pt x="12570" y="7144"/>
                    <a:pt x="12273" y="7144"/>
                  </a:cubicBezTo>
                  <a:cubicBezTo>
                    <a:pt x="11938" y="7144"/>
                    <a:pt x="11593" y="7091"/>
                    <a:pt x="11229" y="7035"/>
                  </a:cubicBezTo>
                  <a:cubicBezTo>
                    <a:pt x="11346" y="6899"/>
                    <a:pt x="11415" y="6801"/>
                    <a:pt x="11504" y="6723"/>
                  </a:cubicBezTo>
                  <a:cubicBezTo>
                    <a:pt x="11978" y="6297"/>
                    <a:pt x="12457" y="5875"/>
                    <a:pt x="12938" y="5457"/>
                  </a:cubicBezTo>
                  <a:cubicBezTo>
                    <a:pt x="13453" y="5009"/>
                    <a:pt x="13936" y="4513"/>
                    <a:pt x="14501" y="4138"/>
                  </a:cubicBezTo>
                  <a:cubicBezTo>
                    <a:pt x="15046" y="3775"/>
                    <a:pt x="15622" y="3601"/>
                    <a:pt x="16227" y="3601"/>
                  </a:cubicBezTo>
                  <a:close/>
                  <a:moveTo>
                    <a:pt x="18932" y="5469"/>
                  </a:moveTo>
                  <a:cubicBezTo>
                    <a:pt x="19172" y="5469"/>
                    <a:pt x="19421" y="5502"/>
                    <a:pt x="19678" y="5570"/>
                  </a:cubicBezTo>
                  <a:cubicBezTo>
                    <a:pt x="19001" y="6189"/>
                    <a:pt x="18325" y="6806"/>
                    <a:pt x="17645" y="7419"/>
                  </a:cubicBezTo>
                  <a:cubicBezTo>
                    <a:pt x="16982" y="8020"/>
                    <a:pt x="16240" y="8490"/>
                    <a:pt x="15367" y="8714"/>
                  </a:cubicBezTo>
                  <a:cubicBezTo>
                    <a:pt x="15136" y="8774"/>
                    <a:pt x="14895" y="8785"/>
                    <a:pt x="14583" y="8828"/>
                  </a:cubicBezTo>
                  <a:cubicBezTo>
                    <a:pt x="14761" y="8690"/>
                    <a:pt x="14887" y="8622"/>
                    <a:pt x="14975" y="8519"/>
                  </a:cubicBezTo>
                  <a:cubicBezTo>
                    <a:pt x="15283" y="8155"/>
                    <a:pt x="15573" y="7776"/>
                    <a:pt x="15880" y="7412"/>
                  </a:cubicBezTo>
                  <a:cubicBezTo>
                    <a:pt x="16181" y="7055"/>
                    <a:pt x="16463" y="6674"/>
                    <a:pt x="16812" y="6369"/>
                  </a:cubicBezTo>
                  <a:cubicBezTo>
                    <a:pt x="17444" y="5815"/>
                    <a:pt x="18146" y="5469"/>
                    <a:pt x="18932" y="5469"/>
                  </a:cubicBezTo>
                  <a:close/>
                  <a:moveTo>
                    <a:pt x="21148" y="8397"/>
                  </a:moveTo>
                  <a:cubicBezTo>
                    <a:pt x="21453" y="8397"/>
                    <a:pt x="21766" y="8443"/>
                    <a:pt x="22088" y="8538"/>
                  </a:cubicBezTo>
                  <a:lnTo>
                    <a:pt x="22088" y="8540"/>
                  </a:lnTo>
                  <a:cubicBezTo>
                    <a:pt x="22762" y="8739"/>
                    <a:pt x="23387" y="9021"/>
                    <a:pt x="23957" y="9515"/>
                  </a:cubicBezTo>
                  <a:cubicBezTo>
                    <a:pt x="23502" y="9723"/>
                    <a:pt x="23061" y="9924"/>
                    <a:pt x="22621" y="10127"/>
                  </a:cubicBezTo>
                  <a:cubicBezTo>
                    <a:pt x="22077" y="10375"/>
                    <a:pt x="21526" y="10488"/>
                    <a:pt x="20959" y="10488"/>
                  </a:cubicBezTo>
                  <a:cubicBezTo>
                    <a:pt x="20631" y="10488"/>
                    <a:pt x="20298" y="10450"/>
                    <a:pt x="19958" y="10379"/>
                  </a:cubicBezTo>
                  <a:cubicBezTo>
                    <a:pt x="19293" y="10240"/>
                    <a:pt x="18602" y="10225"/>
                    <a:pt x="17922" y="10171"/>
                  </a:cubicBezTo>
                  <a:cubicBezTo>
                    <a:pt x="17898" y="10169"/>
                    <a:pt x="17875" y="10168"/>
                    <a:pt x="17852" y="10168"/>
                  </a:cubicBezTo>
                  <a:cubicBezTo>
                    <a:pt x="17690" y="10168"/>
                    <a:pt x="17531" y="10208"/>
                    <a:pt x="17428" y="10220"/>
                  </a:cubicBezTo>
                  <a:cubicBezTo>
                    <a:pt x="18035" y="9818"/>
                    <a:pt x="18672" y="9387"/>
                    <a:pt x="19321" y="8971"/>
                  </a:cubicBezTo>
                  <a:cubicBezTo>
                    <a:pt x="19900" y="8599"/>
                    <a:pt x="20507" y="8397"/>
                    <a:pt x="21148" y="8397"/>
                  </a:cubicBezTo>
                  <a:close/>
                  <a:moveTo>
                    <a:pt x="5023" y="4861"/>
                  </a:moveTo>
                  <a:cubicBezTo>
                    <a:pt x="5095" y="5106"/>
                    <a:pt x="5223" y="5338"/>
                    <a:pt x="5218" y="5570"/>
                  </a:cubicBezTo>
                  <a:cubicBezTo>
                    <a:pt x="5205" y="6098"/>
                    <a:pt x="5121" y="6624"/>
                    <a:pt x="5073" y="7150"/>
                  </a:cubicBezTo>
                  <a:cubicBezTo>
                    <a:pt x="4928" y="8713"/>
                    <a:pt x="4146" y="9972"/>
                    <a:pt x="3142" y="11212"/>
                  </a:cubicBezTo>
                  <a:cubicBezTo>
                    <a:pt x="2915" y="10781"/>
                    <a:pt x="2680" y="10415"/>
                    <a:pt x="2525" y="10015"/>
                  </a:cubicBezTo>
                  <a:cubicBezTo>
                    <a:pt x="2068" y="8841"/>
                    <a:pt x="2414" y="7791"/>
                    <a:pt x="3153" y="6862"/>
                  </a:cubicBezTo>
                  <a:cubicBezTo>
                    <a:pt x="3479" y="6451"/>
                    <a:pt x="3934" y="6147"/>
                    <a:pt x="4302" y="5767"/>
                  </a:cubicBezTo>
                  <a:cubicBezTo>
                    <a:pt x="4553" y="5509"/>
                    <a:pt x="4755" y="5203"/>
                    <a:pt x="5023" y="4861"/>
                  </a:cubicBezTo>
                  <a:close/>
                  <a:moveTo>
                    <a:pt x="22646" y="11592"/>
                  </a:moveTo>
                  <a:cubicBezTo>
                    <a:pt x="23210" y="11592"/>
                    <a:pt x="23756" y="11776"/>
                    <a:pt x="24278" y="12014"/>
                  </a:cubicBezTo>
                  <a:cubicBezTo>
                    <a:pt x="24646" y="12182"/>
                    <a:pt x="24999" y="12390"/>
                    <a:pt x="25401" y="12600"/>
                  </a:cubicBezTo>
                  <a:cubicBezTo>
                    <a:pt x="24492" y="12951"/>
                    <a:pt x="23609" y="13240"/>
                    <a:pt x="22703" y="13240"/>
                  </a:cubicBezTo>
                  <a:cubicBezTo>
                    <a:pt x="22268" y="13240"/>
                    <a:pt x="21827" y="13173"/>
                    <a:pt x="21376" y="13014"/>
                  </a:cubicBezTo>
                  <a:cubicBezTo>
                    <a:pt x="20754" y="12793"/>
                    <a:pt x="20114" y="12615"/>
                    <a:pt x="19483" y="12418"/>
                  </a:cubicBezTo>
                  <a:cubicBezTo>
                    <a:pt x="19490" y="12399"/>
                    <a:pt x="19498" y="12381"/>
                    <a:pt x="19505" y="12362"/>
                  </a:cubicBezTo>
                  <a:lnTo>
                    <a:pt x="20460" y="12100"/>
                  </a:lnTo>
                  <a:cubicBezTo>
                    <a:pt x="21043" y="11940"/>
                    <a:pt x="21618" y="11736"/>
                    <a:pt x="22210" y="11630"/>
                  </a:cubicBezTo>
                  <a:cubicBezTo>
                    <a:pt x="22357" y="11604"/>
                    <a:pt x="22502" y="11592"/>
                    <a:pt x="22646" y="11592"/>
                  </a:cubicBezTo>
                  <a:close/>
                  <a:moveTo>
                    <a:pt x="8299" y="6106"/>
                  </a:moveTo>
                  <a:cubicBezTo>
                    <a:pt x="8360" y="6189"/>
                    <a:pt x="8445" y="6265"/>
                    <a:pt x="8477" y="6358"/>
                  </a:cubicBezTo>
                  <a:cubicBezTo>
                    <a:pt x="8787" y="7289"/>
                    <a:pt x="8639" y="8203"/>
                    <a:pt x="8304" y="9086"/>
                  </a:cubicBezTo>
                  <a:cubicBezTo>
                    <a:pt x="8061" y="9725"/>
                    <a:pt x="7743" y="10337"/>
                    <a:pt x="7451" y="10957"/>
                  </a:cubicBezTo>
                  <a:cubicBezTo>
                    <a:pt x="7332" y="11212"/>
                    <a:pt x="7198" y="11459"/>
                    <a:pt x="7059" y="11700"/>
                  </a:cubicBezTo>
                  <a:cubicBezTo>
                    <a:pt x="6719" y="12293"/>
                    <a:pt x="6531" y="12921"/>
                    <a:pt x="6615" y="13689"/>
                  </a:cubicBezTo>
                  <a:cubicBezTo>
                    <a:pt x="6470" y="13572"/>
                    <a:pt x="6386" y="13516"/>
                    <a:pt x="6320" y="13445"/>
                  </a:cubicBezTo>
                  <a:cubicBezTo>
                    <a:pt x="5461" y="12561"/>
                    <a:pt x="5119" y="11537"/>
                    <a:pt x="5400" y="10305"/>
                  </a:cubicBezTo>
                  <a:cubicBezTo>
                    <a:pt x="5656" y="9173"/>
                    <a:pt x="6247" y="8254"/>
                    <a:pt x="7052" y="7443"/>
                  </a:cubicBezTo>
                  <a:cubicBezTo>
                    <a:pt x="7410" y="7083"/>
                    <a:pt x="7853" y="6793"/>
                    <a:pt x="8076" y="6304"/>
                  </a:cubicBezTo>
                  <a:cubicBezTo>
                    <a:pt x="8113" y="6221"/>
                    <a:pt x="8222" y="6171"/>
                    <a:pt x="8299" y="6106"/>
                  </a:cubicBezTo>
                  <a:close/>
                  <a:moveTo>
                    <a:pt x="11062" y="7356"/>
                  </a:moveTo>
                  <a:lnTo>
                    <a:pt x="11062" y="7356"/>
                  </a:lnTo>
                  <a:cubicBezTo>
                    <a:pt x="11493" y="8579"/>
                    <a:pt x="11495" y="9813"/>
                    <a:pt x="10950" y="11002"/>
                  </a:cubicBezTo>
                  <a:cubicBezTo>
                    <a:pt x="10480" y="12027"/>
                    <a:pt x="9831" y="12973"/>
                    <a:pt x="9636" y="14155"/>
                  </a:cubicBezTo>
                  <a:cubicBezTo>
                    <a:pt x="9569" y="14079"/>
                    <a:pt x="9527" y="14036"/>
                    <a:pt x="9493" y="13988"/>
                  </a:cubicBezTo>
                  <a:cubicBezTo>
                    <a:pt x="9096" y="13421"/>
                    <a:pt x="8869" y="12806"/>
                    <a:pt x="8869" y="12098"/>
                  </a:cubicBezTo>
                  <a:cubicBezTo>
                    <a:pt x="8869" y="11039"/>
                    <a:pt x="9135" y="10065"/>
                    <a:pt x="9739" y="9196"/>
                  </a:cubicBezTo>
                  <a:cubicBezTo>
                    <a:pt x="10164" y="8581"/>
                    <a:pt x="10612" y="7980"/>
                    <a:pt x="11062" y="7356"/>
                  </a:cubicBezTo>
                  <a:close/>
                  <a:moveTo>
                    <a:pt x="14020" y="9276"/>
                  </a:moveTo>
                  <a:lnTo>
                    <a:pt x="14135" y="9307"/>
                  </a:lnTo>
                  <a:cubicBezTo>
                    <a:pt x="14100" y="9952"/>
                    <a:pt x="14062" y="10599"/>
                    <a:pt x="14031" y="11243"/>
                  </a:cubicBezTo>
                  <a:cubicBezTo>
                    <a:pt x="13994" y="11955"/>
                    <a:pt x="13674" y="12542"/>
                    <a:pt x="13223" y="13062"/>
                  </a:cubicBezTo>
                  <a:cubicBezTo>
                    <a:pt x="12871" y="13464"/>
                    <a:pt x="12464" y="13819"/>
                    <a:pt x="12137" y="14237"/>
                  </a:cubicBezTo>
                  <a:cubicBezTo>
                    <a:pt x="11823" y="14636"/>
                    <a:pt x="11580" y="15093"/>
                    <a:pt x="11277" y="15569"/>
                  </a:cubicBezTo>
                  <a:cubicBezTo>
                    <a:pt x="11220" y="15328"/>
                    <a:pt x="11140" y="15101"/>
                    <a:pt x="11114" y="14867"/>
                  </a:cubicBezTo>
                  <a:cubicBezTo>
                    <a:pt x="10931" y="13233"/>
                    <a:pt x="11573" y="11897"/>
                    <a:pt x="12684" y="10768"/>
                  </a:cubicBezTo>
                  <a:lnTo>
                    <a:pt x="12684" y="10770"/>
                  </a:lnTo>
                  <a:cubicBezTo>
                    <a:pt x="13152" y="10292"/>
                    <a:pt x="13724" y="9913"/>
                    <a:pt x="14020" y="9276"/>
                  </a:cubicBezTo>
                  <a:close/>
                  <a:moveTo>
                    <a:pt x="16220" y="10665"/>
                  </a:moveTo>
                  <a:cubicBezTo>
                    <a:pt x="16240" y="10708"/>
                    <a:pt x="16262" y="10738"/>
                    <a:pt x="16270" y="10770"/>
                  </a:cubicBezTo>
                  <a:cubicBezTo>
                    <a:pt x="16402" y="11292"/>
                    <a:pt x="16567" y="11810"/>
                    <a:pt x="16651" y="12340"/>
                  </a:cubicBezTo>
                  <a:cubicBezTo>
                    <a:pt x="16742" y="12919"/>
                    <a:pt x="16790" y="13529"/>
                    <a:pt x="16558" y="14081"/>
                  </a:cubicBezTo>
                  <a:cubicBezTo>
                    <a:pt x="16279" y="14744"/>
                    <a:pt x="15943" y="15389"/>
                    <a:pt x="15579" y="16011"/>
                  </a:cubicBezTo>
                  <a:cubicBezTo>
                    <a:pt x="15309" y="16474"/>
                    <a:pt x="14954" y="16890"/>
                    <a:pt x="14629" y="17340"/>
                  </a:cubicBezTo>
                  <a:cubicBezTo>
                    <a:pt x="14473" y="16976"/>
                    <a:pt x="14308" y="16619"/>
                    <a:pt x="14165" y="16253"/>
                  </a:cubicBezTo>
                  <a:cubicBezTo>
                    <a:pt x="14101" y="16084"/>
                    <a:pt x="14061" y="15907"/>
                    <a:pt x="14046" y="15727"/>
                  </a:cubicBezTo>
                  <a:cubicBezTo>
                    <a:pt x="13968" y="14818"/>
                    <a:pt x="14295" y="14008"/>
                    <a:pt x="14696" y="13226"/>
                  </a:cubicBezTo>
                  <a:cubicBezTo>
                    <a:pt x="14969" y="12696"/>
                    <a:pt x="15278" y="12187"/>
                    <a:pt x="15579" y="11674"/>
                  </a:cubicBezTo>
                  <a:cubicBezTo>
                    <a:pt x="15779" y="11338"/>
                    <a:pt x="15997" y="11013"/>
                    <a:pt x="16220" y="10665"/>
                  </a:cubicBezTo>
                  <a:close/>
                  <a:moveTo>
                    <a:pt x="21419" y="14900"/>
                  </a:moveTo>
                  <a:lnTo>
                    <a:pt x="21419" y="14900"/>
                  </a:lnTo>
                  <a:cubicBezTo>
                    <a:pt x="21928" y="15134"/>
                    <a:pt x="22370" y="15329"/>
                    <a:pt x="22807" y="15541"/>
                  </a:cubicBezTo>
                  <a:cubicBezTo>
                    <a:pt x="23686" y="15969"/>
                    <a:pt x="24358" y="16608"/>
                    <a:pt x="24776" y="17503"/>
                  </a:cubicBezTo>
                  <a:cubicBezTo>
                    <a:pt x="25111" y="18217"/>
                    <a:pt x="25087" y="18995"/>
                    <a:pt x="25183" y="19754"/>
                  </a:cubicBezTo>
                  <a:cubicBezTo>
                    <a:pt x="25185" y="19774"/>
                    <a:pt x="25157" y="19796"/>
                    <a:pt x="25131" y="19839"/>
                  </a:cubicBezTo>
                  <a:cubicBezTo>
                    <a:pt x="24817" y="19702"/>
                    <a:pt x="24509" y="19555"/>
                    <a:pt x="24193" y="19428"/>
                  </a:cubicBezTo>
                  <a:cubicBezTo>
                    <a:pt x="23244" y="19044"/>
                    <a:pt x="22524" y="18440"/>
                    <a:pt x="22236" y="17414"/>
                  </a:cubicBezTo>
                  <a:cubicBezTo>
                    <a:pt x="22119" y="16998"/>
                    <a:pt x="22008" y="16580"/>
                    <a:pt x="21876" y="16169"/>
                  </a:cubicBezTo>
                  <a:cubicBezTo>
                    <a:pt x="21746" y="15770"/>
                    <a:pt x="21592" y="15380"/>
                    <a:pt x="21419" y="14900"/>
                  </a:cubicBezTo>
                  <a:close/>
                  <a:moveTo>
                    <a:pt x="18587" y="14367"/>
                  </a:moveTo>
                  <a:cubicBezTo>
                    <a:pt x="18637" y="14517"/>
                    <a:pt x="18672" y="14677"/>
                    <a:pt x="18741" y="14822"/>
                  </a:cubicBezTo>
                  <a:cubicBezTo>
                    <a:pt x="19176" y="15731"/>
                    <a:pt x="19180" y="16706"/>
                    <a:pt x="19206" y="17682"/>
                  </a:cubicBezTo>
                  <a:cubicBezTo>
                    <a:pt x="19232" y="18596"/>
                    <a:pt x="18903" y="19363"/>
                    <a:pt x="18288" y="20040"/>
                  </a:cubicBezTo>
                  <a:cubicBezTo>
                    <a:pt x="17976" y="19064"/>
                    <a:pt x="17353" y="18226"/>
                    <a:pt x="17480" y="17124"/>
                  </a:cubicBezTo>
                  <a:lnTo>
                    <a:pt x="17480" y="17124"/>
                  </a:lnTo>
                  <a:lnTo>
                    <a:pt x="17480" y="17126"/>
                  </a:lnTo>
                  <a:cubicBezTo>
                    <a:pt x="17600" y="16076"/>
                    <a:pt x="17989" y="15179"/>
                    <a:pt x="18587" y="14367"/>
                  </a:cubicBezTo>
                  <a:close/>
                  <a:moveTo>
                    <a:pt x="10313" y="0"/>
                  </a:moveTo>
                  <a:cubicBezTo>
                    <a:pt x="9015" y="0"/>
                    <a:pt x="8004" y="658"/>
                    <a:pt x="7174" y="1661"/>
                  </a:cubicBezTo>
                  <a:cubicBezTo>
                    <a:pt x="6578" y="2376"/>
                    <a:pt x="6123" y="3196"/>
                    <a:pt x="5831" y="4078"/>
                  </a:cubicBezTo>
                  <a:cubicBezTo>
                    <a:pt x="5728" y="4389"/>
                    <a:pt x="5515" y="4572"/>
                    <a:pt x="5240" y="4572"/>
                  </a:cubicBezTo>
                  <a:cubicBezTo>
                    <a:pt x="5143" y="4572"/>
                    <a:pt x="5039" y="4549"/>
                    <a:pt x="4930" y="4502"/>
                  </a:cubicBezTo>
                  <a:cubicBezTo>
                    <a:pt x="3791" y="4010"/>
                    <a:pt x="2577" y="3668"/>
                    <a:pt x="1565" y="2912"/>
                  </a:cubicBezTo>
                  <a:cubicBezTo>
                    <a:pt x="1304" y="2716"/>
                    <a:pt x="1057" y="2508"/>
                    <a:pt x="821" y="2283"/>
                  </a:cubicBezTo>
                  <a:cubicBezTo>
                    <a:pt x="631" y="2101"/>
                    <a:pt x="547" y="2017"/>
                    <a:pt x="431" y="2017"/>
                  </a:cubicBezTo>
                  <a:cubicBezTo>
                    <a:pt x="336" y="2017"/>
                    <a:pt x="218" y="2075"/>
                    <a:pt x="0" y="2183"/>
                  </a:cubicBezTo>
                  <a:cubicBezTo>
                    <a:pt x="461" y="2707"/>
                    <a:pt x="1910" y="3863"/>
                    <a:pt x="4701" y="4796"/>
                  </a:cubicBezTo>
                  <a:cubicBezTo>
                    <a:pt x="4599" y="5151"/>
                    <a:pt x="4432" y="5459"/>
                    <a:pt x="4125" y="5678"/>
                  </a:cubicBezTo>
                  <a:cubicBezTo>
                    <a:pt x="3356" y="6230"/>
                    <a:pt x="2735" y="6905"/>
                    <a:pt x="2377" y="7797"/>
                  </a:cubicBezTo>
                  <a:cubicBezTo>
                    <a:pt x="2038" y="8635"/>
                    <a:pt x="2035" y="9469"/>
                    <a:pt x="2425" y="10290"/>
                  </a:cubicBezTo>
                  <a:cubicBezTo>
                    <a:pt x="2548" y="10550"/>
                    <a:pt x="2702" y="10794"/>
                    <a:pt x="2832" y="11052"/>
                  </a:cubicBezTo>
                  <a:cubicBezTo>
                    <a:pt x="2915" y="11215"/>
                    <a:pt x="2979" y="11390"/>
                    <a:pt x="3077" y="11626"/>
                  </a:cubicBezTo>
                  <a:cubicBezTo>
                    <a:pt x="3767" y="10630"/>
                    <a:pt x="4595" y="9744"/>
                    <a:pt x="4919" y="8557"/>
                  </a:cubicBezTo>
                  <a:cubicBezTo>
                    <a:pt x="5233" y="7403"/>
                    <a:pt x="5558" y="6241"/>
                    <a:pt x="5324" y="4991"/>
                  </a:cubicBezTo>
                  <a:lnTo>
                    <a:pt x="5324" y="4991"/>
                  </a:lnTo>
                  <a:lnTo>
                    <a:pt x="8089" y="5948"/>
                  </a:lnTo>
                  <a:cubicBezTo>
                    <a:pt x="7823" y="6290"/>
                    <a:pt x="7591" y="6604"/>
                    <a:pt x="7340" y="6903"/>
                  </a:cubicBezTo>
                  <a:cubicBezTo>
                    <a:pt x="6825" y="7518"/>
                    <a:pt x="6217" y="8075"/>
                    <a:pt x="5803" y="8750"/>
                  </a:cubicBezTo>
                  <a:cubicBezTo>
                    <a:pt x="5257" y="9632"/>
                    <a:pt x="4952" y="10645"/>
                    <a:pt x="5164" y="11700"/>
                  </a:cubicBezTo>
                  <a:cubicBezTo>
                    <a:pt x="5338" y="12576"/>
                    <a:pt x="5762" y="13339"/>
                    <a:pt x="6537" y="13854"/>
                  </a:cubicBezTo>
                  <a:cubicBezTo>
                    <a:pt x="6591" y="13891"/>
                    <a:pt x="6661" y="13906"/>
                    <a:pt x="6725" y="13928"/>
                  </a:cubicBezTo>
                  <a:cubicBezTo>
                    <a:pt x="6741" y="13865"/>
                    <a:pt x="6779" y="13798"/>
                    <a:pt x="6771" y="13737"/>
                  </a:cubicBezTo>
                  <a:cubicBezTo>
                    <a:pt x="6663" y="12892"/>
                    <a:pt x="6992" y="12176"/>
                    <a:pt x="7373" y="11450"/>
                  </a:cubicBezTo>
                  <a:cubicBezTo>
                    <a:pt x="7927" y="10389"/>
                    <a:pt x="8536" y="9344"/>
                    <a:pt x="8735" y="8137"/>
                  </a:cubicBezTo>
                  <a:cubicBezTo>
                    <a:pt x="8843" y="7477"/>
                    <a:pt x="8856" y="6827"/>
                    <a:pt x="8583" y="6134"/>
                  </a:cubicBezTo>
                  <a:lnTo>
                    <a:pt x="8583" y="6134"/>
                  </a:lnTo>
                  <a:cubicBezTo>
                    <a:pt x="8956" y="6290"/>
                    <a:pt x="9283" y="6420"/>
                    <a:pt x="9607" y="6561"/>
                  </a:cubicBezTo>
                  <a:cubicBezTo>
                    <a:pt x="9954" y="6711"/>
                    <a:pt x="10294" y="6879"/>
                    <a:pt x="10642" y="7029"/>
                  </a:cubicBezTo>
                  <a:cubicBezTo>
                    <a:pt x="10816" y="7105"/>
                    <a:pt x="10887" y="7198"/>
                    <a:pt x="10762" y="7378"/>
                  </a:cubicBezTo>
                  <a:cubicBezTo>
                    <a:pt x="10372" y="7943"/>
                    <a:pt x="10004" y="8525"/>
                    <a:pt x="9595" y="9077"/>
                  </a:cubicBezTo>
                  <a:cubicBezTo>
                    <a:pt x="9267" y="9519"/>
                    <a:pt x="9049" y="10006"/>
                    <a:pt x="8899" y="10528"/>
                  </a:cubicBezTo>
                  <a:cubicBezTo>
                    <a:pt x="8538" y="11771"/>
                    <a:pt x="8555" y="12971"/>
                    <a:pt x="9317" y="14081"/>
                  </a:cubicBezTo>
                  <a:cubicBezTo>
                    <a:pt x="9436" y="14254"/>
                    <a:pt x="9581" y="14411"/>
                    <a:pt x="9739" y="14608"/>
                  </a:cubicBezTo>
                  <a:cubicBezTo>
                    <a:pt x="9792" y="14506"/>
                    <a:pt x="9835" y="14462"/>
                    <a:pt x="9833" y="14419"/>
                  </a:cubicBezTo>
                  <a:cubicBezTo>
                    <a:pt x="9800" y="13735"/>
                    <a:pt x="10067" y="13137"/>
                    <a:pt x="10359" y="12542"/>
                  </a:cubicBezTo>
                  <a:cubicBezTo>
                    <a:pt x="10668" y="11912"/>
                    <a:pt x="11026" y="11297"/>
                    <a:pt x="11264" y="10639"/>
                  </a:cubicBezTo>
                  <a:cubicBezTo>
                    <a:pt x="11652" y="9577"/>
                    <a:pt x="11604" y="8486"/>
                    <a:pt x="11309" y="7341"/>
                  </a:cubicBezTo>
                  <a:lnTo>
                    <a:pt x="11309" y="7341"/>
                  </a:lnTo>
                  <a:lnTo>
                    <a:pt x="14022" y="8934"/>
                  </a:lnTo>
                  <a:cubicBezTo>
                    <a:pt x="13706" y="9352"/>
                    <a:pt x="13473" y="9788"/>
                    <a:pt x="13126" y="10093"/>
                  </a:cubicBezTo>
                  <a:cubicBezTo>
                    <a:pt x="12567" y="10574"/>
                    <a:pt x="12076" y="11130"/>
                    <a:pt x="11669" y="11745"/>
                  </a:cubicBezTo>
                  <a:cubicBezTo>
                    <a:pt x="10907" y="12901"/>
                    <a:pt x="10718" y="14161"/>
                    <a:pt x="11043" y="15497"/>
                  </a:cubicBezTo>
                  <a:cubicBezTo>
                    <a:pt x="11080" y="15649"/>
                    <a:pt x="11214" y="15775"/>
                    <a:pt x="11303" y="15915"/>
                  </a:cubicBezTo>
                  <a:cubicBezTo>
                    <a:pt x="11381" y="15794"/>
                    <a:pt x="11478" y="15679"/>
                    <a:pt x="11534" y="15549"/>
                  </a:cubicBezTo>
                  <a:cubicBezTo>
                    <a:pt x="11859" y="14776"/>
                    <a:pt x="12370" y="14148"/>
                    <a:pt x="12979" y="13579"/>
                  </a:cubicBezTo>
                  <a:cubicBezTo>
                    <a:pt x="13851" y="12769"/>
                    <a:pt x="14265" y="11741"/>
                    <a:pt x="14284" y="10558"/>
                  </a:cubicBezTo>
                  <a:cubicBezTo>
                    <a:pt x="14291" y="10091"/>
                    <a:pt x="14282" y="9625"/>
                    <a:pt x="14280" y="9196"/>
                  </a:cubicBezTo>
                  <a:lnTo>
                    <a:pt x="14280" y="9196"/>
                  </a:lnTo>
                  <a:cubicBezTo>
                    <a:pt x="14841" y="9552"/>
                    <a:pt x="15421" y="9915"/>
                    <a:pt x="15986" y="10294"/>
                  </a:cubicBezTo>
                  <a:cubicBezTo>
                    <a:pt x="16028" y="10324"/>
                    <a:pt x="16012" y="10508"/>
                    <a:pt x="15965" y="10587"/>
                  </a:cubicBezTo>
                  <a:cubicBezTo>
                    <a:pt x="15595" y="11242"/>
                    <a:pt x="15203" y="11881"/>
                    <a:pt x="14839" y="12537"/>
                  </a:cubicBezTo>
                  <a:cubicBezTo>
                    <a:pt x="14417" y="13295"/>
                    <a:pt x="14042" y="14075"/>
                    <a:pt x="13878" y="14939"/>
                  </a:cubicBezTo>
                  <a:cubicBezTo>
                    <a:pt x="13774" y="15493"/>
                    <a:pt x="13851" y="16019"/>
                    <a:pt x="14057" y="16533"/>
                  </a:cubicBezTo>
                  <a:cubicBezTo>
                    <a:pt x="14202" y="16892"/>
                    <a:pt x="14343" y="17251"/>
                    <a:pt x="14495" y="17607"/>
                  </a:cubicBezTo>
                  <a:cubicBezTo>
                    <a:pt x="14521" y="17671"/>
                    <a:pt x="14588" y="17717"/>
                    <a:pt x="14635" y="17773"/>
                  </a:cubicBezTo>
                  <a:cubicBezTo>
                    <a:pt x="14672" y="17713"/>
                    <a:pt x="14711" y="17658"/>
                    <a:pt x="14746" y="17598"/>
                  </a:cubicBezTo>
                  <a:cubicBezTo>
                    <a:pt x="14850" y="17410"/>
                    <a:pt x="14925" y="17197"/>
                    <a:pt x="15060" y="17035"/>
                  </a:cubicBezTo>
                  <a:cubicBezTo>
                    <a:pt x="15815" y="16128"/>
                    <a:pt x="16374" y="15106"/>
                    <a:pt x="16751" y="13999"/>
                  </a:cubicBezTo>
                  <a:cubicBezTo>
                    <a:pt x="16950" y="13416"/>
                    <a:pt x="16902" y="12782"/>
                    <a:pt x="16788" y="12171"/>
                  </a:cubicBezTo>
                  <a:cubicBezTo>
                    <a:pt x="16695" y="11669"/>
                    <a:pt x="16591" y="11169"/>
                    <a:pt x="16489" y="10651"/>
                  </a:cubicBezTo>
                  <a:lnTo>
                    <a:pt x="16489" y="10651"/>
                  </a:lnTo>
                  <a:cubicBezTo>
                    <a:pt x="16762" y="10861"/>
                    <a:pt x="17056" y="11072"/>
                    <a:pt x="17336" y="11299"/>
                  </a:cubicBezTo>
                  <a:cubicBezTo>
                    <a:pt x="17729" y="11617"/>
                    <a:pt x="18106" y="11953"/>
                    <a:pt x="18502" y="12269"/>
                  </a:cubicBezTo>
                  <a:cubicBezTo>
                    <a:pt x="18832" y="12535"/>
                    <a:pt x="18751" y="12864"/>
                    <a:pt x="18693" y="13207"/>
                  </a:cubicBezTo>
                  <a:cubicBezTo>
                    <a:pt x="18587" y="13848"/>
                    <a:pt x="18310" y="14402"/>
                    <a:pt x="17950" y="14943"/>
                  </a:cubicBezTo>
                  <a:cubicBezTo>
                    <a:pt x="17526" y="15582"/>
                    <a:pt x="17381" y="16323"/>
                    <a:pt x="17303" y="17089"/>
                  </a:cubicBezTo>
                  <a:cubicBezTo>
                    <a:pt x="17227" y="17849"/>
                    <a:pt x="17377" y="18535"/>
                    <a:pt x="17725" y="19202"/>
                  </a:cubicBezTo>
                  <a:cubicBezTo>
                    <a:pt x="17901" y="19538"/>
                    <a:pt x="18117" y="19871"/>
                    <a:pt x="18026" y="20289"/>
                  </a:cubicBezTo>
                  <a:cubicBezTo>
                    <a:pt x="18018" y="20324"/>
                    <a:pt x="18067" y="20395"/>
                    <a:pt x="18104" y="20410"/>
                  </a:cubicBezTo>
                  <a:cubicBezTo>
                    <a:pt x="18108" y="20411"/>
                    <a:pt x="18113" y="20412"/>
                    <a:pt x="18119" y="20412"/>
                  </a:cubicBezTo>
                  <a:cubicBezTo>
                    <a:pt x="18155" y="20412"/>
                    <a:pt x="18208" y="20383"/>
                    <a:pt x="18236" y="20356"/>
                  </a:cubicBezTo>
                  <a:cubicBezTo>
                    <a:pt x="18916" y="19663"/>
                    <a:pt x="19377" y="18867"/>
                    <a:pt x="19366" y="17862"/>
                  </a:cubicBezTo>
                  <a:cubicBezTo>
                    <a:pt x="19362" y="17392"/>
                    <a:pt x="19380" y="16918"/>
                    <a:pt x="19330" y="16454"/>
                  </a:cubicBezTo>
                  <a:cubicBezTo>
                    <a:pt x="19282" y="16032"/>
                    <a:pt x="19191" y="15617"/>
                    <a:pt x="19057" y="15214"/>
                  </a:cubicBezTo>
                  <a:cubicBezTo>
                    <a:pt x="18825" y="14517"/>
                    <a:pt x="18661" y="13828"/>
                    <a:pt x="18905" y="13100"/>
                  </a:cubicBezTo>
                  <a:cubicBezTo>
                    <a:pt x="18946" y="12981"/>
                    <a:pt x="18947" y="12853"/>
                    <a:pt x="18977" y="12661"/>
                  </a:cubicBezTo>
                  <a:cubicBezTo>
                    <a:pt x="19256" y="12923"/>
                    <a:pt x="19522" y="13146"/>
                    <a:pt x="19754" y="13397"/>
                  </a:cubicBezTo>
                  <a:cubicBezTo>
                    <a:pt x="20218" y="13899"/>
                    <a:pt x="20677" y="14411"/>
                    <a:pt x="21118" y="14930"/>
                  </a:cubicBezTo>
                  <a:cubicBezTo>
                    <a:pt x="21556" y="15450"/>
                    <a:pt x="21711" y="16097"/>
                    <a:pt x="21868" y="16740"/>
                  </a:cubicBezTo>
                  <a:cubicBezTo>
                    <a:pt x="22062" y="17526"/>
                    <a:pt x="22298" y="18302"/>
                    <a:pt x="22941" y="18851"/>
                  </a:cubicBezTo>
                  <a:cubicBezTo>
                    <a:pt x="23238" y="19103"/>
                    <a:pt x="23598" y="19291"/>
                    <a:pt x="23951" y="19469"/>
                  </a:cubicBezTo>
                  <a:cubicBezTo>
                    <a:pt x="24414" y="19702"/>
                    <a:pt x="24897" y="19895"/>
                    <a:pt x="25373" y="20105"/>
                  </a:cubicBezTo>
                  <a:cubicBezTo>
                    <a:pt x="25406" y="20053"/>
                    <a:pt x="25434" y="20029"/>
                    <a:pt x="25431" y="20010"/>
                  </a:cubicBezTo>
                  <a:cubicBezTo>
                    <a:pt x="25276" y="19140"/>
                    <a:pt x="25313" y="18236"/>
                    <a:pt x="24940" y="17409"/>
                  </a:cubicBezTo>
                  <a:cubicBezTo>
                    <a:pt x="24557" y="16561"/>
                    <a:pt x="23931" y="15933"/>
                    <a:pt x="23117" y="15510"/>
                  </a:cubicBezTo>
                  <a:cubicBezTo>
                    <a:pt x="22526" y="15201"/>
                    <a:pt x="21902" y="14956"/>
                    <a:pt x="21294" y="14679"/>
                  </a:cubicBezTo>
                  <a:cubicBezTo>
                    <a:pt x="21205" y="14638"/>
                    <a:pt x="21110" y="14590"/>
                    <a:pt x="21045" y="14521"/>
                  </a:cubicBezTo>
                  <a:cubicBezTo>
                    <a:pt x="20373" y="13822"/>
                    <a:pt x="19704" y="13118"/>
                    <a:pt x="19052" y="12433"/>
                  </a:cubicBezTo>
                  <a:lnTo>
                    <a:pt x="19052" y="12433"/>
                  </a:lnTo>
                  <a:cubicBezTo>
                    <a:pt x="19293" y="12511"/>
                    <a:pt x="19579" y="12613"/>
                    <a:pt x="19873" y="12696"/>
                  </a:cubicBezTo>
                  <a:cubicBezTo>
                    <a:pt x="20687" y="12925"/>
                    <a:pt x="21499" y="13170"/>
                    <a:pt x="22322" y="13365"/>
                  </a:cubicBezTo>
                  <a:cubicBezTo>
                    <a:pt x="22493" y="13406"/>
                    <a:pt x="22663" y="13423"/>
                    <a:pt x="22832" y="13423"/>
                  </a:cubicBezTo>
                  <a:cubicBezTo>
                    <a:pt x="23344" y="13423"/>
                    <a:pt x="23845" y="13263"/>
                    <a:pt x="24340" y="13111"/>
                  </a:cubicBezTo>
                  <a:cubicBezTo>
                    <a:pt x="24797" y="12971"/>
                    <a:pt x="25250" y="12821"/>
                    <a:pt x="25746" y="12663"/>
                  </a:cubicBezTo>
                  <a:cubicBezTo>
                    <a:pt x="25668" y="12585"/>
                    <a:pt x="25614" y="12499"/>
                    <a:pt x="25536" y="12457"/>
                  </a:cubicBezTo>
                  <a:cubicBezTo>
                    <a:pt x="24672" y="11988"/>
                    <a:pt x="23812" y="11490"/>
                    <a:pt x="22798" y="11455"/>
                  </a:cubicBezTo>
                  <a:cubicBezTo>
                    <a:pt x="22756" y="11454"/>
                    <a:pt x="22714" y="11453"/>
                    <a:pt x="22673" y="11453"/>
                  </a:cubicBezTo>
                  <a:cubicBezTo>
                    <a:pt x="22328" y="11453"/>
                    <a:pt x="21986" y="11494"/>
                    <a:pt x="21651" y="11572"/>
                  </a:cubicBezTo>
                  <a:cubicBezTo>
                    <a:pt x="20904" y="11743"/>
                    <a:pt x="20165" y="11953"/>
                    <a:pt x="19425" y="12159"/>
                  </a:cubicBezTo>
                  <a:cubicBezTo>
                    <a:pt x="19306" y="12193"/>
                    <a:pt x="19193" y="12208"/>
                    <a:pt x="19084" y="12208"/>
                  </a:cubicBezTo>
                  <a:cubicBezTo>
                    <a:pt x="18738" y="12208"/>
                    <a:pt x="18442" y="12049"/>
                    <a:pt x="18158" y="11803"/>
                  </a:cubicBezTo>
                  <a:cubicBezTo>
                    <a:pt x="17680" y="11390"/>
                    <a:pt x="17180" y="11004"/>
                    <a:pt x="16690" y="10606"/>
                  </a:cubicBezTo>
                  <a:cubicBezTo>
                    <a:pt x="16653" y="10569"/>
                    <a:pt x="16617" y="10532"/>
                    <a:pt x="16582" y="10491"/>
                  </a:cubicBezTo>
                  <a:cubicBezTo>
                    <a:pt x="16922" y="10448"/>
                    <a:pt x="17218" y="10415"/>
                    <a:pt x="17511" y="10370"/>
                  </a:cubicBezTo>
                  <a:cubicBezTo>
                    <a:pt x="17739" y="10335"/>
                    <a:pt x="17966" y="10320"/>
                    <a:pt x="18192" y="10320"/>
                  </a:cubicBezTo>
                  <a:cubicBezTo>
                    <a:pt x="18811" y="10320"/>
                    <a:pt x="19421" y="10432"/>
                    <a:pt x="20033" y="10539"/>
                  </a:cubicBezTo>
                  <a:cubicBezTo>
                    <a:pt x="20393" y="10603"/>
                    <a:pt x="20751" y="10646"/>
                    <a:pt x="21104" y="10646"/>
                  </a:cubicBezTo>
                  <a:cubicBezTo>
                    <a:pt x="21568" y="10646"/>
                    <a:pt x="22025" y="10571"/>
                    <a:pt x="22474" y="10366"/>
                  </a:cubicBezTo>
                  <a:cubicBezTo>
                    <a:pt x="23080" y="10091"/>
                    <a:pt x="23686" y="9814"/>
                    <a:pt x="24321" y="9525"/>
                  </a:cubicBezTo>
                  <a:cubicBezTo>
                    <a:pt x="24269" y="9456"/>
                    <a:pt x="24252" y="9413"/>
                    <a:pt x="24221" y="9393"/>
                  </a:cubicBezTo>
                  <a:cubicBezTo>
                    <a:pt x="23270" y="8763"/>
                    <a:pt x="22292" y="8223"/>
                    <a:pt x="21177" y="8223"/>
                  </a:cubicBezTo>
                  <a:cubicBezTo>
                    <a:pt x="20874" y="8223"/>
                    <a:pt x="20561" y="8263"/>
                    <a:pt x="20235" y="8352"/>
                  </a:cubicBezTo>
                  <a:cubicBezTo>
                    <a:pt x="19518" y="8547"/>
                    <a:pt x="18961" y="9045"/>
                    <a:pt x="18338" y="9422"/>
                  </a:cubicBezTo>
                  <a:cubicBezTo>
                    <a:pt x="17833" y="9729"/>
                    <a:pt x="17288" y="9974"/>
                    <a:pt x="16749" y="10218"/>
                  </a:cubicBezTo>
                  <a:cubicBezTo>
                    <a:pt x="16660" y="10258"/>
                    <a:pt x="16570" y="10277"/>
                    <a:pt x="16481" y="10277"/>
                  </a:cubicBezTo>
                  <a:cubicBezTo>
                    <a:pt x="16327" y="10277"/>
                    <a:pt x="16173" y="10220"/>
                    <a:pt x="16019" y="10112"/>
                  </a:cubicBezTo>
                  <a:cubicBezTo>
                    <a:pt x="15497" y="9749"/>
                    <a:pt x="14949" y="9422"/>
                    <a:pt x="14412" y="9080"/>
                  </a:cubicBezTo>
                  <a:cubicBezTo>
                    <a:pt x="14423" y="9053"/>
                    <a:pt x="14434" y="9023"/>
                    <a:pt x="14447" y="8995"/>
                  </a:cubicBezTo>
                  <a:cubicBezTo>
                    <a:pt x="14596" y="8988"/>
                    <a:pt x="14744" y="8986"/>
                    <a:pt x="14891" y="8969"/>
                  </a:cubicBezTo>
                  <a:cubicBezTo>
                    <a:pt x="15978" y="8848"/>
                    <a:pt x="16866" y="8317"/>
                    <a:pt x="17673" y="7620"/>
                  </a:cubicBezTo>
                  <a:cubicBezTo>
                    <a:pt x="18401" y="6988"/>
                    <a:pt x="19124" y="6351"/>
                    <a:pt x="19851" y="5717"/>
                  </a:cubicBezTo>
                  <a:cubicBezTo>
                    <a:pt x="19938" y="5643"/>
                    <a:pt x="20038" y="5582"/>
                    <a:pt x="20129" y="5509"/>
                  </a:cubicBezTo>
                  <a:cubicBezTo>
                    <a:pt x="20146" y="5496"/>
                    <a:pt x="20140" y="5459"/>
                    <a:pt x="20153" y="5387"/>
                  </a:cubicBezTo>
                  <a:cubicBezTo>
                    <a:pt x="19711" y="5361"/>
                    <a:pt x="19276" y="5322"/>
                    <a:pt x="18842" y="5314"/>
                  </a:cubicBezTo>
                  <a:cubicBezTo>
                    <a:pt x="18825" y="5314"/>
                    <a:pt x="18809" y="5314"/>
                    <a:pt x="18792" y="5314"/>
                  </a:cubicBezTo>
                  <a:cubicBezTo>
                    <a:pt x="17924" y="5314"/>
                    <a:pt x="17254" y="5794"/>
                    <a:pt x="16612" y="6304"/>
                  </a:cubicBezTo>
                  <a:cubicBezTo>
                    <a:pt x="16342" y="6520"/>
                    <a:pt x="16129" y="6812"/>
                    <a:pt x="15906" y="7081"/>
                  </a:cubicBezTo>
                  <a:cubicBezTo>
                    <a:pt x="15573" y="7484"/>
                    <a:pt x="15276" y="7919"/>
                    <a:pt x="14919" y="8302"/>
                  </a:cubicBezTo>
                  <a:cubicBezTo>
                    <a:pt x="14737" y="8497"/>
                    <a:pt x="14468" y="8618"/>
                    <a:pt x="14222" y="8744"/>
                  </a:cubicBezTo>
                  <a:cubicBezTo>
                    <a:pt x="14198" y="8757"/>
                    <a:pt x="14168" y="8762"/>
                    <a:pt x="14134" y="8762"/>
                  </a:cubicBezTo>
                  <a:cubicBezTo>
                    <a:pt x="14064" y="8762"/>
                    <a:pt x="13982" y="8738"/>
                    <a:pt x="13929" y="8705"/>
                  </a:cubicBezTo>
                  <a:cubicBezTo>
                    <a:pt x="13328" y="8335"/>
                    <a:pt x="12738" y="7949"/>
                    <a:pt x="12139" y="7577"/>
                  </a:cubicBezTo>
                  <a:cubicBezTo>
                    <a:pt x="11981" y="7479"/>
                    <a:pt x="11805" y="7406"/>
                    <a:pt x="11567" y="7287"/>
                  </a:cubicBezTo>
                  <a:lnTo>
                    <a:pt x="11567" y="7287"/>
                  </a:lnTo>
                  <a:cubicBezTo>
                    <a:pt x="11831" y="7302"/>
                    <a:pt x="12020" y="7317"/>
                    <a:pt x="12210" y="7321"/>
                  </a:cubicBezTo>
                  <a:cubicBezTo>
                    <a:pt x="12232" y="7321"/>
                    <a:pt x="12253" y="7322"/>
                    <a:pt x="12275" y="7322"/>
                  </a:cubicBezTo>
                  <a:cubicBezTo>
                    <a:pt x="12923" y="7322"/>
                    <a:pt x="13498" y="7082"/>
                    <a:pt x="14057" y="6776"/>
                  </a:cubicBezTo>
                  <a:cubicBezTo>
                    <a:pt x="14930" y="6297"/>
                    <a:pt x="15765" y="5760"/>
                    <a:pt x="16458" y="5039"/>
                  </a:cubicBezTo>
                  <a:cubicBezTo>
                    <a:pt x="16911" y="4567"/>
                    <a:pt x="17376" y="4125"/>
                    <a:pt x="18030" y="3863"/>
                  </a:cubicBezTo>
                  <a:cubicBezTo>
                    <a:pt x="17963" y="3794"/>
                    <a:pt x="17929" y="3731"/>
                    <a:pt x="17881" y="3714"/>
                  </a:cubicBezTo>
                  <a:cubicBezTo>
                    <a:pt x="17354" y="3535"/>
                    <a:pt x="16833" y="3436"/>
                    <a:pt x="16323" y="3436"/>
                  </a:cubicBezTo>
                  <a:cubicBezTo>
                    <a:pt x="15599" y="3436"/>
                    <a:pt x="14896" y="3637"/>
                    <a:pt x="14230" y="4097"/>
                  </a:cubicBezTo>
                  <a:cubicBezTo>
                    <a:pt x="13765" y="4418"/>
                    <a:pt x="13373" y="4840"/>
                    <a:pt x="12944" y="5212"/>
                  </a:cubicBezTo>
                  <a:cubicBezTo>
                    <a:pt x="12424" y="5667"/>
                    <a:pt x="11866" y="6087"/>
                    <a:pt x="11387" y="6579"/>
                  </a:cubicBezTo>
                  <a:cubicBezTo>
                    <a:pt x="11203" y="6769"/>
                    <a:pt x="11042" y="6857"/>
                    <a:pt x="10867" y="6857"/>
                  </a:cubicBezTo>
                  <a:cubicBezTo>
                    <a:pt x="10736" y="6857"/>
                    <a:pt x="10597" y="6808"/>
                    <a:pt x="10434" y="6715"/>
                  </a:cubicBezTo>
                  <a:cubicBezTo>
                    <a:pt x="10064" y="6501"/>
                    <a:pt x="9646" y="6371"/>
                    <a:pt x="9244" y="6204"/>
                  </a:cubicBezTo>
                  <a:cubicBezTo>
                    <a:pt x="9595" y="6150"/>
                    <a:pt x="9934" y="6126"/>
                    <a:pt x="10259" y="6044"/>
                  </a:cubicBezTo>
                  <a:cubicBezTo>
                    <a:pt x="11108" y="5831"/>
                    <a:pt x="11768" y="5301"/>
                    <a:pt x="12383" y="4706"/>
                  </a:cubicBezTo>
                  <a:cubicBezTo>
                    <a:pt x="13093" y="4025"/>
                    <a:pt x="13715" y="3257"/>
                    <a:pt x="14237" y="2423"/>
                  </a:cubicBezTo>
                  <a:cubicBezTo>
                    <a:pt x="14607" y="1834"/>
                    <a:pt x="15071" y="1317"/>
                    <a:pt x="15768" y="957"/>
                  </a:cubicBezTo>
                  <a:cubicBezTo>
                    <a:pt x="15653" y="905"/>
                    <a:pt x="15592" y="853"/>
                    <a:pt x="15527" y="849"/>
                  </a:cubicBezTo>
                  <a:cubicBezTo>
                    <a:pt x="15359" y="841"/>
                    <a:pt x="15191" y="835"/>
                    <a:pt x="15024" y="835"/>
                  </a:cubicBezTo>
                  <a:cubicBezTo>
                    <a:pt x="14300" y="835"/>
                    <a:pt x="13584" y="932"/>
                    <a:pt x="12944" y="1284"/>
                  </a:cubicBezTo>
                  <a:cubicBezTo>
                    <a:pt x="12379" y="1592"/>
                    <a:pt x="11855" y="2033"/>
                    <a:pt x="11426" y="2514"/>
                  </a:cubicBezTo>
                  <a:cubicBezTo>
                    <a:pt x="10956" y="3040"/>
                    <a:pt x="10612" y="3681"/>
                    <a:pt x="10216" y="4274"/>
                  </a:cubicBezTo>
                  <a:cubicBezTo>
                    <a:pt x="9826" y="4855"/>
                    <a:pt x="9384" y="5387"/>
                    <a:pt x="8798" y="5782"/>
                  </a:cubicBezTo>
                  <a:cubicBezTo>
                    <a:pt x="8735" y="5824"/>
                    <a:pt x="8638" y="5853"/>
                    <a:pt x="8554" y="5853"/>
                  </a:cubicBezTo>
                  <a:cubicBezTo>
                    <a:pt x="8522" y="5853"/>
                    <a:pt x="8492" y="5849"/>
                    <a:pt x="8466" y="5840"/>
                  </a:cubicBezTo>
                  <a:cubicBezTo>
                    <a:pt x="7706" y="5583"/>
                    <a:pt x="6953" y="5307"/>
                    <a:pt x="6199" y="5035"/>
                  </a:cubicBezTo>
                  <a:cubicBezTo>
                    <a:pt x="6177" y="5026"/>
                    <a:pt x="6160" y="5000"/>
                    <a:pt x="6123" y="4967"/>
                  </a:cubicBezTo>
                  <a:cubicBezTo>
                    <a:pt x="6383" y="4889"/>
                    <a:pt x="6634" y="4831"/>
                    <a:pt x="6873" y="4742"/>
                  </a:cubicBezTo>
                  <a:cubicBezTo>
                    <a:pt x="8449" y="4156"/>
                    <a:pt x="9690" y="3120"/>
                    <a:pt x="10774" y="1865"/>
                  </a:cubicBezTo>
                  <a:cubicBezTo>
                    <a:pt x="11231" y="1338"/>
                    <a:pt x="11745" y="875"/>
                    <a:pt x="12433" y="602"/>
                  </a:cubicBezTo>
                  <a:cubicBezTo>
                    <a:pt x="12399" y="544"/>
                    <a:pt x="12379" y="462"/>
                    <a:pt x="12340" y="451"/>
                  </a:cubicBezTo>
                  <a:cubicBezTo>
                    <a:pt x="11732" y="290"/>
                    <a:pt x="11127" y="37"/>
                    <a:pt x="10512" y="5"/>
                  </a:cubicBezTo>
                  <a:cubicBezTo>
                    <a:pt x="10445" y="2"/>
                    <a:pt x="10378" y="0"/>
                    <a:pt x="10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4206621" y="-3738629"/>
              <a:ext cx="1107206" cy="795273"/>
            </a:xfrm>
            <a:custGeom>
              <a:avLst/>
              <a:gdLst/>
              <a:ahLst/>
              <a:cxnLst/>
              <a:rect l="l" t="t" r="r" b="b"/>
              <a:pathLst>
                <a:path w="6453" h="4635" extrusionOk="0">
                  <a:moveTo>
                    <a:pt x="4731" y="0"/>
                  </a:moveTo>
                  <a:cubicBezTo>
                    <a:pt x="3760" y="0"/>
                    <a:pt x="2895" y="443"/>
                    <a:pt x="2106" y="1225"/>
                  </a:cubicBezTo>
                  <a:cubicBezTo>
                    <a:pt x="1312" y="2012"/>
                    <a:pt x="775" y="2943"/>
                    <a:pt x="428" y="4001"/>
                  </a:cubicBezTo>
                  <a:cubicBezTo>
                    <a:pt x="356" y="4220"/>
                    <a:pt x="164" y="4400"/>
                    <a:pt x="1" y="4634"/>
                  </a:cubicBezTo>
                  <a:cubicBezTo>
                    <a:pt x="266" y="4612"/>
                    <a:pt x="562" y="4627"/>
                    <a:pt x="835" y="4560"/>
                  </a:cubicBezTo>
                  <a:cubicBezTo>
                    <a:pt x="1864" y="4305"/>
                    <a:pt x="2764" y="3789"/>
                    <a:pt x="3548" y="3090"/>
                  </a:cubicBezTo>
                  <a:cubicBezTo>
                    <a:pt x="4120" y="2583"/>
                    <a:pt x="4627" y="2003"/>
                    <a:pt x="5185" y="1477"/>
                  </a:cubicBezTo>
                  <a:cubicBezTo>
                    <a:pt x="5582" y="1102"/>
                    <a:pt x="6017" y="762"/>
                    <a:pt x="6452" y="392"/>
                  </a:cubicBezTo>
                  <a:cubicBezTo>
                    <a:pt x="6355" y="361"/>
                    <a:pt x="6227" y="325"/>
                    <a:pt x="6103" y="277"/>
                  </a:cubicBezTo>
                  <a:cubicBezTo>
                    <a:pt x="5622" y="89"/>
                    <a:pt x="5166" y="0"/>
                    <a:pt x="47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-4282115" y="-2717563"/>
              <a:ext cx="629527" cy="1301606"/>
            </a:xfrm>
            <a:custGeom>
              <a:avLst/>
              <a:gdLst/>
              <a:ahLst/>
              <a:cxnLst/>
              <a:rect l="l" t="t" r="r" b="b"/>
              <a:pathLst>
                <a:path w="3669" h="7586" extrusionOk="0">
                  <a:moveTo>
                    <a:pt x="3180" y="1"/>
                  </a:moveTo>
                  <a:cubicBezTo>
                    <a:pt x="3103" y="66"/>
                    <a:pt x="2994" y="116"/>
                    <a:pt x="2957" y="199"/>
                  </a:cubicBezTo>
                  <a:cubicBezTo>
                    <a:pt x="2734" y="688"/>
                    <a:pt x="2291" y="978"/>
                    <a:pt x="1933" y="1338"/>
                  </a:cubicBezTo>
                  <a:cubicBezTo>
                    <a:pt x="1128" y="2149"/>
                    <a:pt x="537" y="3068"/>
                    <a:pt x="281" y="4200"/>
                  </a:cubicBezTo>
                  <a:cubicBezTo>
                    <a:pt x="0" y="5432"/>
                    <a:pt x="342" y="6456"/>
                    <a:pt x="1201" y="7340"/>
                  </a:cubicBezTo>
                  <a:cubicBezTo>
                    <a:pt x="1267" y="7413"/>
                    <a:pt x="1351" y="7468"/>
                    <a:pt x="1496" y="7586"/>
                  </a:cubicBezTo>
                  <a:cubicBezTo>
                    <a:pt x="1412" y="6816"/>
                    <a:pt x="1600" y="6188"/>
                    <a:pt x="1940" y="5595"/>
                  </a:cubicBezTo>
                  <a:cubicBezTo>
                    <a:pt x="2079" y="5354"/>
                    <a:pt x="2213" y="5107"/>
                    <a:pt x="2332" y="4852"/>
                  </a:cubicBezTo>
                  <a:cubicBezTo>
                    <a:pt x="2624" y="4232"/>
                    <a:pt x="2942" y="3620"/>
                    <a:pt x="3185" y="2981"/>
                  </a:cubicBezTo>
                  <a:cubicBezTo>
                    <a:pt x="3520" y="2098"/>
                    <a:pt x="3668" y="1184"/>
                    <a:pt x="3358" y="253"/>
                  </a:cubicBezTo>
                  <a:cubicBezTo>
                    <a:pt x="3326" y="160"/>
                    <a:pt x="3241" y="84"/>
                    <a:pt x="31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-3607810" y="-3590728"/>
              <a:ext cx="1072547" cy="852581"/>
            </a:xfrm>
            <a:custGeom>
              <a:avLst/>
              <a:gdLst/>
              <a:ahLst/>
              <a:cxnLst/>
              <a:rect l="l" t="t" r="r" b="b"/>
              <a:pathLst>
                <a:path w="6251" h="4969" extrusionOk="0">
                  <a:moveTo>
                    <a:pt x="5834" y="1"/>
                  </a:moveTo>
                  <a:cubicBezTo>
                    <a:pt x="5482" y="1"/>
                    <a:pt x="5130" y="43"/>
                    <a:pt x="4787" y="128"/>
                  </a:cubicBezTo>
                  <a:cubicBezTo>
                    <a:pt x="3549" y="420"/>
                    <a:pt x="2704" y="1223"/>
                    <a:pt x="2014" y="2228"/>
                  </a:cubicBezTo>
                  <a:cubicBezTo>
                    <a:pt x="1622" y="2800"/>
                    <a:pt x="1284" y="3414"/>
                    <a:pt x="879" y="3973"/>
                  </a:cubicBezTo>
                  <a:cubicBezTo>
                    <a:pt x="636" y="4311"/>
                    <a:pt x="305" y="4588"/>
                    <a:pt x="0" y="4906"/>
                  </a:cubicBezTo>
                  <a:cubicBezTo>
                    <a:pt x="56" y="4924"/>
                    <a:pt x="114" y="4939"/>
                    <a:pt x="171" y="4948"/>
                  </a:cubicBezTo>
                  <a:cubicBezTo>
                    <a:pt x="284" y="4962"/>
                    <a:pt x="395" y="4969"/>
                    <a:pt x="504" y="4969"/>
                  </a:cubicBezTo>
                  <a:cubicBezTo>
                    <a:pt x="1296" y="4969"/>
                    <a:pt x="1976" y="4619"/>
                    <a:pt x="2579" y="4118"/>
                  </a:cubicBezTo>
                  <a:cubicBezTo>
                    <a:pt x="3460" y="3384"/>
                    <a:pt x="4248" y="2566"/>
                    <a:pt x="4869" y="1580"/>
                  </a:cubicBezTo>
                  <a:cubicBezTo>
                    <a:pt x="5197" y="1056"/>
                    <a:pt x="5682" y="630"/>
                    <a:pt x="6099" y="164"/>
                  </a:cubicBezTo>
                  <a:cubicBezTo>
                    <a:pt x="6132" y="125"/>
                    <a:pt x="6171" y="93"/>
                    <a:pt x="6251" y="21"/>
                  </a:cubicBezTo>
                  <a:cubicBezTo>
                    <a:pt x="6112" y="7"/>
                    <a:pt x="5973" y="1"/>
                    <a:pt x="58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4805602" y="-2931179"/>
              <a:ext cx="541506" cy="1089876"/>
            </a:xfrm>
            <a:custGeom>
              <a:avLst/>
              <a:gdLst/>
              <a:ahLst/>
              <a:cxnLst/>
              <a:rect l="l" t="t" r="r" b="b"/>
              <a:pathLst>
                <a:path w="3156" h="6352" extrusionOk="0">
                  <a:moveTo>
                    <a:pt x="2955" y="1"/>
                  </a:moveTo>
                  <a:cubicBezTo>
                    <a:pt x="2687" y="343"/>
                    <a:pt x="2485" y="649"/>
                    <a:pt x="2234" y="907"/>
                  </a:cubicBezTo>
                  <a:cubicBezTo>
                    <a:pt x="1866" y="1287"/>
                    <a:pt x="1411" y="1591"/>
                    <a:pt x="1085" y="2002"/>
                  </a:cubicBezTo>
                  <a:cubicBezTo>
                    <a:pt x="346" y="2931"/>
                    <a:pt x="0" y="3981"/>
                    <a:pt x="457" y="5155"/>
                  </a:cubicBezTo>
                  <a:cubicBezTo>
                    <a:pt x="612" y="5555"/>
                    <a:pt x="847" y="5921"/>
                    <a:pt x="1074" y="6352"/>
                  </a:cubicBezTo>
                  <a:cubicBezTo>
                    <a:pt x="2078" y="5112"/>
                    <a:pt x="2860" y="3853"/>
                    <a:pt x="3005" y="2290"/>
                  </a:cubicBezTo>
                  <a:cubicBezTo>
                    <a:pt x="3053" y="1764"/>
                    <a:pt x="3137" y="1238"/>
                    <a:pt x="3150" y="710"/>
                  </a:cubicBezTo>
                  <a:cubicBezTo>
                    <a:pt x="3155" y="478"/>
                    <a:pt x="3027" y="246"/>
                    <a:pt x="29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2763986" y="-1935163"/>
              <a:ext cx="484542" cy="1145297"/>
            </a:xfrm>
            <a:custGeom>
              <a:avLst/>
              <a:gdLst/>
              <a:ahLst/>
              <a:cxnLst/>
              <a:rect l="l" t="t" r="r" b="b"/>
              <a:pathLst>
                <a:path w="2824" h="6675" extrusionOk="0">
                  <a:moveTo>
                    <a:pt x="2251" y="0"/>
                  </a:moveTo>
                  <a:cubicBezTo>
                    <a:pt x="2030" y="348"/>
                    <a:pt x="1812" y="673"/>
                    <a:pt x="1612" y="1009"/>
                  </a:cubicBezTo>
                  <a:cubicBezTo>
                    <a:pt x="1311" y="1522"/>
                    <a:pt x="1002" y="2031"/>
                    <a:pt x="729" y="2561"/>
                  </a:cubicBezTo>
                  <a:cubicBezTo>
                    <a:pt x="328" y="3343"/>
                    <a:pt x="1" y="4153"/>
                    <a:pt x="79" y="5062"/>
                  </a:cubicBezTo>
                  <a:cubicBezTo>
                    <a:pt x="94" y="5242"/>
                    <a:pt x="134" y="5419"/>
                    <a:pt x="198" y="5588"/>
                  </a:cubicBezTo>
                  <a:cubicBezTo>
                    <a:pt x="341" y="5954"/>
                    <a:pt x="506" y="6311"/>
                    <a:pt x="662" y="6675"/>
                  </a:cubicBezTo>
                  <a:cubicBezTo>
                    <a:pt x="987" y="6225"/>
                    <a:pt x="1342" y="5809"/>
                    <a:pt x="1612" y="5346"/>
                  </a:cubicBezTo>
                  <a:cubicBezTo>
                    <a:pt x="1976" y="4724"/>
                    <a:pt x="2312" y="4079"/>
                    <a:pt x="2591" y="3416"/>
                  </a:cubicBezTo>
                  <a:cubicBezTo>
                    <a:pt x="2823" y="2864"/>
                    <a:pt x="2775" y="2254"/>
                    <a:pt x="2684" y="1675"/>
                  </a:cubicBezTo>
                  <a:cubicBezTo>
                    <a:pt x="2600" y="1145"/>
                    <a:pt x="2435" y="627"/>
                    <a:pt x="2303" y="105"/>
                  </a:cubicBezTo>
                  <a:cubicBezTo>
                    <a:pt x="2294" y="73"/>
                    <a:pt x="2273" y="45"/>
                    <a:pt x="22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3233940" y="-3147196"/>
              <a:ext cx="1092793" cy="608080"/>
            </a:xfrm>
            <a:custGeom>
              <a:avLst/>
              <a:gdLst/>
              <a:ahLst/>
              <a:cxnLst/>
              <a:rect l="l" t="t" r="r" b="b"/>
              <a:pathLst>
                <a:path w="6369" h="3544" extrusionOk="0">
                  <a:moveTo>
                    <a:pt x="4999" y="0"/>
                  </a:moveTo>
                  <a:cubicBezTo>
                    <a:pt x="4394" y="0"/>
                    <a:pt x="3818" y="174"/>
                    <a:pt x="3273" y="537"/>
                  </a:cubicBezTo>
                  <a:cubicBezTo>
                    <a:pt x="2708" y="912"/>
                    <a:pt x="2225" y="1408"/>
                    <a:pt x="1710" y="1856"/>
                  </a:cubicBezTo>
                  <a:cubicBezTo>
                    <a:pt x="1229" y="2274"/>
                    <a:pt x="750" y="2696"/>
                    <a:pt x="276" y="3122"/>
                  </a:cubicBezTo>
                  <a:cubicBezTo>
                    <a:pt x="187" y="3200"/>
                    <a:pt x="118" y="3298"/>
                    <a:pt x="1" y="3434"/>
                  </a:cubicBezTo>
                  <a:cubicBezTo>
                    <a:pt x="365" y="3490"/>
                    <a:pt x="710" y="3543"/>
                    <a:pt x="1045" y="3543"/>
                  </a:cubicBezTo>
                  <a:cubicBezTo>
                    <a:pt x="1342" y="3543"/>
                    <a:pt x="1630" y="3501"/>
                    <a:pt x="1917" y="3382"/>
                  </a:cubicBezTo>
                  <a:cubicBezTo>
                    <a:pt x="2805" y="3010"/>
                    <a:pt x="3674" y="2607"/>
                    <a:pt x="4388" y="1927"/>
                  </a:cubicBezTo>
                  <a:cubicBezTo>
                    <a:pt x="4895" y="1445"/>
                    <a:pt x="5434" y="996"/>
                    <a:pt x="5964" y="539"/>
                  </a:cubicBezTo>
                  <a:cubicBezTo>
                    <a:pt x="6069" y="446"/>
                    <a:pt x="6200" y="383"/>
                    <a:pt x="6369" y="273"/>
                  </a:cubicBezTo>
                  <a:cubicBezTo>
                    <a:pt x="5898" y="93"/>
                    <a:pt x="5441" y="0"/>
                    <a:pt x="49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3638866" y="-2502918"/>
              <a:ext cx="450741" cy="1166916"/>
            </a:xfrm>
            <a:custGeom>
              <a:avLst/>
              <a:gdLst/>
              <a:ahLst/>
              <a:cxnLst/>
              <a:rect l="l" t="t" r="r" b="b"/>
              <a:pathLst>
                <a:path w="2627" h="6801" extrusionOk="0">
                  <a:moveTo>
                    <a:pt x="2194" y="0"/>
                  </a:moveTo>
                  <a:cubicBezTo>
                    <a:pt x="1744" y="624"/>
                    <a:pt x="1296" y="1225"/>
                    <a:pt x="869" y="1840"/>
                  </a:cubicBezTo>
                  <a:cubicBezTo>
                    <a:pt x="265" y="2711"/>
                    <a:pt x="1" y="3683"/>
                    <a:pt x="1" y="4742"/>
                  </a:cubicBezTo>
                  <a:cubicBezTo>
                    <a:pt x="1" y="5450"/>
                    <a:pt x="226" y="6065"/>
                    <a:pt x="623" y="6632"/>
                  </a:cubicBezTo>
                  <a:cubicBezTo>
                    <a:pt x="657" y="6680"/>
                    <a:pt x="701" y="6723"/>
                    <a:pt x="768" y="6801"/>
                  </a:cubicBezTo>
                  <a:cubicBezTo>
                    <a:pt x="963" y="5619"/>
                    <a:pt x="1612" y="4671"/>
                    <a:pt x="2082" y="3646"/>
                  </a:cubicBezTo>
                  <a:cubicBezTo>
                    <a:pt x="2627" y="2457"/>
                    <a:pt x="2625" y="1225"/>
                    <a:pt x="21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1485552" y="-1208527"/>
              <a:ext cx="646513" cy="847605"/>
            </a:xfrm>
            <a:custGeom>
              <a:avLst/>
              <a:gdLst/>
              <a:ahLst/>
              <a:cxnLst/>
              <a:rect l="l" t="t" r="r" b="b"/>
              <a:pathLst>
                <a:path w="3768" h="4940" extrusionOk="0">
                  <a:moveTo>
                    <a:pt x="1" y="0"/>
                  </a:moveTo>
                  <a:cubicBezTo>
                    <a:pt x="174" y="478"/>
                    <a:pt x="328" y="870"/>
                    <a:pt x="456" y="1269"/>
                  </a:cubicBezTo>
                  <a:cubicBezTo>
                    <a:pt x="590" y="1680"/>
                    <a:pt x="699" y="2098"/>
                    <a:pt x="817" y="2514"/>
                  </a:cubicBezTo>
                  <a:cubicBezTo>
                    <a:pt x="1105" y="3542"/>
                    <a:pt x="1826" y="4144"/>
                    <a:pt x="2775" y="4528"/>
                  </a:cubicBezTo>
                  <a:cubicBezTo>
                    <a:pt x="3091" y="4655"/>
                    <a:pt x="3399" y="4802"/>
                    <a:pt x="3713" y="4939"/>
                  </a:cubicBezTo>
                  <a:cubicBezTo>
                    <a:pt x="3739" y="4896"/>
                    <a:pt x="3767" y="4874"/>
                    <a:pt x="3765" y="4854"/>
                  </a:cubicBezTo>
                  <a:cubicBezTo>
                    <a:pt x="3669" y="4097"/>
                    <a:pt x="3691" y="3317"/>
                    <a:pt x="3358" y="2603"/>
                  </a:cubicBezTo>
                  <a:cubicBezTo>
                    <a:pt x="2940" y="1708"/>
                    <a:pt x="2268" y="1069"/>
                    <a:pt x="1387" y="641"/>
                  </a:cubicBezTo>
                  <a:cubicBezTo>
                    <a:pt x="954" y="429"/>
                    <a:pt x="510" y="234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-2170323" y="-2324133"/>
              <a:ext cx="1120589" cy="358945"/>
            </a:xfrm>
            <a:custGeom>
              <a:avLst/>
              <a:gdLst/>
              <a:ahLst/>
              <a:cxnLst/>
              <a:rect l="l" t="t" r="r" b="b"/>
              <a:pathLst>
                <a:path w="6531" h="2092" extrusionOk="0">
                  <a:moveTo>
                    <a:pt x="3719" y="0"/>
                  </a:moveTo>
                  <a:cubicBezTo>
                    <a:pt x="3079" y="0"/>
                    <a:pt x="2473" y="202"/>
                    <a:pt x="1894" y="575"/>
                  </a:cubicBezTo>
                  <a:cubicBezTo>
                    <a:pt x="1245" y="989"/>
                    <a:pt x="608" y="1420"/>
                    <a:pt x="1" y="1822"/>
                  </a:cubicBezTo>
                  <a:cubicBezTo>
                    <a:pt x="104" y="1812"/>
                    <a:pt x="263" y="1772"/>
                    <a:pt x="424" y="1772"/>
                  </a:cubicBezTo>
                  <a:cubicBezTo>
                    <a:pt x="448" y="1772"/>
                    <a:pt x="471" y="1773"/>
                    <a:pt x="495" y="1775"/>
                  </a:cubicBezTo>
                  <a:cubicBezTo>
                    <a:pt x="1175" y="1827"/>
                    <a:pt x="1866" y="1844"/>
                    <a:pt x="2531" y="1983"/>
                  </a:cubicBezTo>
                  <a:cubicBezTo>
                    <a:pt x="2871" y="2054"/>
                    <a:pt x="3203" y="2092"/>
                    <a:pt x="3530" y="2092"/>
                  </a:cubicBezTo>
                  <a:cubicBezTo>
                    <a:pt x="4098" y="2092"/>
                    <a:pt x="4650" y="1978"/>
                    <a:pt x="5194" y="1729"/>
                  </a:cubicBezTo>
                  <a:cubicBezTo>
                    <a:pt x="5634" y="1526"/>
                    <a:pt x="6075" y="1325"/>
                    <a:pt x="6530" y="1117"/>
                  </a:cubicBezTo>
                  <a:cubicBezTo>
                    <a:pt x="5960" y="623"/>
                    <a:pt x="5335" y="341"/>
                    <a:pt x="4661" y="142"/>
                  </a:cubicBezTo>
                  <a:cubicBezTo>
                    <a:pt x="4338" y="46"/>
                    <a:pt x="4025" y="0"/>
                    <a:pt x="37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-3284899" y="-2173658"/>
              <a:ext cx="549742" cy="1080096"/>
            </a:xfrm>
            <a:custGeom>
              <a:avLst/>
              <a:gdLst/>
              <a:ahLst/>
              <a:cxnLst/>
              <a:rect l="l" t="t" r="r" b="b"/>
              <a:pathLst>
                <a:path w="3204" h="6295" extrusionOk="0">
                  <a:moveTo>
                    <a:pt x="3089" y="1"/>
                  </a:moveTo>
                  <a:cubicBezTo>
                    <a:pt x="2793" y="638"/>
                    <a:pt x="2221" y="1015"/>
                    <a:pt x="1753" y="1495"/>
                  </a:cubicBezTo>
                  <a:cubicBezTo>
                    <a:pt x="642" y="2624"/>
                    <a:pt x="0" y="3958"/>
                    <a:pt x="183" y="5592"/>
                  </a:cubicBezTo>
                  <a:cubicBezTo>
                    <a:pt x="209" y="5826"/>
                    <a:pt x="289" y="6053"/>
                    <a:pt x="346" y="6294"/>
                  </a:cubicBezTo>
                  <a:cubicBezTo>
                    <a:pt x="649" y="5818"/>
                    <a:pt x="892" y="5363"/>
                    <a:pt x="1206" y="4962"/>
                  </a:cubicBezTo>
                  <a:cubicBezTo>
                    <a:pt x="1533" y="4544"/>
                    <a:pt x="1940" y="4191"/>
                    <a:pt x="2292" y="3787"/>
                  </a:cubicBezTo>
                  <a:cubicBezTo>
                    <a:pt x="2743" y="3267"/>
                    <a:pt x="3063" y="2680"/>
                    <a:pt x="3100" y="1968"/>
                  </a:cubicBezTo>
                  <a:cubicBezTo>
                    <a:pt x="3131" y="1324"/>
                    <a:pt x="3169" y="677"/>
                    <a:pt x="3204" y="32"/>
                  </a:cubicBezTo>
                  <a:lnTo>
                    <a:pt x="30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-2183020" y="-1300150"/>
              <a:ext cx="322399" cy="973888"/>
            </a:xfrm>
            <a:custGeom>
              <a:avLst/>
              <a:gdLst/>
              <a:ahLst/>
              <a:cxnLst/>
              <a:rect l="l" t="t" r="r" b="b"/>
              <a:pathLst>
                <a:path w="1879" h="5676" extrusionOk="0">
                  <a:moveTo>
                    <a:pt x="1234" y="1"/>
                  </a:moveTo>
                  <a:cubicBezTo>
                    <a:pt x="636" y="813"/>
                    <a:pt x="247" y="1710"/>
                    <a:pt x="127" y="2760"/>
                  </a:cubicBezTo>
                  <a:cubicBezTo>
                    <a:pt x="0" y="3860"/>
                    <a:pt x="623" y="4700"/>
                    <a:pt x="935" y="5676"/>
                  </a:cubicBezTo>
                  <a:cubicBezTo>
                    <a:pt x="1550" y="4997"/>
                    <a:pt x="1879" y="4230"/>
                    <a:pt x="1853" y="3318"/>
                  </a:cubicBezTo>
                  <a:cubicBezTo>
                    <a:pt x="1827" y="2342"/>
                    <a:pt x="1823" y="1367"/>
                    <a:pt x="1388" y="456"/>
                  </a:cubicBezTo>
                  <a:cubicBezTo>
                    <a:pt x="1319" y="313"/>
                    <a:pt x="1284" y="153"/>
                    <a:pt x="12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-1817728" y="-1776281"/>
              <a:ext cx="1015582" cy="282935"/>
            </a:xfrm>
            <a:custGeom>
              <a:avLst/>
              <a:gdLst/>
              <a:ahLst/>
              <a:cxnLst/>
              <a:rect l="l" t="t" r="r" b="b"/>
              <a:pathLst>
                <a:path w="5919" h="1649" extrusionOk="0">
                  <a:moveTo>
                    <a:pt x="3164" y="1"/>
                  </a:moveTo>
                  <a:cubicBezTo>
                    <a:pt x="3020" y="1"/>
                    <a:pt x="2875" y="13"/>
                    <a:pt x="2728" y="39"/>
                  </a:cubicBezTo>
                  <a:cubicBezTo>
                    <a:pt x="2136" y="145"/>
                    <a:pt x="1561" y="347"/>
                    <a:pt x="978" y="507"/>
                  </a:cubicBezTo>
                  <a:lnTo>
                    <a:pt x="23" y="771"/>
                  </a:lnTo>
                  <a:cubicBezTo>
                    <a:pt x="16" y="790"/>
                    <a:pt x="10" y="808"/>
                    <a:pt x="1" y="827"/>
                  </a:cubicBezTo>
                  <a:cubicBezTo>
                    <a:pt x="632" y="1024"/>
                    <a:pt x="1272" y="1202"/>
                    <a:pt x="1894" y="1423"/>
                  </a:cubicBezTo>
                  <a:cubicBezTo>
                    <a:pt x="2345" y="1582"/>
                    <a:pt x="2786" y="1649"/>
                    <a:pt x="3221" y="1649"/>
                  </a:cubicBezTo>
                  <a:cubicBezTo>
                    <a:pt x="4127" y="1649"/>
                    <a:pt x="5010" y="1360"/>
                    <a:pt x="5919" y="1009"/>
                  </a:cubicBezTo>
                  <a:cubicBezTo>
                    <a:pt x="5517" y="797"/>
                    <a:pt x="5164" y="591"/>
                    <a:pt x="4796" y="423"/>
                  </a:cubicBezTo>
                  <a:cubicBezTo>
                    <a:pt x="4274" y="185"/>
                    <a:pt x="3728" y="1"/>
                    <a:pt x="31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-2658465" y="-2826687"/>
              <a:ext cx="874715" cy="576337"/>
            </a:xfrm>
            <a:custGeom>
              <a:avLst/>
              <a:gdLst/>
              <a:ahLst/>
              <a:cxnLst/>
              <a:rect l="l" t="t" r="r" b="b"/>
              <a:pathLst>
                <a:path w="5098" h="3359" extrusionOk="0">
                  <a:moveTo>
                    <a:pt x="4351" y="0"/>
                  </a:moveTo>
                  <a:cubicBezTo>
                    <a:pt x="3564" y="0"/>
                    <a:pt x="2862" y="346"/>
                    <a:pt x="2230" y="900"/>
                  </a:cubicBezTo>
                  <a:cubicBezTo>
                    <a:pt x="1881" y="1205"/>
                    <a:pt x="1599" y="1586"/>
                    <a:pt x="1298" y="1943"/>
                  </a:cubicBezTo>
                  <a:cubicBezTo>
                    <a:pt x="991" y="2307"/>
                    <a:pt x="701" y="2686"/>
                    <a:pt x="393" y="3050"/>
                  </a:cubicBezTo>
                  <a:cubicBezTo>
                    <a:pt x="305" y="3153"/>
                    <a:pt x="179" y="3221"/>
                    <a:pt x="1" y="3359"/>
                  </a:cubicBezTo>
                  <a:cubicBezTo>
                    <a:pt x="313" y="3314"/>
                    <a:pt x="554" y="3305"/>
                    <a:pt x="785" y="3245"/>
                  </a:cubicBezTo>
                  <a:cubicBezTo>
                    <a:pt x="1658" y="3021"/>
                    <a:pt x="2400" y="2551"/>
                    <a:pt x="3063" y="1950"/>
                  </a:cubicBezTo>
                  <a:cubicBezTo>
                    <a:pt x="3743" y="1337"/>
                    <a:pt x="4421" y="720"/>
                    <a:pt x="5098" y="101"/>
                  </a:cubicBezTo>
                  <a:cubicBezTo>
                    <a:pt x="4840" y="33"/>
                    <a:pt x="4592" y="0"/>
                    <a:pt x="4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" name="Google Shape;60;p2"/>
          <p:cNvGrpSpPr/>
          <p:nvPr/>
        </p:nvGrpSpPr>
        <p:grpSpPr>
          <a:xfrm flipH="1">
            <a:off x="-817737" y="993958"/>
            <a:ext cx="1388829" cy="1037597"/>
            <a:chOff x="-1334750" y="2487875"/>
            <a:chExt cx="615725" cy="460050"/>
          </a:xfrm>
        </p:grpSpPr>
        <p:grpSp>
          <p:nvGrpSpPr>
            <p:cNvPr id="61" name="Google Shape;61;p2"/>
            <p:cNvGrpSpPr/>
            <p:nvPr/>
          </p:nvGrpSpPr>
          <p:grpSpPr>
            <a:xfrm>
              <a:off x="-1334750" y="2487875"/>
              <a:ext cx="615725" cy="460050"/>
              <a:chOff x="-1334750" y="2487875"/>
              <a:chExt cx="615725" cy="460050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-1334750" y="2487875"/>
                <a:ext cx="615725" cy="460050"/>
              </a:xfrm>
              <a:custGeom>
                <a:avLst/>
                <a:gdLst/>
                <a:ahLst/>
                <a:cxnLst/>
                <a:rect l="l" t="t" r="r" b="b"/>
                <a:pathLst>
                  <a:path w="24629" h="18402" extrusionOk="0">
                    <a:moveTo>
                      <a:pt x="12379" y="1124"/>
                    </a:moveTo>
                    <a:cubicBezTo>
                      <a:pt x="12460" y="1124"/>
                      <a:pt x="12543" y="1144"/>
                      <a:pt x="12629" y="1190"/>
                    </a:cubicBezTo>
                    <a:cubicBezTo>
                      <a:pt x="12835" y="1303"/>
                      <a:pt x="12893" y="1500"/>
                      <a:pt x="12746" y="1680"/>
                    </a:cubicBezTo>
                    <a:cubicBezTo>
                      <a:pt x="12634" y="1818"/>
                      <a:pt x="12499" y="1963"/>
                      <a:pt x="12343" y="2035"/>
                    </a:cubicBezTo>
                    <a:cubicBezTo>
                      <a:pt x="11748" y="2308"/>
                      <a:pt x="11138" y="2553"/>
                      <a:pt x="10494" y="2827"/>
                    </a:cubicBezTo>
                    <a:cubicBezTo>
                      <a:pt x="10600" y="2669"/>
                      <a:pt x="10689" y="2529"/>
                      <a:pt x="10785" y="2394"/>
                    </a:cubicBezTo>
                    <a:cubicBezTo>
                      <a:pt x="11120" y="1927"/>
                      <a:pt x="11506" y="1515"/>
                      <a:pt x="12017" y="1234"/>
                    </a:cubicBezTo>
                    <a:cubicBezTo>
                      <a:pt x="12137" y="1168"/>
                      <a:pt x="12256" y="1124"/>
                      <a:pt x="12379" y="1124"/>
                    </a:cubicBezTo>
                    <a:close/>
                    <a:moveTo>
                      <a:pt x="7143" y="2125"/>
                    </a:moveTo>
                    <a:cubicBezTo>
                      <a:pt x="7677" y="2125"/>
                      <a:pt x="8171" y="2302"/>
                      <a:pt x="8641" y="2566"/>
                    </a:cubicBezTo>
                    <a:cubicBezTo>
                      <a:pt x="8983" y="2760"/>
                      <a:pt x="9297" y="3003"/>
                      <a:pt x="9622" y="3224"/>
                    </a:cubicBezTo>
                    <a:lnTo>
                      <a:pt x="9576" y="3295"/>
                    </a:lnTo>
                    <a:cubicBezTo>
                      <a:pt x="9372" y="3241"/>
                      <a:pt x="9171" y="3219"/>
                      <a:pt x="8972" y="3219"/>
                    </a:cubicBezTo>
                    <a:cubicBezTo>
                      <a:pt x="8574" y="3219"/>
                      <a:pt x="8182" y="3306"/>
                      <a:pt x="7788" y="3399"/>
                    </a:cubicBezTo>
                    <a:cubicBezTo>
                      <a:pt x="7389" y="3494"/>
                      <a:pt x="6980" y="3549"/>
                      <a:pt x="6573" y="3596"/>
                    </a:cubicBezTo>
                    <a:cubicBezTo>
                      <a:pt x="6555" y="3598"/>
                      <a:pt x="6537" y="3599"/>
                      <a:pt x="6520" y="3599"/>
                    </a:cubicBezTo>
                    <a:cubicBezTo>
                      <a:pt x="6301" y="3599"/>
                      <a:pt x="6125" y="3441"/>
                      <a:pt x="6051" y="3228"/>
                    </a:cubicBezTo>
                    <a:cubicBezTo>
                      <a:pt x="5878" y="2721"/>
                      <a:pt x="6205" y="2241"/>
                      <a:pt x="6768" y="2154"/>
                    </a:cubicBezTo>
                    <a:cubicBezTo>
                      <a:pt x="6895" y="2134"/>
                      <a:pt x="7020" y="2125"/>
                      <a:pt x="7143" y="2125"/>
                    </a:cubicBezTo>
                    <a:close/>
                    <a:moveTo>
                      <a:pt x="11720" y="2719"/>
                    </a:moveTo>
                    <a:cubicBezTo>
                      <a:pt x="11727" y="2719"/>
                      <a:pt x="11734" y="2719"/>
                      <a:pt x="11740" y="2719"/>
                    </a:cubicBezTo>
                    <a:cubicBezTo>
                      <a:pt x="12255" y="2719"/>
                      <a:pt x="12772" y="2732"/>
                      <a:pt x="13285" y="2765"/>
                    </a:cubicBezTo>
                    <a:cubicBezTo>
                      <a:pt x="14611" y="2851"/>
                      <a:pt x="15906" y="3046"/>
                      <a:pt x="17073" y="3765"/>
                    </a:cubicBezTo>
                    <a:cubicBezTo>
                      <a:pt x="17835" y="4231"/>
                      <a:pt x="18651" y="4607"/>
                      <a:pt x="19331" y="5209"/>
                    </a:cubicBezTo>
                    <a:cubicBezTo>
                      <a:pt x="19667" y="5506"/>
                      <a:pt x="20026" y="5792"/>
                      <a:pt x="20412" y="6017"/>
                    </a:cubicBezTo>
                    <a:cubicBezTo>
                      <a:pt x="21131" y="6431"/>
                      <a:pt x="21668" y="7033"/>
                      <a:pt x="22209" y="7637"/>
                    </a:cubicBezTo>
                    <a:cubicBezTo>
                      <a:pt x="22638" y="8115"/>
                      <a:pt x="23068" y="8594"/>
                      <a:pt x="23514" y="9057"/>
                    </a:cubicBezTo>
                    <a:cubicBezTo>
                      <a:pt x="23735" y="9285"/>
                      <a:pt x="23993" y="9481"/>
                      <a:pt x="24251" y="9707"/>
                    </a:cubicBezTo>
                    <a:cubicBezTo>
                      <a:pt x="24237" y="9707"/>
                      <a:pt x="24222" y="9707"/>
                      <a:pt x="24208" y="9707"/>
                    </a:cubicBezTo>
                    <a:cubicBezTo>
                      <a:pt x="24156" y="9707"/>
                      <a:pt x="24107" y="9708"/>
                      <a:pt x="24060" y="9708"/>
                    </a:cubicBezTo>
                    <a:cubicBezTo>
                      <a:pt x="23991" y="9708"/>
                      <a:pt x="23927" y="9706"/>
                      <a:pt x="23863" y="9696"/>
                    </a:cubicBezTo>
                    <a:cubicBezTo>
                      <a:pt x="23213" y="9601"/>
                      <a:pt x="22531" y="9588"/>
                      <a:pt x="21917" y="9378"/>
                    </a:cubicBezTo>
                    <a:cubicBezTo>
                      <a:pt x="21029" y="9072"/>
                      <a:pt x="20186" y="8633"/>
                      <a:pt x="19337" y="8226"/>
                    </a:cubicBezTo>
                    <a:cubicBezTo>
                      <a:pt x="18772" y="7955"/>
                      <a:pt x="18201" y="7721"/>
                      <a:pt x="17573" y="7643"/>
                    </a:cubicBezTo>
                    <a:cubicBezTo>
                      <a:pt x="17469" y="7630"/>
                      <a:pt x="17346" y="7589"/>
                      <a:pt x="17278" y="7517"/>
                    </a:cubicBezTo>
                    <a:cubicBezTo>
                      <a:pt x="16555" y="6755"/>
                      <a:pt x="15784" y="6050"/>
                      <a:pt x="14920" y="5448"/>
                    </a:cubicBezTo>
                    <a:cubicBezTo>
                      <a:pt x="14541" y="5185"/>
                      <a:pt x="14165" y="4913"/>
                      <a:pt x="13788" y="4646"/>
                    </a:cubicBezTo>
                    <a:lnTo>
                      <a:pt x="13788" y="4646"/>
                    </a:lnTo>
                    <a:cubicBezTo>
                      <a:pt x="14268" y="4668"/>
                      <a:pt x="14751" y="4664"/>
                      <a:pt x="15224" y="4718"/>
                    </a:cubicBezTo>
                    <a:cubicBezTo>
                      <a:pt x="16317" y="4839"/>
                      <a:pt x="17280" y="5305"/>
                      <a:pt x="18196" y="5881"/>
                    </a:cubicBezTo>
                    <a:cubicBezTo>
                      <a:pt x="18363" y="5987"/>
                      <a:pt x="18538" y="6080"/>
                      <a:pt x="18723" y="6188"/>
                    </a:cubicBezTo>
                    <a:cubicBezTo>
                      <a:pt x="18731" y="6127"/>
                      <a:pt x="18738" y="6106"/>
                      <a:pt x="18733" y="6099"/>
                    </a:cubicBezTo>
                    <a:cubicBezTo>
                      <a:pt x="18705" y="6073"/>
                      <a:pt x="18677" y="6049"/>
                      <a:pt x="18647" y="6026"/>
                    </a:cubicBezTo>
                    <a:cubicBezTo>
                      <a:pt x="17503" y="5094"/>
                      <a:pt x="16180" y="4581"/>
                      <a:pt x="14732" y="4371"/>
                    </a:cubicBezTo>
                    <a:cubicBezTo>
                      <a:pt x="14176" y="4291"/>
                      <a:pt x="13593" y="4343"/>
                      <a:pt x="13060" y="4198"/>
                    </a:cubicBezTo>
                    <a:cubicBezTo>
                      <a:pt x="12138" y="3947"/>
                      <a:pt x="11246" y="3590"/>
                      <a:pt x="10312" y="3267"/>
                    </a:cubicBezTo>
                    <a:cubicBezTo>
                      <a:pt x="10384" y="3195"/>
                      <a:pt x="10427" y="3142"/>
                      <a:pt x="10477" y="3098"/>
                    </a:cubicBezTo>
                    <a:cubicBezTo>
                      <a:pt x="10834" y="2781"/>
                      <a:pt x="11272" y="2719"/>
                      <a:pt x="11720" y="2719"/>
                    </a:cubicBezTo>
                    <a:close/>
                    <a:moveTo>
                      <a:pt x="8605" y="439"/>
                    </a:moveTo>
                    <a:cubicBezTo>
                      <a:pt x="8698" y="439"/>
                      <a:pt x="8801" y="470"/>
                      <a:pt x="8894" y="517"/>
                    </a:cubicBezTo>
                    <a:cubicBezTo>
                      <a:pt x="9117" y="628"/>
                      <a:pt x="9238" y="818"/>
                      <a:pt x="9325" y="1035"/>
                    </a:cubicBezTo>
                    <a:cubicBezTo>
                      <a:pt x="9617" y="1767"/>
                      <a:pt x="9901" y="2503"/>
                      <a:pt x="10196" y="3234"/>
                    </a:cubicBezTo>
                    <a:cubicBezTo>
                      <a:pt x="10222" y="3299"/>
                      <a:pt x="10299" y="3364"/>
                      <a:pt x="10365" y="3391"/>
                    </a:cubicBezTo>
                    <a:cubicBezTo>
                      <a:pt x="11321" y="3776"/>
                      <a:pt x="12298" y="4109"/>
                      <a:pt x="13225" y="4549"/>
                    </a:cubicBezTo>
                    <a:cubicBezTo>
                      <a:pt x="13991" y="4913"/>
                      <a:pt x="14693" y="5400"/>
                      <a:pt x="15371" y="5922"/>
                    </a:cubicBezTo>
                    <a:cubicBezTo>
                      <a:pt x="16549" y="6827"/>
                      <a:pt x="17530" y="7914"/>
                      <a:pt x="18474" y="9044"/>
                    </a:cubicBezTo>
                    <a:cubicBezTo>
                      <a:pt x="19197" y="9908"/>
                      <a:pt x="19701" y="10919"/>
                      <a:pt x="20167" y="11933"/>
                    </a:cubicBezTo>
                    <a:cubicBezTo>
                      <a:pt x="20634" y="12948"/>
                      <a:pt x="20988" y="14005"/>
                      <a:pt x="21185" y="15111"/>
                    </a:cubicBezTo>
                    <a:cubicBezTo>
                      <a:pt x="21191" y="15157"/>
                      <a:pt x="21193" y="15204"/>
                      <a:pt x="21195" y="15250"/>
                    </a:cubicBezTo>
                    <a:cubicBezTo>
                      <a:pt x="20990" y="14934"/>
                      <a:pt x="20817" y="14618"/>
                      <a:pt x="20600" y="14336"/>
                    </a:cubicBezTo>
                    <a:cubicBezTo>
                      <a:pt x="20093" y="13680"/>
                      <a:pt x="19511" y="13096"/>
                      <a:pt x="18807" y="12641"/>
                    </a:cubicBezTo>
                    <a:cubicBezTo>
                      <a:pt x="17660" y="11898"/>
                      <a:pt x="16390" y="11424"/>
                      <a:pt x="15128" y="10922"/>
                    </a:cubicBezTo>
                    <a:cubicBezTo>
                      <a:pt x="14459" y="10657"/>
                      <a:pt x="13783" y="10397"/>
                      <a:pt x="13145" y="10068"/>
                    </a:cubicBezTo>
                    <a:cubicBezTo>
                      <a:pt x="11822" y="9386"/>
                      <a:pt x="10830" y="8325"/>
                      <a:pt x="10007" y="7111"/>
                    </a:cubicBezTo>
                    <a:cubicBezTo>
                      <a:pt x="9641" y="6571"/>
                      <a:pt x="9381" y="5952"/>
                      <a:pt x="9509" y="5264"/>
                    </a:cubicBezTo>
                    <a:cubicBezTo>
                      <a:pt x="9591" y="4830"/>
                      <a:pt x="9726" y="4404"/>
                      <a:pt x="9834" y="3973"/>
                    </a:cubicBezTo>
                    <a:cubicBezTo>
                      <a:pt x="9845" y="3928"/>
                      <a:pt x="9834" y="3878"/>
                      <a:pt x="9834" y="3823"/>
                    </a:cubicBezTo>
                    <a:cubicBezTo>
                      <a:pt x="9563" y="3904"/>
                      <a:pt x="9481" y="4101"/>
                      <a:pt x="9435" y="4328"/>
                    </a:cubicBezTo>
                    <a:cubicBezTo>
                      <a:pt x="9366" y="4664"/>
                      <a:pt x="9308" y="5006"/>
                      <a:pt x="9223" y="5339"/>
                    </a:cubicBezTo>
                    <a:cubicBezTo>
                      <a:pt x="9059" y="5972"/>
                      <a:pt x="8920" y="6610"/>
                      <a:pt x="8912" y="7268"/>
                    </a:cubicBezTo>
                    <a:cubicBezTo>
                      <a:pt x="8890" y="9135"/>
                      <a:pt x="9228" y="10989"/>
                      <a:pt x="9910" y="12729"/>
                    </a:cubicBezTo>
                    <a:cubicBezTo>
                      <a:pt x="9968" y="12879"/>
                      <a:pt x="10029" y="13028"/>
                      <a:pt x="10090" y="13176"/>
                    </a:cubicBezTo>
                    <a:lnTo>
                      <a:pt x="10167" y="13160"/>
                    </a:lnTo>
                    <a:cubicBezTo>
                      <a:pt x="9343" y="11066"/>
                      <a:pt x="9026" y="8927"/>
                      <a:pt x="9514" y="6734"/>
                    </a:cubicBezTo>
                    <a:lnTo>
                      <a:pt x="9514" y="6734"/>
                    </a:lnTo>
                    <a:cubicBezTo>
                      <a:pt x="9841" y="7217"/>
                      <a:pt x="10146" y="7721"/>
                      <a:pt x="10507" y="8184"/>
                    </a:cubicBezTo>
                    <a:cubicBezTo>
                      <a:pt x="10778" y="8531"/>
                      <a:pt x="11114" y="8828"/>
                      <a:pt x="11428" y="9142"/>
                    </a:cubicBezTo>
                    <a:cubicBezTo>
                      <a:pt x="11610" y="9324"/>
                      <a:pt x="11854" y="9466"/>
                      <a:pt x="11978" y="9679"/>
                    </a:cubicBezTo>
                    <a:cubicBezTo>
                      <a:pt x="12146" y="9966"/>
                      <a:pt x="12261" y="10294"/>
                      <a:pt x="12333" y="10620"/>
                    </a:cubicBezTo>
                    <a:cubicBezTo>
                      <a:pt x="12552" y="11614"/>
                      <a:pt x="12471" y="12602"/>
                      <a:pt x="12192" y="13578"/>
                    </a:cubicBezTo>
                    <a:cubicBezTo>
                      <a:pt x="11908" y="14576"/>
                      <a:pt x="11627" y="15573"/>
                      <a:pt x="11350" y="16573"/>
                    </a:cubicBezTo>
                    <a:cubicBezTo>
                      <a:pt x="11241" y="16971"/>
                      <a:pt x="11146" y="17372"/>
                      <a:pt x="11029" y="17835"/>
                    </a:cubicBezTo>
                    <a:cubicBezTo>
                      <a:pt x="10988" y="17675"/>
                      <a:pt x="10966" y="17575"/>
                      <a:pt x="10936" y="17474"/>
                    </a:cubicBezTo>
                    <a:cubicBezTo>
                      <a:pt x="10782" y="16948"/>
                      <a:pt x="10646" y="16415"/>
                      <a:pt x="10468" y="15897"/>
                    </a:cubicBezTo>
                    <a:cubicBezTo>
                      <a:pt x="10274" y="15334"/>
                      <a:pt x="10059" y="14778"/>
                      <a:pt x="9823" y="14230"/>
                    </a:cubicBezTo>
                    <a:cubicBezTo>
                      <a:pt x="9618" y="13752"/>
                      <a:pt x="9345" y="13303"/>
                      <a:pt x="9152" y="12821"/>
                    </a:cubicBezTo>
                    <a:cubicBezTo>
                      <a:pt x="8845" y="12063"/>
                      <a:pt x="8548" y="11300"/>
                      <a:pt x="8305" y="10519"/>
                    </a:cubicBezTo>
                    <a:cubicBezTo>
                      <a:pt x="7721" y="8643"/>
                      <a:pt x="7788" y="6794"/>
                      <a:pt x="8682" y="5014"/>
                    </a:cubicBezTo>
                    <a:cubicBezTo>
                      <a:pt x="8816" y="4750"/>
                      <a:pt x="9042" y="4531"/>
                      <a:pt x="9219" y="4285"/>
                    </a:cubicBezTo>
                    <a:cubicBezTo>
                      <a:pt x="9254" y="4237"/>
                      <a:pt x="9254" y="4164"/>
                      <a:pt x="9271" y="4105"/>
                    </a:cubicBezTo>
                    <a:lnTo>
                      <a:pt x="9199" y="4083"/>
                    </a:lnTo>
                    <a:cubicBezTo>
                      <a:pt x="9085" y="4183"/>
                      <a:pt x="8974" y="4285"/>
                      <a:pt x="8855" y="4380"/>
                    </a:cubicBezTo>
                    <a:cubicBezTo>
                      <a:pt x="8411" y="4733"/>
                      <a:pt x="7933" y="5051"/>
                      <a:pt x="7526" y="5441"/>
                    </a:cubicBezTo>
                    <a:cubicBezTo>
                      <a:pt x="6885" y="6056"/>
                      <a:pt x="6298" y="6725"/>
                      <a:pt x="5674" y="7359"/>
                    </a:cubicBezTo>
                    <a:cubicBezTo>
                      <a:pt x="5165" y="7877"/>
                      <a:pt x="4670" y="8423"/>
                      <a:pt x="3964" y="8693"/>
                    </a:cubicBezTo>
                    <a:cubicBezTo>
                      <a:pt x="3946" y="8702"/>
                      <a:pt x="3936" y="8737"/>
                      <a:pt x="3908" y="8782"/>
                    </a:cubicBezTo>
                    <a:cubicBezTo>
                      <a:pt x="3954" y="8786"/>
                      <a:pt x="3990" y="8798"/>
                      <a:pt x="4016" y="8798"/>
                    </a:cubicBezTo>
                    <a:cubicBezTo>
                      <a:pt x="4024" y="8798"/>
                      <a:pt x="4032" y="8796"/>
                      <a:pt x="4038" y="8793"/>
                    </a:cubicBezTo>
                    <a:cubicBezTo>
                      <a:pt x="4423" y="8592"/>
                      <a:pt x="4864" y="8451"/>
                      <a:pt x="5176" y="8169"/>
                    </a:cubicBezTo>
                    <a:cubicBezTo>
                      <a:pt x="5926" y="7492"/>
                      <a:pt x="6616" y="6745"/>
                      <a:pt x="7333" y="6032"/>
                    </a:cubicBezTo>
                    <a:cubicBezTo>
                      <a:pt x="7524" y="5840"/>
                      <a:pt x="7731" y="5666"/>
                      <a:pt x="7931" y="5484"/>
                    </a:cubicBezTo>
                    <a:lnTo>
                      <a:pt x="7931" y="5484"/>
                    </a:lnTo>
                    <a:cubicBezTo>
                      <a:pt x="7937" y="5593"/>
                      <a:pt x="7902" y="5664"/>
                      <a:pt x="7887" y="5738"/>
                    </a:cubicBezTo>
                    <a:cubicBezTo>
                      <a:pt x="7818" y="6097"/>
                      <a:pt x="7760" y="6461"/>
                      <a:pt x="7686" y="6820"/>
                    </a:cubicBezTo>
                    <a:cubicBezTo>
                      <a:pt x="7554" y="7461"/>
                      <a:pt x="7422" y="8100"/>
                      <a:pt x="7539" y="8761"/>
                    </a:cubicBezTo>
                    <a:cubicBezTo>
                      <a:pt x="7550" y="8819"/>
                      <a:pt x="7495" y="8919"/>
                      <a:pt x="7439" y="8957"/>
                    </a:cubicBezTo>
                    <a:cubicBezTo>
                      <a:pt x="6887" y="9330"/>
                      <a:pt x="6348" y="9733"/>
                      <a:pt x="5765" y="10053"/>
                    </a:cubicBezTo>
                    <a:cubicBezTo>
                      <a:pt x="5135" y="10397"/>
                      <a:pt x="4488" y="10761"/>
                      <a:pt x="3803" y="10935"/>
                    </a:cubicBezTo>
                    <a:cubicBezTo>
                      <a:pt x="2747" y="11205"/>
                      <a:pt x="1653" y="11322"/>
                      <a:pt x="575" y="11500"/>
                    </a:cubicBezTo>
                    <a:cubicBezTo>
                      <a:pt x="569" y="11474"/>
                      <a:pt x="564" y="11446"/>
                      <a:pt x="558" y="11420"/>
                    </a:cubicBezTo>
                    <a:cubicBezTo>
                      <a:pt x="774" y="11238"/>
                      <a:pt x="1019" y="11084"/>
                      <a:pt x="1196" y="10870"/>
                    </a:cubicBezTo>
                    <a:cubicBezTo>
                      <a:pt x="1549" y="10443"/>
                      <a:pt x="1879" y="9993"/>
                      <a:pt x="2190" y="9533"/>
                    </a:cubicBezTo>
                    <a:cubicBezTo>
                      <a:pt x="2676" y="8812"/>
                      <a:pt x="3124" y="8065"/>
                      <a:pt x="3617" y="7347"/>
                    </a:cubicBezTo>
                    <a:cubicBezTo>
                      <a:pt x="3960" y="6848"/>
                      <a:pt x="4319" y="6346"/>
                      <a:pt x="4735" y="5904"/>
                    </a:cubicBezTo>
                    <a:cubicBezTo>
                      <a:pt x="5174" y="5441"/>
                      <a:pt x="5690" y="5060"/>
                      <a:pt x="6261" y="4776"/>
                    </a:cubicBezTo>
                    <a:cubicBezTo>
                      <a:pt x="7086" y="4361"/>
                      <a:pt x="7913" y="3980"/>
                      <a:pt x="8840" y="3854"/>
                    </a:cubicBezTo>
                    <a:cubicBezTo>
                      <a:pt x="9141" y="3811"/>
                      <a:pt x="9436" y="3728"/>
                      <a:pt x="9728" y="3639"/>
                    </a:cubicBezTo>
                    <a:cubicBezTo>
                      <a:pt x="9791" y="3618"/>
                      <a:pt x="9877" y="3477"/>
                      <a:pt x="9860" y="3419"/>
                    </a:cubicBezTo>
                    <a:cubicBezTo>
                      <a:pt x="9667" y="2778"/>
                      <a:pt x="9373" y="2200"/>
                      <a:pt x="8870" y="1734"/>
                    </a:cubicBezTo>
                    <a:cubicBezTo>
                      <a:pt x="8656" y="1539"/>
                      <a:pt x="8479" y="1307"/>
                      <a:pt x="8346" y="1050"/>
                    </a:cubicBezTo>
                    <a:cubicBezTo>
                      <a:pt x="8277" y="915"/>
                      <a:pt x="8295" y="662"/>
                      <a:pt x="8385" y="539"/>
                    </a:cubicBezTo>
                    <a:cubicBezTo>
                      <a:pt x="8437" y="468"/>
                      <a:pt x="8517" y="439"/>
                      <a:pt x="8605" y="439"/>
                    </a:cubicBezTo>
                    <a:close/>
                    <a:moveTo>
                      <a:pt x="8583" y="0"/>
                    </a:moveTo>
                    <a:cubicBezTo>
                      <a:pt x="8293" y="0"/>
                      <a:pt x="8125" y="135"/>
                      <a:pt x="8033" y="430"/>
                    </a:cubicBezTo>
                    <a:cubicBezTo>
                      <a:pt x="7864" y="968"/>
                      <a:pt x="8093" y="1392"/>
                      <a:pt x="8426" y="1779"/>
                    </a:cubicBezTo>
                    <a:cubicBezTo>
                      <a:pt x="8727" y="2126"/>
                      <a:pt x="9046" y="2457"/>
                      <a:pt x="9325" y="2832"/>
                    </a:cubicBezTo>
                    <a:cubicBezTo>
                      <a:pt x="9286" y="2808"/>
                      <a:pt x="9245" y="2786"/>
                      <a:pt x="9208" y="2758"/>
                    </a:cubicBezTo>
                    <a:cubicBezTo>
                      <a:pt x="8546" y="2264"/>
                      <a:pt x="7781" y="2044"/>
                      <a:pt x="6978" y="1955"/>
                    </a:cubicBezTo>
                    <a:cubicBezTo>
                      <a:pt x="6952" y="1952"/>
                      <a:pt x="6926" y="1951"/>
                      <a:pt x="6899" y="1951"/>
                    </a:cubicBezTo>
                    <a:cubicBezTo>
                      <a:pt x="6312" y="1951"/>
                      <a:pt x="5678" y="2681"/>
                      <a:pt x="5768" y="3256"/>
                    </a:cubicBezTo>
                    <a:cubicBezTo>
                      <a:pt x="5819" y="3574"/>
                      <a:pt x="6023" y="3806"/>
                      <a:pt x="6363" y="3832"/>
                    </a:cubicBezTo>
                    <a:cubicBezTo>
                      <a:pt x="6488" y="3841"/>
                      <a:pt x="6613" y="3845"/>
                      <a:pt x="6737" y="3845"/>
                    </a:cubicBezTo>
                    <a:cubicBezTo>
                      <a:pt x="6997" y="3845"/>
                      <a:pt x="7254" y="3830"/>
                      <a:pt x="7496" y="3826"/>
                    </a:cubicBezTo>
                    <a:lnTo>
                      <a:pt x="7496" y="3826"/>
                    </a:lnTo>
                    <a:cubicBezTo>
                      <a:pt x="7454" y="3847"/>
                      <a:pt x="7372" y="3889"/>
                      <a:pt x="7288" y="3923"/>
                    </a:cubicBezTo>
                    <a:cubicBezTo>
                      <a:pt x="6486" y="4237"/>
                      <a:pt x="5776" y="4698"/>
                      <a:pt x="5125" y="5259"/>
                    </a:cubicBezTo>
                    <a:cubicBezTo>
                      <a:pt x="4341" y="5935"/>
                      <a:pt x="3663" y="6727"/>
                      <a:pt x="3119" y="7606"/>
                    </a:cubicBezTo>
                    <a:cubicBezTo>
                      <a:pt x="2758" y="8182"/>
                      <a:pt x="2461" y="8797"/>
                      <a:pt x="2097" y="9371"/>
                    </a:cubicBezTo>
                    <a:cubicBezTo>
                      <a:pt x="1773" y="9880"/>
                      <a:pt x="1424" y="10378"/>
                      <a:pt x="1036" y="10835"/>
                    </a:cubicBezTo>
                    <a:cubicBezTo>
                      <a:pt x="839" y="11066"/>
                      <a:pt x="527" y="11197"/>
                      <a:pt x="268" y="11376"/>
                    </a:cubicBezTo>
                    <a:cubicBezTo>
                      <a:pt x="188" y="11432"/>
                      <a:pt x="114" y="11498"/>
                      <a:pt x="1" y="11590"/>
                    </a:cubicBezTo>
                    <a:cubicBezTo>
                      <a:pt x="98" y="11619"/>
                      <a:pt x="147" y="11648"/>
                      <a:pt x="190" y="11648"/>
                    </a:cubicBezTo>
                    <a:cubicBezTo>
                      <a:pt x="194" y="11648"/>
                      <a:pt x="198" y="11648"/>
                      <a:pt x="201" y="11647"/>
                    </a:cubicBezTo>
                    <a:cubicBezTo>
                      <a:pt x="1157" y="11517"/>
                      <a:pt x="2112" y="11383"/>
                      <a:pt x="3067" y="11244"/>
                    </a:cubicBezTo>
                    <a:cubicBezTo>
                      <a:pt x="3914" y="11121"/>
                      <a:pt x="4676" y="10759"/>
                      <a:pt x="5421" y="10361"/>
                    </a:cubicBezTo>
                    <a:cubicBezTo>
                      <a:pt x="5867" y="10125"/>
                      <a:pt x="6313" y="9884"/>
                      <a:pt x="6744" y="9622"/>
                    </a:cubicBezTo>
                    <a:cubicBezTo>
                      <a:pt x="7028" y="9449"/>
                      <a:pt x="7287" y="9233"/>
                      <a:pt x="7556" y="9042"/>
                    </a:cubicBezTo>
                    <a:cubicBezTo>
                      <a:pt x="7753" y="10237"/>
                      <a:pt x="8210" y="11355"/>
                      <a:pt x="8714" y="12455"/>
                    </a:cubicBezTo>
                    <a:cubicBezTo>
                      <a:pt x="8935" y="12940"/>
                      <a:pt x="9265" y="13377"/>
                      <a:pt x="9487" y="13862"/>
                    </a:cubicBezTo>
                    <a:cubicBezTo>
                      <a:pt x="9832" y="14620"/>
                      <a:pt x="10122" y="15404"/>
                      <a:pt x="10447" y="16170"/>
                    </a:cubicBezTo>
                    <a:cubicBezTo>
                      <a:pt x="10696" y="16764"/>
                      <a:pt x="10849" y="17392"/>
                      <a:pt x="10901" y="18035"/>
                    </a:cubicBezTo>
                    <a:cubicBezTo>
                      <a:pt x="10912" y="18154"/>
                      <a:pt x="10906" y="18275"/>
                      <a:pt x="10908" y="18396"/>
                    </a:cubicBezTo>
                    <a:lnTo>
                      <a:pt x="10980" y="18401"/>
                    </a:lnTo>
                    <a:cubicBezTo>
                      <a:pt x="11070" y="18091"/>
                      <a:pt x="11161" y="17781"/>
                      <a:pt x="11246" y="17469"/>
                    </a:cubicBezTo>
                    <a:cubicBezTo>
                      <a:pt x="11544" y="16382"/>
                      <a:pt x="11846" y="15295"/>
                      <a:pt x="12131" y="14204"/>
                    </a:cubicBezTo>
                    <a:cubicBezTo>
                      <a:pt x="12283" y="13619"/>
                      <a:pt x="12458" y="13030"/>
                      <a:pt x="12526" y="12431"/>
                    </a:cubicBezTo>
                    <a:cubicBezTo>
                      <a:pt x="12625" y="11558"/>
                      <a:pt x="12564" y="10686"/>
                      <a:pt x="12170" y="9871"/>
                    </a:cubicBezTo>
                    <a:cubicBezTo>
                      <a:pt x="12151" y="9826"/>
                      <a:pt x="12136" y="9782"/>
                      <a:pt x="12123" y="9735"/>
                    </a:cubicBezTo>
                    <a:lnTo>
                      <a:pt x="12123" y="9735"/>
                    </a:lnTo>
                    <a:cubicBezTo>
                      <a:pt x="12474" y="9904"/>
                      <a:pt x="12801" y="10077"/>
                      <a:pt x="13142" y="10222"/>
                    </a:cubicBezTo>
                    <a:cubicBezTo>
                      <a:pt x="13803" y="10506"/>
                      <a:pt x="14474" y="10770"/>
                      <a:pt x="15137" y="11051"/>
                    </a:cubicBezTo>
                    <a:cubicBezTo>
                      <a:pt x="16172" y="11489"/>
                      <a:pt x="17254" y="11833"/>
                      <a:pt x="18222" y="12422"/>
                    </a:cubicBezTo>
                    <a:cubicBezTo>
                      <a:pt x="18924" y="12853"/>
                      <a:pt x="19580" y="13345"/>
                      <a:pt x="20137" y="13968"/>
                    </a:cubicBezTo>
                    <a:cubicBezTo>
                      <a:pt x="20554" y="14431"/>
                      <a:pt x="20871" y="14949"/>
                      <a:pt x="21161" y="15490"/>
                    </a:cubicBezTo>
                    <a:cubicBezTo>
                      <a:pt x="21239" y="15637"/>
                      <a:pt x="21258" y="15811"/>
                      <a:pt x="21310" y="15971"/>
                    </a:cubicBezTo>
                    <a:cubicBezTo>
                      <a:pt x="21340" y="16068"/>
                      <a:pt x="21388" y="16157"/>
                      <a:pt x="21453" y="16237"/>
                    </a:cubicBezTo>
                    <a:cubicBezTo>
                      <a:pt x="21066" y="13186"/>
                      <a:pt x="19909" y="10477"/>
                      <a:pt x="17824" y="8104"/>
                    </a:cubicBezTo>
                    <a:lnTo>
                      <a:pt x="17824" y="8104"/>
                    </a:lnTo>
                    <a:cubicBezTo>
                      <a:pt x="18023" y="8152"/>
                      <a:pt x="18179" y="8167"/>
                      <a:pt x="18315" y="8226"/>
                    </a:cubicBezTo>
                    <a:cubicBezTo>
                      <a:pt x="18905" y="8485"/>
                      <a:pt x="19489" y="8756"/>
                      <a:pt x="20074" y="9025"/>
                    </a:cubicBezTo>
                    <a:cubicBezTo>
                      <a:pt x="21171" y="9529"/>
                      <a:pt x="22308" y="9891"/>
                      <a:pt x="23521" y="9951"/>
                    </a:cubicBezTo>
                    <a:cubicBezTo>
                      <a:pt x="23541" y="9952"/>
                      <a:pt x="23562" y="9952"/>
                      <a:pt x="23582" y="9952"/>
                    </a:cubicBezTo>
                    <a:cubicBezTo>
                      <a:pt x="23758" y="9952"/>
                      <a:pt x="23936" y="9913"/>
                      <a:pt x="24112" y="9895"/>
                    </a:cubicBezTo>
                    <a:cubicBezTo>
                      <a:pt x="24268" y="9880"/>
                      <a:pt x="24426" y="9865"/>
                      <a:pt x="24629" y="9847"/>
                    </a:cubicBezTo>
                    <a:cubicBezTo>
                      <a:pt x="24569" y="9787"/>
                      <a:pt x="24532" y="9735"/>
                      <a:pt x="24484" y="9705"/>
                    </a:cubicBezTo>
                    <a:cubicBezTo>
                      <a:pt x="23813" y="9289"/>
                      <a:pt x="23287" y="8722"/>
                      <a:pt x="22770" y="8133"/>
                    </a:cubicBezTo>
                    <a:cubicBezTo>
                      <a:pt x="22051" y="7312"/>
                      <a:pt x="21380" y="6446"/>
                      <a:pt x="20398" y="5889"/>
                    </a:cubicBezTo>
                    <a:cubicBezTo>
                      <a:pt x="19916" y="5618"/>
                      <a:pt x="19530" y="5186"/>
                      <a:pt x="19069" y="4874"/>
                    </a:cubicBezTo>
                    <a:cubicBezTo>
                      <a:pt x="18487" y="4480"/>
                      <a:pt x="17883" y="4118"/>
                      <a:pt x="17270" y="3774"/>
                    </a:cubicBezTo>
                    <a:cubicBezTo>
                      <a:pt x="16796" y="3510"/>
                      <a:pt x="16313" y="3213"/>
                      <a:pt x="15797" y="3085"/>
                    </a:cubicBezTo>
                    <a:cubicBezTo>
                      <a:pt x="14981" y="2880"/>
                      <a:pt x="14137" y="2775"/>
                      <a:pt x="13298" y="2682"/>
                    </a:cubicBezTo>
                    <a:cubicBezTo>
                      <a:pt x="12675" y="2613"/>
                      <a:pt x="12043" y="2628"/>
                      <a:pt x="11393" y="2604"/>
                    </a:cubicBezTo>
                    <a:cubicBezTo>
                      <a:pt x="11649" y="2501"/>
                      <a:pt x="11897" y="2405"/>
                      <a:pt x="12142" y="2303"/>
                    </a:cubicBezTo>
                    <a:cubicBezTo>
                      <a:pt x="12543" y="2135"/>
                      <a:pt x="12816" y="1853"/>
                      <a:pt x="13017" y="1457"/>
                    </a:cubicBezTo>
                    <a:cubicBezTo>
                      <a:pt x="13219" y="1062"/>
                      <a:pt x="12947" y="752"/>
                      <a:pt x="12599" y="752"/>
                    </a:cubicBezTo>
                    <a:cubicBezTo>
                      <a:pt x="12575" y="752"/>
                      <a:pt x="12551" y="754"/>
                      <a:pt x="12526" y="757"/>
                    </a:cubicBezTo>
                    <a:cubicBezTo>
                      <a:pt x="12014" y="820"/>
                      <a:pt x="11553" y="1002"/>
                      <a:pt x="11194" y="1405"/>
                    </a:cubicBezTo>
                    <a:cubicBezTo>
                      <a:pt x="10784" y="1868"/>
                      <a:pt x="10432" y="2364"/>
                      <a:pt x="10278" y="2979"/>
                    </a:cubicBezTo>
                    <a:lnTo>
                      <a:pt x="10213" y="2977"/>
                    </a:lnTo>
                    <a:cubicBezTo>
                      <a:pt x="10178" y="2834"/>
                      <a:pt x="10131" y="2693"/>
                      <a:pt x="10109" y="2548"/>
                    </a:cubicBezTo>
                    <a:cubicBezTo>
                      <a:pt x="10012" y="1916"/>
                      <a:pt x="9869" y="1296"/>
                      <a:pt x="9553" y="731"/>
                    </a:cubicBezTo>
                    <a:cubicBezTo>
                      <a:pt x="9351" y="368"/>
                      <a:pt x="9120" y="34"/>
                      <a:pt x="8647" y="2"/>
                    </a:cubicBezTo>
                    <a:cubicBezTo>
                      <a:pt x="8625" y="1"/>
                      <a:pt x="8603" y="0"/>
                      <a:pt x="85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-1320750" y="2498875"/>
                <a:ext cx="515875" cy="434925"/>
              </a:xfrm>
              <a:custGeom>
                <a:avLst/>
                <a:gdLst/>
                <a:ahLst/>
                <a:cxnLst/>
                <a:rect l="l" t="t" r="r" b="b"/>
                <a:pathLst>
                  <a:path w="20635" h="17397" extrusionOk="0">
                    <a:moveTo>
                      <a:pt x="9955" y="3495"/>
                    </a:moveTo>
                    <a:cubicBezTo>
                      <a:pt x="9961" y="3495"/>
                      <a:pt x="9968" y="3495"/>
                      <a:pt x="9975" y="3496"/>
                    </a:cubicBezTo>
                    <a:cubicBezTo>
                      <a:pt x="10430" y="3555"/>
                      <a:pt x="10818" y="3788"/>
                      <a:pt x="11166" y="4066"/>
                    </a:cubicBezTo>
                    <a:cubicBezTo>
                      <a:pt x="11972" y="4715"/>
                      <a:pt x="12782" y="5365"/>
                      <a:pt x="13553" y="6055"/>
                    </a:cubicBezTo>
                    <a:cubicBezTo>
                      <a:pt x="14945" y="7299"/>
                      <a:pt x="16231" y="8650"/>
                      <a:pt x="17480" y="10037"/>
                    </a:cubicBezTo>
                    <a:cubicBezTo>
                      <a:pt x="17550" y="10115"/>
                      <a:pt x="17595" y="10219"/>
                      <a:pt x="17652" y="10310"/>
                    </a:cubicBezTo>
                    <a:lnTo>
                      <a:pt x="17606" y="10343"/>
                    </a:lnTo>
                    <a:cubicBezTo>
                      <a:pt x="17554" y="10302"/>
                      <a:pt x="17500" y="10267"/>
                      <a:pt x="17454" y="10220"/>
                    </a:cubicBezTo>
                    <a:cubicBezTo>
                      <a:pt x="16831" y="9605"/>
                      <a:pt x="16223" y="8977"/>
                      <a:pt x="15586" y="8381"/>
                    </a:cubicBezTo>
                    <a:cubicBezTo>
                      <a:pt x="14793" y="7638"/>
                      <a:pt x="14009" y="6880"/>
                      <a:pt x="13159" y="6207"/>
                    </a:cubicBezTo>
                    <a:cubicBezTo>
                      <a:pt x="12091" y="5361"/>
                      <a:pt x="10959" y="4598"/>
                      <a:pt x="9857" y="3793"/>
                    </a:cubicBezTo>
                    <a:cubicBezTo>
                      <a:pt x="9792" y="3747"/>
                      <a:pt x="9763" y="3650"/>
                      <a:pt x="9716" y="3578"/>
                    </a:cubicBezTo>
                    <a:cubicBezTo>
                      <a:pt x="9795" y="3550"/>
                      <a:pt x="9878" y="3495"/>
                      <a:pt x="9955" y="3495"/>
                    </a:cubicBezTo>
                    <a:close/>
                    <a:moveTo>
                      <a:pt x="8047" y="1"/>
                    </a:moveTo>
                    <a:cubicBezTo>
                      <a:pt x="7958" y="1"/>
                      <a:pt x="7879" y="29"/>
                      <a:pt x="7827" y="101"/>
                    </a:cubicBezTo>
                    <a:cubicBezTo>
                      <a:pt x="7737" y="224"/>
                      <a:pt x="7719" y="476"/>
                      <a:pt x="7788" y="612"/>
                    </a:cubicBezTo>
                    <a:cubicBezTo>
                      <a:pt x="7919" y="869"/>
                      <a:pt x="8098" y="1101"/>
                      <a:pt x="8310" y="1296"/>
                    </a:cubicBezTo>
                    <a:cubicBezTo>
                      <a:pt x="8813" y="1762"/>
                      <a:pt x="9109" y="2342"/>
                      <a:pt x="9300" y="2981"/>
                    </a:cubicBezTo>
                    <a:cubicBezTo>
                      <a:pt x="9319" y="3039"/>
                      <a:pt x="9233" y="3182"/>
                      <a:pt x="9168" y="3200"/>
                    </a:cubicBezTo>
                    <a:cubicBezTo>
                      <a:pt x="8878" y="3290"/>
                      <a:pt x="8581" y="3375"/>
                      <a:pt x="8280" y="3416"/>
                    </a:cubicBezTo>
                    <a:cubicBezTo>
                      <a:pt x="7355" y="3544"/>
                      <a:pt x="6526" y="3923"/>
                      <a:pt x="5703" y="4339"/>
                    </a:cubicBezTo>
                    <a:cubicBezTo>
                      <a:pt x="5130" y="4622"/>
                      <a:pt x="4614" y="5005"/>
                      <a:pt x="4175" y="5467"/>
                    </a:cubicBezTo>
                    <a:cubicBezTo>
                      <a:pt x="3761" y="5910"/>
                      <a:pt x="3402" y="6409"/>
                      <a:pt x="3057" y="6911"/>
                    </a:cubicBezTo>
                    <a:cubicBezTo>
                      <a:pt x="2564" y="7627"/>
                      <a:pt x="2118" y="8375"/>
                      <a:pt x="1631" y="9094"/>
                    </a:cubicBezTo>
                    <a:cubicBezTo>
                      <a:pt x="1321" y="9555"/>
                      <a:pt x="990" y="10005"/>
                      <a:pt x="637" y="10434"/>
                    </a:cubicBezTo>
                    <a:cubicBezTo>
                      <a:pt x="461" y="10646"/>
                      <a:pt x="214" y="10802"/>
                      <a:pt x="0" y="10982"/>
                    </a:cubicBezTo>
                    <a:cubicBezTo>
                      <a:pt x="6" y="11010"/>
                      <a:pt x="11" y="11036"/>
                      <a:pt x="17" y="11066"/>
                    </a:cubicBezTo>
                    <a:cubicBezTo>
                      <a:pt x="1094" y="10884"/>
                      <a:pt x="2189" y="10769"/>
                      <a:pt x="3243" y="10499"/>
                    </a:cubicBezTo>
                    <a:cubicBezTo>
                      <a:pt x="3928" y="10323"/>
                      <a:pt x="4577" y="9958"/>
                      <a:pt x="5205" y="9615"/>
                    </a:cubicBezTo>
                    <a:cubicBezTo>
                      <a:pt x="5790" y="9295"/>
                      <a:pt x="6327" y="8892"/>
                      <a:pt x="6881" y="8518"/>
                    </a:cubicBezTo>
                    <a:cubicBezTo>
                      <a:pt x="6935" y="8481"/>
                      <a:pt x="6990" y="8383"/>
                      <a:pt x="6981" y="8323"/>
                    </a:cubicBezTo>
                    <a:cubicBezTo>
                      <a:pt x="6864" y="7662"/>
                      <a:pt x="6996" y="7023"/>
                      <a:pt x="7128" y="6382"/>
                    </a:cubicBezTo>
                    <a:cubicBezTo>
                      <a:pt x="7200" y="6023"/>
                      <a:pt x="7258" y="5661"/>
                      <a:pt x="7329" y="5300"/>
                    </a:cubicBezTo>
                    <a:cubicBezTo>
                      <a:pt x="7342" y="5226"/>
                      <a:pt x="7379" y="5157"/>
                      <a:pt x="7373" y="5047"/>
                    </a:cubicBezTo>
                    <a:lnTo>
                      <a:pt x="7373" y="5047"/>
                    </a:lnTo>
                    <a:cubicBezTo>
                      <a:pt x="7172" y="5230"/>
                      <a:pt x="6966" y="5404"/>
                      <a:pt x="6775" y="5594"/>
                    </a:cubicBezTo>
                    <a:cubicBezTo>
                      <a:pt x="6056" y="6307"/>
                      <a:pt x="5368" y="7054"/>
                      <a:pt x="4618" y="7731"/>
                    </a:cubicBezTo>
                    <a:cubicBezTo>
                      <a:pt x="4305" y="8013"/>
                      <a:pt x="3863" y="8154"/>
                      <a:pt x="3480" y="8355"/>
                    </a:cubicBezTo>
                    <a:cubicBezTo>
                      <a:pt x="3473" y="8359"/>
                      <a:pt x="3465" y="8361"/>
                      <a:pt x="3455" y="8361"/>
                    </a:cubicBezTo>
                    <a:cubicBezTo>
                      <a:pt x="3430" y="8361"/>
                      <a:pt x="3395" y="8349"/>
                      <a:pt x="3350" y="8344"/>
                    </a:cubicBezTo>
                    <a:cubicBezTo>
                      <a:pt x="3378" y="8299"/>
                      <a:pt x="3386" y="8264"/>
                      <a:pt x="3406" y="8256"/>
                    </a:cubicBezTo>
                    <a:cubicBezTo>
                      <a:pt x="4112" y="7985"/>
                      <a:pt x="4605" y="7439"/>
                      <a:pt x="5116" y="6920"/>
                    </a:cubicBezTo>
                    <a:cubicBezTo>
                      <a:pt x="5740" y="6289"/>
                      <a:pt x="6325" y="5618"/>
                      <a:pt x="6966" y="5005"/>
                    </a:cubicBezTo>
                    <a:cubicBezTo>
                      <a:pt x="7375" y="4614"/>
                      <a:pt x="7851" y="4297"/>
                      <a:pt x="8295" y="3944"/>
                    </a:cubicBezTo>
                    <a:cubicBezTo>
                      <a:pt x="8414" y="3849"/>
                      <a:pt x="8525" y="3745"/>
                      <a:pt x="8640" y="3646"/>
                    </a:cubicBezTo>
                    <a:lnTo>
                      <a:pt x="8713" y="3667"/>
                    </a:lnTo>
                    <a:cubicBezTo>
                      <a:pt x="8696" y="3728"/>
                      <a:pt x="8694" y="3801"/>
                      <a:pt x="8661" y="3847"/>
                    </a:cubicBezTo>
                    <a:cubicBezTo>
                      <a:pt x="8484" y="4092"/>
                      <a:pt x="8258" y="4312"/>
                      <a:pt x="8124" y="4577"/>
                    </a:cubicBezTo>
                    <a:cubicBezTo>
                      <a:pt x="7230" y="6356"/>
                      <a:pt x="7163" y="8204"/>
                      <a:pt x="7747" y="10081"/>
                    </a:cubicBezTo>
                    <a:cubicBezTo>
                      <a:pt x="7990" y="10862"/>
                      <a:pt x="8287" y="11625"/>
                      <a:pt x="8594" y="12383"/>
                    </a:cubicBezTo>
                    <a:cubicBezTo>
                      <a:pt x="8787" y="12865"/>
                      <a:pt x="9060" y="13314"/>
                      <a:pt x="9265" y="13792"/>
                    </a:cubicBezTo>
                    <a:cubicBezTo>
                      <a:pt x="9499" y="14340"/>
                      <a:pt x="9716" y="14897"/>
                      <a:pt x="9908" y="15460"/>
                    </a:cubicBezTo>
                    <a:cubicBezTo>
                      <a:pt x="10086" y="15979"/>
                      <a:pt x="10224" y="16510"/>
                      <a:pt x="10378" y="17038"/>
                    </a:cubicBezTo>
                    <a:cubicBezTo>
                      <a:pt x="10407" y="17136"/>
                      <a:pt x="10430" y="17237"/>
                      <a:pt x="10471" y="17397"/>
                    </a:cubicBezTo>
                    <a:cubicBezTo>
                      <a:pt x="10588" y="16934"/>
                      <a:pt x="10681" y="16533"/>
                      <a:pt x="10792" y="16135"/>
                    </a:cubicBezTo>
                    <a:cubicBezTo>
                      <a:pt x="11067" y="15135"/>
                      <a:pt x="11348" y="14137"/>
                      <a:pt x="11634" y="13141"/>
                    </a:cubicBezTo>
                    <a:cubicBezTo>
                      <a:pt x="11914" y="12164"/>
                      <a:pt x="11994" y="11177"/>
                      <a:pt x="11775" y="10181"/>
                    </a:cubicBezTo>
                    <a:cubicBezTo>
                      <a:pt x="11703" y="9856"/>
                      <a:pt x="11587" y="9527"/>
                      <a:pt x="11420" y="9241"/>
                    </a:cubicBezTo>
                    <a:cubicBezTo>
                      <a:pt x="11296" y="9029"/>
                      <a:pt x="11050" y="8886"/>
                      <a:pt x="10870" y="8704"/>
                    </a:cubicBezTo>
                    <a:cubicBezTo>
                      <a:pt x="10556" y="8390"/>
                      <a:pt x="10220" y="8093"/>
                      <a:pt x="9949" y="7745"/>
                    </a:cubicBezTo>
                    <a:cubicBezTo>
                      <a:pt x="9588" y="7283"/>
                      <a:pt x="9283" y="6779"/>
                      <a:pt x="8954" y="6296"/>
                    </a:cubicBezTo>
                    <a:lnTo>
                      <a:pt x="8954" y="6296"/>
                    </a:lnTo>
                    <a:cubicBezTo>
                      <a:pt x="8466" y="8489"/>
                      <a:pt x="8785" y="10627"/>
                      <a:pt x="9607" y="12722"/>
                    </a:cubicBezTo>
                    <a:lnTo>
                      <a:pt x="9530" y="12740"/>
                    </a:lnTo>
                    <a:cubicBezTo>
                      <a:pt x="9471" y="12590"/>
                      <a:pt x="9410" y="12441"/>
                      <a:pt x="9350" y="12292"/>
                    </a:cubicBezTo>
                    <a:cubicBezTo>
                      <a:pt x="8670" y="10553"/>
                      <a:pt x="8332" y="8697"/>
                      <a:pt x="8354" y="6829"/>
                    </a:cubicBezTo>
                    <a:cubicBezTo>
                      <a:pt x="8362" y="6172"/>
                      <a:pt x="8499" y="5534"/>
                      <a:pt x="8665" y="4901"/>
                    </a:cubicBezTo>
                    <a:cubicBezTo>
                      <a:pt x="8750" y="4568"/>
                      <a:pt x="8808" y="4228"/>
                      <a:pt x="8875" y="3890"/>
                    </a:cubicBezTo>
                    <a:cubicBezTo>
                      <a:pt x="8921" y="3665"/>
                      <a:pt x="9005" y="3468"/>
                      <a:pt x="9276" y="3386"/>
                    </a:cubicBezTo>
                    <a:cubicBezTo>
                      <a:pt x="9276" y="3440"/>
                      <a:pt x="9287" y="3490"/>
                      <a:pt x="9276" y="3535"/>
                    </a:cubicBezTo>
                    <a:cubicBezTo>
                      <a:pt x="9166" y="3966"/>
                      <a:pt x="9032" y="4392"/>
                      <a:pt x="8951" y="4828"/>
                    </a:cubicBezTo>
                    <a:cubicBezTo>
                      <a:pt x="8821" y="5516"/>
                      <a:pt x="9081" y="6133"/>
                      <a:pt x="9449" y="6675"/>
                    </a:cubicBezTo>
                    <a:cubicBezTo>
                      <a:pt x="10272" y="7889"/>
                      <a:pt x="11264" y="8948"/>
                      <a:pt x="12585" y="9630"/>
                    </a:cubicBezTo>
                    <a:cubicBezTo>
                      <a:pt x="13224" y="9960"/>
                      <a:pt x="13901" y="10220"/>
                      <a:pt x="14570" y="10486"/>
                    </a:cubicBezTo>
                    <a:cubicBezTo>
                      <a:pt x="15830" y="10986"/>
                      <a:pt x="17100" y="11462"/>
                      <a:pt x="18249" y="12205"/>
                    </a:cubicBezTo>
                    <a:cubicBezTo>
                      <a:pt x="18951" y="12660"/>
                      <a:pt x="19533" y="13242"/>
                      <a:pt x="20040" y="13900"/>
                    </a:cubicBezTo>
                    <a:cubicBezTo>
                      <a:pt x="20259" y="14180"/>
                      <a:pt x="20432" y="14496"/>
                      <a:pt x="20635" y="14812"/>
                    </a:cubicBezTo>
                    <a:cubicBezTo>
                      <a:pt x="20635" y="14765"/>
                      <a:pt x="20631" y="14719"/>
                      <a:pt x="20625" y="14673"/>
                    </a:cubicBezTo>
                    <a:cubicBezTo>
                      <a:pt x="20430" y="13569"/>
                      <a:pt x="20075" y="12513"/>
                      <a:pt x="19609" y="11495"/>
                    </a:cubicBezTo>
                    <a:cubicBezTo>
                      <a:pt x="19141" y="10479"/>
                      <a:pt x="18637" y="9472"/>
                      <a:pt x="17914" y="8606"/>
                    </a:cubicBezTo>
                    <a:cubicBezTo>
                      <a:pt x="16974" y="7478"/>
                      <a:pt x="15989" y="6391"/>
                      <a:pt x="14813" y="5484"/>
                    </a:cubicBezTo>
                    <a:cubicBezTo>
                      <a:pt x="14133" y="4962"/>
                      <a:pt x="13433" y="4475"/>
                      <a:pt x="12667" y="4113"/>
                    </a:cubicBezTo>
                    <a:cubicBezTo>
                      <a:pt x="11740" y="3672"/>
                      <a:pt x="10761" y="3340"/>
                      <a:pt x="9807" y="2953"/>
                    </a:cubicBezTo>
                    <a:cubicBezTo>
                      <a:pt x="9739" y="2927"/>
                      <a:pt x="9664" y="2862"/>
                      <a:pt x="9638" y="2795"/>
                    </a:cubicBezTo>
                    <a:cubicBezTo>
                      <a:pt x="9343" y="2065"/>
                      <a:pt x="9058" y="1329"/>
                      <a:pt x="8765" y="597"/>
                    </a:cubicBezTo>
                    <a:cubicBezTo>
                      <a:pt x="8679" y="380"/>
                      <a:pt x="8557" y="190"/>
                      <a:pt x="8336" y="79"/>
                    </a:cubicBezTo>
                    <a:cubicBezTo>
                      <a:pt x="8242" y="32"/>
                      <a:pt x="8140" y="1"/>
                      <a:pt x="804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-1076975" y="2555775"/>
                <a:ext cx="348525" cy="174800"/>
              </a:xfrm>
              <a:custGeom>
                <a:avLst/>
                <a:gdLst/>
                <a:ahLst/>
                <a:cxnLst/>
                <a:rect l="l" t="t" r="r" b="b"/>
                <a:pathLst>
                  <a:path w="13941" h="6992" extrusionOk="0">
                    <a:moveTo>
                      <a:pt x="1429" y="1"/>
                    </a:moveTo>
                    <a:cubicBezTo>
                      <a:pt x="974" y="1"/>
                      <a:pt x="528" y="60"/>
                      <a:pt x="166" y="382"/>
                    </a:cubicBezTo>
                    <a:cubicBezTo>
                      <a:pt x="116" y="425"/>
                      <a:pt x="73" y="479"/>
                      <a:pt x="1" y="551"/>
                    </a:cubicBezTo>
                    <a:cubicBezTo>
                      <a:pt x="935" y="874"/>
                      <a:pt x="1827" y="1231"/>
                      <a:pt x="2749" y="1482"/>
                    </a:cubicBezTo>
                    <a:cubicBezTo>
                      <a:pt x="3282" y="1627"/>
                      <a:pt x="3865" y="1575"/>
                      <a:pt x="4421" y="1655"/>
                    </a:cubicBezTo>
                    <a:cubicBezTo>
                      <a:pt x="5869" y="1865"/>
                      <a:pt x="7192" y="2378"/>
                      <a:pt x="8336" y="3310"/>
                    </a:cubicBezTo>
                    <a:cubicBezTo>
                      <a:pt x="8366" y="3333"/>
                      <a:pt x="8394" y="3357"/>
                      <a:pt x="8422" y="3383"/>
                    </a:cubicBezTo>
                    <a:cubicBezTo>
                      <a:pt x="8427" y="3390"/>
                      <a:pt x="8420" y="3411"/>
                      <a:pt x="8412" y="3472"/>
                    </a:cubicBezTo>
                    <a:cubicBezTo>
                      <a:pt x="8227" y="3364"/>
                      <a:pt x="8052" y="3271"/>
                      <a:pt x="7885" y="3165"/>
                    </a:cubicBezTo>
                    <a:cubicBezTo>
                      <a:pt x="6969" y="2589"/>
                      <a:pt x="6006" y="2123"/>
                      <a:pt x="4913" y="2002"/>
                    </a:cubicBezTo>
                    <a:cubicBezTo>
                      <a:pt x="4438" y="1948"/>
                      <a:pt x="3957" y="1952"/>
                      <a:pt x="3477" y="1930"/>
                    </a:cubicBezTo>
                    <a:lnTo>
                      <a:pt x="3477" y="1930"/>
                    </a:lnTo>
                    <a:cubicBezTo>
                      <a:pt x="3854" y="2197"/>
                      <a:pt x="4230" y="2469"/>
                      <a:pt x="4609" y="2732"/>
                    </a:cubicBezTo>
                    <a:cubicBezTo>
                      <a:pt x="5473" y="3334"/>
                      <a:pt x="6244" y="4039"/>
                      <a:pt x="6967" y="4801"/>
                    </a:cubicBezTo>
                    <a:cubicBezTo>
                      <a:pt x="7035" y="4873"/>
                      <a:pt x="7158" y="4914"/>
                      <a:pt x="7262" y="4927"/>
                    </a:cubicBezTo>
                    <a:cubicBezTo>
                      <a:pt x="7890" y="5005"/>
                      <a:pt x="8461" y="5239"/>
                      <a:pt x="9026" y="5510"/>
                    </a:cubicBezTo>
                    <a:cubicBezTo>
                      <a:pt x="9875" y="5917"/>
                      <a:pt x="10718" y="6356"/>
                      <a:pt x="11606" y="6662"/>
                    </a:cubicBezTo>
                    <a:cubicBezTo>
                      <a:pt x="12220" y="6872"/>
                      <a:pt x="12902" y="6885"/>
                      <a:pt x="13552" y="6980"/>
                    </a:cubicBezTo>
                    <a:cubicBezTo>
                      <a:pt x="13616" y="6990"/>
                      <a:pt x="13680" y="6992"/>
                      <a:pt x="13749" y="6992"/>
                    </a:cubicBezTo>
                    <a:cubicBezTo>
                      <a:pt x="13796" y="6992"/>
                      <a:pt x="13845" y="6991"/>
                      <a:pt x="13897" y="6991"/>
                    </a:cubicBezTo>
                    <a:cubicBezTo>
                      <a:pt x="13911" y="6991"/>
                      <a:pt x="13926" y="6991"/>
                      <a:pt x="13940" y="6991"/>
                    </a:cubicBezTo>
                    <a:cubicBezTo>
                      <a:pt x="13682" y="6765"/>
                      <a:pt x="13424" y="6569"/>
                      <a:pt x="13203" y="6341"/>
                    </a:cubicBezTo>
                    <a:cubicBezTo>
                      <a:pt x="12757" y="5876"/>
                      <a:pt x="12327" y="5399"/>
                      <a:pt x="11898" y="4921"/>
                    </a:cubicBezTo>
                    <a:cubicBezTo>
                      <a:pt x="11357" y="4317"/>
                      <a:pt x="10820" y="3715"/>
                      <a:pt x="10101" y="3299"/>
                    </a:cubicBezTo>
                    <a:cubicBezTo>
                      <a:pt x="9715" y="3076"/>
                      <a:pt x="9356" y="2790"/>
                      <a:pt x="9020" y="2493"/>
                    </a:cubicBezTo>
                    <a:cubicBezTo>
                      <a:pt x="8340" y="1891"/>
                      <a:pt x="7524" y="1515"/>
                      <a:pt x="6762" y="1049"/>
                    </a:cubicBezTo>
                    <a:cubicBezTo>
                      <a:pt x="5595" y="330"/>
                      <a:pt x="4300" y="135"/>
                      <a:pt x="2974" y="49"/>
                    </a:cubicBezTo>
                    <a:cubicBezTo>
                      <a:pt x="2461" y="16"/>
                      <a:pt x="1944" y="3"/>
                      <a:pt x="14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-1187800" y="2540975"/>
                <a:ext cx="93625" cy="36875"/>
              </a:xfrm>
              <a:custGeom>
                <a:avLst/>
                <a:gdLst/>
                <a:ahLst/>
                <a:cxnLst/>
                <a:rect l="l" t="t" r="r" b="b"/>
                <a:pathLst>
                  <a:path w="3745" h="1475" extrusionOk="0">
                    <a:moveTo>
                      <a:pt x="1265" y="1"/>
                    </a:moveTo>
                    <a:cubicBezTo>
                      <a:pt x="1142" y="1"/>
                      <a:pt x="1017" y="10"/>
                      <a:pt x="890" y="30"/>
                    </a:cubicBezTo>
                    <a:cubicBezTo>
                      <a:pt x="327" y="117"/>
                      <a:pt x="0" y="597"/>
                      <a:pt x="173" y="1104"/>
                    </a:cubicBezTo>
                    <a:cubicBezTo>
                      <a:pt x="247" y="1317"/>
                      <a:pt x="423" y="1475"/>
                      <a:pt x="642" y="1475"/>
                    </a:cubicBezTo>
                    <a:cubicBezTo>
                      <a:pt x="659" y="1475"/>
                      <a:pt x="677" y="1474"/>
                      <a:pt x="695" y="1472"/>
                    </a:cubicBezTo>
                    <a:cubicBezTo>
                      <a:pt x="1102" y="1425"/>
                      <a:pt x="1511" y="1370"/>
                      <a:pt x="1910" y="1275"/>
                    </a:cubicBezTo>
                    <a:cubicBezTo>
                      <a:pt x="2304" y="1182"/>
                      <a:pt x="2696" y="1095"/>
                      <a:pt x="3094" y="1095"/>
                    </a:cubicBezTo>
                    <a:cubicBezTo>
                      <a:pt x="3293" y="1095"/>
                      <a:pt x="3494" y="1117"/>
                      <a:pt x="3698" y="1171"/>
                    </a:cubicBezTo>
                    <a:lnTo>
                      <a:pt x="3744" y="1100"/>
                    </a:lnTo>
                    <a:cubicBezTo>
                      <a:pt x="3419" y="879"/>
                      <a:pt x="3105" y="636"/>
                      <a:pt x="2763" y="442"/>
                    </a:cubicBezTo>
                    <a:cubicBezTo>
                      <a:pt x="2293" y="178"/>
                      <a:pt x="1799" y="1"/>
                      <a:pt x="12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-1072425" y="2515950"/>
                <a:ext cx="60000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2400" h="1704" extrusionOk="0">
                    <a:moveTo>
                      <a:pt x="1886" y="1"/>
                    </a:moveTo>
                    <a:cubicBezTo>
                      <a:pt x="1763" y="1"/>
                      <a:pt x="1644" y="45"/>
                      <a:pt x="1524" y="111"/>
                    </a:cubicBezTo>
                    <a:cubicBezTo>
                      <a:pt x="1013" y="392"/>
                      <a:pt x="627" y="804"/>
                      <a:pt x="292" y="1271"/>
                    </a:cubicBezTo>
                    <a:cubicBezTo>
                      <a:pt x="196" y="1406"/>
                      <a:pt x="107" y="1546"/>
                      <a:pt x="1" y="1704"/>
                    </a:cubicBezTo>
                    <a:cubicBezTo>
                      <a:pt x="645" y="1430"/>
                      <a:pt x="1255" y="1185"/>
                      <a:pt x="1850" y="912"/>
                    </a:cubicBezTo>
                    <a:cubicBezTo>
                      <a:pt x="2006" y="840"/>
                      <a:pt x="2141" y="695"/>
                      <a:pt x="2253" y="557"/>
                    </a:cubicBezTo>
                    <a:cubicBezTo>
                      <a:pt x="2400" y="377"/>
                      <a:pt x="2342" y="180"/>
                      <a:pt x="2136" y="67"/>
                    </a:cubicBezTo>
                    <a:cubicBezTo>
                      <a:pt x="2050" y="21"/>
                      <a:pt x="1967" y="1"/>
                      <a:pt x="18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7" name="Google Shape;67;p2"/>
            <p:cNvSpPr/>
            <p:nvPr/>
          </p:nvSpPr>
          <p:spPr>
            <a:xfrm>
              <a:off x="-1077850" y="2586225"/>
              <a:ext cx="198425" cy="171250"/>
            </a:xfrm>
            <a:custGeom>
              <a:avLst/>
              <a:gdLst/>
              <a:ahLst/>
              <a:cxnLst/>
              <a:rect l="l" t="t" r="r" b="b"/>
              <a:pathLst>
                <a:path w="7937" h="6850" extrusionOk="0">
                  <a:moveTo>
                    <a:pt x="239" y="1"/>
                  </a:moveTo>
                  <a:cubicBezTo>
                    <a:pt x="162" y="1"/>
                    <a:pt x="79" y="56"/>
                    <a:pt x="0" y="84"/>
                  </a:cubicBezTo>
                  <a:cubicBezTo>
                    <a:pt x="47" y="156"/>
                    <a:pt x="76" y="251"/>
                    <a:pt x="141" y="299"/>
                  </a:cubicBezTo>
                  <a:cubicBezTo>
                    <a:pt x="1243" y="1104"/>
                    <a:pt x="2375" y="1867"/>
                    <a:pt x="3443" y="2713"/>
                  </a:cubicBezTo>
                  <a:cubicBezTo>
                    <a:pt x="4293" y="3386"/>
                    <a:pt x="5077" y="4144"/>
                    <a:pt x="5870" y="4887"/>
                  </a:cubicBezTo>
                  <a:cubicBezTo>
                    <a:pt x="6507" y="5483"/>
                    <a:pt x="7115" y="6111"/>
                    <a:pt x="7738" y="6726"/>
                  </a:cubicBezTo>
                  <a:cubicBezTo>
                    <a:pt x="7784" y="6773"/>
                    <a:pt x="7838" y="6808"/>
                    <a:pt x="7890" y="6849"/>
                  </a:cubicBezTo>
                  <a:lnTo>
                    <a:pt x="7936" y="6816"/>
                  </a:lnTo>
                  <a:cubicBezTo>
                    <a:pt x="7879" y="6725"/>
                    <a:pt x="7834" y="6621"/>
                    <a:pt x="7764" y="6543"/>
                  </a:cubicBezTo>
                  <a:cubicBezTo>
                    <a:pt x="6515" y="5156"/>
                    <a:pt x="5229" y="3805"/>
                    <a:pt x="3837" y="2561"/>
                  </a:cubicBezTo>
                  <a:cubicBezTo>
                    <a:pt x="3066" y="1871"/>
                    <a:pt x="2256" y="1221"/>
                    <a:pt x="1450" y="572"/>
                  </a:cubicBezTo>
                  <a:cubicBezTo>
                    <a:pt x="1102" y="294"/>
                    <a:pt x="714" y="61"/>
                    <a:pt x="259" y="2"/>
                  </a:cubicBezTo>
                  <a:cubicBezTo>
                    <a:pt x="252" y="1"/>
                    <a:pt x="245" y="1"/>
                    <a:pt x="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" name="Google Shape;68;p2"/>
          <p:cNvGrpSpPr/>
          <p:nvPr/>
        </p:nvGrpSpPr>
        <p:grpSpPr>
          <a:xfrm rot="899957">
            <a:off x="8473243" y="-191215"/>
            <a:ext cx="943257" cy="2964829"/>
            <a:chOff x="2054175" y="2444775"/>
            <a:chExt cx="372250" cy="1170050"/>
          </a:xfrm>
        </p:grpSpPr>
        <p:sp>
          <p:nvSpPr>
            <p:cNvPr id="69" name="Google Shape;69;p2"/>
            <p:cNvSpPr/>
            <p:nvPr/>
          </p:nvSpPr>
          <p:spPr>
            <a:xfrm>
              <a:off x="2054175" y="2444775"/>
              <a:ext cx="372250" cy="1170050"/>
            </a:xfrm>
            <a:custGeom>
              <a:avLst/>
              <a:gdLst/>
              <a:ahLst/>
              <a:cxnLst/>
              <a:rect l="l" t="t" r="r" b="b"/>
              <a:pathLst>
                <a:path w="14890" h="46802" extrusionOk="0">
                  <a:moveTo>
                    <a:pt x="2086" y="2178"/>
                  </a:moveTo>
                  <a:cubicBezTo>
                    <a:pt x="2344" y="2178"/>
                    <a:pt x="2597" y="2260"/>
                    <a:pt x="2847" y="2351"/>
                  </a:cubicBezTo>
                  <a:cubicBezTo>
                    <a:pt x="3196" y="2480"/>
                    <a:pt x="3531" y="2654"/>
                    <a:pt x="3887" y="2751"/>
                  </a:cubicBezTo>
                  <a:lnTo>
                    <a:pt x="3887" y="2753"/>
                  </a:lnTo>
                  <a:cubicBezTo>
                    <a:pt x="4615" y="2951"/>
                    <a:pt x="5294" y="3353"/>
                    <a:pt x="6101" y="3353"/>
                  </a:cubicBezTo>
                  <a:cubicBezTo>
                    <a:pt x="6112" y="3353"/>
                    <a:pt x="6123" y="3353"/>
                    <a:pt x="6134" y="3353"/>
                  </a:cubicBezTo>
                  <a:lnTo>
                    <a:pt x="6134" y="3353"/>
                  </a:lnTo>
                  <a:cubicBezTo>
                    <a:pt x="5935" y="3457"/>
                    <a:pt x="5744" y="3594"/>
                    <a:pt x="5532" y="3663"/>
                  </a:cubicBezTo>
                  <a:cubicBezTo>
                    <a:pt x="4974" y="3845"/>
                    <a:pt x="4404" y="3994"/>
                    <a:pt x="3841" y="4165"/>
                  </a:cubicBezTo>
                  <a:cubicBezTo>
                    <a:pt x="3597" y="4238"/>
                    <a:pt x="3365" y="4272"/>
                    <a:pt x="3143" y="4272"/>
                  </a:cubicBezTo>
                  <a:cubicBezTo>
                    <a:pt x="2408" y="4272"/>
                    <a:pt x="1786" y="3901"/>
                    <a:pt x="1223" y="3366"/>
                  </a:cubicBezTo>
                  <a:cubicBezTo>
                    <a:pt x="931" y="3089"/>
                    <a:pt x="974" y="2740"/>
                    <a:pt x="1288" y="2485"/>
                  </a:cubicBezTo>
                  <a:cubicBezTo>
                    <a:pt x="1405" y="2389"/>
                    <a:pt x="1537" y="2312"/>
                    <a:pt x="1678" y="2255"/>
                  </a:cubicBezTo>
                  <a:cubicBezTo>
                    <a:pt x="1815" y="2200"/>
                    <a:pt x="1951" y="2178"/>
                    <a:pt x="2086" y="2178"/>
                  </a:cubicBezTo>
                  <a:close/>
                  <a:moveTo>
                    <a:pt x="10316" y="4120"/>
                  </a:moveTo>
                  <a:cubicBezTo>
                    <a:pt x="10723" y="4239"/>
                    <a:pt x="11127" y="4287"/>
                    <a:pt x="11534" y="4287"/>
                  </a:cubicBezTo>
                  <a:cubicBezTo>
                    <a:pt x="11749" y="4287"/>
                    <a:pt x="11966" y="4274"/>
                    <a:pt x="12184" y="4250"/>
                  </a:cubicBezTo>
                  <a:cubicBezTo>
                    <a:pt x="12347" y="4233"/>
                    <a:pt x="12514" y="4223"/>
                    <a:pt x="12681" y="4223"/>
                  </a:cubicBezTo>
                  <a:cubicBezTo>
                    <a:pt x="12900" y="4223"/>
                    <a:pt x="13119" y="4240"/>
                    <a:pt x="13330" y="4276"/>
                  </a:cubicBezTo>
                  <a:cubicBezTo>
                    <a:pt x="13594" y="4323"/>
                    <a:pt x="13864" y="4473"/>
                    <a:pt x="14079" y="4642"/>
                  </a:cubicBezTo>
                  <a:cubicBezTo>
                    <a:pt x="14336" y="4839"/>
                    <a:pt x="14343" y="5363"/>
                    <a:pt x="14118" y="5549"/>
                  </a:cubicBezTo>
                  <a:cubicBezTo>
                    <a:pt x="13783" y="5825"/>
                    <a:pt x="13428" y="6011"/>
                    <a:pt x="13013" y="6011"/>
                  </a:cubicBezTo>
                  <a:cubicBezTo>
                    <a:pt x="12878" y="6011"/>
                    <a:pt x="12736" y="5991"/>
                    <a:pt x="12587" y="5949"/>
                  </a:cubicBezTo>
                  <a:cubicBezTo>
                    <a:pt x="11565" y="5657"/>
                    <a:pt x="10985" y="4839"/>
                    <a:pt x="10316" y="4120"/>
                  </a:cubicBezTo>
                  <a:close/>
                  <a:moveTo>
                    <a:pt x="2351" y="5129"/>
                  </a:moveTo>
                  <a:cubicBezTo>
                    <a:pt x="2501" y="5129"/>
                    <a:pt x="2652" y="5146"/>
                    <a:pt x="2802" y="5170"/>
                  </a:cubicBezTo>
                  <a:cubicBezTo>
                    <a:pt x="3315" y="5252"/>
                    <a:pt x="3819" y="5386"/>
                    <a:pt x="4330" y="5466"/>
                  </a:cubicBezTo>
                  <a:cubicBezTo>
                    <a:pt x="4682" y="5522"/>
                    <a:pt x="5039" y="5550"/>
                    <a:pt x="5394" y="5550"/>
                  </a:cubicBezTo>
                  <a:cubicBezTo>
                    <a:pt x="5839" y="5550"/>
                    <a:pt x="6283" y="5506"/>
                    <a:pt x="6719" y="5417"/>
                  </a:cubicBezTo>
                  <a:lnTo>
                    <a:pt x="6719" y="5417"/>
                  </a:lnTo>
                  <a:cubicBezTo>
                    <a:pt x="6448" y="5865"/>
                    <a:pt x="6147" y="6224"/>
                    <a:pt x="5716" y="6449"/>
                  </a:cubicBezTo>
                  <a:cubicBezTo>
                    <a:pt x="4948" y="6852"/>
                    <a:pt x="4127" y="7129"/>
                    <a:pt x="3269" y="7164"/>
                  </a:cubicBezTo>
                  <a:cubicBezTo>
                    <a:pt x="3229" y="7166"/>
                    <a:pt x="3189" y="7166"/>
                    <a:pt x="3149" y="7166"/>
                  </a:cubicBezTo>
                  <a:cubicBezTo>
                    <a:pt x="2463" y="7166"/>
                    <a:pt x="1834" y="6919"/>
                    <a:pt x="1422" y="6285"/>
                  </a:cubicBezTo>
                  <a:cubicBezTo>
                    <a:pt x="1180" y="5912"/>
                    <a:pt x="1288" y="5497"/>
                    <a:pt x="1680" y="5285"/>
                  </a:cubicBezTo>
                  <a:cubicBezTo>
                    <a:pt x="1896" y="5169"/>
                    <a:pt x="2122" y="5129"/>
                    <a:pt x="2351" y="5129"/>
                  </a:cubicBezTo>
                  <a:close/>
                  <a:moveTo>
                    <a:pt x="9361" y="6019"/>
                  </a:moveTo>
                  <a:lnTo>
                    <a:pt x="9361" y="6019"/>
                  </a:lnTo>
                  <a:cubicBezTo>
                    <a:pt x="10341" y="6395"/>
                    <a:pt x="11272" y="6748"/>
                    <a:pt x="12199" y="7108"/>
                  </a:cubicBezTo>
                  <a:cubicBezTo>
                    <a:pt x="12399" y="7183"/>
                    <a:pt x="12593" y="7277"/>
                    <a:pt x="12775" y="7389"/>
                  </a:cubicBezTo>
                  <a:cubicBezTo>
                    <a:pt x="13143" y="7621"/>
                    <a:pt x="13278" y="8212"/>
                    <a:pt x="13068" y="8598"/>
                  </a:cubicBezTo>
                  <a:cubicBezTo>
                    <a:pt x="12949" y="8818"/>
                    <a:pt x="12745" y="8931"/>
                    <a:pt x="12490" y="8931"/>
                  </a:cubicBezTo>
                  <a:cubicBezTo>
                    <a:pt x="12358" y="8931"/>
                    <a:pt x="12212" y="8901"/>
                    <a:pt x="12057" y="8840"/>
                  </a:cubicBezTo>
                  <a:cubicBezTo>
                    <a:pt x="11493" y="8617"/>
                    <a:pt x="11045" y="8245"/>
                    <a:pt x="10682" y="7766"/>
                  </a:cubicBezTo>
                  <a:cubicBezTo>
                    <a:pt x="10242" y="7186"/>
                    <a:pt x="9804" y="6605"/>
                    <a:pt x="9361" y="6019"/>
                  </a:cubicBezTo>
                  <a:close/>
                  <a:moveTo>
                    <a:pt x="6072" y="7863"/>
                  </a:moveTo>
                  <a:lnTo>
                    <a:pt x="6072" y="7863"/>
                  </a:lnTo>
                  <a:cubicBezTo>
                    <a:pt x="5643" y="8331"/>
                    <a:pt x="5240" y="8732"/>
                    <a:pt x="4723" y="8959"/>
                  </a:cubicBezTo>
                  <a:cubicBezTo>
                    <a:pt x="3971" y="9290"/>
                    <a:pt x="3187" y="9541"/>
                    <a:pt x="2434" y="9868"/>
                  </a:cubicBezTo>
                  <a:cubicBezTo>
                    <a:pt x="2185" y="9976"/>
                    <a:pt x="1946" y="10026"/>
                    <a:pt x="1717" y="10026"/>
                  </a:cubicBezTo>
                  <a:cubicBezTo>
                    <a:pt x="1312" y="10026"/>
                    <a:pt x="934" y="9871"/>
                    <a:pt x="570" y="9613"/>
                  </a:cubicBezTo>
                  <a:cubicBezTo>
                    <a:pt x="461" y="9535"/>
                    <a:pt x="372" y="9375"/>
                    <a:pt x="353" y="9243"/>
                  </a:cubicBezTo>
                  <a:cubicBezTo>
                    <a:pt x="275" y="8710"/>
                    <a:pt x="621" y="8219"/>
                    <a:pt x="1173" y="8145"/>
                  </a:cubicBezTo>
                  <a:cubicBezTo>
                    <a:pt x="1546" y="8096"/>
                    <a:pt x="1921" y="8071"/>
                    <a:pt x="2298" y="8071"/>
                  </a:cubicBezTo>
                  <a:cubicBezTo>
                    <a:pt x="2438" y="8071"/>
                    <a:pt x="2579" y="8075"/>
                    <a:pt x="2720" y="8082"/>
                  </a:cubicBezTo>
                  <a:cubicBezTo>
                    <a:pt x="3111" y="8100"/>
                    <a:pt x="3502" y="8121"/>
                    <a:pt x="3892" y="8121"/>
                  </a:cubicBezTo>
                  <a:cubicBezTo>
                    <a:pt x="4347" y="8121"/>
                    <a:pt x="4801" y="8092"/>
                    <a:pt x="5253" y="7998"/>
                  </a:cubicBezTo>
                  <a:cubicBezTo>
                    <a:pt x="5502" y="7946"/>
                    <a:pt x="5757" y="7915"/>
                    <a:pt x="6072" y="7863"/>
                  </a:cubicBezTo>
                  <a:close/>
                  <a:moveTo>
                    <a:pt x="9709" y="8814"/>
                  </a:moveTo>
                  <a:cubicBezTo>
                    <a:pt x="10019" y="8964"/>
                    <a:pt x="10277" y="9100"/>
                    <a:pt x="10545" y="9217"/>
                  </a:cubicBezTo>
                  <a:cubicBezTo>
                    <a:pt x="10822" y="9336"/>
                    <a:pt x="11101" y="9466"/>
                    <a:pt x="11390" y="9546"/>
                  </a:cubicBezTo>
                  <a:cubicBezTo>
                    <a:pt x="11881" y="9680"/>
                    <a:pt x="12392" y="9743"/>
                    <a:pt x="12871" y="9903"/>
                  </a:cubicBezTo>
                  <a:cubicBezTo>
                    <a:pt x="13315" y="10051"/>
                    <a:pt x="13758" y="10245"/>
                    <a:pt x="14152" y="10496"/>
                  </a:cubicBezTo>
                  <a:cubicBezTo>
                    <a:pt x="14629" y="10797"/>
                    <a:pt x="14791" y="11417"/>
                    <a:pt x="14521" y="11913"/>
                  </a:cubicBezTo>
                  <a:cubicBezTo>
                    <a:pt x="14361" y="12213"/>
                    <a:pt x="14104" y="12388"/>
                    <a:pt x="13777" y="12388"/>
                  </a:cubicBezTo>
                  <a:cubicBezTo>
                    <a:pt x="13624" y="12388"/>
                    <a:pt x="13455" y="12349"/>
                    <a:pt x="13273" y="12266"/>
                  </a:cubicBezTo>
                  <a:cubicBezTo>
                    <a:pt x="12726" y="12019"/>
                    <a:pt x="12178" y="11722"/>
                    <a:pt x="11725" y="11335"/>
                  </a:cubicBezTo>
                  <a:cubicBezTo>
                    <a:pt x="10911" y="10641"/>
                    <a:pt x="10307" y="9756"/>
                    <a:pt x="9709" y="8814"/>
                  </a:cubicBezTo>
                  <a:close/>
                  <a:moveTo>
                    <a:pt x="6238" y="10291"/>
                  </a:moveTo>
                  <a:lnTo>
                    <a:pt x="6238" y="10291"/>
                  </a:lnTo>
                  <a:cubicBezTo>
                    <a:pt x="5736" y="11085"/>
                    <a:pt x="5043" y="11716"/>
                    <a:pt x="4300" y="12304"/>
                  </a:cubicBezTo>
                  <a:cubicBezTo>
                    <a:pt x="3887" y="12632"/>
                    <a:pt x="3395" y="12846"/>
                    <a:pt x="2875" y="12922"/>
                  </a:cubicBezTo>
                  <a:cubicBezTo>
                    <a:pt x="2850" y="12926"/>
                    <a:pt x="2823" y="12928"/>
                    <a:pt x="2795" y="12928"/>
                  </a:cubicBezTo>
                  <a:cubicBezTo>
                    <a:pt x="2447" y="12928"/>
                    <a:pt x="1881" y="12633"/>
                    <a:pt x="1769" y="12344"/>
                  </a:cubicBezTo>
                  <a:cubicBezTo>
                    <a:pt x="1719" y="12214"/>
                    <a:pt x="1723" y="12047"/>
                    <a:pt x="1754" y="11910"/>
                  </a:cubicBezTo>
                  <a:cubicBezTo>
                    <a:pt x="1834" y="11551"/>
                    <a:pt x="2141" y="11387"/>
                    <a:pt x="2425" y="11220"/>
                  </a:cubicBezTo>
                  <a:cubicBezTo>
                    <a:pt x="3166" y="10785"/>
                    <a:pt x="4002" y="10689"/>
                    <a:pt x="4831" y="10564"/>
                  </a:cubicBezTo>
                  <a:cubicBezTo>
                    <a:pt x="5303" y="10494"/>
                    <a:pt x="5771" y="10382"/>
                    <a:pt x="6238" y="10291"/>
                  </a:cubicBezTo>
                  <a:close/>
                  <a:moveTo>
                    <a:pt x="9177" y="10862"/>
                  </a:moveTo>
                  <a:lnTo>
                    <a:pt x="9177" y="10862"/>
                  </a:lnTo>
                  <a:cubicBezTo>
                    <a:pt x="9503" y="11059"/>
                    <a:pt x="9779" y="11237"/>
                    <a:pt x="10066" y="11395"/>
                  </a:cubicBezTo>
                  <a:cubicBezTo>
                    <a:pt x="10915" y="11867"/>
                    <a:pt x="11773" y="12318"/>
                    <a:pt x="12613" y="12802"/>
                  </a:cubicBezTo>
                  <a:cubicBezTo>
                    <a:pt x="12883" y="12958"/>
                    <a:pt x="13100" y="13197"/>
                    <a:pt x="13178" y="13524"/>
                  </a:cubicBezTo>
                  <a:cubicBezTo>
                    <a:pt x="13232" y="13755"/>
                    <a:pt x="13226" y="14004"/>
                    <a:pt x="13024" y="14132"/>
                  </a:cubicBezTo>
                  <a:cubicBezTo>
                    <a:pt x="12924" y="14194"/>
                    <a:pt x="12781" y="14226"/>
                    <a:pt x="12646" y="14226"/>
                  </a:cubicBezTo>
                  <a:cubicBezTo>
                    <a:pt x="12586" y="14226"/>
                    <a:pt x="12528" y="14219"/>
                    <a:pt x="12476" y="14206"/>
                  </a:cubicBezTo>
                  <a:cubicBezTo>
                    <a:pt x="11755" y="14028"/>
                    <a:pt x="11167" y="13621"/>
                    <a:pt x="10655" y="13090"/>
                  </a:cubicBezTo>
                  <a:cubicBezTo>
                    <a:pt x="10027" y="12445"/>
                    <a:pt x="9527" y="11689"/>
                    <a:pt x="9177" y="10862"/>
                  </a:cubicBezTo>
                  <a:close/>
                  <a:moveTo>
                    <a:pt x="6520" y="13116"/>
                  </a:moveTo>
                  <a:lnTo>
                    <a:pt x="6520" y="13116"/>
                  </a:lnTo>
                  <a:cubicBezTo>
                    <a:pt x="6504" y="13155"/>
                    <a:pt x="6498" y="13182"/>
                    <a:pt x="6481" y="13201"/>
                  </a:cubicBezTo>
                  <a:cubicBezTo>
                    <a:pt x="5859" y="13825"/>
                    <a:pt x="5264" y="14483"/>
                    <a:pt x="4605" y="15063"/>
                  </a:cubicBezTo>
                  <a:cubicBezTo>
                    <a:pt x="4210" y="15409"/>
                    <a:pt x="3736" y="15633"/>
                    <a:pt x="3208" y="15633"/>
                  </a:cubicBezTo>
                  <a:cubicBezTo>
                    <a:pt x="3099" y="15633"/>
                    <a:pt x="2988" y="15624"/>
                    <a:pt x="2875" y="15604"/>
                  </a:cubicBezTo>
                  <a:cubicBezTo>
                    <a:pt x="2566" y="15550"/>
                    <a:pt x="2284" y="15381"/>
                    <a:pt x="2185" y="15074"/>
                  </a:cubicBezTo>
                  <a:cubicBezTo>
                    <a:pt x="2092" y="14779"/>
                    <a:pt x="2213" y="14507"/>
                    <a:pt x="2429" y="14269"/>
                  </a:cubicBezTo>
                  <a:cubicBezTo>
                    <a:pt x="2832" y="13825"/>
                    <a:pt x="3324" y="13567"/>
                    <a:pt x="3908" y="13482"/>
                  </a:cubicBezTo>
                  <a:cubicBezTo>
                    <a:pt x="4770" y="13355"/>
                    <a:pt x="5632" y="13240"/>
                    <a:pt x="6520" y="13116"/>
                  </a:cubicBezTo>
                  <a:close/>
                  <a:moveTo>
                    <a:pt x="8982" y="13732"/>
                  </a:moveTo>
                  <a:lnTo>
                    <a:pt x="8982" y="13732"/>
                  </a:lnTo>
                  <a:cubicBezTo>
                    <a:pt x="9163" y="13857"/>
                    <a:pt x="9333" y="14004"/>
                    <a:pt x="9529" y="14097"/>
                  </a:cubicBezTo>
                  <a:cubicBezTo>
                    <a:pt x="9993" y="14320"/>
                    <a:pt x="10473" y="14511"/>
                    <a:pt x="10941" y="14725"/>
                  </a:cubicBezTo>
                  <a:cubicBezTo>
                    <a:pt x="11403" y="14935"/>
                    <a:pt x="11875" y="15130"/>
                    <a:pt x="12310" y="15386"/>
                  </a:cubicBezTo>
                  <a:cubicBezTo>
                    <a:pt x="12496" y="15498"/>
                    <a:pt x="12617" y="15737"/>
                    <a:pt x="12732" y="15940"/>
                  </a:cubicBezTo>
                  <a:cubicBezTo>
                    <a:pt x="12769" y="16003"/>
                    <a:pt x="12728" y="16180"/>
                    <a:pt x="12669" y="16220"/>
                  </a:cubicBezTo>
                  <a:cubicBezTo>
                    <a:pt x="12509" y="16325"/>
                    <a:pt x="12321" y="16440"/>
                    <a:pt x="12141" y="16449"/>
                  </a:cubicBezTo>
                  <a:cubicBezTo>
                    <a:pt x="12100" y="16451"/>
                    <a:pt x="12058" y="16452"/>
                    <a:pt x="12017" y="16452"/>
                  </a:cubicBezTo>
                  <a:cubicBezTo>
                    <a:pt x="11573" y="16452"/>
                    <a:pt x="11155" y="16322"/>
                    <a:pt x="10796" y="16033"/>
                  </a:cubicBezTo>
                  <a:cubicBezTo>
                    <a:pt x="10017" y="15407"/>
                    <a:pt x="9493" y="14576"/>
                    <a:pt x="8982" y="13732"/>
                  </a:cubicBezTo>
                  <a:close/>
                  <a:moveTo>
                    <a:pt x="6814" y="16600"/>
                  </a:moveTo>
                  <a:lnTo>
                    <a:pt x="6814" y="16600"/>
                  </a:lnTo>
                  <a:cubicBezTo>
                    <a:pt x="6674" y="16813"/>
                    <a:pt x="6513" y="17055"/>
                    <a:pt x="6357" y="17300"/>
                  </a:cubicBezTo>
                  <a:cubicBezTo>
                    <a:pt x="5998" y="17871"/>
                    <a:pt x="5534" y="18322"/>
                    <a:pt x="4926" y="18632"/>
                  </a:cubicBezTo>
                  <a:cubicBezTo>
                    <a:pt x="4664" y="18766"/>
                    <a:pt x="4393" y="18833"/>
                    <a:pt x="4131" y="18833"/>
                  </a:cubicBezTo>
                  <a:cubicBezTo>
                    <a:pt x="3796" y="18833"/>
                    <a:pt x="3473" y="18723"/>
                    <a:pt x="3194" y="18499"/>
                  </a:cubicBezTo>
                  <a:cubicBezTo>
                    <a:pt x="2761" y="18151"/>
                    <a:pt x="2780" y="17599"/>
                    <a:pt x="3267" y="17328"/>
                  </a:cubicBezTo>
                  <a:cubicBezTo>
                    <a:pt x="3508" y="17194"/>
                    <a:pt x="3800" y="17129"/>
                    <a:pt x="4077" y="17088"/>
                  </a:cubicBezTo>
                  <a:cubicBezTo>
                    <a:pt x="4435" y="17036"/>
                    <a:pt x="4811" y="17081"/>
                    <a:pt x="5166" y="17014"/>
                  </a:cubicBezTo>
                  <a:cubicBezTo>
                    <a:pt x="5729" y="16906"/>
                    <a:pt x="6279" y="16737"/>
                    <a:pt x="6814" y="16600"/>
                  </a:cubicBezTo>
                  <a:close/>
                  <a:moveTo>
                    <a:pt x="8830" y="17174"/>
                  </a:moveTo>
                  <a:cubicBezTo>
                    <a:pt x="8836" y="17174"/>
                    <a:pt x="8841" y="17175"/>
                    <a:pt x="8843" y="17177"/>
                  </a:cubicBezTo>
                  <a:cubicBezTo>
                    <a:pt x="9276" y="17644"/>
                    <a:pt x="9846" y="17789"/>
                    <a:pt x="10445" y="17900"/>
                  </a:cubicBezTo>
                  <a:cubicBezTo>
                    <a:pt x="10640" y="17937"/>
                    <a:pt x="10846" y="18067"/>
                    <a:pt x="10989" y="18214"/>
                  </a:cubicBezTo>
                  <a:cubicBezTo>
                    <a:pt x="11296" y="18526"/>
                    <a:pt x="11281" y="18827"/>
                    <a:pt x="10995" y="19099"/>
                  </a:cubicBezTo>
                  <a:cubicBezTo>
                    <a:pt x="10871" y="19216"/>
                    <a:pt x="10753" y="19277"/>
                    <a:pt x="10627" y="19277"/>
                  </a:cubicBezTo>
                  <a:cubicBezTo>
                    <a:pt x="10501" y="19277"/>
                    <a:pt x="10366" y="19216"/>
                    <a:pt x="10209" y="19091"/>
                  </a:cubicBezTo>
                  <a:cubicBezTo>
                    <a:pt x="9566" y="18582"/>
                    <a:pt x="9222" y="17848"/>
                    <a:pt x="8756" y="17179"/>
                  </a:cubicBezTo>
                  <a:cubicBezTo>
                    <a:pt x="8793" y="17178"/>
                    <a:pt x="8817" y="17174"/>
                    <a:pt x="8830" y="17174"/>
                  </a:cubicBezTo>
                  <a:close/>
                  <a:moveTo>
                    <a:pt x="7444" y="19396"/>
                  </a:moveTo>
                  <a:lnTo>
                    <a:pt x="7499" y="19441"/>
                  </a:lnTo>
                  <a:cubicBezTo>
                    <a:pt x="7288" y="19900"/>
                    <a:pt x="7083" y="20362"/>
                    <a:pt x="6870" y="20821"/>
                  </a:cubicBezTo>
                  <a:cubicBezTo>
                    <a:pt x="6582" y="21444"/>
                    <a:pt x="6026" y="21769"/>
                    <a:pt x="5444" y="22055"/>
                  </a:cubicBezTo>
                  <a:cubicBezTo>
                    <a:pt x="5315" y="22118"/>
                    <a:pt x="5154" y="22140"/>
                    <a:pt x="5003" y="22140"/>
                  </a:cubicBezTo>
                  <a:cubicBezTo>
                    <a:pt x="4984" y="22140"/>
                    <a:pt x="4966" y="22139"/>
                    <a:pt x="4948" y="22139"/>
                  </a:cubicBezTo>
                  <a:cubicBezTo>
                    <a:pt x="4621" y="22129"/>
                    <a:pt x="4374" y="21958"/>
                    <a:pt x="4216" y="21672"/>
                  </a:cubicBezTo>
                  <a:cubicBezTo>
                    <a:pt x="4068" y="21405"/>
                    <a:pt x="4207" y="21182"/>
                    <a:pt x="4370" y="20992"/>
                  </a:cubicBezTo>
                  <a:cubicBezTo>
                    <a:pt x="4493" y="20849"/>
                    <a:pt x="4649" y="20708"/>
                    <a:pt x="4820" y="20635"/>
                  </a:cubicBezTo>
                  <a:cubicBezTo>
                    <a:pt x="5169" y="20487"/>
                    <a:pt x="5543" y="20392"/>
                    <a:pt x="5901" y="20264"/>
                  </a:cubicBezTo>
                  <a:cubicBezTo>
                    <a:pt x="6124" y="20184"/>
                    <a:pt x="6355" y="20104"/>
                    <a:pt x="6559" y="19985"/>
                  </a:cubicBezTo>
                  <a:cubicBezTo>
                    <a:pt x="6864" y="19807"/>
                    <a:pt x="7150" y="19593"/>
                    <a:pt x="7444" y="19396"/>
                  </a:cubicBezTo>
                  <a:close/>
                  <a:moveTo>
                    <a:pt x="8979" y="20241"/>
                  </a:moveTo>
                  <a:cubicBezTo>
                    <a:pt x="9714" y="20554"/>
                    <a:pt x="10448" y="20868"/>
                    <a:pt x="11184" y="21174"/>
                  </a:cubicBezTo>
                  <a:cubicBezTo>
                    <a:pt x="11591" y="21342"/>
                    <a:pt x="11736" y="21689"/>
                    <a:pt x="11807" y="22075"/>
                  </a:cubicBezTo>
                  <a:cubicBezTo>
                    <a:pt x="11856" y="22355"/>
                    <a:pt x="11645" y="22566"/>
                    <a:pt x="11359" y="22566"/>
                  </a:cubicBezTo>
                  <a:cubicBezTo>
                    <a:pt x="11354" y="22566"/>
                    <a:pt x="11349" y="22566"/>
                    <a:pt x="11344" y="22566"/>
                  </a:cubicBezTo>
                  <a:cubicBezTo>
                    <a:pt x="10937" y="22559"/>
                    <a:pt x="10580" y="22395"/>
                    <a:pt x="10328" y="22096"/>
                  </a:cubicBezTo>
                  <a:lnTo>
                    <a:pt x="10329" y="22096"/>
                  </a:lnTo>
                  <a:cubicBezTo>
                    <a:pt x="9837" y="21512"/>
                    <a:pt x="9380" y="20897"/>
                    <a:pt x="8908" y="20295"/>
                  </a:cubicBezTo>
                  <a:lnTo>
                    <a:pt x="8979" y="20241"/>
                  </a:lnTo>
                  <a:close/>
                  <a:moveTo>
                    <a:pt x="7364" y="23164"/>
                  </a:moveTo>
                  <a:cubicBezTo>
                    <a:pt x="7070" y="23579"/>
                    <a:pt x="6832" y="23952"/>
                    <a:pt x="6554" y="24290"/>
                  </a:cubicBezTo>
                  <a:cubicBezTo>
                    <a:pt x="6186" y="24740"/>
                    <a:pt x="5775" y="25153"/>
                    <a:pt x="5203" y="25344"/>
                  </a:cubicBezTo>
                  <a:cubicBezTo>
                    <a:pt x="5083" y="25385"/>
                    <a:pt x="4967" y="25406"/>
                    <a:pt x="4853" y="25406"/>
                  </a:cubicBezTo>
                  <a:cubicBezTo>
                    <a:pt x="4640" y="25406"/>
                    <a:pt x="4439" y="25331"/>
                    <a:pt x="4255" y="25171"/>
                  </a:cubicBezTo>
                  <a:cubicBezTo>
                    <a:pt x="4027" y="24972"/>
                    <a:pt x="4002" y="24716"/>
                    <a:pt x="4250" y="24543"/>
                  </a:cubicBezTo>
                  <a:cubicBezTo>
                    <a:pt x="4655" y="24257"/>
                    <a:pt x="5067" y="23958"/>
                    <a:pt x="5519" y="23765"/>
                  </a:cubicBezTo>
                  <a:lnTo>
                    <a:pt x="5521" y="23765"/>
                  </a:lnTo>
                  <a:cubicBezTo>
                    <a:pt x="6087" y="23521"/>
                    <a:pt x="6697" y="23376"/>
                    <a:pt x="7364" y="23164"/>
                  </a:cubicBezTo>
                  <a:close/>
                  <a:moveTo>
                    <a:pt x="8884" y="23135"/>
                  </a:moveTo>
                  <a:cubicBezTo>
                    <a:pt x="9001" y="23241"/>
                    <a:pt x="9105" y="23369"/>
                    <a:pt x="9237" y="23449"/>
                  </a:cubicBezTo>
                  <a:cubicBezTo>
                    <a:pt x="9800" y="23792"/>
                    <a:pt x="10368" y="24125"/>
                    <a:pt x="10944" y="24448"/>
                  </a:cubicBezTo>
                  <a:cubicBezTo>
                    <a:pt x="11262" y="24627"/>
                    <a:pt x="11543" y="24833"/>
                    <a:pt x="11678" y="25188"/>
                  </a:cubicBezTo>
                  <a:cubicBezTo>
                    <a:pt x="11766" y="25418"/>
                    <a:pt x="11690" y="25801"/>
                    <a:pt x="11522" y="25935"/>
                  </a:cubicBezTo>
                  <a:cubicBezTo>
                    <a:pt x="11439" y="26003"/>
                    <a:pt x="11358" y="26028"/>
                    <a:pt x="11278" y="26028"/>
                  </a:cubicBezTo>
                  <a:cubicBezTo>
                    <a:pt x="11144" y="26028"/>
                    <a:pt x="11014" y="25955"/>
                    <a:pt x="10881" y="25886"/>
                  </a:cubicBezTo>
                  <a:cubicBezTo>
                    <a:pt x="10322" y="25595"/>
                    <a:pt x="9930" y="25132"/>
                    <a:pt x="9603" y="24619"/>
                  </a:cubicBezTo>
                  <a:lnTo>
                    <a:pt x="9605" y="24619"/>
                  </a:lnTo>
                  <a:cubicBezTo>
                    <a:pt x="9309" y="24160"/>
                    <a:pt x="9068" y="23668"/>
                    <a:pt x="8802" y="23188"/>
                  </a:cubicBezTo>
                  <a:lnTo>
                    <a:pt x="8884" y="23135"/>
                  </a:lnTo>
                  <a:close/>
                  <a:moveTo>
                    <a:pt x="7988" y="26358"/>
                  </a:moveTo>
                  <a:cubicBezTo>
                    <a:pt x="7903" y="26544"/>
                    <a:pt x="7830" y="26721"/>
                    <a:pt x="7743" y="26892"/>
                  </a:cubicBezTo>
                  <a:cubicBezTo>
                    <a:pt x="7488" y="27403"/>
                    <a:pt x="7250" y="27927"/>
                    <a:pt x="6818" y="28319"/>
                  </a:cubicBezTo>
                  <a:cubicBezTo>
                    <a:pt x="6512" y="28599"/>
                    <a:pt x="6152" y="28762"/>
                    <a:pt x="5745" y="28762"/>
                  </a:cubicBezTo>
                  <a:cubicBezTo>
                    <a:pt x="5687" y="28762"/>
                    <a:pt x="5628" y="28758"/>
                    <a:pt x="5569" y="28752"/>
                  </a:cubicBezTo>
                  <a:cubicBezTo>
                    <a:pt x="5179" y="28709"/>
                    <a:pt x="5008" y="28482"/>
                    <a:pt x="5034" y="28098"/>
                  </a:cubicBezTo>
                  <a:cubicBezTo>
                    <a:pt x="5054" y="27797"/>
                    <a:pt x="5259" y="27639"/>
                    <a:pt x="5496" y="27525"/>
                  </a:cubicBezTo>
                  <a:cubicBezTo>
                    <a:pt x="6314" y="27133"/>
                    <a:pt x="7137" y="26754"/>
                    <a:pt x="7988" y="26358"/>
                  </a:cubicBezTo>
                  <a:close/>
                  <a:moveTo>
                    <a:pt x="9359" y="26808"/>
                  </a:moveTo>
                  <a:lnTo>
                    <a:pt x="9359" y="26808"/>
                  </a:lnTo>
                  <a:cubicBezTo>
                    <a:pt x="9595" y="26936"/>
                    <a:pt x="9798" y="27057"/>
                    <a:pt x="10012" y="27156"/>
                  </a:cubicBezTo>
                  <a:cubicBezTo>
                    <a:pt x="10292" y="27288"/>
                    <a:pt x="10582" y="27399"/>
                    <a:pt x="10865" y="27527"/>
                  </a:cubicBezTo>
                  <a:cubicBezTo>
                    <a:pt x="11141" y="27654"/>
                    <a:pt x="11312" y="27886"/>
                    <a:pt x="11387" y="28170"/>
                  </a:cubicBezTo>
                  <a:cubicBezTo>
                    <a:pt x="11420" y="28315"/>
                    <a:pt x="11407" y="28467"/>
                    <a:pt x="11350" y="28607"/>
                  </a:cubicBezTo>
                  <a:cubicBezTo>
                    <a:pt x="11285" y="28756"/>
                    <a:pt x="11161" y="28833"/>
                    <a:pt x="11020" y="28833"/>
                  </a:cubicBezTo>
                  <a:cubicBezTo>
                    <a:pt x="10911" y="28833"/>
                    <a:pt x="10791" y="28787"/>
                    <a:pt x="10682" y="28692"/>
                  </a:cubicBezTo>
                  <a:lnTo>
                    <a:pt x="10681" y="28692"/>
                  </a:lnTo>
                  <a:cubicBezTo>
                    <a:pt x="10092" y="28179"/>
                    <a:pt x="9705" y="27525"/>
                    <a:pt x="9359" y="26808"/>
                  </a:cubicBezTo>
                  <a:close/>
                  <a:moveTo>
                    <a:pt x="9274" y="29359"/>
                  </a:moveTo>
                  <a:lnTo>
                    <a:pt x="9274" y="29359"/>
                  </a:lnTo>
                  <a:cubicBezTo>
                    <a:pt x="9506" y="29512"/>
                    <a:pt x="9668" y="29636"/>
                    <a:pt x="9844" y="29733"/>
                  </a:cubicBezTo>
                  <a:cubicBezTo>
                    <a:pt x="10214" y="29933"/>
                    <a:pt x="10601" y="30101"/>
                    <a:pt x="10959" y="30316"/>
                  </a:cubicBezTo>
                  <a:cubicBezTo>
                    <a:pt x="11164" y="30441"/>
                    <a:pt x="11346" y="30601"/>
                    <a:pt x="11494" y="30788"/>
                  </a:cubicBezTo>
                  <a:cubicBezTo>
                    <a:pt x="11632" y="30963"/>
                    <a:pt x="11628" y="31178"/>
                    <a:pt x="11478" y="31379"/>
                  </a:cubicBezTo>
                  <a:cubicBezTo>
                    <a:pt x="11393" y="31491"/>
                    <a:pt x="11303" y="31534"/>
                    <a:pt x="11208" y="31534"/>
                  </a:cubicBezTo>
                  <a:cubicBezTo>
                    <a:pt x="11127" y="31534"/>
                    <a:pt x="11043" y="31503"/>
                    <a:pt x="10957" y="31457"/>
                  </a:cubicBezTo>
                  <a:cubicBezTo>
                    <a:pt x="10779" y="31362"/>
                    <a:pt x="10593" y="31273"/>
                    <a:pt x="10435" y="31149"/>
                  </a:cubicBezTo>
                  <a:lnTo>
                    <a:pt x="10433" y="31149"/>
                  </a:lnTo>
                  <a:cubicBezTo>
                    <a:pt x="9865" y="30703"/>
                    <a:pt x="9607" y="30047"/>
                    <a:pt x="9274" y="29359"/>
                  </a:cubicBezTo>
                  <a:close/>
                  <a:moveTo>
                    <a:pt x="8358" y="29679"/>
                  </a:moveTo>
                  <a:lnTo>
                    <a:pt x="8358" y="29679"/>
                  </a:lnTo>
                  <a:cubicBezTo>
                    <a:pt x="8113" y="30067"/>
                    <a:pt x="7871" y="30459"/>
                    <a:pt x="7624" y="30846"/>
                  </a:cubicBezTo>
                  <a:cubicBezTo>
                    <a:pt x="7278" y="31383"/>
                    <a:pt x="6766" y="31671"/>
                    <a:pt x="6154" y="31782"/>
                  </a:cubicBezTo>
                  <a:cubicBezTo>
                    <a:pt x="6067" y="31798"/>
                    <a:pt x="5981" y="31806"/>
                    <a:pt x="5895" y="31806"/>
                  </a:cubicBezTo>
                  <a:cubicBezTo>
                    <a:pt x="5635" y="31806"/>
                    <a:pt x="5386" y="31729"/>
                    <a:pt x="5169" y="31550"/>
                  </a:cubicBezTo>
                  <a:cubicBezTo>
                    <a:pt x="4831" y="31268"/>
                    <a:pt x="4857" y="30859"/>
                    <a:pt x="5227" y="30610"/>
                  </a:cubicBezTo>
                  <a:cubicBezTo>
                    <a:pt x="5647" y="30327"/>
                    <a:pt x="6095" y="30153"/>
                    <a:pt x="6613" y="30101"/>
                  </a:cubicBezTo>
                  <a:cubicBezTo>
                    <a:pt x="7200" y="30041"/>
                    <a:pt x="7838" y="30119"/>
                    <a:pt x="8358" y="29679"/>
                  </a:cubicBezTo>
                  <a:close/>
                  <a:moveTo>
                    <a:pt x="8674" y="33395"/>
                  </a:moveTo>
                  <a:lnTo>
                    <a:pt x="8674" y="33395"/>
                  </a:lnTo>
                  <a:cubicBezTo>
                    <a:pt x="8579" y="33575"/>
                    <a:pt x="8508" y="33717"/>
                    <a:pt x="8432" y="33856"/>
                  </a:cubicBezTo>
                  <a:cubicBezTo>
                    <a:pt x="8133" y="34400"/>
                    <a:pt x="7672" y="34714"/>
                    <a:pt x="7065" y="34819"/>
                  </a:cubicBezTo>
                  <a:cubicBezTo>
                    <a:pt x="7032" y="34824"/>
                    <a:pt x="6998" y="34827"/>
                    <a:pt x="6964" y="34827"/>
                  </a:cubicBezTo>
                  <a:cubicBezTo>
                    <a:pt x="6686" y="34827"/>
                    <a:pt x="6374" y="34652"/>
                    <a:pt x="6245" y="34415"/>
                  </a:cubicBezTo>
                  <a:cubicBezTo>
                    <a:pt x="6082" y="34112"/>
                    <a:pt x="6182" y="33806"/>
                    <a:pt x="6507" y="33702"/>
                  </a:cubicBezTo>
                  <a:cubicBezTo>
                    <a:pt x="6651" y="33655"/>
                    <a:pt x="6811" y="33639"/>
                    <a:pt x="6966" y="33639"/>
                  </a:cubicBezTo>
                  <a:cubicBezTo>
                    <a:pt x="6997" y="33639"/>
                    <a:pt x="7028" y="33639"/>
                    <a:pt x="7059" y="33640"/>
                  </a:cubicBezTo>
                  <a:lnTo>
                    <a:pt x="7059" y="33639"/>
                  </a:lnTo>
                  <a:cubicBezTo>
                    <a:pt x="7119" y="33641"/>
                    <a:pt x="7180" y="33642"/>
                    <a:pt x="7240" y="33642"/>
                  </a:cubicBezTo>
                  <a:cubicBezTo>
                    <a:pt x="7717" y="33642"/>
                    <a:pt x="8185" y="33573"/>
                    <a:pt x="8674" y="33395"/>
                  </a:cubicBezTo>
                  <a:close/>
                  <a:moveTo>
                    <a:pt x="9664" y="33287"/>
                  </a:moveTo>
                  <a:lnTo>
                    <a:pt x="9664" y="33287"/>
                  </a:lnTo>
                  <a:cubicBezTo>
                    <a:pt x="10190" y="33603"/>
                    <a:pt x="10660" y="33899"/>
                    <a:pt x="11141" y="34174"/>
                  </a:cubicBezTo>
                  <a:cubicBezTo>
                    <a:pt x="11481" y="34369"/>
                    <a:pt x="11578" y="34675"/>
                    <a:pt x="11571" y="35030"/>
                  </a:cubicBezTo>
                  <a:cubicBezTo>
                    <a:pt x="11566" y="35241"/>
                    <a:pt x="11475" y="35356"/>
                    <a:pt x="11316" y="35356"/>
                  </a:cubicBezTo>
                  <a:cubicBezTo>
                    <a:pt x="11265" y="35356"/>
                    <a:pt x="11207" y="35345"/>
                    <a:pt x="11143" y="35320"/>
                  </a:cubicBezTo>
                  <a:cubicBezTo>
                    <a:pt x="10978" y="35255"/>
                    <a:pt x="10829" y="35159"/>
                    <a:pt x="10705" y="35032"/>
                  </a:cubicBezTo>
                  <a:lnTo>
                    <a:pt x="10703" y="35032"/>
                  </a:lnTo>
                  <a:cubicBezTo>
                    <a:pt x="10229" y="34551"/>
                    <a:pt x="9924" y="33960"/>
                    <a:pt x="9664" y="33287"/>
                  </a:cubicBezTo>
                  <a:close/>
                  <a:moveTo>
                    <a:pt x="6714" y="36195"/>
                  </a:moveTo>
                  <a:cubicBezTo>
                    <a:pt x="6720" y="36195"/>
                    <a:pt x="6726" y="36195"/>
                    <a:pt x="6732" y="36195"/>
                  </a:cubicBezTo>
                  <a:cubicBezTo>
                    <a:pt x="7271" y="36223"/>
                    <a:pt x="7808" y="36259"/>
                    <a:pt x="8403" y="36294"/>
                  </a:cubicBezTo>
                  <a:cubicBezTo>
                    <a:pt x="7923" y="36827"/>
                    <a:pt x="7392" y="37225"/>
                    <a:pt x="6702" y="37301"/>
                  </a:cubicBezTo>
                  <a:cubicBezTo>
                    <a:pt x="6676" y="37304"/>
                    <a:pt x="6650" y="37305"/>
                    <a:pt x="6624" y="37305"/>
                  </a:cubicBezTo>
                  <a:cubicBezTo>
                    <a:pt x="6249" y="37305"/>
                    <a:pt x="5932" y="37010"/>
                    <a:pt x="6084" y="36584"/>
                  </a:cubicBezTo>
                  <a:cubicBezTo>
                    <a:pt x="6149" y="36401"/>
                    <a:pt x="6481" y="36195"/>
                    <a:pt x="6714" y="36195"/>
                  </a:cubicBezTo>
                  <a:close/>
                  <a:moveTo>
                    <a:pt x="9603" y="36580"/>
                  </a:moveTo>
                  <a:lnTo>
                    <a:pt x="9603" y="36580"/>
                  </a:lnTo>
                  <a:cubicBezTo>
                    <a:pt x="10010" y="36875"/>
                    <a:pt x="10432" y="37156"/>
                    <a:pt x="10822" y="37474"/>
                  </a:cubicBezTo>
                  <a:cubicBezTo>
                    <a:pt x="11091" y="37695"/>
                    <a:pt x="11102" y="37962"/>
                    <a:pt x="10907" y="38146"/>
                  </a:cubicBezTo>
                  <a:cubicBezTo>
                    <a:pt x="10817" y="38233"/>
                    <a:pt x="10717" y="38277"/>
                    <a:pt x="10615" y="38277"/>
                  </a:cubicBezTo>
                  <a:cubicBezTo>
                    <a:pt x="10482" y="38277"/>
                    <a:pt x="10344" y="38202"/>
                    <a:pt x="10216" y="38044"/>
                  </a:cubicBezTo>
                  <a:cubicBezTo>
                    <a:pt x="9876" y="37626"/>
                    <a:pt x="9679" y="37137"/>
                    <a:pt x="9603" y="36580"/>
                  </a:cubicBezTo>
                  <a:close/>
                  <a:moveTo>
                    <a:pt x="6954" y="39079"/>
                  </a:moveTo>
                  <a:cubicBezTo>
                    <a:pt x="7322" y="39079"/>
                    <a:pt x="7693" y="39109"/>
                    <a:pt x="8109" y="39128"/>
                  </a:cubicBezTo>
                  <a:cubicBezTo>
                    <a:pt x="7908" y="39391"/>
                    <a:pt x="7724" y="39678"/>
                    <a:pt x="7496" y="39925"/>
                  </a:cubicBezTo>
                  <a:cubicBezTo>
                    <a:pt x="7309" y="40126"/>
                    <a:pt x="7037" y="40227"/>
                    <a:pt x="6772" y="40227"/>
                  </a:cubicBezTo>
                  <a:cubicBezTo>
                    <a:pt x="6589" y="40227"/>
                    <a:pt x="6409" y="40179"/>
                    <a:pt x="6264" y="40083"/>
                  </a:cubicBezTo>
                  <a:cubicBezTo>
                    <a:pt x="5909" y="39847"/>
                    <a:pt x="5877" y="39423"/>
                    <a:pt x="6236" y="39202"/>
                  </a:cubicBezTo>
                  <a:cubicBezTo>
                    <a:pt x="6407" y="39096"/>
                    <a:pt x="6652" y="39081"/>
                    <a:pt x="6866" y="39079"/>
                  </a:cubicBezTo>
                  <a:lnTo>
                    <a:pt x="6864" y="39079"/>
                  </a:lnTo>
                  <a:cubicBezTo>
                    <a:pt x="6894" y="39079"/>
                    <a:pt x="6924" y="39079"/>
                    <a:pt x="6954" y="39079"/>
                  </a:cubicBezTo>
                  <a:close/>
                  <a:moveTo>
                    <a:pt x="9110" y="39412"/>
                  </a:moveTo>
                  <a:lnTo>
                    <a:pt x="9110" y="39412"/>
                  </a:lnTo>
                  <a:cubicBezTo>
                    <a:pt x="9413" y="39674"/>
                    <a:pt x="9670" y="39904"/>
                    <a:pt x="9937" y="40120"/>
                  </a:cubicBezTo>
                  <a:cubicBezTo>
                    <a:pt x="10112" y="40257"/>
                    <a:pt x="10311" y="40361"/>
                    <a:pt x="10484" y="40501"/>
                  </a:cubicBezTo>
                  <a:cubicBezTo>
                    <a:pt x="10660" y="40642"/>
                    <a:pt x="10664" y="40869"/>
                    <a:pt x="10517" y="41045"/>
                  </a:cubicBezTo>
                  <a:cubicBezTo>
                    <a:pt x="10419" y="41163"/>
                    <a:pt x="10296" y="41226"/>
                    <a:pt x="10175" y="41226"/>
                  </a:cubicBezTo>
                  <a:cubicBezTo>
                    <a:pt x="10102" y="41226"/>
                    <a:pt x="10029" y="41203"/>
                    <a:pt x="9963" y="41155"/>
                  </a:cubicBezTo>
                  <a:cubicBezTo>
                    <a:pt x="9384" y="40733"/>
                    <a:pt x="9320" y="40064"/>
                    <a:pt x="9110" y="39412"/>
                  </a:cubicBezTo>
                  <a:close/>
                  <a:moveTo>
                    <a:pt x="8036" y="40989"/>
                  </a:moveTo>
                  <a:lnTo>
                    <a:pt x="8036" y="40989"/>
                  </a:lnTo>
                  <a:cubicBezTo>
                    <a:pt x="8014" y="41073"/>
                    <a:pt x="8010" y="41127"/>
                    <a:pt x="7986" y="41170"/>
                  </a:cubicBezTo>
                  <a:cubicBezTo>
                    <a:pt x="7672" y="41740"/>
                    <a:pt x="7215" y="42167"/>
                    <a:pt x="6635" y="42452"/>
                  </a:cubicBezTo>
                  <a:cubicBezTo>
                    <a:pt x="6445" y="42545"/>
                    <a:pt x="6242" y="42613"/>
                    <a:pt x="6032" y="42613"/>
                  </a:cubicBezTo>
                  <a:cubicBezTo>
                    <a:pt x="5916" y="42613"/>
                    <a:pt x="5799" y="42593"/>
                    <a:pt x="5680" y="42545"/>
                  </a:cubicBezTo>
                  <a:cubicBezTo>
                    <a:pt x="5409" y="42433"/>
                    <a:pt x="5333" y="42216"/>
                    <a:pt x="5480" y="41969"/>
                  </a:cubicBezTo>
                  <a:cubicBezTo>
                    <a:pt x="5643" y="41692"/>
                    <a:pt x="5887" y="41526"/>
                    <a:pt x="6201" y="41471"/>
                  </a:cubicBezTo>
                  <a:cubicBezTo>
                    <a:pt x="6465" y="41422"/>
                    <a:pt x="6736" y="41407"/>
                    <a:pt x="6990" y="41339"/>
                  </a:cubicBezTo>
                  <a:lnTo>
                    <a:pt x="6992" y="41337"/>
                  </a:lnTo>
                  <a:cubicBezTo>
                    <a:pt x="7330" y="41248"/>
                    <a:pt x="7659" y="41116"/>
                    <a:pt x="8036" y="40989"/>
                  </a:cubicBezTo>
                  <a:close/>
                  <a:moveTo>
                    <a:pt x="8367" y="41582"/>
                  </a:moveTo>
                  <a:cubicBezTo>
                    <a:pt x="8622" y="41931"/>
                    <a:pt x="8889" y="42273"/>
                    <a:pt x="9125" y="42636"/>
                  </a:cubicBezTo>
                  <a:cubicBezTo>
                    <a:pt x="9213" y="42769"/>
                    <a:pt x="9254" y="42952"/>
                    <a:pt x="9265" y="43113"/>
                  </a:cubicBezTo>
                  <a:cubicBezTo>
                    <a:pt x="9270" y="43214"/>
                    <a:pt x="9205" y="43375"/>
                    <a:pt x="9129" y="43411"/>
                  </a:cubicBezTo>
                  <a:cubicBezTo>
                    <a:pt x="9114" y="43417"/>
                    <a:pt x="9096" y="43420"/>
                    <a:pt x="9075" y="43420"/>
                  </a:cubicBezTo>
                  <a:cubicBezTo>
                    <a:pt x="8990" y="43420"/>
                    <a:pt x="8868" y="43370"/>
                    <a:pt x="8824" y="43310"/>
                  </a:cubicBezTo>
                  <a:cubicBezTo>
                    <a:pt x="8700" y="43141"/>
                    <a:pt x="8594" y="42944"/>
                    <a:pt x="8538" y="42743"/>
                  </a:cubicBezTo>
                  <a:cubicBezTo>
                    <a:pt x="8434" y="42370"/>
                    <a:pt x="8371" y="41983"/>
                    <a:pt x="8289" y="41601"/>
                  </a:cubicBezTo>
                  <a:lnTo>
                    <a:pt x="8367" y="41582"/>
                  </a:lnTo>
                  <a:close/>
                  <a:moveTo>
                    <a:pt x="6818" y="44254"/>
                  </a:moveTo>
                  <a:cubicBezTo>
                    <a:pt x="6851" y="44802"/>
                    <a:pt x="6892" y="45271"/>
                    <a:pt x="6907" y="45739"/>
                  </a:cubicBezTo>
                  <a:cubicBezTo>
                    <a:pt x="6916" y="46045"/>
                    <a:pt x="6816" y="46326"/>
                    <a:pt x="6548" y="46504"/>
                  </a:cubicBezTo>
                  <a:cubicBezTo>
                    <a:pt x="6478" y="46549"/>
                    <a:pt x="6375" y="46585"/>
                    <a:pt x="6288" y="46585"/>
                  </a:cubicBezTo>
                  <a:cubicBezTo>
                    <a:pt x="6260" y="46585"/>
                    <a:pt x="6233" y="46581"/>
                    <a:pt x="6210" y="46573"/>
                  </a:cubicBezTo>
                  <a:cubicBezTo>
                    <a:pt x="6132" y="46547"/>
                    <a:pt x="6067" y="46402"/>
                    <a:pt x="6048" y="46302"/>
                  </a:cubicBezTo>
                  <a:cubicBezTo>
                    <a:pt x="5901" y="45497"/>
                    <a:pt x="6383" y="44929"/>
                    <a:pt x="6818" y="44254"/>
                  </a:cubicBezTo>
                  <a:close/>
                  <a:moveTo>
                    <a:pt x="8774" y="1"/>
                  </a:moveTo>
                  <a:cubicBezTo>
                    <a:pt x="8724" y="200"/>
                    <a:pt x="8640" y="397"/>
                    <a:pt x="8629" y="599"/>
                  </a:cubicBezTo>
                  <a:cubicBezTo>
                    <a:pt x="8585" y="1393"/>
                    <a:pt x="8077" y="1891"/>
                    <a:pt x="7522" y="2353"/>
                  </a:cubicBezTo>
                  <a:cubicBezTo>
                    <a:pt x="7230" y="2597"/>
                    <a:pt x="6905" y="2805"/>
                    <a:pt x="6587" y="3017"/>
                  </a:cubicBezTo>
                  <a:cubicBezTo>
                    <a:pt x="6513" y="3067"/>
                    <a:pt x="6405" y="3076"/>
                    <a:pt x="6310" y="3089"/>
                  </a:cubicBezTo>
                  <a:cubicBezTo>
                    <a:pt x="6194" y="3106"/>
                    <a:pt x="6079" y="3114"/>
                    <a:pt x="5965" y="3114"/>
                  </a:cubicBezTo>
                  <a:cubicBezTo>
                    <a:pt x="5535" y="3114"/>
                    <a:pt x="5119" y="3002"/>
                    <a:pt x="4712" y="2855"/>
                  </a:cubicBezTo>
                  <a:cubicBezTo>
                    <a:pt x="4094" y="2632"/>
                    <a:pt x="3488" y="2374"/>
                    <a:pt x="2865" y="2167"/>
                  </a:cubicBezTo>
                  <a:cubicBezTo>
                    <a:pt x="2601" y="2081"/>
                    <a:pt x="2334" y="2016"/>
                    <a:pt x="2069" y="2016"/>
                  </a:cubicBezTo>
                  <a:cubicBezTo>
                    <a:pt x="1799" y="2016"/>
                    <a:pt x="1532" y="2083"/>
                    <a:pt x="1271" y="2264"/>
                  </a:cubicBezTo>
                  <a:cubicBezTo>
                    <a:pt x="819" y="2580"/>
                    <a:pt x="728" y="3091"/>
                    <a:pt x="1115" y="3476"/>
                  </a:cubicBezTo>
                  <a:cubicBezTo>
                    <a:pt x="1714" y="4072"/>
                    <a:pt x="2383" y="4459"/>
                    <a:pt x="3169" y="4459"/>
                  </a:cubicBezTo>
                  <a:cubicBezTo>
                    <a:pt x="3417" y="4459"/>
                    <a:pt x="3676" y="4420"/>
                    <a:pt x="3949" y="4338"/>
                  </a:cubicBezTo>
                  <a:cubicBezTo>
                    <a:pt x="4343" y="4219"/>
                    <a:pt x="4746" y="4137"/>
                    <a:pt x="5138" y="4016"/>
                  </a:cubicBezTo>
                  <a:cubicBezTo>
                    <a:pt x="5901" y="3784"/>
                    <a:pt x="6539" y="3323"/>
                    <a:pt x="7167" y="2849"/>
                  </a:cubicBezTo>
                  <a:cubicBezTo>
                    <a:pt x="7557" y="2556"/>
                    <a:pt x="7931" y="2238"/>
                    <a:pt x="8313" y="1930"/>
                  </a:cubicBezTo>
                  <a:lnTo>
                    <a:pt x="8313" y="1930"/>
                  </a:lnTo>
                  <a:cubicBezTo>
                    <a:pt x="8311" y="1959"/>
                    <a:pt x="8308" y="2023"/>
                    <a:pt x="8295" y="2084"/>
                  </a:cubicBezTo>
                  <a:cubicBezTo>
                    <a:pt x="8224" y="2452"/>
                    <a:pt x="8155" y="2818"/>
                    <a:pt x="8081" y="3184"/>
                  </a:cubicBezTo>
                  <a:cubicBezTo>
                    <a:pt x="7971" y="3712"/>
                    <a:pt x="7635" y="4128"/>
                    <a:pt x="7388" y="4589"/>
                  </a:cubicBezTo>
                  <a:cubicBezTo>
                    <a:pt x="7133" y="5062"/>
                    <a:pt x="6712" y="5256"/>
                    <a:pt x="6240" y="5306"/>
                  </a:cubicBezTo>
                  <a:cubicBezTo>
                    <a:pt x="5912" y="5340"/>
                    <a:pt x="5584" y="5361"/>
                    <a:pt x="5257" y="5361"/>
                  </a:cubicBezTo>
                  <a:cubicBezTo>
                    <a:pt x="4749" y="5361"/>
                    <a:pt x="4243" y="5310"/>
                    <a:pt x="3737" y="5179"/>
                  </a:cubicBezTo>
                  <a:cubicBezTo>
                    <a:pt x="3257" y="5055"/>
                    <a:pt x="2754" y="5016"/>
                    <a:pt x="2258" y="4975"/>
                  </a:cubicBezTo>
                  <a:cubicBezTo>
                    <a:pt x="2227" y="4973"/>
                    <a:pt x="2197" y="4971"/>
                    <a:pt x="2167" y="4971"/>
                  </a:cubicBezTo>
                  <a:cubicBezTo>
                    <a:pt x="1662" y="4971"/>
                    <a:pt x="1158" y="5314"/>
                    <a:pt x="1132" y="5752"/>
                  </a:cubicBezTo>
                  <a:cubicBezTo>
                    <a:pt x="1124" y="5899"/>
                    <a:pt x="1128" y="6060"/>
                    <a:pt x="1182" y="6192"/>
                  </a:cubicBezTo>
                  <a:cubicBezTo>
                    <a:pt x="1409" y="6731"/>
                    <a:pt x="1845" y="7021"/>
                    <a:pt x="2388" y="7209"/>
                  </a:cubicBezTo>
                  <a:cubicBezTo>
                    <a:pt x="2688" y="7313"/>
                    <a:pt x="2984" y="7361"/>
                    <a:pt x="3279" y="7361"/>
                  </a:cubicBezTo>
                  <a:cubicBezTo>
                    <a:pt x="3595" y="7361"/>
                    <a:pt x="3909" y="7306"/>
                    <a:pt x="4224" y="7203"/>
                  </a:cubicBezTo>
                  <a:cubicBezTo>
                    <a:pt x="4707" y="7045"/>
                    <a:pt x="5186" y="6876"/>
                    <a:pt x="5658" y="6694"/>
                  </a:cubicBezTo>
                  <a:cubicBezTo>
                    <a:pt x="6045" y="6545"/>
                    <a:pt x="6331" y="6259"/>
                    <a:pt x="6576" y="5934"/>
                  </a:cubicBezTo>
                  <a:cubicBezTo>
                    <a:pt x="6951" y="5438"/>
                    <a:pt x="7319" y="4938"/>
                    <a:pt x="7683" y="4434"/>
                  </a:cubicBezTo>
                  <a:cubicBezTo>
                    <a:pt x="7793" y="4280"/>
                    <a:pt x="7877" y="4107"/>
                    <a:pt x="7975" y="3936"/>
                  </a:cubicBezTo>
                  <a:lnTo>
                    <a:pt x="7975" y="3936"/>
                  </a:lnTo>
                  <a:cubicBezTo>
                    <a:pt x="8072" y="5168"/>
                    <a:pt x="7693" y="6222"/>
                    <a:pt x="6842" y="7084"/>
                  </a:cubicBezTo>
                  <a:cubicBezTo>
                    <a:pt x="6502" y="7428"/>
                    <a:pt x="6097" y="7664"/>
                    <a:pt x="5574" y="7759"/>
                  </a:cubicBezTo>
                  <a:cubicBezTo>
                    <a:pt x="4908" y="7882"/>
                    <a:pt x="4244" y="7925"/>
                    <a:pt x="3578" y="7925"/>
                  </a:cubicBezTo>
                  <a:cubicBezTo>
                    <a:pt x="3223" y="7925"/>
                    <a:pt x="2867" y="7913"/>
                    <a:pt x="2509" y="7894"/>
                  </a:cubicBezTo>
                  <a:cubicBezTo>
                    <a:pt x="2426" y="7890"/>
                    <a:pt x="2343" y="7888"/>
                    <a:pt x="2260" y="7888"/>
                  </a:cubicBezTo>
                  <a:cubicBezTo>
                    <a:pt x="1830" y="7888"/>
                    <a:pt x="1394" y="7945"/>
                    <a:pt x="972" y="8022"/>
                  </a:cubicBezTo>
                  <a:cubicBezTo>
                    <a:pt x="431" y="8121"/>
                    <a:pt x="0" y="8820"/>
                    <a:pt x="229" y="9464"/>
                  </a:cubicBezTo>
                  <a:cubicBezTo>
                    <a:pt x="284" y="9620"/>
                    <a:pt x="465" y="9754"/>
                    <a:pt x="615" y="9853"/>
                  </a:cubicBezTo>
                  <a:cubicBezTo>
                    <a:pt x="975" y="10088"/>
                    <a:pt x="1342" y="10208"/>
                    <a:pt x="1721" y="10208"/>
                  </a:cubicBezTo>
                  <a:cubicBezTo>
                    <a:pt x="2006" y="10208"/>
                    <a:pt x="2298" y="10140"/>
                    <a:pt x="2600" y="10005"/>
                  </a:cubicBezTo>
                  <a:cubicBezTo>
                    <a:pt x="3216" y="9728"/>
                    <a:pt x="3874" y="9539"/>
                    <a:pt x="4489" y="9260"/>
                  </a:cubicBezTo>
                  <a:cubicBezTo>
                    <a:pt x="4915" y="9065"/>
                    <a:pt x="5348" y="8836"/>
                    <a:pt x="5693" y="8528"/>
                  </a:cubicBezTo>
                  <a:cubicBezTo>
                    <a:pt x="6242" y="8035"/>
                    <a:pt x="6732" y="7474"/>
                    <a:pt x="7221" y="6921"/>
                  </a:cubicBezTo>
                  <a:cubicBezTo>
                    <a:pt x="7472" y="6636"/>
                    <a:pt x="7667" y="6304"/>
                    <a:pt x="7882" y="6001"/>
                  </a:cubicBezTo>
                  <a:cubicBezTo>
                    <a:pt x="7895" y="6036"/>
                    <a:pt x="7901" y="6075"/>
                    <a:pt x="7903" y="6112"/>
                  </a:cubicBezTo>
                  <a:cubicBezTo>
                    <a:pt x="7884" y="6631"/>
                    <a:pt x="7910" y="7158"/>
                    <a:pt x="7823" y="7664"/>
                  </a:cubicBezTo>
                  <a:cubicBezTo>
                    <a:pt x="7763" y="8021"/>
                    <a:pt x="7583" y="8372"/>
                    <a:pt x="7394" y="8689"/>
                  </a:cubicBezTo>
                  <a:cubicBezTo>
                    <a:pt x="7167" y="9069"/>
                    <a:pt x="6890" y="9422"/>
                    <a:pt x="6600" y="9758"/>
                  </a:cubicBezTo>
                  <a:cubicBezTo>
                    <a:pt x="6459" y="9916"/>
                    <a:pt x="6281" y="10033"/>
                    <a:pt x="6080" y="10098"/>
                  </a:cubicBezTo>
                  <a:cubicBezTo>
                    <a:pt x="5690" y="10217"/>
                    <a:pt x="5286" y="10297"/>
                    <a:pt x="4885" y="10367"/>
                  </a:cubicBezTo>
                  <a:cubicBezTo>
                    <a:pt x="3991" y="10527"/>
                    <a:pt x="3077" y="10613"/>
                    <a:pt x="2276" y="11101"/>
                  </a:cubicBezTo>
                  <a:cubicBezTo>
                    <a:pt x="2126" y="11194"/>
                    <a:pt x="1960" y="11285"/>
                    <a:pt x="1845" y="11415"/>
                  </a:cubicBezTo>
                  <a:cubicBezTo>
                    <a:pt x="1323" y="12001"/>
                    <a:pt x="1448" y="12473"/>
                    <a:pt x="2105" y="12917"/>
                  </a:cubicBezTo>
                  <a:cubicBezTo>
                    <a:pt x="2342" y="13076"/>
                    <a:pt x="2582" y="13141"/>
                    <a:pt x="2819" y="13141"/>
                  </a:cubicBezTo>
                  <a:cubicBezTo>
                    <a:pt x="3126" y="13141"/>
                    <a:pt x="3427" y="13032"/>
                    <a:pt x="3701" y="12878"/>
                  </a:cubicBezTo>
                  <a:cubicBezTo>
                    <a:pt x="4264" y="12564"/>
                    <a:pt x="4779" y="12149"/>
                    <a:pt x="5266" y="11724"/>
                  </a:cubicBezTo>
                  <a:cubicBezTo>
                    <a:pt x="6006" y="11079"/>
                    <a:pt x="6524" y="10247"/>
                    <a:pt x="7093" y="9459"/>
                  </a:cubicBezTo>
                  <a:cubicBezTo>
                    <a:pt x="7342" y="9113"/>
                    <a:pt x="7572" y="8755"/>
                    <a:pt x="7838" y="8362"/>
                  </a:cubicBezTo>
                  <a:lnTo>
                    <a:pt x="7838" y="8362"/>
                  </a:lnTo>
                  <a:cubicBezTo>
                    <a:pt x="7838" y="8632"/>
                    <a:pt x="7838" y="8866"/>
                    <a:pt x="7834" y="9098"/>
                  </a:cubicBezTo>
                  <a:cubicBezTo>
                    <a:pt x="7825" y="9734"/>
                    <a:pt x="7819" y="10369"/>
                    <a:pt x="7802" y="11003"/>
                  </a:cubicBezTo>
                  <a:cubicBezTo>
                    <a:pt x="7786" y="11564"/>
                    <a:pt x="7522" y="12006"/>
                    <a:pt x="7154" y="12419"/>
                  </a:cubicBezTo>
                  <a:cubicBezTo>
                    <a:pt x="6769" y="12852"/>
                    <a:pt x="6301" y="12984"/>
                    <a:pt x="5745" y="13039"/>
                  </a:cubicBezTo>
                  <a:cubicBezTo>
                    <a:pt x="4993" y="13112"/>
                    <a:pt x="4250" y="13260"/>
                    <a:pt x="3506" y="13405"/>
                  </a:cubicBezTo>
                  <a:cubicBezTo>
                    <a:pt x="3007" y="13504"/>
                    <a:pt x="2618" y="13807"/>
                    <a:pt x="2274" y="14173"/>
                  </a:cubicBezTo>
                  <a:cubicBezTo>
                    <a:pt x="2037" y="14427"/>
                    <a:pt x="1960" y="14727"/>
                    <a:pt x="1992" y="15063"/>
                  </a:cubicBezTo>
                  <a:cubicBezTo>
                    <a:pt x="2020" y="15345"/>
                    <a:pt x="2477" y="15739"/>
                    <a:pt x="2867" y="15802"/>
                  </a:cubicBezTo>
                  <a:cubicBezTo>
                    <a:pt x="2986" y="15822"/>
                    <a:pt x="3103" y="15831"/>
                    <a:pt x="3219" y="15831"/>
                  </a:cubicBezTo>
                  <a:cubicBezTo>
                    <a:pt x="3726" y="15831"/>
                    <a:pt x="4194" y="15650"/>
                    <a:pt x="4577" y="15329"/>
                  </a:cubicBezTo>
                  <a:cubicBezTo>
                    <a:pt x="5246" y="14771"/>
                    <a:pt x="5851" y="14134"/>
                    <a:pt x="6455" y="13504"/>
                  </a:cubicBezTo>
                  <a:cubicBezTo>
                    <a:pt x="6916" y="13025"/>
                    <a:pt x="7330" y="12502"/>
                    <a:pt x="7763" y="12004"/>
                  </a:cubicBezTo>
                  <a:lnTo>
                    <a:pt x="7763" y="12004"/>
                  </a:lnTo>
                  <a:cubicBezTo>
                    <a:pt x="7760" y="12971"/>
                    <a:pt x="7799" y="13955"/>
                    <a:pt x="7728" y="14931"/>
                  </a:cubicBezTo>
                  <a:cubicBezTo>
                    <a:pt x="7698" y="15368"/>
                    <a:pt x="7486" y="15775"/>
                    <a:pt x="7146" y="16051"/>
                  </a:cubicBezTo>
                  <a:cubicBezTo>
                    <a:pt x="6336" y="16704"/>
                    <a:pt x="5383" y="16862"/>
                    <a:pt x="4393" y="16925"/>
                  </a:cubicBezTo>
                  <a:cubicBezTo>
                    <a:pt x="4092" y="16943"/>
                    <a:pt x="3789" y="16979"/>
                    <a:pt x="3499" y="17055"/>
                  </a:cubicBezTo>
                  <a:cubicBezTo>
                    <a:pt x="3027" y="17176"/>
                    <a:pt x="2748" y="17499"/>
                    <a:pt x="2739" y="17913"/>
                  </a:cubicBezTo>
                  <a:cubicBezTo>
                    <a:pt x="2728" y="18361"/>
                    <a:pt x="2971" y="18608"/>
                    <a:pt x="3430" y="18842"/>
                  </a:cubicBezTo>
                  <a:cubicBezTo>
                    <a:pt x="3679" y="18971"/>
                    <a:pt x="3920" y="19026"/>
                    <a:pt x="4154" y="19026"/>
                  </a:cubicBezTo>
                  <a:cubicBezTo>
                    <a:pt x="4574" y="19026"/>
                    <a:pt x="4974" y="18849"/>
                    <a:pt x="5370" y="18599"/>
                  </a:cubicBezTo>
                  <a:cubicBezTo>
                    <a:pt x="5931" y="18244"/>
                    <a:pt x="6308" y="17742"/>
                    <a:pt x="6661" y="17202"/>
                  </a:cubicBezTo>
                  <a:cubicBezTo>
                    <a:pt x="7003" y="16674"/>
                    <a:pt x="7368" y="16159"/>
                    <a:pt x="7734" y="15622"/>
                  </a:cubicBezTo>
                  <a:cubicBezTo>
                    <a:pt x="7748" y="16068"/>
                    <a:pt x="7763" y="16497"/>
                    <a:pt x="7774" y="16928"/>
                  </a:cubicBezTo>
                  <a:cubicBezTo>
                    <a:pt x="7786" y="17330"/>
                    <a:pt x="7797" y="17731"/>
                    <a:pt x="7801" y="18134"/>
                  </a:cubicBezTo>
                  <a:cubicBezTo>
                    <a:pt x="7806" y="18597"/>
                    <a:pt x="7626" y="18974"/>
                    <a:pt x="7256" y="19259"/>
                  </a:cubicBezTo>
                  <a:cubicBezTo>
                    <a:pt x="7093" y="19383"/>
                    <a:pt x="6931" y="19511"/>
                    <a:pt x="6767" y="19636"/>
                  </a:cubicBezTo>
                  <a:cubicBezTo>
                    <a:pt x="6377" y="19931"/>
                    <a:pt x="5941" y="20100"/>
                    <a:pt x="5456" y="20204"/>
                  </a:cubicBezTo>
                  <a:cubicBezTo>
                    <a:pt x="4911" y="20320"/>
                    <a:pt x="4402" y="20548"/>
                    <a:pt x="4121" y="21093"/>
                  </a:cubicBezTo>
                  <a:cubicBezTo>
                    <a:pt x="3930" y="21464"/>
                    <a:pt x="4004" y="21812"/>
                    <a:pt x="4328" y="22068"/>
                  </a:cubicBezTo>
                  <a:cubicBezTo>
                    <a:pt x="4549" y="22243"/>
                    <a:pt x="4772" y="22315"/>
                    <a:pt x="5003" y="22315"/>
                  </a:cubicBezTo>
                  <a:cubicBezTo>
                    <a:pt x="5215" y="22315"/>
                    <a:pt x="5433" y="22253"/>
                    <a:pt x="5660" y="22154"/>
                  </a:cubicBezTo>
                  <a:cubicBezTo>
                    <a:pt x="6505" y="21782"/>
                    <a:pt x="6992" y="21106"/>
                    <a:pt x="7321" y="20284"/>
                  </a:cubicBezTo>
                  <a:cubicBezTo>
                    <a:pt x="7516" y="19792"/>
                    <a:pt x="7695" y="19294"/>
                    <a:pt x="7919" y="18800"/>
                  </a:cubicBezTo>
                  <a:cubicBezTo>
                    <a:pt x="7981" y="19548"/>
                    <a:pt x="8010" y="20301"/>
                    <a:pt x="8118" y="21044"/>
                  </a:cubicBezTo>
                  <a:cubicBezTo>
                    <a:pt x="8176" y="21451"/>
                    <a:pt x="8022" y="21769"/>
                    <a:pt x="7890" y="22116"/>
                  </a:cubicBezTo>
                  <a:cubicBezTo>
                    <a:pt x="7682" y="22670"/>
                    <a:pt x="7304" y="23016"/>
                    <a:pt x="6736" y="23166"/>
                  </a:cubicBezTo>
                  <a:cubicBezTo>
                    <a:pt x="5859" y="23400"/>
                    <a:pt x="5032" y="23748"/>
                    <a:pt x="4303" y="24302"/>
                  </a:cubicBezTo>
                  <a:cubicBezTo>
                    <a:pt x="4179" y="24398"/>
                    <a:pt x="4058" y="24517"/>
                    <a:pt x="3978" y="24651"/>
                  </a:cubicBezTo>
                  <a:cubicBezTo>
                    <a:pt x="3841" y="24881"/>
                    <a:pt x="3900" y="25093"/>
                    <a:pt x="4103" y="25271"/>
                  </a:cubicBezTo>
                  <a:cubicBezTo>
                    <a:pt x="4353" y="25492"/>
                    <a:pt x="4616" y="25581"/>
                    <a:pt x="4876" y="25581"/>
                  </a:cubicBezTo>
                  <a:cubicBezTo>
                    <a:pt x="5096" y="25581"/>
                    <a:pt x="5315" y="25518"/>
                    <a:pt x="5522" y="25416"/>
                  </a:cubicBezTo>
                  <a:cubicBezTo>
                    <a:pt x="6201" y="25086"/>
                    <a:pt x="6652" y="24517"/>
                    <a:pt x="7048" y="23911"/>
                  </a:cubicBezTo>
                  <a:cubicBezTo>
                    <a:pt x="7436" y="23317"/>
                    <a:pt x="7767" y="22685"/>
                    <a:pt x="8124" y="22070"/>
                  </a:cubicBezTo>
                  <a:cubicBezTo>
                    <a:pt x="8142" y="22048"/>
                    <a:pt x="8161" y="22029"/>
                    <a:pt x="8183" y="22010"/>
                  </a:cubicBezTo>
                  <a:cubicBezTo>
                    <a:pt x="8233" y="22579"/>
                    <a:pt x="8284" y="23138"/>
                    <a:pt x="8336" y="23696"/>
                  </a:cubicBezTo>
                  <a:cubicBezTo>
                    <a:pt x="8362" y="23973"/>
                    <a:pt x="8423" y="24248"/>
                    <a:pt x="8414" y="24521"/>
                  </a:cubicBezTo>
                  <a:cubicBezTo>
                    <a:pt x="8397" y="25071"/>
                    <a:pt x="8319" y="25636"/>
                    <a:pt x="7960" y="26061"/>
                  </a:cubicBezTo>
                  <a:cubicBezTo>
                    <a:pt x="7743" y="26319"/>
                    <a:pt x="7379" y="26461"/>
                    <a:pt x="7061" y="26620"/>
                  </a:cubicBezTo>
                  <a:cubicBezTo>
                    <a:pt x="6505" y="26903"/>
                    <a:pt x="5922" y="27137"/>
                    <a:pt x="5376" y="27434"/>
                  </a:cubicBezTo>
                  <a:cubicBezTo>
                    <a:pt x="5182" y="27538"/>
                    <a:pt x="4987" y="27748"/>
                    <a:pt x="4920" y="27951"/>
                  </a:cubicBezTo>
                  <a:cubicBezTo>
                    <a:pt x="4748" y="28490"/>
                    <a:pt x="5026" y="28869"/>
                    <a:pt x="5595" y="28915"/>
                  </a:cubicBezTo>
                  <a:cubicBezTo>
                    <a:pt x="5656" y="28920"/>
                    <a:pt x="5716" y="28923"/>
                    <a:pt x="5774" y="28923"/>
                  </a:cubicBezTo>
                  <a:cubicBezTo>
                    <a:pt x="6519" y="28923"/>
                    <a:pt x="7050" y="28512"/>
                    <a:pt x="7414" y="27873"/>
                  </a:cubicBezTo>
                  <a:cubicBezTo>
                    <a:pt x="7869" y="27068"/>
                    <a:pt x="8351" y="26267"/>
                    <a:pt x="8479" y="25253"/>
                  </a:cubicBezTo>
                  <a:cubicBezTo>
                    <a:pt x="8529" y="25355"/>
                    <a:pt x="8559" y="25390"/>
                    <a:pt x="8560" y="25426"/>
                  </a:cubicBezTo>
                  <a:cubicBezTo>
                    <a:pt x="8653" y="26386"/>
                    <a:pt x="8769" y="27347"/>
                    <a:pt x="8824" y="28309"/>
                  </a:cubicBezTo>
                  <a:cubicBezTo>
                    <a:pt x="8860" y="28938"/>
                    <a:pt x="8408" y="29588"/>
                    <a:pt x="7728" y="29774"/>
                  </a:cubicBezTo>
                  <a:cubicBezTo>
                    <a:pt x="7215" y="29915"/>
                    <a:pt x="6660" y="29898"/>
                    <a:pt x="6149" y="30043"/>
                  </a:cubicBezTo>
                  <a:cubicBezTo>
                    <a:pt x="5749" y="30156"/>
                    <a:pt x="5364" y="30372"/>
                    <a:pt x="5017" y="30610"/>
                  </a:cubicBezTo>
                  <a:cubicBezTo>
                    <a:pt x="4770" y="30777"/>
                    <a:pt x="4675" y="31325"/>
                    <a:pt x="5015" y="31610"/>
                  </a:cubicBezTo>
                  <a:cubicBezTo>
                    <a:pt x="5287" y="31838"/>
                    <a:pt x="5591" y="31956"/>
                    <a:pt x="5925" y="31956"/>
                  </a:cubicBezTo>
                  <a:cubicBezTo>
                    <a:pt x="5977" y="31956"/>
                    <a:pt x="6030" y="31953"/>
                    <a:pt x="6084" y="31948"/>
                  </a:cubicBezTo>
                  <a:cubicBezTo>
                    <a:pt x="6756" y="31879"/>
                    <a:pt x="7323" y="31580"/>
                    <a:pt x="7695" y="31009"/>
                  </a:cubicBezTo>
                  <a:cubicBezTo>
                    <a:pt x="8129" y="30342"/>
                    <a:pt x="8514" y="29642"/>
                    <a:pt x="8925" y="28949"/>
                  </a:cubicBezTo>
                  <a:cubicBezTo>
                    <a:pt x="8945" y="29317"/>
                    <a:pt x="8966" y="29703"/>
                    <a:pt x="8990" y="30090"/>
                  </a:cubicBezTo>
                  <a:cubicBezTo>
                    <a:pt x="9032" y="30732"/>
                    <a:pt x="9101" y="31374"/>
                    <a:pt x="9116" y="32016"/>
                  </a:cubicBezTo>
                  <a:cubicBezTo>
                    <a:pt x="9129" y="32513"/>
                    <a:pt x="8971" y="32990"/>
                    <a:pt x="8512" y="33235"/>
                  </a:cubicBezTo>
                  <a:cubicBezTo>
                    <a:pt x="8219" y="33393"/>
                    <a:pt x="7853" y="33432"/>
                    <a:pt x="7514" y="33479"/>
                  </a:cubicBezTo>
                  <a:cubicBezTo>
                    <a:pt x="7444" y="33489"/>
                    <a:pt x="7373" y="33492"/>
                    <a:pt x="7302" y="33492"/>
                  </a:cubicBezTo>
                  <a:cubicBezTo>
                    <a:pt x="7170" y="33492"/>
                    <a:pt x="7037" y="33481"/>
                    <a:pt x="6906" y="33481"/>
                  </a:cubicBezTo>
                  <a:cubicBezTo>
                    <a:pt x="6833" y="33481"/>
                    <a:pt x="6759" y="33485"/>
                    <a:pt x="6687" y="33496"/>
                  </a:cubicBezTo>
                  <a:cubicBezTo>
                    <a:pt x="6076" y="33588"/>
                    <a:pt x="5861" y="34008"/>
                    <a:pt x="6121" y="34512"/>
                  </a:cubicBezTo>
                  <a:cubicBezTo>
                    <a:pt x="6281" y="34823"/>
                    <a:pt x="6601" y="34993"/>
                    <a:pt x="6944" y="34993"/>
                  </a:cubicBezTo>
                  <a:cubicBezTo>
                    <a:pt x="7023" y="34993"/>
                    <a:pt x="7104" y="34984"/>
                    <a:pt x="7184" y="34965"/>
                  </a:cubicBezTo>
                  <a:cubicBezTo>
                    <a:pt x="7758" y="34832"/>
                    <a:pt x="8228" y="34549"/>
                    <a:pt x="8508" y="34010"/>
                  </a:cubicBezTo>
                  <a:cubicBezTo>
                    <a:pt x="8666" y="33704"/>
                    <a:pt x="8813" y="33390"/>
                    <a:pt x="8969" y="33081"/>
                  </a:cubicBezTo>
                  <a:cubicBezTo>
                    <a:pt x="8995" y="33031"/>
                    <a:pt x="9040" y="32988"/>
                    <a:pt x="9129" y="32875"/>
                  </a:cubicBezTo>
                  <a:lnTo>
                    <a:pt x="9129" y="32875"/>
                  </a:lnTo>
                  <a:cubicBezTo>
                    <a:pt x="9109" y="33449"/>
                    <a:pt x="9090" y="33941"/>
                    <a:pt x="9071" y="34434"/>
                  </a:cubicBezTo>
                  <a:cubicBezTo>
                    <a:pt x="9060" y="34755"/>
                    <a:pt x="9016" y="35058"/>
                    <a:pt x="8891" y="35369"/>
                  </a:cubicBezTo>
                  <a:cubicBezTo>
                    <a:pt x="8754" y="35710"/>
                    <a:pt x="8456" y="35863"/>
                    <a:pt x="8217" y="36062"/>
                  </a:cubicBezTo>
                  <a:cubicBezTo>
                    <a:pt x="8160" y="36108"/>
                    <a:pt x="8075" y="36123"/>
                    <a:pt x="7978" y="36123"/>
                  </a:cubicBezTo>
                  <a:cubicBezTo>
                    <a:pt x="7841" y="36123"/>
                    <a:pt x="7680" y="36094"/>
                    <a:pt x="7546" y="36089"/>
                  </a:cubicBezTo>
                  <a:cubicBezTo>
                    <a:pt x="7265" y="36081"/>
                    <a:pt x="6985" y="36041"/>
                    <a:pt x="6704" y="36041"/>
                  </a:cubicBezTo>
                  <a:cubicBezTo>
                    <a:pt x="6691" y="36041"/>
                    <a:pt x="6679" y="36041"/>
                    <a:pt x="6667" y="36041"/>
                  </a:cubicBezTo>
                  <a:cubicBezTo>
                    <a:pt x="6321" y="36047"/>
                    <a:pt x="5983" y="36344"/>
                    <a:pt x="5941" y="36643"/>
                  </a:cubicBezTo>
                  <a:cubicBezTo>
                    <a:pt x="5871" y="37100"/>
                    <a:pt x="6230" y="37486"/>
                    <a:pt x="6660" y="37486"/>
                  </a:cubicBezTo>
                  <a:cubicBezTo>
                    <a:pt x="6727" y="37486"/>
                    <a:pt x="6795" y="37477"/>
                    <a:pt x="6864" y="37457"/>
                  </a:cubicBezTo>
                  <a:cubicBezTo>
                    <a:pt x="7771" y="37210"/>
                    <a:pt x="8456" y="36684"/>
                    <a:pt x="8871" y="35826"/>
                  </a:cubicBezTo>
                  <a:cubicBezTo>
                    <a:pt x="8876" y="35816"/>
                    <a:pt x="8902" y="35814"/>
                    <a:pt x="8973" y="35788"/>
                  </a:cubicBezTo>
                  <a:lnTo>
                    <a:pt x="8973" y="35788"/>
                  </a:lnTo>
                  <a:cubicBezTo>
                    <a:pt x="8949" y="35989"/>
                    <a:pt x="8928" y="36168"/>
                    <a:pt x="8906" y="36346"/>
                  </a:cubicBezTo>
                  <a:cubicBezTo>
                    <a:pt x="8863" y="36701"/>
                    <a:pt x="8802" y="37056"/>
                    <a:pt x="8780" y="37411"/>
                  </a:cubicBezTo>
                  <a:cubicBezTo>
                    <a:pt x="8743" y="37946"/>
                    <a:pt x="8412" y="38340"/>
                    <a:pt x="8152" y="38763"/>
                  </a:cubicBezTo>
                  <a:cubicBezTo>
                    <a:pt x="8038" y="38947"/>
                    <a:pt x="7871" y="38986"/>
                    <a:pt x="7693" y="38986"/>
                  </a:cubicBezTo>
                  <a:cubicBezTo>
                    <a:pt x="7567" y="38986"/>
                    <a:pt x="7435" y="38967"/>
                    <a:pt x="7314" y="38966"/>
                  </a:cubicBezTo>
                  <a:cubicBezTo>
                    <a:pt x="7091" y="38964"/>
                    <a:pt x="6868" y="38916"/>
                    <a:pt x="6645" y="38905"/>
                  </a:cubicBezTo>
                  <a:cubicBezTo>
                    <a:pt x="6629" y="38904"/>
                    <a:pt x="6613" y="38903"/>
                    <a:pt x="6597" y="38903"/>
                  </a:cubicBezTo>
                  <a:cubicBezTo>
                    <a:pt x="6092" y="38903"/>
                    <a:pt x="5739" y="39327"/>
                    <a:pt x="5836" y="39819"/>
                  </a:cubicBezTo>
                  <a:cubicBezTo>
                    <a:pt x="5896" y="40117"/>
                    <a:pt x="6348" y="40401"/>
                    <a:pt x="6736" y="40401"/>
                  </a:cubicBezTo>
                  <a:cubicBezTo>
                    <a:pt x="6747" y="40401"/>
                    <a:pt x="6758" y="40401"/>
                    <a:pt x="6769" y="40400"/>
                  </a:cubicBezTo>
                  <a:cubicBezTo>
                    <a:pt x="7503" y="40371"/>
                    <a:pt x="7853" y="39858"/>
                    <a:pt x="8163" y="39295"/>
                  </a:cubicBezTo>
                  <a:cubicBezTo>
                    <a:pt x="8278" y="39087"/>
                    <a:pt x="8399" y="38882"/>
                    <a:pt x="8514" y="38674"/>
                  </a:cubicBezTo>
                  <a:lnTo>
                    <a:pt x="8581" y="38696"/>
                  </a:lnTo>
                  <a:cubicBezTo>
                    <a:pt x="8481" y="39178"/>
                    <a:pt x="8380" y="39659"/>
                    <a:pt x="8278" y="40138"/>
                  </a:cubicBezTo>
                  <a:cubicBezTo>
                    <a:pt x="8258" y="40242"/>
                    <a:pt x="8248" y="40356"/>
                    <a:pt x="8204" y="40449"/>
                  </a:cubicBezTo>
                  <a:cubicBezTo>
                    <a:pt x="8148" y="40562"/>
                    <a:pt x="8085" y="40700"/>
                    <a:pt x="7984" y="40759"/>
                  </a:cubicBezTo>
                  <a:cubicBezTo>
                    <a:pt x="7505" y="41043"/>
                    <a:pt x="6994" y="41242"/>
                    <a:pt x="6425" y="41270"/>
                  </a:cubicBezTo>
                  <a:cubicBezTo>
                    <a:pt x="5996" y="41292"/>
                    <a:pt x="5630" y="41448"/>
                    <a:pt x="5376" y="41820"/>
                  </a:cubicBezTo>
                  <a:cubicBezTo>
                    <a:pt x="5095" y="42227"/>
                    <a:pt x="5268" y="42665"/>
                    <a:pt x="5753" y="42743"/>
                  </a:cubicBezTo>
                  <a:cubicBezTo>
                    <a:pt x="5848" y="42758"/>
                    <a:pt x="5940" y="42766"/>
                    <a:pt x="6031" y="42766"/>
                  </a:cubicBezTo>
                  <a:cubicBezTo>
                    <a:pt x="6472" y="42766"/>
                    <a:pt x="6866" y="42595"/>
                    <a:pt x="7219" y="42307"/>
                  </a:cubicBezTo>
                  <a:cubicBezTo>
                    <a:pt x="7375" y="42179"/>
                    <a:pt x="7520" y="42036"/>
                    <a:pt x="7721" y="41930"/>
                  </a:cubicBezTo>
                  <a:lnTo>
                    <a:pt x="7721" y="41930"/>
                  </a:lnTo>
                  <a:cubicBezTo>
                    <a:pt x="7637" y="42147"/>
                    <a:pt x="7557" y="42368"/>
                    <a:pt x="7468" y="42584"/>
                  </a:cubicBezTo>
                  <a:cubicBezTo>
                    <a:pt x="7107" y="43446"/>
                    <a:pt x="6585" y="44221"/>
                    <a:pt x="6117" y="45023"/>
                  </a:cubicBezTo>
                  <a:cubicBezTo>
                    <a:pt x="5853" y="45475"/>
                    <a:pt x="5796" y="45949"/>
                    <a:pt x="5894" y="46445"/>
                  </a:cubicBezTo>
                  <a:cubicBezTo>
                    <a:pt x="5939" y="46679"/>
                    <a:pt x="6087" y="46802"/>
                    <a:pt x="6275" y="46802"/>
                  </a:cubicBezTo>
                  <a:cubicBezTo>
                    <a:pt x="6380" y="46802"/>
                    <a:pt x="6499" y="46763"/>
                    <a:pt x="6619" y="46685"/>
                  </a:cubicBezTo>
                  <a:cubicBezTo>
                    <a:pt x="7044" y="46406"/>
                    <a:pt x="7106" y="45980"/>
                    <a:pt x="7085" y="45527"/>
                  </a:cubicBezTo>
                  <a:cubicBezTo>
                    <a:pt x="7070" y="45181"/>
                    <a:pt x="7020" y="44838"/>
                    <a:pt x="7020" y="44492"/>
                  </a:cubicBezTo>
                  <a:cubicBezTo>
                    <a:pt x="7024" y="44282"/>
                    <a:pt x="7063" y="44074"/>
                    <a:pt x="7135" y="43877"/>
                  </a:cubicBezTo>
                  <a:cubicBezTo>
                    <a:pt x="7421" y="43100"/>
                    <a:pt x="7726" y="42329"/>
                    <a:pt x="8025" y="41558"/>
                  </a:cubicBezTo>
                  <a:cubicBezTo>
                    <a:pt x="8046" y="41500"/>
                    <a:pt x="8081" y="41446"/>
                    <a:pt x="8139" y="41335"/>
                  </a:cubicBezTo>
                  <a:cubicBezTo>
                    <a:pt x="8154" y="41484"/>
                    <a:pt x="8159" y="41577"/>
                    <a:pt x="8172" y="41669"/>
                  </a:cubicBezTo>
                  <a:cubicBezTo>
                    <a:pt x="8248" y="42258"/>
                    <a:pt x="8280" y="42862"/>
                    <a:pt x="8665" y="43362"/>
                  </a:cubicBezTo>
                  <a:cubicBezTo>
                    <a:pt x="8761" y="43487"/>
                    <a:pt x="8856" y="43620"/>
                    <a:pt x="9009" y="43620"/>
                  </a:cubicBezTo>
                  <a:cubicBezTo>
                    <a:pt x="9057" y="43620"/>
                    <a:pt x="9110" y="43608"/>
                    <a:pt x="9170" y="43578"/>
                  </a:cubicBezTo>
                  <a:cubicBezTo>
                    <a:pt x="9397" y="43466"/>
                    <a:pt x="9454" y="43299"/>
                    <a:pt x="9425" y="43050"/>
                  </a:cubicBezTo>
                  <a:cubicBezTo>
                    <a:pt x="9389" y="42764"/>
                    <a:pt x="9296" y="42524"/>
                    <a:pt x="9114" y="42299"/>
                  </a:cubicBezTo>
                  <a:cubicBezTo>
                    <a:pt x="8880" y="42009"/>
                    <a:pt x="8650" y="41710"/>
                    <a:pt x="8464" y="41389"/>
                  </a:cubicBezTo>
                  <a:cubicBezTo>
                    <a:pt x="8367" y="41214"/>
                    <a:pt x="8328" y="41014"/>
                    <a:pt x="8351" y="40817"/>
                  </a:cubicBezTo>
                  <a:cubicBezTo>
                    <a:pt x="8447" y="40086"/>
                    <a:pt x="8583" y="39364"/>
                    <a:pt x="8757" y="38648"/>
                  </a:cubicBezTo>
                  <a:cubicBezTo>
                    <a:pt x="8843" y="38962"/>
                    <a:pt x="8915" y="39282"/>
                    <a:pt x="9016" y="39592"/>
                  </a:cubicBezTo>
                  <a:cubicBezTo>
                    <a:pt x="9146" y="39997"/>
                    <a:pt x="9281" y="40404"/>
                    <a:pt x="9447" y="40798"/>
                  </a:cubicBezTo>
                  <a:cubicBezTo>
                    <a:pt x="9512" y="40954"/>
                    <a:pt x="9647" y="41092"/>
                    <a:pt x="9774" y="41214"/>
                  </a:cubicBezTo>
                  <a:cubicBezTo>
                    <a:pt x="9902" y="41337"/>
                    <a:pt x="10047" y="41399"/>
                    <a:pt x="10188" y="41399"/>
                  </a:cubicBezTo>
                  <a:cubicBezTo>
                    <a:pt x="10353" y="41399"/>
                    <a:pt x="10513" y="41314"/>
                    <a:pt x="10632" y="41140"/>
                  </a:cubicBezTo>
                  <a:cubicBezTo>
                    <a:pt x="10866" y="40800"/>
                    <a:pt x="10896" y="40579"/>
                    <a:pt x="10541" y="40313"/>
                  </a:cubicBezTo>
                  <a:cubicBezTo>
                    <a:pt x="10315" y="40142"/>
                    <a:pt x="10062" y="40001"/>
                    <a:pt x="9837" y="39828"/>
                  </a:cubicBezTo>
                  <a:cubicBezTo>
                    <a:pt x="9088" y="39248"/>
                    <a:pt x="8756" y="38490"/>
                    <a:pt x="8880" y="37541"/>
                  </a:cubicBezTo>
                  <a:cubicBezTo>
                    <a:pt x="8964" y="36903"/>
                    <a:pt x="9032" y="36264"/>
                    <a:pt x="9116" y="35552"/>
                  </a:cubicBezTo>
                  <a:cubicBezTo>
                    <a:pt x="9213" y="35898"/>
                    <a:pt x="9268" y="36186"/>
                    <a:pt x="9372" y="36457"/>
                  </a:cubicBezTo>
                  <a:cubicBezTo>
                    <a:pt x="9569" y="36981"/>
                    <a:pt x="9774" y="37504"/>
                    <a:pt x="10017" y="38005"/>
                  </a:cubicBezTo>
                  <a:cubicBezTo>
                    <a:pt x="10121" y="38217"/>
                    <a:pt x="10299" y="38416"/>
                    <a:pt x="10576" y="38416"/>
                  </a:cubicBezTo>
                  <a:cubicBezTo>
                    <a:pt x="10592" y="38416"/>
                    <a:pt x="10609" y="38415"/>
                    <a:pt x="10627" y="38414"/>
                  </a:cubicBezTo>
                  <a:cubicBezTo>
                    <a:pt x="10842" y="38395"/>
                    <a:pt x="11039" y="38319"/>
                    <a:pt x="11119" y="38100"/>
                  </a:cubicBezTo>
                  <a:cubicBezTo>
                    <a:pt x="11210" y="37855"/>
                    <a:pt x="11229" y="37593"/>
                    <a:pt x="11006" y="37407"/>
                  </a:cubicBezTo>
                  <a:cubicBezTo>
                    <a:pt x="10753" y="37195"/>
                    <a:pt x="10476" y="37015"/>
                    <a:pt x="10209" y="36820"/>
                  </a:cubicBezTo>
                  <a:cubicBezTo>
                    <a:pt x="10093" y="36736"/>
                    <a:pt x="9982" y="36645"/>
                    <a:pt x="9861" y="36571"/>
                  </a:cubicBezTo>
                  <a:cubicBezTo>
                    <a:pt x="9371" y="36273"/>
                    <a:pt x="9343" y="35749"/>
                    <a:pt x="9248" y="35274"/>
                  </a:cubicBezTo>
                  <a:cubicBezTo>
                    <a:pt x="9189" y="34975"/>
                    <a:pt x="9213" y="34659"/>
                    <a:pt x="9215" y="34350"/>
                  </a:cubicBezTo>
                  <a:cubicBezTo>
                    <a:pt x="9222" y="33758"/>
                    <a:pt x="9239" y="33165"/>
                    <a:pt x="9252" y="32527"/>
                  </a:cubicBezTo>
                  <a:cubicBezTo>
                    <a:pt x="9371" y="32843"/>
                    <a:pt x="9465" y="33120"/>
                    <a:pt x="9577" y="33391"/>
                  </a:cubicBezTo>
                  <a:cubicBezTo>
                    <a:pt x="9857" y="34072"/>
                    <a:pt x="10170" y="34735"/>
                    <a:pt x="10727" y="35240"/>
                  </a:cubicBezTo>
                  <a:cubicBezTo>
                    <a:pt x="10883" y="35383"/>
                    <a:pt x="11058" y="35496"/>
                    <a:pt x="11256" y="35496"/>
                  </a:cubicBezTo>
                  <a:cubicBezTo>
                    <a:pt x="11335" y="35496"/>
                    <a:pt x="11419" y="35478"/>
                    <a:pt x="11506" y="35435"/>
                  </a:cubicBezTo>
                  <a:cubicBezTo>
                    <a:pt x="11712" y="35335"/>
                    <a:pt x="11766" y="34978"/>
                    <a:pt x="11688" y="34625"/>
                  </a:cubicBezTo>
                  <a:cubicBezTo>
                    <a:pt x="11612" y="34278"/>
                    <a:pt x="11350" y="34124"/>
                    <a:pt x="11080" y="33956"/>
                  </a:cubicBezTo>
                  <a:cubicBezTo>
                    <a:pt x="10627" y="33674"/>
                    <a:pt x="10179" y="33382"/>
                    <a:pt x="9737" y="33083"/>
                  </a:cubicBezTo>
                  <a:cubicBezTo>
                    <a:pt x="9651" y="33024"/>
                    <a:pt x="9599" y="32910"/>
                    <a:pt x="9545" y="32815"/>
                  </a:cubicBezTo>
                  <a:cubicBezTo>
                    <a:pt x="9103" y="32022"/>
                    <a:pt x="9246" y="31132"/>
                    <a:pt x="9133" y="30287"/>
                  </a:cubicBezTo>
                  <a:cubicBezTo>
                    <a:pt x="9088" y="29961"/>
                    <a:pt x="9097" y="29631"/>
                    <a:pt x="9114" y="29292"/>
                  </a:cubicBezTo>
                  <a:lnTo>
                    <a:pt x="9114" y="29292"/>
                  </a:lnTo>
                  <a:cubicBezTo>
                    <a:pt x="9241" y="29562"/>
                    <a:pt x="9361" y="29835"/>
                    <a:pt x="9499" y="30099"/>
                  </a:cubicBezTo>
                  <a:cubicBezTo>
                    <a:pt x="9831" y="30742"/>
                    <a:pt x="10218" y="31333"/>
                    <a:pt x="10941" y="31610"/>
                  </a:cubicBezTo>
                  <a:cubicBezTo>
                    <a:pt x="11039" y="31647"/>
                    <a:pt x="11130" y="31670"/>
                    <a:pt x="11216" y="31670"/>
                  </a:cubicBezTo>
                  <a:cubicBezTo>
                    <a:pt x="11335" y="31670"/>
                    <a:pt x="11444" y="31625"/>
                    <a:pt x="11548" y="31513"/>
                  </a:cubicBezTo>
                  <a:cubicBezTo>
                    <a:pt x="11742" y="31301"/>
                    <a:pt x="11842" y="31039"/>
                    <a:pt x="11678" y="30805"/>
                  </a:cubicBezTo>
                  <a:cubicBezTo>
                    <a:pt x="11502" y="30554"/>
                    <a:pt x="11279" y="30335"/>
                    <a:pt x="11024" y="30162"/>
                  </a:cubicBezTo>
                  <a:cubicBezTo>
                    <a:pt x="10742" y="29967"/>
                    <a:pt x="10417" y="29831"/>
                    <a:pt x="10101" y="29683"/>
                  </a:cubicBezTo>
                  <a:cubicBezTo>
                    <a:pt x="9538" y="29419"/>
                    <a:pt x="9068" y="29075"/>
                    <a:pt x="8993" y="28397"/>
                  </a:cubicBezTo>
                  <a:cubicBezTo>
                    <a:pt x="8899" y="27548"/>
                    <a:pt x="8813" y="26700"/>
                    <a:pt x="8720" y="25820"/>
                  </a:cubicBezTo>
                  <a:lnTo>
                    <a:pt x="8720" y="25820"/>
                  </a:lnTo>
                  <a:cubicBezTo>
                    <a:pt x="9008" y="26388"/>
                    <a:pt x="9248" y="26946"/>
                    <a:pt x="9562" y="27457"/>
                  </a:cubicBezTo>
                  <a:cubicBezTo>
                    <a:pt x="9841" y="27910"/>
                    <a:pt x="10183" y="28330"/>
                    <a:pt x="10536" y="28728"/>
                  </a:cubicBezTo>
                  <a:cubicBezTo>
                    <a:pt x="10688" y="28899"/>
                    <a:pt x="10843" y="28976"/>
                    <a:pt x="10993" y="28976"/>
                  </a:cubicBezTo>
                  <a:cubicBezTo>
                    <a:pt x="11098" y="28976"/>
                    <a:pt x="11199" y="28939"/>
                    <a:pt x="11296" y="28871"/>
                  </a:cubicBezTo>
                  <a:cubicBezTo>
                    <a:pt x="11587" y="28668"/>
                    <a:pt x="11638" y="28389"/>
                    <a:pt x="11515" y="28021"/>
                  </a:cubicBezTo>
                  <a:cubicBezTo>
                    <a:pt x="11342" y="27499"/>
                    <a:pt x="10909" y="27314"/>
                    <a:pt x="10456" y="27170"/>
                  </a:cubicBezTo>
                  <a:cubicBezTo>
                    <a:pt x="9859" y="26985"/>
                    <a:pt x="9380" y="26635"/>
                    <a:pt x="9047" y="26134"/>
                  </a:cubicBezTo>
                  <a:cubicBezTo>
                    <a:pt x="8869" y="25862"/>
                    <a:pt x="8834" y="25496"/>
                    <a:pt x="8730" y="25175"/>
                  </a:cubicBezTo>
                  <a:cubicBezTo>
                    <a:pt x="8453" y="24305"/>
                    <a:pt x="8451" y="23398"/>
                    <a:pt x="8399" y="22490"/>
                  </a:cubicBezTo>
                  <a:lnTo>
                    <a:pt x="8399" y="22490"/>
                  </a:lnTo>
                  <a:cubicBezTo>
                    <a:pt x="8553" y="22852"/>
                    <a:pt x="8685" y="23224"/>
                    <a:pt x="8863" y="23571"/>
                  </a:cubicBezTo>
                  <a:cubicBezTo>
                    <a:pt x="9307" y="24430"/>
                    <a:pt x="9750" y="25294"/>
                    <a:pt x="10590" y="25853"/>
                  </a:cubicBezTo>
                  <a:cubicBezTo>
                    <a:pt x="10731" y="25946"/>
                    <a:pt x="10879" y="26030"/>
                    <a:pt x="11032" y="26104"/>
                  </a:cubicBezTo>
                  <a:cubicBezTo>
                    <a:pt x="11118" y="26146"/>
                    <a:pt x="11206" y="26166"/>
                    <a:pt x="11290" y="26166"/>
                  </a:cubicBezTo>
                  <a:cubicBezTo>
                    <a:pt x="11484" y="26166"/>
                    <a:pt x="11659" y="26058"/>
                    <a:pt x="11760" y="25864"/>
                  </a:cubicBezTo>
                  <a:cubicBezTo>
                    <a:pt x="11948" y="25504"/>
                    <a:pt x="11905" y="25054"/>
                    <a:pt x="11619" y="24766"/>
                  </a:cubicBezTo>
                  <a:cubicBezTo>
                    <a:pt x="11441" y="24591"/>
                    <a:pt x="11245" y="24439"/>
                    <a:pt x="11034" y="24309"/>
                  </a:cubicBezTo>
                  <a:cubicBezTo>
                    <a:pt x="10467" y="23956"/>
                    <a:pt x="9872" y="23644"/>
                    <a:pt x="9322" y="23268"/>
                  </a:cubicBezTo>
                  <a:cubicBezTo>
                    <a:pt x="8644" y="22808"/>
                    <a:pt x="8341" y="22107"/>
                    <a:pt x="8261" y="21312"/>
                  </a:cubicBezTo>
                  <a:cubicBezTo>
                    <a:pt x="8176" y="20479"/>
                    <a:pt x="8120" y="19643"/>
                    <a:pt x="8089" y="18792"/>
                  </a:cubicBezTo>
                  <a:lnTo>
                    <a:pt x="8089" y="18792"/>
                  </a:lnTo>
                  <a:cubicBezTo>
                    <a:pt x="8163" y="18952"/>
                    <a:pt x="8280" y="19106"/>
                    <a:pt x="8306" y="19273"/>
                  </a:cubicBezTo>
                  <a:cubicBezTo>
                    <a:pt x="8360" y="19621"/>
                    <a:pt x="8555" y="19887"/>
                    <a:pt x="8746" y="20156"/>
                  </a:cubicBezTo>
                  <a:cubicBezTo>
                    <a:pt x="9229" y="20831"/>
                    <a:pt x="9703" y="21512"/>
                    <a:pt x="10214" y="22165"/>
                  </a:cubicBezTo>
                  <a:cubicBezTo>
                    <a:pt x="10456" y="22475"/>
                    <a:pt x="10818" y="22638"/>
                    <a:pt x="11214" y="22694"/>
                  </a:cubicBezTo>
                  <a:cubicBezTo>
                    <a:pt x="11257" y="22700"/>
                    <a:pt x="11299" y="22703"/>
                    <a:pt x="11339" y="22703"/>
                  </a:cubicBezTo>
                  <a:cubicBezTo>
                    <a:pt x="11798" y="22703"/>
                    <a:pt x="12066" y="22318"/>
                    <a:pt x="11933" y="21841"/>
                  </a:cubicBezTo>
                  <a:cubicBezTo>
                    <a:pt x="11771" y="21252"/>
                    <a:pt x="11331" y="21001"/>
                    <a:pt x="10807" y="20808"/>
                  </a:cubicBezTo>
                  <a:cubicBezTo>
                    <a:pt x="10307" y="20624"/>
                    <a:pt x="9828" y="20386"/>
                    <a:pt x="9332" y="20195"/>
                  </a:cubicBezTo>
                  <a:cubicBezTo>
                    <a:pt x="8770" y="19978"/>
                    <a:pt x="8560" y="19487"/>
                    <a:pt x="8351" y="18993"/>
                  </a:cubicBezTo>
                  <a:cubicBezTo>
                    <a:pt x="8219" y="18681"/>
                    <a:pt x="8072" y="18374"/>
                    <a:pt x="7971" y="18053"/>
                  </a:cubicBezTo>
                  <a:cubicBezTo>
                    <a:pt x="7912" y="17863"/>
                    <a:pt x="7925" y="17649"/>
                    <a:pt x="7918" y="17445"/>
                  </a:cubicBezTo>
                  <a:cubicBezTo>
                    <a:pt x="7901" y="16964"/>
                    <a:pt x="7892" y="16484"/>
                    <a:pt x="7877" y="15921"/>
                  </a:cubicBezTo>
                  <a:lnTo>
                    <a:pt x="7877" y="15921"/>
                  </a:lnTo>
                  <a:cubicBezTo>
                    <a:pt x="8096" y="16297"/>
                    <a:pt x="8259" y="16616"/>
                    <a:pt x="8456" y="16912"/>
                  </a:cubicBezTo>
                  <a:cubicBezTo>
                    <a:pt x="8906" y="17590"/>
                    <a:pt x="9365" y="18259"/>
                    <a:pt x="9830" y="18926"/>
                  </a:cubicBezTo>
                  <a:cubicBezTo>
                    <a:pt x="9900" y="19026"/>
                    <a:pt x="10001" y="19110"/>
                    <a:pt x="10097" y="19188"/>
                  </a:cubicBezTo>
                  <a:cubicBezTo>
                    <a:pt x="10278" y="19332"/>
                    <a:pt x="10449" y="19404"/>
                    <a:pt x="10616" y="19404"/>
                  </a:cubicBezTo>
                  <a:cubicBezTo>
                    <a:pt x="10817" y="19404"/>
                    <a:pt x="11010" y="19298"/>
                    <a:pt x="11201" y="19088"/>
                  </a:cubicBezTo>
                  <a:cubicBezTo>
                    <a:pt x="11452" y="18811"/>
                    <a:pt x="11418" y="18350"/>
                    <a:pt x="11075" y="18064"/>
                  </a:cubicBezTo>
                  <a:cubicBezTo>
                    <a:pt x="10868" y="17895"/>
                    <a:pt x="10604" y="17722"/>
                    <a:pt x="10352" y="17696"/>
                  </a:cubicBezTo>
                  <a:cubicBezTo>
                    <a:pt x="9497" y="17610"/>
                    <a:pt x="8960" y="17085"/>
                    <a:pt x="8442" y="16481"/>
                  </a:cubicBezTo>
                  <a:cubicBezTo>
                    <a:pt x="7895" y="15841"/>
                    <a:pt x="7875" y="15083"/>
                    <a:pt x="7875" y="14312"/>
                  </a:cubicBezTo>
                  <a:cubicBezTo>
                    <a:pt x="7877" y="13634"/>
                    <a:pt x="7892" y="12956"/>
                    <a:pt x="7903" y="12276"/>
                  </a:cubicBezTo>
                  <a:cubicBezTo>
                    <a:pt x="7905" y="12207"/>
                    <a:pt x="7912" y="12138"/>
                    <a:pt x="7919" y="12010"/>
                  </a:cubicBezTo>
                  <a:cubicBezTo>
                    <a:pt x="8066" y="12328"/>
                    <a:pt x="8167" y="12601"/>
                    <a:pt x="8311" y="12852"/>
                  </a:cubicBezTo>
                  <a:cubicBezTo>
                    <a:pt x="8683" y="13500"/>
                    <a:pt x="9031" y="14167"/>
                    <a:pt x="9469" y="14769"/>
                  </a:cubicBezTo>
                  <a:cubicBezTo>
                    <a:pt x="9850" y="15291"/>
                    <a:pt x="10322" y="15752"/>
                    <a:pt x="10790" y="16202"/>
                  </a:cubicBezTo>
                  <a:cubicBezTo>
                    <a:pt x="11067" y="16467"/>
                    <a:pt x="11516" y="16603"/>
                    <a:pt x="11939" y="16603"/>
                  </a:cubicBezTo>
                  <a:cubicBezTo>
                    <a:pt x="12211" y="16603"/>
                    <a:pt x="12472" y="16547"/>
                    <a:pt x="12669" y="16432"/>
                  </a:cubicBezTo>
                  <a:cubicBezTo>
                    <a:pt x="12907" y="16293"/>
                    <a:pt x="13013" y="16074"/>
                    <a:pt x="12888" y="15825"/>
                  </a:cubicBezTo>
                  <a:cubicBezTo>
                    <a:pt x="12780" y="15611"/>
                    <a:pt x="12634" y="15368"/>
                    <a:pt x="12437" y="15256"/>
                  </a:cubicBezTo>
                  <a:cubicBezTo>
                    <a:pt x="11918" y="14964"/>
                    <a:pt x="11368" y="14727"/>
                    <a:pt x="10824" y="14485"/>
                  </a:cubicBezTo>
                  <a:cubicBezTo>
                    <a:pt x="10101" y="14164"/>
                    <a:pt x="9350" y="13877"/>
                    <a:pt x="8785" y="13307"/>
                  </a:cubicBezTo>
                  <a:cubicBezTo>
                    <a:pt x="8546" y="13064"/>
                    <a:pt x="8412" y="12707"/>
                    <a:pt x="8265" y="12385"/>
                  </a:cubicBezTo>
                  <a:cubicBezTo>
                    <a:pt x="7873" y="11534"/>
                    <a:pt x="7927" y="10631"/>
                    <a:pt x="7973" y="9728"/>
                  </a:cubicBezTo>
                  <a:cubicBezTo>
                    <a:pt x="7996" y="9293"/>
                    <a:pt x="7977" y="8859"/>
                    <a:pt x="8023" y="8409"/>
                  </a:cubicBezTo>
                  <a:cubicBezTo>
                    <a:pt x="8215" y="8950"/>
                    <a:pt x="8395" y="9494"/>
                    <a:pt x="8603" y="10027"/>
                  </a:cubicBezTo>
                  <a:cubicBezTo>
                    <a:pt x="8724" y="10334"/>
                    <a:pt x="8908" y="10613"/>
                    <a:pt x="9034" y="10917"/>
                  </a:cubicBezTo>
                  <a:cubicBezTo>
                    <a:pt x="9456" y="11936"/>
                    <a:pt x="10103" y="12800"/>
                    <a:pt x="10917" y="13528"/>
                  </a:cubicBezTo>
                  <a:cubicBezTo>
                    <a:pt x="11400" y="13961"/>
                    <a:pt x="11955" y="14320"/>
                    <a:pt x="12641" y="14379"/>
                  </a:cubicBezTo>
                  <a:cubicBezTo>
                    <a:pt x="12668" y="14381"/>
                    <a:pt x="12694" y="14382"/>
                    <a:pt x="12720" y="14382"/>
                  </a:cubicBezTo>
                  <a:cubicBezTo>
                    <a:pt x="13155" y="14382"/>
                    <a:pt x="13427" y="14060"/>
                    <a:pt x="13367" y="13602"/>
                  </a:cubicBezTo>
                  <a:cubicBezTo>
                    <a:pt x="13304" y="13112"/>
                    <a:pt x="12987" y="12805"/>
                    <a:pt x="12589" y="12579"/>
                  </a:cubicBezTo>
                  <a:cubicBezTo>
                    <a:pt x="11690" y="12069"/>
                    <a:pt x="10787" y="11566"/>
                    <a:pt x="9882" y="11070"/>
                  </a:cubicBezTo>
                  <a:cubicBezTo>
                    <a:pt x="9296" y="10750"/>
                    <a:pt x="8854" y="10332"/>
                    <a:pt x="8655" y="9665"/>
                  </a:cubicBezTo>
                  <a:cubicBezTo>
                    <a:pt x="8479" y="9067"/>
                    <a:pt x="8237" y="8489"/>
                    <a:pt x="8036" y="7898"/>
                  </a:cubicBezTo>
                  <a:cubicBezTo>
                    <a:pt x="7996" y="7775"/>
                    <a:pt x="8001" y="7634"/>
                    <a:pt x="8005" y="7502"/>
                  </a:cubicBezTo>
                  <a:cubicBezTo>
                    <a:pt x="8014" y="6971"/>
                    <a:pt x="8031" y="6441"/>
                    <a:pt x="8107" y="5899"/>
                  </a:cubicBezTo>
                  <a:cubicBezTo>
                    <a:pt x="8137" y="5986"/>
                    <a:pt x="8163" y="6073"/>
                    <a:pt x="8193" y="6159"/>
                  </a:cubicBezTo>
                  <a:cubicBezTo>
                    <a:pt x="8659" y="7476"/>
                    <a:pt x="9374" y="8656"/>
                    <a:pt x="10211" y="9763"/>
                  </a:cubicBezTo>
                  <a:cubicBezTo>
                    <a:pt x="10612" y="10299"/>
                    <a:pt x="11017" y="10843"/>
                    <a:pt x="11493" y="11308"/>
                  </a:cubicBezTo>
                  <a:cubicBezTo>
                    <a:pt x="12076" y="11874"/>
                    <a:pt x="12754" y="12339"/>
                    <a:pt x="13572" y="12515"/>
                  </a:cubicBezTo>
                  <a:cubicBezTo>
                    <a:pt x="13656" y="12533"/>
                    <a:pt x="13736" y="12542"/>
                    <a:pt x="13813" y="12542"/>
                  </a:cubicBezTo>
                  <a:cubicBezTo>
                    <a:pt x="14194" y="12542"/>
                    <a:pt x="14494" y="12331"/>
                    <a:pt x="14690" y="11973"/>
                  </a:cubicBezTo>
                  <a:cubicBezTo>
                    <a:pt x="14889" y="11609"/>
                    <a:pt x="14821" y="11038"/>
                    <a:pt x="14586" y="10702"/>
                  </a:cubicBezTo>
                  <a:cubicBezTo>
                    <a:pt x="14166" y="10098"/>
                    <a:pt x="13511" y="9903"/>
                    <a:pt x="12870" y="9698"/>
                  </a:cubicBezTo>
                  <a:cubicBezTo>
                    <a:pt x="12379" y="9542"/>
                    <a:pt x="11859" y="9479"/>
                    <a:pt x="11364" y="9331"/>
                  </a:cubicBezTo>
                  <a:cubicBezTo>
                    <a:pt x="10686" y="9126"/>
                    <a:pt x="9993" y="8885"/>
                    <a:pt x="9530" y="8333"/>
                  </a:cubicBezTo>
                  <a:cubicBezTo>
                    <a:pt x="9164" y="7894"/>
                    <a:pt x="8897" y="7363"/>
                    <a:pt x="8644" y="6846"/>
                  </a:cubicBezTo>
                  <a:cubicBezTo>
                    <a:pt x="8427" y="6398"/>
                    <a:pt x="8269" y="5919"/>
                    <a:pt x="8126" y="5441"/>
                  </a:cubicBezTo>
                  <a:cubicBezTo>
                    <a:pt x="8063" y="5237"/>
                    <a:pt x="8083" y="5001"/>
                    <a:pt x="8103" y="4782"/>
                  </a:cubicBezTo>
                  <a:cubicBezTo>
                    <a:pt x="8144" y="4306"/>
                    <a:pt x="8211" y="3834"/>
                    <a:pt x="8269" y="3338"/>
                  </a:cubicBezTo>
                  <a:cubicBezTo>
                    <a:pt x="8451" y="3959"/>
                    <a:pt x="8620" y="4563"/>
                    <a:pt x="8806" y="5159"/>
                  </a:cubicBezTo>
                  <a:cubicBezTo>
                    <a:pt x="8854" y="5317"/>
                    <a:pt x="8947" y="5462"/>
                    <a:pt x="9027" y="5609"/>
                  </a:cubicBezTo>
                  <a:cubicBezTo>
                    <a:pt x="9590" y="6644"/>
                    <a:pt x="10251" y="7612"/>
                    <a:pt x="11119" y="8411"/>
                  </a:cubicBezTo>
                  <a:cubicBezTo>
                    <a:pt x="11429" y="8691"/>
                    <a:pt x="11797" y="8903"/>
                    <a:pt x="12195" y="9033"/>
                  </a:cubicBezTo>
                  <a:cubicBezTo>
                    <a:pt x="12301" y="9067"/>
                    <a:pt x="12402" y="9082"/>
                    <a:pt x="12496" y="9082"/>
                  </a:cubicBezTo>
                  <a:cubicBezTo>
                    <a:pt x="13043" y="9082"/>
                    <a:pt x="13380" y="8565"/>
                    <a:pt x="13325" y="8063"/>
                  </a:cubicBezTo>
                  <a:cubicBezTo>
                    <a:pt x="13241" y="7324"/>
                    <a:pt x="12700" y="7112"/>
                    <a:pt x="12128" y="6891"/>
                  </a:cubicBezTo>
                  <a:cubicBezTo>
                    <a:pt x="11338" y="6588"/>
                    <a:pt x="10551" y="6274"/>
                    <a:pt x="9768" y="5951"/>
                  </a:cubicBezTo>
                  <a:cubicBezTo>
                    <a:pt x="9399" y="5796"/>
                    <a:pt x="9135" y="5529"/>
                    <a:pt x="8988" y="5146"/>
                  </a:cubicBezTo>
                  <a:cubicBezTo>
                    <a:pt x="8698" y="4388"/>
                    <a:pt x="8364" y="3641"/>
                    <a:pt x="8390" y="2805"/>
                  </a:cubicBezTo>
                  <a:cubicBezTo>
                    <a:pt x="8399" y="2478"/>
                    <a:pt x="8462" y="2151"/>
                    <a:pt x="8507" y="1775"/>
                  </a:cubicBezTo>
                  <a:cubicBezTo>
                    <a:pt x="8735" y="2167"/>
                    <a:pt x="8927" y="2515"/>
                    <a:pt x="9135" y="2848"/>
                  </a:cubicBezTo>
                  <a:cubicBezTo>
                    <a:pt x="9753" y="3832"/>
                    <a:pt x="10506" y="4696"/>
                    <a:pt x="11379" y="5462"/>
                  </a:cubicBezTo>
                  <a:cubicBezTo>
                    <a:pt x="11843" y="5869"/>
                    <a:pt x="12365" y="6165"/>
                    <a:pt x="12955" y="6165"/>
                  </a:cubicBezTo>
                  <a:cubicBezTo>
                    <a:pt x="13063" y="6165"/>
                    <a:pt x="13172" y="6155"/>
                    <a:pt x="13284" y="6135"/>
                  </a:cubicBezTo>
                  <a:cubicBezTo>
                    <a:pt x="13652" y="6066"/>
                    <a:pt x="14012" y="5813"/>
                    <a:pt x="14317" y="5568"/>
                  </a:cubicBezTo>
                  <a:cubicBezTo>
                    <a:pt x="14590" y="5349"/>
                    <a:pt x="14490" y="4806"/>
                    <a:pt x="14200" y="4503"/>
                  </a:cubicBezTo>
                  <a:cubicBezTo>
                    <a:pt x="13893" y="4186"/>
                    <a:pt x="13524" y="4034"/>
                    <a:pt x="13092" y="4034"/>
                  </a:cubicBezTo>
                  <a:cubicBezTo>
                    <a:pt x="13077" y="4034"/>
                    <a:pt x="13062" y="4034"/>
                    <a:pt x="13046" y="4035"/>
                  </a:cubicBezTo>
                  <a:cubicBezTo>
                    <a:pt x="12537" y="4046"/>
                    <a:pt x="12026" y="4068"/>
                    <a:pt x="11517" y="4074"/>
                  </a:cubicBezTo>
                  <a:cubicBezTo>
                    <a:pt x="11498" y="4074"/>
                    <a:pt x="11479" y="4074"/>
                    <a:pt x="11460" y="4074"/>
                  </a:cubicBezTo>
                  <a:cubicBezTo>
                    <a:pt x="10847" y="4074"/>
                    <a:pt x="10274" y="3927"/>
                    <a:pt x="9809" y="3511"/>
                  </a:cubicBezTo>
                  <a:cubicBezTo>
                    <a:pt x="9627" y="3347"/>
                    <a:pt x="9495" y="3121"/>
                    <a:pt x="9369" y="2907"/>
                  </a:cubicBezTo>
                  <a:cubicBezTo>
                    <a:pt x="9153" y="2537"/>
                    <a:pt x="8917" y="2171"/>
                    <a:pt x="8774" y="1774"/>
                  </a:cubicBezTo>
                  <a:cubicBezTo>
                    <a:pt x="8685" y="1525"/>
                    <a:pt x="8731" y="1216"/>
                    <a:pt x="8757" y="939"/>
                  </a:cubicBezTo>
                  <a:cubicBezTo>
                    <a:pt x="8780" y="692"/>
                    <a:pt x="8863" y="452"/>
                    <a:pt x="8910" y="207"/>
                  </a:cubicBezTo>
                  <a:cubicBezTo>
                    <a:pt x="8921" y="146"/>
                    <a:pt x="8888" y="75"/>
                    <a:pt x="8875" y="8"/>
                  </a:cubicBezTo>
                  <a:lnTo>
                    <a:pt x="877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296875" y="2665100"/>
              <a:ext cx="127075" cy="89375"/>
            </a:xfrm>
            <a:custGeom>
              <a:avLst/>
              <a:gdLst/>
              <a:ahLst/>
              <a:cxnLst/>
              <a:rect l="l" t="t" r="r" b="b"/>
              <a:pathLst>
                <a:path w="5083" h="3575" extrusionOk="0">
                  <a:moveTo>
                    <a:pt x="1" y="1"/>
                  </a:moveTo>
                  <a:cubicBezTo>
                    <a:pt x="599" y="943"/>
                    <a:pt x="1203" y="1828"/>
                    <a:pt x="2017" y="2522"/>
                  </a:cubicBezTo>
                  <a:cubicBezTo>
                    <a:pt x="2470" y="2909"/>
                    <a:pt x="3018" y="3206"/>
                    <a:pt x="3565" y="3453"/>
                  </a:cubicBezTo>
                  <a:cubicBezTo>
                    <a:pt x="3747" y="3536"/>
                    <a:pt x="3916" y="3575"/>
                    <a:pt x="4069" y="3575"/>
                  </a:cubicBezTo>
                  <a:cubicBezTo>
                    <a:pt x="4396" y="3575"/>
                    <a:pt x="4653" y="3400"/>
                    <a:pt x="4813" y="3100"/>
                  </a:cubicBezTo>
                  <a:cubicBezTo>
                    <a:pt x="5083" y="2604"/>
                    <a:pt x="4921" y="1984"/>
                    <a:pt x="4444" y="1683"/>
                  </a:cubicBezTo>
                  <a:cubicBezTo>
                    <a:pt x="4050" y="1432"/>
                    <a:pt x="3607" y="1238"/>
                    <a:pt x="3163" y="1090"/>
                  </a:cubicBezTo>
                  <a:cubicBezTo>
                    <a:pt x="2684" y="930"/>
                    <a:pt x="2173" y="867"/>
                    <a:pt x="1682" y="733"/>
                  </a:cubicBezTo>
                  <a:cubicBezTo>
                    <a:pt x="1393" y="653"/>
                    <a:pt x="1114" y="523"/>
                    <a:pt x="837" y="404"/>
                  </a:cubicBezTo>
                  <a:cubicBezTo>
                    <a:pt x="569" y="289"/>
                    <a:pt x="311" y="15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083650" y="2572975"/>
              <a:ext cx="138550" cy="50975"/>
            </a:xfrm>
            <a:custGeom>
              <a:avLst/>
              <a:gdLst/>
              <a:ahLst/>
              <a:cxnLst/>
              <a:rect l="l" t="t" r="r" b="b"/>
              <a:pathLst>
                <a:path w="5542" h="2039" extrusionOk="0">
                  <a:moveTo>
                    <a:pt x="1172" y="1"/>
                  </a:moveTo>
                  <a:cubicBezTo>
                    <a:pt x="943" y="1"/>
                    <a:pt x="717" y="41"/>
                    <a:pt x="501" y="157"/>
                  </a:cubicBezTo>
                  <a:cubicBezTo>
                    <a:pt x="109" y="369"/>
                    <a:pt x="1" y="784"/>
                    <a:pt x="243" y="1157"/>
                  </a:cubicBezTo>
                  <a:cubicBezTo>
                    <a:pt x="655" y="1791"/>
                    <a:pt x="1284" y="2038"/>
                    <a:pt x="1970" y="2038"/>
                  </a:cubicBezTo>
                  <a:cubicBezTo>
                    <a:pt x="2010" y="2038"/>
                    <a:pt x="2050" y="2038"/>
                    <a:pt x="2090" y="2036"/>
                  </a:cubicBezTo>
                  <a:cubicBezTo>
                    <a:pt x="2948" y="2001"/>
                    <a:pt x="3769" y="1724"/>
                    <a:pt x="4537" y="1321"/>
                  </a:cubicBezTo>
                  <a:cubicBezTo>
                    <a:pt x="4968" y="1096"/>
                    <a:pt x="5269" y="737"/>
                    <a:pt x="5542" y="291"/>
                  </a:cubicBezTo>
                  <a:lnTo>
                    <a:pt x="5542" y="291"/>
                  </a:lnTo>
                  <a:cubicBezTo>
                    <a:pt x="5105" y="379"/>
                    <a:pt x="4660" y="423"/>
                    <a:pt x="4216" y="423"/>
                  </a:cubicBezTo>
                  <a:cubicBezTo>
                    <a:pt x="3860" y="423"/>
                    <a:pt x="3503" y="395"/>
                    <a:pt x="3151" y="338"/>
                  </a:cubicBezTo>
                  <a:cubicBezTo>
                    <a:pt x="2640" y="258"/>
                    <a:pt x="2136" y="124"/>
                    <a:pt x="1623" y="42"/>
                  </a:cubicBezTo>
                  <a:cubicBezTo>
                    <a:pt x="1473" y="18"/>
                    <a:pt x="1322" y="1"/>
                    <a:pt x="11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061050" y="2641325"/>
              <a:ext cx="145000" cy="54125"/>
            </a:xfrm>
            <a:custGeom>
              <a:avLst/>
              <a:gdLst/>
              <a:ahLst/>
              <a:cxnLst/>
              <a:rect l="l" t="t" r="r" b="b"/>
              <a:pathLst>
                <a:path w="5800" h="2165" extrusionOk="0">
                  <a:moveTo>
                    <a:pt x="5799" y="1"/>
                  </a:moveTo>
                  <a:lnTo>
                    <a:pt x="5799" y="1"/>
                  </a:lnTo>
                  <a:cubicBezTo>
                    <a:pt x="5482" y="53"/>
                    <a:pt x="5227" y="84"/>
                    <a:pt x="4978" y="136"/>
                  </a:cubicBezTo>
                  <a:cubicBezTo>
                    <a:pt x="4528" y="231"/>
                    <a:pt x="4076" y="259"/>
                    <a:pt x="3623" y="259"/>
                  </a:cubicBezTo>
                  <a:cubicBezTo>
                    <a:pt x="3231" y="259"/>
                    <a:pt x="2839" y="238"/>
                    <a:pt x="2445" y="220"/>
                  </a:cubicBezTo>
                  <a:cubicBezTo>
                    <a:pt x="2310" y="214"/>
                    <a:pt x="2175" y="210"/>
                    <a:pt x="2040" y="210"/>
                  </a:cubicBezTo>
                  <a:cubicBezTo>
                    <a:pt x="1658" y="210"/>
                    <a:pt x="1276" y="236"/>
                    <a:pt x="898" y="285"/>
                  </a:cubicBezTo>
                  <a:cubicBezTo>
                    <a:pt x="348" y="359"/>
                    <a:pt x="0" y="850"/>
                    <a:pt x="78" y="1381"/>
                  </a:cubicBezTo>
                  <a:cubicBezTo>
                    <a:pt x="97" y="1515"/>
                    <a:pt x="188" y="1675"/>
                    <a:pt x="295" y="1751"/>
                  </a:cubicBezTo>
                  <a:cubicBezTo>
                    <a:pt x="660" y="2010"/>
                    <a:pt x="1038" y="2165"/>
                    <a:pt x="1444" y="2165"/>
                  </a:cubicBezTo>
                  <a:cubicBezTo>
                    <a:pt x="1673" y="2165"/>
                    <a:pt x="1910" y="2115"/>
                    <a:pt x="2159" y="2007"/>
                  </a:cubicBezTo>
                  <a:cubicBezTo>
                    <a:pt x="2912" y="1680"/>
                    <a:pt x="3696" y="1428"/>
                    <a:pt x="4448" y="1099"/>
                  </a:cubicBezTo>
                  <a:cubicBezTo>
                    <a:pt x="4965" y="872"/>
                    <a:pt x="5368" y="469"/>
                    <a:pt x="57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2077425" y="2499250"/>
              <a:ext cx="130100" cy="52350"/>
            </a:xfrm>
            <a:custGeom>
              <a:avLst/>
              <a:gdLst/>
              <a:ahLst/>
              <a:cxnLst/>
              <a:rect l="l" t="t" r="r" b="b"/>
              <a:pathLst>
                <a:path w="5204" h="2094" extrusionOk="0">
                  <a:moveTo>
                    <a:pt x="1159" y="0"/>
                  </a:moveTo>
                  <a:cubicBezTo>
                    <a:pt x="1023" y="0"/>
                    <a:pt x="886" y="23"/>
                    <a:pt x="748" y="78"/>
                  </a:cubicBezTo>
                  <a:cubicBezTo>
                    <a:pt x="607" y="133"/>
                    <a:pt x="475" y="211"/>
                    <a:pt x="358" y="306"/>
                  </a:cubicBezTo>
                  <a:cubicBezTo>
                    <a:pt x="44" y="563"/>
                    <a:pt x="1" y="910"/>
                    <a:pt x="293" y="1189"/>
                  </a:cubicBezTo>
                  <a:cubicBezTo>
                    <a:pt x="856" y="1723"/>
                    <a:pt x="1477" y="2094"/>
                    <a:pt x="2211" y="2094"/>
                  </a:cubicBezTo>
                  <a:cubicBezTo>
                    <a:pt x="2433" y="2094"/>
                    <a:pt x="2666" y="2060"/>
                    <a:pt x="2911" y="1986"/>
                  </a:cubicBezTo>
                  <a:cubicBezTo>
                    <a:pt x="3474" y="1817"/>
                    <a:pt x="4044" y="1668"/>
                    <a:pt x="4602" y="1486"/>
                  </a:cubicBezTo>
                  <a:cubicBezTo>
                    <a:pt x="4814" y="1417"/>
                    <a:pt x="5005" y="1280"/>
                    <a:pt x="5204" y="1174"/>
                  </a:cubicBezTo>
                  <a:lnTo>
                    <a:pt x="5204" y="1174"/>
                  </a:lnTo>
                  <a:cubicBezTo>
                    <a:pt x="5193" y="1174"/>
                    <a:pt x="5182" y="1174"/>
                    <a:pt x="5171" y="1174"/>
                  </a:cubicBezTo>
                  <a:cubicBezTo>
                    <a:pt x="4364" y="1174"/>
                    <a:pt x="3685" y="772"/>
                    <a:pt x="2957" y="574"/>
                  </a:cubicBezTo>
                  <a:cubicBezTo>
                    <a:pt x="2601" y="477"/>
                    <a:pt x="2266" y="301"/>
                    <a:pt x="1917" y="172"/>
                  </a:cubicBezTo>
                  <a:cubicBezTo>
                    <a:pt x="1668" y="81"/>
                    <a:pt x="1416" y="0"/>
                    <a:pt x="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2097125" y="2702050"/>
              <a:ext cx="113000" cy="65925"/>
            </a:xfrm>
            <a:custGeom>
              <a:avLst/>
              <a:gdLst/>
              <a:ahLst/>
              <a:cxnLst/>
              <a:rect l="l" t="t" r="r" b="b"/>
              <a:pathLst>
                <a:path w="4520" h="2637" extrusionOk="0">
                  <a:moveTo>
                    <a:pt x="4520" y="0"/>
                  </a:moveTo>
                  <a:lnTo>
                    <a:pt x="4520" y="0"/>
                  </a:lnTo>
                  <a:cubicBezTo>
                    <a:pt x="4053" y="93"/>
                    <a:pt x="3585" y="201"/>
                    <a:pt x="3113" y="273"/>
                  </a:cubicBezTo>
                  <a:cubicBezTo>
                    <a:pt x="2284" y="398"/>
                    <a:pt x="1448" y="494"/>
                    <a:pt x="707" y="929"/>
                  </a:cubicBezTo>
                  <a:cubicBezTo>
                    <a:pt x="423" y="1096"/>
                    <a:pt x="116" y="1260"/>
                    <a:pt x="36" y="1617"/>
                  </a:cubicBezTo>
                  <a:cubicBezTo>
                    <a:pt x="5" y="1756"/>
                    <a:pt x="1" y="1923"/>
                    <a:pt x="51" y="2052"/>
                  </a:cubicBezTo>
                  <a:cubicBezTo>
                    <a:pt x="163" y="2341"/>
                    <a:pt x="732" y="2637"/>
                    <a:pt x="1079" y="2637"/>
                  </a:cubicBezTo>
                  <a:cubicBezTo>
                    <a:pt x="1107" y="2637"/>
                    <a:pt x="1132" y="2635"/>
                    <a:pt x="1157" y="2631"/>
                  </a:cubicBezTo>
                  <a:cubicBezTo>
                    <a:pt x="1677" y="2555"/>
                    <a:pt x="2169" y="2341"/>
                    <a:pt x="2582" y="2013"/>
                  </a:cubicBezTo>
                  <a:cubicBezTo>
                    <a:pt x="3325" y="1425"/>
                    <a:pt x="4018" y="794"/>
                    <a:pt x="45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2106475" y="2772650"/>
              <a:ext cx="110725" cy="62975"/>
            </a:xfrm>
            <a:custGeom>
              <a:avLst/>
              <a:gdLst/>
              <a:ahLst/>
              <a:cxnLst/>
              <a:rect l="l" t="t" r="r" b="b"/>
              <a:pathLst>
                <a:path w="4429" h="2519" extrusionOk="0">
                  <a:moveTo>
                    <a:pt x="4428" y="1"/>
                  </a:moveTo>
                  <a:lnTo>
                    <a:pt x="4428" y="1"/>
                  </a:lnTo>
                  <a:cubicBezTo>
                    <a:pt x="3540" y="125"/>
                    <a:pt x="2678" y="240"/>
                    <a:pt x="1816" y="367"/>
                  </a:cubicBezTo>
                  <a:cubicBezTo>
                    <a:pt x="1232" y="452"/>
                    <a:pt x="740" y="710"/>
                    <a:pt x="337" y="1154"/>
                  </a:cubicBezTo>
                  <a:cubicBezTo>
                    <a:pt x="121" y="1392"/>
                    <a:pt x="0" y="1664"/>
                    <a:pt x="93" y="1957"/>
                  </a:cubicBezTo>
                  <a:cubicBezTo>
                    <a:pt x="192" y="2266"/>
                    <a:pt x="474" y="2435"/>
                    <a:pt x="783" y="2489"/>
                  </a:cubicBezTo>
                  <a:cubicBezTo>
                    <a:pt x="896" y="2509"/>
                    <a:pt x="1007" y="2518"/>
                    <a:pt x="1116" y="2518"/>
                  </a:cubicBezTo>
                  <a:cubicBezTo>
                    <a:pt x="1644" y="2518"/>
                    <a:pt x="2118" y="2294"/>
                    <a:pt x="2513" y="1948"/>
                  </a:cubicBezTo>
                  <a:cubicBezTo>
                    <a:pt x="3172" y="1368"/>
                    <a:pt x="3767" y="710"/>
                    <a:pt x="4389" y="84"/>
                  </a:cubicBezTo>
                  <a:cubicBezTo>
                    <a:pt x="4406" y="67"/>
                    <a:pt x="4412" y="38"/>
                    <a:pt x="44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2283600" y="2716300"/>
              <a:ext cx="101375" cy="84125"/>
            </a:xfrm>
            <a:custGeom>
              <a:avLst/>
              <a:gdLst/>
              <a:ahLst/>
              <a:cxnLst/>
              <a:rect l="l" t="t" r="r" b="b"/>
              <a:pathLst>
                <a:path w="4055" h="3365" extrusionOk="0">
                  <a:moveTo>
                    <a:pt x="0" y="1"/>
                  </a:moveTo>
                  <a:lnTo>
                    <a:pt x="0" y="1"/>
                  </a:lnTo>
                  <a:cubicBezTo>
                    <a:pt x="350" y="829"/>
                    <a:pt x="851" y="1584"/>
                    <a:pt x="1478" y="2229"/>
                  </a:cubicBezTo>
                  <a:cubicBezTo>
                    <a:pt x="1990" y="2760"/>
                    <a:pt x="2578" y="3167"/>
                    <a:pt x="3299" y="3345"/>
                  </a:cubicBezTo>
                  <a:cubicBezTo>
                    <a:pt x="3351" y="3358"/>
                    <a:pt x="3409" y="3365"/>
                    <a:pt x="3469" y="3365"/>
                  </a:cubicBezTo>
                  <a:cubicBezTo>
                    <a:pt x="3604" y="3365"/>
                    <a:pt x="3747" y="3333"/>
                    <a:pt x="3847" y="3271"/>
                  </a:cubicBezTo>
                  <a:cubicBezTo>
                    <a:pt x="4049" y="3143"/>
                    <a:pt x="4055" y="2894"/>
                    <a:pt x="4001" y="2663"/>
                  </a:cubicBezTo>
                  <a:cubicBezTo>
                    <a:pt x="3923" y="2336"/>
                    <a:pt x="3706" y="2097"/>
                    <a:pt x="3436" y="1941"/>
                  </a:cubicBezTo>
                  <a:cubicBezTo>
                    <a:pt x="2596" y="1456"/>
                    <a:pt x="1738" y="1006"/>
                    <a:pt x="889" y="534"/>
                  </a:cubicBezTo>
                  <a:cubicBezTo>
                    <a:pt x="602" y="376"/>
                    <a:pt x="326" y="198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2123200" y="2859750"/>
              <a:ext cx="101325" cy="55875"/>
            </a:xfrm>
            <a:custGeom>
              <a:avLst/>
              <a:gdLst/>
              <a:ahLst/>
              <a:cxnLst/>
              <a:rect l="l" t="t" r="r" b="b"/>
              <a:pathLst>
                <a:path w="4053" h="2235" extrusionOk="0">
                  <a:moveTo>
                    <a:pt x="4053" y="1"/>
                  </a:moveTo>
                  <a:lnTo>
                    <a:pt x="4053" y="1"/>
                  </a:lnTo>
                  <a:cubicBezTo>
                    <a:pt x="3520" y="138"/>
                    <a:pt x="2968" y="305"/>
                    <a:pt x="2405" y="415"/>
                  </a:cubicBezTo>
                  <a:cubicBezTo>
                    <a:pt x="2050" y="482"/>
                    <a:pt x="1674" y="437"/>
                    <a:pt x="1316" y="489"/>
                  </a:cubicBezTo>
                  <a:cubicBezTo>
                    <a:pt x="1039" y="528"/>
                    <a:pt x="747" y="595"/>
                    <a:pt x="506" y="729"/>
                  </a:cubicBezTo>
                  <a:cubicBezTo>
                    <a:pt x="19" y="1000"/>
                    <a:pt x="0" y="1552"/>
                    <a:pt x="433" y="1900"/>
                  </a:cubicBezTo>
                  <a:cubicBezTo>
                    <a:pt x="712" y="2124"/>
                    <a:pt x="1035" y="2234"/>
                    <a:pt x="1370" y="2234"/>
                  </a:cubicBezTo>
                  <a:cubicBezTo>
                    <a:pt x="1632" y="2234"/>
                    <a:pt x="1903" y="2167"/>
                    <a:pt x="2165" y="2033"/>
                  </a:cubicBezTo>
                  <a:cubicBezTo>
                    <a:pt x="2773" y="1723"/>
                    <a:pt x="3237" y="1272"/>
                    <a:pt x="3596" y="701"/>
                  </a:cubicBezTo>
                  <a:cubicBezTo>
                    <a:pt x="3752" y="456"/>
                    <a:pt x="3913" y="214"/>
                    <a:pt x="40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2312075" y="2547775"/>
              <a:ext cx="100675" cy="47275"/>
            </a:xfrm>
            <a:custGeom>
              <a:avLst/>
              <a:gdLst/>
              <a:ahLst/>
              <a:cxnLst/>
              <a:rect l="l" t="t" r="r" b="b"/>
              <a:pathLst>
                <a:path w="4027" h="1891" extrusionOk="0">
                  <a:moveTo>
                    <a:pt x="0" y="0"/>
                  </a:moveTo>
                  <a:lnTo>
                    <a:pt x="0" y="0"/>
                  </a:lnTo>
                  <a:cubicBezTo>
                    <a:pt x="669" y="719"/>
                    <a:pt x="1249" y="1537"/>
                    <a:pt x="2271" y="1829"/>
                  </a:cubicBezTo>
                  <a:cubicBezTo>
                    <a:pt x="2420" y="1871"/>
                    <a:pt x="2562" y="1891"/>
                    <a:pt x="2697" y="1891"/>
                  </a:cubicBezTo>
                  <a:cubicBezTo>
                    <a:pt x="3112" y="1891"/>
                    <a:pt x="3467" y="1705"/>
                    <a:pt x="3802" y="1429"/>
                  </a:cubicBezTo>
                  <a:cubicBezTo>
                    <a:pt x="4027" y="1243"/>
                    <a:pt x="4020" y="719"/>
                    <a:pt x="3763" y="521"/>
                  </a:cubicBezTo>
                  <a:cubicBezTo>
                    <a:pt x="3548" y="353"/>
                    <a:pt x="3278" y="203"/>
                    <a:pt x="3014" y="156"/>
                  </a:cubicBezTo>
                  <a:cubicBezTo>
                    <a:pt x="2805" y="119"/>
                    <a:pt x="2588" y="102"/>
                    <a:pt x="2372" y="102"/>
                  </a:cubicBezTo>
                  <a:cubicBezTo>
                    <a:pt x="2202" y="102"/>
                    <a:pt x="2033" y="112"/>
                    <a:pt x="1868" y="130"/>
                  </a:cubicBezTo>
                  <a:cubicBezTo>
                    <a:pt x="1651" y="153"/>
                    <a:pt x="1437" y="167"/>
                    <a:pt x="1223" y="167"/>
                  </a:cubicBezTo>
                  <a:cubicBezTo>
                    <a:pt x="814" y="167"/>
                    <a:pt x="409" y="11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2288200" y="2595250"/>
              <a:ext cx="97950" cy="72800"/>
            </a:xfrm>
            <a:custGeom>
              <a:avLst/>
              <a:gdLst/>
              <a:ahLst/>
              <a:cxnLst/>
              <a:rect l="l" t="t" r="r" b="b"/>
              <a:pathLst>
                <a:path w="3918" h="2912" extrusionOk="0">
                  <a:moveTo>
                    <a:pt x="0" y="0"/>
                  </a:moveTo>
                  <a:lnTo>
                    <a:pt x="0" y="0"/>
                  </a:lnTo>
                  <a:cubicBezTo>
                    <a:pt x="443" y="586"/>
                    <a:pt x="881" y="1167"/>
                    <a:pt x="1321" y="1747"/>
                  </a:cubicBezTo>
                  <a:cubicBezTo>
                    <a:pt x="1684" y="2226"/>
                    <a:pt x="2132" y="2596"/>
                    <a:pt x="2696" y="2819"/>
                  </a:cubicBezTo>
                  <a:cubicBezTo>
                    <a:pt x="2852" y="2881"/>
                    <a:pt x="2998" y="2911"/>
                    <a:pt x="3131" y="2911"/>
                  </a:cubicBezTo>
                  <a:cubicBezTo>
                    <a:pt x="3385" y="2911"/>
                    <a:pt x="3589" y="2798"/>
                    <a:pt x="3707" y="2579"/>
                  </a:cubicBezTo>
                  <a:cubicBezTo>
                    <a:pt x="3917" y="2193"/>
                    <a:pt x="3782" y="1602"/>
                    <a:pt x="3414" y="1370"/>
                  </a:cubicBezTo>
                  <a:cubicBezTo>
                    <a:pt x="3232" y="1258"/>
                    <a:pt x="3038" y="1164"/>
                    <a:pt x="2838" y="1089"/>
                  </a:cubicBezTo>
                  <a:cubicBezTo>
                    <a:pt x="1911" y="727"/>
                    <a:pt x="980" y="376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2155850" y="2929675"/>
              <a:ext cx="85825" cy="68600"/>
            </a:xfrm>
            <a:custGeom>
              <a:avLst/>
              <a:gdLst/>
              <a:ahLst/>
              <a:cxnLst/>
              <a:rect l="l" t="t" r="r" b="b"/>
              <a:pathLst>
                <a:path w="3433" h="2744" extrusionOk="0">
                  <a:moveTo>
                    <a:pt x="3377" y="0"/>
                  </a:moveTo>
                  <a:cubicBezTo>
                    <a:pt x="3083" y="197"/>
                    <a:pt x="2797" y="411"/>
                    <a:pt x="2492" y="589"/>
                  </a:cubicBezTo>
                  <a:cubicBezTo>
                    <a:pt x="2288" y="708"/>
                    <a:pt x="2059" y="788"/>
                    <a:pt x="1834" y="868"/>
                  </a:cubicBezTo>
                  <a:cubicBezTo>
                    <a:pt x="1476" y="996"/>
                    <a:pt x="1104" y="1091"/>
                    <a:pt x="753" y="1239"/>
                  </a:cubicBezTo>
                  <a:cubicBezTo>
                    <a:pt x="582" y="1312"/>
                    <a:pt x="426" y="1453"/>
                    <a:pt x="303" y="1596"/>
                  </a:cubicBezTo>
                  <a:cubicBezTo>
                    <a:pt x="140" y="1786"/>
                    <a:pt x="1" y="2009"/>
                    <a:pt x="149" y="2276"/>
                  </a:cubicBezTo>
                  <a:cubicBezTo>
                    <a:pt x="309" y="2562"/>
                    <a:pt x="554" y="2733"/>
                    <a:pt x="883" y="2743"/>
                  </a:cubicBezTo>
                  <a:cubicBezTo>
                    <a:pt x="897" y="2743"/>
                    <a:pt x="911" y="2743"/>
                    <a:pt x="926" y="2743"/>
                  </a:cubicBezTo>
                  <a:cubicBezTo>
                    <a:pt x="1079" y="2743"/>
                    <a:pt x="1245" y="2723"/>
                    <a:pt x="1377" y="2657"/>
                  </a:cubicBezTo>
                  <a:cubicBezTo>
                    <a:pt x="1959" y="2373"/>
                    <a:pt x="2515" y="2048"/>
                    <a:pt x="2804" y="1425"/>
                  </a:cubicBezTo>
                  <a:cubicBezTo>
                    <a:pt x="3016" y="966"/>
                    <a:pt x="3223" y="504"/>
                    <a:pt x="3432" y="43"/>
                  </a:cubicBezTo>
                  <a:lnTo>
                    <a:pt x="337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2278725" y="2788125"/>
              <a:ext cx="94700" cy="67975"/>
            </a:xfrm>
            <a:custGeom>
              <a:avLst/>
              <a:gdLst/>
              <a:ahLst/>
              <a:cxnLst/>
              <a:rect l="l" t="t" r="r" b="b"/>
              <a:pathLst>
                <a:path w="3788" h="2719" extrusionOk="0">
                  <a:moveTo>
                    <a:pt x="0" y="0"/>
                  </a:moveTo>
                  <a:lnTo>
                    <a:pt x="0" y="0"/>
                  </a:lnTo>
                  <a:cubicBezTo>
                    <a:pt x="511" y="842"/>
                    <a:pt x="1035" y="1673"/>
                    <a:pt x="1814" y="2299"/>
                  </a:cubicBezTo>
                  <a:cubicBezTo>
                    <a:pt x="2172" y="2589"/>
                    <a:pt x="2590" y="2718"/>
                    <a:pt x="3034" y="2718"/>
                  </a:cubicBezTo>
                  <a:cubicBezTo>
                    <a:pt x="3076" y="2718"/>
                    <a:pt x="3117" y="2717"/>
                    <a:pt x="3159" y="2715"/>
                  </a:cubicBezTo>
                  <a:cubicBezTo>
                    <a:pt x="3339" y="2706"/>
                    <a:pt x="3527" y="2592"/>
                    <a:pt x="3687" y="2486"/>
                  </a:cubicBezTo>
                  <a:cubicBezTo>
                    <a:pt x="3746" y="2447"/>
                    <a:pt x="3787" y="2271"/>
                    <a:pt x="3750" y="2206"/>
                  </a:cubicBezTo>
                  <a:cubicBezTo>
                    <a:pt x="3635" y="2005"/>
                    <a:pt x="3514" y="1764"/>
                    <a:pt x="3328" y="1654"/>
                  </a:cubicBezTo>
                  <a:cubicBezTo>
                    <a:pt x="2893" y="1398"/>
                    <a:pt x="2421" y="1201"/>
                    <a:pt x="1959" y="991"/>
                  </a:cubicBezTo>
                  <a:cubicBezTo>
                    <a:pt x="1491" y="777"/>
                    <a:pt x="1011" y="587"/>
                    <a:pt x="547" y="365"/>
                  </a:cubicBezTo>
                  <a:cubicBezTo>
                    <a:pt x="351" y="272"/>
                    <a:pt x="181" y="12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2174950" y="3186775"/>
              <a:ext cx="88175" cy="53175"/>
            </a:xfrm>
            <a:custGeom>
              <a:avLst/>
              <a:gdLst/>
              <a:ahLst/>
              <a:cxnLst/>
              <a:rect l="l" t="t" r="r" b="b"/>
              <a:pathLst>
                <a:path w="3527" h="2127" extrusionOk="0">
                  <a:moveTo>
                    <a:pt x="3527" y="1"/>
                  </a:moveTo>
                  <a:cubicBezTo>
                    <a:pt x="3007" y="441"/>
                    <a:pt x="2369" y="361"/>
                    <a:pt x="1782" y="421"/>
                  </a:cubicBezTo>
                  <a:cubicBezTo>
                    <a:pt x="1264" y="473"/>
                    <a:pt x="816" y="647"/>
                    <a:pt x="396" y="932"/>
                  </a:cubicBezTo>
                  <a:cubicBezTo>
                    <a:pt x="26" y="1181"/>
                    <a:pt x="0" y="1589"/>
                    <a:pt x="338" y="1870"/>
                  </a:cubicBezTo>
                  <a:cubicBezTo>
                    <a:pt x="555" y="2049"/>
                    <a:pt x="804" y="2126"/>
                    <a:pt x="1064" y="2126"/>
                  </a:cubicBezTo>
                  <a:cubicBezTo>
                    <a:pt x="1150" y="2126"/>
                    <a:pt x="1236" y="2118"/>
                    <a:pt x="1323" y="2102"/>
                  </a:cubicBezTo>
                  <a:cubicBezTo>
                    <a:pt x="1935" y="1991"/>
                    <a:pt x="2447" y="1705"/>
                    <a:pt x="2793" y="1166"/>
                  </a:cubicBezTo>
                  <a:cubicBezTo>
                    <a:pt x="3040" y="777"/>
                    <a:pt x="3282" y="387"/>
                    <a:pt x="35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2179350" y="3103725"/>
              <a:ext cx="74550" cy="60100"/>
            </a:xfrm>
            <a:custGeom>
              <a:avLst/>
              <a:gdLst/>
              <a:ahLst/>
              <a:cxnLst/>
              <a:rect l="l" t="t" r="r" b="b"/>
              <a:pathLst>
                <a:path w="2982" h="2404" extrusionOk="0">
                  <a:moveTo>
                    <a:pt x="2981" y="0"/>
                  </a:moveTo>
                  <a:cubicBezTo>
                    <a:pt x="2130" y="398"/>
                    <a:pt x="1309" y="777"/>
                    <a:pt x="489" y="1167"/>
                  </a:cubicBezTo>
                  <a:cubicBezTo>
                    <a:pt x="252" y="1281"/>
                    <a:pt x="47" y="1441"/>
                    <a:pt x="27" y="1740"/>
                  </a:cubicBezTo>
                  <a:cubicBezTo>
                    <a:pt x="1" y="2124"/>
                    <a:pt x="172" y="2351"/>
                    <a:pt x="562" y="2394"/>
                  </a:cubicBezTo>
                  <a:cubicBezTo>
                    <a:pt x="622" y="2400"/>
                    <a:pt x="681" y="2404"/>
                    <a:pt x="739" y="2404"/>
                  </a:cubicBezTo>
                  <a:cubicBezTo>
                    <a:pt x="1145" y="2404"/>
                    <a:pt x="1505" y="2242"/>
                    <a:pt x="1811" y="1963"/>
                  </a:cubicBezTo>
                  <a:cubicBezTo>
                    <a:pt x="2243" y="1569"/>
                    <a:pt x="2481" y="1045"/>
                    <a:pt x="2736" y="536"/>
                  </a:cubicBezTo>
                  <a:cubicBezTo>
                    <a:pt x="2823" y="363"/>
                    <a:pt x="2896" y="186"/>
                    <a:pt x="29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2154225" y="3023875"/>
              <a:ext cx="84100" cy="56050"/>
            </a:xfrm>
            <a:custGeom>
              <a:avLst/>
              <a:gdLst/>
              <a:ahLst/>
              <a:cxnLst/>
              <a:rect l="l" t="t" r="r" b="b"/>
              <a:pathLst>
                <a:path w="3364" h="2242" extrusionOk="0">
                  <a:moveTo>
                    <a:pt x="3364" y="0"/>
                  </a:moveTo>
                  <a:cubicBezTo>
                    <a:pt x="2695" y="212"/>
                    <a:pt x="2085" y="357"/>
                    <a:pt x="1519" y="601"/>
                  </a:cubicBezTo>
                  <a:cubicBezTo>
                    <a:pt x="1067" y="794"/>
                    <a:pt x="655" y="1091"/>
                    <a:pt x="248" y="1379"/>
                  </a:cubicBezTo>
                  <a:cubicBezTo>
                    <a:pt x="0" y="1552"/>
                    <a:pt x="26" y="1808"/>
                    <a:pt x="255" y="2007"/>
                  </a:cubicBezTo>
                  <a:cubicBezTo>
                    <a:pt x="438" y="2167"/>
                    <a:pt x="639" y="2242"/>
                    <a:pt x="853" y="2242"/>
                  </a:cubicBezTo>
                  <a:cubicBezTo>
                    <a:pt x="966" y="2242"/>
                    <a:pt x="1083" y="2221"/>
                    <a:pt x="1203" y="2180"/>
                  </a:cubicBezTo>
                  <a:cubicBezTo>
                    <a:pt x="1775" y="1987"/>
                    <a:pt x="2186" y="1576"/>
                    <a:pt x="2554" y="1126"/>
                  </a:cubicBezTo>
                  <a:cubicBezTo>
                    <a:pt x="2832" y="788"/>
                    <a:pt x="3068" y="415"/>
                    <a:pt x="33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2274250" y="3023125"/>
              <a:ext cx="74125" cy="72375"/>
            </a:xfrm>
            <a:custGeom>
              <a:avLst/>
              <a:gdLst/>
              <a:ahLst/>
              <a:cxnLst/>
              <a:rect l="l" t="t" r="r" b="b"/>
              <a:pathLst>
                <a:path w="2965" h="2895" extrusionOk="0">
                  <a:moveTo>
                    <a:pt x="83" y="1"/>
                  </a:moveTo>
                  <a:lnTo>
                    <a:pt x="1" y="54"/>
                  </a:lnTo>
                  <a:cubicBezTo>
                    <a:pt x="265" y="534"/>
                    <a:pt x="506" y="1026"/>
                    <a:pt x="800" y="1485"/>
                  </a:cubicBezTo>
                  <a:cubicBezTo>
                    <a:pt x="1129" y="1998"/>
                    <a:pt x="1521" y="2461"/>
                    <a:pt x="2080" y="2752"/>
                  </a:cubicBezTo>
                  <a:cubicBezTo>
                    <a:pt x="2213" y="2821"/>
                    <a:pt x="2342" y="2894"/>
                    <a:pt x="2476" y="2894"/>
                  </a:cubicBezTo>
                  <a:cubicBezTo>
                    <a:pt x="2555" y="2894"/>
                    <a:pt x="2636" y="2869"/>
                    <a:pt x="2719" y="2801"/>
                  </a:cubicBezTo>
                  <a:cubicBezTo>
                    <a:pt x="2887" y="2667"/>
                    <a:pt x="2965" y="2284"/>
                    <a:pt x="2875" y="2054"/>
                  </a:cubicBezTo>
                  <a:cubicBezTo>
                    <a:pt x="2742" y="1699"/>
                    <a:pt x="2461" y="1493"/>
                    <a:pt x="2141" y="1314"/>
                  </a:cubicBezTo>
                  <a:cubicBezTo>
                    <a:pt x="1567" y="991"/>
                    <a:pt x="999" y="658"/>
                    <a:pt x="436" y="315"/>
                  </a:cubicBezTo>
                  <a:cubicBezTo>
                    <a:pt x="302" y="235"/>
                    <a:pt x="198" y="107"/>
                    <a:pt x="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2276850" y="2950800"/>
              <a:ext cx="73725" cy="58150"/>
            </a:xfrm>
            <a:custGeom>
              <a:avLst/>
              <a:gdLst/>
              <a:ahLst/>
              <a:cxnLst/>
              <a:rect l="l" t="t" r="r" b="b"/>
              <a:pathLst>
                <a:path w="2949" h="2326" extrusionOk="0">
                  <a:moveTo>
                    <a:pt x="72" y="0"/>
                  </a:moveTo>
                  <a:lnTo>
                    <a:pt x="1" y="54"/>
                  </a:lnTo>
                  <a:cubicBezTo>
                    <a:pt x="471" y="656"/>
                    <a:pt x="926" y="1271"/>
                    <a:pt x="1421" y="1855"/>
                  </a:cubicBezTo>
                  <a:cubicBezTo>
                    <a:pt x="1673" y="2154"/>
                    <a:pt x="2030" y="2318"/>
                    <a:pt x="2437" y="2325"/>
                  </a:cubicBezTo>
                  <a:cubicBezTo>
                    <a:pt x="2442" y="2325"/>
                    <a:pt x="2447" y="2325"/>
                    <a:pt x="2452" y="2325"/>
                  </a:cubicBezTo>
                  <a:cubicBezTo>
                    <a:pt x="2738" y="2325"/>
                    <a:pt x="2949" y="2112"/>
                    <a:pt x="2900" y="1834"/>
                  </a:cubicBezTo>
                  <a:cubicBezTo>
                    <a:pt x="2829" y="1448"/>
                    <a:pt x="2684" y="1101"/>
                    <a:pt x="2277" y="933"/>
                  </a:cubicBezTo>
                  <a:cubicBezTo>
                    <a:pt x="1541" y="627"/>
                    <a:pt x="807" y="313"/>
                    <a:pt x="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2206200" y="3279600"/>
              <a:ext cx="64875" cy="35800"/>
            </a:xfrm>
            <a:custGeom>
              <a:avLst/>
              <a:gdLst/>
              <a:ahLst/>
              <a:cxnLst/>
              <a:rect l="l" t="t" r="r" b="b"/>
              <a:pathLst>
                <a:path w="2595" h="1432" extrusionOk="0">
                  <a:moveTo>
                    <a:pt x="2595" y="0"/>
                  </a:moveTo>
                  <a:cubicBezTo>
                    <a:pt x="2104" y="180"/>
                    <a:pt x="1636" y="249"/>
                    <a:pt x="1158" y="249"/>
                  </a:cubicBezTo>
                  <a:cubicBezTo>
                    <a:pt x="1098" y="249"/>
                    <a:pt x="1038" y="248"/>
                    <a:pt x="978" y="246"/>
                  </a:cubicBezTo>
                  <a:cubicBezTo>
                    <a:pt x="953" y="245"/>
                    <a:pt x="927" y="244"/>
                    <a:pt x="902" y="244"/>
                  </a:cubicBezTo>
                  <a:cubicBezTo>
                    <a:pt x="741" y="244"/>
                    <a:pt x="575" y="261"/>
                    <a:pt x="426" y="309"/>
                  </a:cubicBezTo>
                  <a:cubicBezTo>
                    <a:pt x="101" y="413"/>
                    <a:pt x="1" y="718"/>
                    <a:pt x="166" y="1020"/>
                  </a:cubicBezTo>
                  <a:cubicBezTo>
                    <a:pt x="293" y="1259"/>
                    <a:pt x="606" y="1432"/>
                    <a:pt x="883" y="1432"/>
                  </a:cubicBezTo>
                  <a:cubicBezTo>
                    <a:pt x="917" y="1432"/>
                    <a:pt x="951" y="1429"/>
                    <a:pt x="984" y="1424"/>
                  </a:cubicBezTo>
                  <a:cubicBezTo>
                    <a:pt x="1591" y="1320"/>
                    <a:pt x="2052" y="1006"/>
                    <a:pt x="2351" y="461"/>
                  </a:cubicBezTo>
                  <a:cubicBezTo>
                    <a:pt x="2429" y="324"/>
                    <a:pt x="2500" y="182"/>
                    <a:pt x="25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2187525" y="3469450"/>
              <a:ext cx="67575" cy="40625"/>
            </a:xfrm>
            <a:custGeom>
              <a:avLst/>
              <a:gdLst/>
              <a:ahLst/>
              <a:cxnLst/>
              <a:rect l="l" t="t" r="r" b="b"/>
              <a:pathLst>
                <a:path w="2703" h="1625" extrusionOk="0">
                  <a:moveTo>
                    <a:pt x="2702" y="1"/>
                  </a:moveTo>
                  <a:lnTo>
                    <a:pt x="2702" y="1"/>
                  </a:lnTo>
                  <a:cubicBezTo>
                    <a:pt x="2325" y="129"/>
                    <a:pt x="1996" y="259"/>
                    <a:pt x="1658" y="350"/>
                  </a:cubicBezTo>
                  <a:cubicBezTo>
                    <a:pt x="1402" y="420"/>
                    <a:pt x="1131" y="435"/>
                    <a:pt x="869" y="482"/>
                  </a:cubicBezTo>
                  <a:cubicBezTo>
                    <a:pt x="554" y="538"/>
                    <a:pt x="311" y="705"/>
                    <a:pt x="148" y="980"/>
                  </a:cubicBezTo>
                  <a:cubicBezTo>
                    <a:pt x="1" y="1227"/>
                    <a:pt x="75" y="1444"/>
                    <a:pt x="348" y="1556"/>
                  </a:cubicBezTo>
                  <a:cubicBezTo>
                    <a:pt x="467" y="1604"/>
                    <a:pt x="585" y="1625"/>
                    <a:pt x="701" y="1625"/>
                  </a:cubicBezTo>
                  <a:cubicBezTo>
                    <a:pt x="910" y="1625"/>
                    <a:pt x="1112" y="1557"/>
                    <a:pt x="1303" y="1463"/>
                  </a:cubicBezTo>
                  <a:cubicBezTo>
                    <a:pt x="1881" y="1179"/>
                    <a:pt x="2340" y="751"/>
                    <a:pt x="2654" y="183"/>
                  </a:cubicBezTo>
                  <a:cubicBezTo>
                    <a:pt x="2678" y="138"/>
                    <a:pt x="2682" y="84"/>
                    <a:pt x="27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2273000" y="2874125"/>
              <a:ext cx="63575" cy="52575"/>
            </a:xfrm>
            <a:custGeom>
              <a:avLst/>
              <a:gdLst/>
              <a:ahLst/>
              <a:cxnLst/>
              <a:rect l="l" t="t" r="r" b="b"/>
              <a:pathLst>
                <a:path w="2543" h="2103" extrusionOk="0">
                  <a:moveTo>
                    <a:pt x="77" y="0"/>
                  </a:moveTo>
                  <a:cubicBezTo>
                    <a:pt x="64" y="0"/>
                    <a:pt x="40" y="4"/>
                    <a:pt x="1" y="5"/>
                  </a:cubicBezTo>
                  <a:cubicBezTo>
                    <a:pt x="469" y="674"/>
                    <a:pt x="813" y="1408"/>
                    <a:pt x="1454" y="1917"/>
                  </a:cubicBezTo>
                  <a:cubicBezTo>
                    <a:pt x="1611" y="2042"/>
                    <a:pt x="1746" y="2103"/>
                    <a:pt x="1872" y="2103"/>
                  </a:cubicBezTo>
                  <a:cubicBezTo>
                    <a:pt x="1998" y="2103"/>
                    <a:pt x="2116" y="2042"/>
                    <a:pt x="2240" y="1925"/>
                  </a:cubicBezTo>
                  <a:cubicBezTo>
                    <a:pt x="2528" y="1653"/>
                    <a:pt x="2543" y="1352"/>
                    <a:pt x="2234" y="1040"/>
                  </a:cubicBezTo>
                  <a:cubicBezTo>
                    <a:pt x="2091" y="893"/>
                    <a:pt x="1887" y="763"/>
                    <a:pt x="1690" y="726"/>
                  </a:cubicBezTo>
                  <a:cubicBezTo>
                    <a:pt x="1093" y="615"/>
                    <a:pt x="523" y="470"/>
                    <a:pt x="90" y="3"/>
                  </a:cubicBezTo>
                  <a:cubicBezTo>
                    <a:pt x="88" y="1"/>
                    <a:pt x="83" y="0"/>
                    <a:pt x="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2286025" y="3178750"/>
              <a:ext cx="58925" cy="54375"/>
            </a:xfrm>
            <a:custGeom>
              <a:avLst/>
              <a:gdLst/>
              <a:ahLst/>
              <a:cxnLst/>
              <a:rect l="l" t="t" r="r" b="b"/>
              <a:pathLst>
                <a:path w="2357" h="2175" extrusionOk="0">
                  <a:moveTo>
                    <a:pt x="0" y="0"/>
                  </a:moveTo>
                  <a:lnTo>
                    <a:pt x="0" y="0"/>
                  </a:lnTo>
                  <a:cubicBezTo>
                    <a:pt x="333" y="688"/>
                    <a:pt x="591" y="1342"/>
                    <a:pt x="1159" y="1788"/>
                  </a:cubicBezTo>
                  <a:cubicBezTo>
                    <a:pt x="1317" y="1912"/>
                    <a:pt x="1503" y="2003"/>
                    <a:pt x="1683" y="2098"/>
                  </a:cubicBezTo>
                  <a:cubicBezTo>
                    <a:pt x="1770" y="2143"/>
                    <a:pt x="1854" y="2174"/>
                    <a:pt x="1934" y="2174"/>
                  </a:cubicBezTo>
                  <a:cubicBezTo>
                    <a:pt x="2029" y="2174"/>
                    <a:pt x="2119" y="2132"/>
                    <a:pt x="2204" y="2020"/>
                  </a:cubicBezTo>
                  <a:cubicBezTo>
                    <a:pt x="2354" y="1818"/>
                    <a:pt x="2356" y="1604"/>
                    <a:pt x="2219" y="1429"/>
                  </a:cubicBezTo>
                  <a:cubicBezTo>
                    <a:pt x="2070" y="1242"/>
                    <a:pt x="1890" y="1082"/>
                    <a:pt x="1685" y="957"/>
                  </a:cubicBezTo>
                  <a:cubicBezTo>
                    <a:pt x="1325" y="742"/>
                    <a:pt x="940" y="573"/>
                    <a:pt x="570" y="372"/>
                  </a:cubicBezTo>
                  <a:cubicBezTo>
                    <a:pt x="394" y="277"/>
                    <a:pt x="232" y="15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2288100" y="3114975"/>
              <a:ext cx="51600" cy="50650"/>
            </a:xfrm>
            <a:custGeom>
              <a:avLst/>
              <a:gdLst/>
              <a:ahLst/>
              <a:cxnLst/>
              <a:rect l="l" t="t" r="r" b="b"/>
              <a:pathLst>
                <a:path w="2064" h="2026" extrusionOk="0">
                  <a:moveTo>
                    <a:pt x="1" y="0"/>
                  </a:moveTo>
                  <a:lnTo>
                    <a:pt x="1" y="0"/>
                  </a:lnTo>
                  <a:cubicBezTo>
                    <a:pt x="350" y="717"/>
                    <a:pt x="736" y="1371"/>
                    <a:pt x="1325" y="1884"/>
                  </a:cubicBezTo>
                  <a:cubicBezTo>
                    <a:pt x="1435" y="1979"/>
                    <a:pt x="1554" y="2025"/>
                    <a:pt x="1664" y="2025"/>
                  </a:cubicBezTo>
                  <a:cubicBezTo>
                    <a:pt x="1804" y="2025"/>
                    <a:pt x="1928" y="1949"/>
                    <a:pt x="1993" y="1799"/>
                  </a:cubicBezTo>
                  <a:cubicBezTo>
                    <a:pt x="2050" y="1659"/>
                    <a:pt x="2063" y="1507"/>
                    <a:pt x="2030" y="1362"/>
                  </a:cubicBezTo>
                  <a:cubicBezTo>
                    <a:pt x="1955" y="1078"/>
                    <a:pt x="1784" y="847"/>
                    <a:pt x="1508" y="721"/>
                  </a:cubicBezTo>
                  <a:cubicBezTo>
                    <a:pt x="1225" y="593"/>
                    <a:pt x="935" y="480"/>
                    <a:pt x="655" y="349"/>
                  </a:cubicBezTo>
                  <a:cubicBezTo>
                    <a:pt x="441" y="247"/>
                    <a:pt x="237" y="12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2202475" y="3349625"/>
              <a:ext cx="61775" cy="27800"/>
            </a:xfrm>
            <a:custGeom>
              <a:avLst/>
              <a:gdLst/>
              <a:ahLst/>
              <a:cxnLst/>
              <a:rect l="l" t="t" r="r" b="b"/>
              <a:pathLst>
                <a:path w="2471" h="1112" extrusionOk="0">
                  <a:moveTo>
                    <a:pt x="782" y="1"/>
                  </a:moveTo>
                  <a:cubicBezTo>
                    <a:pt x="547" y="1"/>
                    <a:pt x="215" y="207"/>
                    <a:pt x="152" y="390"/>
                  </a:cubicBezTo>
                  <a:cubicBezTo>
                    <a:pt x="0" y="816"/>
                    <a:pt x="316" y="1111"/>
                    <a:pt x="692" y="1111"/>
                  </a:cubicBezTo>
                  <a:cubicBezTo>
                    <a:pt x="718" y="1111"/>
                    <a:pt x="744" y="1110"/>
                    <a:pt x="770" y="1107"/>
                  </a:cubicBezTo>
                  <a:cubicBezTo>
                    <a:pt x="1460" y="1031"/>
                    <a:pt x="1991" y="633"/>
                    <a:pt x="2471" y="100"/>
                  </a:cubicBezTo>
                  <a:cubicBezTo>
                    <a:pt x="1876" y="65"/>
                    <a:pt x="1339" y="29"/>
                    <a:pt x="800" y="1"/>
                  </a:cubicBezTo>
                  <a:cubicBezTo>
                    <a:pt x="794" y="1"/>
                    <a:pt x="788" y="1"/>
                    <a:pt x="7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2201100" y="3421725"/>
              <a:ext cx="55775" cy="28725"/>
            </a:xfrm>
            <a:custGeom>
              <a:avLst/>
              <a:gdLst/>
              <a:ahLst/>
              <a:cxnLst/>
              <a:rect l="l" t="t" r="r" b="b"/>
              <a:pathLst>
                <a:path w="2231" h="1149" extrusionOk="0">
                  <a:moveTo>
                    <a:pt x="1077" y="1"/>
                  </a:moveTo>
                  <a:cubicBezTo>
                    <a:pt x="1047" y="1"/>
                    <a:pt x="1017" y="1"/>
                    <a:pt x="987" y="1"/>
                  </a:cubicBezTo>
                  <a:cubicBezTo>
                    <a:pt x="775" y="3"/>
                    <a:pt x="528" y="18"/>
                    <a:pt x="357" y="124"/>
                  </a:cubicBezTo>
                  <a:cubicBezTo>
                    <a:pt x="0" y="345"/>
                    <a:pt x="32" y="769"/>
                    <a:pt x="385" y="1005"/>
                  </a:cubicBezTo>
                  <a:cubicBezTo>
                    <a:pt x="531" y="1101"/>
                    <a:pt x="711" y="1149"/>
                    <a:pt x="894" y="1149"/>
                  </a:cubicBezTo>
                  <a:cubicBezTo>
                    <a:pt x="1159" y="1149"/>
                    <a:pt x="1431" y="1048"/>
                    <a:pt x="1619" y="847"/>
                  </a:cubicBezTo>
                  <a:cubicBezTo>
                    <a:pt x="1845" y="600"/>
                    <a:pt x="2029" y="313"/>
                    <a:pt x="2230" y="50"/>
                  </a:cubicBezTo>
                  <a:cubicBezTo>
                    <a:pt x="1816" y="31"/>
                    <a:pt x="1445" y="1"/>
                    <a:pt x="10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2295725" y="3276950"/>
              <a:ext cx="47925" cy="51750"/>
            </a:xfrm>
            <a:custGeom>
              <a:avLst/>
              <a:gdLst/>
              <a:ahLst/>
              <a:cxnLst/>
              <a:rect l="l" t="t" r="r" b="b"/>
              <a:pathLst>
                <a:path w="1917" h="2070" extrusionOk="0">
                  <a:moveTo>
                    <a:pt x="0" y="0"/>
                  </a:moveTo>
                  <a:lnTo>
                    <a:pt x="0" y="0"/>
                  </a:lnTo>
                  <a:cubicBezTo>
                    <a:pt x="262" y="673"/>
                    <a:pt x="567" y="1262"/>
                    <a:pt x="1041" y="1745"/>
                  </a:cubicBezTo>
                  <a:cubicBezTo>
                    <a:pt x="1165" y="1872"/>
                    <a:pt x="1316" y="1968"/>
                    <a:pt x="1481" y="2033"/>
                  </a:cubicBezTo>
                  <a:cubicBezTo>
                    <a:pt x="1545" y="2058"/>
                    <a:pt x="1603" y="2069"/>
                    <a:pt x="1653" y="2069"/>
                  </a:cubicBezTo>
                  <a:cubicBezTo>
                    <a:pt x="1812" y="2069"/>
                    <a:pt x="1904" y="1954"/>
                    <a:pt x="1909" y="1743"/>
                  </a:cubicBezTo>
                  <a:cubicBezTo>
                    <a:pt x="1916" y="1388"/>
                    <a:pt x="1819" y="1082"/>
                    <a:pt x="1479" y="887"/>
                  </a:cubicBezTo>
                  <a:cubicBezTo>
                    <a:pt x="998" y="612"/>
                    <a:pt x="526" y="316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2201700" y="3551075"/>
              <a:ext cx="25400" cy="58325"/>
            </a:xfrm>
            <a:custGeom>
              <a:avLst/>
              <a:gdLst/>
              <a:ahLst/>
              <a:cxnLst/>
              <a:rect l="l" t="t" r="r" b="b"/>
              <a:pathLst>
                <a:path w="1016" h="2333" extrusionOk="0">
                  <a:moveTo>
                    <a:pt x="917" y="0"/>
                  </a:moveTo>
                  <a:cubicBezTo>
                    <a:pt x="484" y="677"/>
                    <a:pt x="0" y="1245"/>
                    <a:pt x="147" y="2050"/>
                  </a:cubicBezTo>
                  <a:cubicBezTo>
                    <a:pt x="166" y="2150"/>
                    <a:pt x="231" y="2295"/>
                    <a:pt x="309" y="2321"/>
                  </a:cubicBezTo>
                  <a:cubicBezTo>
                    <a:pt x="332" y="2329"/>
                    <a:pt x="359" y="2333"/>
                    <a:pt x="387" y="2333"/>
                  </a:cubicBezTo>
                  <a:cubicBezTo>
                    <a:pt x="474" y="2333"/>
                    <a:pt x="577" y="2297"/>
                    <a:pt x="647" y="2252"/>
                  </a:cubicBezTo>
                  <a:cubicBezTo>
                    <a:pt x="915" y="2074"/>
                    <a:pt x="1015" y="1793"/>
                    <a:pt x="1006" y="1487"/>
                  </a:cubicBezTo>
                  <a:cubicBezTo>
                    <a:pt x="991" y="1019"/>
                    <a:pt x="950" y="550"/>
                    <a:pt x="9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281925" y="3430100"/>
              <a:ext cx="38850" cy="45350"/>
            </a:xfrm>
            <a:custGeom>
              <a:avLst/>
              <a:gdLst/>
              <a:ahLst/>
              <a:cxnLst/>
              <a:rect l="l" t="t" r="r" b="b"/>
              <a:pathLst>
                <a:path w="1554" h="1814" extrusionOk="0">
                  <a:moveTo>
                    <a:pt x="0" y="1"/>
                  </a:moveTo>
                  <a:cubicBezTo>
                    <a:pt x="209" y="651"/>
                    <a:pt x="274" y="1320"/>
                    <a:pt x="853" y="1742"/>
                  </a:cubicBezTo>
                  <a:cubicBezTo>
                    <a:pt x="919" y="1790"/>
                    <a:pt x="992" y="1813"/>
                    <a:pt x="1066" y="1813"/>
                  </a:cubicBezTo>
                  <a:cubicBezTo>
                    <a:pt x="1186" y="1813"/>
                    <a:pt x="1309" y="1751"/>
                    <a:pt x="1407" y="1634"/>
                  </a:cubicBezTo>
                  <a:cubicBezTo>
                    <a:pt x="1554" y="1457"/>
                    <a:pt x="1550" y="1231"/>
                    <a:pt x="1374" y="1088"/>
                  </a:cubicBezTo>
                  <a:cubicBezTo>
                    <a:pt x="1201" y="948"/>
                    <a:pt x="1002" y="846"/>
                    <a:pt x="827" y="707"/>
                  </a:cubicBezTo>
                  <a:cubicBezTo>
                    <a:pt x="560" y="491"/>
                    <a:pt x="303" y="26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2294225" y="3359300"/>
              <a:ext cx="37525" cy="42450"/>
            </a:xfrm>
            <a:custGeom>
              <a:avLst/>
              <a:gdLst/>
              <a:ahLst/>
              <a:cxnLst/>
              <a:rect l="l" t="t" r="r" b="b"/>
              <a:pathLst>
                <a:path w="1501" h="1698" extrusionOk="0">
                  <a:moveTo>
                    <a:pt x="1" y="1"/>
                  </a:moveTo>
                  <a:lnTo>
                    <a:pt x="1" y="1"/>
                  </a:lnTo>
                  <a:cubicBezTo>
                    <a:pt x="77" y="556"/>
                    <a:pt x="274" y="1045"/>
                    <a:pt x="614" y="1463"/>
                  </a:cubicBezTo>
                  <a:cubicBezTo>
                    <a:pt x="743" y="1621"/>
                    <a:pt x="881" y="1698"/>
                    <a:pt x="1014" y="1698"/>
                  </a:cubicBezTo>
                  <a:cubicBezTo>
                    <a:pt x="1116" y="1698"/>
                    <a:pt x="1215" y="1653"/>
                    <a:pt x="1305" y="1567"/>
                  </a:cubicBezTo>
                  <a:cubicBezTo>
                    <a:pt x="1500" y="1383"/>
                    <a:pt x="1489" y="1114"/>
                    <a:pt x="1220" y="893"/>
                  </a:cubicBezTo>
                  <a:cubicBezTo>
                    <a:pt x="830" y="577"/>
                    <a:pt x="408" y="296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2261400" y="3484325"/>
              <a:ext cx="24550" cy="45975"/>
            </a:xfrm>
            <a:custGeom>
              <a:avLst/>
              <a:gdLst/>
              <a:ahLst/>
              <a:cxnLst/>
              <a:rect l="l" t="t" r="r" b="b"/>
              <a:pathLst>
                <a:path w="982" h="1839" extrusionOk="0">
                  <a:moveTo>
                    <a:pt x="78" y="0"/>
                  </a:moveTo>
                  <a:lnTo>
                    <a:pt x="0" y="21"/>
                  </a:lnTo>
                  <a:cubicBezTo>
                    <a:pt x="80" y="401"/>
                    <a:pt x="145" y="788"/>
                    <a:pt x="249" y="1161"/>
                  </a:cubicBezTo>
                  <a:cubicBezTo>
                    <a:pt x="305" y="1364"/>
                    <a:pt x="411" y="1559"/>
                    <a:pt x="535" y="1730"/>
                  </a:cubicBezTo>
                  <a:cubicBezTo>
                    <a:pt x="578" y="1789"/>
                    <a:pt x="699" y="1839"/>
                    <a:pt x="784" y="1839"/>
                  </a:cubicBezTo>
                  <a:cubicBezTo>
                    <a:pt x="806" y="1839"/>
                    <a:pt x="825" y="1836"/>
                    <a:pt x="840" y="1829"/>
                  </a:cubicBezTo>
                  <a:cubicBezTo>
                    <a:pt x="916" y="1795"/>
                    <a:pt x="981" y="1633"/>
                    <a:pt x="976" y="1533"/>
                  </a:cubicBezTo>
                  <a:cubicBezTo>
                    <a:pt x="965" y="1370"/>
                    <a:pt x="924" y="1187"/>
                    <a:pt x="836" y="1054"/>
                  </a:cubicBezTo>
                  <a:cubicBezTo>
                    <a:pt x="600" y="691"/>
                    <a:pt x="333" y="351"/>
                    <a:pt x="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" name="Google Shape;99;p2"/>
          <p:cNvGrpSpPr/>
          <p:nvPr/>
        </p:nvGrpSpPr>
        <p:grpSpPr>
          <a:xfrm flipH="1">
            <a:off x="-572728" y="2955660"/>
            <a:ext cx="1060384" cy="662697"/>
            <a:chOff x="5660792" y="3822389"/>
            <a:chExt cx="1353394" cy="845816"/>
          </a:xfrm>
        </p:grpSpPr>
        <p:sp>
          <p:nvSpPr>
            <p:cNvPr id="100" name="Google Shape;100;p2"/>
            <p:cNvSpPr/>
            <p:nvPr/>
          </p:nvSpPr>
          <p:spPr>
            <a:xfrm>
              <a:off x="5660792" y="3822389"/>
              <a:ext cx="1353394" cy="845816"/>
            </a:xfrm>
            <a:custGeom>
              <a:avLst/>
              <a:gdLst/>
              <a:ahLst/>
              <a:cxnLst/>
              <a:rect l="l" t="t" r="r" b="b"/>
              <a:pathLst>
                <a:path w="27829" h="17392" extrusionOk="0">
                  <a:moveTo>
                    <a:pt x="16246" y="1825"/>
                  </a:moveTo>
                  <a:cubicBezTo>
                    <a:pt x="16289" y="1825"/>
                    <a:pt x="16334" y="1826"/>
                    <a:pt x="16378" y="1828"/>
                  </a:cubicBezTo>
                  <a:cubicBezTo>
                    <a:pt x="17445" y="1880"/>
                    <a:pt x="17993" y="2662"/>
                    <a:pt x="18056" y="3716"/>
                  </a:cubicBezTo>
                  <a:cubicBezTo>
                    <a:pt x="19604" y="3755"/>
                    <a:pt x="20299" y="4474"/>
                    <a:pt x="20175" y="5858"/>
                  </a:cubicBezTo>
                  <a:cubicBezTo>
                    <a:pt x="20186" y="5869"/>
                    <a:pt x="20193" y="5886"/>
                    <a:pt x="20204" y="5890"/>
                  </a:cubicBezTo>
                  <a:cubicBezTo>
                    <a:pt x="20303" y="5910"/>
                    <a:pt x="20401" y="5933"/>
                    <a:pt x="20500" y="5947"/>
                  </a:cubicBezTo>
                  <a:cubicBezTo>
                    <a:pt x="21001" y="6016"/>
                    <a:pt x="21349" y="6393"/>
                    <a:pt x="21360" y="6891"/>
                  </a:cubicBezTo>
                  <a:cubicBezTo>
                    <a:pt x="21364" y="7098"/>
                    <a:pt x="21353" y="7302"/>
                    <a:pt x="21347" y="7508"/>
                  </a:cubicBezTo>
                  <a:cubicBezTo>
                    <a:pt x="21339" y="7845"/>
                    <a:pt x="21352" y="7974"/>
                    <a:pt x="21492" y="7974"/>
                  </a:cubicBezTo>
                  <a:cubicBezTo>
                    <a:pt x="21569" y="7974"/>
                    <a:pt x="21684" y="7935"/>
                    <a:pt x="21854" y="7871"/>
                  </a:cubicBezTo>
                  <a:cubicBezTo>
                    <a:pt x="22137" y="7765"/>
                    <a:pt x="22431" y="7687"/>
                    <a:pt x="22714" y="7687"/>
                  </a:cubicBezTo>
                  <a:cubicBezTo>
                    <a:pt x="23002" y="7687"/>
                    <a:pt x="23278" y="7767"/>
                    <a:pt x="23519" y="7980"/>
                  </a:cubicBezTo>
                  <a:cubicBezTo>
                    <a:pt x="23753" y="8186"/>
                    <a:pt x="23945" y="8251"/>
                    <a:pt x="24201" y="8251"/>
                  </a:cubicBezTo>
                  <a:cubicBezTo>
                    <a:pt x="24222" y="8251"/>
                    <a:pt x="24244" y="8251"/>
                    <a:pt x="24266" y="8250"/>
                  </a:cubicBezTo>
                  <a:cubicBezTo>
                    <a:pt x="24300" y="8248"/>
                    <a:pt x="24334" y="8248"/>
                    <a:pt x="24368" y="8248"/>
                  </a:cubicBezTo>
                  <a:cubicBezTo>
                    <a:pt x="24496" y="8248"/>
                    <a:pt x="24626" y="8257"/>
                    <a:pt x="24747" y="8287"/>
                  </a:cubicBezTo>
                  <a:cubicBezTo>
                    <a:pt x="25214" y="8400"/>
                    <a:pt x="25706" y="8560"/>
                    <a:pt x="25797" y="9093"/>
                  </a:cubicBezTo>
                  <a:cubicBezTo>
                    <a:pt x="25881" y="9586"/>
                    <a:pt x="25916" y="10032"/>
                    <a:pt x="26225" y="10494"/>
                  </a:cubicBezTo>
                  <a:cubicBezTo>
                    <a:pt x="26619" y="11085"/>
                    <a:pt x="26132" y="12092"/>
                    <a:pt x="25452" y="12464"/>
                  </a:cubicBezTo>
                  <a:cubicBezTo>
                    <a:pt x="25333" y="12529"/>
                    <a:pt x="25180" y="12730"/>
                    <a:pt x="25205" y="12834"/>
                  </a:cubicBezTo>
                  <a:cubicBezTo>
                    <a:pt x="25398" y="13724"/>
                    <a:pt x="25030" y="14428"/>
                    <a:pt x="24515" y="15093"/>
                  </a:cubicBezTo>
                  <a:cubicBezTo>
                    <a:pt x="24469" y="15154"/>
                    <a:pt x="24389" y="15218"/>
                    <a:pt x="24315" y="15229"/>
                  </a:cubicBezTo>
                  <a:cubicBezTo>
                    <a:pt x="23428" y="15366"/>
                    <a:pt x="22538" y="15491"/>
                    <a:pt x="21650" y="15626"/>
                  </a:cubicBezTo>
                  <a:cubicBezTo>
                    <a:pt x="21037" y="15719"/>
                    <a:pt x="20425" y="15822"/>
                    <a:pt x="19818" y="15918"/>
                  </a:cubicBezTo>
                  <a:cubicBezTo>
                    <a:pt x="19801" y="15573"/>
                    <a:pt x="19991" y="15437"/>
                    <a:pt x="20299" y="15344"/>
                  </a:cubicBezTo>
                  <a:cubicBezTo>
                    <a:pt x="21334" y="15030"/>
                    <a:pt x="22360" y="14686"/>
                    <a:pt x="23387" y="14348"/>
                  </a:cubicBezTo>
                  <a:cubicBezTo>
                    <a:pt x="23519" y="14305"/>
                    <a:pt x="23642" y="14238"/>
                    <a:pt x="23768" y="14183"/>
                  </a:cubicBezTo>
                  <a:cubicBezTo>
                    <a:pt x="23755" y="14149"/>
                    <a:pt x="23740" y="14118"/>
                    <a:pt x="23725" y="14084"/>
                  </a:cubicBezTo>
                  <a:lnTo>
                    <a:pt x="20033" y="15184"/>
                  </a:lnTo>
                  <a:cubicBezTo>
                    <a:pt x="20048" y="14651"/>
                    <a:pt x="20098" y="14248"/>
                    <a:pt x="20691" y="14004"/>
                  </a:cubicBezTo>
                  <a:cubicBezTo>
                    <a:pt x="22142" y="13410"/>
                    <a:pt x="23556" y="12724"/>
                    <a:pt x="24985" y="12074"/>
                  </a:cubicBezTo>
                  <a:cubicBezTo>
                    <a:pt x="24909" y="12029"/>
                    <a:pt x="24828" y="12006"/>
                    <a:pt x="24752" y="12006"/>
                  </a:cubicBezTo>
                  <a:cubicBezTo>
                    <a:pt x="24703" y="12006"/>
                    <a:pt x="24656" y="12016"/>
                    <a:pt x="24614" y="12035"/>
                  </a:cubicBezTo>
                  <a:cubicBezTo>
                    <a:pt x="23213" y="12665"/>
                    <a:pt x="21815" y="13304"/>
                    <a:pt x="20414" y="13934"/>
                  </a:cubicBezTo>
                  <a:cubicBezTo>
                    <a:pt x="20331" y="13973"/>
                    <a:pt x="20225" y="13967"/>
                    <a:pt x="20141" y="13980"/>
                  </a:cubicBezTo>
                  <a:cubicBezTo>
                    <a:pt x="19922" y="13577"/>
                    <a:pt x="19868" y="13246"/>
                    <a:pt x="20381" y="13079"/>
                  </a:cubicBezTo>
                  <a:cubicBezTo>
                    <a:pt x="20448" y="13057"/>
                    <a:pt x="20500" y="12992"/>
                    <a:pt x="20559" y="12951"/>
                  </a:cubicBezTo>
                  <a:cubicBezTo>
                    <a:pt x="21553" y="12274"/>
                    <a:pt x="22549" y="11602"/>
                    <a:pt x="23540" y="10920"/>
                  </a:cubicBezTo>
                  <a:cubicBezTo>
                    <a:pt x="23631" y="10857"/>
                    <a:pt x="23685" y="10736"/>
                    <a:pt x="23755" y="10643"/>
                  </a:cubicBezTo>
                  <a:lnTo>
                    <a:pt x="23651" y="10543"/>
                  </a:lnTo>
                  <a:cubicBezTo>
                    <a:pt x="23527" y="10626"/>
                    <a:pt x="23398" y="10708"/>
                    <a:pt x="23274" y="10793"/>
                  </a:cubicBezTo>
                  <a:cubicBezTo>
                    <a:pt x="22287" y="11477"/>
                    <a:pt x="21310" y="12178"/>
                    <a:pt x="20312" y="12843"/>
                  </a:cubicBezTo>
                  <a:lnTo>
                    <a:pt x="20310" y="12843"/>
                  </a:lnTo>
                  <a:cubicBezTo>
                    <a:pt x="20101" y="12983"/>
                    <a:pt x="19977" y="13059"/>
                    <a:pt x="19872" y="13059"/>
                  </a:cubicBezTo>
                  <a:cubicBezTo>
                    <a:pt x="19728" y="13059"/>
                    <a:pt x="19624" y="12914"/>
                    <a:pt x="19389" y="12590"/>
                  </a:cubicBezTo>
                  <a:cubicBezTo>
                    <a:pt x="20516" y="11726"/>
                    <a:pt x="21622" y="10884"/>
                    <a:pt x="22718" y="10032"/>
                  </a:cubicBezTo>
                  <a:cubicBezTo>
                    <a:pt x="22809" y="9963"/>
                    <a:pt x="22845" y="9823"/>
                    <a:pt x="22904" y="9718"/>
                  </a:cubicBezTo>
                  <a:lnTo>
                    <a:pt x="22785" y="9645"/>
                  </a:lnTo>
                  <a:lnTo>
                    <a:pt x="19255" y="12460"/>
                  </a:lnTo>
                  <a:lnTo>
                    <a:pt x="18636" y="11971"/>
                  </a:lnTo>
                  <a:cubicBezTo>
                    <a:pt x="19138" y="11511"/>
                    <a:pt x="19589" y="11067"/>
                    <a:pt x="20071" y="10662"/>
                  </a:cubicBezTo>
                  <a:cubicBezTo>
                    <a:pt x="20500" y="10297"/>
                    <a:pt x="20972" y="9983"/>
                    <a:pt x="21408" y="9625"/>
                  </a:cubicBezTo>
                  <a:cubicBezTo>
                    <a:pt x="21477" y="9567"/>
                    <a:pt x="21457" y="9398"/>
                    <a:pt x="21498" y="9166"/>
                  </a:cubicBezTo>
                  <a:lnTo>
                    <a:pt x="21498" y="9166"/>
                  </a:lnTo>
                  <a:cubicBezTo>
                    <a:pt x="20598" y="9955"/>
                    <a:pt x="19805" y="10649"/>
                    <a:pt x="19015" y="11347"/>
                  </a:cubicBezTo>
                  <a:cubicBezTo>
                    <a:pt x="18651" y="11671"/>
                    <a:pt x="18490" y="11791"/>
                    <a:pt x="18214" y="11791"/>
                  </a:cubicBezTo>
                  <a:cubicBezTo>
                    <a:pt x="18080" y="11791"/>
                    <a:pt x="17918" y="11763"/>
                    <a:pt x="17692" y="11715"/>
                  </a:cubicBezTo>
                  <a:cubicBezTo>
                    <a:pt x="18710" y="10582"/>
                    <a:pt x="19701" y="9480"/>
                    <a:pt x="20691" y="8378"/>
                  </a:cubicBezTo>
                  <a:lnTo>
                    <a:pt x="20691" y="8378"/>
                  </a:lnTo>
                  <a:cubicBezTo>
                    <a:pt x="19431" y="9140"/>
                    <a:pt x="18703" y="10429"/>
                    <a:pt x="17594" y="11533"/>
                  </a:cubicBezTo>
                  <a:cubicBezTo>
                    <a:pt x="17599" y="11057"/>
                    <a:pt x="17482" y="10650"/>
                    <a:pt x="17629" y="10396"/>
                  </a:cubicBezTo>
                  <a:cubicBezTo>
                    <a:pt x="18285" y="9240"/>
                    <a:pt x="19017" y="8127"/>
                    <a:pt x="19721" y="6999"/>
                  </a:cubicBezTo>
                  <a:cubicBezTo>
                    <a:pt x="19801" y="6873"/>
                    <a:pt x="19885" y="6746"/>
                    <a:pt x="19966" y="6620"/>
                  </a:cubicBezTo>
                  <a:lnTo>
                    <a:pt x="19816" y="6509"/>
                  </a:lnTo>
                  <a:cubicBezTo>
                    <a:pt x="19556" y="6891"/>
                    <a:pt x="19298" y="7274"/>
                    <a:pt x="19039" y="7659"/>
                  </a:cubicBezTo>
                  <a:cubicBezTo>
                    <a:pt x="18746" y="8095"/>
                    <a:pt x="18445" y="8532"/>
                    <a:pt x="18166" y="8974"/>
                  </a:cubicBezTo>
                  <a:cubicBezTo>
                    <a:pt x="17887" y="9415"/>
                    <a:pt x="17629" y="9872"/>
                    <a:pt x="17296" y="10429"/>
                  </a:cubicBezTo>
                  <a:cubicBezTo>
                    <a:pt x="17157" y="10097"/>
                    <a:pt x="16915" y="9797"/>
                    <a:pt x="16988" y="9641"/>
                  </a:cubicBezTo>
                  <a:cubicBezTo>
                    <a:pt x="17508" y="8499"/>
                    <a:pt x="18095" y="7386"/>
                    <a:pt x="18651" y="6258"/>
                  </a:cubicBezTo>
                  <a:cubicBezTo>
                    <a:pt x="18703" y="6154"/>
                    <a:pt x="18683" y="6011"/>
                    <a:pt x="18697" y="5886"/>
                  </a:cubicBezTo>
                  <a:lnTo>
                    <a:pt x="18575" y="5877"/>
                  </a:lnTo>
                  <a:lnTo>
                    <a:pt x="16692" y="9597"/>
                  </a:lnTo>
                  <a:cubicBezTo>
                    <a:pt x="16534" y="9247"/>
                    <a:pt x="16051" y="9223"/>
                    <a:pt x="16237" y="8755"/>
                  </a:cubicBezTo>
                  <a:cubicBezTo>
                    <a:pt x="16696" y="7601"/>
                    <a:pt x="17133" y="6438"/>
                    <a:pt x="17571" y="5277"/>
                  </a:cubicBezTo>
                  <a:cubicBezTo>
                    <a:pt x="17607" y="5184"/>
                    <a:pt x="17577" y="5067"/>
                    <a:pt x="17579" y="4963"/>
                  </a:cubicBezTo>
                  <a:lnTo>
                    <a:pt x="17452" y="4937"/>
                  </a:lnTo>
                  <a:lnTo>
                    <a:pt x="15949" y="8855"/>
                  </a:lnTo>
                  <a:lnTo>
                    <a:pt x="15291" y="8593"/>
                  </a:lnTo>
                  <a:cubicBezTo>
                    <a:pt x="15522" y="7226"/>
                    <a:pt x="15758" y="5875"/>
                    <a:pt x="15970" y="4520"/>
                  </a:cubicBezTo>
                  <a:cubicBezTo>
                    <a:pt x="15988" y="4396"/>
                    <a:pt x="15862" y="4247"/>
                    <a:pt x="15793" y="4093"/>
                  </a:cubicBezTo>
                  <a:cubicBezTo>
                    <a:pt x="15559" y="5650"/>
                    <a:pt x="15336" y="7124"/>
                    <a:pt x="15111" y="8625"/>
                  </a:cubicBezTo>
                  <a:lnTo>
                    <a:pt x="14526" y="8489"/>
                  </a:lnTo>
                  <a:cubicBezTo>
                    <a:pt x="14557" y="7213"/>
                    <a:pt x="14678" y="5968"/>
                    <a:pt x="14619" y="4717"/>
                  </a:cubicBezTo>
                  <a:lnTo>
                    <a:pt x="14619" y="4717"/>
                  </a:lnTo>
                  <a:cubicBezTo>
                    <a:pt x="14526" y="4764"/>
                    <a:pt x="14496" y="4814"/>
                    <a:pt x="14492" y="4864"/>
                  </a:cubicBezTo>
                  <a:cubicBezTo>
                    <a:pt x="14420" y="5947"/>
                    <a:pt x="14331" y="7029"/>
                    <a:pt x="14290" y="8112"/>
                  </a:cubicBezTo>
                  <a:cubicBezTo>
                    <a:pt x="14276" y="8480"/>
                    <a:pt x="14131" y="8585"/>
                    <a:pt x="13862" y="8585"/>
                  </a:cubicBezTo>
                  <a:cubicBezTo>
                    <a:pt x="13806" y="8585"/>
                    <a:pt x="13745" y="8581"/>
                    <a:pt x="13679" y="8573"/>
                  </a:cubicBezTo>
                  <a:cubicBezTo>
                    <a:pt x="13381" y="7233"/>
                    <a:pt x="13090" y="5907"/>
                    <a:pt x="12787" y="4585"/>
                  </a:cubicBezTo>
                  <a:cubicBezTo>
                    <a:pt x="12772" y="4520"/>
                    <a:pt x="12655" y="4480"/>
                    <a:pt x="12584" y="4427"/>
                  </a:cubicBezTo>
                  <a:cubicBezTo>
                    <a:pt x="12560" y="4515"/>
                    <a:pt x="12499" y="4610"/>
                    <a:pt x="12517" y="4686"/>
                  </a:cubicBezTo>
                  <a:cubicBezTo>
                    <a:pt x="12803" y="5832"/>
                    <a:pt x="13108" y="6977"/>
                    <a:pt x="13391" y="8125"/>
                  </a:cubicBezTo>
                  <a:cubicBezTo>
                    <a:pt x="13528" y="8686"/>
                    <a:pt x="13511" y="8692"/>
                    <a:pt x="12881" y="8930"/>
                  </a:cubicBezTo>
                  <a:cubicBezTo>
                    <a:pt x="12673" y="8322"/>
                    <a:pt x="12467" y="7716"/>
                    <a:pt x="12255" y="7107"/>
                  </a:cubicBezTo>
                  <a:cubicBezTo>
                    <a:pt x="12043" y="6499"/>
                    <a:pt x="11824" y="5892"/>
                    <a:pt x="11609" y="5284"/>
                  </a:cubicBezTo>
                  <a:lnTo>
                    <a:pt x="11469" y="5310"/>
                  </a:lnTo>
                  <a:cubicBezTo>
                    <a:pt x="11479" y="5425"/>
                    <a:pt x="11465" y="5548"/>
                    <a:pt x="11503" y="5654"/>
                  </a:cubicBezTo>
                  <a:cubicBezTo>
                    <a:pt x="11843" y="6633"/>
                    <a:pt x="12203" y="7605"/>
                    <a:pt x="12534" y="8586"/>
                  </a:cubicBezTo>
                  <a:cubicBezTo>
                    <a:pt x="12716" y="9127"/>
                    <a:pt x="12651" y="9229"/>
                    <a:pt x="12075" y="9524"/>
                  </a:cubicBezTo>
                  <a:cubicBezTo>
                    <a:pt x="11623" y="8396"/>
                    <a:pt x="11177" y="7269"/>
                    <a:pt x="10717" y="6148"/>
                  </a:cubicBezTo>
                  <a:cubicBezTo>
                    <a:pt x="10676" y="6046"/>
                    <a:pt x="10540" y="5983"/>
                    <a:pt x="10447" y="5903"/>
                  </a:cubicBezTo>
                  <a:lnTo>
                    <a:pt x="10367" y="5996"/>
                  </a:lnTo>
                  <a:cubicBezTo>
                    <a:pt x="10497" y="6250"/>
                    <a:pt x="10648" y="6499"/>
                    <a:pt x="10756" y="6765"/>
                  </a:cubicBezTo>
                  <a:cubicBezTo>
                    <a:pt x="11105" y="7616"/>
                    <a:pt x="11408" y="8489"/>
                    <a:pt x="11794" y="9326"/>
                  </a:cubicBezTo>
                  <a:cubicBezTo>
                    <a:pt x="11999" y="9768"/>
                    <a:pt x="11863" y="10048"/>
                    <a:pt x="11581" y="10375"/>
                  </a:cubicBezTo>
                  <a:cubicBezTo>
                    <a:pt x="11090" y="9420"/>
                    <a:pt x="10579" y="8514"/>
                    <a:pt x="10156" y="7566"/>
                  </a:cubicBezTo>
                  <a:cubicBezTo>
                    <a:pt x="9953" y="7112"/>
                    <a:pt x="9821" y="6587"/>
                    <a:pt x="9817" y="6091"/>
                  </a:cubicBezTo>
                  <a:cubicBezTo>
                    <a:pt x="9808" y="5034"/>
                    <a:pt x="10473" y="4408"/>
                    <a:pt x="11462" y="4408"/>
                  </a:cubicBezTo>
                  <a:cubicBezTo>
                    <a:pt x="11513" y="4408"/>
                    <a:pt x="11565" y="4409"/>
                    <a:pt x="11618" y="4413"/>
                  </a:cubicBezTo>
                  <a:cubicBezTo>
                    <a:pt x="11619" y="4413"/>
                    <a:pt x="11621" y="4413"/>
                    <a:pt x="11623" y="4413"/>
                  </a:cubicBezTo>
                  <a:cubicBezTo>
                    <a:pt x="11696" y="4413"/>
                    <a:pt x="11830" y="4331"/>
                    <a:pt x="11839" y="4273"/>
                  </a:cubicBezTo>
                  <a:cubicBezTo>
                    <a:pt x="11973" y="3433"/>
                    <a:pt x="12690" y="3296"/>
                    <a:pt x="13312" y="3088"/>
                  </a:cubicBezTo>
                  <a:cubicBezTo>
                    <a:pt x="13330" y="3082"/>
                    <a:pt x="13348" y="3079"/>
                    <a:pt x="13367" y="3079"/>
                  </a:cubicBezTo>
                  <a:cubicBezTo>
                    <a:pt x="13519" y="3079"/>
                    <a:pt x="13730" y="3246"/>
                    <a:pt x="13900" y="3335"/>
                  </a:cubicBezTo>
                  <a:cubicBezTo>
                    <a:pt x="13980" y="3376"/>
                    <a:pt x="14035" y="3458"/>
                    <a:pt x="14167" y="3582"/>
                  </a:cubicBezTo>
                  <a:cubicBezTo>
                    <a:pt x="14458" y="2431"/>
                    <a:pt x="15217" y="1825"/>
                    <a:pt x="16246" y="1825"/>
                  </a:cubicBezTo>
                  <a:close/>
                  <a:moveTo>
                    <a:pt x="8454" y="6548"/>
                  </a:moveTo>
                  <a:cubicBezTo>
                    <a:pt x="8572" y="6548"/>
                    <a:pt x="8695" y="6580"/>
                    <a:pt x="8818" y="6637"/>
                  </a:cubicBezTo>
                  <a:cubicBezTo>
                    <a:pt x="9115" y="6774"/>
                    <a:pt x="9444" y="6979"/>
                    <a:pt x="9606" y="7246"/>
                  </a:cubicBezTo>
                  <a:cubicBezTo>
                    <a:pt x="10241" y="8289"/>
                    <a:pt x="10815" y="9368"/>
                    <a:pt x="11460" y="10520"/>
                  </a:cubicBezTo>
                  <a:cubicBezTo>
                    <a:pt x="11191" y="10493"/>
                    <a:pt x="10992" y="10435"/>
                    <a:pt x="10828" y="10435"/>
                  </a:cubicBezTo>
                  <a:cubicBezTo>
                    <a:pt x="10779" y="10435"/>
                    <a:pt x="10733" y="10441"/>
                    <a:pt x="10689" y="10453"/>
                  </a:cubicBezTo>
                  <a:cubicBezTo>
                    <a:pt x="10607" y="10478"/>
                    <a:pt x="10534" y="10489"/>
                    <a:pt x="10466" y="10489"/>
                  </a:cubicBezTo>
                  <a:cubicBezTo>
                    <a:pt x="10238" y="10489"/>
                    <a:pt x="10085" y="10356"/>
                    <a:pt x="9959" y="10145"/>
                  </a:cubicBezTo>
                  <a:cubicBezTo>
                    <a:pt x="9570" y="9491"/>
                    <a:pt x="9197" y="8828"/>
                    <a:pt x="8807" y="8177"/>
                  </a:cubicBezTo>
                  <a:cubicBezTo>
                    <a:pt x="8751" y="8088"/>
                    <a:pt x="8630" y="8040"/>
                    <a:pt x="8541" y="7971"/>
                  </a:cubicBezTo>
                  <a:cubicBezTo>
                    <a:pt x="8520" y="8004"/>
                    <a:pt x="8502" y="8038"/>
                    <a:pt x="8481" y="8073"/>
                  </a:cubicBezTo>
                  <a:cubicBezTo>
                    <a:pt x="8961" y="8904"/>
                    <a:pt x="9438" y="9732"/>
                    <a:pt x="9914" y="10559"/>
                  </a:cubicBezTo>
                  <a:cubicBezTo>
                    <a:pt x="9744" y="10700"/>
                    <a:pt x="9587" y="10768"/>
                    <a:pt x="9438" y="10768"/>
                  </a:cubicBezTo>
                  <a:cubicBezTo>
                    <a:pt x="9250" y="10768"/>
                    <a:pt x="9076" y="10660"/>
                    <a:pt x="8905" y="10455"/>
                  </a:cubicBezTo>
                  <a:cubicBezTo>
                    <a:pt x="8641" y="10141"/>
                    <a:pt x="8331" y="9866"/>
                    <a:pt x="8065" y="9554"/>
                  </a:cubicBezTo>
                  <a:cubicBezTo>
                    <a:pt x="7532" y="8928"/>
                    <a:pt x="7021" y="8287"/>
                    <a:pt x="6491" y="7657"/>
                  </a:cubicBezTo>
                  <a:cubicBezTo>
                    <a:pt x="6395" y="7542"/>
                    <a:pt x="6257" y="7460"/>
                    <a:pt x="6140" y="7361"/>
                  </a:cubicBezTo>
                  <a:lnTo>
                    <a:pt x="6079" y="7440"/>
                  </a:lnTo>
                  <a:lnTo>
                    <a:pt x="9059" y="11050"/>
                  </a:lnTo>
                  <a:cubicBezTo>
                    <a:pt x="8902" y="11055"/>
                    <a:pt x="8731" y="11098"/>
                    <a:pt x="8598" y="11098"/>
                  </a:cubicBezTo>
                  <a:cubicBezTo>
                    <a:pt x="8531" y="11098"/>
                    <a:pt x="8473" y="11087"/>
                    <a:pt x="8431" y="11055"/>
                  </a:cubicBezTo>
                  <a:cubicBezTo>
                    <a:pt x="7588" y="10424"/>
                    <a:pt x="6776" y="9749"/>
                    <a:pt x="5947" y="9095"/>
                  </a:cubicBezTo>
                  <a:cubicBezTo>
                    <a:pt x="5867" y="9034"/>
                    <a:pt x="5741" y="9028"/>
                    <a:pt x="5635" y="8997"/>
                  </a:cubicBezTo>
                  <a:lnTo>
                    <a:pt x="5635" y="8997"/>
                  </a:lnTo>
                  <a:cubicBezTo>
                    <a:pt x="5689" y="9103"/>
                    <a:pt x="5716" y="9240"/>
                    <a:pt x="5800" y="9307"/>
                  </a:cubicBezTo>
                  <a:cubicBezTo>
                    <a:pt x="6177" y="9610"/>
                    <a:pt x="6575" y="9887"/>
                    <a:pt x="6954" y="10186"/>
                  </a:cubicBezTo>
                  <a:cubicBezTo>
                    <a:pt x="7430" y="10563"/>
                    <a:pt x="7892" y="10953"/>
                    <a:pt x="8318" y="11301"/>
                  </a:cubicBezTo>
                  <a:lnTo>
                    <a:pt x="7809" y="11888"/>
                  </a:lnTo>
                  <a:lnTo>
                    <a:pt x="4375" y="10255"/>
                  </a:lnTo>
                  <a:lnTo>
                    <a:pt x="4250" y="10479"/>
                  </a:lnTo>
                  <a:cubicBezTo>
                    <a:pt x="5462" y="10879"/>
                    <a:pt x="6521" y="11544"/>
                    <a:pt x="7664" y="12098"/>
                  </a:cubicBezTo>
                  <a:cubicBezTo>
                    <a:pt x="7573" y="12312"/>
                    <a:pt x="7500" y="12482"/>
                    <a:pt x="7407" y="12702"/>
                  </a:cubicBezTo>
                  <a:lnTo>
                    <a:pt x="4001" y="11184"/>
                  </a:lnTo>
                  <a:cubicBezTo>
                    <a:pt x="3983" y="11228"/>
                    <a:pt x="3966" y="11271"/>
                    <a:pt x="3947" y="11314"/>
                  </a:cubicBezTo>
                  <a:cubicBezTo>
                    <a:pt x="4934" y="11780"/>
                    <a:pt x="5913" y="12265"/>
                    <a:pt x="6911" y="12702"/>
                  </a:cubicBezTo>
                  <a:cubicBezTo>
                    <a:pt x="7300" y="12873"/>
                    <a:pt x="7471" y="13044"/>
                    <a:pt x="7190" y="13438"/>
                  </a:cubicBezTo>
                  <a:lnTo>
                    <a:pt x="3966" y="12728"/>
                  </a:lnTo>
                  <a:cubicBezTo>
                    <a:pt x="3953" y="12782"/>
                    <a:pt x="3940" y="12834"/>
                    <a:pt x="3927" y="12888"/>
                  </a:cubicBezTo>
                  <a:cubicBezTo>
                    <a:pt x="4040" y="12928"/>
                    <a:pt x="4152" y="12979"/>
                    <a:pt x="4267" y="13006"/>
                  </a:cubicBezTo>
                  <a:cubicBezTo>
                    <a:pt x="5120" y="13211"/>
                    <a:pt x="5969" y="13447"/>
                    <a:pt x="6831" y="13601"/>
                  </a:cubicBezTo>
                  <a:cubicBezTo>
                    <a:pt x="7283" y="13681"/>
                    <a:pt x="7298" y="13882"/>
                    <a:pt x="7177" y="14279"/>
                  </a:cubicBezTo>
                  <a:cubicBezTo>
                    <a:pt x="6770" y="14214"/>
                    <a:pt x="6370" y="14146"/>
                    <a:pt x="5969" y="14090"/>
                  </a:cubicBezTo>
                  <a:cubicBezTo>
                    <a:pt x="5577" y="14036"/>
                    <a:pt x="5187" y="13995"/>
                    <a:pt x="4795" y="13949"/>
                  </a:cubicBezTo>
                  <a:lnTo>
                    <a:pt x="4774" y="14108"/>
                  </a:lnTo>
                  <a:lnTo>
                    <a:pt x="7313" y="14547"/>
                  </a:lnTo>
                  <a:lnTo>
                    <a:pt x="7552" y="15043"/>
                  </a:lnTo>
                  <a:lnTo>
                    <a:pt x="6114" y="15338"/>
                  </a:lnTo>
                  <a:lnTo>
                    <a:pt x="6144" y="15509"/>
                  </a:lnTo>
                  <a:lnTo>
                    <a:pt x="7783" y="15286"/>
                  </a:lnTo>
                  <a:cubicBezTo>
                    <a:pt x="7887" y="15454"/>
                    <a:pt x="7998" y="15636"/>
                    <a:pt x="8160" y="15898"/>
                  </a:cubicBezTo>
                  <a:cubicBezTo>
                    <a:pt x="7944" y="15918"/>
                    <a:pt x="7770" y="15963"/>
                    <a:pt x="7617" y="15963"/>
                  </a:cubicBezTo>
                  <a:cubicBezTo>
                    <a:pt x="7573" y="15963"/>
                    <a:pt x="7530" y="15959"/>
                    <a:pt x="7489" y="15950"/>
                  </a:cubicBezTo>
                  <a:cubicBezTo>
                    <a:pt x="6837" y="15803"/>
                    <a:pt x="6172" y="15671"/>
                    <a:pt x="5547" y="15437"/>
                  </a:cubicBezTo>
                  <a:cubicBezTo>
                    <a:pt x="4260" y="14954"/>
                    <a:pt x="3217" y="14155"/>
                    <a:pt x="2628" y="12863"/>
                  </a:cubicBezTo>
                  <a:cubicBezTo>
                    <a:pt x="2206" y="11934"/>
                    <a:pt x="2299" y="11449"/>
                    <a:pt x="3020" y="10749"/>
                  </a:cubicBezTo>
                  <a:cubicBezTo>
                    <a:pt x="3037" y="10734"/>
                    <a:pt x="3030" y="10693"/>
                    <a:pt x="3035" y="10645"/>
                  </a:cubicBezTo>
                  <a:cubicBezTo>
                    <a:pt x="2520" y="10258"/>
                    <a:pt x="2377" y="9732"/>
                    <a:pt x="2617" y="9140"/>
                  </a:cubicBezTo>
                  <a:cubicBezTo>
                    <a:pt x="3010" y="8168"/>
                    <a:pt x="3658" y="7693"/>
                    <a:pt x="4519" y="7693"/>
                  </a:cubicBezTo>
                  <a:cubicBezTo>
                    <a:pt x="4791" y="7693"/>
                    <a:pt x="5083" y="7740"/>
                    <a:pt x="5395" y="7833"/>
                  </a:cubicBezTo>
                  <a:cubicBezTo>
                    <a:pt x="5561" y="7031"/>
                    <a:pt x="6028" y="6622"/>
                    <a:pt x="6714" y="6622"/>
                  </a:cubicBezTo>
                  <a:cubicBezTo>
                    <a:pt x="7058" y="6622"/>
                    <a:pt x="7456" y="6725"/>
                    <a:pt x="7900" y="6932"/>
                  </a:cubicBezTo>
                  <a:cubicBezTo>
                    <a:pt x="8030" y="6661"/>
                    <a:pt x="8231" y="6548"/>
                    <a:pt x="8454" y="6548"/>
                  </a:cubicBezTo>
                  <a:close/>
                  <a:moveTo>
                    <a:pt x="12737" y="14506"/>
                  </a:moveTo>
                  <a:cubicBezTo>
                    <a:pt x="14774" y="14506"/>
                    <a:pt x="17306" y="15221"/>
                    <a:pt x="18095" y="16175"/>
                  </a:cubicBezTo>
                  <a:cubicBezTo>
                    <a:pt x="15950" y="15257"/>
                    <a:pt x="13757" y="14897"/>
                    <a:pt x="11454" y="14897"/>
                  </a:cubicBezTo>
                  <a:cubicBezTo>
                    <a:pt x="11174" y="14897"/>
                    <a:pt x="10892" y="14903"/>
                    <a:pt x="10609" y="14913"/>
                  </a:cubicBezTo>
                  <a:cubicBezTo>
                    <a:pt x="11124" y="14630"/>
                    <a:pt x="11888" y="14506"/>
                    <a:pt x="12737" y="14506"/>
                  </a:cubicBezTo>
                  <a:close/>
                  <a:moveTo>
                    <a:pt x="14545" y="8837"/>
                  </a:moveTo>
                  <a:cubicBezTo>
                    <a:pt x="16134" y="8837"/>
                    <a:pt x="17426" y="10228"/>
                    <a:pt x="17281" y="11808"/>
                  </a:cubicBezTo>
                  <a:cubicBezTo>
                    <a:pt x="17259" y="12057"/>
                    <a:pt x="17360" y="12085"/>
                    <a:pt x="17584" y="12100"/>
                  </a:cubicBezTo>
                  <a:cubicBezTo>
                    <a:pt x="17924" y="12120"/>
                    <a:pt x="18322" y="12122"/>
                    <a:pt x="18588" y="12295"/>
                  </a:cubicBezTo>
                  <a:cubicBezTo>
                    <a:pt x="20069" y="13261"/>
                    <a:pt x="20230" y="14861"/>
                    <a:pt x="19123" y="16347"/>
                  </a:cubicBezTo>
                  <a:cubicBezTo>
                    <a:pt x="19621" y="13982"/>
                    <a:pt x="18710" y="12362"/>
                    <a:pt x="16841" y="12185"/>
                  </a:cubicBezTo>
                  <a:cubicBezTo>
                    <a:pt x="16613" y="10481"/>
                    <a:pt x="16055" y="9913"/>
                    <a:pt x="14336" y="9651"/>
                  </a:cubicBezTo>
                  <a:cubicBezTo>
                    <a:pt x="14241" y="9636"/>
                    <a:pt x="14146" y="9629"/>
                    <a:pt x="14050" y="9629"/>
                  </a:cubicBezTo>
                  <a:cubicBezTo>
                    <a:pt x="13103" y="9629"/>
                    <a:pt x="12180" y="10326"/>
                    <a:pt x="11815" y="11225"/>
                  </a:cubicBezTo>
                  <a:cubicBezTo>
                    <a:pt x="11656" y="11238"/>
                    <a:pt x="11495" y="11239"/>
                    <a:pt x="11335" y="11239"/>
                  </a:cubicBezTo>
                  <a:cubicBezTo>
                    <a:pt x="11299" y="11239"/>
                    <a:pt x="11262" y="11239"/>
                    <a:pt x="11226" y="11239"/>
                  </a:cubicBezTo>
                  <a:cubicBezTo>
                    <a:pt x="10868" y="11239"/>
                    <a:pt x="10526" y="11245"/>
                    <a:pt x="10247" y="11382"/>
                  </a:cubicBezTo>
                  <a:cubicBezTo>
                    <a:pt x="9041" y="11977"/>
                    <a:pt x="8240" y="12969"/>
                    <a:pt x="7915" y="14300"/>
                  </a:cubicBezTo>
                  <a:cubicBezTo>
                    <a:pt x="7866" y="14500"/>
                    <a:pt x="7903" y="14722"/>
                    <a:pt x="7900" y="14959"/>
                  </a:cubicBezTo>
                  <a:cubicBezTo>
                    <a:pt x="7186" y="14341"/>
                    <a:pt x="7517" y="12966"/>
                    <a:pt x="7961" y="12232"/>
                  </a:cubicBezTo>
                  <a:cubicBezTo>
                    <a:pt x="8340" y="11605"/>
                    <a:pt x="8957" y="11249"/>
                    <a:pt x="9637" y="11026"/>
                  </a:cubicBezTo>
                  <a:cubicBezTo>
                    <a:pt x="10015" y="10901"/>
                    <a:pt x="10396" y="10750"/>
                    <a:pt x="10769" y="10750"/>
                  </a:cubicBezTo>
                  <a:cubicBezTo>
                    <a:pt x="11048" y="10750"/>
                    <a:pt x="11323" y="10835"/>
                    <a:pt x="11588" y="11078"/>
                  </a:cubicBezTo>
                  <a:cubicBezTo>
                    <a:pt x="11649" y="11007"/>
                    <a:pt x="11675" y="10989"/>
                    <a:pt x="11687" y="10964"/>
                  </a:cubicBezTo>
                  <a:cubicBezTo>
                    <a:pt x="11735" y="10858"/>
                    <a:pt x="11776" y="10749"/>
                    <a:pt x="11826" y="10641"/>
                  </a:cubicBezTo>
                  <a:cubicBezTo>
                    <a:pt x="12344" y="9517"/>
                    <a:pt x="13201" y="8878"/>
                    <a:pt x="14461" y="8839"/>
                  </a:cubicBezTo>
                  <a:cubicBezTo>
                    <a:pt x="14489" y="8838"/>
                    <a:pt x="14517" y="8837"/>
                    <a:pt x="14545" y="8837"/>
                  </a:cubicBezTo>
                  <a:close/>
                  <a:moveTo>
                    <a:pt x="14230" y="9931"/>
                  </a:moveTo>
                  <a:cubicBezTo>
                    <a:pt x="15218" y="9931"/>
                    <a:pt x="16213" y="10471"/>
                    <a:pt x="16406" y="11373"/>
                  </a:cubicBezTo>
                  <a:cubicBezTo>
                    <a:pt x="16468" y="11657"/>
                    <a:pt x="16508" y="11947"/>
                    <a:pt x="16527" y="12241"/>
                  </a:cubicBezTo>
                  <a:cubicBezTo>
                    <a:pt x="16542" y="12484"/>
                    <a:pt x="16620" y="12542"/>
                    <a:pt x="16878" y="12542"/>
                  </a:cubicBezTo>
                  <a:cubicBezTo>
                    <a:pt x="17187" y="12542"/>
                    <a:pt x="17517" y="12609"/>
                    <a:pt x="17794" y="12739"/>
                  </a:cubicBezTo>
                  <a:cubicBezTo>
                    <a:pt x="18448" y="13047"/>
                    <a:pt x="18798" y="13638"/>
                    <a:pt x="18982" y="14302"/>
                  </a:cubicBezTo>
                  <a:cubicBezTo>
                    <a:pt x="19180" y="15019"/>
                    <a:pt x="19184" y="15734"/>
                    <a:pt x="18669" y="16420"/>
                  </a:cubicBezTo>
                  <a:cubicBezTo>
                    <a:pt x="18103" y="15565"/>
                    <a:pt x="17261" y="15207"/>
                    <a:pt x="16397" y="14866"/>
                  </a:cubicBezTo>
                  <a:cubicBezTo>
                    <a:pt x="15447" y="14489"/>
                    <a:pt x="14452" y="14337"/>
                    <a:pt x="13448" y="14263"/>
                  </a:cubicBezTo>
                  <a:cubicBezTo>
                    <a:pt x="13160" y="14241"/>
                    <a:pt x="12872" y="14226"/>
                    <a:pt x="12584" y="14226"/>
                  </a:cubicBezTo>
                  <a:cubicBezTo>
                    <a:pt x="11879" y="14226"/>
                    <a:pt x="11179" y="14314"/>
                    <a:pt x="10501" y="14595"/>
                  </a:cubicBezTo>
                  <a:lnTo>
                    <a:pt x="10499" y="14595"/>
                  </a:lnTo>
                  <a:cubicBezTo>
                    <a:pt x="9802" y="14885"/>
                    <a:pt x="9087" y="15128"/>
                    <a:pt x="8342" y="15407"/>
                  </a:cubicBezTo>
                  <a:cubicBezTo>
                    <a:pt x="8125" y="14696"/>
                    <a:pt x="8162" y="14114"/>
                    <a:pt x="8491" y="13568"/>
                  </a:cubicBezTo>
                  <a:cubicBezTo>
                    <a:pt x="8663" y="13280"/>
                    <a:pt x="8836" y="12984"/>
                    <a:pt x="9052" y="12728"/>
                  </a:cubicBezTo>
                  <a:cubicBezTo>
                    <a:pt x="9563" y="12121"/>
                    <a:pt x="10104" y="11543"/>
                    <a:pt x="10936" y="11543"/>
                  </a:cubicBezTo>
                  <a:cubicBezTo>
                    <a:pt x="11041" y="11543"/>
                    <a:pt x="11151" y="11552"/>
                    <a:pt x="11267" y="11572"/>
                  </a:cubicBezTo>
                  <a:cubicBezTo>
                    <a:pt x="11506" y="11613"/>
                    <a:pt x="11739" y="11693"/>
                    <a:pt x="12017" y="11767"/>
                  </a:cubicBezTo>
                  <a:cubicBezTo>
                    <a:pt x="12099" y="11161"/>
                    <a:pt x="12382" y="10708"/>
                    <a:pt x="12874" y="10346"/>
                  </a:cubicBezTo>
                  <a:cubicBezTo>
                    <a:pt x="13259" y="10062"/>
                    <a:pt x="13744" y="9931"/>
                    <a:pt x="14230" y="9931"/>
                  </a:cubicBezTo>
                  <a:close/>
                  <a:moveTo>
                    <a:pt x="23991" y="15511"/>
                  </a:moveTo>
                  <a:lnTo>
                    <a:pt x="23991" y="15511"/>
                  </a:lnTo>
                  <a:cubicBezTo>
                    <a:pt x="22773" y="16134"/>
                    <a:pt x="21494" y="16486"/>
                    <a:pt x="20134" y="16486"/>
                  </a:cubicBezTo>
                  <a:cubicBezTo>
                    <a:pt x="19903" y="16486"/>
                    <a:pt x="19669" y="16476"/>
                    <a:pt x="19433" y="16455"/>
                  </a:cubicBezTo>
                  <a:cubicBezTo>
                    <a:pt x="20877" y="15796"/>
                    <a:pt x="22434" y="15660"/>
                    <a:pt x="23991" y="15511"/>
                  </a:cubicBezTo>
                  <a:close/>
                  <a:moveTo>
                    <a:pt x="11783" y="15202"/>
                  </a:moveTo>
                  <a:cubicBezTo>
                    <a:pt x="14120" y="15202"/>
                    <a:pt x="16961" y="15733"/>
                    <a:pt x="18276" y="16593"/>
                  </a:cubicBezTo>
                  <a:cubicBezTo>
                    <a:pt x="18147" y="16570"/>
                    <a:pt x="18077" y="16569"/>
                    <a:pt x="18014" y="16546"/>
                  </a:cubicBezTo>
                  <a:cubicBezTo>
                    <a:pt x="17300" y="16278"/>
                    <a:pt x="16587" y="16133"/>
                    <a:pt x="15869" y="16133"/>
                  </a:cubicBezTo>
                  <a:cubicBezTo>
                    <a:pt x="15272" y="16133"/>
                    <a:pt x="14672" y="16233"/>
                    <a:pt x="14065" y="16446"/>
                  </a:cubicBezTo>
                  <a:cubicBezTo>
                    <a:pt x="13992" y="16472"/>
                    <a:pt x="13911" y="16482"/>
                    <a:pt x="13827" y="16482"/>
                  </a:cubicBezTo>
                  <a:cubicBezTo>
                    <a:pt x="13631" y="16482"/>
                    <a:pt x="13416" y="16425"/>
                    <a:pt x="13229" y="16373"/>
                  </a:cubicBezTo>
                  <a:cubicBezTo>
                    <a:pt x="12952" y="16295"/>
                    <a:pt x="12699" y="16128"/>
                    <a:pt x="12432" y="16007"/>
                  </a:cubicBezTo>
                  <a:cubicBezTo>
                    <a:pt x="11826" y="15735"/>
                    <a:pt x="11213" y="15534"/>
                    <a:pt x="10560" y="15534"/>
                  </a:cubicBezTo>
                  <a:cubicBezTo>
                    <a:pt x="10365" y="15534"/>
                    <a:pt x="10167" y="15552"/>
                    <a:pt x="9964" y="15591"/>
                  </a:cubicBezTo>
                  <a:cubicBezTo>
                    <a:pt x="9565" y="15669"/>
                    <a:pt x="9150" y="15669"/>
                    <a:pt x="8747" y="15704"/>
                  </a:cubicBezTo>
                  <a:cubicBezTo>
                    <a:pt x="9393" y="15358"/>
                    <a:pt x="10514" y="15202"/>
                    <a:pt x="11783" y="15202"/>
                  </a:cubicBezTo>
                  <a:close/>
                  <a:moveTo>
                    <a:pt x="15921" y="288"/>
                  </a:moveTo>
                  <a:cubicBezTo>
                    <a:pt x="16109" y="288"/>
                    <a:pt x="16298" y="312"/>
                    <a:pt x="16486" y="366"/>
                  </a:cubicBezTo>
                  <a:cubicBezTo>
                    <a:pt x="17612" y="689"/>
                    <a:pt x="18562" y="1269"/>
                    <a:pt x="18855" y="2523"/>
                  </a:cubicBezTo>
                  <a:cubicBezTo>
                    <a:pt x="18926" y="2831"/>
                    <a:pt x="19052" y="2932"/>
                    <a:pt x="19381" y="2939"/>
                  </a:cubicBezTo>
                  <a:cubicBezTo>
                    <a:pt x="20227" y="2958"/>
                    <a:pt x="21117" y="3591"/>
                    <a:pt x="21050" y="4702"/>
                  </a:cubicBezTo>
                  <a:cubicBezTo>
                    <a:pt x="21039" y="4886"/>
                    <a:pt x="21044" y="5074"/>
                    <a:pt x="21040" y="5254"/>
                  </a:cubicBezTo>
                  <a:cubicBezTo>
                    <a:pt x="22033" y="5448"/>
                    <a:pt x="22235" y="5754"/>
                    <a:pt x="22150" y="6810"/>
                  </a:cubicBezTo>
                  <a:cubicBezTo>
                    <a:pt x="22133" y="7030"/>
                    <a:pt x="22235" y="7156"/>
                    <a:pt x="22425" y="7156"/>
                  </a:cubicBezTo>
                  <a:cubicBezTo>
                    <a:pt x="22469" y="7156"/>
                    <a:pt x="22518" y="7149"/>
                    <a:pt x="22572" y="7135"/>
                  </a:cubicBezTo>
                  <a:cubicBezTo>
                    <a:pt x="22787" y="7079"/>
                    <a:pt x="22996" y="7051"/>
                    <a:pt x="23200" y="7051"/>
                  </a:cubicBezTo>
                  <a:cubicBezTo>
                    <a:pt x="23680" y="7051"/>
                    <a:pt x="24130" y="7207"/>
                    <a:pt x="24554" y="7521"/>
                  </a:cubicBezTo>
                  <a:cubicBezTo>
                    <a:pt x="24628" y="7577"/>
                    <a:pt x="24744" y="7600"/>
                    <a:pt x="24850" y="7600"/>
                  </a:cubicBezTo>
                  <a:cubicBezTo>
                    <a:pt x="24883" y="7600"/>
                    <a:pt x="24915" y="7598"/>
                    <a:pt x="24944" y="7594"/>
                  </a:cubicBezTo>
                  <a:cubicBezTo>
                    <a:pt x="24987" y="7587"/>
                    <a:pt x="25031" y="7584"/>
                    <a:pt x="25077" y="7584"/>
                  </a:cubicBezTo>
                  <a:cubicBezTo>
                    <a:pt x="25849" y="7584"/>
                    <a:pt x="27010" y="8490"/>
                    <a:pt x="26715" y="9407"/>
                  </a:cubicBezTo>
                  <a:cubicBezTo>
                    <a:pt x="26680" y="9517"/>
                    <a:pt x="26754" y="9705"/>
                    <a:pt x="26838" y="9799"/>
                  </a:cubicBezTo>
                  <a:cubicBezTo>
                    <a:pt x="27174" y="10180"/>
                    <a:pt x="27358" y="10602"/>
                    <a:pt x="27330" y="11117"/>
                  </a:cubicBezTo>
                  <a:cubicBezTo>
                    <a:pt x="27288" y="11880"/>
                    <a:pt x="26903" y="12468"/>
                    <a:pt x="26390" y="12995"/>
                  </a:cubicBezTo>
                  <a:cubicBezTo>
                    <a:pt x="26310" y="13077"/>
                    <a:pt x="26215" y="13220"/>
                    <a:pt x="26238" y="13307"/>
                  </a:cubicBezTo>
                  <a:cubicBezTo>
                    <a:pt x="26559" y="14515"/>
                    <a:pt x="25929" y="15361"/>
                    <a:pt x="25099" y="16043"/>
                  </a:cubicBezTo>
                  <a:cubicBezTo>
                    <a:pt x="24186" y="16793"/>
                    <a:pt x="23121" y="17180"/>
                    <a:pt x="21957" y="17180"/>
                  </a:cubicBezTo>
                  <a:cubicBezTo>
                    <a:pt x="21789" y="17180"/>
                    <a:pt x="21619" y="17172"/>
                    <a:pt x="21447" y="17156"/>
                  </a:cubicBezTo>
                  <a:cubicBezTo>
                    <a:pt x="20987" y="17113"/>
                    <a:pt x="20535" y="16998"/>
                    <a:pt x="20022" y="16905"/>
                  </a:cubicBezTo>
                  <a:cubicBezTo>
                    <a:pt x="20883" y="16743"/>
                    <a:pt x="21659" y="16613"/>
                    <a:pt x="22427" y="16448"/>
                  </a:cubicBezTo>
                  <a:cubicBezTo>
                    <a:pt x="24391" y="16026"/>
                    <a:pt x="25415" y="15110"/>
                    <a:pt x="25597" y="13036"/>
                  </a:cubicBezTo>
                  <a:cubicBezTo>
                    <a:pt x="25613" y="12843"/>
                    <a:pt x="25782" y="12622"/>
                    <a:pt x="25942" y="12492"/>
                  </a:cubicBezTo>
                  <a:cubicBezTo>
                    <a:pt x="26619" y="11942"/>
                    <a:pt x="26843" y="10662"/>
                    <a:pt x="26368" y="10024"/>
                  </a:cubicBezTo>
                  <a:cubicBezTo>
                    <a:pt x="26254" y="9866"/>
                    <a:pt x="26188" y="9679"/>
                    <a:pt x="26175" y="9485"/>
                  </a:cubicBezTo>
                  <a:cubicBezTo>
                    <a:pt x="26130" y="8703"/>
                    <a:pt x="25703" y="8159"/>
                    <a:pt x="24961" y="8030"/>
                  </a:cubicBezTo>
                  <a:cubicBezTo>
                    <a:pt x="24450" y="7941"/>
                    <a:pt x="23911" y="7962"/>
                    <a:pt x="23501" y="7558"/>
                  </a:cubicBezTo>
                  <a:cubicBezTo>
                    <a:pt x="23445" y="7503"/>
                    <a:pt x="23339" y="7479"/>
                    <a:pt x="23255" y="7477"/>
                  </a:cubicBezTo>
                  <a:cubicBezTo>
                    <a:pt x="22717" y="7462"/>
                    <a:pt x="22176" y="7460"/>
                    <a:pt x="21607" y="7453"/>
                  </a:cubicBezTo>
                  <a:cubicBezTo>
                    <a:pt x="21609" y="7302"/>
                    <a:pt x="21628" y="7066"/>
                    <a:pt x="21611" y="6834"/>
                  </a:cubicBezTo>
                  <a:cubicBezTo>
                    <a:pt x="21572" y="6326"/>
                    <a:pt x="21345" y="5925"/>
                    <a:pt x="20844" y="5762"/>
                  </a:cubicBezTo>
                  <a:cubicBezTo>
                    <a:pt x="20559" y="5669"/>
                    <a:pt x="20489" y="5531"/>
                    <a:pt x="20470" y="5236"/>
                  </a:cubicBezTo>
                  <a:cubicBezTo>
                    <a:pt x="20416" y="4353"/>
                    <a:pt x="19517" y="3491"/>
                    <a:pt x="18647" y="3456"/>
                  </a:cubicBezTo>
                  <a:cubicBezTo>
                    <a:pt x="18363" y="3445"/>
                    <a:pt x="18250" y="3363"/>
                    <a:pt x="18199" y="3062"/>
                  </a:cubicBezTo>
                  <a:cubicBezTo>
                    <a:pt x="18066" y="2259"/>
                    <a:pt x="17073" y="1472"/>
                    <a:pt x="16268" y="1472"/>
                  </a:cubicBezTo>
                  <a:cubicBezTo>
                    <a:pt x="16186" y="1472"/>
                    <a:pt x="16106" y="1480"/>
                    <a:pt x="16029" y="1497"/>
                  </a:cubicBezTo>
                  <a:cubicBezTo>
                    <a:pt x="15197" y="1683"/>
                    <a:pt x="14424" y="2001"/>
                    <a:pt x="14123" y="2895"/>
                  </a:cubicBezTo>
                  <a:cubicBezTo>
                    <a:pt x="13837" y="2866"/>
                    <a:pt x="13583" y="2797"/>
                    <a:pt x="13349" y="2797"/>
                  </a:cubicBezTo>
                  <a:cubicBezTo>
                    <a:pt x="13289" y="2797"/>
                    <a:pt x="13230" y="2802"/>
                    <a:pt x="13173" y="2813"/>
                  </a:cubicBezTo>
                  <a:cubicBezTo>
                    <a:pt x="12549" y="2934"/>
                    <a:pt x="12051" y="3285"/>
                    <a:pt x="11683" y="3822"/>
                  </a:cubicBezTo>
                  <a:cubicBezTo>
                    <a:pt x="11605" y="3935"/>
                    <a:pt x="11428" y="4024"/>
                    <a:pt x="11285" y="4045"/>
                  </a:cubicBezTo>
                  <a:cubicBezTo>
                    <a:pt x="10633" y="4138"/>
                    <a:pt x="10081" y="4396"/>
                    <a:pt x="9847" y="5035"/>
                  </a:cubicBezTo>
                  <a:cubicBezTo>
                    <a:pt x="9658" y="5552"/>
                    <a:pt x="9576" y="6107"/>
                    <a:pt x="9448" y="6635"/>
                  </a:cubicBezTo>
                  <a:cubicBezTo>
                    <a:pt x="9178" y="6392"/>
                    <a:pt x="8862" y="6255"/>
                    <a:pt x="8515" y="6255"/>
                  </a:cubicBezTo>
                  <a:cubicBezTo>
                    <a:pt x="8295" y="6255"/>
                    <a:pt x="8063" y="6310"/>
                    <a:pt x="7822" y="6427"/>
                  </a:cubicBezTo>
                  <a:cubicBezTo>
                    <a:pt x="7798" y="6438"/>
                    <a:pt x="7769" y="6442"/>
                    <a:pt x="7738" y="6442"/>
                  </a:cubicBezTo>
                  <a:cubicBezTo>
                    <a:pt x="7697" y="6442"/>
                    <a:pt x="7653" y="6435"/>
                    <a:pt x="7617" y="6425"/>
                  </a:cubicBezTo>
                  <a:cubicBezTo>
                    <a:pt x="7296" y="6338"/>
                    <a:pt x="7013" y="6292"/>
                    <a:pt x="6759" y="6292"/>
                  </a:cubicBezTo>
                  <a:cubicBezTo>
                    <a:pt x="6044" y="6292"/>
                    <a:pt x="5563" y="6654"/>
                    <a:pt x="5127" y="7473"/>
                  </a:cubicBezTo>
                  <a:cubicBezTo>
                    <a:pt x="4912" y="7411"/>
                    <a:pt x="4706" y="7381"/>
                    <a:pt x="4507" y="7381"/>
                  </a:cubicBezTo>
                  <a:cubicBezTo>
                    <a:pt x="3840" y="7381"/>
                    <a:pt x="3267" y="7715"/>
                    <a:pt x="2795" y="8263"/>
                  </a:cubicBezTo>
                  <a:cubicBezTo>
                    <a:pt x="2149" y="9011"/>
                    <a:pt x="2037" y="9855"/>
                    <a:pt x="2597" y="10704"/>
                  </a:cubicBezTo>
                  <a:cubicBezTo>
                    <a:pt x="2091" y="11377"/>
                    <a:pt x="2004" y="11819"/>
                    <a:pt x="2238" y="12581"/>
                  </a:cubicBezTo>
                  <a:cubicBezTo>
                    <a:pt x="2619" y="13811"/>
                    <a:pt x="3468" y="14666"/>
                    <a:pt x="4551" y="15272"/>
                  </a:cubicBezTo>
                  <a:cubicBezTo>
                    <a:pt x="5178" y="15621"/>
                    <a:pt x="5880" y="15831"/>
                    <a:pt x="6502" y="16084"/>
                  </a:cubicBezTo>
                  <a:cubicBezTo>
                    <a:pt x="6262" y="16168"/>
                    <a:pt x="5920" y="16204"/>
                    <a:pt x="5545" y="16204"/>
                  </a:cubicBezTo>
                  <a:cubicBezTo>
                    <a:pt x="4741" y="16204"/>
                    <a:pt x="3785" y="16040"/>
                    <a:pt x="3342" y="15838"/>
                  </a:cubicBezTo>
                  <a:cubicBezTo>
                    <a:pt x="2113" y="15279"/>
                    <a:pt x="1270" y="14394"/>
                    <a:pt x="1021" y="13012"/>
                  </a:cubicBezTo>
                  <a:cubicBezTo>
                    <a:pt x="844" y="12022"/>
                    <a:pt x="906" y="11111"/>
                    <a:pt x="1701" y="10379"/>
                  </a:cubicBezTo>
                  <a:cubicBezTo>
                    <a:pt x="1759" y="10327"/>
                    <a:pt x="1786" y="10240"/>
                    <a:pt x="1848" y="10139"/>
                  </a:cubicBezTo>
                  <a:cubicBezTo>
                    <a:pt x="1275" y="9861"/>
                    <a:pt x="1000" y="9398"/>
                    <a:pt x="1004" y="8802"/>
                  </a:cubicBezTo>
                  <a:cubicBezTo>
                    <a:pt x="1015" y="7232"/>
                    <a:pt x="2237" y="6469"/>
                    <a:pt x="3403" y="6469"/>
                  </a:cubicBezTo>
                  <a:cubicBezTo>
                    <a:pt x="3770" y="6469"/>
                    <a:pt x="4132" y="6544"/>
                    <a:pt x="4449" y="6694"/>
                  </a:cubicBezTo>
                  <a:cubicBezTo>
                    <a:pt x="4726" y="6826"/>
                    <a:pt x="4889" y="6904"/>
                    <a:pt x="5007" y="6904"/>
                  </a:cubicBezTo>
                  <a:cubicBezTo>
                    <a:pt x="5178" y="6904"/>
                    <a:pt x="5255" y="6741"/>
                    <a:pt x="5445" y="6341"/>
                  </a:cubicBezTo>
                  <a:cubicBezTo>
                    <a:pt x="5737" y="5728"/>
                    <a:pt x="6113" y="5433"/>
                    <a:pt x="6622" y="5433"/>
                  </a:cubicBezTo>
                  <a:cubicBezTo>
                    <a:pt x="6837" y="5433"/>
                    <a:pt x="7075" y="5486"/>
                    <a:pt x="7340" y="5589"/>
                  </a:cubicBezTo>
                  <a:cubicBezTo>
                    <a:pt x="7429" y="5623"/>
                    <a:pt x="7563" y="5674"/>
                    <a:pt x="7642" y="5674"/>
                  </a:cubicBezTo>
                  <a:cubicBezTo>
                    <a:pt x="7667" y="5674"/>
                    <a:pt x="7686" y="5669"/>
                    <a:pt x="7697" y="5658"/>
                  </a:cubicBezTo>
                  <a:cubicBezTo>
                    <a:pt x="7893" y="5464"/>
                    <a:pt x="8097" y="5400"/>
                    <a:pt x="8296" y="5400"/>
                  </a:cubicBezTo>
                  <a:cubicBezTo>
                    <a:pt x="8504" y="5400"/>
                    <a:pt x="8706" y="5469"/>
                    <a:pt x="8890" y="5529"/>
                  </a:cubicBezTo>
                  <a:cubicBezTo>
                    <a:pt x="9150" y="4961"/>
                    <a:pt x="9308" y="4346"/>
                    <a:pt x="9671" y="3892"/>
                  </a:cubicBezTo>
                  <a:cubicBezTo>
                    <a:pt x="9950" y="3542"/>
                    <a:pt x="10337" y="3329"/>
                    <a:pt x="10773" y="3329"/>
                  </a:cubicBezTo>
                  <a:cubicBezTo>
                    <a:pt x="10962" y="3329"/>
                    <a:pt x="11160" y="3369"/>
                    <a:pt x="11363" y="3456"/>
                  </a:cubicBezTo>
                  <a:cubicBezTo>
                    <a:pt x="11760" y="2455"/>
                    <a:pt x="12258" y="1967"/>
                    <a:pt x="12908" y="1967"/>
                  </a:cubicBezTo>
                  <a:cubicBezTo>
                    <a:pt x="13122" y="1967"/>
                    <a:pt x="13353" y="2020"/>
                    <a:pt x="13602" y="2125"/>
                  </a:cubicBezTo>
                  <a:cubicBezTo>
                    <a:pt x="13705" y="1466"/>
                    <a:pt x="13909" y="893"/>
                    <a:pt x="14604" y="602"/>
                  </a:cubicBezTo>
                  <a:cubicBezTo>
                    <a:pt x="15037" y="420"/>
                    <a:pt x="15478" y="288"/>
                    <a:pt x="15921" y="288"/>
                  </a:cubicBezTo>
                  <a:close/>
                  <a:moveTo>
                    <a:pt x="15920" y="1"/>
                  </a:moveTo>
                  <a:cubicBezTo>
                    <a:pt x="15851" y="1"/>
                    <a:pt x="15782" y="3"/>
                    <a:pt x="15713" y="7"/>
                  </a:cubicBezTo>
                  <a:cubicBezTo>
                    <a:pt x="14747" y="68"/>
                    <a:pt x="13816" y="332"/>
                    <a:pt x="13463" y="1438"/>
                  </a:cubicBezTo>
                  <a:cubicBezTo>
                    <a:pt x="13439" y="1516"/>
                    <a:pt x="13306" y="1613"/>
                    <a:pt x="13224" y="1613"/>
                  </a:cubicBezTo>
                  <a:cubicBezTo>
                    <a:pt x="13223" y="1613"/>
                    <a:pt x="13221" y="1612"/>
                    <a:pt x="13220" y="1612"/>
                  </a:cubicBezTo>
                  <a:cubicBezTo>
                    <a:pt x="13192" y="1611"/>
                    <a:pt x="13164" y="1611"/>
                    <a:pt x="13137" y="1611"/>
                  </a:cubicBezTo>
                  <a:cubicBezTo>
                    <a:pt x="12173" y="1611"/>
                    <a:pt x="11636" y="2213"/>
                    <a:pt x="11224" y="3000"/>
                  </a:cubicBezTo>
                  <a:cubicBezTo>
                    <a:pt x="11211" y="3025"/>
                    <a:pt x="11181" y="3039"/>
                    <a:pt x="11161" y="3060"/>
                  </a:cubicBezTo>
                  <a:cubicBezTo>
                    <a:pt x="11063" y="3052"/>
                    <a:pt x="10970" y="3047"/>
                    <a:pt x="10881" y="3047"/>
                  </a:cubicBezTo>
                  <a:cubicBezTo>
                    <a:pt x="9913" y="3047"/>
                    <a:pt x="9410" y="3557"/>
                    <a:pt x="8784" y="5037"/>
                  </a:cubicBezTo>
                  <a:cubicBezTo>
                    <a:pt x="8388" y="5126"/>
                    <a:pt x="8047" y="5208"/>
                    <a:pt x="7703" y="5279"/>
                  </a:cubicBezTo>
                  <a:cubicBezTo>
                    <a:pt x="7642" y="5292"/>
                    <a:pt x="7574" y="5306"/>
                    <a:pt x="7511" y="5306"/>
                  </a:cubicBezTo>
                  <a:cubicBezTo>
                    <a:pt x="7477" y="5306"/>
                    <a:pt x="7445" y="5302"/>
                    <a:pt x="7417" y="5292"/>
                  </a:cubicBezTo>
                  <a:cubicBezTo>
                    <a:pt x="7147" y="5189"/>
                    <a:pt x="6893" y="5140"/>
                    <a:pt x="6657" y="5140"/>
                  </a:cubicBezTo>
                  <a:cubicBezTo>
                    <a:pt x="5936" y="5140"/>
                    <a:pt x="5386" y="5596"/>
                    <a:pt x="5068" y="6345"/>
                  </a:cubicBezTo>
                  <a:cubicBezTo>
                    <a:pt x="5040" y="6410"/>
                    <a:pt x="4999" y="6470"/>
                    <a:pt x="4949" y="6562"/>
                  </a:cubicBezTo>
                  <a:cubicBezTo>
                    <a:pt x="4451" y="6308"/>
                    <a:pt x="3940" y="6168"/>
                    <a:pt x="3429" y="6168"/>
                  </a:cubicBezTo>
                  <a:cubicBezTo>
                    <a:pt x="3045" y="6168"/>
                    <a:pt x="2660" y="6247"/>
                    <a:pt x="2281" y="6416"/>
                  </a:cubicBezTo>
                  <a:cubicBezTo>
                    <a:pt x="1887" y="6588"/>
                    <a:pt x="1502" y="6912"/>
                    <a:pt x="1253" y="7267"/>
                  </a:cubicBezTo>
                  <a:cubicBezTo>
                    <a:pt x="536" y="8279"/>
                    <a:pt x="614" y="9300"/>
                    <a:pt x="1387" y="10199"/>
                  </a:cubicBezTo>
                  <a:cubicBezTo>
                    <a:pt x="1385" y="10227"/>
                    <a:pt x="1393" y="10262"/>
                    <a:pt x="1380" y="10284"/>
                  </a:cubicBezTo>
                  <a:cubicBezTo>
                    <a:pt x="1" y="12438"/>
                    <a:pt x="1013" y="15444"/>
                    <a:pt x="3470" y="16175"/>
                  </a:cubicBezTo>
                  <a:cubicBezTo>
                    <a:pt x="4401" y="16451"/>
                    <a:pt x="5441" y="16377"/>
                    <a:pt x="6434" y="16414"/>
                  </a:cubicBezTo>
                  <a:cubicBezTo>
                    <a:pt x="6477" y="16416"/>
                    <a:pt x="6520" y="16417"/>
                    <a:pt x="6563" y="16417"/>
                  </a:cubicBezTo>
                  <a:cubicBezTo>
                    <a:pt x="6998" y="16417"/>
                    <a:pt x="7438" y="16337"/>
                    <a:pt x="7874" y="16292"/>
                  </a:cubicBezTo>
                  <a:cubicBezTo>
                    <a:pt x="8006" y="16281"/>
                    <a:pt x="8134" y="16249"/>
                    <a:pt x="8255" y="16199"/>
                  </a:cubicBezTo>
                  <a:cubicBezTo>
                    <a:pt x="8804" y="15958"/>
                    <a:pt x="9488" y="15839"/>
                    <a:pt x="10184" y="15839"/>
                  </a:cubicBezTo>
                  <a:cubicBezTo>
                    <a:pt x="11061" y="15839"/>
                    <a:pt x="11958" y="16027"/>
                    <a:pt x="12632" y="16394"/>
                  </a:cubicBezTo>
                  <a:cubicBezTo>
                    <a:pt x="13037" y="16615"/>
                    <a:pt x="13433" y="16784"/>
                    <a:pt x="13868" y="16784"/>
                  </a:cubicBezTo>
                  <a:cubicBezTo>
                    <a:pt x="14081" y="16784"/>
                    <a:pt x="14304" y="16744"/>
                    <a:pt x="14541" y="16648"/>
                  </a:cubicBezTo>
                  <a:cubicBezTo>
                    <a:pt x="14954" y="16482"/>
                    <a:pt x="15367" y="16418"/>
                    <a:pt x="15781" y="16418"/>
                  </a:cubicBezTo>
                  <a:cubicBezTo>
                    <a:pt x="16432" y="16418"/>
                    <a:pt x="17086" y="16575"/>
                    <a:pt x="17753" y="16732"/>
                  </a:cubicBezTo>
                  <a:cubicBezTo>
                    <a:pt x="19152" y="17059"/>
                    <a:pt x="20601" y="17392"/>
                    <a:pt x="22022" y="17392"/>
                  </a:cubicBezTo>
                  <a:cubicBezTo>
                    <a:pt x="22110" y="17392"/>
                    <a:pt x="22197" y="17391"/>
                    <a:pt x="22284" y="17388"/>
                  </a:cubicBezTo>
                  <a:cubicBezTo>
                    <a:pt x="24170" y="17332"/>
                    <a:pt x="25742" y="16438"/>
                    <a:pt x="26490" y="14525"/>
                  </a:cubicBezTo>
                  <a:cubicBezTo>
                    <a:pt x="26542" y="14389"/>
                    <a:pt x="26650" y="14231"/>
                    <a:pt x="26620" y="14112"/>
                  </a:cubicBezTo>
                  <a:cubicBezTo>
                    <a:pt x="26429" y="13343"/>
                    <a:pt x="26931" y="12836"/>
                    <a:pt x="27271" y="12263"/>
                  </a:cubicBezTo>
                  <a:cubicBezTo>
                    <a:pt x="27760" y="11438"/>
                    <a:pt x="27828" y="10615"/>
                    <a:pt x="27247" y="9796"/>
                  </a:cubicBezTo>
                  <a:cubicBezTo>
                    <a:pt x="27157" y="9671"/>
                    <a:pt x="27072" y="9509"/>
                    <a:pt x="27072" y="9365"/>
                  </a:cubicBezTo>
                  <a:cubicBezTo>
                    <a:pt x="27072" y="8532"/>
                    <a:pt x="26581" y="7702"/>
                    <a:pt x="25790" y="7425"/>
                  </a:cubicBezTo>
                  <a:cubicBezTo>
                    <a:pt x="25004" y="7150"/>
                    <a:pt x="24188" y="6951"/>
                    <a:pt x="23378" y="6758"/>
                  </a:cubicBezTo>
                  <a:cubicBezTo>
                    <a:pt x="23266" y="6730"/>
                    <a:pt x="23150" y="6723"/>
                    <a:pt x="23030" y="6723"/>
                  </a:cubicBezTo>
                  <a:cubicBezTo>
                    <a:pt x="22865" y="6723"/>
                    <a:pt x="22694" y="6737"/>
                    <a:pt x="22517" y="6737"/>
                  </a:cubicBezTo>
                  <a:cubicBezTo>
                    <a:pt x="22506" y="6737"/>
                    <a:pt x="22494" y="6737"/>
                    <a:pt x="22482" y="6737"/>
                  </a:cubicBezTo>
                  <a:cubicBezTo>
                    <a:pt x="22542" y="5853"/>
                    <a:pt x="22191" y="5256"/>
                    <a:pt x="21299" y="5022"/>
                  </a:cubicBezTo>
                  <a:cubicBezTo>
                    <a:pt x="21289" y="4439"/>
                    <a:pt x="21306" y="3850"/>
                    <a:pt x="20881" y="3368"/>
                  </a:cubicBezTo>
                  <a:cubicBezTo>
                    <a:pt x="20533" y="2973"/>
                    <a:pt x="20119" y="2712"/>
                    <a:pt x="19597" y="2685"/>
                  </a:cubicBezTo>
                  <a:cubicBezTo>
                    <a:pt x="19303" y="2668"/>
                    <a:pt x="19169" y="2558"/>
                    <a:pt x="19060" y="2283"/>
                  </a:cubicBezTo>
                  <a:cubicBezTo>
                    <a:pt x="18507" y="894"/>
                    <a:pt x="17314" y="1"/>
                    <a:pt x="159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1" name="Google Shape;101;p2"/>
            <p:cNvGrpSpPr/>
            <p:nvPr/>
          </p:nvGrpSpPr>
          <p:grpSpPr>
            <a:xfrm>
              <a:off x="5701741" y="3836395"/>
              <a:ext cx="1289491" cy="821500"/>
              <a:chOff x="5701741" y="3836395"/>
              <a:chExt cx="1289491" cy="821500"/>
            </a:xfrm>
          </p:grpSpPr>
          <p:sp>
            <p:nvSpPr>
              <p:cNvPr id="102" name="Google Shape;102;p2"/>
              <p:cNvSpPr/>
              <p:nvPr/>
            </p:nvSpPr>
            <p:spPr>
              <a:xfrm>
                <a:off x="6137682" y="3911094"/>
                <a:ext cx="817658" cy="685475"/>
              </a:xfrm>
              <a:custGeom>
                <a:avLst/>
                <a:gdLst/>
                <a:ahLst/>
                <a:cxnLst/>
                <a:rect l="l" t="t" r="r" b="b"/>
                <a:pathLst>
                  <a:path w="16813" h="14095" extrusionOk="0">
                    <a:moveTo>
                      <a:pt x="6440" y="1"/>
                    </a:moveTo>
                    <a:cubicBezTo>
                      <a:pt x="5411" y="1"/>
                      <a:pt x="4652" y="607"/>
                      <a:pt x="4359" y="1758"/>
                    </a:cubicBezTo>
                    <a:cubicBezTo>
                      <a:pt x="4229" y="1634"/>
                      <a:pt x="4172" y="1550"/>
                      <a:pt x="4094" y="1509"/>
                    </a:cubicBezTo>
                    <a:cubicBezTo>
                      <a:pt x="3921" y="1421"/>
                      <a:pt x="3711" y="1254"/>
                      <a:pt x="3559" y="1254"/>
                    </a:cubicBezTo>
                    <a:cubicBezTo>
                      <a:pt x="3541" y="1254"/>
                      <a:pt x="3523" y="1256"/>
                      <a:pt x="3506" y="1262"/>
                    </a:cubicBezTo>
                    <a:cubicBezTo>
                      <a:pt x="2884" y="1472"/>
                      <a:pt x="2167" y="1609"/>
                      <a:pt x="2031" y="2449"/>
                    </a:cubicBezTo>
                    <a:cubicBezTo>
                      <a:pt x="2022" y="2507"/>
                      <a:pt x="1890" y="2589"/>
                      <a:pt x="1815" y="2589"/>
                    </a:cubicBezTo>
                    <a:cubicBezTo>
                      <a:pt x="1813" y="2589"/>
                      <a:pt x="1812" y="2589"/>
                      <a:pt x="1810" y="2589"/>
                    </a:cubicBezTo>
                    <a:cubicBezTo>
                      <a:pt x="1757" y="2585"/>
                      <a:pt x="1705" y="2584"/>
                      <a:pt x="1654" y="2584"/>
                    </a:cubicBezTo>
                    <a:cubicBezTo>
                      <a:pt x="667" y="2584"/>
                      <a:pt x="1" y="3210"/>
                      <a:pt x="11" y="4267"/>
                    </a:cubicBezTo>
                    <a:cubicBezTo>
                      <a:pt x="15" y="4763"/>
                      <a:pt x="145" y="5288"/>
                      <a:pt x="350" y="5742"/>
                    </a:cubicBezTo>
                    <a:cubicBezTo>
                      <a:pt x="773" y="6688"/>
                      <a:pt x="1284" y="7596"/>
                      <a:pt x="1775" y="8550"/>
                    </a:cubicBezTo>
                    <a:cubicBezTo>
                      <a:pt x="2057" y="8224"/>
                      <a:pt x="2193" y="7944"/>
                      <a:pt x="1988" y="7502"/>
                    </a:cubicBezTo>
                    <a:cubicBezTo>
                      <a:pt x="1602" y="6665"/>
                      <a:pt x="1299" y="5792"/>
                      <a:pt x="950" y="4939"/>
                    </a:cubicBezTo>
                    <a:cubicBezTo>
                      <a:pt x="840" y="4675"/>
                      <a:pt x="691" y="4426"/>
                      <a:pt x="561" y="4170"/>
                    </a:cubicBezTo>
                    <a:lnTo>
                      <a:pt x="639" y="4077"/>
                    </a:lnTo>
                    <a:cubicBezTo>
                      <a:pt x="732" y="4159"/>
                      <a:pt x="870" y="4222"/>
                      <a:pt x="911" y="4324"/>
                    </a:cubicBezTo>
                    <a:cubicBezTo>
                      <a:pt x="1371" y="5445"/>
                      <a:pt x="1817" y="6572"/>
                      <a:pt x="2267" y="7700"/>
                    </a:cubicBezTo>
                    <a:cubicBezTo>
                      <a:pt x="2843" y="7403"/>
                      <a:pt x="2910" y="7303"/>
                      <a:pt x="2728" y="6762"/>
                    </a:cubicBezTo>
                    <a:cubicBezTo>
                      <a:pt x="2397" y="5781"/>
                      <a:pt x="2037" y="4807"/>
                      <a:pt x="1695" y="3830"/>
                    </a:cubicBezTo>
                    <a:cubicBezTo>
                      <a:pt x="1659" y="3724"/>
                      <a:pt x="1673" y="3601"/>
                      <a:pt x="1663" y="3486"/>
                    </a:cubicBezTo>
                    <a:lnTo>
                      <a:pt x="1803" y="3460"/>
                    </a:lnTo>
                    <a:cubicBezTo>
                      <a:pt x="2018" y="4068"/>
                      <a:pt x="2236" y="4675"/>
                      <a:pt x="2449" y="5283"/>
                    </a:cubicBezTo>
                    <a:cubicBezTo>
                      <a:pt x="2661" y="5892"/>
                      <a:pt x="2867" y="6498"/>
                      <a:pt x="3075" y="7106"/>
                    </a:cubicBezTo>
                    <a:cubicBezTo>
                      <a:pt x="3705" y="6866"/>
                      <a:pt x="3722" y="6862"/>
                      <a:pt x="3583" y="6301"/>
                    </a:cubicBezTo>
                    <a:cubicBezTo>
                      <a:pt x="3300" y="5151"/>
                      <a:pt x="2995" y="4008"/>
                      <a:pt x="2711" y="2860"/>
                    </a:cubicBezTo>
                    <a:cubicBezTo>
                      <a:pt x="2691" y="2786"/>
                      <a:pt x="2754" y="2689"/>
                      <a:pt x="2778" y="2603"/>
                    </a:cubicBezTo>
                    <a:cubicBezTo>
                      <a:pt x="2847" y="2656"/>
                      <a:pt x="2966" y="2696"/>
                      <a:pt x="2981" y="2761"/>
                    </a:cubicBezTo>
                    <a:cubicBezTo>
                      <a:pt x="3284" y="4083"/>
                      <a:pt x="3575" y="5409"/>
                      <a:pt x="3873" y="6747"/>
                    </a:cubicBezTo>
                    <a:cubicBezTo>
                      <a:pt x="3940" y="6755"/>
                      <a:pt x="4001" y="6760"/>
                      <a:pt x="4058" y="6760"/>
                    </a:cubicBezTo>
                    <a:cubicBezTo>
                      <a:pt x="4325" y="6760"/>
                      <a:pt x="4470" y="6653"/>
                      <a:pt x="4484" y="6288"/>
                    </a:cubicBezTo>
                    <a:cubicBezTo>
                      <a:pt x="4525" y="5205"/>
                      <a:pt x="4614" y="4123"/>
                      <a:pt x="4686" y="3040"/>
                    </a:cubicBezTo>
                    <a:cubicBezTo>
                      <a:pt x="4690" y="2990"/>
                      <a:pt x="4720" y="2940"/>
                      <a:pt x="4811" y="2893"/>
                    </a:cubicBezTo>
                    <a:lnTo>
                      <a:pt x="4811" y="2893"/>
                    </a:lnTo>
                    <a:cubicBezTo>
                      <a:pt x="4870" y="4144"/>
                      <a:pt x="4751" y="5389"/>
                      <a:pt x="4720" y="6665"/>
                    </a:cubicBezTo>
                    <a:lnTo>
                      <a:pt x="5303" y="6799"/>
                    </a:lnTo>
                    <a:cubicBezTo>
                      <a:pt x="5530" y="5300"/>
                      <a:pt x="5753" y="3826"/>
                      <a:pt x="5987" y="2269"/>
                    </a:cubicBezTo>
                    <a:cubicBezTo>
                      <a:pt x="6054" y="2423"/>
                      <a:pt x="6182" y="2570"/>
                      <a:pt x="6162" y="2696"/>
                    </a:cubicBezTo>
                    <a:cubicBezTo>
                      <a:pt x="5950" y="4051"/>
                      <a:pt x="5716" y="5402"/>
                      <a:pt x="5485" y="6768"/>
                    </a:cubicBezTo>
                    <a:lnTo>
                      <a:pt x="6141" y="7030"/>
                    </a:lnTo>
                    <a:lnTo>
                      <a:pt x="7645" y="3113"/>
                    </a:lnTo>
                    <a:lnTo>
                      <a:pt x="7773" y="3137"/>
                    </a:lnTo>
                    <a:cubicBezTo>
                      <a:pt x="7771" y="3243"/>
                      <a:pt x="7799" y="3360"/>
                      <a:pt x="7763" y="3453"/>
                    </a:cubicBezTo>
                    <a:cubicBezTo>
                      <a:pt x="7327" y="4614"/>
                      <a:pt x="6890" y="5777"/>
                      <a:pt x="6431" y="6929"/>
                    </a:cubicBezTo>
                    <a:cubicBezTo>
                      <a:pt x="6245" y="7397"/>
                      <a:pt x="6728" y="7423"/>
                      <a:pt x="6886" y="7773"/>
                    </a:cubicBezTo>
                    <a:lnTo>
                      <a:pt x="8769" y="4053"/>
                    </a:lnTo>
                    <a:lnTo>
                      <a:pt x="8891" y="4062"/>
                    </a:lnTo>
                    <a:cubicBezTo>
                      <a:pt x="8877" y="4187"/>
                      <a:pt x="8897" y="4330"/>
                      <a:pt x="8845" y="4434"/>
                    </a:cubicBezTo>
                    <a:cubicBezTo>
                      <a:pt x="8289" y="5562"/>
                      <a:pt x="7702" y="6675"/>
                      <a:pt x="7182" y="7817"/>
                    </a:cubicBezTo>
                    <a:cubicBezTo>
                      <a:pt x="7109" y="7973"/>
                      <a:pt x="7351" y="8273"/>
                      <a:pt x="7490" y="8605"/>
                    </a:cubicBezTo>
                    <a:cubicBezTo>
                      <a:pt x="7823" y="8048"/>
                      <a:pt x="8081" y="7591"/>
                      <a:pt x="8360" y="7150"/>
                    </a:cubicBezTo>
                    <a:cubicBezTo>
                      <a:pt x="8639" y="6708"/>
                      <a:pt x="8940" y="6271"/>
                      <a:pt x="9233" y="5835"/>
                    </a:cubicBezTo>
                    <a:cubicBezTo>
                      <a:pt x="9492" y="5450"/>
                      <a:pt x="9750" y="5067"/>
                      <a:pt x="10010" y="4685"/>
                    </a:cubicBezTo>
                    <a:lnTo>
                      <a:pt x="10160" y="4796"/>
                    </a:lnTo>
                    <a:cubicBezTo>
                      <a:pt x="10079" y="4922"/>
                      <a:pt x="9995" y="5049"/>
                      <a:pt x="9915" y="5175"/>
                    </a:cubicBezTo>
                    <a:cubicBezTo>
                      <a:pt x="9211" y="6303"/>
                      <a:pt x="8479" y="7416"/>
                      <a:pt x="7823" y="8572"/>
                    </a:cubicBezTo>
                    <a:cubicBezTo>
                      <a:pt x="7676" y="8826"/>
                      <a:pt x="7793" y="9233"/>
                      <a:pt x="7788" y="9709"/>
                    </a:cubicBezTo>
                    <a:cubicBezTo>
                      <a:pt x="8897" y="8605"/>
                      <a:pt x="9625" y="7316"/>
                      <a:pt x="10885" y="6554"/>
                    </a:cubicBezTo>
                    <a:lnTo>
                      <a:pt x="10885" y="6554"/>
                    </a:lnTo>
                    <a:cubicBezTo>
                      <a:pt x="9895" y="7656"/>
                      <a:pt x="8904" y="8758"/>
                      <a:pt x="7886" y="9891"/>
                    </a:cubicBezTo>
                    <a:cubicBezTo>
                      <a:pt x="8112" y="9939"/>
                      <a:pt x="8274" y="9967"/>
                      <a:pt x="8408" y="9967"/>
                    </a:cubicBezTo>
                    <a:cubicBezTo>
                      <a:pt x="8684" y="9967"/>
                      <a:pt x="8845" y="9847"/>
                      <a:pt x="9209" y="9523"/>
                    </a:cubicBezTo>
                    <a:cubicBezTo>
                      <a:pt x="9999" y="8825"/>
                      <a:pt x="10792" y="8131"/>
                      <a:pt x="11692" y="7342"/>
                    </a:cubicBezTo>
                    <a:lnTo>
                      <a:pt x="11692" y="7342"/>
                    </a:lnTo>
                    <a:cubicBezTo>
                      <a:pt x="11651" y="7574"/>
                      <a:pt x="11671" y="7743"/>
                      <a:pt x="11602" y="7801"/>
                    </a:cubicBezTo>
                    <a:cubicBezTo>
                      <a:pt x="11166" y="8159"/>
                      <a:pt x="10694" y="8473"/>
                      <a:pt x="10265" y="8838"/>
                    </a:cubicBezTo>
                    <a:cubicBezTo>
                      <a:pt x="9783" y="9243"/>
                      <a:pt x="9332" y="9687"/>
                      <a:pt x="8830" y="10147"/>
                    </a:cubicBezTo>
                    <a:lnTo>
                      <a:pt x="9449" y="10636"/>
                    </a:lnTo>
                    <a:lnTo>
                      <a:pt x="12979" y="7821"/>
                    </a:lnTo>
                    <a:lnTo>
                      <a:pt x="13098" y="7894"/>
                    </a:lnTo>
                    <a:cubicBezTo>
                      <a:pt x="13039" y="7999"/>
                      <a:pt x="13003" y="8139"/>
                      <a:pt x="12912" y="8208"/>
                    </a:cubicBezTo>
                    <a:cubicBezTo>
                      <a:pt x="11818" y="9060"/>
                      <a:pt x="10712" y="9902"/>
                      <a:pt x="9584" y="10766"/>
                    </a:cubicBezTo>
                    <a:cubicBezTo>
                      <a:pt x="9818" y="11089"/>
                      <a:pt x="9923" y="11234"/>
                      <a:pt x="10066" y="11234"/>
                    </a:cubicBezTo>
                    <a:cubicBezTo>
                      <a:pt x="10170" y="11234"/>
                      <a:pt x="10295" y="11158"/>
                      <a:pt x="10504" y="11019"/>
                    </a:cubicBezTo>
                    <a:cubicBezTo>
                      <a:pt x="11504" y="10352"/>
                      <a:pt x="12481" y="9653"/>
                      <a:pt x="13468" y="8969"/>
                    </a:cubicBezTo>
                    <a:cubicBezTo>
                      <a:pt x="13592" y="8882"/>
                      <a:pt x="13719" y="8800"/>
                      <a:pt x="13845" y="8717"/>
                    </a:cubicBezTo>
                    <a:lnTo>
                      <a:pt x="13947" y="8819"/>
                    </a:lnTo>
                    <a:cubicBezTo>
                      <a:pt x="13879" y="8912"/>
                      <a:pt x="13825" y="9033"/>
                      <a:pt x="13732" y="9096"/>
                    </a:cubicBezTo>
                    <a:cubicBezTo>
                      <a:pt x="12743" y="9778"/>
                      <a:pt x="11747" y="10450"/>
                      <a:pt x="10753" y="11127"/>
                    </a:cubicBezTo>
                    <a:cubicBezTo>
                      <a:pt x="10692" y="11168"/>
                      <a:pt x="10642" y="11233"/>
                      <a:pt x="10575" y="11255"/>
                    </a:cubicBezTo>
                    <a:cubicBezTo>
                      <a:pt x="10060" y="11422"/>
                      <a:pt x="10116" y="11751"/>
                      <a:pt x="10335" y="12156"/>
                    </a:cubicBezTo>
                    <a:cubicBezTo>
                      <a:pt x="10419" y="12143"/>
                      <a:pt x="10523" y="12149"/>
                      <a:pt x="10608" y="12110"/>
                    </a:cubicBezTo>
                    <a:cubicBezTo>
                      <a:pt x="12009" y="11478"/>
                      <a:pt x="13407" y="10841"/>
                      <a:pt x="14808" y="10211"/>
                    </a:cubicBezTo>
                    <a:cubicBezTo>
                      <a:pt x="14850" y="10192"/>
                      <a:pt x="14897" y="10182"/>
                      <a:pt x="14947" y="10182"/>
                    </a:cubicBezTo>
                    <a:cubicBezTo>
                      <a:pt x="15022" y="10182"/>
                      <a:pt x="15102" y="10204"/>
                      <a:pt x="15179" y="10248"/>
                    </a:cubicBezTo>
                    <a:cubicBezTo>
                      <a:pt x="13750" y="10898"/>
                      <a:pt x="12336" y="11586"/>
                      <a:pt x="10885" y="12180"/>
                    </a:cubicBezTo>
                    <a:cubicBezTo>
                      <a:pt x="10292" y="12424"/>
                      <a:pt x="10242" y="12825"/>
                      <a:pt x="10227" y="13360"/>
                    </a:cubicBezTo>
                    <a:lnTo>
                      <a:pt x="13918" y="12260"/>
                    </a:lnTo>
                    <a:cubicBezTo>
                      <a:pt x="13934" y="12292"/>
                      <a:pt x="13949" y="12325"/>
                      <a:pt x="13962" y="12357"/>
                    </a:cubicBezTo>
                    <a:cubicBezTo>
                      <a:pt x="13836" y="12414"/>
                      <a:pt x="13711" y="12481"/>
                      <a:pt x="13581" y="12524"/>
                    </a:cubicBezTo>
                    <a:cubicBezTo>
                      <a:pt x="12554" y="12860"/>
                      <a:pt x="11528" y="13204"/>
                      <a:pt x="10491" y="13520"/>
                    </a:cubicBezTo>
                    <a:cubicBezTo>
                      <a:pt x="10185" y="13613"/>
                      <a:pt x="9995" y="13747"/>
                      <a:pt x="10012" y="14094"/>
                    </a:cubicBezTo>
                    <a:cubicBezTo>
                      <a:pt x="10618" y="13998"/>
                      <a:pt x="11231" y="13895"/>
                      <a:pt x="11844" y="13802"/>
                    </a:cubicBezTo>
                    <a:cubicBezTo>
                      <a:pt x="12732" y="13667"/>
                      <a:pt x="13620" y="13542"/>
                      <a:pt x="14509" y="13403"/>
                    </a:cubicBezTo>
                    <a:cubicBezTo>
                      <a:pt x="14581" y="13392"/>
                      <a:pt x="14663" y="13329"/>
                      <a:pt x="14709" y="13267"/>
                    </a:cubicBezTo>
                    <a:cubicBezTo>
                      <a:pt x="15224" y="12604"/>
                      <a:pt x="15592" y="11900"/>
                      <a:pt x="15399" y="11010"/>
                    </a:cubicBezTo>
                    <a:cubicBezTo>
                      <a:pt x="15374" y="10906"/>
                      <a:pt x="15525" y="10705"/>
                      <a:pt x="15646" y="10640"/>
                    </a:cubicBezTo>
                    <a:cubicBezTo>
                      <a:pt x="16326" y="10268"/>
                      <a:pt x="16813" y="9261"/>
                      <a:pt x="16417" y="8668"/>
                    </a:cubicBezTo>
                    <a:cubicBezTo>
                      <a:pt x="16110" y="8208"/>
                      <a:pt x="16073" y="7762"/>
                      <a:pt x="15989" y="7269"/>
                    </a:cubicBezTo>
                    <a:cubicBezTo>
                      <a:pt x="15900" y="6736"/>
                      <a:pt x="15408" y="6576"/>
                      <a:pt x="14940" y="6463"/>
                    </a:cubicBezTo>
                    <a:cubicBezTo>
                      <a:pt x="14820" y="6433"/>
                      <a:pt x="14695" y="6424"/>
                      <a:pt x="14569" y="6424"/>
                    </a:cubicBezTo>
                    <a:cubicBezTo>
                      <a:pt x="14532" y="6424"/>
                      <a:pt x="14495" y="6424"/>
                      <a:pt x="14458" y="6426"/>
                    </a:cubicBezTo>
                    <a:cubicBezTo>
                      <a:pt x="14436" y="6427"/>
                      <a:pt x="14415" y="6427"/>
                      <a:pt x="14393" y="6427"/>
                    </a:cubicBezTo>
                    <a:cubicBezTo>
                      <a:pt x="14139" y="6427"/>
                      <a:pt x="13947" y="6362"/>
                      <a:pt x="13713" y="6156"/>
                    </a:cubicBezTo>
                    <a:cubicBezTo>
                      <a:pt x="13472" y="5943"/>
                      <a:pt x="13196" y="5863"/>
                      <a:pt x="12908" y="5863"/>
                    </a:cubicBezTo>
                    <a:cubicBezTo>
                      <a:pt x="12625" y="5863"/>
                      <a:pt x="12331" y="5941"/>
                      <a:pt x="12048" y="6047"/>
                    </a:cubicBezTo>
                    <a:cubicBezTo>
                      <a:pt x="11877" y="6111"/>
                      <a:pt x="11762" y="6150"/>
                      <a:pt x="11685" y="6150"/>
                    </a:cubicBezTo>
                    <a:cubicBezTo>
                      <a:pt x="11545" y="6150"/>
                      <a:pt x="11533" y="6021"/>
                      <a:pt x="11541" y="5684"/>
                    </a:cubicBezTo>
                    <a:cubicBezTo>
                      <a:pt x="11547" y="5478"/>
                      <a:pt x="11558" y="5272"/>
                      <a:pt x="11554" y="5067"/>
                    </a:cubicBezTo>
                    <a:cubicBezTo>
                      <a:pt x="11543" y="4569"/>
                      <a:pt x="11194" y="4192"/>
                      <a:pt x="10694" y="4122"/>
                    </a:cubicBezTo>
                    <a:cubicBezTo>
                      <a:pt x="10595" y="4109"/>
                      <a:pt x="10497" y="4086"/>
                      <a:pt x="10398" y="4064"/>
                    </a:cubicBezTo>
                    <a:cubicBezTo>
                      <a:pt x="10387" y="4062"/>
                      <a:pt x="10378" y="4044"/>
                      <a:pt x="10369" y="4034"/>
                    </a:cubicBezTo>
                    <a:cubicBezTo>
                      <a:pt x="10493" y="2650"/>
                      <a:pt x="9798" y="1931"/>
                      <a:pt x="8250" y="1892"/>
                    </a:cubicBezTo>
                    <a:cubicBezTo>
                      <a:pt x="8185" y="836"/>
                      <a:pt x="7637" y="56"/>
                      <a:pt x="6572" y="4"/>
                    </a:cubicBezTo>
                    <a:cubicBezTo>
                      <a:pt x="6528" y="2"/>
                      <a:pt x="6483" y="1"/>
                      <a:pt x="644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5701741" y="3836395"/>
                <a:ext cx="1289491" cy="821500"/>
              </a:xfrm>
              <a:custGeom>
                <a:avLst/>
                <a:gdLst/>
                <a:ahLst/>
                <a:cxnLst/>
                <a:rect l="l" t="t" r="r" b="b"/>
                <a:pathLst>
                  <a:path w="26515" h="16892" extrusionOk="0">
                    <a:moveTo>
                      <a:pt x="15077" y="0"/>
                    </a:moveTo>
                    <a:cubicBezTo>
                      <a:pt x="14634" y="0"/>
                      <a:pt x="14193" y="132"/>
                      <a:pt x="13760" y="314"/>
                    </a:cubicBezTo>
                    <a:cubicBezTo>
                      <a:pt x="13067" y="605"/>
                      <a:pt x="12863" y="1178"/>
                      <a:pt x="12758" y="1837"/>
                    </a:cubicBezTo>
                    <a:cubicBezTo>
                      <a:pt x="12509" y="1732"/>
                      <a:pt x="12278" y="1679"/>
                      <a:pt x="12064" y="1679"/>
                    </a:cubicBezTo>
                    <a:cubicBezTo>
                      <a:pt x="11414" y="1679"/>
                      <a:pt x="10916" y="2167"/>
                      <a:pt x="10519" y="3168"/>
                    </a:cubicBezTo>
                    <a:cubicBezTo>
                      <a:pt x="10317" y="3081"/>
                      <a:pt x="10119" y="3041"/>
                      <a:pt x="9930" y="3041"/>
                    </a:cubicBezTo>
                    <a:cubicBezTo>
                      <a:pt x="9494" y="3041"/>
                      <a:pt x="9107" y="3254"/>
                      <a:pt x="8827" y="3604"/>
                    </a:cubicBezTo>
                    <a:cubicBezTo>
                      <a:pt x="8466" y="4058"/>
                      <a:pt x="8306" y="4673"/>
                      <a:pt x="8046" y="5241"/>
                    </a:cubicBezTo>
                    <a:cubicBezTo>
                      <a:pt x="7862" y="5181"/>
                      <a:pt x="7660" y="5112"/>
                      <a:pt x="7453" y="5112"/>
                    </a:cubicBezTo>
                    <a:cubicBezTo>
                      <a:pt x="7254" y="5112"/>
                      <a:pt x="7050" y="5176"/>
                      <a:pt x="6855" y="5370"/>
                    </a:cubicBezTo>
                    <a:cubicBezTo>
                      <a:pt x="6843" y="5381"/>
                      <a:pt x="6824" y="5386"/>
                      <a:pt x="6800" y="5386"/>
                    </a:cubicBezTo>
                    <a:cubicBezTo>
                      <a:pt x="6720" y="5386"/>
                      <a:pt x="6587" y="5335"/>
                      <a:pt x="6498" y="5301"/>
                    </a:cubicBezTo>
                    <a:cubicBezTo>
                      <a:pt x="6232" y="5198"/>
                      <a:pt x="5994" y="5145"/>
                      <a:pt x="5779" y="5145"/>
                    </a:cubicBezTo>
                    <a:cubicBezTo>
                      <a:pt x="5269" y="5145"/>
                      <a:pt x="4893" y="5440"/>
                      <a:pt x="4601" y="6053"/>
                    </a:cubicBezTo>
                    <a:cubicBezTo>
                      <a:pt x="4411" y="6453"/>
                      <a:pt x="4334" y="6616"/>
                      <a:pt x="4163" y="6616"/>
                    </a:cubicBezTo>
                    <a:cubicBezTo>
                      <a:pt x="4045" y="6616"/>
                      <a:pt x="3882" y="6538"/>
                      <a:pt x="3605" y="6406"/>
                    </a:cubicBezTo>
                    <a:cubicBezTo>
                      <a:pt x="3288" y="6256"/>
                      <a:pt x="2927" y="6181"/>
                      <a:pt x="2559" y="6181"/>
                    </a:cubicBezTo>
                    <a:cubicBezTo>
                      <a:pt x="1393" y="6181"/>
                      <a:pt x="172" y="6944"/>
                      <a:pt x="160" y="8514"/>
                    </a:cubicBezTo>
                    <a:cubicBezTo>
                      <a:pt x="157" y="9110"/>
                      <a:pt x="433" y="9573"/>
                      <a:pt x="1004" y="9851"/>
                    </a:cubicBezTo>
                    <a:cubicBezTo>
                      <a:pt x="944" y="9952"/>
                      <a:pt x="917" y="10039"/>
                      <a:pt x="857" y="10091"/>
                    </a:cubicBezTo>
                    <a:cubicBezTo>
                      <a:pt x="62" y="10823"/>
                      <a:pt x="1" y="11734"/>
                      <a:pt x="179" y="12724"/>
                    </a:cubicBezTo>
                    <a:cubicBezTo>
                      <a:pt x="426" y="14106"/>
                      <a:pt x="1270" y="14991"/>
                      <a:pt x="2498" y="15550"/>
                    </a:cubicBezTo>
                    <a:cubicBezTo>
                      <a:pt x="2941" y="15752"/>
                      <a:pt x="3897" y="15916"/>
                      <a:pt x="4701" y="15916"/>
                    </a:cubicBezTo>
                    <a:cubicBezTo>
                      <a:pt x="5077" y="15916"/>
                      <a:pt x="5419" y="15880"/>
                      <a:pt x="5660" y="15796"/>
                    </a:cubicBezTo>
                    <a:cubicBezTo>
                      <a:pt x="5038" y="15543"/>
                      <a:pt x="4334" y="15333"/>
                      <a:pt x="3709" y="14984"/>
                    </a:cubicBezTo>
                    <a:cubicBezTo>
                      <a:pt x="2624" y="14378"/>
                      <a:pt x="1775" y="13523"/>
                      <a:pt x="1396" y="12293"/>
                    </a:cubicBezTo>
                    <a:cubicBezTo>
                      <a:pt x="1160" y="11531"/>
                      <a:pt x="1247" y="11089"/>
                      <a:pt x="1755" y="10416"/>
                    </a:cubicBezTo>
                    <a:cubicBezTo>
                      <a:pt x="1193" y="9567"/>
                      <a:pt x="1305" y="8723"/>
                      <a:pt x="1952" y="7975"/>
                    </a:cubicBezTo>
                    <a:cubicBezTo>
                      <a:pt x="2423" y="7427"/>
                      <a:pt x="2996" y="7093"/>
                      <a:pt x="3664" y="7093"/>
                    </a:cubicBezTo>
                    <a:cubicBezTo>
                      <a:pt x="3862" y="7093"/>
                      <a:pt x="4069" y="7123"/>
                      <a:pt x="4284" y="7185"/>
                    </a:cubicBezTo>
                    <a:cubicBezTo>
                      <a:pt x="4720" y="6366"/>
                      <a:pt x="5200" y="6004"/>
                      <a:pt x="5915" y="6004"/>
                    </a:cubicBezTo>
                    <a:cubicBezTo>
                      <a:pt x="6169" y="6004"/>
                      <a:pt x="6452" y="6050"/>
                      <a:pt x="6773" y="6137"/>
                    </a:cubicBezTo>
                    <a:cubicBezTo>
                      <a:pt x="6811" y="6147"/>
                      <a:pt x="6854" y="6154"/>
                      <a:pt x="6895" y="6154"/>
                    </a:cubicBezTo>
                    <a:cubicBezTo>
                      <a:pt x="6925" y="6154"/>
                      <a:pt x="6954" y="6150"/>
                      <a:pt x="6978" y="6139"/>
                    </a:cubicBezTo>
                    <a:cubicBezTo>
                      <a:pt x="7219" y="6022"/>
                      <a:pt x="7452" y="5967"/>
                      <a:pt x="7671" y="5967"/>
                    </a:cubicBezTo>
                    <a:cubicBezTo>
                      <a:pt x="8019" y="5967"/>
                      <a:pt x="8335" y="6104"/>
                      <a:pt x="8604" y="6347"/>
                    </a:cubicBezTo>
                    <a:cubicBezTo>
                      <a:pt x="8732" y="5819"/>
                      <a:pt x="8816" y="5264"/>
                      <a:pt x="9003" y="4749"/>
                    </a:cubicBezTo>
                    <a:cubicBezTo>
                      <a:pt x="9237" y="4108"/>
                      <a:pt x="9791" y="3850"/>
                      <a:pt x="10441" y="3757"/>
                    </a:cubicBezTo>
                    <a:cubicBezTo>
                      <a:pt x="10584" y="3736"/>
                      <a:pt x="10763" y="3647"/>
                      <a:pt x="10841" y="3534"/>
                    </a:cubicBezTo>
                    <a:cubicBezTo>
                      <a:pt x="11207" y="2997"/>
                      <a:pt x="11705" y="2646"/>
                      <a:pt x="12329" y="2525"/>
                    </a:cubicBezTo>
                    <a:cubicBezTo>
                      <a:pt x="12389" y="2513"/>
                      <a:pt x="12449" y="2508"/>
                      <a:pt x="12511" y="2508"/>
                    </a:cubicBezTo>
                    <a:cubicBezTo>
                      <a:pt x="12746" y="2508"/>
                      <a:pt x="12999" y="2577"/>
                      <a:pt x="13281" y="2607"/>
                    </a:cubicBezTo>
                    <a:cubicBezTo>
                      <a:pt x="13582" y="1713"/>
                      <a:pt x="14355" y="1395"/>
                      <a:pt x="15185" y="1209"/>
                    </a:cubicBezTo>
                    <a:cubicBezTo>
                      <a:pt x="15262" y="1192"/>
                      <a:pt x="15342" y="1184"/>
                      <a:pt x="15424" y="1184"/>
                    </a:cubicBezTo>
                    <a:cubicBezTo>
                      <a:pt x="16229" y="1184"/>
                      <a:pt x="17222" y="1971"/>
                      <a:pt x="17357" y="2774"/>
                    </a:cubicBezTo>
                    <a:cubicBezTo>
                      <a:pt x="17408" y="3075"/>
                      <a:pt x="17519" y="3157"/>
                      <a:pt x="17803" y="3168"/>
                    </a:cubicBezTo>
                    <a:cubicBezTo>
                      <a:pt x="18675" y="3203"/>
                      <a:pt x="19572" y="4065"/>
                      <a:pt x="19628" y="4948"/>
                    </a:cubicBezTo>
                    <a:cubicBezTo>
                      <a:pt x="19645" y="5243"/>
                      <a:pt x="19715" y="5381"/>
                      <a:pt x="20002" y="5474"/>
                    </a:cubicBezTo>
                    <a:cubicBezTo>
                      <a:pt x="20501" y="5637"/>
                      <a:pt x="20728" y="6038"/>
                      <a:pt x="20767" y="6546"/>
                    </a:cubicBezTo>
                    <a:cubicBezTo>
                      <a:pt x="20786" y="6778"/>
                      <a:pt x="20765" y="7014"/>
                      <a:pt x="20763" y="7165"/>
                    </a:cubicBezTo>
                    <a:cubicBezTo>
                      <a:pt x="21332" y="7172"/>
                      <a:pt x="21873" y="7176"/>
                      <a:pt x="22412" y="7189"/>
                    </a:cubicBezTo>
                    <a:cubicBezTo>
                      <a:pt x="22495" y="7191"/>
                      <a:pt x="22601" y="7215"/>
                      <a:pt x="22657" y="7270"/>
                    </a:cubicBezTo>
                    <a:cubicBezTo>
                      <a:pt x="23069" y="7674"/>
                      <a:pt x="23608" y="7653"/>
                      <a:pt x="24119" y="7742"/>
                    </a:cubicBezTo>
                    <a:cubicBezTo>
                      <a:pt x="24861" y="7871"/>
                      <a:pt x="25286" y="8415"/>
                      <a:pt x="25333" y="9197"/>
                    </a:cubicBezTo>
                    <a:cubicBezTo>
                      <a:pt x="25346" y="9392"/>
                      <a:pt x="25412" y="9578"/>
                      <a:pt x="25524" y="9736"/>
                    </a:cubicBezTo>
                    <a:cubicBezTo>
                      <a:pt x="26000" y="10374"/>
                      <a:pt x="25775" y="11654"/>
                      <a:pt x="25098" y="12204"/>
                    </a:cubicBezTo>
                    <a:cubicBezTo>
                      <a:pt x="24939" y="12334"/>
                      <a:pt x="24770" y="12555"/>
                      <a:pt x="24753" y="12748"/>
                    </a:cubicBezTo>
                    <a:cubicBezTo>
                      <a:pt x="24571" y="14824"/>
                      <a:pt x="23547" y="15738"/>
                      <a:pt x="21585" y="16160"/>
                    </a:cubicBezTo>
                    <a:cubicBezTo>
                      <a:pt x="20815" y="16325"/>
                      <a:pt x="20041" y="16455"/>
                      <a:pt x="19178" y="16617"/>
                    </a:cubicBezTo>
                    <a:cubicBezTo>
                      <a:pt x="19691" y="16710"/>
                      <a:pt x="20145" y="16825"/>
                      <a:pt x="20604" y="16868"/>
                    </a:cubicBezTo>
                    <a:cubicBezTo>
                      <a:pt x="20775" y="16884"/>
                      <a:pt x="20945" y="16892"/>
                      <a:pt x="21113" y="16892"/>
                    </a:cubicBezTo>
                    <a:cubicBezTo>
                      <a:pt x="22278" y="16892"/>
                      <a:pt x="23342" y="16505"/>
                      <a:pt x="24255" y="15755"/>
                    </a:cubicBezTo>
                    <a:cubicBezTo>
                      <a:pt x="25087" y="15073"/>
                      <a:pt x="25715" y="14227"/>
                      <a:pt x="25394" y="13019"/>
                    </a:cubicBezTo>
                    <a:cubicBezTo>
                      <a:pt x="25372" y="12932"/>
                      <a:pt x="25468" y="12789"/>
                      <a:pt x="25546" y="12709"/>
                    </a:cubicBezTo>
                    <a:cubicBezTo>
                      <a:pt x="26059" y="12180"/>
                      <a:pt x="26444" y="11594"/>
                      <a:pt x="26486" y="10831"/>
                    </a:cubicBezTo>
                    <a:cubicBezTo>
                      <a:pt x="26514" y="10316"/>
                      <a:pt x="26330" y="9892"/>
                      <a:pt x="25996" y="9511"/>
                    </a:cubicBezTo>
                    <a:cubicBezTo>
                      <a:pt x="25910" y="9417"/>
                      <a:pt x="25838" y="9229"/>
                      <a:pt x="25873" y="9119"/>
                    </a:cubicBezTo>
                    <a:cubicBezTo>
                      <a:pt x="26166" y="8202"/>
                      <a:pt x="25005" y="7296"/>
                      <a:pt x="24235" y="7296"/>
                    </a:cubicBezTo>
                    <a:cubicBezTo>
                      <a:pt x="24189" y="7296"/>
                      <a:pt x="24145" y="7299"/>
                      <a:pt x="24102" y="7306"/>
                    </a:cubicBezTo>
                    <a:cubicBezTo>
                      <a:pt x="24072" y="7310"/>
                      <a:pt x="24040" y="7312"/>
                      <a:pt x="24006" y="7312"/>
                    </a:cubicBezTo>
                    <a:cubicBezTo>
                      <a:pt x="23900" y="7312"/>
                      <a:pt x="23784" y="7289"/>
                      <a:pt x="23710" y="7235"/>
                    </a:cubicBezTo>
                    <a:cubicBezTo>
                      <a:pt x="23287" y="6919"/>
                      <a:pt x="22837" y="6763"/>
                      <a:pt x="22356" y="6763"/>
                    </a:cubicBezTo>
                    <a:cubicBezTo>
                      <a:pt x="22153" y="6763"/>
                      <a:pt x="21944" y="6791"/>
                      <a:pt x="21730" y="6847"/>
                    </a:cubicBezTo>
                    <a:cubicBezTo>
                      <a:pt x="21676" y="6861"/>
                      <a:pt x="21627" y="6868"/>
                      <a:pt x="21582" y="6868"/>
                    </a:cubicBezTo>
                    <a:cubicBezTo>
                      <a:pt x="21391" y="6868"/>
                      <a:pt x="21290" y="6742"/>
                      <a:pt x="21308" y="6522"/>
                    </a:cubicBezTo>
                    <a:cubicBezTo>
                      <a:pt x="21393" y="5466"/>
                      <a:pt x="21189" y="5160"/>
                      <a:pt x="20198" y="4966"/>
                    </a:cubicBezTo>
                    <a:cubicBezTo>
                      <a:pt x="20200" y="4786"/>
                      <a:pt x="20195" y="4600"/>
                      <a:pt x="20206" y="4414"/>
                    </a:cubicBezTo>
                    <a:cubicBezTo>
                      <a:pt x="20273" y="3305"/>
                      <a:pt x="19383" y="2670"/>
                      <a:pt x="18537" y="2651"/>
                    </a:cubicBezTo>
                    <a:cubicBezTo>
                      <a:pt x="18208" y="2644"/>
                      <a:pt x="18084" y="2543"/>
                      <a:pt x="18011" y="2235"/>
                    </a:cubicBezTo>
                    <a:cubicBezTo>
                      <a:pt x="17718" y="981"/>
                      <a:pt x="16770" y="401"/>
                      <a:pt x="15642" y="78"/>
                    </a:cubicBezTo>
                    <a:cubicBezTo>
                      <a:pt x="15454" y="24"/>
                      <a:pt x="15265" y="0"/>
                      <a:pt x="15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5767978" y="4140786"/>
                <a:ext cx="450142" cy="457924"/>
              </a:xfrm>
              <a:custGeom>
                <a:avLst/>
                <a:gdLst/>
                <a:ahLst/>
                <a:cxnLst/>
                <a:rect l="l" t="t" r="r" b="b"/>
                <a:pathLst>
                  <a:path w="9256" h="9416" extrusionOk="0">
                    <a:moveTo>
                      <a:pt x="6249" y="1"/>
                    </a:moveTo>
                    <a:cubicBezTo>
                      <a:pt x="6026" y="1"/>
                      <a:pt x="5825" y="114"/>
                      <a:pt x="5696" y="385"/>
                    </a:cubicBezTo>
                    <a:cubicBezTo>
                      <a:pt x="5252" y="178"/>
                      <a:pt x="4853" y="75"/>
                      <a:pt x="4509" y="75"/>
                    </a:cubicBezTo>
                    <a:cubicBezTo>
                      <a:pt x="3823" y="75"/>
                      <a:pt x="3356" y="484"/>
                      <a:pt x="3189" y="1286"/>
                    </a:cubicBezTo>
                    <a:cubicBezTo>
                      <a:pt x="2877" y="1193"/>
                      <a:pt x="2585" y="1146"/>
                      <a:pt x="2314" y="1146"/>
                    </a:cubicBezTo>
                    <a:cubicBezTo>
                      <a:pt x="1453" y="1146"/>
                      <a:pt x="804" y="1621"/>
                      <a:pt x="413" y="2593"/>
                    </a:cubicBezTo>
                    <a:cubicBezTo>
                      <a:pt x="173" y="3185"/>
                      <a:pt x="316" y="3711"/>
                      <a:pt x="831" y="4098"/>
                    </a:cubicBezTo>
                    <a:cubicBezTo>
                      <a:pt x="824" y="4146"/>
                      <a:pt x="831" y="4187"/>
                      <a:pt x="816" y="4202"/>
                    </a:cubicBezTo>
                    <a:cubicBezTo>
                      <a:pt x="93" y="4902"/>
                      <a:pt x="1" y="5387"/>
                      <a:pt x="422" y="6316"/>
                    </a:cubicBezTo>
                    <a:cubicBezTo>
                      <a:pt x="1013" y="7608"/>
                      <a:pt x="2054" y="8407"/>
                      <a:pt x="3343" y="8890"/>
                    </a:cubicBezTo>
                    <a:cubicBezTo>
                      <a:pt x="3966" y="9124"/>
                      <a:pt x="4631" y="9256"/>
                      <a:pt x="5285" y="9403"/>
                    </a:cubicBezTo>
                    <a:cubicBezTo>
                      <a:pt x="5326" y="9412"/>
                      <a:pt x="5368" y="9416"/>
                      <a:pt x="5412" y="9416"/>
                    </a:cubicBezTo>
                    <a:cubicBezTo>
                      <a:pt x="5564" y="9416"/>
                      <a:pt x="5738" y="9371"/>
                      <a:pt x="5956" y="9351"/>
                    </a:cubicBezTo>
                    <a:cubicBezTo>
                      <a:pt x="5792" y="9089"/>
                      <a:pt x="5681" y="8907"/>
                      <a:pt x="5577" y="8739"/>
                    </a:cubicBezTo>
                    <a:lnTo>
                      <a:pt x="3938" y="8962"/>
                    </a:lnTo>
                    <a:lnTo>
                      <a:pt x="3908" y="8791"/>
                    </a:lnTo>
                    <a:lnTo>
                      <a:pt x="5348" y="8496"/>
                    </a:lnTo>
                    <a:lnTo>
                      <a:pt x="5109" y="8000"/>
                    </a:lnTo>
                    <a:lnTo>
                      <a:pt x="2570" y="7561"/>
                    </a:lnTo>
                    <a:lnTo>
                      <a:pt x="2593" y="7400"/>
                    </a:lnTo>
                    <a:cubicBezTo>
                      <a:pt x="2983" y="7446"/>
                      <a:pt x="3373" y="7489"/>
                      <a:pt x="3763" y="7543"/>
                    </a:cubicBezTo>
                    <a:cubicBezTo>
                      <a:pt x="4165" y="7599"/>
                      <a:pt x="4564" y="7667"/>
                      <a:pt x="4971" y="7732"/>
                    </a:cubicBezTo>
                    <a:cubicBezTo>
                      <a:pt x="5094" y="7335"/>
                      <a:pt x="5079" y="7134"/>
                      <a:pt x="4625" y="7052"/>
                    </a:cubicBezTo>
                    <a:cubicBezTo>
                      <a:pt x="3763" y="6900"/>
                      <a:pt x="2916" y="6664"/>
                      <a:pt x="2063" y="6459"/>
                    </a:cubicBezTo>
                    <a:cubicBezTo>
                      <a:pt x="1946" y="6432"/>
                      <a:pt x="1835" y="6381"/>
                      <a:pt x="1721" y="6341"/>
                    </a:cubicBezTo>
                    <a:cubicBezTo>
                      <a:pt x="1734" y="6287"/>
                      <a:pt x="1747" y="6233"/>
                      <a:pt x="1760" y="6181"/>
                    </a:cubicBezTo>
                    <a:lnTo>
                      <a:pt x="4986" y="6891"/>
                    </a:lnTo>
                    <a:cubicBezTo>
                      <a:pt x="5267" y="6497"/>
                      <a:pt x="5096" y="6326"/>
                      <a:pt x="4707" y="6155"/>
                    </a:cubicBezTo>
                    <a:cubicBezTo>
                      <a:pt x="3708" y="5716"/>
                      <a:pt x="2730" y="5233"/>
                      <a:pt x="1743" y="4767"/>
                    </a:cubicBezTo>
                    <a:cubicBezTo>
                      <a:pt x="1760" y="4724"/>
                      <a:pt x="1779" y="4681"/>
                      <a:pt x="1796" y="4637"/>
                    </a:cubicBezTo>
                    <a:lnTo>
                      <a:pt x="5203" y="6155"/>
                    </a:lnTo>
                    <a:cubicBezTo>
                      <a:pt x="5296" y="5935"/>
                      <a:pt x="5369" y="5765"/>
                      <a:pt x="5458" y="5551"/>
                    </a:cubicBezTo>
                    <a:cubicBezTo>
                      <a:pt x="4315" y="4997"/>
                      <a:pt x="3256" y="4332"/>
                      <a:pt x="2046" y="3932"/>
                    </a:cubicBezTo>
                    <a:lnTo>
                      <a:pt x="2169" y="3708"/>
                    </a:lnTo>
                    <a:lnTo>
                      <a:pt x="5605" y="5341"/>
                    </a:lnTo>
                    <a:lnTo>
                      <a:pt x="6112" y="4754"/>
                    </a:lnTo>
                    <a:cubicBezTo>
                      <a:pt x="5688" y="4406"/>
                      <a:pt x="5224" y="4016"/>
                      <a:pt x="4750" y="3639"/>
                    </a:cubicBezTo>
                    <a:cubicBezTo>
                      <a:pt x="4371" y="3340"/>
                      <a:pt x="3971" y="3063"/>
                      <a:pt x="3596" y="2760"/>
                    </a:cubicBezTo>
                    <a:cubicBezTo>
                      <a:pt x="3512" y="2693"/>
                      <a:pt x="3485" y="2556"/>
                      <a:pt x="3431" y="2450"/>
                    </a:cubicBezTo>
                    <a:lnTo>
                      <a:pt x="3431" y="2450"/>
                    </a:lnTo>
                    <a:cubicBezTo>
                      <a:pt x="3535" y="2481"/>
                      <a:pt x="3661" y="2487"/>
                      <a:pt x="3741" y="2548"/>
                    </a:cubicBezTo>
                    <a:cubicBezTo>
                      <a:pt x="4570" y="3200"/>
                      <a:pt x="5382" y="3877"/>
                      <a:pt x="6227" y="4508"/>
                    </a:cubicBezTo>
                    <a:cubicBezTo>
                      <a:pt x="6269" y="4540"/>
                      <a:pt x="6326" y="4551"/>
                      <a:pt x="6393" y="4551"/>
                    </a:cubicBezTo>
                    <a:cubicBezTo>
                      <a:pt x="6526" y="4551"/>
                      <a:pt x="6697" y="4508"/>
                      <a:pt x="6853" y="4503"/>
                    </a:cubicBezTo>
                    <a:lnTo>
                      <a:pt x="3875" y="893"/>
                    </a:lnTo>
                    <a:lnTo>
                      <a:pt x="3934" y="814"/>
                    </a:lnTo>
                    <a:cubicBezTo>
                      <a:pt x="4053" y="913"/>
                      <a:pt x="4191" y="995"/>
                      <a:pt x="4287" y="1110"/>
                    </a:cubicBezTo>
                    <a:cubicBezTo>
                      <a:pt x="4815" y="1740"/>
                      <a:pt x="5328" y="2381"/>
                      <a:pt x="5859" y="3007"/>
                    </a:cubicBezTo>
                    <a:cubicBezTo>
                      <a:pt x="6125" y="3319"/>
                      <a:pt x="6435" y="3594"/>
                      <a:pt x="6699" y="3908"/>
                    </a:cubicBezTo>
                    <a:cubicBezTo>
                      <a:pt x="6871" y="4113"/>
                      <a:pt x="7046" y="4221"/>
                      <a:pt x="7233" y="4221"/>
                    </a:cubicBezTo>
                    <a:cubicBezTo>
                      <a:pt x="7383" y="4221"/>
                      <a:pt x="7540" y="4153"/>
                      <a:pt x="7710" y="4012"/>
                    </a:cubicBezTo>
                    <a:cubicBezTo>
                      <a:pt x="7232" y="3185"/>
                      <a:pt x="6755" y="2357"/>
                      <a:pt x="6277" y="1526"/>
                    </a:cubicBezTo>
                    <a:cubicBezTo>
                      <a:pt x="6296" y="1491"/>
                      <a:pt x="6316" y="1457"/>
                      <a:pt x="6337" y="1424"/>
                    </a:cubicBezTo>
                    <a:cubicBezTo>
                      <a:pt x="6426" y="1493"/>
                      <a:pt x="6547" y="1541"/>
                      <a:pt x="6601" y="1630"/>
                    </a:cubicBezTo>
                    <a:cubicBezTo>
                      <a:pt x="6993" y="2281"/>
                      <a:pt x="7366" y="2944"/>
                      <a:pt x="7755" y="3598"/>
                    </a:cubicBezTo>
                    <a:cubicBezTo>
                      <a:pt x="7879" y="3809"/>
                      <a:pt x="8033" y="3942"/>
                      <a:pt x="8262" y="3942"/>
                    </a:cubicBezTo>
                    <a:cubicBezTo>
                      <a:pt x="8329" y="3942"/>
                      <a:pt x="8403" y="3931"/>
                      <a:pt x="8485" y="3906"/>
                    </a:cubicBezTo>
                    <a:cubicBezTo>
                      <a:pt x="8528" y="3894"/>
                      <a:pt x="8574" y="3888"/>
                      <a:pt x="8623" y="3888"/>
                    </a:cubicBezTo>
                    <a:cubicBezTo>
                      <a:pt x="8786" y="3888"/>
                      <a:pt x="8986" y="3946"/>
                      <a:pt x="9256" y="3973"/>
                    </a:cubicBezTo>
                    <a:cubicBezTo>
                      <a:pt x="8611" y="2821"/>
                      <a:pt x="8037" y="1742"/>
                      <a:pt x="7402" y="699"/>
                    </a:cubicBezTo>
                    <a:cubicBezTo>
                      <a:pt x="7238" y="432"/>
                      <a:pt x="6909" y="227"/>
                      <a:pt x="6614" y="90"/>
                    </a:cubicBezTo>
                    <a:cubicBezTo>
                      <a:pt x="6491" y="33"/>
                      <a:pt x="6367" y="1"/>
                      <a:pt x="62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6055883" y="4305358"/>
                <a:ext cx="537924" cy="315576"/>
              </a:xfrm>
              <a:custGeom>
                <a:avLst/>
                <a:gdLst/>
                <a:ahLst/>
                <a:cxnLst/>
                <a:rect l="l" t="t" r="r" b="b"/>
                <a:pathLst>
                  <a:path w="11061" h="6489" extrusionOk="0">
                    <a:moveTo>
                      <a:pt x="6106" y="0"/>
                    </a:moveTo>
                    <a:cubicBezTo>
                      <a:pt x="5620" y="0"/>
                      <a:pt x="5135" y="131"/>
                      <a:pt x="4750" y="415"/>
                    </a:cubicBezTo>
                    <a:cubicBezTo>
                      <a:pt x="4258" y="777"/>
                      <a:pt x="3973" y="1230"/>
                      <a:pt x="3893" y="1836"/>
                    </a:cubicBezTo>
                    <a:cubicBezTo>
                      <a:pt x="3615" y="1762"/>
                      <a:pt x="3382" y="1682"/>
                      <a:pt x="3141" y="1641"/>
                    </a:cubicBezTo>
                    <a:cubicBezTo>
                      <a:pt x="3026" y="1621"/>
                      <a:pt x="2916" y="1612"/>
                      <a:pt x="2810" y="1612"/>
                    </a:cubicBezTo>
                    <a:cubicBezTo>
                      <a:pt x="1978" y="1612"/>
                      <a:pt x="1439" y="2190"/>
                      <a:pt x="928" y="2797"/>
                    </a:cubicBezTo>
                    <a:cubicBezTo>
                      <a:pt x="712" y="3053"/>
                      <a:pt x="539" y="3349"/>
                      <a:pt x="365" y="3637"/>
                    </a:cubicBezTo>
                    <a:cubicBezTo>
                      <a:pt x="38" y="4181"/>
                      <a:pt x="1" y="4763"/>
                      <a:pt x="218" y="5474"/>
                    </a:cubicBezTo>
                    <a:cubicBezTo>
                      <a:pt x="963" y="5196"/>
                      <a:pt x="1678" y="4954"/>
                      <a:pt x="2375" y="4664"/>
                    </a:cubicBezTo>
                    <a:cubicBezTo>
                      <a:pt x="3054" y="4383"/>
                      <a:pt x="3753" y="4295"/>
                      <a:pt x="4459" y="4295"/>
                    </a:cubicBezTo>
                    <a:cubicBezTo>
                      <a:pt x="4746" y="4295"/>
                      <a:pt x="5034" y="4310"/>
                      <a:pt x="5322" y="4332"/>
                    </a:cubicBezTo>
                    <a:cubicBezTo>
                      <a:pt x="6328" y="4406"/>
                      <a:pt x="7322" y="4558"/>
                      <a:pt x="8273" y="4935"/>
                    </a:cubicBezTo>
                    <a:cubicBezTo>
                      <a:pt x="9135" y="5276"/>
                      <a:pt x="9977" y="5634"/>
                      <a:pt x="10544" y="6489"/>
                    </a:cubicBezTo>
                    <a:cubicBezTo>
                      <a:pt x="11060" y="5803"/>
                      <a:pt x="11055" y="5088"/>
                      <a:pt x="10858" y="4371"/>
                    </a:cubicBezTo>
                    <a:cubicBezTo>
                      <a:pt x="10674" y="3707"/>
                      <a:pt x="10323" y="3116"/>
                      <a:pt x="9670" y="2808"/>
                    </a:cubicBezTo>
                    <a:cubicBezTo>
                      <a:pt x="9393" y="2678"/>
                      <a:pt x="9061" y="2611"/>
                      <a:pt x="8754" y="2611"/>
                    </a:cubicBezTo>
                    <a:cubicBezTo>
                      <a:pt x="8496" y="2611"/>
                      <a:pt x="8418" y="2553"/>
                      <a:pt x="8401" y="2310"/>
                    </a:cubicBezTo>
                    <a:cubicBezTo>
                      <a:pt x="8383" y="2016"/>
                      <a:pt x="8342" y="1726"/>
                      <a:pt x="8282" y="1442"/>
                    </a:cubicBezTo>
                    <a:cubicBezTo>
                      <a:pt x="8089" y="540"/>
                      <a:pt x="7094" y="0"/>
                      <a:pt x="610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6010168" y="4252154"/>
                <a:ext cx="634508" cy="365279"/>
              </a:xfrm>
              <a:custGeom>
                <a:avLst/>
                <a:gdLst/>
                <a:ahLst/>
                <a:cxnLst/>
                <a:rect l="l" t="t" r="r" b="b"/>
                <a:pathLst>
                  <a:path w="13047" h="7511" extrusionOk="0">
                    <a:moveTo>
                      <a:pt x="7359" y="0"/>
                    </a:moveTo>
                    <a:cubicBezTo>
                      <a:pt x="7331" y="0"/>
                      <a:pt x="7303" y="1"/>
                      <a:pt x="7275" y="2"/>
                    </a:cubicBezTo>
                    <a:cubicBezTo>
                      <a:pt x="6015" y="41"/>
                      <a:pt x="5159" y="680"/>
                      <a:pt x="4640" y="1804"/>
                    </a:cubicBezTo>
                    <a:cubicBezTo>
                      <a:pt x="4592" y="1912"/>
                      <a:pt x="4549" y="2021"/>
                      <a:pt x="4501" y="2127"/>
                    </a:cubicBezTo>
                    <a:cubicBezTo>
                      <a:pt x="4490" y="2152"/>
                      <a:pt x="4464" y="2170"/>
                      <a:pt x="4402" y="2241"/>
                    </a:cubicBezTo>
                    <a:cubicBezTo>
                      <a:pt x="4137" y="1998"/>
                      <a:pt x="3862" y="1913"/>
                      <a:pt x="3583" y="1913"/>
                    </a:cubicBezTo>
                    <a:cubicBezTo>
                      <a:pt x="3210" y="1913"/>
                      <a:pt x="2829" y="2064"/>
                      <a:pt x="2451" y="2189"/>
                    </a:cubicBezTo>
                    <a:cubicBezTo>
                      <a:pt x="1771" y="2412"/>
                      <a:pt x="1156" y="2768"/>
                      <a:pt x="775" y="3395"/>
                    </a:cubicBezTo>
                    <a:cubicBezTo>
                      <a:pt x="331" y="4129"/>
                      <a:pt x="0" y="5504"/>
                      <a:pt x="714" y="6122"/>
                    </a:cubicBezTo>
                    <a:cubicBezTo>
                      <a:pt x="718" y="5885"/>
                      <a:pt x="680" y="5663"/>
                      <a:pt x="729" y="5463"/>
                    </a:cubicBezTo>
                    <a:cubicBezTo>
                      <a:pt x="1054" y="4132"/>
                      <a:pt x="1857" y="3140"/>
                      <a:pt x="3061" y="2545"/>
                    </a:cubicBezTo>
                    <a:cubicBezTo>
                      <a:pt x="3340" y="2408"/>
                      <a:pt x="3683" y="2402"/>
                      <a:pt x="4040" y="2402"/>
                    </a:cubicBezTo>
                    <a:cubicBezTo>
                      <a:pt x="4076" y="2402"/>
                      <a:pt x="4113" y="2402"/>
                      <a:pt x="4149" y="2402"/>
                    </a:cubicBezTo>
                    <a:cubicBezTo>
                      <a:pt x="4309" y="2402"/>
                      <a:pt x="4470" y="2401"/>
                      <a:pt x="4629" y="2388"/>
                    </a:cubicBezTo>
                    <a:cubicBezTo>
                      <a:pt x="4994" y="1489"/>
                      <a:pt x="5917" y="792"/>
                      <a:pt x="6864" y="792"/>
                    </a:cubicBezTo>
                    <a:cubicBezTo>
                      <a:pt x="6960" y="792"/>
                      <a:pt x="7055" y="799"/>
                      <a:pt x="7150" y="814"/>
                    </a:cubicBezTo>
                    <a:cubicBezTo>
                      <a:pt x="8869" y="1076"/>
                      <a:pt x="9427" y="1644"/>
                      <a:pt x="9655" y="3348"/>
                    </a:cubicBezTo>
                    <a:cubicBezTo>
                      <a:pt x="11525" y="3525"/>
                      <a:pt x="12435" y="5145"/>
                      <a:pt x="11937" y="7510"/>
                    </a:cubicBezTo>
                    <a:cubicBezTo>
                      <a:pt x="13046" y="6024"/>
                      <a:pt x="12885" y="4424"/>
                      <a:pt x="11402" y="3458"/>
                    </a:cubicBezTo>
                    <a:cubicBezTo>
                      <a:pt x="11136" y="3285"/>
                      <a:pt x="10739" y="3283"/>
                      <a:pt x="10398" y="3263"/>
                    </a:cubicBezTo>
                    <a:cubicBezTo>
                      <a:pt x="10174" y="3248"/>
                      <a:pt x="10073" y="3220"/>
                      <a:pt x="10096" y="2971"/>
                    </a:cubicBezTo>
                    <a:cubicBezTo>
                      <a:pt x="10240" y="1391"/>
                      <a:pt x="8949" y="0"/>
                      <a:pt x="73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6086083" y="4561700"/>
                <a:ext cx="463516" cy="67648"/>
              </a:xfrm>
              <a:custGeom>
                <a:avLst/>
                <a:gdLst/>
                <a:ahLst/>
                <a:cxnLst/>
                <a:rect l="l" t="t" r="r" b="b"/>
                <a:pathLst>
                  <a:path w="9531" h="1391" extrusionOk="0">
                    <a:moveTo>
                      <a:pt x="3033" y="0"/>
                    </a:moveTo>
                    <a:cubicBezTo>
                      <a:pt x="1764" y="0"/>
                      <a:pt x="645" y="157"/>
                      <a:pt x="0" y="502"/>
                    </a:cubicBezTo>
                    <a:cubicBezTo>
                      <a:pt x="407" y="467"/>
                      <a:pt x="820" y="467"/>
                      <a:pt x="1217" y="389"/>
                    </a:cubicBezTo>
                    <a:cubicBezTo>
                      <a:pt x="1420" y="350"/>
                      <a:pt x="1618" y="332"/>
                      <a:pt x="1813" y="332"/>
                    </a:cubicBezTo>
                    <a:cubicBezTo>
                      <a:pt x="2467" y="332"/>
                      <a:pt x="3081" y="533"/>
                      <a:pt x="3687" y="805"/>
                    </a:cubicBezTo>
                    <a:cubicBezTo>
                      <a:pt x="3954" y="926"/>
                      <a:pt x="4207" y="1093"/>
                      <a:pt x="4484" y="1171"/>
                    </a:cubicBezTo>
                    <a:cubicBezTo>
                      <a:pt x="4671" y="1223"/>
                      <a:pt x="4886" y="1280"/>
                      <a:pt x="5082" y="1280"/>
                    </a:cubicBezTo>
                    <a:cubicBezTo>
                      <a:pt x="5166" y="1280"/>
                      <a:pt x="5247" y="1270"/>
                      <a:pt x="5320" y="1244"/>
                    </a:cubicBezTo>
                    <a:cubicBezTo>
                      <a:pt x="5927" y="1032"/>
                      <a:pt x="6527" y="932"/>
                      <a:pt x="7125" y="932"/>
                    </a:cubicBezTo>
                    <a:cubicBezTo>
                      <a:pt x="7843" y="932"/>
                      <a:pt x="8556" y="1076"/>
                      <a:pt x="9269" y="1344"/>
                    </a:cubicBezTo>
                    <a:cubicBezTo>
                      <a:pt x="9332" y="1367"/>
                      <a:pt x="9402" y="1368"/>
                      <a:pt x="9531" y="1391"/>
                    </a:cubicBezTo>
                    <a:cubicBezTo>
                      <a:pt x="8214" y="532"/>
                      <a:pt x="5370" y="0"/>
                      <a:pt x="30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6176686" y="4527803"/>
                <a:ext cx="364160" cy="81216"/>
              </a:xfrm>
              <a:custGeom>
                <a:avLst/>
                <a:gdLst/>
                <a:ahLst/>
                <a:cxnLst/>
                <a:rect l="l" t="t" r="r" b="b"/>
                <a:pathLst>
                  <a:path w="7488" h="1670" extrusionOk="0">
                    <a:moveTo>
                      <a:pt x="2129" y="1"/>
                    </a:moveTo>
                    <a:cubicBezTo>
                      <a:pt x="1280" y="1"/>
                      <a:pt x="516" y="125"/>
                      <a:pt x="1" y="408"/>
                    </a:cubicBezTo>
                    <a:cubicBezTo>
                      <a:pt x="284" y="398"/>
                      <a:pt x="566" y="392"/>
                      <a:pt x="846" y="392"/>
                    </a:cubicBezTo>
                    <a:cubicBezTo>
                      <a:pt x="3149" y="392"/>
                      <a:pt x="5342" y="752"/>
                      <a:pt x="7487" y="1670"/>
                    </a:cubicBezTo>
                    <a:cubicBezTo>
                      <a:pt x="6698" y="716"/>
                      <a:pt x="4166" y="1"/>
                      <a:pt x="21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9" name="Google Shape;109;p2"/>
            <p:cNvSpPr/>
            <p:nvPr/>
          </p:nvSpPr>
          <p:spPr>
            <a:xfrm>
              <a:off x="6605868" y="4576727"/>
              <a:ext cx="221716" cy="47465"/>
            </a:xfrm>
            <a:custGeom>
              <a:avLst/>
              <a:gdLst/>
              <a:ahLst/>
              <a:cxnLst/>
              <a:rect l="l" t="t" r="r" b="b"/>
              <a:pathLst>
                <a:path w="4559" h="976" extrusionOk="0">
                  <a:moveTo>
                    <a:pt x="4558" y="0"/>
                  </a:moveTo>
                  <a:cubicBezTo>
                    <a:pt x="3003" y="149"/>
                    <a:pt x="1444" y="285"/>
                    <a:pt x="0" y="944"/>
                  </a:cubicBezTo>
                  <a:cubicBezTo>
                    <a:pt x="236" y="965"/>
                    <a:pt x="470" y="975"/>
                    <a:pt x="701" y="975"/>
                  </a:cubicBezTo>
                  <a:cubicBezTo>
                    <a:pt x="2061" y="975"/>
                    <a:pt x="3340" y="623"/>
                    <a:pt x="45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" name="Google Shape;110;p2"/>
          <p:cNvGrpSpPr/>
          <p:nvPr/>
        </p:nvGrpSpPr>
        <p:grpSpPr>
          <a:xfrm>
            <a:off x="-1514194" y="2231025"/>
            <a:ext cx="2217326" cy="2178068"/>
            <a:chOff x="5186100" y="724950"/>
            <a:chExt cx="955950" cy="939025"/>
          </a:xfrm>
        </p:grpSpPr>
        <p:sp>
          <p:nvSpPr>
            <p:cNvPr id="111" name="Google Shape;111;p2"/>
            <p:cNvSpPr/>
            <p:nvPr/>
          </p:nvSpPr>
          <p:spPr>
            <a:xfrm>
              <a:off x="5186100" y="724950"/>
              <a:ext cx="955950" cy="939025"/>
            </a:xfrm>
            <a:custGeom>
              <a:avLst/>
              <a:gdLst/>
              <a:ahLst/>
              <a:cxnLst/>
              <a:rect l="l" t="t" r="r" b="b"/>
              <a:pathLst>
                <a:path w="38238" h="37561" extrusionOk="0">
                  <a:moveTo>
                    <a:pt x="37195" y="3295"/>
                  </a:moveTo>
                  <a:cubicBezTo>
                    <a:pt x="37261" y="3295"/>
                    <a:pt x="37363" y="3351"/>
                    <a:pt x="37444" y="3371"/>
                  </a:cubicBezTo>
                  <a:cubicBezTo>
                    <a:pt x="37394" y="3455"/>
                    <a:pt x="37364" y="3573"/>
                    <a:pt x="37292" y="3612"/>
                  </a:cubicBezTo>
                  <a:cubicBezTo>
                    <a:pt x="37080" y="3726"/>
                    <a:pt x="36849" y="3808"/>
                    <a:pt x="36628" y="3902"/>
                  </a:cubicBezTo>
                  <a:cubicBezTo>
                    <a:pt x="36598" y="3867"/>
                    <a:pt x="36571" y="3830"/>
                    <a:pt x="36541" y="3795"/>
                  </a:cubicBezTo>
                  <a:cubicBezTo>
                    <a:pt x="36745" y="3627"/>
                    <a:pt x="36940" y="3449"/>
                    <a:pt x="37158" y="3304"/>
                  </a:cubicBezTo>
                  <a:cubicBezTo>
                    <a:pt x="37168" y="3298"/>
                    <a:pt x="37181" y="3295"/>
                    <a:pt x="37195" y="3295"/>
                  </a:cubicBezTo>
                  <a:close/>
                  <a:moveTo>
                    <a:pt x="34746" y="4629"/>
                  </a:moveTo>
                  <a:lnTo>
                    <a:pt x="34746" y="4629"/>
                  </a:lnTo>
                  <a:cubicBezTo>
                    <a:pt x="34932" y="5099"/>
                    <a:pt x="34766" y="5461"/>
                    <a:pt x="34655" y="5827"/>
                  </a:cubicBezTo>
                  <a:cubicBezTo>
                    <a:pt x="34592" y="5448"/>
                    <a:pt x="34272" y="5056"/>
                    <a:pt x="34746" y="4629"/>
                  </a:cubicBezTo>
                  <a:close/>
                  <a:moveTo>
                    <a:pt x="32811" y="6170"/>
                  </a:moveTo>
                  <a:cubicBezTo>
                    <a:pt x="32819" y="6170"/>
                    <a:pt x="32825" y="6170"/>
                    <a:pt x="32832" y="6171"/>
                  </a:cubicBezTo>
                  <a:cubicBezTo>
                    <a:pt x="33057" y="6205"/>
                    <a:pt x="33343" y="6268"/>
                    <a:pt x="33471" y="6426"/>
                  </a:cubicBezTo>
                  <a:cubicBezTo>
                    <a:pt x="33703" y="6714"/>
                    <a:pt x="33839" y="7082"/>
                    <a:pt x="34038" y="7459"/>
                  </a:cubicBezTo>
                  <a:cubicBezTo>
                    <a:pt x="33521" y="7405"/>
                    <a:pt x="32789" y="7089"/>
                    <a:pt x="32572" y="6808"/>
                  </a:cubicBezTo>
                  <a:cubicBezTo>
                    <a:pt x="32490" y="6703"/>
                    <a:pt x="32436" y="6504"/>
                    <a:pt x="32481" y="6390"/>
                  </a:cubicBezTo>
                  <a:cubicBezTo>
                    <a:pt x="32523" y="6289"/>
                    <a:pt x="32699" y="6170"/>
                    <a:pt x="32811" y="6170"/>
                  </a:cubicBezTo>
                  <a:close/>
                  <a:moveTo>
                    <a:pt x="37762" y="6436"/>
                  </a:moveTo>
                  <a:cubicBezTo>
                    <a:pt x="37835" y="6436"/>
                    <a:pt x="37930" y="6476"/>
                    <a:pt x="37975" y="6524"/>
                  </a:cubicBezTo>
                  <a:cubicBezTo>
                    <a:pt x="38016" y="6567"/>
                    <a:pt x="38003" y="6695"/>
                    <a:pt x="37972" y="6766"/>
                  </a:cubicBezTo>
                  <a:cubicBezTo>
                    <a:pt x="37750" y="7289"/>
                    <a:pt x="37242" y="7608"/>
                    <a:pt x="36649" y="7608"/>
                  </a:cubicBezTo>
                  <a:cubicBezTo>
                    <a:pt x="36527" y="7608"/>
                    <a:pt x="36402" y="7594"/>
                    <a:pt x="36275" y="7567"/>
                  </a:cubicBezTo>
                  <a:cubicBezTo>
                    <a:pt x="36576" y="7256"/>
                    <a:pt x="36825" y="6959"/>
                    <a:pt x="37117" y="6712"/>
                  </a:cubicBezTo>
                  <a:cubicBezTo>
                    <a:pt x="37279" y="6574"/>
                    <a:pt x="37507" y="6507"/>
                    <a:pt x="37717" y="6442"/>
                  </a:cubicBezTo>
                  <a:cubicBezTo>
                    <a:pt x="37730" y="6438"/>
                    <a:pt x="37746" y="6436"/>
                    <a:pt x="37762" y="6436"/>
                  </a:cubicBezTo>
                  <a:close/>
                  <a:moveTo>
                    <a:pt x="32525" y="12031"/>
                  </a:moveTo>
                  <a:cubicBezTo>
                    <a:pt x="32651" y="12031"/>
                    <a:pt x="32774" y="12071"/>
                    <a:pt x="32891" y="12149"/>
                  </a:cubicBezTo>
                  <a:cubicBezTo>
                    <a:pt x="33142" y="12320"/>
                    <a:pt x="33072" y="12589"/>
                    <a:pt x="33027" y="12821"/>
                  </a:cubicBezTo>
                  <a:lnTo>
                    <a:pt x="33029" y="12821"/>
                  </a:lnTo>
                  <a:cubicBezTo>
                    <a:pt x="32966" y="13152"/>
                    <a:pt x="32862" y="13475"/>
                    <a:pt x="32752" y="13884"/>
                  </a:cubicBezTo>
                  <a:cubicBezTo>
                    <a:pt x="32477" y="13498"/>
                    <a:pt x="32198" y="13147"/>
                    <a:pt x="31966" y="12766"/>
                  </a:cubicBezTo>
                  <a:cubicBezTo>
                    <a:pt x="31830" y="12541"/>
                    <a:pt x="31968" y="12244"/>
                    <a:pt x="32198" y="12119"/>
                  </a:cubicBezTo>
                  <a:cubicBezTo>
                    <a:pt x="32308" y="12060"/>
                    <a:pt x="32418" y="12031"/>
                    <a:pt x="32525" y="12031"/>
                  </a:cubicBezTo>
                  <a:close/>
                  <a:moveTo>
                    <a:pt x="31546" y="14406"/>
                  </a:moveTo>
                  <a:cubicBezTo>
                    <a:pt x="31547" y="14406"/>
                    <a:pt x="31547" y="14406"/>
                    <a:pt x="31548" y="14406"/>
                  </a:cubicBezTo>
                  <a:lnTo>
                    <a:pt x="31546" y="14406"/>
                  </a:lnTo>
                  <a:cubicBezTo>
                    <a:pt x="31922" y="14427"/>
                    <a:pt x="32293" y="14509"/>
                    <a:pt x="32667" y="14568"/>
                  </a:cubicBezTo>
                  <a:cubicBezTo>
                    <a:pt x="32659" y="14609"/>
                    <a:pt x="32652" y="14650"/>
                    <a:pt x="32646" y="14691"/>
                  </a:cubicBezTo>
                  <a:cubicBezTo>
                    <a:pt x="32321" y="14798"/>
                    <a:pt x="32001" y="14932"/>
                    <a:pt x="31669" y="14997"/>
                  </a:cubicBezTo>
                  <a:cubicBezTo>
                    <a:pt x="31663" y="14999"/>
                    <a:pt x="31656" y="14999"/>
                    <a:pt x="31649" y="14999"/>
                  </a:cubicBezTo>
                  <a:cubicBezTo>
                    <a:pt x="31543" y="14999"/>
                    <a:pt x="31350" y="14857"/>
                    <a:pt x="31332" y="14758"/>
                  </a:cubicBezTo>
                  <a:cubicBezTo>
                    <a:pt x="31312" y="14652"/>
                    <a:pt x="31471" y="14406"/>
                    <a:pt x="31546" y="14406"/>
                  </a:cubicBezTo>
                  <a:close/>
                  <a:moveTo>
                    <a:pt x="18447" y="18037"/>
                  </a:moveTo>
                  <a:cubicBezTo>
                    <a:pt x="18528" y="18037"/>
                    <a:pt x="18610" y="18091"/>
                    <a:pt x="18695" y="18201"/>
                  </a:cubicBezTo>
                  <a:cubicBezTo>
                    <a:pt x="18876" y="18437"/>
                    <a:pt x="18870" y="18766"/>
                    <a:pt x="18682" y="18996"/>
                  </a:cubicBezTo>
                  <a:lnTo>
                    <a:pt x="18680" y="18996"/>
                  </a:lnTo>
                  <a:cubicBezTo>
                    <a:pt x="18535" y="19174"/>
                    <a:pt x="18381" y="19345"/>
                    <a:pt x="18195" y="19565"/>
                  </a:cubicBezTo>
                  <a:cubicBezTo>
                    <a:pt x="18026" y="19094"/>
                    <a:pt x="17909" y="18667"/>
                    <a:pt x="18188" y="18232"/>
                  </a:cubicBezTo>
                  <a:cubicBezTo>
                    <a:pt x="18272" y="18103"/>
                    <a:pt x="18358" y="18037"/>
                    <a:pt x="18447" y="18037"/>
                  </a:cubicBezTo>
                  <a:close/>
                  <a:moveTo>
                    <a:pt x="31603" y="17338"/>
                  </a:moveTo>
                  <a:cubicBezTo>
                    <a:pt x="32131" y="17338"/>
                    <a:pt x="32524" y="17661"/>
                    <a:pt x="32741" y="18156"/>
                  </a:cubicBezTo>
                  <a:cubicBezTo>
                    <a:pt x="32975" y="18688"/>
                    <a:pt x="32929" y="19251"/>
                    <a:pt x="32882" y="19793"/>
                  </a:cubicBezTo>
                  <a:cubicBezTo>
                    <a:pt x="32555" y="19622"/>
                    <a:pt x="32265" y="19464"/>
                    <a:pt x="31970" y="19321"/>
                  </a:cubicBezTo>
                  <a:cubicBezTo>
                    <a:pt x="31570" y="19130"/>
                    <a:pt x="31204" y="18884"/>
                    <a:pt x="31031" y="18468"/>
                  </a:cubicBezTo>
                  <a:cubicBezTo>
                    <a:pt x="30753" y="17801"/>
                    <a:pt x="30887" y="17378"/>
                    <a:pt x="31520" y="17340"/>
                  </a:cubicBezTo>
                  <a:cubicBezTo>
                    <a:pt x="31548" y="17339"/>
                    <a:pt x="31575" y="17338"/>
                    <a:pt x="31603" y="17338"/>
                  </a:cubicBezTo>
                  <a:close/>
                  <a:moveTo>
                    <a:pt x="35175" y="17946"/>
                  </a:moveTo>
                  <a:cubicBezTo>
                    <a:pt x="35178" y="17946"/>
                    <a:pt x="35181" y="17946"/>
                    <a:pt x="35184" y="17946"/>
                  </a:cubicBezTo>
                  <a:cubicBezTo>
                    <a:pt x="35905" y="17957"/>
                    <a:pt x="36268" y="18437"/>
                    <a:pt x="36206" y="19159"/>
                  </a:cubicBezTo>
                  <a:cubicBezTo>
                    <a:pt x="36173" y="19553"/>
                    <a:pt x="36123" y="19925"/>
                    <a:pt x="35662" y="20059"/>
                  </a:cubicBezTo>
                  <a:cubicBezTo>
                    <a:pt x="35426" y="20124"/>
                    <a:pt x="35194" y="20215"/>
                    <a:pt x="34954" y="20248"/>
                  </a:cubicBezTo>
                  <a:cubicBezTo>
                    <a:pt x="34463" y="20315"/>
                    <a:pt x="33967" y="20365"/>
                    <a:pt x="33473" y="20393"/>
                  </a:cubicBezTo>
                  <a:cubicBezTo>
                    <a:pt x="33458" y="20394"/>
                    <a:pt x="33444" y="20395"/>
                    <a:pt x="33430" y="20395"/>
                  </a:cubicBezTo>
                  <a:cubicBezTo>
                    <a:pt x="33169" y="20395"/>
                    <a:pt x="33065" y="20250"/>
                    <a:pt x="33181" y="20074"/>
                  </a:cubicBezTo>
                  <a:cubicBezTo>
                    <a:pt x="33586" y="19466"/>
                    <a:pt x="33978" y="18845"/>
                    <a:pt x="34437" y="18279"/>
                  </a:cubicBezTo>
                  <a:cubicBezTo>
                    <a:pt x="34592" y="18088"/>
                    <a:pt x="34923" y="17946"/>
                    <a:pt x="35175" y="17946"/>
                  </a:cubicBezTo>
                  <a:close/>
                  <a:moveTo>
                    <a:pt x="35643" y="20296"/>
                  </a:moveTo>
                  <a:cubicBezTo>
                    <a:pt x="35701" y="20296"/>
                    <a:pt x="35758" y="20305"/>
                    <a:pt x="35801" y="20330"/>
                  </a:cubicBezTo>
                  <a:cubicBezTo>
                    <a:pt x="36056" y="20479"/>
                    <a:pt x="36186" y="20949"/>
                    <a:pt x="36080" y="21254"/>
                  </a:cubicBezTo>
                  <a:cubicBezTo>
                    <a:pt x="35942" y="21643"/>
                    <a:pt x="35747" y="21837"/>
                    <a:pt x="35436" y="21837"/>
                  </a:cubicBezTo>
                  <a:cubicBezTo>
                    <a:pt x="35386" y="21837"/>
                    <a:pt x="35333" y="21832"/>
                    <a:pt x="35277" y="21822"/>
                  </a:cubicBezTo>
                  <a:cubicBezTo>
                    <a:pt x="34514" y="21683"/>
                    <a:pt x="34003" y="21133"/>
                    <a:pt x="33382" y="20624"/>
                  </a:cubicBezTo>
                  <a:cubicBezTo>
                    <a:pt x="33811" y="20600"/>
                    <a:pt x="34155" y="20605"/>
                    <a:pt x="34491" y="20555"/>
                  </a:cubicBezTo>
                  <a:cubicBezTo>
                    <a:pt x="34839" y="20501"/>
                    <a:pt x="35175" y="20386"/>
                    <a:pt x="35519" y="20310"/>
                  </a:cubicBezTo>
                  <a:cubicBezTo>
                    <a:pt x="35557" y="20301"/>
                    <a:pt x="35600" y="20296"/>
                    <a:pt x="35643" y="20296"/>
                  </a:cubicBezTo>
                  <a:close/>
                  <a:moveTo>
                    <a:pt x="14825" y="21367"/>
                  </a:moveTo>
                  <a:cubicBezTo>
                    <a:pt x="15085" y="21367"/>
                    <a:pt x="15338" y="21480"/>
                    <a:pt x="15581" y="21618"/>
                  </a:cubicBezTo>
                  <a:cubicBezTo>
                    <a:pt x="15780" y="21731"/>
                    <a:pt x="15927" y="21932"/>
                    <a:pt x="16096" y="22095"/>
                  </a:cubicBezTo>
                  <a:lnTo>
                    <a:pt x="15525" y="22623"/>
                  </a:lnTo>
                  <a:cubicBezTo>
                    <a:pt x="15224" y="22637"/>
                    <a:pt x="14926" y="22661"/>
                    <a:pt x="14628" y="22661"/>
                  </a:cubicBezTo>
                  <a:cubicBezTo>
                    <a:pt x="14599" y="22661"/>
                    <a:pt x="14570" y="22661"/>
                    <a:pt x="14540" y="22660"/>
                  </a:cubicBezTo>
                  <a:cubicBezTo>
                    <a:pt x="14275" y="22656"/>
                    <a:pt x="14074" y="22532"/>
                    <a:pt x="14018" y="22244"/>
                  </a:cubicBezTo>
                  <a:cubicBezTo>
                    <a:pt x="13963" y="21958"/>
                    <a:pt x="14039" y="21727"/>
                    <a:pt x="14282" y="21553"/>
                  </a:cubicBezTo>
                  <a:cubicBezTo>
                    <a:pt x="14466" y="21419"/>
                    <a:pt x="14647" y="21367"/>
                    <a:pt x="14825" y="21367"/>
                  </a:cubicBezTo>
                  <a:close/>
                  <a:moveTo>
                    <a:pt x="8505" y="30201"/>
                  </a:moveTo>
                  <a:cubicBezTo>
                    <a:pt x="8639" y="30201"/>
                    <a:pt x="8697" y="30294"/>
                    <a:pt x="8762" y="30529"/>
                  </a:cubicBezTo>
                  <a:cubicBezTo>
                    <a:pt x="8823" y="30750"/>
                    <a:pt x="8840" y="30985"/>
                    <a:pt x="8849" y="31215"/>
                  </a:cubicBezTo>
                  <a:cubicBezTo>
                    <a:pt x="8855" y="31306"/>
                    <a:pt x="8788" y="31479"/>
                    <a:pt x="8754" y="31479"/>
                  </a:cubicBezTo>
                  <a:cubicBezTo>
                    <a:pt x="8635" y="31479"/>
                    <a:pt x="8466" y="31455"/>
                    <a:pt x="8409" y="31375"/>
                  </a:cubicBezTo>
                  <a:cubicBezTo>
                    <a:pt x="8310" y="31239"/>
                    <a:pt x="8260" y="31057"/>
                    <a:pt x="8232" y="30888"/>
                  </a:cubicBezTo>
                  <a:cubicBezTo>
                    <a:pt x="8201" y="30698"/>
                    <a:pt x="8219" y="30500"/>
                    <a:pt x="8217" y="30271"/>
                  </a:cubicBezTo>
                  <a:cubicBezTo>
                    <a:pt x="8343" y="30227"/>
                    <a:pt x="8434" y="30201"/>
                    <a:pt x="8505" y="30201"/>
                  </a:cubicBezTo>
                  <a:close/>
                  <a:moveTo>
                    <a:pt x="22023" y="21005"/>
                  </a:moveTo>
                  <a:cubicBezTo>
                    <a:pt x="22143" y="21005"/>
                    <a:pt x="22275" y="21021"/>
                    <a:pt x="22419" y="21053"/>
                  </a:cubicBezTo>
                  <a:cubicBezTo>
                    <a:pt x="23064" y="21196"/>
                    <a:pt x="23603" y="21532"/>
                    <a:pt x="24099" y="21963"/>
                  </a:cubicBezTo>
                  <a:cubicBezTo>
                    <a:pt x="24601" y="22401"/>
                    <a:pt x="25155" y="22721"/>
                    <a:pt x="25793" y="22721"/>
                  </a:cubicBezTo>
                  <a:cubicBezTo>
                    <a:pt x="25973" y="22721"/>
                    <a:pt x="26160" y="22695"/>
                    <a:pt x="26355" y="22640"/>
                  </a:cubicBezTo>
                  <a:cubicBezTo>
                    <a:pt x="26737" y="22530"/>
                    <a:pt x="27094" y="22333"/>
                    <a:pt x="27462" y="22177"/>
                  </a:cubicBezTo>
                  <a:lnTo>
                    <a:pt x="27449" y="22147"/>
                  </a:lnTo>
                  <a:cubicBezTo>
                    <a:pt x="27551" y="22103"/>
                    <a:pt x="27653" y="22054"/>
                    <a:pt x="27757" y="22017"/>
                  </a:cubicBezTo>
                  <a:cubicBezTo>
                    <a:pt x="28276" y="21827"/>
                    <a:pt x="28793" y="21645"/>
                    <a:pt x="29333" y="21645"/>
                  </a:cubicBezTo>
                  <a:cubicBezTo>
                    <a:pt x="29579" y="21645"/>
                    <a:pt x="29829" y="21683"/>
                    <a:pt x="30086" y="21774"/>
                  </a:cubicBezTo>
                  <a:cubicBezTo>
                    <a:pt x="30909" y="22064"/>
                    <a:pt x="31773" y="23381"/>
                    <a:pt x="30909" y="24314"/>
                  </a:cubicBezTo>
                  <a:cubicBezTo>
                    <a:pt x="30600" y="24648"/>
                    <a:pt x="30327" y="25014"/>
                    <a:pt x="30017" y="25349"/>
                  </a:cubicBezTo>
                  <a:cubicBezTo>
                    <a:pt x="29781" y="25603"/>
                    <a:pt x="29740" y="25858"/>
                    <a:pt x="29898" y="26168"/>
                  </a:cubicBezTo>
                  <a:cubicBezTo>
                    <a:pt x="30048" y="26466"/>
                    <a:pt x="30171" y="26778"/>
                    <a:pt x="30318" y="27077"/>
                  </a:cubicBezTo>
                  <a:cubicBezTo>
                    <a:pt x="30621" y="27688"/>
                    <a:pt x="30519" y="28225"/>
                    <a:pt x="29978" y="28558"/>
                  </a:cubicBezTo>
                  <a:cubicBezTo>
                    <a:pt x="29721" y="28716"/>
                    <a:pt x="29439" y="28824"/>
                    <a:pt x="29144" y="28876"/>
                  </a:cubicBezTo>
                  <a:cubicBezTo>
                    <a:pt x="28521" y="28983"/>
                    <a:pt x="27878" y="28987"/>
                    <a:pt x="27263" y="29125"/>
                  </a:cubicBezTo>
                  <a:cubicBezTo>
                    <a:pt x="26408" y="29314"/>
                    <a:pt x="26171" y="29621"/>
                    <a:pt x="26202" y="30323"/>
                  </a:cubicBezTo>
                  <a:cubicBezTo>
                    <a:pt x="26213" y="30593"/>
                    <a:pt x="26148" y="30879"/>
                    <a:pt x="26052" y="31133"/>
                  </a:cubicBezTo>
                  <a:cubicBezTo>
                    <a:pt x="25890" y="31560"/>
                    <a:pt x="25534" y="31785"/>
                    <a:pt x="25114" y="31785"/>
                  </a:cubicBezTo>
                  <a:cubicBezTo>
                    <a:pt x="25016" y="31785"/>
                    <a:pt x="24915" y="31773"/>
                    <a:pt x="24812" y="31748"/>
                  </a:cubicBezTo>
                  <a:cubicBezTo>
                    <a:pt x="24273" y="31618"/>
                    <a:pt x="23896" y="31263"/>
                    <a:pt x="23554" y="30862"/>
                  </a:cubicBezTo>
                  <a:cubicBezTo>
                    <a:pt x="23216" y="30466"/>
                    <a:pt x="22871" y="30072"/>
                    <a:pt x="22556" y="29658"/>
                  </a:cubicBezTo>
                  <a:cubicBezTo>
                    <a:pt x="22158" y="29133"/>
                    <a:pt x="21702" y="28859"/>
                    <a:pt x="21112" y="28859"/>
                  </a:cubicBezTo>
                  <a:cubicBezTo>
                    <a:pt x="20940" y="28859"/>
                    <a:pt x="20756" y="28882"/>
                    <a:pt x="20559" y="28930"/>
                  </a:cubicBezTo>
                  <a:cubicBezTo>
                    <a:pt x="20436" y="28959"/>
                    <a:pt x="20314" y="28973"/>
                    <a:pt x="20194" y="28973"/>
                  </a:cubicBezTo>
                  <a:cubicBezTo>
                    <a:pt x="19315" y="28973"/>
                    <a:pt x="18557" y="28215"/>
                    <a:pt x="18552" y="27280"/>
                  </a:cubicBezTo>
                  <a:cubicBezTo>
                    <a:pt x="18550" y="26936"/>
                    <a:pt x="18653" y="26586"/>
                    <a:pt x="18738" y="26246"/>
                  </a:cubicBezTo>
                  <a:cubicBezTo>
                    <a:pt x="18794" y="26036"/>
                    <a:pt x="18863" y="25804"/>
                    <a:pt x="19002" y="25650"/>
                  </a:cubicBezTo>
                  <a:cubicBezTo>
                    <a:pt x="19418" y="25189"/>
                    <a:pt x="19845" y="24734"/>
                    <a:pt x="20316" y="24333"/>
                  </a:cubicBezTo>
                  <a:cubicBezTo>
                    <a:pt x="20953" y="23788"/>
                    <a:pt x="21308" y="23188"/>
                    <a:pt x="21144" y="22303"/>
                  </a:cubicBezTo>
                  <a:cubicBezTo>
                    <a:pt x="21015" y="21597"/>
                    <a:pt x="21278" y="21005"/>
                    <a:pt x="22023" y="21005"/>
                  </a:cubicBezTo>
                  <a:close/>
                  <a:moveTo>
                    <a:pt x="21981" y="20057"/>
                  </a:moveTo>
                  <a:cubicBezTo>
                    <a:pt x="22482" y="20057"/>
                    <a:pt x="22979" y="20142"/>
                    <a:pt x="23421" y="20417"/>
                  </a:cubicBezTo>
                  <a:cubicBezTo>
                    <a:pt x="23824" y="20668"/>
                    <a:pt x="24199" y="20964"/>
                    <a:pt x="24584" y="21248"/>
                  </a:cubicBezTo>
                  <a:cubicBezTo>
                    <a:pt x="25013" y="21566"/>
                    <a:pt x="25466" y="21759"/>
                    <a:pt x="25969" y="21759"/>
                  </a:cubicBezTo>
                  <a:cubicBezTo>
                    <a:pt x="26137" y="21759"/>
                    <a:pt x="26310" y="21738"/>
                    <a:pt x="26490" y="21692"/>
                  </a:cubicBezTo>
                  <a:cubicBezTo>
                    <a:pt x="27466" y="21443"/>
                    <a:pt x="28443" y="21198"/>
                    <a:pt x="29428" y="20992"/>
                  </a:cubicBezTo>
                  <a:cubicBezTo>
                    <a:pt x="29579" y="20960"/>
                    <a:pt x="29728" y="20945"/>
                    <a:pt x="29875" y="20945"/>
                  </a:cubicBezTo>
                  <a:cubicBezTo>
                    <a:pt x="30850" y="20945"/>
                    <a:pt x="31702" y="21616"/>
                    <a:pt x="32009" y="22590"/>
                  </a:cubicBezTo>
                  <a:cubicBezTo>
                    <a:pt x="32282" y="23461"/>
                    <a:pt x="32009" y="24154"/>
                    <a:pt x="31416" y="24734"/>
                  </a:cubicBezTo>
                  <a:cubicBezTo>
                    <a:pt x="30712" y="25423"/>
                    <a:pt x="30552" y="26627"/>
                    <a:pt x="30989" y="27400"/>
                  </a:cubicBezTo>
                  <a:cubicBezTo>
                    <a:pt x="31355" y="28049"/>
                    <a:pt x="31247" y="28669"/>
                    <a:pt x="30697" y="29147"/>
                  </a:cubicBezTo>
                  <a:cubicBezTo>
                    <a:pt x="30439" y="29366"/>
                    <a:pt x="30130" y="29519"/>
                    <a:pt x="29801" y="29593"/>
                  </a:cubicBezTo>
                  <a:cubicBezTo>
                    <a:pt x="29166" y="29734"/>
                    <a:pt x="28512" y="29790"/>
                    <a:pt x="27865" y="29888"/>
                  </a:cubicBezTo>
                  <a:cubicBezTo>
                    <a:pt x="27395" y="29959"/>
                    <a:pt x="26997" y="30154"/>
                    <a:pt x="26778" y="30607"/>
                  </a:cubicBezTo>
                  <a:cubicBezTo>
                    <a:pt x="26596" y="30985"/>
                    <a:pt x="26431" y="31369"/>
                    <a:pt x="26245" y="31746"/>
                  </a:cubicBezTo>
                  <a:cubicBezTo>
                    <a:pt x="26004" y="32234"/>
                    <a:pt x="25503" y="32530"/>
                    <a:pt x="24980" y="32530"/>
                  </a:cubicBezTo>
                  <a:cubicBezTo>
                    <a:pt x="24818" y="32530"/>
                    <a:pt x="24654" y="32501"/>
                    <a:pt x="24495" y="32441"/>
                  </a:cubicBezTo>
                  <a:cubicBezTo>
                    <a:pt x="23597" y="32103"/>
                    <a:pt x="22924" y="31486"/>
                    <a:pt x="22371" y="30719"/>
                  </a:cubicBezTo>
                  <a:cubicBezTo>
                    <a:pt x="22079" y="30314"/>
                    <a:pt x="21774" y="29901"/>
                    <a:pt x="21245" y="29797"/>
                  </a:cubicBezTo>
                  <a:cubicBezTo>
                    <a:pt x="20860" y="29721"/>
                    <a:pt x="20464" y="29665"/>
                    <a:pt x="20076" y="29665"/>
                  </a:cubicBezTo>
                  <a:cubicBezTo>
                    <a:pt x="19452" y="29663"/>
                    <a:pt x="19175" y="29522"/>
                    <a:pt x="18911" y="28969"/>
                  </a:cubicBezTo>
                  <a:lnTo>
                    <a:pt x="18911" y="28969"/>
                  </a:lnTo>
                  <a:cubicBezTo>
                    <a:pt x="19379" y="29164"/>
                    <a:pt x="19652" y="29250"/>
                    <a:pt x="19976" y="29250"/>
                  </a:cubicBezTo>
                  <a:cubicBezTo>
                    <a:pt x="20201" y="29250"/>
                    <a:pt x="20452" y="29208"/>
                    <a:pt x="20810" y="29132"/>
                  </a:cubicBezTo>
                  <a:cubicBezTo>
                    <a:pt x="20950" y="29102"/>
                    <a:pt x="21084" y="29086"/>
                    <a:pt x="21213" y="29086"/>
                  </a:cubicBezTo>
                  <a:cubicBezTo>
                    <a:pt x="21628" y="29086"/>
                    <a:pt x="21987" y="29250"/>
                    <a:pt x="22281" y="29636"/>
                  </a:cubicBezTo>
                  <a:cubicBezTo>
                    <a:pt x="22638" y="30102"/>
                    <a:pt x="23021" y="30552"/>
                    <a:pt x="23413" y="30988"/>
                  </a:cubicBezTo>
                  <a:cubicBezTo>
                    <a:pt x="23649" y="31250"/>
                    <a:pt x="23902" y="31512"/>
                    <a:pt x="24190" y="31711"/>
                  </a:cubicBezTo>
                  <a:cubicBezTo>
                    <a:pt x="24485" y="31916"/>
                    <a:pt x="24789" y="32013"/>
                    <a:pt x="25074" y="32013"/>
                  </a:cubicBezTo>
                  <a:cubicBezTo>
                    <a:pt x="25655" y="32013"/>
                    <a:pt x="26156" y="31611"/>
                    <a:pt x="26338" y="30905"/>
                  </a:cubicBezTo>
                  <a:cubicBezTo>
                    <a:pt x="26397" y="30669"/>
                    <a:pt x="26421" y="30425"/>
                    <a:pt x="26412" y="30184"/>
                  </a:cubicBezTo>
                  <a:cubicBezTo>
                    <a:pt x="26394" y="29799"/>
                    <a:pt x="26579" y="29561"/>
                    <a:pt x="26908" y="29444"/>
                  </a:cubicBezTo>
                  <a:cubicBezTo>
                    <a:pt x="27207" y="29340"/>
                    <a:pt x="27525" y="29273"/>
                    <a:pt x="27841" y="29225"/>
                  </a:cubicBezTo>
                  <a:cubicBezTo>
                    <a:pt x="28389" y="29139"/>
                    <a:pt x="28963" y="29153"/>
                    <a:pt x="29489" y="29000"/>
                  </a:cubicBezTo>
                  <a:cubicBezTo>
                    <a:pt x="30454" y="28720"/>
                    <a:pt x="31009" y="28038"/>
                    <a:pt x="30520" y="26975"/>
                  </a:cubicBezTo>
                  <a:cubicBezTo>
                    <a:pt x="30448" y="26813"/>
                    <a:pt x="30364" y="26655"/>
                    <a:pt x="30271" y="26505"/>
                  </a:cubicBezTo>
                  <a:cubicBezTo>
                    <a:pt x="29915" y="25934"/>
                    <a:pt x="29937" y="25713"/>
                    <a:pt x="30383" y="25211"/>
                  </a:cubicBezTo>
                  <a:cubicBezTo>
                    <a:pt x="30677" y="24881"/>
                    <a:pt x="30957" y="24537"/>
                    <a:pt x="31230" y="24188"/>
                  </a:cubicBezTo>
                  <a:cubicBezTo>
                    <a:pt x="31472" y="23879"/>
                    <a:pt x="31520" y="23519"/>
                    <a:pt x="31442" y="23143"/>
                  </a:cubicBezTo>
                  <a:cubicBezTo>
                    <a:pt x="31233" y="22135"/>
                    <a:pt x="30455" y="21443"/>
                    <a:pt x="29468" y="21443"/>
                  </a:cubicBezTo>
                  <a:cubicBezTo>
                    <a:pt x="29348" y="21443"/>
                    <a:pt x="29225" y="21454"/>
                    <a:pt x="29099" y="21475"/>
                  </a:cubicBezTo>
                  <a:cubicBezTo>
                    <a:pt x="28376" y="21595"/>
                    <a:pt x="27674" y="21887"/>
                    <a:pt x="26983" y="22155"/>
                  </a:cubicBezTo>
                  <a:cubicBezTo>
                    <a:pt x="26598" y="22304"/>
                    <a:pt x="26226" y="22516"/>
                    <a:pt x="25828" y="22516"/>
                  </a:cubicBezTo>
                  <a:cubicBezTo>
                    <a:pt x="25696" y="22516"/>
                    <a:pt x="25562" y="22493"/>
                    <a:pt x="25424" y="22437"/>
                  </a:cubicBezTo>
                  <a:cubicBezTo>
                    <a:pt x="25009" y="22270"/>
                    <a:pt x="24599" y="22058"/>
                    <a:pt x="24242" y="21791"/>
                  </a:cubicBezTo>
                  <a:cubicBezTo>
                    <a:pt x="23582" y="21296"/>
                    <a:pt x="22915" y="20860"/>
                    <a:pt x="22059" y="20813"/>
                  </a:cubicBezTo>
                  <a:cubicBezTo>
                    <a:pt x="22031" y="20812"/>
                    <a:pt x="22004" y="20811"/>
                    <a:pt x="21978" y="20811"/>
                  </a:cubicBezTo>
                  <a:cubicBezTo>
                    <a:pt x="21618" y="20811"/>
                    <a:pt x="21344" y="20953"/>
                    <a:pt x="21122" y="21267"/>
                  </a:cubicBezTo>
                  <a:cubicBezTo>
                    <a:pt x="20908" y="21568"/>
                    <a:pt x="20873" y="21887"/>
                    <a:pt x="20942" y="22218"/>
                  </a:cubicBezTo>
                  <a:cubicBezTo>
                    <a:pt x="21102" y="22980"/>
                    <a:pt x="20867" y="23578"/>
                    <a:pt x="20291" y="24093"/>
                  </a:cubicBezTo>
                  <a:cubicBezTo>
                    <a:pt x="19684" y="24635"/>
                    <a:pt x="19110" y="25217"/>
                    <a:pt x="18537" y="25763"/>
                  </a:cubicBezTo>
                  <a:cubicBezTo>
                    <a:pt x="18352" y="25446"/>
                    <a:pt x="18430" y="25152"/>
                    <a:pt x="18786" y="24870"/>
                  </a:cubicBezTo>
                  <a:cubicBezTo>
                    <a:pt x="19113" y="24611"/>
                    <a:pt x="19400" y="24295"/>
                    <a:pt x="19678" y="23981"/>
                  </a:cubicBezTo>
                  <a:cubicBezTo>
                    <a:pt x="20052" y="23560"/>
                    <a:pt x="20364" y="23104"/>
                    <a:pt x="20466" y="22526"/>
                  </a:cubicBezTo>
                  <a:cubicBezTo>
                    <a:pt x="20568" y="21952"/>
                    <a:pt x="20691" y="21380"/>
                    <a:pt x="20849" y="20819"/>
                  </a:cubicBezTo>
                  <a:cubicBezTo>
                    <a:pt x="20958" y="20427"/>
                    <a:pt x="21226" y="20094"/>
                    <a:pt x="21652" y="20068"/>
                  </a:cubicBezTo>
                  <a:cubicBezTo>
                    <a:pt x="21761" y="20061"/>
                    <a:pt x="21871" y="20057"/>
                    <a:pt x="21981" y="20057"/>
                  </a:cubicBezTo>
                  <a:close/>
                  <a:moveTo>
                    <a:pt x="29922" y="30770"/>
                  </a:moveTo>
                  <a:cubicBezTo>
                    <a:pt x="29984" y="30770"/>
                    <a:pt x="30041" y="30794"/>
                    <a:pt x="30084" y="30853"/>
                  </a:cubicBezTo>
                  <a:cubicBezTo>
                    <a:pt x="30234" y="31055"/>
                    <a:pt x="30264" y="31444"/>
                    <a:pt x="30180" y="31694"/>
                  </a:cubicBezTo>
                  <a:cubicBezTo>
                    <a:pt x="30073" y="32012"/>
                    <a:pt x="29796" y="32272"/>
                    <a:pt x="29584" y="32571"/>
                  </a:cubicBezTo>
                  <a:cubicBezTo>
                    <a:pt x="29246" y="32519"/>
                    <a:pt x="29040" y="32296"/>
                    <a:pt x="29121" y="31940"/>
                  </a:cubicBezTo>
                  <a:cubicBezTo>
                    <a:pt x="29192" y="31629"/>
                    <a:pt x="29339" y="31325"/>
                    <a:pt x="29508" y="31052"/>
                  </a:cubicBezTo>
                  <a:cubicBezTo>
                    <a:pt x="29593" y="30913"/>
                    <a:pt x="29772" y="30770"/>
                    <a:pt x="29922" y="30770"/>
                  </a:cubicBezTo>
                  <a:close/>
                  <a:moveTo>
                    <a:pt x="10600" y="21488"/>
                  </a:moveTo>
                  <a:cubicBezTo>
                    <a:pt x="10882" y="21488"/>
                    <a:pt x="11157" y="21573"/>
                    <a:pt x="11413" y="21783"/>
                  </a:cubicBezTo>
                  <a:cubicBezTo>
                    <a:pt x="12032" y="22294"/>
                    <a:pt x="12645" y="22816"/>
                    <a:pt x="13221" y="23376"/>
                  </a:cubicBezTo>
                  <a:cubicBezTo>
                    <a:pt x="13818" y="23959"/>
                    <a:pt x="14466" y="24331"/>
                    <a:pt x="15336" y="24338"/>
                  </a:cubicBezTo>
                  <a:cubicBezTo>
                    <a:pt x="15381" y="24338"/>
                    <a:pt x="15426" y="24339"/>
                    <a:pt x="15472" y="24339"/>
                  </a:cubicBezTo>
                  <a:cubicBezTo>
                    <a:pt x="15543" y="24339"/>
                    <a:pt x="15615" y="24338"/>
                    <a:pt x="15687" y="24338"/>
                  </a:cubicBezTo>
                  <a:cubicBezTo>
                    <a:pt x="16268" y="24338"/>
                    <a:pt x="16854" y="24356"/>
                    <a:pt x="17400" y="24687"/>
                  </a:cubicBezTo>
                  <a:cubicBezTo>
                    <a:pt x="17692" y="24866"/>
                    <a:pt x="17928" y="25035"/>
                    <a:pt x="17932" y="25369"/>
                  </a:cubicBezTo>
                  <a:cubicBezTo>
                    <a:pt x="17939" y="25828"/>
                    <a:pt x="17937" y="26298"/>
                    <a:pt x="17848" y="26744"/>
                  </a:cubicBezTo>
                  <a:cubicBezTo>
                    <a:pt x="17709" y="27430"/>
                    <a:pt x="17803" y="28045"/>
                    <a:pt x="18201" y="28610"/>
                  </a:cubicBezTo>
                  <a:cubicBezTo>
                    <a:pt x="18430" y="28933"/>
                    <a:pt x="18688" y="29234"/>
                    <a:pt x="18868" y="29463"/>
                  </a:cubicBezTo>
                  <a:cubicBezTo>
                    <a:pt x="19080" y="29970"/>
                    <a:pt x="18928" y="30637"/>
                    <a:pt x="18608" y="30931"/>
                  </a:cubicBezTo>
                  <a:cubicBezTo>
                    <a:pt x="18283" y="31230"/>
                    <a:pt x="17880" y="31295"/>
                    <a:pt x="17465" y="31312"/>
                  </a:cubicBezTo>
                  <a:cubicBezTo>
                    <a:pt x="17081" y="31327"/>
                    <a:pt x="16722" y="31399"/>
                    <a:pt x="16417" y="31652"/>
                  </a:cubicBezTo>
                  <a:cubicBezTo>
                    <a:pt x="16116" y="31899"/>
                    <a:pt x="15813" y="32140"/>
                    <a:pt x="15510" y="32380"/>
                  </a:cubicBezTo>
                  <a:cubicBezTo>
                    <a:pt x="15177" y="32642"/>
                    <a:pt x="14848" y="32822"/>
                    <a:pt x="14528" y="32822"/>
                  </a:cubicBezTo>
                  <a:cubicBezTo>
                    <a:pt x="14236" y="32822"/>
                    <a:pt x="13953" y="32672"/>
                    <a:pt x="13682" y="32296"/>
                  </a:cubicBezTo>
                  <a:cubicBezTo>
                    <a:pt x="13288" y="31748"/>
                    <a:pt x="12851" y="31204"/>
                    <a:pt x="12599" y="30589"/>
                  </a:cubicBezTo>
                  <a:cubicBezTo>
                    <a:pt x="12084" y="29338"/>
                    <a:pt x="11142" y="28649"/>
                    <a:pt x="9929" y="28220"/>
                  </a:cubicBezTo>
                  <a:cubicBezTo>
                    <a:pt x="9148" y="27945"/>
                    <a:pt x="8503" y="27445"/>
                    <a:pt x="7942" y="26858"/>
                  </a:cubicBezTo>
                  <a:cubicBezTo>
                    <a:pt x="7349" y="26239"/>
                    <a:pt x="7428" y="24929"/>
                    <a:pt x="8046" y="24331"/>
                  </a:cubicBezTo>
                  <a:cubicBezTo>
                    <a:pt x="8253" y="24130"/>
                    <a:pt x="8459" y="23913"/>
                    <a:pt x="8704" y="23771"/>
                  </a:cubicBezTo>
                  <a:cubicBezTo>
                    <a:pt x="9258" y="23450"/>
                    <a:pt x="9484" y="22993"/>
                    <a:pt x="9403" y="22368"/>
                  </a:cubicBezTo>
                  <a:cubicBezTo>
                    <a:pt x="9360" y="22032"/>
                    <a:pt x="9524" y="21798"/>
                    <a:pt x="9810" y="21674"/>
                  </a:cubicBezTo>
                  <a:cubicBezTo>
                    <a:pt x="10072" y="21561"/>
                    <a:pt x="10339" y="21488"/>
                    <a:pt x="10600" y="21488"/>
                  </a:cubicBezTo>
                  <a:close/>
                  <a:moveTo>
                    <a:pt x="9016" y="30297"/>
                  </a:moveTo>
                  <a:lnTo>
                    <a:pt x="9016" y="30297"/>
                  </a:lnTo>
                  <a:cubicBezTo>
                    <a:pt x="9589" y="30756"/>
                    <a:pt x="10150" y="31130"/>
                    <a:pt x="10402" y="31789"/>
                  </a:cubicBezTo>
                  <a:cubicBezTo>
                    <a:pt x="10467" y="31958"/>
                    <a:pt x="10482" y="32161"/>
                    <a:pt x="10467" y="32343"/>
                  </a:cubicBezTo>
                  <a:cubicBezTo>
                    <a:pt x="10441" y="32674"/>
                    <a:pt x="10310" y="32842"/>
                    <a:pt x="10097" y="32842"/>
                  </a:cubicBezTo>
                  <a:cubicBezTo>
                    <a:pt x="9990" y="32842"/>
                    <a:pt x="9863" y="32800"/>
                    <a:pt x="9719" y="32715"/>
                  </a:cubicBezTo>
                  <a:cubicBezTo>
                    <a:pt x="9429" y="32542"/>
                    <a:pt x="9239" y="32296"/>
                    <a:pt x="9200" y="31951"/>
                  </a:cubicBezTo>
                  <a:lnTo>
                    <a:pt x="9202" y="31951"/>
                  </a:lnTo>
                  <a:cubicBezTo>
                    <a:pt x="9143" y="31429"/>
                    <a:pt x="9085" y="30907"/>
                    <a:pt x="9016" y="30297"/>
                  </a:cubicBezTo>
                  <a:close/>
                  <a:moveTo>
                    <a:pt x="22002" y="32023"/>
                  </a:moveTo>
                  <a:cubicBezTo>
                    <a:pt x="22270" y="32023"/>
                    <a:pt x="22512" y="32233"/>
                    <a:pt x="22543" y="32477"/>
                  </a:cubicBezTo>
                  <a:cubicBezTo>
                    <a:pt x="22586" y="32798"/>
                    <a:pt x="22369" y="32932"/>
                    <a:pt x="22114" y="33019"/>
                  </a:cubicBezTo>
                  <a:cubicBezTo>
                    <a:pt x="22040" y="33046"/>
                    <a:pt x="21955" y="33075"/>
                    <a:pt x="21879" y="33075"/>
                  </a:cubicBezTo>
                  <a:cubicBezTo>
                    <a:pt x="21860" y="33075"/>
                    <a:pt x="21842" y="33073"/>
                    <a:pt x="21824" y="33069"/>
                  </a:cubicBezTo>
                  <a:cubicBezTo>
                    <a:pt x="21408" y="32971"/>
                    <a:pt x="20994" y="32863"/>
                    <a:pt x="20587" y="32737"/>
                  </a:cubicBezTo>
                  <a:cubicBezTo>
                    <a:pt x="20494" y="32709"/>
                    <a:pt x="20429" y="32590"/>
                    <a:pt x="20277" y="32438"/>
                  </a:cubicBezTo>
                  <a:cubicBezTo>
                    <a:pt x="20880" y="32285"/>
                    <a:pt x="21386" y="32137"/>
                    <a:pt x="21902" y="32033"/>
                  </a:cubicBezTo>
                  <a:cubicBezTo>
                    <a:pt x="21936" y="32026"/>
                    <a:pt x="21969" y="32023"/>
                    <a:pt x="22002" y="32023"/>
                  </a:cubicBezTo>
                  <a:close/>
                  <a:moveTo>
                    <a:pt x="31513" y="31122"/>
                  </a:moveTo>
                  <a:cubicBezTo>
                    <a:pt x="31741" y="31122"/>
                    <a:pt x="31968" y="31210"/>
                    <a:pt x="32139" y="31379"/>
                  </a:cubicBezTo>
                  <a:cubicBezTo>
                    <a:pt x="32457" y="31702"/>
                    <a:pt x="32492" y="32036"/>
                    <a:pt x="32236" y="32430"/>
                  </a:cubicBezTo>
                  <a:cubicBezTo>
                    <a:pt x="31874" y="32985"/>
                    <a:pt x="31440" y="33222"/>
                    <a:pt x="30951" y="33222"/>
                  </a:cubicBezTo>
                  <a:cubicBezTo>
                    <a:pt x="30580" y="33222"/>
                    <a:pt x="30177" y="33086"/>
                    <a:pt x="29749" y="32848"/>
                  </a:cubicBezTo>
                  <a:cubicBezTo>
                    <a:pt x="30032" y="32166"/>
                    <a:pt x="30439" y="31615"/>
                    <a:pt x="31067" y="31243"/>
                  </a:cubicBezTo>
                  <a:cubicBezTo>
                    <a:pt x="31206" y="31161"/>
                    <a:pt x="31360" y="31122"/>
                    <a:pt x="31513" y="31122"/>
                  </a:cubicBezTo>
                  <a:close/>
                  <a:moveTo>
                    <a:pt x="35844" y="32386"/>
                  </a:moveTo>
                  <a:cubicBezTo>
                    <a:pt x="36019" y="32386"/>
                    <a:pt x="36269" y="32510"/>
                    <a:pt x="36344" y="32650"/>
                  </a:cubicBezTo>
                  <a:cubicBezTo>
                    <a:pt x="36420" y="32791"/>
                    <a:pt x="36377" y="33064"/>
                    <a:pt x="36284" y="33218"/>
                  </a:cubicBezTo>
                  <a:lnTo>
                    <a:pt x="36286" y="33218"/>
                  </a:lnTo>
                  <a:cubicBezTo>
                    <a:pt x="36097" y="33531"/>
                    <a:pt x="35765" y="33701"/>
                    <a:pt x="35359" y="33701"/>
                  </a:cubicBezTo>
                  <a:cubicBezTo>
                    <a:pt x="35076" y="33701"/>
                    <a:pt x="34758" y="33619"/>
                    <a:pt x="34426" y="33445"/>
                  </a:cubicBezTo>
                  <a:cubicBezTo>
                    <a:pt x="34703" y="33149"/>
                    <a:pt x="34926" y="32859"/>
                    <a:pt x="35203" y="32633"/>
                  </a:cubicBezTo>
                  <a:cubicBezTo>
                    <a:pt x="35372" y="32493"/>
                    <a:pt x="35621" y="32391"/>
                    <a:pt x="35837" y="32386"/>
                  </a:cubicBezTo>
                  <a:cubicBezTo>
                    <a:pt x="35839" y="32386"/>
                    <a:pt x="35842" y="32386"/>
                    <a:pt x="35844" y="32386"/>
                  </a:cubicBezTo>
                  <a:close/>
                  <a:moveTo>
                    <a:pt x="16269" y="32536"/>
                  </a:moveTo>
                  <a:cubicBezTo>
                    <a:pt x="16380" y="32893"/>
                    <a:pt x="16456" y="33188"/>
                    <a:pt x="16566" y="33471"/>
                  </a:cubicBezTo>
                  <a:cubicBezTo>
                    <a:pt x="16711" y="33842"/>
                    <a:pt x="16616" y="34064"/>
                    <a:pt x="16233" y="34175"/>
                  </a:cubicBezTo>
                  <a:cubicBezTo>
                    <a:pt x="16148" y="34200"/>
                    <a:pt x="16063" y="34212"/>
                    <a:pt x="15980" y="34212"/>
                  </a:cubicBezTo>
                  <a:cubicBezTo>
                    <a:pt x="15547" y="34212"/>
                    <a:pt x="15161" y="33885"/>
                    <a:pt x="15027" y="33354"/>
                  </a:cubicBezTo>
                  <a:cubicBezTo>
                    <a:pt x="15561" y="33328"/>
                    <a:pt x="15910" y="33001"/>
                    <a:pt x="16269" y="32536"/>
                  </a:cubicBezTo>
                  <a:close/>
                  <a:moveTo>
                    <a:pt x="17084" y="32129"/>
                  </a:moveTo>
                  <a:cubicBezTo>
                    <a:pt x="17218" y="32129"/>
                    <a:pt x="17346" y="32145"/>
                    <a:pt x="17426" y="32211"/>
                  </a:cubicBezTo>
                  <a:cubicBezTo>
                    <a:pt x="17900" y="32597"/>
                    <a:pt x="18123" y="33153"/>
                    <a:pt x="18194" y="33748"/>
                  </a:cubicBezTo>
                  <a:cubicBezTo>
                    <a:pt x="18227" y="34038"/>
                    <a:pt x="18013" y="34279"/>
                    <a:pt x="17746" y="34335"/>
                  </a:cubicBezTo>
                  <a:cubicBezTo>
                    <a:pt x="17735" y="34337"/>
                    <a:pt x="17723" y="34338"/>
                    <a:pt x="17711" y="34338"/>
                  </a:cubicBezTo>
                  <a:cubicBezTo>
                    <a:pt x="17569" y="34338"/>
                    <a:pt x="17349" y="34197"/>
                    <a:pt x="17274" y="34069"/>
                  </a:cubicBezTo>
                  <a:cubicBezTo>
                    <a:pt x="16950" y="33512"/>
                    <a:pt x="16674" y="32928"/>
                    <a:pt x="16373" y="32347"/>
                  </a:cubicBezTo>
                  <a:cubicBezTo>
                    <a:pt x="16571" y="32248"/>
                    <a:pt x="16687" y="32148"/>
                    <a:pt x="16807" y="32142"/>
                  </a:cubicBezTo>
                  <a:cubicBezTo>
                    <a:pt x="16893" y="32137"/>
                    <a:pt x="16990" y="32129"/>
                    <a:pt x="17084" y="32129"/>
                  </a:cubicBezTo>
                  <a:close/>
                  <a:moveTo>
                    <a:pt x="27894" y="34323"/>
                  </a:moveTo>
                  <a:cubicBezTo>
                    <a:pt x="27911" y="34323"/>
                    <a:pt x="27928" y="34323"/>
                    <a:pt x="27945" y="34324"/>
                  </a:cubicBezTo>
                  <a:cubicBezTo>
                    <a:pt x="28205" y="34335"/>
                    <a:pt x="28248" y="34571"/>
                    <a:pt x="28222" y="34770"/>
                  </a:cubicBezTo>
                  <a:cubicBezTo>
                    <a:pt x="28214" y="34834"/>
                    <a:pt x="28044" y="34939"/>
                    <a:pt x="27967" y="34939"/>
                  </a:cubicBezTo>
                  <a:cubicBezTo>
                    <a:pt x="27960" y="34939"/>
                    <a:pt x="27953" y="34937"/>
                    <a:pt x="27947" y="34935"/>
                  </a:cubicBezTo>
                  <a:cubicBezTo>
                    <a:pt x="27683" y="34818"/>
                    <a:pt x="27436" y="34654"/>
                    <a:pt x="27183" y="34508"/>
                  </a:cubicBezTo>
                  <a:lnTo>
                    <a:pt x="27204" y="34405"/>
                  </a:lnTo>
                  <a:cubicBezTo>
                    <a:pt x="27434" y="34378"/>
                    <a:pt x="27665" y="34323"/>
                    <a:pt x="27894" y="34323"/>
                  </a:cubicBezTo>
                  <a:close/>
                  <a:moveTo>
                    <a:pt x="8344" y="35853"/>
                  </a:moveTo>
                  <a:cubicBezTo>
                    <a:pt x="8375" y="35853"/>
                    <a:pt x="8408" y="35856"/>
                    <a:pt x="8433" y="35862"/>
                  </a:cubicBezTo>
                  <a:cubicBezTo>
                    <a:pt x="8725" y="35925"/>
                    <a:pt x="8914" y="36239"/>
                    <a:pt x="8842" y="36518"/>
                  </a:cubicBezTo>
                  <a:cubicBezTo>
                    <a:pt x="8765" y="36812"/>
                    <a:pt x="8567" y="36971"/>
                    <a:pt x="8305" y="36971"/>
                  </a:cubicBezTo>
                  <a:cubicBezTo>
                    <a:pt x="8234" y="36971"/>
                    <a:pt x="8160" y="36959"/>
                    <a:pt x="8082" y="36936"/>
                  </a:cubicBezTo>
                  <a:cubicBezTo>
                    <a:pt x="7680" y="36817"/>
                    <a:pt x="7455" y="36509"/>
                    <a:pt x="7199" y="36126"/>
                  </a:cubicBezTo>
                  <a:lnTo>
                    <a:pt x="7199" y="36126"/>
                  </a:lnTo>
                  <a:cubicBezTo>
                    <a:pt x="7342" y="36148"/>
                    <a:pt x="7478" y="36165"/>
                    <a:pt x="7604" y="36165"/>
                  </a:cubicBezTo>
                  <a:cubicBezTo>
                    <a:pt x="7845" y="36165"/>
                    <a:pt x="8054" y="36102"/>
                    <a:pt x="8225" y="35885"/>
                  </a:cubicBezTo>
                  <a:cubicBezTo>
                    <a:pt x="8244" y="35862"/>
                    <a:pt x="8293" y="35853"/>
                    <a:pt x="8344" y="35853"/>
                  </a:cubicBezTo>
                  <a:close/>
                  <a:moveTo>
                    <a:pt x="6201" y="35327"/>
                  </a:moveTo>
                  <a:cubicBezTo>
                    <a:pt x="6406" y="35613"/>
                    <a:pt x="6623" y="35892"/>
                    <a:pt x="6809" y="36189"/>
                  </a:cubicBezTo>
                  <a:cubicBezTo>
                    <a:pt x="6920" y="36362"/>
                    <a:pt x="7028" y="36561"/>
                    <a:pt x="7052" y="36760"/>
                  </a:cubicBezTo>
                  <a:cubicBezTo>
                    <a:pt x="7069" y="36908"/>
                    <a:pt x="6985" y="37120"/>
                    <a:pt x="6874" y="37213"/>
                  </a:cubicBezTo>
                  <a:cubicBezTo>
                    <a:pt x="6817" y="37260"/>
                    <a:pt x="6716" y="37284"/>
                    <a:pt x="6617" y="37284"/>
                  </a:cubicBezTo>
                  <a:cubicBezTo>
                    <a:pt x="6545" y="37284"/>
                    <a:pt x="6475" y="37272"/>
                    <a:pt x="6424" y="37247"/>
                  </a:cubicBezTo>
                  <a:cubicBezTo>
                    <a:pt x="6257" y="37165"/>
                    <a:pt x="6114" y="37005"/>
                    <a:pt x="6004" y="36847"/>
                  </a:cubicBezTo>
                  <a:cubicBezTo>
                    <a:pt x="5640" y="36323"/>
                    <a:pt x="6019" y="35855"/>
                    <a:pt x="6201" y="35327"/>
                  </a:cubicBezTo>
                  <a:close/>
                  <a:moveTo>
                    <a:pt x="36714" y="0"/>
                  </a:moveTo>
                  <a:cubicBezTo>
                    <a:pt x="36630" y="78"/>
                    <a:pt x="36494" y="147"/>
                    <a:pt x="36468" y="242"/>
                  </a:cubicBezTo>
                  <a:cubicBezTo>
                    <a:pt x="36125" y="1539"/>
                    <a:pt x="36013" y="2873"/>
                    <a:pt x="36045" y="4200"/>
                  </a:cubicBezTo>
                  <a:cubicBezTo>
                    <a:pt x="36060" y="4785"/>
                    <a:pt x="35809" y="5075"/>
                    <a:pt x="35445" y="5387"/>
                  </a:cubicBezTo>
                  <a:cubicBezTo>
                    <a:pt x="35287" y="5521"/>
                    <a:pt x="35132" y="5656"/>
                    <a:pt x="34924" y="5837"/>
                  </a:cubicBezTo>
                  <a:cubicBezTo>
                    <a:pt x="34967" y="5497"/>
                    <a:pt x="35019" y="5227"/>
                    <a:pt x="35026" y="4956"/>
                  </a:cubicBezTo>
                  <a:cubicBezTo>
                    <a:pt x="35030" y="4750"/>
                    <a:pt x="35023" y="4506"/>
                    <a:pt x="34724" y="4486"/>
                  </a:cubicBezTo>
                  <a:cubicBezTo>
                    <a:pt x="34720" y="4486"/>
                    <a:pt x="34716" y="4485"/>
                    <a:pt x="34711" y="4485"/>
                  </a:cubicBezTo>
                  <a:cubicBezTo>
                    <a:pt x="34525" y="4485"/>
                    <a:pt x="34267" y="4773"/>
                    <a:pt x="34270" y="4989"/>
                  </a:cubicBezTo>
                  <a:cubicBezTo>
                    <a:pt x="34272" y="5155"/>
                    <a:pt x="34294" y="5320"/>
                    <a:pt x="34337" y="5480"/>
                  </a:cubicBezTo>
                  <a:cubicBezTo>
                    <a:pt x="34465" y="5982"/>
                    <a:pt x="34491" y="6446"/>
                    <a:pt x="33941" y="6764"/>
                  </a:cubicBezTo>
                  <a:cubicBezTo>
                    <a:pt x="33775" y="6277"/>
                    <a:pt x="33477" y="5942"/>
                    <a:pt x="32918" y="5942"/>
                  </a:cubicBezTo>
                  <a:cubicBezTo>
                    <a:pt x="32907" y="5942"/>
                    <a:pt x="32897" y="5942"/>
                    <a:pt x="32886" y="5943"/>
                  </a:cubicBezTo>
                  <a:cubicBezTo>
                    <a:pt x="32587" y="5948"/>
                    <a:pt x="32366" y="6060"/>
                    <a:pt x="32282" y="6361"/>
                  </a:cubicBezTo>
                  <a:cubicBezTo>
                    <a:pt x="32204" y="6645"/>
                    <a:pt x="32271" y="6907"/>
                    <a:pt x="32535" y="7052"/>
                  </a:cubicBezTo>
                  <a:cubicBezTo>
                    <a:pt x="33029" y="7321"/>
                    <a:pt x="33536" y="7561"/>
                    <a:pt x="34062" y="7827"/>
                  </a:cubicBezTo>
                  <a:cubicBezTo>
                    <a:pt x="33510" y="8574"/>
                    <a:pt x="32616" y="8529"/>
                    <a:pt x="31769" y="8667"/>
                  </a:cubicBezTo>
                  <a:cubicBezTo>
                    <a:pt x="31899" y="8729"/>
                    <a:pt x="32070" y="8758"/>
                    <a:pt x="32263" y="8758"/>
                  </a:cubicBezTo>
                  <a:cubicBezTo>
                    <a:pt x="32878" y="8758"/>
                    <a:pt x="33722" y="8469"/>
                    <a:pt x="34216" y="8052"/>
                  </a:cubicBezTo>
                  <a:lnTo>
                    <a:pt x="34216" y="8052"/>
                  </a:lnTo>
                  <a:cubicBezTo>
                    <a:pt x="34378" y="8414"/>
                    <a:pt x="34345" y="8654"/>
                    <a:pt x="33977" y="8897"/>
                  </a:cubicBezTo>
                  <a:cubicBezTo>
                    <a:pt x="33486" y="9222"/>
                    <a:pt x="33250" y="9677"/>
                    <a:pt x="33113" y="10218"/>
                  </a:cubicBezTo>
                  <a:cubicBezTo>
                    <a:pt x="33055" y="10447"/>
                    <a:pt x="33100" y="10605"/>
                    <a:pt x="33267" y="10783"/>
                  </a:cubicBezTo>
                  <a:cubicBezTo>
                    <a:pt x="33460" y="10987"/>
                    <a:pt x="33661" y="11231"/>
                    <a:pt x="33729" y="11493"/>
                  </a:cubicBezTo>
                  <a:cubicBezTo>
                    <a:pt x="33889" y="12091"/>
                    <a:pt x="34159" y="12606"/>
                    <a:pt x="34607" y="13031"/>
                  </a:cubicBezTo>
                  <a:cubicBezTo>
                    <a:pt x="34655" y="13076"/>
                    <a:pt x="34698" y="13126"/>
                    <a:pt x="34742" y="13176"/>
                  </a:cubicBezTo>
                  <a:cubicBezTo>
                    <a:pt x="35157" y="13645"/>
                    <a:pt x="35101" y="13810"/>
                    <a:pt x="34502" y="13960"/>
                  </a:cubicBezTo>
                  <a:cubicBezTo>
                    <a:pt x="34045" y="14076"/>
                    <a:pt x="33547" y="14122"/>
                    <a:pt x="33237" y="14641"/>
                  </a:cubicBezTo>
                  <a:cubicBezTo>
                    <a:pt x="32999" y="14211"/>
                    <a:pt x="32975" y="13821"/>
                    <a:pt x="33075" y="13401"/>
                  </a:cubicBezTo>
                  <a:cubicBezTo>
                    <a:pt x="33157" y="13059"/>
                    <a:pt x="33235" y="12710"/>
                    <a:pt x="33261" y="12362"/>
                  </a:cubicBezTo>
                  <a:cubicBezTo>
                    <a:pt x="33282" y="12067"/>
                    <a:pt x="33027" y="11957"/>
                    <a:pt x="32787" y="11883"/>
                  </a:cubicBezTo>
                  <a:cubicBezTo>
                    <a:pt x="32692" y="11853"/>
                    <a:pt x="32598" y="11839"/>
                    <a:pt x="32506" y="11839"/>
                  </a:cubicBezTo>
                  <a:cubicBezTo>
                    <a:pt x="32253" y="11839"/>
                    <a:pt x="32023" y="11948"/>
                    <a:pt x="31884" y="12141"/>
                  </a:cubicBezTo>
                  <a:cubicBezTo>
                    <a:pt x="31626" y="12500"/>
                    <a:pt x="31669" y="12849"/>
                    <a:pt x="32050" y="13319"/>
                  </a:cubicBezTo>
                  <a:cubicBezTo>
                    <a:pt x="32271" y="13594"/>
                    <a:pt x="32514" y="13853"/>
                    <a:pt x="32741" y="14126"/>
                  </a:cubicBezTo>
                  <a:cubicBezTo>
                    <a:pt x="32799" y="14196"/>
                    <a:pt x="32826" y="14289"/>
                    <a:pt x="32884" y="14405"/>
                  </a:cubicBezTo>
                  <a:cubicBezTo>
                    <a:pt x="32457" y="14326"/>
                    <a:pt x="32081" y="14243"/>
                    <a:pt x="31700" y="14196"/>
                  </a:cubicBezTo>
                  <a:cubicBezTo>
                    <a:pt x="31665" y="14192"/>
                    <a:pt x="31631" y="14190"/>
                    <a:pt x="31599" y="14190"/>
                  </a:cubicBezTo>
                  <a:cubicBezTo>
                    <a:pt x="31257" y="14190"/>
                    <a:pt x="31081" y="14429"/>
                    <a:pt x="31132" y="14804"/>
                  </a:cubicBezTo>
                  <a:cubicBezTo>
                    <a:pt x="31169" y="15078"/>
                    <a:pt x="31328" y="15226"/>
                    <a:pt x="31585" y="15226"/>
                  </a:cubicBezTo>
                  <a:cubicBezTo>
                    <a:pt x="31666" y="15226"/>
                    <a:pt x="31757" y="15211"/>
                    <a:pt x="31856" y="15181"/>
                  </a:cubicBezTo>
                  <a:cubicBezTo>
                    <a:pt x="32169" y="15086"/>
                    <a:pt x="32475" y="14968"/>
                    <a:pt x="32797" y="14858"/>
                  </a:cubicBezTo>
                  <a:lnTo>
                    <a:pt x="32797" y="14858"/>
                  </a:lnTo>
                  <a:cubicBezTo>
                    <a:pt x="32769" y="15125"/>
                    <a:pt x="32717" y="15352"/>
                    <a:pt x="32735" y="15571"/>
                  </a:cubicBezTo>
                  <a:cubicBezTo>
                    <a:pt x="32747" y="15701"/>
                    <a:pt x="32843" y="15871"/>
                    <a:pt x="32953" y="15939"/>
                  </a:cubicBezTo>
                  <a:cubicBezTo>
                    <a:pt x="34096" y="16658"/>
                    <a:pt x="34155" y="17751"/>
                    <a:pt x="33282" y="18634"/>
                  </a:cubicBezTo>
                  <a:cubicBezTo>
                    <a:pt x="33244" y="18673"/>
                    <a:pt x="33204" y="18710"/>
                    <a:pt x="33159" y="18753"/>
                  </a:cubicBezTo>
                  <a:cubicBezTo>
                    <a:pt x="33048" y="18450"/>
                    <a:pt x="32969" y="18139"/>
                    <a:pt x="32823" y="17864"/>
                  </a:cubicBezTo>
                  <a:cubicBezTo>
                    <a:pt x="32565" y="17383"/>
                    <a:pt x="32129" y="17121"/>
                    <a:pt x="31616" y="17121"/>
                  </a:cubicBezTo>
                  <a:cubicBezTo>
                    <a:pt x="31579" y="17121"/>
                    <a:pt x="31541" y="17122"/>
                    <a:pt x="31503" y="17125"/>
                  </a:cubicBezTo>
                  <a:cubicBezTo>
                    <a:pt x="31249" y="17143"/>
                    <a:pt x="30937" y="17361"/>
                    <a:pt x="30788" y="17582"/>
                  </a:cubicBezTo>
                  <a:cubicBezTo>
                    <a:pt x="30552" y="17933"/>
                    <a:pt x="30706" y="18338"/>
                    <a:pt x="30894" y="18688"/>
                  </a:cubicBezTo>
                  <a:cubicBezTo>
                    <a:pt x="31113" y="19093"/>
                    <a:pt x="31476" y="19353"/>
                    <a:pt x="31892" y="19539"/>
                  </a:cubicBezTo>
                  <a:cubicBezTo>
                    <a:pt x="32063" y="19615"/>
                    <a:pt x="32230" y="19702"/>
                    <a:pt x="32442" y="19806"/>
                  </a:cubicBezTo>
                  <a:lnTo>
                    <a:pt x="31037" y="21016"/>
                  </a:lnTo>
                  <a:cubicBezTo>
                    <a:pt x="30870" y="20941"/>
                    <a:pt x="30593" y="20770"/>
                    <a:pt x="30290" y="20689"/>
                  </a:cubicBezTo>
                  <a:cubicBezTo>
                    <a:pt x="30029" y="20619"/>
                    <a:pt x="29770" y="20589"/>
                    <a:pt x="29511" y="20589"/>
                  </a:cubicBezTo>
                  <a:cubicBezTo>
                    <a:pt x="29023" y="20589"/>
                    <a:pt x="28538" y="20694"/>
                    <a:pt x="28058" y="20826"/>
                  </a:cubicBezTo>
                  <a:cubicBezTo>
                    <a:pt x="27494" y="20982"/>
                    <a:pt x="26931" y="21150"/>
                    <a:pt x="26364" y="21302"/>
                  </a:cubicBezTo>
                  <a:cubicBezTo>
                    <a:pt x="26264" y="21329"/>
                    <a:pt x="26166" y="21341"/>
                    <a:pt x="26069" y="21341"/>
                  </a:cubicBezTo>
                  <a:cubicBezTo>
                    <a:pt x="25812" y="21341"/>
                    <a:pt x="25569" y="21254"/>
                    <a:pt x="25342" y="21120"/>
                  </a:cubicBezTo>
                  <a:cubicBezTo>
                    <a:pt x="24814" y="20808"/>
                    <a:pt x="24311" y="20460"/>
                    <a:pt x="23779" y="20157"/>
                  </a:cubicBezTo>
                  <a:cubicBezTo>
                    <a:pt x="23233" y="19848"/>
                    <a:pt x="22681" y="19542"/>
                    <a:pt x="22035" y="19542"/>
                  </a:cubicBezTo>
                  <a:cubicBezTo>
                    <a:pt x="21941" y="19542"/>
                    <a:pt x="21845" y="19549"/>
                    <a:pt x="21746" y="19563"/>
                  </a:cubicBezTo>
                  <a:cubicBezTo>
                    <a:pt x="21074" y="19659"/>
                    <a:pt x="20544" y="20089"/>
                    <a:pt x="20373" y="20744"/>
                  </a:cubicBezTo>
                  <a:cubicBezTo>
                    <a:pt x="20271" y="21131"/>
                    <a:pt x="20199" y="21523"/>
                    <a:pt x="20109" y="21911"/>
                  </a:cubicBezTo>
                  <a:cubicBezTo>
                    <a:pt x="20041" y="22212"/>
                    <a:pt x="19964" y="22510"/>
                    <a:pt x="19886" y="22835"/>
                  </a:cubicBezTo>
                  <a:cubicBezTo>
                    <a:pt x="19383" y="22736"/>
                    <a:pt x="19065" y="22499"/>
                    <a:pt x="18881" y="22045"/>
                  </a:cubicBezTo>
                  <a:cubicBezTo>
                    <a:pt x="18771" y="21774"/>
                    <a:pt x="18586" y="21521"/>
                    <a:pt x="18389" y="21300"/>
                  </a:cubicBezTo>
                  <a:cubicBezTo>
                    <a:pt x="18078" y="20947"/>
                    <a:pt x="18026" y="20551"/>
                    <a:pt x="18197" y="20157"/>
                  </a:cubicBezTo>
                  <a:cubicBezTo>
                    <a:pt x="18352" y="19802"/>
                    <a:pt x="18582" y="19475"/>
                    <a:pt x="18810" y="19159"/>
                  </a:cubicBezTo>
                  <a:cubicBezTo>
                    <a:pt x="19097" y="18767"/>
                    <a:pt x="19134" y="18557"/>
                    <a:pt x="18907" y="18154"/>
                  </a:cubicBezTo>
                  <a:cubicBezTo>
                    <a:pt x="18782" y="17932"/>
                    <a:pt x="18634" y="17823"/>
                    <a:pt x="18481" y="17823"/>
                  </a:cubicBezTo>
                  <a:cubicBezTo>
                    <a:pt x="18334" y="17823"/>
                    <a:pt x="18182" y="17923"/>
                    <a:pt x="18041" y="18117"/>
                  </a:cubicBezTo>
                  <a:cubicBezTo>
                    <a:pt x="17783" y="18476"/>
                    <a:pt x="17848" y="18851"/>
                    <a:pt x="17870" y="19236"/>
                  </a:cubicBezTo>
                  <a:cubicBezTo>
                    <a:pt x="17902" y="19767"/>
                    <a:pt x="17924" y="20299"/>
                    <a:pt x="17956" y="20925"/>
                  </a:cubicBezTo>
                  <a:cubicBezTo>
                    <a:pt x="17175" y="20427"/>
                    <a:pt x="16365" y="20211"/>
                    <a:pt x="15986" y="19336"/>
                  </a:cubicBezTo>
                  <a:cubicBezTo>
                    <a:pt x="15642" y="18548"/>
                    <a:pt x="14977" y="18033"/>
                    <a:pt x="14117" y="17796"/>
                  </a:cubicBezTo>
                  <a:cubicBezTo>
                    <a:pt x="13693" y="17680"/>
                    <a:pt x="13290" y="17487"/>
                    <a:pt x="12876" y="17331"/>
                  </a:cubicBezTo>
                  <a:cubicBezTo>
                    <a:pt x="12805" y="17305"/>
                    <a:pt x="12732" y="17285"/>
                    <a:pt x="12648" y="17285"/>
                  </a:cubicBezTo>
                  <a:cubicBezTo>
                    <a:pt x="12602" y="17285"/>
                    <a:pt x="12553" y="17291"/>
                    <a:pt x="12498" y="17305"/>
                  </a:cubicBezTo>
                  <a:lnTo>
                    <a:pt x="12831" y="17547"/>
                  </a:lnTo>
                  <a:lnTo>
                    <a:pt x="11958" y="17978"/>
                  </a:lnTo>
                  <a:cubicBezTo>
                    <a:pt x="11960" y="18006"/>
                    <a:pt x="11963" y="18033"/>
                    <a:pt x="11965" y="18061"/>
                  </a:cubicBezTo>
                  <a:cubicBezTo>
                    <a:pt x="12097" y="18041"/>
                    <a:pt x="12229" y="18024"/>
                    <a:pt x="12361" y="17998"/>
                  </a:cubicBezTo>
                  <a:cubicBezTo>
                    <a:pt x="12628" y="17942"/>
                    <a:pt x="12896" y="17836"/>
                    <a:pt x="13164" y="17835"/>
                  </a:cubicBezTo>
                  <a:cubicBezTo>
                    <a:pt x="13165" y="17835"/>
                    <a:pt x="13167" y="17835"/>
                    <a:pt x="13169" y="17835"/>
                  </a:cubicBezTo>
                  <a:cubicBezTo>
                    <a:pt x="13383" y="17835"/>
                    <a:pt x="13602" y="17939"/>
                    <a:pt x="13807" y="18028"/>
                  </a:cubicBezTo>
                  <a:cubicBezTo>
                    <a:pt x="14085" y="18149"/>
                    <a:pt x="14342" y="18379"/>
                    <a:pt x="14628" y="18418"/>
                  </a:cubicBezTo>
                  <a:cubicBezTo>
                    <a:pt x="15081" y="18479"/>
                    <a:pt x="15325" y="18771"/>
                    <a:pt x="15444" y="19109"/>
                  </a:cubicBezTo>
                  <a:cubicBezTo>
                    <a:pt x="15728" y="19921"/>
                    <a:pt x="16300" y="20395"/>
                    <a:pt x="17053" y="20722"/>
                  </a:cubicBezTo>
                  <a:cubicBezTo>
                    <a:pt x="17380" y="20865"/>
                    <a:pt x="17584" y="21138"/>
                    <a:pt x="17736" y="21512"/>
                  </a:cubicBezTo>
                  <a:cubicBezTo>
                    <a:pt x="17298" y="21636"/>
                    <a:pt x="16891" y="21785"/>
                    <a:pt x="16471" y="21854"/>
                  </a:cubicBezTo>
                  <a:cubicBezTo>
                    <a:pt x="16461" y="21855"/>
                    <a:pt x="16450" y="21856"/>
                    <a:pt x="16440" y="21856"/>
                  </a:cubicBezTo>
                  <a:cubicBezTo>
                    <a:pt x="16297" y="21856"/>
                    <a:pt x="16121" y="21714"/>
                    <a:pt x="15986" y="21614"/>
                  </a:cubicBezTo>
                  <a:cubicBezTo>
                    <a:pt x="15655" y="21371"/>
                    <a:pt x="15299" y="21215"/>
                    <a:pt x="14888" y="21185"/>
                  </a:cubicBezTo>
                  <a:cubicBezTo>
                    <a:pt x="14855" y="21182"/>
                    <a:pt x="14822" y="21181"/>
                    <a:pt x="14789" y="21181"/>
                  </a:cubicBezTo>
                  <a:cubicBezTo>
                    <a:pt x="14239" y="21181"/>
                    <a:pt x="13846" y="21536"/>
                    <a:pt x="13799" y="22099"/>
                  </a:cubicBezTo>
                  <a:cubicBezTo>
                    <a:pt x="13769" y="22460"/>
                    <a:pt x="13996" y="22796"/>
                    <a:pt x="14357" y="22855"/>
                  </a:cubicBezTo>
                  <a:cubicBezTo>
                    <a:pt x="14537" y="22885"/>
                    <a:pt x="14713" y="22902"/>
                    <a:pt x="14883" y="22902"/>
                  </a:cubicBezTo>
                  <a:cubicBezTo>
                    <a:pt x="15451" y="22902"/>
                    <a:pt x="15957" y="22712"/>
                    <a:pt x="16345" y="22172"/>
                  </a:cubicBezTo>
                  <a:cubicBezTo>
                    <a:pt x="16395" y="22103"/>
                    <a:pt x="16497" y="22054"/>
                    <a:pt x="16584" y="22030"/>
                  </a:cubicBezTo>
                  <a:cubicBezTo>
                    <a:pt x="16926" y="21932"/>
                    <a:pt x="17276" y="21857"/>
                    <a:pt x="17616" y="21753"/>
                  </a:cubicBezTo>
                  <a:cubicBezTo>
                    <a:pt x="17666" y="21738"/>
                    <a:pt x="17709" y="21730"/>
                    <a:pt x="17746" y="21730"/>
                  </a:cubicBezTo>
                  <a:cubicBezTo>
                    <a:pt x="17859" y="21730"/>
                    <a:pt x="17924" y="21799"/>
                    <a:pt x="18000" y="21936"/>
                  </a:cubicBezTo>
                  <a:cubicBezTo>
                    <a:pt x="18227" y="22337"/>
                    <a:pt x="18472" y="22736"/>
                    <a:pt x="18762" y="23097"/>
                  </a:cubicBezTo>
                  <a:cubicBezTo>
                    <a:pt x="18913" y="23285"/>
                    <a:pt x="19171" y="23387"/>
                    <a:pt x="19444" y="23573"/>
                  </a:cubicBezTo>
                  <a:lnTo>
                    <a:pt x="17972" y="24660"/>
                  </a:lnTo>
                  <a:cubicBezTo>
                    <a:pt x="17372" y="24091"/>
                    <a:pt x="16570" y="23963"/>
                    <a:pt x="15741" y="23868"/>
                  </a:cubicBezTo>
                  <a:cubicBezTo>
                    <a:pt x="14646" y="23742"/>
                    <a:pt x="13749" y="23210"/>
                    <a:pt x="13022" y="22393"/>
                  </a:cubicBezTo>
                  <a:cubicBezTo>
                    <a:pt x="12426" y="21720"/>
                    <a:pt x="11647" y="21389"/>
                    <a:pt x="10794" y="21220"/>
                  </a:cubicBezTo>
                  <a:cubicBezTo>
                    <a:pt x="10690" y="21200"/>
                    <a:pt x="10585" y="21190"/>
                    <a:pt x="10481" y="21190"/>
                  </a:cubicBezTo>
                  <a:cubicBezTo>
                    <a:pt x="10104" y="21190"/>
                    <a:pt x="9735" y="21321"/>
                    <a:pt x="9440" y="21566"/>
                  </a:cubicBezTo>
                  <a:cubicBezTo>
                    <a:pt x="9224" y="21746"/>
                    <a:pt x="9113" y="22145"/>
                    <a:pt x="9098" y="22454"/>
                  </a:cubicBezTo>
                  <a:cubicBezTo>
                    <a:pt x="9081" y="22846"/>
                    <a:pt x="8977" y="23121"/>
                    <a:pt x="8661" y="23353"/>
                  </a:cubicBezTo>
                  <a:cubicBezTo>
                    <a:pt x="8340" y="23589"/>
                    <a:pt x="8065" y="23885"/>
                    <a:pt x="7745" y="24121"/>
                  </a:cubicBezTo>
                  <a:cubicBezTo>
                    <a:pt x="7164" y="24548"/>
                    <a:pt x="7048" y="25119"/>
                    <a:pt x="7190" y="25773"/>
                  </a:cubicBezTo>
                  <a:cubicBezTo>
                    <a:pt x="7368" y="26598"/>
                    <a:pt x="7760" y="27276"/>
                    <a:pt x="8425" y="27839"/>
                  </a:cubicBezTo>
                  <a:cubicBezTo>
                    <a:pt x="9061" y="28374"/>
                    <a:pt x="9793" y="28697"/>
                    <a:pt x="10505" y="29082"/>
                  </a:cubicBezTo>
                  <a:cubicBezTo>
                    <a:pt x="10860" y="29273"/>
                    <a:pt x="11188" y="29517"/>
                    <a:pt x="11534" y="29738"/>
                  </a:cubicBezTo>
                  <a:cubicBezTo>
                    <a:pt x="11226" y="30108"/>
                    <a:pt x="11010" y="30263"/>
                    <a:pt x="10718" y="30263"/>
                  </a:cubicBezTo>
                  <a:cubicBezTo>
                    <a:pt x="10578" y="30263"/>
                    <a:pt x="10421" y="30228"/>
                    <a:pt x="10228" y="30163"/>
                  </a:cubicBezTo>
                  <a:cubicBezTo>
                    <a:pt x="9668" y="29979"/>
                    <a:pt x="9111" y="29788"/>
                    <a:pt x="8548" y="29615"/>
                  </a:cubicBezTo>
                  <a:cubicBezTo>
                    <a:pt x="8371" y="29561"/>
                    <a:pt x="8180" y="29558"/>
                    <a:pt x="7959" y="29526"/>
                  </a:cubicBezTo>
                  <a:cubicBezTo>
                    <a:pt x="8121" y="29097"/>
                    <a:pt x="8104" y="28682"/>
                    <a:pt x="7652" y="28339"/>
                  </a:cubicBezTo>
                  <a:lnTo>
                    <a:pt x="7652" y="28339"/>
                  </a:lnTo>
                  <a:cubicBezTo>
                    <a:pt x="7656" y="28443"/>
                    <a:pt x="7630" y="28562"/>
                    <a:pt x="7669" y="28649"/>
                  </a:cubicBezTo>
                  <a:cubicBezTo>
                    <a:pt x="7894" y="29143"/>
                    <a:pt x="7829" y="29504"/>
                    <a:pt x="7398" y="29799"/>
                  </a:cubicBezTo>
                  <a:cubicBezTo>
                    <a:pt x="6915" y="30128"/>
                    <a:pt x="6785" y="30580"/>
                    <a:pt x="6933" y="31107"/>
                  </a:cubicBezTo>
                  <a:cubicBezTo>
                    <a:pt x="7050" y="31516"/>
                    <a:pt x="6998" y="31899"/>
                    <a:pt x="6773" y="32218"/>
                  </a:cubicBezTo>
                  <a:cubicBezTo>
                    <a:pt x="6454" y="32670"/>
                    <a:pt x="6586" y="33075"/>
                    <a:pt x="6775" y="33502"/>
                  </a:cubicBezTo>
                  <a:cubicBezTo>
                    <a:pt x="6870" y="33716"/>
                    <a:pt x="6978" y="33926"/>
                    <a:pt x="7037" y="34149"/>
                  </a:cubicBezTo>
                  <a:cubicBezTo>
                    <a:pt x="7074" y="34290"/>
                    <a:pt x="7034" y="34452"/>
                    <a:pt x="7028" y="34604"/>
                  </a:cubicBezTo>
                  <a:lnTo>
                    <a:pt x="6930" y="34628"/>
                  </a:lnTo>
                  <a:cubicBezTo>
                    <a:pt x="6372" y="34049"/>
                    <a:pt x="5820" y="33462"/>
                    <a:pt x="5254" y="32893"/>
                  </a:cubicBezTo>
                  <a:cubicBezTo>
                    <a:pt x="4681" y="32317"/>
                    <a:pt x="4056" y="31836"/>
                    <a:pt x="3248" y="31836"/>
                  </a:cubicBezTo>
                  <a:cubicBezTo>
                    <a:pt x="3099" y="31836"/>
                    <a:pt x="2944" y="31853"/>
                    <a:pt x="2782" y="31888"/>
                  </a:cubicBezTo>
                  <a:cubicBezTo>
                    <a:pt x="2329" y="31988"/>
                    <a:pt x="1892" y="32165"/>
                    <a:pt x="1441" y="32283"/>
                  </a:cubicBezTo>
                  <a:cubicBezTo>
                    <a:pt x="1301" y="32321"/>
                    <a:pt x="1165" y="32338"/>
                    <a:pt x="1030" y="32338"/>
                  </a:cubicBezTo>
                  <a:cubicBezTo>
                    <a:pt x="686" y="32338"/>
                    <a:pt x="352" y="32224"/>
                    <a:pt x="1" y="32031"/>
                  </a:cubicBezTo>
                  <a:lnTo>
                    <a:pt x="1" y="32031"/>
                  </a:lnTo>
                  <a:cubicBezTo>
                    <a:pt x="41" y="32124"/>
                    <a:pt x="66" y="32224"/>
                    <a:pt x="121" y="32306"/>
                  </a:cubicBezTo>
                  <a:cubicBezTo>
                    <a:pt x="246" y="32488"/>
                    <a:pt x="417" y="32644"/>
                    <a:pt x="500" y="32839"/>
                  </a:cubicBezTo>
                  <a:cubicBezTo>
                    <a:pt x="547" y="32945"/>
                    <a:pt x="461" y="33114"/>
                    <a:pt x="417" y="33248"/>
                  </a:cubicBezTo>
                  <a:cubicBezTo>
                    <a:pt x="378" y="33365"/>
                    <a:pt x="311" y="33475"/>
                    <a:pt x="255" y="33588"/>
                  </a:cubicBezTo>
                  <a:cubicBezTo>
                    <a:pt x="376" y="33605"/>
                    <a:pt x="495" y="33632"/>
                    <a:pt x="616" y="33636"/>
                  </a:cubicBezTo>
                  <a:cubicBezTo>
                    <a:pt x="635" y="33637"/>
                    <a:pt x="655" y="33637"/>
                    <a:pt x="674" y="33637"/>
                  </a:cubicBezTo>
                  <a:cubicBezTo>
                    <a:pt x="1471" y="33637"/>
                    <a:pt x="2095" y="33199"/>
                    <a:pt x="2723" y="32781"/>
                  </a:cubicBezTo>
                  <a:cubicBezTo>
                    <a:pt x="2967" y="32619"/>
                    <a:pt x="3228" y="32537"/>
                    <a:pt x="3488" y="32537"/>
                  </a:cubicBezTo>
                  <a:cubicBezTo>
                    <a:pt x="3757" y="32537"/>
                    <a:pt x="4024" y="32625"/>
                    <a:pt x="4269" y="32804"/>
                  </a:cubicBezTo>
                  <a:cubicBezTo>
                    <a:pt x="4696" y="33112"/>
                    <a:pt x="4973" y="33534"/>
                    <a:pt x="5224" y="33984"/>
                  </a:cubicBezTo>
                  <a:cubicBezTo>
                    <a:pt x="5402" y="34303"/>
                    <a:pt x="5616" y="34602"/>
                    <a:pt x="5791" y="34924"/>
                  </a:cubicBezTo>
                  <a:cubicBezTo>
                    <a:pt x="5854" y="35052"/>
                    <a:pt x="5880" y="35197"/>
                    <a:pt x="5863" y="35340"/>
                  </a:cubicBezTo>
                  <a:cubicBezTo>
                    <a:pt x="5835" y="35550"/>
                    <a:pt x="5781" y="35756"/>
                    <a:pt x="5705" y="35953"/>
                  </a:cubicBezTo>
                  <a:cubicBezTo>
                    <a:pt x="5525" y="36444"/>
                    <a:pt x="5705" y="36849"/>
                    <a:pt x="5999" y="37221"/>
                  </a:cubicBezTo>
                  <a:cubicBezTo>
                    <a:pt x="6160" y="37425"/>
                    <a:pt x="6378" y="37561"/>
                    <a:pt x="6613" y="37561"/>
                  </a:cubicBezTo>
                  <a:cubicBezTo>
                    <a:pt x="6692" y="37561"/>
                    <a:pt x="6773" y="37545"/>
                    <a:pt x="6855" y="37512"/>
                  </a:cubicBezTo>
                  <a:cubicBezTo>
                    <a:pt x="7173" y="37384"/>
                    <a:pt x="7312" y="37076"/>
                    <a:pt x="7279" y="36706"/>
                  </a:cubicBezTo>
                  <a:lnTo>
                    <a:pt x="7279" y="36706"/>
                  </a:lnTo>
                  <a:cubicBezTo>
                    <a:pt x="7494" y="36840"/>
                    <a:pt x="7684" y="36988"/>
                    <a:pt x="7896" y="37087"/>
                  </a:cubicBezTo>
                  <a:cubicBezTo>
                    <a:pt x="8057" y="37161"/>
                    <a:pt x="8211" y="37197"/>
                    <a:pt x="8351" y="37197"/>
                  </a:cubicBezTo>
                  <a:cubicBezTo>
                    <a:pt x="8645" y="37197"/>
                    <a:pt x="8876" y="37039"/>
                    <a:pt x="8981" y="36752"/>
                  </a:cubicBezTo>
                  <a:cubicBezTo>
                    <a:pt x="9198" y="36154"/>
                    <a:pt x="9016" y="35788"/>
                    <a:pt x="8379" y="35606"/>
                  </a:cubicBezTo>
                  <a:cubicBezTo>
                    <a:pt x="8561" y="34889"/>
                    <a:pt x="8043" y="34394"/>
                    <a:pt x="7777" y="33813"/>
                  </a:cubicBezTo>
                  <a:cubicBezTo>
                    <a:pt x="7727" y="33701"/>
                    <a:pt x="7652" y="33601"/>
                    <a:pt x="7602" y="33489"/>
                  </a:cubicBezTo>
                  <a:cubicBezTo>
                    <a:pt x="7342" y="32902"/>
                    <a:pt x="7348" y="32824"/>
                    <a:pt x="7825" y="32399"/>
                  </a:cubicBezTo>
                  <a:cubicBezTo>
                    <a:pt x="8100" y="32157"/>
                    <a:pt x="8109" y="31901"/>
                    <a:pt x="7981" y="31592"/>
                  </a:cubicBezTo>
                  <a:cubicBezTo>
                    <a:pt x="7751" y="31040"/>
                    <a:pt x="7751" y="30905"/>
                    <a:pt x="7968" y="30568"/>
                  </a:cubicBezTo>
                  <a:lnTo>
                    <a:pt x="7968" y="30568"/>
                  </a:lnTo>
                  <a:cubicBezTo>
                    <a:pt x="8101" y="31045"/>
                    <a:pt x="7962" y="31739"/>
                    <a:pt x="8646" y="31739"/>
                  </a:cubicBezTo>
                  <a:cubicBezTo>
                    <a:pt x="8719" y="31739"/>
                    <a:pt x="8801" y="31732"/>
                    <a:pt x="8894" y="31715"/>
                  </a:cubicBezTo>
                  <a:cubicBezTo>
                    <a:pt x="8977" y="31960"/>
                    <a:pt x="9042" y="32205"/>
                    <a:pt x="9146" y="32434"/>
                  </a:cubicBezTo>
                  <a:cubicBezTo>
                    <a:pt x="9321" y="32815"/>
                    <a:pt x="9710" y="33030"/>
                    <a:pt x="10089" y="33030"/>
                  </a:cubicBezTo>
                  <a:cubicBezTo>
                    <a:pt x="10116" y="33030"/>
                    <a:pt x="10143" y="33029"/>
                    <a:pt x="10170" y="33027"/>
                  </a:cubicBezTo>
                  <a:cubicBezTo>
                    <a:pt x="10488" y="33001"/>
                    <a:pt x="10581" y="32802"/>
                    <a:pt x="10631" y="32549"/>
                  </a:cubicBezTo>
                  <a:cubicBezTo>
                    <a:pt x="10733" y="32031"/>
                    <a:pt x="10611" y="31563"/>
                    <a:pt x="10257" y="31126"/>
                  </a:cubicBezTo>
                  <a:lnTo>
                    <a:pt x="10257" y="31126"/>
                  </a:lnTo>
                  <a:cubicBezTo>
                    <a:pt x="10259" y="31126"/>
                    <a:pt x="10261" y="31126"/>
                    <a:pt x="10262" y="31126"/>
                  </a:cubicBezTo>
                  <a:cubicBezTo>
                    <a:pt x="10999" y="31126"/>
                    <a:pt x="11532" y="30718"/>
                    <a:pt x="12104" y="30351"/>
                  </a:cubicBezTo>
                  <a:cubicBezTo>
                    <a:pt x="12365" y="30964"/>
                    <a:pt x="12628" y="31551"/>
                    <a:pt x="12864" y="32148"/>
                  </a:cubicBezTo>
                  <a:cubicBezTo>
                    <a:pt x="13158" y="32887"/>
                    <a:pt x="13745" y="33229"/>
                    <a:pt x="14477" y="33367"/>
                  </a:cubicBezTo>
                  <a:cubicBezTo>
                    <a:pt x="14652" y="33398"/>
                    <a:pt x="14737" y="33456"/>
                    <a:pt x="14815" y="33616"/>
                  </a:cubicBezTo>
                  <a:cubicBezTo>
                    <a:pt x="15062" y="34122"/>
                    <a:pt x="15487" y="34460"/>
                    <a:pt x="15950" y="34460"/>
                  </a:cubicBezTo>
                  <a:cubicBezTo>
                    <a:pt x="16267" y="34460"/>
                    <a:pt x="16602" y="34302"/>
                    <a:pt x="16910" y="33932"/>
                  </a:cubicBezTo>
                  <a:cubicBezTo>
                    <a:pt x="17027" y="34084"/>
                    <a:pt x="17138" y="34233"/>
                    <a:pt x="17257" y="34374"/>
                  </a:cubicBezTo>
                  <a:cubicBezTo>
                    <a:pt x="17380" y="34518"/>
                    <a:pt x="17528" y="34591"/>
                    <a:pt x="17678" y="34591"/>
                  </a:cubicBezTo>
                  <a:cubicBezTo>
                    <a:pt x="17812" y="34591"/>
                    <a:pt x="17948" y="34533"/>
                    <a:pt x="18071" y="34418"/>
                  </a:cubicBezTo>
                  <a:cubicBezTo>
                    <a:pt x="18495" y="34015"/>
                    <a:pt x="18552" y="33774"/>
                    <a:pt x="18340" y="33231"/>
                  </a:cubicBezTo>
                  <a:cubicBezTo>
                    <a:pt x="18240" y="32978"/>
                    <a:pt x="18129" y="32729"/>
                    <a:pt x="18002" y="32432"/>
                  </a:cubicBezTo>
                  <a:lnTo>
                    <a:pt x="18002" y="32432"/>
                  </a:lnTo>
                  <a:cubicBezTo>
                    <a:pt x="18764" y="32767"/>
                    <a:pt x="19400" y="33166"/>
                    <a:pt x="19855" y="33811"/>
                  </a:cubicBezTo>
                  <a:cubicBezTo>
                    <a:pt x="20037" y="34071"/>
                    <a:pt x="20018" y="34201"/>
                    <a:pt x="19728" y="34359"/>
                  </a:cubicBezTo>
                  <a:cubicBezTo>
                    <a:pt x="19528" y="34470"/>
                    <a:pt x="19308" y="34552"/>
                    <a:pt x="19102" y="34654"/>
                  </a:cubicBezTo>
                  <a:cubicBezTo>
                    <a:pt x="18850" y="34781"/>
                    <a:pt x="18732" y="34972"/>
                    <a:pt x="18758" y="35271"/>
                  </a:cubicBezTo>
                  <a:cubicBezTo>
                    <a:pt x="18817" y="35968"/>
                    <a:pt x="19196" y="36424"/>
                    <a:pt x="19889" y="36424"/>
                  </a:cubicBezTo>
                  <a:cubicBezTo>
                    <a:pt x="20058" y="36424"/>
                    <a:pt x="20245" y="36397"/>
                    <a:pt x="20451" y="36340"/>
                  </a:cubicBezTo>
                  <a:cubicBezTo>
                    <a:pt x="21711" y="35990"/>
                    <a:pt x="22989" y="35714"/>
                    <a:pt x="24268" y="35426"/>
                  </a:cubicBezTo>
                  <a:cubicBezTo>
                    <a:pt x="24346" y="35408"/>
                    <a:pt x="24417" y="35400"/>
                    <a:pt x="24482" y="35400"/>
                  </a:cubicBezTo>
                  <a:cubicBezTo>
                    <a:pt x="24828" y="35400"/>
                    <a:pt x="24975" y="35646"/>
                    <a:pt x="24922" y="36068"/>
                  </a:cubicBezTo>
                  <a:cubicBezTo>
                    <a:pt x="24896" y="36275"/>
                    <a:pt x="24857" y="36572"/>
                    <a:pt x="24968" y="36682"/>
                  </a:cubicBezTo>
                  <a:cubicBezTo>
                    <a:pt x="25028" y="36741"/>
                    <a:pt x="25091" y="36764"/>
                    <a:pt x="25157" y="36764"/>
                  </a:cubicBezTo>
                  <a:cubicBezTo>
                    <a:pt x="25308" y="36764"/>
                    <a:pt x="25473" y="36643"/>
                    <a:pt x="25628" y="36568"/>
                  </a:cubicBezTo>
                  <a:cubicBezTo>
                    <a:pt x="26295" y="36251"/>
                    <a:pt x="26644" y="35712"/>
                    <a:pt x="26795" y="35015"/>
                  </a:cubicBezTo>
                  <a:cubicBezTo>
                    <a:pt x="26817" y="34918"/>
                    <a:pt x="26849" y="34824"/>
                    <a:pt x="26886" y="34731"/>
                  </a:cubicBezTo>
                  <a:cubicBezTo>
                    <a:pt x="26897" y="34701"/>
                    <a:pt x="26925" y="34680"/>
                    <a:pt x="26970" y="34625"/>
                  </a:cubicBezTo>
                  <a:cubicBezTo>
                    <a:pt x="27226" y="34766"/>
                    <a:pt x="27479" y="34924"/>
                    <a:pt x="27746" y="35043"/>
                  </a:cubicBezTo>
                  <a:cubicBezTo>
                    <a:pt x="27855" y="35092"/>
                    <a:pt x="28013" y="35150"/>
                    <a:pt x="28121" y="35150"/>
                  </a:cubicBezTo>
                  <a:cubicBezTo>
                    <a:pt x="28158" y="35150"/>
                    <a:pt x="28190" y="35143"/>
                    <a:pt x="28211" y="35126"/>
                  </a:cubicBezTo>
                  <a:cubicBezTo>
                    <a:pt x="28343" y="35020"/>
                    <a:pt x="28467" y="34777"/>
                    <a:pt x="28432" y="34630"/>
                  </a:cubicBezTo>
                  <a:cubicBezTo>
                    <a:pt x="28389" y="34448"/>
                    <a:pt x="28211" y="34218"/>
                    <a:pt x="28042" y="34164"/>
                  </a:cubicBezTo>
                  <a:cubicBezTo>
                    <a:pt x="27962" y="34139"/>
                    <a:pt x="27877" y="34130"/>
                    <a:pt x="27788" y="34130"/>
                  </a:cubicBezTo>
                  <a:cubicBezTo>
                    <a:pt x="27612" y="34130"/>
                    <a:pt x="27418" y="34163"/>
                    <a:pt x="27207" y="34169"/>
                  </a:cubicBezTo>
                  <a:cubicBezTo>
                    <a:pt x="27345" y="34065"/>
                    <a:pt x="27460" y="33969"/>
                    <a:pt x="27583" y="33883"/>
                  </a:cubicBezTo>
                  <a:cubicBezTo>
                    <a:pt x="27809" y="33725"/>
                    <a:pt x="28049" y="33584"/>
                    <a:pt x="28267" y="33415"/>
                  </a:cubicBezTo>
                  <a:cubicBezTo>
                    <a:pt x="28414" y="33301"/>
                    <a:pt x="28516" y="33242"/>
                    <a:pt x="28608" y="33242"/>
                  </a:cubicBezTo>
                  <a:cubicBezTo>
                    <a:pt x="28711" y="33242"/>
                    <a:pt x="28800" y="33316"/>
                    <a:pt x="28926" y="33473"/>
                  </a:cubicBezTo>
                  <a:cubicBezTo>
                    <a:pt x="29281" y="33911"/>
                    <a:pt x="29632" y="34353"/>
                    <a:pt x="30004" y="34777"/>
                  </a:cubicBezTo>
                  <a:cubicBezTo>
                    <a:pt x="30066" y="34848"/>
                    <a:pt x="30216" y="34918"/>
                    <a:pt x="30307" y="34918"/>
                  </a:cubicBezTo>
                  <a:cubicBezTo>
                    <a:pt x="30327" y="34918"/>
                    <a:pt x="30344" y="34915"/>
                    <a:pt x="30357" y="34907"/>
                  </a:cubicBezTo>
                  <a:cubicBezTo>
                    <a:pt x="30421" y="34867"/>
                    <a:pt x="30475" y="34851"/>
                    <a:pt x="30523" y="34851"/>
                  </a:cubicBezTo>
                  <a:cubicBezTo>
                    <a:pt x="30621" y="34851"/>
                    <a:pt x="30696" y="34918"/>
                    <a:pt x="30790" y="34987"/>
                  </a:cubicBezTo>
                  <a:cubicBezTo>
                    <a:pt x="31041" y="35167"/>
                    <a:pt x="31305" y="35327"/>
                    <a:pt x="31568" y="35487"/>
                  </a:cubicBezTo>
                  <a:cubicBezTo>
                    <a:pt x="31624" y="35520"/>
                    <a:pt x="31706" y="35505"/>
                    <a:pt x="31829" y="35520"/>
                  </a:cubicBezTo>
                  <a:lnTo>
                    <a:pt x="30745" y="34688"/>
                  </a:lnTo>
                  <a:cubicBezTo>
                    <a:pt x="31175" y="34244"/>
                    <a:pt x="31684" y="34136"/>
                    <a:pt x="32183" y="33984"/>
                  </a:cubicBezTo>
                  <a:cubicBezTo>
                    <a:pt x="32299" y="33948"/>
                    <a:pt x="32408" y="33933"/>
                    <a:pt x="32512" y="33933"/>
                  </a:cubicBezTo>
                  <a:cubicBezTo>
                    <a:pt x="32859" y="33933"/>
                    <a:pt x="33151" y="34109"/>
                    <a:pt x="33434" y="34333"/>
                  </a:cubicBezTo>
                  <a:cubicBezTo>
                    <a:pt x="33495" y="34381"/>
                    <a:pt x="33544" y="34443"/>
                    <a:pt x="33601" y="34495"/>
                  </a:cubicBezTo>
                  <a:cubicBezTo>
                    <a:pt x="34032" y="34881"/>
                    <a:pt x="34205" y="35042"/>
                    <a:pt x="34477" y="35042"/>
                  </a:cubicBezTo>
                  <a:cubicBezTo>
                    <a:pt x="34657" y="35042"/>
                    <a:pt x="34880" y="34971"/>
                    <a:pt x="35248" y="34850"/>
                  </a:cubicBezTo>
                  <a:cubicBezTo>
                    <a:pt x="35539" y="34752"/>
                    <a:pt x="35826" y="34717"/>
                    <a:pt x="36115" y="34717"/>
                  </a:cubicBezTo>
                  <a:cubicBezTo>
                    <a:pt x="36304" y="34717"/>
                    <a:pt x="36493" y="34732"/>
                    <a:pt x="36686" y="34753"/>
                  </a:cubicBezTo>
                  <a:cubicBezTo>
                    <a:pt x="36703" y="34755"/>
                    <a:pt x="36721" y="34756"/>
                    <a:pt x="36739" y="34756"/>
                  </a:cubicBezTo>
                  <a:cubicBezTo>
                    <a:pt x="36862" y="34756"/>
                    <a:pt x="36990" y="34715"/>
                    <a:pt x="37115" y="34697"/>
                  </a:cubicBezTo>
                  <a:cubicBezTo>
                    <a:pt x="37111" y="34664"/>
                    <a:pt x="37108" y="34632"/>
                    <a:pt x="37104" y="34599"/>
                  </a:cubicBezTo>
                  <a:lnTo>
                    <a:pt x="35916" y="34441"/>
                  </a:lnTo>
                  <a:lnTo>
                    <a:pt x="36481" y="34045"/>
                  </a:lnTo>
                  <a:cubicBezTo>
                    <a:pt x="36374" y="34031"/>
                    <a:pt x="36298" y="34005"/>
                    <a:pt x="36246" y="34005"/>
                  </a:cubicBezTo>
                  <a:cubicBezTo>
                    <a:pt x="36229" y="34005"/>
                    <a:pt x="36215" y="34007"/>
                    <a:pt x="36203" y="34013"/>
                  </a:cubicBezTo>
                  <a:cubicBezTo>
                    <a:pt x="35718" y="34251"/>
                    <a:pt x="35242" y="34508"/>
                    <a:pt x="34753" y="34740"/>
                  </a:cubicBezTo>
                  <a:cubicBezTo>
                    <a:pt x="34667" y="34782"/>
                    <a:pt x="34580" y="34811"/>
                    <a:pt x="34494" y="34811"/>
                  </a:cubicBezTo>
                  <a:cubicBezTo>
                    <a:pt x="34389" y="34811"/>
                    <a:pt x="34287" y="34768"/>
                    <a:pt x="34190" y="34651"/>
                  </a:cubicBezTo>
                  <a:cubicBezTo>
                    <a:pt x="34060" y="34495"/>
                    <a:pt x="33871" y="34389"/>
                    <a:pt x="33681" y="34238"/>
                  </a:cubicBezTo>
                  <a:cubicBezTo>
                    <a:pt x="33994" y="34020"/>
                    <a:pt x="34269" y="33804"/>
                    <a:pt x="34630" y="33804"/>
                  </a:cubicBezTo>
                  <a:cubicBezTo>
                    <a:pt x="34724" y="33804"/>
                    <a:pt x="34824" y="33819"/>
                    <a:pt x="34932" y="33852"/>
                  </a:cubicBezTo>
                  <a:cubicBezTo>
                    <a:pt x="35070" y="33895"/>
                    <a:pt x="35206" y="33915"/>
                    <a:pt x="35340" y="33915"/>
                  </a:cubicBezTo>
                  <a:cubicBezTo>
                    <a:pt x="35671" y="33915"/>
                    <a:pt x="35986" y="33789"/>
                    <a:pt x="36273" y="33554"/>
                  </a:cubicBezTo>
                  <a:cubicBezTo>
                    <a:pt x="36637" y="33257"/>
                    <a:pt x="36742" y="32919"/>
                    <a:pt x="36546" y="32534"/>
                  </a:cubicBezTo>
                  <a:cubicBezTo>
                    <a:pt x="36429" y="32301"/>
                    <a:pt x="36195" y="32171"/>
                    <a:pt x="35914" y="32171"/>
                  </a:cubicBezTo>
                  <a:cubicBezTo>
                    <a:pt x="35811" y="32171"/>
                    <a:pt x="35703" y="32188"/>
                    <a:pt x="35591" y="32224"/>
                  </a:cubicBezTo>
                  <a:cubicBezTo>
                    <a:pt x="34989" y="32414"/>
                    <a:pt x="34603" y="32871"/>
                    <a:pt x="34292" y="33372"/>
                  </a:cubicBezTo>
                  <a:cubicBezTo>
                    <a:pt x="34081" y="33714"/>
                    <a:pt x="33767" y="33841"/>
                    <a:pt x="33449" y="33989"/>
                  </a:cubicBezTo>
                  <a:cubicBezTo>
                    <a:pt x="33441" y="33993"/>
                    <a:pt x="33433" y="33994"/>
                    <a:pt x="33423" y="33994"/>
                  </a:cubicBezTo>
                  <a:cubicBezTo>
                    <a:pt x="33366" y="33994"/>
                    <a:pt x="33276" y="33937"/>
                    <a:pt x="33217" y="33894"/>
                  </a:cubicBezTo>
                  <a:cubicBezTo>
                    <a:pt x="33003" y="33742"/>
                    <a:pt x="32776" y="33672"/>
                    <a:pt x="32535" y="33672"/>
                  </a:cubicBezTo>
                  <a:cubicBezTo>
                    <a:pt x="32428" y="33672"/>
                    <a:pt x="32318" y="33686"/>
                    <a:pt x="32206" y="33712"/>
                  </a:cubicBezTo>
                  <a:cubicBezTo>
                    <a:pt x="31652" y="33839"/>
                    <a:pt x="31098" y="33954"/>
                    <a:pt x="30665" y="34372"/>
                  </a:cubicBezTo>
                  <a:cubicBezTo>
                    <a:pt x="30577" y="34458"/>
                    <a:pt x="30485" y="34503"/>
                    <a:pt x="30396" y="34503"/>
                  </a:cubicBezTo>
                  <a:cubicBezTo>
                    <a:pt x="30292" y="34503"/>
                    <a:pt x="30193" y="34443"/>
                    <a:pt x="30106" y="34318"/>
                  </a:cubicBezTo>
                  <a:cubicBezTo>
                    <a:pt x="29922" y="34054"/>
                    <a:pt x="29720" y="33802"/>
                    <a:pt x="29573" y="33521"/>
                  </a:cubicBezTo>
                  <a:cubicBezTo>
                    <a:pt x="29517" y="33413"/>
                    <a:pt x="29593" y="33239"/>
                    <a:pt x="29610" y="33082"/>
                  </a:cubicBezTo>
                  <a:cubicBezTo>
                    <a:pt x="29935" y="33192"/>
                    <a:pt x="30205" y="33287"/>
                    <a:pt x="30476" y="33378"/>
                  </a:cubicBezTo>
                  <a:cubicBezTo>
                    <a:pt x="30618" y="33426"/>
                    <a:pt x="30764" y="33448"/>
                    <a:pt x="30909" y="33448"/>
                  </a:cubicBezTo>
                  <a:cubicBezTo>
                    <a:pt x="31611" y="33448"/>
                    <a:pt x="32304" y="32928"/>
                    <a:pt x="32555" y="32246"/>
                  </a:cubicBezTo>
                  <a:cubicBezTo>
                    <a:pt x="32704" y="31845"/>
                    <a:pt x="32603" y="31494"/>
                    <a:pt x="32278" y="31228"/>
                  </a:cubicBezTo>
                  <a:cubicBezTo>
                    <a:pt x="32048" y="31038"/>
                    <a:pt x="31793" y="30931"/>
                    <a:pt x="31523" y="30931"/>
                  </a:cubicBezTo>
                  <a:cubicBezTo>
                    <a:pt x="31383" y="30931"/>
                    <a:pt x="31240" y="30959"/>
                    <a:pt x="31093" y="31020"/>
                  </a:cubicBezTo>
                  <a:cubicBezTo>
                    <a:pt x="30892" y="31104"/>
                    <a:pt x="30714" y="31247"/>
                    <a:pt x="30494" y="31380"/>
                  </a:cubicBezTo>
                  <a:cubicBezTo>
                    <a:pt x="30480" y="31287"/>
                    <a:pt x="30463" y="31195"/>
                    <a:pt x="30448" y="31102"/>
                  </a:cubicBezTo>
                  <a:cubicBezTo>
                    <a:pt x="30390" y="30743"/>
                    <a:pt x="30206" y="30542"/>
                    <a:pt x="29965" y="30542"/>
                  </a:cubicBezTo>
                  <a:cubicBezTo>
                    <a:pt x="29837" y="30542"/>
                    <a:pt x="29694" y="30598"/>
                    <a:pt x="29545" y="30717"/>
                  </a:cubicBezTo>
                  <a:cubicBezTo>
                    <a:pt x="29134" y="31046"/>
                    <a:pt x="28831" y="31481"/>
                    <a:pt x="28887" y="32036"/>
                  </a:cubicBezTo>
                  <a:cubicBezTo>
                    <a:pt x="28911" y="32265"/>
                    <a:pt x="29088" y="32477"/>
                    <a:pt x="29201" y="32696"/>
                  </a:cubicBezTo>
                  <a:cubicBezTo>
                    <a:pt x="29227" y="32746"/>
                    <a:pt x="29272" y="32787"/>
                    <a:pt x="29276" y="32867"/>
                  </a:cubicBezTo>
                  <a:cubicBezTo>
                    <a:pt x="29229" y="32845"/>
                    <a:pt x="29186" y="32817"/>
                    <a:pt x="29145" y="32785"/>
                  </a:cubicBezTo>
                  <a:cubicBezTo>
                    <a:pt x="28906" y="32580"/>
                    <a:pt x="28720" y="32477"/>
                    <a:pt x="28545" y="32477"/>
                  </a:cubicBezTo>
                  <a:cubicBezTo>
                    <a:pt x="28350" y="32477"/>
                    <a:pt x="28168" y="32605"/>
                    <a:pt x="27938" y="32861"/>
                  </a:cubicBezTo>
                  <a:cubicBezTo>
                    <a:pt x="27783" y="33030"/>
                    <a:pt x="27607" y="33207"/>
                    <a:pt x="27404" y="33304"/>
                  </a:cubicBezTo>
                  <a:cubicBezTo>
                    <a:pt x="26823" y="33579"/>
                    <a:pt x="26583" y="34045"/>
                    <a:pt x="26537" y="34654"/>
                  </a:cubicBezTo>
                  <a:cubicBezTo>
                    <a:pt x="26520" y="34853"/>
                    <a:pt x="26488" y="35052"/>
                    <a:pt x="26444" y="35245"/>
                  </a:cubicBezTo>
                  <a:cubicBezTo>
                    <a:pt x="26334" y="35747"/>
                    <a:pt x="26104" y="35963"/>
                    <a:pt x="25637" y="36078"/>
                  </a:cubicBezTo>
                  <a:cubicBezTo>
                    <a:pt x="25373" y="35745"/>
                    <a:pt x="25175" y="35385"/>
                    <a:pt x="24877" y="35147"/>
                  </a:cubicBezTo>
                  <a:cubicBezTo>
                    <a:pt x="24612" y="34933"/>
                    <a:pt x="24327" y="34862"/>
                    <a:pt x="24033" y="34862"/>
                  </a:cubicBezTo>
                  <a:cubicBezTo>
                    <a:pt x="23700" y="34862"/>
                    <a:pt x="23357" y="34954"/>
                    <a:pt x="23023" y="35030"/>
                  </a:cubicBezTo>
                  <a:cubicBezTo>
                    <a:pt x="21977" y="35268"/>
                    <a:pt x="20936" y="35526"/>
                    <a:pt x="19894" y="35773"/>
                  </a:cubicBezTo>
                  <a:cubicBezTo>
                    <a:pt x="19847" y="35784"/>
                    <a:pt x="19792" y="35796"/>
                    <a:pt x="19743" y="35796"/>
                  </a:cubicBezTo>
                  <a:cubicBezTo>
                    <a:pt x="19714" y="35796"/>
                    <a:pt x="19687" y="35791"/>
                    <a:pt x="19665" y="35780"/>
                  </a:cubicBezTo>
                  <a:cubicBezTo>
                    <a:pt x="19524" y="35712"/>
                    <a:pt x="19331" y="35639"/>
                    <a:pt x="19284" y="35520"/>
                  </a:cubicBezTo>
                  <a:cubicBezTo>
                    <a:pt x="19242" y="35413"/>
                    <a:pt x="19329" y="35208"/>
                    <a:pt x="19422" y="35102"/>
                  </a:cubicBezTo>
                  <a:cubicBezTo>
                    <a:pt x="19688" y="34798"/>
                    <a:pt x="20015" y="34543"/>
                    <a:pt x="20264" y="34227"/>
                  </a:cubicBezTo>
                  <a:cubicBezTo>
                    <a:pt x="20572" y="33837"/>
                    <a:pt x="20602" y="33473"/>
                    <a:pt x="20453" y="33008"/>
                  </a:cubicBezTo>
                  <a:lnTo>
                    <a:pt x="20453" y="33008"/>
                  </a:lnTo>
                  <a:cubicBezTo>
                    <a:pt x="20841" y="33088"/>
                    <a:pt x="21224" y="33188"/>
                    <a:pt x="21613" y="33239"/>
                  </a:cubicBezTo>
                  <a:cubicBezTo>
                    <a:pt x="21673" y="33246"/>
                    <a:pt x="21734" y="33250"/>
                    <a:pt x="21795" y="33250"/>
                  </a:cubicBezTo>
                  <a:cubicBezTo>
                    <a:pt x="21943" y="33250"/>
                    <a:pt x="22092" y="33228"/>
                    <a:pt x="22235" y="33183"/>
                  </a:cubicBezTo>
                  <a:cubicBezTo>
                    <a:pt x="22618" y="33066"/>
                    <a:pt x="22817" y="32763"/>
                    <a:pt x="22753" y="32473"/>
                  </a:cubicBezTo>
                  <a:cubicBezTo>
                    <a:pt x="22665" y="32071"/>
                    <a:pt x="22389" y="31809"/>
                    <a:pt x="22031" y="31809"/>
                  </a:cubicBezTo>
                  <a:cubicBezTo>
                    <a:pt x="21985" y="31809"/>
                    <a:pt x="21938" y="31814"/>
                    <a:pt x="21889" y="31823"/>
                  </a:cubicBezTo>
                  <a:cubicBezTo>
                    <a:pt x="21442" y="31904"/>
                    <a:pt x="20999" y="32016"/>
                    <a:pt x="20565" y="32152"/>
                  </a:cubicBezTo>
                  <a:cubicBezTo>
                    <a:pt x="20392" y="32204"/>
                    <a:pt x="20232" y="32244"/>
                    <a:pt x="20071" y="32244"/>
                  </a:cubicBezTo>
                  <a:cubicBezTo>
                    <a:pt x="19905" y="32244"/>
                    <a:pt x="19740" y="32202"/>
                    <a:pt x="19561" y="32090"/>
                  </a:cubicBezTo>
                  <a:cubicBezTo>
                    <a:pt x="19210" y="31873"/>
                    <a:pt x="18803" y="31745"/>
                    <a:pt x="18340" y="31544"/>
                  </a:cubicBezTo>
                  <a:cubicBezTo>
                    <a:pt x="18972" y="31434"/>
                    <a:pt x="19271" y="31083"/>
                    <a:pt x="19427" y="30541"/>
                  </a:cubicBezTo>
                  <a:cubicBezTo>
                    <a:pt x="19466" y="30410"/>
                    <a:pt x="19786" y="30312"/>
                    <a:pt x="19985" y="30292"/>
                  </a:cubicBezTo>
                  <a:cubicBezTo>
                    <a:pt x="20192" y="30270"/>
                    <a:pt x="20402" y="30265"/>
                    <a:pt x="20612" y="30265"/>
                  </a:cubicBezTo>
                  <a:cubicBezTo>
                    <a:pt x="20777" y="30265"/>
                    <a:pt x="20943" y="30268"/>
                    <a:pt x="21108" y="30268"/>
                  </a:cubicBezTo>
                  <a:cubicBezTo>
                    <a:pt x="21143" y="30268"/>
                    <a:pt x="21177" y="30268"/>
                    <a:pt x="21211" y="30267"/>
                  </a:cubicBezTo>
                  <a:cubicBezTo>
                    <a:pt x="21212" y="30267"/>
                    <a:pt x="21213" y="30267"/>
                    <a:pt x="21215" y="30267"/>
                  </a:cubicBezTo>
                  <a:cubicBezTo>
                    <a:pt x="21678" y="30267"/>
                    <a:pt x="21821" y="30653"/>
                    <a:pt x="22040" y="30951"/>
                  </a:cubicBezTo>
                  <a:cubicBezTo>
                    <a:pt x="22504" y="31587"/>
                    <a:pt x="22941" y="32244"/>
                    <a:pt x="23610" y="32700"/>
                  </a:cubicBezTo>
                  <a:cubicBezTo>
                    <a:pt x="23961" y="32939"/>
                    <a:pt x="24323" y="33029"/>
                    <a:pt x="24695" y="33029"/>
                  </a:cubicBezTo>
                  <a:cubicBezTo>
                    <a:pt x="24976" y="33029"/>
                    <a:pt x="25263" y="32978"/>
                    <a:pt x="25556" y="32902"/>
                  </a:cubicBezTo>
                  <a:cubicBezTo>
                    <a:pt x="26297" y="32709"/>
                    <a:pt x="26609" y="32144"/>
                    <a:pt x="26854" y="31507"/>
                  </a:cubicBezTo>
                  <a:cubicBezTo>
                    <a:pt x="26936" y="31289"/>
                    <a:pt x="27012" y="31066"/>
                    <a:pt x="27075" y="30842"/>
                  </a:cubicBezTo>
                  <a:cubicBezTo>
                    <a:pt x="27226" y="30321"/>
                    <a:pt x="27612" y="30154"/>
                    <a:pt x="28103" y="30095"/>
                  </a:cubicBezTo>
                  <a:cubicBezTo>
                    <a:pt x="28742" y="30017"/>
                    <a:pt x="29381" y="29935"/>
                    <a:pt x="30009" y="29810"/>
                  </a:cubicBezTo>
                  <a:cubicBezTo>
                    <a:pt x="31409" y="29533"/>
                    <a:pt x="31775" y="28251"/>
                    <a:pt x="31171" y="27116"/>
                  </a:cubicBezTo>
                  <a:cubicBezTo>
                    <a:pt x="30866" y="26540"/>
                    <a:pt x="30996" y="25678"/>
                    <a:pt x="31481" y="25089"/>
                  </a:cubicBezTo>
                  <a:cubicBezTo>
                    <a:pt x="31721" y="24797"/>
                    <a:pt x="31983" y="24518"/>
                    <a:pt x="32180" y="24199"/>
                  </a:cubicBezTo>
                  <a:cubicBezTo>
                    <a:pt x="32498" y="23690"/>
                    <a:pt x="32425" y="23119"/>
                    <a:pt x="32345" y="22556"/>
                  </a:cubicBezTo>
                  <a:cubicBezTo>
                    <a:pt x="32327" y="22419"/>
                    <a:pt x="32338" y="22274"/>
                    <a:pt x="32343" y="22134"/>
                  </a:cubicBezTo>
                  <a:cubicBezTo>
                    <a:pt x="32354" y="21792"/>
                    <a:pt x="32360" y="21451"/>
                    <a:pt x="32390" y="21111"/>
                  </a:cubicBezTo>
                  <a:cubicBezTo>
                    <a:pt x="32403" y="20960"/>
                    <a:pt x="32434" y="20789"/>
                    <a:pt x="32520" y="20674"/>
                  </a:cubicBezTo>
                  <a:cubicBezTo>
                    <a:pt x="32584" y="20587"/>
                    <a:pt x="32668" y="20548"/>
                    <a:pt x="32761" y="20548"/>
                  </a:cubicBezTo>
                  <a:cubicBezTo>
                    <a:pt x="32876" y="20548"/>
                    <a:pt x="33004" y="20607"/>
                    <a:pt x="33124" y="20704"/>
                  </a:cubicBezTo>
                  <a:cubicBezTo>
                    <a:pt x="33624" y="21107"/>
                    <a:pt x="34103" y="21551"/>
                    <a:pt x="34655" y="21865"/>
                  </a:cubicBezTo>
                  <a:cubicBezTo>
                    <a:pt x="34929" y="22020"/>
                    <a:pt x="35177" y="22097"/>
                    <a:pt x="35395" y="22097"/>
                  </a:cubicBezTo>
                  <a:cubicBezTo>
                    <a:pt x="35824" y="22097"/>
                    <a:pt x="36136" y="21800"/>
                    <a:pt x="36301" y="21224"/>
                  </a:cubicBezTo>
                  <a:cubicBezTo>
                    <a:pt x="36411" y="20847"/>
                    <a:pt x="36258" y="20482"/>
                    <a:pt x="35995" y="20185"/>
                  </a:cubicBezTo>
                  <a:cubicBezTo>
                    <a:pt x="36481" y="19630"/>
                    <a:pt x="36598" y="18673"/>
                    <a:pt x="36240" y="18210"/>
                  </a:cubicBezTo>
                  <a:cubicBezTo>
                    <a:pt x="36000" y="17902"/>
                    <a:pt x="35643" y="17740"/>
                    <a:pt x="35243" y="17740"/>
                  </a:cubicBezTo>
                  <a:cubicBezTo>
                    <a:pt x="34987" y="17740"/>
                    <a:pt x="34713" y="17807"/>
                    <a:pt x="34441" y="17944"/>
                  </a:cubicBezTo>
                  <a:cubicBezTo>
                    <a:pt x="34430" y="17721"/>
                    <a:pt x="34419" y="17508"/>
                    <a:pt x="34408" y="17294"/>
                  </a:cubicBezTo>
                  <a:cubicBezTo>
                    <a:pt x="34372" y="16644"/>
                    <a:pt x="34049" y="16170"/>
                    <a:pt x="33529" y="15802"/>
                  </a:cubicBezTo>
                  <a:cubicBezTo>
                    <a:pt x="33324" y="15659"/>
                    <a:pt x="33096" y="15518"/>
                    <a:pt x="33139" y="15196"/>
                  </a:cubicBezTo>
                  <a:cubicBezTo>
                    <a:pt x="33168" y="14975"/>
                    <a:pt x="33335" y="14803"/>
                    <a:pt x="33541" y="14803"/>
                  </a:cubicBezTo>
                  <a:cubicBezTo>
                    <a:pt x="33572" y="14803"/>
                    <a:pt x="33604" y="14807"/>
                    <a:pt x="33637" y="14815"/>
                  </a:cubicBezTo>
                  <a:cubicBezTo>
                    <a:pt x="33707" y="14833"/>
                    <a:pt x="33773" y="14842"/>
                    <a:pt x="33836" y="14842"/>
                  </a:cubicBezTo>
                  <a:cubicBezTo>
                    <a:pt x="33979" y="14842"/>
                    <a:pt x="34109" y="14797"/>
                    <a:pt x="34257" y="14709"/>
                  </a:cubicBezTo>
                  <a:cubicBezTo>
                    <a:pt x="34506" y="14562"/>
                    <a:pt x="34822" y="14531"/>
                    <a:pt x="35101" y="14427"/>
                  </a:cubicBezTo>
                  <a:cubicBezTo>
                    <a:pt x="35365" y="14328"/>
                    <a:pt x="35614" y="14198"/>
                    <a:pt x="35643" y="13864"/>
                  </a:cubicBezTo>
                  <a:cubicBezTo>
                    <a:pt x="35671" y="13529"/>
                    <a:pt x="35543" y="13278"/>
                    <a:pt x="35249" y="13115"/>
                  </a:cubicBezTo>
                  <a:cubicBezTo>
                    <a:pt x="34586" y="12749"/>
                    <a:pt x="34268" y="12175"/>
                    <a:pt x="34240" y="11432"/>
                  </a:cubicBezTo>
                  <a:cubicBezTo>
                    <a:pt x="34225" y="11052"/>
                    <a:pt x="34333" y="10877"/>
                    <a:pt x="34615" y="10877"/>
                  </a:cubicBezTo>
                  <a:cubicBezTo>
                    <a:pt x="34680" y="10877"/>
                    <a:pt x="34754" y="10886"/>
                    <a:pt x="34837" y="10904"/>
                  </a:cubicBezTo>
                  <a:cubicBezTo>
                    <a:pt x="35040" y="10947"/>
                    <a:pt x="35241" y="10979"/>
                    <a:pt x="35441" y="10979"/>
                  </a:cubicBezTo>
                  <a:cubicBezTo>
                    <a:pt x="35599" y="10979"/>
                    <a:pt x="35756" y="10959"/>
                    <a:pt x="35915" y="10909"/>
                  </a:cubicBezTo>
                  <a:cubicBezTo>
                    <a:pt x="36063" y="10861"/>
                    <a:pt x="36229" y="10805"/>
                    <a:pt x="36342" y="10703"/>
                  </a:cubicBezTo>
                  <a:cubicBezTo>
                    <a:pt x="36466" y="10594"/>
                    <a:pt x="36580" y="10543"/>
                    <a:pt x="36702" y="10543"/>
                  </a:cubicBezTo>
                  <a:cubicBezTo>
                    <a:pt x="36803" y="10543"/>
                    <a:pt x="36909" y="10578"/>
                    <a:pt x="37030" y="10644"/>
                  </a:cubicBezTo>
                  <a:cubicBezTo>
                    <a:pt x="37230" y="10755"/>
                    <a:pt x="37481" y="10792"/>
                    <a:pt x="37713" y="10824"/>
                  </a:cubicBezTo>
                  <a:cubicBezTo>
                    <a:pt x="37718" y="10824"/>
                    <a:pt x="37722" y="10825"/>
                    <a:pt x="37727" y="10825"/>
                  </a:cubicBezTo>
                  <a:cubicBezTo>
                    <a:pt x="37811" y="10825"/>
                    <a:pt x="37907" y="10730"/>
                    <a:pt x="37992" y="10634"/>
                  </a:cubicBezTo>
                  <a:lnTo>
                    <a:pt x="37992" y="10634"/>
                  </a:lnTo>
                  <a:cubicBezTo>
                    <a:pt x="37884" y="10669"/>
                    <a:pt x="37783" y="10684"/>
                    <a:pt x="37690" y="10684"/>
                  </a:cubicBezTo>
                  <a:cubicBezTo>
                    <a:pt x="37380" y="10684"/>
                    <a:pt x="37142" y="10515"/>
                    <a:pt x="36914" y="10287"/>
                  </a:cubicBezTo>
                  <a:cubicBezTo>
                    <a:pt x="37273" y="10101"/>
                    <a:pt x="37600" y="9941"/>
                    <a:pt x="37916" y="9763"/>
                  </a:cubicBezTo>
                  <a:cubicBezTo>
                    <a:pt x="38033" y="9696"/>
                    <a:pt x="38128" y="9586"/>
                    <a:pt x="38204" y="9447"/>
                  </a:cubicBezTo>
                  <a:lnTo>
                    <a:pt x="38204" y="9447"/>
                  </a:lnTo>
                  <a:lnTo>
                    <a:pt x="36745" y="10068"/>
                  </a:lnTo>
                  <a:lnTo>
                    <a:pt x="36662" y="10016"/>
                  </a:lnTo>
                  <a:lnTo>
                    <a:pt x="37106" y="8904"/>
                  </a:lnTo>
                  <a:lnTo>
                    <a:pt x="36979" y="8849"/>
                  </a:lnTo>
                  <a:cubicBezTo>
                    <a:pt x="36803" y="9226"/>
                    <a:pt x="36595" y="9590"/>
                    <a:pt x="36459" y="9980"/>
                  </a:cubicBezTo>
                  <a:cubicBezTo>
                    <a:pt x="36300" y="10443"/>
                    <a:pt x="36021" y="10677"/>
                    <a:pt x="35585" y="10677"/>
                  </a:cubicBezTo>
                  <a:cubicBezTo>
                    <a:pt x="35507" y="10677"/>
                    <a:pt x="35425" y="10670"/>
                    <a:pt x="35337" y="10655"/>
                  </a:cubicBezTo>
                  <a:cubicBezTo>
                    <a:pt x="35143" y="10622"/>
                    <a:pt x="34943" y="10594"/>
                    <a:pt x="34747" y="10594"/>
                  </a:cubicBezTo>
                  <a:cubicBezTo>
                    <a:pt x="34679" y="10594"/>
                    <a:pt x="34612" y="10597"/>
                    <a:pt x="34545" y="10605"/>
                  </a:cubicBezTo>
                  <a:cubicBezTo>
                    <a:pt x="34339" y="10629"/>
                    <a:pt x="34148" y="10761"/>
                    <a:pt x="33876" y="10876"/>
                  </a:cubicBezTo>
                  <a:cubicBezTo>
                    <a:pt x="33767" y="10618"/>
                    <a:pt x="33588" y="10345"/>
                    <a:pt x="33540" y="10051"/>
                  </a:cubicBezTo>
                  <a:cubicBezTo>
                    <a:pt x="33473" y="9644"/>
                    <a:pt x="33828" y="9466"/>
                    <a:pt x="34110" y="9269"/>
                  </a:cubicBezTo>
                  <a:cubicBezTo>
                    <a:pt x="34391" y="9072"/>
                    <a:pt x="34666" y="8865"/>
                    <a:pt x="35008" y="8615"/>
                  </a:cubicBezTo>
                  <a:cubicBezTo>
                    <a:pt x="35083" y="8640"/>
                    <a:pt x="35179" y="8665"/>
                    <a:pt x="35285" y="8665"/>
                  </a:cubicBezTo>
                  <a:cubicBezTo>
                    <a:pt x="35427" y="8665"/>
                    <a:pt x="35588" y="8620"/>
                    <a:pt x="35742" y="8468"/>
                  </a:cubicBezTo>
                  <a:lnTo>
                    <a:pt x="35742" y="8468"/>
                  </a:lnTo>
                  <a:cubicBezTo>
                    <a:pt x="35636" y="8494"/>
                    <a:pt x="35538" y="8508"/>
                    <a:pt x="35448" y="8508"/>
                  </a:cubicBezTo>
                  <a:cubicBezTo>
                    <a:pt x="35099" y="8508"/>
                    <a:pt x="34868" y="8308"/>
                    <a:pt x="34731" y="7918"/>
                  </a:cubicBezTo>
                  <a:cubicBezTo>
                    <a:pt x="35342" y="7886"/>
                    <a:pt x="35941" y="7838"/>
                    <a:pt x="36539" y="7830"/>
                  </a:cubicBezTo>
                  <a:cubicBezTo>
                    <a:pt x="37293" y="7823"/>
                    <a:pt x="37847" y="7516"/>
                    <a:pt x="38161" y="6827"/>
                  </a:cubicBezTo>
                  <a:cubicBezTo>
                    <a:pt x="38217" y="6704"/>
                    <a:pt x="38237" y="6478"/>
                    <a:pt x="38167" y="6405"/>
                  </a:cubicBezTo>
                  <a:cubicBezTo>
                    <a:pt x="38082" y="6317"/>
                    <a:pt x="37910" y="6238"/>
                    <a:pt x="37785" y="6238"/>
                  </a:cubicBezTo>
                  <a:cubicBezTo>
                    <a:pt x="37756" y="6238"/>
                    <a:pt x="37730" y="6242"/>
                    <a:pt x="37708" y="6251"/>
                  </a:cubicBezTo>
                  <a:cubicBezTo>
                    <a:pt x="37373" y="6387"/>
                    <a:pt x="37056" y="6565"/>
                    <a:pt x="36768" y="6782"/>
                  </a:cubicBezTo>
                  <a:cubicBezTo>
                    <a:pt x="36444" y="7026"/>
                    <a:pt x="36178" y="7347"/>
                    <a:pt x="35861" y="7600"/>
                  </a:cubicBezTo>
                  <a:cubicBezTo>
                    <a:pt x="35758" y="7681"/>
                    <a:pt x="35532" y="7717"/>
                    <a:pt x="35291" y="7717"/>
                  </a:cubicBezTo>
                  <a:cubicBezTo>
                    <a:pt x="34972" y="7717"/>
                    <a:pt x="34627" y="7654"/>
                    <a:pt x="34512" y="7554"/>
                  </a:cubicBezTo>
                  <a:cubicBezTo>
                    <a:pt x="34285" y="7357"/>
                    <a:pt x="34263" y="6775"/>
                    <a:pt x="34484" y="6572"/>
                  </a:cubicBezTo>
                  <a:cubicBezTo>
                    <a:pt x="34930" y="6156"/>
                    <a:pt x="35381" y="5746"/>
                    <a:pt x="35835" y="5339"/>
                  </a:cubicBezTo>
                  <a:cubicBezTo>
                    <a:pt x="36097" y="5103"/>
                    <a:pt x="36335" y="4867"/>
                    <a:pt x="36297" y="4465"/>
                  </a:cubicBezTo>
                  <a:cubicBezTo>
                    <a:pt x="36290" y="4380"/>
                    <a:pt x="36401" y="4244"/>
                    <a:pt x="36493" y="4194"/>
                  </a:cubicBezTo>
                  <a:cubicBezTo>
                    <a:pt x="36753" y="4049"/>
                    <a:pt x="37033" y="3943"/>
                    <a:pt x="37301" y="3811"/>
                  </a:cubicBezTo>
                  <a:cubicBezTo>
                    <a:pt x="37505" y="3709"/>
                    <a:pt x="37762" y="3627"/>
                    <a:pt x="37652" y="3308"/>
                  </a:cubicBezTo>
                  <a:cubicBezTo>
                    <a:pt x="37603" y="3165"/>
                    <a:pt x="37463" y="3072"/>
                    <a:pt x="37297" y="3072"/>
                  </a:cubicBezTo>
                  <a:cubicBezTo>
                    <a:pt x="37210" y="3072"/>
                    <a:pt x="37117" y="3098"/>
                    <a:pt x="37026" y="3154"/>
                  </a:cubicBezTo>
                  <a:cubicBezTo>
                    <a:pt x="36743" y="3328"/>
                    <a:pt x="36511" y="3581"/>
                    <a:pt x="36242" y="3813"/>
                  </a:cubicBezTo>
                  <a:cubicBezTo>
                    <a:pt x="36329" y="2631"/>
                    <a:pt x="36279" y="1429"/>
                    <a:pt x="36729" y="288"/>
                  </a:cubicBezTo>
                  <a:cubicBezTo>
                    <a:pt x="36760" y="207"/>
                    <a:pt x="36721" y="97"/>
                    <a:pt x="367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5649800" y="1250075"/>
              <a:ext cx="330575" cy="269500"/>
            </a:xfrm>
            <a:custGeom>
              <a:avLst/>
              <a:gdLst/>
              <a:ahLst/>
              <a:cxnLst/>
              <a:rect l="l" t="t" r="r" b="b"/>
              <a:pathLst>
                <a:path w="13223" h="10780" extrusionOk="0">
                  <a:moveTo>
                    <a:pt x="4354" y="1460"/>
                  </a:moveTo>
                  <a:cubicBezTo>
                    <a:pt x="4419" y="1460"/>
                    <a:pt x="4494" y="1479"/>
                    <a:pt x="4549" y="1503"/>
                  </a:cubicBezTo>
                  <a:cubicBezTo>
                    <a:pt x="5155" y="1765"/>
                    <a:pt x="5428" y="2313"/>
                    <a:pt x="5668" y="2874"/>
                  </a:cubicBezTo>
                  <a:cubicBezTo>
                    <a:pt x="5813" y="3209"/>
                    <a:pt x="5874" y="3567"/>
                    <a:pt x="5746" y="3926"/>
                  </a:cubicBezTo>
                  <a:lnTo>
                    <a:pt x="5627" y="3991"/>
                  </a:lnTo>
                  <a:cubicBezTo>
                    <a:pt x="5207" y="3458"/>
                    <a:pt x="4772" y="2935"/>
                    <a:pt x="4373" y="2387"/>
                  </a:cubicBezTo>
                  <a:cubicBezTo>
                    <a:pt x="4248" y="2216"/>
                    <a:pt x="4200" y="1980"/>
                    <a:pt x="4153" y="1767"/>
                  </a:cubicBezTo>
                  <a:cubicBezTo>
                    <a:pt x="4135" y="1679"/>
                    <a:pt x="4185" y="1533"/>
                    <a:pt x="4254" y="1484"/>
                  </a:cubicBezTo>
                  <a:cubicBezTo>
                    <a:pt x="4279" y="1467"/>
                    <a:pt x="4314" y="1460"/>
                    <a:pt x="4354" y="1460"/>
                  </a:cubicBezTo>
                  <a:close/>
                  <a:moveTo>
                    <a:pt x="10266" y="2315"/>
                  </a:moveTo>
                  <a:cubicBezTo>
                    <a:pt x="10411" y="2315"/>
                    <a:pt x="10538" y="2363"/>
                    <a:pt x="10629" y="2517"/>
                  </a:cubicBezTo>
                  <a:cubicBezTo>
                    <a:pt x="10793" y="2796"/>
                    <a:pt x="10558" y="2995"/>
                    <a:pt x="10365" y="3121"/>
                  </a:cubicBezTo>
                  <a:cubicBezTo>
                    <a:pt x="9884" y="3441"/>
                    <a:pt x="9388" y="3734"/>
                    <a:pt x="8879" y="4000"/>
                  </a:cubicBezTo>
                  <a:cubicBezTo>
                    <a:pt x="8490" y="4201"/>
                    <a:pt x="8070" y="4336"/>
                    <a:pt x="7662" y="4493"/>
                  </a:cubicBezTo>
                  <a:cubicBezTo>
                    <a:pt x="7650" y="4497"/>
                    <a:pt x="7638" y="4499"/>
                    <a:pt x="7624" y="4499"/>
                  </a:cubicBezTo>
                  <a:cubicBezTo>
                    <a:pt x="7573" y="4499"/>
                    <a:pt x="7503" y="4473"/>
                    <a:pt x="7401" y="4455"/>
                  </a:cubicBezTo>
                  <a:cubicBezTo>
                    <a:pt x="7474" y="4342"/>
                    <a:pt x="7502" y="4264"/>
                    <a:pt x="7558" y="4219"/>
                  </a:cubicBezTo>
                  <a:cubicBezTo>
                    <a:pt x="7708" y="4099"/>
                    <a:pt x="7898" y="4017"/>
                    <a:pt x="8020" y="3876"/>
                  </a:cubicBezTo>
                  <a:cubicBezTo>
                    <a:pt x="8561" y="3242"/>
                    <a:pt x="9074" y="2586"/>
                    <a:pt x="9947" y="2365"/>
                  </a:cubicBezTo>
                  <a:cubicBezTo>
                    <a:pt x="10058" y="2338"/>
                    <a:pt x="10167" y="2315"/>
                    <a:pt x="10266" y="2315"/>
                  </a:cubicBezTo>
                  <a:close/>
                  <a:moveTo>
                    <a:pt x="4852" y="4517"/>
                  </a:moveTo>
                  <a:cubicBezTo>
                    <a:pt x="4929" y="4517"/>
                    <a:pt x="5013" y="4633"/>
                    <a:pt x="5095" y="4693"/>
                  </a:cubicBezTo>
                  <a:cubicBezTo>
                    <a:pt x="5055" y="4736"/>
                    <a:pt x="5021" y="4803"/>
                    <a:pt x="4971" y="4818"/>
                  </a:cubicBezTo>
                  <a:cubicBezTo>
                    <a:pt x="4787" y="4870"/>
                    <a:pt x="4598" y="4905"/>
                    <a:pt x="4367" y="4957"/>
                  </a:cubicBezTo>
                  <a:cubicBezTo>
                    <a:pt x="4070" y="5083"/>
                    <a:pt x="3750" y="5245"/>
                    <a:pt x="3414" y="5355"/>
                  </a:cubicBezTo>
                  <a:cubicBezTo>
                    <a:pt x="3014" y="5489"/>
                    <a:pt x="2606" y="5593"/>
                    <a:pt x="2191" y="5667"/>
                  </a:cubicBezTo>
                  <a:cubicBezTo>
                    <a:pt x="2154" y="5674"/>
                    <a:pt x="2118" y="5677"/>
                    <a:pt x="2085" y="5677"/>
                  </a:cubicBezTo>
                  <a:cubicBezTo>
                    <a:pt x="1844" y="5677"/>
                    <a:pt x="1717" y="5502"/>
                    <a:pt x="1677" y="5197"/>
                  </a:cubicBezTo>
                  <a:cubicBezTo>
                    <a:pt x="1638" y="4905"/>
                    <a:pt x="1795" y="4792"/>
                    <a:pt x="2052" y="4760"/>
                  </a:cubicBezTo>
                  <a:cubicBezTo>
                    <a:pt x="2338" y="4723"/>
                    <a:pt x="2622" y="4680"/>
                    <a:pt x="2910" y="4656"/>
                  </a:cubicBezTo>
                  <a:cubicBezTo>
                    <a:pt x="3555" y="4602"/>
                    <a:pt x="4202" y="4550"/>
                    <a:pt x="4848" y="4517"/>
                  </a:cubicBezTo>
                  <a:cubicBezTo>
                    <a:pt x="4850" y="4517"/>
                    <a:pt x="4851" y="4517"/>
                    <a:pt x="4852" y="4517"/>
                  </a:cubicBezTo>
                  <a:close/>
                  <a:moveTo>
                    <a:pt x="8600" y="5688"/>
                  </a:moveTo>
                  <a:cubicBezTo>
                    <a:pt x="8756" y="5688"/>
                    <a:pt x="8911" y="5691"/>
                    <a:pt x="9066" y="5700"/>
                  </a:cubicBezTo>
                  <a:cubicBezTo>
                    <a:pt x="9362" y="5719"/>
                    <a:pt x="9676" y="5830"/>
                    <a:pt x="9936" y="5979"/>
                  </a:cubicBezTo>
                  <a:cubicBezTo>
                    <a:pt x="10207" y="6133"/>
                    <a:pt x="10189" y="6356"/>
                    <a:pt x="9969" y="6589"/>
                  </a:cubicBezTo>
                  <a:cubicBezTo>
                    <a:pt x="9817" y="6751"/>
                    <a:pt x="9631" y="6837"/>
                    <a:pt x="9439" y="6837"/>
                  </a:cubicBezTo>
                  <a:cubicBezTo>
                    <a:pt x="9362" y="6837"/>
                    <a:pt x="9284" y="6823"/>
                    <a:pt x="9208" y="6795"/>
                  </a:cubicBezTo>
                  <a:lnTo>
                    <a:pt x="9208" y="6797"/>
                  </a:lnTo>
                  <a:cubicBezTo>
                    <a:pt x="8505" y="6542"/>
                    <a:pt x="7820" y="6247"/>
                    <a:pt x="7126" y="5968"/>
                  </a:cubicBezTo>
                  <a:lnTo>
                    <a:pt x="7130" y="5830"/>
                  </a:lnTo>
                  <a:cubicBezTo>
                    <a:pt x="7201" y="5795"/>
                    <a:pt x="7270" y="5732"/>
                    <a:pt x="7342" y="5730"/>
                  </a:cubicBezTo>
                  <a:cubicBezTo>
                    <a:pt x="7761" y="5714"/>
                    <a:pt x="8181" y="5688"/>
                    <a:pt x="8600" y="5688"/>
                  </a:cubicBezTo>
                  <a:close/>
                  <a:moveTo>
                    <a:pt x="5421" y="5754"/>
                  </a:moveTo>
                  <a:lnTo>
                    <a:pt x="5521" y="5830"/>
                  </a:lnTo>
                  <a:cubicBezTo>
                    <a:pt x="5424" y="6451"/>
                    <a:pt x="5359" y="7077"/>
                    <a:pt x="5218" y="7689"/>
                  </a:cubicBezTo>
                  <a:cubicBezTo>
                    <a:pt x="5168" y="7902"/>
                    <a:pt x="4960" y="8203"/>
                    <a:pt x="4785" y="8231"/>
                  </a:cubicBezTo>
                  <a:cubicBezTo>
                    <a:pt x="4768" y="8234"/>
                    <a:pt x="4750" y="8235"/>
                    <a:pt x="4732" y="8235"/>
                  </a:cubicBezTo>
                  <a:cubicBezTo>
                    <a:pt x="4531" y="8235"/>
                    <a:pt x="4279" y="8075"/>
                    <a:pt x="4107" y="7928"/>
                  </a:cubicBezTo>
                  <a:cubicBezTo>
                    <a:pt x="3906" y="7757"/>
                    <a:pt x="3903" y="7486"/>
                    <a:pt x="4064" y="7259"/>
                  </a:cubicBezTo>
                  <a:cubicBezTo>
                    <a:pt x="4317" y="6910"/>
                    <a:pt x="4570" y="6561"/>
                    <a:pt x="4850" y="6235"/>
                  </a:cubicBezTo>
                  <a:cubicBezTo>
                    <a:pt x="5012" y="6050"/>
                    <a:pt x="5229" y="5914"/>
                    <a:pt x="5421" y="5754"/>
                  </a:cubicBezTo>
                  <a:close/>
                  <a:moveTo>
                    <a:pt x="3474" y="0"/>
                  </a:moveTo>
                  <a:cubicBezTo>
                    <a:pt x="2728" y="0"/>
                    <a:pt x="2465" y="592"/>
                    <a:pt x="2594" y="1298"/>
                  </a:cubicBezTo>
                  <a:cubicBezTo>
                    <a:pt x="2758" y="2183"/>
                    <a:pt x="2403" y="2783"/>
                    <a:pt x="1766" y="3328"/>
                  </a:cubicBezTo>
                  <a:cubicBezTo>
                    <a:pt x="1296" y="3729"/>
                    <a:pt x="868" y="4184"/>
                    <a:pt x="452" y="4645"/>
                  </a:cubicBezTo>
                  <a:cubicBezTo>
                    <a:pt x="313" y="4799"/>
                    <a:pt x="242" y="5033"/>
                    <a:pt x="188" y="5241"/>
                  </a:cubicBezTo>
                  <a:cubicBezTo>
                    <a:pt x="103" y="5581"/>
                    <a:pt x="0" y="5931"/>
                    <a:pt x="2" y="6275"/>
                  </a:cubicBezTo>
                  <a:cubicBezTo>
                    <a:pt x="7" y="7210"/>
                    <a:pt x="765" y="7968"/>
                    <a:pt x="1644" y="7968"/>
                  </a:cubicBezTo>
                  <a:cubicBezTo>
                    <a:pt x="1764" y="7968"/>
                    <a:pt x="1886" y="7954"/>
                    <a:pt x="2009" y="7925"/>
                  </a:cubicBezTo>
                  <a:cubicBezTo>
                    <a:pt x="2206" y="7877"/>
                    <a:pt x="2390" y="7854"/>
                    <a:pt x="2562" y="7854"/>
                  </a:cubicBezTo>
                  <a:cubicBezTo>
                    <a:pt x="3152" y="7854"/>
                    <a:pt x="3608" y="8128"/>
                    <a:pt x="4007" y="8653"/>
                  </a:cubicBezTo>
                  <a:cubicBezTo>
                    <a:pt x="4323" y="9067"/>
                    <a:pt x="4666" y="9461"/>
                    <a:pt x="5004" y="9857"/>
                  </a:cubicBezTo>
                  <a:cubicBezTo>
                    <a:pt x="5346" y="10258"/>
                    <a:pt x="5724" y="10613"/>
                    <a:pt x="6262" y="10743"/>
                  </a:cubicBezTo>
                  <a:cubicBezTo>
                    <a:pt x="6365" y="10768"/>
                    <a:pt x="6466" y="10780"/>
                    <a:pt x="6564" y="10780"/>
                  </a:cubicBezTo>
                  <a:cubicBezTo>
                    <a:pt x="6984" y="10780"/>
                    <a:pt x="7339" y="10555"/>
                    <a:pt x="7502" y="10128"/>
                  </a:cubicBezTo>
                  <a:cubicBezTo>
                    <a:pt x="7598" y="9874"/>
                    <a:pt x="7663" y="9588"/>
                    <a:pt x="7650" y="9320"/>
                  </a:cubicBezTo>
                  <a:cubicBezTo>
                    <a:pt x="7621" y="8616"/>
                    <a:pt x="7859" y="8309"/>
                    <a:pt x="8713" y="8120"/>
                  </a:cubicBezTo>
                  <a:cubicBezTo>
                    <a:pt x="9328" y="7982"/>
                    <a:pt x="9971" y="7978"/>
                    <a:pt x="10594" y="7873"/>
                  </a:cubicBezTo>
                  <a:cubicBezTo>
                    <a:pt x="10889" y="7819"/>
                    <a:pt x="11172" y="7711"/>
                    <a:pt x="11428" y="7553"/>
                  </a:cubicBezTo>
                  <a:cubicBezTo>
                    <a:pt x="11969" y="7222"/>
                    <a:pt x="12071" y="6683"/>
                    <a:pt x="11768" y="6072"/>
                  </a:cubicBezTo>
                  <a:cubicBezTo>
                    <a:pt x="11621" y="5773"/>
                    <a:pt x="11499" y="5461"/>
                    <a:pt x="11348" y="5163"/>
                  </a:cubicBezTo>
                  <a:cubicBezTo>
                    <a:pt x="11190" y="4855"/>
                    <a:pt x="11231" y="4598"/>
                    <a:pt x="11467" y="4344"/>
                  </a:cubicBezTo>
                  <a:cubicBezTo>
                    <a:pt x="11777" y="4009"/>
                    <a:pt x="12051" y="3643"/>
                    <a:pt x="12359" y="3309"/>
                  </a:cubicBezTo>
                  <a:cubicBezTo>
                    <a:pt x="13223" y="2376"/>
                    <a:pt x="12359" y="1059"/>
                    <a:pt x="11536" y="769"/>
                  </a:cubicBezTo>
                  <a:cubicBezTo>
                    <a:pt x="11279" y="678"/>
                    <a:pt x="11030" y="641"/>
                    <a:pt x="10785" y="641"/>
                  </a:cubicBezTo>
                  <a:cubicBezTo>
                    <a:pt x="10245" y="641"/>
                    <a:pt x="9727" y="823"/>
                    <a:pt x="9208" y="1012"/>
                  </a:cubicBezTo>
                  <a:cubicBezTo>
                    <a:pt x="9103" y="1049"/>
                    <a:pt x="9001" y="1098"/>
                    <a:pt x="8899" y="1142"/>
                  </a:cubicBezTo>
                  <a:lnTo>
                    <a:pt x="8910" y="1172"/>
                  </a:lnTo>
                  <a:cubicBezTo>
                    <a:pt x="8544" y="1328"/>
                    <a:pt x="8186" y="1525"/>
                    <a:pt x="7805" y="1635"/>
                  </a:cubicBezTo>
                  <a:cubicBezTo>
                    <a:pt x="7610" y="1690"/>
                    <a:pt x="7423" y="1716"/>
                    <a:pt x="7242" y="1716"/>
                  </a:cubicBezTo>
                  <a:cubicBezTo>
                    <a:pt x="6604" y="1716"/>
                    <a:pt x="6052" y="1396"/>
                    <a:pt x="5549" y="958"/>
                  </a:cubicBezTo>
                  <a:cubicBezTo>
                    <a:pt x="5053" y="527"/>
                    <a:pt x="4514" y="193"/>
                    <a:pt x="3869" y="48"/>
                  </a:cubicBezTo>
                  <a:cubicBezTo>
                    <a:pt x="3725" y="16"/>
                    <a:pt x="3593" y="0"/>
                    <a:pt x="34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5369775" y="1262100"/>
              <a:ext cx="293325" cy="283375"/>
            </a:xfrm>
            <a:custGeom>
              <a:avLst/>
              <a:gdLst/>
              <a:ahLst/>
              <a:cxnLst/>
              <a:rect l="l" t="t" r="r" b="b"/>
              <a:pathLst>
                <a:path w="11733" h="11335" extrusionOk="0">
                  <a:moveTo>
                    <a:pt x="3565" y="892"/>
                  </a:moveTo>
                  <a:cubicBezTo>
                    <a:pt x="3611" y="892"/>
                    <a:pt x="3659" y="897"/>
                    <a:pt x="3709" y="907"/>
                  </a:cubicBezTo>
                  <a:cubicBezTo>
                    <a:pt x="4092" y="979"/>
                    <a:pt x="4375" y="1200"/>
                    <a:pt x="4560" y="1524"/>
                  </a:cubicBezTo>
                  <a:cubicBezTo>
                    <a:pt x="4793" y="1923"/>
                    <a:pt x="5053" y="2267"/>
                    <a:pt x="5465" y="2514"/>
                  </a:cubicBezTo>
                  <a:cubicBezTo>
                    <a:pt x="6435" y="3099"/>
                    <a:pt x="7504" y="3502"/>
                    <a:pt x="8619" y="3705"/>
                  </a:cubicBezTo>
                  <a:cubicBezTo>
                    <a:pt x="9590" y="3885"/>
                    <a:pt x="9877" y="4355"/>
                    <a:pt x="9865" y="5270"/>
                  </a:cubicBezTo>
                  <a:cubicBezTo>
                    <a:pt x="9864" y="5552"/>
                    <a:pt x="9784" y="5838"/>
                    <a:pt x="9721" y="6117"/>
                  </a:cubicBezTo>
                  <a:cubicBezTo>
                    <a:pt x="9620" y="6561"/>
                    <a:pt x="9602" y="6996"/>
                    <a:pt x="9875" y="7386"/>
                  </a:cubicBezTo>
                  <a:cubicBezTo>
                    <a:pt x="10053" y="7639"/>
                    <a:pt x="10263" y="7869"/>
                    <a:pt x="10458" y="8111"/>
                  </a:cubicBezTo>
                  <a:cubicBezTo>
                    <a:pt x="10887" y="8638"/>
                    <a:pt x="10690" y="9159"/>
                    <a:pt x="10016" y="9261"/>
                  </a:cubicBezTo>
                  <a:cubicBezTo>
                    <a:pt x="9219" y="9382"/>
                    <a:pt x="8489" y="9566"/>
                    <a:pt x="8072" y="10389"/>
                  </a:cubicBezTo>
                  <a:cubicBezTo>
                    <a:pt x="7947" y="10637"/>
                    <a:pt x="7635" y="10764"/>
                    <a:pt x="7338" y="10764"/>
                  </a:cubicBezTo>
                  <a:cubicBezTo>
                    <a:pt x="7130" y="10764"/>
                    <a:pt x="6930" y="10701"/>
                    <a:pt x="6807" y="10573"/>
                  </a:cubicBezTo>
                  <a:cubicBezTo>
                    <a:pt x="6569" y="10325"/>
                    <a:pt x="6359" y="10054"/>
                    <a:pt x="6175" y="9764"/>
                  </a:cubicBezTo>
                  <a:cubicBezTo>
                    <a:pt x="5891" y="9309"/>
                    <a:pt x="5655" y="8839"/>
                    <a:pt x="5521" y="8296"/>
                  </a:cubicBezTo>
                  <a:cubicBezTo>
                    <a:pt x="5309" y="7440"/>
                    <a:pt x="4661" y="6871"/>
                    <a:pt x="3968" y="6364"/>
                  </a:cubicBezTo>
                  <a:cubicBezTo>
                    <a:pt x="3198" y="5799"/>
                    <a:pt x="2439" y="5227"/>
                    <a:pt x="1684" y="4641"/>
                  </a:cubicBezTo>
                  <a:cubicBezTo>
                    <a:pt x="1513" y="4510"/>
                    <a:pt x="1391" y="4314"/>
                    <a:pt x="1299" y="4209"/>
                  </a:cubicBezTo>
                  <a:cubicBezTo>
                    <a:pt x="1091" y="3694"/>
                    <a:pt x="1220" y="3261"/>
                    <a:pt x="1686" y="2910"/>
                  </a:cubicBezTo>
                  <a:cubicBezTo>
                    <a:pt x="2197" y="2523"/>
                    <a:pt x="2656" y="2105"/>
                    <a:pt x="2894" y="1488"/>
                  </a:cubicBezTo>
                  <a:cubicBezTo>
                    <a:pt x="2940" y="1367"/>
                    <a:pt x="3029" y="1260"/>
                    <a:pt x="3104" y="1148"/>
                  </a:cubicBezTo>
                  <a:cubicBezTo>
                    <a:pt x="3221" y="974"/>
                    <a:pt x="3374" y="892"/>
                    <a:pt x="3565" y="892"/>
                  </a:cubicBezTo>
                  <a:close/>
                  <a:moveTo>
                    <a:pt x="3253" y="1"/>
                  </a:moveTo>
                  <a:cubicBezTo>
                    <a:pt x="2992" y="1"/>
                    <a:pt x="2725" y="74"/>
                    <a:pt x="2463" y="188"/>
                  </a:cubicBezTo>
                  <a:cubicBezTo>
                    <a:pt x="2177" y="310"/>
                    <a:pt x="2011" y="546"/>
                    <a:pt x="2056" y="882"/>
                  </a:cubicBezTo>
                  <a:cubicBezTo>
                    <a:pt x="2136" y="1505"/>
                    <a:pt x="1911" y="1962"/>
                    <a:pt x="1355" y="2284"/>
                  </a:cubicBezTo>
                  <a:cubicBezTo>
                    <a:pt x="1112" y="2425"/>
                    <a:pt x="906" y="2642"/>
                    <a:pt x="697" y="2843"/>
                  </a:cubicBezTo>
                  <a:cubicBezTo>
                    <a:pt x="81" y="3441"/>
                    <a:pt x="1" y="4751"/>
                    <a:pt x="593" y="5372"/>
                  </a:cubicBezTo>
                  <a:cubicBezTo>
                    <a:pt x="1155" y="5957"/>
                    <a:pt x="1799" y="6457"/>
                    <a:pt x="2580" y="6734"/>
                  </a:cubicBezTo>
                  <a:cubicBezTo>
                    <a:pt x="3793" y="7163"/>
                    <a:pt x="4737" y="7852"/>
                    <a:pt x="5252" y="9103"/>
                  </a:cubicBezTo>
                  <a:cubicBezTo>
                    <a:pt x="5504" y="9716"/>
                    <a:pt x="5939" y="10262"/>
                    <a:pt x="6333" y="10809"/>
                  </a:cubicBezTo>
                  <a:cubicBezTo>
                    <a:pt x="6605" y="11184"/>
                    <a:pt x="6889" y="11335"/>
                    <a:pt x="7182" y="11335"/>
                  </a:cubicBezTo>
                  <a:cubicBezTo>
                    <a:pt x="7501" y="11335"/>
                    <a:pt x="7831" y="11155"/>
                    <a:pt x="8163" y="10892"/>
                  </a:cubicBezTo>
                  <a:cubicBezTo>
                    <a:pt x="8466" y="10653"/>
                    <a:pt x="8769" y="10411"/>
                    <a:pt x="9068" y="10166"/>
                  </a:cubicBezTo>
                  <a:cubicBezTo>
                    <a:pt x="9375" y="9913"/>
                    <a:pt x="9732" y="9839"/>
                    <a:pt x="10118" y="9824"/>
                  </a:cubicBezTo>
                  <a:cubicBezTo>
                    <a:pt x="10531" y="9807"/>
                    <a:pt x="10934" y="9744"/>
                    <a:pt x="11259" y="9445"/>
                  </a:cubicBezTo>
                  <a:cubicBezTo>
                    <a:pt x="11581" y="9149"/>
                    <a:pt x="11733" y="8482"/>
                    <a:pt x="11519" y="7975"/>
                  </a:cubicBezTo>
                  <a:cubicBezTo>
                    <a:pt x="11341" y="7746"/>
                    <a:pt x="11081" y="7445"/>
                    <a:pt x="10854" y="7122"/>
                  </a:cubicBezTo>
                  <a:cubicBezTo>
                    <a:pt x="10456" y="6559"/>
                    <a:pt x="10360" y="5942"/>
                    <a:pt x="10499" y="5258"/>
                  </a:cubicBezTo>
                  <a:cubicBezTo>
                    <a:pt x="10590" y="4812"/>
                    <a:pt x="10590" y="4342"/>
                    <a:pt x="10585" y="3883"/>
                  </a:cubicBezTo>
                  <a:cubicBezTo>
                    <a:pt x="10579" y="3547"/>
                    <a:pt x="10345" y="3380"/>
                    <a:pt x="10051" y="3201"/>
                  </a:cubicBezTo>
                  <a:cubicBezTo>
                    <a:pt x="9490" y="2860"/>
                    <a:pt x="8888" y="2851"/>
                    <a:pt x="8290" y="2851"/>
                  </a:cubicBezTo>
                  <a:cubicBezTo>
                    <a:pt x="8258" y="2851"/>
                    <a:pt x="8226" y="2851"/>
                    <a:pt x="8195" y="2851"/>
                  </a:cubicBezTo>
                  <a:cubicBezTo>
                    <a:pt x="8125" y="2851"/>
                    <a:pt x="8056" y="2851"/>
                    <a:pt x="7987" y="2850"/>
                  </a:cubicBezTo>
                  <a:cubicBezTo>
                    <a:pt x="7119" y="2843"/>
                    <a:pt x="6471" y="2471"/>
                    <a:pt x="5872" y="1888"/>
                  </a:cubicBezTo>
                  <a:cubicBezTo>
                    <a:pt x="5298" y="1328"/>
                    <a:pt x="4685" y="806"/>
                    <a:pt x="4064" y="295"/>
                  </a:cubicBezTo>
                  <a:cubicBezTo>
                    <a:pt x="3809" y="85"/>
                    <a:pt x="3535" y="1"/>
                    <a:pt x="32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5644875" y="1226375"/>
              <a:ext cx="348275" cy="311825"/>
            </a:xfrm>
            <a:custGeom>
              <a:avLst/>
              <a:gdLst/>
              <a:ahLst/>
              <a:cxnLst/>
              <a:rect l="l" t="t" r="r" b="b"/>
              <a:pathLst>
                <a:path w="13931" h="12473" extrusionOk="0">
                  <a:moveTo>
                    <a:pt x="3624" y="1"/>
                  </a:moveTo>
                  <a:cubicBezTo>
                    <a:pt x="3516" y="1"/>
                    <a:pt x="3408" y="5"/>
                    <a:pt x="3301" y="11"/>
                  </a:cubicBezTo>
                  <a:cubicBezTo>
                    <a:pt x="2875" y="39"/>
                    <a:pt x="2607" y="370"/>
                    <a:pt x="2496" y="762"/>
                  </a:cubicBezTo>
                  <a:cubicBezTo>
                    <a:pt x="2340" y="1323"/>
                    <a:pt x="2217" y="1895"/>
                    <a:pt x="2115" y="2469"/>
                  </a:cubicBezTo>
                  <a:cubicBezTo>
                    <a:pt x="2011" y="3049"/>
                    <a:pt x="1699" y="3504"/>
                    <a:pt x="1327" y="3924"/>
                  </a:cubicBezTo>
                  <a:cubicBezTo>
                    <a:pt x="1049" y="4238"/>
                    <a:pt x="762" y="4554"/>
                    <a:pt x="435" y="4813"/>
                  </a:cubicBezTo>
                  <a:cubicBezTo>
                    <a:pt x="79" y="5095"/>
                    <a:pt x="1" y="5390"/>
                    <a:pt x="186" y="5708"/>
                  </a:cubicBezTo>
                  <a:cubicBezTo>
                    <a:pt x="759" y="5160"/>
                    <a:pt x="1333" y="4578"/>
                    <a:pt x="1940" y="4036"/>
                  </a:cubicBezTo>
                  <a:cubicBezTo>
                    <a:pt x="2516" y="3523"/>
                    <a:pt x="2751" y="2923"/>
                    <a:pt x="2591" y="2161"/>
                  </a:cubicBezTo>
                  <a:cubicBezTo>
                    <a:pt x="2520" y="1830"/>
                    <a:pt x="2555" y="1512"/>
                    <a:pt x="2769" y="1211"/>
                  </a:cubicBezTo>
                  <a:cubicBezTo>
                    <a:pt x="2994" y="896"/>
                    <a:pt x="3270" y="754"/>
                    <a:pt x="3633" y="754"/>
                  </a:cubicBezTo>
                  <a:cubicBezTo>
                    <a:pt x="3657" y="754"/>
                    <a:pt x="3682" y="755"/>
                    <a:pt x="3708" y="756"/>
                  </a:cubicBezTo>
                  <a:cubicBezTo>
                    <a:pt x="4562" y="803"/>
                    <a:pt x="5231" y="1239"/>
                    <a:pt x="5891" y="1735"/>
                  </a:cubicBezTo>
                  <a:cubicBezTo>
                    <a:pt x="6248" y="2001"/>
                    <a:pt x="6658" y="2213"/>
                    <a:pt x="7073" y="2380"/>
                  </a:cubicBezTo>
                  <a:cubicBezTo>
                    <a:pt x="7212" y="2437"/>
                    <a:pt x="7346" y="2460"/>
                    <a:pt x="7478" y="2460"/>
                  </a:cubicBezTo>
                  <a:cubicBezTo>
                    <a:pt x="7876" y="2460"/>
                    <a:pt x="8247" y="2248"/>
                    <a:pt x="8630" y="2100"/>
                  </a:cubicBezTo>
                  <a:cubicBezTo>
                    <a:pt x="9321" y="1832"/>
                    <a:pt x="10023" y="1540"/>
                    <a:pt x="10746" y="1418"/>
                  </a:cubicBezTo>
                  <a:cubicBezTo>
                    <a:pt x="10872" y="1397"/>
                    <a:pt x="10995" y="1386"/>
                    <a:pt x="11116" y="1386"/>
                  </a:cubicBezTo>
                  <a:cubicBezTo>
                    <a:pt x="12103" y="1386"/>
                    <a:pt x="12881" y="2078"/>
                    <a:pt x="13089" y="3086"/>
                  </a:cubicBezTo>
                  <a:cubicBezTo>
                    <a:pt x="13167" y="3464"/>
                    <a:pt x="13121" y="3822"/>
                    <a:pt x="12879" y="4132"/>
                  </a:cubicBezTo>
                  <a:cubicBezTo>
                    <a:pt x="12606" y="4480"/>
                    <a:pt x="12326" y="4824"/>
                    <a:pt x="12030" y="5156"/>
                  </a:cubicBezTo>
                  <a:cubicBezTo>
                    <a:pt x="11586" y="5658"/>
                    <a:pt x="11562" y="5877"/>
                    <a:pt x="11919" y="6448"/>
                  </a:cubicBezTo>
                  <a:cubicBezTo>
                    <a:pt x="12013" y="6600"/>
                    <a:pt x="12097" y="6756"/>
                    <a:pt x="12169" y="6920"/>
                  </a:cubicBezTo>
                  <a:cubicBezTo>
                    <a:pt x="12656" y="7981"/>
                    <a:pt x="12103" y="8663"/>
                    <a:pt x="11138" y="8943"/>
                  </a:cubicBezTo>
                  <a:cubicBezTo>
                    <a:pt x="10610" y="9097"/>
                    <a:pt x="10038" y="9084"/>
                    <a:pt x="9488" y="9168"/>
                  </a:cubicBezTo>
                  <a:cubicBezTo>
                    <a:pt x="9174" y="9216"/>
                    <a:pt x="8856" y="9283"/>
                    <a:pt x="8557" y="9389"/>
                  </a:cubicBezTo>
                  <a:cubicBezTo>
                    <a:pt x="8228" y="9504"/>
                    <a:pt x="8043" y="9744"/>
                    <a:pt x="8059" y="10127"/>
                  </a:cubicBezTo>
                  <a:cubicBezTo>
                    <a:pt x="8070" y="10370"/>
                    <a:pt x="8046" y="10612"/>
                    <a:pt x="7987" y="10848"/>
                  </a:cubicBezTo>
                  <a:cubicBezTo>
                    <a:pt x="7805" y="11555"/>
                    <a:pt x="7304" y="11956"/>
                    <a:pt x="6724" y="11956"/>
                  </a:cubicBezTo>
                  <a:cubicBezTo>
                    <a:pt x="6439" y="11956"/>
                    <a:pt x="6134" y="11859"/>
                    <a:pt x="5839" y="11654"/>
                  </a:cubicBezTo>
                  <a:cubicBezTo>
                    <a:pt x="5551" y="11455"/>
                    <a:pt x="5298" y="11195"/>
                    <a:pt x="5062" y="10931"/>
                  </a:cubicBezTo>
                  <a:cubicBezTo>
                    <a:pt x="4670" y="10495"/>
                    <a:pt x="4287" y="10047"/>
                    <a:pt x="3930" y="9580"/>
                  </a:cubicBezTo>
                  <a:cubicBezTo>
                    <a:pt x="3635" y="9194"/>
                    <a:pt x="3276" y="9029"/>
                    <a:pt x="2860" y="9029"/>
                  </a:cubicBezTo>
                  <a:cubicBezTo>
                    <a:pt x="2732" y="9029"/>
                    <a:pt x="2598" y="9045"/>
                    <a:pt x="2459" y="9075"/>
                  </a:cubicBezTo>
                  <a:cubicBezTo>
                    <a:pt x="2098" y="9152"/>
                    <a:pt x="1847" y="9194"/>
                    <a:pt x="1621" y="9194"/>
                  </a:cubicBezTo>
                  <a:cubicBezTo>
                    <a:pt x="1298" y="9194"/>
                    <a:pt x="1026" y="9108"/>
                    <a:pt x="560" y="8913"/>
                  </a:cubicBezTo>
                  <a:lnTo>
                    <a:pt x="560" y="8913"/>
                  </a:lnTo>
                  <a:cubicBezTo>
                    <a:pt x="822" y="9465"/>
                    <a:pt x="1101" y="9608"/>
                    <a:pt x="1723" y="9608"/>
                  </a:cubicBezTo>
                  <a:cubicBezTo>
                    <a:pt x="2113" y="9608"/>
                    <a:pt x="2509" y="9666"/>
                    <a:pt x="2892" y="9740"/>
                  </a:cubicBezTo>
                  <a:cubicBezTo>
                    <a:pt x="3421" y="9844"/>
                    <a:pt x="3726" y="10257"/>
                    <a:pt x="4020" y="10664"/>
                  </a:cubicBezTo>
                  <a:cubicBezTo>
                    <a:pt x="4572" y="11429"/>
                    <a:pt x="5246" y="12048"/>
                    <a:pt x="6142" y="12384"/>
                  </a:cubicBezTo>
                  <a:cubicBezTo>
                    <a:pt x="6301" y="12444"/>
                    <a:pt x="6466" y="12473"/>
                    <a:pt x="6628" y="12473"/>
                  </a:cubicBezTo>
                  <a:cubicBezTo>
                    <a:pt x="7151" y="12473"/>
                    <a:pt x="7651" y="12177"/>
                    <a:pt x="7892" y="11689"/>
                  </a:cubicBezTo>
                  <a:cubicBezTo>
                    <a:pt x="8078" y="11314"/>
                    <a:pt x="8243" y="10929"/>
                    <a:pt x="8427" y="10552"/>
                  </a:cubicBezTo>
                  <a:cubicBezTo>
                    <a:pt x="8645" y="10097"/>
                    <a:pt x="9042" y="9904"/>
                    <a:pt x="9514" y="9831"/>
                  </a:cubicBezTo>
                  <a:cubicBezTo>
                    <a:pt x="10159" y="9735"/>
                    <a:pt x="10813" y="9677"/>
                    <a:pt x="11449" y="9538"/>
                  </a:cubicBezTo>
                  <a:cubicBezTo>
                    <a:pt x="11779" y="9463"/>
                    <a:pt x="12086" y="9309"/>
                    <a:pt x="12346" y="9092"/>
                  </a:cubicBezTo>
                  <a:cubicBezTo>
                    <a:pt x="12894" y="8612"/>
                    <a:pt x="13002" y="7994"/>
                    <a:pt x="12636" y="7343"/>
                  </a:cubicBezTo>
                  <a:cubicBezTo>
                    <a:pt x="12201" y="6572"/>
                    <a:pt x="12359" y="5368"/>
                    <a:pt x="13065" y="4677"/>
                  </a:cubicBezTo>
                  <a:cubicBezTo>
                    <a:pt x="13658" y="4099"/>
                    <a:pt x="13931" y="3404"/>
                    <a:pt x="13656" y="2533"/>
                  </a:cubicBezTo>
                  <a:cubicBezTo>
                    <a:pt x="13349" y="1559"/>
                    <a:pt x="12499" y="888"/>
                    <a:pt x="11522" y="888"/>
                  </a:cubicBezTo>
                  <a:cubicBezTo>
                    <a:pt x="11376" y="888"/>
                    <a:pt x="11226" y="903"/>
                    <a:pt x="11075" y="935"/>
                  </a:cubicBezTo>
                  <a:cubicBezTo>
                    <a:pt x="10092" y="1141"/>
                    <a:pt x="9115" y="1386"/>
                    <a:pt x="8139" y="1635"/>
                  </a:cubicBezTo>
                  <a:cubicBezTo>
                    <a:pt x="7959" y="1681"/>
                    <a:pt x="7785" y="1703"/>
                    <a:pt x="7617" y="1703"/>
                  </a:cubicBezTo>
                  <a:cubicBezTo>
                    <a:pt x="7114" y="1703"/>
                    <a:pt x="6661" y="1509"/>
                    <a:pt x="6231" y="1191"/>
                  </a:cubicBezTo>
                  <a:cubicBezTo>
                    <a:pt x="5848" y="907"/>
                    <a:pt x="5471" y="611"/>
                    <a:pt x="5070" y="360"/>
                  </a:cubicBezTo>
                  <a:cubicBezTo>
                    <a:pt x="4626" y="84"/>
                    <a:pt x="4126" y="1"/>
                    <a:pt x="36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6012675" y="1173600"/>
              <a:ext cx="80125" cy="61225"/>
            </a:xfrm>
            <a:custGeom>
              <a:avLst/>
              <a:gdLst/>
              <a:ahLst/>
              <a:cxnLst/>
              <a:rect l="l" t="t" r="r" b="b"/>
              <a:pathLst>
                <a:path w="3205" h="2449" extrusionOk="0">
                  <a:moveTo>
                    <a:pt x="2112" y="0"/>
                  </a:moveTo>
                  <a:cubicBezTo>
                    <a:pt x="1860" y="0"/>
                    <a:pt x="1527" y="142"/>
                    <a:pt x="1373" y="333"/>
                  </a:cubicBezTo>
                  <a:cubicBezTo>
                    <a:pt x="915" y="899"/>
                    <a:pt x="522" y="1520"/>
                    <a:pt x="118" y="2128"/>
                  </a:cubicBezTo>
                  <a:cubicBezTo>
                    <a:pt x="0" y="2304"/>
                    <a:pt x="106" y="2449"/>
                    <a:pt x="365" y="2449"/>
                  </a:cubicBezTo>
                  <a:cubicBezTo>
                    <a:pt x="379" y="2449"/>
                    <a:pt x="393" y="2448"/>
                    <a:pt x="408" y="2447"/>
                  </a:cubicBezTo>
                  <a:cubicBezTo>
                    <a:pt x="904" y="2419"/>
                    <a:pt x="1399" y="2369"/>
                    <a:pt x="1891" y="2302"/>
                  </a:cubicBezTo>
                  <a:cubicBezTo>
                    <a:pt x="2131" y="2269"/>
                    <a:pt x="2363" y="2178"/>
                    <a:pt x="2597" y="2113"/>
                  </a:cubicBezTo>
                  <a:cubicBezTo>
                    <a:pt x="3060" y="1979"/>
                    <a:pt x="3108" y="1607"/>
                    <a:pt x="3143" y="1213"/>
                  </a:cubicBezTo>
                  <a:cubicBezTo>
                    <a:pt x="3205" y="491"/>
                    <a:pt x="2840" y="11"/>
                    <a:pt x="2121" y="0"/>
                  </a:cubicBezTo>
                  <a:cubicBezTo>
                    <a:pt x="2118" y="0"/>
                    <a:pt x="2115" y="0"/>
                    <a:pt x="2112" y="0"/>
                  </a:cubicBezTo>
                  <a:close/>
                </a:path>
              </a:pathLst>
            </a:custGeom>
            <a:solidFill>
              <a:srgbClr val="9EC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5929825" y="1502975"/>
              <a:ext cx="68575" cy="52525"/>
            </a:xfrm>
            <a:custGeom>
              <a:avLst/>
              <a:gdLst/>
              <a:ahLst/>
              <a:cxnLst/>
              <a:rect l="l" t="t" r="r" b="b"/>
              <a:pathLst>
                <a:path w="2743" h="2101" extrusionOk="0">
                  <a:moveTo>
                    <a:pt x="1764" y="1"/>
                  </a:moveTo>
                  <a:cubicBezTo>
                    <a:pt x="1611" y="1"/>
                    <a:pt x="1457" y="40"/>
                    <a:pt x="1318" y="122"/>
                  </a:cubicBezTo>
                  <a:cubicBezTo>
                    <a:pt x="692" y="494"/>
                    <a:pt x="281" y="1045"/>
                    <a:pt x="0" y="1727"/>
                  </a:cubicBezTo>
                  <a:cubicBezTo>
                    <a:pt x="428" y="1965"/>
                    <a:pt x="831" y="2101"/>
                    <a:pt x="1202" y="2101"/>
                  </a:cubicBezTo>
                  <a:cubicBezTo>
                    <a:pt x="1691" y="2101"/>
                    <a:pt x="2125" y="1864"/>
                    <a:pt x="2487" y="1309"/>
                  </a:cubicBezTo>
                  <a:cubicBezTo>
                    <a:pt x="2743" y="915"/>
                    <a:pt x="2708" y="581"/>
                    <a:pt x="2390" y="258"/>
                  </a:cubicBezTo>
                  <a:cubicBezTo>
                    <a:pt x="2219" y="89"/>
                    <a:pt x="1992" y="1"/>
                    <a:pt x="17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5954900" y="1158375"/>
              <a:ext cx="55600" cy="61425"/>
            </a:xfrm>
            <a:custGeom>
              <a:avLst/>
              <a:gdLst/>
              <a:ahLst/>
              <a:cxnLst/>
              <a:rect l="l" t="t" r="r" b="b"/>
              <a:pathLst>
                <a:path w="2224" h="2457" extrusionOk="0">
                  <a:moveTo>
                    <a:pt x="851" y="1"/>
                  </a:moveTo>
                  <a:cubicBezTo>
                    <a:pt x="823" y="1"/>
                    <a:pt x="796" y="2"/>
                    <a:pt x="768" y="3"/>
                  </a:cubicBezTo>
                  <a:cubicBezTo>
                    <a:pt x="135" y="42"/>
                    <a:pt x="1" y="464"/>
                    <a:pt x="279" y="1133"/>
                  </a:cubicBezTo>
                  <a:cubicBezTo>
                    <a:pt x="452" y="1547"/>
                    <a:pt x="818" y="1793"/>
                    <a:pt x="1218" y="1986"/>
                  </a:cubicBezTo>
                  <a:cubicBezTo>
                    <a:pt x="1513" y="2127"/>
                    <a:pt x="1801" y="2285"/>
                    <a:pt x="2128" y="2456"/>
                  </a:cubicBezTo>
                  <a:cubicBezTo>
                    <a:pt x="2177" y="1914"/>
                    <a:pt x="2223" y="1351"/>
                    <a:pt x="1989" y="819"/>
                  </a:cubicBezTo>
                  <a:cubicBezTo>
                    <a:pt x="1772" y="324"/>
                    <a:pt x="1379" y="1"/>
                    <a:pt x="8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6020675" y="1232325"/>
              <a:ext cx="70125" cy="38575"/>
            </a:xfrm>
            <a:custGeom>
              <a:avLst/>
              <a:gdLst/>
              <a:ahLst/>
              <a:cxnLst/>
              <a:rect l="l" t="t" r="r" b="b"/>
              <a:pathLst>
                <a:path w="2805" h="1543" extrusionOk="0">
                  <a:moveTo>
                    <a:pt x="2261" y="1"/>
                  </a:moveTo>
                  <a:cubicBezTo>
                    <a:pt x="2218" y="1"/>
                    <a:pt x="2176" y="6"/>
                    <a:pt x="2138" y="15"/>
                  </a:cubicBezTo>
                  <a:cubicBezTo>
                    <a:pt x="1794" y="91"/>
                    <a:pt x="1456" y="206"/>
                    <a:pt x="1108" y="260"/>
                  </a:cubicBezTo>
                  <a:cubicBezTo>
                    <a:pt x="774" y="312"/>
                    <a:pt x="432" y="305"/>
                    <a:pt x="1" y="329"/>
                  </a:cubicBezTo>
                  <a:cubicBezTo>
                    <a:pt x="620" y="838"/>
                    <a:pt x="1131" y="1388"/>
                    <a:pt x="1894" y="1527"/>
                  </a:cubicBezTo>
                  <a:cubicBezTo>
                    <a:pt x="1951" y="1537"/>
                    <a:pt x="2004" y="1542"/>
                    <a:pt x="2054" y="1542"/>
                  </a:cubicBezTo>
                  <a:cubicBezTo>
                    <a:pt x="2365" y="1542"/>
                    <a:pt x="2559" y="1348"/>
                    <a:pt x="2697" y="959"/>
                  </a:cubicBezTo>
                  <a:cubicBezTo>
                    <a:pt x="2805" y="654"/>
                    <a:pt x="2675" y="184"/>
                    <a:pt x="2418" y="35"/>
                  </a:cubicBezTo>
                  <a:cubicBezTo>
                    <a:pt x="2375" y="10"/>
                    <a:pt x="2319" y="1"/>
                    <a:pt x="2261" y="1"/>
                  </a:cubicBezTo>
                  <a:close/>
                </a:path>
              </a:pathLst>
            </a:custGeom>
            <a:solidFill>
              <a:srgbClr val="9EC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5595400" y="1528175"/>
              <a:ext cx="46400" cy="55250"/>
            </a:xfrm>
            <a:custGeom>
              <a:avLst/>
              <a:gdLst/>
              <a:ahLst/>
              <a:cxnLst/>
              <a:rect l="l" t="t" r="r" b="b"/>
              <a:pathLst>
                <a:path w="1856" h="2210" extrusionOk="0">
                  <a:moveTo>
                    <a:pt x="715" y="0"/>
                  </a:moveTo>
                  <a:cubicBezTo>
                    <a:pt x="620" y="0"/>
                    <a:pt x="522" y="9"/>
                    <a:pt x="435" y="13"/>
                  </a:cubicBezTo>
                  <a:cubicBezTo>
                    <a:pt x="316" y="21"/>
                    <a:pt x="199" y="119"/>
                    <a:pt x="1" y="218"/>
                  </a:cubicBezTo>
                  <a:cubicBezTo>
                    <a:pt x="300" y="799"/>
                    <a:pt x="578" y="1383"/>
                    <a:pt x="902" y="1940"/>
                  </a:cubicBezTo>
                  <a:cubicBezTo>
                    <a:pt x="977" y="2070"/>
                    <a:pt x="1197" y="2209"/>
                    <a:pt x="1340" y="2209"/>
                  </a:cubicBezTo>
                  <a:cubicBezTo>
                    <a:pt x="1352" y="2209"/>
                    <a:pt x="1364" y="2208"/>
                    <a:pt x="1376" y="2206"/>
                  </a:cubicBezTo>
                  <a:cubicBezTo>
                    <a:pt x="1641" y="2150"/>
                    <a:pt x="1855" y="1909"/>
                    <a:pt x="1822" y="1619"/>
                  </a:cubicBezTo>
                  <a:cubicBezTo>
                    <a:pt x="1753" y="1024"/>
                    <a:pt x="1530" y="468"/>
                    <a:pt x="1056" y="82"/>
                  </a:cubicBezTo>
                  <a:cubicBezTo>
                    <a:pt x="976" y="17"/>
                    <a:pt x="849" y="0"/>
                    <a:pt x="7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5411500" y="1482400"/>
              <a:ext cx="36675" cy="63650"/>
            </a:xfrm>
            <a:custGeom>
              <a:avLst/>
              <a:gdLst/>
              <a:ahLst/>
              <a:cxnLst/>
              <a:rect l="l" t="t" r="r" b="b"/>
              <a:pathLst>
                <a:path w="1467" h="2546" extrusionOk="0">
                  <a:moveTo>
                    <a:pt x="0" y="1"/>
                  </a:moveTo>
                  <a:lnTo>
                    <a:pt x="0" y="1"/>
                  </a:lnTo>
                  <a:cubicBezTo>
                    <a:pt x="69" y="609"/>
                    <a:pt x="127" y="1131"/>
                    <a:pt x="186" y="1653"/>
                  </a:cubicBezTo>
                  <a:cubicBezTo>
                    <a:pt x="225" y="1998"/>
                    <a:pt x="415" y="2244"/>
                    <a:pt x="704" y="2417"/>
                  </a:cubicBezTo>
                  <a:cubicBezTo>
                    <a:pt x="848" y="2503"/>
                    <a:pt x="975" y="2545"/>
                    <a:pt x="1082" y="2545"/>
                  </a:cubicBezTo>
                  <a:cubicBezTo>
                    <a:pt x="1295" y="2545"/>
                    <a:pt x="1427" y="2376"/>
                    <a:pt x="1453" y="2045"/>
                  </a:cubicBezTo>
                  <a:cubicBezTo>
                    <a:pt x="1466" y="1863"/>
                    <a:pt x="1453" y="1660"/>
                    <a:pt x="1388" y="1491"/>
                  </a:cubicBezTo>
                  <a:cubicBezTo>
                    <a:pt x="1134" y="832"/>
                    <a:pt x="574" y="458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5535150" y="1259100"/>
              <a:ext cx="53350" cy="32375"/>
            </a:xfrm>
            <a:custGeom>
              <a:avLst/>
              <a:gdLst/>
              <a:ahLst/>
              <a:cxnLst/>
              <a:rect l="l" t="t" r="r" b="b"/>
              <a:pathLst>
                <a:path w="2134" h="1295" extrusionOk="0">
                  <a:moveTo>
                    <a:pt x="863" y="1"/>
                  </a:moveTo>
                  <a:cubicBezTo>
                    <a:pt x="686" y="1"/>
                    <a:pt x="505" y="53"/>
                    <a:pt x="322" y="187"/>
                  </a:cubicBezTo>
                  <a:cubicBezTo>
                    <a:pt x="79" y="361"/>
                    <a:pt x="1" y="592"/>
                    <a:pt x="58" y="878"/>
                  </a:cubicBezTo>
                  <a:cubicBezTo>
                    <a:pt x="114" y="1166"/>
                    <a:pt x="315" y="1290"/>
                    <a:pt x="578" y="1294"/>
                  </a:cubicBezTo>
                  <a:cubicBezTo>
                    <a:pt x="608" y="1295"/>
                    <a:pt x="637" y="1295"/>
                    <a:pt x="666" y="1295"/>
                  </a:cubicBezTo>
                  <a:cubicBezTo>
                    <a:pt x="964" y="1295"/>
                    <a:pt x="1264" y="1271"/>
                    <a:pt x="1565" y="1257"/>
                  </a:cubicBezTo>
                  <a:lnTo>
                    <a:pt x="2134" y="729"/>
                  </a:lnTo>
                  <a:cubicBezTo>
                    <a:pt x="1965" y="566"/>
                    <a:pt x="1818" y="365"/>
                    <a:pt x="1621" y="252"/>
                  </a:cubicBezTo>
                  <a:cubicBezTo>
                    <a:pt x="1377" y="114"/>
                    <a:pt x="1124" y="1"/>
                    <a:pt x="8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6046800" y="1534575"/>
              <a:ext cx="49850" cy="32925"/>
            </a:xfrm>
            <a:custGeom>
              <a:avLst/>
              <a:gdLst/>
              <a:ahLst/>
              <a:cxnLst/>
              <a:rect l="l" t="t" r="r" b="b"/>
              <a:pathLst>
                <a:path w="1994" h="1317" extrusionOk="0">
                  <a:moveTo>
                    <a:pt x="1418" y="1"/>
                  </a:moveTo>
                  <a:cubicBezTo>
                    <a:pt x="1415" y="1"/>
                    <a:pt x="1413" y="1"/>
                    <a:pt x="1410" y="1"/>
                  </a:cubicBezTo>
                  <a:cubicBezTo>
                    <a:pt x="1195" y="6"/>
                    <a:pt x="946" y="108"/>
                    <a:pt x="777" y="248"/>
                  </a:cubicBezTo>
                  <a:cubicBezTo>
                    <a:pt x="500" y="474"/>
                    <a:pt x="275" y="764"/>
                    <a:pt x="0" y="1060"/>
                  </a:cubicBezTo>
                  <a:cubicBezTo>
                    <a:pt x="331" y="1234"/>
                    <a:pt x="649" y="1316"/>
                    <a:pt x="931" y="1316"/>
                  </a:cubicBezTo>
                  <a:cubicBezTo>
                    <a:pt x="1337" y="1316"/>
                    <a:pt x="1669" y="1146"/>
                    <a:pt x="1858" y="833"/>
                  </a:cubicBezTo>
                  <a:cubicBezTo>
                    <a:pt x="1951" y="679"/>
                    <a:pt x="1994" y="406"/>
                    <a:pt x="1918" y="265"/>
                  </a:cubicBezTo>
                  <a:cubicBezTo>
                    <a:pt x="1841" y="125"/>
                    <a:pt x="1592" y="1"/>
                    <a:pt x="14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5692950" y="1525550"/>
              <a:ext cx="57825" cy="26325"/>
            </a:xfrm>
            <a:custGeom>
              <a:avLst/>
              <a:gdLst/>
              <a:ahLst/>
              <a:cxnLst/>
              <a:rect l="l" t="t" r="r" b="b"/>
              <a:pathLst>
                <a:path w="2313" h="1053" extrusionOk="0">
                  <a:moveTo>
                    <a:pt x="1729" y="0"/>
                  </a:moveTo>
                  <a:cubicBezTo>
                    <a:pt x="1696" y="0"/>
                    <a:pt x="1662" y="4"/>
                    <a:pt x="1628" y="10"/>
                  </a:cubicBezTo>
                  <a:cubicBezTo>
                    <a:pt x="1114" y="115"/>
                    <a:pt x="606" y="261"/>
                    <a:pt x="1" y="416"/>
                  </a:cubicBezTo>
                  <a:cubicBezTo>
                    <a:pt x="155" y="568"/>
                    <a:pt x="220" y="685"/>
                    <a:pt x="313" y="715"/>
                  </a:cubicBezTo>
                  <a:cubicBezTo>
                    <a:pt x="722" y="841"/>
                    <a:pt x="1134" y="949"/>
                    <a:pt x="1550" y="1045"/>
                  </a:cubicBezTo>
                  <a:cubicBezTo>
                    <a:pt x="1569" y="1050"/>
                    <a:pt x="1588" y="1052"/>
                    <a:pt x="1608" y="1052"/>
                  </a:cubicBezTo>
                  <a:cubicBezTo>
                    <a:pt x="1684" y="1052"/>
                    <a:pt x="1768" y="1022"/>
                    <a:pt x="1840" y="997"/>
                  </a:cubicBezTo>
                  <a:cubicBezTo>
                    <a:pt x="2097" y="908"/>
                    <a:pt x="2312" y="776"/>
                    <a:pt x="2271" y="455"/>
                  </a:cubicBezTo>
                  <a:cubicBezTo>
                    <a:pt x="2238" y="210"/>
                    <a:pt x="1996" y="0"/>
                    <a:pt x="17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5561775" y="1538350"/>
              <a:ext cx="42100" cy="41925"/>
            </a:xfrm>
            <a:custGeom>
              <a:avLst/>
              <a:gdLst/>
              <a:ahLst/>
              <a:cxnLst/>
              <a:rect l="l" t="t" r="r" b="b"/>
              <a:pathLst>
                <a:path w="1684" h="1677" extrusionOk="0">
                  <a:moveTo>
                    <a:pt x="1242" y="0"/>
                  </a:moveTo>
                  <a:cubicBezTo>
                    <a:pt x="883" y="465"/>
                    <a:pt x="534" y="790"/>
                    <a:pt x="0" y="818"/>
                  </a:cubicBezTo>
                  <a:cubicBezTo>
                    <a:pt x="136" y="1349"/>
                    <a:pt x="522" y="1676"/>
                    <a:pt x="953" y="1676"/>
                  </a:cubicBezTo>
                  <a:cubicBezTo>
                    <a:pt x="1036" y="1676"/>
                    <a:pt x="1121" y="1664"/>
                    <a:pt x="1206" y="1639"/>
                  </a:cubicBezTo>
                  <a:cubicBezTo>
                    <a:pt x="1591" y="1528"/>
                    <a:pt x="1684" y="1306"/>
                    <a:pt x="1539" y="935"/>
                  </a:cubicBezTo>
                  <a:cubicBezTo>
                    <a:pt x="1429" y="652"/>
                    <a:pt x="1355" y="357"/>
                    <a:pt x="12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5327100" y="1608125"/>
              <a:ext cx="35775" cy="48950"/>
            </a:xfrm>
            <a:custGeom>
              <a:avLst/>
              <a:gdLst/>
              <a:ahLst/>
              <a:cxnLst/>
              <a:rect l="l" t="t" r="r" b="b"/>
              <a:pathLst>
                <a:path w="1431" h="1958" extrusionOk="0">
                  <a:moveTo>
                    <a:pt x="561" y="0"/>
                  </a:moveTo>
                  <a:cubicBezTo>
                    <a:pt x="379" y="528"/>
                    <a:pt x="0" y="996"/>
                    <a:pt x="364" y="1520"/>
                  </a:cubicBezTo>
                  <a:cubicBezTo>
                    <a:pt x="474" y="1678"/>
                    <a:pt x="619" y="1838"/>
                    <a:pt x="784" y="1920"/>
                  </a:cubicBezTo>
                  <a:cubicBezTo>
                    <a:pt x="836" y="1945"/>
                    <a:pt x="907" y="1957"/>
                    <a:pt x="978" y="1957"/>
                  </a:cubicBezTo>
                  <a:cubicBezTo>
                    <a:pt x="1077" y="1957"/>
                    <a:pt x="1178" y="1933"/>
                    <a:pt x="1234" y="1886"/>
                  </a:cubicBezTo>
                  <a:cubicBezTo>
                    <a:pt x="1347" y="1793"/>
                    <a:pt x="1431" y="1581"/>
                    <a:pt x="1412" y="1433"/>
                  </a:cubicBezTo>
                  <a:cubicBezTo>
                    <a:pt x="1390" y="1234"/>
                    <a:pt x="1280" y="1035"/>
                    <a:pt x="1171" y="862"/>
                  </a:cubicBezTo>
                  <a:cubicBezTo>
                    <a:pt x="983" y="565"/>
                    <a:pt x="767" y="286"/>
                    <a:pt x="5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5912125" y="1494200"/>
              <a:ext cx="30625" cy="45050"/>
            </a:xfrm>
            <a:custGeom>
              <a:avLst/>
              <a:gdLst/>
              <a:ahLst/>
              <a:cxnLst/>
              <a:rect l="l" t="t" r="r" b="b"/>
              <a:pathLst>
                <a:path w="1225" h="1802" extrusionOk="0">
                  <a:moveTo>
                    <a:pt x="883" y="0"/>
                  </a:moveTo>
                  <a:cubicBezTo>
                    <a:pt x="733" y="0"/>
                    <a:pt x="554" y="143"/>
                    <a:pt x="469" y="282"/>
                  </a:cubicBezTo>
                  <a:cubicBezTo>
                    <a:pt x="300" y="555"/>
                    <a:pt x="153" y="859"/>
                    <a:pt x="82" y="1170"/>
                  </a:cubicBezTo>
                  <a:cubicBezTo>
                    <a:pt x="0" y="1526"/>
                    <a:pt x="207" y="1749"/>
                    <a:pt x="543" y="1801"/>
                  </a:cubicBezTo>
                  <a:cubicBezTo>
                    <a:pt x="755" y="1502"/>
                    <a:pt x="1032" y="1242"/>
                    <a:pt x="1139" y="924"/>
                  </a:cubicBezTo>
                  <a:cubicBezTo>
                    <a:pt x="1225" y="674"/>
                    <a:pt x="1193" y="285"/>
                    <a:pt x="1045" y="83"/>
                  </a:cubicBezTo>
                  <a:cubicBezTo>
                    <a:pt x="1001" y="24"/>
                    <a:pt x="945" y="0"/>
                    <a:pt x="8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5981900" y="1025700"/>
              <a:ext cx="32825" cy="46375"/>
            </a:xfrm>
            <a:custGeom>
              <a:avLst/>
              <a:gdLst/>
              <a:ahLst/>
              <a:cxnLst/>
              <a:rect l="l" t="t" r="r" b="b"/>
              <a:pathLst>
                <a:path w="1313" h="1855" extrusionOk="0">
                  <a:moveTo>
                    <a:pt x="696" y="0"/>
                  </a:moveTo>
                  <a:cubicBezTo>
                    <a:pt x="588" y="0"/>
                    <a:pt x="478" y="30"/>
                    <a:pt x="368" y="89"/>
                  </a:cubicBezTo>
                  <a:cubicBezTo>
                    <a:pt x="138" y="214"/>
                    <a:pt x="0" y="511"/>
                    <a:pt x="136" y="734"/>
                  </a:cubicBezTo>
                  <a:cubicBezTo>
                    <a:pt x="366" y="1117"/>
                    <a:pt x="647" y="1468"/>
                    <a:pt x="920" y="1854"/>
                  </a:cubicBezTo>
                  <a:cubicBezTo>
                    <a:pt x="1030" y="1445"/>
                    <a:pt x="1134" y="1122"/>
                    <a:pt x="1197" y="791"/>
                  </a:cubicBezTo>
                  <a:cubicBezTo>
                    <a:pt x="1240" y="559"/>
                    <a:pt x="1312" y="290"/>
                    <a:pt x="1059" y="119"/>
                  </a:cubicBezTo>
                  <a:cubicBezTo>
                    <a:pt x="944" y="40"/>
                    <a:pt x="821" y="0"/>
                    <a:pt x="6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5997000" y="879150"/>
              <a:ext cx="40050" cy="32275"/>
            </a:xfrm>
            <a:custGeom>
              <a:avLst/>
              <a:gdLst/>
              <a:ahLst/>
              <a:cxnLst/>
              <a:rect l="l" t="t" r="r" b="b"/>
              <a:pathLst>
                <a:path w="1602" h="1291" extrusionOk="0">
                  <a:moveTo>
                    <a:pt x="378" y="0"/>
                  </a:moveTo>
                  <a:cubicBezTo>
                    <a:pt x="266" y="0"/>
                    <a:pt x="87" y="120"/>
                    <a:pt x="45" y="222"/>
                  </a:cubicBezTo>
                  <a:cubicBezTo>
                    <a:pt x="0" y="336"/>
                    <a:pt x="54" y="535"/>
                    <a:pt x="136" y="640"/>
                  </a:cubicBezTo>
                  <a:cubicBezTo>
                    <a:pt x="353" y="921"/>
                    <a:pt x="1085" y="1237"/>
                    <a:pt x="1602" y="1291"/>
                  </a:cubicBezTo>
                  <a:cubicBezTo>
                    <a:pt x="1403" y="914"/>
                    <a:pt x="1267" y="546"/>
                    <a:pt x="1035" y="258"/>
                  </a:cubicBezTo>
                  <a:cubicBezTo>
                    <a:pt x="907" y="100"/>
                    <a:pt x="621" y="35"/>
                    <a:pt x="396" y="1"/>
                  </a:cubicBezTo>
                  <a:cubicBezTo>
                    <a:pt x="390" y="0"/>
                    <a:pt x="384" y="0"/>
                    <a:pt x="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5366050" y="1621250"/>
              <a:ext cx="42925" cy="27975"/>
            </a:xfrm>
            <a:custGeom>
              <a:avLst/>
              <a:gdLst/>
              <a:ahLst/>
              <a:cxnLst/>
              <a:rect l="l" t="t" r="r" b="b"/>
              <a:pathLst>
                <a:path w="1717" h="1119" extrusionOk="0">
                  <a:moveTo>
                    <a:pt x="1146" y="1"/>
                  </a:moveTo>
                  <a:cubicBezTo>
                    <a:pt x="1095" y="1"/>
                    <a:pt x="1046" y="10"/>
                    <a:pt x="1027" y="33"/>
                  </a:cubicBezTo>
                  <a:cubicBezTo>
                    <a:pt x="856" y="251"/>
                    <a:pt x="647" y="315"/>
                    <a:pt x="405" y="315"/>
                  </a:cubicBezTo>
                  <a:cubicBezTo>
                    <a:pt x="279" y="315"/>
                    <a:pt x="144" y="298"/>
                    <a:pt x="1" y="276"/>
                  </a:cubicBezTo>
                  <a:lnTo>
                    <a:pt x="1" y="276"/>
                  </a:lnTo>
                  <a:cubicBezTo>
                    <a:pt x="257" y="657"/>
                    <a:pt x="482" y="965"/>
                    <a:pt x="884" y="1084"/>
                  </a:cubicBezTo>
                  <a:cubicBezTo>
                    <a:pt x="962" y="1107"/>
                    <a:pt x="1036" y="1119"/>
                    <a:pt x="1107" y="1119"/>
                  </a:cubicBezTo>
                  <a:cubicBezTo>
                    <a:pt x="1369" y="1119"/>
                    <a:pt x="1567" y="960"/>
                    <a:pt x="1644" y="666"/>
                  </a:cubicBezTo>
                  <a:cubicBezTo>
                    <a:pt x="1716" y="387"/>
                    <a:pt x="1528" y="73"/>
                    <a:pt x="1237" y="10"/>
                  </a:cubicBezTo>
                  <a:cubicBezTo>
                    <a:pt x="1211" y="4"/>
                    <a:pt x="1178" y="1"/>
                    <a:pt x="11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6093000" y="885825"/>
              <a:ext cx="43525" cy="29325"/>
            </a:xfrm>
            <a:custGeom>
              <a:avLst/>
              <a:gdLst/>
              <a:ahLst/>
              <a:cxnLst/>
              <a:rect l="l" t="t" r="r" b="b"/>
              <a:pathLst>
                <a:path w="1741" h="1173" extrusionOk="0">
                  <a:moveTo>
                    <a:pt x="1486" y="1"/>
                  </a:moveTo>
                  <a:cubicBezTo>
                    <a:pt x="1470" y="1"/>
                    <a:pt x="1454" y="3"/>
                    <a:pt x="1441" y="7"/>
                  </a:cubicBezTo>
                  <a:cubicBezTo>
                    <a:pt x="1231" y="72"/>
                    <a:pt x="1003" y="139"/>
                    <a:pt x="841" y="277"/>
                  </a:cubicBezTo>
                  <a:cubicBezTo>
                    <a:pt x="549" y="524"/>
                    <a:pt x="300" y="821"/>
                    <a:pt x="1" y="1132"/>
                  </a:cubicBezTo>
                  <a:cubicBezTo>
                    <a:pt x="128" y="1159"/>
                    <a:pt x="253" y="1173"/>
                    <a:pt x="375" y="1173"/>
                  </a:cubicBezTo>
                  <a:cubicBezTo>
                    <a:pt x="967" y="1173"/>
                    <a:pt x="1474" y="854"/>
                    <a:pt x="1696" y="331"/>
                  </a:cubicBezTo>
                  <a:cubicBezTo>
                    <a:pt x="1727" y="260"/>
                    <a:pt x="1740" y="132"/>
                    <a:pt x="1699" y="89"/>
                  </a:cubicBezTo>
                  <a:cubicBezTo>
                    <a:pt x="1654" y="41"/>
                    <a:pt x="1559" y="1"/>
                    <a:pt x="14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5633775" y="1175850"/>
              <a:ext cx="24225" cy="38225"/>
            </a:xfrm>
            <a:custGeom>
              <a:avLst/>
              <a:gdLst/>
              <a:ahLst/>
              <a:cxnLst/>
              <a:rect l="l" t="t" r="r" b="b"/>
              <a:pathLst>
                <a:path w="969" h="1529" extrusionOk="0">
                  <a:moveTo>
                    <a:pt x="540" y="1"/>
                  </a:moveTo>
                  <a:cubicBezTo>
                    <a:pt x="451" y="1"/>
                    <a:pt x="365" y="67"/>
                    <a:pt x="281" y="196"/>
                  </a:cubicBezTo>
                  <a:cubicBezTo>
                    <a:pt x="0" y="631"/>
                    <a:pt x="119" y="1058"/>
                    <a:pt x="287" y="1529"/>
                  </a:cubicBezTo>
                  <a:cubicBezTo>
                    <a:pt x="474" y="1309"/>
                    <a:pt x="628" y="1138"/>
                    <a:pt x="775" y="960"/>
                  </a:cubicBezTo>
                  <a:cubicBezTo>
                    <a:pt x="963" y="730"/>
                    <a:pt x="969" y="401"/>
                    <a:pt x="788" y="165"/>
                  </a:cubicBezTo>
                  <a:cubicBezTo>
                    <a:pt x="703" y="55"/>
                    <a:pt x="621" y="1"/>
                    <a:pt x="5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5391100" y="1479950"/>
              <a:ext cx="16325" cy="31975"/>
            </a:xfrm>
            <a:custGeom>
              <a:avLst/>
              <a:gdLst/>
              <a:ahLst/>
              <a:cxnLst/>
              <a:rect l="l" t="t" r="r" b="b"/>
              <a:pathLst>
                <a:path w="653" h="1279" extrusionOk="0">
                  <a:moveTo>
                    <a:pt x="304" y="1"/>
                  </a:moveTo>
                  <a:cubicBezTo>
                    <a:pt x="233" y="1"/>
                    <a:pt x="141" y="27"/>
                    <a:pt x="15" y="71"/>
                  </a:cubicBezTo>
                  <a:cubicBezTo>
                    <a:pt x="19" y="300"/>
                    <a:pt x="1" y="497"/>
                    <a:pt x="32" y="688"/>
                  </a:cubicBezTo>
                  <a:cubicBezTo>
                    <a:pt x="58" y="857"/>
                    <a:pt x="110" y="1039"/>
                    <a:pt x="209" y="1175"/>
                  </a:cubicBezTo>
                  <a:cubicBezTo>
                    <a:pt x="266" y="1257"/>
                    <a:pt x="435" y="1279"/>
                    <a:pt x="554" y="1279"/>
                  </a:cubicBezTo>
                  <a:cubicBezTo>
                    <a:pt x="588" y="1279"/>
                    <a:pt x="653" y="1106"/>
                    <a:pt x="649" y="1015"/>
                  </a:cubicBezTo>
                  <a:cubicBezTo>
                    <a:pt x="638" y="785"/>
                    <a:pt x="623" y="550"/>
                    <a:pt x="562" y="329"/>
                  </a:cubicBezTo>
                  <a:cubicBezTo>
                    <a:pt x="496" y="94"/>
                    <a:pt x="438" y="1"/>
                    <a:pt x="3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5968850" y="1085100"/>
              <a:ext cx="33925" cy="14875"/>
            </a:xfrm>
            <a:custGeom>
              <a:avLst/>
              <a:gdLst/>
              <a:ahLst/>
              <a:cxnLst/>
              <a:rect l="l" t="t" r="r" b="b"/>
              <a:pathLst>
                <a:path w="1357" h="595" extrusionOk="0">
                  <a:moveTo>
                    <a:pt x="235" y="0"/>
                  </a:moveTo>
                  <a:cubicBezTo>
                    <a:pt x="161" y="0"/>
                    <a:pt x="0" y="246"/>
                    <a:pt x="21" y="352"/>
                  </a:cubicBezTo>
                  <a:cubicBezTo>
                    <a:pt x="40" y="452"/>
                    <a:pt x="233" y="595"/>
                    <a:pt x="339" y="595"/>
                  </a:cubicBezTo>
                  <a:cubicBezTo>
                    <a:pt x="345" y="595"/>
                    <a:pt x="351" y="594"/>
                    <a:pt x="357" y="593"/>
                  </a:cubicBezTo>
                  <a:cubicBezTo>
                    <a:pt x="691" y="526"/>
                    <a:pt x="1011" y="392"/>
                    <a:pt x="1334" y="285"/>
                  </a:cubicBezTo>
                  <a:cubicBezTo>
                    <a:pt x="1342" y="244"/>
                    <a:pt x="1349" y="203"/>
                    <a:pt x="1357" y="162"/>
                  </a:cubicBezTo>
                  <a:cubicBezTo>
                    <a:pt x="983" y="103"/>
                    <a:pt x="612" y="21"/>
                    <a:pt x="236" y="0"/>
                  </a:cubicBezTo>
                  <a:cubicBezTo>
                    <a:pt x="236" y="0"/>
                    <a:pt x="235" y="0"/>
                    <a:pt x="235" y="0"/>
                  </a:cubicBezTo>
                  <a:close/>
                </a:path>
              </a:pathLst>
            </a:custGeom>
            <a:solidFill>
              <a:srgbClr val="9EC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5865675" y="1583000"/>
              <a:ext cx="26625" cy="15425"/>
            </a:xfrm>
            <a:custGeom>
              <a:avLst/>
              <a:gdLst/>
              <a:ahLst/>
              <a:cxnLst/>
              <a:rect l="l" t="t" r="r" b="b"/>
              <a:pathLst>
                <a:path w="1065" h="617" extrusionOk="0">
                  <a:moveTo>
                    <a:pt x="711" y="1"/>
                  </a:moveTo>
                  <a:cubicBezTo>
                    <a:pt x="482" y="1"/>
                    <a:pt x="251" y="56"/>
                    <a:pt x="21" y="83"/>
                  </a:cubicBezTo>
                  <a:lnTo>
                    <a:pt x="0" y="186"/>
                  </a:lnTo>
                  <a:cubicBezTo>
                    <a:pt x="253" y="332"/>
                    <a:pt x="498" y="496"/>
                    <a:pt x="764" y="613"/>
                  </a:cubicBezTo>
                  <a:cubicBezTo>
                    <a:pt x="769" y="615"/>
                    <a:pt x="776" y="617"/>
                    <a:pt x="784" y="617"/>
                  </a:cubicBezTo>
                  <a:cubicBezTo>
                    <a:pt x="860" y="617"/>
                    <a:pt x="1031" y="510"/>
                    <a:pt x="1039" y="446"/>
                  </a:cubicBezTo>
                  <a:cubicBezTo>
                    <a:pt x="1065" y="249"/>
                    <a:pt x="1022" y="13"/>
                    <a:pt x="762" y="2"/>
                  </a:cubicBezTo>
                  <a:cubicBezTo>
                    <a:pt x="745" y="1"/>
                    <a:pt x="728" y="1"/>
                    <a:pt x="7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6042900" y="840700"/>
              <a:ext cx="16450" cy="29950"/>
            </a:xfrm>
            <a:custGeom>
              <a:avLst/>
              <a:gdLst/>
              <a:ahLst/>
              <a:cxnLst/>
              <a:rect l="l" t="t" r="r" b="b"/>
              <a:pathLst>
                <a:path w="658" h="1198" extrusionOk="0">
                  <a:moveTo>
                    <a:pt x="474" y="1"/>
                  </a:moveTo>
                  <a:lnTo>
                    <a:pt x="474" y="1"/>
                  </a:lnTo>
                  <a:cubicBezTo>
                    <a:pt x="0" y="426"/>
                    <a:pt x="320" y="818"/>
                    <a:pt x="383" y="1197"/>
                  </a:cubicBezTo>
                  <a:cubicBezTo>
                    <a:pt x="494" y="831"/>
                    <a:pt x="658" y="469"/>
                    <a:pt x="4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6099600" y="807350"/>
              <a:ext cx="22600" cy="15175"/>
            </a:xfrm>
            <a:custGeom>
              <a:avLst/>
              <a:gdLst/>
              <a:ahLst/>
              <a:cxnLst/>
              <a:rect l="l" t="t" r="r" b="b"/>
              <a:pathLst>
                <a:path w="904" h="607" extrusionOk="0">
                  <a:moveTo>
                    <a:pt x="657" y="0"/>
                  </a:moveTo>
                  <a:cubicBezTo>
                    <a:pt x="642" y="0"/>
                    <a:pt x="629" y="3"/>
                    <a:pt x="618" y="10"/>
                  </a:cubicBezTo>
                  <a:cubicBezTo>
                    <a:pt x="400" y="153"/>
                    <a:pt x="205" y="333"/>
                    <a:pt x="1" y="499"/>
                  </a:cubicBezTo>
                  <a:cubicBezTo>
                    <a:pt x="31" y="534"/>
                    <a:pt x="58" y="571"/>
                    <a:pt x="88" y="606"/>
                  </a:cubicBezTo>
                  <a:cubicBezTo>
                    <a:pt x="309" y="512"/>
                    <a:pt x="540" y="430"/>
                    <a:pt x="752" y="316"/>
                  </a:cubicBezTo>
                  <a:cubicBezTo>
                    <a:pt x="824" y="277"/>
                    <a:pt x="854" y="159"/>
                    <a:pt x="904" y="75"/>
                  </a:cubicBezTo>
                  <a:cubicBezTo>
                    <a:pt x="824" y="55"/>
                    <a:pt x="723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5690725" y="1362975"/>
              <a:ext cx="86475" cy="29025"/>
            </a:xfrm>
            <a:custGeom>
              <a:avLst/>
              <a:gdLst/>
              <a:ahLst/>
              <a:cxnLst/>
              <a:rect l="l" t="t" r="r" b="b"/>
              <a:pathLst>
                <a:path w="3459" h="1161" extrusionOk="0">
                  <a:moveTo>
                    <a:pt x="2591" y="196"/>
                  </a:moveTo>
                  <a:lnTo>
                    <a:pt x="2600" y="285"/>
                  </a:lnTo>
                  <a:cubicBezTo>
                    <a:pt x="2214" y="449"/>
                    <a:pt x="1834" y="636"/>
                    <a:pt x="1439" y="770"/>
                  </a:cubicBezTo>
                  <a:cubicBezTo>
                    <a:pt x="1138" y="870"/>
                    <a:pt x="824" y="930"/>
                    <a:pt x="508" y="950"/>
                  </a:cubicBezTo>
                  <a:cubicBezTo>
                    <a:pt x="506" y="950"/>
                    <a:pt x="505" y="950"/>
                    <a:pt x="504" y="950"/>
                  </a:cubicBezTo>
                  <a:cubicBezTo>
                    <a:pt x="414" y="950"/>
                    <a:pt x="311" y="767"/>
                    <a:pt x="214" y="670"/>
                  </a:cubicBezTo>
                  <a:cubicBezTo>
                    <a:pt x="300" y="590"/>
                    <a:pt x="376" y="454"/>
                    <a:pt x="469" y="441"/>
                  </a:cubicBezTo>
                  <a:cubicBezTo>
                    <a:pt x="1175" y="346"/>
                    <a:pt x="1885" y="276"/>
                    <a:pt x="2591" y="196"/>
                  </a:cubicBezTo>
                  <a:close/>
                  <a:moveTo>
                    <a:pt x="3215" y="1"/>
                  </a:moveTo>
                  <a:cubicBezTo>
                    <a:pt x="3214" y="1"/>
                    <a:pt x="3213" y="1"/>
                    <a:pt x="3211" y="1"/>
                  </a:cubicBezTo>
                  <a:cubicBezTo>
                    <a:pt x="2565" y="34"/>
                    <a:pt x="1918" y="86"/>
                    <a:pt x="1273" y="140"/>
                  </a:cubicBezTo>
                  <a:cubicBezTo>
                    <a:pt x="985" y="164"/>
                    <a:pt x="701" y="207"/>
                    <a:pt x="415" y="242"/>
                  </a:cubicBezTo>
                  <a:cubicBezTo>
                    <a:pt x="160" y="276"/>
                    <a:pt x="1" y="389"/>
                    <a:pt x="40" y="681"/>
                  </a:cubicBezTo>
                  <a:cubicBezTo>
                    <a:pt x="80" y="986"/>
                    <a:pt x="208" y="1160"/>
                    <a:pt x="451" y="1160"/>
                  </a:cubicBezTo>
                  <a:cubicBezTo>
                    <a:pt x="483" y="1160"/>
                    <a:pt x="518" y="1157"/>
                    <a:pt x="554" y="1151"/>
                  </a:cubicBezTo>
                  <a:cubicBezTo>
                    <a:pt x="969" y="1075"/>
                    <a:pt x="1377" y="971"/>
                    <a:pt x="1777" y="839"/>
                  </a:cubicBezTo>
                  <a:cubicBezTo>
                    <a:pt x="2113" y="729"/>
                    <a:pt x="2435" y="567"/>
                    <a:pt x="2730" y="439"/>
                  </a:cubicBezTo>
                  <a:cubicBezTo>
                    <a:pt x="2961" y="389"/>
                    <a:pt x="3148" y="354"/>
                    <a:pt x="3334" y="300"/>
                  </a:cubicBezTo>
                  <a:cubicBezTo>
                    <a:pt x="3384" y="287"/>
                    <a:pt x="3418" y="218"/>
                    <a:pt x="3458" y="175"/>
                  </a:cubicBezTo>
                  <a:cubicBezTo>
                    <a:pt x="3376" y="115"/>
                    <a:pt x="3292" y="1"/>
                    <a:pt x="32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5834825" y="1307950"/>
              <a:ext cx="84800" cy="54650"/>
            </a:xfrm>
            <a:custGeom>
              <a:avLst/>
              <a:gdLst/>
              <a:ahLst/>
              <a:cxnLst/>
              <a:rect l="l" t="t" r="r" b="b"/>
              <a:pathLst>
                <a:path w="3392" h="2186" extrusionOk="0">
                  <a:moveTo>
                    <a:pt x="2762" y="197"/>
                  </a:moveTo>
                  <a:cubicBezTo>
                    <a:pt x="2852" y="197"/>
                    <a:pt x="2957" y="262"/>
                    <a:pt x="3053" y="292"/>
                  </a:cubicBezTo>
                  <a:cubicBezTo>
                    <a:pt x="3020" y="397"/>
                    <a:pt x="3016" y="541"/>
                    <a:pt x="2944" y="604"/>
                  </a:cubicBezTo>
                  <a:cubicBezTo>
                    <a:pt x="2312" y="1157"/>
                    <a:pt x="1591" y="1550"/>
                    <a:pt x="729" y="1728"/>
                  </a:cubicBezTo>
                  <a:cubicBezTo>
                    <a:pt x="972" y="1445"/>
                    <a:pt x="1225" y="1170"/>
                    <a:pt x="1461" y="881"/>
                  </a:cubicBezTo>
                  <a:cubicBezTo>
                    <a:pt x="1790" y="476"/>
                    <a:pt x="2243" y="308"/>
                    <a:pt x="2726" y="201"/>
                  </a:cubicBezTo>
                  <a:cubicBezTo>
                    <a:pt x="2738" y="198"/>
                    <a:pt x="2750" y="197"/>
                    <a:pt x="2762" y="197"/>
                  </a:cubicBezTo>
                  <a:close/>
                  <a:moveTo>
                    <a:pt x="2866" y="0"/>
                  </a:moveTo>
                  <a:cubicBezTo>
                    <a:pt x="2766" y="0"/>
                    <a:pt x="2658" y="24"/>
                    <a:pt x="2546" y="52"/>
                  </a:cubicBezTo>
                  <a:cubicBezTo>
                    <a:pt x="1673" y="271"/>
                    <a:pt x="1160" y="927"/>
                    <a:pt x="617" y="1563"/>
                  </a:cubicBezTo>
                  <a:cubicBezTo>
                    <a:pt x="497" y="1704"/>
                    <a:pt x="305" y="1784"/>
                    <a:pt x="157" y="1904"/>
                  </a:cubicBezTo>
                  <a:cubicBezTo>
                    <a:pt x="101" y="1949"/>
                    <a:pt x="73" y="2029"/>
                    <a:pt x="0" y="2144"/>
                  </a:cubicBezTo>
                  <a:cubicBezTo>
                    <a:pt x="102" y="2159"/>
                    <a:pt x="171" y="2185"/>
                    <a:pt x="223" y="2185"/>
                  </a:cubicBezTo>
                  <a:cubicBezTo>
                    <a:pt x="237" y="2185"/>
                    <a:pt x="249" y="2184"/>
                    <a:pt x="261" y="2179"/>
                  </a:cubicBezTo>
                  <a:cubicBezTo>
                    <a:pt x="669" y="2023"/>
                    <a:pt x="1089" y="1888"/>
                    <a:pt x="1478" y="1687"/>
                  </a:cubicBezTo>
                  <a:cubicBezTo>
                    <a:pt x="1987" y="1421"/>
                    <a:pt x="2483" y="1128"/>
                    <a:pt x="2964" y="808"/>
                  </a:cubicBezTo>
                  <a:cubicBezTo>
                    <a:pt x="3157" y="680"/>
                    <a:pt x="3392" y="483"/>
                    <a:pt x="3228" y="204"/>
                  </a:cubicBezTo>
                  <a:cubicBezTo>
                    <a:pt x="3137" y="49"/>
                    <a:pt x="3011" y="0"/>
                    <a:pt x="28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5827950" y="1392300"/>
              <a:ext cx="77050" cy="28750"/>
            </a:xfrm>
            <a:custGeom>
              <a:avLst/>
              <a:gdLst/>
              <a:ahLst/>
              <a:cxnLst/>
              <a:rect l="l" t="t" r="r" b="b"/>
              <a:pathLst>
                <a:path w="3082" h="1150" extrusionOk="0">
                  <a:moveTo>
                    <a:pt x="1510" y="167"/>
                  </a:moveTo>
                  <a:cubicBezTo>
                    <a:pt x="1862" y="167"/>
                    <a:pt x="2211" y="219"/>
                    <a:pt x="2555" y="338"/>
                  </a:cubicBezTo>
                  <a:cubicBezTo>
                    <a:pt x="2654" y="372"/>
                    <a:pt x="2790" y="509"/>
                    <a:pt x="2782" y="586"/>
                  </a:cubicBezTo>
                  <a:cubicBezTo>
                    <a:pt x="2771" y="693"/>
                    <a:pt x="2658" y="814"/>
                    <a:pt x="2557" y="879"/>
                  </a:cubicBezTo>
                  <a:cubicBezTo>
                    <a:pt x="2473" y="929"/>
                    <a:pt x="2377" y="954"/>
                    <a:pt x="2279" y="954"/>
                  </a:cubicBezTo>
                  <a:cubicBezTo>
                    <a:pt x="2256" y="954"/>
                    <a:pt x="2233" y="953"/>
                    <a:pt x="2210" y="950"/>
                  </a:cubicBezTo>
                  <a:lnTo>
                    <a:pt x="2212" y="950"/>
                  </a:lnTo>
                  <a:cubicBezTo>
                    <a:pt x="1615" y="859"/>
                    <a:pt x="1080" y="604"/>
                    <a:pt x="569" y="279"/>
                  </a:cubicBezTo>
                  <a:cubicBezTo>
                    <a:pt x="884" y="208"/>
                    <a:pt x="1198" y="167"/>
                    <a:pt x="1510" y="167"/>
                  </a:cubicBezTo>
                  <a:close/>
                  <a:moveTo>
                    <a:pt x="1472" y="1"/>
                  </a:moveTo>
                  <a:cubicBezTo>
                    <a:pt x="1054" y="1"/>
                    <a:pt x="634" y="26"/>
                    <a:pt x="216" y="41"/>
                  </a:cubicBezTo>
                  <a:cubicBezTo>
                    <a:pt x="144" y="45"/>
                    <a:pt x="73" y="108"/>
                    <a:pt x="4" y="141"/>
                  </a:cubicBezTo>
                  <a:lnTo>
                    <a:pt x="0" y="281"/>
                  </a:lnTo>
                  <a:cubicBezTo>
                    <a:pt x="694" y="559"/>
                    <a:pt x="1379" y="855"/>
                    <a:pt x="2082" y="1108"/>
                  </a:cubicBezTo>
                  <a:cubicBezTo>
                    <a:pt x="2158" y="1136"/>
                    <a:pt x="2236" y="1149"/>
                    <a:pt x="2313" y="1149"/>
                  </a:cubicBezTo>
                  <a:cubicBezTo>
                    <a:pt x="2505" y="1149"/>
                    <a:pt x="2691" y="1063"/>
                    <a:pt x="2843" y="901"/>
                  </a:cubicBezTo>
                  <a:cubicBezTo>
                    <a:pt x="3063" y="671"/>
                    <a:pt x="3081" y="446"/>
                    <a:pt x="2810" y="292"/>
                  </a:cubicBezTo>
                  <a:cubicBezTo>
                    <a:pt x="2550" y="143"/>
                    <a:pt x="2236" y="30"/>
                    <a:pt x="1940" y="13"/>
                  </a:cubicBezTo>
                  <a:cubicBezTo>
                    <a:pt x="1785" y="4"/>
                    <a:pt x="1628" y="1"/>
                    <a:pt x="14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5753150" y="1286575"/>
              <a:ext cx="43525" cy="63275"/>
            </a:xfrm>
            <a:custGeom>
              <a:avLst/>
              <a:gdLst/>
              <a:ahLst/>
              <a:cxnLst/>
              <a:rect l="l" t="t" r="r" b="b"/>
              <a:pathLst>
                <a:path w="1741" h="2531" extrusionOk="0">
                  <a:moveTo>
                    <a:pt x="187" y="177"/>
                  </a:moveTo>
                  <a:cubicBezTo>
                    <a:pt x="952" y="526"/>
                    <a:pt x="1543" y="1436"/>
                    <a:pt x="1426" y="2068"/>
                  </a:cubicBezTo>
                  <a:cubicBezTo>
                    <a:pt x="913" y="1505"/>
                    <a:pt x="306" y="1037"/>
                    <a:pt x="187" y="177"/>
                  </a:cubicBezTo>
                  <a:close/>
                  <a:moveTo>
                    <a:pt x="220" y="0"/>
                  </a:moveTo>
                  <a:cubicBezTo>
                    <a:pt x="180" y="0"/>
                    <a:pt x="145" y="7"/>
                    <a:pt x="120" y="24"/>
                  </a:cubicBezTo>
                  <a:cubicBezTo>
                    <a:pt x="51" y="73"/>
                    <a:pt x="1" y="219"/>
                    <a:pt x="19" y="307"/>
                  </a:cubicBezTo>
                  <a:cubicBezTo>
                    <a:pt x="66" y="520"/>
                    <a:pt x="114" y="756"/>
                    <a:pt x="237" y="927"/>
                  </a:cubicBezTo>
                  <a:cubicBezTo>
                    <a:pt x="638" y="1475"/>
                    <a:pt x="1071" y="1998"/>
                    <a:pt x="1493" y="2531"/>
                  </a:cubicBezTo>
                  <a:lnTo>
                    <a:pt x="1612" y="2466"/>
                  </a:lnTo>
                  <a:cubicBezTo>
                    <a:pt x="1740" y="2107"/>
                    <a:pt x="1679" y="1749"/>
                    <a:pt x="1534" y="1414"/>
                  </a:cubicBezTo>
                  <a:cubicBezTo>
                    <a:pt x="1294" y="853"/>
                    <a:pt x="1021" y="305"/>
                    <a:pt x="415" y="43"/>
                  </a:cubicBezTo>
                  <a:cubicBezTo>
                    <a:pt x="360" y="19"/>
                    <a:pt x="285" y="0"/>
                    <a:pt x="2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5747350" y="1393975"/>
              <a:ext cx="40475" cy="62050"/>
            </a:xfrm>
            <a:custGeom>
              <a:avLst/>
              <a:gdLst/>
              <a:ahLst/>
              <a:cxnLst/>
              <a:rect l="l" t="t" r="r" b="b"/>
              <a:pathLst>
                <a:path w="1619" h="2482" extrusionOk="0">
                  <a:moveTo>
                    <a:pt x="1364" y="396"/>
                  </a:moveTo>
                  <a:lnTo>
                    <a:pt x="1364" y="396"/>
                  </a:lnTo>
                  <a:cubicBezTo>
                    <a:pt x="1272" y="976"/>
                    <a:pt x="1203" y="1475"/>
                    <a:pt x="1106" y="1972"/>
                  </a:cubicBezTo>
                  <a:cubicBezTo>
                    <a:pt x="1071" y="2158"/>
                    <a:pt x="970" y="2283"/>
                    <a:pt x="796" y="2283"/>
                  </a:cubicBezTo>
                  <a:cubicBezTo>
                    <a:pt x="752" y="2283"/>
                    <a:pt x="703" y="2275"/>
                    <a:pt x="649" y="2258"/>
                  </a:cubicBezTo>
                  <a:cubicBezTo>
                    <a:pt x="368" y="2169"/>
                    <a:pt x="160" y="1901"/>
                    <a:pt x="261" y="1698"/>
                  </a:cubicBezTo>
                  <a:cubicBezTo>
                    <a:pt x="506" y="1202"/>
                    <a:pt x="820" y="751"/>
                    <a:pt x="1364" y="396"/>
                  </a:cubicBezTo>
                  <a:close/>
                  <a:moveTo>
                    <a:pt x="1519" y="0"/>
                  </a:moveTo>
                  <a:cubicBezTo>
                    <a:pt x="1327" y="158"/>
                    <a:pt x="1110" y="294"/>
                    <a:pt x="948" y="479"/>
                  </a:cubicBezTo>
                  <a:cubicBezTo>
                    <a:pt x="668" y="805"/>
                    <a:pt x="415" y="1156"/>
                    <a:pt x="162" y="1505"/>
                  </a:cubicBezTo>
                  <a:cubicBezTo>
                    <a:pt x="1" y="1730"/>
                    <a:pt x="4" y="2001"/>
                    <a:pt x="205" y="2172"/>
                  </a:cubicBezTo>
                  <a:cubicBezTo>
                    <a:pt x="377" y="2319"/>
                    <a:pt x="629" y="2481"/>
                    <a:pt x="830" y="2481"/>
                  </a:cubicBezTo>
                  <a:cubicBezTo>
                    <a:pt x="848" y="2481"/>
                    <a:pt x="866" y="2480"/>
                    <a:pt x="883" y="2477"/>
                  </a:cubicBezTo>
                  <a:cubicBezTo>
                    <a:pt x="1058" y="2449"/>
                    <a:pt x="1266" y="2146"/>
                    <a:pt x="1316" y="1933"/>
                  </a:cubicBezTo>
                  <a:cubicBezTo>
                    <a:pt x="1457" y="1323"/>
                    <a:pt x="1522" y="695"/>
                    <a:pt x="1619" y="74"/>
                  </a:cubicBezTo>
                  <a:lnTo>
                    <a:pt x="15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5397000" y="1284400"/>
              <a:ext cx="244975" cy="246875"/>
            </a:xfrm>
            <a:custGeom>
              <a:avLst/>
              <a:gdLst/>
              <a:ahLst/>
              <a:cxnLst/>
              <a:rect l="l" t="t" r="r" b="b"/>
              <a:pathLst>
                <a:path w="9799" h="9875" extrusionOk="0">
                  <a:moveTo>
                    <a:pt x="2558" y="219"/>
                  </a:moveTo>
                  <a:cubicBezTo>
                    <a:pt x="2700" y="219"/>
                    <a:pt x="2848" y="282"/>
                    <a:pt x="2985" y="412"/>
                  </a:cubicBezTo>
                  <a:cubicBezTo>
                    <a:pt x="3135" y="557"/>
                    <a:pt x="3249" y="737"/>
                    <a:pt x="3379" y="903"/>
                  </a:cubicBezTo>
                  <a:cubicBezTo>
                    <a:pt x="3564" y="1137"/>
                    <a:pt x="3702" y="1442"/>
                    <a:pt x="3940" y="1590"/>
                  </a:cubicBezTo>
                  <a:cubicBezTo>
                    <a:pt x="4975" y="2239"/>
                    <a:pt x="6041" y="2798"/>
                    <a:pt x="7297" y="2967"/>
                  </a:cubicBezTo>
                  <a:cubicBezTo>
                    <a:pt x="8182" y="3086"/>
                    <a:pt x="8498" y="3376"/>
                    <a:pt x="8585" y="4158"/>
                  </a:cubicBezTo>
                  <a:cubicBezTo>
                    <a:pt x="8619" y="4469"/>
                    <a:pt x="8563" y="4803"/>
                    <a:pt x="8479" y="5108"/>
                  </a:cubicBezTo>
                  <a:cubicBezTo>
                    <a:pt x="8293" y="5792"/>
                    <a:pt x="8353" y="6399"/>
                    <a:pt x="8860" y="6929"/>
                  </a:cubicBezTo>
                  <a:cubicBezTo>
                    <a:pt x="9014" y="7089"/>
                    <a:pt x="9143" y="7271"/>
                    <a:pt x="9245" y="7391"/>
                  </a:cubicBezTo>
                  <a:cubicBezTo>
                    <a:pt x="9473" y="7847"/>
                    <a:pt x="9332" y="8125"/>
                    <a:pt x="8897" y="8198"/>
                  </a:cubicBezTo>
                  <a:cubicBezTo>
                    <a:pt x="8799" y="8215"/>
                    <a:pt x="8700" y="8224"/>
                    <a:pt x="8602" y="8239"/>
                  </a:cubicBezTo>
                  <a:cubicBezTo>
                    <a:pt x="7892" y="8348"/>
                    <a:pt x="7283" y="8614"/>
                    <a:pt x="6907" y="9274"/>
                  </a:cubicBezTo>
                  <a:cubicBezTo>
                    <a:pt x="6848" y="9380"/>
                    <a:pt x="6764" y="9471"/>
                    <a:pt x="6662" y="9539"/>
                  </a:cubicBezTo>
                  <a:cubicBezTo>
                    <a:pt x="6538" y="9617"/>
                    <a:pt x="6398" y="9656"/>
                    <a:pt x="6260" y="9656"/>
                  </a:cubicBezTo>
                  <a:cubicBezTo>
                    <a:pt x="6040" y="9656"/>
                    <a:pt x="5824" y="9558"/>
                    <a:pt x="5685" y="9368"/>
                  </a:cubicBezTo>
                  <a:cubicBezTo>
                    <a:pt x="5389" y="8967"/>
                    <a:pt x="4958" y="8573"/>
                    <a:pt x="4882" y="8127"/>
                  </a:cubicBezTo>
                  <a:cubicBezTo>
                    <a:pt x="4679" y="6931"/>
                    <a:pt x="4012" y="6093"/>
                    <a:pt x="3113" y="5388"/>
                  </a:cubicBezTo>
                  <a:cubicBezTo>
                    <a:pt x="2353" y="4792"/>
                    <a:pt x="1559" y="4240"/>
                    <a:pt x="799" y="3645"/>
                  </a:cubicBezTo>
                  <a:cubicBezTo>
                    <a:pt x="101" y="3099"/>
                    <a:pt x="121" y="2597"/>
                    <a:pt x="824" y="2072"/>
                  </a:cubicBezTo>
                  <a:cubicBezTo>
                    <a:pt x="915" y="2005"/>
                    <a:pt x="1019" y="1955"/>
                    <a:pt x="1093" y="1873"/>
                  </a:cubicBezTo>
                  <a:cubicBezTo>
                    <a:pt x="1323" y="1622"/>
                    <a:pt x="1554" y="1369"/>
                    <a:pt x="1758" y="1096"/>
                  </a:cubicBezTo>
                  <a:cubicBezTo>
                    <a:pt x="1885" y="931"/>
                    <a:pt x="1955" y="723"/>
                    <a:pt x="2065" y="542"/>
                  </a:cubicBezTo>
                  <a:cubicBezTo>
                    <a:pt x="2195" y="329"/>
                    <a:pt x="2372" y="219"/>
                    <a:pt x="2558" y="219"/>
                  </a:cubicBezTo>
                  <a:close/>
                  <a:moveTo>
                    <a:pt x="2474" y="0"/>
                  </a:moveTo>
                  <a:cubicBezTo>
                    <a:pt x="2283" y="0"/>
                    <a:pt x="2131" y="82"/>
                    <a:pt x="2013" y="256"/>
                  </a:cubicBezTo>
                  <a:cubicBezTo>
                    <a:pt x="1939" y="368"/>
                    <a:pt x="1851" y="475"/>
                    <a:pt x="1805" y="596"/>
                  </a:cubicBezTo>
                  <a:cubicBezTo>
                    <a:pt x="1567" y="1213"/>
                    <a:pt x="1110" y="1631"/>
                    <a:pt x="597" y="2018"/>
                  </a:cubicBezTo>
                  <a:cubicBezTo>
                    <a:pt x="131" y="2371"/>
                    <a:pt x="0" y="2804"/>
                    <a:pt x="209" y="3318"/>
                  </a:cubicBezTo>
                  <a:cubicBezTo>
                    <a:pt x="302" y="3424"/>
                    <a:pt x="424" y="3618"/>
                    <a:pt x="595" y="3751"/>
                  </a:cubicBezTo>
                  <a:cubicBezTo>
                    <a:pt x="1350" y="4335"/>
                    <a:pt x="2111" y="4907"/>
                    <a:pt x="2879" y="5472"/>
                  </a:cubicBezTo>
                  <a:cubicBezTo>
                    <a:pt x="3572" y="5981"/>
                    <a:pt x="4220" y="6550"/>
                    <a:pt x="4432" y="7406"/>
                  </a:cubicBezTo>
                  <a:cubicBezTo>
                    <a:pt x="4566" y="7949"/>
                    <a:pt x="4802" y="8419"/>
                    <a:pt x="5086" y="8874"/>
                  </a:cubicBezTo>
                  <a:cubicBezTo>
                    <a:pt x="5270" y="9164"/>
                    <a:pt x="5480" y="9435"/>
                    <a:pt x="5718" y="9682"/>
                  </a:cubicBezTo>
                  <a:cubicBezTo>
                    <a:pt x="5841" y="9811"/>
                    <a:pt x="6041" y="9874"/>
                    <a:pt x="6249" y="9874"/>
                  </a:cubicBezTo>
                  <a:cubicBezTo>
                    <a:pt x="6546" y="9874"/>
                    <a:pt x="6858" y="9746"/>
                    <a:pt x="6983" y="9499"/>
                  </a:cubicBezTo>
                  <a:cubicBezTo>
                    <a:pt x="7400" y="8675"/>
                    <a:pt x="8130" y="8490"/>
                    <a:pt x="8927" y="8371"/>
                  </a:cubicBezTo>
                  <a:cubicBezTo>
                    <a:pt x="9601" y="8268"/>
                    <a:pt x="9798" y="7746"/>
                    <a:pt x="9369" y="7219"/>
                  </a:cubicBezTo>
                  <a:cubicBezTo>
                    <a:pt x="9174" y="6979"/>
                    <a:pt x="8964" y="6748"/>
                    <a:pt x="8786" y="6494"/>
                  </a:cubicBezTo>
                  <a:cubicBezTo>
                    <a:pt x="8514" y="6106"/>
                    <a:pt x="8529" y="5671"/>
                    <a:pt x="8632" y="5225"/>
                  </a:cubicBezTo>
                  <a:cubicBezTo>
                    <a:pt x="8695" y="4946"/>
                    <a:pt x="8775" y="4662"/>
                    <a:pt x="8776" y="4379"/>
                  </a:cubicBezTo>
                  <a:cubicBezTo>
                    <a:pt x="8788" y="3465"/>
                    <a:pt x="8501" y="2995"/>
                    <a:pt x="7530" y="2815"/>
                  </a:cubicBezTo>
                  <a:cubicBezTo>
                    <a:pt x="6415" y="2612"/>
                    <a:pt x="5346" y="2207"/>
                    <a:pt x="4376" y="1622"/>
                  </a:cubicBezTo>
                  <a:cubicBezTo>
                    <a:pt x="3962" y="1375"/>
                    <a:pt x="3702" y="1031"/>
                    <a:pt x="3471" y="632"/>
                  </a:cubicBezTo>
                  <a:cubicBezTo>
                    <a:pt x="3284" y="308"/>
                    <a:pt x="3003" y="87"/>
                    <a:pt x="2619" y="15"/>
                  </a:cubicBezTo>
                  <a:cubicBezTo>
                    <a:pt x="2568" y="5"/>
                    <a:pt x="2520" y="0"/>
                    <a:pt x="24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5696075" y="1367850"/>
              <a:ext cx="59675" cy="18900"/>
            </a:xfrm>
            <a:custGeom>
              <a:avLst/>
              <a:gdLst/>
              <a:ahLst/>
              <a:cxnLst/>
              <a:rect l="l" t="t" r="r" b="b"/>
              <a:pathLst>
                <a:path w="2387" h="756" extrusionOk="0">
                  <a:moveTo>
                    <a:pt x="2377" y="1"/>
                  </a:moveTo>
                  <a:cubicBezTo>
                    <a:pt x="1671" y="81"/>
                    <a:pt x="961" y="151"/>
                    <a:pt x="255" y="246"/>
                  </a:cubicBezTo>
                  <a:cubicBezTo>
                    <a:pt x="162" y="259"/>
                    <a:pt x="86" y="395"/>
                    <a:pt x="0" y="473"/>
                  </a:cubicBezTo>
                  <a:cubicBezTo>
                    <a:pt x="97" y="572"/>
                    <a:pt x="200" y="755"/>
                    <a:pt x="290" y="755"/>
                  </a:cubicBezTo>
                  <a:cubicBezTo>
                    <a:pt x="291" y="755"/>
                    <a:pt x="292" y="755"/>
                    <a:pt x="294" y="755"/>
                  </a:cubicBezTo>
                  <a:cubicBezTo>
                    <a:pt x="610" y="735"/>
                    <a:pt x="924" y="675"/>
                    <a:pt x="1225" y="575"/>
                  </a:cubicBezTo>
                  <a:cubicBezTo>
                    <a:pt x="1620" y="441"/>
                    <a:pt x="2000" y="254"/>
                    <a:pt x="2386" y="90"/>
                  </a:cubicBezTo>
                  <a:lnTo>
                    <a:pt x="237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5853025" y="1312850"/>
              <a:ext cx="58200" cy="38300"/>
            </a:xfrm>
            <a:custGeom>
              <a:avLst/>
              <a:gdLst/>
              <a:ahLst/>
              <a:cxnLst/>
              <a:rect l="l" t="t" r="r" b="b"/>
              <a:pathLst>
                <a:path w="2328" h="1532" extrusionOk="0">
                  <a:moveTo>
                    <a:pt x="2034" y="1"/>
                  </a:moveTo>
                  <a:cubicBezTo>
                    <a:pt x="2022" y="1"/>
                    <a:pt x="2010" y="2"/>
                    <a:pt x="1998" y="5"/>
                  </a:cubicBezTo>
                  <a:cubicBezTo>
                    <a:pt x="1515" y="112"/>
                    <a:pt x="1062" y="280"/>
                    <a:pt x="733" y="685"/>
                  </a:cubicBezTo>
                  <a:cubicBezTo>
                    <a:pt x="497" y="974"/>
                    <a:pt x="244" y="1249"/>
                    <a:pt x="1" y="1532"/>
                  </a:cubicBezTo>
                  <a:cubicBezTo>
                    <a:pt x="863" y="1354"/>
                    <a:pt x="1584" y="961"/>
                    <a:pt x="2216" y="408"/>
                  </a:cubicBezTo>
                  <a:cubicBezTo>
                    <a:pt x="2288" y="345"/>
                    <a:pt x="2292" y="201"/>
                    <a:pt x="2327" y="96"/>
                  </a:cubicBezTo>
                  <a:cubicBezTo>
                    <a:pt x="2229" y="66"/>
                    <a:pt x="2124" y="1"/>
                    <a:pt x="20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842175" y="1396475"/>
              <a:ext cx="55575" cy="19675"/>
            </a:xfrm>
            <a:custGeom>
              <a:avLst/>
              <a:gdLst/>
              <a:ahLst/>
              <a:cxnLst/>
              <a:rect l="l" t="t" r="r" b="b"/>
              <a:pathLst>
                <a:path w="2223" h="787" extrusionOk="0">
                  <a:moveTo>
                    <a:pt x="942" y="0"/>
                  </a:moveTo>
                  <a:cubicBezTo>
                    <a:pt x="630" y="0"/>
                    <a:pt x="316" y="41"/>
                    <a:pt x="0" y="112"/>
                  </a:cubicBezTo>
                  <a:cubicBezTo>
                    <a:pt x="511" y="437"/>
                    <a:pt x="1046" y="692"/>
                    <a:pt x="1643" y="783"/>
                  </a:cubicBezTo>
                  <a:cubicBezTo>
                    <a:pt x="1666" y="786"/>
                    <a:pt x="1689" y="787"/>
                    <a:pt x="1712" y="787"/>
                  </a:cubicBezTo>
                  <a:cubicBezTo>
                    <a:pt x="1809" y="787"/>
                    <a:pt x="1904" y="762"/>
                    <a:pt x="1988" y="712"/>
                  </a:cubicBezTo>
                  <a:cubicBezTo>
                    <a:pt x="2090" y="647"/>
                    <a:pt x="2204" y="526"/>
                    <a:pt x="2213" y="419"/>
                  </a:cubicBezTo>
                  <a:cubicBezTo>
                    <a:pt x="2222" y="342"/>
                    <a:pt x="2085" y="205"/>
                    <a:pt x="1988" y="171"/>
                  </a:cubicBezTo>
                  <a:cubicBezTo>
                    <a:pt x="1643" y="52"/>
                    <a:pt x="1294" y="0"/>
                    <a:pt x="9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5757850" y="1290975"/>
              <a:ext cx="33900" cy="47325"/>
            </a:xfrm>
            <a:custGeom>
              <a:avLst/>
              <a:gdLst/>
              <a:ahLst/>
              <a:cxnLst/>
              <a:rect l="l" t="t" r="r" b="b"/>
              <a:pathLst>
                <a:path w="1356" h="1893" extrusionOk="0">
                  <a:moveTo>
                    <a:pt x="1" y="1"/>
                  </a:moveTo>
                  <a:cubicBezTo>
                    <a:pt x="118" y="861"/>
                    <a:pt x="725" y="1329"/>
                    <a:pt x="1238" y="1892"/>
                  </a:cubicBezTo>
                  <a:cubicBezTo>
                    <a:pt x="1355" y="1260"/>
                    <a:pt x="764" y="350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5751350" y="1403850"/>
              <a:ext cx="30125" cy="47175"/>
            </a:xfrm>
            <a:custGeom>
              <a:avLst/>
              <a:gdLst/>
              <a:ahLst/>
              <a:cxnLst/>
              <a:rect l="l" t="t" r="r" b="b"/>
              <a:pathLst>
                <a:path w="1205" h="1887" extrusionOk="0">
                  <a:moveTo>
                    <a:pt x="1204" y="1"/>
                  </a:moveTo>
                  <a:cubicBezTo>
                    <a:pt x="658" y="356"/>
                    <a:pt x="346" y="807"/>
                    <a:pt x="101" y="1302"/>
                  </a:cubicBezTo>
                  <a:cubicBezTo>
                    <a:pt x="0" y="1504"/>
                    <a:pt x="208" y="1772"/>
                    <a:pt x="489" y="1861"/>
                  </a:cubicBezTo>
                  <a:cubicBezTo>
                    <a:pt x="543" y="1878"/>
                    <a:pt x="592" y="1886"/>
                    <a:pt x="637" y="1886"/>
                  </a:cubicBezTo>
                  <a:cubicBezTo>
                    <a:pt x="810" y="1886"/>
                    <a:pt x="911" y="1761"/>
                    <a:pt x="946" y="1575"/>
                  </a:cubicBezTo>
                  <a:cubicBezTo>
                    <a:pt x="1043" y="1080"/>
                    <a:pt x="1112" y="581"/>
                    <a:pt x="12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5399500" y="1289875"/>
              <a:ext cx="234300" cy="235950"/>
            </a:xfrm>
            <a:custGeom>
              <a:avLst/>
              <a:gdLst/>
              <a:ahLst/>
              <a:cxnLst/>
              <a:rect l="l" t="t" r="r" b="b"/>
              <a:pathLst>
                <a:path w="9372" h="9438" extrusionOk="0">
                  <a:moveTo>
                    <a:pt x="3420" y="1544"/>
                  </a:moveTo>
                  <a:cubicBezTo>
                    <a:pt x="3537" y="1544"/>
                    <a:pt x="3706" y="1637"/>
                    <a:pt x="3764" y="1741"/>
                  </a:cubicBezTo>
                  <a:cubicBezTo>
                    <a:pt x="3964" y="2098"/>
                    <a:pt x="4159" y="2466"/>
                    <a:pt x="4289" y="2852"/>
                  </a:cubicBezTo>
                  <a:cubicBezTo>
                    <a:pt x="4399" y="3176"/>
                    <a:pt x="4418" y="3530"/>
                    <a:pt x="4475" y="3872"/>
                  </a:cubicBezTo>
                  <a:lnTo>
                    <a:pt x="4356" y="3919"/>
                  </a:lnTo>
                  <a:cubicBezTo>
                    <a:pt x="4289" y="3854"/>
                    <a:pt x="4208" y="3798"/>
                    <a:pt x="4154" y="3722"/>
                  </a:cubicBezTo>
                  <a:cubicBezTo>
                    <a:pt x="3897" y="3363"/>
                    <a:pt x="3615" y="3014"/>
                    <a:pt x="3407" y="2627"/>
                  </a:cubicBezTo>
                  <a:cubicBezTo>
                    <a:pt x="3282" y="2401"/>
                    <a:pt x="3251" y="2113"/>
                    <a:pt x="3227" y="1847"/>
                  </a:cubicBezTo>
                  <a:cubicBezTo>
                    <a:pt x="3217" y="1747"/>
                    <a:pt x="3351" y="1544"/>
                    <a:pt x="3420" y="1544"/>
                  </a:cubicBezTo>
                  <a:close/>
                  <a:moveTo>
                    <a:pt x="2186" y="2981"/>
                  </a:moveTo>
                  <a:cubicBezTo>
                    <a:pt x="2327" y="2981"/>
                    <a:pt x="2479" y="3019"/>
                    <a:pt x="2574" y="3090"/>
                  </a:cubicBezTo>
                  <a:cubicBezTo>
                    <a:pt x="3007" y="3412"/>
                    <a:pt x="3401" y="3789"/>
                    <a:pt x="3862" y="4190"/>
                  </a:cubicBezTo>
                  <a:cubicBezTo>
                    <a:pt x="3781" y="4206"/>
                    <a:pt x="3674" y="4257"/>
                    <a:pt x="3575" y="4257"/>
                  </a:cubicBezTo>
                  <a:cubicBezTo>
                    <a:pt x="3558" y="4257"/>
                    <a:pt x="3541" y="4255"/>
                    <a:pt x="3524" y="4251"/>
                  </a:cubicBezTo>
                  <a:cubicBezTo>
                    <a:pt x="3072" y="4149"/>
                    <a:pt x="2632" y="4006"/>
                    <a:pt x="2180" y="3906"/>
                  </a:cubicBezTo>
                  <a:cubicBezTo>
                    <a:pt x="1924" y="3850"/>
                    <a:pt x="1762" y="3709"/>
                    <a:pt x="1774" y="3467"/>
                  </a:cubicBezTo>
                  <a:cubicBezTo>
                    <a:pt x="1783" y="3304"/>
                    <a:pt x="1878" y="3051"/>
                    <a:pt x="1993" y="3010"/>
                  </a:cubicBezTo>
                  <a:cubicBezTo>
                    <a:pt x="2049" y="2990"/>
                    <a:pt x="2116" y="2981"/>
                    <a:pt x="2186" y="2981"/>
                  </a:cubicBezTo>
                  <a:close/>
                  <a:moveTo>
                    <a:pt x="7691" y="3929"/>
                  </a:moveTo>
                  <a:cubicBezTo>
                    <a:pt x="7763" y="3929"/>
                    <a:pt x="7836" y="3930"/>
                    <a:pt x="7909" y="3932"/>
                  </a:cubicBezTo>
                  <a:cubicBezTo>
                    <a:pt x="7985" y="3932"/>
                    <a:pt x="8125" y="4051"/>
                    <a:pt x="8119" y="4101"/>
                  </a:cubicBezTo>
                  <a:cubicBezTo>
                    <a:pt x="8106" y="4192"/>
                    <a:pt x="8026" y="4300"/>
                    <a:pt x="7943" y="4354"/>
                  </a:cubicBezTo>
                  <a:cubicBezTo>
                    <a:pt x="7566" y="4597"/>
                    <a:pt x="7167" y="4689"/>
                    <a:pt x="6758" y="4689"/>
                  </a:cubicBezTo>
                  <a:cubicBezTo>
                    <a:pt x="6495" y="4689"/>
                    <a:pt x="6229" y="4651"/>
                    <a:pt x="5960" y="4591"/>
                  </a:cubicBezTo>
                  <a:cubicBezTo>
                    <a:pt x="5899" y="4578"/>
                    <a:pt x="5858" y="4474"/>
                    <a:pt x="5806" y="4411"/>
                  </a:cubicBezTo>
                  <a:cubicBezTo>
                    <a:pt x="5871" y="4372"/>
                    <a:pt x="5928" y="4322"/>
                    <a:pt x="5997" y="4294"/>
                  </a:cubicBezTo>
                  <a:cubicBezTo>
                    <a:pt x="6140" y="4240"/>
                    <a:pt x="6289" y="4199"/>
                    <a:pt x="6434" y="4151"/>
                  </a:cubicBezTo>
                  <a:cubicBezTo>
                    <a:pt x="6432" y="4144"/>
                    <a:pt x="6430" y="4136"/>
                    <a:pt x="6426" y="4129"/>
                  </a:cubicBezTo>
                  <a:cubicBezTo>
                    <a:pt x="6595" y="4073"/>
                    <a:pt x="6761" y="3988"/>
                    <a:pt x="6934" y="3969"/>
                  </a:cubicBezTo>
                  <a:cubicBezTo>
                    <a:pt x="7185" y="3942"/>
                    <a:pt x="7437" y="3929"/>
                    <a:pt x="7691" y="3929"/>
                  </a:cubicBezTo>
                  <a:close/>
                  <a:moveTo>
                    <a:pt x="4667" y="4840"/>
                  </a:moveTo>
                  <a:cubicBezTo>
                    <a:pt x="4773" y="4924"/>
                    <a:pt x="4912" y="4985"/>
                    <a:pt x="4977" y="5091"/>
                  </a:cubicBezTo>
                  <a:cubicBezTo>
                    <a:pt x="5265" y="5573"/>
                    <a:pt x="5467" y="6087"/>
                    <a:pt x="5425" y="6661"/>
                  </a:cubicBezTo>
                  <a:cubicBezTo>
                    <a:pt x="5415" y="6791"/>
                    <a:pt x="5317" y="6914"/>
                    <a:pt x="5261" y="7042"/>
                  </a:cubicBezTo>
                  <a:cubicBezTo>
                    <a:pt x="5118" y="6955"/>
                    <a:pt x="4897" y="6901"/>
                    <a:pt x="4847" y="6778"/>
                  </a:cubicBezTo>
                  <a:cubicBezTo>
                    <a:pt x="4603" y="6182"/>
                    <a:pt x="4542" y="5548"/>
                    <a:pt x="4576" y="4909"/>
                  </a:cubicBezTo>
                  <a:lnTo>
                    <a:pt x="4667" y="4840"/>
                  </a:lnTo>
                  <a:close/>
                  <a:moveTo>
                    <a:pt x="5867" y="5223"/>
                  </a:moveTo>
                  <a:cubicBezTo>
                    <a:pt x="5977" y="5281"/>
                    <a:pt x="6099" y="5325"/>
                    <a:pt x="6196" y="5402"/>
                  </a:cubicBezTo>
                  <a:cubicBezTo>
                    <a:pt x="6439" y="5591"/>
                    <a:pt x="6679" y="5788"/>
                    <a:pt x="6908" y="5996"/>
                  </a:cubicBezTo>
                  <a:cubicBezTo>
                    <a:pt x="7158" y="6227"/>
                    <a:pt x="7422" y="6453"/>
                    <a:pt x="7627" y="6723"/>
                  </a:cubicBezTo>
                  <a:cubicBezTo>
                    <a:pt x="7773" y="6914"/>
                    <a:pt x="7788" y="7193"/>
                    <a:pt x="7537" y="7334"/>
                  </a:cubicBezTo>
                  <a:cubicBezTo>
                    <a:pt x="7467" y="7374"/>
                    <a:pt x="7394" y="7394"/>
                    <a:pt x="7324" y="7394"/>
                  </a:cubicBezTo>
                  <a:cubicBezTo>
                    <a:pt x="7187" y="7394"/>
                    <a:pt x="7056" y="7319"/>
                    <a:pt x="6958" y="7174"/>
                  </a:cubicBezTo>
                  <a:cubicBezTo>
                    <a:pt x="6915" y="7109"/>
                    <a:pt x="6863" y="7050"/>
                    <a:pt x="6822" y="6983"/>
                  </a:cubicBezTo>
                  <a:cubicBezTo>
                    <a:pt x="6514" y="6507"/>
                    <a:pt x="6203" y="6035"/>
                    <a:pt x="5900" y="5556"/>
                  </a:cubicBezTo>
                  <a:cubicBezTo>
                    <a:pt x="5850" y="5476"/>
                    <a:pt x="5832" y="5374"/>
                    <a:pt x="5800" y="5281"/>
                  </a:cubicBezTo>
                  <a:lnTo>
                    <a:pt x="5867" y="5223"/>
                  </a:lnTo>
                  <a:close/>
                  <a:moveTo>
                    <a:pt x="2457" y="0"/>
                  </a:moveTo>
                  <a:cubicBezTo>
                    <a:pt x="2270" y="0"/>
                    <a:pt x="2094" y="111"/>
                    <a:pt x="1965" y="323"/>
                  </a:cubicBezTo>
                  <a:cubicBezTo>
                    <a:pt x="1855" y="504"/>
                    <a:pt x="1783" y="712"/>
                    <a:pt x="1656" y="879"/>
                  </a:cubicBezTo>
                  <a:cubicBezTo>
                    <a:pt x="1452" y="1150"/>
                    <a:pt x="1222" y="1403"/>
                    <a:pt x="991" y="1656"/>
                  </a:cubicBezTo>
                  <a:cubicBezTo>
                    <a:pt x="919" y="1737"/>
                    <a:pt x="813" y="1786"/>
                    <a:pt x="724" y="1853"/>
                  </a:cubicBezTo>
                  <a:cubicBezTo>
                    <a:pt x="19" y="2378"/>
                    <a:pt x="1" y="2880"/>
                    <a:pt x="698" y="3426"/>
                  </a:cubicBezTo>
                  <a:cubicBezTo>
                    <a:pt x="1458" y="4021"/>
                    <a:pt x="2253" y="4573"/>
                    <a:pt x="3013" y="5169"/>
                  </a:cubicBezTo>
                  <a:cubicBezTo>
                    <a:pt x="3912" y="5875"/>
                    <a:pt x="4577" y="6712"/>
                    <a:pt x="4782" y="7908"/>
                  </a:cubicBezTo>
                  <a:cubicBezTo>
                    <a:pt x="4856" y="8356"/>
                    <a:pt x="5289" y="8750"/>
                    <a:pt x="5583" y="9149"/>
                  </a:cubicBezTo>
                  <a:cubicBezTo>
                    <a:pt x="5722" y="9339"/>
                    <a:pt x="5938" y="9438"/>
                    <a:pt x="6159" y="9438"/>
                  </a:cubicBezTo>
                  <a:cubicBezTo>
                    <a:pt x="6297" y="9438"/>
                    <a:pt x="6438" y="9399"/>
                    <a:pt x="6562" y="9320"/>
                  </a:cubicBezTo>
                  <a:cubicBezTo>
                    <a:pt x="6662" y="9254"/>
                    <a:pt x="6746" y="9162"/>
                    <a:pt x="6805" y="9055"/>
                  </a:cubicBezTo>
                  <a:cubicBezTo>
                    <a:pt x="7183" y="8395"/>
                    <a:pt x="7792" y="8129"/>
                    <a:pt x="8502" y="8020"/>
                  </a:cubicBezTo>
                  <a:cubicBezTo>
                    <a:pt x="8598" y="8005"/>
                    <a:pt x="8699" y="7997"/>
                    <a:pt x="8795" y="7981"/>
                  </a:cubicBezTo>
                  <a:cubicBezTo>
                    <a:pt x="9232" y="7906"/>
                    <a:pt x="9371" y="7628"/>
                    <a:pt x="9143" y="7172"/>
                  </a:cubicBezTo>
                  <a:cubicBezTo>
                    <a:pt x="9043" y="7052"/>
                    <a:pt x="8912" y="6870"/>
                    <a:pt x="8760" y="6710"/>
                  </a:cubicBezTo>
                  <a:cubicBezTo>
                    <a:pt x="8251" y="6180"/>
                    <a:pt x="8193" y="5573"/>
                    <a:pt x="8379" y="4889"/>
                  </a:cubicBezTo>
                  <a:cubicBezTo>
                    <a:pt x="8463" y="4586"/>
                    <a:pt x="8519" y="4250"/>
                    <a:pt x="8483" y="3941"/>
                  </a:cubicBezTo>
                  <a:cubicBezTo>
                    <a:pt x="8396" y="3157"/>
                    <a:pt x="8082" y="2867"/>
                    <a:pt x="7197" y="2748"/>
                  </a:cubicBezTo>
                  <a:cubicBezTo>
                    <a:pt x="5941" y="2581"/>
                    <a:pt x="4875" y="2020"/>
                    <a:pt x="3840" y="1373"/>
                  </a:cubicBezTo>
                  <a:cubicBezTo>
                    <a:pt x="3602" y="1225"/>
                    <a:pt x="3463" y="918"/>
                    <a:pt x="3279" y="684"/>
                  </a:cubicBezTo>
                  <a:cubicBezTo>
                    <a:pt x="3149" y="520"/>
                    <a:pt x="3033" y="338"/>
                    <a:pt x="2883" y="195"/>
                  </a:cubicBezTo>
                  <a:cubicBezTo>
                    <a:pt x="2746" y="64"/>
                    <a:pt x="2598" y="0"/>
                    <a:pt x="2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5479975" y="1328500"/>
              <a:ext cx="31425" cy="59400"/>
            </a:xfrm>
            <a:custGeom>
              <a:avLst/>
              <a:gdLst/>
              <a:ahLst/>
              <a:cxnLst/>
              <a:rect l="l" t="t" r="r" b="b"/>
              <a:pathLst>
                <a:path w="1257" h="2376" extrusionOk="0">
                  <a:moveTo>
                    <a:pt x="314" y="241"/>
                  </a:moveTo>
                  <a:lnTo>
                    <a:pt x="899" y="1616"/>
                  </a:lnTo>
                  <a:lnTo>
                    <a:pt x="899" y="1616"/>
                  </a:lnTo>
                  <a:cubicBezTo>
                    <a:pt x="618" y="1198"/>
                    <a:pt x="101" y="888"/>
                    <a:pt x="210" y="287"/>
                  </a:cubicBezTo>
                  <a:lnTo>
                    <a:pt x="314" y="241"/>
                  </a:lnTo>
                  <a:close/>
                  <a:moveTo>
                    <a:pt x="201" y="1"/>
                  </a:moveTo>
                  <a:cubicBezTo>
                    <a:pt x="132" y="1"/>
                    <a:pt x="0" y="202"/>
                    <a:pt x="8" y="304"/>
                  </a:cubicBezTo>
                  <a:cubicBezTo>
                    <a:pt x="32" y="570"/>
                    <a:pt x="63" y="858"/>
                    <a:pt x="188" y="1084"/>
                  </a:cubicBezTo>
                  <a:cubicBezTo>
                    <a:pt x="398" y="1471"/>
                    <a:pt x="678" y="1820"/>
                    <a:pt x="935" y="2179"/>
                  </a:cubicBezTo>
                  <a:cubicBezTo>
                    <a:pt x="989" y="2255"/>
                    <a:pt x="1069" y="2311"/>
                    <a:pt x="1139" y="2376"/>
                  </a:cubicBezTo>
                  <a:lnTo>
                    <a:pt x="1256" y="2327"/>
                  </a:lnTo>
                  <a:cubicBezTo>
                    <a:pt x="1199" y="1987"/>
                    <a:pt x="1180" y="1632"/>
                    <a:pt x="1070" y="1307"/>
                  </a:cubicBezTo>
                  <a:cubicBezTo>
                    <a:pt x="938" y="923"/>
                    <a:pt x="745" y="555"/>
                    <a:pt x="545" y="198"/>
                  </a:cubicBezTo>
                  <a:cubicBezTo>
                    <a:pt x="487" y="94"/>
                    <a:pt x="318" y="1"/>
                    <a:pt x="2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5544500" y="1420450"/>
              <a:ext cx="49725" cy="54275"/>
            </a:xfrm>
            <a:custGeom>
              <a:avLst/>
              <a:gdLst/>
              <a:ahLst/>
              <a:cxnLst/>
              <a:rect l="l" t="t" r="r" b="b"/>
              <a:pathLst>
                <a:path w="1989" h="2171" extrusionOk="0">
                  <a:moveTo>
                    <a:pt x="604" y="602"/>
                  </a:moveTo>
                  <a:lnTo>
                    <a:pt x="604" y="602"/>
                  </a:lnTo>
                  <a:cubicBezTo>
                    <a:pt x="775" y="730"/>
                    <a:pt x="888" y="801"/>
                    <a:pt x="983" y="890"/>
                  </a:cubicBezTo>
                  <a:cubicBezTo>
                    <a:pt x="1202" y="1093"/>
                    <a:pt x="1431" y="1290"/>
                    <a:pt x="1617" y="1520"/>
                  </a:cubicBezTo>
                  <a:cubicBezTo>
                    <a:pt x="1684" y="1602"/>
                    <a:pt x="1641" y="1773"/>
                    <a:pt x="1650" y="1903"/>
                  </a:cubicBezTo>
                  <a:cubicBezTo>
                    <a:pt x="1529" y="1862"/>
                    <a:pt x="1401" y="1836"/>
                    <a:pt x="1290" y="1777"/>
                  </a:cubicBezTo>
                  <a:cubicBezTo>
                    <a:pt x="1230" y="1741"/>
                    <a:pt x="1193" y="1658"/>
                    <a:pt x="1156" y="1591"/>
                  </a:cubicBezTo>
                  <a:cubicBezTo>
                    <a:pt x="983" y="1284"/>
                    <a:pt x="812" y="976"/>
                    <a:pt x="604" y="602"/>
                  </a:cubicBezTo>
                  <a:close/>
                  <a:moveTo>
                    <a:pt x="67" y="0"/>
                  </a:moveTo>
                  <a:lnTo>
                    <a:pt x="0" y="58"/>
                  </a:lnTo>
                  <a:cubicBezTo>
                    <a:pt x="32" y="151"/>
                    <a:pt x="50" y="251"/>
                    <a:pt x="102" y="333"/>
                  </a:cubicBezTo>
                  <a:cubicBezTo>
                    <a:pt x="403" y="812"/>
                    <a:pt x="714" y="1286"/>
                    <a:pt x="1022" y="1760"/>
                  </a:cubicBezTo>
                  <a:cubicBezTo>
                    <a:pt x="1065" y="1825"/>
                    <a:pt x="1115" y="1886"/>
                    <a:pt x="1158" y="1951"/>
                  </a:cubicBezTo>
                  <a:cubicBezTo>
                    <a:pt x="1256" y="2096"/>
                    <a:pt x="1386" y="2170"/>
                    <a:pt x="1523" y="2170"/>
                  </a:cubicBezTo>
                  <a:cubicBezTo>
                    <a:pt x="1594" y="2170"/>
                    <a:pt x="1666" y="2151"/>
                    <a:pt x="1737" y="2111"/>
                  </a:cubicBezTo>
                  <a:cubicBezTo>
                    <a:pt x="1988" y="1970"/>
                    <a:pt x="1973" y="1691"/>
                    <a:pt x="1827" y="1500"/>
                  </a:cubicBezTo>
                  <a:cubicBezTo>
                    <a:pt x="1622" y="1230"/>
                    <a:pt x="1358" y="1004"/>
                    <a:pt x="1108" y="773"/>
                  </a:cubicBezTo>
                  <a:cubicBezTo>
                    <a:pt x="879" y="565"/>
                    <a:pt x="639" y="368"/>
                    <a:pt x="396" y="179"/>
                  </a:cubicBezTo>
                  <a:cubicBezTo>
                    <a:pt x="299" y="102"/>
                    <a:pt x="177" y="58"/>
                    <a:pt x="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5443600" y="1364375"/>
              <a:ext cx="52500" cy="31925"/>
            </a:xfrm>
            <a:custGeom>
              <a:avLst/>
              <a:gdLst/>
              <a:ahLst/>
              <a:cxnLst/>
              <a:rect l="l" t="t" r="r" b="b"/>
              <a:pathLst>
                <a:path w="2100" h="1277" extrusionOk="0">
                  <a:moveTo>
                    <a:pt x="493" y="220"/>
                  </a:moveTo>
                  <a:cubicBezTo>
                    <a:pt x="510" y="220"/>
                    <a:pt x="525" y="223"/>
                    <a:pt x="537" y="231"/>
                  </a:cubicBezTo>
                  <a:cubicBezTo>
                    <a:pt x="795" y="402"/>
                    <a:pt x="1030" y="612"/>
                    <a:pt x="1271" y="807"/>
                  </a:cubicBezTo>
                  <a:lnTo>
                    <a:pt x="1210" y="902"/>
                  </a:lnTo>
                  <a:cubicBezTo>
                    <a:pt x="916" y="814"/>
                    <a:pt x="613" y="744"/>
                    <a:pt x="333" y="627"/>
                  </a:cubicBezTo>
                  <a:cubicBezTo>
                    <a:pt x="260" y="597"/>
                    <a:pt x="253" y="413"/>
                    <a:pt x="214" y="301"/>
                  </a:cubicBezTo>
                  <a:cubicBezTo>
                    <a:pt x="304" y="280"/>
                    <a:pt x="418" y="220"/>
                    <a:pt x="493" y="220"/>
                  </a:cubicBezTo>
                  <a:close/>
                  <a:moveTo>
                    <a:pt x="423" y="1"/>
                  </a:moveTo>
                  <a:cubicBezTo>
                    <a:pt x="353" y="1"/>
                    <a:pt x="286" y="10"/>
                    <a:pt x="231" y="30"/>
                  </a:cubicBezTo>
                  <a:cubicBezTo>
                    <a:pt x="114" y="71"/>
                    <a:pt x="19" y="324"/>
                    <a:pt x="11" y="487"/>
                  </a:cubicBezTo>
                  <a:cubicBezTo>
                    <a:pt x="0" y="729"/>
                    <a:pt x="162" y="870"/>
                    <a:pt x="418" y="926"/>
                  </a:cubicBezTo>
                  <a:cubicBezTo>
                    <a:pt x="868" y="1026"/>
                    <a:pt x="1310" y="1169"/>
                    <a:pt x="1760" y="1271"/>
                  </a:cubicBezTo>
                  <a:cubicBezTo>
                    <a:pt x="1777" y="1275"/>
                    <a:pt x="1794" y="1277"/>
                    <a:pt x="1811" y="1277"/>
                  </a:cubicBezTo>
                  <a:cubicBezTo>
                    <a:pt x="1910" y="1277"/>
                    <a:pt x="2018" y="1226"/>
                    <a:pt x="2100" y="1210"/>
                  </a:cubicBezTo>
                  <a:cubicBezTo>
                    <a:pt x="1639" y="809"/>
                    <a:pt x="1245" y="432"/>
                    <a:pt x="810" y="110"/>
                  </a:cubicBezTo>
                  <a:cubicBezTo>
                    <a:pt x="715" y="39"/>
                    <a:pt x="563" y="1"/>
                    <a:pt x="4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5513050" y="1410875"/>
              <a:ext cx="23150" cy="55075"/>
            </a:xfrm>
            <a:custGeom>
              <a:avLst/>
              <a:gdLst/>
              <a:ahLst/>
              <a:cxnLst/>
              <a:rect l="l" t="t" r="r" b="b"/>
              <a:pathLst>
                <a:path w="926" h="2203" extrusionOk="0">
                  <a:moveTo>
                    <a:pt x="288" y="430"/>
                  </a:moveTo>
                  <a:cubicBezTo>
                    <a:pt x="579" y="739"/>
                    <a:pt x="762" y="1516"/>
                    <a:pt x="641" y="1929"/>
                  </a:cubicBezTo>
                  <a:cubicBezTo>
                    <a:pt x="331" y="1744"/>
                    <a:pt x="235" y="1334"/>
                    <a:pt x="288" y="430"/>
                  </a:cubicBezTo>
                  <a:close/>
                  <a:moveTo>
                    <a:pt x="125" y="0"/>
                  </a:moveTo>
                  <a:lnTo>
                    <a:pt x="34" y="69"/>
                  </a:lnTo>
                  <a:cubicBezTo>
                    <a:pt x="0" y="708"/>
                    <a:pt x="61" y="1342"/>
                    <a:pt x="305" y="1938"/>
                  </a:cubicBezTo>
                  <a:cubicBezTo>
                    <a:pt x="355" y="2063"/>
                    <a:pt x="576" y="2115"/>
                    <a:pt x="719" y="2202"/>
                  </a:cubicBezTo>
                  <a:cubicBezTo>
                    <a:pt x="775" y="2076"/>
                    <a:pt x="873" y="1951"/>
                    <a:pt x="883" y="1821"/>
                  </a:cubicBezTo>
                  <a:cubicBezTo>
                    <a:pt x="925" y="1247"/>
                    <a:pt x="723" y="733"/>
                    <a:pt x="435" y="251"/>
                  </a:cubicBezTo>
                  <a:cubicBezTo>
                    <a:pt x="372" y="145"/>
                    <a:pt x="231" y="84"/>
                    <a:pt x="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5544625" y="1388075"/>
              <a:ext cx="58000" cy="19050"/>
            </a:xfrm>
            <a:custGeom>
              <a:avLst/>
              <a:gdLst/>
              <a:ahLst/>
              <a:cxnLst/>
              <a:rect l="l" t="t" r="r" b="b"/>
              <a:pathLst>
                <a:path w="2320" h="762" extrusionOk="0">
                  <a:moveTo>
                    <a:pt x="1708" y="138"/>
                  </a:moveTo>
                  <a:cubicBezTo>
                    <a:pt x="1850" y="138"/>
                    <a:pt x="1998" y="156"/>
                    <a:pt x="2154" y="195"/>
                  </a:cubicBezTo>
                  <a:cubicBezTo>
                    <a:pt x="1794" y="468"/>
                    <a:pt x="1435" y="569"/>
                    <a:pt x="1070" y="569"/>
                  </a:cubicBezTo>
                  <a:cubicBezTo>
                    <a:pt x="893" y="569"/>
                    <a:pt x="714" y="545"/>
                    <a:pt x="532" y="506"/>
                  </a:cubicBezTo>
                  <a:cubicBezTo>
                    <a:pt x="899" y="302"/>
                    <a:pt x="1273" y="138"/>
                    <a:pt x="1708" y="138"/>
                  </a:cubicBezTo>
                  <a:close/>
                  <a:moveTo>
                    <a:pt x="1898" y="1"/>
                  </a:moveTo>
                  <a:cubicBezTo>
                    <a:pt x="1640" y="1"/>
                    <a:pt x="1384" y="15"/>
                    <a:pt x="1129" y="41"/>
                  </a:cubicBezTo>
                  <a:cubicBezTo>
                    <a:pt x="956" y="60"/>
                    <a:pt x="790" y="145"/>
                    <a:pt x="623" y="201"/>
                  </a:cubicBezTo>
                  <a:cubicBezTo>
                    <a:pt x="625" y="208"/>
                    <a:pt x="627" y="216"/>
                    <a:pt x="631" y="225"/>
                  </a:cubicBezTo>
                  <a:cubicBezTo>
                    <a:pt x="484" y="271"/>
                    <a:pt x="335" y="312"/>
                    <a:pt x="192" y="368"/>
                  </a:cubicBezTo>
                  <a:cubicBezTo>
                    <a:pt x="123" y="392"/>
                    <a:pt x="66" y="444"/>
                    <a:pt x="1" y="483"/>
                  </a:cubicBezTo>
                  <a:cubicBezTo>
                    <a:pt x="53" y="546"/>
                    <a:pt x="94" y="650"/>
                    <a:pt x="155" y="663"/>
                  </a:cubicBezTo>
                  <a:cubicBezTo>
                    <a:pt x="424" y="723"/>
                    <a:pt x="692" y="761"/>
                    <a:pt x="955" y="761"/>
                  </a:cubicBezTo>
                  <a:cubicBezTo>
                    <a:pt x="1364" y="761"/>
                    <a:pt x="1761" y="670"/>
                    <a:pt x="2138" y="426"/>
                  </a:cubicBezTo>
                  <a:cubicBezTo>
                    <a:pt x="2221" y="372"/>
                    <a:pt x="2301" y="266"/>
                    <a:pt x="2314" y="173"/>
                  </a:cubicBezTo>
                  <a:cubicBezTo>
                    <a:pt x="2320" y="125"/>
                    <a:pt x="2180" y="6"/>
                    <a:pt x="2104" y="4"/>
                  </a:cubicBezTo>
                  <a:cubicBezTo>
                    <a:pt x="2035" y="2"/>
                    <a:pt x="1967" y="1"/>
                    <a:pt x="18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5482475" y="1334500"/>
              <a:ext cx="20050" cy="34500"/>
            </a:xfrm>
            <a:custGeom>
              <a:avLst/>
              <a:gdLst/>
              <a:ahLst/>
              <a:cxnLst/>
              <a:rect l="l" t="t" r="r" b="b"/>
              <a:pathLst>
                <a:path w="802" h="1380" extrusionOk="0">
                  <a:moveTo>
                    <a:pt x="214" y="1"/>
                  </a:moveTo>
                  <a:lnTo>
                    <a:pt x="110" y="47"/>
                  </a:lnTo>
                  <a:cubicBezTo>
                    <a:pt x="0" y="649"/>
                    <a:pt x="523" y="959"/>
                    <a:pt x="801" y="1379"/>
                  </a:cubicBezTo>
                  <a:lnTo>
                    <a:pt x="2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5559575" y="1435500"/>
              <a:ext cx="27025" cy="32525"/>
            </a:xfrm>
            <a:custGeom>
              <a:avLst/>
              <a:gdLst/>
              <a:ahLst/>
              <a:cxnLst/>
              <a:rect l="l" t="t" r="r" b="b"/>
              <a:pathLst>
                <a:path w="1081" h="1301" extrusionOk="0">
                  <a:moveTo>
                    <a:pt x="1" y="0"/>
                  </a:moveTo>
                  <a:lnTo>
                    <a:pt x="1" y="0"/>
                  </a:lnTo>
                  <a:cubicBezTo>
                    <a:pt x="211" y="374"/>
                    <a:pt x="380" y="682"/>
                    <a:pt x="553" y="989"/>
                  </a:cubicBezTo>
                  <a:cubicBezTo>
                    <a:pt x="590" y="1056"/>
                    <a:pt x="627" y="1139"/>
                    <a:pt x="687" y="1175"/>
                  </a:cubicBezTo>
                  <a:cubicBezTo>
                    <a:pt x="798" y="1234"/>
                    <a:pt x="926" y="1262"/>
                    <a:pt x="1047" y="1301"/>
                  </a:cubicBezTo>
                  <a:cubicBezTo>
                    <a:pt x="1038" y="1171"/>
                    <a:pt x="1081" y="1000"/>
                    <a:pt x="1014" y="918"/>
                  </a:cubicBezTo>
                  <a:cubicBezTo>
                    <a:pt x="828" y="688"/>
                    <a:pt x="599" y="491"/>
                    <a:pt x="380" y="288"/>
                  </a:cubicBezTo>
                  <a:cubicBezTo>
                    <a:pt x="285" y="197"/>
                    <a:pt x="172" y="127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5448925" y="1369850"/>
              <a:ext cx="26475" cy="17075"/>
            </a:xfrm>
            <a:custGeom>
              <a:avLst/>
              <a:gdLst/>
              <a:ahLst/>
              <a:cxnLst/>
              <a:rect l="l" t="t" r="r" b="b"/>
              <a:pathLst>
                <a:path w="1059" h="683" extrusionOk="0">
                  <a:moveTo>
                    <a:pt x="280" y="1"/>
                  </a:moveTo>
                  <a:cubicBezTo>
                    <a:pt x="205" y="1"/>
                    <a:pt x="91" y="61"/>
                    <a:pt x="1" y="82"/>
                  </a:cubicBezTo>
                  <a:cubicBezTo>
                    <a:pt x="40" y="194"/>
                    <a:pt x="47" y="378"/>
                    <a:pt x="120" y="408"/>
                  </a:cubicBezTo>
                  <a:cubicBezTo>
                    <a:pt x="400" y="525"/>
                    <a:pt x="703" y="595"/>
                    <a:pt x="997" y="683"/>
                  </a:cubicBezTo>
                  <a:lnTo>
                    <a:pt x="1058" y="588"/>
                  </a:lnTo>
                  <a:cubicBezTo>
                    <a:pt x="817" y="393"/>
                    <a:pt x="582" y="183"/>
                    <a:pt x="324" y="12"/>
                  </a:cubicBezTo>
                  <a:cubicBezTo>
                    <a:pt x="312" y="4"/>
                    <a:pt x="297" y="1"/>
                    <a:pt x="2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5518850" y="1421500"/>
              <a:ext cx="13225" cy="37625"/>
            </a:xfrm>
            <a:custGeom>
              <a:avLst/>
              <a:gdLst/>
              <a:ahLst/>
              <a:cxnLst/>
              <a:rect l="l" t="t" r="r" b="b"/>
              <a:pathLst>
                <a:path w="529" h="1505" extrusionOk="0">
                  <a:moveTo>
                    <a:pt x="54" y="1"/>
                  </a:moveTo>
                  <a:lnTo>
                    <a:pt x="54" y="1"/>
                  </a:lnTo>
                  <a:cubicBezTo>
                    <a:pt x="0" y="908"/>
                    <a:pt x="97" y="1318"/>
                    <a:pt x="407" y="1504"/>
                  </a:cubicBezTo>
                  <a:cubicBezTo>
                    <a:pt x="528" y="1090"/>
                    <a:pt x="346" y="311"/>
                    <a:pt x="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5557925" y="1391525"/>
              <a:ext cx="40575" cy="10775"/>
            </a:xfrm>
            <a:custGeom>
              <a:avLst/>
              <a:gdLst/>
              <a:ahLst/>
              <a:cxnLst/>
              <a:rect l="l" t="t" r="r" b="b"/>
              <a:pathLst>
                <a:path w="1623" h="431" extrusionOk="0">
                  <a:moveTo>
                    <a:pt x="1176" y="0"/>
                  </a:moveTo>
                  <a:cubicBezTo>
                    <a:pt x="741" y="0"/>
                    <a:pt x="367" y="164"/>
                    <a:pt x="0" y="368"/>
                  </a:cubicBezTo>
                  <a:cubicBezTo>
                    <a:pt x="182" y="407"/>
                    <a:pt x="362" y="431"/>
                    <a:pt x="539" y="431"/>
                  </a:cubicBezTo>
                  <a:cubicBezTo>
                    <a:pt x="904" y="431"/>
                    <a:pt x="1262" y="330"/>
                    <a:pt x="1622" y="57"/>
                  </a:cubicBezTo>
                  <a:cubicBezTo>
                    <a:pt x="1466" y="18"/>
                    <a:pt x="1318" y="0"/>
                    <a:pt x="11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" name="Google Shape;159;p2"/>
          <p:cNvGrpSpPr/>
          <p:nvPr/>
        </p:nvGrpSpPr>
        <p:grpSpPr>
          <a:xfrm rot="10800000">
            <a:off x="-447064" y="4396121"/>
            <a:ext cx="1273787" cy="1172208"/>
            <a:chOff x="1005661" y="3172313"/>
            <a:chExt cx="1828840" cy="1683239"/>
          </a:xfrm>
        </p:grpSpPr>
        <p:sp>
          <p:nvSpPr>
            <p:cNvPr id="160" name="Google Shape;160;p2"/>
            <p:cNvSpPr/>
            <p:nvPr/>
          </p:nvSpPr>
          <p:spPr>
            <a:xfrm>
              <a:off x="1005661" y="3172313"/>
              <a:ext cx="1828840" cy="1683239"/>
            </a:xfrm>
            <a:custGeom>
              <a:avLst/>
              <a:gdLst/>
              <a:ahLst/>
              <a:cxnLst/>
              <a:rect l="l" t="t" r="r" b="b"/>
              <a:pathLst>
                <a:path w="138996" h="127930" extrusionOk="0">
                  <a:moveTo>
                    <a:pt x="78500" y="1"/>
                  </a:moveTo>
                  <a:cubicBezTo>
                    <a:pt x="75897" y="1"/>
                    <a:pt x="73337" y="1612"/>
                    <a:pt x="71327" y="4882"/>
                  </a:cubicBezTo>
                  <a:cubicBezTo>
                    <a:pt x="70196" y="2236"/>
                    <a:pt x="68596" y="495"/>
                    <a:pt x="66100" y="495"/>
                  </a:cubicBezTo>
                  <a:cubicBezTo>
                    <a:pt x="65445" y="495"/>
                    <a:pt x="64729" y="614"/>
                    <a:pt x="63944" y="869"/>
                  </a:cubicBezTo>
                  <a:cubicBezTo>
                    <a:pt x="60642" y="1941"/>
                    <a:pt x="58706" y="4269"/>
                    <a:pt x="57854" y="8135"/>
                  </a:cubicBezTo>
                  <a:cubicBezTo>
                    <a:pt x="56490" y="4523"/>
                    <a:pt x="54875" y="1968"/>
                    <a:pt x="51215" y="1968"/>
                  </a:cubicBezTo>
                  <a:cubicBezTo>
                    <a:pt x="50995" y="1968"/>
                    <a:pt x="50768" y="1977"/>
                    <a:pt x="50533" y="1996"/>
                  </a:cubicBezTo>
                  <a:cubicBezTo>
                    <a:pt x="47010" y="2272"/>
                    <a:pt x="43867" y="2909"/>
                    <a:pt x="43408" y="7241"/>
                  </a:cubicBezTo>
                  <a:cubicBezTo>
                    <a:pt x="42158" y="6693"/>
                    <a:pt x="41001" y="6421"/>
                    <a:pt x="39908" y="6421"/>
                  </a:cubicBezTo>
                  <a:cubicBezTo>
                    <a:pt x="38167" y="6421"/>
                    <a:pt x="36590" y="7111"/>
                    <a:pt x="35069" y="8466"/>
                  </a:cubicBezTo>
                  <a:cubicBezTo>
                    <a:pt x="32306" y="10941"/>
                    <a:pt x="33966" y="13833"/>
                    <a:pt x="34058" y="16688"/>
                  </a:cubicBezTo>
                  <a:cubicBezTo>
                    <a:pt x="32244" y="15460"/>
                    <a:pt x="30374" y="14729"/>
                    <a:pt x="28515" y="14729"/>
                  </a:cubicBezTo>
                  <a:cubicBezTo>
                    <a:pt x="27072" y="14729"/>
                    <a:pt x="25635" y="15170"/>
                    <a:pt x="24237" y="16161"/>
                  </a:cubicBezTo>
                  <a:cubicBezTo>
                    <a:pt x="21364" y="18201"/>
                    <a:pt x="19716" y="21007"/>
                    <a:pt x="21701" y="24695"/>
                  </a:cubicBezTo>
                  <a:cubicBezTo>
                    <a:pt x="13699" y="25510"/>
                    <a:pt x="10226" y="31367"/>
                    <a:pt x="13510" y="37531"/>
                  </a:cubicBezTo>
                  <a:cubicBezTo>
                    <a:pt x="13196" y="37519"/>
                    <a:pt x="12884" y="37512"/>
                    <a:pt x="12576" y="37512"/>
                  </a:cubicBezTo>
                  <a:cubicBezTo>
                    <a:pt x="9776" y="37512"/>
                    <a:pt x="7218" y="38085"/>
                    <a:pt x="5778" y="40998"/>
                  </a:cubicBezTo>
                  <a:cubicBezTo>
                    <a:pt x="4338" y="43902"/>
                    <a:pt x="5649" y="46194"/>
                    <a:pt x="7720" y="48252"/>
                  </a:cubicBezTo>
                  <a:cubicBezTo>
                    <a:pt x="2580" y="49870"/>
                    <a:pt x="92" y="56297"/>
                    <a:pt x="6599" y="60843"/>
                  </a:cubicBezTo>
                  <a:cubicBezTo>
                    <a:pt x="1961" y="61847"/>
                    <a:pt x="0" y="64911"/>
                    <a:pt x="429" y="69230"/>
                  </a:cubicBezTo>
                  <a:cubicBezTo>
                    <a:pt x="760" y="72526"/>
                    <a:pt x="3627" y="73292"/>
                    <a:pt x="6458" y="73782"/>
                  </a:cubicBezTo>
                  <a:cubicBezTo>
                    <a:pt x="3082" y="77330"/>
                    <a:pt x="4522" y="80497"/>
                    <a:pt x="10544" y="82647"/>
                  </a:cubicBezTo>
                  <a:cubicBezTo>
                    <a:pt x="7640" y="84124"/>
                    <a:pt x="7285" y="86501"/>
                    <a:pt x="8124" y="89185"/>
                  </a:cubicBezTo>
                  <a:cubicBezTo>
                    <a:pt x="8846" y="91510"/>
                    <a:pt x="10397" y="92850"/>
                    <a:pt x="12968" y="92850"/>
                  </a:cubicBezTo>
                  <a:cubicBezTo>
                    <a:pt x="13148" y="92850"/>
                    <a:pt x="13332" y="92843"/>
                    <a:pt x="13522" y="92830"/>
                  </a:cubicBezTo>
                  <a:lnTo>
                    <a:pt x="13522" y="92830"/>
                  </a:lnTo>
                  <a:cubicBezTo>
                    <a:pt x="11904" y="95599"/>
                    <a:pt x="12333" y="97774"/>
                    <a:pt x="14471" y="99857"/>
                  </a:cubicBezTo>
                  <a:cubicBezTo>
                    <a:pt x="15801" y="101146"/>
                    <a:pt x="17265" y="101475"/>
                    <a:pt x="18812" y="101475"/>
                  </a:cubicBezTo>
                  <a:cubicBezTo>
                    <a:pt x="19782" y="101475"/>
                    <a:pt x="20783" y="101346"/>
                    <a:pt x="21805" y="101242"/>
                  </a:cubicBezTo>
                  <a:lnTo>
                    <a:pt x="21805" y="101242"/>
                  </a:lnTo>
                  <a:cubicBezTo>
                    <a:pt x="19704" y="104857"/>
                    <a:pt x="20972" y="108098"/>
                    <a:pt x="23177" y="110708"/>
                  </a:cubicBezTo>
                  <a:cubicBezTo>
                    <a:pt x="24355" y="112101"/>
                    <a:pt x="25797" y="112606"/>
                    <a:pt x="27348" y="112606"/>
                  </a:cubicBezTo>
                  <a:cubicBezTo>
                    <a:pt x="28791" y="112606"/>
                    <a:pt x="30328" y="112169"/>
                    <a:pt x="31834" y="111602"/>
                  </a:cubicBezTo>
                  <a:lnTo>
                    <a:pt x="31834" y="111602"/>
                  </a:lnTo>
                  <a:cubicBezTo>
                    <a:pt x="31687" y="115241"/>
                    <a:pt x="33764" y="116963"/>
                    <a:pt x="36785" y="118078"/>
                  </a:cubicBezTo>
                  <a:cubicBezTo>
                    <a:pt x="37580" y="118372"/>
                    <a:pt x="38334" y="118499"/>
                    <a:pt x="39061" y="118499"/>
                  </a:cubicBezTo>
                  <a:cubicBezTo>
                    <a:pt x="41207" y="118499"/>
                    <a:pt x="43110" y="117393"/>
                    <a:pt x="45092" y="116240"/>
                  </a:cubicBezTo>
                  <a:cubicBezTo>
                    <a:pt x="45503" y="120449"/>
                    <a:pt x="46937" y="123782"/>
                    <a:pt x="51158" y="125068"/>
                  </a:cubicBezTo>
                  <a:cubicBezTo>
                    <a:pt x="51595" y="125203"/>
                    <a:pt x="52008" y="125263"/>
                    <a:pt x="52401" y="125263"/>
                  </a:cubicBezTo>
                  <a:cubicBezTo>
                    <a:pt x="54069" y="125263"/>
                    <a:pt x="55367" y="124172"/>
                    <a:pt x="56617" y="123016"/>
                  </a:cubicBezTo>
                  <a:cubicBezTo>
                    <a:pt x="58147" y="125833"/>
                    <a:pt x="59663" y="127006"/>
                    <a:pt x="62252" y="127006"/>
                  </a:cubicBezTo>
                  <a:cubicBezTo>
                    <a:pt x="62732" y="127006"/>
                    <a:pt x="63249" y="126966"/>
                    <a:pt x="63809" y="126888"/>
                  </a:cubicBezTo>
                  <a:cubicBezTo>
                    <a:pt x="67142" y="126429"/>
                    <a:pt x="68564" y="123757"/>
                    <a:pt x="70010" y="120786"/>
                  </a:cubicBezTo>
                  <a:cubicBezTo>
                    <a:pt x="71051" y="124989"/>
                    <a:pt x="73514" y="127341"/>
                    <a:pt x="77417" y="127838"/>
                  </a:cubicBezTo>
                  <a:cubicBezTo>
                    <a:pt x="77884" y="127898"/>
                    <a:pt x="78344" y="127929"/>
                    <a:pt x="78795" y="127929"/>
                  </a:cubicBezTo>
                  <a:cubicBezTo>
                    <a:pt x="81417" y="127929"/>
                    <a:pt x="83707" y="126870"/>
                    <a:pt x="85234" y="124303"/>
                  </a:cubicBezTo>
                  <a:cubicBezTo>
                    <a:pt x="86357" y="125246"/>
                    <a:pt x="87484" y="125595"/>
                    <a:pt x="88594" y="125595"/>
                  </a:cubicBezTo>
                  <a:cubicBezTo>
                    <a:pt x="90165" y="125595"/>
                    <a:pt x="91701" y="124894"/>
                    <a:pt x="93138" y="124186"/>
                  </a:cubicBezTo>
                  <a:cubicBezTo>
                    <a:pt x="95937" y="122808"/>
                    <a:pt x="96421" y="119904"/>
                    <a:pt x="96458" y="116644"/>
                  </a:cubicBezTo>
                  <a:cubicBezTo>
                    <a:pt x="98427" y="119308"/>
                    <a:pt x="100519" y="121449"/>
                    <a:pt x="103485" y="121449"/>
                  </a:cubicBezTo>
                  <a:cubicBezTo>
                    <a:pt x="103760" y="121449"/>
                    <a:pt x="104041" y="121430"/>
                    <a:pt x="104331" y="121392"/>
                  </a:cubicBezTo>
                  <a:cubicBezTo>
                    <a:pt x="107768" y="120939"/>
                    <a:pt x="109514" y="118384"/>
                    <a:pt x="110053" y="114959"/>
                  </a:cubicBezTo>
                  <a:cubicBezTo>
                    <a:pt x="110773" y="115260"/>
                    <a:pt x="111427" y="115390"/>
                    <a:pt x="112033" y="115390"/>
                  </a:cubicBezTo>
                  <a:cubicBezTo>
                    <a:pt x="113828" y="115390"/>
                    <a:pt x="115206" y="114251"/>
                    <a:pt x="116639" y="113005"/>
                  </a:cubicBezTo>
                  <a:cubicBezTo>
                    <a:pt x="118968" y="110983"/>
                    <a:pt x="117853" y="108496"/>
                    <a:pt x="117859" y="106125"/>
                  </a:cubicBezTo>
                  <a:lnTo>
                    <a:pt x="117859" y="106125"/>
                  </a:lnTo>
                  <a:cubicBezTo>
                    <a:pt x="118739" y="106401"/>
                    <a:pt x="119646" y="106535"/>
                    <a:pt x="120519" y="106535"/>
                  </a:cubicBezTo>
                  <a:cubicBezTo>
                    <a:pt x="122496" y="106535"/>
                    <a:pt x="124302" y="105849"/>
                    <a:pt x="125254" y="104575"/>
                  </a:cubicBezTo>
                  <a:cubicBezTo>
                    <a:pt x="126871" y="102406"/>
                    <a:pt x="127912" y="100059"/>
                    <a:pt x="126712" y="97253"/>
                  </a:cubicBezTo>
                  <a:cubicBezTo>
                    <a:pt x="129273" y="96206"/>
                    <a:pt x="130951" y="94325"/>
                    <a:pt x="131019" y="91439"/>
                  </a:cubicBezTo>
                  <a:cubicBezTo>
                    <a:pt x="131080" y="88596"/>
                    <a:pt x="128911" y="86765"/>
                    <a:pt x="127416" y="84583"/>
                  </a:cubicBezTo>
                  <a:cubicBezTo>
                    <a:pt x="130731" y="84093"/>
                    <a:pt x="134021" y="84216"/>
                    <a:pt x="136116" y="80724"/>
                  </a:cubicBezTo>
                  <a:cubicBezTo>
                    <a:pt x="138217" y="77219"/>
                    <a:pt x="137770" y="74530"/>
                    <a:pt x="134646" y="72067"/>
                  </a:cubicBezTo>
                  <a:cubicBezTo>
                    <a:pt x="138267" y="70388"/>
                    <a:pt x="138996" y="69242"/>
                    <a:pt x="138456" y="65971"/>
                  </a:cubicBezTo>
                  <a:cubicBezTo>
                    <a:pt x="137966" y="63054"/>
                    <a:pt x="135516" y="61884"/>
                    <a:pt x="133077" y="60524"/>
                  </a:cubicBezTo>
                  <a:cubicBezTo>
                    <a:pt x="135644" y="59832"/>
                    <a:pt x="137874" y="58950"/>
                    <a:pt x="138352" y="56297"/>
                  </a:cubicBezTo>
                  <a:cubicBezTo>
                    <a:pt x="138928" y="53135"/>
                    <a:pt x="137758" y="50660"/>
                    <a:pt x="134725" y="49300"/>
                  </a:cubicBezTo>
                  <a:cubicBezTo>
                    <a:pt x="137501" y="43290"/>
                    <a:pt x="135111" y="39387"/>
                    <a:pt x="127863" y="38162"/>
                  </a:cubicBezTo>
                  <a:cubicBezTo>
                    <a:pt x="130198" y="36207"/>
                    <a:pt x="131362" y="33879"/>
                    <a:pt x="130155" y="30994"/>
                  </a:cubicBezTo>
                  <a:cubicBezTo>
                    <a:pt x="129403" y="29196"/>
                    <a:pt x="128215" y="27774"/>
                    <a:pt x="125983" y="27774"/>
                  </a:cubicBezTo>
                  <a:cubicBezTo>
                    <a:pt x="125850" y="27774"/>
                    <a:pt x="125713" y="27779"/>
                    <a:pt x="125572" y="27789"/>
                  </a:cubicBezTo>
                  <a:cubicBezTo>
                    <a:pt x="127190" y="24665"/>
                    <a:pt x="125051" y="22784"/>
                    <a:pt x="123391" y="20866"/>
                  </a:cubicBezTo>
                  <a:cubicBezTo>
                    <a:pt x="122355" y="19666"/>
                    <a:pt x="121165" y="19269"/>
                    <a:pt x="119901" y="19269"/>
                  </a:cubicBezTo>
                  <a:cubicBezTo>
                    <a:pt x="118661" y="19269"/>
                    <a:pt x="117349" y="19651"/>
                    <a:pt x="116039" y="20033"/>
                  </a:cubicBezTo>
                  <a:cubicBezTo>
                    <a:pt x="116799" y="17723"/>
                    <a:pt x="117356" y="15640"/>
                    <a:pt x="115622" y="13680"/>
                  </a:cubicBezTo>
                  <a:cubicBezTo>
                    <a:pt x="114518" y="12435"/>
                    <a:pt x="113323" y="12011"/>
                    <a:pt x="112077" y="12011"/>
                  </a:cubicBezTo>
                  <a:cubicBezTo>
                    <a:pt x="110869" y="12011"/>
                    <a:pt x="109613" y="12409"/>
                    <a:pt x="108344" y="12846"/>
                  </a:cubicBezTo>
                  <a:cubicBezTo>
                    <a:pt x="108038" y="9636"/>
                    <a:pt x="105985" y="7823"/>
                    <a:pt x="103314" y="7014"/>
                  </a:cubicBezTo>
                  <a:cubicBezTo>
                    <a:pt x="102688" y="6822"/>
                    <a:pt x="102072" y="6733"/>
                    <a:pt x="101467" y="6733"/>
                  </a:cubicBezTo>
                  <a:cubicBezTo>
                    <a:pt x="99428" y="6733"/>
                    <a:pt x="97526" y="7751"/>
                    <a:pt x="95858" y="9287"/>
                  </a:cubicBezTo>
                  <a:cubicBezTo>
                    <a:pt x="94963" y="5441"/>
                    <a:pt x="93023" y="3426"/>
                    <a:pt x="90658" y="3426"/>
                  </a:cubicBezTo>
                  <a:cubicBezTo>
                    <a:pt x="89315" y="3426"/>
                    <a:pt x="87835" y="4075"/>
                    <a:pt x="86331" y="5409"/>
                  </a:cubicBezTo>
                  <a:cubicBezTo>
                    <a:pt x="84080" y="1822"/>
                    <a:pt x="81266" y="1"/>
                    <a:pt x="7850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005661" y="3172372"/>
              <a:ext cx="1828840" cy="1683121"/>
            </a:xfrm>
            <a:custGeom>
              <a:avLst/>
              <a:gdLst/>
              <a:ahLst/>
              <a:cxnLst/>
              <a:rect l="l" t="t" r="r" b="b"/>
              <a:pathLst>
                <a:path w="138996" h="127921" extrusionOk="0">
                  <a:moveTo>
                    <a:pt x="65834" y="1342"/>
                  </a:moveTo>
                  <a:cubicBezTo>
                    <a:pt x="68233" y="1342"/>
                    <a:pt x="69979" y="3032"/>
                    <a:pt x="70720" y="6184"/>
                  </a:cubicBezTo>
                  <a:cubicBezTo>
                    <a:pt x="69090" y="5664"/>
                    <a:pt x="67494" y="5368"/>
                    <a:pt x="65942" y="5368"/>
                  </a:cubicBezTo>
                  <a:cubicBezTo>
                    <a:pt x="63476" y="5368"/>
                    <a:pt x="61119" y="6115"/>
                    <a:pt x="58908" y="7894"/>
                  </a:cubicBezTo>
                  <a:cubicBezTo>
                    <a:pt x="59239" y="3789"/>
                    <a:pt x="63062" y="1491"/>
                    <a:pt x="65531" y="1351"/>
                  </a:cubicBezTo>
                  <a:cubicBezTo>
                    <a:pt x="65633" y="1345"/>
                    <a:pt x="65734" y="1342"/>
                    <a:pt x="65834" y="1342"/>
                  </a:cubicBezTo>
                  <a:close/>
                  <a:moveTo>
                    <a:pt x="79460" y="749"/>
                  </a:moveTo>
                  <a:cubicBezTo>
                    <a:pt x="81617" y="749"/>
                    <a:pt x="83251" y="2176"/>
                    <a:pt x="84475" y="4003"/>
                  </a:cubicBezTo>
                  <a:cubicBezTo>
                    <a:pt x="84983" y="4763"/>
                    <a:pt x="85289" y="5651"/>
                    <a:pt x="85804" y="6730"/>
                  </a:cubicBezTo>
                  <a:cubicBezTo>
                    <a:pt x="85180" y="6696"/>
                    <a:pt x="84599" y="6679"/>
                    <a:pt x="84057" y="6679"/>
                  </a:cubicBezTo>
                  <a:cubicBezTo>
                    <a:pt x="79469" y="6679"/>
                    <a:pt x="77613" y="7864"/>
                    <a:pt x="75493" y="9891"/>
                  </a:cubicBezTo>
                  <a:cubicBezTo>
                    <a:pt x="74427" y="8935"/>
                    <a:pt x="73318" y="8022"/>
                    <a:pt x="72332" y="6999"/>
                  </a:cubicBezTo>
                  <a:cubicBezTo>
                    <a:pt x="72074" y="6730"/>
                    <a:pt x="72031" y="6074"/>
                    <a:pt x="72142" y="5670"/>
                  </a:cubicBezTo>
                  <a:cubicBezTo>
                    <a:pt x="73042" y="2312"/>
                    <a:pt x="75799" y="1216"/>
                    <a:pt x="78752" y="799"/>
                  </a:cubicBezTo>
                  <a:cubicBezTo>
                    <a:pt x="78994" y="766"/>
                    <a:pt x="79230" y="749"/>
                    <a:pt x="79460" y="749"/>
                  </a:cubicBezTo>
                  <a:close/>
                  <a:moveTo>
                    <a:pt x="50722" y="2778"/>
                  </a:moveTo>
                  <a:cubicBezTo>
                    <a:pt x="52623" y="2778"/>
                    <a:pt x="54349" y="3296"/>
                    <a:pt x="54987" y="4322"/>
                  </a:cubicBezTo>
                  <a:cubicBezTo>
                    <a:pt x="56182" y="6258"/>
                    <a:pt x="57658" y="8231"/>
                    <a:pt x="56972" y="10994"/>
                  </a:cubicBezTo>
                  <a:cubicBezTo>
                    <a:pt x="54160" y="8933"/>
                    <a:pt x="51379" y="7354"/>
                    <a:pt x="48297" y="7354"/>
                  </a:cubicBezTo>
                  <a:cubicBezTo>
                    <a:pt x="47082" y="7354"/>
                    <a:pt x="45821" y="7599"/>
                    <a:pt x="44492" y="8157"/>
                  </a:cubicBezTo>
                  <a:lnTo>
                    <a:pt x="44492" y="8157"/>
                  </a:lnTo>
                  <a:cubicBezTo>
                    <a:pt x="44333" y="5498"/>
                    <a:pt x="44982" y="4279"/>
                    <a:pt x="46930" y="3483"/>
                  </a:cubicBezTo>
                  <a:cubicBezTo>
                    <a:pt x="48088" y="3012"/>
                    <a:pt x="49444" y="2778"/>
                    <a:pt x="50722" y="2778"/>
                  </a:cubicBezTo>
                  <a:close/>
                  <a:moveTo>
                    <a:pt x="90093" y="4129"/>
                  </a:moveTo>
                  <a:cubicBezTo>
                    <a:pt x="90650" y="4129"/>
                    <a:pt x="91249" y="4286"/>
                    <a:pt x="91876" y="4616"/>
                  </a:cubicBezTo>
                  <a:cubicBezTo>
                    <a:pt x="94430" y="5958"/>
                    <a:pt x="96134" y="8978"/>
                    <a:pt x="94038" y="11913"/>
                  </a:cubicBezTo>
                  <a:lnTo>
                    <a:pt x="86993" y="6626"/>
                  </a:lnTo>
                  <a:cubicBezTo>
                    <a:pt x="87670" y="5025"/>
                    <a:pt x="88764" y="4129"/>
                    <a:pt x="90093" y="4129"/>
                  </a:cubicBezTo>
                  <a:close/>
                  <a:moveTo>
                    <a:pt x="101473" y="7679"/>
                  </a:moveTo>
                  <a:cubicBezTo>
                    <a:pt x="102134" y="7679"/>
                    <a:pt x="102778" y="7793"/>
                    <a:pt x="103363" y="8041"/>
                  </a:cubicBezTo>
                  <a:lnTo>
                    <a:pt x="101556" y="9260"/>
                  </a:lnTo>
                  <a:lnTo>
                    <a:pt x="101648" y="9597"/>
                  </a:lnTo>
                  <a:lnTo>
                    <a:pt x="104662" y="8654"/>
                  </a:lnTo>
                  <a:cubicBezTo>
                    <a:pt x="107652" y="10822"/>
                    <a:pt x="108117" y="12342"/>
                    <a:pt x="106426" y="14750"/>
                  </a:cubicBezTo>
                  <a:cubicBezTo>
                    <a:pt x="103788" y="12968"/>
                    <a:pt x="100968" y="11872"/>
                    <a:pt x="97901" y="11872"/>
                  </a:cubicBezTo>
                  <a:cubicBezTo>
                    <a:pt x="97022" y="11872"/>
                    <a:pt x="96123" y="11962"/>
                    <a:pt x="95202" y="12152"/>
                  </a:cubicBezTo>
                  <a:cubicBezTo>
                    <a:pt x="95525" y="9731"/>
                    <a:pt x="98659" y="7679"/>
                    <a:pt x="101473" y="7679"/>
                  </a:cubicBezTo>
                  <a:close/>
                  <a:moveTo>
                    <a:pt x="66404" y="6207"/>
                  </a:moveTo>
                  <a:cubicBezTo>
                    <a:pt x="69506" y="6207"/>
                    <a:pt x="72274" y="7403"/>
                    <a:pt x="74439" y="10308"/>
                  </a:cubicBezTo>
                  <a:cubicBezTo>
                    <a:pt x="74371" y="10306"/>
                    <a:pt x="74303" y="10306"/>
                    <a:pt x="74235" y="10306"/>
                  </a:cubicBezTo>
                  <a:cubicBezTo>
                    <a:pt x="69964" y="10306"/>
                    <a:pt x="67752" y="12782"/>
                    <a:pt x="66376" y="16588"/>
                  </a:cubicBezTo>
                  <a:lnTo>
                    <a:pt x="66370" y="16588"/>
                  </a:lnTo>
                  <a:cubicBezTo>
                    <a:pt x="64348" y="13126"/>
                    <a:pt x="61248" y="11846"/>
                    <a:pt x="57640" y="11202"/>
                  </a:cubicBezTo>
                  <a:cubicBezTo>
                    <a:pt x="59227" y="7667"/>
                    <a:pt x="62235" y="6454"/>
                    <a:pt x="65592" y="6233"/>
                  </a:cubicBezTo>
                  <a:cubicBezTo>
                    <a:pt x="65865" y="6216"/>
                    <a:pt x="66136" y="6207"/>
                    <a:pt x="66404" y="6207"/>
                  </a:cubicBezTo>
                  <a:close/>
                  <a:moveTo>
                    <a:pt x="83266" y="7497"/>
                  </a:moveTo>
                  <a:cubicBezTo>
                    <a:pt x="86858" y="7497"/>
                    <a:pt x="90585" y="9319"/>
                    <a:pt x="92874" y="12850"/>
                  </a:cubicBezTo>
                  <a:cubicBezTo>
                    <a:pt x="92040" y="12751"/>
                    <a:pt x="91226" y="12693"/>
                    <a:pt x="90441" y="12693"/>
                  </a:cubicBezTo>
                  <a:cubicBezTo>
                    <a:pt x="86902" y="12693"/>
                    <a:pt x="83943" y="13880"/>
                    <a:pt x="82293" y="17886"/>
                  </a:cubicBezTo>
                  <a:cubicBezTo>
                    <a:pt x="82416" y="13622"/>
                    <a:pt x="79867" y="11582"/>
                    <a:pt x="76363" y="10314"/>
                  </a:cubicBezTo>
                  <a:cubicBezTo>
                    <a:pt x="78216" y="8422"/>
                    <a:pt x="80707" y="7497"/>
                    <a:pt x="83266" y="7497"/>
                  </a:cubicBezTo>
                  <a:close/>
                  <a:moveTo>
                    <a:pt x="39157" y="7227"/>
                  </a:moveTo>
                  <a:cubicBezTo>
                    <a:pt x="39202" y="7227"/>
                    <a:pt x="39247" y="7229"/>
                    <a:pt x="39290" y="7232"/>
                  </a:cubicBezTo>
                  <a:cubicBezTo>
                    <a:pt x="40602" y="7342"/>
                    <a:pt x="41888" y="7771"/>
                    <a:pt x="43175" y="8335"/>
                  </a:cubicBezTo>
                  <a:cubicBezTo>
                    <a:pt x="40749" y="9248"/>
                    <a:pt x="39064" y="10816"/>
                    <a:pt x="37685" y="12752"/>
                  </a:cubicBezTo>
                  <a:cubicBezTo>
                    <a:pt x="36252" y="14762"/>
                    <a:pt x="36190" y="16980"/>
                    <a:pt x="36736" y="19320"/>
                  </a:cubicBezTo>
                  <a:cubicBezTo>
                    <a:pt x="34873" y="16808"/>
                    <a:pt x="34083" y="14002"/>
                    <a:pt x="34322" y="10982"/>
                  </a:cubicBezTo>
                  <a:cubicBezTo>
                    <a:pt x="34435" y="9514"/>
                    <a:pt x="37465" y="7227"/>
                    <a:pt x="39157" y="7227"/>
                  </a:cubicBezTo>
                  <a:close/>
                  <a:moveTo>
                    <a:pt x="48170" y="8338"/>
                  </a:moveTo>
                  <a:cubicBezTo>
                    <a:pt x="50892" y="8338"/>
                    <a:pt x="53782" y="9448"/>
                    <a:pt x="55765" y="11533"/>
                  </a:cubicBezTo>
                  <a:cubicBezTo>
                    <a:pt x="51115" y="12605"/>
                    <a:pt x="49173" y="15613"/>
                    <a:pt x="49191" y="20313"/>
                  </a:cubicBezTo>
                  <a:cubicBezTo>
                    <a:pt x="47292" y="18905"/>
                    <a:pt x="45389" y="18319"/>
                    <a:pt x="43460" y="18319"/>
                  </a:cubicBezTo>
                  <a:cubicBezTo>
                    <a:pt x="41661" y="18319"/>
                    <a:pt x="39839" y="18829"/>
                    <a:pt x="37979" y="19657"/>
                  </a:cubicBezTo>
                  <a:cubicBezTo>
                    <a:pt x="36828" y="17445"/>
                    <a:pt x="37146" y="15368"/>
                    <a:pt x="38384" y="13316"/>
                  </a:cubicBezTo>
                  <a:cubicBezTo>
                    <a:pt x="40020" y="10602"/>
                    <a:pt x="42697" y="9560"/>
                    <a:pt x="45558" y="8709"/>
                  </a:cubicBezTo>
                  <a:cubicBezTo>
                    <a:pt x="46384" y="8460"/>
                    <a:pt x="47268" y="8338"/>
                    <a:pt x="48170" y="8338"/>
                  </a:cubicBezTo>
                  <a:close/>
                  <a:moveTo>
                    <a:pt x="111804" y="12849"/>
                  </a:moveTo>
                  <a:cubicBezTo>
                    <a:pt x="112289" y="12849"/>
                    <a:pt x="112776" y="12922"/>
                    <a:pt x="113245" y="13077"/>
                  </a:cubicBezTo>
                  <a:cubicBezTo>
                    <a:pt x="115341" y="13769"/>
                    <a:pt x="116247" y="15515"/>
                    <a:pt x="115739" y="17868"/>
                  </a:cubicBezTo>
                  <a:cubicBezTo>
                    <a:pt x="115163" y="20515"/>
                    <a:pt x="114011" y="22438"/>
                    <a:pt x="112118" y="23817"/>
                  </a:cubicBezTo>
                  <a:cubicBezTo>
                    <a:pt x="111383" y="20570"/>
                    <a:pt x="110280" y="17543"/>
                    <a:pt x="107480" y="15558"/>
                  </a:cubicBezTo>
                  <a:cubicBezTo>
                    <a:pt x="108191" y="13885"/>
                    <a:pt x="109983" y="12849"/>
                    <a:pt x="111804" y="12849"/>
                  </a:cubicBezTo>
                  <a:close/>
                  <a:moveTo>
                    <a:pt x="98063" y="12798"/>
                  </a:moveTo>
                  <a:cubicBezTo>
                    <a:pt x="103238" y="12798"/>
                    <a:pt x="110707" y="17295"/>
                    <a:pt x="110874" y="23652"/>
                  </a:cubicBezTo>
                  <a:cubicBezTo>
                    <a:pt x="109286" y="22581"/>
                    <a:pt x="107773" y="22155"/>
                    <a:pt x="106303" y="22155"/>
                  </a:cubicBezTo>
                  <a:cubicBezTo>
                    <a:pt x="103708" y="22155"/>
                    <a:pt x="101246" y="23484"/>
                    <a:pt x="98731" y="24950"/>
                  </a:cubicBezTo>
                  <a:cubicBezTo>
                    <a:pt x="100330" y="20215"/>
                    <a:pt x="99221" y="16336"/>
                    <a:pt x="94822" y="13641"/>
                  </a:cubicBezTo>
                  <a:cubicBezTo>
                    <a:pt x="95673" y="13066"/>
                    <a:pt x="96799" y="12798"/>
                    <a:pt x="98063" y="12798"/>
                  </a:cubicBezTo>
                  <a:close/>
                  <a:moveTo>
                    <a:pt x="28468" y="15654"/>
                  </a:moveTo>
                  <a:cubicBezTo>
                    <a:pt x="30916" y="15654"/>
                    <a:pt x="32935" y="16825"/>
                    <a:pt x="34996" y="18622"/>
                  </a:cubicBezTo>
                  <a:lnTo>
                    <a:pt x="35002" y="18622"/>
                  </a:lnTo>
                  <a:cubicBezTo>
                    <a:pt x="27705" y="19179"/>
                    <a:pt x="27834" y="18977"/>
                    <a:pt x="23079" y="25085"/>
                  </a:cubicBezTo>
                  <a:cubicBezTo>
                    <a:pt x="21934" y="23425"/>
                    <a:pt x="21156" y="21850"/>
                    <a:pt x="22228" y="19780"/>
                  </a:cubicBezTo>
                  <a:cubicBezTo>
                    <a:pt x="23539" y="17243"/>
                    <a:pt x="25444" y="15718"/>
                    <a:pt x="28299" y="15656"/>
                  </a:cubicBezTo>
                  <a:cubicBezTo>
                    <a:pt x="28356" y="15655"/>
                    <a:pt x="28412" y="15654"/>
                    <a:pt x="28468" y="15654"/>
                  </a:cubicBezTo>
                  <a:close/>
                  <a:moveTo>
                    <a:pt x="57472" y="12241"/>
                  </a:moveTo>
                  <a:cubicBezTo>
                    <a:pt x="61312" y="12241"/>
                    <a:pt x="64977" y="14939"/>
                    <a:pt x="65776" y="18769"/>
                  </a:cubicBezTo>
                  <a:cubicBezTo>
                    <a:pt x="62370" y="20282"/>
                    <a:pt x="61438" y="22598"/>
                    <a:pt x="62253" y="27511"/>
                  </a:cubicBezTo>
                  <a:cubicBezTo>
                    <a:pt x="61598" y="27603"/>
                    <a:pt x="60948" y="27689"/>
                    <a:pt x="60164" y="27787"/>
                  </a:cubicBezTo>
                  <a:cubicBezTo>
                    <a:pt x="58580" y="24141"/>
                    <a:pt x="56856" y="20576"/>
                    <a:pt x="52652" y="20576"/>
                  </a:cubicBezTo>
                  <a:cubicBezTo>
                    <a:pt x="51946" y="20576"/>
                    <a:pt x="51170" y="20677"/>
                    <a:pt x="50312" y="20895"/>
                  </a:cubicBezTo>
                  <a:cubicBezTo>
                    <a:pt x="49050" y="17690"/>
                    <a:pt x="51305" y="13769"/>
                    <a:pt x="55116" y="12593"/>
                  </a:cubicBezTo>
                  <a:cubicBezTo>
                    <a:pt x="55893" y="12354"/>
                    <a:pt x="56686" y="12241"/>
                    <a:pt x="57472" y="12241"/>
                  </a:cubicBezTo>
                  <a:close/>
                  <a:moveTo>
                    <a:pt x="73729" y="11213"/>
                  </a:moveTo>
                  <a:cubicBezTo>
                    <a:pt x="73941" y="11213"/>
                    <a:pt x="74153" y="11224"/>
                    <a:pt x="74366" y="11245"/>
                  </a:cubicBezTo>
                  <a:cubicBezTo>
                    <a:pt x="80204" y="11827"/>
                    <a:pt x="81546" y="13788"/>
                    <a:pt x="81044" y="20349"/>
                  </a:cubicBezTo>
                  <a:cubicBezTo>
                    <a:pt x="76957" y="22193"/>
                    <a:pt x="76001" y="23694"/>
                    <a:pt x="76136" y="28020"/>
                  </a:cubicBezTo>
                  <a:cubicBezTo>
                    <a:pt x="76048" y="28041"/>
                    <a:pt x="75948" y="28100"/>
                    <a:pt x="75870" y="28100"/>
                  </a:cubicBezTo>
                  <a:cubicBezTo>
                    <a:pt x="75856" y="28100"/>
                    <a:pt x="75842" y="28098"/>
                    <a:pt x="75830" y="28093"/>
                  </a:cubicBezTo>
                  <a:cubicBezTo>
                    <a:pt x="73067" y="27107"/>
                    <a:pt x="73073" y="27107"/>
                    <a:pt x="72944" y="24068"/>
                  </a:cubicBezTo>
                  <a:cubicBezTo>
                    <a:pt x="72865" y="22034"/>
                    <a:pt x="70769" y="19602"/>
                    <a:pt x="68582" y="19008"/>
                  </a:cubicBezTo>
                  <a:cubicBezTo>
                    <a:pt x="68043" y="18861"/>
                    <a:pt x="67504" y="18756"/>
                    <a:pt x="66891" y="18615"/>
                  </a:cubicBezTo>
                  <a:cubicBezTo>
                    <a:pt x="67505" y="13565"/>
                    <a:pt x="70582" y="11213"/>
                    <a:pt x="73729" y="11213"/>
                  </a:cubicBezTo>
                  <a:close/>
                  <a:moveTo>
                    <a:pt x="119330" y="20158"/>
                  </a:moveTo>
                  <a:cubicBezTo>
                    <a:pt x="119859" y="20158"/>
                    <a:pt x="120413" y="20230"/>
                    <a:pt x="120995" y="20380"/>
                  </a:cubicBezTo>
                  <a:cubicBezTo>
                    <a:pt x="123299" y="20968"/>
                    <a:pt x="124285" y="22996"/>
                    <a:pt x="125113" y="24975"/>
                  </a:cubicBezTo>
                  <a:cubicBezTo>
                    <a:pt x="125713" y="26421"/>
                    <a:pt x="124806" y="27426"/>
                    <a:pt x="123556" y="28320"/>
                  </a:cubicBezTo>
                  <a:lnTo>
                    <a:pt x="123556" y="28314"/>
                  </a:lnTo>
                  <a:cubicBezTo>
                    <a:pt x="121044" y="25287"/>
                    <a:pt x="117730" y="24056"/>
                    <a:pt x="114029" y="23413"/>
                  </a:cubicBezTo>
                  <a:cubicBezTo>
                    <a:pt x="115433" y="21373"/>
                    <a:pt x="117162" y="20158"/>
                    <a:pt x="119330" y="20158"/>
                  </a:cubicBezTo>
                  <a:close/>
                  <a:moveTo>
                    <a:pt x="66988" y="19555"/>
                  </a:moveTo>
                  <a:cubicBezTo>
                    <a:pt x="67881" y="19555"/>
                    <a:pt x="68777" y="19861"/>
                    <a:pt x="69599" y="20398"/>
                  </a:cubicBezTo>
                  <a:cubicBezTo>
                    <a:pt x="71811" y="21844"/>
                    <a:pt x="72601" y="24246"/>
                    <a:pt x="71933" y="27346"/>
                  </a:cubicBezTo>
                  <a:cubicBezTo>
                    <a:pt x="69685" y="27370"/>
                    <a:pt x="68429" y="28755"/>
                    <a:pt x="67804" y="30440"/>
                  </a:cubicBezTo>
                  <a:cubicBezTo>
                    <a:pt x="67136" y="29931"/>
                    <a:pt x="66432" y="29313"/>
                    <a:pt x="65647" y="28822"/>
                  </a:cubicBezTo>
                  <a:cubicBezTo>
                    <a:pt x="64900" y="28351"/>
                    <a:pt x="64073" y="28008"/>
                    <a:pt x="63154" y="27548"/>
                  </a:cubicBezTo>
                  <a:cubicBezTo>
                    <a:pt x="62707" y="24810"/>
                    <a:pt x="61990" y="21942"/>
                    <a:pt x="64973" y="20129"/>
                  </a:cubicBezTo>
                  <a:cubicBezTo>
                    <a:pt x="65620" y="19735"/>
                    <a:pt x="66303" y="19555"/>
                    <a:pt x="66988" y="19555"/>
                  </a:cubicBezTo>
                  <a:close/>
                  <a:moveTo>
                    <a:pt x="90674" y="13519"/>
                  </a:moveTo>
                  <a:cubicBezTo>
                    <a:pt x="92712" y="13519"/>
                    <a:pt x="94631" y="14213"/>
                    <a:pt x="96305" y="15895"/>
                  </a:cubicBezTo>
                  <a:cubicBezTo>
                    <a:pt x="99191" y="18805"/>
                    <a:pt x="99074" y="22193"/>
                    <a:pt x="97291" y="25918"/>
                  </a:cubicBezTo>
                  <a:cubicBezTo>
                    <a:pt x="96431" y="25605"/>
                    <a:pt x="95663" y="25465"/>
                    <a:pt x="94967" y="25465"/>
                  </a:cubicBezTo>
                  <a:cubicBezTo>
                    <a:pt x="91819" y="25465"/>
                    <a:pt x="90167" y="28322"/>
                    <a:pt x="88285" y="30801"/>
                  </a:cubicBezTo>
                  <a:cubicBezTo>
                    <a:pt x="85982" y="30336"/>
                    <a:pt x="85945" y="28914"/>
                    <a:pt x="86613" y="27168"/>
                  </a:cubicBezTo>
                  <a:cubicBezTo>
                    <a:pt x="86772" y="26752"/>
                    <a:pt x="86839" y="26298"/>
                    <a:pt x="86937" y="25863"/>
                  </a:cubicBezTo>
                  <a:cubicBezTo>
                    <a:pt x="87728" y="22340"/>
                    <a:pt x="86907" y="21091"/>
                    <a:pt x="83292" y="20282"/>
                  </a:cubicBezTo>
                  <a:cubicBezTo>
                    <a:pt x="83133" y="20245"/>
                    <a:pt x="82992" y="20141"/>
                    <a:pt x="82851" y="20074"/>
                  </a:cubicBezTo>
                  <a:cubicBezTo>
                    <a:pt x="82937" y="17402"/>
                    <a:pt x="84524" y="15007"/>
                    <a:pt x="86907" y="14204"/>
                  </a:cubicBezTo>
                  <a:cubicBezTo>
                    <a:pt x="88188" y="13768"/>
                    <a:pt x="89452" y="13519"/>
                    <a:pt x="90674" y="13519"/>
                  </a:cubicBezTo>
                  <a:close/>
                  <a:moveTo>
                    <a:pt x="82535" y="21125"/>
                  </a:moveTo>
                  <a:cubicBezTo>
                    <a:pt x="83517" y="21125"/>
                    <a:pt x="84451" y="21376"/>
                    <a:pt x="85161" y="21899"/>
                  </a:cubicBezTo>
                  <a:cubicBezTo>
                    <a:pt x="85816" y="22383"/>
                    <a:pt x="86466" y="23480"/>
                    <a:pt x="86386" y="24221"/>
                  </a:cubicBezTo>
                  <a:cubicBezTo>
                    <a:pt x="86202" y="26035"/>
                    <a:pt x="85596" y="27793"/>
                    <a:pt x="85289" y="29019"/>
                  </a:cubicBezTo>
                  <a:lnTo>
                    <a:pt x="79132" y="31292"/>
                  </a:lnTo>
                  <a:lnTo>
                    <a:pt x="79132" y="31298"/>
                  </a:lnTo>
                  <a:cubicBezTo>
                    <a:pt x="78562" y="30599"/>
                    <a:pt x="77662" y="29784"/>
                    <a:pt x="77141" y="28773"/>
                  </a:cubicBezTo>
                  <a:cubicBezTo>
                    <a:pt x="76810" y="28124"/>
                    <a:pt x="77067" y="27187"/>
                    <a:pt x="77012" y="26384"/>
                  </a:cubicBezTo>
                  <a:cubicBezTo>
                    <a:pt x="76779" y="23020"/>
                    <a:pt x="79837" y="21125"/>
                    <a:pt x="82535" y="21125"/>
                  </a:cubicBezTo>
                  <a:close/>
                  <a:moveTo>
                    <a:pt x="43319" y="19239"/>
                  </a:moveTo>
                  <a:cubicBezTo>
                    <a:pt x="45432" y="19239"/>
                    <a:pt x="47536" y="19989"/>
                    <a:pt x="49301" y="21605"/>
                  </a:cubicBezTo>
                  <a:cubicBezTo>
                    <a:pt x="45613" y="24497"/>
                    <a:pt x="45178" y="27174"/>
                    <a:pt x="49645" y="33411"/>
                  </a:cubicBezTo>
                  <a:lnTo>
                    <a:pt x="47494" y="34967"/>
                  </a:lnTo>
                  <a:cubicBezTo>
                    <a:pt x="45003" y="33501"/>
                    <a:pt x="42601" y="31728"/>
                    <a:pt x="39764" y="31728"/>
                  </a:cubicBezTo>
                  <a:cubicBezTo>
                    <a:pt x="38819" y="31728"/>
                    <a:pt x="37827" y="31925"/>
                    <a:pt x="36766" y="32394"/>
                  </a:cubicBezTo>
                  <a:cubicBezTo>
                    <a:pt x="33985" y="30085"/>
                    <a:pt x="33280" y="25753"/>
                    <a:pt x="35351" y="23235"/>
                  </a:cubicBezTo>
                  <a:cubicBezTo>
                    <a:pt x="37449" y="20674"/>
                    <a:pt x="40394" y="19239"/>
                    <a:pt x="43319" y="19239"/>
                  </a:cubicBezTo>
                  <a:close/>
                  <a:moveTo>
                    <a:pt x="52618" y="21429"/>
                  </a:moveTo>
                  <a:cubicBezTo>
                    <a:pt x="54381" y="21429"/>
                    <a:pt x="56026" y="22516"/>
                    <a:pt x="57156" y="24013"/>
                  </a:cubicBezTo>
                  <a:cubicBezTo>
                    <a:pt x="57628" y="24638"/>
                    <a:pt x="57946" y="25367"/>
                    <a:pt x="58363" y="26035"/>
                  </a:cubicBezTo>
                  <a:cubicBezTo>
                    <a:pt x="59178" y="27315"/>
                    <a:pt x="59361" y="28369"/>
                    <a:pt x="57799" y="29362"/>
                  </a:cubicBezTo>
                  <a:cubicBezTo>
                    <a:pt x="56586" y="30146"/>
                    <a:pt x="56243" y="31506"/>
                    <a:pt x="56500" y="32964"/>
                  </a:cubicBezTo>
                  <a:cubicBezTo>
                    <a:pt x="56653" y="33837"/>
                    <a:pt x="56769" y="34715"/>
                    <a:pt x="56976" y="36096"/>
                  </a:cubicBezTo>
                  <a:lnTo>
                    <a:pt x="56976" y="36096"/>
                  </a:lnTo>
                  <a:cubicBezTo>
                    <a:pt x="55281" y="33924"/>
                    <a:pt x="53390" y="33245"/>
                    <a:pt x="51103" y="32823"/>
                  </a:cubicBezTo>
                  <a:cubicBezTo>
                    <a:pt x="49920" y="32603"/>
                    <a:pt x="48830" y="30808"/>
                    <a:pt x="48107" y="29496"/>
                  </a:cubicBezTo>
                  <a:cubicBezTo>
                    <a:pt x="46777" y="27107"/>
                    <a:pt x="47310" y="24889"/>
                    <a:pt x="48946" y="23186"/>
                  </a:cubicBezTo>
                  <a:cubicBezTo>
                    <a:pt x="50141" y="21941"/>
                    <a:pt x="51407" y="21429"/>
                    <a:pt x="52618" y="21429"/>
                  </a:cubicBezTo>
                  <a:close/>
                  <a:moveTo>
                    <a:pt x="32806" y="19685"/>
                  </a:moveTo>
                  <a:cubicBezTo>
                    <a:pt x="34222" y="19685"/>
                    <a:pt x="35618" y="19986"/>
                    <a:pt x="36754" y="20631"/>
                  </a:cubicBezTo>
                  <a:cubicBezTo>
                    <a:pt x="32864" y="23431"/>
                    <a:pt x="32557" y="27965"/>
                    <a:pt x="34751" y="31696"/>
                  </a:cubicBezTo>
                  <a:cubicBezTo>
                    <a:pt x="33301" y="31092"/>
                    <a:pt x="31995" y="30814"/>
                    <a:pt x="30812" y="30814"/>
                  </a:cubicBezTo>
                  <a:cubicBezTo>
                    <a:pt x="27518" y="30814"/>
                    <a:pt x="25172" y="32965"/>
                    <a:pt x="23306" y="36223"/>
                  </a:cubicBezTo>
                  <a:cubicBezTo>
                    <a:pt x="20684" y="32492"/>
                    <a:pt x="21928" y="27309"/>
                    <a:pt x="26676" y="22022"/>
                  </a:cubicBezTo>
                  <a:cubicBezTo>
                    <a:pt x="28021" y="20527"/>
                    <a:pt x="30440" y="19685"/>
                    <a:pt x="32806" y="19685"/>
                  </a:cubicBezTo>
                  <a:close/>
                  <a:moveTo>
                    <a:pt x="72422" y="28251"/>
                  </a:moveTo>
                  <a:cubicBezTo>
                    <a:pt x="72745" y="28251"/>
                    <a:pt x="73075" y="28282"/>
                    <a:pt x="73410" y="28345"/>
                  </a:cubicBezTo>
                  <a:cubicBezTo>
                    <a:pt x="75254" y="28694"/>
                    <a:pt x="76871" y="29349"/>
                    <a:pt x="77796" y="31089"/>
                  </a:cubicBezTo>
                  <a:cubicBezTo>
                    <a:pt x="78109" y="31677"/>
                    <a:pt x="78250" y="32364"/>
                    <a:pt x="78507" y="33123"/>
                  </a:cubicBezTo>
                  <a:cubicBezTo>
                    <a:pt x="77721" y="33050"/>
                    <a:pt x="77059" y="33006"/>
                    <a:pt x="76489" y="33006"/>
                  </a:cubicBezTo>
                  <a:cubicBezTo>
                    <a:pt x="74129" y="33006"/>
                    <a:pt x="73363" y="33757"/>
                    <a:pt x="72001" y="36230"/>
                  </a:cubicBezTo>
                  <a:cubicBezTo>
                    <a:pt x="70922" y="35482"/>
                    <a:pt x="69783" y="34771"/>
                    <a:pt x="68741" y="33938"/>
                  </a:cubicBezTo>
                  <a:cubicBezTo>
                    <a:pt x="68331" y="33607"/>
                    <a:pt x="67896" y="32995"/>
                    <a:pt x="67908" y="32523"/>
                  </a:cubicBezTo>
                  <a:cubicBezTo>
                    <a:pt x="67989" y="29990"/>
                    <a:pt x="69982" y="28251"/>
                    <a:pt x="72422" y="28251"/>
                  </a:cubicBezTo>
                  <a:close/>
                  <a:moveTo>
                    <a:pt x="61782" y="28489"/>
                  </a:moveTo>
                  <a:cubicBezTo>
                    <a:pt x="64256" y="28489"/>
                    <a:pt x="66929" y="30392"/>
                    <a:pt x="67081" y="32817"/>
                  </a:cubicBezTo>
                  <a:cubicBezTo>
                    <a:pt x="67105" y="33270"/>
                    <a:pt x="66756" y="33999"/>
                    <a:pt x="66389" y="34165"/>
                  </a:cubicBezTo>
                  <a:cubicBezTo>
                    <a:pt x="64581" y="34974"/>
                    <a:pt x="63760" y="36352"/>
                    <a:pt x="63711" y="37884"/>
                  </a:cubicBezTo>
                  <a:cubicBezTo>
                    <a:pt x="62039" y="37577"/>
                    <a:pt x="60519" y="37320"/>
                    <a:pt x="59006" y="37020"/>
                  </a:cubicBezTo>
                  <a:cubicBezTo>
                    <a:pt x="58675" y="36953"/>
                    <a:pt x="58265" y="36793"/>
                    <a:pt x="58081" y="36542"/>
                  </a:cubicBezTo>
                  <a:cubicBezTo>
                    <a:pt x="56359" y="34085"/>
                    <a:pt x="57193" y="30446"/>
                    <a:pt x="59772" y="28988"/>
                  </a:cubicBezTo>
                  <a:cubicBezTo>
                    <a:pt x="60383" y="28645"/>
                    <a:pt x="61075" y="28489"/>
                    <a:pt x="61782" y="28489"/>
                  </a:cubicBezTo>
                  <a:close/>
                  <a:moveTo>
                    <a:pt x="94576" y="26450"/>
                  </a:moveTo>
                  <a:cubicBezTo>
                    <a:pt x="97056" y="26450"/>
                    <a:pt x="99812" y="28097"/>
                    <a:pt x="100686" y="30164"/>
                  </a:cubicBezTo>
                  <a:cubicBezTo>
                    <a:pt x="101464" y="32002"/>
                    <a:pt x="100018" y="35660"/>
                    <a:pt x="97880" y="37314"/>
                  </a:cubicBezTo>
                  <a:cubicBezTo>
                    <a:pt x="97260" y="37794"/>
                    <a:pt x="96715" y="38128"/>
                    <a:pt x="96027" y="38128"/>
                  </a:cubicBezTo>
                  <a:cubicBezTo>
                    <a:pt x="95661" y="38128"/>
                    <a:pt x="95254" y="38033"/>
                    <a:pt x="94773" y="37816"/>
                  </a:cubicBezTo>
                  <a:cubicBezTo>
                    <a:pt x="93456" y="37222"/>
                    <a:pt x="91765" y="37473"/>
                    <a:pt x="90160" y="37351"/>
                  </a:cubicBezTo>
                  <a:cubicBezTo>
                    <a:pt x="90650" y="35611"/>
                    <a:pt x="90558" y="33681"/>
                    <a:pt x="89192" y="31959"/>
                  </a:cubicBezTo>
                  <a:cubicBezTo>
                    <a:pt x="89057" y="31788"/>
                    <a:pt x="89039" y="31451"/>
                    <a:pt x="89094" y="31212"/>
                  </a:cubicBezTo>
                  <a:cubicBezTo>
                    <a:pt x="89462" y="29564"/>
                    <a:pt x="92696" y="26568"/>
                    <a:pt x="94191" y="26464"/>
                  </a:cubicBezTo>
                  <a:cubicBezTo>
                    <a:pt x="94319" y="26455"/>
                    <a:pt x="94447" y="26450"/>
                    <a:pt x="94576" y="26450"/>
                  </a:cubicBezTo>
                  <a:close/>
                  <a:moveTo>
                    <a:pt x="21038" y="25860"/>
                  </a:moveTo>
                  <a:cubicBezTo>
                    <a:pt x="21510" y="25860"/>
                    <a:pt x="21999" y="25891"/>
                    <a:pt x="22503" y="25955"/>
                  </a:cubicBezTo>
                  <a:cubicBezTo>
                    <a:pt x="20653" y="29656"/>
                    <a:pt x="21149" y="33417"/>
                    <a:pt x="22265" y="37130"/>
                  </a:cubicBezTo>
                  <a:lnTo>
                    <a:pt x="15838" y="38460"/>
                  </a:lnTo>
                  <a:cubicBezTo>
                    <a:pt x="12823" y="36377"/>
                    <a:pt x="12486" y="33007"/>
                    <a:pt x="13797" y="30256"/>
                  </a:cubicBezTo>
                  <a:cubicBezTo>
                    <a:pt x="15130" y="27462"/>
                    <a:pt x="17665" y="25860"/>
                    <a:pt x="21038" y="25860"/>
                  </a:cubicBezTo>
                  <a:close/>
                  <a:moveTo>
                    <a:pt x="126138" y="28632"/>
                  </a:moveTo>
                  <a:cubicBezTo>
                    <a:pt x="126851" y="28632"/>
                    <a:pt x="127544" y="28933"/>
                    <a:pt x="128219" y="29545"/>
                  </a:cubicBezTo>
                  <a:cubicBezTo>
                    <a:pt x="129665" y="30863"/>
                    <a:pt x="130332" y="33436"/>
                    <a:pt x="129217" y="35066"/>
                  </a:cubicBezTo>
                  <a:cubicBezTo>
                    <a:pt x="128133" y="36652"/>
                    <a:pt x="126565" y="37902"/>
                    <a:pt x="125045" y="39134"/>
                  </a:cubicBezTo>
                  <a:cubicBezTo>
                    <a:pt x="126013" y="35206"/>
                    <a:pt x="126056" y="32456"/>
                    <a:pt x="124267" y="29282"/>
                  </a:cubicBezTo>
                  <a:cubicBezTo>
                    <a:pt x="124907" y="28851"/>
                    <a:pt x="125530" y="28632"/>
                    <a:pt x="126138" y="28632"/>
                  </a:cubicBezTo>
                  <a:close/>
                  <a:moveTo>
                    <a:pt x="114335" y="24632"/>
                  </a:moveTo>
                  <a:cubicBezTo>
                    <a:pt x="116920" y="24632"/>
                    <a:pt x="120421" y="26089"/>
                    <a:pt x="122368" y="28222"/>
                  </a:cubicBezTo>
                  <a:cubicBezTo>
                    <a:pt x="125076" y="31200"/>
                    <a:pt x="125878" y="35727"/>
                    <a:pt x="123275" y="39213"/>
                  </a:cubicBezTo>
                  <a:cubicBezTo>
                    <a:pt x="121149" y="36802"/>
                    <a:pt x="118696" y="35794"/>
                    <a:pt x="115932" y="35794"/>
                  </a:cubicBezTo>
                  <a:cubicBezTo>
                    <a:pt x="114609" y="35794"/>
                    <a:pt x="113214" y="36025"/>
                    <a:pt x="111750" y="36444"/>
                  </a:cubicBezTo>
                  <a:cubicBezTo>
                    <a:pt x="113760" y="32517"/>
                    <a:pt x="114930" y="28835"/>
                    <a:pt x="112241" y="25091"/>
                  </a:cubicBezTo>
                  <a:cubicBezTo>
                    <a:pt x="112796" y="24777"/>
                    <a:pt x="113520" y="24632"/>
                    <a:pt x="114335" y="24632"/>
                  </a:cubicBezTo>
                  <a:close/>
                  <a:moveTo>
                    <a:pt x="105588" y="23064"/>
                  </a:moveTo>
                  <a:cubicBezTo>
                    <a:pt x="107988" y="23064"/>
                    <a:pt x="110370" y="24123"/>
                    <a:pt x="111940" y="26274"/>
                  </a:cubicBezTo>
                  <a:cubicBezTo>
                    <a:pt x="113110" y="27879"/>
                    <a:pt x="113209" y="29699"/>
                    <a:pt x="112694" y="31592"/>
                  </a:cubicBezTo>
                  <a:cubicBezTo>
                    <a:pt x="112026" y="34042"/>
                    <a:pt x="111211" y="36395"/>
                    <a:pt x="109226" y="38098"/>
                  </a:cubicBezTo>
                  <a:cubicBezTo>
                    <a:pt x="106942" y="36997"/>
                    <a:pt x="105493" y="36361"/>
                    <a:pt x="104227" y="36361"/>
                  </a:cubicBezTo>
                  <a:cubicBezTo>
                    <a:pt x="102458" y="36361"/>
                    <a:pt x="101046" y="37603"/>
                    <a:pt x="98210" y="40549"/>
                  </a:cubicBezTo>
                  <a:lnTo>
                    <a:pt x="97065" y="39146"/>
                  </a:lnTo>
                  <a:lnTo>
                    <a:pt x="97065" y="39140"/>
                  </a:lnTo>
                  <a:cubicBezTo>
                    <a:pt x="102946" y="33534"/>
                    <a:pt x="103283" y="30918"/>
                    <a:pt x="98793" y="26672"/>
                  </a:cubicBezTo>
                  <a:cubicBezTo>
                    <a:pt x="100428" y="24280"/>
                    <a:pt x="103018" y="23064"/>
                    <a:pt x="105588" y="23064"/>
                  </a:cubicBezTo>
                  <a:close/>
                  <a:moveTo>
                    <a:pt x="84324" y="30520"/>
                  </a:moveTo>
                  <a:cubicBezTo>
                    <a:pt x="85779" y="30520"/>
                    <a:pt x="87185" y="31165"/>
                    <a:pt x="88285" y="32480"/>
                  </a:cubicBezTo>
                  <a:cubicBezTo>
                    <a:pt x="89259" y="33632"/>
                    <a:pt x="90417" y="34967"/>
                    <a:pt x="88898" y="36597"/>
                  </a:cubicBezTo>
                  <a:cubicBezTo>
                    <a:pt x="88849" y="36658"/>
                    <a:pt x="89002" y="36897"/>
                    <a:pt x="89039" y="37057"/>
                  </a:cubicBezTo>
                  <a:cubicBezTo>
                    <a:pt x="89370" y="38417"/>
                    <a:pt x="88855" y="39262"/>
                    <a:pt x="87489" y="39262"/>
                  </a:cubicBezTo>
                  <a:cubicBezTo>
                    <a:pt x="85155" y="39262"/>
                    <a:pt x="83458" y="40439"/>
                    <a:pt x="81822" y="42099"/>
                  </a:cubicBezTo>
                  <a:cubicBezTo>
                    <a:pt x="82771" y="38601"/>
                    <a:pt x="83280" y="35341"/>
                    <a:pt x="79126" y="33522"/>
                  </a:cubicBezTo>
                  <a:cubicBezTo>
                    <a:pt x="80596" y="31537"/>
                    <a:pt x="82498" y="30520"/>
                    <a:pt x="84324" y="30520"/>
                  </a:cubicBezTo>
                  <a:close/>
                  <a:moveTo>
                    <a:pt x="39696" y="32537"/>
                  </a:moveTo>
                  <a:cubicBezTo>
                    <a:pt x="39966" y="32537"/>
                    <a:pt x="40249" y="32566"/>
                    <a:pt x="40546" y="32627"/>
                  </a:cubicBezTo>
                  <a:cubicBezTo>
                    <a:pt x="41643" y="32854"/>
                    <a:pt x="42703" y="33228"/>
                    <a:pt x="43708" y="33724"/>
                  </a:cubicBezTo>
                  <a:cubicBezTo>
                    <a:pt x="46753" y="35225"/>
                    <a:pt x="46667" y="35311"/>
                    <a:pt x="46073" y="38564"/>
                  </a:cubicBezTo>
                  <a:cubicBezTo>
                    <a:pt x="45803" y="40047"/>
                    <a:pt x="46030" y="41621"/>
                    <a:pt x="46030" y="43183"/>
                  </a:cubicBezTo>
                  <a:cubicBezTo>
                    <a:pt x="45460" y="43238"/>
                    <a:pt x="44578" y="43269"/>
                    <a:pt x="43714" y="43404"/>
                  </a:cubicBezTo>
                  <a:cubicBezTo>
                    <a:pt x="43532" y="43432"/>
                    <a:pt x="43336" y="43446"/>
                    <a:pt x="43129" y="43446"/>
                  </a:cubicBezTo>
                  <a:cubicBezTo>
                    <a:pt x="40731" y="43446"/>
                    <a:pt x="36816" y="41632"/>
                    <a:pt x="35688" y="39838"/>
                  </a:cubicBezTo>
                  <a:cubicBezTo>
                    <a:pt x="34689" y="38245"/>
                    <a:pt x="34653" y="36634"/>
                    <a:pt x="35768" y="35102"/>
                  </a:cubicBezTo>
                  <a:cubicBezTo>
                    <a:pt x="36774" y="33714"/>
                    <a:pt x="37969" y="32537"/>
                    <a:pt x="39696" y="32537"/>
                  </a:cubicBezTo>
                  <a:close/>
                  <a:moveTo>
                    <a:pt x="51818" y="33955"/>
                  </a:moveTo>
                  <a:cubicBezTo>
                    <a:pt x="54323" y="33955"/>
                    <a:pt x="55853" y="35783"/>
                    <a:pt x="57186" y="37792"/>
                  </a:cubicBezTo>
                  <a:cubicBezTo>
                    <a:pt x="55483" y="39244"/>
                    <a:pt x="55159" y="40138"/>
                    <a:pt x="55422" y="42166"/>
                  </a:cubicBezTo>
                  <a:cubicBezTo>
                    <a:pt x="54321" y="41864"/>
                    <a:pt x="53072" y="41170"/>
                    <a:pt x="51919" y="41170"/>
                  </a:cubicBezTo>
                  <a:cubicBezTo>
                    <a:pt x="51788" y="41170"/>
                    <a:pt x="51659" y="41179"/>
                    <a:pt x="51532" y="41198"/>
                  </a:cubicBezTo>
                  <a:cubicBezTo>
                    <a:pt x="50288" y="41388"/>
                    <a:pt x="49203" y="42595"/>
                    <a:pt x="47782" y="43533"/>
                  </a:cubicBezTo>
                  <a:cubicBezTo>
                    <a:pt x="46305" y="41842"/>
                    <a:pt x="46502" y="39599"/>
                    <a:pt x="47237" y="37363"/>
                  </a:cubicBezTo>
                  <a:cubicBezTo>
                    <a:pt x="47843" y="35525"/>
                    <a:pt x="49252" y="34232"/>
                    <a:pt x="51127" y="33999"/>
                  </a:cubicBezTo>
                  <a:cubicBezTo>
                    <a:pt x="51366" y="33970"/>
                    <a:pt x="51596" y="33955"/>
                    <a:pt x="51818" y="33955"/>
                  </a:cubicBezTo>
                  <a:close/>
                  <a:moveTo>
                    <a:pt x="30836" y="31676"/>
                  </a:moveTo>
                  <a:cubicBezTo>
                    <a:pt x="32450" y="31676"/>
                    <a:pt x="34143" y="32322"/>
                    <a:pt x="35958" y="33411"/>
                  </a:cubicBezTo>
                  <a:cubicBezTo>
                    <a:pt x="32974" y="37026"/>
                    <a:pt x="33495" y="39942"/>
                    <a:pt x="37422" y="42277"/>
                  </a:cubicBezTo>
                  <a:cubicBezTo>
                    <a:pt x="38482" y="42914"/>
                    <a:pt x="39529" y="43563"/>
                    <a:pt x="40663" y="44256"/>
                  </a:cubicBezTo>
                  <a:lnTo>
                    <a:pt x="39640" y="45383"/>
                  </a:lnTo>
                  <a:cubicBezTo>
                    <a:pt x="35534" y="43459"/>
                    <a:pt x="33136" y="42463"/>
                    <a:pt x="31402" y="42463"/>
                  </a:cubicBezTo>
                  <a:cubicBezTo>
                    <a:pt x="29480" y="42463"/>
                    <a:pt x="28374" y="43687"/>
                    <a:pt x="26663" y="46228"/>
                  </a:cubicBezTo>
                  <a:cubicBezTo>
                    <a:pt x="23184" y="44206"/>
                    <a:pt x="22154" y="39495"/>
                    <a:pt x="24299" y="36199"/>
                  </a:cubicBezTo>
                  <a:cubicBezTo>
                    <a:pt x="26397" y="32988"/>
                    <a:pt x="28536" y="31676"/>
                    <a:pt x="30836" y="31676"/>
                  </a:cubicBezTo>
                  <a:close/>
                  <a:moveTo>
                    <a:pt x="11878" y="38367"/>
                  </a:moveTo>
                  <a:cubicBezTo>
                    <a:pt x="13000" y="38367"/>
                    <a:pt x="14148" y="38636"/>
                    <a:pt x="15194" y="39213"/>
                  </a:cubicBezTo>
                  <a:cubicBezTo>
                    <a:pt x="12560" y="41560"/>
                    <a:pt x="10220" y="44102"/>
                    <a:pt x="9276" y="47711"/>
                  </a:cubicBezTo>
                  <a:cubicBezTo>
                    <a:pt x="6384" y="47031"/>
                    <a:pt x="5490" y="43140"/>
                    <a:pt x="6458" y="41327"/>
                  </a:cubicBezTo>
                  <a:cubicBezTo>
                    <a:pt x="7461" y="39460"/>
                    <a:pt x="9616" y="38367"/>
                    <a:pt x="11878" y="38367"/>
                  </a:cubicBezTo>
                  <a:close/>
                  <a:moveTo>
                    <a:pt x="92498" y="38244"/>
                  </a:moveTo>
                  <a:cubicBezTo>
                    <a:pt x="93716" y="38244"/>
                    <a:pt x="95086" y="38679"/>
                    <a:pt x="96170" y="39612"/>
                  </a:cubicBezTo>
                  <a:cubicBezTo>
                    <a:pt x="98670" y="41768"/>
                    <a:pt x="98921" y="45358"/>
                    <a:pt x="96078" y="48514"/>
                  </a:cubicBezTo>
                  <a:lnTo>
                    <a:pt x="89676" y="48514"/>
                  </a:lnTo>
                  <a:cubicBezTo>
                    <a:pt x="90142" y="47221"/>
                    <a:pt x="91067" y="45671"/>
                    <a:pt x="91171" y="44072"/>
                  </a:cubicBezTo>
                  <a:cubicBezTo>
                    <a:pt x="91263" y="42540"/>
                    <a:pt x="90509" y="40953"/>
                    <a:pt x="90050" y="39091"/>
                  </a:cubicBezTo>
                  <a:lnTo>
                    <a:pt x="90050" y="39085"/>
                  </a:lnTo>
                  <a:cubicBezTo>
                    <a:pt x="90604" y="38536"/>
                    <a:pt x="91500" y="38244"/>
                    <a:pt x="92498" y="38244"/>
                  </a:cubicBezTo>
                  <a:close/>
                  <a:moveTo>
                    <a:pt x="128417" y="39098"/>
                  </a:moveTo>
                  <a:cubicBezTo>
                    <a:pt x="131347" y="39098"/>
                    <a:pt x="133669" y="40579"/>
                    <a:pt x="134621" y="43036"/>
                  </a:cubicBezTo>
                  <a:cubicBezTo>
                    <a:pt x="135595" y="45567"/>
                    <a:pt x="135087" y="47735"/>
                    <a:pt x="133200" y="48789"/>
                  </a:cubicBezTo>
                  <a:cubicBezTo>
                    <a:pt x="132164" y="44893"/>
                    <a:pt x="131000" y="41070"/>
                    <a:pt x="126442" y="39311"/>
                  </a:cubicBezTo>
                  <a:lnTo>
                    <a:pt x="126436" y="39311"/>
                  </a:lnTo>
                  <a:cubicBezTo>
                    <a:pt x="127120" y="39167"/>
                    <a:pt x="127783" y="39098"/>
                    <a:pt x="128417" y="39098"/>
                  </a:cubicBezTo>
                  <a:close/>
                  <a:moveTo>
                    <a:pt x="104657" y="37204"/>
                  </a:moveTo>
                  <a:cubicBezTo>
                    <a:pt x="106073" y="37204"/>
                    <a:pt x="107516" y="37990"/>
                    <a:pt x="108632" y="39134"/>
                  </a:cubicBezTo>
                  <a:cubicBezTo>
                    <a:pt x="109643" y="40163"/>
                    <a:pt x="109833" y="41315"/>
                    <a:pt x="109085" y="42656"/>
                  </a:cubicBezTo>
                  <a:cubicBezTo>
                    <a:pt x="107394" y="45683"/>
                    <a:pt x="104656" y="47503"/>
                    <a:pt x="102027" y="49102"/>
                  </a:cubicBezTo>
                  <a:lnTo>
                    <a:pt x="98290" y="47748"/>
                  </a:lnTo>
                  <a:cubicBezTo>
                    <a:pt x="98437" y="45799"/>
                    <a:pt x="98584" y="43808"/>
                    <a:pt x="98731" y="41817"/>
                  </a:cubicBezTo>
                  <a:cubicBezTo>
                    <a:pt x="98743" y="41652"/>
                    <a:pt x="98676" y="41400"/>
                    <a:pt x="98762" y="41327"/>
                  </a:cubicBezTo>
                  <a:cubicBezTo>
                    <a:pt x="100238" y="39985"/>
                    <a:pt x="101537" y="38190"/>
                    <a:pt x="103283" y="37473"/>
                  </a:cubicBezTo>
                  <a:cubicBezTo>
                    <a:pt x="103730" y="37289"/>
                    <a:pt x="104192" y="37204"/>
                    <a:pt x="104657" y="37204"/>
                  </a:cubicBezTo>
                  <a:close/>
                  <a:moveTo>
                    <a:pt x="115621" y="36615"/>
                  </a:moveTo>
                  <a:cubicBezTo>
                    <a:pt x="116893" y="36615"/>
                    <a:pt x="118195" y="36894"/>
                    <a:pt x="119513" y="37400"/>
                  </a:cubicBezTo>
                  <a:cubicBezTo>
                    <a:pt x="122313" y="38478"/>
                    <a:pt x="123605" y="40861"/>
                    <a:pt x="123759" y="43575"/>
                  </a:cubicBezTo>
                  <a:cubicBezTo>
                    <a:pt x="123967" y="47331"/>
                    <a:pt x="122215" y="50296"/>
                    <a:pt x="118882" y="52214"/>
                  </a:cubicBezTo>
                  <a:cubicBezTo>
                    <a:pt x="118490" y="52435"/>
                    <a:pt x="118098" y="52655"/>
                    <a:pt x="117577" y="52955"/>
                  </a:cubicBezTo>
                  <a:cubicBezTo>
                    <a:pt x="116013" y="51140"/>
                    <a:pt x="114288" y="50287"/>
                    <a:pt x="112385" y="50287"/>
                  </a:cubicBezTo>
                  <a:cubicBezTo>
                    <a:pt x="111321" y="50287"/>
                    <a:pt x="110202" y="50554"/>
                    <a:pt x="109024" y="51068"/>
                  </a:cubicBezTo>
                  <a:cubicBezTo>
                    <a:pt x="107388" y="51779"/>
                    <a:pt x="105685" y="52324"/>
                    <a:pt x="104080" y="52925"/>
                  </a:cubicBezTo>
                  <a:cubicBezTo>
                    <a:pt x="103565" y="51883"/>
                    <a:pt x="103075" y="50891"/>
                    <a:pt x="102763" y="50260"/>
                  </a:cubicBezTo>
                  <a:cubicBezTo>
                    <a:pt x="105054" y="48030"/>
                    <a:pt x="107425" y="45989"/>
                    <a:pt x="109416" y="43624"/>
                  </a:cubicBezTo>
                  <a:cubicBezTo>
                    <a:pt x="110133" y="42773"/>
                    <a:pt x="109900" y="41137"/>
                    <a:pt x="110115" y="39863"/>
                  </a:cubicBezTo>
                  <a:cubicBezTo>
                    <a:pt x="110194" y="39373"/>
                    <a:pt x="110151" y="38668"/>
                    <a:pt x="110458" y="38435"/>
                  </a:cubicBezTo>
                  <a:cubicBezTo>
                    <a:pt x="112090" y="37172"/>
                    <a:pt x="113825" y="36615"/>
                    <a:pt x="115621" y="36615"/>
                  </a:cubicBezTo>
                  <a:close/>
                  <a:moveTo>
                    <a:pt x="67898" y="34641"/>
                  </a:moveTo>
                  <a:cubicBezTo>
                    <a:pt x="67936" y="34641"/>
                    <a:pt x="67974" y="34642"/>
                    <a:pt x="68012" y="34643"/>
                  </a:cubicBezTo>
                  <a:cubicBezTo>
                    <a:pt x="70120" y="34704"/>
                    <a:pt x="71798" y="37296"/>
                    <a:pt x="71590" y="39538"/>
                  </a:cubicBezTo>
                  <a:cubicBezTo>
                    <a:pt x="71125" y="44568"/>
                    <a:pt x="70861" y="49616"/>
                    <a:pt x="70512" y="54652"/>
                  </a:cubicBezTo>
                  <a:lnTo>
                    <a:pt x="66395" y="54652"/>
                  </a:lnTo>
                  <a:cubicBezTo>
                    <a:pt x="65978" y="51846"/>
                    <a:pt x="65531" y="49138"/>
                    <a:pt x="65188" y="46418"/>
                  </a:cubicBezTo>
                  <a:cubicBezTo>
                    <a:pt x="64882" y="43968"/>
                    <a:pt x="64594" y="41505"/>
                    <a:pt x="64489" y="39036"/>
                  </a:cubicBezTo>
                  <a:cubicBezTo>
                    <a:pt x="64375" y="36321"/>
                    <a:pt x="65775" y="34641"/>
                    <a:pt x="67898" y="34641"/>
                  </a:cubicBezTo>
                  <a:close/>
                  <a:moveTo>
                    <a:pt x="31782" y="43370"/>
                  </a:moveTo>
                  <a:cubicBezTo>
                    <a:pt x="32131" y="43370"/>
                    <a:pt x="32501" y="43406"/>
                    <a:pt x="32894" y="43477"/>
                  </a:cubicBezTo>
                  <a:cubicBezTo>
                    <a:pt x="34303" y="43735"/>
                    <a:pt x="35700" y="44286"/>
                    <a:pt x="36987" y="44923"/>
                  </a:cubicBezTo>
                  <a:cubicBezTo>
                    <a:pt x="38310" y="45579"/>
                    <a:pt x="39327" y="46259"/>
                    <a:pt x="38868" y="48366"/>
                  </a:cubicBezTo>
                  <a:cubicBezTo>
                    <a:pt x="38408" y="50450"/>
                    <a:pt x="39977" y="52257"/>
                    <a:pt x="41576" y="53537"/>
                  </a:cubicBezTo>
                  <a:cubicBezTo>
                    <a:pt x="39627" y="54021"/>
                    <a:pt x="37759" y="54481"/>
                    <a:pt x="35902" y="54940"/>
                  </a:cubicBezTo>
                  <a:cubicBezTo>
                    <a:pt x="35817" y="54959"/>
                    <a:pt x="35720" y="55001"/>
                    <a:pt x="35643" y="55001"/>
                  </a:cubicBezTo>
                  <a:cubicBezTo>
                    <a:pt x="35621" y="55001"/>
                    <a:pt x="35601" y="54998"/>
                    <a:pt x="35584" y="54989"/>
                  </a:cubicBezTo>
                  <a:cubicBezTo>
                    <a:pt x="33066" y="53807"/>
                    <a:pt x="30431" y="52796"/>
                    <a:pt x="28079" y="51332"/>
                  </a:cubicBezTo>
                  <a:cubicBezTo>
                    <a:pt x="26841" y="50560"/>
                    <a:pt x="26945" y="47637"/>
                    <a:pt x="27779" y="46106"/>
                  </a:cubicBezTo>
                  <a:cubicBezTo>
                    <a:pt x="28767" y="44293"/>
                    <a:pt x="30003" y="43370"/>
                    <a:pt x="31782" y="43370"/>
                  </a:cubicBezTo>
                  <a:close/>
                  <a:moveTo>
                    <a:pt x="44934" y="44183"/>
                  </a:moveTo>
                  <a:cubicBezTo>
                    <a:pt x="46323" y="44183"/>
                    <a:pt x="47683" y="44574"/>
                    <a:pt x="48505" y="45487"/>
                  </a:cubicBezTo>
                  <a:cubicBezTo>
                    <a:pt x="51182" y="48452"/>
                    <a:pt x="53878" y="51405"/>
                    <a:pt x="56580" y="54340"/>
                  </a:cubicBezTo>
                  <a:cubicBezTo>
                    <a:pt x="56917" y="54708"/>
                    <a:pt x="57389" y="54953"/>
                    <a:pt x="57799" y="55253"/>
                  </a:cubicBezTo>
                  <a:lnTo>
                    <a:pt x="57523" y="55639"/>
                  </a:lnTo>
                  <a:cubicBezTo>
                    <a:pt x="55526" y="54879"/>
                    <a:pt x="53541" y="54089"/>
                    <a:pt x="51532" y="53384"/>
                  </a:cubicBezTo>
                  <a:cubicBezTo>
                    <a:pt x="50049" y="52870"/>
                    <a:pt x="48554" y="52355"/>
                    <a:pt x="47022" y="52036"/>
                  </a:cubicBezTo>
                  <a:cubicBezTo>
                    <a:pt x="46488" y="51924"/>
                    <a:pt x="45945" y="51829"/>
                    <a:pt x="45431" y="51829"/>
                  </a:cubicBezTo>
                  <a:cubicBezTo>
                    <a:pt x="44435" y="51829"/>
                    <a:pt x="43547" y="52185"/>
                    <a:pt x="43046" y="53458"/>
                  </a:cubicBezTo>
                  <a:cubicBezTo>
                    <a:pt x="40442" y="52275"/>
                    <a:pt x="38843" y="48918"/>
                    <a:pt x="40271" y="46192"/>
                  </a:cubicBezTo>
                  <a:cubicBezTo>
                    <a:pt x="40901" y="44981"/>
                    <a:pt x="42948" y="44183"/>
                    <a:pt x="44934" y="44183"/>
                  </a:cubicBezTo>
                  <a:close/>
                  <a:moveTo>
                    <a:pt x="76385" y="33852"/>
                  </a:moveTo>
                  <a:cubicBezTo>
                    <a:pt x="76728" y="33852"/>
                    <a:pt x="77094" y="33885"/>
                    <a:pt x="77484" y="33950"/>
                  </a:cubicBezTo>
                  <a:cubicBezTo>
                    <a:pt x="79794" y="34349"/>
                    <a:pt x="81865" y="36230"/>
                    <a:pt x="81638" y="38135"/>
                  </a:cubicBezTo>
                  <a:cubicBezTo>
                    <a:pt x="81423" y="40004"/>
                    <a:pt x="80976" y="41927"/>
                    <a:pt x="80204" y="43637"/>
                  </a:cubicBezTo>
                  <a:cubicBezTo>
                    <a:pt x="78336" y="47760"/>
                    <a:pt x="76222" y="51779"/>
                    <a:pt x="74249" y="55761"/>
                  </a:cubicBezTo>
                  <a:cubicBezTo>
                    <a:pt x="71278" y="55259"/>
                    <a:pt x="71351" y="55271"/>
                    <a:pt x="71560" y="52459"/>
                  </a:cubicBezTo>
                  <a:cubicBezTo>
                    <a:pt x="71872" y="48146"/>
                    <a:pt x="72056" y="43821"/>
                    <a:pt x="72338" y="39507"/>
                  </a:cubicBezTo>
                  <a:cubicBezTo>
                    <a:pt x="72399" y="38558"/>
                    <a:pt x="72564" y="37620"/>
                    <a:pt x="72834" y="36707"/>
                  </a:cubicBezTo>
                  <a:cubicBezTo>
                    <a:pt x="73411" y="34771"/>
                    <a:pt x="74576" y="33852"/>
                    <a:pt x="76385" y="33852"/>
                  </a:cubicBezTo>
                  <a:close/>
                  <a:moveTo>
                    <a:pt x="60139" y="37653"/>
                  </a:moveTo>
                  <a:cubicBezTo>
                    <a:pt x="61937" y="37653"/>
                    <a:pt x="63513" y="39452"/>
                    <a:pt x="63797" y="41903"/>
                  </a:cubicBezTo>
                  <a:cubicBezTo>
                    <a:pt x="64287" y="46136"/>
                    <a:pt x="64808" y="50364"/>
                    <a:pt x="65341" y="54769"/>
                  </a:cubicBezTo>
                  <a:lnTo>
                    <a:pt x="62933" y="56031"/>
                  </a:lnTo>
                  <a:cubicBezTo>
                    <a:pt x="60813" y="51718"/>
                    <a:pt x="58596" y="47460"/>
                    <a:pt x="56623" y="43091"/>
                  </a:cubicBezTo>
                  <a:cubicBezTo>
                    <a:pt x="55416" y="40420"/>
                    <a:pt x="56843" y="38159"/>
                    <a:pt x="59704" y="37688"/>
                  </a:cubicBezTo>
                  <a:cubicBezTo>
                    <a:pt x="59851" y="37664"/>
                    <a:pt x="59996" y="37653"/>
                    <a:pt x="60139" y="37653"/>
                  </a:cubicBezTo>
                  <a:close/>
                  <a:moveTo>
                    <a:pt x="52216" y="41952"/>
                  </a:moveTo>
                  <a:cubicBezTo>
                    <a:pt x="53366" y="41952"/>
                    <a:pt x="54541" y="42489"/>
                    <a:pt x="55208" y="43557"/>
                  </a:cubicBezTo>
                  <a:cubicBezTo>
                    <a:pt x="56947" y="46363"/>
                    <a:pt x="58467" y="49304"/>
                    <a:pt x="60060" y="52208"/>
                  </a:cubicBezTo>
                  <a:cubicBezTo>
                    <a:pt x="60648" y="53286"/>
                    <a:pt x="61255" y="54371"/>
                    <a:pt x="61683" y="55516"/>
                  </a:cubicBezTo>
                  <a:cubicBezTo>
                    <a:pt x="61892" y="56086"/>
                    <a:pt x="61720" y="56797"/>
                    <a:pt x="61720" y="57446"/>
                  </a:cubicBezTo>
                  <a:lnTo>
                    <a:pt x="61009" y="57685"/>
                  </a:lnTo>
                  <a:lnTo>
                    <a:pt x="61003" y="57685"/>
                  </a:lnTo>
                  <a:cubicBezTo>
                    <a:pt x="57450" y="54089"/>
                    <a:pt x="53798" y="50584"/>
                    <a:pt x="50374" y="46865"/>
                  </a:cubicBezTo>
                  <a:cubicBezTo>
                    <a:pt x="48695" y="45046"/>
                    <a:pt x="48830" y="43649"/>
                    <a:pt x="50159" y="42626"/>
                  </a:cubicBezTo>
                  <a:cubicBezTo>
                    <a:pt x="50739" y="42176"/>
                    <a:pt x="51472" y="41952"/>
                    <a:pt x="52216" y="41952"/>
                  </a:cubicBezTo>
                  <a:close/>
                  <a:moveTo>
                    <a:pt x="20984" y="38365"/>
                  </a:moveTo>
                  <a:cubicBezTo>
                    <a:pt x="21413" y="38365"/>
                    <a:pt x="21850" y="38396"/>
                    <a:pt x="22295" y="38460"/>
                  </a:cubicBezTo>
                  <a:cubicBezTo>
                    <a:pt x="21830" y="41811"/>
                    <a:pt x="23404" y="44366"/>
                    <a:pt x="25751" y="46725"/>
                  </a:cubicBezTo>
                  <a:cubicBezTo>
                    <a:pt x="25127" y="46615"/>
                    <a:pt x="24503" y="46562"/>
                    <a:pt x="23884" y="46562"/>
                  </a:cubicBezTo>
                  <a:cubicBezTo>
                    <a:pt x="18283" y="46562"/>
                    <a:pt x="13092" y="50948"/>
                    <a:pt x="12640" y="58279"/>
                  </a:cubicBezTo>
                  <a:cubicBezTo>
                    <a:pt x="9637" y="57403"/>
                    <a:pt x="9025" y="51583"/>
                    <a:pt x="10281" y="47527"/>
                  </a:cubicBezTo>
                  <a:cubicBezTo>
                    <a:pt x="11669" y="43033"/>
                    <a:pt x="15690" y="38365"/>
                    <a:pt x="20984" y="38365"/>
                  </a:cubicBezTo>
                  <a:close/>
                  <a:moveTo>
                    <a:pt x="87813" y="40070"/>
                  </a:moveTo>
                  <a:cubicBezTo>
                    <a:pt x="88951" y="40070"/>
                    <a:pt x="89971" y="40993"/>
                    <a:pt x="90270" y="42270"/>
                  </a:cubicBezTo>
                  <a:cubicBezTo>
                    <a:pt x="90944" y="45181"/>
                    <a:pt x="89603" y="47405"/>
                    <a:pt x="87624" y="49175"/>
                  </a:cubicBezTo>
                  <a:cubicBezTo>
                    <a:pt x="84144" y="52294"/>
                    <a:pt x="80480" y="55204"/>
                    <a:pt x="76577" y="58457"/>
                  </a:cubicBezTo>
                  <a:lnTo>
                    <a:pt x="74923" y="56160"/>
                  </a:lnTo>
                  <a:cubicBezTo>
                    <a:pt x="76057" y="54034"/>
                    <a:pt x="77319" y="51718"/>
                    <a:pt x="78532" y="49384"/>
                  </a:cubicBezTo>
                  <a:cubicBezTo>
                    <a:pt x="79157" y="48189"/>
                    <a:pt x="79677" y="46939"/>
                    <a:pt x="80302" y="45750"/>
                  </a:cubicBezTo>
                  <a:cubicBezTo>
                    <a:pt x="81858" y="42779"/>
                    <a:pt x="84009" y="40567"/>
                    <a:pt x="87526" y="40089"/>
                  </a:cubicBezTo>
                  <a:cubicBezTo>
                    <a:pt x="87622" y="40076"/>
                    <a:pt x="87718" y="40070"/>
                    <a:pt x="87813" y="40070"/>
                  </a:cubicBezTo>
                  <a:close/>
                  <a:moveTo>
                    <a:pt x="125099" y="40038"/>
                  </a:moveTo>
                  <a:cubicBezTo>
                    <a:pt x="126395" y="40038"/>
                    <a:pt x="127518" y="40639"/>
                    <a:pt x="128507" y="41468"/>
                  </a:cubicBezTo>
                  <a:cubicBezTo>
                    <a:pt x="132054" y="44452"/>
                    <a:pt x="133475" y="50621"/>
                    <a:pt x="130737" y="54959"/>
                  </a:cubicBezTo>
                  <a:cubicBezTo>
                    <a:pt x="129720" y="56570"/>
                    <a:pt x="128997" y="58359"/>
                    <a:pt x="127116" y="59345"/>
                  </a:cubicBezTo>
                  <a:cubicBezTo>
                    <a:pt x="125439" y="56410"/>
                    <a:pt x="123993" y="53206"/>
                    <a:pt x="120057" y="53206"/>
                  </a:cubicBezTo>
                  <a:cubicBezTo>
                    <a:pt x="119799" y="53206"/>
                    <a:pt x="119529" y="53220"/>
                    <a:pt x="119248" y="53248"/>
                  </a:cubicBezTo>
                  <a:lnTo>
                    <a:pt x="119248" y="53248"/>
                  </a:lnTo>
                  <a:cubicBezTo>
                    <a:pt x="124098" y="49892"/>
                    <a:pt x="125693" y="45716"/>
                    <a:pt x="123881" y="40212"/>
                  </a:cubicBezTo>
                  <a:cubicBezTo>
                    <a:pt x="124304" y="40093"/>
                    <a:pt x="124709" y="40038"/>
                    <a:pt x="125099" y="40038"/>
                  </a:cubicBezTo>
                  <a:close/>
                  <a:moveTo>
                    <a:pt x="133314" y="50112"/>
                  </a:moveTo>
                  <a:cubicBezTo>
                    <a:pt x="135294" y="50112"/>
                    <a:pt x="137150" y="51612"/>
                    <a:pt x="137427" y="53458"/>
                  </a:cubicBezTo>
                  <a:cubicBezTo>
                    <a:pt x="137972" y="56999"/>
                    <a:pt x="136416" y="59143"/>
                    <a:pt x="132783" y="59633"/>
                  </a:cubicBezTo>
                  <a:cubicBezTo>
                    <a:pt x="132292" y="59700"/>
                    <a:pt x="131793" y="59721"/>
                    <a:pt x="131283" y="59721"/>
                  </a:cubicBezTo>
                  <a:cubicBezTo>
                    <a:pt x="130437" y="59721"/>
                    <a:pt x="129559" y="59664"/>
                    <a:pt x="128623" y="59664"/>
                  </a:cubicBezTo>
                  <a:cubicBezTo>
                    <a:pt x="131104" y="56809"/>
                    <a:pt x="132863" y="53807"/>
                    <a:pt x="133083" y="50119"/>
                  </a:cubicBezTo>
                  <a:cubicBezTo>
                    <a:pt x="133160" y="50114"/>
                    <a:pt x="133237" y="50112"/>
                    <a:pt x="133314" y="50112"/>
                  </a:cubicBezTo>
                  <a:close/>
                  <a:moveTo>
                    <a:pt x="98758" y="48858"/>
                  </a:moveTo>
                  <a:cubicBezTo>
                    <a:pt x="100046" y="48858"/>
                    <a:pt x="101336" y="49630"/>
                    <a:pt x="102223" y="51215"/>
                  </a:cubicBezTo>
                  <a:cubicBezTo>
                    <a:pt x="103988" y="54377"/>
                    <a:pt x="103841" y="57158"/>
                    <a:pt x="99411" y="59762"/>
                  </a:cubicBezTo>
                  <a:cubicBezTo>
                    <a:pt x="98615" y="59284"/>
                    <a:pt x="97849" y="58702"/>
                    <a:pt x="96991" y="58347"/>
                  </a:cubicBezTo>
                  <a:cubicBezTo>
                    <a:pt x="96176" y="58004"/>
                    <a:pt x="95270" y="57900"/>
                    <a:pt x="94240" y="57655"/>
                  </a:cubicBezTo>
                  <a:cubicBezTo>
                    <a:pt x="97138" y="55498"/>
                    <a:pt x="98535" y="53219"/>
                    <a:pt x="96716" y="49543"/>
                  </a:cubicBezTo>
                  <a:cubicBezTo>
                    <a:pt x="97352" y="49088"/>
                    <a:pt x="98055" y="48858"/>
                    <a:pt x="98758" y="48858"/>
                  </a:cubicBezTo>
                  <a:close/>
                  <a:moveTo>
                    <a:pt x="8945" y="48777"/>
                  </a:moveTo>
                  <a:lnTo>
                    <a:pt x="8945" y="48777"/>
                  </a:lnTo>
                  <a:cubicBezTo>
                    <a:pt x="8676" y="52551"/>
                    <a:pt x="8578" y="56147"/>
                    <a:pt x="11739" y="59137"/>
                  </a:cubicBezTo>
                  <a:cubicBezTo>
                    <a:pt x="10576" y="59564"/>
                    <a:pt x="9564" y="60263"/>
                    <a:pt x="8606" y="60263"/>
                  </a:cubicBezTo>
                  <a:cubicBezTo>
                    <a:pt x="8560" y="60263"/>
                    <a:pt x="8513" y="60262"/>
                    <a:pt x="8467" y="60258"/>
                  </a:cubicBezTo>
                  <a:cubicBezTo>
                    <a:pt x="6599" y="60130"/>
                    <a:pt x="5171" y="58953"/>
                    <a:pt x="4191" y="57324"/>
                  </a:cubicBezTo>
                  <a:cubicBezTo>
                    <a:pt x="2573" y="54652"/>
                    <a:pt x="3511" y="51454"/>
                    <a:pt x="6403" y="49898"/>
                  </a:cubicBezTo>
                  <a:cubicBezTo>
                    <a:pt x="7132" y="49506"/>
                    <a:pt x="7916" y="49224"/>
                    <a:pt x="8945" y="48777"/>
                  </a:cubicBezTo>
                  <a:close/>
                  <a:moveTo>
                    <a:pt x="92726" y="48981"/>
                  </a:moveTo>
                  <a:cubicBezTo>
                    <a:pt x="94017" y="48981"/>
                    <a:pt x="95140" y="49452"/>
                    <a:pt x="95876" y="50327"/>
                  </a:cubicBezTo>
                  <a:cubicBezTo>
                    <a:pt x="97132" y="51810"/>
                    <a:pt x="96942" y="53942"/>
                    <a:pt x="95441" y="55504"/>
                  </a:cubicBezTo>
                  <a:cubicBezTo>
                    <a:pt x="93922" y="57091"/>
                    <a:pt x="91998" y="57679"/>
                    <a:pt x="89909" y="58102"/>
                  </a:cubicBezTo>
                  <a:cubicBezTo>
                    <a:pt x="86833" y="58727"/>
                    <a:pt x="83801" y="59554"/>
                    <a:pt x="80774" y="60375"/>
                  </a:cubicBezTo>
                  <a:cubicBezTo>
                    <a:pt x="80050" y="60570"/>
                    <a:pt x="79579" y="60705"/>
                    <a:pt x="79227" y="60705"/>
                  </a:cubicBezTo>
                  <a:cubicBezTo>
                    <a:pt x="78562" y="60705"/>
                    <a:pt x="78317" y="60225"/>
                    <a:pt x="77588" y="58763"/>
                  </a:cubicBezTo>
                  <a:cubicBezTo>
                    <a:pt x="81809" y="55706"/>
                    <a:pt x="85289" y="51577"/>
                    <a:pt x="90283" y="49500"/>
                  </a:cubicBezTo>
                  <a:cubicBezTo>
                    <a:pt x="91126" y="49149"/>
                    <a:pt x="91956" y="48981"/>
                    <a:pt x="92726" y="48981"/>
                  </a:cubicBezTo>
                  <a:close/>
                  <a:moveTo>
                    <a:pt x="45474" y="52812"/>
                  </a:moveTo>
                  <a:cubicBezTo>
                    <a:pt x="45878" y="52812"/>
                    <a:pt x="46297" y="52911"/>
                    <a:pt x="46679" y="52992"/>
                  </a:cubicBezTo>
                  <a:cubicBezTo>
                    <a:pt x="51599" y="54021"/>
                    <a:pt x="56225" y="55810"/>
                    <a:pt x="60568" y="58475"/>
                  </a:cubicBezTo>
                  <a:lnTo>
                    <a:pt x="59447" y="61802"/>
                  </a:lnTo>
                  <a:cubicBezTo>
                    <a:pt x="56568" y="61202"/>
                    <a:pt x="53608" y="60663"/>
                    <a:pt x="50698" y="59940"/>
                  </a:cubicBezTo>
                  <a:cubicBezTo>
                    <a:pt x="49130" y="59548"/>
                    <a:pt x="47629" y="58861"/>
                    <a:pt x="46134" y="58224"/>
                  </a:cubicBezTo>
                  <a:cubicBezTo>
                    <a:pt x="45564" y="57979"/>
                    <a:pt x="45056" y="57612"/>
                    <a:pt x="44639" y="57152"/>
                  </a:cubicBezTo>
                  <a:cubicBezTo>
                    <a:pt x="43751" y="56172"/>
                    <a:pt x="43371" y="55038"/>
                    <a:pt x="44002" y="53746"/>
                  </a:cubicBezTo>
                  <a:cubicBezTo>
                    <a:pt x="44358" y="53012"/>
                    <a:pt x="44900" y="52812"/>
                    <a:pt x="45474" y="52812"/>
                  </a:cubicBezTo>
                  <a:close/>
                  <a:moveTo>
                    <a:pt x="112195" y="51211"/>
                  </a:moveTo>
                  <a:cubicBezTo>
                    <a:pt x="112285" y="51211"/>
                    <a:pt x="112376" y="51213"/>
                    <a:pt x="112467" y="51215"/>
                  </a:cubicBezTo>
                  <a:cubicBezTo>
                    <a:pt x="115451" y="51307"/>
                    <a:pt x="117123" y="52955"/>
                    <a:pt x="117589" y="56172"/>
                  </a:cubicBezTo>
                  <a:cubicBezTo>
                    <a:pt x="117902" y="58335"/>
                    <a:pt x="116351" y="60669"/>
                    <a:pt x="113938" y="61398"/>
                  </a:cubicBezTo>
                  <a:cubicBezTo>
                    <a:pt x="111524" y="62121"/>
                    <a:pt x="109073" y="62697"/>
                    <a:pt x="106622" y="63285"/>
                  </a:cubicBezTo>
                  <a:cubicBezTo>
                    <a:pt x="106536" y="63306"/>
                    <a:pt x="106429" y="63316"/>
                    <a:pt x="106317" y="63316"/>
                  </a:cubicBezTo>
                  <a:cubicBezTo>
                    <a:pt x="105969" y="63316"/>
                    <a:pt x="105562" y="63220"/>
                    <a:pt x="105483" y="63058"/>
                  </a:cubicBezTo>
                  <a:cubicBezTo>
                    <a:pt x="104558" y="61079"/>
                    <a:pt x="102756" y="60546"/>
                    <a:pt x="100428" y="60111"/>
                  </a:cubicBezTo>
                  <a:cubicBezTo>
                    <a:pt x="102763" y="58610"/>
                    <a:pt x="104123" y="56932"/>
                    <a:pt x="104129" y="54426"/>
                  </a:cubicBezTo>
                  <a:cubicBezTo>
                    <a:pt x="104129" y="54205"/>
                    <a:pt x="104368" y="53893"/>
                    <a:pt x="104576" y="53789"/>
                  </a:cubicBezTo>
                  <a:cubicBezTo>
                    <a:pt x="106998" y="52572"/>
                    <a:pt x="109385" y="51211"/>
                    <a:pt x="112195" y="51211"/>
                  </a:cubicBezTo>
                  <a:close/>
                  <a:moveTo>
                    <a:pt x="40101" y="54841"/>
                  </a:moveTo>
                  <a:cubicBezTo>
                    <a:pt x="40671" y="54841"/>
                    <a:pt x="41284" y="54881"/>
                    <a:pt x="41937" y="54959"/>
                  </a:cubicBezTo>
                  <a:lnTo>
                    <a:pt x="45920" y="59327"/>
                  </a:lnTo>
                  <a:cubicBezTo>
                    <a:pt x="44615" y="59468"/>
                    <a:pt x="42568" y="59260"/>
                    <a:pt x="40932" y="59983"/>
                  </a:cubicBezTo>
                  <a:cubicBezTo>
                    <a:pt x="39021" y="60834"/>
                    <a:pt x="38966" y="63070"/>
                    <a:pt x="39003" y="65031"/>
                  </a:cubicBezTo>
                  <a:cubicBezTo>
                    <a:pt x="36552" y="64590"/>
                    <a:pt x="34297" y="61367"/>
                    <a:pt x="34610" y="58855"/>
                  </a:cubicBezTo>
                  <a:cubicBezTo>
                    <a:pt x="34944" y="56138"/>
                    <a:pt x="36832" y="54841"/>
                    <a:pt x="40101" y="54841"/>
                  </a:cubicBezTo>
                  <a:close/>
                  <a:moveTo>
                    <a:pt x="93027" y="58663"/>
                  </a:moveTo>
                  <a:cubicBezTo>
                    <a:pt x="94013" y="58663"/>
                    <a:pt x="95021" y="58793"/>
                    <a:pt x="95987" y="58935"/>
                  </a:cubicBezTo>
                  <a:cubicBezTo>
                    <a:pt x="97420" y="59143"/>
                    <a:pt x="98817" y="59909"/>
                    <a:pt x="99013" y="61478"/>
                  </a:cubicBezTo>
                  <a:cubicBezTo>
                    <a:pt x="99234" y="63242"/>
                    <a:pt x="98155" y="64645"/>
                    <a:pt x="96703" y="65497"/>
                  </a:cubicBezTo>
                  <a:cubicBezTo>
                    <a:pt x="96057" y="65874"/>
                    <a:pt x="95184" y="66106"/>
                    <a:pt x="94391" y="66106"/>
                  </a:cubicBezTo>
                  <a:cubicBezTo>
                    <a:pt x="94191" y="66106"/>
                    <a:pt x="93996" y="66091"/>
                    <a:pt x="93812" y="66060"/>
                  </a:cubicBezTo>
                  <a:cubicBezTo>
                    <a:pt x="89321" y="65301"/>
                    <a:pt x="84854" y="64400"/>
                    <a:pt x="80394" y="63463"/>
                  </a:cubicBezTo>
                  <a:cubicBezTo>
                    <a:pt x="79916" y="63358"/>
                    <a:pt x="79555" y="62715"/>
                    <a:pt x="79138" y="62323"/>
                  </a:cubicBezTo>
                  <a:lnTo>
                    <a:pt x="79432" y="61815"/>
                  </a:lnTo>
                  <a:lnTo>
                    <a:pt x="79432" y="61808"/>
                  </a:lnTo>
                  <a:cubicBezTo>
                    <a:pt x="83390" y="60797"/>
                    <a:pt x="87317" y="59670"/>
                    <a:pt x="91312" y="58825"/>
                  </a:cubicBezTo>
                  <a:cubicBezTo>
                    <a:pt x="91866" y="58708"/>
                    <a:pt x="92443" y="58663"/>
                    <a:pt x="93027" y="58663"/>
                  </a:cubicBezTo>
                  <a:close/>
                  <a:moveTo>
                    <a:pt x="26124" y="47417"/>
                  </a:moveTo>
                  <a:cubicBezTo>
                    <a:pt x="26314" y="47729"/>
                    <a:pt x="26425" y="47821"/>
                    <a:pt x="26412" y="47907"/>
                  </a:cubicBezTo>
                  <a:cubicBezTo>
                    <a:pt x="26130" y="51215"/>
                    <a:pt x="27975" y="52955"/>
                    <a:pt x="30836" y="53991"/>
                  </a:cubicBezTo>
                  <a:cubicBezTo>
                    <a:pt x="32306" y="54518"/>
                    <a:pt x="33746" y="55124"/>
                    <a:pt x="35179" y="55688"/>
                  </a:cubicBezTo>
                  <a:lnTo>
                    <a:pt x="33568" y="58721"/>
                  </a:lnTo>
                  <a:cubicBezTo>
                    <a:pt x="32739" y="58721"/>
                    <a:pt x="31827" y="58670"/>
                    <a:pt x="30893" y="58670"/>
                  </a:cubicBezTo>
                  <a:cubicBezTo>
                    <a:pt x="30337" y="58670"/>
                    <a:pt x="29772" y="58688"/>
                    <a:pt x="29212" y="58745"/>
                  </a:cubicBezTo>
                  <a:cubicBezTo>
                    <a:pt x="24231" y="59235"/>
                    <a:pt x="22546" y="61220"/>
                    <a:pt x="22626" y="66324"/>
                  </a:cubicBezTo>
                  <a:cubicBezTo>
                    <a:pt x="22241" y="66355"/>
                    <a:pt x="21868" y="66370"/>
                    <a:pt x="21507" y="66370"/>
                  </a:cubicBezTo>
                  <a:cubicBezTo>
                    <a:pt x="16338" y="66370"/>
                    <a:pt x="13573" y="63198"/>
                    <a:pt x="13693" y="57489"/>
                  </a:cubicBezTo>
                  <a:cubicBezTo>
                    <a:pt x="13797" y="52802"/>
                    <a:pt x="16561" y="49243"/>
                    <a:pt x="21284" y="47821"/>
                  </a:cubicBezTo>
                  <a:cubicBezTo>
                    <a:pt x="22840" y="47356"/>
                    <a:pt x="24587" y="47527"/>
                    <a:pt x="26124" y="47417"/>
                  </a:cubicBezTo>
                  <a:close/>
                  <a:moveTo>
                    <a:pt x="43129" y="60081"/>
                  </a:moveTo>
                  <a:cubicBezTo>
                    <a:pt x="43223" y="60081"/>
                    <a:pt x="43318" y="60085"/>
                    <a:pt x="43414" y="60093"/>
                  </a:cubicBezTo>
                  <a:cubicBezTo>
                    <a:pt x="45871" y="60307"/>
                    <a:pt x="48315" y="60699"/>
                    <a:pt x="50753" y="61085"/>
                  </a:cubicBezTo>
                  <a:cubicBezTo>
                    <a:pt x="53351" y="61496"/>
                    <a:pt x="55943" y="61968"/>
                    <a:pt x="58522" y="62470"/>
                  </a:cubicBezTo>
                  <a:cubicBezTo>
                    <a:pt x="58877" y="62537"/>
                    <a:pt x="59386" y="62874"/>
                    <a:pt x="59453" y="63175"/>
                  </a:cubicBezTo>
                  <a:cubicBezTo>
                    <a:pt x="59686" y="64186"/>
                    <a:pt x="59747" y="65233"/>
                    <a:pt x="59913" y="66581"/>
                  </a:cubicBezTo>
                  <a:cubicBezTo>
                    <a:pt x="55250" y="67114"/>
                    <a:pt x="50545" y="67770"/>
                    <a:pt x="45815" y="68137"/>
                  </a:cubicBezTo>
                  <a:cubicBezTo>
                    <a:pt x="45697" y="68146"/>
                    <a:pt x="45578" y="68150"/>
                    <a:pt x="45458" y="68150"/>
                  </a:cubicBezTo>
                  <a:cubicBezTo>
                    <a:pt x="44184" y="68150"/>
                    <a:pt x="42817" y="67666"/>
                    <a:pt x="41619" y="67151"/>
                  </a:cubicBezTo>
                  <a:cubicBezTo>
                    <a:pt x="39805" y="66373"/>
                    <a:pt x="39450" y="65019"/>
                    <a:pt x="40044" y="62580"/>
                  </a:cubicBezTo>
                  <a:cubicBezTo>
                    <a:pt x="40396" y="61148"/>
                    <a:pt x="41592" y="60081"/>
                    <a:pt x="43129" y="60081"/>
                  </a:cubicBezTo>
                  <a:close/>
                  <a:moveTo>
                    <a:pt x="31883" y="59311"/>
                  </a:moveTo>
                  <a:cubicBezTo>
                    <a:pt x="33000" y="59311"/>
                    <a:pt x="33848" y="59770"/>
                    <a:pt x="34322" y="61533"/>
                  </a:cubicBezTo>
                  <a:cubicBezTo>
                    <a:pt x="34781" y="63248"/>
                    <a:pt x="36564" y="64608"/>
                    <a:pt x="37642" y="65981"/>
                  </a:cubicBezTo>
                  <a:cubicBezTo>
                    <a:pt x="36815" y="66759"/>
                    <a:pt x="35786" y="67610"/>
                    <a:pt x="34885" y="68597"/>
                  </a:cubicBezTo>
                  <a:cubicBezTo>
                    <a:pt x="33887" y="69681"/>
                    <a:pt x="31130" y="70400"/>
                    <a:pt x="28855" y="70400"/>
                  </a:cubicBezTo>
                  <a:cubicBezTo>
                    <a:pt x="27879" y="70400"/>
                    <a:pt x="26991" y="70268"/>
                    <a:pt x="26369" y="69975"/>
                  </a:cubicBezTo>
                  <a:cubicBezTo>
                    <a:pt x="24501" y="69087"/>
                    <a:pt x="22712" y="65399"/>
                    <a:pt x="23490" y="62972"/>
                  </a:cubicBezTo>
                  <a:cubicBezTo>
                    <a:pt x="23802" y="62004"/>
                    <a:pt x="24862" y="60994"/>
                    <a:pt x="25830" y="60577"/>
                  </a:cubicBezTo>
                  <a:cubicBezTo>
                    <a:pt x="27337" y="59927"/>
                    <a:pt x="29047" y="59695"/>
                    <a:pt x="30689" y="59431"/>
                  </a:cubicBezTo>
                  <a:cubicBezTo>
                    <a:pt x="31114" y="59361"/>
                    <a:pt x="31514" y="59311"/>
                    <a:pt x="31883" y="59311"/>
                  </a:cubicBezTo>
                  <a:close/>
                  <a:moveTo>
                    <a:pt x="100048" y="60846"/>
                  </a:moveTo>
                  <a:cubicBezTo>
                    <a:pt x="100692" y="60938"/>
                    <a:pt x="101341" y="60957"/>
                    <a:pt x="101954" y="61134"/>
                  </a:cubicBezTo>
                  <a:cubicBezTo>
                    <a:pt x="104815" y="61955"/>
                    <a:pt x="105452" y="64964"/>
                    <a:pt x="105146" y="67463"/>
                  </a:cubicBezTo>
                  <a:cubicBezTo>
                    <a:pt x="104917" y="69333"/>
                    <a:pt x="102646" y="70882"/>
                    <a:pt x="100446" y="70882"/>
                  </a:cubicBezTo>
                  <a:cubicBezTo>
                    <a:pt x="100289" y="70882"/>
                    <a:pt x="100131" y="70874"/>
                    <a:pt x="99975" y="70857"/>
                  </a:cubicBezTo>
                  <a:cubicBezTo>
                    <a:pt x="99595" y="70815"/>
                    <a:pt x="99160" y="70502"/>
                    <a:pt x="98915" y="70190"/>
                  </a:cubicBezTo>
                  <a:cubicBezTo>
                    <a:pt x="98070" y="69105"/>
                    <a:pt x="97304" y="67966"/>
                    <a:pt x="96501" y="66844"/>
                  </a:cubicBezTo>
                  <a:cubicBezTo>
                    <a:pt x="99264" y="64853"/>
                    <a:pt x="99626" y="64277"/>
                    <a:pt x="100048" y="60846"/>
                  </a:cubicBezTo>
                  <a:close/>
                  <a:moveTo>
                    <a:pt x="129399" y="60882"/>
                  </a:moveTo>
                  <a:cubicBezTo>
                    <a:pt x="132663" y="60882"/>
                    <a:pt x="135138" y="62066"/>
                    <a:pt x="136876" y="64455"/>
                  </a:cubicBezTo>
                  <a:cubicBezTo>
                    <a:pt x="138983" y="67341"/>
                    <a:pt x="137801" y="70275"/>
                    <a:pt x="134364" y="71115"/>
                  </a:cubicBezTo>
                  <a:cubicBezTo>
                    <a:pt x="134160" y="71165"/>
                    <a:pt x="133972" y="71191"/>
                    <a:pt x="133801" y="71191"/>
                  </a:cubicBezTo>
                  <a:cubicBezTo>
                    <a:pt x="133103" y="71191"/>
                    <a:pt x="132691" y="70765"/>
                    <a:pt x="132691" y="69883"/>
                  </a:cubicBezTo>
                  <a:cubicBezTo>
                    <a:pt x="132691" y="66532"/>
                    <a:pt x="131876" y="63493"/>
                    <a:pt x="129248" y="60889"/>
                  </a:cubicBezTo>
                  <a:lnTo>
                    <a:pt x="129248" y="60883"/>
                  </a:lnTo>
                  <a:cubicBezTo>
                    <a:pt x="129298" y="60883"/>
                    <a:pt x="129349" y="60882"/>
                    <a:pt x="129399" y="60882"/>
                  </a:cubicBezTo>
                  <a:close/>
                  <a:moveTo>
                    <a:pt x="67154" y="55577"/>
                  </a:moveTo>
                  <a:cubicBezTo>
                    <a:pt x="67454" y="55577"/>
                    <a:pt x="67755" y="55599"/>
                    <a:pt x="68055" y="55645"/>
                  </a:cubicBezTo>
                  <a:cubicBezTo>
                    <a:pt x="68272" y="55633"/>
                    <a:pt x="68485" y="55627"/>
                    <a:pt x="68696" y="55627"/>
                  </a:cubicBezTo>
                  <a:cubicBezTo>
                    <a:pt x="72335" y="55627"/>
                    <a:pt x="75150" y="57407"/>
                    <a:pt x="77368" y="60326"/>
                  </a:cubicBezTo>
                  <a:cubicBezTo>
                    <a:pt x="80149" y="63983"/>
                    <a:pt x="78728" y="68762"/>
                    <a:pt x="75805" y="71397"/>
                  </a:cubicBezTo>
                  <a:cubicBezTo>
                    <a:pt x="75297" y="71850"/>
                    <a:pt x="74513" y="72218"/>
                    <a:pt x="73851" y="72242"/>
                  </a:cubicBezTo>
                  <a:cubicBezTo>
                    <a:pt x="73527" y="72251"/>
                    <a:pt x="73204" y="72257"/>
                    <a:pt x="72882" y="72257"/>
                  </a:cubicBezTo>
                  <a:cubicBezTo>
                    <a:pt x="69845" y="72257"/>
                    <a:pt x="66932" y="71800"/>
                    <a:pt x="64134" y="70171"/>
                  </a:cubicBezTo>
                  <a:cubicBezTo>
                    <a:pt x="61304" y="68529"/>
                    <a:pt x="59950" y="64290"/>
                    <a:pt x="60452" y="61545"/>
                  </a:cubicBezTo>
                  <a:cubicBezTo>
                    <a:pt x="61117" y="57942"/>
                    <a:pt x="64062" y="55577"/>
                    <a:pt x="67154" y="55577"/>
                  </a:cubicBezTo>
                  <a:close/>
                  <a:moveTo>
                    <a:pt x="119498" y="54000"/>
                  </a:moveTo>
                  <a:cubicBezTo>
                    <a:pt x="119756" y="54000"/>
                    <a:pt x="120071" y="54033"/>
                    <a:pt x="120456" y="54089"/>
                  </a:cubicBezTo>
                  <a:cubicBezTo>
                    <a:pt x="123115" y="54475"/>
                    <a:pt x="126320" y="58102"/>
                    <a:pt x="126540" y="61116"/>
                  </a:cubicBezTo>
                  <a:cubicBezTo>
                    <a:pt x="126644" y="62519"/>
                    <a:pt x="126614" y="63928"/>
                    <a:pt x="126442" y="65325"/>
                  </a:cubicBezTo>
                  <a:cubicBezTo>
                    <a:pt x="125882" y="69732"/>
                    <a:pt x="121192" y="72699"/>
                    <a:pt x="116532" y="72699"/>
                  </a:cubicBezTo>
                  <a:cubicBezTo>
                    <a:pt x="115995" y="72699"/>
                    <a:pt x="115459" y="72660"/>
                    <a:pt x="114930" y="72579"/>
                  </a:cubicBezTo>
                  <a:cubicBezTo>
                    <a:pt x="113472" y="69216"/>
                    <a:pt x="111934" y="68376"/>
                    <a:pt x="106138" y="67776"/>
                  </a:cubicBezTo>
                  <a:cubicBezTo>
                    <a:pt x="106077" y="66648"/>
                    <a:pt x="106016" y="65521"/>
                    <a:pt x="105955" y="64431"/>
                  </a:cubicBezTo>
                  <a:cubicBezTo>
                    <a:pt x="108405" y="63775"/>
                    <a:pt x="110831" y="63095"/>
                    <a:pt x="113264" y="62470"/>
                  </a:cubicBezTo>
                  <a:cubicBezTo>
                    <a:pt x="116909" y="61545"/>
                    <a:pt x="118514" y="59511"/>
                    <a:pt x="118416" y="55853"/>
                  </a:cubicBezTo>
                  <a:cubicBezTo>
                    <a:pt x="118382" y="54450"/>
                    <a:pt x="118546" y="54000"/>
                    <a:pt x="119498" y="54000"/>
                  </a:cubicBezTo>
                  <a:close/>
                  <a:moveTo>
                    <a:pt x="8749" y="61324"/>
                  </a:moveTo>
                  <a:cubicBezTo>
                    <a:pt x="5790" y="64976"/>
                    <a:pt x="5196" y="68732"/>
                    <a:pt x="6586" y="72965"/>
                  </a:cubicBezTo>
                  <a:cubicBezTo>
                    <a:pt x="4454" y="72873"/>
                    <a:pt x="2757" y="72254"/>
                    <a:pt x="1820" y="70606"/>
                  </a:cubicBezTo>
                  <a:cubicBezTo>
                    <a:pt x="546" y="68364"/>
                    <a:pt x="1152" y="66024"/>
                    <a:pt x="2524" y="64081"/>
                  </a:cubicBezTo>
                  <a:cubicBezTo>
                    <a:pt x="3872" y="62176"/>
                    <a:pt x="6090" y="61655"/>
                    <a:pt x="8749" y="61324"/>
                  </a:cubicBezTo>
                  <a:close/>
                  <a:moveTo>
                    <a:pt x="79984" y="64198"/>
                  </a:moveTo>
                  <a:cubicBezTo>
                    <a:pt x="83886" y="65019"/>
                    <a:pt x="87814" y="65821"/>
                    <a:pt x="91728" y="66691"/>
                  </a:cubicBezTo>
                  <a:cubicBezTo>
                    <a:pt x="93138" y="67010"/>
                    <a:pt x="94590" y="67316"/>
                    <a:pt x="95882" y="67929"/>
                  </a:cubicBezTo>
                  <a:cubicBezTo>
                    <a:pt x="97653" y="68762"/>
                    <a:pt x="98370" y="70251"/>
                    <a:pt x="98063" y="71727"/>
                  </a:cubicBezTo>
                  <a:cubicBezTo>
                    <a:pt x="97821" y="72887"/>
                    <a:pt x="96285" y="74330"/>
                    <a:pt x="94776" y="74330"/>
                  </a:cubicBezTo>
                  <a:cubicBezTo>
                    <a:pt x="94683" y="74330"/>
                    <a:pt x="94590" y="74324"/>
                    <a:pt x="94498" y="74313"/>
                  </a:cubicBezTo>
                  <a:cubicBezTo>
                    <a:pt x="92549" y="74080"/>
                    <a:pt x="90540" y="73541"/>
                    <a:pt x="88794" y="72659"/>
                  </a:cubicBezTo>
                  <a:cubicBezTo>
                    <a:pt x="86147" y="71311"/>
                    <a:pt x="83758" y="69473"/>
                    <a:pt x="81166" y="68009"/>
                  </a:cubicBezTo>
                  <a:cubicBezTo>
                    <a:pt x="79641" y="67151"/>
                    <a:pt x="79432" y="66042"/>
                    <a:pt x="79984" y="64204"/>
                  </a:cubicBezTo>
                  <a:lnTo>
                    <a:pt x="79984" y="64198"/>
                  </a:lnTo>
                  <a:close/>
                  <a:moveTo>
                    <a:pt x="38888" y="66605"/>
                  </a:moveTo>
                  <a:cubicBezTo>
                    <a:pt x="39145" y="66605"/>
                    <a:pt x="39471" y="66737"/>
                    <a:pt x="39713" y="66851"/>
                  </a:cubicBezTo>
                  <a:cubicBezTo>
                    <a:pt x="41545" y="67684"/>
                    <a:pt x="43365" y="68554"/>
                    <a:pt x="45111" y="69375"/>
                  </a:cubicBezTo>
                  <a:cubicBezTo>
                    <a:pt x="42066" y="69755"/>
                    <a:pt x="41606" y="72150"/>
                    <a:pt x="41680" y="74956"/>
                  </a:cubicBezTo>
                  <a:cubicBezTo>
                    <a:pt x="41686" y="75293"/>
                    <a:pt x="41135" y="75906"/>
                    <a:pt x="40767" y="75961"/>
                  </a:cubicBezTo>
                  <a:cubicBezTo>
                    <a:pt x="40396" y="76021"/>
                    <a:pt x="40036" y="76050"/>
                    <a:pt x="39691" y="76050"/>
                  </a:cubicBezTo>
                  <a:cubicBezTo>
                    <a:pt x="37321" y="76050"/>
                    <a:pt x="35590" y="74670"/>
                    <a:pt x="35045" y="72328"/>
                  </a:cubicBezTo>
                  <a:cubicBezTo>
                    <a:pt x="34395" y="69516"/>
                    <a:pt x="36288" y="67733"/>
                    <a:pt x="38684" y="66642"/>
                  </a:cubicBezTo>
                  <a:cubicBezTo>
                    <a:pt x="38744" y="66616"/>
                    <a:pt x="38813" y="66605"/>
                    <a:pt x="38888" y="66605"/>
                  </a:cubicBezTo>
                  <a:close/>
                  <a:moveTo>
                    <a:pt x="60385" y="67175"/>
                  </a:moveTo>
                  <a:cubicBezTo>
                    <a:pt x="60844" y="68015"/>
                    <a:pt x="61236" y="68738"/>
                    <a:pt x="61708" y="69614"/>
                  </a:cubicBezTo>
                  <a:cubicBezTo>
                    <a:pt x="57003" y="72218"/>
                    <a:pt x="52677" y="75520"/>
                    <a:pt x="47353" y="76874"/>
                  </a:cubicBezTo>
                  <a:cubicBezTo>
                    <a:pt x="46726" y="77033"/>
                    <a:pt x="46098" y="77184"/>
                    <a:pt x="45488" y="77184"/>
                  </a:cubicBezTo>
                  <a:cubicBezTo>
                    <a:pt x="44685" y="77184"/>
                    <a:pt x="43914" y="76921"/>
                    <a:pt x="43218" y="76065"/>
                  </a:cubicBezTo>
                  <a:cubicBezTo>
                    <a:pt x="41974" y="74533"/>
                    <a:pt x="42605" y="73051"/>
                    <a:pt x="43218" y="71672"/>
                  </a:cubicBezTo>
                  <a:cubicBezTo>
                    <a:pt x="43506" y="71035"/>
                    <a:pt x="44437" y="70465"/>
                    <a:pt x="45178" y="70294"/>
                  </a:cubicBezTo>
                  <a:cubicBezTo>
                    <a:pt x="48542" y="69516"/>
                    <a:pt x="51942" y="68891"/>
                    <a:pt x="55324" y="68211"/>
                  </a:cubicBezTo>
                  <a:cubicBezTo>
                    <a:pt x="56960" y="67880"/>
                    <a:pt x="58602" y="67543"/>
                    <a:pt x="60378" y="67181"/>
                  </a:cubicBezTo>
                  <a:lnTo>
                    <a:pt x="60385" y="67175"/>
                  </a:lnTo>
                  <a:close/>
                  <a:moveTo>
                    <a:pt x="106565" y="68575"/>
                  </a:moveTo>
                  <a:cubicBezTo>
                    <a:pt x="106604" y="68575"/>
                    <a:pt x="106641" y="68578"/>
                    <a:pt x="106678" y="68584"/>
                  </a:cubicBezTo>
                  <a:cubicBezTo>
                    <a:pt x="108111" y="68830"/>
                    <a:pt x="109533" y="69154"/>
                    <a:pt x="110929" y="69552"/>
                  </a:cubicBezTo>
                  <a:cubicBezTo>
                    <a:pt x="113797" y="70386"/>
                    <a:pt x="115261" y="74301"/>
                    <a:pt x="113693" y="76849"/>
                  </a:cubicBezTo>
                  <a:cubicBezTo>
                    <a:pt x="112605" y="78610"/>
                    <a:pt x="110754" y="79557"/>
                    <a:pt x="108873" y="79557"/>
                  </a:cubicBezTo>
                  <a:cubicBezTo>
                    <a:pt x="107607" y="79557"/>
                    <a:pt x="106326" y="79128"/>
                    <a:pt x="105256" y="78228"/>
                  </a:cubicBezTo>
                  <a:cubicBezTo>
                    <a:pt x="104980" y="77995"/>
                    <a:pt x="104864" y="77450"/>
                    <a:pt x="104864" y="77045"/>
                  </a:cubicBezTo>
                  <a:cubicBezTo>
                    <a:pt x="104858" y="74797"/>
                    <a:pt x="104098" y="72904"/>
                    <a:pt x="102597" y="71678"/>
                  </a:cubicBezTo>
                  <a:cubicBezTo>
                    <a:pt x="103553" y="70802"/>
                    <a:pt x="104490" y="69908"/>
                    <a:pt x="105483" y="69075"/>
                  </a:cubicBezTo>
                  <a:cubicBezTo>
                    <a:pt x="105775" y="68832"/>
                    <a:pt x="106216" y="68575"/>
                    <a:pt x="106565" y="68575"/>
                  </a:cubicBezTo>
                  <a:close/>
                  <a:moveTo>
                    <a:pt x="12848" y="59676"/>
                  </a:moveTo>
                  <a:cubicBezTo>
                    <a:pt x="13919" y="64049"/>
                    <a:pt x="16163" y="67152"/>
                    <a:pt x="21373" y="67152"/>
                  </a:cubicBezTo>
                  <a:cubicBezTo>
                    <a:pt x="21675" y="67152"/>
                    <a:pt x="21986" y="67141"/>
                    <a:pt x="22307" y="67120"/>
                  </a:cubicBezTo>
                  <a:lnTo>
                    <a:pt x="22307" y="67120"/>
                  </a:lnTo>
                  <a:cubicBezTo>
                    <a:pt x="19532" y="68713"/>
                    <a:pt x="16916" y="69614"/>
                    <a:pt x="15972" y="72493"/>
                  </a:cubicBezTo>
                  <a:cubicBezTo>
                    <a:pt x="15121" y="75079"/>
                    <a:pt x="15072" y="77646"/>
                    <a:pt x="15844" y="80562"/>
                  </a:cubicBezTo>
                  <a:cubicBezTo>
                    <a:pt x="14998" y="80342"/>
                    <a:pt x="14257" y="80354"/>
                    <a:pt x="13797" y="79998"/>
                  </a:cubicBezTo>
                  <a:cubicBezTo>
                    <a:pt x="9748" y="76849"/>
                    <a:pt x="6280" y="73369"/>
                    <a:pt x="6752" y="67598"/>
                  </a:cubicBezTo>
                  <a:cubicBezTo>
                    <a:pt x="7003" y="64522"/>
                    <a:pt x="10005" y="60387"/>
                    <a:pt x="12848" y="59676"/>
                  </a:cubicBezTo>
                  <a:close/>
                  <a:moveTo>
                    <a:pt x="7126" y="74527"/>
                  </a:moveTo>
                  <a:lnTo>
                    <a:pt x="13099" y="80948"/>
                  </a:lnTo>
                  <a:cubicBezTo>
                    <a:pt x="12301" y="81238"/>
                    <a:pt x="11456" y="81376"/>
                    <a:pt x="10634" y="81376"/>
                  </a:cubicBezTo>
                  <a:cubicBezTo>
                    <a:pt x="8694" y="81376"/>
                    <a:pt x="6884" y="80604"/>
                    <a:pt x="6127" y="79226"/>
                  </a:cubicBezTo>
                  <a:cubicBezTo>
                    <a:pt x="5153" y="77450"/>
                    <a:pt x="5527" y="75906"/>
                    <a:pt x="7126" y="74527"/>
                  </a:cubicBezTo>
                  <a:close/>
                  <a:moveTo>
                    <a:pt x="127545" y="61183"/>
                  </a:moveTo>
                  <a:cubicBezTo>
                    <a:pt x="131104" y="62268"/>
                    <a:pt x="132042" y="67451"/>
                    <a:pt x="131962" y="71433"/>
                  </a:cubicBezTo>
                  <a:cubicBezTo>
                    <a:pt x="131883" y="75881"/>
                    <a:pt x="126895" y="81377"/>
                    <a:pt x="122699" y="82345"/>
                  </a:cubicBezTo>
                  <a:cubicBezTo>
                    <a:pt x="123379" y="78075"/>
                    <a:pt x="120916" y="75685"/>
                    <a:pt x="117467" y="73835"/>
                  </a:cubicBezTo>
                  <a:cubicBezTo>
                    <a:pt x="123697" y="72242"/>
                    <a:pt x="127992" y="70000"/>
                    <a:pt x="127545" y="61183"/>
                  </a:cubicBezTo>
                  <a:close/>
                  <a:moveTo>
                    <a:pt x="99191" y="71838"/>
                  </a:moveTo>
                  <a:cubicBezTo>
                    <a:pt x="101102" y="71985"/>
                    <a:pt x="102824" y="72322"/>
                    <a:pt x="103510" y="74540"/>
                  </a:cubicBezTo>
                  <a:cubicBezTo>
                    <a:pt x="104251" y="76923"/>
                    <a:pt x="104012" y="79122"/>
                    <a:pt x="102499" y="81064"/>
                  </a:cubicBezTo>
                  <a:cubicBezTo>
                    <a:pt x="101817" y="81942"/>
                    <a:pt x="100360" y="82386"/>
                    <a:pt x="98793" y="82386"/>
                  </a:cubicBezTo>
                  <a:cubicBezTo>
                    <a:pt x="97799" y="82386"/>
                    <a:pt x="96761" y="82208"/>
                    <a:pt x="95846" y="81849"/>
                  </a:cubicBezTo>
                  <a:cubicBezTo>
                    <a:pt x="94559" y="81346"/>
                    <a:pt x="93640" y="80544"/>
                    <a:pt x="92856" y="79331"/>
                  </a:cubicBezTo>
                  <a:cubicBezTo>
                    <a:pt x="91563" y="77321"/>
                    <a:pt x="89933" y="75532"/>
                    <a:pt x="88340" y="73510"/>
                  </a:cubicBezTo>
                  <a:lnTo>
                    <a:pt x="88340" y="73510"/>
                  </a:lnTo>
                  <a:cubicBezTo>
                    <a:pt x="90342" y="74540"/>
                    <a:pt x="92341" y="75452"/>
                    <a:pt x="94190" y="75452"/>
                  </a:cubicBezTo>
                  <a:cubicBezTo>
                    <a:pt x="96060" y="75452"/>
                    <a:pt x="97777" y="74520"/>
                    <a:pt x="99191" y="71838"/>
                  </a:cubicBezTo>
                  <a:close/>
                  <a:moveTo>
                    <a:pt x="132892" y="71757"/>
                  </a:moveTo>
                  <a:cubicBezTo>
                    <a:pt x="134399" y="73175"/>
                    <a:pt x="136178" y="74058"/>
                    <a:pt x="136496" y="76206"/>
                  </a:cubicBezTo>
                  <a:cubicBezTo>
                    <a:pt x="136900" y="78914"/>
                    <a:pt x="135375" y="81022"/>
                    <a:pt x="133506" y="82222"/>
                  </a:cubicBezTo>
                  <a:cubicBezTo>
                    <a:pt x="131898" y="83254"/>
                    <a:pt x="130097" y="83654"/>
                    <a:pt x="128193" y="83654"/>
                  </a:cubicBezTo>
                  <a:cubicBezTo>
                    <a:pt x="126819" y="83654"/>
                    <a:pt x="125391" y="83446"/>
                    <a:pt x="123942" y="83117"/>
                  </a:cubicBezTo>
                  <a:cubicBezTo>
                    <a:pt x="128554" y="80526"/>
                    <a:pt x="131819" y="77194"/>
                    <a:pt x="132892" y="71757"/>
                  </a:cubicBezTo>
                  <a:close/>
                  <a:moveTo>
                    <a:pt x="23208" y="67953"/>
                  </a:moveTo>
                  <a:cubicBezTo>
                    <a:pt x="25361" y="70291"/>
                    <a:pt x="26835" y="71339"/>
                    <a:pt x="28830" y="71339"/>
                  </a:cubicBezTo>
                  <a:cubicBezTo>
                    <a:pt x="30151" y="71339"/>
                    <a:pt x="31700" y="70880"/>
                    <a:pt x="33826" y="70030"/>
                  </a:cubicBezTo>
                  <a:lnTo>
                    <a:pt x="35155" y="75354"/>
                  </a:lnTo>
                  <a:cubicBezTo>
                    <a:pt x="33342" y="76488"/>
                    <a:pt x="31216" y="77750"/>
                    <a:pt x="29169" y="79116"/>
                  </a:cubicBezTo>
                  <a:cubicBezTo>
                    <a:pt x="27025" y="80556"/>
                    <a:pt x="25898" y="82486"/>
                    <a:pt x="26768" y="85237"/>
                  </a:cubicBezTo>
                  <a:cubicBezTo>
                    <a:pt x="26062" y="85484"/>
                    <a:pt x="25353" y="85595"/>
                    <a:pt x="24654" y="85595"/>
                  </a:cubicBezTo>
                  <a:cubicBezTo>
                    <a:pt x="20603" y="85595"/>
                    <a:pt x="16911" y="81857"/>
                    <a:pt x="16383" y="79171"/>
                  </a:cubicBezTo>
                  <a:cubicBezTo>
                    <a:pt x="15421" y="74245"/>
                    <a:pt x="16487" y="69981"/>
                    <a:pt x="23208" y="67953"/>
                  </a:cubicBezTo>
                  <a:close/>
                  <a:moveTo>
                    <a:pt x="62441" y="70445"/>
                  </a:moveTo>
                  <a:cubicBezTo>
                    <a:pt x="62998" y="70445"/>
                    <a:pt x="63720" y="70750"/>
                    <a:pt x="64330" y="70839"/>
                  </a:cubicBezTo>
                  <a:cubicBezTo>
                    <a:pt x="64348" y="71047"/>
                    <a:pt x="64379" y="71256"/>
                    <a:pt x="64404" y="71464"/>
                  </a:cubicBezTo>
                  <a:cubicBezTo>
                    <a:pt x="61518" y="74993"/>
                    <a:pt x="58675" y="78559"/>
                    <a:pt x="55728" y="82032"/>
                  </a:cubicBezTo>
                  <a:cubicBezTo>
                    <a:pt x="54699" y="83252"/>
                    <a:pt x="53566" y="84483"/>
                    <a:pt x="52224" y="85292"/>
                  </a:cubicBezTo>
                  <a:cubicBezTo>
                    <a:pt x="51533" y="85705"/>
                    <a:pt x="50878" y="85901"/>
                    <a:pt x="50270" y="85901"/>
                  </a:cubicBezTo>
                  <a:cubicBezTo>
                    <a:pt x="49101" y="85901"/>
                    <a:pt x="48105" y="85180"/>
                    <a:pt x="47359" y="83895"/>
                  </a:cubicBezTo>
                  <a:cubicBezTo>
                    <a:pt x="46226" y="81941"/>
                    <a:pt x="46606" y="79453"/>
                    <a:pt x="48401" y="78381"/>
                  </a:cubicBezTo>
                  <a:cubicBezTo>
                    <a:pt x="52886" y="75698"/>
                    <a:pt x="57407" y="73069"/>
                    <a:pt x="61984" y="70545"/>
                  </a:cubicBezTo>
                  <a:cubicBezTo>
                    <a:pt x="62115" y="70473"/>
                    <a:pt x="62270" y="70445"/>
                    <a:pt x="62441" y="70445"/>
                  </a:cubicBezTo>
                  <a:close/>
                  <a:moveTo>
                    <a:pt x="79316" y="67659"/>
                  </a:moveTo>
                  <a:cubicBezTo>
                    <a:pt x="83825" y="71764"/>
                    <a:pt x="89437" y="74478"/>
                    <a:pt x="92384" y="80054"/>
                  </a:cubicBezTo>
                  <a:cubicBezTo>
                    <a:pt x="92654" y="80550"/>
                    <a:pt x="92899" y="81052"/>
                    <a:pt x="93107" y="81573"/>
                  </a:cubicBezTo>
                  <a:cubicBezTo>
                    <a:pt x="93566" y="82743"/>
                    <a:pt x="94063" y="84018"/>
                    <a:pt x="92911" y="84998"/>
                  </a:cubicBezTo>
                  <a:cubicBezTo>
                    <a:pt x="92152" y="85651"/>
                    <a:pt x="91266" y="86028"/>
                    <a:pt x="90357" y="86028"/>
                  </a:cubicBezTo>
                  <a:cubicBezTo>
                    <a:pt x="89792" y="86028"/>
                    <a:pt x="89218" y="85882"/>
                    <a:pt x="88659" y="85568"/>
                  </a:cubicBezTo>
                  <a:cubicBezTo>
                    <a:pt x="87605" y="84979"/>
                    <a:pt x="86545" y="84171"/>
                    <a:pt x="85865" y="83197"/>
                  </a:cubicBezTo>
                  <a:cubicBezTo>
                    <a:pt x="83163" y="79324"/>
                    <a:pt x="80609" y="75348"/>
                    <a:pt x="78029" y="71397"/>
                  </a:cubicBezTo>
                  <a:cubicBezTo>
                    <a:pt x="77858" y="71133"/>
                    <a:pt x="77784" y="70655"/>
                    <a:pt x="77901" y="70380"/>
                  </a:cubicBezTo>
                  <a:cubicBezTo>
                    <a:pt x="78274" y="69522"/>
                    <a:pt x="78758" y="68707"/>
                    <a:pt x="79310" y="67659"/>
                  </a:cubicBezTo>
                  <a:close/>
                  <a:moveTo>
                    <a:pt x="42440" y="77560"/>
                  </a:moveTo>
                  <a:lnTo>
                    <a:pt x="47525" y="77995"/>
                  </a:lnTo>
                  <a:cubicBezTo>
                    <a:pt x="44523" y="80819"/>
                    <a:pt x="45497" y="85310"/>
                    <a:pt x="49730" y="86744"/>
                  </a:cubicBezTo>
                  <a:cubicBezTo>
                    <a:pt x="48413" y="87991"/>
                    <a:pt x="47041" y="88537"/>
                    <a:pt x="45700" y="88537"/>
                  </a:cubicBezTo>
                  <a:cubicBezTo>
                    <a:pt x="43992" y="88537"/>
                    <a:pt x="42333" y="87651"/>
                    <a:pt x="40902" y="86199"/>
                  </a:cubicBezTo>
                  <a:cubicBezTo>
                    <a:pt x="38212" y="83460"/>
                    <a:pt x="38892" y="80580"/>
                    <a:pt x="42440" y="77560"/>
                  </a:cubicBezTo>
                  <a:close/>
                  <a:moveTo>
                    <a:pt x="115592" y="73755"/>
                  </a:moveTo>
                  <a:cubicBezTo>
                    <a:pt x="117105" y="74754"/>
                    <a:pt x="118821" y="75550"/>
                    <a:pt x="120089" y="76806"/>
                  </a:cubicBezTo>
                  <a:cubicBezTo>
                    <a:pt x="123232" y="79919"/>
                    <a:pt x="121963" y="85966"/>
                    <a:pt x="117926" y="87792"/>
                  </a:cubicBezTo>
                  <a:cubicBezTo>
                    <a:pt x="117166" y="88135"/>
                    <a:pt x="116358" y="88392"/>
                    <a:pt x="115555" y="88643"/>
                  </a:cubicBezTo>
                  <a:cubicBezTo>
                    <a:pt x="114828" y="88873"/>
                    <a:pt x="114250" y="88998"/>
                    <a:pt x="113773" y="88998"/>
                  </a:cubicBezTo>
                  <a:cubicBezTo>
                    <a:pt x="112662" y="88998"/>
                    <a:pt x="112105" y="88322"/>
                    <a:pt x="111518" y="86732"/>
                  </a:cubicBezTo>
                  <a:cubicBezTo>
                    <a:pt x="110206" y="83203"/>
                    <a:pt x="107125" y="81836"/>
                    <a:pt x="103902" y="80519"/>
                  </a:cubicBezTo>
                  <a:lnTo>
                    <a:pt x="104582" y="79006"/>
                  </a:lnTo>
                  <a:cubicBezTo>
                    <a:pt x="106245" y="79707"/>
                    <a:pt x="107889" y="80525"/>
                    <a:pt x="109573" y="80525"/>
                  </a:cubicBezTo>
                  <a:cubicBezTo>
                    <a:pt x="110272" y="80525"/>
                    <a:pt x="110978" y="80384"/>
                    <a:pt x="111695" y="80035"/>
                  </a:cubicBezTo>
                  <a:cubicBezTo>
                    <a:pt x="114060" y="78889"/>
                    <a:pt x="115145" y="76764"/>
                    <a:pt x="115145" y="74092"/>
                  </a:cubicBezTo>
                  <a:lnTo>
                    <a:pt x="115592" y="73755"/>
                  </a:lnTo>
                  <a:close/>
                  <a:moveTo>
                    <a:pt x="36325" y="76071"/>
                  </a:moveTo>
                  <a:cubicBezTo>
                    <a:pt x="36380" y="76071"/>
                    <a:pt x="36433" y="76075"/>
                    <a:pt x="36484" y="76083"/>
                  </a:cubicBezTo>
                  <a:cubicBezTo>
                    <a:pt x="38163" y="76359"/>
                    <a:pt x="39836" y="76702"/>
                    <a:pt x="41576" y="77033"/>
                  </a:cubicBezTo>
                  <a:cubicBezTo>
                    <a:pt x="39248" y="79251"/>
                    <a:pt x="37489" y="81769"/>
                    <a:pt x="39186" y="85371"/>
                  </a:cubicBezTo>
                  <a:cubicBezTo>
                    <a:pt x="37495" y="86548"/>
                    <a:pt x="35951" y="87773"/>
                    <a:pt x="34261" y="88741"/>
                  </a:cubicBezTo>
                  <a:cubicBezTo>
                    <a:pt x="33702" y="89062"/>
                    <a:pt x="32949" y="89249"/>
                    <a:pt x="32253" y="89249"/>
                  </a:cubicBezTo>
                  <a:cubicBezTo>
                    <a:pt x="32018" y="89249"/>
                    <a:pt x="31789" y="89227"/>
                    <a:pt x="31577" y="89182"/>
                  </a:cubicBezTo>
                  <a:cubicBezTo>
                    <a:pt x="29114" y="88668"/>
                    <a:pt x="28134" y="86652"/>
                    <a:pt x="27503" y="84483"/>
                  </a:cubicBezTo>
                  <a:cubicBezTo>
                    <a:pt x="26939" y="82547"/>
                    <a:pt x="27779" y="81089"/>
                    <a:pt x="29378" y="80060"/>
                  </a:cubicBezTo>
                  <a:cubicBezTo>
                    <a:pt x="31363" y="78785"/>
                    <a:pt x="33372" y="77566"/>
                    <a:pt x="35394" y="76353"/>
                  </a:cubicBezTo>
                  <a:cubicBezTo>
                    <a:pt x="35660" y="76197"/>
                    <a:pt x="36014" y="76071"/>
                    <a:pt x="36325" y="76071"/>
                  </a:cubicBezTo>
                  <a:close/>
                  <a:moveTo>
                    <a:pt x="77088" y="71614"/>
                  </a:moveTo>
                  <a:cubicBezTo>
                    <a:pt x="79801" y="76281"/>
                    <a:pt x="83103" y="80643"/>
                    <a:pt x="84744" y="85911"/>
                  </a:cubicBezTo>
                  <a:cubicBezTo>
                    <a:pt x="85375" y="87932"/>
                    <a:pt x="84695" y="89734"/>
                    <a:pt x="83096" y="90591"/>
                  </a:cubicBezTo>
                  <a:cubicBezTo>
                    <a:pt x="82569" y="90875"/>
                    <a:pt x="81914" y="91016"/>
                    <a:pt x="81237" y="91016"/>
                  </a:cubicBezTo>
                  <a:cubicBezTo>
                    <a:pt x="79834" y="91016"/>
                    <a:pt x="78339" y="90409"/>
                    <a:pt x="77698" y="89195"/>
                  </a:cubicBezTo>
                  <a:cubicBezTo>
                    <a:pt x="76596" y="87118"/>
                    <a:pt x="75830" y="84771"/>
                    <a:pt x="75407" y="82455"/>
                  </a:cubicBezTo>
                  <a:cubicBezTo>
                    <a:pt x="74911" y="79704"/>
                    <a:pt x="74917" y="76862"/>
                    <a:pt x="74739" y="74056"/>
                  </a:cubicBezTo>
                  <a:cubicBezTo>
                    <a:pt x="74721" y="73719"/>
                    <a:pt x="74837" y="73259"/>
                    <a:pt x="75070" y="73051"/>
                  </a:cubicBezTo>
                  <a:cubicBezTo>
                    <a:pt x="75633" y="72549"/>
                    <a:pt x="76299" y="72158"/>
                    <a:pt x="77088" y="71614"/>
                  </a:cubicBezTo>
                  <a:close/>
                  <a:moveTo>
                    <a:pt x="65790" y="71996"/>
                  </a:moveTo>
                  <a:cubicBezTo>
                    <a:pt x="66070" y="71996"/>
                    <a:pt x="66384" y="72095"/>
                    <a:pt x="66756" y="72291"/>
                  </a:cubicBezTo>
                  <a:cubicBezTo>
                    <a:pt x="67283" y="72573"/>
                    <a:pt x="67896" y="72671"/>
                    <a:pt x="68845" y="72977"/>
                  </a:cubicBezTo>
                  <a:cubicBezTo>
                    <a:pt x="67093" y="77897"/>
                    <a:pt x="65513" y="82786"/>
                    <a:pt x="63546" y="87522"/>
                  </a:cubicBezTo>
                  <a:cubicBezTo>
                    <a:pt x="62982" y="88882"/>
                    <a:pt x="61469" y="90052"/>
                    <a:pt x="60115" y="90818"/>
                  </a:cubicBezTo>
                  <a:cubicBezTo>
                    <a:pt x="59714" y="91045"/>
                    <a:pt x="59278" y="91145"/>
                    <a:pt x="58839" y="91145"/>
                  </a:cubicBezTo>
                  <a:cubicBezTo>
                    <a:pt x="57720" y="91145"/>
                    <a:pt x="56576" y="90493"/>
                    <a:pt x="55912" y="89605"/>
                  </a:cubicBezTo>
                  <a:cubicBezTo>
                    <a:pt x="54858" y="88196"/>
                    <a:pt x="54503" y="85384"/>
                    <a:pt x="55440" y="84177"/>
                  </a:cubicBezTo>
                  <a:cubicBezTo>
                    <a:pt x="57162" y="81953"/>
                    <a:pt x="59043" y="79845"/>
                    <a:pt x="60826" y="77664"/>
                  </a:cubicBezTo>
                  <a:cubicBezTo>
                    <a:pt x="62069" y="76145"/>
                    <a:pt x="63380" y="74644"/>
                    <a:pt x="64447" y="72996"/>
                  </a:cubicBezTo>
                  <a:cubicBezTo>
                    <a:pt x="64881" y="72324"/>
                    <a:pt x="65280" y="71996"/>
                    <a:pt x="65790" y="71996"/>
                  </a:cubicBezTo>
                  <a:close/>
                  <a:moveTo>
                    <a:pt x="15158" y="81438"/>
                  </a:moveTo>
                  <a:cubicBezTo>
                    <a:pt x="13970" y="84739"/>
                    <a:pt x="13498" y="87966"/>
                    <a:pt x="14623" y="91340"/>
                  </a:cubicBezTo>
                  <a:lnTo>
                    <a:pt x="14623" y="91340"/>
                  </a:lnTo>
                  <a:cubicBezTo>
                    <a:pt x="13794" y="91756"/>
                    <a:pt x="13048" y="91936"/>
                    <a:pt x="12389" y="91936"/>
                  </a:cubicBezTo>
                  <a:cubicBezTo>
                    <a:pt x="10732" y="91936"/>
                    <a:pt x="9619" y="90802"/>
                    <a:pt x="9111" y="89440"/>
                  </a:cubicBezTo>
                  <a:cubicBezTo>
                    <a:pt x="8204" y="87020"/>
                    <a:pt x="8057" y="84961"/>
                    <a:pt x="10869" y="83399"/>
                  </a:cubicBezTo>
                  <a:cubicBezTo>
                    <a:pt x="12247" y="82633"/>
                    <a:pt x="13675" y="81977"/>
                    <a:pt x="15158" y="81438"/>
                  </a:cubicBezTo>
                  <a:close/>
                  <a:moveTo>
                    <a:pt x="94381" y="83049"/>
                  </a:moveTo>
                  <a:cubicBezTo>
                    <a:pt x="96238" y="84067"/>
                    <a:pt x="97751" y="87240"/>
                    <a:pt x="97249" y="89011"/>
                  </a:cubicBezTo>
                  <a:cubicBezTo>
                    <a:pt x="96696" y="90941"/>
                    <a:pt x="94582" y="92649"/>
                    <a:pt x="92417" y="92649"/>
                  </a:cubicBezTo>
                  <a:cubicBezTo>
                    <a:pt x="92253" y="92649"/>
                    <a:pt x="92089" y="92640"/>
                    <a:pt x="91925" y="92619"/>
                  </a:cubicBezTo>
                  <a:cubicBezTo>
                    <a:pt x="90258" y="92417"/>
                    <a:pt x="88579" y="91817"/>
                    <a:pt x="87072" y="91063"/>
                  </a:cubicBezTo>
                  <a:cubicBezTo>
                    <a:pt x="85908" y="90481"/>
                    <a:pt x="85449" y="89391"/>
                    <a:pt x="85694" y="87804"/>
                  </a:cubicBezTo>
                  <a:cubicBezTo>
                    <a:pt x="85902" y="86419"/>
                    <a:pt x="85216" y="84900"/>
                    <a:pt x="84867" y="83111"/>
                  </a:cubicBezTo>
                  <a:lnTo>
                    <a:pt x="84867" y="83111"/>
                  </a:lnTo>
                  <a:cubicBezTo>
                    <a:pt x="86370" y="85347"/>
                    <a:pt x="88065" y="86900"/>
                    <a:pt x="90319" y="86900"/>
                  </a:cubicBezTo>
                  <a:cubicBezTo>
                    <a:pt x="91023" y="86900"/>
                    <a:pt x="91781" y="86749"/>
                    <a:pt x="92605" y="86419"/>
                  </a:cubicBezTo>
                  <a:cubicBezTo>
                    <a:pt x="94075" y="85831"/>
                    <a:pt x="94345" y="84477"/>
                    <a:pt x="94381" y="83049"/>
                  </a:cubicBezTo>
                  <a:close/>
                  <a:moveTo>
                    <a:pt x="70551" y="72897"/>
                  </a:moveTo>
                  <a:cubicBezTo>
                    <a:pt x="71052" y="72897"/>
                    <a:pt x="71600" y="73061"/>
                    <a:pt x="72097" y="73061"/>
                  </a:cubicBezTo>
                  <a:cubicBezTo>
                    <a:pt x="72196" y="73061"/>
                    <a:pt x="72293" y="73054"/>
                    <a:pt x="72387" y="73039"/>
                  </a:cubicBezTo>
                  <a:cubicBezTo>
                    <a:pt x="72497" y="73020"/>
                    <a:pt x="72599" y="73012"/>
                    <a:pt x="72693" y="73012"/>
                  </a:cubicBezTo>
                  <a:cubicBezTo>
                    <a:pt x="73676" y="73012"/>
                    <a:pt x="73846" y="73949"/>
                    <a:pt x="73918" y="74754"/>
                  </a:cubicBezTo>
                  <a:cubicBezTo>
                    <a:pt x="74102" y="76825"/>
                    <a:pt x="74182" y="78908"/>
                    <a:pt x="74323" y="80985"/>
                  </a:cubicBezTo>
                  <a:cubicBezTo>
                    <a:pt x="74421" y="82437"/>
                    <a:pt x="74543" y="83883"/>
                    <a:pt x="74709" y="86039"/>
                  </a:cubicBezTo>
                  <a:cubicBezTo>
                    <a:pt x="74457" y="87191"/>
                    <a:pt x="74176" y="89023"/>
                    <a:pt x="73643" y="90781"/>
                  </a:cubicBezTo>
                  <a:cubicBezTo>
                    <a:pt x="73226" y="92147"/>
                    <a:pt x="72307" y="92852"/>
                    <a:pt x="71200" y="92852"/>
                  </a:cubicBezTo>
                  <a:cubicBezTo>
                    <a:pt x="70599" y="92852"/>
                    <a:pt x="69942" y="92644"/>
                    <a:pt x="69280" y="92221"/>
                  </a:cubicBezTo>
                  <a:cubicBezTo>
                    <a:pt x="65923" y="90077"/>
                    <a:pt x="65488" y="87926"/>
                    <a:pt x="66266" y="83736"/>
                  </a:cubicBezTo>
                  <a:cubicBezTo>
                    <a:pt x="66873" y="80507"/>
                    <a:pt x="68257" y="77431"/>
                    <a:pt x="69103" y="74239"/>
                  </a:cubicBezTo>
                  <a:cubicBezTo>
                    <a:pt x="69394" y="73143"/>
                    <a:pt x="69937" y="72897"/>
                    <a:pt x="70551" y="72897"/>
                  </a:cubicBezTo>
                  <a:close/>
                  <a:moveTo>
                    <a:pt x="103726" y="81475"/>
                  </a:moveTo>
                  <a:cubicBezTo>
                    <a:pt x="103775" y="81475"/>
                    <a:pt x="103821" y="81480"/>
                    <a:pt x="103859" y="81493"/>
                  </a:cubicBezTo>
                  <a:cubicBezTo>
                    <a:pt x="106659" y="82467"/>
                    <a:pt x="109398" y="83632"/>
                    <a:pt x="110580" y="86627"/>
                  </a:cubicBezTo>
                  <a:cubicBezTo>
                    <a:pt x="111891" y="89948"/>
                    <a:pt x="108944" y="93593"/>
                    <a:pt x="104956" y="94071"/>
                  </a:cubicBezTo>
                  <a:cubicBezTo>
                    <a:pt x="104707" y="94101"/>
                    <a:pt x="104466" y="94115"/>
                    <a:pt x="104233" y="94115"/>
                  </a:cubicBezTo>
                  <a:cubicBezTo>
                    <a:pt x="101418" y="94115"/>
                    <a:pt x="99685" y="92078"/>
                    <a:pt x="97518" y="90726"/>
                  </a:cubicBezTo>
                  <a:cubicBezTo>
                    <a:pt x="98860" y="87497"/>
                    <a:pt x="97475" y="85163"/>
                    <a:pt x="95723" y="82945"/>
                  </a:cubicBezTo>
                  <a:lnTo>
                    <a:pt x="95723" y="82945"/>
                  </a:lnTo>
                  <a:cubicBezTo>
                    <a:pt x="96938" y="82997"/>
                    <a:pt x="98159" y="83223"/>
                    <a:pt x="99332" y="83223"/>
                  </a:cubicBezTo>
                  <a:cubicBezTo>
                    <a:pt x="100679" y="83223"/>
                    <a:pt x="101963" y="82925"/>
                    <a:pt x="103106" y="81720"/>
                  </a:cubicBezTo>
                  <a:cubicBezTo>
                    <a:pt x="103235" y="81581"/>
                    <a:pt x="103516" y="81475"/>
                    <a:pt x="103726" y="81475"/>
                  </a:cubicBezTo>
                  <a:close/>
                  <a:moveTo>
                    <a:pt x="53841" y="85568"/>
                  </a:moveTo>
                  <a:cubicBezTo>
                    <a:pt x="54510" y="90623"/>
                    <a:pt x="56290" y="91993"/>
                    <a:pt x="58756" y="91993"/>
                  </a:cubicBezTo>
                  <a:cubicBezTo>
                    <a:pt x="59248" y="91993"/>
                    <a:pt x="59767" y="91938"/>
                    <a:pt x="60311" y="91847"/>
                  </a:cubicBezTo>
                  <a:lnTo>
                    <a:pt x="60311" y="91847"/>
                  </a:lnTo>
                  <a:cubicBezTo>
                    <a:pt x="59776" y="93630"/>
                    <a:pt x="57493" y="94401"/>
                    <a:pt x="55509" y="94401"/>
                  </a:cubicBezTo>
                  <a:cubicBezTo>
                    <a:pt x="55086" y="94401"/>
                    <a:pt x="54677" y="94366"/>
                    <a:pt x="54301" y="94298"/>
                  </a:cubicBezTo>
                  <a:cubicBezTo>
                    <a:pt x="52518" y="93979"/>
                    <a:pt x="51072" y="91860"/>
                    <a:pt x="50882" y="89446"/>
                  </a:cubicBezTo>
                  <a:cubicBezTo>
                    <a:pt x="50711" y="87344"/>
                    <a:pt x="51317" y="86554"/>
                    <a:pt x="53841" y="85568"/>
                  </a:cubicBezTo>
                  <a:close/>
                  <a:moveTo>
                    <a:pt x="125099" y="84673"/>
                  </a:moveTo>
                  <a:cubicBezTo>
                    <a:pt x="126747" y="84673"/>
                    <a:pt x="129626" y="88031"/>
                    <a:pt x="130247" y="90585"/>
                  </a:cubicBezTo>
                  <a:cubicBezTo>
                    <a:pt x="130651" y="92227"/>
                    <a:pt x="128936" y="95781"/>
                    <a:pt x="126234" y="96320"/>
                  </a:cubicBezTo>
                  <a:cubicBezTo>
                    <a:pt x="128611" y="92037"/>
                    <a:pt x="127588" y="88282"/>
                    <a:pt x="125064" y="84673"/>
                  </a:cubicBezTo>
                  <a:cubicBezTo>
                    <a:pt x="125075" y="84673"/>
                    <a:pt x="125087" y="84673"/>
                    <a:pt x="125099" y="84673"/>
                  </a:cubicBezTo>
                  <a:close/>
                  <a:moveTo>
                    <a:pt x="16365" y="81597"/>
                  </a:moveTo>
                  <a:cubicBezTo>
                    <a:pt x="18672" y="84019"/>
                    <a:pt x="20876" y="86388"/>
                    <a:pt x="24342" y="86388"/>
                  </a:cubicBezTo>
                  <a:cubicBezTo>
                    <a:pt x="24989" y="86388"/>
                    <a:pt x="25680" y="86305"/>
                    <a:pt x="26425" y="86125"/>
                  </a:cubicBezTo>
                  <a:lnTo>
                    <a:pt x="26425" y="86125"/>
                  </a:lnTo>
                  <a:cubicBezTo>
                    <a:pt x="22646" y="89775"/>
                    <a:pt x="21830" y="93468"/>
                    <a:pt x="25188" y="97705"/>
                  </a:cubicBezTo>
                  <a:lnTo>
                    <a:pt x="25188" y="97705"/>
                  </a:lnTo>
                  <a:cubicBezTo>
                    <a:pt x="24932" y="97723"/>
                    <a:pt x="24682" y="97732"/>
                    <a:pt x="24439" y="97732"/>
                  </a:cubicBezTo>
                  <a:cubicBezTo>
                    <a:pt x="19990" y="97732"/>
                    <a:pt x="17810" y="94740"/>
                    <a:pt x="15899" y="91523"/>
                  </a:cubicBezTo>
                  <a:cubicBezTo>
                    <a:pt x="13945" y="88227"/>
                    <a:pt x="14937" y="84973"/>
                    <a:pt x="16365" y="81597"/>
                  </a:cubicBezTo>
                  <a:close/>
                  <a:moveTo>
                    <a:pt x="75309" y="86842"/>
                  </a:moveTo>
                  <a:cubicBezTo>
                    <a:pt x="76731" y="90383"/>
                    <a:pt x="79051" y="91883"/>
                    <a:pt x="81302" y="91883"/>
                  </a:cubicBezTo>
                  <a:cubicBezTo>
                    <a:pt x="82630" y="91883"/>
                    <a:pt x="83934" y="91361"/>
                    <a:pt x="85014" y="90426"/>
                  </a:cubicBezTo>
                  <a:cubicBezTo>
                    <a:pt x="86178" y="91939"/>
                    <a:pt x="86233" y="93514"/>
                    <a:pt x="85253" y="95107"/>
                  </a:cubicBezTo>
                  <a:cubicBezTo>
                    <a:pt x="84213" y="96812"/>
                    <a:pt x="82848" y="98067"/>
                    <a:pt x="80865" y="98067"/>
                  </a:cubicBezTo>
                  <a:cubicBezTo>
                    <a:pt x="80638" y="98067"/>
                    <a:pt x="80404" y="98051"/>
                    <a:pt x="80161" y="98017"/>
                  </a:cubicBezTo>
                  <a:cubicBezTo>
                    <a:pt x="76375" y="97496"/>
                    <a:pt x="73826" y="93538"/>
                    <a:pt x="74758" y="89832"/>
                  </a:cubicBezTo>
                  <a:cubicBezTo>
                    <a:pt x="74972" y="88974"/>
                    <a:pt x="75082" y="88092"/>
                    <a:pt x="75309" y="86842"/>
                  </a:cubicBezTo>
                  <a:close/>
                  <a:moveTo>
                    <a:pt x="65035" y="86817"/>
                  </a:moveTo>
                  <a:cubicBezTo>
                    <a:pt x="65351" y="91299"/>
                    <a:pt x="68519" y="93672"/>
                    <a:pt x="71469" y="93672"/>
                  </a:cubicBezTo>
                  <a:cubicBezTo>
                    <a:pt x="72173" y="93672"/>
                    <a:pt x="72864" y="93536"/>
                    <a:pt x="73502" y="93263"/>
                  </a:cubicBezTo>
                  <a:lnTo>
                    <a:pt x="73502" y="93263"/>
                  </a:lnTo>
                  <a:cubicBezTo>
                    <a:pt x="72962" y="96122"/>
                    <a:pt x="70473" y="98367"/>
                    <a:pt x="67552" y="98367"/>
                  </a:cubicBezTo>
                  <a:cubicBezTo>
                    <a:pt x="66461" y="98367"/>
                    <a:pt x="65310" y="98054"/>
                    <a:pt x="64177" y="97343"/>
                  </a:cubicBezTo>
                  <a:cubicBezTo>
                    <a:pt x="61677" y="95775"/>
                    <a:pt x="61028" y="92129"/>
                    <a:pt x="62903" y="89844"/>
                  </a:cubicBezTo>
                  <a:cubicBezTo>
                    <a:pt x="63650" y="88937"/>
                    <a:pt x="64263" y="87926"/>
                    <a:pt x="65035" y="86824"/>
                  </a:cubicBezTo>
                  <a:lnTo>
                    <a:pt x="65035" y="86817"/>
                  </a:lnTo>
                  <a:close/>
                  <a:moveTo>
                    <a:pt x="49896" y="88404"/>
                  </a:moveTo>
                  <a:cubicBezTo>
                    <a:pt x="49896" y="88410"/>
                    <a:pt x="49871" y="88858"/>
                    <a:pt x="49902" y="89293"/>
                  </a:cubicBezTo>
                  <a:cubicBezTo>
                    <a:pt x="49963" y="90352"/>
                    <a:pt x="50496" y="91670"/>
                    <a:pt x="50055" y="92423"/>
                  </a:cubicBezTo>
                  <a:cubicBezTo>
                    <a:pt x="48468" y="95137"/>
                    <a:pt x="46765" y="97870"/>
                    <a:pt x="43499" y="98948"/>
                  </a:cubicBezTo>
                  <a:cubicBezTo>
                    <a:pt x="43171" y="99057"/>
                    <a:pt x="42827" y="99109"/>
                    <a:pt x="42475" y="99109"/>
                  </a:cubicBezTo>
                  <a:cubicBezTo>
                    <a:pt x="40727" y="99109"/>
                    <a:pt x="38795" y="97823"/>
                    <a:pt x="37734" y="95824"/>
                  </a:cubicBezTo>
                  <a:cubicBezTo>
                    <a:pt x="36742" y="93955"/>
                    <a:pt x="37201" y="92282"/>
                    <a:pt x="39101" y="90830"/>
                  </a:cubicBezTo>
                  <a:cubicBezTo>
                    <a:pt x="39548" y="90487"/>
                    <a:pt x="40001" y="90150"/>
                    <a:pt x="40430" y="89783"/>
                  </a:cubicBezTo>
                  <a:cubicBezTo>
                    <a:pt x="41179" y="89125"/>
                    <a:pt x="41860" y="88793"/>
                    <a:pt x="42739" y="88793"/>
                  </a:cubicBezTo>
                  <a:cubicBezTo>
                    <a:pt x="43155" y="88793"/>
                    <a:pt x="43616" y="88867"/>
                    <a:pt x="44149" y="89017"/>
                  </a:cubicBezTo>
                  <a:cubicBezTo>
                    <a:pt x="44516" y="89121"/>
                    <a:pt x="44899" y="89163"/>
                    <a:pt x="45296" y="89163"/>
                  </a:cubicBezTo>
                  <a:cubicBezTo>
                    <a:pt x="46721" y="89163"/>
                    <a:pt x="48314" y="88615"/>
                    <a:pt x="49896" y="88404"/>
                  </a:cubicBezTo>
                  <a:close/>
                  <a:moveTo>
                    <a:pt x="39609" y="86119"/>
                  </a:moveTo>
                  <a:cubicBezTo>
                    <a:pt x="40154" y="86738"/>
                    <a:pt x="40657" y="87320"/>
                    <a:pt x="41288" y="88043"/>
                  </a:cubicBezTo>
                  <a:cubicBezTo>
                    <a:pt x="38218" y="90328"/>
                    <a:pt x="34438" y="92338"/>
                    <a:pt x="37459" y="97086"/>
                  </a:cubicBezTo>
                  <a:cubicBezTo>
                    <a:pt x="35543" y="98761"/>
                    <a:pt x="33538" y="99501"/>
                    <a:pt x="31635" y="99501"/>
                  </a:cubicBezTo>
                  <a:cubicBezTo>
                    <a:pt x="29447" y="99501"/>
                    <a:pt x="27394" y="98523"/>
                    <a:pt x="25769" y="96865"/>
                  </a:cubicBezTo>
                  <a:cubicBezTo>
                    <a:pt x="23116" y="94157"/>
                    <a:pt x="23171" y="89556"/>
                    <a:pt x="27356" y="86676"/>
                  </a:cubicBezTo>
                  <a:cubicBezTo>
                    <a:pt x="28367" y="88263"/>
                    <a:pt x="29427" y="89862"/>
                    <a:pt x="31528" y="89985"/>
                  </a:cubicBezTo>
                  <a:cubicBezTo>
                    <a:pt x="31735" y="89997"/>
                    <a:pt x="31949" y="90005"/>
                    <a:pt x="32166" y="90005"/>
                  </a:cubicBezTo>
                  <a:cubicBezTo>
                    <a:pt x="32934" y="90005"/>
                    <a:pt x="33735" y="89909"/>
                    <a:pt x="34346" y="89574"/>
                  </a:cubicBezTo>
                  <a:cubicBezTo>
                    <a:pt x="36154" y="88582"/>
                    <a:pt x="37814" y="87320"/>
                    <a:pt x="39609" y="86119"/>
                  </a:cubicBezTo>
                  <a:close/>
                  <a:moveTo>
                    <a:pt x="122856" y="83767"/>
                  </a:moveTo>
                  <a:cubicBezTo>
                    <a:pt x="123206" y="83767"/>
                    <a:pt x="123577" y="84019"/>
                    <a:pt x="123930" y="84495"/>
                  </a:cubicBezTo>
                  <a:cubicBezTo>
                    <a:pt x="126381" y="87798"/>
                    <a:pt x="127802" y="91278"/>
                    <a:pt x="125823" y="95413"/>
                  </a:cubicBezTo>
                  <a:cubicBezTo>
                    <a:pt x="124304" y="98593"/>
                    <a:pt x="121700" y="100051"/>
                    <a:pt x="118386" y="100455"/>
                  </a:cubicBezTo>
                  <a:cubicBezTo>
                    <a:pt x="117942" y="100509"/>
                    <a:pt x="117494" y="100526"/>
                    <a:pt x="117036" y="100526"/>
                  </a:cubicBezTo>
                  <a:cubicBezTo>
                    <a:pt x="116235" y="100526"/>
                    <a:pt x="115404" y="100474"/>
                    <a:pt x="114516" y="100474"/>
                  </a:cubicBezTo>
                  <a:lnTo>
                    <a:pt x="114516" y="100474"/>
                  </a:lnTo>
                  <a:cubicBezTo>
                    <a:pt x="115953" y="96702"/>
                    <a:pt x="115621" y="93151"/>
                    <a:pt x="113594" y="90132"/>
                  </a:cubicBezTo>
                  <a:cubicBezTo>
                    <a:pt x="114489" y="89887"/>
                    <a:pt x="115359" y="89623"/>
                    <a:pt x="116241" y="89427"/>
                  </a:cubicBezTo>
                  <a:cubicBezTo>
                    <a:pt x="118912" y="88845"/>
                    <a:pt x="120763" y="87308"/>
                    <a:pt x="121804" y="84783"/>
                  </a:cubicBezTo>
                  <a:cubicBezTo>
                    <a:pt x="122088" y="84093"/>
                    <a:pt x="122458" y="83767"/>
                    <a:pt x="122856" y="83767"/>
                  </a:cubicBezTo>
                  <a:close/>
                  <a:moveTo>
                    <a:pt x="15262" y="92172"/>
                  </a:moveTo>
                  <a:cubicBezTo>
                    <a:pt x="17235" y="95511"/>
                    <a:pt x="19630" y="98317"/>
                    <a:pt x="24066" y="98734"/>
                  </a:cubicBezTo>
                  <a:cubicBezTo>
                    <a:pt x="22319" y="100065"/>
                    <a:pt x="20508" y="100719"/>
                    <a:pt x="18865" y="100719"/>
                  </a:cubicBezTo>
                  <a:cubicBezTo>
                    <a:pt x="17461" y="100719"/>
                    <a:pt x="16181" y="100241"/>
                    <a:pt x="15170" y="99297"/>
                  </a:cubicBezTo>
                  <a:cubicBezTo>
                    <a:pt x="12658" y="96951"/>
                    <a:pt x="12652" y="94862"/>
                    <a:pt x="15262" y="92172"/>
                  </a:cubicBezTo>
                  <a:close/>
                  <a:moveTo>
                    <a:pt x="86999" y="92276"/>
                  </a:moveTo>
                  <a:cubicBezTo>
                    <a:pt x="88573" y="93101"/>
                    <a:pt x="90120" y="93696"/>
                    <a:pt x="91726" y="93696"/>
                  </a:cubicBezTo>
                  <a:cubicBezTo>
                    <a:pt x="92483" y="93696"/>
                    <a:pt x="93252" y="93565"/>
                    <a:pt x="94044" y="93263"/>
                  </a:cubicBezTo>
                  <a:cubicBezTo>
                    <a:pt x="94192" y="93203"/>
                    <a:pt x="94370" y="93153"/>
                    <a:pt x="94531" y="93153"/>
                  </a:cubicBezTo>
                  <a:cubicBezTo>
                    <a:pt x="94584" y="93153"/>
                    <a:pt x="94634" y="93159"/>
                    <a:pt x="94682" y="93171"/>
                  </a:cubicBezTo>
                  <a:cubicBezTo>
                    <a:pt x="95662" y="93453"/>
                    <a:pt x="98382" y="97429"/>
                    <a:pt x="98400" y="98568"/>
                  </a:cubicBezTo>
                  <a:cubicBezTo>
                    <a:pt x="98431" y="100602"/>
                    <a:pt x="96691" y="103194"/>
                    <a:pt x="94841" y="103880"/>
                  </a:cubicBezTo>
                  <a:cubicBezTo>
                    <a:pt x="94115" y="104145"/>
                    <a:pt x="93407" y="104285"/>
                    <a:pt x="92730" y="104285"/>
                  </a:cubicBezTo>
                  <a:cubicBezTo>
                    <a:pt x="91235" y="104285"/>
                    <a:pt x="89893" y="103605"/>
                    <a:pt x="88855" y="102103"/>
                  </a:cubicBezTo>
                  <a:cubicBezTo>
                    <a:pt x="87660" y="100376"/>
                    <a:pt x="86662" y="98391"/>
                    <a:pt x="86147" y="96375"/>
                  </a:cubicBezTo>
                  <a:cubicBezTo>
                    <a:pt x="85847" y="95193"/>
                    <a:pt x="86662" y="93734"/>
                    <a:pt x="86999" y="92276"/>
                  </a:cubicBezTo>
                  <a:close/>
                  <a:moveTo>
                    <a:pt x="111977" y="89623"/>
                  </a:moveTo>
                  <a:cubicBezTo>
                    <a:pt x="112584" y="90328"/>
                    <a:pt x="113307" y="90861"/>
                    <a:pt x="113613" y="91566"/>
                  </a:cubicBezTo>
                  <a:cubicBezTo>
                    <a:pt x="114918" y="94592"/>
                    <a:pt x="115243" y="97613"/>
                    <a:pt x="113184" y="100510"/>
                  </a:cubicBezTo>
                  <a:cubicBezTo>
                    <a:pt x="111238" y="103240"/>
                    <a:pt x="108731" y="104608"/>
                    <a:pt x="105657" y="104608"/>
                  </a:cubicBezTo>
                  <a:cubicBezTo>
                    <a:pt x="105053" y="104608"/>
                    <a:pt x="104427" y="104555"/>
                    <a:pt x="103780" y="104450"/>
                  </a:cubicBezTo>
                  <a:cubicBezTo>
                    <a:pt x="102946" y="104309"/>
                    <a:pt x="102132" y="104088"/>
                    <a:pt x="101341" y="103794"/>
                  </a:cubicBezTo>
                  <a:cubicBezTo>
                    <a:pt x="99417" y="103071"/>
                    <a:pt x="98701" y="101932"/>
                    <a:pt x="99099" y="99941"/>
                  </a:cubicBezTo>
                  <a:cubicBezTo>
                    <a:pt x="99712" y="96865"/>
                    <a:pt x="97604" y="95193"/>
                    <a:pt x="95895" y="93287"/>
                  </a:cubicBezTo>
                  <a:cubicBezTo>
                    <a:pt x="95754" y="93128"/>
                    <a:pt x="95558" y="93011"/>
                    <a:pt x="95386" y="92871"/>
                  </a:cubicBezTo>
                  <a:lnTo>
                    <a:pt x="96722" y="91333"/>
                  </a:lnTo>
                  <a:cubicBezTo>
                    <a:pt x="99980" y="93654"/>
                    <a:pt x="102637" y="94836"/>
                    <a:pt x="104923" y="94836"/>
                  </a:cubicBezTo>
                  <a:cubicBezTo>
                    <a:pt x="107676" y="94836"/>
                    <a:pt x="109892" y="93124"/>
                    <a:pt x="111977" y="89623"/>
                  </a:cubicBezTo>
                  <a:close/>
                  <a:moveTo>
                    <a:pt x="125621" y="97600"/>
                  </a:moveTo>
                  <a:lnTo>
                    <a:pt x="125621" y="97600"/>
                  </a:lnTo>
                  <a:cubicBezTo>
                    <a:pt x="127042" y="99346"/>
                    <a:pt x="126105" y="101025"/>
                    <a:pt x="125535" y="102508"/>
                  </a:cubicBezTo>
                  <a:cubicBezTo>
                    <a:pt x="124679" y="104718"/>
                    <a:pt x="122853" y="105576"/>
                    <a:pt x="120566" y="105576"/>
                  </a:cubicBezTo>
                  <a:cubicBezTo>
                    <a:pt x="120463" y="105576"/>
                    <a:pt x="120359" y="105575"/>
                    <a:pt x="120254" y="105571"/>
                  </a:cubicBezTo>
                  <a:cubicBezTo>
                    <a:pt x="117773" y="105498"/>
                    <a:pt x="115978" y="104248"/>
                    <a:pt x="114740" y="101448"/>
                  </a:cubicBezTo>
                  <a:lnTo>
                    <a:pt x="114740" y="101448"/>
                  </a:lnTo>
                  <a:cubicBezTo>
                    <a:pt x="115265" y="101486"/>
                    <a:pt x="115783" y="101506"/>
                    <a:pt x="116294" y="101506"/>
                  </a:cubicBezTo>
                  <a:cubicBezTo>
                    <a:pt x="119845" y="101506"/>
                    <a:pt x="123040" y="100525"/>
                    <a:pt x="125621" y="97600"/>
                  </a:cubicBezTo>
                  <a:close/>
                  <a:moveTo>
                    <a:pt x="60660" y="93109"/>
                  </a:moveTo>
                  <a:cubicBezTo>
                    <a:pt x="61291" y="94482"/>
                    <a:pt x="61947" y="95897"/>
                    <a:pt x="62596" y="97318"/>
                  </a:cubicBezTo>
                  <a:cubicBezTo>
                    <a:pt x="62682" y="97515"/>
                    <a:pt x="62792" y="97766"/>
                    <a:pt x="62743" y="97950"/>
                  </a:cubicBezTo>
                  <a:cubicBezTo>
                    <a:pt x="62100" y="100363"/>
                    <a:pt x="61916" y="102992"/>
                    <a:pt x="59919" y="104811"/>
                  </a:cubicBezTo>
                  <a:cubicBezTo>
                    <a:pt x="59167" y="105498"/>
                    <a:pt x="58349" y="105719"/>
                    <a:pt x="57506" y="105719"/>
                  </a:cubicBezTo>
                  <a:cubicBezTo>
                    <a:pt x="56626" y="105719"/>
                    <a:pt x="55720" y="105477"/>
                    <a:pt x="54834" y="105271"/>
                  </a:cubicBezTo>
                  <a:cubicBezTo>
                    <a:pt x="53198" y="104891"/>
                    <a:pt x="52224" y="103690"/>
                    <a:pt x="52291" y="102122"/>
                  </a:cubicBezTo>
                  <a:cubicBezTo>
                    <a:pt x="52395" y="99818"/>
                    <a:pt x="52873" y="97533"/>
                    <a:pt x="53210" y="95125"/>
                  </a:cubicBezTo>
                  <a:cubicBezTo>
                    <a:pt x="53938" y="95233"/>
                    <a:pt x="54601" y="95288"/>
                    <a:pt x="55215" y="95288"/>
                  </a:cubicBezTo>
                  <a:cubicBezTo>
                    <a:pt x="57423" y="95288"/>
                    <a:pt x="58997" y="94581"/>
                    <a:pt x="60660" y="93109"/>
                  </a:cubicBezTo>
                  <a:close/>
                  <a:moveTo>
                    <a:pt x="74200" y="94225"/>
                  </a:moveTo>
                  <a:cubicBezTo>
                    <a:pt x="75395" y="96350"/>
                    <a:pt x="76669" y="98446"/>
                    <a:pt x="79475" y="98875"/>
                  </a:cubicBezTo>
                  <a:cubicBezTo>
                    <a:pt x="79831" y="98930"/>
                    <a:pt x="80327" y="99524"/>
                    <a:pt x="80370" y="99916"/>
                  </a:cubicBezTo>
                  <a:cubicBezTo>
                    <a:pt x="80572" y="101803"/>
                    <a:pt x="80670" y="103709"/>
                    <a:pt x="80743" y="105614"/>
                  </a:cubicBezTo>
                  <a:cubicBezTo>
                    <a:pt x="80756" y="105963"/>
                    <a:pt x="80547" y="106380"/>
                    <a:pt x="80321" y="106680"/>
                  </a:cubicBezTo>
                  <a:cubicBezTo>
                    <a:pt x="79390" y="107942"/>
                    <a:pt x="77174" y="108660"/>
                    <a:pt x="75123" y="108660"/>
                  </a:cubicBezTo>
                  <a:cubicBezTo>
                    <a:pt x="73540" y="108660"/>
                    <a:pt x="72057" y="108233"/>
                    <a:pt x="71339" y="107299"/>
                  </a:cubicBezTo>
                  <a:cubicBezTo>
                    <a:pt x="70481" y="106178"/>
                    <a:pt x="70010" y="104511"/>
                    <a:pt x="69973" y="103078"/>
                  </a:cubicBezTo>
                  <a:cubicBezTo>
                    <a:pt x="69924" y="100970"/>
                    <a:pt x="69611" y="98654"/>
                    <a:pt x="72117" y="97245"/>
                  </a:cubicBezTo>
                  <a:cubicBezTo>
                    <a:pt x="73067" y="96712"/>
                    <a:pt x="73502" y="95284"/>
                    <a:pt x="74200" y="94225"/>
                  </a:cubicBezTo>
                  <a:close/>
                  <a:moveTo>
                    <a:pt x="50956" y="92993"/>
                  </a:moveTo>
                  <a:lnTo>
                    <a:pt x="52726" y="94923"/>
                  </a:lnTo>
                  <a:cubicBezTo>
                    <a:pt x="52359" y="96179"/>
                    <a:pt x="51899" y="97551"/>
                    <a:pt x="51562" y="98954"/>
                  </a:cubicBezTo>
                  <a:cubicBezTo>
                    <a:pt x="50613" y="102881"/>
                    <a:pt x="51703" y="105020"/>
                    <a:pt x="55520" y="106600"/>
                  </a:cubicBezTo>
                  <a:cubicBezTo>
                    <a:pt x="54313" y="109155"/>
                    <a:pt x="51991" y="109933"/>
                    <a:pt x="49559" y="110282"/>
                  </a:cubicBezTo>
                  <a:cubicBezTo>
                    <a:pt x="49100" y="110348"/>
                    <a:pt x="48644" y="110380"/>
                    <a:pt x="48194" y="110380"/>
                  </a:cubicBezTo>
                  <a:cubicBezTo>
                    <a:pt x="42787" y="110380"/>
                    <a:pt x="38093" y="105825"/>
                    <a:pt x="37471" y="101368"/>
                  </a:cubicBezTo>
                  <a:cubicBezTo>
                    <a:pt x="37324" y="100327"/>
                    <a:pt x="37673" y="99212"/>
                    <a:pt x="37826" y="97809"/>
                  </a:cubicBezTo>
                  <a:cubicBezTo>
                    <a:pt x="38898" y="98538"/>
                    <a:pt x="39511" y="99022"/>
                    <a:pt x="40185" y="99408"/>
                  </a:cubicBezTo>
                  <a:cubicBezTo>
                    <a:pt x="40960" y="99854"/>
                    <a:pt x="41694" y="100041"/>
                    <a:pt x="42391" y="100041"/>
                  </a:cubicBezTo>
                  <a:cubicBezTo>
                    <a:pt x="43971" y="100041"/>
                    <a:pt x="45357" y="99082"/>
                    <a:pt x="46581" y="98011"/>
                  </a:cubicBezTo>
                  <a:cubicBezTo>
                    <a:pt x="48242" y="96559"/>
                    <a:pt x="49522" y="94666"/>
                    <a:pt x="50956" y="92993"/>
                  </a:cubicBezTo>
                  <a:close/>
                  <a:moveTo>
                    <a:pt x="25254" y="99408"/>
                  </a:moveTo>
                  <a:cubicBezTo>
                    <a:pt x="25646" y="103794"/>
                    <a:pt x="26155" y="104713"/>
                    <a:pt x="31424" y="110693"/>
                  </a:cubicBezTo>
                  <a:cubicBezTo>
                    <a:pt x="30334" y="111423"/>
                    <a:pt x="29148" y="111773"/>
                    <a:pt x="27990" y="111773"/>
                  </a:cubicBezTo>
                  <a:cubicBezTo>
                    <a:pt x="25910" y="111773"/>
                    <a:pt x="23918" y="110647"/>
                    <a:pt x="22730" y="108573"/>
                  </a:cubicBezTo>
                  <a:cubicBezTo>
                    <a:pt x="20635" y="104922"/>
                    <a:pt x="21627" y="101191"/>
                    <a:pt x="25254" y="99408"/>
                  </a:cubicBezTo>
                  <a:close/>
                  <a:moveTo>
                    <a:pt x="26578" y="98709"/>
                  </a:moveTo>
                  <a:lnTo>
                    <a:pt x="26578" y="98709"/>
                  </a:lnTo>
                  <a:cubicBezTo>
                    <a:pt x="28190" y="99880"/>
                    <a:pt x="29836" y="100400"/>
                    <a:pt x="31520" y="100400"/>
                  </a:cubicBezTo>
                  <a:cubicBezTo>
                    <a:pt x="33177" y="100400"/>
                    <a:pt x="34869" y="99897"/>
                    <a:pt x="36601" y="99016"/>
                  </a:cubicBezTo>
                  <a:lnTo>
                    <a:pt x="36601" y="99016"/>
                  </a:lnTo>
                  <a:cubicBezTo>
                    <a:pt x="35762" y="104530"/>
                    <a:pt x="39511" y="107250"/>
                    <a:pt x="42856" y="110209"/>
                  </a:cubicBezTo>
                  <a:cubicBezTo>
                    <a:pt x="41622" y="111364"/>
                    <a:pt x="39643" y="111977"/>
                    <a:pt x="37662" y="111977"/>
                  </a:cubicBezTo>
                  <a:cubicBezTo>
                    <a:pt x="36153" y="111977"/>
                    <a:pt x="34642" y="111621"/>
                    <a:pt x="33458" y="110877"/>
                  </a:cubicBezTo>
                  <a:cubicBezTo>
                    <a:pt x="28949" y="108034"/>
                    <a:pt x="25322" y="102532"/>
                    <a:pt x="26578" y="98709"/>
                  </a:cubicBezTo>
                  <a:close/>
                  <a:moveTo>
                    <a:pt x="115322" y="104461"/>
                  </a:moveTo>
                  <a:cubicBezTo>
                    <a:pt x="117303" y="106301"/>
                    <a:pt x="118011" y="109849"/>
                    <a:pt x="116793" y="111410"/>
                  </a:cubicBezTo>
                  <a:cubicBezTo>
                    <a:pt x="115500" y="113055"/>
                    <a:pt x="113951" y="114403"/>
                    <a:pt x="112073" y="114403"/>
                  </a:cubicBezTo>
                  <a:cubicBezTo>
                    <a:pt x="111307" y="114403"/>
                    <a:pt x="110487" y="114178"/>
                    <a:pt x="109606" y="113658"/>
                  </a:cubicBezTo>
                  <a:cubicBezTo>
                    <a:pt x="112913" y="111490"/>
                    <a:pt x="115136" y="108667"/>
                    <a:pt x="115322" y="104461"/>
                  </a:cubicBezTo>
                  <a:close/>
                  <a:moveTo>
                    <a:pt x="85204" y="97049"/>
                  </a:moveTo>
                  <a:cubicBezTo>
                    <a:pt x="85939" y="98599"/>
                    <a:pt x="86594" y="100327"/>
                    <a:pt x="87526" y="101889"/>
                  </a:cubicBezTo>
                  <a:cubicBezTo>
                    <a:pt x="88810" y="104051"/>
                    <a:pt x="90763" y="105197"/>
                    <a:pt x="92823" y="105197"/>
                  </a:cubicBezTo>
                  <a:cubicBezTo>
                    <a:pt x="93897" y="105197"/>
                    <a:pt x="95001" y="104885"/>
                    <a:pt x="96054" y="104242"/>
                  </a:cubicBezTo>
                  <a:cubicBezTo>
                    <a:pt x="96789" y="103800"/>
                    <a:pt x="97359" y="103078"/>
                    <a:pt x="98002" y="102483"/>
                  </a:cubicBezTo>
                  <a:lnTo>
                    <a:pt x="98002" y="102483"/>
                  </a:lnTo>
                  <a:cubicBezTo>
                    <a:pt x="99779" y="104719"/>
                    <a:pt x="99344" y="109296"/>
                    <a:pt x="97138" y="111367"/>
                  </a:cubicBezTo>
                  <a:cubicBezTo>
                    <a:pt x="94738" y="113618"/>
                    <a:pt x="91861" y="114721"/>
                    <a:pt x="88744" y="114721"/>
                  </a:cubicBezTo>
                  <a:cubicBezTo>
                    <a:pt x="88290" y="114721"/>
                    <a:pt x="87830" y="114698"/>
                    <a:pt x="87366" y="114651"/>
                  </a:cubicBezTo>
                  <a:cubicBezTo>
                    <a:pt x="84566" y="114363"/>
                    <a:pt x="82422" y="112611"/>
                    <a:pt x="80854" y="110258"/>
                  </a:cubicBezTo>
                  <a:cubicBezTo>
                    <a:pt x="80480" y="109700"/>
                    <a:pt x="80204" y="109076"/>
                    <a:pt x="79880" y="108481"/>
                  </a:cubicBezTo>
                  <a:cubicBezTo>
                    <a:pt x="82091" y="106386"/>
                    <a:pt x="81987" y="104260"/>
                    <a:pt x="80897" y="99389"/>
                  </a:cubicBezTo>
                  <a:lnTo>
                    <a:pt x="85204" y="97049"/>
                  </a:lnTo>
                  <a:close/>
                  <a:moveTo>
                    <a:pt x="113552" y="101368"/>
                  </a:moveTo>
                  <a:cubicBezTo>
                    <a:pt x="115034" y="104327"/>
                    <a:pt x="114630" y="107097"/>
                    <a:pt x="112896" y="109425"/>
                  </a:cubicBezTo>
                  <a:cubicBezTo>
                    <a:pt x="110227" y="113011"/>
                    <a:pt x="106539" y="114794"/>
                    <a:pt x="102480" y="114794"/>
                  </a:cubicBezTo>
                  <a:cubicBezTo>
                    <a:pt x="100624" y="114794"/>
                    <a:pt x="98690" y="114421"/>
                    <a:pt x="96740" y="113677"/>
                  </a:cubicBezTo>
                  <a:cubicBezTo>
                    <a:pt x="96593" y="113622"/>
                    <a:pt x="96483" y="113487"/>
                    <a:pt x="96146" y="113229"/>
                  </a:cubicBezTo>
                  <a:cubicBezTo>
                    <a:pt x="99669" y="111189"/>
                    <a:pt x="99724" y="107752"/>
                    <a:pt x="100226" y="104364"/>
                  </a:cubicBezTo>
                  <a:cubicBezTo>
                    <a:pt x="102082" y="105132"/>
                    <a:pt x="103877" y="105562"/>
                    <a:pt x="105591" y="105562"/>
                  </a:cubicBezTo>
                  <a:cubicBezTo>
                    <a:pt x="108513" y="105562"/>
                    <a:pt x="111200" y="104314"/>
                    <a:pt x="113552" y="101368"/>
                  </a:cubicBezTo>
                  <a:close/>
                  <a:moveTo>
                    <a:pt x="63515" y="98348"/>
                  </a:moveTo>
                  <a:lnTo>
                    <a:pt x="69189" y="99524"/>
                  </a:lnTo>
                  <a:cubicBezTo>
                    <a:pt x="69189" y="100584"/>
                    <a:pt x="69146" y="102024"/>
                    <a:pt x="69195" y="103457"/>
                  </a:cubicBezTo>
                  <a:cubicBezTo>
                    <a:pt x="69331" y="107223"/>
                    <a:pt x="71299" y="109590"/>
                    <a:pt x="74352" y="109590"/>
                  </a:cubicBezTo>
                  <a:cubicBezTo>
                    <a:pt x="74443" y="109590"/>
                    <a:pt x="74536" y="109588"/>
                    <a:pt x="74629" y="109584"/>
                  </a:cubicBezTo>
                  <a:cubicBezTo>
                    <a:pt x="75842" y="109535"/>
                    <a:pt x="77043" y="109186"/>
                    <a:pt x="78250" y="108971"/>
                  </a:cubicBezTo>
                  <a:lnTo>
                    <a:pt x="78250" y="108971"/>
                  </a:lnTo>
                  <a:cubicBezTo>
                    <a:pt x="78605" y="112433"/>
                    <a:pt x="73912" y="115625"/>
                    <a:pt x="68343" y="115711"/>
                  </a:cubicBezTo>
                  <a:cubicBezTo>
                    <a:pt x="68263" y="115712"/>
                    <a:pt x="68184" y="115713"/>
                    <a:pt x="68104" y="115713"/>
                  </a:cubicBezTo>
                  <a:cubicBezTo>
                    <a:pt x="61858" y="115713"/>
                    <a:pt x="56964" y="111687"/>
                    <a:pt x="57291" y="106545"/>
                  </a:cubicBezTo>
                  <a:lnTo>
                    <a:pt x="57291" y="106545"/>
                  </a:lnTo>
                  <a:cubicBezTo>
                    <a:pt x="57527" y="106575"/>
                    <a:pt x="57751" y="106590"/>
                    <a:pt x="57964" y="106590"/>
                  </a:cubicBezTo>
                  <a:cubicBezTo>
                    <a:pt x="60275" y="106590"/>
                    <a:pt x="61294" y="104896"/>
                    <a:pt x="62057" y="103029"/>
                  </a:cubicBezTo>
                  <a:cubicBezTo>
                    <a:pt x="62713" y="101448"/>
                    <a:pt x="63086" y="99751"/>
                    <a:pt x="63515" y="98348"/>
                  </a:cubicBezTo>
                  <a:close/>
                  <a:moveTo>
                    <a:pt x="43377" y="111263"/>
                  </a:moveTo>
                  <a:cubicBezTo>
                    <a:pt x="44106" y="112500"/>
                    <a:pt x="44768" y="113640"/>
                    <a:pt x="45429" y="114779"/>
                  </a:cubicBezTo>
                  <a:cubicBezTo>
                    <a:pt x="42768" y="116566"/>
                    <a:pt x="40991" y="117579"/>
                    <a:pt x="39114" y="117579"/>
                  </a:cubicBezTo>
                  <a:cubicBezTo>
                    <a:pt x="37953" y="117579"/>
                    <a:pt x="36754" y="117191"/>
                    <a:pt x="35284" y="116360"/>
                  </a:cubicBezTo>
                  <a:cubicBezTo>
                    <a:pt x="33574" y="115398"/>
                    <a:pt x="32539" y="113916"/>
                    <a:pt x="32882" y="111759"/>
                  </a:cubicBezTo>
                  <a:lnTo>
                    <a:pt x="32882" y="111759"/>
                  </a:lnTo>
                  <a:cubicBezTo>
                    <a:pt x="34374" y="112510"/>
                    <a:pt x="35840" y="112824"/>
                    <a:pt x="37284" y="112824"/>
                  </a:cubicBezTo>
                  <a:cubicBezTo>
                    <a:pt x="39351" y="112824"/>
                    <a:pt x="41376" y="112182"/>
                    <a:pt x="43377" y="111263"/>
                  </a:cubicBezTo>
                  <a:close/>
                  <a:moveTo>
                    <a:pt x="56108" y="107513"/>
                  </a:moveTo>
                  <a:cubicBezTo>
                    <a:pt x="56745" y="110564"/>
                    <a:pt x="58375" y="112954"/>
                    <a:pt x="60844" y="114749"/>
                  </a:cubicBezTo>
                  <a:cubicBezTo>
                    <a:pt x="63090" y="116377"/>
                    <a:pt x="65674" y="116593"/>
                    <a:pt x="68292" y="116593"/>
                  </a:cubicBezTo>
                  <a:cubicBezTo>
                    <a:pt x="68581" y="116593"/>
                    <a:pt x="68869" y="116590"/>
                    <a:pt x="69158" y="116587"/>
                  </a:cubicBezTo>
                  <a:lnTo>
                    <a:pt x="69158" y="116587"/>
                  </a:lnTo>
                  <a:cubicBezTo>
                    <a:pt x="67843" y="119029"/>
                    <a:pt x="63293" y="120207"/>
                    <a:pt x="58816" y="120207"/>
                  </a:cubicBezTo>
                  <a:cubicBezTo>
                    <a:pt x="57745" y="120207"/>
                    <a:pt x="56678" y="120139"/>
                    <a:pt x="55661" y="120005"/>
                  </a:cubicBezTo>
                  <a:cubicBezTo>
                    <a:pt x="50931" y="119387"/>
                    <a:pt x="45141" y="114498"/>
                    <a:pt x="44590" y="110785"/>
                  </a:cubicBezTo>
                  <a:lnTo>
                    <a:pt x="44590" y="110785"/>
                  </a:lnTo>
                  <a:cubicBezTo>
                    <a:pt x="46113" y="111117"/>
                    <a:pt x="47420" y="111270"/>
                    <a:pt x="48564" y="111270"/>
                  </a:cubicBezTo>
                  <a:cubicBezTo>
                    <a:pt x="52150" y="111270"/>
                    <a:pt x="54129" y="109762"/>
                    <a:pt x="56108" y="107513"/>
                  </a:cubicBezTo>
                  <a:close/>
                  <a:moveTo>
                    <a:pt x="108889" y="114283"/>
                  </a:moveTo>
                  <a:cubicBezTo>
                    <a:pt x="108926" y="116648"/>
                    <a:pt x="108234" y="118400"/>
                    <a:pt x="106353" y="119626"/>
                  </a:cubicBezTo>
                  <a:cubicBezTo>
                    <a:pt x="105431" y="120229"/>
                    <a:pt x="104518" y="120488"/>
                    <a:pt x="103632" y="120488"/>
                  </a:cubicBezTo>
                  <a:cubicBezTo>
                    <a:pt x="102368" y="120488"/>
                    <a:pt x="101159" y="119961"/>
                    <a:pt x="100061" y="119154"/>
                  </a:cubicBezTo>
                  <a:cubicBezTo>
                    <a:pt x="98560" y="118057"/>
                    <a:pt x="97445" y="116428"/>
                    <a:pt x="96262" y="114896"/>
                  </a:cubicBezTo>
                  <a:lnTo>
                    <a:pt x="96262" y="114896"/>
                  </a:lnTo>
                  <a:cubicBezTo>
                    <a:pt x="98174" y="115450"/>
                    <a:pt x="100055" y="115756"/>
                    <a:pt x="101936" y="115756"/>
                  </a:cubicBezTo>
                  <a:cubicBezTo>
                    <a:pt x="104233" y="115756"/>
                    <a:pt x="106532" y="115300"/>
                    <a:pt x="108889" y="114283"/>
                  </a:cubicBezTo>
                  <a:close/>
                  <a:moveTo>
                    <a:pt x="79316" y="109504"/>
                  </a:moveTo>
                  <a:cubicBezTo>
                    <a:pt x="81955" y="113834"/>
                    <a:pt x="84881" y="115661"/>
                    <a:pt x="88424" y="115661"/>
                  </a:cubicBezTo>
                  <a:cubicBezTo>
                    <a:pt x="90390" y="115661"/>
                    <a:pt x="92547" y="115098"/>
                    <a:pt x="94951" y="114087"/>
                  </a:cubicBezTo>
                  <a:lnTo>
                    <a:pt x="94951" y="114087"/>
                  </a:lnTo>
                  <a:cubicBezTo>
                    <a:pt x="94945" y="115692"/>
                    <a:pt x="94057" y="116734"/>
                    <a:pt x="92997" y="117634"/>
                  </a:cubicBezTo>
                  <a:cubicBezTo>
                    <a:pt x="89785" y="120378"/>
                    <a:pt x="86359" y="121593"/>
                    <a:pt x="82767" y="121593"/>
                  </a:cubicBezTo>
                  <a:cubicBezTo>
                    <a:pt x="80344" y="121593"/>
                    <a:pt x="77844" y="121040"/>
                    <a:pt x="75285" y="120030"/>
                  </a:cubicBezTo>
                  <a:cubicBezTo>
                    <a:pt x="73428" y="119301"/>
                    <a:pt x="71756" y="118351"/>
                    <a:pt x="70573" y="116470"/>
                  </a:cubicBezTo>
                  <a:cubicBezTo>
                    <a:pt x="75199" y="116164"/>
                    <a:pt x="77686" y="113413"/>
                    <a:pt x="79316" y="109504"/>
                  </a:cubicBezTo>
                  <a:close/>
                  <a:moveTo>
                    <a:pt x="46165" y="116017"/>
                  </a:moveTo>
                  <a:cubicBezTo>
                    <a:pt x="47819" y="117138"/>
                    <a:pt x="49301" y="118327"/>
                    <a:pt x="50943" y="119197"/>
                  </a:cubicBezTo>
                  <a:cubicBezTo>
                    <a:pt x="52585" y="120061"/>
                    <a:pt x="54399" y="120600"/>
                    <a:pt x="56151" y="121292"/>
                  </a:cubicBezTo>
                  <a:cubicBezTo>
                    <a:pt x="55554" y="123232"/>
                    <a:pt x="54114" y="124352"/>
                    <a:pt x="52409" y="124352"/>
                  </a:cubicBezTo>
                  <a:cubicBezTo>
                    <a:pt x="51471" y="124352"/>
                    <a:pt x="50451" y="124012"/>
                    <a:pt x="49448" y="123283"/>
                  </a:cubicBezTo>
                  <a:cubicBezTo>
                    <a:pt x="47065" y="121549"/>
                    <a:pt x="45999" y="119031"/>
                    <a:pt x="46165" y="116017"/>
                  </a:cubicBezTo>
                  <a:close/>
                  <a:moveTo>
                    <a:pt x="95441" y="116091"/>
                  </a:moveTo>
                  <a:lnTo>
                    <a:pt x="95441" y="116091"/>
                  </a:lnTo>
                  <a:cubicBezTo>
                    <a:pt x="96299" y="119540"/>
                    <a:pt x="94553" y="123099"/>
                    <a:pt x="91508" y="124061"/>
                  </a:cubicBezTo>
                  <a:cubicBezTo>
                    <a:pt x="90277" y="124448"/>
                    <a:pt x="89271" y="124647"/>
                    <a:pt x="88450" y="124647"/>
                  </a:cubicBezTo>
                  <a:cubicBezTo>
                    <a:pt x="86928" y="124647"/>
                    <a:pt x="86042" y="123964"/>
                    <a:pt x="85541" y="122524"/>
                  </a:cubicBezTo>
                  <a:cubicBezTo>
                    <a:pt x="89480" y="121200"/>
                    <a:pt x="93052" y="119546"/>
                    <a:pt x="95441" y="116091"/>
                  </a:cubicBezTo>
                  <a:close/>
                  <a:moveTo>
                    <a:pt x="69323" y="118155"/>
                  </a:moveTo>
                  <a:lnTo>
                    <a:pt x="69771" y="118449"/>
                  </a:lnTo>
                  <a:cubicBezTo>
                    <a:pt x="68986" y="120202"/>
                    <a:pt x="68435" y="122113"/>
                    <a:pt x="67369" y="123675"/>
                  </a:cubicBezTo>
                  <a:cubicBezTo>
                    <a:pt x="66293" y="125256"/>
                    <a:pt x="64281" y="126129"/>
                    <a:pt x="62407" y="126129"/>
                  </a:cubicBezTo>
                  <a:cubicBezTo>
                    <a:pt x="61230" y="126129"/>
                    <a:pt x="60108" y="125784"/>
                    <a:pt x="59306" y="125054"/>
                  </a:cubicBezTo>
                  <a:cubicBezTo>
                    <a:pt x="58326" y="124153"/>
                    <a:pt x="57830" y="122726"/>
                    <a:pt x="56892" y="121170"/>
                  </a:cubicBezTo>
                  <a:lnTo>
                    <a:pt x="56892" y="121170"/>
                  </a:lnTo>
                  <a:cubicBezTo>
                    <a:pt x="57089" y="121172"/>
                    <a:pt x="57284" y="121173"/>
                    <a:pt x="57478" y="121173"/>
                  </a:cubicBezTo>
                  <a:cubicBezTo>
                    <a:pt x="62032" y="121173"/>
                    <a:pt x="65897" y="120529"/>
                    <a:pt x="69323" y="118155"/>
                  </a:cubicBezTo>
                  <a:close/>
                  <a:moveTo>
                    <a:pt x="70622" y="118302"/>
                  </a:moveTo>
                  <a:lnTo>
                    <a:pt x="70622" y="118302"/>
                  </a:lnTo>
                  <a:cubicBezTo>
                    <a:pt x="74620" y="121619"/>
                    <a:pt x="79132" y="122502"/>
                    <a:pt x="83861" y="122502"/>
                  </a:cubicBezTo>
                  <a:cubicBezTo>
                    <a:pt x="84024" y="122502"/>
                    <a:pt x="84188" y="122501"/>
                    <a:pt x="84352" y="122499"/>
                  </a:cubicBezTo>
                  <a:lnTo>
                    <a:pt x="84352" y="122499"/>
                  </a:lnTo>
                  <a:cubicBezTo>
                    <a:pt x="84499" y="124466"/>
                    <a:pt x="82710" y="126536"/>
                    <a:pt x="80413" y="126849"/>
                  </a:cubicBezTo>
                  <a:cubicBezTo>
                    <a:pt x="79839" y="126927"/>
                    <a:pt x="79283" y="126966"/>
                    <a:pt x="78747" y="126966"/>
                  </a:cubicBezTo>
                  <a:cubicBezTo>
                    <a:pt x="74046" y="126966"/>
                    <a:pt x="70897" y="123967"/>
                    <a:pt x="70622" y="118302"/>
                  </a:cubicBezTo>
                  <a:close/>
                  <a:moveTo>
                    <a:pt x="78501" y="1"/>
                  </a:moveTo>
                  <a:cubicBezTo>
                    <a:pt x="75898" y="1"/>
                    <a:pt x="73338" y="1612"/>
                    <a:pt x="71327" y="4879"/>
                  </a:cubicBezTo>
                  <a:cubicBezTo>
                    <a:pt x="70196" y="2230"/>
                    <a:pt x="68593" y="492"/>
                    <a:pt x="66097" y="492"/>
                  </a:cubicBezTo>
                  <a:cubicBezTo>
                    <a:pt x="65442" y="492"/>
                    <a:pt x="64724" y="612"/>
                    <a:pt x="63938" y="867"/>
                  </a:cubicBezTo>
                  <a:cubicBezTo>
                    <a:pt x="60642" y="1939"/>
                    <a:pt x="58700" y="4261"/>
                    <a:pt x="57848" y="8133"/>
                  </a:cubicBezTo>
                  <a:cubicBezTo>
                    <a:pt x="56489" y="4517"/>
                    <a:pt x="54872" y="1961"/>
                    <a:pt x="51198" y="1961"/>
                  </a:cubicBezTo>
                  <a:cubicBezTo>
                    <a:pt x="50982" y="1961"/>
                    <a:pt x="50758" y="1970"/>
                    <a:pt x="50527" y="1988"/>
                  </a:cubicBezTo>
                  <a:cubicBezTo>
                    <a:pt x="47004" y="2270"/>
                    <a:pt x="43867" y="2907"/>
                    <a:pt x="43408" y="7238"/>
                  </a:cubicBezTo>
                  <a:cubicBezTo>
                    <a:pt x="42155" y="6687"/>
                    <a:pt x="40996" y="6415"/>
                    <a:pt x="39902" y="6415"/>
                  </a:cubicBezTo>
                  <a:cubicBezTo>
                    <a:pt x="38163" y="6415"/>
                    <a:pt x="36589" y="7105"/>
                    <a:pt x="35069" y="8464"/>
                  </a:cubicBezTo>
                  <a:cubicBezTo>
                    <a:pt x="32306" y="10945"/>
                    <a:pt x="33966" y="13831"/>
                    <a:pt x="34058" y="16686"/>
                  </a:cubicBezTo>
                  <a:cubicBezTo>
                    <a:pt x="32244" y="15458"/>
                    <a:pt x="30374" y="14727"/>
                    <a:pt x="28515" y="14727"/>
                  </a:cubicBezTo>
                  <a:cubicBezTo>
                    <a:pt x="27072" y="14727"/>
                    <a:pt x="25635" y="15168"/>
                    <a:pt x="24237" y="16159"/>
                  </a:cubicBezTo>
                  <a:cubicBezTo>
                    <a:pt x="21364" y="18199"/>
                    <a:pt x="19716" y="21005"/>
                    <a:pt x="21701" y="24693"/>
                  </a:cubicBezTo>
                  <a:cubicBezTo>
                    <a:pt x="13699" y="25502"/>
                    <a:pt x="10226" y="31365"/>
                    <a:pt x="13516" y="37522"/>
                  </a:cubicBezTo>
                  <a:cubicBezTo>
                    <a:pt x="13191" y="37510"/>
                    <a:pt x="12868" y="37502"/>
                    <a:pt x="12548" y="37502"/>
                  </a:cubicBezTo>
                  <a:cubicBezTo>
                    <a:pt x="9757" y="37502"/>
                    <a:pt x="7212" y="38082"/>
                    <a:pt x="5778" y="40990"/>
                  </a:cubicBezTo>
                  <a:cubicBezTo>
                    <a:pt x="4344" y="43894"/>
                    <a:pt x="5649" y="46185"/>
                    <a:pt x="7720" y="48244"/>
                  </a:cubicBezTo>
                  <a:cubicBezTo>
                    <a:pt x="2580" y="49868"/>
                    <a:pt x="92" y="56294"/>
                    <a:pt x="6599" y="60834"/>
                  </a:cubicBezTo>
                  <a:cubicBezTo>
                    <a:pt x="1961" y="61845"/>
                    <a:pt x="0" y="64902"/>
                    <a:pt x="429" y="69228"/>
                  </a:cubicBezTo>
                  <a:cubicBezTo>
                    <a:pt x="760" y="72518"/>
                    <a:pt x="3627" y="73290"/>
                    <a:pt x="6452" y="73780"/>
                  </a:cubicBezTo>
                  <a:cubicBezTo>
                    <a:pt x="3076" y="77327"/>
                    <a:pt x="4516" y="80495"/>
                    <a:pt x="10544" y="82645"/>
                  </a:cubicBezTo>
                  <a:cubicBezTo>
                    <a:pt x="7640" y="84122"/>
                    <a:pt x="7285" y="86505"/>
                    <a:pt x="8118" y="89182"/>
                  </a:cubicBezTo>
                  <a:cubicBezTo>
                    <a:pt x="8845" y="91507"/>
                    <a:pt x="10397" y="92847"/>
                    <a:pt x="12963" y="92847"/>
                  </a:cubicBezTo>
                  <a:cubicBezTo>
                    <a:pt x="13142" y="92847"/>
                    <a:pt x="13326" y="92841"/>
                    <a:pt x="13516" y="92828"/>
                  </a:cubicBezTo>
                  <a:lnTo>
                    <a:pt x="13516" y="92828"/>
                  </a:lnTo>
                  <a:cubicBezTo>
                    <a:pt x="11898" y="95597"/>
                    <a:pt x="12327" y="97772"/>
                    <a:pt x="14471" y="99849"/>
                  </a:cubicBezTo>
                  <a:cubicBezTo>
                    <a:pt x="15802" y="101138"/>
                    <a:pt x="17264" y="101469"/>
                    <a:pt x="18812" y="101469"/>
                  </a:cubicBezTo>
                  <a:cubicBezTo>
                    <a:pt x="19780" y="101469"/>
                    <a:pt x="20782" y="101340"/>
                    <a:pt x="21805" y="101233"/>
                  </a:cubicBezTo>
                  <a:lnTo>
                    <a:pt x="21805" y="101233"/>
                  </a:lnTo>
                  <a:cubicBezTo>
                    <a:pt x="19697" y="104854"/>
                    <a:pt x="20972" y="108095"/>
                    <a:pt x="23177" y="110705"/>
                  </a:cubicBezTo>
                  <a:cubicBezTo>
                    <a:pt x="24355" y="112096"/>
                    <a:pt x="25798" y="112599"/>
                    <a:pt x="27348" y="112599"/>
                  </a:cubicBezTo>
                  <a:cubicBezTo>
                    <a:pt x="28790" y="112599"/>
                    <a:pt x="30325" y="112164"/>
                    <a:pt x="31828" y="111600"/>
                  </a:cubicBezTo>
                  <a:lnTo>
                    <a:pt x="31828" y="111600"/>
                  </a:lnTo>
                  <a:cubicBezTo>
                    <a:pt x="31687" y="115239"/>
                    <a:pt x="33758" y="116961"/>
                    <a:pt x="36785" y="118076"/>
                  </a:cubicBezTo>
                  <a:cubicBezTo>
                    <a:pt x="37577" y="118368"/>
                    <a:pt x="38329" y="118494"/>
                    <a:pt x="39054" y="118494"/>
                  </a:cubicBezTo>
                  <a:cubicBezTo>
                    <a:pt x="41199" y="118494"/>
                    <a:pt x="43103" y="117390"/>
                    <a:pt x="45086" y="116231"/>
                  </a:cubicBezTo>
                  <a:cubicBezTo>
                    <a:pt x="45497" y="120440"/>
                    <a:pt x="46930" y="123773"/>
                    <a:pt x="51152" y="125060"/>
                  </a:cubicBezTo>
                  <a:cubicBezTo>
                    <a:pt x="51588" y="125193"/>
                    <a:pt x="52000" y="125252"/>
                    <a:pt x="52391" y="125252"/>
                  </a:cubicBezTo>
                  <a:cubicBezTo>
                    <a:pt x="54062" y="125252"/>
                    <a:pt x="55365" y="124164"/>
                    <a:pt x="56611" y="123008"/>
                  </a:cubicBezTo>
                  <a:cubicBezTo>
                    <a:pt x="58140" y="125824"/>
                    <a:pt x="59657" y="126997"/>
                    <a:pt x="62246" y="126997"/>
                  </a:cubicBezTo>
                  <a:cubicBezTo>
                    <a:pt x="62726" y="126997"/>
                    <a:pt x="63243" y="126957"/>
                    <a:pt x="63803" y="126880"/>
                  </a:cubicBezTo>
                  <a:cubicBezTo>
                    <a:pt x="67136" y="126420"/>
                    <a:pt x="68557" y="123749"/>
                    <a:pt x="70003" y="120777"/>
                  </a:cubicBezTo>
                  <a:cubicBezTo>
                    <a:pt x="71051" y="124980"/>
                    <a:pt x="73520" y="127333"/>
                    <a:pt x="77410" y="127829"/>
                  </a:cubicBezTo>
                  <a:cubicBezTo>
                    <a:pt x="77879" y="127889"/>
                    <a:pt x="78340" y="127921"/>
                    <a:pt x="78790" y="127921"/>
                  </a:cubicBezTo>
                  <a:cubicBezTo>
                    <a:pt x="81416" y="127921"/>
                    <a:pt x="83701" y="126862"/>
                    <a:pt x="85228" y="124294"/>
                  </a:cubicBezTo>
                  <a:cubicBezTo>
                    <a:pt x="86352" y="125235"/>
                    <a:pt x="87481" y="125584"/>
                    <a:pt x="88592" y="125584"/>
                  </a:cubicBezTo>
                  <a:cubicBezTo>
                    <a:pt x="90164" y="125584"/>
                    <a:pt x="91701" y="124885"/>
                    <a:pt x="93138" y="124178"/>
                  </a:cubicBezTo>
                  <a:cubicBezTo>
                    <a:pt x="95931" y="122799"/>
                    <a:pt x="96421" y="119895"/>
                    <a:pt x="96452" y="116636"/>
                  </a:cubicBezTo>
                  <a:cubicBezTo>
                    <a:pt x="98426" y="119300"/>
                    <a:pt x="100518" y="121440"/>
                    <a:pt x="103481" y="121440"/>
                  </a:cubicBezTo>
                  <a:cubicBezTo>
                    <a:pt x="103754" y="121440"/>
                    <a:pt x="104036" y="121422"/>
                    <a:pt x="104325" y="121384"/>
                  </a:cubicBezTo>
                  <a:cubicBezTo>
                    <a:pt x="107762" y="120931"/>
                    <a:pt x="109508" y="118376"/>
                    <a:pt x="110047" y="114951"/>
                  </a:cubicBezTo>
                  <a:cubicBezTo>
                    <a:pt x="110765" y="115251"/>
                    <a:pt x="111418" y="115381"/>
                    <a:pt x="112024" y="115381"/>
                  </a:cubicBezTo>
                  <a:cubicBezTo>
                    <a:pt x="113816" y="115381"/>
                    <a:pt x="115196" y="114242"/>
                    <a:pt x="116633" y="112997"/>
                  </a:cubicBezTo>
                  <a:cubicBezTo>
                    <a:pt x="118961" y="110975"/>
                    <a:pt x="117853" y="108487"/>
                    <a:pt x="117853" y="106116"/>
                  </a:cubicBezTo>
                  <a:lnTo>
                    <a:pt x="117853" y="106116"/>
                  </a:lnTo>
                  <a:cubicBezTo>
                    <a:pt x="118733" y="106392"/>
                    <a:pt x="119640" y="106526"/>
                    <a:pt x="120513" y="106526"/>
                  </a:cubicBezTo>
                  <a:cubicBezTo>
                    <a:pt x="122489" y="106526"/>
                    <a:pt x="124296" y="105841"/>
                    <a:pt x="125247" y="104566"/>
                  </a:cubicBezTo>
                  <a:cubicBezTo>
                    <a:pt x="126865" y="102397"/>
                    <a:pt x="127906" y="100051"/>
                    <a:pt x="126712" y="97245"/>
                  </a:cubicBezTo>
                  <a:cubicBezTo>
                    <a:pt x="129266" y="96197"/>
                    <a:pt x="130945" y="94316"/>
                    <a:pt x="131013" y="91431"/>
                  </a:cubicBezTo>
                  <a:cubicBezTo>
                    <a:pt x="131080" y="88594"/>
                    <a:pt x="128911" y="86756"/>
                    <a:pt x="127410" y="84575"/>
                  </a:cubicBezTo>
                  <a:cubicBezTo>
                    <a:pt x="130725" y="84085"/>
                    <a:pt x="134015" y="84207"/>
                    <a:pt x="136110" y="80715"/>
                  </a:cubicBezTo>
                  <a:cubicBezTo>
                    <a:pt x="138211" y="77211"/>
                    <a:pt x="137764" y="74521"/>
                    <a:pt x="134640" y="72058"/>
                  </a:cubicBezTo>
                  <a:cubicBezTo>
                    <a:pt x="138267" y="70386"/>
                    <a:pt x="138996" y="69240"/>
                    <a:pt x="138450" y="65968"/>
                  </a:cubicBezTo>
                  <a:cubicBezTo>
                    <a:pt x="137966" y="63046"/>
                    <a:pt x="135510" y="61882"/>
                    <a:pt x="133071" y="60522"/>
                  </a:cubicBezTo>
                  <a:cubicBezTo>
                    <a:pt x="135638" y="59829"/>
                    <a:pt x="137868" y="58947"/>
                    <a:pt x="138352" y="56294"/>
                  </a:cubicBezTo>
                  <a:cubicBezTo>
                    <a:pt x="138922" y="53127"/>
                    <a:pt x="137752" y="50652"/>
                    <a:pt x="134725" y="49298"/>
                  </a:cubicBezTo>
                  <a:cubicBezTo>
                    <a:pt x="137495" y="43288"/>
                    <a:pt x="135111" y="39385"/>
                    <a:pt x="127857" y="38159"/>
                  </a:cubicBezTo>
                  <a:cubicBezTo>
                    <a:pt x="130192" y="36205"/>
                    <a:pt x="131356" y="33877"/>
                    <a:pt x="130149" y="30991"/>
                  </a:cubicBezTo>
                  <a:cubicBezTo>
                    <a:pt x="129397" y="29193"/>
                    <a:pt x="128209" y="27772"/>
                    <a:pt x="125982" y="27772"/>
                  </a:cubicBezTo>
                  <a:cubicBezTo>
                    <a:pt x="125849" y="27772"/>
                    <a:pt x="125713" y="27777"/>
                    <a:pt x="125572" y="27787"/>
                  </a:cubicBezTo>
                  <a:cubicBezTo>
                    <a:pt x="127183" y="24662"/>
                    <a:pt x="125045" y="22782"/>
                    <a:pt x="123385" y="20864"/>
                  </a:cubicBezTo>
                  <a:cubicBezTo>
                    <a:pt x="122352" y="19664"/>
                    <a:pt x="121164" y="19266"/>
                    <a:pt x="119900" y="19266"/>
                  </a:cubicBezTo>
                  <a:cubicBezTo>
                    <a:pt x="118660" y="19266"/>
                    <a:pt x="117346" y="19649"/>
                    <a:pt x="116033" y="20031"/>
                  </a:cubicBezTo>
                  <a:cubicBezTo>
                    <a:pt x="116793" y="17715"/>
                    <a:pt x="117350" y="15632"/>
                    <a:pt x="115616" y="13677"/>
                  </a:cubicBezTo>
                  <a:cubicBezTo>
                    <a:pt x="114513" y="12431"/>
                    <a:pt x="113319" y="12006"/>
                    <a:pt x="112075" y="12006"/>
                  </a:cubicBezTo>
                  <a:cubicBezTo>
                    <a:pt x="110867" y="12006"/>
                    <a:pt x="109612" y="12407"/>
                    <a:pt x="108344" y="12844"/>
                  </a:cubicBezTo>
                  <a:cubicBezTo>
                    <a:pt x="108031" y="9634"/>
                    <a:pt x="105979" y="7820"/>
                    <a:pt x="103314" y="7012"/>
                  </a:cubicBezTo>
                  <a:cubicBezTo>
                    <a:pt x="102687" y="6820"/>
                    <a:pt x="102069" y="6730"/>
                    <a:pt x="101464" y="6730"/>
                  </a:cubicBezTo>
                  <a:cubicBezTo>
                    <a:pt x="99422" y="6730"/>
                    <a:pt x="97520" y="7749"/>
                    <a:pt x="95852" y="9285"/>
                  </a:cubicBezTo>
                  <a:cubicBezTo>
                    <a:pt x="94961" y="5439"/>
                    <a:pt x="93020" y="3423"/>
                    <a:pt x="90654" y="3423"/>
                  </a:cubicBezTo>
                  <a:cubicBezTo>
                    <a:pt x="89310" y="3423"/>
                    <a:pt x="87829" y="4073"/>
                    <a:pt x="86325" y="5406"/>
                  </a:cubicBezTo>
                  <a:cubicBezTo>
                    <a:pt x="84077" y="1821"/>
                    <a:pt x="81266" y="1"/>
                    <a:pt x="785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" name="Google Shape;162;p2"/>
          <p:cNvGrpSpPr/>
          <p:nvPr/>
        </p:nvGrpSpPr>
        <p:grpSpPr>
          <a:xfrm>
            <a:off x="487642" y="4608566"/>
            <a:ext cx="943254" cy="916706"/>
            <a:chOff x="1010950" y="3470825"/>
            <a:chExt cx="429025" cy="416950"/>
          </a:xfrm>
        </p:grpSpPr>
        <p:sp>
          <p:nvSpPr>
            <p:cNvPr id="163" name="Google Shape;163;p2"/>
            <p:cNvSpPr/>
            <p:nvPr/>
          </p:nvSpPr>
          <p:spPr>
            <a:xfrm>
              <a:off x="1010950" y="3470825"/>
              <a:ext cx="429025" cy="416950"/>
            </a:xfrm>
            <a:custGeom>
              <a:avLst/>
              <a:gdLst/>
              <a:ahLst/>
              <a:cxnLst/>
              <a:rect l="l" t="t" r="r" b="b"/>
              <a:pathLst>
                <a:path w="17161" h="16678" extrusionOk="0">
                  <a:moveTo>
                    <a:pt x="7384" y="199"/>
                  </a:moveTo>
                  <a:cubicBezTo>
                    <a:pt x="7775" y="199"/>
                    <a:pt x="8120" y="391"/>
                    <a:pt x="8383" y="715"/>
                  </a:cubicBezTo>
                  <a:cubicBezTo>
                    <a:pt x="8541" y="912"/>
                    <a:pt x="8619" y="1187"/>
                    <a:pt x="8684" y="1439"/>
                  </a:cubicBezTo>
                  <a:cubicBezTo>
                    <a:pt x="8720" y="1579"/>
                    <a:pt x="8711" y="1679"/>
                    <a:pt x="8856" y="1679"/>
                  </a:cubicBezTo>
                  <a:cubicBezTo>
                    <a:pt x="8881" y="1679"/>
                    <a:pt x="8911" y="1676"/>
                    <a:pt x="8946" y="1670"/>
                  </a:cubicBezTo>
                  <a:cubicBezTo>
                    <a:pt x="8975" y="1664"/>
                    <a:pt x="9005" y="1662"/>
                    <a:pt x="9035" y="1662"/>
                  </a:cubicBezTo>
                  <a:cubicBezTo>
                    <a:pt x="9378" y="1662"/>
                    <a:pt x="9779" y="2002"/>
                    <a:pt x="9951" y="2417"/>
                  </a:cubicBezTo>
                  <a:lnTo>
                    <a:pt x="9542" y="2621"/>
                  </a:lnTo>
                  <a:lnTo>
                    <a:pt x="8576" y="2157"/>
                  </a:lnTo>
                  <a:lnTo>
                    <a:pt x="8515" y="2242"/>
                  </a:lnTo>
                  <a:cubicBezTo>
                    <a:pt x="8485" y="2121"/>
                    <a:pt x="8467" y="1995"/>
                    <a:pt x="8424" y="1876"/>
                  </a:cubicBezTo>
                  <a:cubicBezTo>
                    <a:pt x="8236" y="1344"/>
                    <a:pt x="7800" y="1054"/>
                    <a:pt x="7201" y="1054"/>
                  </a:cubicBezTo>
                  <a:cubicBezTo>
                    <a:pt x="7179" y="1054"/>
                    <a:pt x="7157" y="1054"/>
                    <a:pt x="7134" y="1055"/>
                  </a:cubicBezTo>
                  <a:cubicBezTo>
                    <a:pt x="6701" y="1070"/>
                    <a:pt x="6304" y="1428"/>
                    <a:pt x="6170" y="1969"/>
                  </a:cubicBezTo>
                  <a:cubicBezTo>
                    <a:pt x="6114" y="2192"/>
                    <a:pt x="6016" y="2320"/>
                    <a:pt x="5815" y="2448"/>
                  </a:cubicBezTo>
                  <a:cubicBezTo>
                    <a:pt x="5415" y="2701"/>
                    <a:pt x="5397" y="3140"/>
                    <a:pt x="5412" y="3545"/>
                  </a:cubicBezTo>
                  <a:lnTo>
                    <a:pt x="4906" y="4019"/>
                  </a:lnTo>
                  <a:cubicBezTo>
                    <a:pt x="4854" y="3842"/>
                    <a:pt x="4784" y="3684"/>
                    <a:pt x="4765" y="3521"/>
                  </a:cubicBezTo>
                  <a:cubicBezTo>
                    <a:pt x="4717" y="3080"/>
                    <a:pt x="4609" y="2554"/>
                    <a:pt x="5079" y="2322"/>
                  </a:cubicBezTo>
                  <a:cubicBezTo>
                    <a:pt x="5499" y="2114"/>
                    <a:pt x="5564" y="1841"/>
                    <a:pt x="5651" y="1439"/>
                  </a:cubicBezTo>
                  <a:cubicBezTo>
                    <a:pt x="5806" y="730"/>
                    <a:pt x="6408" y="412"/>
                    <a:pt x="7054" y="243"/>
                  </a:cubicBezTo>
                  <a:cubicBezTo>
                    <a:pt x="7167" y="213"/>
                    <a:pt x="7277" y="199"/>
                    <a:pt x="7384" y="199"/>
                  </a:cubicBezTo>
                  <a:close/>
                  <a:moveTo>
                    <a:pt x="7268" y="1259"/>
                  </a:moveTo>
                  <a:cubicBezTo>
                    <a:pt x="7668" y="1259"/>
                    <a:pt x="8068" y="1528"/>
                    <a:pt x="8205" y="1923"/>
                  </a:cubicBezTo>
                  <a:cubicBezTo>
                    <a:pt x="8245" y="2040"/>
                    <a:pt x="8268" y="2181"/>
                    <a:pt x="8244" y="2300"/>
                  </a:cubicBezTo>
                  <a:cubicBezTo>
                    <a:pt x="8208" y="2466"/>
                    <a:pt x="8213" y="2555"/>
                    <a:pt x="8308" y="2555"/>
                  </a:cubicBezTo>
                  <a:cubicBezTo>
                    <a:pt x="8348" y="2555"/>
                    <a:pt x="8403" y="2540"/>
                    <a:pt x="8478" y="2508"/>
                  </a:cubicBezTo>
                  <a:cubicBezTo>
                    <a:pt x="8583" y="2463"/>
                    <a:pt x="8676" y="2440"/>
                    <a:pt x="8759" y="2440"/>
                  </a:cubicBezTo>
                  <a:cubicBezTo>
                    <a:pt x="8947" y="2440"/>
                    <a:pt x="9089" y="2556"/>
                    <a:pt x="9232" y="2801"/>
                  </a:cubicBezTo>
                  <a:cubicBezTo>
                    <a:pt x="8755" y="3314"/>
                    <a:pt x="8755" y="3314"/>
                    <a:pt x="8543" y="4141"/>
                  </a:cubicBezTo>
                  <a:lnTo>
                    <a:pt x="7727" y="4570"/>
                  </a:lnTo>
                  <a:cubicBezTo>
                    <a:pt x="7229" y="4141"/>
                    <a:pt x="6815" y="3443"/>
                    <a:pt x="6021" y="3443"/>
                  </a:cubicBezTo>
                  <a:cubicBezTo>
                    <a:pt x="5914" y="3443"/>
                    <a:pt x="5801" y="3456"/>
                    <a:pt x="5679" y="3483"/>
                  </a:cubicBezTo>
                  <a:cubicBezTo>
                    <a:pt x="5637" y="2919"/>
                    <a:pt x="5774" y="2712"/>
                    <a:pt x="6227" y="2539"/>
                  </a:cubicBezTo>
                  <a:cubicBezTo>
                    <a:pt x="6302" y="2512"/>
                    <a:pt x="6358" y="2346"/>
                    <a:pt x="6363" y="2242"/>
                  </a:cubicBezTo>
                  <a:cubicBezTo>
                    <a:pt x="6385" y="1811"/>
                    <a:pt x="6751" y="1332"/>
                    <a:pt x="7129" y="1270"/>
                  </a:cubicBezTo>
                  <a:cubicBezTo>
                    <a:pt x="7175" y="1263"/>
                    <a:pt x="7222" y="1259"/>
                    <a:pt x="7268" y="1259"/>
                  </a:cubicBezTo>
                  <a:close/>
                  <a:moveTo>
                    <a:pt x="14431" y="3183"/>
                  </a:moveTo>
                  <a:cubicBezTo>
                    <a:pt x="14653" y="3183"/>
                    <a:pt x="14855" y="3288"/>
                    <a:pt x="15028" y="3487"/>
                  </a:cubicBezTo>
                  <a:cubicBezTo>
                    <a:pt x="15369" y="3879"/>
                    <a:pt x="15423" y="4286"/>
                    <a:pt x="15152" y="4661"/>
                  </a:cubicBezTo>
                  <a:cubicBezTo>
                    <a:pt x="15035" y="4821"/>
                    <a:pt x="14866" y="4946"/>
                    <a:pt x="14723" y="5089"/>
                  </a:cubicBezTo>
                  <a:cubicBezTo>
                    <a:pt x="14665" y="5145"/>
                    <a:pt x="14613" y="5208"/>
                    <a:pt x="14559" y="5267"/>
                  </a:cubicBezTo>
                  <a:cubicBezTo>
                    <a:pt x="14624" y="5317"/>
                    <a:pt x="14682" y="5382"/>
                    <a:pt x="14753" y="5416"/>
                  </a:cubicBezTo>
                  <a:cubicBezTo>
                    <a:pt x="15290" y="5661"/>
                    <a:pt x="15375" y="5960"/>
                    <a:pt x="15094" y="6391"/>
                  </a:cubicBezTo>
                  <a:cubicBezTo>
                    <a:pt x="14675" y="6306"/>
                    <a:pt x="14282" y="6232"/>
                    <a:pt x="13896" y="6146"/>
                  </a:cubicBezTo>
                  <a:cubicBezTo>
                    <a:pt x="13835" y="6128"/>
                    <a:pt x="13783" y="6087"/>
                    <a:pt x="13751" y="6033"/>
                  </a:cubicBezTo>
                  <a:cubicBezTo>
                    <a:pt x="13560" y="5697"/>
                    <a:pt x="13304" y="5489"/>
                    <a:pt x="12922" y="5489"/>
                  </a:cubicBezTo>
                  <a:cubicBezTo>
                    <a:pt x="12857" y="5489"/>
                    <a:pt x="12788" y="5495"/>
                    <a:pt x="12716" y="5507"/>
                  </a:cubicBezTo>
                  <a:cubicBezTo>
                    <a:pt x="12738" y="5141"/>
                    <a:pt x="12640" y="4875"/>
                    <a:pt x="12398" y="4652"/>
                  </a:cubicBezTo>
                  <a:cubicBezTo>
                    <a:pt x="12320" y="4582"/>
                    <a:pt x="12300" y="4431"/>
                    <a:pt x="12281" y="4314"/>
                  </a:cubicBezTo>
                  <a:cubicBezTo>
                    <a:pt x="12248" y="4100"/>
                    <a:pt x="12265" y="3875"/>
                    <a:pt x="12203" y="3671"/>
                  </a:cubicBezTo>
                  <a:cubicBezTo>
                    <a:pt x="12120" y="3392"/>
                    <a:pt x="12227" y="3247"/>
                    <a:pt x="12475" y="3194"/>
                  </a:cubicBezTo>
                  <a:cubicBezTo>
                    <a:pt x="12500" y="3188"/>
                    <a:pt x="12526" y="3185"/>
                    <a:pt x="12552" y="3185"/>
                  </a:cubicBezTo>
                  <a:cubicBezTo>
                    <a:pt x="12793" y="3185"/>
                    <a:pt x="13052" y="3403"/>
                    <a:pt x="13065" y="3615"/>
                  </a:cubicBezTo>
                  <a:cubicBezTo>
                    <a:pt x="13069" y="3690"/>
                    <a:pt x="13065" y="3764"/>
                    <a:pt x="13065" y="3870"/>
                  </a:cubicBezTo>
                  <a:cubicBezTo>
                    <a:pt x="13153" y="3849"/>
                    <a:pt x="13231" y="3851"/>
                    <a:pt x="13283" y="3814"/>
                  </a:cubicBezTo>
                  <a:cubicBezTo>
                    <a:pt x="13517" y="3652"/>
                    <a:pt x="13732" y="3457"/>
                    <a:pt x="13980" y="3316"/>
                  </a:cubicBezTo>
                  <a:cubicBezTo>
                    <a:pt x="14137" y="3227"/>
                    <a:pt x="14289" y="3183"/>
                    <a:pt x="14431" y="3183"/>
                  </a:cubicBezTo>
                  <a:close/>
                  <a:moveTo>
                    <a:pt x="14617" y="2569"/>
                  </a:moveTo>
                  <a:cubicBezTo>
                    <a:pt x="15035" y="2569"/>
                    <a:pt x="15428" y="2706"/>
                    <a:pt x="15680" y="2980"/>
                  </a:cubicBezTo>
                  <a:cubicBezTo>
                    <a:pt x="15992" y="3322"/>
                    <a:pt x="16083" y="3723"/>
                    <a:pt x="16122" y="4165"/>
                  </a:cubicBezTo>
                  <a:cubicBezTo>
                    <a:pt x="16165" y="4669"/>
                    <a:pt x="15838" y="4923"/>
                    <a:pt x="15429" y="5195"/>
                  </a:cubicBezTo>
                  <a:cubicBezTo>
                    <a:pt x="15843" y="5427"/>
                    <a:pt x="15903" y="5797"/>
                    <a:pt x="15843" y="6157"/>
                  </a:cubicBezTo>
                  <a:cubicBezTo>
                    <a:pt x="15793" y="6445"/>
                    <a:pt x="15618" y="6711"/>
                    <a:pt x="15472" y="7057"/>
                  </a:cubicBezTo>
                  <a:lnTo>
                    <a:pt x="15212" y="6681"/>
                  </a:lnTo>
                  <a:cubicBezTo>
                    <a:pt x="15656" y="5994"/>
                    <a:pt x="15594" y="5615"/>
                    <a:pt x="14966" y="5245"/>
                  </a:cubicBezTo>
                  <a:cubicBezTo>
                    <a:pt x="15355" y="4923"/>
                    <a:pt x="15605" y="4513"/>
                    <a:pt x="15568" y="4019"/>
                  </a:cubicBezTo>
                  <a:cubicBezTo>
                    <a:pt x="15552" y="3786"/>
                    <a:pt x="15377" y="3545"/>
                    <a:pt x="15221" y="3346"/>
                  </a:cubicBezTo>
                  <a:cubicBezTo>
                    <a:pt x="15022" y="3094"/>
                    <a:pt x="14811" y="2968"/>
                    <a:pt x="14530" y="2968"/>
                  </a:cubicBezTo>
                  <a:cubicBezTo>
                    <a:pt x="14227" y="2968"/>
                    <a:pt x="13842" y="3115"/>
                    <a:pt x="13305" y="3409"/>
                  </a:cubicBezTo>
                  <a:cubicBezTo>
                    <a:pt x="13048" y="3168"/>
                    <a:pt x="12795" y="2968"/>
                    <a:pt x="12528" y="2968"/>
                  </a:cubicBezTo>
                  <a:cubicBezTo>
                    <a:pt x="12367" y="2968"/>
                    <a:pt x="12201" y="3041"/>
                    <a:pt x="12027" y="3223"/>
                  </a:cubicBezTo>
                  <a:lnTo>
                    <a:pt x="11820" y="2959"/>
                  </a:lnTo>
                  <a:cubicBezTo>
                    <a:pt x="12001" y="2748"/>
                    <a:pt x="12231" y="2607"/>
                    <a:pt x="12479" y="2607"/>
                  </a:cubicBezTo>
                  <a:cubicBezTo>
                    <a:pt x="12522" y="2607"/>
                    <a:pt x="12565" y="2611"/>
                    <a:pt x="12608" y="2619"/>
                  </a:cubicBezTo>
                  <a:cubicBezTo>
                    <a:pt x="12876" y="2671"/>
                    <a:pt x="13119" y="2855"/>
                    <a:pt x="13387" y="2991"/>
                  </a:cubicBezTo>
                  <a:cubicBezTo>
                    <a:pt x="13743" y="2710"/>
                    <a:pt x="14193" y="2569"/>
                    <a:pt x="14617" y="2569"/>
                  </a:cubicBezTo>
                  <a:close/>
                  <a:moveTo>
                    <a:pt x="3042" y="6643"/>
                  </a:moveTo>
                  <a:cubicBezTo>
                    <a:pt x="3229" y="6643"/>
                    <a:pt x="3397" y="6718"/>
                    <a:pt x="3526" y="6958"/>
                  </a:cubicBezTo>
                  <a:cubicBezTo>
                    <a:pt x="3550" y="7001"/>
                    <a:pt x="3606" y="7032"/>
                    <a:pt x="3652" y="7057"/>
                  </a:cubicBezTo>
                  <a:cubicBezTo>
                    <a:pt x="3894" y="7176"/>
                    <a:pt x="4027" y="7309"/>
                    <a:pt x="3944" y="7633"/>
                  </a:cubicBezTo>
                  <a:cubicBezTo>
                    <a:pt x="3895" y="7817"/>
                    <a:pt x="4035" y="8051"/>
                    <a:pt x="4100" y="8296"/>
                  </a:cubicBezTo>
                  <a:lnTo>
                    <a:pt x="4102" y="8296"/>
                  </a:lnTo>
                  <a:cubicBezTo>
                    <a:pt x="3433" y="8688"/>
                    <a:pt x="3262" y="9236"/>
                    <a:pt x="3572" y="9991"/>
                  </a:cubicBezTo>
                  <a:cubicBezTo>
                    <a:pt x="3617" y="10098"/>
                    <a:pt x="3574" y="10357"/>
                    <a:pt x="3520" y="10373"/>
                  </a:cubicBezTo>
                  <a:cubicBezTo>
                    <a:pt x="3400" y="10409"/>
                    <a:pt x="3252" y="10446"/>
                    <a:pt x="3123" y="10446"/>
                  </a:cubicBezTo>
                  <a:cubicBezTo>
                    <a:pt x="3049" y="10446"/>
                    <a:pt x="2980" y="10433"/>
                    <a:pt x="2927" y="10401"/>
                  </a:cubicBezTo>
                  <a:cubicBezTo>
                    <a:pt x="2628" y="10221"/>
                    <a:pt x="2426" y="9924"/>
                    <a:pt x="2472" y="9535"/>
                  </a:cubicBezTo>
                  <a:cubicBezTo>
                    <a:pt x="2491" y="9382"/>
                    <a:pt x="2468" y="9310"/>
                    <a:pt x="2336" y="9310"/>
                  </a:cubicBezTo>
                  <a:cubicBezTo>
                    <a:pt x="2310" y="9310"/>
                    <a:pt x="2280" y="9312"/>
                    <a:pt x="2245" y="9318"/>
                  </a:cubicBezTo>
                  <a:cubicBezTo>
                    <a:pt x="2183" y="9328"/>
                    <a:pt x="2126" y="9333"/>
                    <a:pt x="2073" y="9333"/>
                  </a:cubicBezTo>
                  <a:cubicBezTo>
                    <a:pt x="1796" y="9333"/>
                    <a:pt x="1636" y="9194"/>
                    <a:pt x="1512" y="8894"/>
                  </a:cubicBezTo>
                  <a:cubicBezTo>
                    <a:pt x="1261" y="8290"/>
                    <a:pt x="1519" y="7703"/>
                    <a:pt x="2141" y="7516"/>
                  </a:cubicBezTo>
                  <a:cubicBezTo>
                    <a:pt x="2309" y="7465"/>
                    <a:pt x="2351" y="7413"/>
                    <a:pt x="2309" y="7250"/>
                  </a:cubicBezTo>
                  <a:cubicBezTo>
                    <a:pt x="2242" y="6990"/>
                    <a:pt x="2342" y="6813"/>
                    <a:pt x="2604" y="6731"/>
                  </a:cubicBezTo>
                  <a:cubicBezTo>
                    <a:pt x="2755" y="6685"/>
                    <a:pt x="2904" y="6643"/>
                    <a:pt x="3042" y="6643"/>
                  </a:cubicBezTo>
                  <a:close/>
                  <a:moveTo>
                    <a:pt x="2820" y="5976"/>
                  </a:moveTo>
                  <a:cubicBezTo>
                    <a:pt x="2929" y="5976"/>
                    <a:pt x="3043" y="5990"/>
                    <a:pt x="3160" y="6018"/>
                  </a:cubicBezTo>
                  <a:cubicBezTo>
                    <a:pt x="3193" y="6137"/>
                    <a:pt x="3228" y="6269"/>
                    <a:pt x="3266" y="6401"/>
                  </a:cubicBezTo>
                  <a:cubicBezTo>
                    <a:pt x="2994" y="6447"/>
                    <a:pt x="2730" y="6453"/>
                    <a:pt x="2502" y="6546"/>
                  </a:cubicBezTo>
                  <a:cubicBezTo>
                    <a:pt x="2340" y="6611"/>
                    <a:pt x="2130" y="6780"/>
                    <a:pt x="2114" y="6921"/>
                  </a:cubicBezTo>
                  <a:cubicBezTo>
                    <a:pt x="2078" y="7209"/>
                    <a:pt x="1928" y="7300"/>
                    <a:pt x="1703" y="7417"/>
                  </a:cubicBezTo>
                  <a:cubicBezTo>
                    <a:pt x="1196" y="7683"/>
                    <a:pt x="1175" y="8179"/>
                    <a:pt x="1242" y="8664"/>
                  </a:cubicBezTo>
                  <a:cubicBezTo>
                    <a:pt x="1300" y="9080"/>
                    <a:pt x="1512" y="9405"/>
                    <a:pt x="1957" y="9535"/>
                  </a:cubicBezTo>
                  <a:cubicBezTo>
                    <a:pt x="2069" y="9569"/>
                    <a:pt x="2206" y="9667"/>
                    <a:pt x="2245" y="9768"/>
                  </a:cubicBezTo>
                  <a:cubicBezTo>
                    <a:pt x="2446" y="10295"/>
                    <a:pt x="2738" y="10704"/>
                    <a:pt x="3379" y="10769"/>
                  </a:cubicBezTo>
                  <a:cubicBezTo>
                    <a:pt x="3355" y="10981"/>
                    <a:pt x="3332" y="11182"/>
                    <a:pt x="3308" y="11380"/>
                  </a:cubicBezTo>
                  <a:cubicBezTo>
                    <a:pt x="2232" y="11256"/>
                    <a:pt x="1669" y="10700"/>
                    <a:pt x="1874" y="9976"/>
                  </a:cubicBezTo>
                  <a:cubicBezTo>
                    <a:pt x="1653" y="9853"/>
                    <a:pt x="1428" y="9732"/>
                    <a:pt x="1207" y="9604"/>
                  </a:cubicBezTo>
                  <a:cubicBezTo>
                    <a:pt x="490" y="9184"/>
                    <a:pt x="252" y="7999"/>
                    <a:pt x="792" y="7369"/>
                  </a:cubicBezTo>
                  <a:cubicBezTo>
                    <a:pt x="952" y="7183"/>
                    <a:pt x="1223" y="7079"/>
                    <a:pt x="1463" y="6984"/>
                  </a:cubicBezTo>
                  <a:cubicBezTo>
                    <a:pt x="1619" y="6921"/>
                    <a:pt x="1738" y="6917"/>
                    <a:pt x="1736" y="6683"/>
                  </a:cubicBezTo>
                  <a:cubicBezTo>
                    <a:pt x="1734" y="6534"/>
                    <a:pt x="1870" y="6337"/>
                    <a:pt x="2004" y="6246"/>
                  </a:cubicBezTo>
                  <a:cubicBezTo>
                    <a:pt x="2249" y="6076"/>
                    <a:pt x="2521" y="5976"/>
                    <a:pt x="2820" y="5976"/>
                  </a:cubicBezTo>
                  <a:close/>
                  <a:moveTo>
                    <a:pt x="14994" y="10437"/>
                  </a:moveTo>
                  <a:lnTo>
                    <a:pt x="14994" y="10437"/>
                  </a:lnTo>
                  <a:cubicBezTo>
                    <a:pt x="15371" y="10834"/>
                    <a:pt x="15288" y="11120"/>
                    <a:pt x="14654" y="11555"/>
                  </a:cubicBezTo>
                  <a:cubicBezTo>
                    <a:pt x="14734" y="11626"/>
                    <a:pt x="14801" y="11694"/>
                    <a:pt x="14877" y="11752"/>
                  </a:cubicBezTo>
                  <a:cubicBezTo>
                    <a:pt x="15225" y="12014"/>
                    <a:pt x="15381" y="12456"/>
                    <a:pt x="15275" y="12878"/>
                  </a:cubicBezTo>
                  <a:cubicBezTo>
                    <a:pt x="15165" y="13335"/>
                    <a:pt x="14894" y="13597"/>
                    <a:pt x="14440" y="13644"/>
                  </a:cubicBezTo>
                  <a:cubicBezTo>
                    <a:pt x="14430" y="13645"/>
                    <a:pt x="14419" y="13645"/>
                    <a:pt x="14408" y="13645"/>
                  </a:cubicBezTo>
                  <a:cubicBezTo>
                    <a:pt x="14293" y="13645"/>
                    <a:pt x="14168" y="13587"/>
                    <a:pt x="14058" y="13538"/>
                  </a:cubicBezTo>
                  <a:cubicBezTo>
                    <a:pt x="13999" y="13512"/>
                    <a:pt x="13951" y="13490"/>
                    <a:pt x="13908" y="13490"/>
                  </a:cubicBezTo>
                  <a:cubicBezTo>
                    <a:pt x="13856" y="13490"/>
                    <a:pt x="13811" y="13523"/>
                    <a:pt x="13764" y="13625"/>
                  </a:cubicBezTo>
                  <a:cubicBezTo>
                    <a:pt x="13620" y="13929"/>
                    <a:pt x="13429" y="14079"/>
                    <a:pt x="13189" y="14079"/>
                  </a:cubicBezTo>
                  <a:cubicBezTo>
                    <a:pt x="13034" y="14079"/>
                    <a:pt x="12860" y="14017"/>
                    <a:pt x="12666" y="13895"/>
                  </a:cubicBezTo>
                  <a:cubicBezTo>
                    <a:pt x="12861" y="13345"/>
                    <a:pt x="13015" y="12785"/>
                    <a:pt x="12673" y="12213"/>
                  </a:cubicBezTo>
                  <a:cubicBezTo>
                    <a:pt x="13019" y="11921"/>
                    <a:pt x="13234" y="11564"/>
                    <a:pt x="13205" y="11100"/>
                  </a:cubicBezTo>
                  <a:cubicBezTo>
                    <a:pt x="14247" y="11092"/>
                    <a:pt x="14277" y="11081"/>
                    <a:pt x="14994" y="10437"/>
                  </a:cubicBezTo>
                  <a:close/>
                  <a:moveTo>
                    <a:pt x="15199" y="10015"/>
                  </a:moveTo>
                  <a:cubicBezTo>
                    <a:pt x="15934" y="10253"/>
                    <a:pt x="16057" y="10719"/>
                    <a:pt x="15650" y="11665"/>
                  </a:cubicBezTo>
                  <a:cubicBezTo>
                    <a:pt x="16221" y="11908"/>
                    <a:pt x="16618" y="12324"/>
                    <a:pt x="16646" y="12965"/>
                  </a:cubicBezTo>
                  <a:cubicBezTo>
                    <a:pt x="16657" y="13237"/>
                    <a:pt x="16555" y="13532"/>
                    <a:pt x="16432" y="13781"/>
                  </a:cubicBezTo>
                  <a:cubicBezTo>
                    <a:pt x="16252" y="14149"/>
                    <a:pt x="15920" y="14387"/>
                    <a:pt x="15503" y="14398"/>
                  </a:cubicBezTo>
                  <a:cubicBezTo>
                    <a:pt x="15482" y="14399"/>
                    <a:pt x="15460" y="14399"/>
                    <a:pt x="15439" y="14399"/>
                  </a:cubicBezTo>
                  <a:cubicBezTo>
                    <a:pt x="15088" y="14399"/>
                    <a:pt x="14734" y="14331"/>
                    <a:pt x="14335" y="14292"/>
                  </a:cubicBezTo>
                  <a:cubicBezTo>
                    <a:pt x="14299" y="14697"/>
                    <a:pt x="13928" y="14822"/>
                    <a:pt x="13528" y="14850"/>
                  </a:cubicBezTo>
                  <a:cubicBezTo>
                    <a:pt x="13390" y="14858"/>
                    <a:pt x="13248" y="14873"/>
                    <a:pt x="13108" y="14873"/>
                  </a:cubicBezTo>
                  <a:cubicBezTo>
                    <a:pt x="12832" y="14873"/>
                    <a:pt x="12561" y="14817"/>
                    <a:pt x="12337" y="14550"/>
                  </a:cubicBezTo>
                  <a:lnTo>
                    <a:pt x="12541" y="14166"/>
                  </a:lnTo>
                  <a:cubicBezTo>
                    <a:pt x="12701" y="14203"/>
                    <a:pt x="12855" y="14240"/>
                    <a:pt x="13010" y="14274"/>
                  </a:cubicBezTo>
                  <a:cubicBezTo>
                    <a:pt x="13078" y="14288"/>
                    <a:pt x="13143" y="14295"/>
                    <a:pt x="13206" y="14295"/>
                  </a:cubicBezTo>
                  <a:cubicBezTo>
                    <a:pt x="13455" y="14295"/>
                    <a:pt x="13663" y="14184"/>
                    <a:pt x="13851" y="13986"/>
                  </a:cubicBezTo>
                  <a:cubicBezTo>
                    <a:pt x="13919" y="13913"/>
                    <a:pt x="14054" y="13843"/>
                    <a:pt x="14150" y="13843"/>
                  </a:cubicBezTo>
                  <a:cubicBezTo>
                    <a:pt x="14164" y="13843"/>
                    <a:pt x="14177" y="13845"/>
                    <a:pt x="14190" y="13848"/>
                  </a:cubicBezTo>
                  <a:cubicBezTo>
                    <a:pt x="14283" y="13875"/>
                    <a:pt x="14374" y="13888"/>
                    <a:pt x="14463" y="13888"/>
                  </a:cubicBezTo>
                  <a:cubicBezTo>
                    <a:pt x="15084" y="13888"/>
                    <a:pt x="15567" y="13263"/>
                    <a:pt x="15503" y="12588"/>
                  </a:cubicBezTo>
                  <a:cubicBezTo>
                    <a:pt x="15470" y="12246"/>
                    <a:pt x="15273" y="11919"/>
                    <a:pt x="15132" y="11537"/>
                  </a:cubicBezTo>
                  <a:cubicBezTo>
                    <a:pt x="15494" y="11126"/>
                    <a:pt x="15509" y="10910"/>
                    <a:pt x="15189" y="10310"/>
                  </a:cubicBezTo>
                  <a:cubicBezTo>
                    <a:pt x="15152" y="10238"/>
                    <a:pt x="15193" y="10123"/>
                    <a:pt x="15199" y="10015"/>
                  </a:cubicBezTo>
                  <a:close/>
                  <a:moveTo>
                    <a:pt x="10506" y="2568"/>
                  </a:moveTo>
                  <a:cubicBezTo>
                    <a:pt x="10798" y="2568"/>
                    <a:pt x="11092" y="2654"/>
                    <a:pt x="11360" y="2857"/>
                  </a:cubicBezTo>
                  <a:cubicBezTo>
                    <a:pt x="11930" y="3290"/>
                    <a:pt x="12094" y="3835"/>
                    <a:pt x="12014" y="4505"/>
                  </a:cubicBezTo>
                  <a:cubicBezTo>
                    <a:pt x="12004" y="4591"/>
                    <a:pt x="12049" y="4728"/>
                    <a:pt x="12114" y="4769"/>
                  </a:cubicBezTo>
                  <a:cubicBezTo>
                    <a:pt x="12465" y="4994"/>
                    <a:pt x="12545" y="5236"/>
                    <a:pt x="12357" y="5607"/>
                  </a:cubicBezTo>
                  <a:cubicBezTo>
                    <a:pt x="12255" y="5810"/>
                    <a:pt x="12367" y="5893"/>
                    <a:pt x="12584" y="5975"/>
                  </a:cubicBezTo>
                  <a:cubicBezTo>
                    <a:pt x="12570" y="5721"/>
                    <a:pt x="12687" y="5676"/>
                    <a:pt x="12830" y="5676"/>
                  </a:cubicBezTo>
                  <a:cubicBezTo>
                    <a:pt x="12886" y="5676"/>
                    <a:pt x="12947" y="5683"/>
                    <a:pt x="13004" y="5687"/>
                  </a:cubicBezTo>
                  <a:cubicBezTo>
                    <a:pt x="13298" y="5706"/>
                    <a:pt x="13534" y="5964"/>
                    <a:pt x="13658" y="6412"/>
                  </a:cubicBezTo>
                  <a:cubicBezTo>
                    <a:pt x="13799" y="6367"/>
                    <a:pt x="13938" y="6344"/>
                    <a:pt x="14073" y="6344"/>
                  </a:cubicBezTo>
                  <a:cubicBezTo>
                    <a:pt x="14339" y="6344"/>
                    <a:pt x="14592" y="6433"/>
                    <a:pt x="14823" y="6622"/>
                  </a:cubicBezTo>
                  <a:cubicBezTo>
                    <a:pt x="15178" y="6914"/>
                    <a:pt x="15373" y="7315"/>
                    <a:pt x="15464" y="7744"/>
                  </a:cubicBezTo>
                  <a:cubicBezTo>
                    <a:pt x="15561" y="8205"/>
                    <a:pt x="15581" y="8651"/>
                    <a:pt x="14754" y="9128"/>
                  </a:cubicBezTo>
                  <a:lnTo>
                    <a:pt x="14756" y="9128"/>
                  </a:lnTo>
                  <a:cubicBezTo>
                    <a:pt x="15165" y="9782"/>
                    <a:pt x="15067" y="10143"/>
                    <a:pt x="14452" y="10617"/>
                  </a:cubicBezTo>
                  <a:cubicBezTo>
                    <a:pt x="14184" y="10824"/>
                    <a:pt x="13920" y="10913"/>
                    <a:pt x="13652" y="10913"/>
                  </a:cubicBezTo>
                  <a:cubicBezTo>
                    <a:pt x="13409" y="10913"/>
                    <a:pt x="13164" y="10840"/>
                    <a:pt x="12909" y="10715"/>
                  </a:cubicBezTo>
                  <a:cubicBezTo>
                    <a:pt x="12839" y="10681"/>
                    <a:pt x="12761" y="10665"/>
                    <a:pt x="12667" y="10665"/>
                  </a:cubicBezTo>
                  <a:cubicBezTo>
                    <a:pt x="12649" y="10665"/>
                    <a:pt x="12630" y="10666"/>
                    <a:pt x="12610" y="10667"/>
                  </a:cubicBezTo>
                  <a:cubicBezTo>
                    <a:pt x="12724" y="10948"/>
                    <a:pt x="13125" y="11113"/>
                    <a:pt x="12915" y="11472"/>
                  </a:cubicBezTo>
                  <a:cubicBezTo>
                    <a:pt x="12770" y="11719"/>
                    <a:pt x="12573" y="11938"/>
                    <a:pt x="12361" y="12220"/>
                  </a:cubicBezTo>
                  <a:cubicBezTo>
                    <a:pt x="12642" y="12469"/>
                    <a:pt x="12701" y="12886"/>
                    <a:pt x="12592" y="13304"/>
                  </a:cubicBezTo>
                  <a:cubicBezTo>
                    <a:pt x="12456" y="13824"/>
                    <a:pt x="12283" y="14339"/>
                    <a:pt x="11861" y="14720"/>
                  </a:cubicBezTo>
                  <a:cubicBezTo>
                    <a:pt x="11655" y="14908"/>
                    <a:pt x="11427" y="15006"/>
                    <a:pt x="11198" y="15006"/>
                  </a:cubicBezTo>
                  <a:cubicBezTo>
                    <a:pt x="11006" y="15006"/>
                    <a:pt x="10813" y="14937"/>
                    <a:pt x="10633" y="14794"/>
                  </a:cubicBezTo>
                  <a:cubicBezTo>
                    <a:pt x="10543" y="14722"/>
                    <a:pt x="10475" y="14682"/>
                    <a:pt x="10401" y="14682"/>
                  </a:cubicBezTo>
                  <a:cubicBezTo>
                    <a:pt x="10340" y="14682"/>
                    <a:pt x="10276" y="14709"/>
                    <a:pt x="10193" y="14770"/>
                  </a:cubicBezTo>
                  <a:cubicBezTo>
                    <a:pt x="10066" y="14863"/>
                    <a:pt x="9890" y="14905"/>
                    <a:pt x="9700" y="14905"/>
                  </a:cubicBezTo>
                  <a:cubicBezTo>
                    <a:pt x="9367" y="14905"/>
                    <a:pt x="8990" y="14777"/>
                    <a:pt x="8751" y="14571"/>
                  </a:cubicBezTo>
                  <a:cubicBezTo>
                    <a:pt x="8128" y="14038"/>
                    <a:pt x="7759" y="13410"/>
                    <a:pt x="7896" y="12559"/>
                  </a:cubicBezTo>
                  <a:cubicBezTo>
                    <a:pt x="7905" y="12511"/>
                    <a:pt x="7841" y="12408"/>
                    <a:pt x="7828" y="12408"/>
                  </a:cubicBezTo>
                  <a:cubicBezTo>
                    <a:pt x="7828" y="12408"/>
                    <a:pt x="7828" y="12408"/>
                    <a:pt x="7827" y="12408"/>
                  </a:cubicBezTo>
                  <a:cubicBezTo>
                    <a:pt x="7751" y="12425"/>
                    <a:pt x="7651" y="12447"/>
                    <a:pt x="7612" y="12503"/>
                  </a:cubicBezTo>
                  <a:cubicBezTo>
                    <a:pt x="7369" y="12851"/>
                    <a:pt x="7053" y="13016"/>
                    <a:pt x="6690" y="13016"/>
                  </a:cubicBezTo>
                  <a:cubicBezTo>
                    <a:pt x="6577" y="13016"/>
                    <a:pt x="6460" y="13000"/>
                    <a:pt x="6339" y="12969"/>
                  </a:cubicBezTo>
                  <a:cubicBezTo>
                    <a:pt x="6116" y="12913"/>
                    <a:pt x="5923" y="12731"/>
                    <a:pt x="5629" y="12551"/>
                  </a:cubicBezTo>
                  <a:cubicBezTo>
                    <a:pt x="5524" y="12586"/>
                    <a:pt x="5416" y="12601"/>
                    <a:pt x="5305" y="12601"/>
                  </a:cubicBezTo>
                  <a:cubicBezTo>
                    <a:pt x="4900" y="12601"/>
                    <a:pt x="4463" y="12401"/>
                    <a:pt x="4018" y="12261"/>
                  </a:cubicBezTo>
                  <a:cubicBezTo>
                    <a:pt x="3736" y="12172"/>
                    <a:pt x="3580" y="11949"/>
                    <a:pt x="3570" y="11648"/>
                  </a:cubicBezTo>
                  <a:cubicBezTo>
                    <a:pt x="3554" y="11156"/>
                    <a:pt x="3463" y="10643"/>
                    <a:pt x="3922" y="10264"/>
                  </a:cubicBezTo>
                  <a:cubicBezTo>
                    <a:pt x="3953" y="10240"/>
                    <a:pt x="3922" y="10085"/>
                    <a:pt x="3875" y="10030"/>
                  </a:cubicBezTo>
                  <a:cubicBezTo>
                    <a:pt x="3411" y="9489"/>
                    <a:pt x="3633" y="8682"/>
                    <a:pt x="4312" y="8463"/>
                  </a:cubicBezTo>
                  <a:cubicBezTo>
                    <a:pt x="4436" y="8422"/>
                    <a:pt x="4559" y="8370"/>
                    <a:pt x="4667" y="8328"/>
                  </a:cubicBezTo>
                  <a:cubicBezTo>
                    <a:pt x="4479" y="8136"/>
                    <a:pt x="4243" y="7999"/>
                    <a:pt x="4185" y="7807"/>
                  </a:cubicBezTo>
                  <a:cubicBezTo>
                    <a:pt x="4126" y="7610"/>
                    <a:pt x="4239" y="7358"/>
                    <a:pt x="4282" y="7099"/>
                  </a:cubicBezTo>
                  <a:cubicBezTo>
                    <a:pt x="4284" y="7103"/>
                    <a:pt x="4285" y="7104"/>
                    <a:pt x="4286" y="7104"/>
                  </a:cubicBezTo>
                  <a:cubicBezTo>
                    <a:pt x="4288" y="7104"/>
                    <a:pt x="4281" y="7085"/>
                    <a:pt x="4269" y="7081"/>
                  </a:cubicBezTo>
                  <a:cubicBezTo>
                    <a:pt x="3613" y="6863"/>
                    <a:pt x="3364" y="6557"/>
                    <a:pt x="3398" y="5884"/>
                  </a:cubicBezTo>
                  <a:cubicBezTo>
                    <a:pt x="3420" y="5490"/>
                    <a:pt x="3505" y="5096"/>
                    <a:pt x="3606" y="4713"/>
                  </a:cubicBezTo>
                  <a:cubicBezTo>
                    <a:pt x="3707" y="4320"/>
                    <a:pt x="4052" y="4175"/>
                    <a:pt x="4404" y="4175"/>
                  </a:cubicBezTo>
                  <a:cubicBezTo>
                    <a:pt x="4534" y="4175"/>
                    <a:pt x="4665" y="4195"/>
                    <a:pt x="4786" y="4229"/>
                  </a:cubicBezTo>
                  <a:cubicBezTo>
                    <a:pt x="4881" y="4255"/>
                    <a:pt x="4964" y="4282"/>
                    <a:pt x="5032" y="4282"/>
                  </a:cubicBezTo>
                  <a:cubicBezTo>
                    <a:pt x="5134" y="4282"/>
                    <a:pt x="5203" y="4223"/>
                    <a:pt x="5233" y="4020"/>
                  </a:cubicBezTo>
                  <a:cubicBezTo>
                    <a:pt x="5245" y="3942"/>
                    <a:pt x="5436" y="3879"/>
                    <a:pt x="5553" y="3831"/>
                  </a:cubicBezTo>
                  <a:cubicBezTo>
                    <a:pt x="5713" y="3764"/>
                    <a:pt x="5880" y="3677"/>
                    <a:pt x="6044" y="3677"/>
                  </a:cubicBezTo>
                  <a:cubicBezTo>
                    <a:pt x="6226" y="3677"/>
                    <a:pt x="6402" y="3729"/>
                    <a:pt x="6554" y="3825"/>
                  </a:cubicBezTo>
                  <a:cubicBezTo>
                    <a:pt x="7052" y="4158"/>
                    <a:pt x="7521" y="4524"/>
                    <a:pt x="7712" y="5135"/>
                  </a:cubicBezTo>
                  <a:cubicBezTo>
                    <a:pt x="7733" y="5198"/>
                    <a:pt x="7829" y="5239"/>
                    <a:pt x="7889" y="5290"/>
                  </a:cubicBezTo>
                  <a:cubicBezTo>
                    <a:pt x="7924" y="5241"/>
                    <a:pt x="7980" y="5198"/>
                    <a:pt x="7989" y="5146"/>
                  </a:cubicBezTo>
                  <a:cubicBezTo>
                    <a:pt x="8086" y="4604"/>
                    <a:pt x="8104" y="4496"/>
                    <a:pt x="8429" y="4496"/>
                  </a:cubicBezTo>
                  <a:cubicBezTo>
                    <a:pt x="8509" y="4496"/>
                    <a:pt x="8608" y="4503"/>
                    <a:pt x="8730" y="4511"/>
                  </a:cubicBezTo>
                  <a:cubicBezTo>
                    <a:pt x="8786" y="4199"/>
                    <a:pt x="8814" y="3883"/>
                    <a:pt x="8907" y="3587"/>
                  </a:cubicBezTo>
                  <a:cubicBezTo>
                    <a:pt x="8985" y="3335"/>
                    <a:pt x="9102" y="3082"/>
                    <a:pt x="9446" y="3052"/>
                  </a:cubicBezTo>
                  <a:cubicBezTo>
                    <a:pt x="9526" y="3047"/>
                    <a:pt x="9570" y="2842"/>
                    <a:pt x="9665" y="2792"/>
                  </a:cubicBezTo>
                  <a:cubicBezTo>
                    <a:pt x="9927" y="2652"/>
                    <a:pt x="10216" y="2568"/>
                    <a:pt x="10506" y="2568"/>
                  </a:cubicBezTo>
                  <a:close/>
                  <a:moveTo>
                    <a:pt x="5100" y="12762"/>
                  </a:moveTo>
                  <a:cubicBezTo>
                    <a:pt x="5138" y="12762"/>
                    <a:pt x="5179" y="12766"/>
                    <a:pt x="5224" y="12774"/>
                  </a:cubicBezTo>
                  <a:cubicBezTo>
                    <a:pt x="5454" y="12815"/>
                    <a:pt x="5627" y="12949"/>
                    <a:pt x="5822" y="13042"/>
                  </a:cubicBezTo>
                  <a:cubicBezTo>
                    <a:pt x="6082" y="13166"/>
                    <a:pt x="6358" y="13246"/>
                    <a:pt x="6636" y="13246"/>
                  </a:cubicBezTo>
                  <a:cubicBezTo>
                    <a:pt x="6893" y="13246"/>
                    <a:pt x="7152" y="13178"/>
                    <a:pt x="7402" y="13016"/>
                  </a:cubicBezTo>
                  <a:cubicBezTo>
                    <a:pt x="7472" y="12971"/>
                    <a:pt x="7541" y="12921"/>
                    <a:pt x="7662" y="12837"/>
                  </a:cubicBezTo>
                  <a:cubicBezTo>
                    <a:pt x="7681" y="13593"/>
                    <a:pt x="7935" y="14188"/>
                    <a:pt x="8494" y="14612"/>
                  </a:cubicBezTo>
                  <a:cubicBezTo>
                    <a:pt x="8284" y="15189"/>
                    <a:pt x="8015" y="15467"/>
                    <a:pt x="7643" y="15467"/>
                  </a:cubicBezTo>
                  <a:cubicBezTo>
                    <a:pt x="7584" y="15467"/>
                    <a:pt x="7522" y="15460"/>
                    <a:pt x="7458" y="15446"/>
                  </a:cubicBezTo>
                  <a:cubicBezTo>
                    <a:pt x="7320" y="15416"/>
                    <a:pt x="7168" y="15305"/>
                    <a:pt x="7090" y="15186"/>
                  </a:cubicBezTo>
                  <a:cubicBezTo>
                    <a:pt x="7025" y="15090"/>
                    <a:pt x="6978" y="15034"/>
                    <a:pt x="6926" y="15034"/>
                  </a:cubicBezTo>
                  <a:cubicBezTo>
                    <a:pt x="6882" y="15034"/>
                    <a:pt x="6836" y="15074"/>
                    <a:pt x="6772" y="15162"/>
                  </a:cubicBezTo>
                  <a:cubicBezTo>
                    <a:pt x="6571" y="15442"/>
                    <a:pt x="6330" y="15579"/>
                    <a:pt x="6096" y="15579"/>
                  </a:cubicBezTo>
                  <a:cubicBezTo>
                    <a:pt x="5822" y="15579"/>
                    <a:pt x="5559" y="15390"/>
                    <a:pt x="5382" y="15024"/>
                  </a:cubicBezTo>
                  <a:cubicBezTo>
                    <a:pt x="5211" y="14667"/>
                    <a:pt x="5142" y="14314"/>
                    <a:pt x="5343" y="13947"/>
                  </a:cubicBezTo>
                  <a:cubicBezTo>
                    <a:pt x="5451" y="13750"/>
                    <a:pt x="5337" y="13703"/>
                    <a:pt x="5165" y="13685"/>
                  </a:cubicBezTo>
                  <a:cubicBezTo>
                    <a:pt x="4914" y="13660"/>
                    <a:pt x="4713" y="13382"/>
                    <a:pt x="4754" y="13110"/>
                  </a:cubicBezTo>
                  <a:cubicBezTo>
                    <a:pt x="4787" y="12884"/>
                    <a:pt x="4893" y="12762"/>
                    <a:pt x="5100" y="12762"/>
                  </a:cubicBezTo>
                  <a:close/>
                  <a:moveTo>
                    <a:pt x="4328" y="12619"/>
                  </a:moveTo>
                  <a:cubicBezTo>
                    <a:pt x="4396" y="12619"/>
                    <a:pt x="4487" y="12645"/>
                    <a:pt x="4615" y="12689"/>
                  </a:cubicBezTo>
                  <a:cubicBezTo>
                    <a:pt x="4473" y="13194"/>
                    <a:pt x="4564" y="13631"/>
                    <a:pt x="5051" y="13954"/>
                  </a:cubicBezTo>
                  <a:cubicBezTo>
                    <a:pt x="4940" y="14322"/>
                    <a:pt x="5003" y="14692"/>
                    <a:pt x="5170" y="15058"/>
                  </a:cubicBezTo>
                  <a:cubicBezTo>
                    <a:pt x="5359" y="15469"/>
                    <a:pt x="5748" y="15799"/>
                    <a:pt x="6167" y="15799"/>
                  </a:cubicBezTo>
                  <a:cubicBezTo>
                    <a:pt x="6390" y="15799"/>
                    <a:pt x="6622" y="15706"/>
                    <a:pt x="6837" y="15481"/>
                  </a:cubicBezTo>
                  <a:cubicBezTo>
                    <a:pt x="7154" y="15554"/>
                    <a:pt x="7438" y="15679"/>
                    <a:pt x="7716" y="15679"/>
                  </a:cubicBezTo>
                  <a:cubicBezTo>
                    <a:pt x="7728" y="15679"/>
                    <a:pt x="7740" y="15679"/>
                    <a:pt x="7751" y="15678"/>
                  </a:cubicBezTo>
                  <a:cubicBezTo>
                    <a:pt x="8112" y="15662"/>
                    <a:pt x="8377" y="15396"/>
                    <a:pt x="8554" y="15086"/>
                  </a:cubicBezTo>
                  <a:cubicBezTo>
                    <a:pt x="8635" y="14940"/>
                    <a:pt x="8718" y="14873"/>
                    <a:pt x="8811" y="14873"/>
                  </a:cubicBezTo>
                  <a:cubicBezTo>
                    <a:pt x="8886" y="14873"/>
                    <a:pt x="8968" y="14917"/>
                    <a:pt x="9059" y="14998"/>
                  </a:cubicBezTo>
                  <a:cubicBezTo>
                    <a:pt x="8927" y="15706"/>
                    <a:pt x="8273" y="16247"/>
                    <a:pt x="7595" y="16247"/>
                  </a:cubicBezTo>
                  <a:cubicBezTo>
                    <a:pt x="7520" y="16247"/>
                    <a:pt x="7445" y="16240"/>
                    <a:pt x="7370" y="16226"/>
                  </a:cubicBezTo>
                  <a:cubicBezTo>
                    <a:pt x="7238" y="16202"/>
                    <a:pt x="7084" y="16156"/>
                    <a:pt x="6993" y="16065"/>
                  </a:cubicBezTo>
                  <a:cubicBezTo>
                    <a:pt x="6918" y="15990"/>
                    <a:pt x="6857" y="15959"/>
                    <a:pt x="6803" y="15959"/>
                  </a:cubicBezTo>
                  <a:cubicBezTo>
                    <a:pt x="6720" y="15959"/>
                    <a:pt x="6655" y="16032"/>
                    <a:pt x="6584" y="16132"/>
                  </a:cubicBezTo>
                  <a:cubicBezTo>
                    <a:pt x="6410" y="16374"/>
                    <a:pt x="6183" y="16497"/>
                    <a:pt x="5923" y="16497"/>
                  </a:cubicBezTo>
                  <a:cubicBezTo>
                    <a:pt x="5826" y="16497"/>
                    <a:pt x="5725" y="16480"/>
                    <a:pt x="5620" y="16446"/>
                  </a:cubicBezTo>
                  <a:cubicBezTo>
                    <a:pt x="4771" y="16169"/>
                    <a:pt x="4380" y="15401"/>
                    <a:pt x="4659" y="14547"/>
                  </a:cubicBezTo>
                  <a:cubicBezTo>
                    <a:pt x="4706" y="14404"/>
                    <a:pt x="4760" y="14264"/>
                    <a:pt x="4815" y="14108"/>
                  </a:cubicBezTo>
                  <a:cubicBezTo>
                    <a:pt x="4191" y="13772"/>
                    <a:pt x="4005" y="13462"/>
                    <a:pt x="4105" y="12958"/>
                  </a:cubicBezTo>
                  <a:cubicBezTo>
                    <a:pt x="4153" y="12716"/>
                    <a:pt x="4196" y="12619"/>
                    <a:pt x="4328" y="12619"/>
                  </a:cubicBezTo>
                  <a:close/>
                  <a:moveTo>
                    <a:pt x="7321" y="1"/>
                  </a:moveTo>
                  <a:cubicBezTo>
                    <a:pt x="6915" y="1"/>
                    <a:pt x="6494" y="171"/>
                    <a:pt x="6071" y="507"/>
                  </a:cubicBezTo>
                  <a:cubicBezTo>
                    <a:pt x="5672" y="823"/>
                    <a:pt x="5388" y="1190"/>
                    <a:pt x="5388" y="1731"/>
                  </a:cubicBezTo>
                  <a:cubicBezTo>
                    <a:pt x="5388" y="1807"/>
                    <a:pt x="5298" y="1917"/>
                    <a:pt x="5222" y="1956"/>
                  </a:cubicBezTo>
                  <a:cubicBezTo>
                    <a:pt x="4752" y="2199"/>
                    <a:pt x="4503" y="2565"/>
                    <a:pt x="4542" y="3104"/>
                  </a:cubicBezTo>
                  <a:cubicBezTo>
                    <a:pt x="4564" y="3392"/>
                    <a:pt x="4590" y="3679"/>
                    <a:pt x="4618" y="3985"/>
                  </a:cubicBezTo>
                  <a:cubicBezTo>
                    <a:pt x="4548" y="3987"/>
                    <a:pt x="4496" y="3991"/>
                    <a:pt x="4444" y="3993"/>
                  </a:cubicBezTo>
                  <a:cubicBezTo>
                    <a:pt x="3728" y="4015"/>
                    <a:pt x="3438" y="4266"/>
                    <a:pt x="3308" y="4979"/>
                  </a:cubicBezTo>
                  <a:cubicBezTo>
                    <a:pt x="3260" y="5239"/>
                    <a:pt x="3217" y="5501"/>
                    <a:pt x="3176" y="5743"/>
                  </a:cubicBezTo>
                  <a:cubicBezTo>
                    <a:pt x="2465" y="5869"/>
                    <a:pt x="1692" y="5812"/>
                    <a:pt x="1469" y="6718"/>
                  </a:cubicBezTo>
                  <a:cubicBezTo>
                    <a:pt x="1067" y="6778"/>
                    <a:pt x="755" y="6988"/>
                    <a:pt x="521" y="7319"/>
                  </a:cubicBezTo>
                  <a:cubicBezTo>
                    <a:pt x="1" y="8049"/>
                    <a:pt x="296" y="9528"/>
                    <a:pt x="1240" y="9866"/>
                  </a:cubicBezTo>
                  <a:cubicBezTo>
                    <a:pt x="1450" y="9940"/>
                    <a:pt x="1612" y="10056"/>
                    <a:pt x="1569" y="10342"/>
                  </a:cubicBezTo>
                  <a:cubicBezTo>
                    <a:pt x="1551" y="10472"/>
                    <a:pt x="1636" y="10633"/>
                    <a:pt x="1714" y="10756"/>
                  </a:cubicBezTo>
                  <a:cubicBezTo>
                    <a:pt x="2032" y="11252"/>
                    <a:pt x="2522" y="11483"/>
                    <a:pt x="3080" y="11600"/>
                  </a:cubicBezTo>
                  <a:cubicBezTo>
                    <a:pt x="3176" y="11620"/>
                    <a:pt x="3334" y="11665"/>
                    <a:pt x="3347" y="11724"/>
                  </a:cubicBezTo>
                  <a:cubicBezTo>
                    <a:pt x="3433" y="12118"/>
                    <a:pt x="3708" y="12337"/>
                    <a:pt x="4033" y="12510"/>
                  </a:cubicBezTo>
                  <a:cubicBezTo>
                    <a:pt x="3769" y="13094"/>
                    <a:pt x="3832" y="13811"/>
                    <a:pt x="4377" y="14116"/>
                  </a:cubicBezTo>
                  <a:cubicBezTo>
                    <a:pt x="4436" y="14149"/>
                    <a:pt x="4466" y="14324"/>
                    <a:pt x="4436" y="14407"/>
                  </a:cubicBezTo>
                  <a:cubicBezTo>
                    <a:pt x="4317" y="14764"/>
                    <a:pt x="4282" y="15113"/>
                    <a:pt x="4362" y="15487"/>
                  </a:cubicBezTo>
                  <a:cubicBezTo>
                    <a:pt x="4495" y="16111"/>
                    <a:pt x="5234" y="16678"/>
                    <a:pt x="5931" y="16678"/>
                  </a:cubicBezTo>
                  <a:cubicBezTo>
                    <a:pt x="6208" y="16678"/>
                    <a:pt x="6478" y="16588"/>
                    <a:pt x="6701" y="16377"/>
                  </a:cubicBezTo>
                  <a:cubicBezTo>
                    <a:pt x="6740" y="16340"/>
                    <a:pt x="6816" y="16321"/>
                    <a:pt x="6888" y="16321"/>
                  </a:cubicBezTo>
                  <a:cubicBezTo>
                    <a:pt x="6923" y="16321"/>
                    <a:pt x="6956" y="16326"/>
                    <a:pt x="6984" y="16334"/>
                  </a:cubicBezTo>
                  <a:cubicBezTo>
                    <a:pt x="7187" y="16399"/>
                    <a:pt x="7391" y="16431"/>
                    <a:pt x="7589" y="16431"/>
                  </a:cubicBezTo>
                  <a:cubicBezTo>
                    <a:pt x="8263" y="16431"/>
                    <a:pt x="8878" y="16067"/>
                    <a:pt x="9208" y="15392"/>
                  </a:cubicBezTo>
                  <a:cubicBezTo>
                    <a:pt x="9358" y="15086"/>
                    <a:pt x="9563" y="15132"/>
                    <a:pt x="9803" y="15113"/>
                  </a:cubicBezTo>
                  <a:cubicBezTo>
                    <a:pt x="10046" y="15097"/>
                    <a:pt x="10287" y="15035"/>
                    <a:pt x="10529" y="14993"/>
                  </a:cubicBezTo>
                  <a:cubicBezTo>
                    <a:pt x="10538" y="14993"/>
                    <a:pt x="10549" y="15002"/>
                    <a:pt x="10559" y="15008"/>
                  </a:cubicBezTo>
                  <a:cubicBezTo>
                    <a:pt x="10809" y="15142"/>
                    <a:pt x="11028" y="15211"/>
                    <a:pt x="11238" y="15211"/>
                  </a:cubicBezTo>
                  <a:cubicBezTo>
                    <a:pt x="11529" y="15211"/>
                    <a:pt x="11800" y="15078"/>
                    <a:pt x="12107" y="14803"/>
                  </a:cubicBezTo>
                  <a:cubicBezTo>
                    <a:pt x="12420" y="14986"/>
                    <a:pt x="12786" y="15074"/>
                    <a:pt x="13145" y="15074"/>
                  </a:cubicBezTo>
                  <a:cubicBezTo>
                    <a:pt x="13697" y="15074"/>
                    <a:pt x="14236" y="14868"/>
                    <a:pt x="14556" y="14485"/>
                  </a:cubicBezTo>
                  <a:cubicBezTo>
                    <a:pt x="14797" y="14577"/>
                    <a:pt x="15035" y="14620"/>
                    <a:pt x="15261" y="14620"/>
                  </a:cubicBezTo>
                  <a:cubicBezTo>
                    <a:pt x="15896" y="14620"/>
                    <a:pt x="16442" y="14284"/>
                    <a:pt x="16730" y="13761"/>
                  </a:cubicBezTo>
                  <a:cubicBezTo>
                    <a:pt x="17161" y="12973"/>
                    <a:pt x="16745" y="11943"/>
                    <a:pt x="15966" y="11563"/>
                  </a:cubicBezTo>
                  <a:cubicBezTo>
                    <a:pt x="16001" y="11475"/>
                    <a:pt x="16042" y="11388"/>
                    <a:pt x="16074" y="11299"/>
                  </a:cubicBezTo>
                  <a:cubicBezTo>
                    <a:pt x="16226" y="10871"/>
                    <a:pt x="16109" y="10208"/>
                    <a:pt x="15784" y="10057"/>
                  </a:cubicBezTo>
                  <a:cubicBezTo>
                    <a:pt x="15392" y="9874"/>
                    <a:pt x="15212" y="9593"/>
                    <a:pt x="15150" y="9177"/>
                  </a:cubicBezTo>
                  <a:cubicBezTo>
                    <a:pt x="15762" y="8707"/>
                    <a:pt x="15869" y="8103"/>
                    <a:pt x="15594" y="7395"/>
                  </a:cubicBezTo>
                  <a:cubicBezTo>
                    <a:pt x="15565" y="7315"/>
                    <a:pt x="15605" y="7172"/>
                    <a:pt x="15665" y="7096"/>
                  </a:cubicBezTo>
                  <a:cubicBezTo>
                    <a:pt x="16124" y="6503"/>
                    <a:pt x="16217" y="5877"/>
                    <a:pt x="15875" y="5198"/>
                  </a:cubicBezTo>
                  <a:cubicBezTo>
                    <a:pt x="16462" y="4567"/>
                    <a:pt x="16512" y="3723"/>
                    <a:pt x="16005" y="3017"/>
                  </a:cubicBezTo>
                  <a:cubicBezTo>
                    <a:pt x="15693" y="2584"/>
                    <a:pt x="15211" y="2362"/>
                    <a:pt x="14637" y="2362"/>
                  </a:cubicBezTo>
                  <a:cubicBezTo>
                    <a:pt x="14230" y="2362"/>
                    <a:pt x="13777" y="2473"/>
                    <a:pt x="13303" y="2699"/>
                  </a:cubicBezTo>
                  <a:cubicBezTo>
                    <a:pt x="13066" y="2488"/>
                    <a:pt x="12823" y="2388"/>
                    <a:pt x="12577" y="2388"/>
                  </a:cubicBezTo>
                  <a:cubicBezTo>
                    <a:pt x="12334" y="2388"/>
                    <a:pt x="12089" y="2486"/>
                    <a:pt x="11846" y="2673"/>
                  </a:cubicBezTo>
                  <a:cubicBezTo>
                    <a:pt x="11781" y="2723"/>
                    <a:pt x="11726" y="2741"/>
                    <a:pt x="11674" y="2741"/>
                  </a:cubicBezTo>
                  <a:cubicBezTo>
                    <a:pt x="11589" y="2741"/>
                    <a:pt x="11513" y="2693"/>
                    <a:pt x="11415" y="2653"/>
                  </a:cubicBezTo>
                  <a:cubicBezTo>
                    <a:pt x="11107" y="2523"/>
                    <a:pt x="10774" y="2456"/>
                    <a:pt x="10455" y="2354"/>
                  </a:cubicBezTo>
                  <a:cubicBezTo>
                    <a:pt x="10354" y="2322"/>
                    <a:pt x="10247" y="2279"/>
                    <a:pt x="10172" y="2209"/>
                  </a:cubicBezTo>
                  <a:cubicBezTo>
                    <a:pt x="9840" y="1897"/>
                    <a:pt x="9583" y="1482"/>
                    <a:pt x="9054" y="1447"/>
                  </a:cubicBezTo>
                  <a:cubicBezTo>
                    <a:pt x="8991" y="1443"/>
                    <a:pt x="8931" y="1298"/>
                    <a:pt x="8883" y="1213"/>
                  </a:cubicBezTo>
                  <a:cubicBezTo>
                    <a:pt x="8760" y="990"/>
                    <a:pt x="8689" y="717"/>
                    <a:pt x="8517" y="548"/>
                  </a:cubicBezTo>
                  <a:cubicBezTo>
                    <a:pt x="8143" y="181"/>
                    <a:pt x="7740" y="1"/>
                    <a:pt x="73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095075" y="3535025"/>
              <a:ext cx="305475" cy="310975"/>
            </a:xfrm>
            <a:custGeom>
              <a:avLst/>
              <a:gdLst/>
              <a:ahLst/>
              <a:cxnLst/>
              <a:rect l="l" t="t" r="r" b="b"/>
              <a:pathLst>
                <a:path w="12219" h="12439" extrusionOk="0">
                  <a:moveTo>
                    <a:pt x="7324" y="711"/>
                  </a:moveTo>
                  <a:cubicBezTo>
                    <a:pt x="7674" y="711"/>
                    <a:pt x="7929" y="899"/>
                    <a:pt x="8065" y="1244"/>
                  </a:cubicBezTo>
                  <a:cubicBezTo>
                    <a:pt x="8229" y="1653"/>
                    <a:pt x="8164" y="2049"/>
                    <a:pt x="7939" y="2422"/>
                  </a:cubicBezTo>
                  <a:cubicBezTo>
                    <a:pt x="7885" y="2513"/>
                    <a:pt x="7824" y="2603"/>
                    <a:pt x="7753" y="2710"/>
                  </a:cubicBezTo>
                  <a:cubicBezTo>
                    <a:pt x="8075" y="2736"/>
                    <a:pt x="8281" y="2889"/>
                    <a:pt x="8338" y="3190"/>
                  </a:cubicBezTo>
                  <a:cubicBezTo>
                    <a:pt x="8398" y="3504"/>
                    <a:pt x="8298" y="3769"/>
                    <a:pt x="8036" y="3961"/>
                  </a:cubicBezTo>
                  <a:cubicBezTo>
                    <a:pt x="7759" y="4163"/>
                    <a:pt x="7476" y="4360"/>
                    <a:pt x="7177" y="4576"/>
                  </a:cubicBezTo>
                  <a:lnTo>
                    <a:pt x="7387" y="4830"/>
                  </a:lnTo>
                  <a:cubicBezTo>
                    <a:pt x="7794" y="4513"/>
                    <a:pt x="8175" y="4188"/>
                    <a:pt x="8586" y="3901"/>
                  </a:cubicBezTo>
                  <a:cubicBezTo>
                    <a:pt x="8789" y="3760"/>
                    <a:pt x="9007" y="3648"/>
                    <a:pt x="9228" y="3648"/>
                  </a:cubicBezTo>
                  <a:cubicBezTo>
                    <a:pt x="9387" y="3648"/>
                    <a:pt x="9549" y="3707"/>
                    <a:pt x="9708" y="3855"/>
                  </a:cubicBezTo>
                  <a:cubicBezTo>
                    <a:pt x="9840" y="3978"/>
                    <a:pt x="9927" y="4147"/>
                    <a:pt x="10052" y="4316"/>
                  </a:cubicBezTo>
                  <a:cubicBezTo>
                    <a:pt x="10180" y="4283"/>
                    <a:pt x="10307" y="4267"/>
                    <a:pt x="10432" y="4267"/>
                  </a:cubicBezTo>
                  <a:cubicBezTo>
                    <a:pt x="10928" y="4267"/>
                    <a:pt x="11372" y="4521"/>
                    <a:pt x="11568" y="4970"/>
                  </a:cubicBezTo>
                  <a:cubicBezTo>
                    <a:pt x="11778" y="5451"/>
                    <a:pt x="11534" y="5964"/>
                    <a:pt x="10901" y="6380"/>
                  </a:cubicBezTo>
                  <a:cubicBezTo>
                    <a:pt x="11143" y="7229"/>
                    <a:pt x="10466" y="7655"/>
                    <a:pt x="9799" y="7655"/>
                  </a:cubicBezTo>
                  <a:cubicBezTo>
                    <a:pt x="9668" y="7655"/>
                    <a:pt x="9539" y="7639"/>
                    <a:pt x="9416" y="7607"/>
                  </a:cubicBezTo>
                  <a:cubicBezTo>
                    <a:pt x="8929" y="7478"/>
                    <a:pt x="8489" y="7164"/>
                    <a:pt x="8028" y="6932"/>
                  </a:cubicBezTo>
                  <a:cubicBezTo>
                    <a:pt x="7933" y="6884"/>
                    <a:pt x="7848" y="6819"/>
                    <a:pt x="7733" y="6750"/>
                  </a:cubicBezTo>
                  <a:lnTo>
                    <a:pt x="7352" y="7419"/>
                  </a:lnTo>
                  <a:cubicBezTo>
                    <a:pt x="7656" y="7638"/>
                    <a:pt x="7959" y="7841"/>
                    <a:pt x="8245" y="8067"/>
                  </a:cubicBezTo>
                  <a:cubicBezTo>
                    <a:pt x="8413" y="8201"/>
                    <a:pt x="8563" y="8354"/>
                    <a:pt x="8693" y="8524"/>
                  </a:cubicBezTo>
                  <a:cubicBezTo>
                    <a:pt x="9063" y="9008"/>
                    <a:pt x="9020" y="9294"/>
                    <a:pt x="8539" y="9684"/>
                  </a:cubicBezTo>
                  <a:cubicBezTo>
                    <a:pt x="8599" y="9859"/>
                    <a:pt x="8686" y="10035"/>
                    <a:pt x="8716" y="10221"/>
                  </a:cubicBezTo>
                  <a:cubicBezTo>
                    <a:pt x="8799" y="10758"/>
                    <a:pt x="8593" y="11200"/>
                    <a:pt x="8188" y="11542"/>
                  </a:cubicBezTo>
                  <a:cubicBezTo>
                    <a:pt x="8005" y="11695"/>
                    <a:pt x="7858" y="11773"/>
                    <a:pt x="7703" y="11773"/>
                  </a:cubicBezTo>
                  <a:cubicBezTo>
                    <a:pt x="7509" y="11773"/>
                    <a:pt x="7304" y="11650"/>
                    <a:pt x="7004" y="11399"/>
                  </a:cubicBezTo>
                  <a:cubicBezTo>
                    <a:pt x="6805" y="11491"/>
                    <a:pt x="6611" y="11536"/>
                    <a:pt x="6428" y="11536"/>
                  </a:cubicBezTo>
                  <a:cubicBezTo>
                    <a:pt x="5917" y="11536"/>
                    <a:pt x="5499" y="11189"/>
                    <a:pt x="5332" y="10585"/>
                  </a:cubicBezTo>
                  <a:cubicBezTo>
                    <a:pt x="5089" y="9708"/>
                    <a:pt x="5271" y="8850"/>
                    <a:pt x="5386" y="7976"/>
                  </a:cubicBezTo>
                  <a:lnTo>
                    <a:pt x="4960" y="7809"/>
                  </a:lnTo>
                  <a:cubicBezTo>
                    <a:pt x="4810" y="8006"/>
                    <a:pt x="4644" y="8216"/>
                    <a:pt x="4486" y="8432"/>
                  </a:cubicBezTo>
                  <a:cubicBezTo>
                    <a:pt x="4122" y="8928"/>
                    <a:pt x="3773" y="9433"/>
                    <a:pt x="3137" y="9639"/>
                  </a:cubicBezTo>
                  <a:cubicBezTo>
                    <a:pt x="3017" y="9678"/>
                    <a:pt x="2919" y="9700"/>
                    <a:pt x="2835" y="9700"/>
                  </a:cubicBezTo>
                  <a:cubicBezTo>
                    <a:pt x="2650" y="9700"/>
                    <a:pt x="2537" y="9595"/>
                    <a:pt x="2430" y="9336"/>
                  </a:cubicBezTo>
                  <a:cubicBezTo>
                    <a:pt x="2333" y="9346"/>
                    <a:pt x="2241" y="9351"/>
                    <a:pt x="2152" y="9351"/>
                  </a:cubicBezTo>
                  <a:cubicBezTo>
                    <a:pt x="1506" y="9351"/>
                    <a:pt x="1064" y="9097"/>
                    <a:pt x="906" y="8629"/>
                  </a:cubicBezTo>
                  <a:cubicBezTo>
                    <a:pt x="720" y="8078"/>
                    <a:pt x="824" y="7772"/>
                    <a:pt x="1285" y="7484"/>
                  </a:cubicBezTo>
                  <a:cubicBezTo>
                    <a:pt x="1209" y="7335"/>
                    <a:pt x="1092" y="7192"/>
                    <a:pt x="1069" y="7036"/>
                  </a:cubicBezTo>
                  <a:cubicBezTo>
                    <a:pt x="1012" y="6666"/>
                    <a:pt x="1198" y="6412"/>
                    <a:pt x="1569" y="6315"/>
                  </a:cubicBezTo>
                  <a:cubicBezTo>
                    <a:pt x="1952" y="6215"/>
                    <a:pt x="2337" y="6164"/>
                    <a:pt x="2724" y="6164"/>
                  </a:cubicBezTo>
                  <a:cubicBezTo>
                    <a:pt x="3043" y="6164"/>
                    <a:pt x="3364" y="6199"/>
                    <a:pt x="3686" y="6272"/>
                  </a:cubicBezTo>
                  <a:cubicBezTo>
                    <a:pt x="3769" y="6293"/>
                    <a:pt x="3853" y="6300"/>
                    <a:pt x="3972" y="6319"/>
                  </a:cubicBezTo>
                  <a:cubicBezTo>
                    <a:pt x="3981" y="6174"/>
                    <a:pt x="3988" y="6051"/>
                    <a:pt x="3994" y="5938"/>
                  </a:cubicBezTo>
                  <a:cubicBezTo>
                    <a:pt x="3325" y="5795"/>
                    <a:pt x="2684" y="5665"/>
                    <a:pt x="2045" y="5520"/>
                  </a:cubicBezTo>
                  <a:cubicBezTo>
                    <a:pt x="1887" y="5486"/>
                    <a:pt x="1735" y="5429"/>
                    <a:pt x="1595" y="5349"/>
                  </a:cubicBezTo>
                  <a:cubicBezTo>
                    <a:pt x="1189" y="5109"/>
                    <a:pt x="1131" y="4835"/>
                    <a:pt x="1383" y="4447"/>
                  </a:cubicBezTo>
                  <a:lnTo>
                    <a:pt x="1383" y="4447"/>
                  </a:lnTo>
                  <a:cubicBezTo>
                    <a:pt x="1383" y="4447"/>
                    <a:pt x="1383" y="4448"/>
                    <a:pt x="1383" y="4448"/>
                  </a:cubicBezTo>
                  <a:lnTo>
                    <a:pt x="1383" y="4446"/>
                  </a:lnTo>
                  <a:lnTo>
                    <a:pt x="1383" y="4446"/>
                  </a:lnTo>
                  <a:cubicBezTo>
                    <a:pt x="1383" y="4446"/>
                    <a:pt x="1383" y="4447"/>
                    <a:pt x="1383" y="4447"/>
                  </a:cubicBezTo>
                  <a:lnTo>
                    <a:pt x="1383" y="4447"/>
                  </a:lnTo>
                  <a:cubicBezTo>
                    <a:pt x="748" y="4020"/>
                    <a:pt x="518" y="3113"/>
                    <a:pt x="898" y="2543"/>
                  </a:cubicBezTo>
                  <a:cubicBezTo>
                    <a:pt x="1090" y="2256"/>
                    <a:pt x="1300" y="2121"/>
                    <a:pt x="1596" y="2121"/>
                  </a:cubicBezTo>
                  <a:cubicBezTo>
                    <a:pt x="1759" y="2121"/>
                    <a:pt x="1949" y="2162"/>
                    <a:pt x="2177" y="2242"/>
                  </a:cubicBezTo>
                  <a:cubicBezTo>
                    <a:pt x="2327" y="2070"/>
                    <a:pt x="2506" y="1982"/>
                    <a:pt x="2692" y="1982"/>
                  </a:cubicBezTo>
                  <a:cubicBezTo>
                    <a:pt x="2908" y="1982"/>
                    <a:pt x="3131" y="2100"/>
                    <a:pt x="3327" y="2341"/>
                  </a:cubicBezTo>
                  <a:cubicBezTo>
                    <a:pt x="3834" y="2965"/>
                    <a:pt x="4312" y="3613"/>
                    <a:pt x="4817" y="4269"/>
                  </a:cubicBezTo>
                  <a:lnTo>
                    <a:pt x="5271" y="4067"/>
                  </a:lnTo>
                  <a:cubicBezTo>
                    <a:pt x="5365" y="3582"/>
                    <a:pt x="4756" y="2911"/>
                    <a:pt x="5637" y="2636"/>
                  </a:cubicBezTo>
                  <a:cubicBezTo>
                    <a:pt x="5735" y="2224"/>
                    <a:pt x="5804" y="1796"/>
                    <a:pt x="5943" y="1391"/>
                  </a:cubicBezTo>
                  <a:cubicBezTo>
                    <a:pt x="6144" y="802"/>
                    <a:pt x="6694" y="780"/>
                    <a:pt x="7196" y="718"/>
                  </a:cubicBezTo>
                  <a:cubicBezTo>
                    <a:pt x="7240" y="713"/>
                    <a:pt x="7282" y="711"/>
                    <a:pt x="7324" y="711"/>
                  </a:cubicBezTo>
                  <a:close/>
                  <a:moveTo>
                    <a:pt x="7143" y="0"/>
                  </a:moveTo>
                  <a:cubicBezTo>
                    <a:pt x="6853" y="0"/>
                    <a:pt x="6564" y="85"/>
                    <a:pt x="6302" y="224"/>
                  </a:cubicBezTo>
                  <a:cubicBezTo>
                    <a:pt x="6207" y="274"/>
                    <a:pt x="6163" y="479"/>
                    <a:pt x="6083" y="486"/>
                  </a:cubicBezTo>
                  <a:cubicBezTo>
                    <a:pt x="5739" y="514"/>
                    <a:pt x="5622" y="767"/>
                    <a:pt x="5544" y="1019"/>
                  </a:cubicBezTo>
                  <a:cubicBezTo>
                    <a:pt x="5451" y="1317"/>
                    <a:pt x="5423" y="1633"/>
                    <a:pt x="5365" y="1943"/>
                  </a:cubicBezTo>
                  <a:cubicBezTo>
                    <a:pt x="5243" y="1935"/>
                    <a:pt x="5145" y="1928"/>
                    <a:pt x="5065" y="1928"/>
                  </a:cubicBezTo>
                  <a:cubicBezTo>
                    <a:pt x="4741" y="1928"/>
                    <a:pt x="4722" y="2036"/>
                    <a:pt x="4624" y="2578"/>
                  </a:cubicBezTo>
                  <a:cubicBezTo>
                    <a:pt x="4615" y="2630"/>
                    <a:pt x="4559" y="2675"/>
                    <a:pt x="4525" y="2722"/>
                  </a:cubicBezTo>
                  <a:cubicBezTo>
                    <a:pt x="4466" y="2671"/>
                    <a:pt x="4369" y="2630"/>
                    <a:pt x="4349" y="2567"/>
                  </a:cubicBezTo>
                  <a:cubicBezTo>
                    <a:pt x="4158" y="1958"/>
                    <a:pt x="3689" y="1590"/>
                    <a:pt x="3191" y="1257"/>
                  </a:cubicBezTo>
                  <a:cubicBezTo>
                    <a:pt x="3039" y="1161"/>
                    <a:pt x="2862" y="1109"/>
                    <a:pt x="2680" y="1109"/>
                  </a:cubicBezTo>
                  <a:cubicBezTo>
                    <a:pt x="2517" y="1109"/>
                    <a:pt x="2348" y="1196"/>
                    <a:pt x="2190" y="1263"/>
                  </a:cubicBezTo>
                  <a:cubicBezTo>
                    <a:pt x="2073" y="1311"/>
                    <a:pt x="1881" y="1374"/>
                    <a:pt x="1870" y="1452"/>
                  </a:cubicBezTo>
                  <a:cubicBezTo>
                    <a:pt x="1840" y="1655"/>
                    <a:pt x="1771" y="1714"/>
                    <a:pt x="1670" y="1714"/>
                  </a:cubicBezTo>
                  <a:cubicBezTo>
                    <a:pt x="1601" y="1714"/>
                    <a:pt x="1519" y="1687"/>
                    <a:pt x="1422" y="1661"/>
                  </a:cubicBezTo>
                  <a:cubicBezTo>
                    <a:pt x="1302" y="1627"/>
                    <a:pt x="1171" y="1607"/>
                    <a:pt x="1041" y="1607"/>
                  </a:cubicBezTo>
                  <a:cubicBezTo>
                    <a:pt x="688" y="1607"/>
                    <a:pt x="344" y="1752"/>
                    <a:pt x="242" y="2145"/>
                  </a:cubicBezTo>
                  <a:cubicBezTo>
                    <a:pt x="142" y="2528"/>
                    <a:pt x="55" y="2924"/>
                    <a:pt x="34" y="3316"/>
                  </a:cubicBezTo>
                  <a:cubicBezTo>
                    <a:pt x="1" y="3989"/>
                    <a:pt x="250" y="4295"/>
                    <a:pt x="906" y="4513"/>
                  </a:cubicBezTo>
                  <a:cubicBezTo>
                    <a:pt x="918" y="4517"/>
                    <a:pt x="925" y="4536"/>
                    <a:pt x="923" y="4536"/>
                  </a:cubicBezTo>
                  <a:cubicBezTo>
                    <a:pt x="922" y="4536"/>
                    <a:pt x="921" y="4535"/>
                    <a:pt x="919" y="4531"/>
                  </a:cubicBezTo>
                  <a:cubicBezTo>
                    <a:pt x="874" y="4790"/>
                    <a:pt x="761" y="5040"/>
                    <a:pt x="822" y="5239"/>
                  </a:cubicBezTo>
                  <a:cubicBezTo>
                    <a:pt x="878" y="5431"/>
                    <a:pt x="1116" y="5568"/>
                    <a:pt x="1303" y="5760"/>
                  </a:cubicBezTo>
                  <a:cubicBezTo>
                    <a:pt x="1196" y="5802"/>
                    <a:pt x="1073" y="5854"/>
                    <a:pt x="949" y="5895"/>
                  </a:cubicBezTo>
                  <a:cubicBezTo>
                    <a:pt x="270" y="6114"/>
                    <a:pt x="47" y="6923"/>
                    <a:pt x="512" y="7462"/>
                  </a:cubicBezTo>
                  <a:cubicBezTo>
                    <a:pt x="558" y="7517"/>
                    <a:pt x="588" y="7672"/>
                    <a:pt x="558" y="7698"/>
                  </a:cubicBezTo>
                  <a:cubicBezTo>
                    <a:pt x="99" y="8075"/>
                    <a:pt x="190" y="8588"/>
                    <a:pt x="207" y="9080"/>
                  </a:cubicBezTo>
                  <a:cubicBezTo>
                    <a:pt x="216" y="9383"/>
                    <a:pt x="373" y="9604"/>
                    <a:pt x="655" y="9693"/>
                  </a:cubicBezTo>
                  <a:cubicBezTo>
                    <a:pt x="1100" y="9834"/>
                    <a:pt x="1539" y="10034"/>
                    <a:pt x="1944" y="10034"/>
                  </a:cubicBezTo>
                  <a:cubicBezTo>
                    <a:pt x="2053" y="10034"/>
                    <a:pt x="2160" y="10019"/>
                    <a:pt x="2264" y="9985"/>
                  </a:cubicBezTo>
                  <a:cubicBezTo>
                    <a:pt x="2560" y="10163"/>
                    <a:pt x="2751" y="10345"/>
                    <a:pt x="2976" y="10403"/>
                  </a:cubicBezTo>
                  <a:cubicBezTo>
                    <a:pt x="3097" y="10434"/>
                    <a:pt x="3214" y="10449"/>
                    <a:pt x="3326" y="10449"/>
                  </a:cubicBezTo>
                  <a:cubicBezTo>
                    <a:pt x="3690" y="10449"/>
                    <a:pt x="4006" y="10286"/>
                    <a:pt x="4247" y="9937"/>
                  </a:cubicBezTo>
                  <a:cubicBezTo>
                    <a:pt x="4288" y="9879"/>
                    <a:pt x="4386" y="9859"/>
                    <a:pt x="4462" y="9840"/>
                  </a:cubicBezTo>
                  <a:cubicBezTo>
                    <a:pt x="4462" y="9840"/>
                    <a:pt x="4463" y="9840"/>
                    <a:pt x="4463" y="9840"/>
                  </a:cubicBezTo>
                  <a:cubicBezTo>
                    <a:pt x="4476" y="9840"/>
                    <a:pt x="4540" y="9943"/>
                    <a:pt x="4533" y="9991"/>
                  </a:cubicBezTo>
                  <a:cubicBezTo>
                    <a:pt x="4395" y="10843"/>
                    <a:pt x="4765" y="11470"/>
                    <a:pt x="5388" y="12005"/>
                  </a:cubicBezTo>
                  <a:cubicBezTo>
                    <a:pt x="5626" y="12209"/>
                    <a:pt x="6004" y="12338"/>
                    <a:pt x="6336" y="12338"/>
                  </a:cubicBezTo>
                  <a:cubicBezTo>
                    <a:pt x="6527" y="12338"/>
                    <a:pt x="6702" y="12296"/>
                    <a:pt x="6830" y="12202"/>
                  </a:cubicBezTo>
                  <a:cubicBezTo>
                    <a:pt x="6913" y="12141"/>
                    <a:pt x="6977" y="12114"/>
                    <a:pt x="7038" y="12114"/>
                  </a:cubicBezTo>
                  <a:cubicBezTo>
                    <a:pt x="7112" y="12114"/>
                    <a:pt x="7180" y="12154"/>
                    <a:pt x="7270" y="12226"/>
                  </a:cubicBezTo>
                  <a:cubicBezTo>
                    <a:pt x="7450" y="12370"/>
                    <a:pt x="7641" y="12439"/>
                    <a:pt x="7833" y="12439"/>
                  </a:cubicBezTo>
                  <a:cubicBezTo>
                    <a:pt x="8062" y="12439"/>
                    <a:pt x="8291" y="12340"/>
                    <a:pt x="8498" y="12153"/>
                  </a:cubicBezTo>
                  <a:cubicBezTo>
                    <a:pt x="8920" y="11771"/>
                    <a:pt x="9093" y="11256"/>
                    <a:pt x="9228" y="10736"/>
                  </a:cubicBezTo>
                  <a:cubicBezTo>
                    <a:pt x="9338" y="10318"/>
                    <a:pt x="9279" y="9903"/>
                    <a:pt x="8998" y="9652"/>
                  </a:cubicBezTo>
                  <a:cubicBezTo>
                    <a:pt x="9210" y="9370"/>
                    <a:pt x="9407" y="9152"/>
                    <a:pt x="9552" y="8904"/>
                  </a:cubicBezTo>
                  <a:cubicBezTo>
                    <a:pt x="9760" y="8545"/>
                    <a:pt x="9360" y="8380"/>
                    <a:pt x="9247" y="8099"/>
                  </a:cubicBezTo>
                  <a:cubicBezTo>
                    <a:pt x="9267" y="8098"/>
                    <a:pt x="9286" y="8097"/>
                    <a:pt x="9304" y="8097"/>
                  </a:cubicBezTo>
                  <a:cubicBezTo>
                    <a:pt x="9397" y="8097"/>
                    <a:pt x="9476" y="8113"/>
                    <a:pt x="9546" y="8147"/>
                  </a:cubicBezTo>
                  <a:cubicBezTo>
                    <a:pt x="9800" y="8272"/>
                    <a:pt x="10046" y="8345"/>
                    <a:pt x="10289" y="8345"/>
                  </a:cubicBezTo>
                  <a:cubicBezTo>
                    <a:pt x="10557" y="8345"/>
                    <a:pt x="10821" y="8256"/>
                    <a:pt x="11088" y="8049"/>
                  </a:cubicBezTo>
                  <a:cubicBezTo>
                    <a:pt x="11702" y="7575"/>
                    <a:pt x="11800" y="7214"/>
                    <a:pt x="11391" y="6560"/>
                  </a:cubicBezTo>
                  <a:cubicBezTo>
                    <a:pt x="12218" y="6083"/>
                    <a:pt x="12198" y="5637"/>
                    <a:pt x="12099" y="5176"/>
                  </a:cubicBezTo>
                  <a:cubicBezTo>
                    <a:pt x="12008" y="4747"/>
                    <a:pt x="11815" y="4346"/>
                    <a:pt x="11460" y="4054"/>
                  </a:cubicBezTo>
                  <a:cubicBezTo>
                    <a:pt x="11230" y="3865"/>
                    <a:pt x="10976" y="3776"/>
                    <a:pt x="10710" y="3776"/>
                  </a:cubicBezTo>
                  <a:cubicBezTo>
                    <a:pt x="10575" y="3776"/>
                    <a:pt x="10436" y="3799"/>
                    <a:pt x="10295" y="3844"/>
                  </a:cubicBezTo>
                  <a:cubicBezTo>
                    <a:pt x="10171" y="3396"/>
                    <a:pt x="9935" y="3138"/>
                    <a:pt x="9641" y="3119"/>
                  </a:cubicBezTo>
                  <a:cubicBezTo>
                    <a:pt x="9583" y="3115"/>
                    <a:pt x="9523" y="3108"/>
                    <a:pt x="9467" y="3108"/>
                  </a:cubicBezTo>
                  <a:cubicBezTo>
                    <a:pt x="9324" y="3108"/>
                    <a:pt x="9206" y="3153"/>
                    <a:pt x="9221" y="3407"/>
                  </a:cubicBezTo>
                  <a:cubicBezTo>
                    <a:pt x="9004" y="3325"/>
                    <a:pt x="8892" y="3242"/>
                    <a:pt x="8994" y="3039"/>
                  </a:cubicBezTo>
                  <a:cubicBezTo>
                    <a:pt x="9182" y="2668"/>
                    <a:pt x="9102" y="2428"/>
                    <a:pt x="8749" y="2201"/>
                  </a:cubicBezTo>
                  <a:cubicBezTo>
                    <a:pt x="8686" y="2160"/>
                    <a:pt x="8641" y="2023"/>
                    <a:pt x="8651" y="1939"/>
                  </a:cubicBezTo>
                  <a:cubicBezTo>
                    <a:pt x="8730" y="1267"/>
                    <a:pt x="8567" y="722"/>
                    <a:pt x="7996" y="289"/>
                  </a:cubicBezTo>
                  <a:cubicBezTo>
                    <a:pt x="7728" y="86"/>
                    <a:pt x="7435" y="0"/>
                    <a:pt x="71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13875" y="3550400"/>
              <a:ext cx="82625" cy="80225"/>
            </a:xfrm>
            <a:custGeom>
              <a:avLst/>
              <a:gdLst/>
              <a:ahLst/>
              <a:cxnLst/>
              <a:rect l="l" t="t" r="r" b="b"/>
              <a:pathLst>
                <a:path w="3305" h="3209" extrusionOk="0">
                  <a:moveTo>
                    <a:pt x="2313" y="0"/>
                  </a:moveTo>
                  <a:cubicBezTo>
                    <a:pt x="2170" y="0"/>
                    <a:pt x="2019" y="44"/>
                    <a:pt x="1861" y="133"/>
                  </a:cubicBezTo>
                  <a:cubicBezTo>
                    <a:pt x="1615" y="274"/>
                    <a:pt x="1400" y="469"/>
                    <a:pt x="1164" y="633"/>
                  </a:cubicBezTo>
                  <a:cubicBezTo>
                    <a:pt x="1112" y="668"/>
                    <a:pt x="1036" y="666"/>
                    <a:pt x="947" y="687"/>
                  </a:cubicBezTo>
                  <a:cubicBezTo>
                    <a:pt x="947" y="579"/>
                    <a:pt x="952" y="505"/>
                    <a:pt x="947" y="432"/>
                  </a:cubicBezTo>
                  <a:cubicBezTo>
                    <a:pt x="935" y="221"/>
                    <a:pt x="674" y="4"/>
                    <a:pt x="435" y="4"/>
                  </a:cubicBezTo>
                  <a:cubicBezTo>
                    <a:pt x="409" y="4"/>
                    <a:pt x="383" y="7"/>
                    <a:pt x="358" y="12"/>
                  </a:cubicBezTo>
                  <a:cubicBezTo>
                    <a:pt x="109" y="64"/>
                    <a:pt x="1" y="211"/>
                    <a:pt x="86" y="490"/>
                  </a:cubicBezTo>
                  <a:cubicBezTo>
                    <a:pt x="146" y="692"/>
                    <a:pt x="129" y="917"/>
                    <a:pt x="164" y="1131"/>
                  </a:cubicBezTo>
                  <a:cubicBezTo>
                    <a:pt x="183" y="1248"/>
                    <a:pt x="201" y="1399"/>
                    <a:pt x="279" y="1469"/>
                  </a:cubicBezTo>
                  <a:cubicBezTo>
                    <a:pt x="523" y="1692"/>
                    <a:pt x="621" y="1958"/>
                    <a:pt x="599" y="2324"/>
                  </a:cubicBezTo>
                  <a:cubicBezTo>
                    <a:pt x="671" y="2312"/>
                    <a:pt x="740" y="2306"/>
                    <a:pt x="805" y="2306"/>
                  </a:cubicBezTo>
                  <a:cubicBezTo>
                    <a:pt x="1188" y="2306"/>
                    <a:pt x="1445" y="2515"/>
                    <a:pt x="1632" y="2852"/>
                  </a:cubicBezTo>
                  <a:cubicBezTo>
                    <a:pt x="1666" y="2906"/>
                    <a:pt x="1716" y="2945"/>
                    <a:pt x="1777" y="2963"/>
                  </a:cubicBezTo>
                  <a:cubicBezTo>
                    <a:pt x="2165" y="3049"/>
                    <a:pt x="2556" y="3123"/>
                    <a:pt x="2977" y="3208"/>
                  </a:cubicBezTo>
                  <a:cubicBezTo>
                    <a:pt x="3258" y="2779"/>
                    <a:pt x="3171" y="2478"/>
                    <a:pt x="2636" y="2233"/>
                  </a:cubicBezTo>
                  <a:cubicBezTo>
                    <a:pt x="2563" y="2201"/>
                    <a:pt x="2506" y="2134"/>
                    <a:pt x="2442" y="2084"/>
                  </a:cubicBezTo>
                  <a:cubicBezTo>
                    <a:pt x="2496" y="2025"/>
                    <a:pt x="2548" y="1962"/>
                    <a:pt x="2604" y="1906"/>
                  </a:cubicBezTo>
                  <a:cubicBezTo>
                    <a:pt x="2747" y="1763"/>
                    <a:pt x="2918" y="1640"/>
                    <a:pt x="3033" y="1478"/>
                  </a:cubicBezTo>
                  <a:cubicBezTo>
                    <a:pt x="3305" y="1103"/>
                    <a:pt x="3251" y="696"/>
                    <a:pt x="2909" y="304"/>
                  </a:cubicBezTo>
                  <a:cubicBezTo>
                    <a:pt x="2736" y="105"/>
                    <a:pt x="2535" y="0"/>
                    <a:pt x="23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128775" y="3789850"/>
              <a:ext cx="94550" cy="70450"/>
            </a:xfrm>
            <a:custGeom>
              <a:avLst/>
              <a:gdLst/>
              <a:ahLst/>
              <a:cxnLst/>
              <a:rect l="l" t="t" r="r" b="b"/>
              <a:pathLst>
                <a:path w="3782" h="2818" extrusionOk="0">
                  <a:moveTo>
                    <a:pt x="388" y="1"/>
                  </a:moveTo>
                  <a:cubicBezTo>
                    <a:pt x="180" y="1"/>
                    <a:pt x="76" y="123"/>
                    <a:pt x="41" y="349"/>
                  </a:cubicBezTo>
                  <a:cubicBezTo>
                    <a:pt x="0" y="621"/>
                    <a:pt x="201" y="899"/>
                    <a:pt x="452" y="924"/>
                  </a:cubicBezTo>
                  <a:cubicBezTo>
                    <a:pt x="624" y="942"/>
                    <a:pt x="738" y="989"/>
                    <a:pt x="630" y="1186"/>
                  </a:cubicBezTo>
                  <a:cubicBezTo>
                    <a:pt x="429" y="1553"/>
                    <a:pt x="498" y="1905"/>
                    <a:pt x="669" y="2263"/>
                  </a:cubicBezTo>
                  <a:cubicBezTo>
                    <a:pt x="846" y="2629"/>
                    <a:pt x="1109" y="2818"/>
                    <a:pt x="1383" y="2818"/>
                  </a:cubicBezTo>
                  <a:cubicBezTo>
                    <a:pt x="1616" y="2818"/>
                    <a:pt x="1857" y="2681"/>
                    <a:pt x="2059" y="2401"/>
                  </a:cubicBezTo>
                  <a:cubicBezTo>
                    <a:pt x="2123" y="2313"/>
                    <a:pt x="2170" y="2273"/>
                    <a:pt x="2214" y="2273"/>
                  </a:cubicBezTo>
                  <a:cubicBezTo>
                    <a:pt x="2266" y="2273"/>
                    <a:pt x="2313" y="2329"/>
                    <a:pt x="2377" y="2425"/>
                  </a:cubicBezTo>
                  <a:cubicBezTo>
                    <a:pt x="2455" y="2544"/>
                    <a:pt x="2607" y="2655"/>
                    <a:pt x="2745" y="2685"/>
                  </a:cubicBezTo>
                  <a:cubicBezTo>
                    <a:pt x="2809" y="2699"/>
                    <a:pt x="2871" y="2706"/>
                    <a:pt x="2930" y="2706"/>
                  </a:cubicBezTo>
                  <a:cubicBezTo>
                    <a:pt x="3302" y="2706"/>
                    <a:pt x="3571" y="2428"/>
                    <a:pt x="3781" y="1851"/>
                  </a:cubicBezTo>
                  <a:cubicBezTo>
                    <a:pt x="3222" y="1427"/>
                    <a:pt x="2968" y="832"/>
                    <a:pt x="2949" y="76"/>
                  </a:cubicBezTo>
                  <a:cubicBezTo>
                    <a:pt x="2830" y="160"/>
                    <a:pt x="2761" y="210"/>
                    <a:pt x="2689" y="255"/>
                  </a:cubicBezTo>
                  <a:cubicBezTo>
                    <a:pt x="2439" y="417"/>
                    <a:pt x="2181" y="485"/>
                    <a:pt x="1924" y="485"/>
                  </a:cubicBezTo>
                  <a:cubicBezTo>
                    <a:pt x="1646" y="485"/>
                    <a:pt x="1370" y="405"/>
                    <a:pt x="1109" y="281"/>
                  </a:cubicBezTo>
                  <a:cubicBezTo>
                    <a:pt x="914" y="188"/>
                    <a:pt x="741" y="54"/>
                    <a:pt x="513" y="13"/>
                  </a:cubicBezTo>
                  <a:cubicBezTo>
                    <a:pt x="468" y="5"/>
                    <a:pt x="426" y="1"/>
                    <a:pt x="3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151850" y="3502300"/>
              <a:ext cx="89925" cy="82850"/>
            </a:xfrm>
            <a:custGeom>
              <a:avLst/>
              <a:gdLst/>
              <a:ahLst/>
              <a:cxnLst/>
              <a:rect l="l" t="t" r="r" b="b"/>
              <a:pathLst>
                <a:path w="3597" h="3314" extrusionOk="0">
                  <a:moveTo>
                    <a:pt x="1632" y="0"/>
                  </a:moveTo>
                  <a:cubicBezTo>
                    <a:pt x="1586" y="0"/>
                    <a:pt x="1539" y="4"/>
                    <a:pt x="1493" y="11"/>
                  </a:cubicBezTo>
                  <a:cubicBezTo>
                    <a:pt x="1115" y="75"/>
                    <a:pt x="749" y="552"/>
                    <a:pt x="727" y="983"/>
                  </a:cubicBezTo>
                  <a:cubicBezTo>
                    <a:pt x="722" y="1089"/>
                    <a:pt x="666" y="1253"/>
                    <a:pt x="591" y="1280"/>
                  </a:cubicBezTo>
                  <a:cubicBezTo>
                    <a:pt x="140" y="1453"/>
                    <a:pt x="1" y="1661"/>
                    <a:pt x="43" y="2224"/>
                  </a:cubicBezTo>
                  <a:cubicBezTo>
                    <a:pt x="165" y="2197"/>
                    <a:pt x="279" y="2184"/>
                    <a:pt x="385" y="2184"/>
                  </a:cubicBezTo>
                  <a:cubicBezTo>
                    <a:pt x="1181" y="2184"/>
                    <a:pt x="1595" y="2882"/>
                    <a:pt x="2093" y="3313"/>
                  </a:cubicBezTo>
                  <a:lnTo>
                    <a:pt x="2907" y="2882"/>
                  </a:lnTo>
                  <a:cubicBezTo>
                    <a:pt x="3119" y="2055"/>
                    <a:pt x="3119" y="2055"/>
                    <a:pt x="3596" y="1542"/>
                  </a:cubicBezTo>
                  <a:cubicBezTo>
                    <a:pt x="3453" y="1297"/>
                    <a:pt x="3311" y="1181"/>
                    <a:pt x="3123" y="1181"/>
                  </a:cubicBezTo>
                  <a:cubicBezTo>
                    <a:pt x="3040" y="1181"/>
                    <a:pt x="2947" y="1204"/>
                    <a:pt x="2842" y="1249"/>
                  </a:cubicBezTo>
                  <a:cubicBezTo>
                    <a:pt x="2767" y="1281"/>
                    <a:pt x="2712" y="1296"/>
                    <a:pt x="2672" y="1296"/>
                  </a:cubicBezTo>
                  <a:cubicBezTo>
                    <a:pt x="2578" y="1296"/>
                    <a:pt x="2572" y="1209"/>
                    <a:pt x="2608" y="1043"/>
                  </a:cubicBezTo>
                  <a:cubicBezTo>
                    <a:pt x="2632" y="924"/>
                    <a:pt x="2609" y="782"/>
                    <a:pt x="2569" y="664"/>
                  </a:cubicBezTo>
                  <a:cubicBezTo>
                    <a:pt x="2432" y="269"/>
                    <a:pt x="2032" y="0"/>
                    <a:pt x="16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042450" y="3636875"/>
              <a:ext cx="71050" cy="95100"/>
            </a:xfrm>
            <a:custGeom>
              <a:avLst/>
              <a:gdLst/>
              <a:ahLst/>
              <a:cxnLst/>
              <a:rect l="l" t="t" r="r" b="b"/>
              <a:pathLst>
                <a:path w="2842" h="3804" extrusionOk="0">
                  <a:moveTo>
                    <a:pt x="1782" y="1"/>
                  </a:moveTo>
                  <a:cubicBezTo>
                    <a:pt x="1644" y="1"/>
                    <a:pt x="1495" y="43"/>
                    <a:pt x="1344" y="89"/>
                  </a:cubicBezTo>
                  <a:cubicBezTo>
                    <a:pt x="1082" y="171"/>
                    <a:pt x="984" y="348"/>
                    <a:pt x="1051" y="608"/>
                  </a:cubicBezTo>
                  <a:cubicBezTo>
                    <a:pt x="1091" y="771"/>
                    <a:pt x="1051" y="823"/>
                    <a:pt x="881" y="874"/>
                  </a:cubicBezTo>
                  <a:cubicBezTo>
                    <a:pt x="259" y="1059"/>
                    <a:pt x="1" y="1648"/>
                    <a:pt x="253" y="2252"/>
                  </a:cubicBezTo>
                  <a:cubicBezTo>
                    <a:pt x="376" y="2552"/>
                    <a:pt x="536" y="2691"/>
                    <a:pt x="814" y="2691"/>
                  </a:cubicBezTo>
                  <a:cubicBezTo>
                    <a:pt x="867" y="2691"/>
                    <a:pt x="925" y="2686"/>
                    <a:pt x="987" y="2676"/>
                  </a:cubicBezTo>
                  <a:cubicBezTo>
                    <a:pt x="1022" y="2670"/>
                    <a:pt x="1052" y="2668"/>
                    <a:pt x="1077" y="2668"/>
                  </a:cubicBezTo>
                  <a:cubicBezTo>
                    <a:pt x="1208" y="2668"/>
                    <a:pt x="1231" y="2740"/>
                    <a:pt x="1214" y="2893"/>
                  </a:cubicBezTo>
                  <a:cubicBezTo>
                    <a:pt x="1168" y="3282"/>
                    <a:pt x="1368" y="3579"/>
                    <a:pt x="1667" y="3759"/>
                  </a:cubicBezTo>
                  <a:cubicBezTo>
                    <a:pt x="1720" y="3791"/>
                    <a:pt x="1789" y="3804"/>
                    <a:pt x="1864" y="3804"/>
                  </a:cubicBezTo>
                  <a:cubicBezTo>
                    <a:pt x="1993" y="3804"/>
                    <a:pt x="2142" y="3767"/>
                    <a:pt x="2262" y="3731"/>
                  </a:cubicBezTo>
                  <a:cubicBezTo>
                    <a:pt x="2314" y="3715"/>
                    <a:pt x="2359" y="3456"/>
                    <a:pt x="2314" y="3349"/>
                  </a:cubicBezTo>
                  <a:cubicBezTo>
                    <a:pt x="2002" y="2594"/>
                    <a:pt x="2173" y="2046"/>
                    <a:pt x="2842" y="1654"/>
                  </a:cubicBezTo>
                  <a:cubicBezTo>
                    <a:pt x="2777" y="1409"/>
                    <a:pt x="2637" y="1175"/>
                    <a:pt x="2684" y="989"/>
                  </a:cubicBezTo>
                  <a:cubicBezTo>
                    <a:pt x="2767" y="665"/>
                    <a:pt x="2635" y="534"/>
                    <a:pt x="2392" y="415"/>
                  </a:cubicBezTo>
                  <a:cubicBezTo>
                    <a:pt x="2346" y="390"/>
                    <a:pt x="2290" y="359"/>
                    <a:pt x="2268" y="316"/>
                  </a:cubicBezTo>
                  <a:cubicBezTo>
                    <a:pt x="2138" y="76"/>
                    <a:pt x="1969" y="1"/>
                    <a:pt x="17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27550" y="3731725"/>
              <a:ext cx="67925" cy="91075"/>
            </a:xfrm>
            <a:custGeom>
              <a:avLst/>
              <a:gdLst/>
              <a:ahLst/>
              <a:cxnLst/>
              <a:rect l="l" t="t" r="r" b="b"/>
              <a:pathLst>
                <a:path w="2717" h="3643" extrusionOk="0">
                  <a:moveTo>
                    <a:pt x="2330" y="1"/>
                  </a:moveTo>
                  <a:lnTo>
                    <a:pt x="2330" y="1"/>
                  </a:lnTo>
                  <a:cubicBezTo>
                    <a:pt x="1615" y="645"/>
                    <a:pt x="1583" y="656"/>
                    <a:pt x="541" y="664"/>
                  </a:cubicBezTo>
                  <a:cubicBezTo>
                    <a:pt x="570" y="1128"/>
                    <a:pt x="355" y="1485"/>
                    <a:pt x="9" y="1777"/>
                  </a:cubicBezTo>
                  <a:cubicBezTo>
                    <a:pt x="351" y="2349"/>
                    <a:pt x="197" y="2909"/>
                    <a:pt x="0" y="3459"/>
                  </a:cubicBezTo>
                  <a:cubicBezTo>
                    <a:pt x="195" y="3581"/>
                    <a:pt x="370" y="3643"/>
                    <a:pt x="524" y="3643"/>
                  </a:cubicBezTo>
                  <a:cubicBezTo>
                    <a:pt x="765" y="3643"/>
                    <a:pt x="956" y="3493"/>
                    <a:pt x="1100" y="3189"/>
                  </a:cubicBezTo>
                  <a:cubicBezTo>
                    <a:pt x="1147" y="3087"/>
                    <a:pt x="1191" y="3054"/>
                    <a:pt x="1243" y="3054"/>
                  </a:cubicBezTo>
                  <a:cubicBezTo>
                    <a:pt x="1286" y="3054"/>
                    <a:pt x="1334" y="3076"/>
                    <a:pt x="1394" y="3102"/>
                  </a:cubicBezTo>
                  <a:cubicBezTo>
                    <a:pt x="1504" y="3151"/>
                    <a:pt x="1629" y="3209"/>
                    <a:pt x="1744" y="3209"/>
                  </a:cubicBezTo>
                  <a:cubicBezTo>
                    <a:pt x="1755" y="3209"/>
                    <a:pt x="1766" y="3209"/>
                    <a:pt x="1776" y="3208"/>
                  </a:cubicBezTo>
                  <a:cubicBezTo>
                    <a:pt x="2230" y="3161"/>
                    <a:pt x="2499" y="2899"/>
                    <a:pt x="2611" y="2442"/>
                  </a:cubicBezTo>
                  <a:cubicBezTo>
                    <a:pt x="2717" y="2020"/>
                    <a:pt x="2559" y="1578"/>
                    <a:pt x="2213" y="1316"/>
                  </a:cubicBezTo>
                  <a:cubicBezTo>
                    <a:pt x="2137" y="1258"/>
                    <a:pt x="2070" y="1190"/>
                    <a:pt x="1990" y="1119"/>
                  </a:cubicBezTo>
                  <a:cubicBezTo>
                    <a:pt x="2624" y="684"/>
                    <a:pt x="2707" y="398"/>
                    <a:pt x="23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19400" y="3721125"/>
              <a:ext cx="108000" cy="121525"/>
            </a:xfrm>
            <a:custGeom>
              <a:avLst/>
              <a:gdLst/>
              <a:ahLst/>
              <a:cxnLst/>
              <a:rect l="l" t="t" r="r" b="b"/>
              <a:pathLst>
                <a:path w="4320" h="4861" extrusionOk="0">
                  <a:moveTo>
                    <a:pt x="2861" y="1"/>
                  </a:moveTo>
                  <a:cubicBezTo>
                    <a:pt x="2855" y="109"/>
                    <a:pt x="2812" y="226"/>
                    <a:pt x="2851" y="296"/>
                  </a:cubicBezTo>
                  <a:cubicBezTo>
                    <a:pt x="3173" y="896"/>
                    <a:pt x="3156" y="1112"/>
                    <a:pt x="2794" y="1525"/>
                  </a:cubicBezTo>
                  <a:cubicBezTo>
                    <a:pt x="2935" y="1907"/>
                    <a:pt x="3134" y="2232"/>
                    <a:pt x="3165" y="2576"/>
                  </a:cubicBezTo>
                  <a:cubicBezTo>
                    <a:pt x="3230" y="3250"/>
                    <a:pt x="2746" y="3876"/>
                    <a:pt x="2124" y="3876"/>
                  </a:cubicBezTo>
                  <a:cubicBezTo>
                    <a:pt x="2036" y="3876"/>
                    <a:pt x="1945" y="3863"/>
                    <a:pt x="1852" y="3836"/>
                  </a:cubicBezTo>
                  <a:cubicBezTo>
                    <a:pt x="1839" y="3833"/>
                    <a:pt x="1825" y="3831"/>
                    <a:pt x="1811" y="3831"/>
                  </a:cubicBezTo>
                  <a:cubicBezTo>
                    <a:pt x="1715" y="3831"/>
                    <a:pt x="1581" y="3901"/>
                    <a:pt x="1513" y="3972"/>
                  </a:cubicBezTo>
                  <a:cubicBezTo>
                    <a:pt x="1326" y="4171"/>
                    <a:pt x="1118" y="4282"/>
                    <a:pt x="871" y="4282"/>
                  </a:cubicBezTo>
                  <a:cubicBezTo>
                    <a:pt x="808" y="4282"/>
                    <a:pt x="741" y="4275"/>
                    <a:pt x="672" y="4260"/>
                  </a:cubicBezTo>
                  <a:cubicBezTo>
                    <a:pt x="517" y="4228"/>
                    <a:pt x="363" y="4189"/>
                    <a:pt x="203" y="4152"/>
                  </a:cubicBezTo>
                  <a:lnTo>
                    <a:pt x="1" y="4538"/>
                  </a:lnTo>
                  <a:cubicBezTo>
                    <a:pt x="222" y="4804"/>
                    <a:pt x="490" y="4861"/>
                    <a:pt x="764" y="4861"/>
                  </a:cubicBezTo>
                  <a:cubicBezTo>
                    <a:pt x="906" y="4861"/>
                    <a:pt x="1050" y="4845"/>
                    <a:pt x="1190" y="4836"/>
                  </a:cubicBezTo>
                  <a:cubicBezTo>
                    <a:pt x="1590" y="4810"/>
                    <a:pt x="1961" y="4685"/>
                    <a:pt x="1997" y="4278"/>
                  </a:cubicBezTo>
                  <a:cubicBezTo>
                    <a:pt x="2395" y="4318"/>
                    <a:pt x="2749" y="4385"/>
                    <a:pt x="3099" y="4385"/>
                  </a:cubicBezTo>
                  <a:cubicBezTo>
                    <a:pt x="3121" y="4385"/>
                    <a:pt x="3143" y="4385"/>
                    <a:pt x="3165" y="4384"/>
                  </a:cubicBezTo>
                  <a:cubicBezTo>
                    <a:pt x="3582" y="4373"/>
                    <a:pt x="3914" y="4137"/>
                    <a:pt x="4094" y="3769"/>
                  </a:cubicBezTo>
                  <a:cubicBezTo>
                    <a:pt x="4217" y="3520"/>
                    <a:pt x="4319" y="3223"/>
                    <a:pt x="4308" y="2953"/>
                  </a:cubicBezTo>
                  <a:cubicBezTo>
                    <a:pt x="4280" y="2312"/>
                    <a:pt x="3883" y="1896"/>
                    <a:pt x="3314" y="1653"/>
                  </a:cubicBezTo>
                  <a:cubicBezTo>
                    <a:pt x="3719" y="707"/>
                    <a:pt x="3596" y="239"/>
                    <a:pt x="2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126175" y="3475775"/>
              <a:ext cx="133575" cy="95525"/>
            </a:xfrm>
            <a:custGeom>
              <a:avLst/>
              <a:gdLst/>
              <a:ahLst/>
              <a:cxnLst/>
              <a:rect l="l" t="t" r="r" b="b"/>
              <a:pathLst>
                <a:path w="5343" h="3821" extrusionOk="0">
                  <a:moveTo>
                    <a:pt x="2774" y="1"/>
                  </a:moveTo>
                  <a:cubicBezTo>
                    <a:pt x="2668" y="1"/>
                    <a:pt x="2558" y="15"/>
                    <a:pt x="2445" y="45"/>
                  </a:cubicBezTo>
                  <a:cubicBezTo>
                    <a:pt x="1797" y="214"/>
                    <a:pt x="1197" y="534"/>
                    <a:pt x="1042" y="1241"/>
                  </a:cubicBezTo>
                  <a:cubicBezTo>
                    <a:pt x="953" y="1643"/>
                    <a:pt x="888" y="1916"/>
                    <a:pt x="468" y="2124"/>
                  </a:cubicBezTo>
                  <a:cubicBezTo>
                    <a:pt x="0" y="2354"/>
                    <a:pt x="108" y="2882"/>
                    <a:pt x="156" y="3323"/>
                  </a:cubicBezTo>
                  <a:cubicBezTo>
                    <a:pt x="175" y="3486"/>
                    <a:pt x="245" y="3644"/>
                    <a:pt x="297" y="3821"/>
                  </a:cubicBezTo>
                  <a:lnTo>
                    <a:pt x="803" y="3347"/>
                  </a:lnTo>
                  <a:cubicBezTo>
                    <a:pt x="788" y="2942"/>
                    <a:pt x="806" y="2503"/>
                    <a:pt x="1206" y="2250"/>
                  </a:cubicBezTo>
                  <a:cubicBezTo>
                    <a:pt x="1407" y="2122"/>
                    <a:pt x="1505" y="1994"/>
                    <a:pt x="1561" y="1771"/>
                  </a:cubicBezTo>
                  <a:cubicBezTo>
                    <a:pt x="1695" y="1230"/>
                    <a:pt x="2092" y="872"/>
                    <a:pt x="2525" y="857"/>
                  </a:cubicBezTo>
                  <a:cubicBezTo>
                    <a:pt x="2548" y="856"/>
                    <a:pt x="2570" y="856"/>
                    <a:pt x="2592" y="856"/>
                  </a:cubicBezTo>
                  <a:cubicBezTo>
                    <a:pt x="3190" y="856"/>
                    <a:pt x="3627" y="1146"/>
                    <a:pt x="3815" y="1678"/>
                  </a:cubicBezTo>
                  <a:cubicBezTo>
                    <a:pt x="3858" y="1797"/>
                    <a:pt x="3876" y="1923"/>
                    <a:pt x="3906" y="2046"/>
                  </a:cubicBezTo>
                  <a:lnTo>
                    <a:pt x="3967" y="1961"/>
                  </a:lnTo>
                  <a:lnTo>
                    <a:pt x="4932" y="2423"/>
                  </a:lnTo>
                  <a:lnTo>
                    <a:pt x="5342" y="2219"/>
                  </a:lnTo>
                  <a:cubicBezTo>
                    <a:pt x="5170" y="1804"/>
                    <a:pt x="4769" y="1464"/>
                    <a:pt x="4426" y="1464"/>
                  </a:cubicBezTo>
                  <a:cubicBezTo>
                    <a:pt x="4396" y="1464"/>
                    <a:pt x="4366" y="1466"/>
                    <a:pt x="4337" y="1472"/>
                  </a:cubicBezTo>
                  <a:cubicBezTo>
                    <a:pt x="4302" y="1478"/>
                    <a:pt x="4272" y="1481"/>
                    <a:pt x="4247" y="1481"/>
                  </a:cubicBezTo>
                  <a:cubicBezTo>
                    <a:pt x="4102" y="1481"/>
                    <a:pt x="4111" y="1381"/>
                    <a:pt x="4075" y="1241"/>
                  </a:cubicBezTo>
                  <a:cubicBezTo>
                    <a:pt x="4010" y="989"/>
                    <a:pt x="3932" y="714"/>
                    <a:pt x="3772" y="517"/>
                  </a:cubicBezTo>
                  <a:cubicBezTo>
                    <a:pt x="3511" y="193"/>
                    <a:pt x="3165" y="1"/>
                    <a:pt x="27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017175" y="3620200"/>
              <a:ext cx="78225" cy="135150"/>
            </a:xfrm>
            <a:custGeom>
              <a:avLst/>
              <a:gdLst/>
              <a:ahLst/>
              <a:cxnLst/>
              <a:rect l="l" t="t" r="r" b="b"/>
              <a:pathLst>
                <a:path w="3129" h="5406" extrusionOk="0">
                  <a:moveTo>
                    <a:pt x="2568" y="1"/>
                  </a:moveTo>
                  <a:cubicBezTo>
                    <a:pt x="2270" y="1"/>
                    <a:pt x="1999" y="100"/>
                    <a:pt x="1753" y="270"/>
                  </a:cubicBezTo>
                  <a:cubicBezTo>
                    <a:pt x="1621" y="361"/>
                    <a:pt x="1484" y="559"/>
                    <a:pt x="1485" y="706"/>
                  </a:cubicBezTo>
                  <a:cubicBezTo>
                    <a:pt x="1487" y="942"/>
                    <a:pt x="1370" y="946"/>
                    <a:pt x="1212" y="1009"/>
                  </a:cubicBezTo>
                  <a:cubicBezTo>
                    <a:pt x="974" y="1104"/>
                    <a:pt x="701" y="1206"/>
                    <a:pt x="542" y="1392"/>
                  </a:cubicBezTo>
                  <a:cubicBezTo>
                    <a:pt x="1" y="2022"/>
                    <a:pt x="239" y="3209"/>
                    <a:pt x="958" y="3629"/>
                  </a:cubicBezTo>
                  <a:cubicBezTo>
                    <a:pt x="1177" y="3757"/>
                    <a:pt x="1402" y="3876"/>
                    <a:pt x="1625" y="4001"/>
                  </a:cubicBezTo>
                  <a:cubicBezTo>
                    <a:pt x="1420" y="4725"/>
                    <a:pt x="1983" y="5281"/>
                    <a:pt x="3059" y="5405"/>
                  </a:cubicBezTo>
                  <a:cubicBezTo>
                    <a:pt x="3082" y="5207"/>
                    <a:pt x="3106" y="5008"/>
                    <a:pt x="3128" y="4794"/>
                  </a:cubicBezTo>
                  <a:cubicBezTo>
                    <a:pt x="2489" y="4727"/>
                    <a:pt x="2197" y="4318"/>
                    <a:pt x="1996" y="3793"/>
                  </a:cubicBezTo>
                  <a:cubicBezTo>
                    <a:pt x="1957" y="3690"/>
                    <a:pt x="1818" y="3594"/>
                    <a:pt x="1707" y="3560"/>
                  </a:cubicBezTo>
                  <a:cubicBezTo>
                    <a:pt x="1263" y="3430"/>
                    <a:pt x="1049" y="3105"/>
                    <a:pt x="993" y="2687"/>
                  </a:cubicBezTo>
                  <a:cubicBezTo>
                    <a:pt x="926" y="2204"/>
                    <a:pt x="947" y="1708"/>
                    <a:pt x="1454" y="1442"/>
                  </a:cubicBezTo>
                  <a:cubicBezTo>
                    <a:pt x="1677" y="1323"/>
                    <a:pt x="1827" y="1234"/>
                    <a:pt x="1863" y="946"/>
                  </a:cubicBezTo>
                  <a:cubicBezTo>
                    <a:pt x="1879" y="803"/>
                    <a:pt x="2091" y="634"/>
                    <a:pt x="2251" y="571"/>
                  </a:cubicBezTo>
                  <a:cubicBezTo>
                    <a:pt x="2481" y="478"/>
                    <a:pt x="2743" y="470"/>
                    <a:pt x="3015" y="424"/>
                  </a:cubicBezTo>
                  <a:cubicBezTo>
                    <a:pt x="2979" y="292"/>
                    <a:pt x="2942" y="162"/>
                    <a:pt x="2911" y="43"/>
                  </a:cubicBezTo>
                  <a:cubicBezTo>
                    <a:pt x="2793" y="14"/>
                    <a:pt x="2679" y="1"/>
                    <a:pt x="2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111075" y="3786300"/>
              <a:ext cx="126375" cy="96975"/>
            </a:xfrm>
            <a:custGeom>
              <a:avLst/>
              <a:gdLst/>
              <a:ahLst/>
              <a:cxnLst/>
              <a:rect l="l" t="t" r="r" b="b"/>
              <a:pathLst>
                <a:path w="5055" h="3879" extrusionOk="0">
                  <a:moveTo>
                    <a:pt x="323" y="0"/>
                  </a:moveTo>
                  <a:cubicBezTo>
                    <a:pt x="191" y="0"/>
                    <a:pt x="148" y="97"/>
                    <a:pt x="100" y="339"/>
                  </a:cubicBezTo>
                  <a:cubicBezTo>
                    <a:pt x="0" y="843"/>
                    <a:pt x="186" y="1153"/>
                    <a:pt x="810" y="1489"/>
                  </a:cubicBezTo>
                  <a:cubicBezTo>
                    <a:pt x="755" y="1645"/>
                    <a:pt x="701" y="1785"/>
                    <a:pt x="654" y="1928"/>
                  </a:cubicBezTo>
                  <a:cubicBezTo>
                    <a:pt x="375" y="2781"/>
                    <a:pt x="764" y="3550"/>
                    <a:pt x="1615" y="3827"/>
                  </a:cubicBezTo>
                  <a:cubicBezTo>
                    <a:pt x="1720" y="3861"/>
                    <a:pt x="1821" y="3878"/>
                    <a:pt x="1918" y="3878"/>
                  </a:cubicBezTo>
                  <a:cubicBezTo>
                    <a:pt x="2178" y="3878"/>
                    <a:pt x="2405" y="3755"/>
                    <a:pt x="2579" y="3513"/>
                  </a:cubicBezTo>
                  <a:cubicBezTo>
                    <a:pt x="2650" y="3413"/>
                    <a:pt x="2715" y="3341"/>
                    <a:pt x="2798" y="3341"/>
                  </a:cubicBezTo>
                  <a:cubicBezTo>
                    <a:pt x="2852" y="3341"/>
                    <a:pt x="2913" y="3372"/>
                    <a:pt x="2988" y="3446"/>
                  </a:cubicBezTo>
                  <a:cubicBezTo>
                    <a:pt x="3079" y="3537"/>
                    <a:pt x="3233" y="3583"/>
                    <a:pt x="3365" y="3607"/>
                  </a:cubicBezTo>
                  <a:cubicBezTo>
                    <a:pt x="3440" y="3621"/>
                    <a:pt x="3515" y="3628"/>
                    <a:pt x="3590" y="3628"/>
                  </a:cubicBezTo>
                  <a:cubicBezTo>
                    <a:pt x="4268" y="3628"/>
                    <a:pt x="4922" y="3087"/>
                    <a:pt x="5054" y="2379"/>
                  </a:cubicBezTo>
                  <a:cubicBezTo>
                    <a:pt x="4963" y="2298"/>
                    <a:pt x="4882" y="2254"/>
                    <a:pt x="4807" y="2254"/>
                  </a:cubicBezTo>
                  <a:cubicBezTo>
                    <a:pt x="4714" y="2254"/>
                    <a:pt x="4630" y="2321"/>
                    <a:pt x="4549" y="2467"/>
                  </a:cubicBezTo>
                  <a:cubicBezTo>
                    <a:pt x="4372" y="2777"/>
                    <a:pt x="4107" y="3043"/>
                    <a:pt x="3744" y="3059"/>
                  </a:cubicBezTo>
                  <a:cubicBezTo>
                    <a:pt x="3731" y="3060"/>
                    <a:pt x="3718" y="3060"/>
                    <a:pt x="3704" y="3060"/>
                  </a:cubicBezTo>
                  <a:cubicBezTo>
                    <a:pt x="3429" y="3060"/>
                    <a:pt x="3147" y="2937"/>
                    <a:pt x="2832" y="2862"/>
                  </a:cubicBezTo>
                  <a:cubicBezTo>
                    <a:pt x="2617" y="3087"/>
                    <a:pt x="2385" y="3180"/>
                    <a:pt x="2162" y="3180"/>
                  </a:cubicBezTo>
                  <a:cubicBezTo>
                    <a:pt x="1743" y="3180"/>
                    <a:pt x="1354" y="2850"/>
                    <a:pt x="1165" y="2441"/>
                  </a:cubicBezTo>
                  <a:cubicBezTo>
                    <a:pt x="996" y="2073"/>
                    <a:pt x="935" y="1703"/>
                    <a:pt x="1046" y="1335"/>
                  </a:cubicBezTo>
                  <a:cubicBezTo>
                    <a:pt x="559" y="1014"/>
                    <a:pt x="470" y="575"/>
                    <a:pt x="610" y="70"/>
                  </a:cubicBezTo>
                  <a:cubicBezTo>
                    <a:pt x="482" y="26"/>
                    <a:pt x="391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06400" y="3535025"/>
              <a:ext cx="108625" cy="112225"/>
            </a:xfrm>
            <a:custGeom>
              <a:avLst/>
              <a:gdLst/>
              <a:ahLst/>
              <a:cxnLst/>
              <a:rect l="l" t="t" r="r" b="b"/>
              <a:pathLst>
                <a:path w="4345" h="4489" extrusionOk="0">
                  <a:moveTo>
                    <a:pt x="2798" y="0"/>
                  </a:moveTo>
                  <a:cubicBezTo>
                    <a:pt x="2373" y="0"/>
                    <a:pt x="1923" y="141"/>
                    <a:pt x="1567" y="421"/>
                  </a:cubicBezTo>
                  <a:cubicBezTo>
                    <a:pt x="1299" y="287"/>
                    <a:pt x="1056" y="103"/>
                    <a:pt x="788" y="50"/>
                  </a:cubicBezTo>
                  <a:cubicBezTo>
                    <a:pt x="745" y="41"/>
                    <a:pt x="702" y="37"/>
                    <a:pt x="659" y="37"/>
                  </a:cubicBezTo>
                  <a:cubicBezTo>
                    <a:pt x="411" y="37"/>
                    <a:pt x="181" y="179"/>
                    <a:pt x="1" y="391"/>
                  </a:cubicBezTo>
                  <a:lnTo>
                    <a:pt x="209" y="655"/>
                  </a:lnTo>
                  <a:cubicBezTo>
                    <a:pt x="383" y="473"/>
                    <a:pt x="549" y="400"/>
                    <a:pt x="710" y="400"/>
                  </a:cubicBezTo>
                  <a:cubicBezTo>
                    <a:pt x="976" y="400"/>
                    <a:pt x="1229" y="600"/>
                    <a:pt x="1483" y="839"/>
                  </a:cubicBezTo>
                  <a:cubicBezTo>
                    <a:pt x="2020" y="546"/>
                    <a:pt x="2404" y="398"/>
                    <a:pt x="2708" y="398"/>
                  </a:cubicBezTo>
                  <a:cubicBezTo>
                    <a:pt x="2989" y="398"/>
                    <a:pt x="3200" y="524"/>
                    <a:pt x="3399" y="778"/>
                  </a:cubicBezTo>
                  <a:cubicBezTo>
                    <a:pt x="3555" y="975"/>
                    <a:pt x="3730" y="1216"/>
                    <a:pt x="3747" y="1449"/>
                  </a:cubicBezTo>
                  <a:cubicBezTo>
                    <a:pt x="3784" y="1945"/>
                    <a:pt x="3533" y="2355"/>
                    <a:pt x="3145" y="2675"/>
                  </a:cubicBezTo>
                  <a:cubicBezTo>
                    <a:pt x="3773" y="3045"/>
                    <a:pt x="3834" y="3424"/>
                    <a:pt x="3390" y="4113"/>
                  </a:cubicBezTo>
                  <a:lnTo>
                    <a:pt x="3650" y="4489"/>
                  </a:lnTo>
                  <a:cubicBezTo>
                    <a:pt x="3799" y="4143"/>
                    <a:pt x="3973" y="3875"/>
                    <a:pt x="4022" y="3589"/>
                  </a:cubicBezTo>
                  <a:cubicBezTo>
                    <a:pt x="4083" y="3229"/>
                    <a:pt x="4023" y="2859"/>
                    <a:pt x="3609" y="2627"/>
                  </a:cubicBezTo>
                  <a:cubicBezTo>
                    <a:pt x="4018" y="2354"/>
                    <a:pt x="4345" y="2101"/>
                    <a:pt x="4300" y="1595"/>
                  </a:cubicBezTo>
                  <a:cubicBezTo>
                    <a:pt x="4263" y="1155"/>
                    <a:pt x="4172" y="752"/>
                    <a:pt x="3860" y="412"/>
                  </a:cubicBezTo>
                  <a:cubicBezTo>
                    <a:pt x="3608" y="137"/>
                    <a:pt x="3216" y="0"/>
                    <a:pt x="27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108000" y="3552725"/>
              <a:ext cx="281525" cy="276600"/>
            </a:xfrm>
            <a:custGeom>
              <a:avLst/>
              <a:gdLst/>
              <a:ahLst/>
              <a:cxnLst/>
              <a:rect l="l" t="t" r="r" b="b"/>
              <a:pathLst>
                <a:path w="11261" h="11064" extrusionOk="0">
                  <a:moveTo>
                    <a:pt x="5071" y="2220"/>
                  </a:moveTo>
                  <a:cubicBezTo>
                    <a:pt x="5073" y="2220"/>
                    <a:pt x="5074" y="2220"/>
                    <a:pt x="5075" y="2220"/>
                  </a:cubicBezTo>
                  <a:cubicBezTo>
                    <a:pt x="5129" y="2222"/>
                    <a:pt x="5229" y="2300"/>
                    <a:pt x="5229" y="2344"/>
                  </a:cubicBezTo>
                  <a:cubicBezTo>
                    <a:pt x="5224" y="2686"/>
                    <a:pt x="5200" y="3030"/>
                    <a:pt x="5179" y="3409"/>
                  </a:cubicBezTo>
                  <a:cubicBezTo>
                    <a:pt x="4910" y="3182"/>
                    <a:pt x="4746" y="2536"/>
                    <a:pt x="4878" y="2322"/>
                  </a:cubicBezTo>
                  <a:cubicBezTo>
                    <a:pt x="4911" y="2267"/>
                    <a:pt x="5005" y="2220"/>
                    <a:pt x="5071" y="2220"/>
                  </a:cubicBezTo>
                  <a:close/>
                  <a:moveTo>
                    <a:pt x="6648" y="214"/>
                  </a:moveTo>
                  <a:cubicBezTo>
                    <a:pt x="6705" y="214"/>
                    <a:pt x="6762" y="218"/>
                    <a:pt x="6820" y="226"/>
                  </a:cubicBezTo>
                  <a:cubicBezTo>
                    <a:pt x="7414" y="308"/>
                    <a:pt x="7565" y="1016"/>
                    <a:pt x="7346" y="1417"/>
                  </a:cubicBezTo>
                  <a:cubicBezTo>
                    <a:pt x="7195" y="1688"/>
                    <a:pt x="7011" y="1943"/>
                    <a:pt x="6801" y="2268"/>
                  </a:cubicBezTo>
                  <a:cubicBezTo>
                    <a:pt x="6915" y="2274"/>
                    <a:pt x="7009" y="2268"/>
                    <a:pt x="7102" y="2285"/>
                  </a:cubicBezTo>
                  <a:cubicBezTo>
                    <a:pt x="7249" y="2313"/>
                    <a:pt x="7466" y="2313"/>
                    <a:pt x="7519" y="2404"/>
                  </a:cubicBezTo>
                  <a:cubicBezTo>
                    <a:pt x="7595" y="2534"/>
                    <a:pt x="7626" y="2818"/>
                    <a:pt x="7546" y="2892"/>
                  </a:cubicBezTo>
                  <a:cubicBezTo>
                    <a:pt x="7216" y="3193"/>
                    <a:pt x="6838" y="3442"/>
                    <a:pt x="6472" y="3703"/>
                  </a:cubicBezTo>
                  <a:cubicBezTo>
                    <a:pt x="6469" y="3705"/>
                    <a:pt x="6464" y="3706"/>
                    <a:pt x="6458" y="3706"/>
                  </a:cubicBezTo>
                  <a:cubicBezTo>
                    <a:pt x="6422" y="3706"/>
                    <a:pt x="6348" y="3673"/>
                    <a:pt x="6339" y="3645"/>
                  </a:cubicBezTo>
                  <a:cubicBezTo>
                    <a:pt x="6316" y="3584"/>
                    <a:pt x="6307" y="3493"/>
                    <a:pt x="6337" y="3439"/>
                  </a:cubicBezTo>
                  <a:cubicBezTo>
                    <a:pt x="6504" y="3153"/>
                    <a:pt x="6682" y="2876"/>
                    <a:pt x="6881" y="2558"/>
                  </a:cubicBezTo>
                  <a:cubicBezTo>
                    <a:pt x="6852" y="2494"/>
                    <a:pt x="6818" y="2469"/>
                    <a:pt x="6783" y="2469"/>
                  </a:cubicBezTo>
                  <a:cubicBezTo>
                    <a:pt x="6725" y="2469"/>
                    <a:pt x="6663" y="2538"/>
                    <a:pt x="6614" y="2616"/>
                  </a:cubicBezTo>
                  <a:cubicBezTo>
                    <a:pt x="6428" y="2905"/>
                    <a:pt x="6259" y="3205"/>
                    <a:pt x="6021" y="3602"/>
                  </a:cubicBezTo>
                  <a:cubicBezTo>
                    <a:pt x="5967" y="3441"/>
                    <a:pt x="5893" y="3335"/>
                    <a:pt x="5909" y="3247"/>
                  </a:cubicBezTo>
                  <a:cubicBezTo>
                    <a:pt x="6045" y="2593"/>
                    <a:pt x="6197" y="1945"/>
                    <a:pt x="6342" y="1293"/>
                  </a:cubicBezTo>
                  <a:cubicBezTo>
                    <a:pt x="6357" y="1224"/>
                    <a:pt x="6350" y="1151"/>
                    <a:pt x="6353" y="1079"/>
                  </a:cubicBezTo>
                  <a:lnTo>
                    <a:pt x="6235" y="1064"/>
                  </a:lnTo>
                  <a:cubicBezTo>
                    <a:pt x="6051" y="1830"/>
                    <a:pt x="5868" y="2597"/>
                    <a:pt x="5688" y="3353"/>
                  </a:cubicBezTo>
                  <a:cubicBezTo>
                    <a:pt x="5628" y="3372"/>
                    <a:pt x="5574" y="3385"/>
                    <a:pt x="5530" y="3385"/>
                  </a:cubicBezTo>
                  <a:cubicBezTo>
                    <a:pt x="5444" y="3385"/>
                    <a:pt x="5395" y="3335"/>
                    <a:pt x="5406" y="3184"/>
                  </a:cubicBezTo>
                  <a:cubicBezTo>
                    <a:pt x="5432" y="2842"/>
                    <a:pt x="5549" y="2467"/>
                    <a:pt x="5449" y="2168"/>
                  </a:cubicBezTo>
                  <a:cubicBezTo>
                    <a:pt x="5313" y="1766"/>
                    <a:pt x="5441" y="1432"/>
                    <a:pt x="5512" y="1081"/>
                  </a:cubicBezTo>
                  <a:cubicBezTo>
                    <a:pt x="5616" y="553"/>
                    <a:pt x="6113" y="214"/>
                    <a:pt x="6648" y="214"/>
                  </a:cubicBezTo>
                  <a:close/>
                  <a:moveTo>
                    <a:pt x="2068" y="1494"/>
                  </a:moveTo>
                  <a:cubicBezTo>
                    <a:pt x="2112" y="1494"/>
                    <a:pt x="2160" y="1502"/>
                    <a:pt x="2206" y="1512"/>
                  </a:cubicBezTo>
                  <a:cubicBezTo>
                    <a:pt x="2336" y="1538"/>
                    <a:pt x="2466" y="1621"/>
                    <a:pt x="2568" y="1711"/>
                  </a:cubicBezTo>
                  <a:cubicBezTo>
                    <a:pt x="3232" y="2289"/>
                    <a:pt x="3672" y="3026"/>
                    <a:pt x="4038" y="3812"/>
                  </a:cubicBezTo>
                  <a:lnTo>
                    <a:pt x="3958" y="3888"/>
                  </a:lnTo>
                  <a:lnTo>
                    <a:pt x="2938" y="2727"/>
                  </a:lnTo>
                  <a:lnTo>
                    <a:pt x="2845" y="2798"/>
                  </a:lnTo>
                  <a:cubicBezTo>
                    <a:pt x="3081" y="3316"/>
                    <a:pt x="3607" y="3643"/>
                    <a:pt x="3871" y="4141"/>
                  </a:cubicBezTo>
                  <a:lnTo>
                    <a:pt x="3800" y="4225"/>
                  </a:lnTo>
                  <a:lnTo>
                    <a:pt x="1740" y="2985"/>
                  </a:lnTo>
                  <a:lnTo>
                    <a:pt x="1673" y="3054"/>
                  </a:lnTo>
                  <a:cubicBezTo>
                    <a:pt x="1758" y="3140"/>
                    <a:pt x="1829" y="3245"/>
                    <a:pt x="1929" y="3307"/>
                  </a:cubicBezTo>
                  <a:cubicBezTo>
                    <a:pt x="2472" y="3641"/>
                    <a:pt x="3022" y="3961"/>
                    <a:pt x="3563" y="4299"/>
                  </a:cubicBezTo>
                  <a:cubicBezTo>
                    <a:pt x="3635" y="4344"/>
                    <a:pt x="3665" y="4455"/>
                    <a:pt x="3715" y="4535"/>
                  </a:cubicBezTo>
                  <a:cubicBezTo>
                    <a:pt x="3649" y="4540"/>
                    <a:pt x="3574" y="4564"/>
                    <a:pt x="3509" y="4564"/>
                  </a:cubicBezTo>
                  <a:cubicBezTo>
                    <a:pt x="3484" y="4564"/>
                    <a:pt x="3461" y="4560"/>
                    <a:pt x="3440" y="4552"/>
                  </a:cubicBezTo>
                  <a:cubicBezTo>
                    <a:pt x="3079" y="4412"/>
                    <a:pt x="2726" y="4251"/>
                    <a:pt x="2368" y="4106"/>
                  </a:cubicBezTo>
                  <a:cubicBezTo>
                    <a:pt x="2342" y="4095"/>
                    <a:pt x="2314" y="4092"/>
                    <a:pt x="2284" y="4092"/>
                  </a:cubicBezTo>
                  <a:cubicBezTo>
                    <a:pt x="2242" y="4092"/>
                    <a:pt x="2199" y="4098"/>
                    <a:pt x="2157" y="4098"/>
                  </a:cubicBezTo>
                  <a:cubicBezTo>
                    <a:pt x="2153" y="4098"/>
                    <a:pt x="2150" y="4098"/>
                    <a:pt x="2147" y="4098"/>
                  </a:cubicBezTo>
                  <a:lnTo>
                    <a:pt x="2147" y="4098"/>
                  </a:lnTo>
                  <a:cubicBezTo>
                    <a:pt x="2197" y="4163"/>
                    <a:pt x="2230" y="4260"/>
                    <a:pt x="2295" y="4290"/>
                  </a:cubicBezTo>
                  <a:cubicBezTo>
                    <a:pt x="2632" y="4435"/>
                    <a:pt x="2975" y="4559"/>
                    <a:pt x="3315" y="4697"/>
                  </a:cubicBezTo>
                  <a:cubicBezTo>
                    <a:pt x="3414" y="4738"/>
                    <a:pt x="3507" y="4795"/>
                    <a:pt x="3602" y="4845"/>
                  </a:cubicBezTo>
                  <a:cubicBezTo>
                    <a:pt x="3592" y="4884"/>
                    <a:pt x="3583" y="4923"/>
                    <a:pt x="3576" y="4964"/>
                  </a:cubicBezTo>
                  <a:cubicBezTo>
                    <a:pt x="3347" y="4953"/>
                    <a:pt x="3115" y="4966"/>
                    <a:pt x="2894" y="4925"/>
                  </a:cubicBezTo>
                  <a:cubicBezTo>
                    <a:pt x="2437" y="4840"/>
                    <a:pt x="1987" y="4728"/>
                    <a:pt x="1535" y="4620"/>
                  </a:cubicBezTo>
                  <a:cubicBezTo>
                    <a:pt x="1420" y="4593"/>
                    <a:pt x="1309" y="4552"/>
                    <a:pt x="1203" y="4496"/>
                  </a:cubicBezTo>
                  <a:cubicBezTo>
                    <a:pt x="824" y="4299"/>
                    <a:pt x="814" y="4043"/>
                    <a:pt x="1173" y="3805"/>
                  </a:cubicBezTo>
                  <a:cubicBezTo>
                    <a:pt x="1225" y="3769"/>
                    <a:pt x="1270" y="3723"/>
                    <a:pt x="1353" y="3654"/>
                  </a:cubicBezTo>
                  <a:cubicBezTo>
                    <a:pt x="1257" y="3600"/>
                    <a:pt x="1190" y="3535"/>
                    <a:pt x="1121" y="3530"/>
                  </a:cubicBezTo>
                  <a:cubicBezTo>
                    <a:pt x="714" y="3498"/>
                    <a:pt x="543" y="3221"/>
                    <a:pt x="454" y="2881"/>
                  </a:cubicBezTo>
                  <a:cubicBezTo>
                    <a:pt x="354" y="2500"/>
                    <a:pt x="359" y="2123"/>
                    <a:pt x="655" y="1818"/>
                  </a:cubicBezTo>
                  <a:cubicBezTo>
                    <a:pt x="787" y="1682"/>
                    <a:pt x="941" y="1613"/>
                    <a:pt x="1108" y="1613"/>
                  </a:cubicBezTo>
                  <a:cubicBezTo>
                    <a:pt x="1351" y="1613"/>
                    <a:pt x="1620" y="1760"/>
                    <a:pt x="1879" y="2054"/>
                  </a:cubicBezTo>
                  <a:cubicBezTo>
                    <a:pt x="1911" y="1934"/>
                    <a:pt x="1974" y="1835"/>
                    <a:pt x="1948" y="1770"/>
                  </a:cubicBezTo>
                  <a:cubicBezTo>
                    <a:pt x="1863" y="1551"/>
                    <a:pt x="1949" y="1494"/>
                    <a:pt x="2068" y="1494"/>
                  </a:cubicBezTo>
                  <a:close/>
                  <a:moveTo>
                    <a:pt x="8734" y="3154"/>
                  </a:moveTo>
                  <a:cubicBezTo>
                    <a:pt x="9026" y="3154"/>
                    <a:pt x="9214" y="3409"/>
                    <a:pt x="9163" y="3773"/>
                  </a:cubicBezTo>
                  <a:cubicBezTo>
                    <a:pt x="9156" y="3825"/>
                    <a:pt x="9182" y="3926"/>
                    <a:pt x="9202" y="3929"/>
                  </a:cubicBezTo>
                  <a:cubicBezTo>
                    <a:pt x="9216" y="3931"/>
                    <a:pt x="9230" y="3931"/>
                    <a:pt x="9243" y="3931"/>
                  </a:cubicBezTo>
                  <a:cubicBezTo>
                    <a:pt x="9299" y="3931"/>
                    <a:pt x="9354" y="3920"/>
                    <a:pt x="9405" y="3896"/>
                  </a:cubicBezTo>
                  <a:cubicBezTo>
                    <a:pt x="9600" y="3809"/>
                    <a:pt x="9783" y="3766"/>
                    <a:pt x="9954" y="3766"/>
                  </a:cubicBezTo>
                  <a:cubicBezTo>
                    <a:pt x="10228" y="3766"/>
                    <a:pt x="10469" y="3877"/>
                    <a:pt x="10674" y="4098"/>
                  </a:cubicBezTo>
                  <a:cubicBezTo>
                    <a:pt x="10871" y="4316"/>
                    <a:pt x="10945" y="4555"/>
                    <a:pt x="10833" y="4842"/>
                  </a:cubicBezTo>
                  <a:cubicBezTo>
                    <a:pt x="10711" y="5156"/>
                    <a:pt x="10557" y="5431"/>
                    <a:pt x="10179" y="5483"/>
                  </a:cubicBezTo>
                  <a:cubicBezTo>
                    <a:pt x="10090" y="5494"/>
                    <a:pt x="10001" y="5518"/>
                    <a:pt x="9886" y="5540"/>
                  </a:cubicBezTo>
                  <a:cubicBezTo>
                    <a:pt x="9923" y="5616"/>
                    <a:pt x="9932" y="5665"/>
                    <a:pt x="9960" y="5687"/>
                  </a:cubicBezTo>
                  <a:cubicBezTo>
                    <a:pt x="10319" y="5992"/>
                    <a:pt x="10313" y="6308"/>
                    <a:pt x="9906" y="6555"/>
                  </a:cubicBezTo>
                  <a:cubicBezTo>
                    <a:pt x="9685" y="6691"/>
                    <a:pt x="9447" y="6770"/>
                    <a:pt x="9206" y="6770"/>
                  </a:cubicBezTo>
                  <a:cubicBezTo>
                    <a:pt x="9038" y="6770"/>
                    <a:pt x="8869" y="6732"/>
                    <a:pt x="8704" y="6648"/>
                  </a:cubicBezTo>
                  <a:cubicBezTo>
                    <a:pt x="8217" y="6401"/>
                    <a:pt x="7756" y="6107"/>
                    <a:pt x="7310" y="5849"/>
                  </a:cubicBezTo>
                  <a:cubicBezTo>
                    <a:pt x="7344" y="5654"/>
                    <a:pt x="7364" y="5540"/>
                    <a:pt x="7388" y="5410"/>
                  </a:cubicBezTo>
                  <a:cubicBezTo>
                    <a:pt x="7483" y="5385"/>
                    <a:pt x="7575" y="5375"/>
                    <a:pt x="7666" y="5375"/>
                  </a:cubicBezTo>
                  <a:cubicBezTo>
                    <a:pt x="7992" y="5375"/>
                    <a:pt x="8293" y="5515"/>
                    <a:pt x="8602" y="5624"/>
                  </a:cubicBezTo>
                  <a:cubicBezTo>
                    <a:pt x="8678" y="5652"/>
                    <a:pt x="8769" y="5646"/>
                    <a:pt x="8853" y="5655"/>
                  </a:cubicBezTo>
                  <a:cubicBezTo>
                    <a:pt x="8795" y="5587"/>
                    <a:pt x="8749" y="5481"/>
                    <a:pt x="8678" y="5457"/>
                  </a:cubicBezTo>
                  <a:cubicBezTo>
                    <a:pt x="8256" y="5323"/>
                    <a:pt x="7827" y="5211"/>
                    <a:pt x="7400" y="5091"/>
                  </a:cubicBezTo>
                  <a:cubicBezTo>
                    <a:pt x="7977" y="4804"/>
                    <a:pt x="8706" y="4858"/>
                    <a:pt x="9336" y="4602"/>
                  </a:cubicBezTo>
                  <a:cubicBezTo>
                    <a:pt x="9330" y="4567"/>
                    <a:pt x="9325" y="4533"/>
                    <a:pt x="9319" y="4498"/>
                  </a:cubicBezTo>
                  <a:cubicBezTo>
                    <a:pt x="9217" y="4502"/>
                    <a:pt x="9113" y="4494"/>
                    <a:pt x="9014" y="4513"/>
                  </a:cubicBezTo>
                  <a:cubicBezTo>
                    <a:pt x="8509" y="4613"/>
                    <a:pt x="8005" y="4725"/>
                    <a:pt x="7500" y="4817"/>
                  </a:cubicBezTo>
                  <a:cubicBezTo>
                    <a:pt x="7490" y="4819"/>
                    <a:pt x="7479" y="4820"/>
                    <a:pt x="7469" y="4820"/>
                  </a:cubicBezTo>
                  <a:cubicBezTo>
                    <a:pt x="7395" y="4820"/>
                    <a:pt x="7314" y="4780"/>
                    <a:pt x="7238" y="4762"/>
                  </a:cubicBezTo>
                  <a:cubicBezTo>
                    <a:pt x="7244" y="4736"/>
                    <a:pt x="7251" y="4710"/>
                    <a:pt x="7257" y="4684"/>
                  </a:cubicBezTo>
                  <a:cubicBezTo>
                    <a:pt x="7587" y="4533"/>
                    <a:pt x="7920" y="4390"/>
                    <a:pt x="8245" y="4228"/>
                  </a:cubicBezTo>
                  <a:cubicBezTo>
                    <a:pt x="8314" y="4193"/>
                    <a:pt x="8353" y="4100"/>
                    <a:pt x="8405" y="4033"/>
                  </a:cubicBezTo>
                  <a:cubicBezTo>
                    <a:pt x="8348" y="4033"/>
                    <a:pt x="8285" y="4021"/>
                    <a:pt x="8227" y="4021"/>
                  </a:cubicBezTo>
                  <a:cubicBezTo>
                    <a:pt x="8194" y="4021"/>
                    <a:pt x="8163" y="4025"/>
                    <a:pt x="8135" y="4037"/>
                  </a:cubicBezTo>
                  <a:cubicBezTo>
                    <a:pt x="7881" y="4148"/>
                    <a:pt x="7641" y="4293"/>
                    <a:pt x="7385" y="4403"/>
                  </a:cubicBezTo>
                  <a:cubicBezTo>
                    <a:pt x="7288" y="4446"/>
                    <a:pt x="7169" y="4431"/>
                    <a:pt x="7060" y="4440"/>
                  </a:cubicBezTo>
                  <a:cubicBezTo>
                    <a:pt x="7041" y="4409"/>
                    <a:pt x="7022" y="4377"/>
                    <a:pt x="7002" y="4344"/>
                  </a:cubicBezTo>
                  <a:cubicBezTo>
                    <a:pt x="7219" y="4134"/>
                    <a:pt x="7422" y="3900"/>
                    <a:pt x="7662" y="3716"/>
                  </a:cubicBezTo>
                  <a:cubicBezTo>
                    <a:pt x="7914" y="3520"/>
                    <a:pt x="8189" y="3335"/>
                    <a:pt x="8483" y="3210"/>
                  </a:cubicBezTo>
                  <a:cubicBezTo>
                    <a:pt x="8572" y="3172"/>
                    <a:pt x="8657" y="3154"/>
                    <a:pt x="8734" y="3154"/>
                  </a:cubicBezTo>
                  <a:close/>
                  <a:moveTo>
                    <a:pt x="4997" y="3567"/>
                  </a:moveTo>
                  <a:cubicBezTo>
                    <a:pt x="5048" y="3567"/>
                    <a:pt x="5101" y="3570"/>
                    <a:pt x="5155" y="3576"/>
                  </a:cubicBezTo>
                  <a:cubicBezTo>
                    <a:pt x="5203" y="3573"/>
                    <a:pt x="5249" y="3572"/>
                    <a:pt x="5296" y="3572"/>
                  </a:cubicBezTo>
                  <a:cubicBezTo>
                    <a:pt x="6420" y="3572"/>
                    <a:pt x="7108" y="4423"/>
                    <a:pt x="7147" y="5224"/>
                  </a:cubicBezTo>
                  <a:cubicBezTo>
                    <a:pt x="7186" y="6007"/>
                    <a:pt x="6617" y="7077"/>
                    <a:pt x="5410" y="7099"/>
                  </a:cubicBezTo>
                  <a:cubicBezTo>
                    <a:pt x="5395" y="7099"/>
                    <a:pt x="5380" y="7100"/>
                    <a:pt x="5366" y="7100"/>
                  </a:cubicBezTo>
                  <a:cubicBezTo>
                    <a:pt x="4268" y="7100"/>
                    <a:pt x="3810" y="6409"/>
                    <a:pt x="3700" y="5499"/>
                  </a:cubicBezTo>
                  <a:cubicBezTo>
                    <a:pt x="3648" y="5083"/>
                    <a:pt x="3921" y="4615"/>
                    <a:pt x="4092" y="4188"/>
                  </a:cubicBezTo>
                  <a:cubicBezTo>
                    <a:pt x="4263" y="3762"/>
                    <a:pt x="4593" y="3567"/>
                    <a:pt x="4997" y="3567"/>
                  </a:cubicBezTo>
                  <a:close/>
                  <a:moveTo>
                    <a:pt x="2100" y="5659"/>
                  </a:moveTo>
                  <a:cubicBezTo>
                    <a:pt x="2384" y="5659"/>
                    <a:pt x="2670" y="5692"/>
                    <a:pt x="2957" y="5745"/>
                  </a:cubicBezTo>
                  <a:cubicBezTo>
                    <a:pt x="3083" y="5769"/>
                    <a:pt x="3215" y="5774"/>
                    <a:pt x="3336" y="5819"/>
                  </a:cubicBezTo>
                  <a:cubicBezTo>
                    <a:pt x="3438" y="5854"/>
                    <a:pt x="3525" y="5932"/>
                    <a:pt x="3618" y="5992"/>
                  </a:cubicBezTo>
                  <a:cubicBezTo>
                    <a:pt x="3609" y="6025"/>
                    <a:pt x="3598" y="6059"/>
                    <a:pt x="3589" y="6092"/>
                  </a:cubicBezTo>
                  <a:lnTo>
                    <a:pt x="1959" y="6551"/>
                  </a:lnTo>
                  <a:cubicBezTo>
                    <a:pt x="1965" y="6594"/>
                    <a:pt x="1970" y="6635"/>
                    <a:pt x="1976" y="6676"/>
                  </a:cubicBezTo>
                  <a:cubicBezTo>
                    <a:pt x="2040" y="6676"/>
                    <a:pt x="2106" y="6684"/>
                    <a:pt x="2169" y="6684"/>
                  </a:cubicBezTo>
                  <a:cubicBezTo>
                    <a:pt x="2207" y="6684"/>
                    <a:pt x="2243" y="6681"/>
                    <a:pt x="2279" y="6672"/>
                  </a:cubicBezTo>
                  <a:cubicBezTo>
                    <a:pt x="2684" y="6566"/>
                    <a:pt x="3085" y="6441"/>
                    <a:pt x="3490" y="6337"/>
                  </a:cubicBezTo>
                  <a:cubicBezTo>
                    <a:pt x="3513" y="6331"/>
                    <a:pt x="3536" y="6329"/>
                    <a:pt x="3561" y="6329"/>
                  </a:cubicBezTo>
                  <a:cubicBezTo>
                    <a:pt x="3628" y="6329"/>
                    <a:pt x="3699" y="6346"/>
                    <a:pt x="3767" y="6350"/>
                  </a:cubicBezTo>
                  <a:cubicBezTo>
                    <a:pt x="3780" y="6389"/>
                    <a:pt x="3791" y="6428"/>
                    <a:pt x="3802" y="6467"/>
                  </a:cubicBezTo>
                  <a:lnTo>
                    <a:pt x="1677" y="7776"/>
                  </a:lnTo>
                  <a:cubicBezTo>
                    <a:pt x="1673" y="7798"/>
                    <a:pt x="1671" y="7820"/>
                    <a:pt x="1669" y="7842"/>
                  </a:cubicBezTo>
                  <a:cubicBezTo>
                    <a:pt x="1777" y="7829"/>
                    <a:pt x="1907" y="7846"/>
                    <a:pt x="1994" y="7794"/>
                  </a:cubicBezTo>
                  <a:cubicBezTo>
                    <a:pt x="2578" y="7449"/>
                    <a:pt x="3152" y="7086"/>
                    <a:pt x="3733" y="6729"/>
                  </a:cubicBezTo>
                  <a:cubicBezTo>
                    <a:pt x="3797" y="6692"/>
                    <a:pt x="3871" y="6668"/>
                    <a:pt x="3940" y="6637"/>
                  </a:cubicBezTo>
                  <a:lnTo>
                    <a:pt x="3995" y="6709"/>
                  </a:lnTo>
                  <a:lnTo>
                    <a:pt x="2691" y="8036"/>
                  </a:lnTo>
                  <a:lnTo>
                    <a:pt x="2812" y="8153"/>
                  </a:lnTo>
                  <a:lnTo>
                    <a:pt x="4124" y="6886"/>
                  </a:lnTo>
                  <a:lnTo>
                    <a:pt x="4202" y="6912"/>
                  </a:lnTo>
                  <a:cubicBezTo>
                    <a:pt x="4196" y="6977"/>
                    <a:pt x="4217" y="7062"/>
                    <a:pt x="4181" y="7107"/>
                  </a:cubicBezTo>
                  <a:cubicBezTo>
                    <a:pt x="3890" y="7493"/>
                    <a:pt x="3609" y="7894"/>
                    <a:pt x="3278" y="8246"/>
                  </a:cubicBezTo>
                  <a:cubicBezTo>
                    <a:pt x="3087" y="8448"/>
                    <a:pt x="2821" y="8599"/>
                    <a:pt x="2563" y="8718"/>
                  </a:cubicBezTo>
                  <a:cubicBezTo>
                    <a:pt x="2454" y="8768"/>
                    <a:pt x="2374" y="8795"/>
                    <a:pt x="2316" y="8795"/>
                  </a:cubicBezTo>
                  <a:cubicBezTo>
                    <a:pt x="2201" y="8795"/>
                    <a:pt x="2168" y="8690"/>
                    <a:pt x="2152" y="8456"/>
                  </a:cubicBezTo>
                  <a:cubicBezTo>
                    <a:pt x="2148" y="8396"/>
                    <a:pt x="2122" y="8339"/>
                    <a:pt x="2100" y="8248"/>
                  </a:cubicBezTo>
                  <a:cubicBezTo>
                    <a:pt x="1955" y="8320"/>
                    <a:pt x="1842" y="8396"/>
                    <a:pt x="1716" y="8437"/>
                  </a:cubicBezTo>
                  <a:cubicBezTo>
                    <a:pt x="1643" y="8459"/>
                    <a:pt x="1569" y="8470"/>
                    <a:pt x="1494" y="8470"/>
                  </a:cubicBezTo>
                  <a:cubicBezTo>
                    <a:pt x="1005" y="8470"/>
                    <a:pt x="504" y="8025"/>
                    <a:pt x="519" y="7610"/>
                  </a:cubicBezTo>
                  <a:cubicBezTo>
                    <a:pt x="532" y="7213"/>
                    <a:pt x="629" y="7043"/>
                    <a:pt x="1073" y="6900"/>
                  </a:cubicBezTo>
                  <a:cubicBezTo>
                    <a:pt x="1161" y="6871"/>
                    <a:pt x="1243" y="6815"/>
                    <a:pt x="1383" y="6745"/>
                  </a:cubicBezTo>
                  <a:lnTo>
                    <a:pt x="1383" y="6745"/>
                  </a:lnTo>
                  <a:cubicBezTo>
                    <a:pt x="1384" y="6746"/>
                    <a:pt x="1384" y="6746"/>
                    <a:pt x="1385" y="6746"/>
                  </a:cubicBezTo>
                  <a:lnTo>
                    <a:pt x="1385" y="6744"/>
                  </a:lnTo>
                  <a:cubicBezTo>
                    <a:pt x="1384" y="6745"/>
                    <a:pt x="1384" y="6745"/>
                    <a:pt x="1383" y="6745"/>
                  </a:cubicBezTo>
                  <a:lnTo>
                    <a:pt x="1383" y="6745"/>
                  </a:lnTo>
                  <a:cubicBezTo>
                    <a:pt x="1152" y="6634"/>
                    <a:pt x="985" y="6595"/>
                    <a:pt x="876" y="6492"/>
                  </a:cubicBezTo>
                  <a:cubicBezTo>
                    <a:pt x="642" y="6278"/>
                    <a:pt x="785" y="5916"/>
                    <a:pt x="1134" y="5804"/>
                  </a:cubicBezTo>
                  <a:cubicBezTo>
                    <a:pt x="1454" y="5701"/>
                    <a:pt x="1776" y="5659"/>
                    <a:pt x="2100" y="5659"/>
                  </a:cubicBezTo>
                  <a:close/>
                  <a:moveTo>
                    <a:pt x="6674" y="6909"/>
                  </a:moveTo>
                  <a:cubicBezTo>
                    <a:pt x="6758" y="6909"/>
                    <a:pt x="6846" y="6951"/>
                    <a:pt x="6937" y="7027"/>
                  </a:cubicBezTo>
                  <a:cubicBezTo>
                    <a:pt x="7312" y="7344"/>
                    <a:pt x="7740" y="7619"/>
                    <a:pt x="8046" y="7995"/>
                  </a:cubicBezTo>
                  <a:cubicBezTo>
                    <a:pt x="8351" y="8370"/>
                    <a:pt x="8247" y="8569"/>
                    <a:pt x="7803" y="8786"/>
                  </a:cubicBezTo>
                  <a:cubicBezTo>
                    <a:pt x="7766" y="8803"/>
                    <a:pt x="7740" y="8838"/>
                    <a:pt x="7693" y="8877"/>
                  </a:cubicBezTo>
                  <a:cubicBezTo>
                    <a:pt x="7747" y="8972"/>
                    <a:pt x="7795" y="9065"/>
                    <a:pt x="7849" y="9156"/>
                  </a:cubicBezTo>
                  <a:cubicBezTo>
                    <a:pt x="8258" y="9842"/>
                    <a:pt x="7764" y="10568"/>
                    <a:pt x="7299" y="10808"/>
                  </a:cubicBezTo>
                  <a:cubicBezTo>
                    <a:pt x="7234" y="10842"/>
                    <a:pt x="7175" y="10856"/>
                    <a:pt x="7121" y="10856"/>
                  </a:cubicBezTo>
                  <a:cubicBezTo>
                    <a:pt x="6922" y="10856"/>
                    <a:pt x="6792" y="10658"/>
                    <a:pt x="6645" y="10529"/>
                  </a:cubicBezTo>
                  <a:cubicBezTo>
                    <a:pt x="6556" y="10451"/>
                    <a:pt x="6489" y="10349"/>
                    <a:pt x="6400" y="10245"/>
                  </a:cubicBezTo>
                  <a:cubicBezTo>
                    <a:pt x="6251" y="10500"/>
                    <a:pt x="6024" y="10631"/>
                    <a:pt x="5799" y="10631"/>
                  </a:cubicBezTo>
                  <a:cubicBezTo>
                    <a:pt x="5598" y="10631"/>
                    <a:pt x="5400" y="10526"/>
                    <a:pt x="5261" y="10310"/>
                  </a:cubicBezTo>
                  <a:cubicBezTo>
                    <a:pt x="5066" y="10007"/>
                    <a:pt x="4915" y="9619"/>
                    <a:pt x="4908" y="9264"/>
                  </a:cubicBezTo>
                  <a:cubicBezTo>
                    <a:pt x="4893" y="8677"/>
                    <a:pt x="5008" y="8086"/>
                    <a:pt x="5071" y="7497"/>
                  </a:cubicBezTo>
                  <a:cubicBezTo>
                    <a:pt x="5086" y="7357"/>
                    <a:pt x="5140" y="7285"/>
                    <a:pt x="5239" y="7285"/>
                  </a:cubicBezTo>
                  <a:cubicBezTo>
                    <a:pt x="5282" y="7285"/>
                    <a:pt x="5332" y="7298"/>
                    <a:pt x="5391" y="7324"/>
                  </a:cubicBezTo>
                  <a:cubicBezTo>
                    <a:pt x="5460" y="7764"/>
                    <a:pt x="5421" y="8235"/>
                    <a:pt x="5564" y="8664"/>
                  </a:cubicBezTo>
                  <a:lnTo>
                    <a:pt x="5727" y="8636"/>
                  </a:lnTo>
                  <a:cubicBezTo>
                    <a:pt x="5698" y="8261"/>
                    <a:pt x="5664" y="7883"/>
                    <a:pt x="5644" y="7506"/>
                  </a:cubicBezTo>
                  <a:cubicBezTo>
                    <a:pt x="5640" y="7419"/>
                    <a:pt x="5686" y="7328"/>
                    <a:pt x="5709" y="7239"/>
                  </a:cubicBezTo>
                  <a:cubicBezTo>
                    <a:pt x="5783" y="7300"/>
                    <a:pt x="5891" y="7344"/>
                    <a:pt x="5928" y="7424"/>
                  </a:cubicBezTo>
                  <a:cubicBezTo>
                    <a:pt x="6116" y="7835"/>
                    <a:pt x="6281" y="8257"/>
                    <a:pt x="6467" y="8669"/>
                  </a:cubicBezTo>
                  <a:cubicBezTo>
                    <a:pt x="6513" y="8773"/>
                    <a:pt x="6610" y="8853"/>
                    <a:pt x="6684" y="8944"/>
                  </a:cubicBezTo>
                  <a:lnTo>
                    <a:pt x="6788" y="8870"/>
                  </a:lnTo>
                  <a:lnTo>
                    <a:pt x="6091" y="7201"/>
                  </a:lnTo>
                  <a:lnTo>
                    <a:pt x="6175" y="7138"/>
                  </a:lnTo>
                  <a:cubicBezTo>
                    <a:pt x="6459" y="7458"/>
                    <a:pt x="6742" y="7779"/>
                    <a:pt x="7032" y="8095"/>
                  </a:cubicBezTo>
                  <a:cubicBezTo>
                    <a:pt x="7095" y="8162"/>
                    <a:pt x="7190" y="8201"/>
                    <a:pt x="7270" y="8253"/>
                  </a:cubicBezTo>
                  <a:cubicBezTo>
                    <a:pt x="7244" y="8151"/>
                    <a:pt x="7249" y="8025"/>
                    <a:pt x="7188" y="7952"/>
                  </a:cubicBezTo>
                  <a:cubicBezTo>
                    <a:pt x="6939" y="7655"/>
                    <a:pt x="6669" y="7372"/>
                    <a:pt x="6405" y="7082"/>
                  </a:cubicBezTo>
                  <a:cubicBezTo>
                    <a:pt x="6488" y="6963"/>
                    <a:pt x="6579" y="6909"/>
                    <a:pt x="6674" y="6909"/>
                  </a:cubicBezTo>
                  <a:close/>
                  <a:moveTo>
                    <a:pt x="6807" y="1"/>
                  </a:moveTo>
                  <a:cubicBezTo>
                    <a:pt x="6765" y="1"/>
                    <a:pt x="6723" y="3"/>
                    <a:pt x="6679" y="9"/>
                  </a:cubicBezTo>
                  <a:cubicBezTo>
                    <a:pt x="6179" y="70"/>
                    <a:pt x="5629" y="94"/>
                    <a:pt x="5426" y="683"/>
                  </a:cubicBezTo>
                  <a:cubicBezTo>
                    <a:pt x="5289" y="1086"/>
                    <a:pt x="5220" y="1514"/>
                    <a:pt x="5120" y="1926"/>
                  </a:cubicBezTo>
                  <a:cubicBezTo>
                    <a:pt x="4241" y="2203"/>
                    <a:pt x="4848" y="2872"/>
                    <a:pt x="4754" y="3357"/>
                  </a:cubicBezTo>
                  <a:lnTo>
                    <a:pt x="4300" y="3559"/>
                  </a:lnTo>
                  <a:cubicBezTo>
                    <a:pt x="3795" y="2904"/>
                    <a:pt x="3317" y="2255"/>
                    <a:pt x="2810" y="1631"/>
                  </a:cubicBezTo>
                  <a:cubicBezTo>
                    <a:pt x="2615" y="1391"/>
                    <a:pt x="2392" y="1273"/>
                    <a:pt x="2177" y="1273"/>
                  </a:cubicBezTo>
                  <a:cubicBezTo>
                    <a:pt x="1991" y="1273"/>
                    <a:pt x="1811" y="1361"/>
                    <a:pt x="1660" y="1534"/>
                  </a:cubicBezTo>
                  <a:cubicBezTo>
                    <a:pt x="1432" y="1453"/>
                    <a:pt x="1242" y="1411"/>
                    <a:pt x="1078" y="1411"/>
                  </a:cubicBezTo>
                  <a:cubicBezTo>
                    <a:pt x="784" y="1411"/>
                    <a:pt x="574" y="1547"/>
                    <a:pt x="383" y="1833"/>
                  </a:cubicBezTo>
                  <a:cubicBezTo>
                    <a:pt x="0" y="2406"/>
                    <a:pt x="231" y="3312"/>
                    <a:pt x="866" y="3740"/>
                  </a:cubicBezTo>
                  <a:cubicBezTo>
                    <a:pt x="614" y="4128"/>
                    <a:pt x="673" y="4401"/>
                    <a:pt x="1078" y="4639"/>
                  </a:cubicBezTo>
                  <a:cubicBezTo>
                    <a:pt x="1219" y="4719"/>
                    <a:pt x="1372" y="4777"/>
                    <a:pt x="1530" y="4812"/>
                  </a:cubicBezTo>
                  <a:cubicBezTo>
                    <a:pt x="2167" y="4955"/>
                    <a:pt x="2808" y="5087"/>
                    <a:pt x="3477" y="5230"/>
                  </a:cubicBezTo>
                  <a:cubicBezTo>
                    <a:pt x="3471" y="5341"/>
                    <a:pt x="3464" y="5466"/>
                    <a:pt x="3457" y="5611"/>
                  </a:cubicBezTo>
                  <a:cubicBezTo>
                    <a:pt x="3338" y="5590"/>
                    <a:pt x="3252" y="5583"/>
                    <a:pt x="3169" y="5564"/>
                  </a:cubicBezTo>
                  <a:cubicBezTo>
                    <a:pt x="2847" y="5490"/>
                    <a:pt x="2526" y="5454"/>
                    <a:pt x="2205" y="5454"/>
                  </a:cubicBezTo>
                  <a:cubicBezTo>
                    <a:pt x="1820" y="5454"/>
                    <a:pt x="1436" y="5506"/>
                    <a:pt x="1054" y="5605"/>
                  </a:cubicBezTo>
                  <a:cubicBezTo>
                    <a:pt x="682" y="5702"/>
                    <a:pt x="495" y="5956"/>
                    <a:pt x="552" y="6326"/>
                  </a:cubicBezTo>
                  <a:cubicBezTo>
                    <a:pt x="577" y="6482"/>
                    <a:pt x="694" y="6625"/>
                    <a:pt x="768" y="6774"/>
                  </a:cubicBezTo>
                  <a:cubicBezTo>
                    <a:pt x="307" y="7062"/>
                    <a:pt x="203" y="7369"/>
                    <a:pt x="389" y="7919"/>
                  </a:cubicBezTo>
                  <a:cubicBezTo>
                    <a:pt x="547" y="8388"/>
                    <a:pt x="990" y="8641"/>
                    <a:pt x="1637" y="8641"/>
                  </a:cubicBezTo>
                  <a:cubicBezTo>
                    <a:pt x="1726" y="8641"/>
                    <a:pt x="1818" y="8636"/>
                    <a:pt x="1914" y="8627"/>
                  </a:cubicBezTo>
                  <a:cubicBezTo>
                    <a:pt x="2022" y="8885"/>
                    <a:pt x="2133" y="8990"/>
                    <a:pt x="2318" y="8990"/>
                  </a:cubicBezTo>
                  <a:cubicBezTo>
                    <a:pt x="2402" y="8990"/>
                    <a:pt x="2500" y="8968"/>
                    <a:pt x="2620" y="8929"/>
                  </a:cubicBezTo>
                  <a:cubicBezTo>
                    <a:pt x="3256" y="8725"/>
                    <a:pt x="3605" y="8220"/>
                    <a:pt x="3971" y="7722"/>
                  </a:cubicBezTo>
                  <a:cubicBezTo>
                    <a:pt x="4127" y="7506"/>
                    <a:pt x="4293" y="7298"/>
                    <a:pt x="4443" y="7099"/>
                  </a:cubicBezTo>
                  <a:lnTo>
                    <a:pt x="4871" y="7266"/>
                  </a:lnTo>
                  <a:cubicBezTo>
                    <a:pt x="4752" y="8140"/>
                    <a:pt x="4573" y="9000"/>
                    <a:pt x="4817" y="9875"/>
                  </a:cubicBezTo>
                  <a:cubicBezTo>
                    <a:pt x="4982" y="10479"/>
                    <a:pt x="5400" y="10826"/>
                    <a:pt x="5912" y="10826"/>
                  </a:cubicBezTo>
                  <a:cubicBezTo>
                    <a:pt x="6095" y="10826"/>
                    <a:pt x="6290" y="10782"/>
                    <a:pt x="6489" y="10689"/>
                  </a:cubicBezTo>
                  <a:cubicBezTo>
                    <a:pt x="6788" y="10940"/>
                    <a:pt x="6993" y="11063"/>
                    <a:pt x="7187" y="11063"/>
                  </a:cubicBezTo>
                  <a:cubicBezTo>
                    <a:pt x="7341" y="11063"/>
                    <a:pt x="7489" y="10985"/>
                    <a:pt x="7671" y="10832"/>
                  </a:cubicBezTo>
                  <a:cubicBezTo>
                    <a:pt x="8078" y="10490"/>
                    <a:pt x="8282" y="10050"/>
                    <a:pt x="8199" y="9511"/>
                  </a:cubicBezTo>
                  <a:cubicBezTo>
                    <a:pt x="8171" y="9325"/>
                    <a:pt x="8083" y="9149"/>
                    <a:pt x="8024" y="8974"/>
                  </a:cubicBezTo>
                  <a:cubicBezTo>
                    <a:pt x="8505" y="8584"/>
                    <a:pt x="8546" y="8298"/>
                    <a:pt x="8178" y="7815"/>
                  </a:cubicBezTo>
                  <a:cubicBezTo>
                    <a:pt x="8048" y="7644"/>
                    <a:pt x="7898" y="7491"/>
                    <a:pt x="7728" y="7357"/>
                  </a:cubicBezTo>
                  <a:cubicBezTo>
                    <a:pt x="7444" y="7131"/>
                    <a:pt x="7139" y="6928"/>
                    <a:pt x="6835" y="6711"/>
                  </a:cubicBezTo>
                  <a:lnTo>
                    <a:pt x="7217" y="6040"/>
                  </a:lnTo>
                  <a:cubicBezTo>
                    <a:pt x="7331" y="6111"/>
                    <a:pt x="7418" y="6174"/>
                    <a:pt x="7513" y="6222"/>
                  </a:cubicBezTo>
                  <a:cubicBezTo>
                    <a:pt x="7972" y="6456"/>
                    <a:pt x="8412" y="6768"/>
                    <a:pt x="8901" y="6897"/>
                  </a:cubicBezTo>
                  <a:cubicBezTo>
                    <a:pt x="9024" y="6930"/>
                    <a:pt x="9154" y="6946"/>
                    <a:pt x="9285" y="6946"/>
                  </a:cubicBezTo>
                  <a:cubicBezTo>
                    <a:pt x="9952" y="6946"/>
                    <a:pt x="10628" y="6519"/>
                    <a:pt x="10384" y="5670"/>
                  </a:cubicBezTo>
                  <a:cubicBezTo>
                    <a:pt x="11017" y="5254"/>
                    <a:pt x="11261" y="4741"/>
                    <a:pt x="11051" y="4260"/>
                  </a:cubicBezTo>
                  <a:cubicBezTo>
                    <a:pt x="10856" y="3811"/>
                    <a:pt x="10412" y="3557"/>
                    <a:pt x="9915" y="3557"/>
                  </a:cubicBezTo>
                  <a:cubicBezTo>
                    <a:pt x="9790" y="3557"/>
                    <a:pt x="9663" y="3573"/>
                    <a:pt x="9535" y="3606"/>
                  </a:cubicBezTo>
                  <a:cubicBezTo>
                    <a:pt x="9412" y="3437"/>
                    <a:pt x="9323" y="3268"/>
                    <a:pt x="9193" y="3145"/>
                  </a:cubicBezTo>
                  <a:cubicBezTo>
                    <a:pt x="9034" y="2997"/>
                    <a:pt x="8873" y="2939"/>
                    <a:pt x="8713" y="2939"/>
                  </a:cubicBezTo>
                  <a:cubicBezTo>
                    <a:pt x="8492" y="2939"/>
                    <a:pt x="8273" y="3051"/>
                    <a:pt x="8070" y="3192"/>
                  </a:cubicBezTo>
                  <a:cubicBezTo>
                    <a:pt x="7660" y="3478"/>
                    <a:pt x="7277" y="3803"/>
                    <a:pt x="6872" y="4121"/>
                  </a:cubicBezTo>
                  <a:lnTo>
                    <a:pt x="6660" y="3866"/>
                  </a:lnTo>
                  <a:cubicBezTo>
                    <a:pt x="6961" y="3652"/>
                    <a:pt x="7242" y="3455"/>
                    <a:pt x="7520" y="3251"/>
                  </a:cubicBezTo>
                  <a:cubicBezTo>
                    <a:pt x="7781" y="3060"/>
                    <a:pt x="7881" y="2794"/>
                    <a:pt x="7821" y="2480"/>
                  </a:cubicBezTo>
                  <a:cubicBezTo>
                    <a:pt x="7766" y="2179"/>
                    <a:pt x="7559" y="2027"/>
                    <a:pt x="7238" y="2001"/>
                  </a:cubicBezTo>
                  <a:cubicBezTo>
                    <a:pt x="7307" y="1893"/>
                    <a:pt x="7368" y="1804"/>
                    <a:pt x="7424" y="1712"/>
                  </a:cubicBezTo>
                  <a:cubicBezTo>
                    <a:pt x="7647" y="1341"/>
                    <a:pt x="7712" y="945"/>
                    <a:pt x="7550" y="534"/>
                  </a:cubicBezTo>
                  <a:cubicBezTo>
                    <a:pt x="7412" y="189"/>
                    <a:pt x="7157" y="1"/>
                    <a:pt x="68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1230350" y="3725425"/>
              <a:ext cx="86425" cy="98725"/>
            </a:xfrm>
            <a:custGeom>
              <a:avLst/>
              <a:gdLst/>
              <a:ahLst/>
              <a:cxnLst/>
              <a:rect l="l" t="t" r="r" b="b"/>
              <a:pathLst>
                <a:path w="3457" h="3949" extrusionOk="0">
                  <a:moveTo>
                    <a:pt x="1781" y="0"/>
                  </a:moveTo>
                  <a:cubicBezTo>
                    <a:pt x="1685" y="0"/>
                    <a:pt x="1595" y="55"/>
                    <a:pt x="1511" y="174"/>
                  </a:cubicBezTo>
                  <a:cubicBezTo>
                    <a:pt x="1775" y="464"/>
                    <a:pt x="2045" y="745"/>
                    <a:pt x="2296" y="1044"/>
                  </a:cubicBezTo>
                  <a:cubicBezTo>
                    <a:pt x="2355" y="1117"/>
                    <a:pt x="2350" y="1243"/>
                    <a:pt x="2376" y="1345"/>
                  </a:cubicBezTo>
                  <a:cubicBezTo>
                    <a:pt x="2296" y="1293"/>
                    <a:pt x="2201" y="1254"/>
                    <a:pt x="2140" y="1187"/>
                  </a:cubicBezTo>
                  <a:cubicBezTo>
                    <a:pt x="1848" y="871"/>
                    <a:pt x="1565" y="550"/>
                    <a:pt x="1281" y="228"/>
                  </a:cubicBezTo>
                  <a:lnTo>
                    <a:pt x="1197" y="293"/>
                  </a:lnTo>
                  <a:lnTo>
                    <a:pt x="1894" y="1962"/>
                  </a:lnTo>
                  <a:lnTo>
                    <a:pt x="1790" y="2034"/>
                  </a:lnTo>
                  <a:cubicBezTo>
                    <a:pt x="1718" y="1945"/>
                    <a:pt x="1619" y="1864"/>
                    <a:pt x="1573" y="1761"/>
                  </a:cubicBezTo>
                  <a:cubicBezTo>
                    <a:pt x="1387" y="1349"/>
                    <a:pt x="1222" y="927"/>
                    <a:pt x="1034" y="516"/>
                  </a:cubicBezTo>
                  <a:cubicBezTo>
                    <a:pt x="997" y="436"/>
                    <a:pt x="891" y="392"/>
                    <a:pt x="815" y="331"/>
                  </a:cubicBezTo>
                  <a:cubicBezTo>
                    <a:pt x="792" y="420"/>
                    <a:pt x="746" y="511"/>
                    <a:pt x="750" y="598"/>
                  </a:cubicBezTo>
                  <a:cubicBezTo>
                    <a:pt x="770" y="975"/>
                    <a:pt x="805" y="1353"/>
                    <a:pt x="833" y="1728"/>
                  </a:cubicBezTo>
                  <a:lnTo>
                    <a:pt x="670" y="1756"/>
                  </a:lnTo>
                  <a:cubicBezTo>
                    <a:pt x="527" y="1327"/>
                    <a:pt x="566" y="856"/>
                    <a:pt x="497" y="416"/>
                  </a:cubicBezTo>
                  <a:cubicBezTo>
                    <a:pt x="438" y="390"/>
                    <a:pt x="388" y="377"/>
                    <a:pt x="345" y="377"/>
                  </a:cubicBezTo>
                  <a:cubicBezTo>
                    <a:pt x="246" y="377"/>
                    <a:pt x="192" y="449"/>
                    <a:pt x="177" y="589"/>
                  </a:cubicBezTo>
                  <a:cubicBezTo>
                    <a:pt x="116" y="1178"/>
                    <a:pt x="1" y="1769"/>
                    <a:pt x="14" y="2356"/>
                  </a:cubicBezTo>
                  <a:cubicBezTo>
                    <a:pt x="23" y="2709"/>
                    <a:pt x="172" y="3097"/>
                    <a:pt x="367" y="3402"/>
                  </a:cubicBezTo>
                  <a:cubicBezTo>
                    <a:pt x="506" y="3618"/>
                    <a:pt x="704" y="3723"/>
                    <a:pt x="905" y="3723"/>
                  </a:cubicBezTo>
                  <a:cubicBezTo>
                    <a:pt x="1130" y="3723"/>
                    <a:pt x="1357" y="3592"/>
                    <a:pt x="1506" y="3337"/>
                  </a:cubicBezTo>
                  <a:cubicBezTo>
                    <a:pt x="1595" y="3441"/>
                    <a:pt x="1662" y="3543"/>
                    <a:pt x="1751" y="3621"/>
                  </a:cubicBezTo>
                  <a:cubicBezTo>
                    <a:pt x="1898" y="3750"/>
                    <a:pt x="2029" y="3948"/>
                    <a:pt x="2228" y="3948"/>
                  </a:cubicBezTo>
                  <a:cubicBezTo>
                    <a:pt x="2282" y="3948"/>
                    <a:pt x="2340" y="3934"/>
                    <a:pt x="2405" y="3900"/>
                  </a:cubicBezTo>
                  <a:cubicBezTo>
                    <a:pt x="2872" y="3660"/>
                    <a:pt x="3364" y="2934"/>
                    <a:pt x="2955" y="2246"/>
                  </a:cubicBezTo>
                  <a:cubicBezTo>
                    <a:pt x="2901" y="2157"/>
                    <a:pt x="2853" y="2064"/>
                    <a:pt x="2799" y="1968"/>
                  </a:cubicBezTo>
                  <a:cubicBezTo>
                    <a:pt x="2844" y="1930"/>
                    <a:pt x="2874" y="1895"/>
                    <a:pt x="2911" y="1878"/>
                  </a:cubicBezTo>
                  <a:cubicBezTo>
                    <a:pt x="3353" y="1661"/>
                    <a:pt x="3457" y="1460"/>
                    <a:pt x="3152" y="1087"/>
                  </a:cubicBezTo>
                  <a:cubicBezTo>
                    <a:pt x="2847" y="711"/>
                    <a:pt x="2420" y="435"/>
                    <a:pt x="2043" y="119"/>
                  </a:cubicBezTo>
                  <a:cubicBezTo>
                    <a:pt x="1953" y="42"/>
                    <a:pt x="1865" y="0"/>
                    <a:pt x="17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1283025" y="3631600"/>
              <a:ext cx="98600" cy="90400"/>
            </a:xfrm>
            <a:custGeom>
              <a:avLst/>
              <a:gdLst/>
              <a:ahLst/>
              <a:cxnLst/>
              <a:rect l="l" t="t" r="r" b="b"/>
              <a:pathLst>
                <a:path w="3944" h="3616" extrusionOk="0">
                  <a:moveTo>
                    <a:pt x="1730" y="0"/>
                  </a:moveTo>
                  <a:cubicBezTo>
                    <a:pt x="1653" y="0"/>
                    <a:pt x="1569" y="18"/>
                    <a:pt x="1480" y="55"/>
                  </a:cubicBezTo>
                  <a:cubicBezTo>
                    <a:pt x="1188" y="180"/>
                    <a:pt x="913" y="365"/>
                    <a:pt x="659" y="561"/>
                  </a:cubicBezTo>
                  <a:cubicBezTo>
                    <a:pt x="419" y="745"/>
                    <a:pt x="218" y="979"/>
                    <a:pt x="1" y="1190"/>
                  </a:cubicBezTo>
                  <a:cubicBezTo>
                    <a:pt x="20" y="1222"/>
                    <a:pt x="38" y="1254"/>
                    <a:pt x="59" y="1287"/>
                  </a:cubicBezTo>
                  <a:cubicBezTo>
                    <a:pt x="168" y="1276"/>
                    <a:pt x="287" y="1291"/>
                    <a:pt x="384" y="1250"/>
                  </a:cubicBezTo>
                  <a:cubicBezTo>
                    <a:pt x="638" y="1138"/>
                    <a:pt x="878" y="995"/>
                    <a:pt x="1134" y="884"/>
                  </a:cubicBezTo>
                  <a:cubicBezTo>
                    <a:pt x="1163" y="871"/>
                    <a:pt x="1195" y="867"/>
                    <a:pt x="1229" y="867"/>
                  </a:cubicBezTo>
                  <a:cubicBezTo>
                    <a:pt x="1286" y="867"/>
                    <a:pt x="1347" y="878"/>
                    <a:pt x="1404" y="878"/>
                  </a:cubicBezTo>
                  <a:cubicBezTo>
                    <a:pt x="1350" y="945"/>
                    <a:pt x="1313" y="1040"/>
                    <a:pt x="1244" y="1073"/>
                  </a:cubicBezTo>
                  <a:cubicBezTo>
                    <a:pt x="919" y="1235"/>
                    <a:pt x="586" y="1380"/>
                    <a:pt x="256" y="1530"/>
                  </a:cubicBezTo>
                  <a:cubicBezTo>
                    <a:pt x="248" y="1557"/>
                    <a:pt x="243" y="1583"/>
                    <a:pt x="235" y="1607"/>
                  </a:cubicBezTo>
                  <a:cubicBezTo>
                    <a:pt x="313" y="1625"/>
                    <a:pt x="394" y="1665"/>
                    <a:pt x="466" y="1665"/>
                  </a:cubicBezTo>
                  <a:cubicBezTo>
                    <a:pt x="477" y="1665"/>
                    <a:pt x="487" y="1664"/>
                    <a:pt x="497" y="1662"/>
                  </a:cubicBezTo>
                  <a:cubicBezTo>
                    <a:pt x="1004" y="1568"/>
                    <a:pt x="1506" y="1458"/>
                    <a:pt x="2011" y="1360"/>
                  </a:cubicBezTo>
                  <a:cubicBezTo>
                    <a:pt x="2112" y="1339"/>
                    <a:pt x="2216" y="1348"/>
                    <a:pt x="2318" y="1343"/>
                  </a:cubicBezTo>
                  <a:cubicBezTo>
                    <a:pt x="2322" y="1378"/>
                    <a:pt x="2327" y="1412"/>
                    <a:pt x="2333" y="1447"/>
                  </a:cubicBezTo>
                  <a:cubicBezTo>
                    <a:pt x="1703" y="1705"/>
                    <a:pt x="976" y="1651"/>
                    <a:pt x="399" y="1937"/>
                  </a:cubicBezTo>
                  <a:cubicBezTo>
                    <a:pt x="824" y="2056"/>
                    <a:pt x="1253" y="2170"/>
                    <a:pt x="1675" y="2302"/>
                  </a:cubicBezTo>
                  <a:cubicBezTo>
                    <a:pt x="1748" y="2324"/>
                    <a:pt x="1792" y="2432"/>
                    <a:pt x="1852" y="2500"/>
                  </a:cubicBezTo>
                  <a:cubicBezTo>
                    <a:pt x="1766" y="2491"/>
                    <a:pt x="1677" y="2497"/>
                    <a:pt x="1599" y="2471"/>
                  </a:cubicBezTo>
                  <a:cubicBezTo>
                    <a:pt x="1291" y="2361"/>
                    <a:pt x="989" y="2220"/>
                    <a:pt x="661" y="2220"/>
                  </a:cubicBezTo>
                  <a:cubicBezTo>
                    <a:pt x="571" y="2220"/>
                    <a:pt x="480" y="2230"/>
                    <a:pt x="386" y="2255"/>
                  </a:cubicBezTo>
                  <a:cubicBezTo>
                    <a:pt x="363" y="2383"/>
                    <a:pt x="343" y="2499"/>
                    <a:pt x="309" y="2694"/>
                  </a:cubicBezTo>
                  <a:cubicBezTo>
                    <a:pt x="755" y="2952"/>
                    <a:pt x="1216" y="3247"/>
                    <a:pt x="1701" y="3493"/>
                  </a:cubicBezTo>
                  <a:cubicBezTo>
                    <a:pt x="1866" y="3577"/>
                    <a:pt x="2035" y="3616"/>
                    <a:pt x="2202" y="3616"/>
                  </a:cubicBezTo>
                  <a:cubicBezTo>
                    <a:pt x="2444" y="3616"/>
                    <a:pt x="2683" y="3536"/>
                    <a:pt x="2905" y="3400"/>
                  </a:cubicBezTo>
                  <a:cubicBezTo>
                    <a:pt x="3310" y="3153"/>
                    <a:pt x="3318" y="2839"/>
                    <a:pt x="2957" y="2534"/>
                  </a:cubicBezTo>
                  <a:cubicBezTo>
                    <a:pt x="2929" y="2510"/>
                    <a:pt x="2920" y="2461"/>
                    <a:pt x="2883" y="2387"/>
                  </a:cubicBezTo>
                  <a:cubicBezTo>
                    <a:pt x="3000" y="2363"/>
                    <a:pt x="3087" y="2341"/>
                    <a:pt x="3177" y="2328"/>
                  </a:cubicBezTo>
                  <a:cubicBezTo>
                    <a:pt x="3556" y="2276"/>
                    <a:pt x="3708" y="2001"/>
                    <a:pt x="3831" y="1687"/>
                  </a:cubicBezTo>
                  <a:cubicBezTo>
                    <a:pt x="3944" y="1400"/>
                    <a:pt x="3870" y="1161"/>
                    <a:pt x="3671" y="943"/>
                  </a:cubicBezTo>
                  <a:cubicBezTo>
                    <a:pt x="3467" y="722"/>
                    <a:pt x="3226" y="611"/>
                    <a:pt x="2952" y="611"/>
                  </a:cubicBezTo>
                  <a:cubicBezTo>
                    <a:pt x="2781" y="611"/>
                    <a:pt x="2597" y="654"/>
                    <a:pt x="2402" y="741"/>
                  </a:cubicBezTo>
                  <a:cubicBezTo>
                    <a:pt x="2351" y="765"/>
                    <a:pt x="2297" y="776"/>
                    <a:pt x="2241" y="776"/>
                  </a:cubicBezTo>
                  <a:cubicBezTo>
                    <a:pt x="2227" y="776"/>
                    <a:pt x="2213" y="776"/>
                    <a:pt x="2199" y="774"/>
                  </a:cubicBezTo>
                  <a:cubicBezTo>
                    <a:pt x="2179" y="772"/>
                    <a:pt x="2155" y="670"/>
                    <a:pt x="2160" y="618"/>
                  </a:cubicBezTo>
                  <a:cubicBezTo>
                    <a:pt x="2212" y="253"/>
                    <a:pt x="2023" y="0"/>
                    <a:pt x="1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116775" y="3590100"/>
              <a:ext cx="92150" cy="86800"/>
            </a:xfrm>
            <a:custGeom>
              <a:avLst/>
              <a:gdLst/>
              <a:ahLst/>
              <a:cxnLst/>
              <a:rect l="l" t="t" r="r" b="b"/>
              <a:pathLst>
                <a:path w="3686" h="3472" extrusionOk="0">
                  <a:moveTo>
                    <a:pt x="1717" y="0"/>
                  </a:moveTo>
                  <a:cubicBezTo>
                    <a:pt x="1596" y="0"/>
                    <a:pt x="1511" y="56"/>
                    <a:pt x="1597" y="277"/>
                  </a:cubicBezTo>
                  <a:cubicBezTo>
                    <a:pt x="1621" y="340"/>
                    <a:pt x="1560" y="439"/>
                    <a:pt x="1526" y="561"/>
                  </a:cubicBezTo>
                  <a:cubicBezTo>
                    <a:pt x="1267" y="265"/>
                    <a:pt x="998" y="119"/>
                    <a:pt x="755" y="119"/>
                  </a:cubicBezTo>
                  <a:cubicBezTo>
                    <a:pt x="589" y="119"/>
                    <a:pt x="435" y="188"/>
                    <a:pt x="304" y="323"/>
                  </a:cubicBezTo>
                  <a:cubicBezTo>
                    <a:pt x="8" y="630"/>
                    <a:pt x="1" y="1005"/>
                    <a:pt x="101" y="1386"/>
                  </a:cubicBezTo>
                  <a:cubicBezTo>
                    <a:pt x="192" y="1728"/>
                    <a:pt x="361" y="2003"/>
                    <a:pt x="768" y="2035"/>
                  </a:cubicBezTo>
                  <a:cubicBezTo>
                    <a:pt x="839" y="2040"/>
                    <a:pt x="906" y="2107"/>
                    <a:pt x="1000" y="2159"/>
                  </a:cubicBezTo>
                  <a:cubicBezTo>
                    <a:pt x="917" y="2230"/>
                    <a:pt x="872" y="2274"/>
                    <a:pt x="820" y="2310"/>
                  </a:cubicBezTo>
                  <a:cubicBezTo>
                    <a:pt x="461" y="2549"/>
                    <a:pt x="471" y="2804"/>
                    <a:pt x="850" y="3003"/>
                  </a:cubicBezTo>
                  <a:cubicBezTo>
                    <a:pt x="956" y="3057"/>
                    <a:pt x="1067" y="3098"/>
                    <a:pt x="1184" y="3125"/>
                  </a:cubicBezTo>
                  <a:cubicBezTo>
                    <a:pt x="1634" y="3233"/>
                    <a:pt x="2086" y="3345"/>
                    <a:pt x="2541" y="3430"/>
                  </a:cubicBezTo>
                  <a:cubicBezTo>
                    <a:pt x="2762" y="3471"/>
                    <a:pt x="2994" y="3458"/>
                    <a:pt x="3223" y="3469"/>
                  </a:cubicBezTo>
                  <a:cubicBezTo>
                    <a:pt x="3232" y="3430"/>
                    <a:pt x="3239" y="3391"/>
                    <a:pt x="3249" y="3352"/>
                  </a:cubicBezTo>
                  <a:cubicBezTo>
                    <a:pt x="3154" y="3302"/>
                    <a:pt x="3063" y="3243"/>
                    <a:pt x="2963" y="3204"/>
                  </a:cubicBezTo>
                  <a:cubicBezTo>
                    <a:pt x="2624" y="3066"/>
                    <a:pt x="2279" y="2940"/>
                    <a:pt x="1944" y="2795"/>
                  </a:cubicBezTo>
                  <a:cubicBezTo>
                    <a:pt x="1879" y="2767"/>
                    <a:pt x="1844" y="2670"/>
                    <a:pt x="1796" y="2605"/>
                  </a:cubicBezTo>
                  <a:cubicBezTo>
                    <a:pt x="1838" y="2605"/>
                    <a:pt x="1885" y="2599"/>
                    <a:pt x="1929" y="2599"/>
                  </a:cubicBezTo>
                  <a:cubicBezTo>
                    <a:pt x="1959" y="2599"/>
                    <a:pt x="1989" y="2602"/>
                    <a:pt x="2015" y="2613"/>
                  </a:cubicBezTo>
                  <a:cubicBezTo>
                    <a:pt x="2375" y="2756"/>
                    <a:pt x="2727" y="2919"/>
                    <a:pt x="3089" y="3059"/>
                  </a:cubicBezTo>
                  <a:cubicBezTo>
                    <a:pt x="3110" y="3067"/>
                    <a:pt x="3133" y="3070"/>
                    <a:pt x="3157" y="3070"/>
                  </a:cubicBezTo>
                  <a:cubicBezTo>
                    <a:pt x="3222" y="3070"/>
                    <a:pt x="3296" y="3047"/>
                    <a:pt x="3364" y="3042"/>
                  </a:cubicBezTo>
                  <a:cubicBezTo>
                    <a:pt x="3314" y="2960"/>
                    <a:pt x="3282" y="2849"/>
                    <a:pt x="3212" y="2804"/>
                  </a:cubicBezTo>
                  <a:cubicBezTo>
                    <a:pt x="2671" y="2468"/>
                    <a:pt x="2119" y="2146"/>
                    <a:pt x="1576" y="1812"/>
                  </a:cubicBezTo>
                  <a:cubicBezTo>
                    <a:pt x="1478" y="1750"/>
                    <a:pt x="1405" y="1645"/>
                    <a:pt x="1322" y="1559"/>
                  </a:cubicBezTo>
                  <a:lnTo>
                    <a:pt x="1389" y="1490"/>
                  </a:lnTo>
                  <a:lnTo>
                    <a:pt x="3449" y="2730"/>
                  </a:lnTo>
                  <a:lnTo>
                    <a:pt x="3518" y="2648"/>
                  </a:lnTo>
                  <a:cubicBezTo>
                    <a:pt x="3254" y="2148"/>
                    <a:pt x="2728" y="1821"/>
                    <a:pt x="2494" y="1303"/>
                  </a:cubicBezTo>
                  <a:lnTo>
                    <a:pt x="2587" y="1232"/>
                  </a:lnTo>
                  <a:lnTo>
                    <a:pt x="3607" y="2393"/>
                  </a:lnTo>
                  <a:lnTo>
                    <a:pt x="3685" y="2317"/>
                  </a:lnTo>
                  <a:cubicBezTo>
                    <a:pt x="3319" y="1531"/>
                    <a:pt x="2879" y="795"/>
                    <a:pt x="2216" y="216"/>
                  </a:cubicBezTo>
                  <a:cubicBezTo>
                    <a:pt x="2113" y="126"/>
                    <a:pt x="1983" y="43"/>
                    <a:pt x="1855" y="17"/>
                  </a:cubicBezTo>
                  <a:cubicBezTo>
                    <a:pt x="1809" y="7"/>
                    <a:pt x="1761" y="0"/>
                    <a:pt x="17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20600" y="3694225"/>
              <a:ext cx="92775" cy="78425"/>
            </a:xfrm>
            <a:custGeom>
              <a:avLst/>
              <a:gdLst/>
              <a:ahLst/>
              <a:cxnLst/>
              <a:rect l="l" t="t" r="r" b="b"/>
              <a:pathLst>
                <a:path w="3711" h="3137" extrusionOk="0">
                  <a:moveTo>
                    <a:pt x="1595" y="1"/>
                  </a:moveTo>
                  <a:cubicBezTo>
                    <a:pt x="1271" y="1"/>
                    <a:pt x="949" y="43"/>
                    <a:pt x="630" y="146"/>
                  </a:cubicBezTo>
                  <a:cubicBezTo>
                    <a:pt x="281" y="257"/>
                    <a:pt x="138" y="620"/>
                    <a:pt x="372" y="833"/>
                  </a:cubicBezTo>
                  <a:cubicBezTo>
                    <a:pt x="481" y="936"/>
                    <a:pt x="649" y="975"/>
                    <a:pt x="881" y="1086"/>
                  </a:cubicBezTo>
                  <a:cubicBezTo>
                    <a:pt x="740" y="1157"/>
                    <a:pt x="658" y="1213"/>
                    <a:pt x="567" y="1242"/>
                  </a:cubicBezTo>
                  <a:cubicBezTo>
                    <a:pt x="125" y="1385"/>
                    <a:pt x="26" y="1554"/>
                    <a:pt x="13" y="1952"/>
                  </a:cubicBezTo>
                  <a:cubicBezTo>
                    <a:pt x="0" y="2366"/>
                    <a:pt x="498" y="2810"/>
                    <a:pt x="988" y="2810"/>
                  </a:cubicBezTo>
                  <a:cubicBezTo>
                    <a:pt x="1063" y="2810"/>
                    <a:pt x="1138" y="2800"/>
                    <a:pt x="1212" y="2777"/>
                  </a:cubicBezTo>
                  <a:cubicBezTo>
                    <a:pt x="1336" y="2738"/>
                    <a:pt x="1451" y="2662"/>
                    <a:pt x="1596" y="2589"/>
                  </a:cubicBezTo>
                  <a:cubicBezTo>
                    <a:pt x="1618" y="2680"/>
                    <a:pt x="1643" y="2738"/>
                    <a:pt x="1646" y="2798"/>
                  </a:cubicBezTo>
                  <a:cubicBezTo>
                    <a:pt x="1664" y="3032"/>
                    <a:pt x="1696" y="3137"/>
                    <a:pt x="1812" y="3137"/>
                  </a:cubicBezTo>
                  <a:cubicBezTo>
                    <a:pt x="1870" y="3137"/>
                    <a:pt x="1950" y="3110"/>
                    <a:pt x="2059" y="3060"/>
                  </a:cubicBezTo>
                  <a:cubicBezTo>
                    <a:pt x="2315" y="2941"/>
                    <a:pt x="2581" y="2790"/>
                    <a:pt x="2772" y="2588"/>
                  </a:cubicBezTo>
                  <a:cubicBezTo>
                    <a:pt x="3105" y="2236"/>
                    <a:pt x="3384" y="1835"/>
                    <a:pt x="3677" y="1449"/>
                  </a:cubicBezTo>
                  <a:cubicBezTo>
                    <a:pt x="3711" y="1404"/>
                    <a:pt x="3692" y="1318"/>
                    <a:pt x="3698" y="1252"/>
                  </a:cubicBezTo>
                  <a:lnTo>
                    <a:pt x="3620" y="1226"/>
                  </a:lnTo>
                  <a:lnTo>
                    <a:pt x="2308" y="2495"/>
                  </a:lnTo>
                  <a:lnTo>
                    <a:pt x="2187" y="2376"/>
                  </a:lnTo>
                  <a:lnTo>
                    <a:pt x="3491" y="1051"/>
                  </a:lnTo>
                  <a:lnTo>
                    <a:pt x="3436" y="978"/>
                  </a:lnTo>
                  <a:cubicBezTo>
                    <a:pt x="3365" y="1010"/>
                    <a:pt x="3293" y="1032"/>
                    <a:pt x="3228" y="1071"/>
                  </a:cubicBezTo>
                  <a:cubicBezTo>
                    <a:pt x="2648" y="1426"/>
                    <a:pt x="2074" y="1790"/>
                    <a:pt x="1488" y="2136"/>
                  </a:cubicBezTo>
                  <a:cubicBezTo>
                    <a:pt x="1403" y="2188"/>
                    <a:pt x="1273" y="2169"/>
                    <a:pt x="1163" y="2184"/>
                  </a:cubicBezTo>
                  <a:cubicBezTo>
                    <a:pt x="1167" y="2162"/>
                    <a:pt x="1169" y="2140"/>
                    <a:pt x="1171" y="2117"/>
                  </a:cubicBezTo>
                  <a:lnTo>
                    <a:pt x="3298" y="809"/>
                  </a:lnTo>
                  <a:cubicBezTo>
                    <a:pt x="3285" y="770"/>
                    <a:pt x="3274" y="731"/>
                    <a:pt x="3261" y="692"/>
                  </a:cubicBezTo>
                  <a:cubicBezTo>
                    <a:pt x="3195" y="688"/>
                    <a:pt x="3123" y="670"/>
                    <a:pt x="3056" y="670"/>
                  </a:cubicBezTo>
                  <a:cubicBezTo>
                    <a:pt x="3031" y="670"/>
                    <a:pt x="3007" y="673"/>
                    <a:pt x="2984" y="679"/>
                  </a:cubicBezTo>
                  <a:cubicBezTo>
                    <a:pt x="2579" y="783"/>
                    <a:pt x="2180" y="908"/>
                    <a:pt x="1775" y="1014"/>
                  </a:cubicBezTo>
                  <a:cubicBezTo>
                    <a:pt x="1739" y="1023"/>
                    <a:pt x="1702" y="1025"/>
                    <a:pt x="1665" y="1025"/>
                  </a:cubicBezTo>
                  <a:cubicBezTo>
                    <a:pt x="1601" y="1025"/>
                    <a:pt x="1535" y="1017"/>
                    <a:pt x="1472" y="1017"/>
                  </a:cubicBezTo>
                  <a:cubicBezTo>
                    <a:pt x="1466" y="977"/>
                    <a:pt x="1461" y="936"/>
                    <a:pt x="1455" y="893"/>
                  </a:cubicBezTo>
                  <a:lnTo>
                    <a:pt x="3085" y="434"/>
                  </a:lnTo>
                  <a:cubicBezTo>
                    <a:pt x="3094" y="401"/>
                    <a:pt x="3103" y="367"/>
                    <a:pt x="3112" y="334"/>
                  </a:cubicBezTo>
                  <a:cubicBezTo>
                    <a:pt x="3020" y="274"/>
                    <a:pt x="2932" y="196"/>
                    <a:pt x="2830" y="161"/>
                  </a:cubicBezTo>
                  <a:cubicBezTo>
                    <a:pt x="2711" y="116"/>
                    <a:pt x="2579" y="111"/>
                    <a:pt x="2451" y="86"/>
                  </a:cubicBezTo>
                  <a:cubicBezTo>
                    <a:pt x="2165" y="33"/>
                    <a:pt x="1879" y="1"/>
                    <a:pt x="15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240800" y="3558075"/>
              <a:ext cx="57875" cy="87300"/>
            </a:xfrm>
            <a:custGeom>
              <a:avLst/>
              <a:gdLst/>
              <a:ahLst/>
              <a:cxnLst/>
              <a:rect l="l" t="t" r="r" b="b"/>
              <a:pathLst>
                <a:path w="2315" h="3492" extrusionOk="0">
                  <a:moveTo>
                    <a:pt x="1335" y="0"/>
                  </a:moveTo>
                  <a:cubicBezTo>
                    <a:pt x="802" y="0"/>
                    <a:pt x="304" y="338"/>
                    <a:pt x="200" y="867"/>
                  </a:cubicBezTo>
                  <a:cubicBezTo>
                    <a:pt x="131" y="1218"/>
                    <a:pt x="1" y="1552"/>
                    <a:pt x="135" y="1952"/>
                  </a:cubicBezTo>
                  <a:cubicBezTo>
                    <a:pt x="237" y="2253"/>
                    <a:pt x="120" y="2628"/>
                    <a:pt x="94" y="2970"/>
                  </a:cubicBezTo>
                  <a:cubicBezTo>
                    <a:pt x="81" y="3120"/>
                    <a:pt x="131" y="3170"/>
                    <a:pt x="219" y="3170"/>
                  </a:cubicBezTo>
                  <a:cubicBezTo>
                    <a:pt x="263" y="3170"/>
                    <a:pt x="316" y="3158"/>
                    <a:pt x="376" y="3139"/>
                  </a:cubicBezTo>
                  <a:cubicBezTo>
                    <a:pt x="556" y="2381"/>
                    <a:pt x="739" y="1616"/>
                    <a:pt x="923" y="850"/>
                  </a:cubicBezTo>
                  <a:lnTo>
                    <a:pt x="1041" y="865"/>
                  </a:lnTo>
                  <a:cubicBezTo>
                    <a:pt x="1038" y="935"/>
                    <a:pt x="1045" y="1010"/>
                    <a:pt x="1030" y="1077"/>
                  </a:cubicBezTo>
                  <a:cubicBezTo>
                    <a:pt x="885" y="1729"/>
                    <a:pt x="731" y="2379"/>
                    <a:pt x="597" y="3033"/>
                  </a:cubicBezTo>
                  <a:cubicBezTo>
                    <a:pt x="579" y="3119"/>
                    <a:pt x="655" y="3225"/>
                    <a:pt x="707" y="3388"/>
                  </a:cubicBezTo>
                  <a:cubicBezTo>
                    <a:pt x="945" y="2991"/>
                    <a:pt x="1116" y="2691"/>
                    <a:pt x="1302" y="2402"/>
                  </a:cubicBezTo>
                  <a:cubicBezTo>
                    <a:pt x="1351" y="2324"/>
                    <a:pt x="1413" y="2255"/>
                    <a:pt x="1471" y="2255"/>
                  </a:cubicBezTo>
                  <a:cubicBezTo>
                    <a:pt x="1506" y="2255"/>
                    <a:pt x="1540" y="2280"/>
                    <a:pt x="1569" y="2344"/>
                  </a:cubicBezTo>
                  <a:cubicBezTo>
                    <a:pt x="1370" y="2662"/>
                    <a:pt x="1190" y="2939"/>
                    <a:pt x="1025" y="3225"/>
                  </a:cubicBezTo>
                  <a:cubicBezTo>
                    <a:pt x="993" y="3277"/>
                    <a:pt x="1004" y="3368"/>
                    <a:pt x="1027" y="3431"/>
                  </a:cubicBezTo>
                  <a:cubicBezTo>
                    <a:pt x="1036" y="3458"/>
                    <a:pt x="1111" y="3492"/>
                    <a:pt x="1146" y="3492"/>
                  </a:cubicBezTo>
                  <a:cubicBezTo>
                    <a:pt x="1152" y="3492"/>
                    <a:pt x="1157" y="3491"/>
                    <a:pt x="1160" y="3489"/>
                  </a:cubicBezTo>
                  <a:cubicBezTo>
                    <a:pt x="1526" y="3228"/>
                    <a:pt x="1904" y="2979"/>
                    <a:pt x="2233" y="2677"/>
                  </a:cubicBezTo>
                  <a:cubicBezTo>
                    <a:pt x="2314" y="2604"/>
                    <a:pt x="2283" y="2320"/>
                    <a:pt x="2207" y="2190"/>
                  </a:cubicBezTo>
                  <a:cubicBezTo>
                    <a:pt x="2154" y="2099"/>
                    <a:pt x="1937" y="2099"/>
                    <a:pt x="1790" y="2071"/>
                  </a:cubicBezTo>
                  <a:cubicBezTo>
                    <a:pt x="1699" y="2052"/>
                    <a:pt x="1603" y="2058"/>
                    <a:pt x="1487" y="2052"/>
                  </a:cubicBezTo>
                  <a:cubicBezTo>
                    <a:pt x="1699" y="1727"/>
                    <a:pt x="1883" y="1474"/>
                    <a:pt x="2034" y="1203"/>
                  </a:cubicBezTo>
                  <a:cubicBezTo>
                    <a:pt x="2253" y="802"/>
                    <a:pt x="2101" y="92"/>
                    <a:pt x="1506" y="12"/>
                  </a:cubicBezTo>
                  <a:cubicBezTo>
                    <a:pt x="1449" y="4"/>
                    <a:pt x="1391" y="0"/>
                    <a:pt x="13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99200" y="3641875"/>
              <a:ext cx="88450" cy="88350"/>
            </a:xfrm>
            <a:custGeom>
              <a:avLst/>
              <a:gdLst/>
              <a:ahLst/>
              <a:cxnLst/>
              <a:rect l="l" t="t" r="r" b="b"/>
              <a:pathLst>
                <a:path w="3538" h="3534" extrusionOk="0">
                  <a:moveTo>
                    <a:pt x="1361" y="485"/>
                  </a:moveTo>
                  <a:cubicBezTo>
                    <a:pt x="1387" y="485"/>
                    <a:pt x="1411" y="488"/>
                    <a:pt x="1434" y="493"/>
                  </a:cubicBezTo>
                  <a:cubicBezTo>
                    <a:pt x="1840" y="584"/>
                    <a:pt x="2250" y="694"/>
                    <a:pt x="2618" y="878"/>
                  </a:cubicBezTo>
                  <a:cubicBezTo>
                    <a:pt x="2954" y="1047"/>
                    <a:pt x="3031" y="1409"/>
                    <a:pt x="2999" y="1718"/>
                  </a:cubicBezTo>
                  <a:cubicBezTo>
                    <a:pt x="3018" y="2461"/>
                    <a:pt x="2767" y="2825"/>
                    <a:pt x="2170" y="2989"/>
                  </a:cubicBezTo>
                  <a:cubicBezTo>
                    <a:pt x="2018" y="3030"/>
                    <a:pt x="1872" y="3050"/>
                    <a:pt x="1731" y="3050"/>
                  </a:cubicBezTo>
                  <a:cubicBezTo>
                    <a:pt x="1235" y="3050"/>
                    <a:pt x="820" y="2802"/>
                    <a:pt x="541" y="2403"/>
                  </a:cubicBezTo>
                  <a:cubicBezTo>
                    <a:pt x="145" y="1837"/>
                    <a:pt x="498" y="921"/>
                    <a:pt x="957" y="625"/>
                  </a:cubicBezTo>
                  <a:cubicBezTo>
                    <a:pt x="1071" y="552"/>
                    <a:pt x="1229" y="485"/>
                    <a:pt x="1361" y="485"/>
                  </a:cubicBezTo>
                  <a:close/>
                  <a:moveTo>
                    <a:pt x="1349" y="1"/>
                  </a:moveTo>
                  <a:cubicBezTo>
                    <a:pt x="945" y="1"/>
                    <a:pt x="615" y="196"/>
                    <a:pt x="444" y="622"/>
                  </a:cubicBezTo>
                  <a:cubicBezTo>
                    <a:pt x="273" y="1049"/>
                    <a:pt x="0" y="1517"/>
                    <a:pt x="52" y="1933"/>
                  </a:cubicBezTo>
                  <a:cubicBezTo>
                    <a:pt x="162" y="2843"/>
                    <a:pt x="620" y="3534"/>
                    <a:pt x="1718" y="3534"/>
                  </a:cubicBezTo>
                  <a:cubicBezTo>
                    <a:pt x="1732" y="3534"/>
                    <a:pt x="1747" y="3533"/>
                    <a:pt x="1762" y="3533"/>
                  </a:cubicBezTo>
                  <a:cubicBezTo>
                    <a:pt x="2971" y="3513"/>
                    <a:pt x="3538" y="2441"/>
                    <a:pt x="3499" y="1658"/>
                  </a:cubicBezTo>
                  <a:cubicBezTo>
                    <a:pt x="3460" y="855"/>
                    <a:pt x="2772" y="6"/>
                    <a:pt x="1648" y="6"/>
                  </a:cubicBezTo>
                  <a:cubicBezTo>
                    <a:pt x="1602" y="6"/>
                    <a:pt x="1555" y="7"/>
                    <a:pt x="1507" y="10"/>
                  </a:cubicBezTo>
                  <a:cubicBezTo>
                    <a:pt x="1453" y="4"/>
                    <a:pt x="1400" y="1"/>
                    <a:pt x="13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226700" y="3608200"/>
              <a:ext cx="12050" cy="29750"/>
            </a:xfrm>
            <a:custGeom>
              <a:avLst/>
              <a:gdLst/>
              <a:ahLst/>
              <a:cxnLst/>
              <a:rect l="l" t="t" r="r" b="b"/>
              <a:pathLst>
                <a:path w="482" h="1190" extrusionOk="0">
                  <a:moveTo>
                    <a:pt x="323" y="1"/>
                  </a:moveTo>
                  <a:cubicBezTo>
                    <a:pt x="257" y="1"/>
                    <a:pt x="165" y="48"/>
                    <a:pt x="130" y="103"/>
                  </a:cubicBezTo>
                  <a:cubicBezTo>
                    <a:pt x="0" y="317"/>
                    <a:pt x="164" y="963"/>
                    <a:pt x="431" y="1190"/>
                  </a:cubicBezTo>
                  <a:cubicBezTo>
                    <a:pt x="450" y="811"/>
                    <a:pt x="476" y="467"/>
                    <a:pt x="481" y="123"/>
                  </a:cubicBezTo>
                  <a:cubicBezTo>
                    <a:pt x="481" y="81"/>
                    <a:pt x="381" y="1"/>
                    <a:pt x="327" y="1"/>
                  </a:cubicBezTo>
                  <a:cubicBezTo>
                    <a:pt x="326" y="1"/>
                    <a:pt x="325" y="1"/>
                    <a:pt x="3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202800" y="3654000"/>
              <a:ext cx="72175" cy="64150"/>
            </a:xfrm>
            <a:custGeom>
              <a:avLst/>
              <a:gdLst/>
              <a:ahLst/>
              <a:cxnLst/>
              <a:rect l="l" t="t" r="r" b="b"/>
              <a:pathLst>
                <a:path w="2887" h="2566" extrusionOk="0">
                  <a:moveTo>
                    <a:pt x="1486" y="499"/>
                  </a:moveTo>
                  <a:cubicBezTo>
                    <a:pt x="1489" y="499"/>
                    <a:pt x="1493" y="499"/>
                    <a:pt x="1497" y="499"/>
                  </a:cubicBezTo>
                  <a:cubicBezTo>
                    <a:pt x="2060" y="506"/>
                    <a:pt x="2285" y="733"/>
                    <a:pt x="2277" y="1289"/>
                  </a:cubicBezTo>
                  <a:cubicBezTo>
                    <a:pt x="2270" y="1807"/>
                    <a:pt x="1954" y="2143"/>
                    <a:pt x="1473" y="2143"/>
                  </a:cubicBezTo>
                  <a:cubicBezTo>
                    <a:pt x="1472" y="2143"/>
                    <a:pt x="1470" y="2143"/>
                    <a:pt x="1469" y="2143"/>
                  </a:cubicBezTo>
                  <a:cubicBezTo>
                    <a:pt x="969" y="2141"/>
                    <a:pt x="679" y="1848"/>
                    <a:pt x="688" y="1359"/>
                  </a:cubicBezTo>
                  <a:cubicBezTo>
                    <a:pt x="698" y="848"/>
                    <a:pt x="1023" y="499"/>
                    <a:pt x="1486" y="499"/>
                  </a:cubicBezTo>
                  <a:close/>
                  <a:moveTo>
                    <a:pt x="1217" y="0"/>
                  </a:moveTo>
                  <a:cubicBezTo>
                    <a:pt x="1084" y="0"/>
                    <a:pt x="925" y="67"/>
                    <a:pt x="813" y="140"/>
                  </a:cubicBezTo>
                  <a:cubicBezTo>
                    <a:pt x="352" y="436"/>
                    <a:pt x="1" y="1352"/>
                    <a:pt x="397" y="1918"/>
                  </a:cubicBezTo>
                  <a:cubicBezTo>
                    <a:pt x="676" y="2317"/>
                    <a:pt x="1091" y="2565"/>
                    <a:pt x="1587" y="2565"/>
                  </a:cubicBezTo>
                  <a:cubicBezTo>
                    <a:pt x="1728" y="2565"/>
                    <a:pt x="1874" y="2545"/>
                    <a:pt x="2026" y="2504"/>
                  </a:cubicBezTo>
                  <a:cubicBezTo>
                    <a:pt x="2623" y="2340"/>
                    <a:pt x="2874" y="1976"/>
                    <a:pt x="2855" y="1235"/>
                  </a:cubicBezTo>
                  <a:cubicBezTo>
                    <a:pt x="2887" y="924"/>
                    <a:pt x="2810" y="562"/>
                    <a:pt x="2472" y="393"/>
                  </a:cubicBezTo>
                  <a:cubicBezTo>
                    <a:pt x="2106" y="209"/>
                    <a:pt x="1694" y="101"/>
                    <a:pt x="1290" y="8"/>
                  </a:cubicBezTo>
                  <a:cubicBezTo>
                    <a:pt x="1267" y="3"/>
                    <a:pt x="1243" y="0"/>
                    <a:pt x="12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219775" y="3666450"/>
              <a:ext cx="40150" cy="41200"/>
            </a:xfrm>
            <a:custGeom>
              <a:avLst/>
              <a:gdLst/>
              <a:ahLst/>
              <a:cxnLst/>
              <a:rect l="l" t="t" r="r" b="b"/>
              <a:pathLst>
                <a:path w="1606" h="1648" extrusionOk="0">
                  <a:moveTo>
                    <a:pt x="807" y="1"/>
                  </a:moveTo>
                  <a:cubicBezTo>
                    <a:pt x="344" y="1"/>
                    <a:pt x="19" y="351"/>
                    <a:pt x="9" y="863"/>
                  </a:cubicBezTo>
                  <a:cubicBezTo>
                    <a:pt x="0" y="1352"/>
                    <a:pt x="290" y="1643"/>
                    <a:pt x="790" y="1647"/>
                  </a:cubicBezTo>
                  <a:cubicBezTo>
                    <a:pt x="791" y="1647"/>
                    <a:pt x="793" y="1647"/>
                    <a:pt x="794" y="1647"/>
                  </a:cubicBezTo>
                  <a:cubicBezTo>
                    <a:pt x="1275" y="1647"/>
                    <a:pt x="1591" y="1311"/>
                    <a:pt x="1598" y="791"/>
                  </a:cubicBezTo>
                  <a:cubicBezTo>
                    <a:pt x="1606" y="233"/>
                    <a:pt x="1381" y="8"/>
                    <a:pt x="818" y="1"/>
                  </a:cubicBezTo>
                  <a:cubicBezTo>
                    <a:pt x="814" y="1"/>
                    <a:pt x="810" y="1"/>
                    <a:pt x="8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5" name="Google Shape;185;p2"/>
          <p:cNvGrpSpPr/>
          <p:nvPr/>
        </p:nvGrpSpPr>
        <p:grpSpPr>
          <a:xfrm>
            <a:off x="7757143" y="297160"/>
            <a:ext cx="1060384" cy="662697"/>
            <a:chOff x="5660792" y="3822389"/>
            <a:chExt cx="1353394" cy="845816"/>
          </a:xfrm>
        </p:grpSpPr>
        <p:sp>
          <p:nvSpPr>
            <p:cNvPr id="186" name="Google Shape;186;p2"/>
            <p:cNvSpPr/>
            <p:nvPr/>
          </p:nvSpPr>
          <p:spPr>
            <a:xfrm>
              <a:off x="5660792" y="3822389"/>
              <a:ext cx="1353394" cy="845816"/>
            </a:xfrm>
            <a:custGeom>
              <a:avLst/>
              <a:gdLst/>
              <a:ahLst/>
              <a:cxnLst/>
              <a:rect l="l" t="t" r="r" b="b"/>
              <a:pathLst>
                <a:path w="27829" h="17392" extrusionOk="0">
                  <a:moveTo>
                    <a:pt x="16246" y="1825"/>
                  </a:moveTo>
                  <a:cubicBezTo>
                    <a:pt x="16289" y="1825"/>
                    <a:pt x="16334" y="1826"/>
                    <a:pt x="16378" y="1828"/>
                  </a:cubicBezTo>
                  <a:cubicBezTo>
                    <a:pt x="17445" y="1880"/>
                    <a:pt x="17993" y="2662"/>
                    <a:pt x="18056" y="3716"/>
                  </a:cubicBezTo>
                  <a:cubicBezTo>
                    <a:pt x="19604" y="3755"/>
                    <a:pt x="20299" y="4474"/>
                    <a:pt x="20175" y="5858"/>
                  </a:cubicBezTo>
                  <a:cubicBezTo>
                    <a:pt x="20186" y="5869"/>
                    <a:pt x="20193" y="5886"/>
                    <a:pt x="20204" y="5890"/>
                  </a:cubicBezTo>
                  <a:cubicBezTo>
                    <a:pt x="20303" y="5910"/>
                    <a:pt x="20401" y="5933"/>
                    <a:pt x="20500" y="5947"/>
                  </a:cubicBezTo>
                  <a:cubicBezTo>
                    <a:pt x="21001" y="6016"/>
                    <a:pt x="21349" y="6393"/>
                    <a:pt x="21360" y="6891"/>
                  </a:cubicBezTo>
                  <a:cubicBezTo>
                    <a:pt x="21364" y="7098"/>
                    <a:pt x="21353" y="7302"/>
                    <a:pt x="21347" y="7508"/>
                  </a:cubicBezTo>
                  <a:cubicBezTo>
                    <a:pt x="21339" y="7845"/>
                    <a:pt x="21352" y="7974"/>
                    <a:pt x="21492" y="7974"/>
                  </a:cubicBezTo>
                  <a:cubicBezTo>
                    <a:pt x="21569" y="7974"/>
                    <a:pt x="21684" y="7935"/>
                    <a:pt x="21854" y="7871"/>
                  </a:cubicBezTo>
                  <a:cubicBezTo>
                    <a:pt x="22137" y="7765"/>
                    <a:pt x="22431" y="7687"/>
                    <a:pt x="22714" y="7687"/>
                  </a:cubicBezTo>
                  <a:cubicBezTo>
                    <a:pt x="23002" y="7687"/>
                    <a:pt x="23278" y="7767"/>
                    <a:pt x="23519" y="7980"/>
                  </a:cubicBezTo>
                  <a:cubicBezTo>
                    <a:pt x="23753" y="8186"/>
                    <a:pt x="23945" y="8251"/>
                    <a:pt x="24201" y="8251"/>
                  </a:cubicBezTo>
                  <a:cubicBezTo>
                    <a:pt x="24222" y="8251"/>
                    <a:pt x="24244" y="8251"/>
                    <a:pt x="24266" y="8250"/>
                  </a:cubicBezTo>
                  <a:cubicBezTo>
                    <a:pt x="24300" y="8248"/>
                    <a:pt x="24334" y="8248"/>
                    <a:pt x="24368" y="8248"/>
                  </a:cubicBezTo>
                  <a:cubicBezTo>
                    <a:pt x="24496" y="8248"/>
                    <a:pt x="24626" y="8257"/>
                    <a:pt x="24747" y="8287"/>
                  </a:cubicBezTo>
                  <a:cubicBezTo>
                    <a:pt x="25214" y="8400"/>
                    <a:pt x="25706" y="8560"/>
                    <a:pt x="25797" y="9093"/>
                  </a:cubicBezTo>
                  <a:cubicBezTo>
                    <a:pt x="25881" y="9586"/>
                    <a:pt x="25916" y="10032"/>
                    <a:pt x="26225" y="10494"/>
                  </a:cubicBezTo>
                  <a:cubicBezTo>
                    <a:pt x="26619" y="11085"/>
                    <a:pt x="26132" y="12092"/>
                    <a:pt x="25452" y="12464"/>
                  </a:cubicBezTo>
                  <a:cubicBezTo>
                    <a:pt x="25333" y="12529"/>
                    <a:pt x="25180" y="12730"/>
                    <a:pt x="25205" y="12834"/>
                  </a:cubicBezTo>
                  <a:cubicBezTo>
                    <a:pt x="25398" y="13724"/>
                    <a:pt x="25030" y="14428"/>
                    <a:pt x="24515" y="15093"/>
                  </a:cubicBezTo>
                  <a:cubicBezTo>
                    <a:pt x="24469" y="15154"/>
                    <a:pt x="24389" y="15218"/>
                    <a:pt x="24315" y="15229"/>
                  </a:cubicBezTo>
                  <a:cubicBezTo>
                    <a:pt x="23428" y="15366"/>
                    <a:pt x="22538" y="15491"/>
                    <a:pt x="21650" y="15626"/>
                  </a:cubicBezTo>
                  <a:cubicBezTo>
                    <a:pt x="21037" y="15719"/>
                    <a:pt x="20425" y="15822"/>
                    <a:pt x="19818" y="15918"/>
                  </a:cubicBezTo>
                  <a:cubicBezTo>
                    <a:pt x="19801" y="15573"/>
                    <a:pt x="19991" y="15437"/>
                    <a:pt x="20299" y="15344"/>
                  </a:cubicBezTo>
                  <a:cubicBezTo>
                    <a:pt x="21334" y="15030"/>
                    <a:pt x="22360" y="14686"/>
                    <a:pt x="23387" y="14348"/>
                  </a:cubicBezTo>
                  <a:cubicBezTo>
                    <a:pt x="23519" y="14305"/>
                    <a:pt x="23642" y="14238"/>
                    <a:pt x="23768" y="14183"/>
                  </a:cubicBezTo>
                  <a:cubicBezTo>
                    <a:pt x="23755" y="14149"/>
                    <a:pt x="23740" y="14118"/>
                    <a:pt x="23725" y="14084"/>
                  </a:cubicBezTo>
                  <a:lnTo>
                    <a:pt x="20033" y="15184"/>
                  </a:lnTo>
                  <a:cubicBezTo>
                    <a:pt x="20048" y="14651"/>
                    <a:pt x="20098" y="14248"/>
                    <a:pt x="20691" y="14004"/>
                  </a:cubicBezTo>
                  <a:cubicBezTo>
                    <a:pt x="22142" y="13410"/>
                    <a:pt x="23556" y="12724"/>
                    <a:pt x="24985" y="12074"/>
                  </a:cubicBezTo>
                  <a:cubicBezTo>
                    <a:pt x="24909" y="12029"/>
                    <a:pt x="24828" y="12006"/>
                    <a:pt x="24752" y="12006"/>
                  </a:cubicBezTo>
                  <a:cubicBezTo>
                    <a:pt x="24703" y="12006"/>
                    <a:pt x="24656" y="12016"/>
                    <a:pt x="24614" y="12035"/>
                  </a:cubicBezTo>
                  <a:cubicBezTo>
                    <a:pt x="23213" y="12665"/>
                    <a:pt x="21815" y="13304"/>
                    <a:pt x="20414" y="13934"/>
                  </a:cubicBezTo>
                  <a:cubicBezTo>
                    <a:pt x="20331" y="13973"/>
                    <a:pt x="20225" y="13967"/>
                    <a:pt x="20141" y="13980"/>
                  </a:cubicBezTo>
                  <a:cubicBezTo>
                    <a:pt x="19922" y="13577"/>
                    <a:pt x="19868" y="13246"/>
                    <a:pt x="20381" y="13079"/>
                  </a:cubicBezTo>
                  <a:cubicBezTo>
                    <a:pt x="20448" y="13057"/>
                    <a:pt x="20500" y="12992"/>
                    <a:pt x="20559" y="12951"/>
                  </a:cubicBezTo>
                  <a:cubicBezTo>
                    <a:pt x="21553" y="12274"/>
                    <a:pt x="22549" y="11602"/>
                    <a:pt x="23540" y="10920"/>
                  </a:cubicBezTo>
                  <a:cubicBezTo>
                    <a:pt x="23631" y="10857"/>
                    <a:pt x="23685" y="10736"/>
                    <a:pt x="23755" y="10643"/>
                  </a:cubicBezTo>
                  <a:lnTo>
                    <a:pt x="23651" y="10543"/>
                  </a:lnTo>
                  <a:cubicBezTo>
                    <a:pt x="23527" y="10626"/>
                    <a:pt x="23398" y="10708"/>
                    <a:pt x="23274" y="10793"/>
                  </a:cubicBezTo>
                  <a:cubicBezTo>
                    <a:pt x="22287" y="11477"/>
                    <a:pt x="21310" y="12178"/>
                    <a:pt x="20312" y="12843"/>
                  </a:cubicBezTo>
                  <a:lnTo>
                    <a:pt x="20310" y="12843"/>
                  </a:lnTo>
                  <a:cubicBezTo>
                    <a:pt x="20101" y="12983"/>
                    <a:pt x="19977" y="13059"/>
                    <a:pt x="19872" y="13059"/>
                  </a:cubicBezTo>
                  <a:cubicBezTo>
                    <a:pt x="19728" y="13059"/>
                    <a:pt x="19624" y="12914"/>
                    <a:pt x="19389" y="12590"/>
                  </a:cubicBezTo>
                  <a:cubicBezTo>
                    <a:pt x="20516" y="11726"/>
                    <a:pt x="21622" y="10884"/>
                    <a:pt x="22718" y="10032"/>
                  </a:cubicBezTo>
                  <a:cubicBezTo>
                    <a:pt x="22809" y="9963"/>
                    <a:pt x="22845" y="9823"/>
                    <a:pt x="22904" y="9718"/>
                  </a:cubicBezTo>
                  <a:lnTo>
                    <a:pt x="22785" y="9645"/>
                  </a:lnTo>
                  <a:lnTo>
                    <a:pt x="19255" y="12460"/>
                  </a:lnTo>
                  <a:lnTo>
                    <a:pt x="18636" y="11971"/>
                  </a:lnTo>
                  <a:cubicBezTo>
                    <a:pt x="19138" y="11511"/>
                    <a:pt x="19589" y="11067"/>
                    <a:pt x="20071" y="10662"/>
                  </a:cubicBezTo>
                  <a:cubicBezTo>
                    <a:pt x="20500" y="10297"/>
                    <a:pt x="20972" y="9983"/>
                    <a:pt x="21408" y="9625"/>
                  </a:cubicBezTo>
                  <a:cubicBezTo>
                    <a:pt x="21477" y="9567"/>
                    <a:pt x="21457" y="9398"/>
                    <a:pt x="21498" y="9166"/>
                  </a:cubicBezTo>
                  <a:lnTo>
                    <a:pt x="21498" y="9166"/>
                  </a:lnTo>
                  <a:cubicBezTo>
                    <a:pt x="20598" y="9955"/>
                    <a:pt x="19805" y="10649"/>
                    <a:pt x="19015" y="11347"/>
                  </a:cubicBezTo>
                  <a:cubicBezTo>
                    <a:pt x="18651" y="11671"/>
                    <a:pt x="18490" y="11791"/>
                    <a:pt x="18214" y="11791"/>
                  </a:cubicBezTo>
                  <a:cubicBezTo>
                    <a:pt x="18080" y="11791"/>
                    <a:pt x="17918" y="11763"/>
                    <a:pt x="17692" y="11715"/>
                  </a:cubicBezTo>
                  <a:cubicBezTo>
                    <a:pt x="18710" y="10582"/>
                    <a:pt x="19701" y="9480"/>
                    <a:pt x="20691" y="8378"/>
                  </a:cubicBezTo>
                  <a:lnTo>
                    <a:pt x="20691" y="8378"/>
                  </a:lnTo>
                  <a:cubicBezTo>
                    <a:pt x="19431" y="9140"/>
                    <a:pt x="18703" y="10429"/>
                    <a:pt x="17594" y="11533"/>
                  </a:cubicBezTo>
                  <a:cubicBezTo>
                    <a:pt x="17599" y="11057"/>
                    <a:pt x="17482" y="10650"/>
                    <a:pt x="17629" y="10396"/>
                  </a:cubicBezTo>
                  <a:cubicBezTo>
                    <a:pt x="18285" y="9240"/>
                    <a:pt x="19017" y="8127"/>
                    <a:pt x="19721" y="6999"/>
                  </a:cubicBezTo>
                  <a:cubicBezTo>
                    <a:pt x="19801" y="6873"/>
                    <a:pt x="19885" y="6746"/>
                    <a:pt x="19966" y="6620"/>
                  </a:cubicBezTo>
                  <a:lnTo>
                    <a:pt x="19816" y="6509"/>
                  </a:lnTo>
                  <a:cubicBezTo>
                    <a:pt x="19556" y="6891"/>
                    <a:pt x="19298" y="7274"/>
                    <a:pt x="19039" y="7659"/>
                  </a:cubicBezTo>
                  <a:cubicBezTo>
                    <a:pt x="18746" y="8095"/>
                    <a:pt x="18445" y="8532"/>
                    <a:pt x="18166" y="8974"/>
                  </a:cubicBezTo>
                  <a:cubicBezTo>
                    <a:pt x="17887" y="9415"/>
                    <a:pt x="17629" y="9872"/>
                    <a:pt x="17296" y="10429"/>
                  </a:cubicBezTo>
                  <a:cubicBezTo>
                    <a:pt x="17157" y="10097"/>
                    <a:pt x="16915" y="9797"/>
                    <a:pt x="16988" y="9641"/>
                  </a:cubicBezTo>
                  <a:cubicBezTo>
                    <a:pt x="17508" y="8499"/>
                    <a:pt x="18095" y="7386"/>
                    <a:pt x="18651" y="6258"/>
                  </a:cubicBezTo>
                  <a:cubicBezTo>
                    <a:pt x="18703" y="6154"/>
                    <a:pt x="18683" y="6011"/>
                    <a:pt x="18697" y="5886"/>
                  </a:cubicBezTo>
                  <a:lnTo>
                    <a:pt x="18575" y="5877"/>
                  </a:lnTo>
                  <a:lnTo>
                    <a:pt x="16692" y="9597"/>
                  </a:lnTo>
                  <a:cubicBezTo>
                    <a:pt x="16534" y="9247"/>
                    <a:pt x="16051" y="9223"/>
                    <a:pt x="16237" y="8755"/>
                  </a:cubicBezTo>
                  <a:cubicBezTo>
                    <a:pt x="16696" y="7601"/>
                    <a:pt x="17133" y="6438"/>
                    <a:pt x="17571" y="5277"/>
                  </a:cubicBezTo>
                  <a:cubicBezTo>
                    <a:pt x="17607" y="5184"/>
                    <a:pt x="17577" y="5067"/>
                    <a:pt x="17579" y="4963"/>
                  </a:cubicBezTo>
                  <a:lnTo>
                    <a:pt x="17452" y="4937"/>
                  </a:lnTo>
                  <a:lnTo>
                    <a:pt x="15949" y="8855"/>
                  </a:lnTo>
                  <a:lnTo>
                    <a:pt x="15291" y="8593"/>
                  </a:lnTo>
                  <a:cubicBezTo>
                    <a:pt x="15522" y="7226"/>
                    <a:pt x="15758" y="5875"/>
                    <a:pt x="15970" y="4520"/>
                  </a:cubicBezTo>
                  <a:cubicBezTo>
                    <a:pt x="15988" y="4396"/>
                    <a:pt x="15862" y="4247"/>
                    <a:pt x="15793" y="4093"/>
                  </a:cubicBezTo>
                  <a:cubicBezTo>
                    <a:pt x="15559" y="5650"/>
                    <a:pt x="15336" y="7124"/>
                    <a:pt x="15111" y="8625"/>
                  </a:cubicBezTo>
                  <a:lnTo>
                    <a:pt x="14526" y="8489"/>
                  </a:lnTo>
                  <a:cubicBezTo>
                    <a:pt x="14557" y="7213"/>
                    <a:pt x="14678" y="5968"/>
                    <a:pt x="14619" y="4717"/>
                  </a:cubicBezTo>
                  <a:lnTo>
                    <a:pt x="14619" y="4717"/>
                  </a:lnTo>
                  <a:cubicBezTo>
                    <a:pt x="14526" y="4764"/>
                    <a:pt x="14496" y="4814"/>
                    <a:pt x="14492" y="4864"/>
                  </a:cubicBezTo>
                  <a:cubicBezTo>
                    <a:pt x="14420" y="5947"/>
                    <a:pt x="14331" y="7029"/>
                    <a:pt x="14290" y="8112"/>
                  </a:cubicBezTo>
                  <a:cubicBezTo>
                    <a:pt x="14276" y="8480"/>
                    <a:pt x="14131" y="8585"/>
                    <a:pt x="13862" y="8585"/>
                  </a:cubicBezTo>
                  <a:cubicBezTo>
                    <a:pt x="13806" y="8585"/>
                    <a:pt x="13745" y="8581"/>
                    <a:pt x="13679" y="8573"/>
                  </a:cubicBezTo>
                  <a:cubicBezTo>
                    <a:pt x="13381" y="7233"/>
                    <a:pt x="13090" y="5907"/>
                    <a:pt x="12787" y="4585"/>
                  </a:cubicBezTo>
                  <a:cubicBezTo>
                    <a:pt x="12772" y="4520"/>
                    <a:pt x="12655" y="4480"/>
                    <a:pt x="12584" y="4427"/>
                  </a:cubicBezTo>
                  <a:cubicBezTo>
                    <a:pt x="12560" y="4515"/>
                    <a:pt x="12499" y="4610"/>
                    <a:pt x="12517" y="4686"/>
                  </a:cubicBezTo>
                  <a:cubicBezTo>
                    <a:pt x="12803" y="5832"/>
                    <a:pt x="13108" y="6977"/>
                    <a:pt x="13391" y="8125"/>
                  </a:cubicBezTo>
                  <a:cubicBezTo>
                    <a:pt x="13528" y="8686"/>
                    <a:pt x="13511" y="8692"/>
                    <a:pt x="12881" y="8930"/>
                  </a:cubicBezTo>
                  <a:cubicBezTo>
                    <a:pt x="12673" y="8322"/>
                    <a:pt x="12467" y="7716"/>
                    <a:pt x="12255" y="7107"/>
                  </a:cubicBezTo>
                  <a:cubicBezTo>
                    <a:pt x="12043" y="6499"/>
                    <a:pt x="11824" y="5892"/>
                    <a:pt x="11609" y="5284"/>
                  </a:cubicBezTo>
                  <a:lnTo>
                    <a:pt x="11469" y="5310"/>
                  </a:lnTo>
                  <a:cubicBezTo>
                    <a:pt x="11479" y="5425"/>
                    <a:pt x="11465" y="5548"/>
                    <a:pt x="11503" y="5654"/>
                  </a:cubicBezTo>
                  <a:cubicBezTo>
                    <a:pt x="11843" y="6633"/>
                    <a:pt x="12203" y="7605"/>
                    <a:pt x="12534" y="8586"/>
                  </a:cubicBezTo>
                  <a:cubicBezTo>
                    <a:pt x="12716" y="9127"/>
                    <a:pt x="12651" y="9229"/>
                    <a:pt x="12075" y="9524"/>
                  </a:cubicBezTo>
                  <a:cubicBezTo>
                    <a:pt x="11623" y="8396"/>
                    <a:pt x="11177" y="7269"/>
                    <a:pt x="10717" y="6148"/>
                  </a:cubicBezTo>
                  <a:cubicBezTo>
                    <a:pt x="10676" y="6046"/>
                    <a:pt x="10540" y="5983"/>
                    <a:pt x="10447" y="5903"/>
                  </a:cubicBezTo>
                  <a:lnTo>
                    <a:pt x="10367" y="5996"/>
                  </a:lnTo>
                  <a:cubicBezTo>
                    <a:pt x="10497" y="6250"/>
                    <a:pt x="10648" y="6499"/>
                    <a:pt x="10756" y="6765"/>
                  </a:cubicBezTo>
                  <a:cubicBezTo>
                    <a:pt x="11105" y="7616"/>
                    <a:pt x="11408" y="8489"/>
                    <a:pt x="11794" y="9326"/>
                  </a:cubicBezTo>
                  <a:cubicBezTo>
                    <a:pt x="11999" y="9768"/>
                    <a:pt x="11863" y="10048"/>
                    <a:pt x="11581" y="10375"/>
                  </a:cubicBezTo>
                  <a:cubicBezTo>
                    <a:pt x="11090" y="9420"/>
                    <a:pt x="10579" y="8514"/>
                    <a:pt x="10156" y="7566"/>
                  </a:cubicBezTo>
                  <a:cubicBezTo>
                    <a:pt x="9953" y="7112"/>
                    <a:pt x="9821" y="6587"/>
                    <a:pt x="9817" y="6091"/>
                  </a:cubicBezTo>
                  <a:cubicBezTo>
                    <a:pt x="9808" y="5034"/>
                    <a:pt x="10473" y="4408"/>
                    <a:pt x="11462" y="4408"/>
                  </a:cubicBezTo>
                  <a:cubicBezTo>
                    <a:pt x="11513" y="4408"/>
                    <a:pt x="11565" y="4409"/>
                    <a:pt x="11618" y="4413"/>
                  </a:cubicBezTo>
                  <a:cubicBezTo>
                    <a:pt x="11619" y="4413"/>
                    <a:pt x="11621" y="4413"/>
                    <a:pt x="11623" y="4413"/>
                  </a:cubicBezTo>
                  <a:cubicBezTo>
                    <a:pt x="11696" y="4413"/>
                    <a:pt x="11830" y="4331"/>
                    <a:pt x="11839" y="4273"/>
                  </a:cubicBezTo>
                  <a:cubicBezTo>
                    <a:pt x="11973" y="3433"/>
                    <a:pt x="12690" y="3296"/>
                    <a:pt x="13312" y="3088"/>
                  </a:cubicBezTo>
                  <a:cubicBezTo>
                    <a:pt x="13330" y="3082"/>
                    <a:pt x="13348" y="3079"/>
                    <a:pt x="13367" y="3079"/>
                  </a:cubicBezTo>
                  <a:cubicBezTo>
                    <a:pt x="13519" y="3079"/>
                    <a:pt x="13730" y="3246"/>
                    <a:pt x="13900" y="3335"/>
                  </a:cubicBezTo>
                  <a:cubicBezTo>
                    <a:pt x="13980" y="3376"/>
                    <a:pt x="14035" y="3458"/>
                    <a:pt x="14167" y="3582"/>
                  </a:cubicBezTo>
                  <a:cubicBezTo>
                    <a:pt x="14458" y="2431"/>
                    <a:pt x="15217" y="1825"/>
                    <a:pt x="16246" y="1825"/>
                  </a:cubicBezTo>
                  <a:close/>
                  <a:moveTo>
                    <a:pt x="8454" y="6548"/>
                  </a:moveTo>
                  <a:cubicBezTo>
                    <a:pt x="8572" y="6548"/>
                    <a:pt x="8695" y="6580"/>
                    <a:pt x="8818" y="6637"/>
                  </a:cubicBezTo>
                  <a:cubicBezTo>
                    <a:pt x="9115" y="6774"/>
                    <a:pt x="9444" y="6979"/>
                    <a:pt x="9606" y="7246"/>
                  </a:cubicBezTo>
                  <a:cubicBezTo>
                    <a:pt x="10241" y="8289"/>
                    <a:pt x="10815" y="9368"/>
                    <a:pt x="11460" y="10520"/>
                  </a:cubicBezTo>
                  <a:cubicBezTo>
                    <a:pt x="11191" y="10493"/>
                    <a:pt x="10992" y="10435"/>
                    <a:pt x="10828" y="10435"/>
                  </a:cubicBezTo>
                  <a:cubicBezTo>
                    <a:pt x="10779" y="10435"/>
                    <a:pt x="10733" y="10441"/>
                    <a:pt x="10689" y="10453"/>
                  </a:cubicBezTo>
                  <a:cubicBezTo>
                    <a:pt x="10607" y="10478"/>
                    <a:pt x="10534" y="10489"/>
                    <a:pt x="10466" y="10489"/>
                  </a:cubicBezTo>
                  <a:cubicBezTo>
                    <a:pt x="10238" y="10489"/>
                    <a:pt x="10085" y="10356"/>
                    <a:pt x="9959" y="10145"/>
                  </a:cubicBezTo>
                  <a:cubicBezTo>
                    <a:pt x="9570" y="9491"/>
                    <a:pt x="9197" y="8828"/>
                    <a:pt x="8807" y="8177"/>
                  </a:cubicBezTo>
                  <a:cubicBezTo>
                    <a:pt x="8751" y="8088"/>
                    <a:pt x="8630" y="8040"/>
                    <a:pt x="8541" y="7971"/>
                  </a:cubicBezTo>
                  <a:cubicBezTo>
                    <a:pt x="8520" y="8004"/>
                    <a:pt x="8502" y="8038"/>
                    <a:pt x="8481" y="8073"/>
                  </a:cubicBezTo>
                  <a:cubicBezTo>
                    <a:pt x="8961" y="8904"/>
                    <a:pt x="9438" y="9732"/>
                    <a:pt x="9914" y="10559"/>
                  </a:cubicBezTo>
                  <a:cubicBezTo>
                    <a:pt x="9744" y="10700"/>
                    <a:pt x="9587" y="10768"/>
                    <a:pt x="9438" y="10768"/>
                  </a:cubicBezTo>
                  <a:cubicBezTo>
                    <a:pt x="9250" y="10768"/>
                    <a:pt x="9076" y="10660"/>
                    <a:pt x="8905" y="10455"/>
                  </a:cubicBezTo>
                  <a:cubicBezTo>
                    <a:pt x="8641" y="10141"/>
                    <a:pt x="8331" y="9866"/>
                    <a:pt x="8065" y="9554"/>
                  </a:cubicBezTo>
                  <a:cubicBezTo>
                    <a:pt x="7532" y="8928"/>
                    <a:pt x="7021" y="8287"/>
                    <a:pt x="6491" y="7657"/>
                  </a:cubicBezTo>
                  <a:cubicBezTo>
                    <a:pt x="6395" y="7542"/>
                    <a:pt x="6257" y="7460"/>
                    <a:pt x="6140" y="7361"/>
                  </a:cubicBezTo>
                  <a:lnTo>
                    <a:pt x="6079" y="7440"/>
                  </a:lnTo>
                  <a:lnTo>
                    <a:pt x="9059" y="11050"/>
                  </a:lnTo>
                  <a:cubicBezTo>
                    <a:pt x="8902" y="11055"/>
                    <a:pt x="8731" y="11098"/>
                    <a:pt x="8598" y="11098"/>
                  </a:cubicBezTo>
                  <a:cubicBezTo>
                    <a:pt x="8531" y="11098"/>
                    <a:pt x="8473" y="11087"/>
                    <a:pt x="8431" y="11055"/>
                  </a:cubicBezTo>
                  <a:cubicBezTo>
                    <a:pt x="7588" y="10424"/>
                    <a:pt x="6776" y="9749"/>
                    <a:pt x="5947" y="9095"/>
                  </a:cubicBezTo>
                  <a:cubicBezTo>
                    <a:pt x="5867" y="9034"/>
                    <a:pt x="5741" y="9028"/>
                    <a:pt x="5635" y="8997"/>
                  </a:cubicBezTo>
                  <a:lnTo>
                    <a:pt x="5635" y="8997"/>
                  </a:lnTo>
                  <a:cubicBezTo>
                    <a:pt x="5689" y="9103"/>
                    <a:pt x="5716" y="9240"/>
                    <a:pt x="5800" y="9307"/>
                  </a:cubicBezTo>
                  <a:cubicBezTo>
                    <a:pt x="6177" y="9610"/>
                    <a:pt x="6575" y="9887"/>
                    <a:pt x="6954" y="10186"/>
                  </a:cubicBezTo>
                  <a:cubicBezTo>
                    <a:pt x="7430" y="10563"/>
                    <a:pt x="7892" y="10953"/>
                    <a:pt x="8318" y="11301"/>
                  </a:cubicBezTo>
                  <a:lnTo>
                    <a:pt x="7809" y="11888"/>
                  </a:lnTo>
                  <a:lnTo>
                    <a:pt x="4375" y="10255"/>
                  </a:lnTo>
                  <a:lnTo>
                    <a:pt x="4250" y="10479"/>
                  </a:lnTo>
                  <a:cubicBezTo>
                    <a:pt x="5462" y="10879"/>
                    <a:pt x="6521" y="11544"/>
                    <a:pt x="7664" y="12098"/>
                  </a:cubicBezTo>
                  <a:cubicBezTo>
                    <a:pt x="7573" y="12312"/>
                    <a:pt x="7500" y="12482"/>
                    <a:pt x="7407" y="12702"/>
                  </a:cubicBezTo>
                  <a:lnTo>
                    <a:pt x="4001" y="11184"/>
                  </a:lnTo>
                  <a:cubicBezTo>
                    <a:pt x="3983" y="11228"/>
                    <a:pt x="3966" y="11271"/>
                    <a:pt x="3947" y="11314"/>
                  </a:cubicBezTo>
                  <a:cubicBezTo>
                    <a:pt x="4934" y="11780"/>
                    <a:pt x="5913" y="12265"/>
                    <a:pt x="6911" y="12702"/>
                  </a:cubicBezTo>
                  <a:cubicBezTo>
                    <a:pt x="7300" y="12873"/>
                    <a:pt x="7471" y="13044"/>
                    <a:pt x="7190" y="13438"/>
                  </a:cubicBezTo>
                  <a:lnTo>
                    <a:pt x="3966" y="12728"/>
                  </a:lnTo>
                  <a:cubicBezTo>
                    <a:pt x="3953" y="12782"/>
                    <a:pt x="3940" y="12834"/>
                    <a:pt x="3927" y="12888"/>
                  </a:cubicBezTo>
                  <a:cubicBezTo>
                    <a:pt x="4040" y="12928"/>
                    <a:pt x="4152" y="12979"/>
                    <a:pt x="4267" y="13006"/>
                  </a:cubicBezTo>
                  <a:cubicBezTo>
                    <a:pt x="5120" y="13211"/>
                    <a:pt x="5969" y="13447"/>
                    <a:pt x="6831" y="13601"/>
                  </a:cubicBezTo>
                  <a:cubicBezTo>
                    <a:pt x="7283" y="13681"/>
                    <a:pt x="7298" y="13882"/>
                    <a:pt x="7177" y="14279"/>
                  </a:cubicBezTo>
                  <a:cubicBezTo>
                    <a:pt x="6770" y="14214"/>
                    <a:pt x="6370" y="14146"/>
                    <a:pt x="5969" y="14090"/>
                  </a:cubicBezTo>
                  <a:cubicBezTo>
                    <a:pt x="5577" y="14036"/>
                    <a:pt x="5187" y="13995"/>
                    <a:pt x="4795" y="13949"/>
                  </a:cubicBezTo>
                  <a:lnTo>
                    <a:pt x="4774" y="14108"/>
                  </a:lnTo>
                  <a:lnTo>
                    <a:pt x="7313" y="14547"/>
                  </a:lnTo>
                  <a:lnTo>
                    <a:pt x="7552" y="15043"/>
                  </a:lnTo>
                  <a:lnTo>
                    <a:pt x="6114" y="15338"/>
                  </a:lnTo>
                  <a:lnTo>
                    <a:pt x="6144" y="15509"/>
                  </a:lnTo>
                  <a:lnTo>
                    <a:pt x="7783" y="15286"/>
                  </a:lnTo>
                  <a:cubicBezTo>
                    <a:pt x="7887" y="15454"/>
                    <a:pt x="7998" y="15636"/>
                    <a:pt x="8160" y="15898"/>
                  </a:cubicBezTo>
                  <a:cubicBezTo>
                    <a:pt x="7944" y="15918"/>
                    <a:pt x="7770" y="15963"/>
                    <a:pt x="7617" y="15963"/>
                  </a:cubicBezTo>
                  <a:cubicBezTo>
                    <a:pt x="7573" y="15963"/>
                    <a:pt x="7530" y="15959"/>
                    <a:pt x="7489" y="15950"/>
                  </a:cubicBezTo>
                  <a:cubicBezTo>
                    <a:pt x="6837" y="15803"/>
                    <a:pt x="6172" y="15671"/>
                    <a:pt x="5547" y="15437"/>
                  </a:cubicBezTo>
                  <a:cubicBezTo>
                    <a:pt x="4260" y="14954"/>
                    <a:pt x="3217" y="14155"/>
                    <a:pt x="2628" y="12863"/>
                  </a:cubicBezTo>
                  <a:cubicBezTo>
                    <a:pt x="2206" y="11934"/>
                    <a:pt x="2299" y="11449"/>
                    <a:pt x="3020" y="10749"/>
                  </a:cubicBezTo>
                  <a:cubicBezTo>
                    <a:pt x="3037" y="10734"/>
                    <a:pt x="3030" y="10693"/>
                    <a:pt x="3035" y="10645"/>
                  </a:cubicBezTo>
                  <a:cubicBezTo>
                    <a:pt x="2520" y="10258"/>
                    <a:pt x="2377" y="9732"/>
                    <a:pt x="2617" y="9140"/>
                  </a:cubicBezTo>
                  <a:cubicBezTo>
                    <a:pt x="3010" y="8168"/>
                    <a:pt x="3658" y="7693"/>
                    <a:pt x="4519" y="7693"/>
                  </a:cubicBezTo>
                  <a:cubicBezTo>
                    <a:pt x="4791" y="7693"/>
                    <a:pt x="5083" y="7740"/>
                    <a:pt x="5395" y="7833"/>
                  </a:cubicBezTo>
                  <a:cubicBezTo>
                    <a:pt x="5561" y="7031"/>
                    <a:pt x="6028" y="6622"/>
                    <a:pt x="6714" y="6622"/>
                  </a:cubicBezTo>
                  <a:cubicBezTo>
                    <a:pt x="7058" y="6622"/>
                    <a:pt x="7456" y="6725"/>
                    <a:pt x="7900" y="6932"/>
                  </a:cubicBezTo>
                  <a:cubicBezTo>
                    <a:pt x="8030" y="6661"/>
                    <a:pt x="8231" y="6548"/>
                    <a:pt x="8454" y="6548"/>
                  </a:cubicBezTo>
                  <a:close/>
                  <a:moveTo>
                    <a:pt x="12737" y="14506"/>
                  </a:moveTo>
                  <a:cubicBezTo>
                    <a:pt x="14774" y="14506"/>
                    <a:pt x="17306" y="15221"/>
                    <a:pt x="18095" y="16175"/>
                  </a:cubicBezTo>
                  <a:cubicBezTo>
                    <a:pt x="15950" y="15257"/>
                    <a:pt x="13757" y="14897"/>
                    <a:pt x="11454" y="14897"/>
                  </a:cubicBezTo>
                  <a:cubicBezTo>
                    <a:pt x="11174" y="14897"/>
                    <a:pt x="10892" y="14903"/>
                    <a:pt x="10609" y="14913"/>
                  </a:cubicBezTo>
                  <a:cubicBezTo>
                    <a:pt x="11124" y="14630"/>
                    <a:pt x="11888" y="14506"/>
                    <a:pt x="12737" y="14506"/>
                  </a:cubicBezTo>
                  <a:close/>
                  <a:moveTo>
                    <a:pt x="14545" y="8837"/>
                  </a:moveTo>
                  <a:cubicBezTo>
                    <a:pt x="16134" y="8837"/>
                    <a:pt x="17426" y="10228"/>
                    <a:pt x="17281" y="11808"/>
                  </a:cubicBezTo>
                  <a:cubicBezTo>
                    <a:pt x="17259" y="12057"/>
                    <a:pt x="17360" y="12085"/>
                    <a:pt x="17584" y="12100"/>
                  </a:cubicBezTo>
                  <a:cubicBezTo>
                    <a:pt x="17924" y="12120"/>
                    <a:pt x="18322" y="12122"/>
                    <a:pt x="18588" y="12295"/>
                  </a:cubicBezTo>
                  <a:cubicBezTo>
                    <a:pt x="20069" y="13261"/>
                    <a:pt x="20230" y="14861"/>
                    <a:pt x="19123" y="16347"/>
                  </a:cubicBezTo>
                  <a:cubicBezTo>
                    <a:pt x="19621" y="13982"/>
                    <a:pt x="18710" y="12362"/>
                    <a:pt x="16841" y="12185"/>
                  </a:cubicBezTo>
                  <a:cubicBezTo>
                    <a:pt x="16613" y="10481"/>
                    <a:pt x="16055" y="9913"/>
                    <a:pt x="14336" y="9651"/>
                  </a:cubicBezTo>
                  <a:cubicBezTo>
                    <a:pt x="14241" y="9636"/>
                    <a:pt x="14146" y="9629"/>
                    <a:pt x="14050" y="9629"/>
                  </a:cubicBezTo>
                  <a:cubicBezTo>
                    <a:pt x="13103" y="9629"/>
                    <a:pt x="12180" y="10326"/>
                    <a:pt x="11815" y="11225"/>
                  </a:cubicBezTo>
                  <a:cubicBezTo>
                    <a:pt x="11656" y="11238"/>
                    <a:pt x="11495" y="11239"/>
                    <a:pt x="11335" y="11239"/>
                  </a:cubicBezTo>
                  <a:cubicBezTo>
                    <a:pt x="11299" y="11239"/>
                    <a:pt x="11262" y="11239"/>
                    <a:pt x="11226" y="11239"/>
                  </a:cubicBezTo>
                  <a:cubicBezTo>
                    <a:pt x="10868" y="11239"/>
                    <a:pt x="10526" y="11245"/>
                    <a:pt x="10247" y="11382"/>
                  </a:cubicBezTo>
                  <a:cubicBezTo>
                    <a:pt x="9041" y="11977"/>
                    <a:pt x="8240" y="12969"/>
                    <a:pt x="7915" y="14300"/>
                  </a:cubicBezTo>
                  <a:cubicBezTo>
                    <a:pt x="7866" y="14500"/>
                    <a:pt x="7903" y="14722"/>
                    <a:pt x="7900" y="14959"/>
                  </a:cubicBezTo>
                  <a:cubicBezTo>
                    <a:pt x="7186" y="14341"/>
                    <a:pt x="7517" y="12966"/>
                    <a:pt x="7961" y="12232"/>
                  </a:cubicBezTo>
                  <a:cubicBezTo>
                    <a:pt x="8340" y="11605"/>
                    <a:pt x="8957" y="11249"/>
                    <a:pt x="9637" y="11026"/>
                  </a:cubicBezTo>
                  <a:cubicBezTo>
                    <a:pt x="10015" y="10901"/>
                    <a:pt x="10396" y="10750"/>
                    <a:pt x="10769" y="10750"/>
                  </a:cubicBezTo>
                  <a:cubicBezTo>
                    <a:pt x="11048" y="10750"/>
                    <a:pt x="11323" y="10835"/>
                    <a:pt x="11588" y="11078"/>
                  </a:cubicBezTo>
                  <a:cubicBezTo>
                    <a:pt x="11649" y="11007"/>
                    <a:pt x="11675" y="10989"/>
                    <a:pt x="11687" y="10964"/>
                  </a:cubicBezTo>
                  <a:cubicBezTo>
                    <a:pt x="11735" y="10858"/>
                    <a:pt x="11776" y="10749"/>
                    <a:pt x="11826" y="10641"/>
                  </a:cubicBezTo>
                  <a:cubicBezTo>
                    <a:pt x="12344" y="9517"/>
                    <a:pt x="13201" y="8878"/>
                    <a:pt x="14461" y="8839"/>
                  </a:cubicBezTo>
                  <a:cubicBezTo>
                    <a:pt x="14489" y="8838"/>
                    <a:pt x="14517" y="8837"/>
                    <a:pt x="14545" y="8837"/>
                  </a:cubicBezTo>
                  <a:close/>
                  <a:moveTo>
                    <a:pt x="14230" y="9931"/>
                  </a:moveTo>
                  <a:cubicBezTo>
                    <a:pt x="15218" y="9931"/>
                    <a:pt x="16213" y="10471"/>
                    <a:pt x="16406" y="11373"/>
                  </a:cubicBezTo>
                  <a:cubicBezTo>
                    <a:pt x="16468" y="11657"/>
                    <a:pt x="16508" y="11947"/>
                    <a:pt x="16527" y="12241"/>
                  </a:cubicBezTo>
                  <a:cubicBezTo>
                    <a:pt x="16542" y="12484"/>
                    <a:pt x="16620" y="12542"/>
                    <a:pt x="16878" y="12542"/>
                  </a:cubicBezTo>
                  <a:cubicBezTo>
                    <a:pt x="17187" y="12542"/>
                    <a:pt x="17517" y="12609"/>
                    <a:pt x="17794" y="12739"/>
                  </a:cubicBezTo>
                  <a:cubicBezTo>
                    <a:pt x="18448" y="13047"/>
                    <a:pt x="18798" y="13638"/>
                    <a:pt x="18982" y="14302"/>
                  </a:cubicBezTo>
                  <a:cubicBezTo>
                    <a:pt x="19180" y="15019"/>
                    <a:pt x="19184" y="15734"/>
                    <a:pt x="18669" y="16420"/>
                  </a:cubicBezTo>
                  <a:cubicBezTo>
                    <a:pt x="18103" y="15565"/>
                    <a:pt x="17261" y="15207"/>
                    <a:pt x="16397" y="14866"/>
                  </a:cubicBezTo>
                  <a:cubicBezTo>
                    <a:pt x="15447" y="14489"/>
                    <a:pt x="14452" y="14337"/>
                    <a:pt x="13448" y="14263"/>
                  </a:cubicBezTo>
                  <a:cubicBezTo>
                    <a:pt x="13160" y="14241"/>
                    <a:pt x="12872" y="14226"/>
                    <a:pt x="12584" y="14226"/>
                  </a:cubicBezTo>
                  <a:cubicBezTo>
                    <a:pt x="11879" y="14226"/>
                    <a:pt x="11179" y="14314"/>
                    <a:pt x="10501" y="14595"/>
                  </a:cubicBezTo>
                  <a:lnTo>
                    <a:pt x="10499" y="14595"/>
                  </a:lnTo>
                  <a:cubicBezTo>
                    <a:pt x="9802" y="14885"/>
                    <a:pt x="9087" y="15128"/>
                    <a:pt x="8342" y="15407"/>
                  </a:cubicBezTo>
                  <a:cubicBezTo>
                    <a:pt x="8125" y="14696"/>
                    <a:pt x="8162" y="14114"/>
                    <a:pt x="8491" y="13568"/>
                  </a:cubicBezTo>
                  <a:cubicBezTo>
                    <a:pt x="8663" y="13280"/>
                    <a:pt x="8836" y="12984"/>
                    <a:pt x="9052" y="12728"/>
                  </a:cubicBezTo>
                  <a:cubicBezTo>
                    <a:pt x="9563" y="12121"/>
                    <a:pt x="10104" y="11543"/>
                    <a:pt x="10936" y="11543"/>
                  </a:cubicBezTo>
                  <a:cubicBezTo>
                    <a:pt x="11041" y="11543"/>
                    <a:pt x="11151" y="11552"/>
                    <a:pt x="11267" y="11572"/>
                  </a:cubicBezTo>
                  <a:cubicBezTo>
                    <a:pt x="11506" y="11613"/>
                    <a:pt x="11739" y="11693"/>
                    <a:pt x="12017" y="11767"/>
                  </a:cubicBezTo>
                  <a:cubicBezTo>
                    <a:pt x="12099" y="11161"/>
                    <a:pt x="12382" y="10708"/>
                    <a:pt x="12874" y="10346"/>
                  </a:cubicBezTo>
                  <a:cubicBezTo>
                    <a:pt x="13259" y="10062"/>
                    <a:pt x="13744" y="9931"/>
                    <a:pt x="14230" y="9931"/>
                  </a:cubicBezTo>
                  <a:close/>
                  <a:moveTo>
                    <a:pt x="23991" y="15511"/>
                  </a:moveTo>
                  <a:lnTo>
                    <a:pt x="23991" y="15511"/>
                  </a:lnTo>
                  <a:cubicBezTo>
                    <a:pt x="22773" y="16134"/>
                    <a:pt x="21494" y="16486"/>
                    <a:pt x="20134" y="16486"/>
                  </a:cubicBezTo>
                  <a:cubicBezTo>
                    <a:pt x="19903" y="16486"/>
                    <a:pt x="19669" y="16476"/>
                    <a:pt x="19433" y="16455"/>
                  </a:cubicBezTo>
                  <a:cubicBezTo>
                    <a:pt x="20877" y="15796"/>
                    <a:pt x="22434" y="15660"/>
                    <a:pt x="23991" y="15511"/>
                  </a:cubicBezTo>
                  <a:close/>
                  <a:moveTo>
                    <a:pt x="11783" y="15202"/>
                  </a:moveTo>
                  <a:cubicBezTo>
                    <a:pt x="14120" y="15202"/>
                    <a:pt x="16961" y="15733"/>
                    <a:pt x="18276" y="16593"/>
                  </a:cubicBezTo>
                  <a:cubicBezTo>
                    <a:pt x="18147" y="16570"/>
                    <a:pt x="18077" y="16569"/>
                    <a:pt x="18014" y="16546"/>
                  </a:cubicBezTo>
                  <a:cubicBezTo>
                    <a:pt x="17300" y="16278"/>
                    <a:pt x="16587" y="16133"/>
                    <a:pt x="15869" y="16133"/>
                  </a:cubicBezTo>
                  <a:cubicBezTo>
                    <a:pt x="15272" y="16133"/>
                    <a:pt x="14672" y="16233"/>
                    <a:pt x="14065" y="16446"/>
                  </a:cubicBezTo>
                  <a:cubicBezTo>
                    <a:pt x="13992" y="16472"/>
                    <a:pt x="13911" y="16482"/>
                    <a:pt x="13827" y="16482"/>
                  </a:cubicBezTo>
                  <a:cubicBezTo>
                    <a:pt x="13631" y="16482"/>
                    <a:pt x="13416" y="16425"/>
                    <a:pt x="13229" y="16373"/>
                  </a:cubicBezTo>
                  <a:cubicBezTo>
                    <a:pt x="12952" y="16295"/>
                    <a:pt x="12699" y="16128"/>
                    <a:pt x="12432" y="16007"/>
                  </a:cubicBezTo>
                  <a:cubicBezTo>
                    <a:pt x="11826" y="15735"/>
                    <a:pt x="11213" y="15534"/>
                    <a:pt x="10560" y="15534"/>
                  </a:cubicBezTo>
                  <a:cubicBezTo>
                    <a:pt x="10365" y="15534"/>
                    <a:pt x="10167" y="15552"/>
                    <a:pt x="9964" y="15591"/>
                  </a:cubicBezTo>
                  <a:cubicBezTo>
                    <a:pt x="9565" y="15669"/>
                    <a:pt x="9150" y="15669"/>
                    <a:pt x="8747" y="15704"/>
                  </a:cubicBezTo>
                  <a:cubicBezTo>
                    <a:pt x="9393" y="15358"/>
                    <a:pt x="10514" y="15202"/>
                    <a:pt x="11783" y="15202"/>
                  </a:cubicBezTo>
                  <a:close/>
                  <a:moveTo>
                    <a:pt x="15921" y="288"/>
                  </a:moveTo>
                  <a:cubicBezTo>
                    <a:pt x="16109" y="288"/>
                    <a:pt x="16298" y="312"/>
                    <a:pt x="16486" y="366"/>
                  </a:cubicBezTo>
                  <a:cubicBezTo>
                    <a:pt x="17612" y="689"/>
                    <a:pt x="18562" y="1269"/>
                    <a:pt x="18855" y="2523"/>
                  </a:cubicBezTo>
                  <a:cubicBezTo>
                    <a:pt x="18926" y="2831"/>
                    <a:pt x="19052" y="2932"/>
                    <a:pt x="19381" y="2939"/>
                  </a:cubicBezTo>
                  <a:cubicBezTo>
                    <a:pt x="20227" y="2958"/>
                    <a:pt x="21117" y="3591"/>
                    <a:pt x="21050" y="4702"/>
                  </a:cubicBezTo>
                  <a:cubicBezTo>
                    <a:pt x="21039" y="4886"/>
                    <a:pt x="21044" y="5074"/>
                    <a:pt x="21040" y="5254"/>
                  </a:cubicBezTo>
                  <a:cubicBezTo>
                    <a:pt x="22033" y="5448"/>
                    <a:pt x="22235" y="5754"/>
                    <a:pt x="22150" y="6810"/>
                  </a:cubicBezTo>
                  <a:cubicBezTo>
                    <a:pt x="22133" y="7030"/>
                    <a:pt x="22235" y="7156"/>
                    <a:pt x="22425" y="7156"/>
                  </a:cubicBezTo>
                  <a:cubicBezTo>
                    <a:pt x="22469" y="7156"/>
                    <a:pt x="22518" y="7149"/>
                    <a:pt x="22572" y="7135"/>
                  </a:cubicBezTo>
                  <a:cubicBezTo>
                    <a:pt x="22787" y="7079"/>
                    <a:pt x="22996" y="7051"/>
                    <a:pt x="23200" y="7051"/>
                  </a:cubicBezTo>
                  <a:cubicBezTo>
                    <a:pt x="23680" y="7051"/>
                    <a:pt x="24130" y="7207"/>
                    <a:pt x="24554" y="7521"/>
                  </a:cubicBezTo>
                  <a:cubicBezTo>
                    <a:pt x="24628" y="7577"/>
                    <a:pt x="24744" y="7600"/>
                    <a:pt x="24850" y="7600"/>
                  </a:cubicBezTo>
                  <a:cubicBezTo>
                    <a:pt x="24883" y="7600"/>
                    <a:pt x="24915" y="7598"/>
                    <a:pt x="24944" y="7594"/>
                  </a:cubicBezTo>
                  <a:cubicBezTo>
                    <a:pt x="24987" y="7587"/>
                    <a:pt x="25031" y="7584"/>
                    <a:pt x="25077" y="7584"/>
                  </a:cubicBezTo>
                  <a:cubicBezTo>
                    <a:pt x="25849" y="7584"/>
                    <a:pt x="27010" y="8490"/>
                    <a:pt x="26715" y="9407"/>
                  </a:cubicBezTo>
                  <a:cubicBezTo>
                    <a:pt x="26680" y="9517"/>
                    <a:pt x="26754" y="9705"/>
                    <a:pt x="26838" y="9799"/>
                  </a:cubicBezTo>
                  <a:cubicBezTo>
                    <a:pt x="27174" y="10180"/>
                    <a:pt x="27358" y="10602"/>
                    <a:pt x="27330" y="11117"/>
                  </a:cubicBezTo>
                  <a:cubicBezTo>
                    <a:pt x="27288" y="11880"/>
                    <a:pt x="26903" y="12468"/>
                    <a:pt x="26390" y="12995"/>
                  </a:cubicBezTo>
                  <a:cubicBezTo>
                    <a:pt x="26310" y="13077"/>
                    <a:pt x="26215" y="13220"/>
                    <a:pt x="26238" y="13307"/>
                  </a:cubicBezTo>
                  <a:cubicBezTo>
                    <a:pt x="26559" y="14515"/>
                    <a:pt x="25929" y="15361"/>
                    <a:pt x="25099" y="16043"/>
                  </a:cubicBezTo>
                  <a:cubicBezTo>
                    <a:pt x="24186" y="16793"/>
                    <a:pt x="23121" y="17180"/>
                    <a:pt x="21957" y="17180"/>
                  </a:cubicBezTo>
                  <a:cubicBezTo>
                    <a:pt x="21789" y="17180"/>
                    <a:pt x="21619" y="17172"/>
                    <a:pt x="21447" y="17156"/>
                  </a:cubicBezTo>
                  <a:cubicBezTo>
                    <a:pt x="20987" y="17113"/>
                    <a:pt x="20535" y="16998"/>
                    <a:pt x="20022" y="16905"/>
                  </a:cubicBezTo>
                  <a:cubicBezTo>
                    <a:pt x="20883" y="16743"/>
                    <a:pt x="21659" y="16613"/>
                    <a:pt x="22427" y="16448"/>
                  </a:cubicBezTo>
                  <a:cubicBezTo>
                    <a:pt x="24391" y="16026"/>
                    <a:pt x="25415" y="15110"/>
                    <a:pt x="25597" y="13036"/>
                  </a:cubicBezTo>
                  <a:cubicBezTo>
                    <a:pt x="25613" y="12843"/>
                    <a:pt x="25782" y="12622"/>
                    <a:pt x="25942" y="12492"/>
                  </a:cubicBezTo>
                  <a:cubicBezTo>
                    <a:pt x="26619" y="11942"/>
                    <a:pt x="26843" y="10662"/>
                    <a:pt x="26368" y="10024"/>
                  </a:cubicBezTo>
                  <a:cubicBezTo>
                    <a:pt x="26254" y="9866"/>
                    <a:pt x="26188" y="9679"/>
                    <a:pt x="26175" y="9485"/>
                  </a:cubicBezTo>
                  <a:cubicBezTo>
                    <a:pt x="26130" y="8703"/>
                    <a:pt x="25703" y="8159"/>
                    <a:pt x="24961" y="8030"/>
                  </a:cubicBezTo>
                  <a:cubicBezTo>
                    <a:pt x="24450" y="7941"/>
                    <a:pt x="23911" y="7962"/>
                    <a:pt x="23501" y="7558"/>
                  </a:cubicBezTo>
                  <a:cubicBezTo>
                    <a:pt x="23445" y="7503"/>
                    <a:pt x="23339" y="7479"/>
                    <a:pt x="23255" y="7477"/>
                  </a:cubicBezTo>
                  <a:cubicBezTo>
                    <a:pt x="22717" y="7462"/>
                    <a:pt x="22176" y="7460"/>
                    <a:pt x="21607" y="7453"/>
                  </a:cubicBezTo>
                  <a:cubicBezTo>
                    <a:pt x="21609" y="7302"/>
                    <a:pt x="21628" y="7066"/>
                    <a:pt x="21611" y="6834"/>
                  </a:cubicBezTo>
                  <a:cubicBezTo>
                    <a:pt x="21572" y="6326"/>
                    <a:pt x="21345" y="5925"/>
                    <a:pt x="20844" y="5762"/>
                  </a:cubicBezTo>
                  <a:cubicBezTo>
                    <a:pt x="20559" y="5669"/>
                    <a:pt x="20489" y="5531"/>
                    <a:pt x="20470" y="5236"/>
                  </a:cubicBezTo>
                  <a:cubicBezTo>
                    <a:pt x="20416" y="4353"/>
                    <a:pt x="19517" y="3491"/>
                    <a:pt x="18647" y="3456"/>
                  </a:cubicBezTo>
                  <a:cubicBezTo>
                    <a:pt x="18363" y="3445"/>
                    <a:pt x="18250" y="3363"/>
                    <a:pt x="18199" y="3062"/>
                  </a:cubicBezTo>
                  <a:cubicBezTo>
                    <a:pt x="18066" y="2259"/>
                    <a:pt x="17073" y="1472"/>
                    <a:pt x="16268" y="1472"/>
                  </a:cubicBezTo>
                  <a:cubicBezTo>
                    <a:pt x="16186" y="1472"/>
                    <a:pt x="16106" y="1480"/>
                    <a:pt x="16029" y="1497"/>
                  </a:cubicBezTo>
                  <a:cubicBezTo>
                    <a:pt x="15197" y="1683"/>
                    <a:pt x="14424" y="2001"/>
                    <a:pt x="14123" y="2895"/>
                  </a:cubicBezTo>
                  <a:cubicBezTo>
                    <a:pt x="13837" y="2866"/>
                    <a:pt x="13583" y="2797"/>
                    <a:pt x="13349" y="2797"/>
                  </a:cubicBezTo>
                  <a:cubicBezTo>
                    <a:pt x="13289" y="2797"/>
                    <a:pt x="13230" y="2802"/>
                    <a:pt x="13173" y="2813"/>
                  </a:cubicBezTo>
                  <a:cubicBezTo>
                    <a:pt x="12549" y="2934"/>
                    <a:pt x="12051" y="3285"/>
                    <a:pt x="11683" y="3822"/>
                  </a:cubicBezTo>
                  <a:cubicBezTo>
                    <a:pt x="11605" y="3935"/>
                    <a:pt x="11428" y="4024"/>
                    <a:pt x="11285" y="4045"/>
                  </a:cubicBezTo>
                  <a:cubicBezTo>
                    <a:pt x="10633" y="4138"/>
                    <a:pt x="10081" y="4396"/>
                    <a:pt x="9847" y="5035"/>
                  </a:cubicBezTo>
                  <a:cubicBezTo>
                    <a:pt x="9658" y="5552"/>
                    <a:pt x="9576" y="6107"/>
                    <a:pt x="9448" y="6635"/>
                  </a:cubicBezTo>
                  <a:cubicBezTo>
                    <a:pt x="9178" y="6392"/>
                    <a:pt x="8862" y="6255"/>
                    <a:pt x="8515" y="6255"/>
                  </a:cubicBezTo>
                  <a:cubicBezTo>
                    <a:pt x="8295" y="6255"/>
                    <a:pt x="8063" y="6310"/>
                    <a:pt x="7822" y="6427"/>
                  </a:cubicBezTo>
                  <a:cubicBezTo>
                    <a:pt x="7798" y="6438"/>
                    <a:pt x="7769" y="6442"/>
                    <a:pt x="7738" y="6442"/>
                  </a:cubicBezTo>
                  <a:cubicBezTo>
                    <a:pt x="7697" y="6442"/>
                    <a:pt x="7653" y="6435"/>
                    <a:pt x="7617" y="6425"/>
                  </a:cubicBezTo>
                  <a:cubicBezTo>
                    <a:pt x="7296" y="6338"/>
                    <a:pt x="7013" y="6292"/>
                    <a:pt x="6759" y="6292"/>
                  </a:cubicBezTo>
                  <a:cubicBezTo>
                    <a:pt x="6044" y="6292"/>
                    <a:pt x="5563" y="6654"/>
                    <a:pt x="5127" y="7473"/>
                  </a:cubicBezTo>
                  <a:cubicBezTo>
                    <a:pt x="4912" y="7411"/>
                    <a:pt x="4706" y="7381"/>
                    <a:pt x="4507" y="7381"/>
                  </a:cubicBezTo>
                  <a:cubicBezTo>
                    <a:pt x="3840" y="7381"/>
                    <a:pt x="3267" y="7715"/>
                    <a:pt x="2795" y="8263"/>
                  </a:cubicBezTo>
                  <a:cubicBezTo>
                    <a:pt x="2149" y="9011"/>
                    <a:pt x="2037" y="9855"/>
                    <a:pt x="2597" y="10704"/>
                  </a:cubicBezTo>
                  <a:cubicBezTo>
                    <a:pt x="2091" y="11377"/>
                    <a:pt x="2004" y="11819"/>
                    <a:pt x="2238" y="12581"/>
                  </a:cubicBezTo>
                  <a:cubicBezTo>
                    <a:pt x="2619" y="13811"/>
                    <a:pt x="3468" y="14666"/>
                    <a:pt x="4551" y="15272"/>
                  </a:cubicBezTo>
                  <a:cubicBezTo>
                    <a:pt x="5178" y="15621"/>
                    <a:pt x="5880" y="15831"/>
                    <a:pt x="6502" y="16084"/>
                  </a:cubicBezTo>
                  <a:cubicBezTo>
                    <a:pt x="6262" y="16168"/>
                    <a:pt x="5920" y="16204"/>
                    <a:pt x="5545" y="16204"/>
                  </a:cubicBezTo>
                  <a:cubicBezTo>
                    <a:pt x="4741" y="16204"/>
                    <a:pt x="3785" y="16040"/>
                    <a:pt x="3342" y="15838"/>
                  </a:cubicBezTo>
                  <a:cubicBezTo>
                    <a:pt x="2113" y="15279"/>
                    <a:pt x="1270" y="14394"/>
                    <a:pt x="1021" y="13012"/>
                  </a:cubicBezTo>
                  <a:cubicBezTo>
                    <a:pt x="844" y="12022"/>
                    <a:pt x="906" y="11111"/>
                    <a:pt x="1701" y="10379"/>
                  </a:cubicBezTo>
                  <a:cubicBezTo>
                    <a:pt x="1759" y="10327"/>
                    <a:pt x="1786" y="10240"/>
                    <a:pt x="1848" y="10139"/>
                  </a:cubicBezTo>
                  <a:cubicBezTo>
                    <a:pt x="1275" y="9861"/>
                    <a:pt x="1000" y="9398"/>
                    <a:pt x="1004" y="8802"/>
                  </a:cubicBezTo>
                  <a:cubicBezTo>
                    <a:pt x="1015" y="7232"/>
                    <a:pt x="2237" y="6469"/>
                    <a:pt x="3403" y="6469"/>
                  </a:cubicBezTo>
                  <a:cubicBezTo>
                    <a:pt x="3770" y="6469"/>
                    <a:pt x="4132" y="6544"/>
                    <a:pt x="4449" y="6694"/>
                  </a:cubicBezTo>
                  <a:cubicBezTo>
                    <a:pt x="4726" y="6826"/>
                    <a:pt x="4889" y="6904"/>
                    <a:pt x="5007" y="6904"/>
                  </a:cubicBezTo>
                  <a:cubicBezTo>
                    <a:pt x="5178" y="6904"/>
                    <a:pt x="5255" y="6741"/>
                    <a:pt x="5445" y="6341"/>
                  </a:cubicBezTo>
                  <a:cubicBezTo>
                    <a:pt x="5737" y="5728"/>
                    <a:pt x="6113" y="5433"/>
                    <a:pt x="6622" y="5433"/>
                  </a:cubicBezTo>
                  <a:cubicBezTo>
                    <a:pt x="6837" y="5433"/>
                    <a:pt x="7075" y="5486"/>
                    <a:pt x="7340" y="5589"/>
                  </a:cubicBezTo>
                  <a:cubicBezTo>
                    <a:pt x="7429" y="5623"/>
                    <a:pt x="7563" y="5674"/>
                    <a:pt x="7642" y="5674"/>
                  </a:cubicBezTo>
                  <a:cubicBezTo>
                    <a:pt x="7667" y="5674"/>
                    <a:pt x="7686" y="5669"/>
                    <a:pt x="7697" y="5658"/>
                  </a:cubicBezTo>
                  <a:cubicBezTo>
                    <a:pt x="7893" y="5464"/>
                    <a:pt x="8097" y="5400"/>
                    <a:pt x="8296" y="5400"/>
                  </a:cubicBezTo>
                  <a:cubicBezTo>
                    <a:pt x="8504" y="5400"/>
                    <a:pt x="8706" y="5469"/>
                    <a:pt x="8890" y="5529"/>
                  </a:cubicBezTo>
                  <a:cubicBezTo>
                    <a:pt x="9150" y="4961"/>
                    <a:pt x="9308" y="4346"/>
                    <a:pt x="9671" y="3892"/>
                  </a:cubicBezTo>
                  <a:cubicBezTo>
                    <a:pt x="9950" y="3542"/>
                    <a:pt x="10337" y="3329"/>
                    <a:pt x="10773" y="3329"/>
                  </a:cubicBezTo>
                  <a:cubicBezTo>
                    <a:pt x="10962" y="3329"/>
                    <a:pt x="11160" y="3369"/>
                    <a:pt x="11363" y="3456"/>
                  </a:cubicBezTo>
                  <a:cubicBezTo>
                    <a:pt x="11760" y="2455"/>
                    <a:pt x="12258" y="1967"/>
                    <a:pt x="12908" y="1967"/>
                  </a:cubicBezTo>
                  <a:cubicBezTo>
                    <a:pt x="13122" y="1967"/>
                    <a:pt x="13353" y="2020"/>
                    <a:pt x="13602" y="2125"/>
                  </a:cubicBezTo>
                  <a:cubicBezTo>
                    <a:pt x="13705" y="1466"/>
                    <a:pt x="13909" y="893"/>
                    <a:pt x="14604" y="602"/>
                  </a:cubicBezTo>
                  <a:cubicBezTo>
                    <a:pt x="15037" y="420"/>
                    <a:pt x="15478" y="288"/>
                    <a:pt x="15921" y="288"/>
                  </a:cubicBezTo>
                  <a:close/>
                  <a:moveTo>
                    <a:pt x="15920" y="1"/>
                  </a:moveTo>
                  <a:cubicBezTo>
                    <a:pt x="15851" y="1"/>
                    <a:pt x="15782" y="3"/>
                    <a:pt x="15713" y="7"/>
                  </a:cubicBezTo>
                  <a:cubicBezTo>
                    <a:pt x="14747" y="68"/>
                    <a:pt x="13816" y="332"/>
                    <a:pt x="13463" y="1438"/>
                  </a:cubicBezTo>
                  <a:cubicBezTo>
                    <a:pt x="13439" y="1516"/>
                    <a:pt x="13306" y="1613"/>
                    <a:pt x="13224" y="1613"/>
                  </a:cubicBezTo>
                  <a:cubicBezTo>
                    <a:pt x="13223" y="1613"/>
                    <a:pt x="13221" y="1612"/>
                    <a:pt x="13220" y="1612"/>
                  </a:cubicBezTo>
                  <a:cubicBezTo>
                    <a:pt x="13192" y="1611"/>
                    <a:pt x="13164" y="1611"/>
                    <a:pt x="13137" y="1611"/>
                  </a:cubicBezTo>
                  <a:cubicBezTo>
                    <a:pt x="12173" y="1611"/>
                    <a:pt x="11636" y="2213"/>
                    <a:pt x="11224" y="3000"/>
                  </a:cubicBezTo>
                  <a:cubicBezTo>
                    <a:pt x="11211" y="3025"/>
                    <a:pt x="11181" y="3039"/>
                    <a:pt x="11161" y="3060"/>
                  </a:cubicBezTo>
                  <a:cubicBezTo>
                    <a:pt x="11063" y="3052"/>
                    <a:pt x="10970" y="3047"/>
                    <a:pt x="10881" y="3047"/>
                  </a:cubicBezTo>
                  <a:cubicBezTo>
                    <a:pt x="9913" y="3047"/>
                    <a:pt x="9410" y="3557"/>
                    <a:pt x="8784" y="5037"/>
                  </a:cubicBezTo>
                  <a:cubicBezTo>
                    <a:pt x="8388" y="5126"/>
                    <a:pt x="8047" y="5208"/>
                    <a:pt x="7703" y="5279"/>
                  </a:cubicBezTo>
                  <a:cubicBezTo>
                    <a:pt x="7642" y="5292"/>
                    <a:pt x="7574" y="5306"/>
                    <a:pt x="7511" y="5306"/>
                  </a:cubicBezTo>
                  <a:cubicBezTo>
                    <a:pt x="7477" y="5306"/>
                    <a:pt x="7445" y="5302"/>
                    <a:pt x="7417" y="5292"/>
                  </a:cubicBezTo>
                  <a:cubicBezTo>
                    <a:pt x="7147" y="5189"/>
                    <a:pt x="6893" y="5140"/>
                    <a:pt x="6657" y="5140"/>
                  </a:cubicBezTo>
                  <a:cubicBezTo>
                    <a:pt x="5936" y="5140"/>
                    <a:pt x="5386" y="5596"/>
                    <a:pt x="5068" y="6345"/>
                  </a:cubicBezTo>
                  <a:cubicBezTo>
                    <a:pt x="5040" y="6410"/>
                    <a:pt x="4999" y="6470"/>
                    <a:pt x="4949" y="6562"/>
                  </a:cubicBezTo>
                  <a:cubicBezTo>
                    <a:pt x="4451" y="6308"/>
                    <a:pt x="3940" y="6168"/>
                    <a:pt x="3429" y="6168"/>
                  </a:cubicBezTo>
                  <a:cubicBezTo>
                    <a:pt x="3045" y="6168"/>
                    <a:pt x="2660" y="6247"/>
                    <a:pt x="2281" y="6416"/>
                  </a:cubicBezTo>
                  <a:cubicBezTo>
                    <a:pt x="1887" y="6588"/>
                    <a:pt x="1502" y="6912"/>
                    <a:pt x="1253" y="7267"/>
                  </a:cubicBezTo>
                  <a:cubicBezTo>
                    <a:pt x="536" y="8279"/>
                    <a:pt x="614" y="9300"/>
                    <a:pt x="1387" y="10199"/>
                  </a:cubicBezTo>
                  <a:cubicBezTo>
                    <a:pt x="1385" y="10227"/>
                    <a:pt x="1393" y="10262"/>
                    <a:pt x="1380" y="10284"/>
                  </a:cubicBezTo>
                  <a:cubicBezTo>
                    <a:pt x="1" y="12438"/>
                    <a:pt x="1013" y="15444"/>
                    <a:pt x="3470" y="16175"/>
                  </a:cubicBezTo>
                  <a:cubicBezTo>
                    <a:pt x="4401" y="16451"/>
                    <a:pt x="5441" y="16377"/>
                    <a:pt x="6434" y="16414"/>
                  </a:cubicBezTo>
                  <a:cubicBezTo>
                    <a:pt x="6477" y="16416"/>
                    <a:pt x="6520" y="16417"/>
                    <a:pt x="6563" y="16417"/>
                  </a:cubicBezTo>
                  <a:cubicBezTo>
                    <a:pt x="6998" y="16417"/>
                    <a:pt x="7438" y="16337"/>
                    <a:pt x="7874" y="16292"/>
                  </a:cubicBezTo>
                  <a:cubicBezTo>
                    <a:pt x="8006" y="16281"/>
                    <a:pt x="8134" y="16249"/>
                    <a:pt x="8255" y="16199"/>
                  </a:cubicBezTo>
                  <a:cubicBezTo>
                    <a:pt x="8804" y="15958"/>
                    <a:pt x="9488" y="15839"/>
                    <a:pt x="10184" y="15839"/>
                  </a:cubicBezTo>
                  <a:cubicBezTo>
                    <a:pt x="11061" y="15839"/>
                    <a:pt x="11958" y="16027"/>
                    <a:pt x="12632" y="16394"/>
                  </a:cubicBezTo>
                  <a:cubicBezTo>
                    <a:pt x="13037" y="16615"/>
                    <a:pt x="13433" y="16784"/>
                    <a:pt x="13868" y="16784"/>
                  </a:cubicBezTo>
                  <a:cubicBezTo>
                    <a:pt x="14081" y="16784"/>
                    <a:pt x="14304" y="16744"/>
                    <a:pt x="14541" y="16648"/>
                  </a:cubicBezTo>
                  <a:cubicBezTo>
                    <a:pt x="14954" y="16482"/>
                    <a:pt x="15367" y="16418"/>
                    <a:pt x="15781" y="16418"/>
                  </a:cubicBezTo>
                  <a:cubicBezTo>
                    <a:pt x="16432" y="16418"/>
                    <a:pt x="17086" y="16575"/>
                    <a:pt x="17753" y="16732"/>
                  </a:cubicBezTo>
                  <a:cubicBezTo>
                    <a:pt x="19152" y="17059"/>
                    <a:pt x="20601" y="17392"/>
                    <a:pt x="22022" y="17392"/>
                  </a:cubicBezTo>
                  <a:cubicBezTo>
                    <a:pt x="22110" y="17392"/>
                    <a:pt x="22197" y="17391"/>
                    <a:pt x="22284" y="17388"/>
                  </a:cubicBezTo>
                  <a:cubicBezTo>
                    <a:pt x="24170" y="17332"/>
                    <a:pt x="25742" y="16438"/>
                    <a:pt x="26490" y="14525"/>
                  </a:cubicBezTo>
                  <a:cubicBezTo>
                    <a:pt x="26542" y="14389"/>
                    <a:pt x="26650" y="14231"/>
                    <a:pt x="26620" y="14112"/>
                  </a:cubicBezTo>
                  <a:cubicBezTo>
                    <a:pt x="26429" y="13343"/>
                    <a:pt x="26931" y="12836"/>
                    <a:pt x="27271" y="12263"/>
                  </a:cubicBezTo>
                  <a:cubicBezTo>
                    <a:pt x="27760" y="11438"/>
                    <a:pt x="27828" y="10615"/>
                    <a:pt x="27247" y="9796"/>
                  </a:cubicBezTo>
                  <a:cubicBezTo>
                    <a:pt x="27157" y="9671"/>
                    <a:pt x="27072" y="9509"/>
                    <a:pt x="27072" y="9365"/>
                  </a:cubicBezTo>
                  <a:cubicBezTo>
                    <a:pt x="27072" y="8532"/>
                    <a:pt x="26581" y="7702"/>
                    <a:pt x="25790" y="7425"/>
                  </a:cubicBezTo>
                  <a:cubicBezTo>
                    <a:pt x="25004" y="7150"/>
                    <a:pt x="24188" y="6951"/>
                    <a:pt x="23378" y="6758"/>
                  </a:cubicBezTo>
                  <a:cubicBezTo>
                    <a:pt x="23266" y="6730"/>
                    <a:pt x="23150" y="6723"/>
                    <a:pt x="23030" y="6723"/>
                  </a:cubicBezTo>
                  <a:cubicBezTo>
                    <a:pt x="22865" y="6723"/>
                    <a:pt x="22694" y="6737"/>
                    <a:pt x="22517" y="6737"/>
                  </a:cubicBezTo>
                  <a:cubicBezTo>
                    <a:pt x="22506" y="6737"/>
                    <a:pt x="22494" y="6737"/>
                    <a:pt x="22482" y="6737"/>
                  </a:cubicBezTo>
                  <a:cubicBezTo>
                    <a:pt x="22542" y="5853"/>
                    <a:pt x="22191" y="5256"/>
                    <a:pt x="21299" y="5022"/>
                  </a:cubicBezTo>
                  <a:cubicBezTo>
                    <a:pt x="21289" y="4439"/>
                    <a:pt x="21306" y="3850"/>
                    <a:pt x="20881" y="3368"/>
                  </a:cubicBezTo>
                  <a:cubicBezTo>
                    <a:pt x="20533" y="2973"/>
                    <a:pt x="20119" y="2712"/>
                    <a:pt x="19597" y="2685"/>
                  </a:cubicBezTo>
                  <a:cubicBezTo>
                    <a:pt x="19303" y="2668"/>
                    <a:pt x="19169" y="2558"/>
                    <a:pt x="19060" y="2283"/>
                  </a:cubicBezTo>
                  <a:cubicBezTo>
                    <a:pt x="18507" y="894"/>
                    <a:pt x="17314" y="1"/>
                    <a:pt x="159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7" name="Google Shape;187;p2"/>
            <p:cNvGrpSpPr/>
            <p:nvPr/>
          </p:nvGrpSpPr>
          <p:grpSpPr>
            <a:xfrm>
              <a:off x="5701741" y="3836395"/>
              <a:ext cx="1289491" cy="821500"/>
              <a:chOff x="5701741" y="3836395"/>
              <a:chExt cx="1289491" cy="821500"/>
            </a:xfrm>
          </p:grpSpPr>
          <p:sp>
            <p:nvSpPr>
              <p:cNvPr id="188" name="Google Shape;188;p2"/>
              <p:cNvSpPr/>
              <p:nvPr/>
            </p:nvSpPr>
            <p:spPr>
              <a:xfrm>
                <a:off x="6137682" y="3911094"/>
                <a:ext cx="817658" cy="685475"/>
              </a:xfrm>
              <a:custGeom>
                <a:avLst/>
                <a:gdLst/>
                <a:ahLst/>
                <a:cxnLst/>
                <a:rect l="l" t="t" r="r" b="b"/>
                <a:pathLst>
                  <a:path w="16813" h="14095" extrusionOk="0">
                    <a:moveTo>
                      <a:pt x="6440" y="1"/>
                    </a:moveTo>
                    <a:cubicBezTo>
                      <a:pt x="5411" y="1"/>
                      <a:pt x="4652" y="607"/>
                      <a:pt x="4359" y="1758"/>
                    </a:cubicBezTo>
                    <a:cubicBezTo>
                      <a:pt x="4229" y="1634"/>
                      <a:pt x="4172" y="1550"/>
                      <a:pt x="4094" y="1509"/>
                    </a:cubicBezTo>
                    <a:cubicBezTo>
                      <a:pt x="3921" y="1421"/>
                      <a:pt x="3711" y="1254"/>
                      <a:pt x="3559" y="1254"/>
                    </a:cubicBezTo>
                    <a:cubicBezTo>
                      <a:pt x="3541" y="1254"/>
                      <a:pt x="3523" y="1256"/>
                      <a:pt x="3506" y="1262"/>
                    </a:cubicBezTo>
                    <a:cubicBezTo>
                      <a:pt x="2884" y="1472"/>
                      <a:pt x="2167" y="1609"/>
                      <a:pt x="2031" y="2449"/>
                    </a:cubicBezTo>
                    <a:cubicBezTo>
                      <a:pt x="2022" y="2507"/>
                      <a:pt x="1890" y="2589"/>
                      <a:pt x="1815" y="2589"/>
                    </a:cubicBezTo>
                    <a:cubicBezTo>
                      <a:pt x="1813" y="2589"/>
                      <a:pt x="1812" y="2589"/>
                      <a:pt x="1810" y="2589"/>
                    </a:cubicBezTo>
                    <a:cubicBezTo>
                      <a:pt x="1757" y="2585"/>
                      <a:pt x="1705" y="2584"/>
                      <a:pt x="1654" y="2584"/>
                    </a:cubicBezTo>
                    <a:cubicBezTo>
                      <a:pt x="667" y="2584"/>
                      <a:pt x="1" y="3210"/>
                      <a:pt x="11" y="4267"/>
                    </a:cubicBezTo>
                    <a:cubicBezTo>
                      <a:pt x="15" y="4763"/>
                      <a:pt x="145" y="5288"/>
                      <a:pt x="350" y="5742"/>
                    </a:cubicBezTo>
                    <a:cubicBezTo>
                      <a:pt x="773" y="6688"/>
                      <a:pt x="1284" y="7596"/>
                      <a:pt x="1775" y="8550"/>
                    </a:cubicBezTo>
                    <a:cubicBezTo>
                      <a:pt x="2057" y="8224"/>
                      <a:pt x="2193" y="7944"/>
                      <a:pt x="1988" y="7502"/>
                    </a:cubicBezTo>
                    <a:cubicBezTo>
                      <a:pt x="1602" y="6665"/>
                      <a:pt x="1299" y="5792"/>
                      <a:pt x="950" y="4939"/>
                    </a:cubicBezTo>
                    <a:cubicBezTo>
                      <a:pt x="840" y="4675"/>
                      <a:pt x="691" y="4426"/>
                      <a:pt x="561" y="4170"/>
                    </a:cubicBezTo>
                    <a:lnTo>
                      <a:pt x="639" y="4077"/>
                    </a:lnTo>
                    <a:cubicBezTo>
                      <a:pt x="732" y="4159"/>
                      <a:pt x="870" y="4222"/>
                      <a:pt x="911" y="4324"/>
                    </a:cubicBezTo>
                    <a:cubicBezTo>
                      <a:pt x="1371" y="5445"/>
                      <a:pt x="1817" y="6572"/>
                      <a:pt x="2267" y="7700"/>
                    </a:cubicBezTo>
                    <a:cubicBezTo>
                      <a:pt x="2843" y="7403"/>
                      <a:pt x="2910" y="7303"/>
                      <a:pt x="2728" y="6762"/>
                    </a:cubicBezTo>
                    <a:cubicBezTo>
                      <a:pt x="2397" y="5781"/>
                      <a:pt x="2037" y="4807"/>
                      <a:pt x="1695" y="3830"/>
                    </a:cubicBezTo>
                    <a:cubicBezTo>
                      <a:pt x="1659" y="3724"/>
                      <a:pt x="1673" y="3601"/>
                      <a:pt x="1663" y="3486"/>
                    </a:cubicBezTo>
                    <a:lnTo>
                      <a:pt x="1803" y="3460"/>
                    </a:lnTo>
                    <a:cubicBezTo>
                      <a:pt x="2018" y="4068"/>
                      <a:pt x="2236" y="4675"/>
                      <a:pt x="2449" y="5283"/>
                    </a:cubicBezTo>
                    <a:cubicBezTo>
                      <a:pt x="2661" y="5892"/>
                      <a:pt x="2867" y="6498"/>
                      <a:pt x="3075" y="7106"/>
                    </a:cubicBezTo>
                    <a:cubicBezTo>
                      <a:pt x="3705" y="6866"/>
                      <a:pt x="3722" y="6862"/>
                      <a:pt x="3583" y="6301"/>
                    </a:cubicBezTo>
                    <a:cubicBezTo>
                      <a:pt x="3300" y="5151"/>
                      <a:pt x="2995" y="4008"/>
                      <a:pt x="2711" y="2860"/>
                    </a:cubicBezTo>
                    <a:cubicBezTo>
                      <a:pt x="2691" y="2786"/>
                      <a:pt x="2754" y="2689"/>
                      <a:pt x="2778" y="2603"/>
                    </a:cubicBezTo>
                    <a:cubicBezTo>
                      <a:pt x="2847" y="2656"/>
                      <a:pt x="2966" y="2696"/>
                      <a:pt x="2981" y="2761"/>
                    </a:cubicBezTo>
                    <a:cubicBezTo>
                      <a:pt x="3284" y="4083"/>
                      <a:pt x="3575" y="5409"/>
                      <a:pt x="3873" y="6747"/>
                    </a:cubicBezTo>
                    <a:cubicBezTo>
                      <a:pt x="3940" y="6755"/>
                      <a:pt x="4001" y="6760"/>
                      <a:pt x="4058" y="6760"/>
                    </a:cubicBezTo>
                    <a:cubicBezTo>
                      <a:pt x="4325" y="6760"/>
                      <a:pt x="4470" y="6653"/>
                      <a:pt x="4484" y="6288"/>
                    </a:cubicBezTo>
                    <a:cubicBezTo>
                      <a:pt x="4525" y="5205"/>
                      <a:pt x="4614" y="4123"/>
                      <a:pt x="4686" y="3040"/>
                    </a:cubicBezTo>
                    <a:cubicBezTo>
                      <a:pt x="4690" y="2990"/>
                      <a:pt x="4720" y="2940"/>
                      <a:pt x="4811" y="2893"/>
                    </a:cubicBezTo>
                    <a:lnTo>
                      <a:pt x="4811" y="2893"/>
                    </a:lnTo>
                    <a:cubicBezTo>
                      <a:pt x="4870" y="4144"/>
                      <a:pt x="4751" y="5389"/>
                      <a:pt x="4720" y="6665"/>
                    </a:cubicBezTo>
                    <a:lnTo>
                      <a:pt x="5303" y="6799"/>
                    </a:lnTo>
                    <a:cubicBezTo>
                      <a:pt x="5530" y="5300"/>
                      <a:pt x="5753" y="3826"/>
                      <a:pt x="5987" y="2269"/>
                    </a:cubicBezTo>
                    <a:cubicBezTo>
                      <a:pt x="6054" y="2423"/>
                      <a:pt x="6182" y="2570"/>
                      <a:pt x="6162" y="2696"/>
                    </a:cubicBezTo>
                    <a:cubicBezTo>
                      <a:pt x="5950" y="4051"/>
                      <a:pt x="5716" y="5402"/>
                      <a:pt x="5485" y="6768"/>
                    </a:cubicBezTo>
                    <a:lnTo>
                      <a:pt x="6141" y="7030"/>
                    </a:lnTo>
                    <a:lnTo>
                      <a:pt x="7645" y="3113"/>
                    </a:lnTo>
                    <a:lnTo>
                      <a:pt x="7773" y="3137"/>
                    </a:lnTo>
                    <a:cubicBezTo>
                      <a:pt x="7771" y="3243"/>
                      <a:pt x="7799" y="3360"/>
                      <a:pt x="7763" y="3453"/>
                    </a:cubicBezTo>
                    <a:cubicBezTo>
                      <a:pt x="7327" y="4614"/>
                      <a:pt x="6890" y="5777"/>
                      <a:pt x="6431" y="6929"/>
                    </a:cubicBezTo>
                    <a:cubicBezTo>
                      <a:pt x="6245" y="7397"/>
                      <a:pt x="6728" y="7423"/>
                      <a:pt x="6886" y="7773"/>
                    </a:cubicBezTo>
                    <a:lnTo>
                      <a:pt x="8769" y="4053"/>
                    </a:lnTo>
                    <a:lnTo>
                      <a:pt x="8891" y="4062"/>
                    </a:lnTo>
                    <a:cubicBezTo>
                      <a:pt x="8877" y="4187"/>
                      <a:pt x="8897" y="4330"/>
                      <a:pt x="8845" y="4434"/>
                    </a:cubicBezTo>
                    <a:cubicBezTo>
                      <a:pt x="8289" y="5562"/>
                      <a:pt x="7702" y="6675"/>
                      <a:pt x="7182" y="7817"/>
                    </a:cubicBezTo>
                    <a:cubicBezTo>
                      <a:pt x="7109" y="7973"/>
                      <a:pt x="7351" y="8273"/>
                      <a:pt x="7490" y="8605"/>
                    </a:cubicBezTo>
                    <a:cubicBezTo>
                      <a:pt x="7823" y="8048"/>
                      <a:pt x="8081" y="7591"/>
                      <a:pt x="8360" y="7150"/>
                    </a:cubicBezTo>
                    <a:cubicBezTo>
                      <a:pt x="8639" y="6708"/>
                      <a:pt x="8940" y="6271"/>
                      <a:pt x="9233" y="5835"/>
                    </a:cubicBezTo>
                    <a:cubicBezTo>
                      <a:pt x="9492" y="5450"/>
                      <a:pt x="9750" y="5067"/>
                      <a:pt x="10010" y="4685"/>
                    </a:cubicBezTo>
                    <a:lnTo>
                      <a:pt x="10160" y="4796"/>
                    </a:lnTo>
                    <a:cubicBezTo>
                      <a:pt x="10079" y="4922"/>
                      <a:pt x="9995" y="5049"/>
                      <a:pt x="9915" y="5175"/>
                    </a:cubicBezTo>
                    <a:cubicBezTo>
                      <a:pt x="9211" y="6303"/>
                      <a:pt x="8479" y="7416"/>
                      <a:pt x="7823" y="8572"/>
                    </a:cubicBezTo>
                    <a:cubicBezTo>
                      <a:pt x="7676" y="8826"/>
                      <a:pt x="7793" y="9233"/>
                      <a:pt x="7788" y="9709"/>
                    </a:cubicBezTo>
                    <a:cubicBezTo>
                      <a:pt x="8897" y="8605"/>
                      <a:pt x="9625" y="7316"/>
                      <a:pt x="10885" y="6554"/>
                    </a:cubicBezTo>
                    <a:lnTo>
                      <a:pt x="10885" y="6554"/>
                    </a:lnTo>
                    <a:cubicBezTo>
                      <a:pt x="9895" y="7656"/>
                      <a:pt x="8904" y="8758"/>
                      <a:pt x="7886" y="9891"/>
                    </a:cubicBezTo>
                    <a:cubicBezTo>
                      <a:pt x="8112" y="9939"/>
                      <a:pt x="8274" y="9967"/>
                      <a:pt x="8408" y="9967"/>
                    </a:cubicBezTo>
                    <a:cubicBezTo>
                      <a:pt x="8684" y="9967"/>
                      <a:pt x="8845" y="9847"/>
                      <a:pt x="9209" y="9523"/>
                    </a:cubicBezTo>
                    <a:cubicBezTo>
                      <a:pt x="9999" y="8825"/>
                      <a:pt x="10792" y="8131"/>
                      <a:pt x="11692" y="7342"/>
                    </a:cubicBezTo>
                    <a:lnTo>
                      <a:pt x="11692" y="7342"/>
                    </a:lnTo>
                    <a:cubicBezTo>
                      <a:pt x="11651" y="7574"/>
                      <a:pt x="11671" y="7743"/>
                      <a:pt x="11602" y="7801"/>
                    </a:cubicBezTo>
                    <a:cubicBezTo>
                      <a:pt x="11166" y="8159"/>
                      <a:pt x="10694" y="8473"/>
                      <a:pt x="10265" y="8838"/>
                    </a:cubicBezTo>
                    <a:cubicBezTo>
                      <a:pt x="9783" y="9243"/>
                      <a:pt x="9332" y="9687"/>
                      <a:pt x="8830" y="10147"/>
                    </a:cubicBezTo>
                    <a:lnTo>
                      <a:pt x="9449" y="10636"/>
                    </a:lnTo>
                    <a:lnTo>
                      <a:pt x="12979" y="7821"/>
                    </a:lnTo>
                    <a:lnTo>
                      <a:pt x="13098" y="7894"/>
                    </a:lnTo>
                    <a:cubicBezTo>
                      <a:pt x="13039" y="7999"/>
                      <a:pt x="13003" y="8139"/>
                      <a:pt x="12912" y="8208"/>
                    </a:cubicBezTo>
                    <a:cubicBezTo>
                      <a:pt x="11818" y="9060"/>
                      <a:pt x="10712" y="9902"/>
                      <a:pt x="9584" y="10766"/>
                    </a:cubicBezTo>
                    <a:cubicBezTo>
                      <a:pt x="9818" y="11089"/>
                      <a:pt x="9923" y="11234"/>
                      <a:pt x="10066" y="11234"/>
                    </a:cubicBezTo>
                    <a:cubicBezTo>
                      <a:pt x="10170" y="11234"/>
                      <a:pt x="10295" y="11158"/>
                      <a:pt x="10504" y="11019"/>
                    </a:cubicBezTo>
                    <a:cubicBezTo>
                      <a:pt x="11504" y="10352"/>
                      <a:pt x="12481" y="9653"/>
                      <a:pt x="13468" y="8969"/>
                    </a:cubicBezTo>
                    <a:cubicBezTo>
                      <a:pt x="13592" y="8882"/>
                      <a:pt x="13719" y="8800"/>
                      <a:pt x="13845" y="8717"/>
                    </a:cubicBezTo>
                    <a:lnTo>
                      <a:pt x="13947" y="8819"/>
                    </a:lnTo>
                    <a:cubicBezTo>
                      <a:pt x="13879" y="8912"/>
                      <a:pt x="13825" y="9033"/>
                      <a:pt x="13732" y="9096"/>
                    </a:cubicBezTo>
                    <a:cubicBezTo>
                      <a:pt x="12743" y="9778"/>
                      <a:pt x="11747" y="10450"/>
                      <a:pt x="10753" y="11127"/>
                    </a:cubicBezTo>
                    <a:cubicBezTo>
                      <a:pt x="10692" y="11168"/>
                      <a:pt x="10642" y="11233"/>
                      <a:pt x="10575" y="11255"/>
                    </a:cubicBezTo>
                    <a:cubicBezTo>
                      <a:pt x="10060" y="11422"/>
                      <a:pt x="10116" y="11751"/>
                      <a:pt x="10335" y="12156"/>
                    </a:cubicBezTo>
                    <a:cubicBezTo>
                      <a:pt x="10419" y="12143"/>
                      <a:pt x="10523" y="12149"/>
                      <a:pt x="10608" y="12110"/>
                    </a:cubicBezTo>
                    <a:cubicBezTo>
                      <a:pt x="12009" y="11478"/>
                      <a:pt x="13407" y="10841"/>
                      <a:pt x="14808" y="10211"/>
                    </a:cubicBezTo>
                    <a:cubicBezTo>
                      <a:pt x="14850" y="10192"/>
                      <a:pt x="14897" y="10182"/>
                      <a:pt x="14947" y="10182"/>
                    </a:cubicBezTo>
                    <a:cubicBezTo>
                      <a:pt x="15022" y="10182"/>
                      <a:pt x="15102" y="10204"/>
                      <a:pt x="15179" y="10248"/>
                    </a:cubicBezTo>
                    <a:cubicBezTo>
                      <a:pt x="13750" y="10898"/>
                      <a:pt x="12336" y="11586"/>
                      <a:pt x="10885" y="12180"/>
                    </a:cubicBezTo>
                    <a:cubicBezTo>
                      <a:pt x="10292" y="12424"/>
                      <a:pt x="10242" y="12825"/>
                      <a:pt x="10227" y="13360"/>
                    </a:cubicBezTo>
                    <a:lnTo>
                      <a:pt x="13918" y="12260"/>
                    </a:lnTo>
                    <a:cubicBezTo>
                      <a:pt x="13934" y="12292"/>
                      <a:pt x="13949" y="12325"/>
                      <a:pt x="13962" y="12357"/>
                    </a:cubicBezTo>
                    <a:cubicBezTo>
                      <a:pt x="13836" y="12414"/>
                      <a:pt x="13711" y="12481"/>
                      <a:pt x="13581" y="12524"/>
                    </a:cubicBezTo>
                    <a:cubicBezTo>
                      <a:pt x="12554" y="12860"/>
                      <a:pt x="11528" y="13204"/>
                      <a:pt x="10491" y="13520"/>
                    </a:cubicBezTo>
                    <a:cubicBezTo>
                      <a:pt x="10185" y="13613"/>
                      <a:pt x="9995" y="13747"/>
                      <a:pt x="10012" y="14094"/>
                    </a:cubicBezTo>
                    <a:cubicBezTo>
                      <a:pt x="10618" y="13998"/>
                      <a:pt x="11231" y="13895"/>
                      <a:pt x="11844" y="13802"/>
                    </a:cubicBezTo>
                    <a:cubicBezTo>
                      <a:pt x="12732" y="13667"/>
                      <a:pt x="13620" y="13542"/>
                      <a:pt x="14509" y="13403"/>
                    </a:cubicBezTo>
                    <a:cubicBezTo>
                      <a:pt x="14581" y="13392"/>
                      <a:pt x="14663" y="13329"/>
                      <a:pt x="14709" y="13267"/>
                    </a:cubicBezTo>
                    <a:cubicBezTo>
                      <a:pt x="15224" y="12604"/>
                      <a:pt x="15592" y="11900"/>
                      <a:pt x="15399" y="11010"/>
                    </a:cubicBezTo>
                    <a:cubicBezTo>
                      <a:pt x="15374" y="10906"/>
                      <a:pt x="15525" y="10705"/>
                      <a:pt x="15646" y="10640"/>
                    </a:cubicBezTo>
                    <a:cubicBezTo>
                      <a:pt x="16326" y="10268"/>
                      <a:pt x="16813" y="9261"/>
                      <a:pt x="16417" y="8668"/>
                    </a:cubicBezTo>
                    <a:cubicBezTo>
                      <a:pt x="16110" y="8208"/>
                      <a:pt x="16073" y="7762"/>
                      <a:pt x="15989" y="7269"/>
                    </a:cubicBezTo>
                    <a:cubicBezTo>
                      <a:pt x="15900" y="6736"/>
                      <a:pt x="15408" y="6576"/>
                      <a:pt x="14940" y="6463"/>
                    </a:cubicBezTo>
                    <a:cubicBezTo>
                      <a:pt x="14820" y="6433"/>
                      <a:pt x="14695" y="6424"/>
                      <a:pt x="14569" y="6424"/>
                    </a:cubicBezTo>
                    <a:cubicBezTo>
                      <a:pt x="14532" y="6424"/>
                      <a:pt x="14495" y="6424"/>
                      <a:pt x="14458" y="6426"/>
                    </a:cubicBezTo>
                    <a:cubicBezTo>
                      <a:pt x="14436" y="6427"/>
                      <a:pt x="14415" y="6427"/>
                      <a:pt x="14393" y="6427"/>
                    </a:cubicBezTo>
                    <a:cubicBezTo>
                      <a:pt x="14139" y="6427"/>
                      <a:pt x="13947" y="6362"/>
                      <a:pt x="13713" y="6156"/>
                    </a:cubicBezTo>
                    <a:cubicBezTo>
                      <a:pt x="13472" y="5943"/>
                      <a:pt x="13196" y="5863"/>
                      <a:pt x="12908" y="5863"/>
                    </a:cubicBezTo>
                    <a:cubicBezTo>
                      <a:pt x="12625" y="5863"/>
                      <a:pt x="12331" y="5941"/>
                      <a:pt x="12048" y="6047"/>
                    </a:cubicBezTo>
                    <a:cubicBezTo>
                      <a:pt x="11877" y="6111"/>
                      <a:pt x="11762" y="6150"/>
                      <a:pt x="11685" y="6150"/>
                    </a:cubicBezTo>
                    <a:cubicBezTo>
                      <a:pt x="11545" y="6150"/>
                      <a:pt x="11533" y="6021"/>
                      <a:pt x="11541" y="5684"/>
                    </a:cubicBezTo>
                    <a:cubicBezTo>
                      <a:pt x="11547" y="5478"/>
                      <a:pt x="11558" y="5272"/>
                      <a:pt x="11554" y="5067"/>
                    </a:cubicBezTo>
                    <a:cubicBezTo>
                      <a:pt x="11543" y="4569"/>
                      <a:pt x="11194" y="4192"/>
                      <a:pt x="10694" y="4122"/>
                    </a:cubicBezTo>
                    <a:cubicBezTo>
                      <a:pt x="10595" y="4109"/>
                      <a:pt x="10497" y="4086"/>
                      <a:pt x="10398" y="4064"/>
                    </a:cubicBezTo>
                    <a:cubicBezTo>
                      <a:pt x="10387" y="4062"/>
                      <a:pt x="10378" y="4044"/>
                      <a:pt x="10369" y="4034"/>
                    </a:cubicBezTo>
                    <a:cubicBezTo>
                      <a:pt x="10493" y="2650"/>
                      <a:pt x="9798" y="1931"/>
                      <a:pt x="8250" y="1892"/>
                    </a:cubicBezTo>
                    <a:cubicBezTo>
                      <a:pt x="8185" y="836"/>
                      <a:pt x="7637" y="56"/>
                      <a:pt x="6572" y="4"/>
                    </a:cubicBezTo>
                    <a:cubicBezTo>
                      <a:pt x="6528" y="2"/>
                      <a:pt x="6483" y="1"/>
                      <a:pt x="644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5701741" y="3836395"/>
                <a:ext cx="1289491" cy="821500"/>
              </a:xfrm>
              <a:custGeom>
                <a:avLst/>
                <a:gdLst/>
                <a:ahLst/>
                <a:cxnLst/>
                <a:rect l="l" t="t" r="r" b="b"/>
                <a:pathLst>
                  <a:path w="26515" h="16892" extrusionOk="0">
                    <a:moveTo>
                      <a:pt x="15077" y="0"/>
                    </a:moveTo>
                    <a:cubicBezTo>
                      <a:pt x="14634" y="0"/>
                      <a:pt x="14193" y="132"/>
                      <a:pt x="13760" y="314"/>
                    </a:cubicBezTo>
                    <a:cubicBezTo>
                      <a:pt x="13067" y="605"/>
                      <a:pt x="12863" y="1178"/>
                      <a:pt x="12758" y="1837"/>
                    </a:cubicBezTo>
                    <a:cubicBezTo>
                      <a:pt x="12509" y="1732"/>
                      <a:pt x="12278" y="1679"/>
                      <a:pt x="12064" y="1679"/>
                    </a:cubicBezTo>
                    <a:cubicBezTo>
                      <a:pt x="11414" y="1679"/>
                      <a:pt x="10916" y="2167"/>
                      <a:pt x="10519" y="3168"/>
                    </a:cubicBezTo>
                    <a:cubicBezTo>
                      <a:pt x="10317" y="3081"/>
                      <a:pt x="10119" y="3041"/>
                      <a:pt x="9930" y="3041"/>
                    </a:cubicBezTo>
                    <a:cubicBezTo>
                      <a:pt x="9494" y="3041"/>
                      <a:pt x="9107" y="3254"/>
                      <a:pt x="8827" y="3604"/>
                    </a:cubicBezTo>
                    <a:cubicBezTo>
                      <a:pt x="8466" y="4058"/>
                      <a:pt x="8306" y="4673"/>
                      <a:pt x="8046" y="5241"/>
                    </a:cubicBezTo>
                    <a:cubicBezTo>
                      <a:pt x="7862" y="5181"/>
                      <a:pt x="7660" y="5112"/>
                      <a:pt x="7453" y="5112"/>
                    </a:cubicBezTo>
                    <a:cubicBezTo>
                      <a:pt x="7254" y="5112"/>
                      <a:pt x="7050" y="5176"/>
                      <a:pt x="6855" y="5370"/>
                    </a:cubicBezTo>
                    <a:cubicBezTo>
                      <a:pt x="6843" y="5381"/>
                      <a:pt x="6824" y="5386"/>
                      <a:pt x="6800" y="5386"/>
                    </a:cubicBezTo>
                    <a:cubicBezTo>
                      <a:pt x="6720" y="5386"/>
                      <a:pt x="6587" y="5335"/>
                      <a:pt x="6498" y="5301"/>
                    </a:cubicBezTo>
                    <a:cubicBezTo>
                      <a:pt x="6232" y="5198"/>
                      <a:pt x="5994" y="5145"/>
                      <a:pt x="5779" y="5145"/>
                    </a:cubicBezTo>
                    <a:cubicBezTo>
                      <a:pt x="5269" y="5145"/>
                      <a:pt x="4893" y="5440"/>
                      <a:pt x="4601" y="6053"/>
                    </a:cubicBezTo>
                    <a:cubicBezTo>
                      <a:pt x="4411" y="6453"/>
                      <a:pt x="4334" y="6616"/>
                      <a:pt x="4163" y="6616"/>
                    </a:cubicBezTo>
                    <a:cubicBezTo>
                      <a:pt x="4045" y="6616"/>
                      <a:pt x="3882" y="6538"/>
                      <a:pt x="3605" y="6406"/>
                    </a:cubicBezTo>
                    <a:cubicBezTo>
                      <a:pt x="3288" y="6256"/>
                      <a:pt x="2927" y="6181"/>
                      <a:pt x="2559" y="6181"/>
                    </a:cubicBezTo>
                    <a:cubicBezTo>
                      <a:pt x="1393" y="6181"/>
                      <a:pt x="172" y="6944"/>
                      <a:pt x="160" y="8514"/>
                    </a:cubicBezTo>
                    <a:cubicBezTo>
                      <a:pt x="157" y="9110"/>
                      <a:pt x="433" y="9573"/>
                      <a:pt x="1004" y="9851"/>
                    </a:cubicBezTo>
                    <a:cubicBezTo>
                      <a:pt x="944" y="9952"/>
                      <a:pt x="917" y="10039"/>
                      <a:pt x="857" y="10091"/>
                    </a:cubicBezTo>
                    <a:cubicBezTo>
                      <a:pt x="62" y="10823"/>
                      <a:pt x="1" y="11734"/>
                      <a:pt x="179" y="12724"/>
                    </a:cubicBezTo>
                    <a:cubicBezTo>
                      <a:pt x="426" y="14106"/>
                      <a:pt x="1270" y="14991"/>
                      <a:pt x="2498" y="15550"/>
                    </a:cubicBezTo>
                    <a:cubicBezTo>
                      <a:pt x="2941" y="15752"/>
                      <a:pt x="3897" y="15916"/>
                      <a:pt x="4701" y="15916"/>
                    </a:cubicBezTo>
                    <a:cubicBezTo>
                      <a:pt x="5077" y="15916"/>
                      <a:pt x="5419" y="15880"/>
                      <a:pt x="5660" y="15796"/>
                    </a:cubicBezTo>
                    <a:cubicBezTo>
                      <a:pt x="5038" y="15543"/>
                      <a:pt x="4334" y="15333"/>
                      <a:pt x="3709" y="14984"/>
                    </a:cubicBezTo>
                    <a:cubicBezTo>
                      <a:pt x="2624" y="14378"/>
                      <a:pt x="1775" y="13523"/>
                      <a:pt x="1396" y="12293"/>
                    </a:cubicBezTo>
                    <a:cubicBezTo>
                      <a:pt x="1160" y="11531"/>
                      <a:pt x="1247" y="11089"/>
                      <a:pt x="1755" y="10416"/>
                    </a:cubicBezTo>
                    <a:cubicBezTo>
                      <a:pt x="1193" y="9567"/>
                      <a:pt x="1305" y="8723"/>
                      <a:pt x="1952" y="7975"/>
                    </a:cubicBezTo>
                    <a:cubicBezTo>
                      <a:pt x="2423" y="7427"/>
                      <a:pt x="2996" y="7093"/>
                      <a:pt x="3664" y="7093"/>
                    </a:cubicBezTo>
                    <a:cubicBezTo>
                      <a:pt x="3862" y="7093"/>
                      <a:pt x="4069" y="7123"/>
                      <a:pt x="4284" y="7185"/>
                    </a:cubicBezTo>
                    <a:cubicBezTo>
                      <a:pt x="4720" y="6366"/>
                      <a:pt x="5200" y="6004"/>
                      <a:pt x="5915" y="6004"/>
                    </a:cubicBezTo>
                    <a:cubicBezTo>
                      <a:pt x="6169" y="6004"/>
                      <a:pt x="6452" y="6050"/>
                      <a:pt x="6773" y="6137"/>
                    </a:cubicBezTo>
                    <a:cubicBezTo>
                      <a:pt x="6811" y="6147"/>
                      <a:pt x="6854" y="6154"/>
                      <a:pt x="6895" y="6154"/>
                    </a:cubicBezTo>
                    <a:cubicBezTo>
                      <a:pt x="6925" y="6154"/>
                      <a:pt x="6954" y="6150"/>
                      <a:pt x="6978" y="6139"/>
                    </a:cubicBezTo>
                    <a:cubicBezTo>
                      <a:pt x="7219" y="6022"/>
                      <a:pt x="7452" y="5967"/>
                      <a:pt x="7671" y="5967"/>
                    </a:cubicBezTo>
                    <a:cubicBezTo>
                      <a:pt x="8019" y="5967"/>
                      <a:pt x="8335" y="6104"/>
                      <a:pt x="8604" y="6347"/>
                    </a:cubicBezTo>
                    <a:cubicBezTo>
                      <a:pt x="8732" y="5819"/>
                      <a:pt x="8816" y="5264"/>
                      <a:pt x="9003" y="4749"/>
                    </a:cubicBezTo>
                    <a:cubicBezTo>
                      <a:pt x="9237" y="4108"/>
                      <a:pt x="9791" y="3850"/>
                      <a:pt x="10441" y="3757"/>
                    </a:cubicBezTo>
                    <a:cubicBezTo>
                      <a:pt x="10584" y="3736"/>
                      <a:pt x="10763" y="3647"/>
                      <a:pt x="10841" y="3534"/>
                    </a:cubicBezTo>
                    <a:cubicBezTo>
                      <a:pt x="11207" y="2997"/>
                      <a:pt x="11705" y="2646"/>
                      <a:pt x="12329" y="2525"/>
                    </a:cubicBezTo>
                    <a:cubicBezTo>
                      <a:pt x="12389" y="2513"/>
                      <a:pt x="12449" y="2508"/>
                      <a:pt x="12511" y="2508"/>
                    </a:cubicBezTo>
                    <a:cubicBezTo>
                      <a:pt x="12746" y="2508"/>
                      <a:pt x="12999" y="2577"/>
                      <a:pt x="13281" y="2607"/>
                    </a:cubicBezTo>
                    <a:cubicBezTo>
                      <a:pt x="13582" y="1713"/>
                      <a:pt x="14355" y="1395"/>
                      <a:pt x="15185" y="1209"/>
                    </a:cubicBezTo>
                    <a:cubicBezTo>
                      <a:pt x="15262" y="1192"/>
                      <a:pt x="15342" y="1184"/>
                      <a:pt x="15424" y="1184"/>
                    </a:cubicBezTo>
                    <a:cubicBezTo>
                      <a:pt x="16229" y="1184"/>
                      <a:pt x="17222" y="1971"/>
                      <a:pt x="17357" y="2774"/>
                    </a:cubicBezTo>
                    <a:cubicBezTo>
                      <a:pt x="17408" y="3075"/>
                      <a:pt x="17519" y="3157"/>
                      <a:pt x="17803" y="3168"/>
                    </a:cubicBezTo>
                    <a:cubicBezTo>
                      <a:pt x="18675" y="3203"/>
                      <a:pt x="19572" y="4065"/>
                      <a:pt x="19628" y="4948"/>
                    </a:cubicBezTo>
                    <a:cubicBezTo>
                      <a:pt x="19645" y="5243"/>
                      <a:pt x="19715" y="5381"/>
                      <a:pt x="20002" y="5474"/>
                    </a:cubicBezTo>
                    <a:cubicBezTo>
                      <a:pt x="20501" y="5637"/>
                      <a:pt x="20728" y="6038"/>
                      <a:pt x="20767" y="6546"/>
                    </a:cubicBezTo>
                    <a:cubicBezTo>
                      <a:pt x="20786" y="6778"/>
                      <a:pt x="20765" y="7014"/>
                      <a:pt x="20763" y="7165"/>
                    </a:cubicBezTo>
                    <a:cubicBezTo>
                      <a:pt x="21332" y="7172"/>
                      <a:pt x="21873" y="7176"/>
                      <a:pt x="22412" y="7189"/>
                    </a:cubicBezTo>
                    <a:cubicBezTo>
                      <a:pt x="22495" y="7191"/>
                      <a:pt x="22601" y="7215"/>
                      <a:pt x="22657" y="7270"/>
                    </a:cubicBezTo>
                    <a:cubicBezTo>
                      <a:pt x="23069" y="7674"/>
                      <a:pt x="23608" y="7653"/>
                      <a:pt x="24119" y="7742"/>
                    </a:cubicBezTo>
                    <a:cubicBezTo>
                      <a:pt x="24861" y="7871"/>
                      <a:pt x="25286" y="8415"/>
                      <a:pt x="25333" y="9197"/>
                    </a:cubicBezTo>
                    <a:cubicBezTo>
                      <a:pt x="25346" y="9392"/>
                      <a:pt x="25412" y="9578"/>
                      <a:pt x="25524" y="9736"/>
                    </a:cubicBezTo>
                    <a:cubicBezTo>
                      <a:pt x="26000" y="10374"/>
                      <a:pt x="25775" y="11654"/>
                      <a:pt x="25098" y="12204"/>
                    </a:cubicBezTo>
                    <a:cubicBezTo>
                      <a:pt x="24939" y="12334"/>
                      <a:pt x="24770" y="12555"/>
                      <a:pt x="24753" y="12748"/>
                    </a:cubicBezTo>
                    <a:cubicBezTo>
                      <a:pt x="24571" y="14824"/>
                      <a:pt x="23547" y="15738"/>
                      <a:pt x="21585" y="16160"/>
                    </a:cubicBezTo>
                    <a:cubicBezTo>
                      <a:pt x="20815" y="16325"/>
                      <a:pt x="20041" y="16455"/>
                      <a:pt x="19178" y="16617"/>
                    </a:cubicBezTo>
                    <a:cubicBezTo>
                      <a:pt x="19691" y="16710"/>
                      <a:pt x="20145" y="16825"/>
                      <a:pt x="20604" y="16868"/>
                    </a:cubicBezTo>
                    <a:cubicBezTo>
                      <a:pt x="20775" y="16884"/>
                      <a:pt x="20945" y="16892"/>
                      <a:pt x="21113" y="16892"/>
                    </a:cubicBezTo>
                    <a:cubicBezTo>
                      <a:pt x="22278" y="16892"/>
                      <a:pt x="23342" y="16505"/>
                      <a:pt x="24255" y="15755"/>
                    </a:cubicBezTo>
                    <a:cubicBezTo>
                      <a:pt x="25087" y="15073"/>
                      <a:pt x="25715" y="14227"/>
                      <a:pt x="25394" y="13019"/>
                    </a:cubicBezTo>
                    <a:cubicBezTo>
                      <a:pt x="25372" y="12932"/>
                      <a:pt x="25468" y="12789"/>
                      <a:pt x="25546" y="12709"/>
                    </a:cubicBezTo>
                    <a:cubicBezTo>
                      <a:pt x="26059" y="12180"/>
                      <a:pt x="26444" y="11594"/>
                      <a:pt x="26486" y="10831"/>
                    </a:cubicBezTo>
                    <a:cubicBezTo>
                      <a:pt x="26514" y="10316"/>
                      <a:pt x="26330" y="9892"/>
                      <a:pt x="25996" y="9511"/>
                    </a:cubicBezTo>
                    <a:cubicBezTo>
                      <a:pt x="25910" y="9417"/>
                      <a:pt x="25838" y="9229"/>
                      <a:pt x="25873" y="9119"/>
                    </a:cubicBezTo>
                    <a:cubicBezTo>
                      <a:pt x="26166" y="8202"/>
                      <a:pt x="25005" y="7296"/>
                      <a:pt x="24235" y="7296"/>
                    </a:cubicBezTo>
                    <a:cubicBezTo>
                      <a:pt x="24189" y="7296"/>
                      <a:pt x="24145" y="7299"/>
                      <a:pt x="24102" y="7306"/>
                    </a:cubicBezTo>
                    <a:cubicBezTo>
                      <a:pt x="24072" y="7310"/>
                      <a:pt x="24040" y="7312"/>
                      <a:pt x="24006" y="7312"/>
                    </a:cubicBezTo>
                    <a:cubicBezTo>
                      <a:pt x="23900" y="7312"/>
                      <a:pt x="23784" y="7289"/>
                      <a:pt x="23710" y="7235"/>
                    </a:cubicBezTo>
                    <a:cubicBezTo>
                      <a:pt x="23287" y="6919"/>
                      <a:pt x="22837" y="6763"/>
                      <a:pt x="22356" y="6763"/>
                    </a:cubicBezTo>
                    <a:cubicBezTo>
                      <a:pt x="22153" y="6763"/>
                      <a:pt x="21944" y="6791"/>
                      <a:pt x="21730" y="6847"/>
                    </a:cubicBezTo>
                    <a:cubicBezTo>
                      <a:pt x="21676" y="6861"/>
                      <a:pt x="21627" y="6868"/>
                      <a:pt x="21582" y="6868"/>
                    </a:cubicBezTo>
                    <a:cubicBezTo>
                      <a:pt x="21391" y="6868"/>
                      <a:pt x="21290" y="6742"/>
                      <a:pt x="21308" y="6522"/>
                    </a:cubicBezTo>
                    <a:cubicBezTo>
                      <a:pt x="21393" y="5466"/>
                      <a:pt x="21189" y="5160"/>
                      <a:pt x="20198" y="4966"/>
                    </a:cubicBezTo>
                    <a:cubicBezTo>
                      <a:pt x="20200" y="4786"/>
                      <a:pt x="20195" y="4600"/>
                      <a:pt x="20206" y="4414"/>
                    </a:cubicBezTo>
                    <a:cubicBezTo>
                      <a:pt x="20273" y="3305"/>
                      <a:pt x="19383" y="2670"/>
                      <a:pt x="18537" y="2651"/>
                    </a:cubicBezTo>
                    <a:cubicBezTo>
                      <a:pt x="18208" y="2644"/>
                      <a:pt x="18084" y="2543"/>
                      <a:pt x="18011" y="2235"/>
                    </a:cubicBezTo>
                    <a:cubicBezTo>
                      <a:pt x="17718" y="981"/>
                      <a:pt x="16770" y="401"/>
                      <a:pt x="15642" y="78"/>
                    </a:cubicBezTo>
                    <a:cubicBezTo>
                      <a:pt x="15454" y="24"/>
                      <a:pt x="15265" y="0"/>
                      <a:pt x="15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5767978" y="4140786"/>
                <a:ext cx="450142" cy="457924"/>
              </a:xfrm>
              <a:custGeom>
                <a:avLst/>
                <a:gdLst/>
                <a:ahLst/>
                <a:cxnLst/>
                <a:rect l="l" t="t" r="r" b="b"/>
                <a:pathLst>
                  <a:path w="9256" h="9416" extrusionOk="0">
                    <a:moveTo>
                      <a:pt x="6249" y="1"/>
                    </a:moveTo>
                    <a:cubicBezTo>
                      <a:pt x="6026" y="1"/>
                      <a:pt x="5825" y="114"/>
                      <a:pt x="5696" y="385"/>
                    </a:cubicBezTo>
                    <a:cubicBezTo>
                      <a:pt x="5252" y="178"/>
                      <a:pt x="4853" y="75"/>
                      <a:pt x="4509" y="75"/>
                    </a:cubicBezTo>
                    <a:cubicBezTo>
                      <a:pt x="3823" y="75"/>
                      <a:pt x="3356" y="484"/>
                      <a:pt x="3189" y="1286"/>
                    </a:cubicBezTo>
                    <a:cubicBezTo>
                      <a:pt x="2877" y="1193"/>
                      <a:pt x="2585" y="1146"/>
                      <a:pt x="2314" y="1146"/>
                    </a:cubicBezTo>
                    <a:cubicBezTo>
                      <a:pt x="1453" y="1146"/>
                      <a:pt x="804" y="1621"/>
                      <a:pt x="413" y="2593"/>
                    </a:cubicBezTo>
                    <a:cubicBezTo>
                      <a:pt x="173" y="3185"/>
                      <a:pt x="316" y="3711"/>
                      <a:pt x="831" y="4098"/>
                    </a:cubicBezTo>
                    <a:cubicBezTo>
                      <a:pt x="824" y="4146"/>
                      <a:pt x="831" y="4187"/>
                      <a:pt x="816" y="4202"/>
                    </a:cubicBezTo>
                    <a:cubicBezTo>
                      <a:pt x="93" y="4902"/>
                      <a:pt x="1" y="5387"/>
                      <a:pt x="422" y="6316"/>
                    </a:cubicBezTo>
                    <a:cubicBezTo>
                      <a:pt x="1013" y="7608"/>
                      <a:pt x="2054" y="8407"/>
                      <a:pt x="3343" y="8890"/>
                    </a:cubicBezTo>
                    <a:cubicBezTo>
                      <a:pt x="3966" y="9124"/>
                      <a:pt x="4631" y="9256"/>
                      <a:pt x="5285" y="9403"/>
                    </a:cubicBezTo>
                    <a:cubicBezTo>
                      <a:pt x="5326" y="9412"/>
                      <a:pt x="5368" y="9416"/>
                      <a:pt x="5412" y="9416"/>
                    </a:cubicBezTo>
                    <a:cubicBezTo>
                      <a:pt x="5564" y="9416"/>
                      <a:pt x="5738" y="9371"/>
                      <a:pt x="5956" y="9351"/>
                    </a:cubicBezTo>
                    <a:cubicBezTo>
                      <a:pt x="5792" y="9089"/>
                      <a:pt x="5681" y="8907"/>
                      <a:pt x="5577" y="8739"/>
                    </a:cubicBezTo>
                    <a:lnTo>
                      <a:pt x="3938" y="8962"/>
                    </a:lnTo>
                    <a:lnTo>
                      <a:pt x="3908" y="8791"/>
                    </a:lnTo>
                    <a:lnTo>
                      <a:pt x="5348" y="8496"/>
                    </a:lnTo>
                    <a:lnTo>
                      <a:pt x="5109" y="8000"/>
                    </a:lnTo>
                    <a:lnTo>
                      <a:pt x="2570" y="7561"/>
                    </a:lnTo>
                    <a:lnTo>
                      <a:pt x="2593" y="7400"/>
                    </a:lnTo>
                    <a:cubicBezTo>
                      <a:pt x="2983" y="7446"/>
                      <a:pt x="3373" y="7489"/>
                      <a:pt x="3763" y="7543"/>
                    </a:cubicBezTo>
                    <a:cubicBezTo>
                      <a:pt x="4165" y="7599"/>
                      <a:pt x="4564" y="7667"/>
                      <a:pt x="4971" y="7732"/>
                    </a:cubicBezTo>
                    <a:cubicBezTo>
                      <a:pt x="5094" y="7335"/>
                      <a:pt x="5079" y="7134"/>
                      <a:pt x="4625" y="7052"/>
                    </a:cubicBezTo>
                    <a:cubicBezTo>
                      <a:pt x="3763" y="6900"/>
                      <a:pt x="2916" y="6664"/>
                      <a:pt x="2063" y="6459"/>
                    </a:cubicBezTo>
                    <a:cubicBezTo>
                      <a:pt x="1946" y="6432"/>
                      <a:pt x="1835" y="6381"/>
                      <a:pt x="1721" y="6341"/>
                    </a:cubicBezTo>
                    <a:cubicBezTo>
                      <a:pt x="1734" y="6287"/>
                      <a:pt x="1747" y="6233"/>
                      <a:pt x="1760" y="6181"/>
                    </a:cubicBezTo>
                    <a:lnTo>
                      <a:pt x="4986" y="6891"/>
                    </a:lnTo>
                    <a:cubicBezTo>
                      <a:pt x="5267" y="6497"/>
                      <a:pt x="5096" y="6326"/>
                      <a:pt x="4707" y="6155"/>
                    </a:cubicBezTo>
                    <a:cubicBezTo>
                      <a:pt x="3708" y="5716"/>
                      <a:pt x="2730" y="5233"/>
                      <a:pt x="1743" y="4767"/>
                    </a:cubicBezTo>
                    <a:cubicBezTo>
                      <a:pt x="1760" y="4724"/>
                      <a:pt x="1779" y="4681"/>
                      <a:pt x="1796" y="4637"/>
                    </a:cubicBezTo>
                    <a:lnTo>
                      <a:pt x="5203" y="6155"/>
                    </a:lnTo>
                    <a:cubicBezTo>
                      <a:pt x="5296" y="5935"/>
                      <a:pt x="5369" y="5765"/>
                      <a:pt x="5458" y="5551"/>
                    </a:cubicBezTo>
                    <a:cubicBezTo>
                      <a:pt x="4315" y="4997"/>
                      <a:pt x="3256" y="4332"/>
                      <a:pt x="2046" y="3932"/>
                    </a:cubicBezTo>
                    <a:lnTo>
                      <a:pt x="2169" y="3708"/>
                    </a:lnTo>
                    <a:lnTo>
                      <a:pt x="5605" y="5341"/>
                    </a:lnTo>
                    <a:lnTo>
                      <a:pt x="6112" y="4754"/>
                    </a:lnTo>
                    <a:cubicBezTo>
                      <a:pt x="5688" y="4406"/>
                      <a:pt x="5224" y="4016"/>
                      <a:pt x="4750" y="3639"/>
                    </a:cubicBezTo>
                    <a:cubicBezTo>
                      <a:pt x="4371" y="3340"/>
                      <a:pt x="3971" y="3063"/>
                      <a:pt x="3596" y="2760"/>
                    </a:cubicBezTo>
                    <a:cubicBezTo>
                      <a:pt x="3512" y="2693"/>
                      <a:pt x="3485" y="2556"/>
                      <a:pt x="3431" y="2450"/>
                    </a:cubicBezTo>
                    <a:lnTo>
                      <a:pt x="3431" y="2450"/>
                    </a:lnTo>
                    <a:cubicBezTo>
                      <a:pt x="3535" y="2481"/>
                      <a:pt x="3661" y="2487"/>
                      <a:pt x="3741" y="2548"/>
                    </a:cubicBezTo>
                    <a:cubicBezTo>
                      <a:pt x="4570" y="3200"/>
                      <a:pt x="5382" y="3877"/>
                      <a:pt x="6227" y="4508"/>
                    </a:cubicBezTo>
                    <a:cubicBezTo>
                      <a:pt x="6269" y="4540"/>
                      <a:pt x="6326" y="4551"/>
                      <a:pt x="6393" y="4551"/>
                    </a:cubicBezTo>
                    <a:cubicBezTo>
                      <a:pt x="6526" y="4551"/>
                      <a:pt x="6697" y="4508"/>
                      <a:pt x="6853" y="4503"/>
                    </a:cubicBezTo>
                    <a:lnTo>
                      <a:pt x="3875" y="893"/>
                    </a:lnTo>
                    <a:lnTo>
                      <a:pt x="3934" y="814"/>
                    </a:lnTo>
                    <a:cubicBezTo>
                      <a:pt x="4053" y="913"/>
                      <a:pt x="4191" y="995"/>
                      <a:pt x="4287" y="1110"/>
                    </a:cubicBezTo>
                    <a:cubicBezTo>
                      <a:pt x="4815" y="1740"/>
                      <a:pt x="5328" y="2381"/>
                      <a:pt x="5859" y="3007"/>
                    </a:cubicBezTo>
                    <a:cubicBezTo>
                      <a:pt x="6125" y="3319"/>
                      <a:pt x="6435" y="3594"/>
                      <a:pt x="6699" y="3908"/>
                    </a:cubicBezTo>
                    <a:cubicBezTo>
                      <a:pt x="6871" y="4113"/>
                      <a:pt x="7046" y="4221"/>
                      <a:pt x="7233" y="4221"/>
                    </a:cubicBezTo>
                    <a:cubicBezTo>
                      <a:pt x="7383" y="4221"/>
                      <a:pt x="7540" y="4153"/>
                      <a:pt x="7710" y="4012"/>
                    </a:cubicBezTo>
                    <a:cubicBezTo>
                      <a:pt x="7232" y="3185"/>
                      <a:pt x="6755" y="2357"/>
                      <a:pt x="6277" y="1526"/>
                    </a:cubicBezTo>
                    <a:cubicBezTo>
                      <a:pt x="6296" y="1491"/>
                      <a:pt x="6316" y="1457"/>
                      <a:pt x="6337" y="1424"/>
                    </a:cubicBezTo>
                    <a:cubicBezTo>
                      <a:pt x="6426" y="1493"/>
                      <a:pt x="6547" y="1541"/>
                      <a:pt x="6601" y="1630"/>
                    </a:cubicBezTo>
                    <a:cubicBezTo>
                      <a:pt x="6993" y="2281"/>
                      <a:pt x="7366" y="2944"/>
                      <a:pt x="7755" y="3598"/>
                    </a:cubicBezTo>
                    <a:cubicBezTo>
                      <a:pt x="7879" y="3809"/>
                      <a:pt x="8033" y="3942"/>
                      <a:pt x="8262" y="3942"/>
                    </a:cubicBezTo>
                    <a:cubicBezTo>
                      <a:pt x="8329" y="3942"/>
                      <a:pt x="8403" y="3931"/>
                      <a:pt x="8485" y="3906"/>
                    </a:cubicBezTo>
                    <a:cubicBezTo>
                      <a:pt x="8528" y="3894"/>
                      <a:pt x="8574" y="3888"/>
                      <a:pt x="8623" y="3888"/>
                    </a:cubicBezTo>
                    <a:cubicBezTo>
                      <a:pt x="8786" y="3888"/>
                      <a:pt x="8986" y="3946"/>
                      <a:pt x="9256" y="3973"/>
                    </a:cubicBezTo>
                    <a:cubicBezTo>
                      <a:pt x="8611" y="2821"/>
                      <a:pt x="8037" y="1742"/>
                      <a:pt x="7402" y="699"/>
                    </a:cubicBezTo>
                    <a:cubicBezTo>
                      <a:pt x="7238" y="432"/>
                      <a:pt x="6909" y="227"/>
                      <a:pt x="6614" y="90"/>
                    </a:cubicBezTo>
                    <a:cubicBezTo>
                      <a:pt x="6491" y="33"/>
                      <a:pt x="6367" y="1"/>
                      <a:pt x="62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6055883" y="4305358"/>
                <a:ext cx="537924" cy="315576"/>
              </a:xfrm>
              <a:custGeom>
                <a:avLst/>
                <a:gdLst/>
                <a:ahLst/>
                <a:cxnLst/>
                <a:rect l="l" t="t" r="r" b="b"/>
                <a:pathLst>
                  <a:path w="11061" h="6489" extrusionOk="0">
                    <a:moveTo>
                      <a:pt x="6106" y="0"/>
                    </a:moveTo>
                    <a:cubicBezTo>
                      <a:pt x="5620" y="0"/>
                      <a:pt x="5135" y="131"/>
                      <a:pt x="4750" y="415"/>
                    </a:cubicBezTo>
                    <a:cubicBezTo>
                      <a:pt x="4258" y="777"/>
                      <a:pt x="3973" y="1230"/>
                      <a:pt x="3893" y="1836"/>
                    </a:cubicBezTo>
                    <a:cubicBezTo>
                      <a:pt x="3615" y="1762"/>
                      <a:pt x="3382" y="1682"/>
                      <a:pt x="3141" y="1641"/>
                    </a:cubicBezTo>
                    <a:cubicBezTo>
                      <a:pt x="3026" y="1621"/>
                      <a:pt x="2916" y="1612"/>
                      <a:pt x="2810" y="1612"/>
                    </a:cubicBezTo>
                    <a:cubicBezTo>
                      <a:pt x="1978" y="1612"/>
                      <a:pt x="1439" y="2190"/>
                      <a:pt x="928" y="2797"/>
                    </a:cubicBezTo>
                    <a:cubicBezTo>
                      <a:pt x="712" y="3053"/>
                      <a:pt x="539" y="3349"/>
                      <a:pt x="365" y="3637"/>
                    </a:cubicBezTo>
                    <a:cubicBezTo>
                      <a:pt x="38" y="4181"/>
                      <a:pt x="1" y="4763"/>
                      <a:pt x="218" y="5474"/>
                    </a:cubicBezTo>
                    <a:cubicBezTo>
                      <a:pt x="963" y="5196"/>
                      <a:pt x="1678" y="4954"/>
                      <a:pt x="2375" y="4664"/>
                    </a:cubicBezTo>
                    <a:cubicBezTo>
                      <a:pt x="3054" y="4383"/>
                      <a:pt x="3753" y="4295"/>
                      <a:pt x="4459" y="4295"/>
                    </a:cubicBezTo>
                    <a:cubicBezTo>
                      <a:pt x="4746" y="4295"/>
                      <a:pt x="5034" y="4310"/>
                      <a:pt x="5322" y="4332"/>
                    </a:cubicBezTo>
                    <a:cubicBezTo>
                      <a:pt x="6328" y="4406"/>
                      <a:pt x="7322" y="4558"/>
                      <a:pt x="8273" y="4935"/>
                    </a:cubicBezTo>
                    <a:cubicBezTo>
                      <a:pt x="9135" y="5276"/>
                      <a:pt x="9977" y="5634"/>
                      <a:pt x="10544" y="6489"/>
                    </a:cubicBezTo>
                    <a:cubicBezTo>
                      <a:pt x="11060" y="5803"/>
                      <a:pt x="11055" y="5088"/>
                      <a:pt x="10858" y="4371"/>
                    </a:cubicBezTo>
                    <a:cubicBezTo>
                      <a:pt x="10674" y="3707"/>
                      <a:pt x="10323" y="3116"/>
                      <a:pt x="9670" y="2808"/>
                    </a:cubicBezTo>
                    <a:cubicBezTo>
                      <a:pt x="9393" y="2678"/>
                      <a:pt x="9061" y="2611"/>
                      <a:pt x="8754" y="2611"/>
                    </a:cubicBezTo>
                    <a:cubicBezTo>
                      <a:pt x="8496" y="2611"/>
                      <a:pt x="8418" y="2553"/>
                      <a:pt x="8401" y="2310"/>
                    </a:cubicBezTo>
                    <a:cubicBezTo>
                      <a:pt x="8383" y="2016"/>
                      <a:pt x="8342" y="1726"/>
                      <a:pt x="8282" y="1442"/>
                    </a:cubicBezTo>
                    <a:cubicBezTo>
                      <a:pt x="8089" y="540"/>
                      <a:pt x="7094" y="0"/>
                      <a:pt x="610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6010168" y="4252154"/>
                <a:ext cx="634508" cy="365279"/>
              </a:xfrm>
              <a:custGeom>
                <a:avLst/>
                <a:gdLst/>
                <a:ahLst/>
                <a:cxnLst/>
                <a:rect l="l" t="t" r="r" b="b"/>
                <a:pathLst>
                  <a:path w="13047" h="7511" extrusionOk="0">
                    <a:moveTo>
                      <a:pt x="7359" y="0"/>
                    </a:moveTo>
                    <a:cubicBezTo>
                      <a:pt x="7331" y="0"/>
                      <a:pt x="7303" y="1"/>
                      <a:pt x="7275" y="2"/>
                    </a:cubicBezTo>
                    <a:cubicBezTo>
                      <a:pt x="6015" y="41"/>
                      <a:pt x="5159" y="680"/>
                      <a:pt x="4640" y="1804"/>
                    </a:cubicBezTo>
                    <a:cubicBezTo>
                      <a:pt x="4592" y="1912"/>
                      <a:pt x="4549" y="2021"/>
                      <a:pt x="4501" y="2127"/>
                    </a:cubicBezTo>
                    <a:cubicBezTo>
                      <a:pt x="4490" y="2152"/>
                      <a:pt x="4464" y="2170"/>
                      <a:pt x="4402" y="2241"/>
                    </a:cubicBezTo>
                    <a:cubicBezTo>
                      <a:pt x="4137" y="1998"/>
                      <a:pt x="3862" y="1913"/>
                      <a:pt x="3583" y="1913"/>
                    </a:cubicBezTo>
                    <a:cubicBezTo>
                      <a:pt x="3210" y="1913"/>
                      <a:pt x="2829" y="2064"/>
                      <a:pt x="2451" y="2189"/>
                    </a:cubicBezTo>
                    <a:cubicBezTo>
                      <a:pt x="1771" y="2412"/>
                      <a:pt x="1156" y="2768"/>
                      <a:pt x="775" y="3395"/>
                    </a:cubicBezTo>
                    <a:cubicBezTo>
                      <a:pt x="331" y="4129"/>
                      <a:pt x="0" y="5504"/>
                      <a:pt x="714" y="6122"/>
                    </a:cubicBezTo>
                    <a:cubicBezTo>
                      <a:pt x="718" y="5885"/>
                      <a:pt x="680" y="5663"/>
                      <a:pt x="729" y="5463"/>
                    </a:cubicBezTo>
                    <a:cubicBezTo>
                      <a:pt x="1054" y="4132"/>
                      <a:pt x="1857" y="3140"/>
                      <a:pt x="3061" y="2545"/>
                    </a:cubicBezTo>
                    <a:cubicBezTo>
                      <a:pt x="3340" y="2408"/>
                      <a:pt x="3683" y="2402"/>
                      <a:pt x="4040" y="2402"/>
                    </a:cubicBezTo>
                    <a:cubicBezTo>
                      <a:pt x="4076" y="2402"/>
                      <a:pt x="4113" y="2402"/>
                      <a:pt x="4149" y="2402"/>
                    </a:cubicBezTo>
                    <a:cubicBezTo>
                      <a:pt x="4309" y="2402"/>
                      <a:pt x="4470" y="2401"/>
                      <a:pt x="4629" y="2388"/>
                    </a:cubicBezTo>
                    <a:cubicBezTo>
                      <a:pt x="4994" y="1489"/>
                      <a:pt x="5917" y="792"/>
                      <a:pt x="6864" y="792"/>
                    </a:cubicBezTo>
                    <a:cubicBezTo>
                      <a:pt x="6960" y="792"/>
                      <a:pt x="7055" y="799"/>
                      <a:pt x="7150" y="814"/>
                    </a:cubicBezTo>
                    <a:cubicBezTo>
                      <a:pt x="8869" y="1076"/>
                      <a:pt x="9427" y="1644"/>
                      <a:pt x="9655" y="3348"/>
                    </a:cubicBezTo>
                    <a:cubicBezTo>
                      <a:pt x="11525" y="3525"/>
                      <a:pt x="12435" y="5145"/>
                      <a:pt x="11937" y="7510"/>
                    </a:cubicBezTo>
                    <a:cubicBezTo>
                      <a:pt x="13046" y="6024"/>
                      <a:pt x="12885" y="4424"/>
                      <a:pt x="11402" y="3458"/>
                    </a:cubicBezTo>
                    <a:cubicBezTo>
                      <a:pt x="11136" y="3285"/>
                      <a:pt x="10739" y="3283"/>
                      <a:pt x="10398" y="3263"/>
                    </a:cubicBezTo>
                    <a:cubicBezTo>
                      <a:pt x="10174" y="3248"/>
                      <a:pt x="10073" y="3220"/>
                      <a:pt x="10096" y="2971"/>
                    </a:cubicBezTo>
                    <a:cubicBezTo>
                      <a:pt x="10240" y="1391"/>
                      <a:pt x="8949" y="0"/>
                      <a:pt x="73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6086083" y="4561700"/>
                <a:ext cx="463516" cy="67648"/>
              </a:xfrm>
              <a:custGeom>
                <a:avLst/>
                <a:gdLst/>
                <a:ahLst/>
                <a:cxnLst/>
                <a:rect l="l" t="t" r="r" b="b"/>
                <a:pathLst>
                  <a:path w="9531" h="1391" extrusionOk="0">
                    <a:moveTo>
                      <a:pt x="3033" y="0"/>
                    </a:moveTo>
                    <a:cubicBezTo>
                      <a:pt x="1764" y="0"/>
                      <a:pt x="645" y="157"/>
                      <a:pt x="0" y="502"/>
                    </a:cubicBezTo>
                    <a:cubicBezTo>
                      <a:pt x="407" y="467"/>
                      <a:pt x="820" y="467"/>
                      <a:pt x="1217" y="389"/>
                    </a:cubicBezTo>
                    <a:cubicBezTo>
                      <a:pt x="1420" y="350"/>
                      <a:pt x="1618" y="332"/>
                      <a:pt x="1813" y="332"/>
                    </a:cubicBezTo>
                    <a:cubicBezTo>
                      <a:pt x="2467" y="332"/>
                      <a:pt x="3081" y="533"/>
                      <a:pt x="3687" y="805"/>
                    </a:cubicBezTo>
                    <a:cubicBezTo>
                      <a:pt x="3954" y="926"/>
                      <a:pt x="4207" y="1093"/>
                      <a:pt x="4484" y="1171"/>
                    </a:cubicBezTo>
                    <a:cubicBezTo>
                      <a:pt x="4671" y="1223"/>
                      <a:pt x="4886" y="1280"/>
                      <a:pt x="5082" y="1280"/>
                    </a:cubicBezTo>
                    <a:cubicBezTo>
                      <a:pt x="5166" y="1280"/>
                      <a:pt x="5247" y="1270"/>
                      <a:pt x="5320" y="1244"/>
                    </a:cubicBezTo>
                    <a:cubicBezTo>
                      <a:pt x="5927" y="1032"/>
                      <a:pt x="6527" y="932"/>
                      <a:pt x="7125" y="932"/>
                    </a:cubicBezTo>
                    <a:cubicBezTo>
                      <a:pt x="7843" y="932"/>
                      <a:pt x="8556" y="1076"/>
                      <a:pt x="9269" y="1344"/>
                    </a:cubicBezTo>
                    <a:cubicBezTo>
                      <a:pt x="9332" y="1367"/>
                      <a:pt x="9402" y="1368"/>
                      <a:pt x="9531" y="1391"/>
                    </a:cubicBezTo>
                    <a:cubicBezTo>
                      <a:pt x="8214" y="532"/>
                      <a:pt x="5370" y="0"/>
                      <a:pt x="30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6176686" y="4527803"/>
                <a:ext cx="364160" cy="81216"/>
              </a:xfrm>
              <a:custGeom>
                <a:avLst/>
                <a:gdLst/>
                <a:ahLst/>
                <a:cxnLst/>
                <a:rect l="l" t="t" r="r" b="b"/>
                <a:pathLst>
                  <a:path w="7488" h="1670" extrusionOk="0">
                    <a:moveTo>
                      <a:pt x="2129" y="1"/>
                    </a:moveTo>
                    <a:cubicBezTo>
                      <a:pt x="1280" y="1"/>
                      <a:pt x="516" y="125"/>
                      <a:pt x="1" y="408"/>
                    </a:cubicBezTo>
                    <a:cubicBezTo>
                      <a:pt x="284" y="398"/>
                      <a:pt x="566" y="392"/>
                      <a:pt x="846" y="392"/>
                    </a:cubicBezTo>
                    <a:cubicBezTo>
                      <a:pt x="3149" y="392"/>
                      <a:pt x="5342" y="752"/>
                      <a:pt x="7487" y="1670"/>
                    </a:cubicBezTo>
                    <a:cubicBezTo>
                      <a:pt x="6698" y="716"/>
                      <a:pt x="4166" y="1"/>
                      <a:pt x="21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5" name="Google Shape;195;p2"/>
            <p:cNvSpPr/>
            <p:nvPr/>
          </p:nvSpPr>
          <p:spPr>
            <a:xfrm>
              <a:off x="6605868" y="4576727"/>
              <a:ext cx="221716" cy="47465"/>
            </a:xfrm>
            <a:custGeom>
              <a:avLst/>
              <a:gdLst/>
              <a:ahLst/>
              <a:cxnLst/>
              <a:rect l="l" t="t" r="r" b="b"/>
              <a:pathLst>
                <a:path w="4559" h="976" extrusionOk="0">
                  <a:moveTo>
                    <a:pt x="4558" y="0"/>
                  </a:moveTo>
                  <a:cubicBezTo>
                    <a:pt x="3003" y="149"/>
                    <a:pt x="1444" y="285"/>
                    <a:pt x="0" y="944"/>
                  </a:cubicBezTo>
                  <a:cubicBezTo>
                    <a:pt x="236" y="965"/>
                    <a:pt x="470" y="975"/>
                    <a:pt x="701" y="975"/>
                  </a:cubicBezTo>
                  <a:cubicBezTo>
                    <a:pt x="2061" y="975"/>
                    <a:pt x="3340" y="623"/>
                    <a:pt x="45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6" name="Google Shape;196;p2"/>
          <p:cNvGrpSpPr/>
          <p:nvPr/>
        </p:nvGrpSpPr>
        <p:grpSpPr>
          <a:xfrm>
            <a:off x="8977862" y="1311199"/>
            <a:ext cx="1388829" cy="1037597"/>
            <a:chOff x="-1334750" y="2487875"/>
            <a:chExt cx="615725" cy="460050"/>
          </a:xfrm>
        </p:grpSpPr>
        <p:grpSp>
          <p:nvGrpSpPr>
            <p:cNvPr id="197" name="Google Shape;197;p2"/>
            <p:cNvGrpSpPr/>
            <p:nvPr/>
          </p:nvGrpSpPr>
          <p:grpSpPr>
            <a:xfrm>
              <a:off x="-1334750" y="2487875"/>
              <a:ext cx="615725" cy="460050"/>
              <a:chOff x="-1334750" y="2487875"/>
              <a:chExt cx="615725" cy="460050"/>
            </a:xfrm>
          </p:grpSpPr>
          <p:sp>
            <p:nvSpPr>
              <p:cNvPr id="198" name="Google Shape;198;p2"/>
              <p:cNvSpPr/>
              <p:nvPr/>
            </p:nvSpPr>
            <p:spPr>
              <a:xfrm>
                <a:off x="-1334750" y="2487875"/>
                <a:ext cx="615725" cy="460050"/>
              </a:xfrm>
              <a:custGeom>
                <a:avLst/>
                <a:gdLst/>
                <a:ahLst/>
                <a:cxnLst/>
                <a:rect l="l" t="t" r="r" b="b"/>
                <a:pathLst>
                  <a:path w="24629" h="18402" extrusionOk="0">
                    <a:moveTo>
                      <a:pt x="12379" y="1124"/>
                    </a:moveTo>
                    <a:cubicBezTo>
                      <a:pt x="12460" y="1124"/>
                      <a:pt x="12543" y="1144"/>
                      <a:pt x="12629" y="1190"/>
                    </a:cubicBezTo>
                    <a:cubicBezTo>
                      <a:pt x="12835" y="1303"/>
                      <a:pt x="12893" y="1500"/>
                      <a:pt x="12746" y="1680"/>
                    </a:cubicBezTo>
                    <a:cubicBezTo>
                      <a:pt x="12634" y="1818"/>
                      <a:pt x="12499" y="1963"/>
                      <a:pt x="12343" y="2035"/>
                    </a:cubicBezTo>
                    <a:cubicBezTo>
                      <a:pt x="11748" y="2308"/>
                      <a:pt x="11138" y="2553"/>
                      <a:pt x="10494" y="2827"/>
                    </a:cubicBezTo>
                    <a:cubicBezTo>
                      <a:pt x="10600" y="2669"/>
                      <a:pt x="10689" y="2529"/>
                      <a:pt x="10785" y="2394"/>
                    </a:cubicBezTo>
                    <a:cubicBezTo>
                      <a:pt x="11120" y="1927"/>
                      <a:pt x="11506" y="1515"/>
                      <a:pt x="12017" y="1234"/>
                    </a:cubicBezTo>
                    <a:cubicBezTo>
                      <a:pt x="12137" y="1168"/>
                      <a:pt x="12256" y="1124"/>
                      <a:pt x="12379" y="1124"/>
                    </a:cubicBezTo>
                    <a:close/>
                    <a:moveTo>
                      <a:pt x="7143" y="2125"/>
                    </a:moveTo>
                    <a:cubicBezTo>
                      <a:pt x="7677" y="2125"/>
                      <a:pt x="8171" y="2302"/>
                      <a:pt x="8641" y="2566"/>
                    </a:cubicBezTo>
                    <a:cubicBezTo>
                      <a:pt x="8983" y="2760"/>
                      <a:pt x="9297" y="3003"/>
                      <a:pt x="9622" y="3224"/>
                    </a:cubicBezTo>
                    <a:lnTo>
                      <a:pt x="9576" y="3295"/>
                    </a:lnTo>
                    <a:cubicBezTo>
                      <a:pt x="9372" y="3241"/>
                      <a:pt x="9171" y="3219"/>
                      <a:pt x="8972" y="3219"/>
                    </a:cubicBezTo>
                    <a:cubicBezTo>
                      <a:pt x="8574" y="3219"/>
                      <a:pt x="8182" y="3306"/>
                      <a:pt x="7788" y="3399"/>
                    </a:cubicBezTo>
                    <a:cubicBezTo>
                      <a:pt x="7389" y="3494"/>
                      <a:pt x="6980" y="3549"/>
                      <a:pt x="6573" y="3596"/>
                    </a:cubicBezTo>
                    <a:cubicBezTo>
                      <a:pt x="6555" y="3598"/>
                      <a:pt x="6537" y="3599"/>
                      <a:pt x="6520" y="3599"/>
                    </a:cubicBezTo>
                    <a:cubicBezTo>
                      <a:pt x="6301" y="3599"/>
                      <a:pt x="6125" y="3441"/>
                      <a:pt x="6051" y="3228"/>
                    </a:cubicBezTo>
                    <a:cubicBezTo>
                      <a:pt x="5878" y="2721"/>
                      <a:pt x="6205" y="2241"/>
                      <a:pt x="6768" y="2154"/>
                    </a:cubicBezTo>
                    <a:cubicBezTo>
                      <a:pt x="6895" y="2134"/>
                      <a:pt x="7020" y="2125"/>
                      <a:pt x="7143" y="2125"/>
                    </a:cubicBezTo>
                    <a:close/>
                    <a:moveTo>
                      <a:pt x="11720" y="2719"/>
                    </a:moveTo>
                    <a:cubicBezTo>
                      <a:pt x="11727" y="2719"/>
                      <a:pt x="11734" y="2719"/>
                      <a:pt x="11740" y="2719"/>
                    </a:cubicBezTo>
                    <a:cubicBezTo>
                      <a:pt x="12255" y="2719"/>
                      <a:pt x="12772" y="2732"/>
                      <a:pt x="13285" y="2765"/>
                    </a:cubicBezTo>
                    <a:cubicBezTo>
                      <a:pt x="14611" y="2851"/>
                      <a:pt x="15906" y="3046"/>
                      <a:pt x="17073" y="3765"/>
                    </a:cubicBezTo>
                    <a:cubicBezTo>
                      <a:pt x="17835" y="4231"/>
                      <a:pt x="18651" y="4607"/>
                      <a:pt x="19331" y="5209"/>
                    </a:cubicBezTo>
                    <a:cubicBezTo>
                      <a:pt x="19667" y="5506"/>
                      <a:pt x="20026" y="5792"/>
                      <a:pt x="20412" y="6017"/>
                    </a:cubicBezTo>
                    <a:cubicBezTo>
                      <a:pt x="21131" y="6431"/>
                      <a:pt x="21668" y="7033"/>
                      <a:pt x="22209" y="7637"/>
                    </a:cubicBezTo>
                    <a:cubicBezTo>
                      <a:pt x="22638" y="8115"/>
                      <a:pt x="23068" y="8594"/>
                      <a:pt x="23514" y="9057"/>
                    </a:cubicBezTo>
                    <a:cubicBezTo>
                      <a:pt x="23735" y="9285"/>
                      <a:pt x="23993" y="9481"/>
                      <a:pt x="24251" y="9707"/>
                    </a:cubicBezTo>
                    <a:cubicBezTo>
                      <a:pt x="24237" y="9707"/>
                      <a:pt x="24222" y="9707"/>
                      <a:pt x="24208" y="9707"/>
                    </a:cubicBezTo>
                    <a:cubicBezTo>
                      <a:pt x="24156" y="9707"/>
                      <a:pt x="24107" y="9708"/>
                      <a:pt x="24060" y="9708"/>
                    </a:cubicBezTo>
                    <a:cubicBezTo>
                      <a:pt x="23991" y="9708"/>
                      <a:pt x="23927" y="9706"/>
                      <a:pt x="23863" y="9696"/>
                    </a:cubicBezTo>
                    <a:cubicBezTo>
                      <a:pt x="23213" y="9601"/>
                      <a:pt x="22531" y="9588"/>
                      <a:pt x="21917" y="9378"/>
                    </a:cubicBezTo>
                    <a:cubicBezTo>
                      <a:pt x="21029" y="9072"/>
                      <a:pt x="20186" y="8633"/>
                      <a:pt x="19337" y="8226"/>
                    </a:cubicBezTo>
                    <a:cubicBezTo>
                      <a:pt x="18772" y="7955"/>
                      <a:pt x="18201" y="7721"/>
                      <a:pt x="17573" y="7643"/>
                    </a:cubicBezTo>
                    <a:cubicBezTo>
                      <a:pt x="17469" y="7630"/>
                      <a:pt x="17346" y="7589"/>
                      <a:pt x="17278" y="7517"/>
                    </a:cubicBezTo>
                    <a:cubicBezTo>
                      <a:pt x="16555" y="6755"/>
                      <a:pt x="15784" y="6050"/>
                      <a:pt x="14920" y="5448"/>
                    </a:cubicBezTo>
                    <a:cubicBezTo>
                      <a:pt x="14541" y="5185"/>
                      <a:pt x="14165" y="4913"/>
                      <a:pt x="13788" y="4646"/>
                    </a:cubicBezTo>
                    <a:lnTo>
                      <a:pt x="13788" y="4646"/>
                    </a:lnTo>
                    <a:cubicBezTo>
                      <a:pt x="14268" y="4668"/>
                      <a:pt x="14751" y="4664"/>
                      <a:pt x="15224" y="4718"/>
                    </a:cubicBezTo>
                    <a:cubicBezTo>
                      <a:pt x="16317" y="4839"/>
                      <a:pt x="17280" y="5305"/>
                      <a:pt x="18196" y="5881"/>
                    </a:cubicBezTo>
                    <a:cubicBezTo>
                      <a:pt x="18363" y="5987"/>
                      <a:pt x="18538" y="6080"/>
                      <a:pt x="18723" y="6188"/>
                    </a:cubicBezTo>
                    <a:cubicBezTo>
                      <a:pt x="18731" y="6127"/>
                      <a:pt x="18738" y="6106"/>
                      <a:pt x="18733" y="6099"/>
                    </a:cubicBezTo>
                    <a:cubicBezTo>
                      <a:pt x="18705" y="6073"/>
                      <a:pt x="18677" y="6049"/>
                      <a:pt x="18647" y="6026"/>
                    </a:cubicBezTo>
                    <a:cubicBezTo>
                      <a:pt x="17503" y="5094"/>
                      <a:pt x="16180" y="4581"/>
                      <a:pt x="14732" y="4371"/>
                    </a:cubicBezTo>
                    <a:cubicBezTo>
                      <a:pt x="14176" y="4291"/>
                      <a:pt x="13593" y="4343"/>
                      <a:pt x="13060" y="4198"/>
                    </a:cubicBezTo>
                    <a:cubicBezTo>
                      <a:pt x="12138" y="3947"/>
                      <a:pt x="11246" y="3590"/>
                      <a:pt x="10312" y="3267"/>
                    </a:cubicBezTo>
                    <a:cubicBezTo>
                      <a:pt x="10384" y="3195"/>
                      <a:pt x="10427" y="3142"/>
                      <a:pt x="10477" y="3098"/>
                    </a:cubicBezTo>
                    <a:cubicBezTo>
                      <a:pt x="10834" y="2781"/>
                      <a:pt x="11272" y="2719"/>
                      <a:pt x="11720" y="2719"/>
                    </a:cubicBezTo>
                    <a:close/>
                    <a:moveTo>
                      <a:pt x="8605" y="439"/>
                    </a:moveTo>
                    <a:cubicBezTo>
                      <a:pt x="8698" y="439"/>
                      <a:pt x="8801" y="470"/>
                      <a:pt x="8894" y="517"/>
                    </a:cubicBezTo>
                    <a:cubicBezTo>
                      <a:pt x="9117" y="628"/>
                      <a:pt x="9238" y="818"/>
                      <a:pt x="9325" y="1035"/>
                    </a:cubicBezTo>
                    <a:cubicBezTo>
                      <a:pt x="9617" y="1767"/>
                      <a:pt x="9901" y="2503"/>
                      <a:pt x="10196" y="3234"/>
                    </a:cubicBezTo>
                    <a:cubicBezTo>
                      <a:pt x="10222" y="3299"/>
                      <a:pt x="10299" y="3364"/>
                      <a:pt x="10365" y="3391"/>
                    </a:cubicBezTo>
                    <a:cubicBezTo>
                      <a:pt x="11321" y="3776"/>
                      <a:pt x="12298" y="4109"/>
                      <a:pt x="13225" y="4549"/>
                    </a:cubicBezTo>
                    <a:cubicBezTo>
                      <a:pt x="13991" y="4913"/>
                      <a:pt x="14693" y="5400"/>
                      <a:pt x="15371" y="5922"/>
                    </a:cubicBezTo>
                    <a:cubicBezTo>
                      <a:pt x="16549" y="6827"/>
                      <a:pt x="17530" y="7914"/>
                      <a:pt x="18474" y="9044"/>
                    </a:cubicBezTo>
                    <a:cubicBezTo>
                      <a:pt x="19197" y="9908"/>
                      <a:pt x="19701" y="10919"/>
                      <a:pt x="20167" y="11933"/>
                    </a:cubicBezTo>
                    <a:cubicBezTo>
                      <a:pt x="20634" y="12948"/>
                      <a:pt x="20988" y="14005"/>
                      <a:pt x="21185" y="15111"/>
                    </a:cubicBezTo>
                    <a:cubicBezTo>
                      <a:pt x="21191" y="15157"/>
                      <a:pt x="21193" y="15204"/>
                      <a:pt x="21195" y="15250"/>
                    </a:cubicBezTo>
                    <a:cubicBezTo>
                      <a:pt x="20990" y="14934"/>
                      <a:pt x="20817" y="14618"/>
                      <a:pt x="20600" y="14336"/>
                    </a:cubicBezTo>
                    <a:cubicBezTo>
                      <a:pt x="20093" y="13680"/>
                      <a:pt x="19511" y="13096"/>
                      <a:pt x="18807" y="12641"/>
                    </a:cubicBezTo>
                    <a:cubicBezTo>
                      <a:pt x="17660" y="11898"/>
                      <a:pt x="16390" y="11424"/>
                      <a:pt x="15128" y="10922"/>
                    </a:cubicBezTo>
                    <a:cubicBezTo>
                      <a:pt x="14459" y="10657"/>
                      <a:pt x="13783" y="10397"/>
                      <a:pt x="13145" y="10068"/>
                    </a:cubicBezTo>
                    <a:cubicBezTo>
                      <a:pt x="11822" y="9386"/>
                      <a:pt x="10830" y="8325"/>
                      <a:pt x="10007" y="7111"/>
                    </a:cubicBezTo>
                    <a:cubicBezTo>
                      <a:pt x="9641" y="6571"/>
                      <a:pt x="9381" y="5952"/>
                      <a:pt x="9509" y="5264"/>
                    </a:cubicBezTo>
                    <a:cubicBezTo>
                      <a:pt x="9591" y="4830"/>
                      <a:pt x="9726" y="4404"/>
                      <a:pt x="9834" y="3973"/>
                    </a:cubicBezTo>
                    <a:cubicBezTo>
                      <a:pt x="9845" y="3928"/>
                      <a:pt x="9834" y="3878"/>
                      <a:pt x="9834" y="3823"/>
                    </a:cubicBezTo>
                    <a:cubicBezTo>
                      <a:pt x="9563" y="3904"/>
                      <a:pt x="9481" y="4101"/>
                      <a:pt x="9435" y="4328"/>
                    </a:cubicBezTo>
                    <a:cubicBezTo>
                      <a:pt x="9366" y="4664"/>
                      <a:pt x="9308" y="5006"/>
                      <a:pt x="9223" y="5339"/>
                    </a:cubicBezTo>
                    <a:cubicBezTo>
                      <a:pt x="9059" y="5972"/>
                      <a:pt x="8920" y="6610"/>
                      <a:pt x="8912" y="7268"/>
                    </a:cubicBezTo>
                    <a:cubicBezTo>
                      <a:pt x="8890" y="9135"/>
                      <a:pt x="9228" y="10989"/>
                      <a:pt x="9910" y="12729"/>
                    </a:cubicBezTo>
                    <a:cubicBezTo>
                      <a:pt x="9968" y="12879"/>
                      <a:pt x="10029" y="13028"/>
                      <a:pt x="10090" y="13176"/>
                    </a:cubicBezTo>
                    <a:lnTo>
                      <a:pt x="10167" y="13160"/>
                    </a:lnTo>
                    <a:cubicBezTo>
                      <a:pt x="9343" y="11066"/>
                      <a:pt x="9026" y="8927"/>
                      <a:pt x="9514" y="6734"/>
                    </a:cubicBezTo>
                    <a:lnTo>
                      <a:pt x="9514" y="6734"/>
                    </a:lnTo>
                    <a:cubicBezTo>
                      <a:pt x="9841" y="7217"/>
                      <a:pt x="10146" y="7721"/>
                      <a:pt x="10507" y="8184"/>
                    </a:cubicBezTo>
                    <a:cubicBezTo>
                      <a:pt x="10778" y="8531"/>
                      <a:pt x="11114" y="8828"/>
                      <a:pt x="11428" y="9142"/>
                    </a:cubicBezTo>
                    <a:cubicBezTo>
                      <a:pt x="11610" y="9324"/>
                      <a:pt x="11854" y="9466"/>
                      <a:pt x="11978" y="9679"/>
                    </a:cubicBezTo>
                    <a:cubicBezTo>
                      <a:pt x="12146" y="9966"/>
                      <a:pt x="12261" y="10294"/>
                      <a:pt x="12333" y="10620"/>
                    </a:cubicBezTo>
                    <a:cubicBezTo>
                      <a:pt x="12552" y="11614"/>
                      <a:pt x="12471" y="12602"/>
                      <a:pt x="12192" y="13578"/>
                    </a:cubicBezTo>
                    <a:cubicBezTo>
                      <a:pt x="11908" y="14576"/>
                      <a:pt x="11627" y="15573"/>
                      <a:pt x="11350" y="16573"/>
                    </a:cubicBezTo>
                    <a:cubicBezTo>
                      <a:pt x="11241" y="16971"/>
                      <a:pt x="11146" y="17372"/>
                      <a:pt x="11029" y="17835"/>
                    </a:cubicBezTo>
                    <a:cubicBezTo>
                      <a:pt x="10988" y="17675"/>
                      <a:pt x="10966" y="17575"/>
                      <a:pt x="10936" y="17474"/>
                    </a:cubicBezTo>
                    <a:cubicBezTo>
                      <a:pt x="10782" y="16948"/>
                      <a:pt x="10646" y="16415"/>
                      <a:pt x="10468" y="15897"/>
                    </a:cubicBezTo>
                    <a:cubicBezTo>
                      <a:pt x="10274" y="15334"/>
                      <a:pt x="10059" y="14778"/>
                      <a:pt x="9823" y="14230"/>
                    </a:cubicBezTo>
                    <a:cubicBezTo>
                      <a:pt x="9618" y="13752"/>
                      <a:pt x="9345" y="13303"/>
                      <a:pt x="9152" y="12821"/>
                    </a:cubicBezTo>
                    <a:cubicBezTo>
                      <a:pt x="8845" y="12063"/>
                      <a:pt x="8548" y="11300"/>
                      <a:pt x="8305" y="10519"/>
                    </a:cubicBezTo>
                    <a:cubicBezTo>
                      <a:pt x="7721" y="8643"/>
                      <a:pt x="7788" y="6794"/>
                      <a:pt x="8682" y="5014"/>
                    </a:cubicBezTo>
                    <a:cubicBezTo>
                      <a:pt x="8816" y="4750"/>
                      <a:pt x="9042" y="4531"/>
                      <a:pt x="9219" y="4285"/>
                    </a:cubicBezTo>
                    <a:cubicBezTo>
                      <a:pt x="9254" y="4237"/>
                      <a:pt x="9254" y="4164"/>
                      <a:pt x="9271" y="4105"/>
                    </a:cubicBezTo>
                    <a:lnTo>
                      <a:pt x="9199" y="4083"/>
                    </a:lnTo>
                    <a:cubicBezTo>
                      <a:pt x="9085" y="4183"/>
                      <a:pt x="8974" y="4285"/>
                      <a:pt x="8855" y="4380"/>
                    </a:cubicBezTo>
                    <a:cubicBezTo>
                      <a:pt x="8411" y="4733"/>
                      <a:pt x="7933" y="5051"/>
                      <a:pt x="7526" y="5441"/>
                    </a:cubicBezTo>
                    <a:cubicBezTo>
                      <a:pt x="6885" y="6056"/>
                      <a:pt x="6298" y="6725"/>
                      <a:pt x="5674" y="7359"/>
                    </a:cubicBezTo>
                    <a:cubicBezTo>
                      <a:pt x="5165" y="7877"/>
                      <a:pt x="4670" y="8423"/>
                      <a:pt x="3964" y="8693"/>
                    </a:cubicBezTo>
                    <a:cubicBezTo>
                      <a:pt x="3946" y="8702"/>
                      <a:pt x="3936" y="8737"/>
                      <a:pt x="3908" y="8782"/>
                    </a:cubicBezTo>
                    <a:cubicBezTo>
                      <a:pt x="3954" y="8786"/>
                      <a:pt x="3990" y="8798"/>
                      <a:pt x="4016" y="8798"/>
                    </a:cubicBezTo>
                    <a:cubicBezTo>
                      <a:pt x="4024" y="8798"/>
                      <a:pt x="4032" y="8796"/>
                      <a:pt x="4038" y="8793"/>
                    </a:cubicBezTo>
                    <a:cubicBezTo>
                      <a:pt x="4423" y="8592"/>
                      <a:pt x="4864" y="8451"/>
                      <a:pt x="5176" y="8169"/>
                    </a:cubicBezTo>
                    <a:cubicBezTo>
                      <a:pt x="5926" y="7492"/>
                      <a:pt x="6616" y="6745"/>
                      <a:pt x="7333" y="6032"/>
                    </a:cubicBezTo>
                    <a:cubicBezTo>
                      <a:pt x="7524" y="5840"/>
                      <a:pt x="7731" y="5666"/>
                      <a:pt x="7931" y="5484"/>
                    </a:cubicBezTo>
                    <a:lnTo>
                      <a:pt x="7931" y="5484"/>
                    </a:lnTo>
                    <a:cubicBezTo>
                      <a:pt x="7937" y="5593"/>
                      <a:pt x="7902" y="5664"/>
                      <a:pt x="7887" y="5738"/>
                    </a:cubicBezTo>
                    <a:cubicBezTo>
                      <a:pt x="7818" y="6097"/>
                      <a:pt x="7760" y="6461"/>
                      <a:pt x="7686" y="6820"/>
                    </a:cubicBezTo>
                    <a:cubicBezTo>
                      <a:pt x="7554" y="7461"/>
                      <a:pt x="7422" y="8100"/>
                      <a:pt x="7539" y="8761"/>
                    </a:cubicBezTo>
                    <a:cubicBezTo>
                      <a:pt x="7550" y="8819"/>
                      <a:pt x="7495" y="8919"/>
                      <a:pt x="7439" y="8957"/>
                    </a:cubicBezTo>
                    <a:cubicBezTo>
                      <a:pt x="6887" y="9330"/>
                      <a:pt x="6348" y="9733"/>
                      <a:pt x="5765" y="10053"/>
                    </a:cubicBezTo>
                    <a:cubicBezTo>
                      <a:pt x="5135" y="10397"/>
                      <a:pt x="4488" y="10761"/>
                      <a:pt x="3803" y="10935"/>
                    </a:cubicBezTo>
                    <a:cubicBezTo>
                      <a:pt x="2747" y="11205"/>
                      <a:pt x="1653" y="11322"/>
                      <a:pt x="575" y="11500"/>
                    </a:cubicBezTo>
                    <a:cubicBezTo>
                      <a:pt x="569" y="11474"/>
                      <a:pt x="564" y="11446"/>
                      <a:pt x="558" y="11420"/>
                    </a:cubicBezTo>
                    <a:cubicBezTo>
                      <a:pt x="774" y="11238"/>
                      <a:pt x="1019" y="11084"/>
                      <a:pt x="1196" y="10870"/>
                    </a:cubicBezTo>
                    <a:cubicBezTo>
                      <a:pt x="1549" y="10443"/>
                      <a:pt x="1879" y="9993"/>
                      <a:pt x="2190" y="9533"/>
                    </a:cubicBezTo>
                    <a:cubicBezTo>
                      <a:pt x="2676" y="8812"/>
                      <a:pt x="3124" y="8065"/>
                      <a:pt x="3617" y="7347"/>
                    </a:cubicBezTo>
                    <a:cubicBezTo>
                      <a:pt x="3960" y="6848"/>
                      <a:pt x="4319" y="6346"/>
                      <a:pt x="4735" y="5904"/>
                    </a:cubicBezTo>
                    <a:cubicBezTo>
                      <a:pt x="5174" y="5441"/>
                      <a:pt x="5690" y="5060"/>
                      <a:pt x="6261" y="4776"/>
                    </a:cubicBezTo>
                    <a:cubicBezTo>
                      <a:pt x="7086" y="4361"/>
                      <a:pt x="7913" y="3980"/>
                      <a:pt x="8840" y="3854"/>
                    </a:cubicBezTo>
                    <a:cubicBezTo>
                      <a:pt x="9141" y="3811"/>
                      <a:pt x="9436" y="3728"/>
                      <a:pt x="9728" y="3639"/>
                    </a:cubicBezTo>
                    <a:cubicBezTo>
                      <a:pt x="9791" y="3618"/>
                      <a:pt x="9877" y="3477"/>
                      <a:pt x="9860" y="3419"/>
                    </a:cubicBezTo>
                    <a:cubicBezTo>
                      <a:pt x="9667" y="2778"/>
                      <a:pt x="9373" y="2200"/>
                      <a:pt x="8870" y="1734"/>
                    </a:cubicBezTo>
                    <a:cubicBezTo>
                      <a:pt x="8656" y="1539"/>
                      <a:pt x="8479" y="1307"/>
                      <a:pt x="8346" y="1050"/>
                    </a:cubicBezTo>
                    <a:cubicBezTo>
                      <a:pt x="8277" y="915"/>
                      <a:pt x="8295" y="662"/>
                      <a:pt x="8385" y="539"/>
                    </a:cubicBezTo>
                    <a:cubicBezTo>
                      <a:pt x="8437" y="468"/>
                      <a:pt x="8517" y="439"/>
                      <a:pt x="8605" y="439"/>
                    </a:cubicBezTo>
                    <a:close/>
                    <a:moveTo>
                      <a:pt x="8583" y="0"/>
                    </a:moveTo>
                    <a:cubicBezTo>
                      <a:pt x="8293" y="0"/>
                      <a:pt x="8125" y="135"/>
                      <a:pt x="8033" y="430"/>
                    </a:cubicBezTo>
                    <a:cubicBezTo>
                      <a:pt x="7864" y="968"/>
                      <a:pt x="8093" y="1392"/>
                      <a:pt x="8426" y="1779"/>
                    </a:cubicBezTo>
                    <a:cubicBezTo>
                      <a:pt x="8727" y="2126"/>
                      <a:pt x="9046" y="2457"/>
                      <a:pt x="9325" y="2832"/>
                    </a:cubicBezTo>
                    <a:cubicBezTo>
                      <a:pt x="9286" y="2808"/>
                      <a:pt x="9245" y="2786"/>
                      <a:pt x="9208" y="2758"/>
                    </a:cubicBezTo>
                    <a:cubicBezTo>
                      <a:pt x="8546" y="2264"/>
                      <a:pt x="7781" y="2044"/>
                      <a:pt x="6978" y="1955"/>
                    </a:cubicBezTo>
                    <a:cubicBezTo>
                      <a:pt x="6952" y="1952"/>
                      <a:pt x="6926" y="1951"/>
                      <a:pt x="6899" y="1951"/>
                    </a:cubicBezTo>
                    <a:cubicBezTo>
                      <a:pt x="6312" y="1951"/>
                      <a:pt x="5678" y="2681"/>
                      <a:pt x="5768" y="3256"/>
                    </a:cubicBezTo>
                    <a:cubicBezTo>
                      <a:pt x="5819" y="3574"/>
                      <a:pt x="6023" y="3806"/>
                      <a:pt x="6363" y="3832"/>
                    </a:cubicBezTo>
                    <a:cubicBezTo>
                      <a:pt x="6488" y="3841"/>
                      <a:pt x="6613" y="3845"/>
                      <a:pt x="6737" y="3845"/>
                    </a:cubicBezTo>
                    <a:cubicBezTo>
                      <a:pt x="6997" y="3845"/>
                      <a:pt x="7254" y="3830"/>
                      <a:pt x="7496" y="3826"/>
                    </a:cubicBezTo>
                    <a:lnTo>
                      <a:pt x="7496" y="3826"/>
                    </a:lnTo>
                    <a:cubicBezTo>
                      <a:pt x="7454" y="3847"/>
                      <a:pt x="7372" y="3889"/>
                      <a:pt x="7288" y="3923"/>
                    </a:cubicBezTo>
                    <a:cubicBezTo>
                      <a:pt x="6486" y="4237"/>
                      <a:pt x="5776" y="4698"/>
                      <a:pt x="5125" y="5259"/>
                    </a:cubicBezTo>
                    <a:cubicBezTo>
                      <a:pt x="4341" y="5935"/>
                      <a:pt x="3663" y="6727"/>
                      <a:pt x="3119" y="7606"/>
                    </a:cubicBezTo>
                    <a:cubicBezTo>
                      <a:pt x="2758" y="8182"/>
                      <a:pt x="2461" y="8797"/>
                      <a:pt x="2097" y="9371"/>
                    </a:cubicBezTo>
                    <a:cubicBezTo>
                      <a:pt x="1773" y="9880"/>
                      <a:pt x="1424" y="10378"/>
                      <a:pt x="1036" y="10835"/>
                    </a:cubicBezTo>
                    <a:cubicBezTo>
                      <a:pt x="839" y="11066"/>
                      <a:pt x="527" y="11197"/>
                      <a:pt x="268" y="11376"/>
                    </a:cubicBezTo>
                    <a:cubicBezTo>
                      <a:pt x="188" y="11432"/>
                      <a:pt x="114" y="11498"/>
                      <a:pt x="1" y="11590"/>
                    </a:cubicBezTo>
                    <a:cubicBezTo>
                      <a:pt x="98" y="11619"/>
                      <a:pt x="147" y="11648"/>
                      <a:pt x="190" y="11648"/>
                    </a:cubicBezTo>
                    <a:cubicBezTo>
                      <a:pt x="194" y="11648"/>
                      <a:pt x="198" y="11648"/>
                      <a:pt x="201" y="11647"/>
                    </a:cubicBezTo>
                    <a:cubicBezTo>
                      <a:pt x="1157" y="11517"/>
                      <a:pt x="2112" y="11383"/>
                      <a:pt x="3067" y="11244"/>
                    </a:cubicBezTo>
                    <a:cubicBezTo>
                      <a:pt x="3914" y="11121"/>
                      <a:pt x="4676" y="10759"/>
                      <a:pt x="5421" y="10361"/>
                    </a:cubicBezTo>
                    <a:cubicBezTo>
                      <a:pt x="5867" y="10125"/>
                      <a:pt x="6313" y="9884"/>
                      <a:pt x="6744" y="9622"/>
                    </a:cubicBezTo>
                    <a:cubicBezTo>
                      <a:pt x="7028" y="9449"/>
                      <a:pt x="7287" y="9233"/>
                      <a:pt x="7556" y="9042"/>
                    </a:cubicBezTo>
                    <a:cubicBezTo>
                      <a:pt x="7753" y="10237"/>
                      <a:pt x="8210" y="11355"/>
                      <a:pt x="8714" y="12455"/>
                    </a:cubicBezTo>
                    <a:cubicBezTo>
                      <a:pt x="8935" y="12940"/>
                      <a:pt x="9265" y="13377"/>
                      <a:pt x="9487" y="13862"/>
                    </a:cubicBezTo>
                    <a:cubicBezTo>
                      <a:pt x="9832" y="14620"/>
                      <a:pt x="10122" y="15404"/>
                      <a:pt x="10447" y="16170"/>
                    </a:cubicBezTo>
                    <a:cubicBezTo>
                      <a:pt x="10696" y="16764"/>
                      <a:pt x="10849" y="17392"/>
                      <a:pt x="10901" y="18035"/>
                    </a:cubicBezTo>
                    <a:cubicBezTo>
                      <a:pt x="10912" y="18154"/>
                      <a:pt x="10906" y="18275"/>
                      <a:pt x="10908" y="18396"/>
                    </a:cubicBezTo>
                    <a:lnTo>
                      <a:pt x="10980" y="18401"/>
                    </a:lnTo>
                    <a:cubicBezTo>
                      <a:pt x="11070" y="18091"/>
                      <a:pt x="11161" y="17781"/>
                      <a:pt x="11246" y="17469"/>
                    </a:cubicBezTo>
                    <a:cubicBezTo>
                      <a:pt x="11544" y="16382"/>
                      <a:pt x="11846" y="15295"/>
                      <a:pt x="12131" y="14204"/>
                    </a:cubicBezTo>
                    <a:cubicBezTo>
                      <a:pt x="12283" y="13619"/>
                      <a:pt x="12458" y="13030"/>
                      <a:pt x="12526" y="12431"/>
                    </a:cubicBezTo>
                    <a:cubicBezTo>
                      <a:pt x="12625" y="11558"/>
                      <a:pt x="12564" y="10686"/>
                      <a:pt x="12170" y="9871"/>
                    </a:cubicBezTo>
                    <a:cubicBezTo>
                      <a:pt x="12151" y="9826"/>
                      <a:pt x="12136" y="9782"/>
                      <a:pt x="12123" y="9735"/>
                    </a:cubicBezTo>
                    <a:lnTo>
                      <a:pt x="12123" y="9735"/>
                    </a:lnTo>
                    <a:cubicBezTo>
                      <a:pt x="12474" y="9904"/>
                      <a:pt x="12801" y="10077"/>
                      <a:pt x="13142" y="10222"/>
                    </a:cubicBezTo>
                    <a:cubicBezTo>
                      <a:pt x="13803" y="10506"/>
                      <a:pt x="14474" y="10770"/>
                      <a:pt x="15137" y="11051"/>
                    </a:cubicBezTo>
                    <a:cubicBezTo>
                      <a:pt x="16172" y="11489"/>
                      <a:pt x="17254" y="11833"/>
                      <a:pt x="18222" y="12422"/>
                    </a:cubicBezTo>
                    <a:cubicBezTo>
                      <a:pt x="18924" y="12853"/>
                      <a:pt x="19580" y="13345"/>
                      <a:pt x="20137" y="13968"/>
                    </a:cubicBezTo>
                    <a:cubicBezTo>
                      <a:pt x="20554" y="14431"/>
                      <a:pt x="20871" y="14949"/>
                      <a:pt x="21161" y="15490"/>
                    </a:cubicBezTo>
                    <a:cubicBezTo>
                      <a:pt x="21239" y="15637"/>
                      <a:pt x="21258" y="15811"/>
                      <a:pt x="21310" y="15971"/>
                    </a:cubicBezTo>
                    <a:cubicBezTo>
                      <a:pt x="21340" y="16068"/>
                      <a:pt x="21388" y="16157"/>
                      <a:pt x="21453" y="16237"/>
                    </a:cubicBezTo>
                    <a:cubicBezTo>
                      <a:pt x="21066" y="13186"/>
                      <a:pt x="19909" y="10477"/>
                      <a:pt x="17824" y="8104"/>
                    </a:cubicBezTo>
                    <a:lnTo>
                      <a:pt x="17824" y="8104"/>
                    </a:lnTo>
                    <a:cubicBezTo>
                      <a:pt x="18023" y="8152"/>
                      <a:pt x="18179" y="8167"/>
                      <a:pt x="18315" y="8226"/>
                    </a:cubicBezTo>
                    <a:cubicBezTo>
                      <a:pt x="18905" y="8485"/>
                      <a:pt x="19489" y="8756"/>
                      <a:pt x="20074" y="9025"/>
                    </a:cubicBezTo>
                    <a:cubicBezTo>
                      <a:pt x="21171" y="9529"/>
                      <a:pt x="22308" y="9891"/>
                      <a:pt x="23521" y="9951"/>
                    </a:cubicBezTo>
                    <a:cubicBezTo>
                      <a:pt x="23541" y="9952"/>
                      <a:pt x="23562" y="9952"/>
                      <a:pt x="23582" y="9952"/>
                    </a:cubicBezTo>
                    <a:cubicBezTo>
                      <a:pt x="23758" y="9952"/>
                      <a:pt x="23936" y="9913"/>
                      <a:pt x="24112" y="9895"/>
                    </a:cubicBezTo>
                    <a:cubicBezTo>
                      <a:pt x="24268" y="9880"/>
                      <a:pt x="24426" y="9865"/>
                      <a:pt x="24629" y="9847"/>
                    </a:cubicBezTo>
                    <a:cubicBezTo>
                      <a:pt x="24569" y="9787"/>
                      <a:pt x="24532" y="9735"/>
                      <a:pt x="24484" y="9705"/>
                    </a:cubicBezTo>
                    <a:cubicBezTo>
                      <a:pt x="23813" y="9289"/>
                      <a:pt x="23287" y="8722"/>
                      <a:pt x="22770" y="8133"/>
                    </a:cubicBezTo>
                    <a:cubicBezTo>
                      <a:pt x="22051" y="7312"/>
                      <a:pt x="21380" y="6446"/>
                      <a:pt x="20398" y="5889"/>
                    </a:cubicBezTo>
                    <a:cubicBezTo>
                      <a:pt x="19916" y="5618"/>
                      <a:pt x="19530" y="5186"/>
                      <a:pt x="19069" y="4874"/>
                    </a:cubicBezTo>
                    <a:cubicBezTo>
                      <a:pt x="18487" y="4480"/>
                      <a:pt x="17883" y="4118"/>
                      <a:pt x="17270" y="3774"/>
                    </a:cubicBezTo>
                    <a:cubicBezTo>
                      <a:pt x="16796" y="3510"/>
                      <a:pt x="16313" y="3213"/>
                      <a:pt x="15797" y="3085"/>
                    </a:cubicBezTo>
                    <a:cubicBezTo>
                      <a:pt x="14981" y="2880"/>
                      <a:pt x="14137" y="2775"/>
                      <a:pt x="13298" y="2682"/>
                    </a:cubicBezTo>
                    <a:cubicBezTo>
                      <a:pt x="12675" y="2613"/>
                      <a:pt x="12043" y="2628"/>
                      <a:pt x="11393" y="2604"/>
                    </a:cubicBezTo>
                    <a:cubicBezTo>
                      <a:pt x="11649" y="2501"/>
                      <a:pt x="11897" y="2405"/>
                      <a:pt x="12142" y="2303"/>
                    </a:cubicBezTo>
                    <a:cubicBezTo>
                      <a:pt x="12543" y="2135"/>
                      <a:pt x="12816" y="1853"/>
                      <a:pt x="13017" y="1457"/>
                    </a:cubicBezTo>
                    <a:cubicBezTo>
                      <a:pt x="13219" y="1062"/>
                      <a:pt x="12947" y="752"/>
                      <a:pt x="12599" y="752"/>
                    </a:cubicBezTo>
                    <a:cubicBezTo>
                      <a:pt x="12575" y="752"/>
                      <a:pt x="12551" y="754"/>
                      <a:pt x="12526" y="757"/>
                    </a:cubicBezTo>
                    <a:cubicBezTo>
                      <a:pt x="12014" y="820"/>
                      <a:pt x="11553" y="1002"/>
                      <a:pt x="11194" y="1405"/>
                    </a:cubicBezTo>
                    <a:cubicBezTo>
                      <a:pt x="10784" y="1868"/>
                      <a:pt x="10432" y="2364"/>
                      <a:pt x="10278" y="2979"/>
                    </a:cubicBezTo>
                    <a:lnTo>
                      <a:pt x="10213" y="2977"/>
                    </a:lnTo>
                    <a:cubicBezTo>
                      <a:pt x="10178" y="2834"/>
                      <a:pt x="10131" y="2693"/>
                      <a:pt x="10109" y="2548"/>
                    </a:cubicBezTo>
                    <a:cubicBezTo>
                      <a:pt x="10012" y="1916"/>
                      <a:pt x="9869" y="1296"/>
                      <a:pt x="9553" y="731"/>
                    </a:cubicBezTo>
                    <a:cubicBezTo>
                      <a:pt x="9351" y="368"/>
                      <a:pt x="9120" y="34"/>
                      <a:pt x="8647" y="2"/>
                    </a:cubicBezTo>
                    <a:cubicBezTo>
                      <a:pt x="8625" y="1"/>
                      <a:pt x="8603" y="0"/>
                      <a:pt x="85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-1320750" y="2498875"/>
                <a:ext cx="515875" cy="434925"/>
              </a:xfrm>
              <a:custGeom>
                <a:avLst/>
                <a:gdLst/>
                <a:ahLst/>
                <a:cxnLst/>
                <a:rect l="l" t="t" r="r" b="b"/>
                <a:pathLst>
                  <a:path w="20635" h="17397" extrusionOk="0">
                    <a:moveTo>
                      <a:pt x="9955" y="3495"/>
                    </a:moveTo>
                    <a:cubicBezTo>
                      <a:pt x="9961" y="3495"/>
                      <a:pt x="9968" y="3495"/>
                      <a:pt x="9975" y="3496"/>
                    </a:cubicBezTo>
                    <a:cubicBezTo>
                      <a:pt x="10430" y="3555"/>
                      <a:pt x="10818" y="3788"/>
                      <a:pt x="11166" y="4066"/>
                    </a:cubicBezTo>
                    <a:cubicBezTo>
                      <a:pt x="11972" y="4715"/>
                      <a:pt x="12782" y="5365"/>
                      <a:pt x="13553" y="6055"/>
                    </a:cubicBezTo>
                    <a:cubicBezTo>
                      <a:pt x="14945" y="7299"/>
                      <a:pt x="16231" y="8650"/>
                      <a:pt x="17480" y="10037"/>
                    </a:cubicBezTo>
                    <a:cubicBezTo>
                      <a:pt x="17550" y="10115"/>
                      <a:pt x="17595" y="10219"/>
                      <a:pt x="17652" y="10310"/>
                    </a:cubicBezTo>
                    <a:lnTo>
                      <a:pt x="17606" y="10343"/>
                    </a:lnTo>
                    <a:cubicBezTo>
                      <a:pt x="17554" y="10302"/>
                      <a:pt x="17500" y="10267"/>
                      <a:pt x="17454" y="10220"/>
                    </a:cubicBezTo>
                    <a:cubicBezTo>
                      <a:pt x="16831" y="9605"/>
                      <a:pt x="16223" y="8977"/>
                      <a:pt x="15586" y="8381"/>
                    </a:cubicBezTo>
                    <a:cubicBezTo>
                      <a:pt x="14793" y="7638"/>
                      <a:pt x="14009" y="6880"/>
                      <a:pt x="13159" y="6207"/>
                    </a:cubicBezTo>
                    <a:cubicBezTo>
                      <a:pt x="12091" y="5361"/>
                      <a:pt x="10959" y="4598"/>
                      <a:pt x="9857" y="3793"/>
                    </a:cubicBezTo>
                    <a:cubicBezTo>
                      <a:pt x="9792" y="3747"/>
                      <a:pt x="9763" y="3650"/>
                      <a:pt x="9716" y="3578"/>
                    </a:cubicBezTo>
                    <a:cubicBezTo>
                      <a:pt x="9795" y="3550"/>
                      <a:pt x="9878" y="3495"/>
                      <a:pt x="9955" y="3495"/>
                    </a:cubicBezTo>
                    <a:close/>
                    <a:moveTo>
                      <a:pt x="8047" y="1"/>
                    </a:moveTo>
                    <a:cubicBezTo>
                      <a:pt x="7958" y="1"/>
                      <a:pt x="7879" y="29"/>
                      <a:pt x="7827" y="101"/>
                    </a:cubicBezTo>
                    <a:cubicBezTo>
                      <a:pt x="7737" y="224"/>
                      <a:pt x="7719" y="476"/>
                      <a:pt x="7788" y="612"/>
                    </a:cubicBezTo>
                    <a:cubicBezTo>
                      <a:pt x="7919" y="869"/>
                      <a:pt x="8098" y="1101"/>
                      <a:pt x="8310" y="1296"/>
                    </a:cubicBezTo>
                    <a:cubicBezTo>
                      <a:pt x="8813" y="1762"/>
                      <a:pt x="9109" y="2342"/>
                      <a:pt x="9300" y="2981"/>
                    </a:cubicBezTo>
                    <a:cubicBezTo>
                      <a:pt x="9319" y="3039"/>
                      <a:pt x="9233" y="3182"/>
                      <a:pt x="9168" y="3200"/>
                    </a:cubicBezTo>
                    <a:cubicBezTo>
                      <a:pt x="8878" y="3290"/>
                      <a:pt x="8581" y="3375"/>
                      <a:pt x="8280" y="3416"/>
                    </a:cubicBezTo>
                    <a:cubicBezTo>
                      <a:pt x="7355" y="3544"/>
                      <a:pt x="6526" y="3923"/>
                      <a:pt x="5703" y="4339"/>
                    </a:cubicBezTo>
                    <a:cubicBezTo>
                      <a:pt x="5130" y="4622"/>
                      <a:pt x="4614" y="5005"/>
                      <a:pt x="4175" y="5467"/>
                    </a:cubicBezTo>
                    <a:cubicBezTo>
                      <a:pt x="3761" y="5910"/>
                      <a:pt x="3402" y="6409"/>
                      <a:pt x="3057" y="6911"/>
                    </a:cubicBezTo>
                    <a:cubicBezTo>
                      <a:pt x="2564" y="7627"/>
                      <a:pt x="2118" y="8375"/>
                      <a:pt x="1631" y="9094"/>
                    </a:cubicBezTo>
                    <a:cubicBezTo>
                      <a:pt x="1321" y="9555"/>
                      <a:pt x="990" y="10005"/>
                      <a:pt x="637" y="10434"/>
                    </a:cubicBezTo>
                    <a:cubicBezTo>
                      <a:pt x="461" y="10646"/>
                      <a:pt x="214" y="10802"/>
                      <a:pt x="0" y="10982"/>
                    </a:cubicBezTo>
                    <a:cubicBezTo>
                      <a:pt x="6" y="11010"/>
                      <a:pt x="11" y="11036"/>
                      <a:pt x="17" y="11066"/>
                    </a:cubicBezTo>
                    <a:cubicBezTo>
                      <a:pt x="1094" y="10884"/>
                      <a:pt x="2189" y="10769"/>
                      <a:pt x="3243" y="10499"/>
                    </a:cubicBezTo>
                    <a:cubicBezTo>
                      <a:pt x="3928" y="10323"/>
                      <a:pt x="4577" y="9958"/>
                      <a:pt x="5205" y="9615"/>
                    </a:cubicBezTo>
                    <a:cubicBezTo>
                      <a:pt x="5790" y="9295"/>
                      <a:pt x="6327" y="8892"/>
                      <a:pt x="6881" y="8518"/>
                    </a:cubicBezTo>
                    <a:cubicBezTo>
                      <a:pt x="6935" y="8481"/>
                      <a:pt x="6990" y="8383"/>
                      <a:pt x="6981" y="8323"/>
                    </a:cubicBezTo>
                    <a:cubicBezTo>
                      <a:pt x="6864" y="7662"/>
                      <a:pt x="6996" y="7023"/>
                      <a:pt x="7128" y="6382"/>
                    </a:cubicBezTo>
                    <a:cubicBezTo>
                      <a:pt x="7200" y="6023"/>
                      <a:pt x="7258" y="5661"/>
                      <a:pt x="7329" y="5300"/>
                    </a:cubicBezTo>
                    <a:cubicBezTo>
                      <a:pt x="7342" y="5226"/>
                      <a:pt x="7379" y="5157"/>
                      <a:pt x="7373" y="5047"/>
                    </a:cubicBezTo>
                    <a:lnTo>
                      <a:pt x="7373" y="5047"/>
                    </a:lnTo>
                    <a:cubicBezTo>
                      <a:pt x="7172" y="5230"/>
                      <a:pt x="6966" y="5404"/>
                      <a:pt x="6775" y="5594"/>
                    </a:cubicBezTo>
                    <a:cubicBezTo>
                      <a:pt x="6056" y="6307"/>
                      <a:pt x="5368" y="7054"/>
                      <a:pt x="4618" y="7731"/>
                    </a:cubicBezTo>
                    <a:cubicBezTo>
                      <a:pt x="4305" y="8013"/>
                      <a:pt x="3863" y="8154"/>
                      <a:pt x="3480" y="8355"/>
                    </a:cubicBezTo>
                    <a:cubicBezTo>
                      <a:pt x="3473" y="8359"/>
                      <a:pt x="3465" y="8361"/>
                      <a:pt x="3455" y="8361"/>
                    </a:cubicBezTo>
                    <a:cubicBezTo>
                      <a:pt x="3430" y="8361"/>
                      <a:pt x="3395" y="8349"/>
                      <a:pt x="3350" y="8344"/>
                    </a:cubicBezTo>
                    <a:cubicBezTo>
                      <a:pt x="3378" y="8299"/>
                      <a:pt x="3386" y="8264"/>
                      <a:pt x="3406" y="8256"/>
                    </a:cubicBezTo>
                    <a:cubicBezTo>
                      <a:pt x="4112" y="7985"/>
                      <a:pt x="4605" y="7439"/>
                      <a:pt x="5116" y="6920"/>
                    </a:cubicBezTo>
                    <a:cubicBezTo>
                      <a:pt x="5740" y="6289"/>
                      <a:pt x="6325" y="5618"/>
                      <a:pt x="6966" y="5005"/>
                    </a:cubicBezTo>
                    <a:cubicBezTo>
                      <a:pt x="7375" y="4614"/>
                      <a:pt x="7851" y="4297"/>
                      <a:pt x="8295" y="3944"/>
                    </a:cubicBezTo>
                    <a:cubicBezTo>
                      <a:pt x="8414" y="3849"/>
                      <a:pt x="8525" y="3745"/>
                      <a:pt x="8640" y="3646"/>
                    </a:cubicBezTo>
                    <a:lnTo>
                      <a:pt x="8713" y="3667"/>
                    </a:lnTo>
                    <a:cubicBezTo>
                      <a:pt x="8696" y="3728"/>
                      <a:pt x="8694" y="3801"/>
                      <a:pt x="8661" y="3847"/>
                    </a:cubicBezTo>
                    <a:cubicBezTo>
                      <a:pt x="8484" y="4092"/>
                      <a:pt x="8258" y="4312"/>
                      <a:pt x="8124" y="4577"/>
                    </a:cubicBezTo>
                    <a:cubicBezTo>
                      <a:pt x="7230" y="6356"/>
                      <a:pt x="7163" y="8204"/>
                      <a:pt x="7747" y="10081"/>
                    </a:cubicBezTo>
                    <a:cubicBezTo>
                      <a:pt x="7990" y="10862"/>
                      <a:pt x="8287" y="11625"/>
                      <a:pt x="8594" y="12383"/>
                    </a:cubicBezTo>
                    <a:cubicBezTo>
                      <a:pt x="8787" y="12865"/>
                      <a:pt x="9060" y="13314"/>
                      <a:pt x="9265" y="13792"/>
                    </a:cubicBezTo>
                    <a:cubicBezTo>
                      <a:pt x="9499" y="14340"/>
                      <a:pt x="9716" y="14897"/>
                      <a:pt x="9908" y="15460"/>
                    </a:cubicBezTo>
                    <a:cubicBezTo>
                      <a:pt x="10086" y="15979"/>
                      <a:pt x="10224" y="16510"/>
                      <a:pt x="10378" y="17038"/>
                    </a:cubicBezTo>
                    <a:cubicBezTo>
                      <a:pt x="10407" y="17136"/>
                      <a:pt x="10430" y="17237"/>
                      <a:pt x="10471" y="17397"/>
                    </a:cubicBezTo>
                    <a:cubicBezTo>
                      <a:pt x="10588" y="16934"/>
                      <a:pt x="10681" y="16533"/>
                      <a:pt x="10792" y="16135"/>
                    </a:cubicBezTo>
                    <a:cubicBezTo>
                      <a:pt x="11067" y="15135"/>
                      <a:pt x="11348" y="14137"/>
                      <a:pt x="11634" y="13141"/>
                    </a:cubicBezTo>
                    <a:cubicBezTo>
                      <a:pt x="11914" y="12164"/>
                      <a:pt x="11994" y="11177"/>
                      <a:pt x="11775" y="10181"/>
                    </a:cubicBezTo>
                    <a:cubicBezTo>
                      <a:pt x="11703" y="9856"/>
                      <a:pt x="11587" y="9527"/>
                      <a:pt x="11420" y="9241"/>
                    </a:cubicBezTo>
                    <a:cubicBezTo>
                      <a:pt x="11296" y="9029"/>
                      <a:pt x="11050" y="8886"/>
                      <a:pt x="10870" y="8704"/>
                    </a:cubicBezTo>
                    <a:cubicBezTo>
                      <a:pt x="10556" y="8390"/>
                      <a:pt x="10220" y="8093"/>
                      <a:pt x="9949" y="7745"/>
                    </a:cubicBezTo>
                    <a:cubicBezTo>
                      <a:pt x="9588" y="7283"/>
                      <a:pt x="9283" y="6779"/>
                      <a:pt x="8954" y="6296"/>
                    </a:cubicBezTo>
                    <a:lnTo>
                      <a:pt x="8954" y="6296"/>
                    </a:lnTo>
                    <a:cubicBezTo>
                      <a:pt x="8466" y="8489"/>
                      <a:pt x="8785" y="10627"/>
                      <a:pt x="9607" y="12722"/>
                    </a:cubicBezTo>
                    <a:lnTo>
                      <a:pt x="9530" y="12740"/>
                    </a:lnTo>
                    <a:cubicBezTo>
                      <a:pt x="9471" y="12590"/>
                      <a:pt x="9410" y="12441"/>
                      <a:pt x="9350" y="12292"/>
                    </a:cubicBezTo>
                    <a:cubicBezTo>
                      <a:pt x="8670" y="10553"/>
                      <a:pt x="8332" y="8697"/>
                      <a:pt x="8354" y="6829"/>
                    </a:cubicBezTo>
                    <a:cubicBezTo>
                      <a:pt x="8362" y="6172"/>
                      <a:pt x="8499" y="5534"/>
                      <a:pt x="8665" y="4901"/>
                    </a:cubicBezTo>
                    <a:cubicBezTo>
                      <a:pt x="8750" y="4568"/>
                      <a:pt x="8808" y="4228"/>
                      <a:pt x="8875" y="3890"/>
                    </a:cubicBezTo>
                    <a:cubicBezTo>
                      <a:pt x="8921" y="3665"/>
                      <a:pt x="9005" y="3468"/>
                      <a:pt x="9276" y="3386"/>
                    </a:cubicBezTo>
                    <a:cubicBezTo>
                      <a:pt x="9276" y="3440"/>
                      <a:pt x="9287" y="3490"/>
                      <a:pt x="9276" y="3535"/>
                    </a:cubicBezTo>
                    <a:cubicBezTo>
                      <a:pt x="9166" y="3966"/>
                      <a:pt x="9032" y="4392"/>
                      <a:pt x="8951" y="4828"/>
                    </a:cubicBezTo>
                    <a:cubicBezTo>
                      <a:pt x="8821" y="5516"/>
                      <a:pt x="9081" y="6133"/>
                      <a:pt x="9449" y="6675"/>
                    </a:cubicBezTo>
                    <a:cubicBezTo>
                      <a:pt x="10272" y="7889"/>
                      <a:pt x="11264" y="8948"/>
                      <a:pt x="12585" y="9630"/>
                    </a:cubicBezTo>
                    <a:cubicBezTo>
                      <a:pt x="13224" y="9960"/>
                      <a:pt x="13901" y="10220"/>
                      <a:pt x="14570" y="10486"/>
                    </a:cubicBezTo>
                    <a:cubicBezTo>
                      <a:pt x="15830" y="10986"/>
                      <a:pt x="17100" y="11462"/>
                      <a:pt x="18249" y="12205"/>
                    </a:cubicBezTo>
                    <a:cubicBezTo>
                      <a:pt x="18951" y="12660"/>
                      <a:pt x="19533" y="13242"/>
                      <a:pt x="20040" y="13900"/>
                    </a:cubicBezTo>
                    <a:cubicBezTo>
                      <a:pt x="20259" y="14180"/>
                      <a:pt x="20432" y="14496"/>
                      <a:pt x="20635" y="14812"/>
                    </a:cubicBezTo>
                    <a:cubicBezTo>
                      <a:pt x="20635" y="14765"/>
                      <a:pt x="20631" y="14719"/>
                      <a:pt x="20625" y="14673"/>
                    </a:cubicBezTo>
                    <a:cubicBezTo>
                      <a:pt x="20430" y="13569"/>
                      <a:pt x="20075" y="12513"/>
                      <a:pt x="19609" y="11495"/>
                    </a:cubicBezTo>
                    <a:cubicBezTo>
                      <a:pt x="19141" y="10479"/>
                      <a:pt x="18637" y="9472"/>
                      <a:pt x="17914" y="8606"/>
                    </a:cubicBezTo>
                    <a:cubicBezTo>
                      <a:pt x="16974" y="7478"/>
                      <a:pt x="15989" y="6391"/>
                      <a:pt x="14813" y="5484"/>
                    </a:cubicBezTo>
                    <a:cubicBezTo>
                      <a:pt x="14133" y="4962"/>
                      <a:pt x="13433" y="4475"/>
                      <a:pt x="12667" y="4113"/>
                    </a:cubicBezTo>
                    <a:cubicBezTo>
                      <a:pt x="11740" y="3672"/>
                      <a:pt x="10761" y="3340"/>
                      <a:pt x="9807" y="2953"/>
                    </a:cubicBezTo>
                    <a:cubicBezTo>
                      <a:pt x="9739" y="2927"/>
                      <a:pt x="9664" y="2862"/>
                      <a:pt x="9638" y="2795"/>
                    </a:cubicBezTo>
                    <a:cubicBezTo>
                      <a:pt x="9343" y="2065"/>
                      <a:pt x="9058" y="1329"/>
                      <a:pt x="8765" y="597"/>
                    </a:cubicBezTo>
                    <a:cubicBezTo>
                      <a:pt x="8679" y="380"/>
                      <a:pt x="8557" y="190"/>
                      <a:pt x="8336" y="79"/>
                    </a:cubicBezTo>
                    <a:cubicBezTo>
                      <a:pt x="8242" y="32"/>
                      <a:pt x="8140" y="1"/>
                      <a:pt x="804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-1076975" y="2555775"/>
                <a:ext cx="348525" cy="174800"/>
              </a:xfrm>
              <a:custGeom>
                <a:avLst/>
                <a:gdLst/>
                <a:ahLst/>
                <a:cxnLst/>
                <a:rect l="l" t="t" r="r" b="b"/>
                <a:pathLst>
                  <a:path w="13941" h="6992" extrusionOk="0">
                    <a:moveTo>
                      <a:pt x="1429" y="1"/>
                    </a:moveTo>
                    <a:cubicBezTo>
                      <a:pt x="974" y="1"/>
                      <a:pt x="528" y="60"/>
                      <a:pt x="166" y="382"/>
                    </a:cubicBezTo>
                    <a:cubicBezTo>
                      <a:pt x="116" y="425"/>
                      <a:pt x="73" y="479"/>
                      <a:pt x="1" y="551"/>
                    </a:cubicBezTo>
                    <a:cubicBezTo>
                      <a:pt x="935" y="874"/>
                      <a:pt x="1827" y="1231"/>
                      <a:pt x="2749" y="1482"/>
                    </a:cubicBezTo>
                    <a:cubicBezTo>
                      <a:pt x="3282" y="1627"/>
                      <a:pt x="3865" y="1575"/>
                      <a:pt x="4421" y="1655"/>
                    </a:cubicBezTo>
                    <a:cubicBezTo>
                      <a:pt x="5869" y="1865"/>
                      <a:pt x="7192" y="2378"/>
                      <a:pt x="8336" y="3310"/>
                    </a:cubicBezTo>
                    <a:cubicBezTo>
                      <a:pt x="8366" y="3333"/>
                      <a:pt x="8394" y="3357"/>
                      <a:pt x="8422" y="3383"/>
                    </a:cubicBezTo>
                    <a:cubicBezTo>
                      <a:pt x="8427" y="3390"/>
                      <a:pt x="8420" y="3411"/>
                      <a:pt x="8412" y="3472"/>
                    </a:cubicBezTo>
                    <a:cubicBezTo>
                      <a:pt x="8227" y="3364"/>
                      <a:pt x="8052" y="3271"/>
                      <a:pt x="7885" y="3165"/>
                    </a:cubicBezTo>
                    <a:cubicBezTo>
                      <a:pt x="6969" y="2589"/>
                      <a:pt x="6006" y="2123"/>
                      <a:pt x="4913" y="2002"/>
                    </a:cubicBezTo>
                    <a:cubicBezTo>
                      <a:pt x="4438" y="1948"/>
                      <a:pt x="3957" y="1952"/>
                      <a:pt x="3477" y="1930"/>
                    </a:cubicBezTo>
                    <a:lnTo>
                      <a:pt x="3477" y="1930"/>
                    </a:lnTo>
                    <a:cubicBezTo>
                      <a:pt x="3854" y="2197"/>
                      <a:pt x="4230" y="2469"/>
                      <a:pt x="4609" y="2732"/>
                    </a:cubicBezTo>
                    <a:cubicBezTo>
                      <a:pt x="5473" y="3334"/>
                      <a:pt x="6244" y="4039"/>
                      <a:pt x="6967" y="4801"/>
                    </a:cubicBezTo>
                    <a:cubicBezTo>
                      <a:pt x="7035" y="4873"/>
                      <a:pt x="7158" y="4914"/>
                      <a:pt x="7262" y="4927"/>
                    </a:cubicBezTo>
                    <a:cubicBezTo>
                      <a:pt x="7890" y="5005"/>
                      <a:pt x="8461" y="5239"/>
                      <a:pt x="9026" y="5510"/>
                    </a:cubicBezTo>
                    <a:cubicBezTo>
                      <a:pt x="9875" y="5917"/>
                      <a:pt x="10718" y="6356"/>
                      <a:pt x="11606" y="6662"/>
                    </a:cubicBezTo>
                    <a:cubicBezTo>
                      <a:pt x="12220" y="6872"/>
                      <a:pt x="12902" y="6885"/>
                      <a:pt x="13552" y="6980"/>
                    </a:cubicBezTo>
                    <a:cubicBezTo>
                      <a:pt x="13616" y="6990"/>
                      <a:pt x="13680" y="6992"/>
                      <a:pt x="13749" y="6992"/>
                    </a:cubicBezTo>
                    <a:cubicBezTo>
                      <a:pt x="13796" y="6992"/>
                      <a:pt x="13845" y="6991"/>
                      <a:pt x="13897" y="6991"/>
                    </a:cubicBezTo>
                    <a:cubicBezTo>
                      <a:pt x="13911" y="6991"/>
                      <a:pt x="13926" y="6991"/>
                      <a:pt x="13940" y="6991"/>
                    </a:cubicBezTo>
                    <a:cubicBezTo>
                      <a:pt x="13682" y="6765"/>
                      <a:pt x="13424" y="6569"/>
                      <a:pt x="13203" y="6341"/>
                    </a:cubicBezTo>
                    <a:cubicBezTo>
                      <a:pt x="12757" y="5876"/>
                      <a:pt x="12327" y="5399"/>
                      <a:pt x="11898" y="4921"/>
                    </a:cubicBezTo>
                    <a:cubicBezTo>
                      <a:pt x="11357" y="4317"/>
                      <a:pt x="10820" y="3715"/>
                      <a:pt x="10101" y="3299"/>
                    </a:cubicBezTo>
                    <a:cubicBezTo>
                      <a:pt x="9715" y="3076"/>
                      <a:pt x="9356" y="2790"/>
                      <a:pt x="9020" y="2493"/>
                    </a:cubicBezTo>
                    <a:cubicBezTo>
                      <a:pt x="8340" y="1891"/>
                      <a:pt x="7524" y="1515"/>
                      <a:pt x="6762" y="1049"/>
                    </a:cubicBezTo>
                    <a:cubicBezTo>
                      <a:pt x="5595" y="330"/>
                      <a:pt x="4300" y="135"/>
                      <a:pt x="2974" y="49"/>
                    </a:cubicBezTo>
                    <a:cubicBezTo>
                      <a:pt x="2461" y="16"/>
                      <a:pt x="1944" y="3"/>
                      <a:pt x="14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-1187800" y="2540975"/>
                <a:ext cx="93625" cy="36875"/>
              </a:xfrm>
              <a:custGeom>
                <a:avLst/>
                <a:gdLst/>
                <a:ahLst/>
                <a:cxnLst/>
                <a:rect l="l" t="t" r="r" b="b"/>
                <a:pathLst>
                  <a:path w="3745" h="1475" extrusionOk="0">
                    <a:moveTo>
                      <a:pt x="1265" y="1"/>
                    </a:moveTo>
                    <a:cubicBezTo>
                      <a:pt x="1142" y="1"/>
                      <a:pt x="1017" y="10"/>
                      <a:pt x="890" y="30"/>
                    </a:cubicBezTo>
                    <a:cubicBezTo>
                      <a:pt x="327" y="117"/>
                      <a:pt x="0" y="597"/>
                      <a:pt x="173" y="1104"/>
                    </a:cubicBezTo>
                    <a:cubicBezTo>
                      <a:pt x="247" y="1317"/>
                      <a:pt x="423" y="1475"/>
                      <a:pt x="642" y="1475"/>
                    </a:cubicBezTo>
                    <a:cubicBezTo>
                      <a:pt x="659" y="1475"/>
                      <a:pt x="677" y="1474"/>
                      <a:pt x="695" y="1472"/>
                    </a:cubicBezTo>
                    <a:cubicBezTo>
                      <a:pt x="1102" y="1425"/>
                      <a:pt x="1511" y="1370"/>
                      <a:pt x="1910" y="1275"/>
                    </a:cubicBezTo>
                    <a:cubicBezTo>
                      <a:pt x="2304" y="1182"/>
                      <a:pt x="2696" y="1095"/>
                      <a:pt x="3094" y="1095"/>
                    </a:cubicBezTo>
                    <a:cubicBezTo>
                      <a:pt x="3293" y="1095"/>
                      <a:pt x="3494" y="1117"/>
                      <a:pt x="3698" y="1171"/>
                    </a:cubicBezTo>
                    <a:lnTo>
                      <a:pt x="3744" y="1100"/>
                    </a:lnTo>
                    <a:cubicBezTo>
                      <a:pt x="3419" y="879"/>
                      <a:pt x="3105" y="636"/>
                      <a:pt x="2763" y="442"/>
                    </a:cubicBezTo>
                    <a:cubicBezTo>
                      <a:pt x="2293" y="178"/>
                      <a:pt x="1799" y="1"/>
                      <a:pt x="12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2"/>
              <p:cNvSpPr/>
              <p:nvPr/>
            </p:nvSpPr>
            <p:spPr>
              <a:xfrm>
                <a:off x="-1072425" y="2515950"/>
                <a:ext cx="60000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2400" h="1704" extrusionOk="0">
                    <a:moveTo>
                      <a:pt x="1886" y="1"/>
                    </a:moveTo>
                    <a:cubicBezTo>
                      <a:pt x="1763" y="1"/>
                      <a:pt x="1644" y="45"/>
                      <a:pt x="1524" y="111"/>
                    </a:cubicBezTo>
                    <a:cubicBezTo>
                      <a:pt x="1013" y="392"/>
                      <a:pt x="627" y="804"/>
                      <a:pt x="292" y="1271"/>
                    </a:cubicBezTo>
                    <a:cubicBezTo>
                      <a:pt x="196" y="1406"/>
                      <a:pt x="107" y="1546"/>
                      <a:pt x="1" y="1704"/>
                    </a:cubicBezTo>
                    <a:cubicBezTo>
                      <a:pt x="645" y="1430"/>
                      <a:pt x="1255" y="1185"/>
                      <a:pt x="1850" y="912"/>
                    </a:cubicBezTo>
                    <a:cubicBezTo>
                      <a:pt x="2006" y="840"/>
                      <a:pt x="2141" y="695"/>
                      <a:pt x="2253" y="557"/>
                    </a:cubicBezTo>
                    <a:cubicBezTo>
                      <a:pt x="2400" y="377"/>
                      <a:pt x="2342" y="180"/>
                      <a:pt x="2136" y="67"/>
                    </a:cubicBezTo>
                    <a:cubicBezTo>
                      <a:pt x="2050" y="21"/>
                      <a:pt x="1967" y="1"/>
                      <a:pt x="18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3" name="Google Shape;203;p2"/>
            <p:cNvSpPr/>
            <p:nvPr/>
          </p:nvSpPr>
          <p:spPr>
            <a:xfrm>
              <a:off x="-1077850" y="2586225"/>
              <a:ext cx="198425" cy="171250"/>
            </a:xfrm>
            <a:custGeom>
              <a:avLst/>
              <a:gdLst/>
              <a:ahLst/>
              <a:cxnLst/>
              <a:rect l="l" t="t" r="r" b="b"/>
              <a:pathLst>
                <a:path w="7937" h="6850" extrusionOk="0">
                  <a:moveTo>
                    <a:pt x="239" y="1"/>
                  </a:moveTo>
                  <a:cubicBezTo>
                    <a:pt x="162" y="1"/>
                    <a:pt x="79" y="56"/>
                    <a:pt x="0" y="84"/>
                  </a:cubicBezTo>
                  <a:cubicBezTo>
                    <a:pt x="47" y="156"/>
                    <a:pt x="76" y="251"/>
                    <a:pt x="141" y="299"/>
                  </a:cubicBezTo>
                  <a:cubicBezTo>
                    <a:pt x="1243" y="1104"/>
                    <a:pt x="2375" y="1867"/>
                    <a:pt x="3443" y="2713"/>
                  </a:cubicBezTo>
                  <a:cubicBezTo>
                    <a:pt x="4293" y="3386"/>
                    <a:pt x="5077" y="4144"/>
                    <a:pt x="5870" y="4887"/>
                  </a:cubicBezTo>
                  <a:cubicBezTo>
                    <a:pt x="6507" y="5483"/>
                    <a:pt x="7115" y="6111"/>
                    <a:pt x="7738" y="6726"/>
                  </a:cubicBezTo>
                  <a:cubicBezTo>
                    <a:pt x="7784" y="6773"/>
                    <a:pt x="7838" y="6808"/>
                    <a:pt x="7890" y="6849"/>
                  </a:cubicBezTo>
                  <a:lnTo>
                    <a:pt x="7936" y="6816"/>
                  </a:lnTo>
                  <a:cubicBezTo>
                    <a:pt x="7879" y="6725"/>
                    <a:pt x="7834" y="6621"/>
                    <a:pt x="7764" y="6543"/>
                  </a:cubicBezTo>
                  <a:cubicBezTo>
                    <a:pt x="6515" y="5156"/>
                    <a:pt x="5229" y="3805"/>
                    <a:pt x="3837" y="2561"/>
                  </a:cubicBezTo>
                  <a:cubicBezTo>
                    <a:pt x="3066" y="1871"/>
                    <a:pt x="2256" y="1221"/>
                    <a:pt x="1450" y="572"/>
                  </a:cubicBezTo>
                  <a:cubicBezTo>
                    <a:pt x="1102" y="294"/>
                    <a:pt x="714" y="61"/>
                    <a:pt x="259" y="2"/>
                  </a:cubicBezTo>
                  <a:cubicBezTo>
                    <a:pt x="252" y="1"/>
                    <a:pt x="245" y="1"/>
                    <a:pt x="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4" name="Google Shape;204;p2"/>
          <p:cNvGrpSpPr/>
          <p:nvPr/>
        </p:nvGrpSpPr>
        <p:grpSpPr>
          <a:xfrm>
            <a:off x="8572911" y="1001186"/>
            <a:ext cx="1490670" cy="1009010"/>
            <a:chOff x="4273625" y="2929475"/>
            <a:chExt cx="660875" cy="447375"/>
          </a:xfrm>
        </p:grpSpPr>
        <p:sp>
          <p:nvSpPr>
            <p:cNvPr id="205" name="Google Shape;205;p2"/>
            <p:cNvSpPr/>
            <p:nvPr/>
          </p:nvSpPr>
          <p:spPr>
            <a:xfrm>
              <a:off x="4273625" y="2929475"/>
              <a:ext cx="660875" cy="447375"/>
            </a:xfrm>
            <a:custGeom>
              <a:avLst/>
              <a:gdLst/>
              <a:ahLst/>
              <a:cxnLst/>
              <a:rect l="l" t="t" r="r" b="b"/>
              <a:pathLst>
                <a:path w="26435" h="17895" extrusionOk="0">
                  <a:moveTo>
                    <a:pt x="15397" y="342"/>
                  </a:moveTo>
                  <a:cubicBezTo>
                    <a:pt x="16511" y="342"/>
                    <a:pt x="17580" y="557"/>
                    <a:pt x="18604" y="1166"/>
                  </a:cubicBezTo>
                  <a:cubicBezTo>
                    <a:pt x="20074" y="2041"/>
                    <a:pt x="21367" y="3126"/>
                    <a:pt x="22668" y="4211"/>
                  </a:cubicBezTo>
                  <a:cubicBezTo>
                    <a:pt x="23179" y="4639"/>
                    <a:pt x="23745" y="5001"/>
                    <a:pt x="24240" y="5449"/>
                  </a:cubicBezTo>
                  <a:cubicBezTo>
                    <a:pt x="24693" y="5861"/>
                    <a:pt x="25085" y="6344"/>
                    <a:pt x="25499" y="6800"/>
                  </a:cubicBezTo>
                  <a:cubicBezTo>
                    <a:pt x="25543" y="6847"/>
                    <a:pt x="25566" y="6917"/>
                    <a:pt x="25595" y="6978"/>
                  </a:cubicBezTo>
                  <a:lnTo>
                    <a:pt x="25595" y="6978"/>
                  </a:lnTo>
                  <a:cubicBezTo>
                    <a:pt x="24758" y="6343"/>
                    <a:pt x="23831" y="5971"/>
                    <a:pt x="22831" y="5789"/>
                  </a:cubicBezTo>
                  <a:cubicBezTo>
                    <a:pt x="22196" y="5675"/>
                    <a:pt x="21545" y="5653"/>
                    <a:pt x="20904" y="5564"/>
                  </a:cubicBezTo>
                  <a:cubicBezTo>
                    <a:pt x="19786" y="5408"/>
                    <a:pt x="18673" y="5224"/>
                    <a:pt x="17677" y="4631"/>
                  </a:cubicBezTo>
                  <a:cubicBezTo>
                    <a:pt x="17389" y="4458"/>
                    <a:pt x="17195" y="4254"/>
                    <a:pt x="17071" y="3936"/>
                  </a:cubicBezTo>
                  <a:cubicBezTo>
                    <a:pt x="16656" y="2888"/>
                    <a:pt x="16203" y="1855"/>
                    <a:pt x="15211" y="1205"/>
                  </a:cubicBezTo>
                  <a:cubicBezTo>
                    <a:pt x="14830" y="956"/>
                    <a:pt x="14449" y="682"/>
                    <a:pt x="13966" y="682"/>
                  </a:cubicBezTo>
                  <a:cubicBezTo>
                    <a:pt x="13919" y="682"/>
                    <a:pt x="13872" y="685"/>
                    <a:pt x="13823" y="690"/>
                  </a:cubicBezTo>
                  <a:lnTo>
                    <a:pt x="13806" y="614"/>
                  </a:lnTo>
                  <a:cubicBezTo>
                    <a:pt x="14033" y="536"/>
                    <a:pt x="14256" y="406"/>
                    <a:pt x="14488" y="385"/>
                  </a:cubicBezTo>
                  <a:cubicBezTo>
                    <a:pt x="14794" y="358"/>
                    <a:pt x="15097" y="342"/>
                    <a:pt x="15397" y="342"/>
                  </a:cubicBezTo>
                  <a:close/>
                  <a:moveTo>
                    <a:pt x="11115" y="888"/>
                  </a:moveTo>
                  <a:cubicBezTo>
                    <a:pt x="11135" y="888"/>
                    <a:pt x="11156" y="889"/>
                    <a:pt x="11177" y="891"/>
                  </a:cubicBezTo>
                  <a:cubicBezTo>
                    <a:pt x="9949" y="2091"/>
                    <a:pt x="9361" y="3641"/>
                    <a:pt x="8906" y="5218"/>
                  </a:cubicBezTo>
                  <a:cubicBezTo>
                    <a:pt x="8674" y="6019"/>
                    <a:pt x="8079" y="6368"/>
                    <a:pt x="7540" y="6787"/>
                  </a:cubicBezTo>
                  <a:cubicBezTo>
                    <a:pt x="6204" y="7823"/>
                    <a:pt x="4672" y="8533"/>
                    <a:pt x="3139" y="9230"/>
                  </a:cubicBezTo>
                  <a:cubicBezTo>
                    <a:pt x="2135" y="9685"/>
                    <a:pt x="1184" y="10222"/>
                    <a:pt x="385" y="11004"/>
                  </a:cubicBezTo>
                  <a:lnTo>
                    <a:pt x="322" y="10962"/>
                  </a:lnTo>
                  <a:cubicBezTo>
                    <a:pt x="480" y="10590"/>
                    <a:pt x="624" y="10211"/>
                    <a:pt x="803" y="9851"/>
                  </a:cubicBezTo>
                  <a:cubicBezTo>
                    <a:pt x="1461" y="8516"/>
                    <a:pt x="2139" y="7193"/>
                    <a:pt x="3172" y="6090"/>
                  </a:cubicBezTo>
                  <a:cubicBezTo>
                    <a:pt x="3865" y="5348"/>
                    <a:pt x="4501" y="4551"/>
                    <a:pt x="5216" y="3830"/>
                  </a:cubicBezTo>
                  <a:cubicBezTo>
                    <a:pt x="6167" y="2870"/>
                    <a:pt x="7338" y="2225"/>
                    <a:pt x="8557" y="1660"/>
                  </a:cubicBezTo>
                  <a:cubicBezTo>
                    <a:pt x="9347" y="1296"/>
                    <a:pt x="10183" y="1037"/>
                    <a:pt x="11041" y="893"/>
                  </a:cubicBezTo>
                  <a:cubicBezTo>
                    <a:pt x="11066" y="889"/>
                    <a:pt x="11090" y="888"/>
                    <a:pt x="11115" y="888"/>
                  </a:cubicBezTo>
                  <a:close/>
                  <a:moveTo>
                    <a:pt x="12081" y="842"/>
                  </a:moveTo>
                  <a:cubicBezTo>
                    <a:pt x="12428" y="842"/>
                    <a:pt x="12784" y="980"/>
                    <a:pt x="13091" y="1277"/>
                  </a:cubicBezTo>
                  <a:cubicBezTo>
                    <a:pt x="13700" y="1870"/>
                    <a:pt x="13561" y="2548"/>
                    <a:pt x="13474" y="3232"/>
                  </a:cubicBezTo>
                  <a:cubicBezTo>
                    <a:pt x="13329" y="4356"/>
                    <a:pt x="12673" y="5209"/>
                    <a:pt x="11950" y="6028"/>
                  </a:cubicBezTo>
                  <a:cubicBezTo>
                    <a:pt x="10709" y="7431"/>
                    <a:pt x="9488" y="8853"/>
                    <a:pt x="8657" y="10551"/>
                  </a:cubicBezTo>
                  <a:cubicBezTo>
                    <a:pt x="8126" y="11636"/>
                    <a:pt x="7769" y="12779"/>
                    <a:pt x="7650" y="13989"/>
                  </a:cubicBezTo>
                  <a:cubicBezTo>
                    <a:pt x="7645" y="14063"/>
                    <a:pt x="7609" y="14135"/>
                    <a:pt x="7589" y="14208"/>
                  </a:cubicBezTo>
                  <a:lnTo>
                    <a:pt x="7511" y="14195"/>
                  </a:lnTo>
                  <a:cubicBezTo>
                    <a:pt x="7557" y="13738"/>
                    <a:pt x="7594" y="13281"/>
                    <a:pt x="7654" y="12827"/>
                  </a:cubicBezTo>
                  <a:cubicBezTo>
                    <a:pt x="7789" y="11790"/>
                    <a:pt x="7910" y="10750"/>
                    <a:pt x="8087" y="9719"/>
                  </a:cubicBezTo>
                  <a:cubicBezTo>
                    <a:pt x="8289" y="8526"/>
                    <a:pt x="8512" y="7335"/>
                    <a:pt x="8785" y="6157"/>
                  </a:cubicBezTo>
                  <a:cubicBezTo>
                    <a:pt x="9172" y="4473"/>
                    <a:pt x="9891" y="2883"/>
                    <a:pt x="10902" y="1482"/>
                  </a:cubicBezTo>
                  <a:cubicBezTo>
                    <a:pt x="11196" y="1072"/>
                    <a:pt x="11631" y="842"/>
                    <a:pt x="12081" y="842"/>
                  </a:cubicBezTo>
                  <a:close/>
                  <a:moveTo>
                    <a:pt x="13511" y="1101"/>
                  </a:moveTo>
                  <a:cubicBezTo>
                    <a:pt x="14335" y="1101"/>
                    <a:pt x="15022" y="1439"/>
                    <a:pt x="15629" y="1972"/>
                  </a:cubicBezTo>
                  <a:cubicBezTo>
                    <a:pt x="16337" y="2595"/>
                    <a:pt x="16777" y="3382"/>
                    <a:pt x="17002" y="4293"/>
                  </a:cubicBezTo>
                  <a:cubicBezTo>
                    <a:pt x="17169" y="4969"/>
                    <a:pt x="17385" y="5644"/>
                    <a:pt x="17461" y="6333"/>
                  </a:cubicBezTo>
                  <a:cubicBezTo>
                    <a:pt x="17541" y="7062"/>
                    <a:pt x="17554" y="7816"/>
                    <a:pt x="17467" y="8542"/>
                  </a:cubicBezTo>
                  <a:cubicBezTo>
                    <a:pt x="17298" y="9958"/>
                    <a:pt x="17305" y="11374"/>
                    <a:pt x="17294" y="12794"/>
                  </a:cubicBezTo>
                  <a:cubicBezTo>
                    <a:pt x="17288" y="13554"/>
                    <a:pt x="17257" y="14316"/>
                    <a:pt x="17303" y="15072"/>
                  </a:cubicBezTo>
                  <a:cubicBezTo>
                    <a:pt x="17340" y="15661"/>
                    <a:pt x="17483" y="16243"/>
                    <a:pt x="17578" y="16828"/>
                  </a:cubicBezTo>
                  <a:cubicBezTo>
                    <a:pt x="17587" y="16887"/>
                    <a:pt x="17599" y="16947"/>
                    <a:pt x="17619" y="17068"/>
                  </a:cubicBezTo>
                  <a:cubicBezTo>
                    <a:pt x="17186" y="16679"/>
                    <a:pt x="16943" y="16231"/>
                    <a:pt x="16731" y="15763"/>
                  </a:cubicBezTo>
                  <a:cubicBezTo>
                    <a:pt x="16038" y="14221"/>
                    <a:pt x="15373" y="12666"/>
                    <a:pt x="14564" y="11175"/>
                  </a:cubicBezTo>
                  <a:cubicBezTo>
                    <a:pt x="13734" y="9642"/>
                    <a:pt x="13059" y="8039"/>
                    <a:pt x="12951" y="6261"/>
                  </a:cubicBezTo>
                  <a:cubicBezTo>
                    <a:pt x="12931" y="5932"/>
                    <a:pt x="12870" y="5586"/>
                    <a:pt x="12946" y="5276"/>
                  </a:cubicBezTo>
                  <a:cubicBezTo>
                    <a:pt x="13048" y="4856"/>
                    <a:pt x="13271" y="4468"/>
                    <a:pt x="13427" y="4059"/>
                  </a:cubicBezTo>
                  <a:cubicBezTo>
                    <a:pt x="13722" y="3286"/>
                    <a:pt x="13992" y="2505"/>
                    <a:pt x="13672" y="1669"/>
                  </a:cubicBezTo>
                  <a:cubicBezTo>
                    <a:pt x="13600" y="1482"/>
                    <a:pt x="13511" y="1299"/>
                    <a:pt x="13425" y="1102"/>
                  </a:cubicBezTo>
                  <a:cubicBezTo>
                    <a:pt x="13454" y="1102"/>
                    <a:pt x="13482" y="1101"/>
                    <a:pt x="13511" y="1101"/>
                  </a:cubicBezTo>
                  <a:close/>
                  <a:moveTo>
                    <a:pt x="15331" y="1"/>
                  </a:moveTo>
                  <a:cubicBezTo>
                    <a:pt x="14856" y="1"/>
                    <a:pt x="14386" y="74"/>
                    <a:pt x="13932" y="307"/>
                  </a:cubicBezTo>
                  <a:cubicBezTo>
                    <a:pt x="13644" y="454"/>
                    <a:pt x="13382" y="655"/>
                    <a:pt x="13210" y="766"/>
                  </a:cubicBezTo>
                  <a:cubicBezTo>
                    <a:pt x="12780" y="712"/>
                    <a:pt x="12433" y="664"/>
                    <a:pt x="12084" y="623"/>
                  </a:cubicBezTo>
                  <a:cubicBezTo>
                    <a:pt x="11944" y="608"/>
                    <a:pt x="11801" y="608"/>
                    <a:pt x="11660" y="593"/>
                  </a:cubicBezTo>
                  <a:cubicBezTo>
                    <a:pt x="11217" y="549"/>
                    <a:pt x="10772" y="453"/>
                    <a:pt x="10329" y="453"/>
                  </a:cubicBezTo>
                  <a:cubicBezTo>
                    <a:pt x="10286" y="453"/>
                    <a:pt x="10243" y="454"/>
                    <a:pt x="10199" y="456"/>
                  </a:cubicBezTo>
                  <a:cubicBezTo>
                    <a:pt x="9073" y="506"/>
                    <a:pt x="8083" y="1000"/>
                    <a:pt x="7132" y="1554"/>
                  </a:cubicBezTo>
                  <a:cubicBezTo>
                    <a:pt x="5628" y="2422"/>
                    <a:pt x="4341" y="3620"/>
                    <a:pt x="3367" y="5057"/>
                  </a:cubicBezTo>
                  <a:cubicBezTo>
                    <a:pt x="2626" y="6144"/>
                    <a:pt x="2016" y="7322"/>
                    <a:pt x="1373" y="8474"/>
                  </a:cubicBezTo>
                  <a:cubicBezTo>
                    <a:pt x="1000" y="9144"/>
                    <a:pt x="673" y="9841"/>
                    <a:pt x="338" y="10534"/>
                  </a:cubicBezTo>
                  <a:cubicBezTo>
                    <a:pt x="205" y="10811"/>
                    <a:pt x="112" y="11109"/>
                    <a:pt x="0" y="11397"/>
                  </a:cubicBezTo>
                  <a:lnTo>
                    <a:pt x="93" y="11452"/>
                  </a:lnTo>
                  <a:cubicBezTo>
                    <a:pt x="164" y="11402"/>
                    <a:pt x="234" y="11356"/>
                    <a:pt x="303" y="11302"/>
                  </a:cubicBezTo>
                  <a:cubicBezTo>
                    <a:pt x="857" y="10867"/>
                    <a:pt x="1368" y="10354"/>
                    <a:pt x="1975" y="10012"/>
                  </a:cubicBezTo>
                  <a:cubicBezTo>
                    <a:pt x="3087" y="9384"/>
                    <a:pt x="4266" y="8875"/>
                    <a:pt x="5396" y="8279"/>
                  </a:cubicBezTo>
                  <a:cubicBezTo>
                    <a:pt x="6093" y="7909"/>
                    <a:pt x="6764" y="7489"/>
                    <a:pt x="7420" y="7052"/>
                  </a:cubicBezTo>
                  <a:cubicBezTo>
                    <a:pt x="7843" y="6772"/>
                    <a:pt x="8221" y="6422"/>
                    <a:pt x="8626" y="6099"/>
                  </a:cubicBezTo>
                  <a:lnTo>
                    <a:pt x="8626" y="6099"/>
                  </a:lnTo>
                  <a:cubicBezTo>
                    <a:pt x="8042" y="9156"/>
                    <a:pt x="7396" y="12196"/>
                    <a:pt x="7438" y="15330"/>
                  </a:cubicBezTo>
                  <a:cubicBezTo>
                    <a:pt x="7518" y="15306"/>
                    <a:pt x="7576" y="15273"/>
                    <a:pt x="7583" y="15230"/>
                  </a:cubicBezTo>
                  <a:cubicBezTo>
                    <a:pt x="7672" y="14674"/>
                    <a:pt x="7749" y="14115"/>
                    <a:pt x="7843" y="13561"/>
                  </a:cubicBezTo>
                  <a:cubicBezTo>
                    <a:pt x="8122" y="11924"/>
                    <a:pt x="8828" y="10479"/>
                    <a:pt x="9891" y="9219"/>
                  </a:cubicBezTo>
                  <a:cubicBezTo>
                    <a:pt x="10738" y="8212"/>
                    <a:pt x="11574" y="7203"/>
                    <a:pt x="12247" y="6069"/>
                  </a:cubicBezTo>
                  <a:cubicBezTo>
                    <a:pt x="12273" y="6027"/>
                    <a:pt x="12327" y="6001"/>
                    <a:pt x="12379" y="5956"/>
                  </a:cubicBezTo>
                  <a:cubicBezTo>
                    <a:pt x="12418" y="6220"/>
                    <a:pt x="12442" y="6454"/>
                    <a:pt x="12485" y="6684"/>
                  </a:cubicBezTo>
                  <a:cubicBezTo>
                    <a:pt x="12714" y="7898"/>
                    <a:pt x="12931" y="9117"/>
                    <a:pt x="13488" y="10233"/>
                  </a:cubicBezTo>
                  <a:cubicBezTo>
                    <a:pt x="13882" y="11023"/>
                    <a:pt x="14312" y="11796"/>
                    <a:pt x="14746" y="12562"/>
                  </a:cubicBezTo>
                  <a:cubicBezTo>
                    <a:pt x="15142" y="13257"/>
                    <a:pt x="15592" y="13924"/>
                    <a:pt x="15971" y="14628"/>
                  </a:cubicBezTo>
                  <a:cubicBezTo>
                    <a:pt x="16491" y="15592"/>
                    <a:pt x="16917" y="16610"/>
                    <a:pt x="17652" y="17447"/>
                  </a:cubicBezTo>
                  <a:cubicBezTo>
                    <a:pt x="17766" y="17577"/>
                    <a:pt x="17851" y="17733"/>
                    <a:pt x="17963" y="17894"/>
                  </a:cubicBezTo>
                  <a:cubicBezTo>
                    <a:pt x="18002" y="17831"/>
                    <a:pt x="18022" y="17813"/>
                    <a:pt x="18020" y="17798"/>
                  </a:cubicBezTo>
                  <a:cubicBezTo>
                    <a:pt x="18011" y="17759"/>
                    <a:pt x="18000" y="17720"/>
                    <a:pt x="17983" y="17683"/>
                  </a:cubicBezTo>
                  <a:cubicBezTo>
                    <a:pt x="17658" y="16802"/>
                    <a:pt x="17444" y="15897"/>
                    <a:pt x="17433" y="14955"/>
                  </a:cubicBezTo>
                  <a:cubicBezTo>
                    <a:pt x="17422" y="13968"/>
                    <a:pt x="17420" y="12980"/>
                    <a:pt x="17455" y="11993"/>
                  </a:cubicBezTo>
                  <a:cubicBezTo>
                    <a:pt x="17493" y="10884"/>
                    <a:pt x="17515" y="9767"/>
                    <a:pt x="17660" y="8669"/>
                  </a:cubicBezTo>
                  <a:cubicBezTo>
                    <a:pt x="17784" y="7734"/>
                    <a:pt x="17734" y="6827"/>
                    <a:pt x="17571" y="5915"/>
                  </a:cubicBezTo>
                  <a:cubicBezTo>
                    <a:pt x="17532" y="5698"/>
                    <a:pt x="17489" y="5482"/>
                    <a:pt x="17444" y="5254"/>
                  </a:cubicBezTo>
                  <a:lnTo>
                    <a:pt x="17444" y="5254"/>
                  </a:lnTo>
                  <a:cubicBezTo>
                    <a:pt x="17716" y="5346"/>
                    <a:pt x="17939" y="5458"/>
                    <a:pt x="18175" y="5495"/>
                  </a:cubicBezTo>
                  <a:cubicBezTo>
                    <a:pt x="18719" y="5582"/>
                    <a:pt x="19269" y="5633"/>
                    <a:pt x="19817" y="5699"/>
                  </a:cubicBezTo>
                  <a:cubicBezTo>
                    <a:pt x="20624" y="5798"/>
                    <a:pt x="21424" y="5917"/>
                    <a:pt x="22231" y="5991"/>
                  </a:cubicBezTo>
                  <a:cubicBezTo>
                    <a:pt x="23331" y="6092"/>
                    <a:pt x="24398" y="6285"/>
                    <a:pt x="25289" y="6987"/>
                  </a:cubicBezTo>
                  <a:cubicBezTo>
                    <a:pt x="25644" y="7268"/>
                    <a:pt x="26018" y="7559"/>
                    <a:pt x="26159" y="8035"/>
                  </a:cubicBezTo>
                  <a:cubicBezTo>
                    <a:pt x="26178" y="8098"/>
                    <a:pt x="26284" y="8134"/>
                    <a:pt x="26350" y="8184"/>
                  </a:cubicBezTo>
                  <a:lnTo>
                    <a:pt x="26434" y="8098"/>
                  </a:lnTo>
                  <a:cubicBezTo>
                    <a:pt x="26319" y="7818"/>
                    <a:pt x="26231" y="7522"/>
                    <a:pt x="26083" y="7260"/>
                  </a:cubicBezTo>
                  <a:cubicBezTo>
                    <a:pt x="25691" y="6573"/>
                    <a:pt x="25249" y="5922"/>
                    <a:pt x="24676" y="5365"/>
                  </a:cubicBezTo>
                  <a:cubicBezTo>
                    <a:pt x="23935" y="4642"/>
                    <a:pt x="23242" y="3862"/>
                    <a:pt x="22459" y="3187"/>
                  </a:cubicBezTo>
                  <a:cubicBezTo>
                    <a:pt x="21794" y="2613"/>
                    <a:pt x="21031" y="2152"/>
                    <a:pt x="20311" y="1641"/>
                  </a:cubicBezTo>
                  <a:cubicBezTo>
                    <a:pt x="19154" y="818"/>
                    <a:pt x="17877" y="285"/>
                    <a:pt x="16469" y="97"/>
                  </a:cubicBezTo>
                  <a:cubicBezTo>
                    <a:pt x="16090" y="47"/>
                    <a:pt x="15708" y="1"/>
                    <a:pt x="153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4595350" y="2957000"/>
              <a:ext cx="118750" cy="399175"/>
            </a:xfrm>
            <a:custGeom>
              <a:avLst/>
              <a:gdLst/>
              <a:ahLst/>
              <a:cxnLst/>
              <a:rect l="l" t="t" r="r" b="b"/>
              <a:pathLst>
                <a:path w="4750" h="15967" extrusionOk="0">
                  <a:moveTo>
                    <a:pt x="642" y="0"/>
                  </a:moveTo>
                  <a:cubicBezTo>
                    <a:pt x="613" y="0"/>
                    <a:pt x="585" y="1"/>
                    <a:pt x="556" y="1"/>
                  </a:cubicBezTo>
                  <a:cubicBezTo>
                    <a:pt x="642" y="200"/>
                    <a:pt x="731" y="381"/>
                    <a:pt x="803" y="568"/>
                  </a:cubicBezTo>
                  <a:cubicBezTo>
                    <a:pt x="1123" y="1404"/>
                    <a:pt x="853" y="2185"/>
                    <a:pt x="558" y="2958"/>
                  </a:cubicBezTo>
                  <a:cubicBezTo>
                    <a:pt x="402" y="3367"/>
                    <a:pt x="179" y="3755"/>
                    <a:pt x="77" y="4175"/>
                  </a:cubicBezTo>
                  <a:cubicBezTo>
                    <a:pt x="1" y="4485"/>
                    <a:pt x="62" y="4831"/>
                    <a:pt x="82" y="5158"/>
                  </a:cubicBezTo>
                  <a:cubicBezTo>
                    <a:pt x="190" y="6938"/>
                    <a:pt x="863" y="8541"/>
                    <a:pt x="1695" y="10073"/>
                  </a:cubicBezTo>
                  <a:cubicBezTo>
                    <a:pt x="2504" y="11565"/>
                    <a:pt x="3169" y="13118"/>
                    <a:pt x="3862" y="14662"/>
                  </a:cubicBezTo>
                  <a:cubicBezTo>
                    <a:pt x="4074" y="15130"/>
                    <a:pt x="4317" y="15576"/>
                    <a:pt x="4750" y="15967"/>
                  </a:cubicBezTo>
                  <a:cubicBezTo>
                    <a:pt x="4730" y="15844"/>
                    <a:pt x="4718" y="15784"/>
                    <a:pt x="4709" y="15725"/>
                  </a:cubicBezTo>
                  <a:cubicBezTo>
                    <a:pt x="4614" y="15142"/>
                    <a:pt x="4471" y="14558"/>
                    <a:pt x="4434" y="13971"/>
                  </a:cubicBezTo>
                  <a:cubicBezTo>
                    <a:pt x="4388" y="13213"/>
                    <a:pt x="4419" y="12451"/>
                    <a:pt x="4425" y="11691"/>
                  </a:cubicBezTo>
                  <a:cubicBezTo>
                    <a:pt x="4436" y="10275"/>
                    <a:pt x="4429" y="8857"/>
                    <a:pt x="4598" y="7441"/>
                  </a:cubicBezTo>
                  <a:cubicBezTo>
                    <a:pt x="4685" y="6713"/>
                    <a:pt x="4672" y="5961"/>
                    <a:pt x="4592" y="5230"/>
                  </a:cubicBezTo>
                  <a:cubicBezTo>
                    <a:pt x="4516" y="4543"/>
                    <a:pt x="4300" y="3868"/>
                    <a:pt x="4133" y="3190"/>
                  </a:cubicBezTo>
                  <a:cubicBezTo>
                    <a:pt x="3908" y="2281"/>
                    <a:pt x="3468" y="1494"/>
                    <a:pt x="2760" y="869"/>
                  </a:cubicBezTo>
                  <a:cubicBezTo>
                    <a:pt x="2153" y="337"/>
                    <a:pt x="1466" y="0"/>
                    <a:pt x="6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4281650" y="2951675"/>
              <a:ext cx="271400" cy="252925"/>
            </a:xfrm>
            <a:custGeom>
              <a:avLst/>
              <a:gdLst/>
              <a:ahLst/>
              <a:cxnLst/>
              <a:rect l="l" t="t" r="r" b="b"/>
              <a:pathLst>
                <a:path w="10856" h="10117" extrusionOk="0">
                  <a:moveTo>
                    <a:pt x="10795" y="0"/>
                  </a:moveTo>
                  <a:cubicBezTo>
                    <a:pt x="10770" y="0"/>
                    <a:pt x="10745" y="1"/>
                    <a:pt x="10720" y="5"/>
                  </a:cubicBezTo>
                  <a:cubicBezTo>
                    <a:pt x="9862" y="149"/>
                    <a:pt x="9027" y="408"/>
                    <a:pt x="8236" y="772"/>
                  </a:cubicBezTo>
                  <a:cubicBezTo>
                    <a:pt x="7017" y="1337"/>
                    <a:pt x="5846" y="1982"/>
                    <a:pt x="4895" y="2942"/>
                  </a:cubicBezTo>
                  <a:cubicBezTo>
                    <a:pt x="4180" y="3663"/>
                    <a:pt x="3544" y="4460"/>
                    <a:pt x="2851" y="5202"/>
                  </a:cubicBezTo>
                  <a:cubicBezTo>
                    <a:pt x="1820" y="6305"/>
                    <a:pt x="1142" y="7628"/>
                    <a:pt x="482" y="8963"/>
                  </a:cubicBezTo>
                  <a:cubicBezTo>
                    <a:pt x="302" y="9323"/>
                    <a:pt x="160" y="9702"/>
                    <a:pt x="1" y="10074"/>
                  </a:cubicBezTo>
                  <a:lnTo>
                    <a:pt x="66" y="10116"/>
                  </a:lnTo>
                  <a:cubicBezTo>
                    <a:pt x="863" y="9334"/>
                    <a:pt x="1814" y="8797"/>
                    <a:pt x="2819" y="8342"/>
                  </a:cubicBezTo>
                  <a:cubicBezTo>
                    <a:pt x="4352" y="7645"/>
                    <a:pt x="5883" y="6933"/>
                    <a:pt x="7219" y="5899"/>
                  </a:cubicBezTo>
                  <a:cubicBezTo>
                    <a:pt x="7758" y="5480"/>
                    <a:pt x="8355" y="5131"/>
                    <a:pt x="8585" y="4330"/>
                  </a:cubicBezTo>
                  <a:cubicBezTo>
                    <a:pt x="9040" y="2753"/>
                    <a:pt x="9628" y="1203"/>
                    <a:pt x="10856" y="3"/>
                  </a:cubicBezTo>
                  <a:cubicBezTo>
                    <a:pt x="10836" y="1"/>
                    <a:pt x="10815" y="0"/>
                    <a:pt x="107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4461375" y="2950525"/>
              <a:ext cx="154775" cy="334150"/>
            </a:xfrm>
            <a:custGeom>
              <a:avLst/>
              <a:gdLst/>
              <a:ahLst/>
              <a:cxnLst/>
              <a:rect l="l" t="t" r="r" b="b"/>
              <a:pathLst>
                <a:path w="6191" h="13366" extrusionOk="0">
                  <a:moveTo>
                    <a:pt x="4571" y="0"/>
                  </a:moveTo>
                  <a:cubicBezTo>
                    <a:pt x="4121" y="0"/>
                    <a:pt x="3686" y="230"/>
                    <a:pt x="3392" y="640"/>
                  </a:cubicBezTo>
                  <a:cubicBezTo>
                    <a:pt x="2381" y="2041"/>
                    <a:pt x="1662" y="3631"/>
                    <a:pt x="1275" y="5315"/>
                  </a:cubicBezTo>
                  <a:cubicBezTo>
                    <a:pt x="1000" y="6493"/>
                    <a:pt x="779" y="7684"/>
                    <a:pt x="575" y="8877"/>
                  </a:cubicBezTo>
                  <a:cubicBezTo>
                    <a:pt x="400" y="9908"/>
                    <a:pt x="279" y="10948"/>
                    <a:pt x="144" y="11985"/>
                  </a:cubicBezTo>
                  <a:cubicBezTo>
                    <a:pt x="84" y="12441"/>
                    <a:pt x="47" y="12896"/>
                    <a:pt x="1" y="13353"/>
                  </a:cubicBezTo>
                  <a:lnTo>
                    <a:pt x="79" y="13366"/>
                  </a:lnTo>
                  <a:cubicBezTo>
                    <a:pt x="99" y="13293"/>
                    <a:pt x="133" y="13221"/>
                    <a:pt x="140" y="13147"/>
                  </a:cubicBezTo>
                  <a:cubicBezTo>
                    <a:pt x="257" y="11939"/>
                    <a:pt x="614" y="10794"/>
                    <a:pt x="1145" y="9709"/>
                  </a:cubicBezTo>
                  <a:cubicBezTo>
                    <a:pt x="1978" y="8011"/>
                    <a:pt x="3199" y="6589"/>
                    <a:pt x="4440" y="5186"/>
                  </a:cubicBezTo>
                  <a:cubicBezTo>
                    <a:pt x="5163" y="4367"/>
                    <a:pt x="5819" y="3514"/>
                    <a:pt x="5962" y="2390"/>
                  </a:cubicBezTo>
                  <a:cubicBezTo>
                    <a:pt x="6051" y="1706"/>
                    <a:pt x="6190" y="1028"/>
                    <a:pt x="5581" y="435"/>
                  </a:cubicBezTo>
                  <a:cubicBezTo>
                    <a:pt x="5274" y="138"/>
                    <a:pt x="4918" y="0"/>
                    <a:pt x="45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4618775" y="2937975"/>
              <a:ext cx="294800" cy="166000"/>
            </a:xfrm>
            <a:custGeom>
              <a:avLst/>
              <a:gdLst/>
              <a:ahLst/>
              <a:cxnLst/>
              <a:rect l="l" t="t" r="r" b="b"/>
              <a:pathLst>
                <a:path w="11792" h="6640" extrusionOk="0">
                  <a:moveTo>
                    <a:pt x="1587" y="1"/>
                  </a:moveTo>
                  <a:cubicBezTo>
                    <a:pt x="1288" y="1"/>
                    <a:pt x="987" y="16"/>
                    <a:pt x="682" y="43"/>
                  </a:cubicBezTo>
                  <a:cubicBezTo>
                    <a:pt x="450" y="64"/>
                    <a:pt x="227" y="194"/>
                    <a:pt x="0" y="274"/>
                  </a:cubicBezTo>
                  <a:lnTo>
                    <a:pt x="17" y="350"/>
                  </a:lnTo>
                  <a:cubicBezTo>
                    <a:pt x="66" y="345"/>
                    <a:pt x="114" y="342"/>
                    <a:pt x="161" y="342"/>
                  </a:cubicBezTo>
                  <a:cubicBezTo>
                    <a:pt x="643" y="342"/>
                    <a:pt x="1022" y="614"/>
                    <a:pt x="1403" y="865"/>
                  </a:cubicBezTo>
                  <a:cubicBezTo>
                    <a:pt x="2397" y="1515"/>
                    <a:pt x="2850" y="2548"/>
                    <a:pt x="3263" y="3594"/>
                  </a:cubicBezTo>
                  <a:cubicBezTo>
                    <a:pt x="3389" y="3914"/>
                    <a:pt x="3583" y="4118"/>
                    <a:pt x="3871" y="4289"/>
                  </a:cubicBezTo>
                  <a:cubicBezTo>
                    <a:pt x="4867" y="4884"/>
                    <a:pt x="5980" y="5066"/>
                    <a:pt x="7098" y="5222"/>
                  </a:cubicBezTo>
                  <a:cubicBezTo>
                    <a:pt x="7739" y="5313"/>
                    <a:pt x="8390" y="5333"/>
                    <a:pt x="9025" y="5449"/>
                  </a:cubicBezTo>
                  <a:cubicBezTo>
                    <a:pt x="10027" y="5631"/>
                    <a:pt x="10956" y="6004"/>
                    <a:pt x="11792" y="6640"/>
                  </a:cubicBezTo>
                  <a:cubicBezTo>
                    <a:pt x="11760" y="6578"/>
                    <a:pt x="11738" y="6508"/>
                    <a:pt x="11693" y="6460"/>
                  </a:cubicBezTo>
                  <a:cubicBezTo>
                    <a:pt x="11277" y="6004"/>
                    <a:pt x="10887" y="5519"/>
                    <a:pt x="10432" y="5107"/>
                  </a:cubicBezTo>
                  <a:cubicBezTo>
                    <a:pt x="9939" y="4661"/>
                    <a:pt x="9371" y="4299"/>
                    <a:pt x="8860" y="3871"/>
                  </a:cubicBezTo>
                  <a:cubicBezTo>
                    <a:pt x="7559" y="2784"/>
                    <a:pt x="6266" y="1699"/>
                    <a:pt x="4798" y="826"/>
                  </a:cubicBezTo>
                  <a:cubicBezTo>
                    <a:pt x="3773" y="214"/>
                    <a:pt x="2701" y="1"/>
                    <a:pt x="15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0" name="Google Shape;210;p2"/>
          <p:cNvGrpSpPr/>
          <p:nvPr/>
        </p:nvGrpSpPr>
        <p:grpSpPr>
          <a:xfrm>
            <a:off x="8069518" y="265368"/>
            <a:ext cx="1834987" cy="1403479"/>
            <a:chOff x="4148800" y="2189050"/>
            <a:chExt cx="813525" cy="622275"/>
          </a:xfrm>
        </p:grpSpPr>
        <p:sp>
          <p:nvSpPr>
            <p:cNvPr id="211" name="Google Shape;211;p2"/>
            <p:cNvSpPr/>
            <p:nvPr/>
          </p:nvSpPr>
          <p:spPr>
            <a:xfrm>
              <a:off x="4148800" y="2189050"/>
              <a:ext cx="813525" cy="622275"/>
            </a:xfrm>
            <a:custGeom>
              <a:avLst/>
              <a:gdLst/>
              <a:ahLst/>
              <a:cxnLst/>
              <a:rect l="l" t="t" r="r" b="b"/>
              <a:pathLst>
                <a:path w="32541" h="24891" extrusionOk="0">
                  <a:moveTo>
                    <a:pt x="13553" y="2579"/>
                  </a:moveTo>
                  <a:cubicBezTo>
                    <a:pt x="13663" y="2579"/>
                    <a:pt x="13777" y="2600"/>
                    <a:pt x="13894" y="2634"/>
                  </a:cubicBezTo>
                  <a:cubicBezTo>
                    <a:pt x="14641" y="2849"/>
                    <a:pt x="15263" y="3275"/>
                    <a:pt x="15834" y="3782"/>
                  </a:cubicBezTo>
                  <a:cubicBezTo>
                    <a:pt x="15999" y="3931"/>
                    <a:pt x="16157" y="4087"/>
                    <a:pt x="16339" y="4260"/>
                  </a:cubicBezTo>
                  <a:cubicBezTo>
                    <a:pt x="15421" y="4094"/>
                    <a:pt x="14559" y="3951"/>
                    <a:pt x="13704" y="3769"/>
                  </a:cubicBezTo>
                  <a:cubicBezTo>
                    <a:pt x="13479" y="3723"/>
                    <a:pt x="13262" y="3572"/>
                    <a:pt x="13076" y="3425"/>
                  </a:cubicBezTo>
                  <a:cubicBezTo>
                    <a:pt x="12831" y="3236"/>
                    <a:pt x="12851" y="2963"/>
                    <a:pt x="13087" y="2755"/>
                  </a:cubicBezTo>
                  <a:cubicBezTo>
                    <a:pt x="13232" y="2627"/>
                    <a:pt x="13388" y="2579"/>
                    <a:pt x="13553" y="2579"/>
                  </a:cubicBezTo>
                  <a:close/>
                  <a:moveTo>
                    <a:pt x="21087" y="2298"/>
                  </a:moveTo>
                  <a:cubicBezTo>
                    <a:pt x="21795" y="2298"/>
                    <a:pt x="22306" y="2810"/>
                    <a:pt x="22233" y="3489"/>
                  </a:cubicBezTo>
                  <a:cubicBezTo>
                    <a:pt x="22198" y="3812"/>
                    <a:pt x="21986" y="4083"/>
                    <a:pt x="21663" y="4118"/>
                  </a:cubicBezTo>
                  <a:cubicBezTo>
                    <a:pt x="21149" y="4175"/>
                    <a:pt x="20632" y="4217"/>
                    <a:pt x="20118" y="4217"/>
                  </a:cubicBezTo>
                  <a:cubicBezTo>
                    <a:pt x="20087" y="4217"/>
                    <a:pt x="20056" y="4217"/>
                    <a:pt x="20025" y="4217"/>
                  </a:cubicBezTo>
                  <a:cubicBezTo>
                    <a:pt x="19935" y="4216"/>
                    <a:pt x="19846" y="4215"/>
                    <a:pt x="19756" y="4215"/>
                  </a:cubicBezTo>
                  <a:cubicBezTo>
                    <a:pt x="19038" y="4215"/>
                    <a:pt x="18332" y="4258"/>
                    <a:pt x="17669" y="4602"/>
                  </a:cubicBezTo>
                  <a:lnTo>
                    <a:pt x="17588" y="4524"/>
                  </a:lnTo>
                  <a:cubicBezTo>
                    <a:pt x="17948" y="4143"/>
                    <a:pt x="18283" y="3734"/>
                    <a:pt x="18671" y="3385"/>
                  </a:cubicBezTo>
                  <a:cubicBezTo>
                    <a:pt x="19329" y="2794"/>
                    <a:pt x="20072" y="2363"/>
                    <a:pt x="20988" y="2301"/>
                  </a:cubicBezTo>
                  <a:cubicBezTo>
                    <a:pt x="21021" y="2299"/>
                    <a:pt x="21054" y="2298"/>
                    <a:pt x="21087" y="2298"/>
                  </a:cubicBezTo>
                  <a:close/>
                  <a:moveTo>
                    <a:pt x="15500" y="4376"/>
                  </a:moveTo>
                  <a:cubicBezTo>
                    <a:pt x="15820" y="4376"/>
                    <a:pt x="16135" y="4438"/>
                    <a:pt x="16441" y="4607"/>
                  </a:cubicBezTo>
                  <a:cubicBezTo>
                    <a:pt x="16519" y="4650"/>
                    <a:pt x="16590" y="4706"/>
                    <a:pt x="16703" y="4780"/>
                  </a:cubicBezTo>
                  <a:cubicBezTo>
                    <a:pt x="15583" y="5473"/>
                    <a:pt x="14525" y="6196"/>
                    <a:pt x="13401" y="6790"/>
                  </a:cubicBezTo>
                  <a:cubicBezTo>
                    <a:pt x="12749" y="7134"/>
                    <a:pt x="11976" y="7238"/>
                    <a:pt x="11277" y="7504"/>
                  </a:cubicBezTo>
                  <a:cubicBezTo>
                    <a:pt x="9456" y="8197"/>
                    <a:pt x="7884" y="9251"/>
                    <a:pt x="6669" y="10797"/>
                  </a:cubicBezTo>
                  <a:cubicBezTo>
                    <a:pt x="6638" y="10836"/>
                    <a:pt x="6606" y="10875"/>
                    <a:pt x="6578" y="10917"/>
                  </a:cubicBezTo>
                  <a:cubicBezTo>
                    <a:pt x="6573" y="10927"/>
                    <a:pt x="6589" y="10953"/>
                    <a:pt x="6617" y="11031"/>
                  </a:cubicBezTo>
                  <a:cubicBezTo>
                    <a:pt x="6827" y="10836"/>
                    <a:pt x="7028" y="10665"/>
                    <a:pt x="7214" y="10479"/>
                  </a:cubicBezTo>
                  <a:cubicBezTo>
                    <a:pt x="8237" y="9461"/>
                    <a:pt x="9354" y="8572"/>
                    <a:pt x="10739" y="8099"/>
                  </a:cubicBezTo>
                  <a:cubicBezTo>
                    <a:pt x="11341" y="7890"/>
                    <a:pt x="11967" y="7755"/>
                    <a:pt x="12586" y="7586"/>
                  </a:cubicBezTo>
                  <a:lnTo>
                    <a:pt x="12586" y="7586"/>
                  </a:lnTo>
                  <a:cubicBezTo>
                    <a:pt x="12173" y="8045"/>
                    <a:pt x="11764" y="8507"/>
                    <a:pt x="11346" y="8961"/>
                  </a:cubicBezTo>
                  <a:cubicBezTo>
                    <a:pt x="10400" y="9994"/>
                    <a:pt x="9601" y="11135"/>
                    <a:pt x="8882" y="12337"/>
                  </a:cubicBezTo>
                  <a:cubicBezTo>
                    <a:pt x="8815" y="12450"/>
                    <a:pt x="8665" y="12540"/>
                    <a:pt x="8535" y="12586"/>
                  </a:cubicBezTo>
                  <a:cubicBezTo>
                    <a:pt x="7741" y="12870"/>
                    <a:pt x="7069" y="13342"/>
                    <a:pt x="6413" y="13859"/>
                  </a:cubicBezTo>
                  <a:cubicBezTo>
                    <a:pt x="5426" y="14635"/>
                    <a:pt x="4458" y="15451"/>
                    <a:pt x="3393" y="16109"/>
                  </a:cubicBezTo>
                  <a:cubicBezTo>
                    <a:pt x="2657" y="16562"/>
                    <a:pt x="1775" y="16778"/>
                    <a:pt x="954" y="17092"/>
                  </a:cubicBezTo>
                  <a:cubicBezTo>
                    <a:pt x="803" y="17150"/>
                    <a:pt x="640" y="17172"/>
                    <a:pt x="454" y="17218"/>
                  </a:cubicBezTo>
                  <a:cubicBezTo>
                    <a:pt x="725" y="16849"/>
                    <a:pt x="1002" y="16520"/>
                    <a:pt x="1223" y="16155"/>
                  </a:cubicBezTo>
                  <a:cubicBezTo>
                    <a:pt x="1667" y="15425"/>
                    <a:pt x="2087" y="14678"/>
                    <a:pt x="2505" y="13931"/>
                  </a:cubicBezTo>
                  <a:cubicBezTo>
                    <a:pt x="3033" y="12987"/>
                    <a:pt x="3555" y="12049"/>
                    <a:pt x="4369" y="11298"/>
                  </a:cubicBezTo>
                  <a:cubicBezTo>
                    <a:pt x="4807" y="10895"/>
                    <a:pt x="5192" y="10419"/>
                    <a:pt x="5541" y="9934"/>
                  </a:cubicBezTo>
                  <a:cubicBezTo>
                    <a:pt x="6249" y="8953"/>
                    <a:pt x="7201" y="8229"/>
                    <a:pt x="8055" y="7398"/>
                  </a:cubicBezTo>
                  <a:cubicBezTo>
                    <a:pt x="9363" y="6123"/>
                    <a:pt x="10991" y="5492"/>
                    <a:pt x="12691" y="4994"/>
                  </a:cubicBezTo>
                  <a:cubicBezTo>
                    <a:pt x="13349" y="4802"/>
                    <a:pt x="14016" y="4635"/>
                    <a:pt x="14685" y="4483"/>
                  </a:cubicBezTo>
                  <a:cubicBezTo>
                    <a:pt x="14957" y="4420"/>
                    <a:pt x="15230" y="4376"/>
                    <a:pt x="15500" y="4376"/>
                  </a:cubicBezTo>
                  <a:close/>
                  <a:moveTo>
                    <a:pt x="18198" y="596"/>
                  </a:moveTo>
                  <a:cubicBezTo>
                    <a:pt x="18277" y="596"/>
                    <a:pt x="18352" y="619"/>
                    <a:pt x="18414" y="675"/>
                  </a:cubicBezTo>
                  <a:cubicBezTo>
                    <a:pt x="18565" y="807"/>
                    <a:pt x="18663" y="1132"/>
                    <a:pt x="18615" y="1328"/>
                  </a:cubicBezTo>
                  <a:cubicBezTo>
                    <a:pt x="18522" y="1694"/>
                    <a:pt x="18348" y="2058"/>
                    <a:pt x="18132" y="2370"/>
                  </a:cubicBezTo>
                  <a:cubicBezTo>
                    <a:pt x="17614" y="3123"/>
                    <a:pt x="17400" y="3962"/>
                    <a:pt x="17335" y="4851"/>
                  </a:cubicBezTo>
                  <a:cubicBezTo>
                    <a:pt x="17329" y="4930"/>
                    <a:pt x="17484" y="5090"/>
                    <a:pt x="17571" y="5096"/>
                  </a:cubicBezTo>
                  <a:cubicBezTo>
                    <a:pt x="17835" y="5118"/>
                    <a:pt x="18101" y="5135"/>
                    <a:pt x="18366" y="5135"/>
                  </a:cubicBezTo>
                  <a:cubicBezTo>
                    <a:pt x="18508" y="5135"/>
                    <a:pt x="18649" y="5130"/>
                    <a:pt x="18790" y="5118"/>
                  </a:cubicBezTo>
                  <a:cubicBezTo>
                    <a:pt x="18984" y="5102"/>
                    <a:pt x="19177" y="5094"/>
                    <a:pt x="19369" y="5094"/>
                  </a:cubicBezTo>
                  <a:cubicBezTo>
                    <a:pt x="20403" y="5094"/>
                    <a:pt x="21405" y="5314"/>
                    <a:pt x="22411" y="5568"/>
                  </a:cubicBezTo>
                  <a:cubicBezTo>
                    <a:pt x="23246" y="5778"/>
                    <a:pt x="24026" y="6114"/>
                    <a:pt x="24725" y="6590"/>
                  </a:cubicBezTo>
                  <a:cubicBezTo>
                    <a:pt x="25392" y="7043"/>
                    <a:pt x="26005" y="7589"/>
                    <a:pt x="26600" y="8139"/>
                  </a:cubicBezTo>
                  <a:cubicBezTo>
                    <a:pt x="27449" y="8927"/>
                    <a:pt x="28248" y="9769"/>
                    <a:pt x="29091" y="10566"/>
                  </a:cubicBezTo>
                  <a:cubicBezTo>
                    <a:pt x="29628" y="11073"/>
                    <a:pt x="30189" y="11562"/>
                    <a:pt x="30775" y="12016"/>
                  </a:cubicBezTo>
                  <a:cubicBezTo>
                    <a:pt x="31067" y="12242"/>
                    <a:pt x="31431" y="12372"/>
                    <a:pt x="31763" y="12545"/>
                  </a:cubicBezTo>
                  <a:lnTo>
                    <a:pt x="31765" y="12655"/>
                  </a:lnTo>
                  <a:cubicBezTo>
                    <a:pt x="30477" y="12724"/>
                    <a:pt x="29189" y="12863"/>
                    <a:pt x="27902" y="12863"/>
                  </a:cubicBezTo>
                  <a:cubicBezTo>
                    <a:pt x="27735" y="12863"/>
                    <a:pt x="27569" y="12861"/>
                    <a:pt x="27402" y="12855"/>
                  </a:cubicBezTo>
                  <a:cubicBezTo>
                    <a:pt x="26458" y="12828"/>
                    <a:pt x="25511" y="12543"/>
                    <a:pt x="24593" y="12279"/>
                  </a:cubicBezTo>
                  <a:cubicBezTo>
                    <a:pt x="23740" y="12034"/>
                    <a:pt x="22922" y="11666"/>
                    <a:pt x="22094" y="11341"/>
                  </a:cubicBezTo>
                  <a:cubicBezTo>
                    <a:pt x="22014" y="11309"/>
                    <a:pt x="21911" y="11196"/>
                    <a:pt x="21908" y="11116"/>
                  </a:cubicBezTo>
                  <a:cubicBezTo>
                    <a:pt x="21869" y="10222"/>
                    <a:pt x="21510" y="9431"/>
                    <a:pt x="21152" y="8636"/>
                  </a:cubicBezTo>
                  <a:cubicBezTo>
                    <a:pt x="20951" y="8190"/>
                    <a:pt x="20771" y="7734"/>
                    <a:pt x="20575" y="7287"/>
                  </a:cubicBezTo>
                  <a:cubicBezTo>
                    <a:pt x="20535" y="7194"/>
                    <a:pt x="20468" y="7114"/>
                    <a:pt x="20444" y="6971"/>
                  </a:cubicBezTo>
                  <a:lnTo>
                    <a:pt x="20444" y="6971"/>
                  </a:lnTo>
                  <a:cubicBezTo>
                    <a:pt x="20758" y="7149"/>
                    <a:pt x="21077" y="7316"/>
                    <a:pt x="21382" y="7508"/>
                  </a:cubicBezTo>
                  <a:cubicBezTo>
                    <a:pt x="22523" y="8227"/>
                    <a:pt x="23636" y="8996"/>
                    <a:pt x="24808" y="9659"/>
                  </a:cubicBezTo>
                  <a:cubicBezTo>
                    <a:pt x="25297" y="9934"/>
                    <a:pt x="25912" y="9990"/>
                    <a:pt x="26471" y="10139"/>
                  </a:cubicBezTo>
                  <a:cubicBezTo>
                    <a:pt x="26476" y="10140"/>
                    <a:pt x="26481" y="10141"/>
                    <a:pt x="26486" y="10141"/>
                  </a:cubicBezTo>
                  <a:cubicBezTo>
                    <a:pt x="26521" y="10141"/>
                    <a:pt x="26567" y="10110"/>
                    <a:pt x="26637" y="10087"/>
                  </a:cubicBezTo>
                  <a:cubicBezTo>
                    <a:pt x="26587" y="10037"/>
                    <a:pt x="26564" y="9992"/>
                    <a:pt x="26536" y="9988"/>
                  </a:cubicBezTo>
                  <a:cubicBezTo>
                    <a:pt x="25540" y="9842"/>
                    <a:pt x="24740" y="9275"/>
                    <a:pt x="23924" y="8751"/>
                  </a:cubicBezTo>
                  <a:cubicBezTo>
                    <a:pt x="22930" y="8110"/>
                    <a:pt x="21971" y="7409"/>
                    <a:pt x="20958" y="6798"/>
                  </a:cubicBezTo>
                  <a:cubicBezTo>
                    <a:pt x="20315" y="6408"/>
                    <a:pt x="19602" y="6135"/>
                    <a:pt x="18922" y="5804"/>
                  </a:cubicBezTo>
                  <a:cubicBezTo>
                    <a:pt x="18742" y="5716"/>
                    <a:pt x="18565" y="5614"/>
                    <a:pt x="18387" y="5518"/>
                  </a:cubicBezTo>
                  <a:lnTo>
                    <a:pt x="18299" y="5568"/>
                  </a:lnTo>
                  <a:cubicBezTo>
                    <a:pt x="18338" y="5642"/>
                    <a:pt x="18361" y="5735"/>
                    <a:pt x="18420" y="5787"/>
                  </a:cubicBezTo>
                  <a:cubicBezTo>
                    <a:pt x="18721" y="6055"/>
                    <a:pt x="19080" y="6272"/>
                    <a:pt x="19331" y="6579"/>
                  </a:cubicBezTo>
                  <a:cubicBezTo>
                    <a:pt x="21012" y="8632"/>
                    <a:pt x="21636" y="11018"/>
                    <a:pt x="21425" y="13628"/>
                  </a:cubicBezTo>
                  <a:cubicBezTo>
                    <a:pt x="21337" y="14714"/>
                    <a:pt x="21172" y="15795"/>
                    <a:pt x="20995" y="16869"/>
                  </a:cubicBezTo>
                  <a:cubicBezTo>
                    <a:pt x="20884" y="17553"/>
                    <a:pt x="20661" y="18216"/>
                    <a:pt x="20533" y="18898"/>
                  </a:cubicBezTo>
                  <a:cubicBezTo>
                    <a:pt x="20388" y="19677"/>
                    <a:pt x="20269" y="20463"/>
                    <a:pt x="20182" y="21252"/>
                  </a:cubicBezTo>
                  <a:cubicBezTo>
                    <a:pt x="20102" y="21979"/>
                    <a:pt x="20078" y="22711"/>
                    <a:pt x="20031" y="23441"/>
                  </a:cubicBezTo>
                  <a:cubicBezTo>
                    <a:pt x="20024" y="23579"/>
                    <a:pt x="20022" y="23716"/>
                    <a:pt x="20016" y="23935"/>
                  </a:cubicBezTo>
                  <a:cubicBezTo>
                    <a:pt x="19730" y="23369"/>
                    <a:pt x="19490" y="22873"/>
                    <a:pt x="19230" y="22388"/>
                  </a:cubicBezTo>
                  <a:cubicBezTo>
                    <a:pt x="18580" y="21169"/>
                    <a:pt x="17924" y="19953"/>
                    <a:pt x="17262" y="18740"/>
                  </a:cubicBezTo>
                  <a:cubicBezTo>
                    <a:pt x="16616" y="17551"/>
                    <a:pt x="16222" y="16289"/>
                    <a:pt x="16218" y="14931"/>
                  </a:cubicBezTo>
                  <a:cubicBezTo>
                    <a:pt x="16216" y="14491"/>
                    <a:pt x="16272" y="14028"/>
                    <a:pt x="16406" y="13608"/>
                  </a:cubicBezTo>
                  <a:cubicBezTo>
                    <a:pt x="16504" y="13294"/>
                    <a:pt x="16781" y="13038"/>
                    <a:pt x="16963" y="12748"/>
                  </a:cubicBezTo>
                  <a:cubicBezTo>
                    <a:pt x="17279" y="12248"/>
                    <a:pt x="17632" y="11763"/>
                    <a:pt x="17883" y="11231"/>
                  </a:cubicBezTo>
                  <a:cubicBezTo>
                    <a:pt x="18216" y="10525"/>
                    <a:pt x="18467" y="9782"/>
                    <a:pt x="18751" y="9057"/>
                  </a:cubicBezTo>
                  <a:cubicBezTo>
                    <a:pt x="20025" y="11767"/>
                    <a:pt x="20235" y="14643"/>
                    <a:pt x="19776" y="17605"/>
                  </a:cubicBezTo>
                  <a:lnTo>
                    <a:pt x="19881" y="17607"/>
                  </a:lnTo>
                  <a:cubicBezTo>
                    <a:pt x="19914" y="17395"/>
                    <a:pt x="19953" y="17183"/>
                    <a:pt x="19985" y="16971"/>
                  </a:cubicBezTo>
                  <a:cubicBezTo>
                    <a:pt x="20358" y="14487"/>
                    <a:pt x="20267" y="12023"/>
                    <a:pt x="19689" y="9578"/>
                  </a:cubicBezTo>
                  <a:cubicBezTo>
                    <a:pt x="19488" y="8723"/>
                    <a:pt x="19122" y="7935"/>
                    <a:pt x="18723" y="7158"/>
                  </a:cubicBezTo>
                  <a:cubicBezTo>
                    <a:pt x="18515" y="6751"/>
                    <a:pt x="18340" y="6324"/>
                    <a:pt x="18154" y="5906"/>
                  </a:cubicBezTo>
                  <a:cubicBezTo>
                    <a:pt x="18028" y="5625"/>
                    <a:pt x="17864" y="5395"/>
                    <a:pt x="17487" y="5367"/>
                  </a:cubicBezTo>
                  <a:lnTo>
                    <a:pt x="17487" y="5367"/>
                  </a:lnTo>
                  <a:cubicBezTo>
                    <a:pt x="17502" y="5438"/>
                    <a:pt x="17502" y="5507"/>
                    <a:pt x="17530" y="5560"/>
                  </a:cubicBezTo>
                  <a:cubicBezTo>
                    <a:pt x="17796" y="6090"/>
                    <a:pt x="18095" y="6605"/>
                    <a:pt x="18329" y="7147"/>
                  </a:cubicBezTo>
                  <a:cubicBezTo>
                    <a:pt x="18697" y="8004"/>
                    <a:pt x="18539" y="8883"/>
                    <a:pt x="18219" y="9695"/>
                  </a:cubicBezTo>
                  <a:cubicBezTo>
                    <a:pt x="17502" y="11512"/>
                    <a:pt x="16521" y="13179"/>
                    <a:pt x="14999" y="14452"/>
                  </a:cubicBezTo>
                  <a:cubicBezTo>
                    <a:pt x="14265" y="15067"/>
                    <a:pt x="13463" y="15602"/>
                    <a:pt x="12669" y="16144"/>
                  </a:cubicBezTo>
                  <a:cubicBezTo>
                    <a:pt x="11177" y="17163"/>
                    <a:pt x="9663" y="18149"/>
                    <a:pt x="8386" y="19450"/>
                  </a:cubicBezTo>
                  <a:cubicBezTo>
                    <a:pt x="7606" y="20247"/>
                    <a:pt x="7019" y="21174"/>
                    <a:pt x="6550" y="22176"/>
                  </a:cubicBezTo>
                  <a:cubicBezTo>
                    <a:pt x="6348" y="22607"/>
                    <a:pt x="6216" y="23068"/>
                    <a:pt x="6043" y="23538"/>
                  </a:cubicBezTo>
                  <a:cubicBezTo>
                    <a:pt x="6030" y="23476"/>
                    <a:pt x="6021" y="23415"/>
                    <a:pt x="6013" y="23354"/>
                  </a:cubicBezTo>
                  <a:cubicBezTo>
                    <a:pt x="5946" y="21860"/>
                    <a:pt x="6101" y="20381"/>
                    <a:pt x="6411" y="18924"/>
                  </a:cubicBezTo>
                  <a:cubicBezTo>
                    <a:pt x="6723" y="17465"/>
                    <a:pt x="7084" y="16009"/>
                    <a:pt x="7771" y="14673"/>
                  </a:cubicBezTo>
                  <a:cubicBezTo>
                    <a:pt x="8669" y="12932"/>
                    <a:pt x="9629" y="11230"/>
                    <a:pt x="10895" y="9710"/>
                  </a:cubicBezTo>
                  <a:cubicBezTo>
                    <a:pt x="11627" y="8833"/>
                    <a:pt x="12398" y="7995"/>
                    <a:pt x="13288" y="7300"/>
                  </a:cubicBezTo>
                  <a:cubicBezTo>
                    <a:pt x="14366" y="6456"/>
                    <a:pt x="15542" y="5739"/>
                    <a:pt x="16670" y="4960"/>
                  </a:cubicBezTo>
                  <a:cubicBezTo>
                    <a:pt x="16751" y="4904"/>
                    <a:pt x="16828" y="4799"/>
                    <a:pt x="16844" y="4706"/>
                  </a:cubicBezTo>
                  <a:cubicBezTo>
                    <a:pt x="17015" y="3669"/>
                    <a:pt x="17170" y="2630"/>
                    <a:pt x="17337" y="1591"/>
                  </a:cubicBezTo>
                  <a:cubicBezTo>
                    <a:pt x="17387" y="1287"/>
                    <a:pt x="17489" y="1001"/>
                    <a:pt x="17746" y="792"/>
                  </a:cubicBezTo>
                  <a:cubicBezTo>
                    <a:pt x="17883" y="681"/>
                    <a:pt x="18049" y="596"/>
                    <a:pt x="18198" y="596"/>
                  </a:cubicBezTo>
                  <a:close/>
                  <a:moveTo>
                    <a:pt x="18212" y="1"/>
                  </a:moveTo>
                  <a:cubicBezTo>
                    <a:pt x="18122" y="1"/>
                    <a:pt x="18026" y="17"/>
                    <a:pt x="17920" y="47"/>
                  </a:cubicBezTo>
                  <a:cubicBezTo>
                    <a:pt x="17311" y="226"/>
                    <a:pt x="17108" y="727"/>
                    <a:pt x="16950" y="1259"/>
                  </a:cubicBezTo>
                  <a:cubicBezTo>
                    <a:pt x="16705" y="2086"/>
                    <a:pt x="16701" y="2933"/>
                    <a:pt x="16759" y="3784"/>
                  </a:cubicBezTo>
                  <a:cubicBezTo>
                    <a:pt x="16772" y="3979"/>
                    <a:pt x="16753" y="4176"/>
                    <a:pt x="16748" y="4371"/>
                  </a:cubicBezTo>
                  <a:lnTo>
                    <a:pt x="16664" y="4395"/>
                  </a:lnTo>
                  <a:cubicBezTo>
                    <a:pt x="16285" y="3637"/>
                    <a:pt x="15683" y="3097"/>
                    <a:pt x="15012" y="2613"/>
                  </a:cubicBezTo>
                  <a:cubicBezTo>
                    <a:pt x="14537" y="2272"/>
                    <a:pt x="14015" y="2141"/>
                    <a:pt x="13466" y="2141"/>
                  </a:cubicBezTo>
                  <a:cubicBezTo>
                    <a:pt x="13343" y="2141"/>
                    <a:pt x="13218" y="2148"/>
                    <a:pt x="13093" y="2160"/>
                  </a:cubicBezTo>
                  <a:cubicBezTo>
                    <a:pt x="12582" y="2210"/>
                    <a:pt x="12257" y="2729"/>
                    <a:pt x="12658" y="3214"/>
                  </a:cubicBezTo>
                  <a:cubicBezTo>
                    <a:pt x="13037" y="3671"/>
                    <a:pt x="13472" y="3957"/>
                    <a:pt x="14044" y="4057"/>
                  </a:cubicBezTo>
                  <a:cubicBezTo>
                    <a:pt x="14392" y="4118"/>
                    <a:pt x="14741" y="4172"/>
                    <a:pt x="15103" y="4232"/>
                  </a:cubicBezTo>
                  <a:cubicBezTo>
                    <a:pt x="14267" y="4451"/>
                    <a:pt x="13438" y="4616"/>
                    <a:pt x="12649" y="4888"/>
                  </a:cubicBezTo>
                  <a:cubicBezTo>
                    <a:pt x="11586" y="5254"/>
                    <a:pt x="10517" y="5635"/>
                    <a:pt x="9516" y="6138"/>
                  </a:cubicBezTo>
                  <a:cubicBezTo>
                    <a:pt x="8882" y="6458"/>
                    <a:pt x="8342" y="6984"/>
                    <a:pt x="7803" y="7465"/>
                  </a:cubicBezTo>
                  <a:cubicBezTo>
                    <a:pt x="7104" y="8089"/>
                    <a:pt x="6424" y="8738"/>
                    <a:pt x="5783" y="9420"/>
                  </a:cubicBezTo>
                  <a:cubicBezTo>
                    <a:pt x="5274" y="9960"/>
                    <a:pt x="4897" y="10633"/>
                    <a:pt x="4352" y="11127"/>
                  </a:cubicBezTo>
                  <a:cubicBezTo>
                    <a:pt x="3235" y="12138"/>
                    <a:pt x="2615" y="13461"/>
                    <a:pt x="1918" y="14738"/>
                  </a:cubicBezTo>
                  <a:cubicBezTo>
                    <a:pt x="1420" y="15652"/>
                    <a:pt x="900" y="16546"/>
                    <a:pt x="149" y="17281"/>
                  </a:cubicBezTo>
                  <a:cubicBezTo>
                    <a:pt x="93" y="17334"/>
                    <a:pt x="64" y="17412"/>
                    <a:pt x="0" y="17508"/>
                  </a:cubicBezTo>
                  <a:cubicBezTo>
                    <a:pt x="272" y="17473"/>
                    <a:pt x="480" y="17445"/>
                    <a:pt x="688" y="17419"/>
                  </a:cubicBezTo>
                  <a:cubicBezTo>
                    <a:pt x="950" y="17387"/>
                    <a:pt x="1221" y="17389"/>
                    <a:pt x="1472" y="17320"/>
                  </a:cubicBezTo>
                  <a:cubicBezTo>
                    <a:pt x="3035" y="16888"/>
                    <a:pt x="4406" y="16085"/>
                    <a:pt x="5684" y="15111"/>
                  </a:cubicBezTo>
                  <a:cubicBezTo>
                    <a:pt x="6368" y="14591"/>
                    <a:pt x="7048" y="14069"/>
                    <a:pt x="7739" y="13560"/>
                  </a:cubicBezTo>
                  <a:cubicBezTo>
                    <a:pt x="7899" y="13441"/>
                    <a:pt x="8100" y="13378"/>
                    <a:pt x="8343" y="13257"/>
                  </a:cubicBezTo>
                  <a:lnTo>
                    <a:pt x="8343" y="13257"/>
                  </a:lnTo>
                  <a:cubicBezTo>
                    <a:pt x="6324" y="16951"/>
                    <a:pt x="5608" y="20810"/>
                    <a:pt x="5995" y="24891"/>
                  </a:cubicBezTo>
                  <a:cubicBezTo>
                    <a:pt x="6054" y="24770"/>
                    <a:pt x="6091" y="24638"/>
                    <a:pt x="6102" y="24504"/>
                  </a:cubicBezTo>
                  <a:cubicBezTo>
                    <a:pt x="6123" y="24281"/>
                    <a:pt x="6097" y="24047"/>
                    <a:pt x="6154" y="23835"/>
                  </a:cubicBezTo>
                  <a:cubicBezTo>
                    <a:pt x="6374" y="23047"/>
                    <a:pt x="6638" y="22280"/>
                    <a:pt x="7043" y="21555"/>
                  </a:cubicBezTo>
                  <a:cubicBezTo>
                    <a:pt x="7589" y="20585"/>
                    <a:pt x="8295" y="19753"/>
                    <a:pt x="9085" y="18989"/>
                  </a:cubicBezTo>
                  <a:cubicBezTo>
                    <a:pt x="10170" y="17939"/>
                    <a:pt x="11476" y="17179"/>
                    <a:pt x="12697" y="16306"/>
                  </a:cubicBezTo>
                  <a:cubicBezTo>
                    <a:pt x="13477" y="15749"/>
                    <a:pt x="14273" y="15210"/>
                    <a:pt x="15049" y="14647"/>
                  </a:cubicBezTo>
                  <a:cubicBezTo>
                    <a:pt x="15449" y="14359"/>
                    <a:pt x="15824" y="14039"/>
                    <a:pt x="16231" y="13716"/>
                  </a:cubicBezTo>
                  <a:lnTo>
                    <a:pt x="16231" y="13716"/>
                  </a:lnTo>
                  <a:cubicBezTo>
                    <a:pt x="16224" y="13792"/>
                    <a:pt x="16224" y="13851"/>
                    <a:pt x="16211" y="13907"/>
                  </a:cubicBezTo>
                  <a:cubicBezTo>
                    <a:pt x="15936" y="15081"/>
                    <a:pt x="16110" y="16233"/>
                    <a:pt x="16493" y="17341"/>
                  </a:cubicBezTo>
                  <a:cubicBezTo>
                    <a:pt x="16757" y="18099"/>
                    <a:pt x="17155" y="18813"/>
                    <a:pt x="17524" y="19530"/>
                  </a:cubicBezTo>
                  <a:cubicBezTo>
                    <a:pt x="18214" y="20866"/>
                    <a:pt x="18924" y="22191"/>
                    <a:pt x="19628" y="23519"/>
                  </a:cubicBezTo>
                  <a:cubicBezTo>
                    <a:pt x="19830" y="23898"/>
                    <a:pt x="20038" y="24275"/>
                    <a:pt x="20245" y="24653"/>
                  </a:cubicBezTo>
                  <a:lnTo>
                    <a:pt x="20338" y="24625"/>
                  </a:lnTo>
                  <a:cubicBezTo>
                    <a:pt x="20304" y="24467"/>
                    <a:pt x="20263" y="24311"/>
                    <a:pt x="20241" y="24153"/>
                  </a:cubicBezTo>
                  <a:cubicBezTo>
                    <a:pt x="20126" y="23298"/>
                    <a:pt x="20133" y="22447"/>
                    <a:pt x="20287" y="21596"/>
                  </a:cubicBezTo>
                  <a:cubicBezTo>
                    <a:pt x="20486" y="20503"/>
                    <a:pt x="20635" y="19402"/>
                    <a:pt x="20865" y="18315"/>
                  </a:cubicBezTo>
                  <a:cubicBezTo>
                    <a:pt x="21012" y="17620"/>
                    <a:pt x="21311" y="16956"/>
                    <a:pt x="21460" y="16261"/>
                  </a:cubicBezTo>
                  <a:cubicBezTo>
                    <a:pt x="21794" y="14684"/>
                    <a:pt x="22062" y="13095"/>
                    <a:pt x="21971" y="11482"/>
                  </a:cubicBezTo>
                  <a:lnTo>
                    <a:pt x="21971" y="11482"/>
                  </a:lnTo>
                  <a:cubicBezTo>
                    <a:pt x="22378" y="11659"/>
                    <a:pt x="22776" y="11863"/>
                    <a:pt x="23195" y="12003"/>
                  </a:cubicBezTo>
                  <a:cubicBezTo>
                    <a:pt x="23833" y="12220"/>
                    <a:pt x="24483" y="12402"/>
                    <a:pt x="25134" y="12580"/>
                  </a:cubicBezTo>
                  <a:cubicBezTo>
                    <a:pt x="26070" y="12837"/>
                    <a:pt x="27014" y="13059"/>
                    <a:pt x="27986" y="13059"/>
                  </a:cubicBezTo>
                  <a:cubicBezTo>
                    <a:pt x="28141" y="13059"/>
                    <a:pt x="28296" y="13053"/>
                    <a:pt x="28452" y="13041"/>
                  </a:cubicBezTo>
                  <a:cubicBezTo>
                    <a:pt x="29734" y="12941"/>
                    <a:pt x="31015" y="12837"/>
                    <a:pt x="32297" y="12729"/>
                  </a:cubicBezTo>
                  <a:cubicBezTo>
                    <a:pt x="32356" y="12723"/>
                    <a:pt x="32412" y="12668"/>
                    <a:pt x="32540" y="12595"/>
                  </a:cubicBezTo>
                  <a:cubicBezTo>
                    <a:pt x="32365" y="12510"/>
                    <a:pt x="32250" y="12445"/>
                    <a:pt x="32129" y="12396"/>
                  </a:cubicBezTo>
                  <a:cubicBezTo>
                    <a:pt x="31741" y="12239"/>
                    <a:pt x="31297" y="12159"/>
                    <a:pt x="30975" y="11917"/>
                  </a:cubicBezTo>
                  <a:cubicBezTo>
                    <a:pt x="30336" y="11434"/>
                    <a:pt x="29736" y="10888"/>
                    <a:pt x="29169" y="10321"/>
                  </a:cubicBezTo>
                  <a:cubicBezTo>
                    <a:pt x="28528" y="9680"/>
                    <a:pt x="27960" y="8968"/>
                    <a:pt x="27324" y="8322"/>
                  </a:cubicBezTo>
                  <a:cubicBezTo>
                    <a:pt x="26358" y="7339"/>
                    <a:pt x="25247" y="6506"/>
                    <a:pt x="24032" y="5858"/>
                  </a:cubicBezTo>
                  <a:cubicBezTo>
                    <a:pt x="23019" y="5317"/>
                    <a:pt x="21962" y="4927"/>
                    <a:pt x="20828" y="4748"/>
                  </a:cubicBezTo>
                  <a:cubicBezTo>
                    <a:pt x="20707" y="4730"/>
                    <a:pt x="20590" y="4698"/>
                    <a:pt x="20527" y="4685"/>
                  </a:cubicBezTo>
                  <a:cubicBezTo>
                    <a:pt x="20997" y="4587"/>
                    <a:pt x="21512" y="4512"/>
                    <a:pt x="22004" y="4362"/>
                  </a:cubicBezTo>
                  <a:cubicBezTo>
                    <a:pt x="22437" y="4228"/>
                    <a:pt x="22634" y="3866"/>
                    <a:pt x="22608" y="3438"/>
                  </a:cubicBezTo>
                  <a:cubicBezTo>
                    <a:pt x="22563" y="2740"/>
                    <a:pt x="21709" y="2047"/>
                    <a:pt x="20982" y="2047"/>
                  </a:cubicBezTo>
                  <a:cubicBezTo>
                    <a:pt x="20869" y="2047"/>
                    <a:pt x="20760" y="2063"/>
                    <a:pt x="20657" y="2099"/>
                  </a:cubicBezTo>
                  <a:cubicBezTo>
                    <a:pt x="19639" y="2452"/>
                    <a:pt x="18706" y="2959"/>
                    <a:pt x="17991" y="3795"/>
                  </a:cubicBezTo>
                  <a:cubicBezTo>
                    <a:pt x="17952" y="3842"/>
                    <a:pt x="17905" y="3882"/>
                    <a:pt x="17863" y="3925"/>
                  </a:cubicBezTo>
                  <a:cubicBezTo>
                    <a:pt x="18115" y="3355"/>
                    <a:pt x="18433" y="2833"/>
                    <a:pt x="18723" y="2294"/>
                  </a:cubicBezTo>
                  <a:cubicBezTo>
                    <a:pt x="19044" y="1694"/>
                    <a:pt x="19217" y="1077"/>
                    <a:pt x="18840" y="425"/>
                  </a:cubicBezTo>
                  <a:cubicBezTo>
                    <a:pt x="18676" y="139"/>
                    <a:pt x="18477" y="1"/>
                    <a:pt x="182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4297500" y="2203925"/>
              <a:ext cx="645450" cy="583525"/>
            </a:xfrm>
            <a:custGeom>
              <a:avLst/>
              <a:gdLst/>
              <a:ahLst/>
              <a:cxnLst/>
              <a:rect l="l" t="t" r="r" b="b"/>
              <a:pathLst>
                <a:path w="25818" h="23341" extrusionOk="0">
                  <a:moveTo>
                    <a:pt x="10742" y="5107"/>
                  </a:moveTo>
                  <a:cubicBezTo>
                    <a:pt x="10830" y="5107"/>
                    <a:pt x="10930" y="5141"/>
                    <a:pt x="11021" y="5149"/>
                  </a:cubicBezTo>
                  <a:cubicBezTo>
                    <a:pt x="10982" y="5259"/>
                    <a:pt x="10969" y="5391"/>
                    <a:pt x="10900" y="5473"/>
                  </a:cubicBezTo>
                  <a:cubicBezTo>
                    <a:pt x="9702" y="6838"/>
                    <a:pt x="8451" y="8161"/>
                    <a:pt x="7310" y="9572"/>
                  </a:cubicBezTo>
                  <a:cubicBezTo>
                    <a:pt x="6400" y="10696"/>
                    <a:pt x="5603" y="11911"/>
                    <a:pt x="4787" y="13106"/>
                  </a:cubicBezTo>
                  <a:cubicBezTo>
                    <a:pt x="4131" y="14068"/>
                    <a:pt x="3525" y="15062"/>
                    <a:pt x="2895" y="16042"/>
                  </a:cubicBezTo>
                  <a:cubicBezTo>
                    <a:pt x="2849" y="16116"/>
                    <a:pt x="2787" y="16179"/>
                    <a:pt x="2734" y="16248"/>
                  </a:cubicBezTo>
                  <a:lnTo>
                    <a:pt x="2663" y="16217"/>
                  </a:lnTo>
                  <a:lnTo>
                    <a:pt x="2663" y="16217"/>
                  </a:lnTo>
                  <a:cubicBezTo>
                    <a:pt x="2710" y="16081"/>
                    <a:pt x="2738" y="15935"/>
                    <a:pt x="2806" y="15813"/>
                  </a:cubicBezTo>
                  <a:cubicBezTo>
                    <a:pt x="4027" y="13647"/>
                    <a:pt x="5305" y="11513"/>
                    <a:pt x="6753" y="9490"/>
                  </a:cubicBezTo>
                  <a:cubicBezTo>
                    <a:pt x="7555" y="8368"/>
                    <a:pt x="8418" y="7288"/>
                    <a:pt x="9278" y="6208"/>
                  </a:cubicBezTo>
                  <a:cubicBezTo>
                    <a:pt x="9648" y="5744"/>
                    <a:pt x="10086" y="5330"/>
                    <a:pt x="10662" y="5120"/>
                  </a:cubicBezTo>
                  <a:cubicBezTo>
                    <a:pt x="10687" y="5111"/>
                    <a:pt x="10714" y="5107"/>
                    <a:pt x="10742" y="5107"/>
                  </a:cubicBezTo>
                  <a:close/>
                  <a:moveTo>
                    <a:pt x="12252" y="1"/>
                  </a:moveTo>
                  <a:cubicBezTo>
                    <a:pt x="12103" y="1"/>
                    <a:pt x="11937" y="86"/>
                    <a:pt x="11799" y="197"/>
                  </a:cubicBezTo>
                  <a:cubicBezTo>
                    <a:pt x="11543" y="407"/>
                    <a:pt x="11441" y="692"/>
                    <a:pt x="11391" y="996"/>
                  </a:cubicBezTo>
                  <a:cubicBezTo>
                    <a:pt x="11223" y="2035"/>
                    <a:pt x="11069" y="3074"/>
                    <a:pt x="10898" y="4111"/>
                  </a:cubicBezTo>
                  <a:cubicBezTo>
                    <a:pt x="10881" y="4204"/>
                    <a:pt x="10803" y="4309"/>
                    <a:pt x="10724" y="4365"/>
                  </a:cubicBezTo>
                  <a:cubicBezTo>
                    <a:pt x="9594" y="5144"/>
                    <a:pt x="8419" y="5863"/>
                    <a:pt x="7342" y="6705"/>
                  </a:cubicBezTo>
                  <a:cubicBezTo>
                    <a:pt x="6452" y="7400"/>
                    <a:pt x="5681" y="8238"/>
                    <a:pt x="4948" y="9115"/>
                  </a:cubicBezTo>
                  <a:cubicBezTo>
                    <a:pt x="3683" y="10635"/>
                    <a:pt x="2722" y="12337"/>
                    <a:pt x="1825" y="14078"/>
                  </a:cubicBezTo>
                  <a:cubicBezTo>
                    <a:pt x="1139" y="15414"/>
                    <a:pt x="777" y="16870"/>
                    <a:pt x="465" y="18331"/>
                  </a:cubicBezTo>
                  <a:cubicBezTo>
                    <a:pt x="154" y="19786"/>
                    <a:pt x="0" y="21265"/>
                    <a:pt x="67" y="22759"/>
                  </a:cubicBezTo>
                  <a:cubicBezTo>
                    <a:pt x="75" y="22820"/>
                    <a:pt x="84" y="22881"/>
                    <a:pt x="97" y="22943"/>
                  </a:cubicBezTo>
                  <a:cubicBezTo>
                    <a:pt x="270" y="22473"/>
                    <a:pt x="402" y="22012"/>
                    <a:pt x="604" y="21581"/>
                  </a:cubicBezTo>
                  <a:cubicBezTo>
                    <a:pt x="1072" y="20579"/>
                    <a:pt x="1660" y="19652"/>
                    <a:pt x="2440" y="18857"/>
                  </a:cubicBezTo>
                  <a:cubicBezTo>
                    <a:pt x="3717" y="17556"/>
                    <a:pt x="5231" y="16568"/>
                    <a:pt x="6723" y="15549"/>
                  </a:cubicBezTo>
                  <a:cubicBezTo>
                    <a:pt x="7516" y="15007"/>
                    <a:pt x="8319" y="14472"/>
                    <a:pt x="9053" y="13857"/>
                  </a:cubicBezTo>
                  <a:cubicBezTo>
                    <a:pt x="10575" y="12584"/>
                    <a:pt x="11556" y="10917"/>
                    <a:pt x="12273" y="9100"/>
                  </a:cubicBezTo>
                  <a:cubicBezTo>
                    <a:pt x="12593" y="8288"/>
                    <a:pt x="12751" y="7409"/>
                    <a:pt x="12383" y="6552"/>
                  </a:cubicBezTo>
                  <a:cubicBezTo>
                    <a:pt x="12149" y="6010"/>
                    <a:pt x="11850" y="5495"/>
                    <a:pt x="11584" y="4967"/>
                  </a:cubicBezTo>
                  <a:cubicBezTo>
                    <a:pt x="11556" y="4912"/>
                    <a:pt x="11556" y="4845"/>
                    <a:pt x="11541" y="4772"/>
                  </a:cubicBezTo>
                  <a:lnTo>
                    <a:pt x="11541" y="4772"/>
                  </a:lnTo>
                  <a:cubicBezTo>
                    <a:pt x="11918" y="4800"/>
                    <a:pt x="12082" y="5030"/>
                    <a:pt x="12208" y="5311"/>
                  </a:cubicBezTo>
                  <a:cubicBezTo>
                    <a:pt x="12394" y="5731"/>
                    <a:pt x="12569" y="6156"/>
                    <a:pt x="12777" y="6565"/>
                  </a:cubicBezTo>
                  <a:cubicBezTo>
                    <a:pt x="13176" y="7340"/>
                    <a:pt x="13542" y="8128"/>
                    <a:pt x="13743" y="8983"/>
                  </a:cubicBezTo>
                  <a:cubicBezTo>
                    <a:pt x="14321" y="11428"/>
                    <a:pt x="14412" y="13892"/>
                    <a:pt x="14038" y="16376"/>
                  </a:cubicBezTo>
                  <a:cubicBezTo>
                    <a:pt x="14007" y="16588"/>
                    <a:pt x="13970" y="16800"/>
                    <a:pt x="13934" y="17012"/>
                  </a:cubicBezTo>
                  <a:lnTo>
                    <a:pt x="13830" y="17010"/>
                  </a:lnTo>
                  <a:cubicBezTo>
                    <a:pt x="14289" y="14046"/>
                    <a:pt x="14079" y="11172"/>
                    <a:pt x="12805" y="8462"/>
                  </a:cubicBezTo>
                  <a:cubicBezTo>
                    <a:pt x="12520" y="9187"/>
                    <a:pt x="12270" y="9930"/>
                    <a:pt x="11937" y="10636"/>
                  </a:cubicBezTo>
                  <a:cubicBezTo>
                    <a:pt x="11686" y="11168"/>
                    <a:pt x="11333" y="11653"/>
                    <a:pt x="11017" y="12153"/>
                  </a:cubicBezTo>
                  <a:cubicBezTo>
                    <a:pt x="10835" y="12443"/>
                    <a:pt x="10558" y="12699"/>
                    <a:pt x="10460" y="13013"/>
                  </a:cubicBezTo>
                  <a:cubicBezTo>
                    <a:pt x="10326" y="13431"/>
                    <a:pt x="10270" y="13894"/>
                    <a:pt x="10272" y="14336"/>
                  </a:cubicBezTo>
                  <a:cubicBezTo>
                    <a:pt x="10276" y="15696"/>
                    <a:pt x="10670" y="16958"/>
                    <a:pt x="11316" y="18145"/>
                  </a:cubicBezTo>
                  <a:cubicBezTo>
                    <a:pt x="11978" y="19358"/>
                    <a:pt x="12634" y="20576"/>
                    <a:pt x="13284" y="21794"/>
                  </a:cubicBezTo>
                  <a:cubicBezTo>
                    <a:pt x="13544" y="22279"/>
                    <a:pt x="13784" y="22774"/>
                    <a:pt x="14070" y="23340"/>
                  </a:cubicBezTo>
                  <a:cubicBezTo>
                    <a:pt x="14076" y="23121"/>
                    <a:pt x="14077" y="22984"/>
                    <a:pt x="14085" y="22846"/>
                  </a:cubicBezTo>
                  <a:cubicBezTo>
                    <a:pt x="14131" y="22116"/>
                    <a:pt x="14156" y="21384"/>
                    <a:pt x="14235" y="20657"/>
                  </a:cubicBezTo>
                  <a:cubicBezTo>
                    <a:pt x="14323" y="19869"/>
                    <a:pt x="14442" y="19082"/>
                    <a:pt x="14587" y="18303"/>
                  </a:cubicBezTo>
                  <a:cubicBezTo>
                    <a:pt x="14715" y="17621"/>
                    <a:pt x="14938" y="16958"/>
                    <a:pt x="15049" y="16274"/>
                  </a:cubicBezTo>
                  <a:cubicBezTo>
                    <a:pt x="15226" y="15200"/>
                    <a:pt x="15391" y="14119"/>
                    <a:pt x="15480" y="13033"/>
                  </a:cubicBezTo>
                  <a:cubicBezTo>
                    <a:pt x="15690" y="10423"/>
                    <a:pt x="15066" y="8037"/>
                    <a:pt x="13384" y="5984"/>
                  </a:cubicBezTo>
                  <a:cubicBezTo>
                    <a:pt x="13134" y="5677"/>
                    <a:pt x="12775" y="5460"/>
                    <a:pt x="12474" y="5192"/>
                  </a:cubicBezTo>
                  <a:cubicBezTo>
                    <a:pt x="12414" y="5140"/>
                    <a:pt x="12392" y="5047"/>
                    <a:pt x="12353" y="4973"/>
                  </a:cubicBezTo>
                  <a:lnTo>
                    <a:pt x="12442" y="4923"/>
                  </a:lnTo>
                  <a:cubicBezTo>
                    <a:pt x="12619" y="5019"/>
                    <a:pt x="12794" y="5121"/>
                    <a:pt x="12976" y="5209"/>
                  </a:cubicBezTo>
                  <a:cubicBezTo>
                    <a:pt x="13656" y="5540"/>
                    <a:pt x="14369" y="5813"/>
                    <a:pt x="15014" y="6203"/>
                  </a:cubicBezTo>
                  <a:cubicBezTo>
                    <a:pt x="16025" y="6814"/>
                    <a:pt x="16984" y="7515"/>
                    <a:pt x="17980" y="8156"/>
                  </a:cubicBezTo>
                  <a:cubicBezTo>
                    <a:pt x="18793" y="8680"/>
                    <a:pt x="19594" y="9247"/>
                    <a:pt x="20592" y="9393"/>
                  </a:cubicBezTo>
                  <a:cubicBezTo>
                    <a:pt x="20618" y="9399"/>
                    <a:pt x="20640" y="9442"/>
                    <a:pt x="20691" y="9492"/>
                  </a:cubicBezTo>
                  <a:cubicBezTo>
                    <a:pt x="20621" y="9515"/>
                    <a:pt x="20573" y="9547"/>
                    <a:pt x="20538" y="9547"/>
                  </a:cubicBezTo>
                  <a:cubicBezTo>
                    <a:pt x="20533" y="9547"/>
                    <a:pt x="20529" y="9547"/>
                    <a:pt x="20525" y="9546"/>
                  </a:cubicBezTo>
                  <a:cubicBezTo>
                    <a:pt x="19966" y="9395"/>
                    <a:pt x="19351" y="9339"/>
                    <a:pt x="18862" y="9064"/>
                  </a:cubicBezTo>
                  <a:cubicBezTo>
                    <a:pt x="17690" y="8401"/>
                    <a:pt x="16577" y="7632"/>
                    <a:pt x="15436" y="6913"/>
                  </a:cubicBezTo>
                  <a:cubicBezTo>
                    <a:pt x="15131" y="6721"/>
                    <a:pt x="14811" y="6554"/>
                    <a:pt x="14497" y="6376"/>
                  </a:cubicBezTo>
                  <a:lnTo>
                    <a:pt x="14497" y="6376"/>
                  </a:lnTo>
                  <a:cubicBezTo>
                    <a:pt x="14522" y="6519"/>
                    <a:pt x="14590" y="6599"/>
                    <a:pt x="14629" y="6692"/>
                  </a:cubicBezTo>
                  <a:cubicBezTo>
                    <a:pt x="14824" y="7139"/>
                    <a:pt x="15005" y="7595"/>
                    <a:pt x="15205" y="8041"/>
                  </a:cubicBezTo>
                  <a:cubicBezTo>
                    <a:pt x="15564" y="8836"/>
                    <a:pt x="15923" y="9627"/>
                    <a:pt x="15962" y="10523"/>
                  </a:cubicBezTo>
                  <a:cubicBezTo>
                    <a:pt x="15965" y="10601"/>
                    <a:pt x="16066" y="10714"/>
                    <a:pt x="16147" y="10748"/>
                  </a:cubicBezTo>
                  <a:cubicBezTo>
                    <a:pt x="16976" y="11071"/>
                    <a:pt x="17794" y="11439"/>
                    <a:pt x="18647" y="11684"/>
                  </a:cubicBezTo>
                  <a:cubicBezTo>
                    <a:pt x="19566" y="11948"/>
                    <a:pt x="20514" y="12233"/>
                    <a:pt x="21456" y="12260"/>
                  </a:cubicBezTo>
                  <a:cubicBezTo>
                    <a:pt x="21622" y="12266"/>
                    <a:pt x="21789" y="12268"/>
                    <a:pt x="21955" y="12268"/>
                  </a:cubicBezTo>
                  <a:cubicBezTo>
                    <a:pt x="23241" y="12268"/>
                    <a:pt x="24529" y="12129"/>
                    <a:pt x="25817" y="12060"/>
                  </a:cubicBezTo>
                  <a:lnTo>
                    <a:pt x="25817" y="11950"/>
                  </a:lnTo>
                  <a:cubicBezTo>
                    <a:pt x="25485" y="11777"/>
                    <a:pt x="25119" y="11647"/>
                    <a:pt x="24829" y="11421"/>
                  </a:cubicBezTo>
                  <a:cubicBezTo>
                    <a:pt x="24243" y="10967"/>
                    <a:pt x="23682" y="10478"/>
                    <a:pt x="23145" y="9971"/>
                  </a:cubicBezTo>
                  <a:cubicBezTo>
                    <a:pt x="22302" y="9174"/>
                    <a:pt x="21503" y="8332"/>
                    <a:pt x="20653" y="7544"/>
                  </a:cubicBezTo>
                  <a:cubicBezTo>
                    <a:pt x="20059" y="6993"/>
                    <a:pt x="19446" y="6448"/>
                    <a:pt x="18779" y="5995"/>
                  </a:cubicBezTo>
                  <a:cubicBezTo>
                    <a:pt x="18080" y="5519"/>
                    <a:pt x="17301" y="5183"/>
                    <a:pt x="16465" y="4973"/>
                  </a:cubicBezTo>
                  <a:cubicBezTo>
                    <a:pt x="15459" y="4719"/>
                    <a:pt x="14456" y="4499"/>
                    <a:pt x="13422" y="4499"/>
                  </a:cubicBezTo>
                  <a:cubicBezTo>
                    <a:pt x="13231" y="4499"/>
                    <a:pt x="13038" y="4507"/>
                    <a:pt x="12844" y="4523"/>
                  </a:cubicBezTo>
                  <a:cubicBezTo>
                    <a:pt x="12703" y="4535"/>
                    <a:pt x="12562" y="4540"/>
                    <a:pt x="12420" y="4540"/>
                  </a:cubicBezTo>
                  <a:cubicBezTo>
                    <a:pt x="12155" y="4540"/>
                    <a:pt x="11889" y="4523"/>
                    <a:pt x="11625" y="4501"/>
                  </a:cubicBezTo>
                  <a:cubicBezTo>
                    <a:pt x="11537" y="4495"/>
                    <a:pt x="11383" y="4335"/>
                    <a:pt x="11389" y="4256"/>
                  </a:cubicBezTo>
                  <a:cubicBezTo>
                    <a:pt x="11454" y="3367"/>
                    <a:pt x="11667" y="2528"/>
                    <a:pt x="12186" y="1775"/>
                  </a:cubicBezTo>
                  <a:cubicBezTo>
                    <a:pt x="12401" y="1463"/>
                    <a:pt x="12576" y="1099"/>
                    <a:pt x="12669" y="734"/>
                  </a:cubicBezTo>
                  <a:cubicBezTo>
                    <a:pt x="12717" y="537"/>
                    <a:pt x="12619" y="212"/>
                    <a:pt x="12468" y="80"/>
                  </a:cubicBezTo>
                  <a:cubicBezTo>
                    <a:pt x="12405" y="24"/>
                    <a:pt x="12331" y="1"/>
                    <a:pt x="122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4160125" y="2298425"/>
              <a:ext cx="406275" cy="321150"/>
            </a:xfrm>
            <a:custGeom>
              <a:avLst/>
              <a:gdLst/>
              <a:ahLst/>
              <a:cxnLst/>
              <a:rect l="l" t="t" r="r" b="b"/>
              <a:pathLst>
                <a:path w="16251" h="12846" extrusionOk="0">
                  <a:moveTo>
                    <a:pt x="15048" y="1"/>
                  </a:moveTo>
                  <a:cubicBezTo>
                    <a:pt x="14777" y="1"/>
                    <a:pt x="14505" y="45"/>
                    <a:pt x="14234" y="108"/>
                  </a:cubicBezTo>
                  <a:cubicBezTo>
                    <a:pt x="13563" y="260"/>
                    <a:pt x="12898" y="425"/>
                    <a:pt x="12240" y="619"/>
                  </a:cubicBezTo>
                  <a:cubicBezTo>
                    <a:pt x="10538" y="1117"/>
                    <a:pt x="8912" y="1748"/>
                    <a:pt x="7602" y="3023"/>
                  </a:cubicBezTo>
                  <a:cubicBezTo>
                    <a:pt x="6748" y="3854"/>
                    <a:pt x="5796" y="4578"/>
                    <a:pt x="5088" y="5559"/>
                  </a:cubicBezTo>
                  <a:cubicBezTo>
                    <a:pt x="4739" y="6044"/>
                    <a:pt x="4356" y="6520"/>
                    <a:pt x="3918" y="6925"/>
                  </a:cubicBezTo>
                  <a:cubicBezTo>
                    <a:pt x="3102" y="7674"/>
                    <a:pt x="2580" y="8612"/>
                    <a:pt x="2052" y="9556"/>
                  </a:cubicBezTo>
                  <a:cubicBezTo>
                    <a:pt x="1636" y="10303"/>
                    <a:pt x="1216" y="11050"/>
                    <a:pt x="770" y="11780"/>
                  </a:cubicBezTo>
                  <a:cubicBezTo>
                    <a:pt x="551" y="12145"/>
                    <a:pt x="272" y="12474"/>
                    <a:pt x="1" y="12845"/>
                  </a:cubicBezTo>
                  <a:cubicBezTo>
                    <a:pt x="187" y="12799"/>
                    <a:pt x="352" y="12775"/>
                    <a:pt x="502" y="12717"/>
                  </a:cubicBezTo>
                  <a:cubicBezTo>
                    <a:pt x="1322" y="12403"/>
                    <a:pt x="2204" y="12187"/>
                    <a:pt x="2940" y="11734"/>
                  </a:cubicBezTo>
                  <a:cubicBezTo>
                    <a:pt x="4005" y="11078"/>
                    <a:pt x="4973" y="10262"/>
                    <a:pt x="5960" y="9484"/>
                  </a:cubicBezTo>
                  <a:cubicBezTo>
                    <a:pt x="6616" y="8967"/>
                    <a:pt x="7290" y="8497"/>
                    <a:pt x="8082" y="8213"/>
                  </a:cubicBezTo>
                  <a:cubicBezTo>
                    <a:pt x="8214" y="8165"/>
                    <a:pt x="8362" y="8075"/>
                    <a:pt x="8431" y="7962"/>
                  </a:cubicBezTo>
                  <a:cubicBezTo>
                    <a:pt x="9148" y="6760"/>
                    <a:pt x="9947" y="5621"/>
                    <a:pt x="10893" y="4586"/>
                  </a:cubicBezTo>
                  <a:cubicBezTo>
                    <a:pt x="11311" y="4132"/>
                    <a:pt x="11720" y="3670"/>
                    <a:pt x="12133" y="3211"/>
                  </a:cubicBezTo>
                  <a:lnTo>
                    <a:pt x="12133" y="3211"/>
                  </a:lnTo>
                  <a:cubicBezTo>
                    <a:pt x="11514" y="3380"/>
                    <a:pt x="10888" y="3515"/>
                    <a:pt x="10286" y="3724"/>
                  </a:cubicBezTo>
                  <a:cubicBezTo>
                    <a:pt x="8901" y="4199"/>
                    <a:pt x="7784" y="5086"/>
                    <a:pt x="6761" y="6104"/>
                  </a:cubicBezTo>
                  <a:cubicBezTo>
                    <a:pt x="6575" y="6290"/>
                    <a:pt x="6374" y="6461"/>
                    <a:pt x="6164" y="6656"/>
                  </a:cubicBezTo>
                  <a:cubicBezTo>
                    <a:pt x="6138" y="6578"/>
                    <a:pt x="6120" y="6554"/>
                    <a:pt x="6127" y="6542"/>
                  </a:cubicBezTo>
                  <a:cubicBezTo>
                    <a:pt x="6155" y="6501"/>
                    <a:pt x="6185" y="6461"/>
                    <a:pt x="6216" y="6423"/>
                  </a:cubicBezTo>
                  <a:cubicBezTo>
                    <a:pt x="7433" y="4876"/>
                    <a:pt x="9005" y="3822"/>
                    <a:pt x="10826" y="3129"/>
                  </a:cubicBezTo>
                  <a:cubicBezTo>
                    <a:pt x="11523" y="2863"/>
                    <a:pt x="12298" y="2761"/>
                    <a:pt x="12948" y="2415"/>
                  </a:cubicBezTo>
                  <a:cubicBezTo>
                    <a:pt x="14074" y="1823"/>
                    <a:pt x="15130" y="1098"/>
                    <a:pt x="16250" y="405"/>
                  </a:cubicBezTo>
                  <a:cubicBezTo>
                    <a:pt x="16139" y="331"/>
                    <a:pt x="16066" y="275"/>
                    <a:pt x="15988" y="232"/>
                  </a:cubicBezTo>
                  <a:cubicBezTo>
                    <a:pt x="15682" y="63"/>
                    <a:pt x="15367" y="1"/>
                    <a:pt x="150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4588475" y="2246475"/>
              <a:ext cx="117975" cy="57625"/>
            </a:xfrm>
            <a:custGeom>
              <a:avLst/>
              <a:gdLst/>
              <a:ahLst/>
              <a:cxnLst/>
              <a:rect l="l" t="t" r="r" b="b"/>
              <a:pathLst>
                <a:path w="4719" h="2305" extrusionOk="0">
                  <a:moveTo>
                    <a:pt x="3500" y="1"/>
                  </a:moveTo>
                  <a:cubicBezTo>
                    <a:pt x="3467" y="1"/>
                    <a:pt x="3434" y="2"/>
                    <a:pt x="3401" y="4"/>
                  </a:cubicBezTo>
                  <a:cubicBezTo>
                    <a:pt x="2485" y="66"/>
                    <a:pt x="1742" y="497"/>
                    <a:pt x="1084" y="1088"/>
                  </a:cubicBezTo>
                  <a:cubicBezTo>
                    <a:pt x="696" y="1437"/>
                    <a:pt x="361" y="1846"/>
                    <a:pt x="1" y="2227"/>
                  </a:cubicBezTo>
                  <a:lnTo>
                    <a:pt x="82" y="2305"/>
                  </a:lnTo>
                  <a:cubicBezTo>
                    <a:pt x="745" y="1961"/>
                    <a:pt x="1450" y="1918"/>
                    <a:pt x="2168" y="1918"/>
                  </a:cubicBezTo>
                  <a:cubicBezTo>
                    <a:pt x="2258" y="1918"/>
                    <a:pt x="2348" y="1919"/>
                    <a:pt x="2438" y="1920"/>
                  </a:cubicBezTo>
                  <a:cubicBezTo>
                    <a:pt x="2469" y="1920"/>
                    <a:pt x="2500" y="1920"/>
                    <a:pt x="2531" y="1920"/>
                  </a:cubicBezTo>
                  <a:cubicBezTo>
                    <a:pt x="3047" y="1920"/>
                    <a:pt x="3564" y="1878"/>
                    <a:pt x="4076" y="1821"/>
                  </a:cubicBezTo>
                  <a:cubicBezTo>
                    <a:pt x="4399" y="1786"/>
                    <a:pt x="4611" y="1515"/>
                    <a:pt x="4646" y="1192"/>
                  </a:cubicBezTo>
                  <a:cubicBezTo>
                    <a:pt x="4719" y="513"/>
                    <a:pt x="4208" y="1"/>
                    <a:pt x="35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4469600" y="2253500"/>
              <a:ext cx="87675" cy="42050"/>
            </a:xfrm>
            <a:custGeom>
              <a:avLst/>
              <a:gdLst/>
              <a:ahLst/>
              <a:cxnLst/>
              <a:rect l="l" t="t" r="r" b="b"/>
              <a:pathLst>
                <a:path w="3507" h="1682" extrusionOk="0">
                  <a:moveTo>
                    <a:pt x="721" y="1"/>
                  </a:moveTo>
                  <a:cubicBezTo>
                    <a:pt x="556" y="1"/>
                    <a:pt x="400" y="49"/>
                    <a:pt x="255" y="177"/>
                  </a:cubicBezTo>
                  <a:cubicBezTo>
                    <a:pt x="19" y="383"/>
                    <a:pt x="1" y="658"/>
                    <a:pt x="244" y="847"/>
                  </a:cubicBezTo>
                  <a:cubicBezTo>
                    <a:pt x="430" y="994"/>
                    <a:pt x="647" y="1145"/>
                    <a:pt x="872" y="1191"/>
                  </a:cubicBezTo>
                  <a:cubicBezTo>
                    <a:pt x="1727" y="1373"/>
                    <a:pt x="2589" y="1514"/>
                    <a:pt x="3507" y="1682"/>
                  </a:cubicBezTo>
                  <a:cubicBezTo>
                    <a:pt x="3325" y="1509"/>
                    <a:pt x="3167" y="1353"/>
                    <a:pt x="3002" y="1204"/>
                  </a:cubicBezTo>
                  <a:cubicBezTo>
                    <a:pt x="2431" y="697"/>
                    <a:pt x="1809" y="271"/>
                    <a:pt x="1062" y="56"/>
                  </a:cubicBezTo>
                  <a:cubicBezTo>
                    <a:pt x="945" y="22"/>
                    <a:pt x="831" y="1"/>
                    <a:pt x="7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4364050" y="2331600"/>
              <a:ext cx="208975" cy="278575"/>
            </a:xfrm>
            <a:custGeom>
              <a:avLst/>
              <a:gdLst/>
              <a:ahLst/>
              <a:cxnLst/>
              <a:rect l="l" t="t" r="r" b="b"/>
              <a:pathLst>
                <a:path w="8359" h="11143" extrusionOk="0">
                  <a:moveTo>
                    <a:pt x="8080" y="0"/>
                  </a:moveTo>
                  <a:cubicBezTo>
                    <a:pt x="8052" y="0"/>
                    <a:pt x="8025" y="4"/>
                    <a:pt x="8000" y="13"/>
                  </a:cubicBezTo>
                  <a:cubicBezTo>
                    <a:pt x="7424" y="224"/>
                    <a:pt x="6988" y="637"/>
                    <a:pt x="6618" y="1101"/>
                  </a:cubicBezTo>
                  <a:cubicBezTo>
                    <a:pt x="5756" y="2181"/>
                    <a:pt x="4893" y="3262"/>
                    <a:pt x="4091" y="4385"/>
                  </a:cubicBezTo>
                  <a:cubicBezTo>
                    <a:pt x="2645" y="6408"/>
                    <a:pt x="1367" y="8541"/>
                    <a:pt x="144" y="10706"/>
                  </a:cubicBezTo>
                  <a:cubicBezTo>
                    <a:pt x="75" y="10829"/>
                    <a:pt x="47" y="10976"/>
                    <a:pt x="1" y="11111"/>
                  </a:cubicBezTo>
                  <a:lnTo>
                    <a:pt x="72" y="11143"/>
                  </a:lnTo>
                  <a:cubicBezTo>
                    <a:pt x="125" y="11074"/>
                    <a:pt x="187" y="11009"/>
                    <a:pt x="233" y="10937"/>
                  </a:cubicBezTo>
                  <a:cubicBezTo>
                    <a:pt x="863" y="9957"/>
                    <a:pt x="1471" y="8963"/>
                    <a:pt x="2125" y="8001"/>
                  </a:cubicBezTo>
                  <a:cubicBezTo>
                    <a:pt x="2941" y="6804"/>
                    <a:pt x="3738" y="5589"/>
                    <a:pt x="4648" y="4467"/>
                  </a:cubicBezTo>
                  <a:cubicBezTo>
                    <a:pt x="5791" y="3056"/>
                    <a:pt x="7041" y="1733"/>
                    <a:pt x="8238" y="366"/>
                  </a:cubicBezTo>
                  <a:cubicBezTo>
                    <a:pt x="8309" y="286"/>
                    <a:pt x="8320" y="152"/>
                    <a:pt x="8359" y="44"/>
                  </a:cubicBezTo>
                  <a:cubicBezTo>
                    <a:pt x="8267" y="34"/>
                    <a:pt x="8168" y="0"/>
                    <a:pt x="8080" y="0"/>
                  </a:cubicBezTo>
                  <a:close/>
                </a:path>
              </a:pathLst>
            </a:custGeom>
            <a:solidFill>
              <a:srgbClr val="F1E8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7" name="Google Shape;217;p2"/>
          <p:cNvGrpSpPr/>
          <p:nvPr/>
        </p:nvGrpSpPr>
        <p:grpSpPr>
          <a:xfrm rot="10800000">
            <a:off x="8149856" y="-858068"/>
            <a:ext cx="1842739" cy="1695695"/>
            <a:chOff x="1005661" y="3172313"/>
            <a:chExt cx="1828840" cy="1683239"/>
          </a:xfrm>
        </p:grpSpPr>
        <p:sp>
          <p:nvSpPr>
            <p:cNvPr id="218" name="Google Shape;218;p2"/>
            <p:cNvSpPr/>
            <p:nvPr/>
          </p:nvSpPr>
          <p:spPr>
            <a:xfrm>
              <a:off x="1005661" y="3172313"/>
              <a:ext cx="1828840" cy="1683239"/>
            </a:xfrm>
            <a:custGeom>
              <a:avLst/>
              <a:gdLst/>
              <a:ahLst/>
              <a:cxnLst/>
              <a:rect l="l" t="t" r="r" b="b"/>
              <a:pathLst>
                <a:path w="138996" h="127930" extrusionOk="0">
                  <a:moveTo>
                    <a:pt x="78500" y="1"/>
                  </a:moveTo>
                  <a:cubicBezTo>
                    <a:pt x="75897" y="1"/>
                    <a:pt x="73337" y="1612"/>
                    <a:pt x="71327" y="4882"/>
                  </a:cubicBezTo>
                  <a:cubicBezTo>
                    <a:pt x="70196" y="2236"/>
                    <a:pt x="68596" y="495"/>
                    <a:pt x="66100" y="495"/>
                  </a:cubicBezTo>
                  <a:cubicBezTo>
                    <a:pt x="65445" y="495"/>
                    <a:pt x="64729" y="614"/>
                    <a:pt x="63944" y="869"/>
                  </a:cubicBezTo>
                  <a:cubicBezTo>
                    <a:pt x="60642" y="1941"/>
                    <a:pt x="58706" y="4269"/>
                    <a:pt x="57854" y="8135"/>
                  </a:cubicBezTo>
                  <a:cubicBezTo>
                    <a:pt x="56490" y="4523"/>
                    <a:pt x="54875" y="1968"/>
                    <a:pt x="51215" y="1968"/>
                  </a:cubicBezTo>
                  <a:cubicBezTo>
                    <a:pt x="50995" y="1968"/>
                    <a:pt x="50768" y="1977"/>
                    <a:pt x="50533" y="1996"/>
                  </a:cubicBezTo>
                  <a:cubicBezTo>
                    <a:pt x="47010" y="2272"/>
                    <a:pt x="43867" y="2909"/>
                    <a:pt x="43408" y="7241"/>
                  </a:cubicBezTo>
                  <a:cubicBezTo>
                    <a:pt x="42158" y="6693"/>
                    <a:pt x="41001" y="6421"/>
                    <a:pt x="39908" y="6421"/>
                  </a:cubicBezTo>
                  <a:cubicBezTo>
                    <a:pt x="38167" y="6421"/>
                    <a:pt x="36590" y="7111"/>
                    <a:pt x="35069" y="8466"/>
                  </a:cubicBezTo>
                  <a:cubicBezTo>
                    <a:pt x="32306" y="10941"/>
                    <a:pt x="33966" y="13833"/>
                    <a:pt x="34058" y="16688"/>
                  </a:cubicBezTo>
                  <a:cubicBezTo>
                    <a:pt x="32244" y="15460"/>
                    <a:pt x="30374" y="14729"/>
                    <a:pt x="28515" y="14729"/>
                  </a:cubicBezTo>
                  <a:cubicBezTo>
                    <a:pt x="27072" y="14729"/>
                    <a:pt x="25635" y="15170"/>
                    <a:pt x="24237" y="16161"/>
                  </a:cubicBezTo>
                  <a:cubicBezTo>
                    <a:pt x="21364" y="18201"/>
                    <a:pt x="19716" y="21007"/>
                    <a:pt x="21701" y="24695"/>
                  </a:cubicBezTo>
                  <a:cubicBezTo>
                    <a:pt x="13699" y="25510"/>
                    <a:pt x="10226" y="31367"/>
                    <a:pt x="13510" y="37531"/>
                  </a:cubicBezTo>
                  <a:cubicBezTo>
                    <a:pt x="13196" y="37519"/>
                    <a:pt x="12884" y="37512"/>
                    <a:pt x="12576" y="37512"/>
                  </a:cubicBezTo>
                  <a:cubicBezTo>
                    <a:pt x="9776" y="37512"/>
                    <a:pt x="7218" y="38085"/>
                    <a:pt x="5778" y="40998"/>
                  </a:cubicBezTo>
                  <a:cubicBezTo>
                    <a:pt x="4338" y="43902"/>
                    <a:pt x="5649" y="46194"/>
                    <a:pt x="7720" y="48252"/>
                  </a:cubicBezTo>
                  <a:cubicBezTo>
                    <a:pt x="2580" y="49870"/>
                    <a:pt x="92" y="56297"/>
                    <a:pt x="6599" y="60843"/>
                  </a:cubicBezTo>
                  <a:cubicBezTo>
                    <a:pt x="1961" y="61847"/>
                    <a:pt x="0" y="64911"/>
                    <a:pt x="429" y="69230"/>
                  </a:cubicBezTo>
                  <a:cubicBezTo>
                    <a:pt x="760" y="72526"/>
                    <a:pt x="3627" y="73292"/>
                    <a:pt x="6458" y="73782"/>
                  </a:cubicBezTo>
                  <a:cubicBezTo>
                    <a:pt x="3082" y="77330"/>
                    <a:pt x="4522" y="80497"/>
                    <a:pt x="10544" y="82647"/>
                  </a:cubicBezTo>
                  <a:cubicBezTo>
                    <a:pt x="7640" y="84124"/>
                    <a:pt x="7285" y="86501"/>
                    <a:pt x="8124" y="89185"/>
                  </a:cubicBezTo>
                  <a:cubicBezTo>
                    <a:pt x="8846" y="91510"/>
                    <a:pt x="10397" y="92850"/>
                    <a:pt x="12968" y="92850"/>
                  </a:cubicBezTo>
                  <a:cubicBezTo>
                    <a:pt x="13148" y="92850"/>
                    <a:pt x="13332" y="92843"/>
                    <a:pt x="13522" y="92830"/>
                  </a:cubicBezTo>
                  <a:lnTo>
                    <a:pt x="13522" y="92830"/>
                  </a:lnTo>
                  <a:cubicBezTo>
                    <a:pt x="11904" y="95599"/>
                    <a:pt x="12333" y="97774"/>
                    <a:pt x="14471" y="99857"/>
                  </a:cubicBezTo>
                  <a:cubicBezTo>
                    <a:pt x="15801" y="101146"/>
                    <a:pt x="17265" y="101475"/>
                    <a:pt x="18812" y="101475"/>
                  </a:cubicBezTo>
                  <a:cubicBezTo>
                    <a:pt x="19782" y="101475"/>
                    <a:pt x="20783" y="101346"/>
                    <a:pt x="21805" y="101242"/>
                  </a:cubicBezTo>
                  <a:lnTo>
                    <a:pt x="21805" y="101242"/>
                  </a:lnTo>
                  <a:cubicBezTo>
                    <a:pt x="19704" y="104857"/>
                    <a:pt x="20972" y="108098"/>
                    <a:pt x="23177" y="110708"/>
                  </a:cubicBezTo>
                  <a:cubicBezTo>
                    <a:pt x="24355" y="112101"/>
                    <a:pt x="25797" y="112606"/>
                    <a:pt x="27348" y="112606"/>
                  </a:cubicBezTo>
                  <a:cubicBezTo>
                    <a:pt x="28791" y="112606"/>
                    <a:pt x="30328" y="112169"/>
                    <a:pt x="31834" y="111602"/>
                  </a:cubicBezTo>
                  <a:lnTo>
                    <a:pt x="31834" y="111602"/>
                  </a:lnTo>
                  <a:cubicBezTo>
                    <a:pt x="31687" y="115241"/>
                    <a:pt x="33764" y="116963"/>
                    <a:pt x="36785" y="118078"/>
                  </a:cubicBezTo>
                  <a:cubicBezTo>
                    <a:pt x="37580" y="118372"/>
                    <a:pt x="38334" y="118499"/>
                    <a:pt x="39061" y="118499"/>
                  </a:cubicBezTo>
                  <a:cubicBezTo>
                    <a:pt x="41207" y="118499"/>
                    <a:pt x="43110" y="117393"/>
                    <a:pt x="45092" y="116240"/>
                  </a:cubicBezTo>
                  <a:cubicBezTo>
                    <a:pt x="45503" y="120449"/>
                    <a:pt x="46937" y="123782"/>
                    <a:pt x="51158" y="125068"/>
                  </a:cubicBezTo>
                  <a:cubicBezTo>
                    <a:pt x="51595" y="125203"/>
                    <a:pt x="52008" y="125263"/>
                    <a:pt x="52401" y="125263"/>
                  </a:cubicBezTo>
                  <a:cubicBezTo>
                    <a:pt x="54069" y="125263"/>
                    <a:pt x="55367" y="124172"/>
                    <a:pt x="56617" y="123016"/>
                  </a:cubicBezTo>
                  <a:cubicBezTo>
                    <a:pt x="58147" y="125833"/>
                    <a:pt x="59663" y="127006"/>
                    <a:pt x="62252" y="127006"/>
                  </a:cubicBezTo>
                  <a:cubicBezTo>
                    <a:pt x="62732" y="127006"/>
                    <a:pt x="63249" y="126966"/>
                    <a:pt x="63809" y="126888"/>
                  </a:cubicBezTo>
                  <a:cubicBezTo>
                    <a:pt x="67142" y="126429"/>
                    <a:pt x="68564" y="123757"/>
                    <a:pt x="70010" y="120786"/>
                  </a:cubicBezTo>
                  <a:cubicBezTo>
                    <a:pt x="71051" y="124989"/>
                    <a:pt x="73514" y="127341"/>
                    <a:pt x="77417" y="127838"/>
                  </a:cubicBezTo>
                  <a:cubicBezTo>
                    <a:pt x="77884" y="127898"/>
                    <a:pt x="78344" y="127929"/>
                    <a:pt x="78795" y="127929"/>
                  </a:cubicBezTo>
                  <a:cubicBezTo>
                    <a:pt x="81417" y="127929"/>
                    <a:pt x="83707" y="126870"/>
                    <a:pt x="85234" y="124303"/>
                  </a:cubicBezTo>
                  <a:cubicBezTo>
                    <a:pt x="86357" y="125246"/>
                    <a:pt x="87484" y="125595"/>
                    <a:pt x="88594" y="125595"/>
                  </a:cubicBezTo>
                  <a:cubicBezTo>
                    <a:pt x="90165" y="125595"/>
                    <a:pt x="91701" y="124894"/>
                    <a:pt x="93138" y="124186"/>
                  </a:cubicBezTo>
                  <a:cubicBezTo>
                    <a:pt x="95937" y="122808"/>
                    <a:pt x="96421" y="119904"/>
                    <a:pt x="96458" y="116644"/>
                  </a:cubicBezTo>
                  <a:cubicBezTo>
                    <a:pt x="98427" y="119308"/>
                    <a:pt x="100519" y="121449"/>
                    <a:pt x="103485" y="121449"/>
                  </a:cubicBezTo>
                  <a:cubicBezTo>
                    <a:pt x="103760" y="121449"/>
                    <a:pt x="104041" y="121430"/>
                    <a:pt x="104331" y="121392"/>
                  </a:cubicBezTo>
                  <a:cubicBezTo>
                    <a:pt x="107768" y="120939"/>
                    <a:pt x="109514" y="118384"/>
                    <a:pt x="110053" y="114959"/>
                  </a:cubicBezTo>
                  <a:cubicBezTo>
                    <a:pt x="110773" y="115260"/>
                    <a:pt x="111427" y="115390"/>
                    <a:pt x="112033" y="115390"/>
                  </a:cubicBezTo>
                  <a:cubicBezTo>
                    <a:pt x="113828" y="115390"/>
                    <a:pt x="115206" y="114251"/>
                    <a:pt x="116639" y="113005"/>
                  </a:cubicBezTo>
                  <a:cubicBezTo>
                    <a:pt x="118968" y="110983"/>
                    <a:pt x="117853" y="108496"/>
                    <a:pt x="117859" y="106125"/>
                  </a:cubicBezTo>
                  <a:lnTo>
                    <a:pt x="117859" y="106125"/>
                  </a:lnTo>
                  <a:cubicBezTo>
                    <a:pt x="118739" y="106401"/>
                    <a:pt x="119646" y="106535"/>
                    <a:pt x="120519" y="106535"/>
                  </a:cubicBezTo>
                  <a:cubicBezTo>
                    <a:pt x="122496" y="106535"/>
                    <a:pt x="124302" y="105849"/>
                    <a:pt x="125254" y="104575"/>
                  </a:cubicBezTo>
                  <a:cubicBezTo>
                    <a:pt x="126871" y="102406"/>
                    <a:pt x="127912" y="100059"/>
                    <a:pt x="126712" y="97253"/>
                  </a:cubicBezTo>
                  <a:cubicBezTo>
                    <a:pt x="129273" y="96206"/>
                    <a:pt x="130951" y="94325"/>
                    <a:pt x="131019" y="91439"/>
                  </a:cubicBezTo>
                  <a:cubicBezTo>
                    <a:pt x="131080" y="88596"/>
                    <a:pt x="128911" y="86765"/>
                    <a:pt x="127416" y="84583"/>
                  </a:cubicBezTo>
                  <a:cubicBezTo>
                    <a:pt x="130731" y="84093"/>
                    <a:pt x="134021" y="84216"/>
                    <a:pt x="136116" y="80724"/>
                  </a:cubicBezTo>
                  <a:cubicBezTo>
                    <a:pt x="138217" y="77219"/>
                    <a:pt x="137770" y="74530"/>
                    <a:pt x="134646" y="72067"/>
                  </a:cubicBezTo>
                  <a:cubicBezTo>
                    <a:pt x="138267" y="70388"/>
                    <a:pt x="138996" y="69242"/>
                    <a:pt x="138456" y="65971"/>
                  </a:cubicBezTo>
                  <a:cubicBezTo>
                    <a:pt x="137966" y="63054"/>
                    <a:pt x="135516" y="61884"/>
                    <a:pt x="133077" y="60524"/>
                  </a:cubicBezTo>
                  <a:cubicBezTo>
                    <a:pt x="135644" y="59832"/>
                    <a:pt x="137874" y="58950"/>
                    <a:pt x="138352" y="56297"/>
                  </a:cubicBezTo>
                  <a:cubicBezTo>
                    <a:pt x="138928" y="53135"/>
                    <a:pt x="137758" y="50660"/>
                    <a:pt x="134725" y="49300"/>
                  </a:cubicBezTo>
                  <a:cubicBezTo>
                    <a:pt x="137501" y="43290"/>
                    <a:pt x="135111" y="39387"/>
                    <a:pt x="127863" y="38162"/>
                  </a:cubicBezTo>
                  <a:cubicBezTo>
                    <a:pt x="130198" y="36207"/>
                    <a:pt x="131362" y="33879"/>
                    <a:pt x="130155" y="30994"/>
                  </a:cubicBezTo>
                  <a:cubicBezTo>
                    <a:pt x="129403" y="29196"/>
                    <a:pt x="128215" y="27774"/>
                    <a:pt x="125983" y="27774"/>
                  </a:cubicBezTo>
                  <a:cubicBezTo>
                    <a:pt x="125850" y="27774"/>
                    <a:pt x="125713" y="27779"/>
                    <a:pt x="125572" y="27789"/>
                  </a:cubicBezTo>
                  <a:cubicBezTo>
                    <a:pt x="127190" y="24665"/>
                    <a:pt x="125051" y="22784"/>
                    <a:pt x="123391" y="20866"/>
                  </a:cubicBezTo>
                  <a:cubicBezTo>
                    <a:pt x="122355" y="19666"/>
                    <a:pt x="121165" y="19269"/>
                    <a:pt x="119901" y="19269"/>
                  </a:cubicBezTo>
                  <a:cubicBezTo>
                    <a:pt x="118661" y="19269"/>
                    <a:pt x="117349" y="19651"/>
                    <a:pt x="116039" y="20033"/>
                  </a:cubicBezTo>
                  <a:cubicBezTo>
                    <a:pt x="116799" y="17723"/>
                    <a:pt x="117356" y="15640"/>
                    <a:pt x="115622" y="13680"/>
                  </a:cubicBezTo>
                  <a:cubicBezTo>
                    <a:pt x="114518" y="12435"/>
                    <a:pt x="113323" y="12011"/>
                    <a:pt x="112077" y="12011"/>
                  </a:cubicBezTo>
                  <a:cubicBezTo>
                    <a:pt x="110869" y="12011"/>
                    <a:pt x="109613" y="12409"/>
                    <a:pt x="108344" y="12846"/>
                  </a:cubicBezTo>
                  <a:cubicBezTo>
                    <a:pt x="108038" y="9636"/>
                    <a:pt x="105985" y="7823"/>
                    <a:pt x="103314" y="7014"/>
                  </a:cubicBezTo>
                  <a:cubicBezTo>
                    <a:pt x="102688" y="6822"/>
                    <a:pt x="102072" y="6733"/>
                    <a:pt x="101467" y="6733"/>
                  </a:cubicBezTo>
                  <a:cubicBezTo>
                    <a:pt x="99428" y="6733"/>
                    <a:pt x="97526" y="7751"/>
                    <a:pt x="95858" y="9287"/>
                  </a:cubicBezTo>
                  <a:cubicBezTo>
                    <a:pt x="94963" y="5441"/>
                    <a:pt x="93023" y="3426"/>
                    <a:pt x="90658" y="3426"/>
                  </a:cubicBezTo>
                  <a:cubicBezTo>
                    <a:pt x="89315" y="3426"/>
                    <a:pt x="87835" y="4075"/>
                    <a:pt x="86331" y="5409"/>
                  </a:cubicBezTo>
                  <a:cubicBezTo>
                    <a:pt x="84080" y="1822"/>
                    <a:pt x="81266" y="1"/>
                    <a:pt x="7850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1005661" y="3172372"/>
              <a:ext cx="1828840" cy="1683121"/>
            </a:xfrm>
            <a:custGeom>
              <a:avLst/>
              <a:gdLst/>
              <a:ahLst/>
              <a:cxnLst/>
              <a:rect l="l" t="t" r="r" b="b"/>
              <a:pathLst>
                <a:path w="138996" h="127921" extrusionOk="0">
                  <a:moveTo>
                    <a:pt x="65834" y="1342"/>
                  </a:moveTo>
                  <a:cubicBezTo>
                    <a:pt x="68233" y="1342"/>
                    <a:pt x="69979" y="3032"/>
                    <a:pt x="70720" y="6184"/>
                  </a:cubicBezTo>
                  <a:cubicBezTo>
                    <a:pt x="69090" y="5664"/>
                    <a:pt x="67494" y="5368"/>
                    <a:pt x="65942" y="5368"/>
                  </a:cubicBezTo>
                  <a:cubicBezTo>
                    <a:pt x="63476" y="5368"/>
                    <a:pt x="61119" y="6115"/>
                    <a:pt x="58908" y="7894"/>
                  </a:cubicBezTo>
                  <a:cubicBezTo>
                    <a:pt x="59239" y="3789"/>
                    <a:pt x="63062" y="1491"/>
                    <a:pt x="65531" y="1351"/>
                  </a:cubicBezTo>
                  <a:cubicBezTo>
                    <a:pt x="65633" y="1345"/>
                    <a:pt x="65734" y="1342"/>
                    <a:pt x="65834" y="1342"/>
                  </a:cubicBezTo>
                  <a:close/>
                  <a:moveTo>
                    <a:pt x="79460" y="749"/>
                  </a:moveTo>
                  <a:cubicBezTo>
                    <a:pt x="81617" y="749"/>
                    <a:pt x="83251" y="2176"/>
                    <a:pt x="84475" y="4003"/>
                  </a:cubicBezTo>
                  <a:cubicBezTo>
                    <a:pt x="84983" y="4763"/>
                    <a:pt x="85289" y="5651"/>
                    <a:pt x="85804" y="6730"/>
                  </a:cubicBezTo>
                  <a:cubicBezTo>
                    <a:pt x="85180" y="6696"/>
                    <a:pt x="84599" y="6679"/>
                    <a:pt x="84057" y="6679"/>
                  </a:cubicBezTo>
                  <a:cubicBezTo>
                    <a:pt x="79469" y="6679"/>
                    <a:pt x="77613" y="7864"/>
                    <a:pt x="75493" y="9891"/>
                  </a:cubicBezTo>
                  <a:cubicBezTo>
                    <a:pt x="74427" y="8935"/>
                    <a:pt x="73318" y="8022"/>
                    <a:pt x="72332" y="6999"/>
                  </a:cubicBezTo>
                  <a:cubicBezTo>
                    <a:pt x="72074" y="6730"/>
                    <a:pt x="72031" y="6074"/>
                    <a:pt x="72142" y="5670"/>
                  </a:cubicBezTo>
                  <a:cubicBezTo>
                    <a:pt x="73042" y="2312"/>
                    <a:pt x="75799" y="1216"/>
                    <a:pt x="78752" y="799"/>
                  </a:cubicBezTo>
                  <a:cubicBezTo>
                    <a:pt x="78994" y="766"/>
                    <a:pt x="79230" y="749"/>
                    <a:pt x="79460" y="749"/>
                  </a:cubicBezTo>
                  <a:close/>
                  <a:moveTo>
                    <a:pt x="50722" y="2778"/>
                  </a:moveTo>
                  <a:cubicBezTo>
                    <a:pt x="52623" y="2778"/>
                    <a:pt x="54349" y="3296"/>
                    <a:pt x="54987" y="4322"/>
                  </a:cubicBezTo>
                  <a:cubicBezTo>
                    <a:pt x="56182" y="6258"/>
                    <a:pt x="57658" y="8231"/>
                    <a:pt x="56972" y="10994"/>
                  </a:cubicBezTo>
                  <a:cubicBezTo>
                    <a:pt x="54160" y="8933"/>
                    <a:pt x="51379" y="7354"/>
                    <a:pt x="48297" y="7354"/>
                  </a:cubicBezTo>
                  <a:cubicBezTo>
                    <a:pt x="47082" y="7354"/>
                    <a:pt x="45821" y="7599"/>
                    <a:pt x="44492" y="8157"/>
                  </a:cubicBezTo>
                  <a:lnTo>
                    <a:pt x="44492" y="8157"/>
                  </a:lnTo>
                  <a:cubicBezTo>
                    <a:pt x="44333" y="5498"/>
                    <a:pt x="44982" y="4279"/>
                    <a:pt x="46930" y="3483"/>
                  </a:cubicBezTo>
                  <a:cubicBezTo>
                    <a:pt x="48088" y="3012"/>
                    <a:pt x="49444" y="2778"/>
                    <a:pt x="50722" y="2778"/>
                  </a:cubicBezTo>
                  <a:close/>
                  <a:moveTo>
                    <a:pt x="90093" y="4129"/>
                  </a:moveTo>
                  <a:cubicBezTo>
                    <a:pt x="90650" y="4129"/>
                    <a:pt x="91249" y="4286"/>
                    <a:pt x="91876" y="4616"/>
                  </a:cubicBezTo>
                  <a:cubicBezTo>
                    <a:pt x="94430" y="5958"/>
                    <a:pt x="96134" y="8978"/>
                    <a:pt x="94038" y="11913"/>
                  </a:cubicBezTo>
                  <a:lnTo>
                    <a:pt x="86993" y="6626"/>
                  </a:lnTo>
                  <a:cubicBezTo>
                    <a:pt x="87670" y="5025"/>
                    <a:pt x="88764" y="4129"/>
                    <a:pt x="90093" y="4129"/>
                  </a:cubicBezTo>
                  <a:close/>
                  <a:moveTo>
                    <a:pt x="101473" y="7679"/>
                  </a:moveTo>
                  <a:cubicBezTo>
                    <a:pt x="102134" y="7679"/>
                    <a:pt x="102778" y="7793"/>
                    <a:pt x="103363" y="8041"/>
                  </a:cubicBezTo>
                  <a:lnTo>
                    <a:pt x="101556" y="9260"/>
                  </a:lnTo>
                  <a:lnTo>
                    <a:pt x="101648" y="9597"/>
                  </a:lnTo>
                  <a:lnTo>
                    <a:pt x="104662" y="8654"/>
                  </a:lnTo>
                  <a:cubicBezTo>
                    <a:pt x="107652" y="10822"/>
                    <a:pt x="108117" y="12342"/>
                    <a:pt x="106426" y="14750"/>
                  </a:cubicBezTo>
                  <a:cubicBezTo>
                    <a:pt x="103788" y="12968"/>
                    <a:pt x="100968" y="11872"/>
                    <a:pt x="97901" y="11872"/>
                  </a:cubicBezTo>
                  <a:cubicBezTo>
                    <a:pt x="97022" y="11872"/>
                    <a:pt x="96123" y="11962"/>
                    <a:pt x="95202" y="12152"/>
                  </a:cubicBezTo>
                  <a:cubicBezTo>
                    <a:pt x="95525" y="9731"/>
                    <a:pt x="98659" y="7679"/>
                    <a:pt x="101473" y="7679"/>
                  </a:cubicBezTo>
                  <a:close/>
                  <a:moveTo>
                    <a:pt x="66404" y="6207"/>
                  </a:moveTo>
                  <a:cubicBezTo>
                    <a:pt x="69506" y="6207"/>
                    <a:pt x="72274" y="7403"/>
                    <a:pt x="74439" y="10308"/>
                  </a:cubicBezTo>
                  <a:cubicBezTo>
                    <a:pt x="74371" y="10306"/>
                    <a:pt x="74303" y="10306"/>
                    <a:pt x="74235" y="10306"/>
                  </a:cubicBezTo>
                  <a:cubicBezTo>
                    <a:pt x="69964" y="10306"/>
                    <a:pt x="67752" y="12782"/>
                    <a:pt x="66376" y="16588"/>
                  </a:cubicBezTo>
                  <a:lnTo>
                    <a:pt x="66370" y="16588"/>
                  </a:lnTo>
                  <a:cubicBezTo>
                    <a:pt x="64348" y="13126"/>
                    <a:pt x="61248" y="11846"/>
                    <a:pt x="57640" y="11202"/>
                  </a:cubicBezTo>
                  <a:cubicBezTo>
                    <a:pt x="59227" y="7667"/>
                    <a:pt x="62235" y="6454"/>
                    <a:pt x="65592" y="6233"/>
                  </a:cubicBezTo>
                  <a:cubicBezTo>
                    <a:pt x="65865" y="6216"/>
                    <a:pt x="66136" y="6207"/>
                    <a:pt x="66404" y="6207"/>
                  </a:cubicBezTo>
                  <a:close/>
                  <a:moveTo>
                    <a:pt x="83266" y="7497"/>
                  </a:moveTo>
                  <a:cubicBezTo>
                    <a:pt x="86858" y="7497"/>
                    <a:pt x="90585" y="9319"/>
                    <a:pt x="92874" y="12850"/>
                  </a:cubicBezTo>
                  <a:cubicBezTo>
                    <a:pt x="92040" y="12751"/>
                    <a:pt x="91226" y="12693"/>
                    <a:pt x="90441" y="12693"/>
                  </a:cubicBezTo>
                  <a:cubicBezTo>
                    <a:pt x="86902" y="12693"/>
                    <a:pt x="83943" y="13880"/>
                    <a:pt x="82293" y="17886"/>
                  </a:cubicBezTo>
                  <a:cubicBezTo>
                    <a:pt x="82416" y="13622"/>
                    <a:pt x="79867" y="11582"/>
                    <a:pt x="76363" y="10314"/>
                  </a:cubicBezTo>
                  <a:cubicBezTo>
                    <a:pt x="78216" y="8422"/>
                    <a:pt x="80707" y="7497"/>
                    <a:pt x="83266" y="7497"/>
                  </a:cubicBezTo>
                  <a:close/>
                  <a:moveTo>
                    <a:pt x="39157" y="7227"/>
                  </a:moveTo>
                  <a:cubicBezTo>
                    <a:pt x="39202" y="7227"/>
                    <a:pt x="39247" y="7229"/>
                    <a:pt x="39290" y="7232"/>
                  </a:cubicBezTo>
                  <a:cubicBezTo>
                    <a:pt x="40602" y="7342"/>
                    <a:pt x="41888" y="7771"/>
                    <a:pt x="43175" y="8335"/>
                  </a:cubicBezTo>
                  <a:cubicBezTo>
                    <a:pt x="40749" y="9248"/>
                    <a:pt x="39064" y="10816"/>
                    <a:pt x="37685" y="12752"/>
                  </a:cubicBezTo>
                  <a:cubicBezTo>
                    <a:pt x="36252" y="14762"/>
                    <a:pt x="36190" y="16980"/>
                    <a:pt x="36736" y="19320"/>
                  </a:cubicBezTo>
                  <a:cubicBezTo>
                    <a:pt x="34873" y="16808"/>
                    <a:pt x="34083" y="14002"/>
                    <a:pt x="34322" y="10982"/>
                  </a:cubicBezTo>
                  <a:cubicBezTo>
                    <a:pt x="34435" y="9514"/>
                    <a:pt x="37465" y="7227"/>
                    <a:pt x="39157" y="7227"/>
                  </a:cubicBezTo>
                  <a:close/>
                  <a:moveTo>
                    <a:pt x="48170" y="8338"/>
                  </a:moveTo>
                  <a:cubicBezTo>
                    <a:pt x="50892" y="8338"/>
                    <a:pt x="53782" y="9448"/>
                    <a:pt x="55765" y="11533"/>
                  </a:cubicBezTo>
                  <a:cubicBezTo>
                    <a:pt x="51115" y="12605"/>
                    <a:pt x="49173" y="15613"/>
                    <a:pt x="49191" y="20313"/>
                  </a:cubicBezTo>
                  <a:cubicBezTo>
                    <a:pt x="47292" y="18905"/>
                    <a:pt x="45389" y="18319"/>
                    <a:pt x="43460" y="18319"/>
                  </a:cubicBezTo>
                  <a:cubicBezTo>
                    <a:pt x="41661" y="18319"/>
                    <a:pt x="39839" y="18829"/>
                    <a:pt x="37979" y="19657"/>
                  </a:cubicBezTo>
                  <a:cubicBezTo>
                    <a:pt x="36828" y="17445"/>
                    <a:pt x="37146" y="15368"/>
                    <a:pt x="38384" y="13316"/>
                  </a:cubicBezTo>
                  <a:cubicBezTo>
                    <a:pt x="40020" y="10602"/>
                    <a:pt x="42697" y="9560"/>
                    <a:pt x="45558" y="8709"/>
                  </a:cubicBezTo>
                  <a:cubicBezTo>
                    <a:pt x="46384" y="8460"/>
                    <a:pt x="47268" y="8338"/>
                    <a:pt x="48170" y="8338"/>
                  </a:cubicBezTo>
                  <a:close/>
                  <a:moveTo>
                    <a:pt x="111804" y="12849"/>
                  </a:moveTo>
                  <a:cubicBezTo>
                    <a:pt x="112289" y="12849"/>
                    <a:pt x="112776" y="12922"/>
                    <a:pt x="113245" y="13077"/>
                  </a:cubicBezTo>
                  <a:cubicBezTo>
                    <a:pt x="115341" y="13769"/>
                    <a:pt x="116247" y="15515"/>
                    <a:pt x="115739" y="17868"/>
                  </a:cubicBezTo>
                  <a:cubicBezTo>
                    <a:pt x="115163" y="20515"/>
                    <a:pt x="114011" y="22438"/>
                    <a:pt x="112118" y="23817"/>
                  </a:cubicBezTo>
                  <a:cubicBezTo>
                    <a:pt x="111383" y="20570"/>
                    <a:pt x="110280" y="17543"/>
                    <a:pt x="107480" y="15558"/>
                  </a:cubicBezTo>
                  <a:cubicBezTo>
                    <a:pt x="108191" y="13885"/>
                    <a:pt x="109983" y="12849"/>
                    <a:pt x="111804" y="12849"/>
                  </a:cubicBezTo>
                  <a:close/>
                  <a:moveTo>
                    <a:pt x="98063" y="12798"/>
                  </a:moveTo>
                  <a:cubicBezTo>
                    <a:pt x="103238" y="12798"/>
                    <a:pt x="110707" y="17295"/>
                    <a:pt x="110874" y="23652"/>
                  </a:cubicBezTo>
                  <a:cubicBezTo>
                    <a:pt x="109286" y="22581"/>
                    <a:pt x="107773" y="22155"/>
                    <a:pt x="106303" y="22155"/>
                  </a:cubicBezTo>
                  <a:cubicBezTo>
                    <a:pt x="103708" y="22155"/>
                    <a:pt x="101246" y="23484"/>
                    <a:pt x="98731" y="24950"/>
                  </a:cubicBezTo>
                  <a:cubicBezTo>
                    <a:pt x="100330" y="20215"/>
                    <a:pt x="99221" y="16336"/>
                    <a:pt x="94822" y="13641"/>
                  </a:cubicBezTo>
                  <a:cubicBezTo>
                    <a:pt x="95673" y="13066"/>
                    <a:pt x="96799" y="12798"/>
                    <a:pt x="98063" y="12798"/>
                  </a:cubicBezTo>
                  <a:close/>
                  <a:moveTo>
                    <a:pt x="28468" y="15654"/>
                  </a:moveTo>
                  <a:cubicBezTo>
                    <a:pt x="30916" y="15654"/>
                    <a:pt x="32935" y="16825"/>
                    <a:pt x="34996" y="18622"/>
                  </a:cubicBezTo>
                  <a:lnTo>
                    <a:pt x="35002" y="18622"/>
                  </a:lnTo>
                  <a:cubicBezTo>
                    <a:pt x="27705" y="19179"/>
                    <a:pt x="27834" y="18977"/>
                    <a:pt x="23079" y="25085"/>
                  </a:cubicBezTo>
                  <a:cubicBezTo>
                    <a:pt x="21934" y="23425"/>
                    <a:pt x="21156" y="21850"/>
                    <a:pt x="22228" y="19780"/>
                  </a:cubicBezTo>
                  <a:cubicBezTo>
                    <a:pt x="23539" y="17243"/>
                    <a:pt x="25444" y="15718"/>
                    <a:pt x="28299" y="15656"/>
                  </a:cubicBezTo>
                  <a:cubicBezTo>
                    <a:pt x="28356" y="15655"/>
                    <a:pt x="28412" y="15654"/>
                    <a:pt x="28468" y="15654"/>
                  </a:cubicBezTo>
                  <a:close/>
                  <a:moveTo>
                    <a:pt x="57472" y="12241"/>
                  </a:moveTo>
                  <a:cubicBezTo>
                    <a:pt x="61312" y="12241"/>
                    <a:pt x="64977" y="14939"/>
                    <a:pt x="65776" y="18769"/>
                  </a:cubicBezTo>
                  <a:cubicBezTo>
                    <a:pt x="62370" y="20282"/>
                    <a:pt x="61438" y="22598"/>
                    <a:pt x="62253" y="27511"/>
                  </a:cubicBezTo>
                  <a:cubicBezTo>
                    <a:pt x="61598" y="27603"/>
                    <a:pt x="60948" y="27689"/>
                    <a:pt x="60164" y="27787"/>
                  </a:cubicBezTo>
                  <a:cubicBezTo>
                    <a:pt x="58580" y="24141"/>
                    <a:pt x="56856" y="20576"/>
                    <a:pt x="52652" y="20576"/>
                  </a:cubicBezTo>
                  <a:cubicBezTo>
                    <a:pt x="51946" y="20576"/>
                    <a:pt x="51170" y="20677"/>
                    <a:pt x="50312" y="20895"/>
                  </a:cubicBezTo>
                  <a:cubicBezTo>
                    <a:pt x="49050" y="17690"/>
                    <a:pt x="51305" y="13769"/>
                    <a:pt x="55116" y="12593"/>
                  </a:cubicBezTo>
                  <a:cubicBezTo>
                    <a:pt x="55893" y="12354"/>
                    <a:pt x="56686" y="12241"/>
                    <a:pt x="57472" y="12241"/>
                  </a:cubicBezTo>
                  <a:close/>
                  <a:moveTo>
                    <a:pt x="73729" y="11213"/>
                  </a:moveTo>
                  <a:cubicBezTo>
                    <a:pt x="73941" y="11213"/>
                    <a:pt x="74153" y="11224"/>
                    <a:pt x="74366" y="11245"/>
                  </a:cubicBezTo>
                  <a:cubicBezTo>
                    <a:pt x="80204" y="11827"/>
                    <a:pt x="81546" y="13788"/>
                    <a:pt x="81044" y="20349"/>
                  </a:cubicBezTo>
                  <a:cubicBezTo>
                    <a:pt x="76957" y="22193"/>
                    <a:pt x="76001" y="23694"/>
                    <a:pt x="76136" y="28020"/>
                  </a:cubicBezTo>
                  <a:cubicBezTo>
                    <a:pt x="76048" y="28041"/>
                    <a:pt x="75948" y="28100"/>
                    <a:pt x="75870" y="28100"/>
                  </a:cubicBezTo>
                  <a:cubicBezTo>
                    <a:pt x="75856" y="28100"/>
                    <a:pt x="75842" y="28098"/>
                    <a:pt x="75830" y="28093"/>
                  </a:cubicBezTo>
                  <a:cubicBezTo>
                    <a:pt x="73067" y="27107"/>
                    <a:pt x="73073" y="27107"/>
                    <a:pt x="72944" y="24068"/>
                  </a:cubicBezTo>
                  <a:cubicBezTo>
                    <a:pt x="72865" y="22034"/>
                    <a:pt x="70769" y="19602"/>
                    <a:pt x="68582" y="19008"/>
                  </a:cubicBezTo>
                  <a:cubicBezTo>
                    <a:pt x="68043" y="18861"/>
                    <a:pt x="67504" y="18756"/>
                    <a:pt x="66891" y="18615"/>
                  </a:cubicBezTo>
                  <a:cubicBezTo>
                    <a:pt x="67505" y="13565"/>
                    <a:pt x="70582" y="11213"/>
                    <a:pt x="73729" y="11213"/>
                  </a:cubicBezTo>
                  <a:close/>
                  <a:moveTo>
                    <a:pt x="119330" y="20158"/>
                  </a:moveTo>
                  <a:cubicBezTo>
                    <a:pt x="119859" y="20158"/>
                    <a:pt x="120413" y="20230"/>
                    <a:pt x="120995" y="20380"/>
                  </a:cubicBezTo>
                  <a:cubicBezTo>
                    <a:pt x="123299" y="20968"/>
                    <a:pt x="124285" y="22996"/>
                    <a:pt x="125113" y="24975"/>
                  </a:cubicBezTo>
                  <a:cubicBezTo>
                    <a:pt x="125713" y="26421"/>
                    <a:pt x="124806" y="27426"/>
                    <a:pt x="123556" y="28320"/>
                  </a:cubicBezTo>
                  <a:lnTo>
                    <a:pt x="123556" y="28314"/>
                  </a:lnTo>
                  <a:cubicBezTo>
                    <a:pt x="121044" y="25287"/>
                    <a:pt x="117730" y="24056"/>
                    <a:pt x="114029" y="23413"/>
                  </a:cubicBezTo>
                  <a:cubicBezTo>
                    <a:pt x="115433" y="21373"/>
                    <a:pt x="117162" y="20158"/>
                    <a:pt x="119330" y="20158"/>
                  </a:cubicBezTo>
                  <a:close/>
                  <a:moveTo>
                    <a:pt x="66988" y="19555"/>
                  </a:moveTo>
                  <a:cubicBezTo>
                    <a:pt x="67881" y="19555"/>
                    <a:pt x="68777" y="19861"/>
                    <a:pt x="69599" y="20398"/>
                  </a:cubicBezTo>
                  <a:cubicBezTo>
                    <a:pt x="71811" y="21844"/>
                    <a:pt x="72601" y="24246"/>
                    <a:pt x="71933" y="27346"/>
                  </a:cubicBezTo>
                  <a:cubicBezTo>
                    <a:pt x="69685" y="27370"/>
                    <a:pt x="68429" y="28755"/>
                    <a:pt x="67804" y="30440"/>
                  </a:cubicBezTo>
                  <a:cubicBezTo>
                    <a:pt x="67136" y="29931"/>
                    <a:pt x="66432" y="29313"/>
                    <a:pt x="65647" y="28822"/>
                  </a:cubicBezTo>
                  <a:cubicBezTo>
                    <a:pt x="64900" y="28351"/>
                    <a:pt x="64073" y="28008"/>
                    <a:pt x="63154" y="27548"/>
                  </a:cubicBezTo>
                  <a:cubicBezTo>
                    <a:pt x="62707" y="24810"/>
                    <a:pt x="61990" y="21942"/>
                    <a:pt x="64973" y="20129"/>
                  </a:cubicBezTo>
                  <a:cubicBezTo>
                    <a:pt x="65620" y="19735"/>
                    <a:pt x="66303" y="19555"/>
                    <a:pt x="66988" y="19555"/>
                  </a:cubicBezTo>
                  <a:close/>
                  <a:moveTo>
                    <a:pt x="90674" y="13519"/>
                  </a:moveTo>
                  <a:cubicBezTo>
                    <a:pt x="92712" y="13519"/>
                    <a:pt x="94631" y="14213"/>
                    <a:pt x="96305" y="15895"/>
                  </a:cubicBezTo>
                  <a:cubicBezTo>
                    <a:pt x="99191" y="18805"/>
                    <a:pt x="99074" y="22193"/>
                    <a:pt x="97291" y="25918"/>
                  </a:cubicBezTo>
                  <a:cubicBezTo>
                    <a:pt x="96431" y="25605"/>
                    <a:pt x="95663" y="25465"/>
                    <a:pt x="94967" y="25465"/>
                  </a:cubicBezTo>
                  <a:cubicBezTo>
                    <a:pt x="91819" y="25465"/>
                    <a:pt x="90167" y="28322"/>
                    <a:pt x="88285" y="30801"/>
                  </a:cubicBezTo>
                  <a:cubicBezTo>
                    <a:pt x="85982" y="30336"/>
                    <a:pt x="85945" y="28914"/>
                    <a:pt x="86613" y="27168"/>
                  </a:cubicBezTo>
                  <a:cubicBezTo>
                    <a:pt x="86772" y="26752"/>
                    <a:pt x="86839" y="26298"/>
                    <a:pt x="86937" y="25863"/>
                  </a:cubicBezTo>
                  <a:cubicBezTo>
                    <a:pt x="87728" y="22340"/>
                    <a:pt x="86907" y="21091"/>
                    <a:pt x="83292" y="20282"/>
                  </a:cubicBezTo>
                  <a:cubicBezTo>
                    <a:pt x="83133" y="20245"/>
                    <a:pt x="82992" y="20141"/>
                    <a:pt x="82851" y="20074"/>
                  </a:cubicBezTo>
                  <a:cubicBezTo>
                    <a:pt x="82937" y="17402"/>
                    <a:pt x="84524" y="15007"/>
                    <a:pt x="86907" y="14204"/>
                  </a:cubicBezTo>
                  <a:cubicBezTo>
                    <a:pt x="88188" y="13768"/>
                    <a:pt x="89452" y="13519"/>
                    <a:pt x="90674" y="13519"/>
                  </a:cubicBezTo>
                  <a:close/>
                  <a:moveTo>
                    <a:pt x="82535" y="21125"/>
                  </a:moveTo>
                  <a:cubicBezTo>
                    <a:pt x="83517" y="21125"/>
                    <a:pt x="84451" y="21376"/>
                    <a:pt x="85161" y="21899"/>
                  </a:cubicBezTo>
                  <a:cubicBezTo>
                    <a:pt x="85816" y="22383"/>
                    <a:pt x="86466" y="23480"/>
                    <a:pt x="86386" y="24221"/>
                  </a:cubicBezTo>
                  <a:cubicBezTo>
                    <a:pt x="86202" y="26035"/>
                    <a:pt x="85596" y="27793"/>
                    <a:pt x="85289" y="29019"/>
                  </a:cubicBezTo>
                  <a:lnTo>
                    <a:pt x="79132" y="31292"/>
                  </a:lnTo>
                  <a:lnTo>
                    <a:pt x="79132" y="31298"/>
                  </a:lnTo>
                  <a:cubicBezTo>
                    <a:pt x="78562" y="30599"/>
                    <a:pt x="77662" y="29784"/>
                    <a:pt x="77141" y="28773"/>
                  </a:cubicBezTo>
                  <a:cubicBezTo>
                    <a:pt x="76810" y="28124"/>
                    <a:pt x="77067" y="27187"/>
                    <a:pt x="77012" y="26384"/>
                  </a:cubicBezTo>
                  <a:cubicBezTo>
                    <a:pt x="76779" y="23020"/>
                    <a:pt x="79837" y="21125"/>
                    <a:pt x="82535" y="21125"/>
                  </a:cubicBezTo>
                  <a:close/>
                  <a:moveTo>
                    <a:pt x="43319" y="19239"/>
                  </a:moveTo>
                  <a:cubicBezTo>
                    <a:pt x="45432" y="19239"/>
                    <a:pt x="47536" y="19989"/>
                    <a:pt x="49301" y="21605"/>
                  </a:cubicBezTo>
                  <a:cubicBezTo>
                    <a:pt x="45613" y="24497"/>
                    <a:pt x="45178" y="27174"/>
                    <a:pt x="49645" y="33411"/>
                  </a:cubicBezTo>
                  <a:lnTo>
                    <a:pt x="47494" y="34967"/>
                  </a:lnTo>
                  <a:cubicBezTo>
                    <a:pt x="45003" y="33501"/>
                    <a:pt x="42601" y="31728"/>
                    <a:pt x="39764" y="31728"/>
                  </a:cubicBezTo>
                  <a:cubicBezTo>
                    <a:pt x="38819" y="31728"/>
                    <a:pt x="37827" y="31925"/>
                    <a:pt x="36766" y="32394"/>
                  </a:cubicBezTo>
                  <a:cubicBezTo>
                    <a:pt x="33985" y="30085"/>
                    <a:pt x="33280" y="25753"/>
                    <a:pt x="35351" y="23235"/>
                  </a:cubicBezTo>
                  <a:cubicBezTo>
                    <a:pt x="37449" y="20674"/>
                    <a:pt x="40394" y="19239"/>
                    <a:pt x="43319" y="19239"/>
                  </a:cubicBezTo>
                  <a:close/>
                  <a:moveTo>
                    <a:pt x="52618" y="21429"/>
                  </a:moveTo>
                  <a:cubicBezTo>
                    <a:pt x="54381" y="21429"/>
                    <a:pt x="56026" y="22516"/>
                    <a:pt x="57156" y="24013"/>
                  </a:cubicBezTo>
                  <a:cubicBezTo>
                    <a:pt x="57628" y="24638"/>
                    <a:pt x="57946" y="25367"/>
                    <a:pt x="58363" y="26035"/>
                  </a:cubicBezTo>
                  <a:cubicBezTo>
                    <a:pt x="59178" y="27315"/>
                    <a:pt x="59361" y="28369"/>
                    <a:pt x="57799" y="29362"/>
                  </a:cubicBezTo>
                  <a:cubicBezTo>
                    <a:pt x="56586" y="30146"/>
                    <a:pt x="56243" y="31506"/>
                    <a:pt x="56500" y="32964"/>
                  </a:cubicBezTo>
                  <a:cubicBezTo>
                    <a:pt x="56653" y="33837"/>
                    <a:pt x="56769" y="34715"/>
                    <a:pt x="56976" y="36096"/>
                  </a:cubicBezTo>
                  <a:lnTo>
                    <a:pt x="56976" y="36096"/>
                  </a:lnTo>
                  <a:cubicBezTo>
                    <a:pt x="55281" y="33924"/>
                    <a:pt x="53390" y="33245"/>
                    <a:pt x="51103" y="32823"/>
                  </a:cubicBezTo>
                  <a:cubicBezTo>
                    <a:pt x="49920" y="32603"/>
                    <a:pt x="48830" y="30808"/>
                    <a:pt x="48107" y="29496"/>
                  </a:cubicBezTo>
                  <a:cubicBezTo>
                    <a:pt x="46777" y="27107"/>
                    <a:pt x="47310" y="24889"/>
                    <a:pt x="48946" y="23186"/>
                  </a:cubicBezTo>
                  <a:cubicBezTo>
                    <a:pt x="50141" y="21941"/>
                    <a:pt x="51407" y="21429"/>
                    <a:pt x="52618" y="21429"/>
                  </a:cubicBezTo>
                  <a:close/>
                  <a:moveTo>
                    <a:pt x="32806" y="19685"/>
                  </a:moveTo>
                  <a:cubicBezTo>
                    <a:pt x="34222" y="19685"/>
                    <a:pt x="35618" y="19986"/>
                    <a:pt x="36754" y="20631"/>
                  </a:cubicBezTo>
                  <a:cubicBezTo>
                    <a:pt x="32864" y="23431"/>
                    <a:pt x="32557" y="27965"/>
                    <a:pt x="34751" y="31696"/>
                  </a:cubicBezTo>
                  <a:cubicBezTo>
                    <a:pt x="33301" y="31092"/>
                    <a:pt x="31995" y="30814"/>
                    <a:pt x="30812" y="30814"/>
                  </a:cubicBezTo>
                  <a:cubicBezTo>
                    <a:pt x="27518" y="30814"/>
                    <a:pt x="25172" y="32965"/>
                    <a:pt x="23306" y="36223"/>
                  </a:cubicBezTo>
                  <a:cubicBezTo>
                    <a:pt x="20684" y="32492"/>
                    <a:pt x="21928" y="27309"/>
                    <a:pt x="26676" y="22022"/>
                  </a:cubicBezTo>
                  <a:cubicBezTo>
                    <a:pt x="28021" y="20527"/>
                    <a:pt x="30440" y="19685"/>
                    <a:pt x="32806" y="19685"/>
                  </a:cubicBezTo>
                  <a:close/>
                  <a:moveTo>
                    <a:pt x="72422" y="28251"/>
                  </a:moveTo>
                  <a:cubicBezTo>
                    <a:pt x="72745" y="28251"/>
                    <a:pt x="73075" y="28282"/>
                    <a:pt x="73410" y="28345"/>
                  </a:cubicBezTo>
                  <a:cubicBezTo>
                    <a:pt x="75254" y="28694"/>
                    <a:pt x="76871" y="29349"/>
                    <a:pt x="77796" y="31089"/>
                  </a:cubicBezTo>
                  <a:cubicBezTo>
                    <a:pt x="78109" y="31677"/>
                    <a:pt x="78250" y="32364"/>
                    <a:pt x="78507" y="33123"/>
                  </a:cubicBezTo>
                  <a:cubicBezTo>
                    <a:pt x="77721" y="33050"/>
                    <a:pt x="77059" y="33006"/>
                    <a:pt x="76489" y="33006"/>
                  </a:cubicBezTo>
                  <a:cubicBezTo>
                    <a:pt x="74129" y="33006"/>
                    <a:pt x="73363" y="33757"/>
                    <a:pt x="72001" y="36230"/>
                  </a:cubicBezTo>
                  <a:cubicBezTo>
                    <a:pt x="70922" y="35482"/>
                    <a:pt x="69783" y="34771"/>
                    <a:pt x="68741" y="33938"/>
                  </a:cubicBezTo>
                  <a:cubicBezTo>
                    <a:pt x="68331" y="33607"/>
                    <a:pt x="67896" y="32995"/>
                    <a:pt x="67908" y="32523"/>
                  </a:cubicBezTo>
                  <a:cubicBezTo>
                    <a:pt x="67989" y="29990"/>
                    <a:pt x="69982" y="28251"/>
                    <a:pt x="72422" y="28251"/>
                  </a:cubicBezTo>
                  <a:close/>
                  <a:moveTo>
                    <a:pt x="61782" y="28489"/>
                  </a:moveTo>
                  <a:cubicBezTo>
                    <a:pt x="64256" y="28489"/>
                    <a:pt x="66929" y="30392"/>
                    <a:pt x="67081" y="32817"/>
                  </a:cubicBezTo>
                  <a:cubicBezTo>
                    <a:pt x="67105" y="33270"/>
                    <a:pt x="66756" y="33999"/>
                    <a:pt x="66389" y="34165"/>
                  </a:cubicBezTo>
                  <a:cubicBezTo>
                    <a:pt x="64581" y="34974"/>
                    <a:pt x="63760" y="36352"/>
                    <a:pt x="63711" y="37884"/>
                  </a:cubicBezTo>
                  <a:cubicBezTo>
                    <a:pt x="62039" y="37577"/>
                    <a:pt x="60519" y="37320"/>
                    <a:pt x="59006" y="37020"/>
                  </a:cubicBezTo>
                  <a:cubicBezTo>
                    <a:pt x="58675" y="36953"/>
                    <a:pt x="58265" y="36793"/>
                    <a:pt x="58081" y="36542"/>
                  </a:cubicBezTo>
                  <a:cubicBezTo>
                    <a:pt x="56359" y="34085"/>
                    <a:pt x="57193" y="30446"/>
                    <a:pt x="59772" y="28988"/>
                  </a:cubicBezTo>
                  <a:cubicBezTo>
                    <a:pt x="60383" y="28645"/>
                    <a:pt x="61075" y="28489"/>
                    <a:pt x="61782" y="28489"/>
                  </a:cubicBezTo>
                  <a:close/>
                  <a:moveTo>
                    <a:pt x="94576" y="26450"/>
                  </a:moveTo>
                  <a:cubicBezTo>
                    <a:pt x="97056" y="26450"/>
                    <a:pt x="99812" y="28097"/>
                    <a:pt x="100686" y="30164"/>
                  </a:cubicBezTo>
                  <a:cubicBezTo>
                    <a:pt x="101464" y="32002"/>
                    <a:pt x="100018" y="35660"/>
                    <a:pt x="97880" y="37314"/>
                  </a:cubicBezTo>
                  <a:cubicBezTo>
                    <a:pt x="97260" y="37794"/>
                    <a:pt x="96715" y="38128"/>
                    <a:pt x="96027" y="38128"/>
                  </a:cubicBezTo>
                  <a:cubicBezTo>
                    <a:pt x="95661" y="38128"/>
                    <a:pt x="95254" y="38033"/>
                    <a:pt x="94773" y="37816"/>
                  </a:cubicBezTo>
                  <a:cubicBezTo>
                    <a:pt x="93456" y="37222"/>
                    <a:pt x="91765" y="37473"/>
                    <a:pt x="90160" y="37351"/>
                  </a:cubicBezTo>
                  <a:cubicBezTo>
                    <a:pt x="90650" y="35611"/>
                    <a:pt x="90558" y="33681"/>
                    <a:pt x="89192" y="31959"/>
                  </a:cubicBezTo>
                  <a:cubicBezTo>
                    <a:pt x="89057" y="31788"/>
                    <a:pt x="89039" y="31451"/>
                    <a:pt x="89094" y="31212"/>
                  </a:cubicBezTo>
                  <a:cubicBezTo>
                    <a:pt x="89462" y="29564"/>
                    <a:pt x="92696" y="26568"/>
                    <a:pt x="94191" y="26464"/>
                  </a:cubicBezTo>
                  <a:cubicBezTo>
                    <a:pt x="94319" y="26455"/>
                    <a:pt x="94447" y="26450"/>
                    <a:pt x="94576" y="26450"/>
                  </a:cubicBezTo>
                  <a:close/>
                  <a:moveTo>
                    <a:pt x="21038" y="25860"/>
                  </a:moveTo>
                  <a:cubicBezTo>
                    <a:pt x="21510" y="25860"/>
                    <a:pt x="21999" y="25891"/>
                    <a:pt x="22503" y="25955"/>
                  </a:cubicBezTo>
                  <a:cubicBezTo>
                    <a:pt x="20653" y="29656"/>
                    <a:pt x="21149" y="33417"/>
                    <a:pt x="22265" y="37130"/>
                  </a:cubicBezTo>
                  <a:lnTo>
                    <a:pt x="15838" y="38460"/>
                  </a:lnTo>
                  <a:cubicBezTo>
                    <a:pt x="12823" y="36377"/>
                    <a:pt x="12486" y="33007"/>
                    <a:pt x="13797" y="30256"/>
                  </a:cubicBezTo>
                  <a:cubicBezTo>
                    <a:pt x="15130" y="27462"/>
                    <a:pt x="17665" y="25860"/>
                    <a:pt x="21038" y="25860"/>
                  </a:cubicBezTo>
                  <a:close/>
                  <a:moveTo>
                    <a:pt x="126138" y="28632"/>
                  </a:moveTo>
                  <a:cubicBezTo>
                    <a:pt x="126851" y="28632"/>
                    <a:pt x="127544" y="28933"/>
                    <a:pt x="128219" y="29545"/>
                  </a:cubicBezTo>
                  <a:cubicBezTo>
                    <a:pt x="129665" y="30863"/>
                    <a:pt x="130332" y="33436"/>
                    <a:pt x="129217" y="35066"/>
                  </a:cubicBezTo>
                  <a:cubicBezTo>
                    <a:pt x="128133" y="36652"/>
                    <a:pt x="126565" y="37902"/>
                    <a:pt x="125045" y="39134"/>
                  </a:cubicBezTo>
                  <a:cubicBezTo>
                    <a:pt x="126013" y="35206"/>
                    <a:pt x="126056" y="32456"/>
                    <a:pt x="124267" y="29282"/>
                  </a:cubicBezTo>
                  <a:cubicBezTo>
                    <a:pt x="124907" y="28851"/>
                    <a:pt x="125530" y="28632"/>
                    <a:pt x="126138" y="28632"/>
                  </a:cubicBezTo>
                  <a:close/>
                  <a:moveTo>
                    <a:pt x="114335" y="24632"/>
                  </a:moveTo>
                  <a:cubicBezTo>
                    <a:pt x="116920" y="24632"/>
                    <a:pt x="120421" y="26089"/>
                    <a:pt x="122368" y="28222"/>
                  </a:cubicBezTo>
                  <a:cubicBezTo>
                    <a:pt x="125076" y="31200"/>
                    <a:pt x="125878" y="35727"/>
                    <a:pt x="123275" y="39213"/>
                  </a:cubicBezTo>
                  <a:cubicBezTo>
                    <a:pt x="121149" y="36802"/>
                    <a:pt x="118696" y="35794"/>
                    <a:pt x="115932" y="35794"/>
                  </a:cubicBezTo>
                  <a:cubicBezTo>
                    <a:pt x="114609" y="35794"/>
                    <a:pt x="113214" y="36025"/>
                    <a:pt x="111750" y="36444"/>
                  </a:cubicBezTo>
                  <a:cubicBezTo>
                    <a:pt x="113760" y="32517"/>
                    <a:pt x="114930" y="28835"/>
                    <a:pt x="112241" y="25091"/>
                  </a:cubicBezTo>
                  <a:cubicBezTo>
                    <a:pt x="112796" y="24777"/>
                    <a:pt x="113520" y="24632"/>
                    <a:pt x="114335" y="24632"/>
                  </a:cubicBezTo>
                  <a:close/>
                  <a:moveTo>
                    <a:pt x="105588" y="23064"/>
                  </a:moveTo>
                  <a:cubicBezTo>
                    <a:pt x="107988" y="23064"/>
                    <a:pt x="110370" y="24123"/>
                    <a:pt x="111940" y="26274"/>
                  </a:cubicBezTo>
                  <a:cubicBezTo>
                    <a:pt x="113110" y="27879"/>
                    <a:pt x="113209" y="29699"/>
                    <a:pt x="112694" y="31592"/>
                  </a:cubicBezTo>
                  <a:cubicBezTo>
                    <a:pt x="112026" y="34042"/>
                    <a:pt x="111211" y="36395"/>
                    <a:pt x="109226" y="38098"/>
                  </a:cubicBezTo>
                  <a:cubicBezTo>
                    <a:pt x="106942" y="36997"/>
                    <a:pt x="105493" y="36361"/>
                    <a:pt x="104227" y="36361"/>
                  </a:cubicBezTo>
                  <a:cubicBezTo>
                    <a:pt x="102458" y="36361"/>
                    <a:pt x="101046" y="37603"/>
                    <a:pt x="98210" y="40549"/>
                  </a:cubicBezTo>
                  <a:lnTo>
                    <a:pt x="97065" y="39146"/>
                  </a:lnTo>
                  <a:lnTo>
                    <a:pt x="97065" y="39140"/>
                  </a:lnTo>
                  <a:cubicBezTo>
                    <a:pt x="102946" y="33534"/>
                    <a:pt x="103283" y="30918"/>
                    <a:pt x="98793" y="26672"/>
                  </a:cubicBezTo>
                  <a:cubicBezTo>
                    <a:pt x="100428" y="24280"/>
                    <a:pt x="103018" y="23064"/>
                    <a:pt x="105588" y="23064"/>
                  </a:cubicBezTo>
                  <a:close/>
                  <a:moveTo>
                    <a:pt x="84324" y="30520"/>
                  </a:moveTo>
                  <a:cubicBezTo>
                    <a:pt x="85779" y="30520"/>
                    <a:pt x="87185" y="31165"/>
                    <a:pt x="88285" y="32480"/>
                  </a:cubicBezTo>
                  <a:cubicBezTo>
                    <a:pt x="89259" y="33632"/>
                    <a:pt x="90417" y="34967"/>
                    <a:pt x="88898" y="36597"/>
                  </a:cubicBezTo>
                  <a:cubicBezTo>
                    <a:pt x="88849" y="36658"/>
                    <a:pt x="89002" y="36897"/>
                    <a:pt x="89039" y="37057"/>
                  </a:cubicBezTo>
                  <a:cubicBezTo>
                    <a:pt x="89370" y="38417"/>
                    <a:pt x="88855" y="39262"/>
                    <a:pt x="87489" y="39262"/>
                  </a:cubicBezTo>
                  <a:cubicBezTo>
                    <a:pt x="85155" y="39262"/>
                    <a:pt x="83458" y="40439"/>
                    <a:pt x="81822" y="42099"/>
                  </a:cubicBezTo>
                  <a:cubicBezTo>
                    <a:pt x="82771" y="38601"/>
                    <a:pt x="83280" y="35341"/>
                    <a:pt x="79126" y="33522"/>
                  </a:cubicBezTo>
                  <a:cubicBezTo>
                    <a:pt x="80596" y="31537"/>
                    <a:pt x="82498" y="30520"/>
                    <a:pt x="84324" y="30520"/>
                  </a:cubicBezTo>
                  <a:close/>
                  <a:moveTo>
                    <a:pt x="39696" y="32537"/>
                  </a:moveTo>
                  <a:cubicBezTo>
                    <a:pt x="39966" y="32537"/>
                    <a:pt x="40249" y="32566"/>
                    <a:pt x="40546" y="32627"/>
                  </a:cubicBezTo>
                  <a:cubicBezTo>
                    <a:pt x="41643" y="32854"/>
                    <a:pt x="42703" y="33228"/>
                    <a:pt x="43708" y="33724"/>
                  </a:cubicBezTo>
                  <a:cubicBezTo>
                    <a:pt x="46753" y="35225"/>
                    <a:pt x="46667" y="35311"/>
                    <a:pt x="46073" y="38564"/>
                  </a:cubicBezTo>
                  <a:cubicBezTo>
                    <a:pt x="45803" y="40047"/>
                    <a:pt x="46030" y="41621"/>
                    <a:pt x="46030" y="43183"/>
                  </a:cubicBezTo>
                  <a:cubicBezTo>
                    <a:pt x="45460" y="43238"/>
                    <a:pt x="44578" y="43269"/>
                    <a:pt x="43714" y="43404"/>
                  </a:cubicBezTo>
                  <a:cubicBezTo>
                    <a:pt x="43532" y="43432"/>
                    <a:pt x="43336" y="43446"/>
                    <a:pt x="43129" y="43446"/>
                  </a:cubicBezTo>
                  <a:cubicBezTo>
                    <a:pt x="40731" y="43446"/>
                    <a:pt x="36816" y="41632"/>
                    <a:pt x="35688" y="39838"/>
                  </a:cubicBezTo>
                  <a:cubicBezTo>
                    <a:pt x="34689" y="38245"/>
                    <a:pt x="34653" y="36634"/>
                    <a:pt x="35768" y="35102"/>
                  </a:cubicBezTo>
                  <a:cubicBezTo>
                    <a:pt x="36774" y="33714"/>
                    <a:pt x="37969" y="32537"/>
                    <a:pt x="39696" y="32537"/>
                  </a:cubicBezTo>
                  <a:close/>
                  <a:moveTo>
                    <a:pt x="51818" y="33955"/>
                  </a:moveTo>
                  <a:cubicBezTo>
                    <a:pt x="54323" y="33955"/>
                    <a:pt x="55853" y="35783"/>
                    <a:pt x="57186" y="37792"/>
                  </a:cubicBezTo>
                  <a:cubicBezTo>
                    <a:pt x="55483" y="39244"/>
                    <a:pt x="55159" y="40138"/>
                    <a:pt x="55422" y="42166"/>
                  </a:cubicBezTo>
                  <a:cubicBezTo>
                    <a:pt x="54321" y="41864"/>
                    <a:pt x="53072" y="41170"/>
                    <a:pt x="51919" y="41170"/>
                  </a:cubicBezTo>
                  <a:cubicBezTo>
                    <a:pt x="51788" y="41170"/>
                    <a:pt x="51659" y="41179"/>
                    <a:pt x="51532" y="41198"/>
                  </a:cubicBezTo>
                  <a:cubicBezTo>
                    <a:pt x="50288" y="41388"/>
                    <a:pt x="49203" y="42595"/>
                    <a:pt x="47782" y="43533"/>
                  </a:cubicBezTo>
                  <a:cubicBezTo>
                    <a:pt x="46305" y="41842"/>
                    <a:pt x="46502" y="39599"/>
                    <a:pt x="47237" y="37363"/>
                  </a:cubicBezTo>
                  <a:cubicBezTo>
                    <a:pt x="47843" y="35525"/>
                    <a:pt x="49252" y="34232"/>
                    <a:pt x="51127" y="33999"/>
                  </a:cubicBezTo>
                  <a:cubicBezTo>
                    <a:pt x="51366" y="33970"/>
                    <a:pt x="51596" y="33955"/>
                    <a:pt x="51818" y="33955"/>
                  </a:cubicBezTo>
                  <a:close/>
                  <a:moveTo>
                    <a:pt x="30836" y="31676"/>
                  </a:moveTo>
                  <a:cubicBezTo>
                    <a:pt x="32450" y="31676"/>
                    <a:pt x="34143" y="32322"/>
                    <a:pt x="35958" y="33411"/>
                  </a:cubicBezTo>
                  <a:cubicBezTo>
                    <a:pt x="32974" y="37026"/>
                    <a:pt x="33495" y="39942"/>
                    <a:pt x="37422" y="42277"/>
                  </a:cubicBezTo>
                  <a:cubicBezTo>
                    <a:pt x="38482" y="42914"/>
                    <a:pt x="39529" y="43563"/>
                    <a:pt x="40663" y="44256"/>
                  </a:cubicBezTo>
                  <a:lnTo>
                    <a:pt x="39640" y="45383"/>
                  </a:lnTo>
                  <a:cubicBezTo>
                    <a:pt x="35534" y="43459"/>
                    <a:pt x="33136" y="42463"/>
                    <a:pt x="31402" y="42463"/>
                  </a:cubicBezTo>
                  <a:cubicBezTo>
                    <a:pt x="29480" y="42463"/>
                    <a:pt x="28374" y="43687"/>
                    <a:pt x="26663" y="46228"/>
                  </a:cubicBezTo>
                  <a:cubicBezTo>
                    <a:pt x="23184" y="44206"/>
                    <a:pt x="22154" y="39495"/>
                    <a:pt x="24299" y="36199"/>
                  </a:cubicBezTo>
                  <a:cubicBezTo>
                    <a:pt x="26397" y="32988"/>
                    <a:pt x="28536" y="31676"/>
                    <a:pt x="30836" y="31676"/>
                  </a:cubicBezTo>
                  <a:close/>
                  <a:moveTo>
                    <a:pt x="11878" y="38367"/>
                  </a:moveTo>
                  <a:cubicBezTo>
                    <a:pt x="13000" y="38367"/>
                    <a:pt x="14148" y="38636"/>
                    <a:pt x="15194" y="39213"/>
                  </a:cubicBezTo>
                  <a:cubicBezTo>
                    <a:pt x="12560" y="41560"/>
                    <a:pt x="10220" y="44102"/>
                    <a:pt x="9276" y="47711"/>
                  </a:cubicBezTo>
                  <a:cubicBezTo>
                    <a:pt x="6384" y="47031"/>
                    <a:pt x="5490" y="43140"/>
                    <a:pt x="6458" y="41327"/>
                  </a:cubicBezTo>
                  <a:cubicBezTo>
                    <a:pt x="7461" y="39460"/>
                    <a:pt x="9616" y="38367"/>
                    <a:pt x="11878" y="38367"/>
                  </a:cubicBezTo>
                  <a:close/>
                  <a:moveTo>
                    <a:pt x="92498" y="38244"/>
                  </a:moveTo>
                  <a:cubicBezTo>
                    <a:pt x="93716" y="38244"/>
                    <a:pt x="95086" y="38679"/>
                    <a:pt x="96170" y="39612"/>
                  </a:cubicBezTo>
                  <a:cubicBezTo>
                    <a:pt x="98670" y="41768"/>
                    <a:pt x="98921" y="45358"/>
                    <a:pt x="96078" y="48514"/>
                  </a:cubicBezTo>
                  <a:lnTo>
                    <a:pt x="89676" y="48514"/>
                  </a:lnTo>
                  <a:cubicBezTo>
                    <a:pt x="90142" y="47221"/>
                    <a:pt x="91067" y="45671"/>
                    <a:pt x="91171" y="44072"/>
                  </a:cubicBezTo>
                  <a:cubicBezTo>
                    <a:pt x="91263" y="42540"/>
                    <a:pt x="90509" y="40953"/>
                    <a:pt x="90050" y="39091"/>
                  </a:cubicBezTo>
                  <a:lnTo>
                    <a:pt x="90050" y="39085"/>
                  </a:lnTo>
                  <a:cubicBezTo>
                    <a:pt x="90604" y="38536"/>
                    <a:pt x="91500" y="38244"/>
                    <a:pt x="92498" y="38244"/>
                  </a:cubicBezTo>
                  <a:close/>
                  <a:moveTo>
                    <a:pt x="128417" y="39098"/>
                  </a:moveTo>
                  <a:cubicBezTo>
                    <a:pt x="131347" y="39098"/>
                    <a:pt x="133669" y="40579"/>
                    <a:pt x="134621" y="43036"/>
                  </a:cubicBezTo>
                  <a:cubicBezTo>
                    <a:pt x="135595" y="45567"/>
                    <a:pt x="135087" y="47735"/>
                    <a:pt x="133200" y="48789"/>
                  </a:cubicBezTo>
                  <a:cubicBezTo>
                    <a:pt x="132164" y="44893"/>
                    <a:pt x="131000" y="41070"/>
                    <a:pt x="126442" y="39311"/>
                  </a:cubicBezTo>
                  <a:lnTo>
                    <a:pt x="126436" y="39311"/>
                  </a:lnTo>
                  <a:cubicBezTo>
                    <a:pt x="127120" y="39167"/>
                    <a:pt x="127783" y="39098"/>
                    <a:pt x="128417" y="39098"/>
                  </a:cubicBezTo>
                  <a:close/>
                  <a:moveTo>
                    <a:pt x="104657" y="37204"/>
                  </a:moveTo>
                  <a:cubicBezTo>
                    <a:pt x="106073" y="37204"/>
                    <a:pt x="107516" y="37990"/>
                    <a:pt x="108632" y="39134"/>
                  </a:cubicBezTo>
                  <a:cubicBezTo>
                    <a:pt x="109643" y="40163"/>
                    <a:pt x="109833" y="41315"/>
                    <a:pt x="109085" y="42656"/>
                  </a:cubicBezTo>
                  <a:cubicBezTo>
                    <a:pt x="107394" y="45683"/>
                    <a:pt x="104656" y="47503"/>
                    <a:pt x="102027" y="49102"/>
                  </a:cubicBezTo>
                  <a:lnTo>
                    <a:pt x="98290" y="47748"/>
                  </a:lnTo>
                  <a:cubicBezTo>
                    <a:pt x="98437" y="45799"/>
                    <a:pt x="98584" y="43808"/>
                    <a:pt x="98731" y="41817"/>
                  </a:cubicBezTo>
                  <a:cubicBezTo>
                    <a:pt x="98743" y="41652"/>
                    <a:pt x="98676" y="41400"/>
                    <a:pt x="98762" y="41327"/>
                  </a:cubicBezTo>
                  <a:cubicBezTo>
                    <a:pt x="100238" y="39985"/>
                    <a:pt x="101537" y="38190"/>
                    <a:pt x="103283" y="37473"/>
                  </a:cubicBezTo>
                  <a:cubicBezTo>
                    <a:pt x="103730" y="37289"/>
                    <a:pt x="104192" y="37204"/>
                    <a:pt x="104657" y="37204"/>
                  </a:cubicBezTo>
                  <a:close/>
                  <a:moveTo>
                    <a:pt x="115621" y="36615"/>
                  </a:moveTo>
                  <a:cubicBezTo>
                    <a:pt x="116893" y="36615"/>
                    <a:pt x="118195" y="36894"/>
                    <a:pt x="119513" y="37400"/>
                  </a:cubicBezTo>
                  <a:cubicBezTo>
                    <a:pt x="122313" y="38478"/>
                    <a:pt x="123605" y="40861"/>
                    <a:pt x="123759" y="43575"/>
                  </a:cubicBezTo>
                  <a:cubicBezTo>
                    <a:pt x="123967" y="47331"/>
                    <a:pt x="122215" y="50296"/>
                    <a:pt x="118882" y="52214"/>
                  </a:cubicBezTo>
                  <a:cubicBezTo>
                    <a:pt x="118490" y="52435"/>
                    <a:pt x="118098" y="52655"/>
                    <a:pt x="117577" y="52955"/>
                  </a:cubicBezTo>
                  <a:cubicBezTo>
                    <a:pt x="116013" y="51140"/>
                    <a:pt x="114288" y="50287"/>
                    <a:pt x="112385" y="50287"/>
                  </a:cubicBezTo>
                  <a:cubicBezTo>
                    <a:pt x="111321" y="50287"/>
                    <a:pt x="110202" y="50554"/>
                    <a:pt x="109024" y="51068"/>
                  </a:cubicBezTo>
                  <a:cubicBezTo>
                    <a:pt x="107388" y="51779"/>
                    <a:pt x="105685" y="52324"/>
                    <a:pt x="104080" y="52925"/>
                  </a:cubicBezTo>
                  <a:cubicBezTo>
                    <a:pt x="103565" y="51883"/>
                    <a:pt x="103075" y="50891"/>
                    <a:pt x="102763" y="50260"/>
                  </a:cubicBezTo>
                  <a:cubicBezTo>
                    <a:pt x="105054" y="48030"/>
                    <a:pt x="107425" y="45989"/>
                    <a:pt x="109416" y="43624"/>
                  </a:cubicBezTo>
                  <a:cubicBezTo>
                    <a:pt x="110133" y="42773"/>
                    <a:pt x="109900" y="41137"/>
                    <a:pt x="110115" y="39863"/>
                  </a:cubicBezTo>
                  <a:cubicBezTo>
                    <a:pt x="110194" y="39373"/>
                    <a:pt x="110151" y="38668"/>
                    <a:pt x="110458" y="38435"/>
                  </a:cubicBezTo>
                  <a:cubicBezTo>
                    <a:pt x="112090" y="37172"/>
                    <a:pt x="113825" y="36615"/>
                    <a:pt x="115621" y="36615"/>
                  </a:cubicBezTo>
                  <a:close/>
                  <a:moveTo>
                    <a:pt x="67898" y="34641"/>
                  </a:moveTo>
                  <a:cubicBezTo>
                    <a:pt x="67936" y="34641"/>
                    <a:pt x="67974" y="34642"/>
                    <a:pt x="68012" y="34643"/>
                  </a:cubicBezTo>
                  <a:cubicBezTo>
                    <a:pt x="70120" y="34704"/>
                    <a:pt x="71798" y="37296"/>
                    <a:pt x="71590" y="39538"/>
                  </a:cubicBezTo>
                  <a:cubicBezTo>
                    <a:pt x="71125" y="44568"/>
                    <a:pt x="70861" y="49616"/>
                    <a:pt x="70512" y="54652"/>
                  </a:cubicBezTo>
                  <a:lnTo>
                    <a:pt x="66395" y="54652"/>
                  </a:lnTo>
                  <a:cubicBezTo>
                    <a:pt x="65978" y="51846"/>
                    <a:pt x="65531" y="49138"/>
                    <a:pt x="65188" y="46418"/>
                  </a:cubicBezTo>
                  <a:cubicBezTo>
                    <a:pt x="64882" y="43968"/>
                    <a:pt x="64594" y="41505"/>
                    <a:pt x="64489" y="39036"/>
                  </a:cubicBezTo>
                  <a:cubicBezTo>
                    <a:pt x="64375" y="36321"/>
                    <a:pt x="65775" y="34641"/>
                    <a:pt x="67898" y="34641"/>
                  </a:cubicBezTo>
                  <a:close/>
                  <a:moveTo>
                    <a:pt x="31782" y="43370"/>
                  </a:moveTo>
                  <a:cubicBezTo>
                    <a:pt x="32131" y="43370"/>
                    <a:pt x="32501" y="43406"/>
                    <a:pt x="32894" y="43477"/>
                  </a:cubicBezTo>
                  <a:cubicBezTo>
                    <a:pt x="34303" y="43735"/>
                    <a:pt x="35700" y="44286"/>
                    <a:pt x="36987" y="44923"/>
                  </a:cubicBezTo>
                  <a:cubicBezTo>
                    <a:pt x="38310" y="45579"/>
                    <a:pt x="39327" y="46259"/>
                    <a:pt x="38868" y="48366"/>
                  </a:cubicBezTo>
                  <a:cubicBezTo>
                    <a:pt x="38408" y="50450"/>
                    <a:pt x="39977" y="52257"/>
                    <a:pt x="41576" y="53537"/>
                  </a:cubicBezTo>
                  <a:cubicBezTo>
                    <a:pt x="39627" y="54021"/>
                    <a:pt x="37759" y="54481"/>
                    <a:pt x="35902" y="54940"/>
                  </a:cubicBezTo>
                  <a:cubicBezTo>
                    <a:pt x="35817" y="54959"/>
                    <a:pt x="35720" y="55001"/>
                    <a:pt x="35643" y="55001"/>
                  </a:cubicBezTo>
                  <a:cubicBezTo>
                    <a:pt x="35621" y="55001"/>
                    <a:pt x="35601" y="54998"/>
                    <a:pt x="35584" y="54989"/>
                  </a:cubicBezTo>
                  <a:cubicBezTo>
                    <a:pt x="33066" y="53807"/>
                    <a:pt x="30431" y="52796"/>
                    <a:pt x="28079" y="51332"/>
                  </a:cubicBezTo>
                  <a:cubicBezTo>
                    <a:pt x="26841" y="50560"/>
                    <a:pt x="26945" y="47637"/>
                    <a:pt x="27779" y="46106"/>
                  </a:cubicBezTo>
                  <a:cubicBezTo>
                    <a:pt x="28767" y="44293"/>
                    <a:pt x="30003" y="43370"/>
                    <a:pt x="31782" y="43370"/>
                  </a:cubicBezTo>
                  <a:close/>
                  <a:moveTo>
                    <a:pt x="44934" y="44183"/>
                  </a:moveTo>
                  <a:cubicBezTo>
                    <a:pt x="46323" y="44183"/>
                    <a:pt x="47683" y="44574"/>
                    <a:pt x="48505" y="45487"/>
                  </a:cubicBezTo>
                  <a:cubicBezTo>
                    <a:pt x="51182" y="48452"/>
                    <a:pt x="53878" y="51405"/>
                    <a:pt x="56580" y="54340"/>
                  </a:cubicBezTo>
                  <a:cubicBezTo>
                    <a:pt x="56917" y="54708"/>
                    <a:pt x="57389" y="54953"/>
                    <a:pt x="57799" y="55253"/>
                  </a:cubicBezTo>
                  <a:lnTo>
                    <a:pt x="57523" y="55639"/>
                  </a:lnTo>
                  <a:cubicBezTo>
                    <a:pt x="55526" y="54879"/>
                    <a:pt x="53541" y="54089"/>
                    <a:pt x="51532" y="53384"/>
                  </a:cubicBezTo>
                  <a:cubicBezTo>
                    <a:pt x="50049" y="52870"/>
                    <a:pt x="48554" y="52355"/>
                    <a:pt x="47022" y="52036"/>
                  </a:cubicBezTo>
                  <a:cubicBezTo>
                    <a:pt x="46488" y="51924"/>
                    <a:pt x="45945" y="51829"/>
                    <a:pt x="45431" y="51829"/>
                  </a:cubicBezTo>
                  <a:cubicBezTo>
                    <a:pt x="44435" y="51829"/>
                    <a:pt x="43547" y="52185"/>
                    <a:pt x="43046" y="53458"/>
                  </a:cubicBezTo>
                  <a:cubicBezTo>
                    <a:pt x="40442" y="52275"/>
                    <a:pt x="38843" y="48918"/>
                    <a:pt x="40271" y="46192"/>
                  </a:cubicBezTo>
                  <a:cubicBezTo>
                    <a:pt x="40901" y="44981"/>
                    <a:pt x="42948" y="44183"/>
                    <a:pt x="44934" y="44183"/>
                  </a:cubicBezTo>
                  <a:close/>
                  <a:moveTo>
                    <a:pt x="76385" y="33852"/>
                  </a:moveTo>
                  <a:cubicBezTo>
                    <a:pt x="76728" y="33852"/>
                    <a:pt x="77094" y="33885"/>
                    <a:pt x="77484" y="33950"/>
                  </a:cubicBezTo>
                  <a:cubicBezTo>
                    <a:pt x="79794" y="34349"/>
                    <a:pt x="81865" y="36230"/>
                    <a:pt x="81638" y="38135"/>
                  </a:cubicBezTo>
                  <a:cubicBezTo>
                    <a:pt x="81423" y="40004"/>
                    <a:pt x="80976" y="41927"/>
                    <a:pt x="80204" y="43637"/>
                  </a:cubicBezTo>
                  <a:cubicBezTo>
                    <a:pt x="78336" y="47760"/>
                    <a:pt x="76222" y="51779"/>
                    <a:pt x="74249" y="55761"/>
                  </a:cubicBezTo>
                  <a:cubicBezTo>
                    <a:pt x="71278" y="55259"/>
                    <a:pt x="71351" y="55271"/>
                    <a:pt x="71560" y="52459"/>
                  </a:cubicBezTo>
                  <a:cubicBezTo>
                    <a:pt x="71872" y="48146"/>
                    <a:pt x="72056" y="43821"/>
                    <a:pt x="72338" y="39507"/>
                  </a:cubicBezTo>
                  <a:cubicBezTo>
                    <a:pt x="72399" y="38558"/>
                    <a:pt x="72564" y="37620"/>
                    <a:pt x="72834" y="36707"/>
                  </a:cubicBezTo>
                  <a:cubicBezTo>
                    <a:pt x="73411" y="34771"/>
                    <a:pt x="74576" y="33852"/>
                    <a:pt x="76385" y="33852"/>
                  </a:cubicBezTo>
                  <a:close/>
                  <a:moveTo>
                    <a:pt x="60139" y="37653"/>
                  </a:moveTo>
                  <a:cubicBezTo>
                    <a:pt x="61937" y="37653"/>
                    <a:pt x="63513" y="39452"/>
                    <a:pt x="63797" y="41903"/>
                  </a:cubicBezTo>
                  <a:cubicBezTo>
                    <a:pt x="64287" y="46136"/>
                    <a:pt x="64808" y="50364"/>
                    <a:pt x="65341" y="54769"/>
                  </a:cubicBezTo>
                  <a:lnTo>
                    <a:pt x="62933" y="56031"/>
                  </a:lnTo>
                  <a:cubicBezTo>
                    <a:pt x="60813" y="51718"/>
                    <a:pt x="58596" y="47460"/>
                    <a:pt x="56623" y="43091"/>
                  </a:cubicBezTo>
                  <a:cubicBezTo>
                    <a:pt x="55416" y="40420"/>
                    <a:pt x="56843" y="38159"/>
                    <a:pt x="59704" y="37688"/>
                  </a:cubicBezTo>
                  <a:cubicBezTo>
                    <a:pt x="59851" y="37664"/>
                    <a:pt x="59996" y="37653"/>
                    <a:pt x="60139" y="37653"/>
                  </a:cubicBezTo>
                  <a:close/>
                  <a:moveTo>
                    <a:pt x="52216" y="41952"/>
                  </a:moveTo>
                  <a:cubicBezTo>
                    <a:pt x="53366" y="41952"/>
                    <a:pt x="54541" y="42489"/>
                    <a:pt x="55208" y="43557"/>
                  </a:cubicBezTo>
                  <a:cubicBezTo>
                    <a:pt x="56947" y="46363"/>
                    <a:pt x="58467" y="49304"/>
                    <a:pt x="60060" y="52208"/>
                  </a:cubicBezTo>
                  <a:cubicBezTo>
                    <a:pt x="60648" y="53286"/>
                    <a:pt x="61255" y="54371"/>
                    <a:pt x="61683" y="55516"/>
                  </a:cubicBezTo>
                  <a:cubicBezTo>
                    <a:pt x="61892" y="56086"/>
                    <a:pt x="61720" y="56797"/>
                    <a:pt x="61720" y="57446"/>
                  </a:cubicBezTo>
                  <a:lnTo>
                    <a:pt x="61009" y="57685"/>
                  </a:lnTo>
                  <a:lnTo>
                    <a:pt x="61003" y="57685"/>
                  </a:lnTo>
                  <a:cubicBezTo>
                    <a:pt x="57450" y="54089"/>
                    <a:pt x="53798" y="50584"/>
                    <a:pt x="50374" y="46865"/>
                  </a:cubicBezTo>
                  <a:cubicBezTo>
                    <a:pt x="48695" y="45046"/>
                    <a:pt x="48830" y="43649"/>
                    <a:pt x="50159" y="42626"/>
                  </a:cubicBezTo>
                  <a:cubicBezTo>
                    <a:pt x="50739" y="42176"/>
                    <a:pt x="51472" y="41952"/>
                    <a:pt x="52216" y="41952"/>
                  </a:cubicBezTo>
                  <a:close/>
                  <a:moveTo>
                    <a:pt x="20984" y="38365"/>
                  </a:moveTo>
                  <a:cubicBezTo>
                    <a:pt x="21413" y="38365"/>
                    <a:pt x="21850" y="38396"/>
                    <a:pt x="22295" y="38460"/>
                  </a:cubicBezTo>
                  <a:cubicBezTo>
                    <a:pt x="21830" y="41811"/>
                    <a:pt x="23404" y="44366"/>
                    <a:pt x="25751" y="46725"/>
                  </a:cubicBezTo>
                  <a:cubicBezTo>
                    <a:pt x="25127" y="46615"/>
                    <a:pt x="24503" y="46562"/>
                    <a:pt x="23884" y="46562"/>
                  </a:cubicBezTo>
                  <a:cubicBezTo>
                    <a:pt x="18283" y="46562"/>
                    <a:pt x="13092" y="50948"/>
                    <a:pt x="12640" y="58279"/>
                  </a:cubicBezTo>
                  <a:cubicBezTo>
                    <a:pt x="9637" y="57403"/>
                    <a:pt x="9025" y="51583"/>
                    <a:pt x="10281" y="47527"/>
                  </a:cubicBezTo>
                  <a:cubicBezTo>
                    <a:pt x="11669" y="43033"/>
                    <a:pt x="15690" y="38365"/>
                    <a:pt x="20984" y="38365"/>
                  </a:cubicBezTo>
                  <a:close/>
                  <a:moveTo>
                    <a:pt x="87813" y="40070"/>
                  </a:moveTo>
                  <a:cubicBezTo>
                    <a:pt x="88951" y="40070"/>
                    <a:pt x="89971" y="40993"/>
                    <a:pt x="90270" y="42270"/>
                  </a:cubicBezTo>
                  <a:cubicBezTo>
                    <a:pt x="90944" y="45181"/>
                    <a:pt x="89603" y="47405"/>
                    <a:pt x="87624" y="49175"/>
                  </a:cubicBezTo>
                  <a:cubicBezTo>
                    <a:pt x="84144" y="52294"/>
                    <a:pt x="80480" y="55204"/>
                    <a:pt x="76577" y="58457"/>
                  </a:cubicBezTo>
                  <a:lnTo>
                    <a:pt x="74923" y="56160"/>
                  </a:lnTo>
                  <a:cubicBezTo>
                    <a:pt x="76057" y="54034"/>
                    <a:pt x="77319" y="51718"/>
                    <a:pt x="78532" y="49384"/>
                  </a:cubicBezTo>
                  <a:cubicBezTo>
                    <a:pt x="79157" y="48189"/>
                    <a:pt x="79677" y="46939"/>
                    <a:pt x="80302" y="45750"/>
                  </a:cubicBezTo>
                  <a:cubicBezTo>
                    <a:pt x="81858" y="42779"/>
                    <a:pt x="84009" y="40567"/>
                    <a:pt x="87526" y="40089"/>
                  </a:cubicBezTo>
                  <a:cubicBezTo>
                    <a:pt x="87622" y="40076"/>
                    <a:pt x="87718" y="40070"/>
                    <a:pt x="87813" y="40070"/>
                  </a:cubicBezTo>
                  <a:close/>
                  <a:moveTo>
                    <a:pt x="125099" y="40038"/>
                  </a:moveTo>
                  <a:cubicBezTo>
                    <a:pt x="126395" y="40038"/>
                    <a:pt x="127518" y="40639"/>
                    <a:pt x="128507" y="41468"/>
                  </a:cubicBezTo>
                  <a:cubicBezTo>
                    <a:pt x="132054" y="44452"/>
                    <a:pt x="133475" y="50621"/>
                    <a:pt x="130737" y="54959"/>
                  </a:cubicBezTo>
                  <a:cubicBezTo>
                    <a:pt x="129720" y="56570"/>
                    <a:pt x="128997" y="58359"/>
                    <a:pt x="127116" y="59345"/>
                  </a:cubicBezTo>
                  <a:cubicBezTo>
                    <a:pt x="125439" y="56410"/>
                    <a:pt x="123993" y="53206"/>
                    <a:pt x="120057" y="53206"/>
                  </a:cubicBezTo>
                  <a:cubicBezTo>
                    <a:pt x="119799" y="53206"/>
                    <a:pt x="119529" y="53220"/>
                    <a:pt x="119248" y="53248"/>
                  </a:cubicBezTo>
                  <a:lnTo>
                    <a:pt x="119248" y="53248"/>
                  </a:lnTo>
                  <a:cubicBezTo>
                    <a:pt x="124098" y="49892"/>
                    <a:pt x="125693" y="45716"/>
                    <a:pt x="123881" y="40212"/>
                  </a:cubicBezTo>
                  <a:cubicBezTo>
                    <a:pt x="124304" y="40093"/>
                    <a:pt x="124709" y="40038"/>
                    <a:pt x="125099" y="40038"/>
                  </a:cubicBezTo>
                  <a:close/>
                  <a:moveTo>
                    <a:pt x="133314" y="50112"/>
                  </a:moveTo>
                  <a:cubicBezTo>
                    <a:pt x="135294" y="50112"/>
                    <a:pt x="137150" y="51612"/>
                    <a:pt x="137427" y="53458"/>
                  </a:cubicBezTo>
                  <a:cubicBezTo>
                    <a:pt x="137972" y="56999"/>
                    <a:pt x="136416" y="59143"/>
                    <a:pt x="132783" y="59633"/>
                  </a:cubicBezTo>
                  <a:cubicBezTo>
                    <a:pt x="132292" y="59700"/>
                    <a:pt x="131793" y="59721"/>
                    <a:pt x="131283" y="59721"/>
                  </a:cubicBezTo>
                  <a:cubicBezTo>
                    <a:pt x="130437" y="59721"/>
                    <a:pt x="129559" y="59664"/>
                    <a:pt x="128623" y="59664"/>
                  </a:cubicBezTo>
                  <a:cubicBezTo>
                    <a:pt x="131104" y="56809"/>
                    <a:pt x="132863" y="53807"/>
                    <a:pt x="133083" y="50119"/>
                  </a:cubicBezTo>
                  <a:cubicBezTo>
                    <a:pt x="133160" y="50114"/>
                    <a:pt x="133237" y="50112"/>
                    <a:pt x="133314" y="50112"/>
                  </a:cubicBezTo>
                  <a:close/>
                  <a:moveTo>
                    <a:pt x="98758" y="48858"/>
                  </a:moveTo>
                  <a:cubicBezTo>
                    <a:pt x="100046" y="48858"/>
                    <a:pt x="101336" y="49630"/>
                    <a:pt x="102223" y="51215"/>
                  </a:cubicBezTo>
                  <a:cubicBezTo>
                    <a:pt x="103988" y="54377"/>
                    <a:pt x="103841" y="57158"/>
                    <a:pt x="99411" y="59762"/>
                  </a:cubicBezTo>
                  <a:cubicBezTo>
                    <a:pt x="98615" y="59284"/>
                    <a:pt x="97849" y="58702"/>
                    <a:pt x="96991" y="58347"/>
                  </a:cubicBezTo>
                  <a:cubicBezTo>
                    <a:pt x="96176" y="58004"/>
                    <a:pt x="95270" y="57900"/>
                    <a:pt x="94240" y="57655"/>
                  </a:cubicBezTo>
                  <a:cubicBezTo>
                    <a:pt x="97138" y="55498"/>
                    <a:pt x="98535" y="53219"/>
                    <a:pt x="96716" y="49543"/>
                  </a:cubicBezTo>
                  <a:cubicBezTo>
                    <a:pt x="97352" y="49088"/>
                    <a:pt x="98055" y="48858"/>
                    <a:pt x="98758" y="48858"/>
                  </a:cubicBezTo>
                  <a:close/>
                  <a:moveTo>
                    <a:pt x="8945" y="48777"/>
                  </a:moveTo>
                  <a:lnTo>
                    <a:pt x="8945" y="48777"/>
                  </a:lnTo>
                  <a:cubicBezTo>
                    <a:pt x="8676" y="52551"/>
                    <a:pt x="8578" y="56147"/>
                    <a:pt x="11739" y="59137"/>
                  </a:cubicBezTo>
                  <a:cubicBezTo>
                    <a:pt x="10576" y="59564"/>
                    <a:pt x="9564" y="60263"/>
                    <a:pt x="8606" y="60263"/>
                  </a:cubicBezTo>
                  <a:cubicBezTo>
                    <a:pt x="8560" y="60263"/>
                    <a:pt x="8513" y="60262"/>
                    <a:pt x="8467" y="60258"/>
                  </a:cubicBezTo>
                  <a:cubicBezTo>
                    <a:pt x="6599" y="60130"/>
                    <a:pt x="5171" y="58953"/>
                    <a:pt x="4191" y="57324"/>
                  </a:cubicBezTo>
                  <a:cubicBezTo>
                    <a:pt x="2573" y="54652"/>
                    <a:pt x="3511" y="51454"/>
                    <a:pt x="6403" y="49898"/>
                  </a:cubicBezTo>
                  <a:cubicBezTo>
                    <a:pt x="7132" y="49506"/>
                    <a:pt x="7916" y="49224"/>
                    <a:pt x="8945" y="48777"/>
                  </a:cubicBezTo>
                  <a:close/>
                  <a:moveTo>
                    <a:pt x="92726" y="48981"/>
                  </a:moveTo>
                  <a:cubicBezTo>
                    <a:pt x="94017" y="48981"/>
                    <a:pt x="95140" y="49452"/>
                    <a:pt x="95876" y="50327"/>
                  </a:cubicBezTo>
                  <a:cubicBezTo>
                    <a:pt x="97132" y="51810"/>
                    <a:pt x="96942" y="53942"/>
                    <a:pt x="95441" y="55504"/>
                  </a:cubicBezTo>
                  <a:cubicBezTo>
                    <a:pt x="93922" y="57091"/>
                    <a:pt x="91998" y="57679"/>
                    <a:pt x="89909" y="58102"/>
                  </a:cubicBezTo>
                  <a:cubicBezTo>
                    <a:pt x="86833" y="58727"/>
                    <a:pt x="83801" y="59554"/>
                    <a:pt x="80774" y="60375"/>
                  </a:cubicBezTo>
                  <a:cubicBezTo>
                    <a:pt x="80050" y="60570"/>
                    <a:pt x="79579" y="60705"/>
                    <a:pt x="79227" y="60705"/>
                  </a:cubicBezTo>
                  <a:cubicBezTo>
                    <a:pt x="78562" y="60705"/>
                    <a:pt x="78317" y="60225"/>
                    <a:pt x="77588" y="58763"/>
                  </a:cubicBezTo>
                  <a:cubicBezTo>
                    <a:pt x="81809" y="55706"/>
                    <a:pt x="85289" y="51577"/>
                    <a:pt x="90283" y="49500"/>
                  </a:cubicBezTo>
                  <a:cubicBezTo>
                    <a:pt x="91126" y="49149"/>
                    <a:pt x="91956" y="48981"/>
                    <a:pt x="92726" y="48981"/>
                  </a:cubicBezTo>
                  <a:close/>
                  <a:moveTo>
                    <a:pt x="45474" y="52812"/>
                  </a:moveTo>
                  <a:cubicBezTo>
                    <a:pt x="45878" y="52812"/>
                    <a:pt x="46297" y="52911"/>
                    <a:pt x="46679" y="52992"/>
                  </a:cubicBezTo>
                  <a:cubicBezTo>
                    <a:pt x="51599" y="54021"/>
                    <a:pt x="56225" y="55810"/>
                    <a:pt x="60568" y="58475"/>
                  </a:cubicBezTo>
                  <a:lnTo>
                    <a:pt x="59447" y="61802"/>
                  </a:lnTo>
                  <a:cubicBezTo>
                    <a:pt x="56568" y="61202"/>
                    <a:pt x="53608" y="60663"/>
                    <a:pt x="50698" y="59940"/>
                  </a:cubicBezTo>
                  <a:cubicBezTo>
                    <a:pt x="49130" y="59548"/>
                    <a:pt x="47629" y="58861"/>
                    <a:pt x="46134" y="58224"/>
                  </a:cubicBezTo>
                  <a:cubicBezTo>
                    <a:pt x="45564" y="57979"/>
                    <a:pt x="45056" y="57612"/>
                    <a:pt x="44639" y="57152"/>
                  </a:cubicBezTo>
                  <a:cubicBezTo>
                    <a:pt x="43751" y="56172"/>
                    <a:pt x="43371" y="55038"/>
                    <a:pt x="44002" y="53746"/>
                  </a:cubicBezTo>
                  <a:cubicBezTo>
                    <a:pt x="44358" y="53012"/>
                    <a:pt x="44900" y="52812"/>
                    <a:pt x="45474" y="52812"/>
                  </a:cubicBezTo>
                  <a:close/>
                  <a:moveTo>
                    <a:pt x="112195" y="51211"/>
                  </a:moveTo>
                  <a:cubicBezTo>
                    <a:pt x="112285" y="51211"/>
                    <a:pt x="112376" y="51213"/>
                    <a:pt x="112467" y="51215"/>
                  </a:cubicBezTo>
                  <a:cubicBezTo>
                    <a:pt x="115451" y="51307"/>
                    <a:pt x="117123" y="52955"/>
                    <a:pt x="117589" y="56172"/>
                  </a:cubicBezTo>
                  <a:cubicBezTo>
                    <a:pt x="117902" y="58335"/>
                    <a:pt x="116351" y="60669"/>
                    <a:pt x="113938" y="61398"/>
                  </a:cubicBezTo>
                  <a:cubicBezTo>
                    <a:pt x="111524" y="62121"/>
                    <a:pt x="109073" y="62697"/>
                    <a:pt x="106622" y="63285"/>
                  </a:cubicBezTo>
                  <a:cubicBezTo>
                    <a:pt x="106536" y="63306"/>
                    <a:pt x="106429" y="63316"/>
                    <a:pt x="106317" y="63316"/>
                  </a:cubicBezTo>
                  <a:cubicBezTo>
                    <a:pt x="105969" y="63316"/>
                    <a:pt x="105562" y="63220"/>
                    <a:pt x="105483" y="63058"/>
                  </a:cubicBezTo>
                  <a:cubicBezTo>
                    <a:pt x="104558" y="61079"/>
                    <a:pt x="102756" y="60546"/>
                    <a:pt x="100428" y="60111"/>
                  </a:cubicBezTo>
                  <a:cubicBezTo>
                    <a:pt x="102763" y="58610"/>
                    <a:pt x="104123" y="56932"/>
                    <a:pt x="104129" y="54426"/>
                  </a:cubicBezTo>
                  <a:cubicBezTo>
                    <a:pt x="104129" y="54205"/>
                    <a:pt x="104368" y="53893"/>
                    <a:pt x="104576" y="53789"/>
                  </a:cubicBezTo>
                  <a:cubicBezTo>
                    <a:pt x="106998" y="52572"/>
                    <a:pt x="109385" y="51211"/>
                    <a:pt x="112195" y="51211"/>
                  </a:cubicBezTo>
                  <a:close/>
                  <a:moveTo>
                    <a:pt x="40101" y="54841"/>
                  </a:moveTo>
                  <a:cubicBezTo>
                    <a:pt x="40671" y="54841"/>
                    <a:pt x="41284" y="54881"/>
                    <a:pt x="41937" y="54959"/>
                  </a:cubicBezTo>
                  <a:lnTo>
                    <a:pt x="45920" y="59327"/>
                  </a:lnTo>
                  <a:cubicBezTo>
                    <a:pt x="44615" y="59468"/>
                    <a:pt x="42568" y="59260"/>
                    <a:pt x="40932" y="59983"/>
                  </a:cubicBezTo>
                  <a:cubicBezTo>
                    <a:pt x="39021" y="60834"/>
                    <a:pt x="38966" y="63070"/>
                    <a:pt x="39003" y="65031"/>
                  </a:cubicBezTo>
                  <a:cubicBezTo>
                    <a:pt x="36552" y="64590"/>
                    <a:pt x="34297" y="61367"/>
                    <a:pt x="34610" y="58855"/>
                  </a:cubicBezTo>
                  <a:cubicBezTo>
                    <a:pt x="34944" y="56138"/>
                    <a:pt x="36832" y="54841"/>
                    <a:pt x="40101" y="54841"/>
                  </a:cubicBezTo>
                  <a:close/>
                  <a:moveTo>
                    <a:pt x="93027" y="58663"/>
                  </a:moveTo>
                  <a:cubicBezTo>
                    <a:pt x="94013" y="58663"/>
                    <a:pt x="95021" y="58793"/>
                    <a:pt x="95987" y="58935"/>
                  </a:cubicBezTo>
                  <a:cubicBezTo>
                    <a:pt x="97420" y="59143"/>
                    <a:pt x="98817" y="59909"/>
                    <a:pt x="99013" y="61478"/>
                  </a:cubicBezTo>
                  <a:cubicBezTo>
                    <a:pt x="99234" y="63242"/>
                    <a:pt x="98155" y="64645"/>
                    <a:pt x="96703" y="65497"/>
                  </a:cubicBezTo>
                  <a:cubicBezTo>
                    <a:pt x="96057" y="65874"/>
                    <a:pt x="95184" y="66106"/>
                    <a:pt x="94391" y="66106"/>
                  </a:cubicBezTo>
                  <a:cubicBezTo>
                    <a:pt x="94191" y="66106"/>
                    <a:pt x="93996" y="66091"/>
                    <a:pt x="93812" y="66060"/>
                  </a:cubicBezTo>
                  <a:cubicBezTo>
                    <a:pt x="89321" y="65301"/>
                    <a:pt x="84854" y="64400"/>
                    <a:pt x="80394" y="63463"/>
                  </a:cubicBezTo>
                  <a:cubicBezTo>
                    <a:pt x="79916" y="63358"/>
                    <a:pt x="79555" y="62715"/>
                    <a:pt x="79138" y="62323"/>
                  </a:cubicBezTo>
                  <a:lnTo>
                    <a:pt x="79432" y="61815"/>
                  </a:lnTo>
                  <a:lnTo>
                    <a:pt x="79432" y="61808"/>
                  </a:lnTo>
                  <a:cubicBezTo>
                    <a:pt x="83390" y="60797"/>
                    <a:pt x="87317" y="59670"/>
                    <a:pt x="91312" y="58825"/>
                  </a:cubicBezTo>
                  <a:cubicBezTo>
                    <a:pt x="91866" y="58708"/>
                    <a:pt x="92443" y="58663"/>
                    <a:pt x="93027" y="58663"/>
                  </a:cubicBezTo>
                  <a:close/>
                  <a:moveTo>
                    <a:pt x="26124" y="47417"/>
                  </a:moveTo>
                  <a:cubicBezTo>
                    <a:pt x="26314" y="47729"/>
                    <a:pt x="26425" y="47821"/>
                    <a:pt x="26412" y="47907"/>
                  </a:cubicBezTo>
                  <a:cubicBezTo>
                    <a:pt x="26130" y="51215"/>
                    <a:pt x="27975" y="52955"/>
                    <a:pt x="30836" y="53991"/>
                  </a:cubicBezTo>
                  <a:cubicBezTo>
                    <a:pt x="32306" y="54518"/>
                    <a:pt x="33746" y="55124"/>
                    <a:pt x="35179" y="55688"/>
                  </a:cubicBezTo>
                  <a:lnTo>
                    <a:pt x="33568" y="58721"/>
                  </a:lnTo>
                  <a:cubicBezTo>
                    <a:pt x="32739" y="58721"/>
                    <a:pt x="31827" y="58670"/>
                    <a:pt x="30893" y="58670"/>
                  </a:cubicBezTo>
                  <a:cubicBezTo>
                    <a:pt x="30337" y="58670"/>
                    <a:pt x="29772" y="58688"/>
                    <a:pt x="29212" y="58745"/>
                  </a:cubicBezTo>
                  <a:cubicBezTo>
                    <a:pt x="24231" y="59235"/>
                    <a:pt x="22546" y="61220"/>
                    <a:pt x="22626" y="66324"/>
                  </a:cubicBezTo>
                  <a:cubicBezTo>
                    <a:pt x="22241" y="66355"/>
                    <a:pt x="21868" y="66370"/>
                    <a:pt x="21507" y="66370"/>
                  </a:cubicBezTo>
                  <a:cubicBezTo>
                    <a:pt x="16338" y="66370"/>
                    <a:pt x="13573" y="63198"/>
                    <a:pt x="13693" y="57489"/>
                  </a:cubicBezTo>
                  <a:cubicBezTo>
                    <a:pt x="13797" y="52802"/>
                    <a:pt x="16561" y="49243"/>
                    <a:pt x="21284" y="47821"/>
                  </a:cubicBezTo>
                  <a:cubicBezTo>
                    <a:pt x="22840" y="47356"/>
                    <a:pt x="24587" y="47527"/>
                    <a:pt x="26124" y="47417"/>
                  </a:cubicBezTo>
                  <a:close/>
                  <a:moveTo>
                    <a:pt x="43129" y="60081"/>
                  </a:moveTo>
                  <a:cubicBezTo>
                    <a:pt x="43223" y="60081"/>
                    <a:pt x="43318" y="60085"/>
                    <a:pt x="43414" y="60093"/>
                  </a:cubicBezTo>
                  <a:cubicBezTo>
                    <a:pt x="45871" y="60307"/>
                    <a:pt x="48315" y="60699"/>
                    <a:pt x="50753" y="61085"/>
                  </a:cubicBezTo>
                  <a:cubicBezTo>
                    <a:pt x="53351" y="61496"/>
                    <a:pt x="55943" y="61968"/>
                    <a:pt x="58522" y="62470"/>
                  </a:cubicBezTo>
                  <a:cubicBezTo>
                    <a:pt x="58877" y="62537"/>
                    <a:pt x="59386" y="62874"/>
                    <a:pt x="59453" y="63175"/>
                  </a:cubicBezTo>
                  <a:cubicBezTo>
                    <a:pt x="59686" y="64186"/>
                    <a:pt x="59747" y="65233"/>
                    <a:pt x="59913" y="66581"/>
                  </a:cubicBezTo>
                  <a:cubicBezTo>
                    <a:pt x="55250" y="67114"/>
                    <a:pt x="50545" y="67770"/>
                    <a:pt x="45815" y="68137"/>
                  </a:cubicBezTo>
                  <a:cubicBezTo>
                    <a:pt x="45697" y="68146"/>
                    <a:pt x="45578" y="68150"/>
                    <a:pt x="45458" y="68150"/>
                  </a:cubicBezTo>
                  <a:cubicBezTo>
                    <a:pt x="44184" y="68150"/>
                    <a:pt x="42817" y="67666"/>
                    <a:pt x="41619" y="67151"/>
                  </a:cubicBezTo>
                  <a:cubicBezTo>
                    <a:pt x="39805" y="66373"/>
                    <a:pt x="39450" y="65019"/>
                    <a:pt x="40044" y="62580"/>
                  </a:cubicBezTo>
                  <a:cubicBezTo>
                    <a:pt x="40396" y="61148"/>
                    <a:pt x="41592" y="60081"/>
                    <a:pt x="43129" y="60081"/>
                  </a:cubicBezTo>
                  <a:close/>
                  <a:moveTo>
                    <a:pt x="31883" y="59311"/>
                  </a:moveTo>
                  <a:cubicBezTo>
                    <a:pt x="33000" y="59311"/>
                    <a:pt x="33848" y="59770"/>
                    <a:pt x="34322" y="61533"/>
                  </a:cubicBezTo>
                  <a:cubicBezTo>
                    <a:pt x="34781" y="63248"/>
                    <a:pt x="36564" y="64608"/>
                    <a:pt x="37642" y="65981"/>
                  </a:cubicBezTo>
                  <a:cubicBezTo>
                    <a:pt x="36815" y="66759"/>
                    <a:pt x="35786" y="67610"/>
                    <a:pt x="34885" y="68597"/>
                  </a:cubicBezTo>
                  <a:cubicBezTo>
                    <a:pt x="33887" y="69681"/>
                    <a:pt x="31130" y="70400"/>
                    <a:pt x="28855" y="70400"/>
                  </a:cubicBezTo>
                  <a:cubicBezTo>
                    <a:pt x="27879" y="70400"/>
                    <a:pt x="26991" y="70268"/>
                    <a:pt x="26369" y="69975"/>
                  </a:cubicBezTo>
                  <a:cubicBezTo>
                    <a:pt x="24501" y="69087"/>
                    <a:pt x="22712" y="65399"/>
                    <a:pt x="23490" y="62972"/>
                  </a:cubicBezTo>
                  <a:cubicBezTo>
                    <a:pt x="23802" y="62004"/>
                    <a:pt x="24862" y="60994"/>
                    <a:pt x="25830" y="60577"/>
                  </a:cubicBezTo>
                  <a:cubicBezTo>
                    <a:pt x="27337" y="59927"/>
                    <a:pt x="29047" y="59695"/>
                    <a:pt x="30689" y="59431"/>
                  </a:cubicBezTo>
                  <a:cubicBezTo>
                    <a:pt x="31114" y="59361"/>
                    <a:pt x="31514" y="59311"/>
                    <a:pt x="31883" y="59311"/>
                  </a:cubicBezTo>
                  <a:close/>
                  <a:moveTo>
                    <a:pt x="100048" y="60846"/>
                  </a:moveTo>
                  <a:cubicBezTo>
                    <a:pt x="100692" y="60938"/>
                    <a:pt x="101341" y="60957"/>
                    <a:pt x="101954" y="61134"/>
                  </a:cubicBezTo>
                  <a:cubicBezTo>
                    <a:pt x="104815" y="61955"/>
                    <a:pt x="105452" y="64964"/>
                    <a:pt x="105146" y="67463"/>
                  </a:cubicBezTo>
                  <a:cubicBezTo>
                    <a:pt x="104917" y="69333"/>
                    <a:pt x="102646" y="70882"/>
                    <a:pt x="100446" y="70882"/>
                  </a:cubicBezTo>
                  <a:cubicBezTo>
                    <a:pt x="100289" y="70882"/>
                    <a:pt x="100131" y="70874"/>
                    <a:pt x="99975" y="70857"/>
                  </a:cubicBezTo>
                  <a:cubicBezTo>
                    <a:pt x="99595" y="70815"/>
                    <a:pt x="99160" y="70502"/>
                    <a:pt x="98915" y="70190"/>
                  </a:cubicBezTo>
                  <a:cubicBezTo>
                    <a:pt x="98070" y="69105"/>
                    <a:pt x="97304" y="67966"/>
                    <a:pt x="96501" y="66844"/>
                  </a:cubicBezTo>
                  <a:cubicBezTo>
                    <a:pt x="99264" y="64853"/>
                    <a:pt x="99626" y="64277"/>
                    <a:pt x="100048" y="60846"/>
                  </a:cubicBezTo>
                  <a:close/>
                  <a:moveTo>
                    <a:pt x="129399" y="60882"/>
                  </a:moveTo>
                  <a:cubicBezTo>
                    <a:pt x="132663" y="60882"/>
                    <a:pt x="135138" y="62066"/>
                    <a:pt x="136876" y="64455"/>
                  </a:cubicBezTo>
                  <a:cubicBezTo>
                    <a:pt x="138983" y="67341"/>
                    <a:pt x="137801" y="70275"/>
                    <a:pt x="134364" y="71115"/>
                  </a:cubicBezTo>
                  <a:cubicBezTo>
                    <a:pt x="134160" y="71165"/>
                    <a:pt x="133972" y="71191"/>
                    <a:pt x="133801" y="71191"/>
                  </a:cubicBezTo>
                  <a:cubicBezTo>
                    <a:pt x="133103" y="71191"/>
                    <a:pt x="132691" y="70765"/>
                    <a:pt x="132691" y="69883"/>
                  </a:cubicBezTo>
                  <a:cubicBezTo>
                    <a:pt x="132691" y="66532"/>
                    <a:pt x="131876" y="63493"/>
                    <a:pt x="129248" y="60889"/>
                  </a:cubicBezTo>
                  <a:lnTo>
                    <a:pt x="129248" y="60883"/>
                  </a:lnTo>
                  <a:cubicBezTo>
                    <a:pt x="129298" y="60883"/>
                    <a:pt x="129349" y="60882"/>
                    <a:pt x="129399" y="60882"/>
                  </a:cubicBezTo>
                  <a:close/>
                  <a:moveTo>
                    <a:pt x="67154" y="55577"/>
                  </a:moveTo>
                  <a:cubicBezTo>
                    <a:pt x="67454" y="55577"/>
                    <a:pt x="67755" y="55599"/>
                    <a:pt x="68055" y="55645"/>
                  </a:cubicBezTo>
                  <a:cubicBezTo>
                    <a:pt x="68272" y="55633"/>
                    <a:pt x="68485" y="55627"/>
                    <a:pt x="68696" y="55627"/>
                  </a:cubicBezTo>
                  <a:cubicBezTo>
                    <a:pt x="72335" y="55627"/>
                    <a:pt x="75150" y="57407"/>
                    <a:pt x="77368" y="60326"/>
                  </a:cubicBezTo>
                  <a:cubicBezTo>
                    <a:pt x="80149" y="63983"/>
                    <a:pt x="78728" y="68762"/>
                    <a:pt x="75805" y="71397"/>
                  </a:cubicBezTo>
                  <a:cubicBezTo>
                    <a:pt x="75297" y="71850"/>
                    <a:pt x="74513" y="72218"/>
                    <a:pt x="73851" y="72242"/>
                  </a:cubicBezTo>
                  <a:cubicBezTo>
                    <a:pt x="73527" y="72251"/>
                    <a:pt x="73204" y="72257"/>
                    <a:pt x="72882" y="72257"/>
                  </a:cubicBezTo>
                  <a:cubicBezTo>
                    <a:pt x="69845" y="72257"/>
                    <a:pt x="66932" y="71800"/>
                    <a:pt x="64134" y="70171"/>
                  </a:cubicBezTo>
                  <a:cubicBezTo>
                    <a:pt x="61304" y="68529"/>
                    <a:pt x="59950" y="64290"/>
                    <a:pt x="60452" y="61545"/>
                  </a:cubicBezTo>
                  <a:cubicBezTo>
                    <a:pt x="61117" y="57942"/>
                    <a:pt x="64062" y="55577"/>
                    <a:pt x="67154" y="55577"/>
                  </a:cubicBezTo>
                  <a:close/>
                  <a:moveTo>
                    <a:pt x="119498" y="54000"/>
                  </a:moveTo>
                  <a:cubicBezTo>
                    <a:pt x="119756" y="54000"/>
                    <a:pt x="120071" y="54033"/>
                    <a:pt x="120456" y="54089"/>
                  </a:cubicBezTo>
                  <a:cubicBezTo>
                    <a:pt x="123115" y="54475"/>
                    <a:pt x="126320" y="58102"/>
                    <a:pt x="126540" y="61116"/>
                  </a:cubicBezTo>
                  <a:cubicBezTo>
                    <a:pt x="126644" y="62519"/>
                    <a:pt x="126614" y="63928"/>
                    <a:pt x="126442" y="65325"/>
                  </a:cubicBezTo>
                  <a:cubicBezTo>
                    <a:pt x="125882" y="69732"/>
                    <a:pt x="121192" y="72699"/>
                    <a:pt x="116532" y="72699"/>
                  </a:cubicBezTo>
                  <a:cubicBezTo>
                    <a:pt x="115995" y="72699"/>
                    <a:pt x="115459" y="72660"/>
                    <a:pt x="114930" y="72579"/>
                  </a:cubicBezTo>
                  <a:cubicBezTo>
                    <a:pt x="113472" y="69216"/>
                    <a:pt x="111934" y="68376"/>
                    <a:pt x="106138" y="67776"/>
                  </a:cubicBezTo>
                  <a:cubicBezTo>
                    <a:pt x="106077" y="66648"/>
                    <a:pt x="106016" y="65521"/>
                    <a:pt x="105955" y="64431"/>
                  </a:cubicBezTo>
                  <a:cubicBezTo>
                    <a:pt x="108405" y="63775"/>
                    <a:pt x="110831" y="63095"/>
                    <a:pt x="113264" y="62470"/>
                  </a:cubicBezTo>
                  <a:cubicBezTo>
                    <a:pt x="116909" y="61545"/>
                    <a:pt x="118514" y="59511"/>
                    <a:pt x="118416" y="55853"/>
                  </a:cubicBezTo>
                  <a:cubicBezTo>
                    <a:pt x="118382" y="54450"/>
                    <a:pt x="118546" y="54000"/>
                    <a:pt x="119498" y="54000"/>
                  </a:cubicBezTo>
                  <a:close/>
                  <a:moveTo>
                    <a:pt x="8749" y="61324"/>
                  </a:moveTo>
                  <a:cubicBezTo>
                    <a:pt x="5790" y="64976"/>
                    <a:pt x="5196" y="68732"/>
                    <a:pt x="6586" y="72965"/>
                  </a:cubicBezTo>
                  <a:cubicBezTo>
                    <a:pt x="4454" y="72873"/>
                    <a:pt x="2757" y="72254"/>
                    <a:pt x="1820" y="70606"/>
                  </a:cubicBezTo>
                  <a:cubicBezTo>
                    <a:pt x="546" y="68364"/>
                    <a:pt x="1152" y="66024"/>
                    <a:pt x="2524" y="64081"/>
                  </a:cubicBezTo>
                  <a:cubicBezTo>
                    <a:pt x="3872" y="62176"/>
                    <a:pt x="6090" y="61655"/>
                    <a:pt x="8749" y="61324"/>
                  </a:cubicBezTo>
                  <a:close/>
                  <a:moveTo>
                    <a:pt x="79984" y="64198"/>
                  </a:moveTo>
                  <a:cubicBezTo>
                    <a:pt x="83886" y="65019"/>
                    <a:pt x="87814" y="65821"/>
                    <a:pt x="91728" y="66691"/>
                  </a:cubicBezTo>
                  <a:cubicBezTo>
                    <a:pt x="93138" y="67010"/>
                    <a:pt x="94590" y="67316"/>
                    <a:pt x="95882" y="67929"/>
                  </a:cubicBezTo>
                  <a:cubicBezTo>
                    <a:pt x="97653" y="68762"/>
                    <a:pt x="98370" y="70251"/>
                    <a:pt x="98063" y="71727"/>
                  </a:cubicBezTo>
                  <a:cubicBezTo>
                    <a:pt x="97821" y="72887"/>
                    <a:pt x="96285" y="74330"/>
                    <a:pt x="94776" y="74330"/>
                  </a:cubicBezTo>
                  <a:cubicBezTo>
                    <a:pt x="94683" y="74330"/>
                    <a:pt x="94590" y="74324"/>
                    <a:pt x="94498" y="74313"/>
                  </a:cubicBezTo>
                  <a:cubicBezTo>
                    <a:pt x="92549" y="74080"/>
                    <a:pt x="90540" y="73541"/>
                    <a:pt x="88794" y="72659"/>
                  </a:cubicBezTo>
                  <a:cubicBezTo>
                    <a:pt x="86147" y="71311"/>
                    <a:pt x="83758" y="69473"/>
                    <a:pt x="81166" y="68009"/>
                  </a:cubicBezTo>
                  <a:cubicBezTo>
                    <a:pt x="79641" y="67151"/>
                    <a:pt x="79432" y="66042"/>
                    <a:pt x="79984" y="64204"/>
                  </a:cubicBezTo>
                  <a:lnTo>
                    <a:pt x="79984" y="64198"/>
                  </a:lnTo>
                  <a:close/>
                  <a:moveTo>
                    <a:pt x="38888" y="66605"/>
                  </a:moveTo>
                  <a:cubicBezTo>
                    <a:pt x="39145" y="66605"/>
                    <a:pt x="39471" y="66737"/>
                    <a:pt x="39713" y="66851"/>
                  </a:cubicBezTo>
                  <a:cubicBezTo>
                    <a:pt x="41545" y="67684"/>
                    <a:pt x="43365" y="68554"/>
                    <a:pt x="45111" y="69375"/>
                  </a:cubicBezTo>
                  <a:cubicBezTo>
                    <a:pt x="42066" y="69755"/>
                    <a:pt x="41606" y="72150"/>
                    <a:pt x="41680" y="74956"/>
                  </a:cubicBezTo>
                  <a:cubicBezTo>
                    <a:pt x="41686" y="75293"/>
                    <a:pt x="41135" y="75906"/>
                    <a:pt x="40767" y="75961"/>
                  </a:cubicBezTo>
                  <a:cubicBezTo>
                    <a:pt x="40396" y="76021"/>
                    <a:pt x="40036" y="76050"/>
                    <a:pt x="39691" y="76050"/>
                  </a:cubicBezTo>
                  <a:cubicBezTo>
                    <a:pt x="37321" y="76050"/>
                    <a:pt x="35590" y="74670"/>
                    <a:pt x="35045" y="72328"/>
                  </a:cubicBezTo>
                  <a:cubicBezTo>
                    <a:pt x="34395" y="69516"/>
                    <a:pt x="36288" y="67733"/>
                    <a:pt x="38684" y="66642"/>
                  </a:cubicBezTo>
                  <a:cubicBezTo>
                    <a:pt x="38744" y="66616"/>
                    <a:pt x="38813" y="66605"/>
                    <a:pt x="38888" y="66605"/>
                  </a:cubicBezTo>
                  <a:close/>
                  <a:moveTo>
                    <a:pt x="60385" y="67175"/>
                  </a:moveTo>
                  <a:cubicBezTo>
                    <a:pt x="60844" y="68015"/>
                    <a:pt x="61236" y="68738"/>
                    <a:pt x="61708" y="69614"/>
                  </a:cubicBezTo>
                  <a:cubicBezTo>
                    <a:pt x="57003" y="72218"/>
                    <a:pt x="52677" y="75520"/>
                    <a:pt x="47353" y="76874"/>
                  </a:cubicBezTo>
                  <a:cubicBezTo>
                    <a:pt x="46726" y="77033"/>
                    <a:pt x="46098" y="77184"/>
                    <a:pt x="45488" y="77184"/>
                  </a:cubicBezTo>
                  <a:cubicBezTo>
                    <a:pt x="44685" y="77184"/>
                    <a:pt x="43914" y="76921"/>
                    <a:pt x="43218" y="76065"/>
                  </a:cubicBezTo>
                  <a:cubicBezTo>
                    <a:pt x="41974" y="74533"/>
                    <a:pt x="42605" y="73051"/>
                    <a:pt x="43218" y="71672"/>
                  </a:cubicBezTo>
                  <a:cubicBezTo>
                    <a:pt x="43506" y="71035"/>
                    <a:pt x="44437" y="70465"/>
                    <a:pt x="45178" y="70294"/>
                  </a:cubicBezTo>
                  <a:cubicBezTo>
                    <a:pt x="48542" y="69516"/>
                    <a:pt x="51942" y="68891"/>
                    <a:pt x="55324" y="68211"/>
                  </a:cubicBezTo>
                  <a:cubicBezTo>
                    <a:pt x="56960" y="67880"/>
                    <a:pt x="58602" y="67543"/>
                    <a:pt x="60378" y="67181"/>
                  </a:cubicBezTo>
                  <a:lnTo>
                    <a:pt x="60385" y="67175"/>
                  </a:lnTo>
                  <a:close/>
                  <a:moveTo>
                    <a:pt x="106565" y="68575"/>
                  </a:moveTo>
                  <a:cubicBezTo>
                    <a:pt x="106604" y="68575"/>
                    <a:pt x="106641" y="68578"/>
                    <a:pt x="106678" y="68584"/>
                  </a:cubicBezTo>
                  <a:cubicBezTo>
                    <a:pt x="108111" y="68830"/>
                    <a:pt x="109533" y="69154"/>
                    <a:pt x="110929" y="69552"/>
                  </a:cubicBezTo>
                  <a:cubicBezTo>
                    <a:pt x="113797" y="70386"/>
                    <a:pt x="115261" y="74301"/>
                    <a:pt x="113693" y="76849"/>
                  </a:cubicBezTo>
                  <a:cubicBezTo>
                    <a:pt x="112605" y="78610"/>
                    <a:pt x="110754" y="79557"/>
                    <a:pt x="108873" y="79557"/>
                  </a:cubicBezTo>
                  <a:cubicBezTo>
                    <a:pt x="107607" y="79557"/>
                    <a:pt x="106326" y="79128"/>
                    <a:pt x="105256" y="78228"/>
                  </a:cubicBezTo>
                  <a:cubicBezTo>
                    <a:pt x="104980" y="77995"/>
                    <a:pt x="104864" y="77450"/>
                    <a:pt x="104864" y="77045"/>
                  </a:cubicBezTo>
                  <a:cubicBezTo>
                    <a:pt x="104858" y="74797"/>
                    <a:pt x="104098" y="72904"/>
                    <a:pt x="102597" y="71678"/>
                  </a:cubicBezTo>
                  <a:cubicBezTo>
                    <a:pt x="103553" y="70802"/>
                    <a:pt x="104490" y="69908"/>
                    <a:pt x="105483" y="69075"/>
                  </a:cubicBezTo>
                  <a:cubicBezTo>
                    <a:pt x="105775" y="68832"/>
                    <a:pt x="106216" y="68575"/>
                    <a:pt x="106565" y="68575"/>
                  </a:cubicBezTo>
                  <a:close/>
                  <a:moveTo>
                    <a:pt x="12848" y="59676"/>
                  </a:moveTo>
                  <a:cubicBezTo>
                    <a:pt x="13919" y="64049"/>
                    <a:pt x="16163" y="67152"/>
                    <a:pt x="21373" y="67152"/>
                  </a:cubicBezTo>
                  <a:cubicBezTo>
                    <a:pt x="21675" y="67152"/>
                    <a:pt x="21986" y="67141"/>
                    <a:pt x="22307" y="67120"/>
                  </a:cubicBezTo>
                  <a:lnTo>
                    <a:pt x="22307" y="67120"/>
                  </a:lnTo>
                  <a:cubicBezTo>
                    <a:pt x="19532" y="68713"/>
                    <a:pt x="16916" y="69614"/>
                    <a:pt x="15972" y="72493"/>
                  </a:cubicBezTo>
                  <a:cubicBezTo>
                    <a:pt x="15121" y="75079"/>
                    <a:pt x="15072" y="77646"/>
                    <a:pt x="15844" y="80562"/>
                  </a:cubicBezTo>
                  <a:cubicBezTo>
                    <a:pt x="14998" y="80342"/>
                    <a:pt x="14257" y="80354"/>
                    <a:pt x="13797" y="79998"/>
                  </a:cubicBezTo>
                  <a:cubicBezTo>
                    <a:pt x="9748" y="76849"/>
                    <a:pt x="6280" y="73369"/>
                    <a:pt x="6752" y="67598"/>
                  </a:cubicBezTo>
                  <a:cubicBezTo>
                    <a:pt x="7003" y="64522"/>
                    <a:pt x="10005" y="60387"/>
                    <a:pt x="12848" y="59676"/>
                  </a:cubicBezTo>
                  <a:close/>
                  <a:moveTo>
                    <a:pt x="7126" y="74527"/>
                  </a:moveTo>
                  <a:lnTo>
                    <a:pt x="13099" y="80948"/>
                  </a:lnTo>
                  <a:cubicBezTo>
                    <a:pt x="12301" y="81238"/>
                    <a:pt x="11456" y="81376"/>
                    <a:pt x="10634" y="81376"/>
                  </a:cubicBezTo>
                  <a:cubicBezTo>
                    <a:pt x="8694" y="81376"/>
                    <a:pt x="6884" y="80604"/>
                    <a:pt x="6127" y="79226"/>
                  </a:cubicBezTo>
                  <a:cubicBezTo>
                    <a:pt x="5153" y="77450"/>
                    <a:pt x="5527" y="75906"/>
                    <a:pt x="7126" y="74527"/>
                  </a:cubicBezTo>
                  <a:close/>
                  <a:moveTo>
                    <a:pt x="127545" y="61183"/>
                  </a:moveTo>
                  <a:cubicBezTo>
                    <a:pt x="131104" y="62268"/>
                    <a:pt x="132042" y="67451"/>
                    <a:pt x="131962" y="71433"/>
                  </a:cubicBezTo>
                  <a:cubicBezTo>
                    <a:pt x="131883" y="75881"/>
                    <a:pt x="126895" y="81377"/>
                    <a:pt x="122699" y="82345"/>
                  </a:cubicBezTo>
                  <a:cubicBezTo>
                    <a:pt x="123379" y="78075"/>
                    <a:pt x="120916" y="75685"/>
                    <a:pt x="117467" y="73835"/>
                  </a:cubicBezTo>
                  <a:cubicBezTo>
                    <a:pt x="123697" y="72242"/>
                    <a:pt x="127992" y="70000"/>
                    <a:pt x="127545" y="61183"/>
                  </a:cubicBezTo>
                  <a:close/>
                  <a:moveTo>
                    <a:pt x="99191" y="71838"/>
                  </a:moveTo>
                  <a:cubicBezTo>
                    <a:pt x="101102" y="71985"/>
                    <a:pt x="102824" y="72322"/>
                    <a:pt x="103510" y="74540"/>
                  </a:cubicBezTo>
                  <a:cubicBezTo>
                    <a:pt x="104251" y="76923"/>
                    <a:pt x="104012" y="79122"/>
                    <a:pt x="102499" y="81064"/>
                  </a:cubicBezTo>
                  <a:cubicBezTo>
                    <a:pt x="101817" y="81942"/>
                    <a:pt x="100360" y="82386"/>
                    <a:pt x="98793" y="82386"/>
                  </a:cubicBezTo>
                  <a:cubicBezTo>
                    <a:pt x="97799" y="82386"/>
                    <a:pt x="96761" y="82208"/>
                    <a:pt x="95846" y="81849"/>
                  </a:cubicBezTo>
                  <a:cubicBezTo>
                    <a:pt x="94559" y="81346"/>
                    <a:pt x="93640" y="80544"/>
                    <a:pt x="92856" y="79331"/>
                  </a:cubicBezTo>
                  <a:cubicBezTo>
                    <a:pt x="91563" y="77321"/>
                    <a:pt x="89933" y="75532"/>
                    <a:pt x="88340" y="73510"/>
                  </a:cubicBezTo>
                  <a:lnTo>
                    <a:pt x="88340" y="73510"/>
                  </a:lnTo>
                  <a:cubicBezTo>
                    <a:pt x="90342" y="74540"/>
                    <a:pt x="92341" y="75452"/>
                    <a:pt x="94190" y="75452"/>
                  </a:cubicBezTo>
                  <a:cubicBezTo>
                    <a:pt x="96060" y="75452"/>
                    <a:pt x="97777" y="74520"/>
                    <a:pt x="99191" y="71838"/>
                  </a:cubicBezTo>
                  <a:close/>
                  <a:moveTo>
                    <a:pt x="132892" y="71757"/>
                  </a:moveTo>
                  <a:cubicBezTo>
                    <a:pt x="134399" y="73175"/>
                    <a:pt x="136178" y="74058"/>
                    <a:pt x="136496" y="76206"/>
                  </a:cubicBezTo>
                  <a:cubicBezTo>
                    <a:pt x="136900" y="78914"/>
                    <a:pt x="135375" y="81022"/>
                    <a:pt x="133506" y="82222"/>
                  </a:cubicBezTo>
                  <a:cubicBezTo>
                    <a:pt x="131898" y="83254"/>
                    <a:pt x="130097" y="83654"/>
                    <a:pt x="128193" y="83654"/>
                  </a:cubicBezTo>
                  <a:cubicBezTo>
                    <a:pt x="126819" y="83654"/>
                    <a:pt x="125391" y="83446"/>
                    <a:pt x="123942" y="83117"/>
                  </a:cubicBezTo>
                  <a:cubicBezTo>
                    <a:pt x="128554" y="80526"/>
                    <a:pt x="131819" y="77194"/>
                    <a:pt x="132892" y="71757"/>
                  </a:cubicBezTo>
                  <a:close/>
                  <a:moveTo>
                    <a:pt x="23208" y="67953"/>
                  </a:moveTo>
                  <a:cubicBezTo>
                    <a:pt x="25361" y="70291"/>
                    <a:pt x="26835" y="71339"/>
                    <a:pt x="28830" y="71339"/>
                  </a:cubicBezTo>
                  <a:cubicBezTo>
                    <a:pt x="30151" y="71339"/>
                    <a:pt x="31700" y="70880"/>
                    <a:pt x="33826" y="70030"/>
                  </a:cubicBezTo>
                  <a:lnTo>
                    <a:pt x="35155" y="75354"/>
                  </a:lnTo>
                  <a:cubicBezTo>
                    <a:pt x="33342" y="76488"/>
                    <a:pt x="31216" y="77750"/>
                    <a:pt x="29169" y="79116"/>
                  </a:cubicBezTo>
                  <a:cubicBezTo>
                    <a:pt x="27025" y="80556"/>
                    <a:pt x="25898" y="82486"/>
                    <a:pt x="26768" y="85237"/>
                  </a:cubicBezTo>
                  <a:cubicBezTo>
                    <a:pt x="26062" y="85484"/>
                    <a:pt x="25353" y="85595"/>
                    <a:pt x="24654" y="85595"/>
                  </a:cubicBezTo>
                  <a:cubicBezTo>
                    <a:pt x="20603" y="85595"/>
                    <a:pt x="16911" y="81857"/>
                    <a:pt x="16383" y="79171"/>
                  </a:cubicBezTo>
                  <a:cubicBezTo>
                    <a:pt x="15421" y="74245"/>
                    <a:pt x="16487" y="69981"/>
                    <a:pt x="23208" y="67953"/>
                  </a:cubicBezTo>
                  <a:close/>
                  <a:moveTo>
                    <a:pt x="62441" y="70445"/>
                  </a:moveTo>
                  <a:cubicBezTo>
                    <a:pt x="62998" y="70445"/>
                    <a:pt x="63720" y="70750"/>
                    <a:pt x="64330" y="70839"/>
                  </a:cubicBezTo>
                  <a:cubicBezTo>
                    <a:pt x="64348" y="71047"/>
                    <a:pt x="64379" y="71256"/>
                    <a:pt x="64404" y="71464"/>
                  </a:cubicBezTo>
                  <a:cubicBezTo>
                    <a:pt x="61518" y="74993"/>
                    <a:pt x="58675" y="78559"/>
                    <a:pt x="55728" y="82032"/>
                  </a:cubicBezTo>
                  <a:cubicBezTo>
                    <a:pt x="54699" y="83252"/>
                    <a:pt x="53566" y="84483"/>
                    <a:pt x="52224" y="85292"/>
                  </a:cubicBezTo>
                  <a:cubicBezTo>
                    <a:pt x="51533" y="85705"/>
                    <a:pt x="50878" y="85901"/>
                    <a:pt x="50270" y="85901"/>
                  </a:cubicBezTo>
                  <a:cubicBezTo>
                    <a:pt x="49101" y="85901"/>
                    <a:pt x="48105" y="85180"/>
                    <a:pt x="47359" y="83895"/>
                  </a:cubicBezTo>
                  <a:cubicBezTo>
                    <a:pt x="46226" y="81941"/>
                    <a:pt x="46606" y="79453"/>
                    <a:pt x="48401" y="78381"/>
                  </a:cubicBezTo>
                  <a:cubicBezTo>
                    <a:pt x="52886" y="75698"/>
                    <a:pt x="57407" y="73069"/>
                    <a:pt x="61984" y="70545"/>
                  </a:cubicBezTo>
                  <a:cubicBezTo>
                    <a:pt x="62115" y="70473"/>
                    <a:pt x="62270" y="70445"/>
                    <a:pt x="62441" y="70445"/>
                  </a:cubicBezTo>
                  <a:close/>
                  <a:moveTo>
                    <a:pt x="79316" y="67659"/>
                  </a:moveTo>
                  <a:cubicBezTo>
                    <a:pt x="83825" y="71764"/>
                    <a:pt x="89437" y="74478"/>
                    <a:pt x="92384" y="80054"/>
                  </a:cubicBezTo>
                  <a:cubicBezTo>
                    <a:pt x="92654" y="80550"/>
                    <a:pt x="92899" y="81052"/>
                    <a:pt x="93107" y="81573"/>
                  </a:cubicBezTo>
                  <a:cubicBezTo>
                    <a:pt x="93566" y="82743"/>
                    <a:pt x="94063" y="84018"/>
                    <a:pt x="92911" y="84998"/>
                  </a:cubicBezTo>
                  <a:cubicBezTo>
                    <a:pt x="92152" y="85651"/>
                    <a:pt x="91266" y="86028"/>
                    <a:pt x="90357" y="86028"/>
                  </a:cubicBezTo>
                  <a:cubicBezTo>
                    <a:pt x="89792" y="86028"/>
                    <a:pt x="89218" y="85882"/>
                    <a:pt x="88659" y="85568"/>
                  </a:cubicBezTo>
                  <a:cubicBezTo>
                    <a:pt x="87605" y="84979"/>
                    <a:pt x="86545" y="84171"/>
                    <a:pt x="85865" y="83197"/>
                  </a:cubicBezTo>
                  <a:cubicBezTo>
                    <a:pt x="83163" y="79324"/>
                    <a:pt x="80609" y="75348"/>
                    <a:pt x="78029" y="71397"/>
                  </a:cubicBezTo>
                  <a:cubicBezTo>
                    <a:pt x="77858" y="71133"/>
                    <a:pt x="77784" y="70655"/>
                    <a:pt x="77901" y="70380"/>
                  </a:cubicBezTo>
                  <a:cubicBezTo>
                    <a:pt x="78274" y="69522"/>
                    <a:pt x="78758" y="68707"/>
                    <a:pt x="79310" y="67659"/>
                  </a:cubicBezTo>
                  <a:close/>
                  <a:moveTo>
                    <a:pt x="42440" y="77560"/>
                  </a:moveTo>
                  <a:lnTo>
                    <a:pt x="47525" y="77995"/>
                  </a:lnTo>
                  <a:cubicBezTo>
                    <a:pt x="44523" y="80819"/>
                    <a:pt x="45497" y="85310"/>
                    <a:pt x="49730" y="86744"/>
                  </a:cubicBezTo>
                  <a:cubicBezTo>
                    <a:pt x="48413" y="87991"/>
                    <a:pt x="47041" y="88537"/>
                    <a:pt x="45700" y="88537"/>
                  </a:cubicBezTo>
                  <a:cubicBezTo>
                    <a:pt x="43992" y="88537"/>
                    <a:pt x="42333" y="87651"/>
                    <a:pt x="40902" y="86199"/>
                  </a:cubicBezTo>
                  <a:cubicBezTo>
                    <a:pt x="38212" y="83460"/>
                    <a:pt x="38892" y="80580"/>
                    <a:pt x="42440" y="77560"/>
                  </a:cubicBezTo>
                  <a:close/>
                  <a:moveTo>
                    <a:pt x="115592" y="73755"/>
                  </a:moveTo>
                  <a:cubicBezTo>
                    <a:pt x="117105" y="74754"/>
                    <a:pt x="118821" y="75550"/>
                    <a:pt x="120089" y="76806"/>
                  </a:cubicBezTo>
                  <a:cubicBezTo>
                    <a:pt x="123232" y="79919"/>
                    <a:pt x="121963" y="85966"/>
                    <a:pt x="117926" y="87792"/>
                  </a:cubicBezTo>
                  <a:cubicBezTo>
                    <a:pt x="117166" y="88135"/>
                    <a:pt x="116358" y="88392"/>
                    <a:pt x="115555" y="88643"/>
                  </a:cubicBezTo>
                  <a:cubicBezTo>
                    <a:pt x="114828" y="88873"/>
                    <a:pt x="114250" y="88998"/>
                    <a:pt x="113773" y="88998"/>
                  </a:cubicBezTo>
                  <a:cubicBezTo>
                    <a:pt x="112662" y="88998"/>
                    <a:pt x="112105" y="88322"/>
                    <a:pt x="111518" y="86732"/>
                  </a:cubicBezTo>
                  <a:cubicBezTo>
                    <a:pt x="110206" y="83203"/>
                    <a:pt x="107125" y="81836"/>
                    <a:pt x="103902" y="80519"/>
                  </a:cubicBezTo>
                  <a:lnTo>
                    <a:pt x="104582" y="79006"/>
                  </a:lnTo>
                  <a:cubicBezTo>
                    <a:pt x="106245" y="79707"/>
                    <a:pt x="107889" y="80525"/>
                    <a:pt x="109573" y="80525"/>
                  </a:cubicBezTo>
                  <a:cubicBezTo>
                    <a:pt x="110272" y="80525"/>
                    <a:pt x="110978" y="80384"/>
                    <a:pt x="111695" y="80035"/>
                  </a:cubicBezTo>
                  <a:cubicBezTo>
                    <a:pt x="114060" y="78889"/>
                    <a:pt x="115145" y="76764"/>
                    <a:pt x="115145" y="74092"/>
                  </a:cubicBezTo>
                  <a:lnTo>
                    <a:pt x="115592" y="73755"/>
                  </a:lnTo>
                  <a:close/>
                  <a:moveTo>
                    <a:pt x="36325" y="76071"/>
                  </a:moveTo>
                  <a:cubicBezTo>
                    <a:pt x="36380" y="76071"/>
                    <a:pt x="36433" y="76075"/>
                    <a:pt x="36484" y="76083"/>
                  </a:cubicBezTo>
                  <a:cubicBezTo>
                    <a:pt x="38163" y="76359"/>
                    <a:pt x="39836" y="76702"/>
                    <a:pt x="41576" y="77033"/>
                  </a:cubicBezTo>
                  <a:cubicBezTo>
                    <a:pt x="39248" y="79251"/>
                    <a:pt x="37489" y="81769"/>
                    <a:pt x="39186" y="85371"/>
                  </a:cubicBezTo>
                  <a:cubicBezTo>
                    <a:pt x="37495" y="86548"/>
                    <a:pt x="35951" y="87773"/>
                    <a:pt x="34261" y="88741"/>
                  </a:cubicBezTo>
                  <a:cubicBezTo>
                    <a:pt x="33702" y="89062"/>
                    <a:pt x="32949" y="89249"/>
                    <a:pt x="32253" y="89249"/>
                  </a:cubicBezTo>
                  <a:cubicBezTo>
                    <a:pt x="32018" y="89249"/>
                    <a:pt x="31789" y="89227"/>
                    <a:pt x="31577" y="89182"/>
                  </a:cubicBezTo>
                  <a:cubicBezTo>
                    <a:pt x="29114" y="88668"/>
                    <a:pt x="28134" y="86652"/>
                    <a:pt x="27503" y="84483"/>
                  </a:cubicBezTo>
                  <a:cubicBezTo>
                    <a:pt x="26939" y="82547"/>
                    <a:pt x="27779" y="81089"/>
                    <a:pt x="29378" y="80060"/>
                  </a:cubicBezTo>
                  <a:cubicBezTo>
                    <a:pt x="31363" y="78785"/>
                    <a:pt x="33372" y="77566"/>
                    <a:pt x="35394" y="76353"/>
                  </a:cubicBezTo>
                  <a:cubicBezTo>
                    <a:pt x="35660" y="76197"/>
                    <a:pt x="36014" y="76071"/>
                    <a:pt x="36325" y="76071"/>
                  </a:cubicBezTo>
                  <a:close/>
                  <a:moveTo>
                    <a:pt x="77088" y="71614"/>
                  </a:moveTo>
                  <a:cubicBezTo>
                    <a:pt x="79801" y="76281"/>
                    <a:pt x="83103" y="80643"/>
                    <a:pt x="84744" y="85911"/>
                  </a:cubicBezTo>
                  <a:cubicBezTo>
                    <a:pt x="85375" y="87932"/>
                    <a:pt x="84695" y="89734"/>
                    <a:pt x="83096" y="90591"/>
                  </a:cubicBezTo>
                  <a:cubicBezTo>
                    <a:pt x="82569" y="90875"/>
                    <a:pt x="81914" y="91016"/>
                    <a:pt x="81237" y="91016"/>
                  </a:cubicBezTo>
                  <a:cubicBezTo>
                    <a:pt x="79834" y="91016"/>
                    <a:pt x="78339" y="90409"/>
                    <a:pt x="77698" y="89195"/>
                  </a:cubicBezTo>
                  <a:cubicBezTo>
                    <a:pt x="76596" y="87118"/>
                    <a:pt x="75830" y="84771"/>
                    <a:pt x="75407" y="82455"/>
                  </a:cubicBezTo>
                  <a:cubicBezTo>
                    <a:pt x="74911" y="79704"/>
                    <a:pt x="74917" y="76862"/>
                    <a:pt x="74739" y="74056"/>
                  </a:cubicBezTo>
                  <a:cubicBezTo>
                    <a:pt x="74721" y="73719"/>
                    <a:pt x="74837" y="73259"/>
                    <a:pt x="75070" y="73051"/>
                  </a:cubicBezTo>
                  <a:cubicBezTo>
                    <a:pt x="75633" y="72549"/>
                    <a:pt x="76299" y="72158"/>
                    <a:pt x="77088" y="71614"/>
                  </a:cubicBezTo>
                  <a:close/>
                  <a:moveTo>
                    <a:pt x="65790" y="71996"/>
                  </a:moveTo>
                  <a:cubicBezTo>
                    <a:pt x="66070" y="71996"/>
                    <a:pt x="66384" y="72095"/>
                    <a:pt x="66756" y="72291"/>
                  </a:cubicBezTo>
                  <a:cubicBezTo>
                    <a:pt x="67283" y="72573"/>
                    <a:pt x="67896" y="72671"/>
                    <a:pt x="68845" y="72977"/>
                  </a:cubicBezTo>
                  <a:cubicBezTo>
                    <a:pt x="67093" y="77897"/>
                    <a:pt x="65513" y="82786"/>
                    <a:pt x="63546" y="87522"/>
                  </a:cubicBezTo>
                  <a:cubicBezTo>
                    <a:pt x="62982" y="88882"/>
                    <a:pt x="61469" y="90052"/>
                    <a:pt x="60115" y="90818"/>
                  </a:cubicBezTo>
                  <a:cubicBezTo>
                    <a:pt x="59714" y="91045"/>
                    <a:pt x="59278" y="91145"/>
                    <a:pt x="58839" y="91145"/>
                  </a:cubicBezTo>
                  <a:cubicBezTo>
                    <a:pt x="57720" y="91145"/>
                    <a:pt x="56576" y="90493"/>
                    <a:pt x="55912" y="89605"/>
                  </a:cubicBezTo>
                  <a:cubicBezTo>
                    <a:pt x="54858" y="88196"/>
                    <a:pt x="54503" y="85384"/>
                    <a:pt x="55440" y="84177"/>
                  </a:cubicBezTo>
                  <a:cubicBezTo>
                    <a:pt x="57162" y="81953"/>
                    <a:pt x="59043" y="79845"/>
                    <a:pt x="60826" y="77664"/>
                  </a:cubicBezTo>
                  <a:cubicBezTo>
                    <a:pt x="62069" y="76145"/>
                    <a:pt x="63380" y="74644"/>
                    <a:pt x="64447" y="72996"/>
                  </a:cubicBezTo>
                  <a:cubicBezTo>
                    <a:pt x="64881" y="72324"/>
                    <a:pt x="65280" y="71996"/>
                    <a:pt x="65790" y="71996"/>
                  </a:cubicBezTo>
                  <a:close/>
                  <a:moveTo>
                    <a:pt x="15158" y="81438"/>
                  </a:moveTo>
                  <a:cubicBezTo>
                    <a:pt x="13970" y="84739"/>
                    <a:pt x="13498" y="87966"/>
                    <a:pt x="14623" y="91340"/>
                  </a:cubicBezTo>
                  <a:lnTo>
                    <a:pt x="14623" y="91340"/>
                  </a:lnTo>
                  <a:cubicBezTo>
                    <a:pt x="13794" y="91756"/>
                    <a:pt x="13048" y="91936"/>
                    <a:pt x="12389" y="91936"/>
                  </a:cubicBezTo>
                  <a:cubicBezTo>
                    <a:pt x="10732" y="91936"/>
                    <a:pt x="9619" y="90802"/>
                    <a:pt x="9111" y="89440"/>
                  </a:cubicBezTo>
                  <a:cubicBezTo>
                    <a:pt x="8204" y="87020"/>
                    <a:pt x="8057" y="84961"/>
                    <a:pt x="10869" y="83399"/>
                  </a:cubicBezTo>
                  <a:cubicBezTo>
                    <a:pt x="12247" y="82633"/>
                    <a:pt x="13675" y="81977"/>
                    <a:pt x="15158" y="81438"/>
                  </a:cubicBezTo>
                  <a:close/>
                  <a:moveTo>
                    <a:pt x="94381" y="83049"/>
                  </a:moveTo>
                  <a:cubicBezTo>
                    <a:pt x="96238" y="84067"/>
                    <a:pt x="97751" y="87240"/>
                    <a:pt x="97249" y="89011"/>
                  </a:cubicBezTo>
                  <a:cubicBezTo>
                    <a:pt x="96696" y="90941"/>
                    <a:pt x="94582" y="92649"/>
                    <a:pt x="92417" y="92649"/>
                  </a:cubicBezTo>
                  <a:cubicBezTo>
                    <a:pt x="92253" y="92649"/>
                    <a:pt x="92089" y="92640"/>
                    <a:pt x="91925" y="92619"/>
                  </a:cubicBezTo>
                  <a:cubicBezTo>
                    <a:pt x="90258" y="92417"/>
                    <a:pt x="88579" y="91817"/>
                    <a:pt x="87072" y="91063"/>
                  </a:cubicBezTo>
                  <a:cubicBezTo>
                    <a:pt x="85908" y="90481"/>
                    <a:pt x="85449" y="89391"/>
                    <a:pt x="85694" y="87804"/>
                  </a:cubicBezTo>
                  <a:cubicBezTo>
                    <a:pt x="85902" y="86419"/>
                    <a:pt x="85216" y="84900"/>
                    <a:pt x="84867" y="83111"/>
                  </a:cubicBezTo>
                  <a:lnTo>
                    <a:pt x="84867" y="83111"/>
                  </a:lnTo>
                  <a:cubicBezTo>
                    <a:pt x="86370" y="85347"/>
                    <a:pt x="88065" y="86900"/>
                    <a:pt x="90319" y="86900"/>
                  </a:cubicBezTo>
                  <a:cubicBezTo>
                    <a:pt x="91023" y="86900"/>
                    <a:pt x="91781" y="86749"/>
                    <a:pt x="92605" y="86419"/>
                  </a:cubicBezTo>
                  <a:cubicBezTo>
                    <a:pt x="94075" y="85831"/>
                    <a:pt x="94345" y="84477"/>
                    <a:pt x="94381" y="83049"/>
                  </a:cubicBezTo>
                  <a:close/>
                  <a:moveTo>
                    <a:pt x="70551" y="72897"/>
                  </a:moveTo>
                  <a:cubicBezTo>
                    <a:pt x="71052" y="72897"/>
                    <a:pt x="71600" y="73061"/>
                    <a:pt x="72097" y="73061"/>
                  </a:cubicBezTo>
                  <a:cubicBezTo>
                    <a:pt x="72196" y="73061"/>
                    <a:pt x="72293" y="73054"/>
                    <a:pt x="72387" y="73039"/>
                  </a:cubicBezTo>
                  <a:cubicBezTo>
                    <a:pt x="72497" y="73020"/>
                    <a:pt x="72599" y="73012"/>
                    <a:pt x="72693" y="73012"/>
                  </a:cubicBezTo>
                  <a:cubicBezTo>
                    <a:pt x="73676" y="73012"/>
                    <a:pt x="73846" y="73949"/>
                    <a:pt x="73918" y="74754"/>
                  </a:cubicBezTo>
                  <a:cubicBezTo>
                    <a:pt x="74102" y="76825"/>
                    <a:pt x="74182" y="78908"/>
                    <a:pt x="74323" y="80985"/>
                  </a:cubicBezTo>
                  <a:cubicBezTo>
                    <a:pt x="74421" y="82437"/>
                    <a:pt x="74543" y="83883"/>
                    <a:pt x="74709" y="86039"/>
                  </a:cubicBezTo>
                  <a:cubicBezTo>
                    <a:pt x="74457" y="87191"/>
                    <a:pt x="74176" y="89023"/>
                    <a:pt x="73643" y="90781"/>
                  </a:cubicBezTo>
                  <a:cubicBezTo>
                    <a:pt x="73226" y="92147"/>
                    <a:pt x="72307" y="92852"/>
                    <a:pt x="71200" y="92852"/>
                  </a:cubicBezTo>
                  <a:cubicBezTo>
                    <a:pt x="70599" y="92852"/>
                    <a:pt x="69942" y="92644"/>
                    <a:pt x="69280" y="92221"/>
                  </a:cubicBezTo>
                  <a:cubicBezTo>
                    <a:pt x="65923" y="90077"/>
                    <a:pt x="65488" y="87926"/>
                    <a:pt x="66266" y="83736"/>
                  </a:cubicBezTo>
                  <a:cubicBezTo>
                    <a:pt x="66873" y="80507"/>
                    <a:pt x="68257" y="77431"/>
                    <a:pt x="69103" y="74239"/>
                  </a:cubicBezTo>
                  <a:cubicBezTo>
                    <a:pt x="69394" y="73143"/>
                    <a:pt x="69937" y="72897"/>
                    <a:pt x="70551" y="72897"/>
                  </a:cubicBezTo>
                  <a:close/>
                  <a:moveTo>
                    <a:pt x="103726" y="81475"/>
                  </a:moveTo>
                  <a:cubicBezTo>
                    <a:pt x="103775" y="81475"/>
                    <a:pt x="103821" y="81480"/>
                    <a:pt x="103859" y="81493"/>
                  </a:cubicBezTo>
                  <a:cubicBezTo>
                    <a:pt x="106659" y="82467"/>
                    <a:pt x="109398" y="83632"/>
                    <a:pt x="110580" y="86627"/>
                  </a:cubicBezTo>
                  <a:cubicBezTo>
                    <a:pt x="111891" y="89948"/>
                    <a:pt x="108944" y="93593"/>
                    <a:pt x="104956" y="94071"/>
                  </a:cubicBezTo>
                  <a:cubicBezTo>
                    <a:pt x="104707" y="94101"/>
                    <a:pt x="104466" y="94115"/>
                    <a:pt x="104233" y="94115"/>
                  </a:cubicBezTo>
                  <a:cubicBezTo>
                    <a:pt x="101418" y="94115"/>
                    <a:pt x="99685" y="92078"/>
                    <a:pt x="97518" y="90726"/>
                  </a:cubicBezTo>
                  <a:cubicBezTo>
                    <a:pt x="98860" y="87497"/>
                    <a:pt x="97475" y="85163"/>
                    <a:pt x="95723" y="82945"/>
                  </a:cubicBezTo>
                  <a:lnTo>
                    <a:pt x="95723" y="82945"/>
                  </a:lnTo>
                  <a:cubicBezTo>
                    <a:pt x="96938" y="82997"/>
                    <a:pt x="98159" y="83223"/>
                    <a:pt x="99332" y="83223"/>
                  </a:cubicBezTo>
                  <a:cubicBezTo>
                    <a:pt x="100679" y="83223"/>
                    <a:pt x="101963" y="82925"/>
                    <a:pt x="103106" y="81720"/>
                  </a:cubicBezTo>
                  <a:cubicBezTo>
                    <a:pt x="103235" y="81581"/>
                    <a:pt x="103516" y="81475"/>
                    <a:pt x="103726" y="81475"/>
                  </a:cubicBezTo>
                  <a:close/>
                  <a:moveTo>
                    <a:pt x="53841" y="85568"/>
                  </a:moveTo>
                  <a:cubicBezTo>
                    <a:pt x="54510" y="90623"/>
                    <a:pt x="56290" y="91993"/>
                    <a:pt x="58756" y="91993"/>
                  </a:cubicBezTo>
                  <a:cubicBezTo>
                    <a:pt x="59248" y="91993"/>
                    <a:pt x="59767" y="91938"/>
                    <a:pt x="60311" y="91847"/>
                  </a:cubicBezTo>
                  <a:lnTo>
                    <a:pt x="60311" y="91847"/>
                  </a:lnTo>
                  <a:cubicBezTo>
                    <a:pt x="59776" y="93630"/>
                    <a:pt x="57493" y="94401"/>
                    <a:pt x="55509" y="94401"/>
                  </a:cubicBezTo>
                  <a:cubicBezTo>
                    <a:pt x="55086" y="94401"/>
                    <a:pt x="54677" y="94366"/>
                    <a:pt x="54301" y="94298"/>
                  </a:cubicBezTo>
                  <a:cubicBezTo>
                    <a:pt x="52518" y="93979"/>
                    <a:pt x="51072" y="91860"/>
                    <a:pt x="50882" y="89446"/>
                  </a:cubicBezTo>
                  <a:cubicBezTo>
                    <a:pt x="50711" y="87344"/>
                    <a:pt x="51317" y="86554"/>
                    <a:pt x="53841" y="85568"/>
                  </a:cubicBezTo>
                  <a:close/>
                  <a:moveTo>
                    <a:pt x="125099" y="84673"/>
                  </a:moveTo>
                  <a:cubicBezTo>
                    <a:pt x="126747" y="84673"/>
                    <a:pt x="129626" y="88031"/>
                    <a:pt x="130247" y="90585"/>
                  </a:cubicBezTo>
                  <a:cubicBezTo>
                    <a:pt x="130651" y="92227"/>
                    <a:pt x="128936" y="95781"/>
                    <a:pt x="126234" y="96320"/>
                  </a:cubicBezTo>
                  <a:cubicBezTo>
                    <a:pt x="128611" y="92037"/>
                    <a:pt x="127588" y="88282"/>
                    <a:pt x="125064" y="84673"/>
                  </a:cubicBezTo>
                  <a:cubicBezTo>
                    <a:pt x="125075" y="84673"/>
                    <a:pt x="125087" y="84673"/>
                    <a:pt x="125099" y="84673"/>
                  </a:cubicBezTo>
                  <a:close/>
                  <a:moveTo>
                    <a:pt x="16365" y="81597"/>
                  </a:moveTo>
                  <a:cubicBezTo>
                    <a:pt x="18672" y="84019"/>
                    <a:pt x="20876" y="86388"/>
                    <a:pt x="24342" y="86388"/>
                  </a:cubicBezTo>
                  <a:cubicBezTo>
                    <a:pt x="24989" y="86388"/>
                    <a:pt x="25680" y="86305"/>
                    <a:pt x="26425" y="86125"/>
                  </a:cubicBezTo>
                  <a:lnTo>
                    <a:pt x="26425" y="86125"/>
                  </a:lnTo>
                  <a:cubicBezTo>
                    <a:pt x="22646" y="89775"/>
                    <a:pt x="21830" y="93468"/>
                    <a:pt x="25188" y="97705"/>
                  </a:cubicBezTo>
                  <a:lnTo>
                    <a:pt x="25188" y="97705"/>
                  </a:lnTo>
                  <a:cubicBezTo>
                    <a:pt x="24932" y="97723"/>
                    <a:pt x="24682" y="97732"/>
                    <a:pt x="24439" y="97732"/>
                  </a:cubicBezTo>
                  <a:cubicBezTo>
                    <a:pt x="19990" y="97732"/>
                    <a:pt x="17810" y="94740"/>
                    <a:pt x="15899" y="91523"/>
                  </a:cubicBezTo>
                  <a:cubicBezTo>
                    <a:pt x="13945" y="88227"/>
                    <a:pt x="14937" y="84973"/>
                    <a:pt x="16365" y="81597"/>
                  </a:cubicBezTo>
                  <a:close/>
                  <a:moveTo>
                    <a:pt x="75309" y="86842"/>
                  </a:moveTo>
                  <a:cubicBezTo>
                    <a:pt x="76731" y="90383"/>
                    <a:pt x="79051" y="91883"/>
                    <a:pt x="81302" y="91883"/>
                  </a:cubicBezTo>
                  <a:cubicBezTo>
                    <a:pt x="82630" y="91883"/>
                    <a:pt x="83934" y="91361"/>
                    <a:pt x="85014" y="90426"/>
                  </a:cubicBezTo>
                  <a:cubicBezTo>
                    <a:pt x="86178" y="91939"/>
                    <a:pt x="86233" y="93514"/>
                    <a:pt x="85253" y="95107"/>
                  </a:cubicBezTo>
                  <a:cubicBezTo>
                    <a:pt x="84213" y="96812"/>
                    <a:pt x="82848" y="98067"/>
                    <a:pt x="80865" y="98067"/>
                  </a:cubicBezTo>
                  <a:cubicBezTo>
                    <a:pt x="80638" y="98067"/>
                    <a:pt x="80404" y="98051"/>
                    <a:pt x="80161" y="98017"/>
                  </a:cubicBezTo>
                  <a:cubicBezTo>
                    <a:pt x="76375" y="97496"/>
                    <a:pt x="73826" y="93538"/>
                    <a:pt x="74758" y="89832"/>
                  </a:cubicBezTo>
                  <a:cubicBezTo>
                    <a:pt x="74972" y="88974"/>
                    <a:pt x="75082" y="88092"/>
                    <a:pt x="75309" y="86842"/>
                  </a:cubicBezTo>
                  <a:close/>
                  <a:moveTo>
                    <a:pt x="65035" y="86817"/>
                  </a:moveTo>
                  <a:cubicBezTo>
                    <a:pt x="65351" y="91299"/>
                    <a:pt x="68519" y="93672"/>
                    <a:pt x="71469" y="93672"/>
                  </a:cubicBezTo>
                  <a:cubicBezTo>
                    <a:pt x="72173" y="93672"/>
                    <a:pt x="72864" y="93536"/>
                    <a:pt x="73502" y="93263"/>
                  </a:cubicBezTo>
                  <a:lnTo>
                    <a:pt x="73502" y="93263"/>
                  </a:lnTo>
                  <a:cubicBezTo>
                    <a:pt x="72962" y="96122"/>
                    <a:pt x="70473" y="98367"/>
                    <a:pt x="67552" y="98367"/>
                  </a:cubicBezTo>
                  <a:cubicBezTo>
                    <a:pt x="66461" y="98367"/>
                    <a:pt x="65310" y="98054"/>
                    <a:pt x="64177" y="97343"/>
                  </a:cubicBezTo>
                  <a:cubicBezTo>
                    <a:pt x="61677" y="95775"/>
                    <a:pt x="61028" y="92129"/>
                    <a:pt x="62903" y="89844"/>
                  </a:cubicBezTo>
                  <a:cubicBezTo>
                    <a:pt x="63650" y="88937"/>
                    <a:pt x="64263" y="87926"/>
                    <a:pt x="65035" y="86824"/>
                  </a:cubicBezTo>
                  <a:lnTo>
                    <a:pt x="65035" y="86817"/>
                  </a:lnTo>
                  <a:close/>
                  <a:moveTo>
                    <a:pt x="49896" y="88404"/>
                  </a:moveTo>
                  <a:cubicBezTo>
                    <a:pt x="49896" y="88410"/>
                    <a:pt x="49871" y="88858"/>
                    <a:pt x="49902" y="89293"/>
                  </a:cubicBezTo>
                  <a:cubicBezTo>
                    <a:pt x="49963" y="90352"/>
                    <a:pt x="50496" y="91670"/>
                    <a:pt x="50055" y="92423"/>
                  </a:cubicBezTo>
                  <a:cubicBezTo>
                    <a:pt x="48468" y="95137"/>
                    <a:pt x="46765" y="97870"/>
                    <a:pt x="43499" y="98948"/>
                  </a:cubicBezTo>
                  <a:cubicBezTo>
                    <a:pt x="43171" y="99057"/>
                    <a:pt x="42827" y="99109"/>
                    <a:pt x="42475" y="99109"/>
                  </a:cubicBezTo>
                  <a:cubicBezTo>
                    <a:pt x="40727" y="99109"/>
                    <a:pt x="38795" y="97823"/>
                    <a:pt x="37734" y="95824"/>
                  </a:cubicBezTo>
                  <a:cubicBezTo>
                    <a:pt x="36742" y="93955"/>
                    <a:pt x="37201" y="92282"/>
                    <a:pt x="39101" y="90830"/>
                  </a:cubicBezTo>
                  <a:cubicBezTo>
                    <a:pt x="39548" y="90487"/>
                    <a:pt x="40001" y="90150"/>
                    <a:pt x="40430" y="89783"/>
                  </a:cubicBezTo>
                  <a:cubicBezTo>
                    <a:pt x="41179" y="89125"/>
                    <a:pt x="41860" y="88793"/>
                    <a:pt x="42739" y="88793"/>
                  </a:cubicBezTo>
                  <a:cubicBezTo>
                    <a:pt x="43155" y="88793"/>
                    <a:pt x="43616" y="88867"/>
                    <a:pt x="44149" y="89017"/>
                  </a:cubicBezTo>
                  <a:cubicBezTo>
                    <a:pt x="44516" y="89121"/>
                    <a:pt x="44899" y="89163"/>
                    <a:pt x="45296" y="89163"/>
                  </a:cubicBezTo>
                  <a:cubicBezTo>
                    <a:pt x="46721" y="89163"/>
                    <a:pt x="48314" y="88615"/>
                    <a:pt x="49896" y="88404"/>
                  </a:cubicBezTo>
                  <a:close/>
                  <a:moveTo>
                    <a:pt x="39609" y="86119"/>
                  </a:moveTo>
                  <a:cubicBezTo>
                    <a:pt x="40154" y="86738"/>
                    <a:pt x="40657" y="87320"/>
                    <a:pt x="41288" y="88043"/>
                  </a:cubicBezTo>
                  <a:cubicBezTo>
                    <a:pt x="38218" y="90328"/>
                    <a:pt x="34438" y="92338"/>
                    <a:pt x="37459" y="97086"/>
                  </a:cubicBezTo>
                  <a:cubicBezTo>
                    <a:pt x="35543" y="98761"/>
                    <a:pt x="33538" y="99501"/>
                    <a:pt x="31635" y="99501"/>
                  </a:cubicBezTo>
                  <a:cubicBezTo>
                    <a:pt x="29447" y="99501"/>
                    <a:pt x="27394" y="98523"/>
                    <a:pt x="25769" y="96865"/>
                  </a:cubicBezTo>
                  <a:cubicBezTo>
                    <a:pt x="23116" y="94157"/>
                    <a:pt x="23171" y="89556"/>
                    <a:pt x="27356" y="86676"/>
                  </a:cubicBezTo>
                  <a:cubicBezTo>
                    <a:pt x="28367" y="88263"/>
                    <a:pt x="29427" y="89862"/>
                    <a:pt x="31528" y="89985"/>
                  </a:cubicBezTo>
                  <a:cubicBezTo>
                    <a:pt x="31735" y="89997"/>
                    <a:pt x="31949" y="90005"/>
                    <a:pt x="32166" y="90005"/>
                  </a:cubicBezTo>
                  <a:cubicBezTo>
                    <a:pt x="32934" y="90005"/>
                    <a:pt x="33735" y="89909"/>
                    <a:pt x="34346" y="89574"/>
                  </a:cubicBezTo>
                  <a:cubicBezTo>
                    <a:pt x="36154" y="88582"/>
                    <a:pt x="37814" y="87320"/>
                    <a:pt x="39609" y="86119"/>
                  </a:cubicBezTo>
                  <a:close/>
                  <a:moveTo>
                    <a:pt x="122856" y="83767"/>
                  </a:moveTo>
                  <a:cubicBezTo>
                    <a:pt x="123206" y="83767"/>
                    <a:pt x="123577" y="84019"/>
                    <a:pt x="123930" y="84495"/>
                  </a:cubicBezTo>
                  <a:cubicBezTo>
                    <a:pt x="126381" y="87798"/>
                    <a:pt x="127802" y="91278"/>
                    <a:pt x="125823" y="95413"/>
                  </a:cubicBezTo>
                  <a:cubicBezTo>
                    <a:pt x="124304" y="98593"/>
                    <a:pt x="121700" y="100051"/>
                    <a:pt x="118386" y="100455"/>
                  </a:cubicBezTo>
                  <a:cubicBezTo>
                    <a:pt x="117942" y="100509"/>
                    <a:pt x="117494" y="100526"/>
                    <a:pt x="117036" y="100526"/>
                  </a:cubicBezTo>
                  <a:cubicBezTo>
                    <a:pt x="116235" y="100526"/>
                    <a:pt x="115404" y="100474"/>
                    <a:pt x="114516" y="100474"/>
                  </a:cubicBezTo>
                  <a:lnTo>
                    <a:pt x="114516" y="100474"/>
                  </a:lnTo>
                  <a:cubicBezTo>
                    <a:pt x="115953" y="96702"/>
                    <a:pt x="115621" y="93151"/>
                    <a:pt x="113594" y="90132"/>
                  </a:cubicBezTo>
                  <a:cubicBezTo>
                    <a:pt x="114489" y="89887"/>
                    <a:pt x="115359" y="89623"/>
                    <a:pt x="116241" y="89427"/>
                  </a:cubicBezTo>
                  <a:cubicBezTo>
                    <a:pt x="118912" y="88845"/>
                    <a:pt x="120763" y="87308"/>
                    <a:pt x="121804" y="84783"/>
                  </a:cubicBezTo>
                  <a:cubicBezTo>
                    <a:pt x="122088" y="84093"/>
                    <a:pt x="122458" y="83767"/>
                    <a:pt x="122856" y="83767"/>
                  </a:cubicBezTo>
                  <a:close/>
                  <a:moveTo>
                    <a:pt x="15262" y="92172"/>
                  </a:moveTo>
                  <a:cubicBezTo>
                    <a:pt x="17235" y="95511"/>
                    <a:pt x="19630" y="98317"/>
                    <a:pt x="24066" y="98734"/>
                  </a:cubicBezTo>
                  <a:cubicBezTo>
                    <a:pt x="22319" y="100065"/>
                    <a:pt x="20508" y="100719"/>
                    <a:pt x="18865" y="100719"/>
                  </a:cubicBezTo>
                  <a:cubicBezTo>
                    <a:pt x="17461" y="100719"/>
                    <a:pt x="16181" y="100241"/>
                    <a:pt x="15170" y="99297"/>
                  </a:cubicBezTo>
                  <a:cubicBezTo>
                    <a:pt x="12658" y="96951"/>
                    <a:pt x="12652" y="94862"/>
                    <a:pt x="15262" y="92172"/>
                  </a:cubicBezTo>
                  <a:close/>
                  <a:moveTo>
                    <a:pt x="86999" y="92276"/>
                  </a:moveTo>
                  <a:cubicBezTo>
                    <a:pt x="88573" y="93101"/>
                    <a:pt x="90120" y="93696"/>
                    <a:pt x="91726" y="93696"/>
                  </a:cubicBezTo>
                  <a:cubicBezTo>
                    <a:pt x="92483" y="93696"/>
                    <a:pt x="93252" y="93565"/>
                    <a:pt x="94044" y="93263"/>
                  </a:cubicBezTo>
                  <a:cubicBezTo>
                    <a:pt x="94192" y="93203"/>
                    <a:pt x="94370" y="93153"/>
                    <a:pt x="94531" y="93153"/>
                  </a:cubicBezTo>
                  <a:cubicBezTo>
                    <a:pt x="94584" y="93153"/>
                    <a:pt x="94634" y="93159"/>
                    <a:pt x="94682" y="93171"/>
                  </a:cubicBezTo>
                  <a:cubicBezTo>
                    <a:pt x="95662" y="93453"/>
                    <a:pt x="98382" y="97429"/>
                    <a:pt x="98400" y="98568"/>
                  </a:cubicBezTo>
                  <a:cubicBezTo>
                    <a:pt x="98431" y="100602"/>
                    <a:pt x="96691" y="103194"/>
                    <a:pt x="94841" y="103880"/>
                  </a:cubicBezTo>
                  <a:cubicBezTo>
                    <a:pt x="94115" y="104145"/>
                    <a:pt x="93407" y="104285"/>
                    <a:pt x="92730" y="104285"/>
                  </a:cubicBezTo>
                  <a:cubicBezTo>
                    <a:pt x="91235" y="104285"/>
                    <a:pt x="89893" y="103605"/>
                    <a:pt x="88855" y="102103"/>
                  </a:cubicBezTo>
                  <a:cubicBezTo>
                    <a:pt x="87660" y="100376"/>
                    <a:pt x="86662" y="98391"/>
                    <a:pt x="86147" y="96375"/>
                  </a:cubicBezTo>
                  <a:cubicBezTo>
                    <a:pt x="85847" y="95193"/>
                    <a:pt x="86662" y="93734"/>
                    <a:pt x="86999" y="92276"/>
                  </a:cubicBezTo>
                  <a:close/>
                  <a:moveTo>
                    <a:pt x="111977" y="89623"/>
                  </a:moveTo>
                  <a:cubicBezTo>
                    <a:pt x="112584" y="90328"/>
                    <a:pt x="113307" y="90861"/>
                    <a:pt x="113613" y="91566"/>
                  </a:cubicBezTo>
                  <a:cubicBezTo>
                    <a:pt x="114918" y="94592"/>
                    <a:pt x="115243" y="97613"/>
                    <a:pt x="113184" y="100510"/>
                  </a:cubicBezTo>
                  <a:cubicBezTo>
                    <a:pt x="111238" y="103240"/>
                    <a:pt x="108731" y="104608"/>
                    <a:pt x="105657" y="104608"/>
                  </a:cubicBezTo>
                  <a:cubicBezTo>
                    <a:pt x="105053" y="104608"/>
                    <a:pt x="104427" y="104555"/>
                    <a:pt x="103780" y="104450"/>
                  </a:cubicBezTo>
                  <a:cubicBezTo>
                    <a:pt x="102946" y="104309"/>
                    <a:pt x="102132" y="104088"/>
                    <a:pt x="101341" y="103794"/>
                  </a:cubicBezTo>
                  <a:cubicBezTo>
                    <a:pt x="99417" y="103071"/>
                    <a:pt x="98701" y="101932"/>
                    <a:pt x="99099" y="99941"/>
                  </a:cubicBezTo>
                  <a:cubicBezTo>
                    <a:pt x="99712" y="96865"/>
                    <a:pt x="97604" y="95193"/>
                    <a:pt x="95895" y="93287"/>
                  </a:cubicBezTo>
                  <a:cubicBezTo>
                    <a:pt x="95754" y="93128"/>
                    <a:pt x="95558" y="93011"/>
                    <a:pt x="95386" y="92871"/>
                  </a:cubicBezTo>
                  <a:lnTo>
                    <a:pt x="96722" y="91333"/>
                  </a:lnTo>
                  <a:cubicBezTo>
                    <a:pt x="99980" y="93654"/>
                    <a:pt x="102637" y="94836"/>
                    <a:pt x="104923" y="94836"/>
                  </a:cubicBezTo>
                  <a:cubicBezTo>
                    <a:pt x="107676" y="94836"/>
                    <a:pt x="109892" y="93124"/>
                    <a:pt x="111977" y="89623"/>
                  </a:cubicBezTo>
                  <a:close/>
                  <a:moveTo>
                    <a:pt x="125621" y="97600"/>
                  </a:moveTo>
                  <a:lnTo>
                    <a:pt x="125621" y="97600"/>
                  </a:lnTo>
                  <a:cubicBezTo>
                    <a:pt x="127042" y="99346"/>
                    <a:pt x="126105" y="101025"/>
                    <a:pt x="125535" y="102508"/>
                  </a:cubicBezTo>
                  <a:cubicBezTo>
                    <a:pt x="124679" y="104718"/>
                    <a:pt x="122853" y="105576"/>
                    <a:pt x="120566" y="105576"/>
                  </a:cubicBezTo>
                  <a:cubicBezTo>
                    <a:pt x="120463" y="105576"/>
                    <a:pt x="120359" y="105575"/>
                    <a:pt x="120254" y="105571"/>
                  </a:cubicBezTo>
                  <a:cubicBezTo>
                    <a:pt x="117773" y="105498"/>
                    <a:pt x="115978" y="104248"/>
                    <a:pt x="114740" y="101448"/>
                  </a:cubicBezTo>
                  <a:lnTo>
                    <a:pt x="114740" y="101448"/>
                  </a:lnTo>
                  <a:cubicBezTo>
                    <a:pt x="115265" y="101486"/>
                    <a:pt x="115783" y="101506"/>
                    <a:pt x="116294" y="101506"/>
                  </a:cubicBezTo>
                  <a:cubicBezTo>
                    <a:pt x="119845" y="101506"/>
                    <a:pt x="123040" y="100525"/>
                    <a:pt x="125621" y="97600"/>
                  </a:cubicBezTo>
                  <a:close/>
                  <a:moveTo>
                    <a:pt x="60660" y="93109"/>
                  </a:moveTo>
                  <a:cubicBezTo>
                    <a:pt x="61291" y="94482"/>
                    <a:pt x="61947" y="95897"/>
                    <a:pt x="62596" y="97318"/>
                  </a:cubicBezTo>
                  <a:cubicBezTo>
                    <a:pt x="62682" y="97515"/>
                    <a:pt x="62792" y="97766"/>
                    <a:pt x="62743" y="97950"/>
                  </a:cubicBezTo>
                  <a:cubicBezTo>
                    <a:pt x="62100" y="100363"/>
                    <a:pt x="61916" y="102992"/>
                    <a:pt x="59919" y="104811"/>
                  </a:cubicBezTo>
                  <a:cubicBezTo>
                    <a:pt x="59167" y="105498"/>
                    <a:pt x="58349" y="105719"/>
                    <a:pt x="57506" y="105719"/>
                  </a:cubicBezTo>
                  <a:cubicBezTo>
                    <a:pt x="56626" y="105719"/>
                    <a:pt x="55720" y="105477"/>
                    <a:pt x="54834" y="105271"/>
                  </a:cubicBezTo>
                  <a:cubicBezTo>
                    <a:pt x="53198" y="104891"/>
                    <a:pt x="52224" y="103690"/>
                    <a:pt x="52291" y="102122"/>
                  </a:cubicBezTo>
                  <a:cubicBezTo>
                    <a:pt x="52395" y="99818"/>
                    <a:pt x="52873" y="97533"/>
                    <a:pt x="53210" y="95125"/>
                  </a:cubicBezTo>
                  <a:cubicBezTo>
                    <a:pt x="53938" y="95233"/>
                    <a:pt x="54601" y="95288"/>
                    <a:pt x="55215" y="95288"/>
                  </a:cubicBezTo>
                  <a:cubicBezTo>
                    <a:pt x="57423" y="95288"/>
                    <a:pt x="58997" y="94581"/>
                    <a:pt x="60660" y="93109"/>
                  </a:cubicBezTo>
                  <a:close/>
                  <a:moveTo>
                    <a:pt x="74200" y="94225"/>
                  </a:moveTo>
                  <a:cubicBezTo>
                    <a:pt x="75395" y="96350"/>
                    <a:pt x="76669" y="98446"/>
                    <a:pt x="79475" y="98875"/>
                  </a:cubicBezTo>
                  <a:cubicBezTo>
                    <a:pt x="79831" y="98930"/>
                    <a:pt x="80327" y="99524"/>
                    <a:pt x="80370" y="99916"/>
                  </a:cubicBezTo>
                  <a:cubicBezTo>
                    <a:pt x="80572" y="101803"/>
                    <a:pt x="80670" y="103709"/>
                    <a:pt x="80743" y="105614"/>
                  </a:cubicBezTo>
                  <a:cubicBezTo>
                    <a:pt x="80756" y="105963"/>
                    <a:pt x="80547" y="106380"/>
                    <a:pt x="80321" y="106680"/>
                  </a:cubicBezTo>
                  <a:cubicBezTo>
                    <a:pt x="79390" y="107942"/>
                    <a:pt x="77174" y="108660"/>
                    <a:pt x="75123" y="108660"/>
                  </a:cubicBezTo>
                  <a:cubicBezTo>
                    <a:pt x="73540" y="108660"/>
                    <a:pt x="72057" y="108233"/>
                    <a:pt x="71339" y="107299"/>
                  </a:cubicBezTo>
                  <a:cubicBezTo>
                    <a:pt x="70481" y="106178"/>
                    <a:pt x="70010" y="104511"/>
                    <a:pt x="69973" y="103078"/>
                  </a:cubicBezTo>
                  <a:cubicBezTo>
                    <a:pt x="69924" y="100970"/>
                    <a:pt x="69611" y="98654"/>
                    <a:pt x="72117" y="97245"/>
                  </a:cubicBezTo>
                  <a:cubicBezTo>
                    <a:pt x="73067" y="96712"/>
                    <a:pt x="73502" y="95284"/>
                    <a:pt x="74200" y="94225"/>
                  </a:cubicBezTo>
                  <a:close/>
                  <a:moveTo>
                    <a:pt x="50956" y="92993"/>
                  </a:moveTo>
                  <a:lnTo>
                    <a:pt x="52726" y="94923"/>
                  </a:lnTo>
                  <a:cubicBezTo>
                    <a:pt x="52359" y="96179"/>
                    <a:pt x="51899" y="97551"/>
                    <a:pt x="51562" y="98954"/>
                  </a:cubicBezTo>
                  <a:cubicBezTo>
                    <a:pt x="50613" y="102881"/>
                    <a:pt x="51703" y="105020"/>
                    <a:pt x="55520" y="106600"/>
                  </a:cubicBezTo>
                  <a:cubicBezTo>
                    <a:pt x="54313" y="109155"/>
                    <a:pt x="51991" y="109933"/>
                    <a:pt x="49559" y="110282"/>
                  </a:cubicBezTo>
                  <a:cubicBezTo>
                    <a:pt x="49100" y="110348"/>
                    <a:pt x="48644" y="110380"/>
                    <a:pt x="48194" y="110380"/>
                  </a:cubicBezTo>
                  <a:cubicBezTo>
                    <a:pt x="42787" y="110380"/>
                    <a:pt x="38093" y="105825"/>
                    <a:pt x="37471" y="101368"/>
                  </a:cubicBezTo>
                  <a:cubicBezTo>
                    <a:pt x="37324" y="100327"/>
                    <a:pt x="37673" y="99212"/>
                    <a:pt x="37826" y="97809"/>
                  </a:cubicBezTo>
                  <a:cubicBezTo>
                    <a:pt x="38898" y="98538"/>
                    <a:pt x="39511" y="99022"/>
                    <a:pt x="40185" y="99408"/>
                  </a:cubicBezTo>
                  <a:cubicBezTo>
                    <a:pt x="40960" y="99854"/>
                    <a:pt x="41694" y="100041"/>
                    <a:pt x="42391" y="100041"/>
                  </a:cubicBezTo>
                  <a:cubicBezTo>
                    <a:pt x="43971" y="100041"/>
                    <a:pt x="45357" y="99082"/>
                    <a:pt x="46581" y="98011"/>
                  </a:cubicBezTo>
                  <a:cubicBezTo>
                    <a:pt x="48242" y="96559"/>
                    <a:pt x="49522" y="94666"/>
                    <a:pt x="50956" y="92993"/>
                  </a:cubicBezTo>
                  <a:close/>
                  <a:moveTo>
                    <a:pt x="25254" y="99408"/>
                  </a:moveTo>
                  <a:cubicBezTo>
                    <a:pt x="25646" y="103794"/>
                    <a:pt x="26155" y="104713"/>
                    <a:pt x="31424" y="110693"/>
                  </a:cubicBezTo>
                  <a:cubicBezTo>
                    <a:pt x="30334" y="111423"/>
                    <a:pt x="29148" y="111773"/>
                    <a:pt x="27990" y="111773"/>
                  </a:cubicBezTo>
                  <a:cubicBezTo>
                    <a:pt x="25910" y="111773"/>
                    <a:pt x="23918" y="110647"/>
                    <a:pt x="22730" y="108573"/>
                  </a:cubicBezTo>
                  <a:cubicBezTo>
                    <a:pt x="20635" y="104922"/>
                    <a:pt x="21627" y="101191"/>
                    <a:pt x="25254" y="99408"/>
                  </a:cubicBezTo>
                  <a:close/>
                  <a:moveTo>
                    <a:pt x="26578" y="98709"/>
                  </a:moveTo>
                  <a:lnTo>
                    <a:pt x="26578" y="98709"/>
                  </a:lnTo>
                  <a:cubicBezTo>
                    <a:pt x="28190" y="99880"/>
                    <a:pt x="29836" y="100400"/>
                    <a:pt x="31520" y="100400"/>
                  </a:cubicBezTo>
                  <a:cubicBezTo>
                    <a:pt x="33177" y="100400"/>
                    <a:pt x="34869" y="99897"/>
                    <a:pt x="36601" y="99016"/>
                  </a:cubicBezTo>
                  <a:lnTo>
                    <a:pt x="36601" y="99016"/>
                  </a:lnTo>
                  <a:cubicBezTo>
                    <a:pt x="35762" y="104530"/>
                    <a:pt x="39511" y="107250"/>
                    <a:pt x="42856" y="110209"/>
                  </a:cubicBezTo>
                  <a:cubicBezTo>
                    <a:pt x="41622" y="111364"/>
                    <a:pt x="39643" y="111977"/>
                    <a:pt x="37662" y="111977"/>
                  </a:cubicBezTo>
                  <a:cubicBezTo>
                    <a:pt x="36153" y="111977"/>
                    <a:pt x="34642" y="111621"/>
                    <a:pt x="33458" y="110877"/>
                  </a:cubicBezTo>
                  <a:cubicBezTo>
                    <a:pt x="28949" y="108034"/>
                    <a:pt x="25322" y="102532"/>
                    <a:pt x="26578" y="98709"/>
                  </a:cubicBezTo>
                  <a:close/>
                  <a:moveTo>
                    <a:pt x="115322" y="104461"/>
                  </a:moveTo>
                  <a:cubicBezTo>
                    <a:pt x="117303" y="106301"/>
                    <a:pt x="118011" y="109849"/>
                    <a:pt x="116793" y="111410"/>
                  </a:cubicBezTo>
                  <a:cubicBezTo>
                    <a:pt x="115500" y="113055"/>
                    <a:pt x="113951" y="114403"/>
                    <a:pt x="112073" y="114403"/>
                  </a:cubicBezTo>
                  <a:cubicBezTo>
                    <a:pt x="111307" y="114403"/>
                    <a:pt x="110487" y="114178"/>
                    <a:pt x="109606" y="113658"/>
                  </a:cubicBezTo>
                  <a:cubicBezTo>
                    <a:pt x="112913" y="111490"/>
                    <a:pt x="115136" y="108667"/>
                    <a:pt x="115322" y="104461"/>
                  </a:cubicBezTo>
                  <a:close/>
                  <a:moveTo>
                    <a:pt x="85204" y="97049"/>
                  </a:moveTo>
                  <a:cubicBezTo>
                    <a:pt x="85939" y="98599"/>
                    <a:pt x="86594" y="100327"/>
                    <a:pt x="87526" y="101889"/>
                  </a:cubicBezTo>
                  <a:cubicBezTo>
                    <a:pt x="88810" y="104051"/>
                    <a:pt x="90763" y="105197"/>
                    <a:pt x="92823" y="105197"/>
                  </a:cubicBezTo>
                  <a:cubicBezTo>
                    <a:pt x="93897" y="105197"/>
                    <a:pt x="95001" y="104885"/>
                    <a:pt x="96054" y="104242"/>
                  </a:cubicBezTo>
                  <a:cubicBezTo>
                    <a:pt x="96789" y="103800"/>
                    <a:pt x="97359" y="103078"/>
                    <a:pt x="98002" y="102483"/>
                  </a:cubicBezTo>
                  <a:lnTo>
                    <a:pt x="98002" y="102483"/>
                  </a:lnTo>
                  <a:cubicBezTo>
                    <a:pt x="99779" y="104719"/>
                    <a:pt x="99344" y="109296"/>
                    <a:pt x="97138" y="111367"/>
                  </a:cubicBezTo>
                  <a:cubicBezTo>
                    <a:pt x="94738" y="113618"/>
                    <a:pt x="91861" y="114721"/>
                    <a:pt x="88744" y="114721"/>
                  </a:cubicBezTo>
                  <a:cubicBezTo>
                    <a:pt x="88290" y="114721"/>
                    <a:pt x="87830" y="114698"/>
                    <a:pt x="87366" y="114651"/>
                  </a:cubicBezTo>
                  <a:cubicBezTo>
                    <a:pt x="84566" y="114363"/>
                    <a:pt x="82422" y="112611"/>
                    <a:pt x="80854" y="110258"/>
                  </a:cubicBezTo>
                  <a:cubicBezTo>
                    <a:pt x="80480" y="109700"/>
                    <a:pt x="80204" y="109076"/>
                    <a:pt x="79880" y="108481"/>
                  </a:cubicBezTo>
                  <a:cubicBezTo>
                    <a:pt x="82091" y="106386"/>
                    <a:pt x="81987" y="104260"/>
                    <a:pt x="80897" y="99389"/>
                  </a:cubicBezTo>
                  <a:lnTo>
                    <a:pt x="85204" y="97049"/>
                  </a:lnTo>
                  <a:close/>
                  <a:moveTo>
                    <a:pt x="113552" y="101368"/>
                  </a:moveTo>
                  <a:cubicBezTo>
                    <a:pt x="115034" y="104327"/>
                    <a:pt x="114630" y="107097"/>
                    <a:pt x="112896" y="109425"/>
                  </a:cubicBezTo>
                  <a:cubicBezTo>
                    <a:pt x="110227" y="113011"/>
                    <a:pt x="106539" y="114794"/>
                    <a:pt x="102480" y="114794"/>
                  </a:cubicBezTo>
                  <a:cubicBezTo>
                    <a:pt x="100624" y="114794"/>
                    <a:pt x="98690" y="114421"/>
                    <a:pt x="96740" y="113677"/>
                  </a:cubicBezTo>
                  <a:cubicBezTo>
                    <a:pt x="96593" y="113622"/>
                    <a:pt x="96483" y="113487"/>
                    <a:pt x="96146" y="113229"/>
                  </a:cubicBezTo>
                  <a:cubicBezTo>
                    <a:pt x="99669" y="111189"/>
                    <a:pt x="99724" y="107752"/>
                    <a:pt x="100226" y="104364"/>
                  </a:cubicBezTo>
                  <a:cubicBezTo>
                    <a:pt x="102082" y="105132"/>
                    <a:pt x="103877" y="105562"/>
                    <a:pt x="105591" y="105562"/>
                  </a:cubicBezTo>
                  <a:cubicBezTo>
                    <a:pt x="108513" y="105562"/>
                    <a:pt x="111200" y="104314"/>
                    <a:pt x="113552" y="101368"/>
                  </a:cubicBezTo>
                  <a:close/>
                  <a:moveTo>
                    <a:pt x="63515" y="98348"/>
                  </a:moveTo>
                  <a:lnTo>
                    <a:pt x="69189" y="99524"/>
                  </a:lnTo>
                  <a:cubicBezTo>
                    <a:pt x="69189" y="100584"/>
                    <a:pt x="69146" y="102024"/>
                    <a:pt x="69195" y="103457"/>
                  </a:cubicBezTo>
                  <a:cubicBezTo>
                    <a:pt x="69331" y="107223"/>
                    <a:pt x="71299" y="109590"/>
                    <a:pt x="74352" y="109590"/>
                  </a:cubicBezTo>
                  <a:cubicBezTo>
                    <a:pt x="74443" y="109590"/>
                    <a:pt x="74536" y="109588"/>
                    <a:pt x="74629" y="109584"/>
                  </a:cubicBezTo>
                  <a:cubicBezTo>
                    <a:pt x="75842" y="109535"/>
                    <a:pt x="77043" y="109186"/>
                    <a:pt x="78250" y="108971"/>
                  </a:cubicBezTo>
                  <a:lnTo>
                    <a:pt x="78250" y="108971"/>
                  </a:lnTo>
                  <a:cubicBezTo>
                    <a:pt x="78605" y="112433"/>
                    <a:pt x="73912" y="115625"/>
                    <a:pt x="68343" y="115711"/>
                  </a:cubicBezTo>
                  <a:cubicBezTo>
                    <a:pt x="68263" y="115712"/>
                    <a:pt x="68184" y="115713"/>
                    <a:pt x="68104" y="115713"/>
                  </a:cubicBezTo>
                  <a:cubicBezTo>
                    <a:pt x="61858" y="115713"/>
                    <a:pt x="56964" y="111687"/>
                    <a:pt x="57291" y="106545"/>
                  </a:cubicBezTo>
                  <a:lnTo>
                    <a:pt x="57291" y="106545"/>
                  </a:lnTo>
                  <a:cubicBezTo>
                    <a:pt x="57527" y="106575"/>
                    <a:pt x="57751" y="106590"/>
                    <a:pt x="57964" y="106590"/>
                  </a:cubicBezTo>
                  <a:cubicBezTo>
                    <a:pt x="60275" y="106590"/>
                    <a:pt x="61294" y="104896"/>
                    <a:pt x="62057" y="103029"/>
                  </a:cubicBezTo>
                  <a:cubicBezTo>
                    <a:pt x="62713" y="101448"/>
                    <a:pt x="63086" y="99751"/>
                    <a:pt x="63515" y="98348"/>
                  </a:cubicBezTo>
                  <a:close/>
                  <a:moveTo>
                    <a:pt x="43377" y="111263"/>
                  </a:moveTo>
                  <a:cubicBezTo>
                    <a:pt x="44106" y="112500"/>
                    <a:pt x="44768" y="113640"/>
                    <a:pt x="45429" y="114779"/>
                  </a:cubicBezTo>
                  <a:cubicBezTo>
                    <a:pt x="42768" y="116566"/>
                    <a:pt x="40991" y="117579"/>
                    <a:pt x="39114" y="117579"/>
                  </a:cubicBezTo>
                  <a:cubicBezTo>
                    <a:pt x="37953" y="117579"/>
                    <a:pt x="36754" y="117191"/>
                    <a:pt x="35284" y="116360"/>
                  </a:cubicBezTo>
                  <a:cubicBezTo>
                    <a:pt x="33574" y="115398"/>
                    <a:pt x="32539" y="113916"/>
                    <a:pt x="32882" y="111759"/>
                  </a:cubicBezTo>
                  <a:lnTo>
                    <a:pt x="32882" y="111759"/>
                  </a:lnTo>
                  <a:cubicBezTo>
                    <a:pt x="34374" y="112510"/>
                    <a:pt x="35840" y="112824"/>
                    <a:pt x="37284" y="112824"/>
                  </a:cubicBezTo>
                  <a:cubicBezTo>
                    <a:pt x="39351" y="112824"/>
                    <a:pt x="41376" y="112182"/>
                    <a:pt x="43377" y="111263"/>
                  </a:cubicBezTo>
                  <a:close/>
                  <a:moveTo>
                    <a:pt x="56108" y="107513"/>
                  </a:moveTo>
                  <a:cubicBezTo>
                    <a:pt x="56745" y="110564"/>
                    <a:pt x="58375" y="112954"/>
                    <a:pt x="60844" y="114749"/>
                  </a:cubicBezTo>
                  <a:cubicBezTo>
                    <a:pt x="63090" y="116377"/>
                    <a:pt x="65674" y="116593"/>
                    <a:pt x="68292" y="116593"/>
                  </a:cubicBezTo>
                  <a:cubicBezTo>
                    <a:pt x="68581" y="116593"/>
                    <a:pt x="68869" y="116590"/>
                    <a:pt x="69158" y="116587"/>
                  </a:cubicBezTo>
                  <a:lnTo>
                    <a:pt x="69158" y="116587"/>
                  </a:lnTo>
                  <a:cubicBezTo>
                    <a:pt x="67843" y="119029"/>
                    <a:pt x="63293" y="120207"/>
                    <a:pt x="58816" y="120207"/>
                  </a:cubicBezTo>
                  <a:cubicBezTo>
                    <a:pt x="57745" y="120207"/>
                    <a:pt x="56678" y="120139"/>
                    <a:pt x="55661" y="120005"/>
                  </a:cubicBezTo>
                  <a:cubicBezTo>
                    <a:pt x="50931" y="119387"/>
                    <a:pt x="45141" y="114498"/>
                    <a:pt x="44590" y="110785"/>
                  </a:cubicBezTo>
                  <a:lnTo>
                    <a:pt x="44590" y="110785"/>
                  </a:lnTo>
                  <a:cubicBezTo>
                    <a:pt x="46113" y="111117"/>
                    <a:pt x="47420" y="111270"/>
                    <a:pt x="48564" y="111270"/>
                  </a:cubicBezTo>
                  <a:cubicBezTo>
                    <a:pt x="52150" y="111270"/>
                    <a:pt x="54129" y="109762"/>
                    <a:pt x="56108" y="107513"/>
                  </a:cubicBezTo>
                  <a:close/>
                  <a:moveTo>
                    <a:pt x="108889" y="114283"/>
                  </a:moveTo>
                  <a:cubicBezTo>
                    <a:pt x="108926" y="116648"/>
                    <a:pt x="108234" y="118400"/>
                    <a:pt x="106353" y="119626"/>
                  </a:cubicBezTo>
                  <a:cubicBezTo>
                    <a:pt x="105431" y="120229"/>
                    <a:pt x="104518" y="120488"/>
                    <a:pt x="103632" y="120488"/>
                  </a:cubicBezTo>
                  <a:cubicBezTo>
                    <a:pt x="102368" y="120488"/>
                    <a:pt x="101159" y="119961"/>
                    <a:pt x="100061" y="119154"/>
                  </a:cubicBezTo>
                  <a:cubicBezTo>
                    <a:pt x="98560" y="118057"/>
                    <a:pt x="97445" y="116428"/>
                    <a:pt x="96262" y="114896"/>
                  </a:cubicBezTo>
                  <a:lnTo>
                    <a:pt x="96262" y="114896"/>
                  </a:lnTo>
                  <a:cubicBezTo>
                    <a:pt x="98174" y="115450"/>
                    <a:pt x="100055" y="115756"/>
                    <a:pt x="101936" y="115756"/>
                  </a:cubicBezTo>
                  <a:cubicBezTo>
                    <a:pt x="104233" y="115756"/>
                    <a:pt x="106532" y="115300"/>
                    <a:pt x="108889" y="114283"/>
                  </a:cubicBezTo>
                  <a:close/>
                  <a:moveTo>
                    <a:pt x="79316" y="109504"/>
                  </a:moveTo>
                  <a:cubicBezTo>
                    <a:pt x="81955" y="113834"/>
                    <a:pt x="84881" y="115661"/>
                    <a:pt x="88424" y="115661"/>
                  </a:cubicBezTo>
                  <a:cubicBezTo>
                    <a:pt x="90390" y="115661"/>
                    <a:pt x="92547" y="115098"/>
                    <a:pt x="94951" y="114087"/>
                  </a:cubicBezTo>
                  <a:lnTo>
                    <a:pt x="94951" y="114087"/>
                  </a:lnTo>
                  <a:cubicBezTo>
                    <a:pt x="94945" y="115692"/>
                    <a:pt x="94057" y="116734"/>
                    <a:pt x="92997" y="117634"/>
                  </a:cubicBezTo>
                  <a:cubicBezTo>
                    <a:pt x="89785" y="120378"/>
                    <a:pt x="86359" y="121593"/>
                    <a:pt x="82767" y="121593"/>
                  </a:cubicBezTo>
                  <a:cubicBezTo>
                    <a:pt x="80344" y="121593"/>
                    <a:pt x="77844" y="121040"/>
                    <a:pt x="75285" y="120030"/>
                  </a:cubicBezTo>
                  <a:cubicBezTo>
                    <a:pt x="73428" y="119301"/>
                    <a:pt x="71756" y="118351"/>
                    <a:pt x="70573" y="116470"/>
                  </a:cubicBezTo>
                  <a:cubicBezTo>
                    <a:pt x="75199" y="116164"/>
                    <a:pt x="77686" y="113413"/>
                    <a:pt x="79316" y="109504"/>
                  </a:cubicBezTo>
                  <a:close/>
                  <a:moveTo>
                    <a:pt x="46165" y="116017"/>
                  </a:moveTo>
                  <a:cubicBezTo>
                    <a:pt x="47819" y="117138"/>
                    <a:pt x="49301" y="118327"/>
                    <a:pt x="50943" y="119197"/>
                  </a:cubicBezTo>
                  <a:cubicBezTo>
                    <a:pt x="52585" y="120061"/>
                    <a:pt x="54399" y="120600"/>
                    <a:pt x="56151" y="121292"/>
                  </a:cubicBezTo>
                  <a:cubicBezTo>
                    <a:pt x="55554" y="123232"/>
                    <a:pt x="54114" y="124352"/>
                    <a:pt x="52409" y="124352"/>
                  </a:cubicBezTo>
                  <a:cubicBezTo>
                    <a:pt x="51471" y="124352"/>
                    <a:pt x="50451" y="124012"/>
                    <a:pt x="49448" y="123283"/>
                  </a:cubicBezTo>
                  <a:cubicBezTo>
                    <a:pt x="47065" y="121549"/>
                    <a:pt x="45999" y="119031"/>
                    <a:pt x="46165" y="116017"/>
                  </a:cubicBezTo>
                  <a:close/>
                  <a:moveTo>
                    <a:pt x="95441" y="116091"/>
                  </a:moveTo>
                  <a:lnTo>
                    <a:pt x="95441" y="116091"/>
                  </a:lnTo>
                  <a:cubicBezTo>
                    <a:pt x="96299" y="119540"/>
                    <a:pt x="94553" y="123099"/>
                    <a:pt x="91508" y="124061"/>
                  </a:cubicBezTo>
                  <a:cubicBezTo>
                    <a:pt x="90277" y="124448"/>
                    <a:pt x="89271" y="124647"/>
                    <a:pt x="88450" y="124647"/>
                  </a:cubicBezTo>
                  <a:cubicBezTo>
                    <a:pt x="86928" y="124647"/>
                    <a:pt x="86042" y="123964"/>
                    <a:pt x="85541" y="122524"/>
                  </a:cubicBezTo>
                  <a:cubicBezTo>
                    <a:pt x="89480" y="121200"/>
                    <a:pt x="93052" y="119546"/>
                    <a:pt x="95441" y="116091"/>
                  </a:cubicBezTo>
                  <a:close/>
                  <a:moveTo>
                    <a:pt x="69323" y="118155"/>
                  </a:moveTo>
                  <a:lnTo>
                    <a:pt x="69771" y="118449"/>
                  </a:lnTo>
                  <a:cubicBezTo>
                    <a:pt x="68986" y="120202"/>
                    <a:pt x="68435" y="122113"/>
                    <a:pt x="67369" y="123675"/>
                  </a:cubicBezTo>
                  <a:cubicBezTo>
                    <a:pt x="66293" y="125256"/>
                    <a:pt x="64281" y="126129"/>
                    <a:pt x="62407" y="126129"/>
                  </a:cubicBezTo>
                  <a:cubicBezTo>
                    <a:pt x="61230" y="126129"/>
                    <a:pt x="60108" y="125784"/>
                    <a:pt x="59306" y="125054"/>
                  </a:cubicBezTo>
                  <a:cubicBezTo>
                    <a:pt x="58326" y="124153"/>
                    <a:pt x="57830" y="122726"/>
                    <a:pt x="56892" y="121170"/>
                  </a:cubicBezTo>
                  <a:lnTo>
                    <a:pt x="56892" y="121170"/>
                  </a:lnTo>
                  <a:cubicBezTo>
                    <a:pt x="57089" y="121172"/>
                    <a:pt x="57284" y="121173"/>
                    <a:pt x="57478" y="121173"/>
                  </a:cubicBezTo>
                  <a:cubicBezTo>
                    <a:pt x="62032" y="121173"/>
                    <a:pt x="65897" y="120529"/>
                    <a:pt x="69323" y="118155"/>
                  </a:cubicBezTo>
                  <a:close/>
                  <a:moveTo>
                    <a:pt x="70622" y="118302"/>
                  </a:moveTo>
                  <a:lnTo>
                    <a:pt x="70622" y="118302"/>
                  </a:lnTo>
                  <a:cubicBezTo>
                    <a:pt x="74620" y="121619"/>
                    <a:pt x="79132" y="122502"/>
                    <a:pt x="83861" y="122502"/>
                  </a:cubicBezTo>
                  <a:cubicBezTo>
                    <a:pt x="84024" y="122502"/>
                    <a:pt x="84188" y="122501"/>
                    <a:pt x="84352" y="122499"/>
                  </a:cubicBezTo>
                  <a:lnTo>
                    <a:pt x="84352" y="122499"/>
                  </a:lnTo>
                  <a:cubicBezTo>
                    <a:pt x="84499" y="124466"/>
                    <a:pt x="82710" y="126536"/>
                    <a:pt x="80413" y="126849"/>
                  </a:cubicBezTo>
                  <a:cubicBezTo>
                    <a:pt x="79839" y="126927"/>
                    <a:pt x="79283" y="126966"/>
                    <a:pt x="78747" y="126966"/>
                  </a:cubicBezTo>
                  <a:cubicBezTo>
                    <a:pt x="74046" y="126966"/>
                    <a:pt x="70897" y="123967"/>
                    <a:pt x="70622" y="118302"/>
                  </a:cubicBezTo>
                  <a:close/>
                  <a:moveTo>
                    <a:pt x="78501" y="1"/>
                  </a:moveTo>
                  <a:cubicBezTo>
                    <a:pt x="75898" y="1"/>
                    <a:pt x="73338" y="1612"/>
                    <a:pt x="71327" y="4879"/>
                  </a:cubicBezTo>
                  <a:cubicBezTo>
                    <a:pt x="70196" y="2230"/>
                    <a:pt x="68593" y="492"/>
                    <a:pt x="66097" y="492"/>
                  </a:cubicBezTo>
                  <a:cubicBezTo>
                    <a:pt x="65442" y="492"/>
                    <a:pt x="64724" y="612"/>
                    <a:pt x="63938" y="867"/>
                  </a:cubicBezTo>
                  <a:cubicBezTo>
                    <a:pt x="60642" y="1939"/>
                    <a:pt x="58700" y="4261"/>
                    <a:pt x="57848" y="8133"/>
                  </a:cubicBezTo>
                  <a:cubicBezTo>
                    <a:pt x="56489" y="4517"/>
                    <a:pt x="54872" y="1961"/>
                    <a:pt x="51198" y="1961"/>
                  </a:cubicBezTo>
                  <a:cubicBezTo>
                    <a:pt x="50982" y="1961"/>
                    <a:pt x="50758" y="1970"/>
                    <a:pt x="50527" y="1988"/>
                  </a:cubicBezTo>
                  <a:cubicBezTo>
                    <a:pt x="47004" y="2270"/>
                    <a:pt x="43867" y="2907"/>
                    <a:pt x="43408" y="7238"/>
                  </a:cubicBezTo>
                  <a:cubicBezTo>
                    <a:pt x="42155" y="6687"/>
                    <a:pt x="40996" y="6415"/>
                    <a:pt x="39902" y="6415"/>
                  </a:cubicBezTo>
                  <a:cubicBezTo>
                    <a:pt x="38163" y="6415"/>
                    <a:pt x="36589" y="7105"/>
                    <a:pt x="35069" y="8464"/>
                  </a:cubicBezTo>
                  <a:cubicBezTo>
                    <a:pt x="32306" y="10945"/>
                    <a:pt x="33966" y="13831"/>
                    <a:pt x="34058" y="16686"/>
                  </a:cubicBezTo>
                  <a:cubicBezTo>
                    <a:pt x="32244" y="15458"/>
                    <a:pt x="30374" y="14727"/>
                    <a:pt x="28515" y="14727"/>
                  </a:cubicBezTo>
                  <a:cubicBezTo>
                    <a:pt x="27072" y="14727"/>
                    <a:pt x="25635" y="15168"/>
                    <a:pt x="24237" y="16159"/>
                  </a:cubicBezTo>
                  <a:cubicBezTo>
                    <a:pt x="21364" y="18199"/>
                    <a:pt x="19716" y="21005"/>
                    <a:pt x="21701" y="24693"/>
                  </a:cubicBezTo>
                  <a:cubicBezTo>
                    <a:pt x="13699" y="25502"/>
                    <a:pt x="10226" y="31365"/>
                    <a:pt x="13516" y="37522"/>
                  </a:cubicBezTo>
                  <a:cubicBezTo>
                    <a:pt x="13191" y="37510"/>
                    <a:pt x="12868" y="37502"/>
                    <a:pt x="12548" y="37502"/>
                  </a:cubicBezTo>
                  <a:cubicBezTo>
                    <a:pt x="9757" y="37502"/>
                    <a:pt x="7212" y="38082"/>
                    <a:pt x="5778" y="40990"/>
                  </a:cubicBezTo>
                  <a:cubicBezTo>
                    <a:pt x="4344" y="43894"/>
                    <a:pt x="5649" y="46185"/>
                    <a:pt x="7720" y="48244"/>
                  </a:cubicBezTo>
                  <a:cubicBezTo>
                    <a:pt x="2580" y="49868"/>
                    <a:pt x="92" y="56294"/>
                    <a:pt x="6599" y="60834"/>
                  </a:cubicBezTo>
                  <a:cubicBezTo>
                    <a:pt x="1961" y="61845"/>
                    <a:pt x="0" y="64902"/>
                    <a:pt x="429" y="69228"/>
                  </a:cubicBezTo>
                  <a:cubicBezTo>
                    <a:pt x="760" y="72518"/>
                    <a:pt x="3627" y="73290"/>
                    <a:pt x="6452" y="73780"/>
                  </a:cubicBezTo>
                  <a:cubicBezTo>
                    <a:pt x="3076" y="77327"/>
                    <a:pt x="4516" y="80495"/>
                    <a:pt x="10544" y="82645"/>
                  </a:cubicBezTo>
                  <a:cubicBezTo>
                    <a:pt x="7640" y="84122"/>
                    <a:pt x="7285" y="86505"/>
                    <a:pt x="8118" y="89182"/>
                  </a:cubicBezTo>
                  <a:cubicBezTo>
                    <a:pt x="8845" y="91507"/>
                    <a:pt x="10397" y="92847"/>
                    <a:pt x="12963" y="92847"/>
                  </a:cubicBezTo>
                  <a:cubicBezTo>
                    <a:pt x="13142" y="92847"/>
                    <a:pt x="13326" y="92841"/>
                    <a:pt x="13516" y="92828"/>
                  </a:cubicBezTo>
                  <a:lnTo>
                    <a:pt x="13516" y="92828"/>
                  </a:lnTo>
                  <a:cubicBezTo>
                    <a:pt x="11898" y="95597"/>
                    <a:pt x="12327" y="97772"/>
                    <a:pt x="14471" y="99849"/>
                  </a:cubicBezTo>
                  <a:cubicBezTo>
                    <a:pt x="15802" y="101138"/>
                    <a:pt x="17264" y="101469"/>
                    <a:pt x="18812" y="101469"/>
                  </a:cubicBezTo>
                  <a:cubicBezTo>
                    <a:pt x="19780" y="101469"/>
                    <a:pt x="20782" y="101340"/>
                    <a:pt x="21805" y="101233"/>
                  </a:cubicBezTo>
                  <a:lnTo>
                    <a:pt x="21805" y="101233"/>
                  </a:lnTo>
                  <a:cubicBezTo>
                    <a:pt x="19697" y="104854"/>
                    <a:pt x="20972" y="108095"/>
                    <a:pt x="23177" y="110705"/>
                  </a:cubicBezTo>
                  <a:cubicBezTo>
                    <a:pt x="24355" y="112096"/>
                    <a:pt x="25798" y="112599"/>
                    <a:pt x="27348" y="112599"/>
                  </a:cubicBezTo>
                  <a:cubicBezTo>
                    <a:pt x="28790" y="112599"/>
                    <a:pt x="30325" y="112164"/>
                    <a:pt x="31828" y="111600"/>
                  </a:cubicBezTo>
                  <a:lnTo>
                    <a:pt x="31828" y="111600"/>
                  </a:lnTo>
                  <a:cubicBezTo>
                    <a:pt x="31687" y="115239"/>
                    <a:pt x="33758" y="116961"/>
                    <a:pt x="36785" y="118076"/>
                  </a:cubicBezTo>
                  <a:cubicBezTo>
                    <a:pt x="37577" y="118368"/>
                    <a:pt x="38329" y="118494"/>
                    <a:pt x="39054" y="118494"/>
                  </a:cubicBezTo>
                  <a:cubicBezTo>
                    <a:pt x="41199" y="118494"/>
                    <a:pt x="43103" y="117390"/>
                    <a:pt x="45086" y="116231"/>
                  </a:cubicBezTo>
                  <a:cubicBezTo>
                    <a:pt x="45497" y="120440"/>
                    <a:pt x="46930" y="123773"/>
                    <a:pt x="51152" y="125060"/>
                  </a:cubicBezTo>
                  <a:cubicBezTo>
                    <a:pt x="51588" y="125193"/>
                    <a:pt x="52000" y="125252"/>
                    <a:pt x="52391" y="125252"/>
                  </a:cubicBezTo>
                  <a:cubicBezTo>
                    <a:pt x="54062" y="125252"/>
                    <a:pt x="55365" y="124164"/>
                    <a:pt x="56611" y="123008"/>
                  </a:cubicBezTo>
                  <a:cubicBezTo>
                    <a:pt x="58140" y="125824"/>
                    <a:pt x="59657" y="126997"/>
                    <a:pt x="62246" y="126997"/>
                  </a:cubicBezTo>
                  <a:cubicBezTo>
                    <a:pt x="62726" y="126997"/>
                    <a:pt x="63243" y="126957"/>
                    <a:pt x="63803" y="126880"/>
                  </a:cubicBezTo>
                  <a:cubicBezTo>
                    <a:pt x="67136" y="126420"/>
                    <a:pt x="68557" y="123749"/>
                    <a:pt x="70003" y="120777"/>
                  </a:cubicBezTo>
                  <a:cubicBezTo>
                    <a:pt x="71051" y="124980"/>
                    <a:pt x="73520" y="127333"/>
                    <a:pt x="77410" y="127829"/>
                  </a:cubicBezTo>
                  <a:cubicBezTo>
                    <a:pt x="77879" y="127889"/>
                    <a:pt x="78340" y="127921"/>
                    <a:pt x="78790" y="127921"/>
                  </a:cubicBezTo>
                  <a:cubicBezTo>
                    <a:pt x="81416" y="127921"/>
                    <a:pt x="83701" y="126862"/>
                    <a:pt x="85228" y="124294"/>
                  </a:cubicBezTo>
                  <a:cubicBezTo>
                    <a:pt x="86352" y="125235"/>
                    <a:pt x="87481" y="125584"/>
                    <a:pt x="88592" y="125584"/>
                  </a:cubicBezTo>
                  <a:cubicBezTo>
                    <a:pt x="90164" y="125584"/>
                    <a:pt x="91701" y="124885"/>
                    <a:pt x="93138" y="124178"/>
                  </a:cubicBezTo>
                  <a:cubicBezTo>
                    <a:pt x="95931" y="122799"/>
                    <a:pt x="96421" y="119895"/>
                    <a:pt x="96452" y="116636"/>
                  </a:cubicBezTo>
                  <a:cubicBezTo>
                    <a:pt x="98426" y="119300"/>
                    <a:pt x="100518" y="121440"/>
                    <a:pt x="103481" y="121440"/>
                  </a:cubicBezTo>
                  <a:cubicBezTo>
                    <a:pt x="103754" y="121440"/>
                    <a:pt x="104036" y="121422"/>
                    <a:pt x="104325" y="121384"/>
                  </a:cubicBezTo>
                  <a:cubicBezTo>
                    <a:pt x="107762" y="120931"/>
                    <a:pt x="109508" y="118376"/>
                    <a:pt x="110047" y="114951"/>
                  </a:cubicBezTo>
                  <a:cubicBezTo>
                    <a:pt x="110765" y="115251"/>
                    <a:pt x="111418" y="115381"/>
                    <a:pt x="112024" y="115381"/>
                  </a:cubicBezTo>
                  <a:cubicBezTo>
                    <a:pt x="113816" y="115381"/>
                    <a:pt x="115196" y="114242"/>
                    <a:pt x="116633" y="112997"/>
                  </a:cubicBezTo>
                  <a:cubicBezTo>
                    <a:pt x="118961" y="110975"/>
                    <a:pt x="117853" y="108487"/>
                    <a:pt x="117853" y="106116"/>
                  </a:cubicBezTo>
                  <a:lnTo>
                    <a:pt x="117853" y="106116"/>
                  </a:lnTo>
                  <a:cubicBezTo>
                    <a:pt x="118733" y="106392"/>
                    <a:pt x="119640" y="106526"/>
                    <a:pt x="120513" y="106526"/>
                  </a:cubicBezTo>
                  <a:cubicBezTo>
                    <a:pt x="122489" y="106526"/>
                    <a:pt x="124296" y="105841"/>
                    <a:pt x="125247" y="104566"/>
                  </a:cubicBezTo>
                  <a:cubicBezTo>
                    <a:pt x="126865" y="102397"/>
                    <a:pt x="127906" y="100051"/>
                    <a:pt x="126712" y="97245"/>
                  </a:cubicBezTo>
                  <a:cubicBezTo>
                    <a:pt x="129266" y="96197"/>
                    <a:pt x="130945" y="94316"/>
                    <a:pt x="131013" y="91431"/>
                  </a:cubicBezTo>
                  <a:cubicBezTo>
                    <a:pt x="131080" y="88594"/>
                    <a:pt x="128911" y="86756"/>
                    <a:pt x="127410" y="84575"/>
                  </a:cubicBezTo>
                  <a:cubicBezTo>
                    <a:pt x="130725" y="84085"/>
                    <a:pt x="134015" y="84207"/>
                    <a:pt x="136110" y="80715"/>
                  </a:cubicBezTo>
                  <a:cubicBezTo>
                    <a:pt x="138211" y="77211"/>
                    <a:pt x="137764" y="74521"/>
                    <a:pt x="134640" y="72058"/>
                  </a:cubicBezTo>
                  <a:cubicBezTo>
                    <a:pt x="138267" y="70386"/>
                    <a:pt x="138996" y="69240"/>
                    <a:pt x="138450" y="65968"/>
                  </a:cubicBezTo>
                  <a:cubicBezTo>
                    <a:pt x="137966" y="63046"/>
                    <a:pt x="135510" y="61882"/>
                    <a:pt x="133071" y="60522"/>
                  </a:cubicBezTo>
                  <a:cubicBezTo>
                    <a:pt x="135638" y="59829"/>
                    <a:pt x="137868" y="58947"/>
                    <a:pt x="138352" y="56294"/>
                  </a:cubicBezTo>
                  <a:cubicBezTo>
                    <a:pt x="138922" y="53127"/>
                    <a:pt x="137752" y="50652"/>
                    <a:pt x="134725" y="49298"/>
                  </a:cubicBezTo>
                  <a:cubicBezTo>
                    <a:pt x="137495" y="43288"/>
                    <a:pt x="135111" y="39385"/>
                    <a:pt x="127857" y="38159"/>
                  </a:cubicBezTo>
                  <a:cubicBezTo>
                    <a:pt x="130192" y="36205"/>
                    <a:pt x="131356" y="33877"/>
                    <a:pt x="130149" y="30991"/>
                  </a:cubicBezTo>
                  <a:cubicBezTo>
                    <a:pt x="129397" y="29193"/>
                    <a:pt x="128209" y="27772"/>
                    <a:pt x="125982" y="27772"/>
                  </a:cubicBezTo>
                  <a:cubicBezTo>
                    <a:pt x="125849" y="27772"/>
                    <a:pt x="125713" y="27777"/>
                    <a:pt x="125572" y="27787"/>
                  </a:cubicBezTo>
                  <a:cubicBezTo>
                    <a:pt x="127183" y="24662"/>
                    <a:pt x="125045" y="22782"/>
                    <a:pt x="123385" y="20864"/>
                  </a:cubicBezTo>
                  <a:cubicBezTo>
                    <a:pt x="122352" y="19664"/>
                    <a:pt x="121164" y="19266"/>
                    <a:pt x="119900" y="19266"/>
                  </a:cubicBezTo>
                  <a:cubicBezTo>
                    <a:pt x="118660" y="19266"/>
                    <a:pt x="117346" y="19649"/>
                    <a:pt x="116033" y="20031"/>
                  </a:cubicBezTo>
                  <a:cubicBezTo>
                    <a:pt x="116793" y="17715"/>
                    <a:pt x="117350" y="15632"/>
                    <a:pt x="115616" y="13677"/>
                  </a:cubicBezTo>
                  <a:cubicBezTo>
                    <a:pt x="114513" y="12431"/>
                    <a:pt x="113319" y="12006"/>
                    <a:pt x="112075" y="12006"/>
                  </a:cubicBezTo>
                  <a:cubicBezTo>
                    <a:pt x="110867" y="12006"/>
                    <a:pt x="109612" y="12407"/>
                    <a:pt x="108344" y="12844"/>
                  </a:cubicBezTo>
                  <a:cubicBezTo>
                    <a:pt x="108031" y="9634"/>
                    <a:pt x="105979" y="7820"/>
                    <a:pt x="103314" y="7012"/>
                  </a:cubicBezTo>
                  <a:cubicBezTo>
                    <a:pt x="102687" y="6820"/>
                    <a:pt x="102069" y="6730"/>
                    <a:pt x="101464" y="6730"/>
                  </a:cubicBezTo>
                  <a:cubicBezTo>
                    <a:pt x="99422" y="6730"/>
                    <a:pt x="97520" y="7749"/>
                    <a:pt x="95852" y="9285"/>
                  </a:cubicBezTo>
                  <a:cubicBezTo>
                    <a:pt x="94961" y="5439"/>
                    <a:pt x="93020" y="3423"/>
                    <a:pt x="90654" y="3423"/>
                  </a:cubicBezTo>
                  <a:cubicBezTo>
                    <a:pt x="89310" y="3423"/>
                    <a:pt x="87829" y="4073"/>
                    <a:pt x="86325" y="5406"/>
                  </a:cubicBezTo>
                  <a:cubicBezTo>
                    <a:pt x="84077" y="1821"/>
                    <a:pt x="81266" y="1"/>
                    <a:pt x="785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0" name="Google Shape;220;p2"/>
          <p:cNvGrpSpPr/>
          <p:nvPr/>
        </p:nvGrpSpPr>
        <p:grpSpPr>
          <a:xfrm>
            <a:off x="2683490" y="-340826"/>
            <a:ext cx="942457" cy="916709"/>
            <a:chOff x="-1529798" y="1577424"/>
            <a:chExt cx="942457" cy="916709"/>
          </a:xfrm>
        </p:grpSpPr>
        <p:sp>
          <p:nvSpPr>
            <p:cNvPr id="221" name="Google Shape;221;p2"/>
            <p:cNvSpPr/>
            <p:nvPr/>
          </p:nvSpPr>
          <p:spPr>
            <a:xfrm>
              <a:off x="-1529798" y="1577424"/>
              <a:ext cx="942457" cy="916709"/>
            </a:xfrm>
            <a:custGeom>
              <a:avLst/>
              <a:gdLst/>
              <a:ahLst/>
              <a:cxnLst/>
              <a:rect l="l" t="t" r="r" b="b"/>
              <a:pathLst>
                <a:path w="13543" h="13173" extrusionOk="0">
                  <a:moveTo>
                    <a:pt x="7691" y="156"/>
                  </a:moveTo>
                  <a:cubicBezTo>
                    <a:pt x="7773" y="156"/>
                    <a:pt x="7858" y="167"/>
                    <a:pt x="7944" y="189"/>
                  </a:cubicBezTo>
                  <a:cubicBezTo>
                    <a:pt x="8455" y="321"/>
                    <a:pt x="8933" y="572"/>
                    <a:pt x="9057" y="1129"/>
                  </a:cubicBezTo>
                  <a:cubicBezTo>
                    <a:pt x="9128" y="1447"/>
                    <a:pt x="9180" y="1663"/>
                    <a:pt x="9513" y="1826"/>
                  </a:cubicBezTo>
                  <a:cubicBezTo>
                    <a:pt x="9882" y="2008"/>
                    <a:pt x="9801" y="2424"/>
                    <a:pt x="9763" y="2772"/>
                  </a:cubicBezTo>
                  <a:cubicBezTo>
                    <a:pt x="9749" y="2902"/>
                    <a:pt x="9693" y="3028"/>
                    <a:pt x="9654" y="3168"/>
                  </a:cubicBezTo>
                  <a:lnTo>
                    <a:pt x="9252" y="2794"/>
                  </a:lnTo>
                  <a:cubicBezTo>
                    <a:pt x="9264" y="2475"/>
                    <a:pt x="9247" y="2129"/>
                    <a:pt x="8931" y="1928"/>
                  </a:cubicBezTo>
                  <a:cubicBezTo>
                    <a:pt x="8771" y="1830"/>
                    <a:pt x="8693" y="1728"/>
                    <a:pt x="8649" y="1551"/>
                  </a:cubicBezTo>
                  <a:cubicBezTo>
                    <a:pt x="8541" y="1126"/>
                    <a:pt x="8227" y="843"/>
                    <a:pt x="7883" y="832"/>
                  </a:cubicBezTo>
                  <a:cubicBezTo>
                    <a:pt x="7868" y="831"/>
                    <a:pt x="7853" y="831"/>
                    <a:pt x="7838" y="831"/>
                  </a:cubicBezTo>
                  <a:cubicBezTo>
                    <a:pt x="7362" y="831"/>
                    <a:pt x="7016" y="1063"/>
                    <a:pt x="6867" y="1486"/>
                  </a:cubicBezTo>
                  <a:cubicBezTo>
                    <a:pt x="6835" y="1579"/>
                    <a:pt x="6820" y="1679"/>
                    <a:pt x="6796" y="1776"/>
                  </a:cubicBezTo>
                  <a:cubicBezTo>
                    <a:pt x="6781" y="1754"/>
                    <a:pt x="6764" y="1731"/>
                    <a:pt x="6748" y="1709"/>
                  </a:cubicBezTo>
                  <a:lnTo>
                    <a:pt x="5988" y="2079"/>
                  </a:lnTo>
                  <a:lnTo>
                    <a:pt x="5661" y="1917"/>
                  </a:lnTo>
                  <a:cubicBezTo>
                    <a:pt x="5798" y="1588"/>
                    <a:pt x="6116" y="1317"/>
                    <a:pt x="6388" y="1317"/>
                  </a:cubicBezTo>
                  <a:cubicBezTo>
                    <a:pt x="6410" y="1317"/>
                    <a:pt x="6432" y="1319"/>
                    <a:pt x="6454" y="1322"/>
                  </a:cubicBezTo>
                  <a:cubicBezTo>
                    <a:pt x="6483" y="1328"/>
                    <a:pt x="6507" y="1330"/>
                    <a:pt x="6527" y="1330"/>
                  </a:cubicBezTo>
                  <a:cubicBezTo>
                    <a:pt x="6640" y="1330"/>
                    <a:pt x="6632" y="1251"/>
                    <a:pt x="6660" y="1140"/>
                  </a:cubicBezTo>
                  <a:cubicBezTo>
                    <a:pt x="6711" y="942"/>
                    <a:pt x="6772" y="722"/>
                    <a:pt x="6896" y="568"/>
                  </a:cubicBezTo>
                  <a:cubicBezTo>
                    <a:pt x="7104" y="309"/>
                    <a:pt x="7379" y="156"/>
                    <a:pt x="7691" y="156"/>
                  </a:cubicBezTo>
                  <a:close/>
                  <a:moveTo>
                    <a:pt x="7782" y="994"/>
                  </a:moveTo>
                  <a:cubicBezTo>
                    <a:pt x="7818" y="994"/>
                    <a:pt x="7853" y="997"/>
                    <a:pt x="7889" y="1003"/>
                  </a:cubicBezTo>
                  <a:cubicBezTo>
                    <a:pt x="8188" y="1051"/>
                    <a:pt x="8479" y="1428"/>
                    <a:pt x="8498" y="1768"/>
                  </a:cubicBezTo>
                  <a:cubicBezTo>
                    <a:pt x="8504" y="1852"/>
                    <a:pt x="8548" y="1982"/>
                    <a:pt x="8606" y="2003"/>
                  </a:cubicBezTo>
                  <a:cubicBezTo>
                    <a:pt x="8964" y="2138"/>
                    <a:pt x="9074" y="2302"/>
                    <a:pt x="9042" y="2746"/>
                  </a:cubicBezTo>
                  <a:cubicBezTo>
                    <a:pt x="8949" y="2725"/>
                    <a:pt x="8861" y="2716"/>
                    <a:pt x="8778" y="2716"/>
                  </a:cubicBezTo>
                  <a:cubicBezTo>
                    <a:pt x="8146" y="2716"/>
                    <a:pt x="7821" y="3270"/>
                    <a:pt x="7428" y="3612"/>
                  </a:cubicBezTo>
                  <a:lnTo>
                    <a:pt x="6783" y="3275"/>
                  </a:lnTo>
                  <a:lnTo>
                    <a:pt x="6781" y="3275"/>
                  </a:lnTo>
                  <a:cubicBezTo>
                    <a:pt x="6612" y="2623"/>
                    <a:pt x="6612" y="2623"/>
                    <a:pt x="6233" y="2220"/>
                  </a:cubicBezTo>
                  <a:cubicBezTo>
                    <a:pt x="6345" y="2025"/>
                    <a:pt x="6458" y="1933"/>
                    <a:pt x="6607" y="1933"/>
                  </a:cubicBezTo>
                  <a:cubicBezTo>
                    <a:pt x="6673" y="1933"/>
                    <a:pt x="6745" y="1951"/>
                    <a:pt x="6828" y="1986"/>
                  </a:cubicBezTo>
                  <a:cubicBezTo>
                    <a:pt x="6886" y="2010"/>
                    <a:pt x="6930" y="2022"/>
                    <a:pt x="6961" y="2022"/>
                  </a:cubicBezTo>
                  <a:cubicBezTo>
                    <a:pt x="7037" y="2022"/>
                    <a:pt x="7041" y="1952"/>
                    <a:pt x="7013" y="1820"/>
                  </a:cubicBezTo>
                  <a:cubicBezTo>
                    <a:pt x="6993" y="1728"/>
                    <a:pt x="7010" y="1616"/>
                    <a:pt x="7041" y="1523"/>
                  </a:cubicBezTo>
                  <a:cubicBezTo>
                    <a:pt x="7150" y="1209"/>
                    <a:pt x="7467" y="994"/>
                    <a:pt x="7782" y="994"/>
                  </a:cubicBezTo>
                  <a:close/>
                  <a:moveTo>
                    <a:pt x="3613" y="2535"/>
                  </a:moveTo>
                  <a:cubicBezTo>
                    <a:pt x="3633" y="2535"/>
                    <a:pt x="3654" y="2537"/>
                    <a:pt x="3674" y="2541"/>
                  </a:cubicBezTo>
                  <a:cubicBezTo>
                    <a:pt x="3869" y="2582"/>
                    <a:pt x="3955" y="2696"/>
                    <a:pt x="3890" y="2917"/>
                  </a:cubicBezTo>
                  <a:cubicBezTo>
                    <a:pt x="3842" y="3078"/>
                    <a:pt x="3856" y="3257"/>
                    <a:pt x="3830" y="3424"/>
                  </a:cubicBezTo>
                  <a:cubicBezTo>
                    <a:pt x="3816" y="3517"/>
                    <a:pt x="3801" y="3636"/>
                    <a:pt x="3739" y="3692"/>
                  </a:cubicBezTo>
                  <a:lnTo>
                    <a:pt x="3737" y="3692"/>
                  </a:lnTo>
                  <a:cubicBezTo>
                    <a:pt x="3546" y="3868"/>
                    <a:pt x="3470" y="4078"/>
                    <a:pt x="3490" y="4368"/>
                  </a:cubicBezTo>
                  <a:cubicBezTo>
                    <a:pt x="3435" y="4359"/>
                    <a:pt x="3383" y="4354"/>
                    <a:pt x="3333" y="4354"/>
                  </a:cubicBezTo>
                  <a:cubicBezTo>
                    <a:pt x="3027" y="4354"/>
                    <a:pt x="2823" y="4521"/>
                    <a:pt x="2673" y="4788"/>
                  </a:cubicBezTo>
                  <a:cubicBezTo>
                    <a:pt x="2647" y="4831"/>
                    <a:pt x="2608" y="4862"/>
                    <a:pt x="2559" y="4877"/>
                  </a:cubicBezTo>
                  <a:cubicBezTo>
                    <a:pt x="2253" y="4946"/>
                    <a:pt x="1944" y="5005"/>
                    <a:pt x="1612" y="5074"/>
                  </a:cubicBezTo>
                  <a:cubicBezTo>
                    <a:pt x="1389" y="4736"/>
                    <a:pt x="1458" y="4498"/>
                    <a:pt x="1879" y="4301"/>
                  </a:cubicBezTo>
                  <a:cubicBezTo>
                    <a:pt x="1935" y="4275"/>
                    <a:pt x="1982" y="4225"/>
                    <a:pt x="2032" y="4184"/>
                  </a:cubicBezTo>
                  <a:cubicBezTo>
                    <a:pt x="1989" y="4136"/>
                    <a:pt x="1948" y="4087"/>
                    <a:pt x="1902" y="4043"/>
                  </a:cubicBezTo>
                  <a:cubicBezTo>
                    <a:pt x="1788" y="3931"/>
                    <a:pt x="1655" y="3835"/>
                    <a:pt x="1562" y="3706"/>
                  </a:cubicBezTo>
                  <a:cubicBezTo>
                    <a:pt x="1346" y="3413"/>
                    <a:pt x="1387" y="3090"/>
                    <a:pt x="1656" y="2779"/>
                  </a:cubicBezTo>
                  <a:cubicBezTo>
                    <a:pt x="1793" y="2621"/>
                    <a:pt x="1952" y="2538"/>
                    <a:pt x="2128" y="2538"/>
                  </a:cubicBezTo>
                  <a:cubicBezTo>
                    <a:pt x="2240" y="2538"/>
                    <a:pt x="2359" y="2572"/>
                    <a:pt x="2483" y="2642"/>
                  </a:cubicBezTo>
                  <a:cubicBezTo>
                    <a:pt x="2680" y="2751"/>
                    <a:pt x="2851" y="2906"/>
                    <a:pt x="3037" y="3032"/>
                  </a:cubicBezTo>
                  <a:cubicBezTo>
                    <a:pt x="3078" y="3062"/>
                    <a:pt x="3139" y="3060"/>
                    <a:pt x="3210" y="3077"/>
                  </a:cubicBezTo>
                  <a:cubicBezTo>
                    <a:pt x="3210" y="2991"/>
                    <a:pt x="3206" y="2933"/>
                    <a:pt x="3210" y="2874"/>
                  </a:cubicBezTo>
                  <a:cubicBezTo>
                    <a:pt x="3218" y="2708"/>
                    <a:pt x="3423" y="2535"/>
                    <a:pt x="3613" y="2535"/>
                  </a:cubicBezTo>
                  <a:close/>
                  <a:moveTo>
                    <a:pt x="1985" y="2055"/>
                  </a:moveTo>
                  <a:cubicBezTo>
                    <a:pt x="2318" y="2055"/>
                    <a:pt x="2672" y="2164"/>
                    <a:pt x="2952" y="2383"/>
                  </a:cubicBezTo>
                  <a:cubicBezTo>
                    <a:pt x="3161" y="2276"/>
                    <a:pt x="3353" y="2129"/>
                    <a:pt x="3565" y="2086"/>
                  </a:cubicBezTo>
                  <a:cubicBezTo>
                    <a:pt x="3600" y="2079"/>
                    <a:pt x="3635" y="2076"/>
                    <a:pt x="3669" y="2076"/>
                  </a:cubicBezTo>
                  <a:cubicBezTo>
                    <a:pt x="3865" y="2076"/>
                    <a:pt x="4045" y="2188"/>
                    <a:pt x="4189" y="2354"/>
                  </a:cubicBezTo>
                  <a:lnTo>
                    <a:pt x="4024" y="2564"/>
                  </a:lnTo>
                  <a:cubicBezTo>
                    <a:pt x="3886" y="2421"/>
                    <a:pt x="3755" y="2363"/>
                    <a:pt x="3629" y="2363"/>
                  </a:cubicBezTo>
                  <a:cubicBezTo>
                    <a:pt x="3418" y="2363"/>
                    <a:pt x="3218" y="2522"/>
                    <a:pt x="3017" y="2712"/>
                  </a:cubicBezTo>
                  <a:cubicBezTo>
                    <a:pt x="2592" y="2483"/>
                    <a:pt x="2288" y="2368"/>
                    <a:pt x="2049" y="2368"/>
                  </a:cubicBezTo>
                  <a:cubicBezTo>
                    <a:pt x="1826" y="2368"/>
                    <a:pt x="1659" y="2468"/>
                    <a:pt x="1502" y="2670"/>
                  </a:cubicBezTo>
                  <a:cubicBezTo>
                    <a:pt x="1380" y="2828"/>
                    <a:pt x="1242" y="3019"/>
                    <a:pt x="1229" y="3203"/>
                  </a:cubicBezTo>
                  <a:cubicBezTo>
                    <a:pt x="1203" y="3593"/>
                    <a:pt x="1402" y="3918"/>
                    <a:pt x="1710" y="4169"/>
                  </a:cubicBezTo>
                  <a:cubicBezTo>
                    <a:pt x="1216" y="4463"/>
                    <a:pt x="1168" y="4764"/>
                    <a:pt x="1521" y="5306"/>
                  </a:cubicBezTo>
                  <a:lnTo>
                    <a:pt x="1316" y="5602"/>
                  </a:lnTo>
                  <a:cubicBezTo>
                    <a:pt x="1197" y="5330"/>
                    <a:pt x="1060" y="5120"/>
                    <a:pt x="1021" y="4894"/>
                  </a:cubicBezTo>
                  <a:cubicBezTo>
                    <a:pt x="971" y="4610"/>
                    <a:pt x="1017" y="4318"/>
                    <a:pt x="1344" y="4132"/>
                  </a:cubicBezTo>
                  <a:cubicBezTo>
                    <a:pt x="1019" y="3918"/>
                    <a:pt x="761" y="3719"/>
                    <a:pt x="792" y="3320"/>
                  </a:cubicBezTo>
                  <a:cubicBezTo>
                    <a:pt x="822" y="2971"/>
                    <a:pt x="893" y="2653"/>
                    <a:pt x="1140" y="2383"/>
                  </a:cubicBezTo>
                  <a:cubicBezTo>
                    <a:pt x="1339" y="2164"/>
                    <a:pt x="1652" y="2055"/>
                    <a:pt x="1985" y="2055"/>
                  </a:cubicBezTo>
                  <a:close/>
                  <a:moveTo>
                    <a:pt x="11139" y="5234"/>
                  </a:moveTo>
                  <a:cubicBezTo>
                    <a:pt x="11248" y="5234"/>
                    <a:pt x="11364" y="5266"/>
                    <a:pt x="11482" y="5303"/>
                  </a:cubicBezTo>
                  <a:cubicBezTo>
                    <a:pt x="11690" y="5366"/>
                    <a:pt x="11768" y="5505"/>
                    <a:pt x="11716" y="5711"/>
                  </a:cubicBezTo>
                  <a:cubicBezTo>
                    <a:pt x="11685" y="5840"/>
                    <a:pt x="11718" y="5880"/>
                    <a:pt x="11850" y="5921"/>
                  </a:cubicBezTo>
                  <a:cubicBezTo>
                    <a:pt x="12343" y="6066"/>
                    <a:pt x="12549" y="6531"/>
                    <a:pt x="12352" y="7008"/>
                  </a:cubicBezTo>
                  <a:cubicBezTo>
                    <a:pt x="12254" y="7247"/>
                    <a:pt x="12128" y="7357"/>
                    <a:pt x="11905" y="7357"/>
                  </a:cubicBezTo>
                  <a:cubicBezTo>
                    <a:pt x="11865" y="7357"/>
                    <a:pt x="11821" y="7354"/>
                    <a:pt x="11774" y="7347"/>
                  </a:cubicBezTo>
                  <a:cubicBezTo>
                    <a:pt x="11746" y="7342"/>
                    <a:pt x="11721" y="7339"/>
                    <a:pt x="11701" y="7339"/>
                  </a:cubicBezTo>
                  <a:cubicBezTo>
                    <a:pt x="11598" y="7339"/>
                    <a:pt x="11580" y="7397"/>
                    <a:pt x="11596" y="7517"/>
                  </a:cubicBezTo>
                  <a:cubicBezTo>
                    <a:pt x="11635" y="7824"/>
                    <a:pt x="11475" y="8060"/>
                    <a:pt x="11239" y="8203"/>
                  </a:cubicBezTo>
                  <a:cubicBezTo>
                    <a:pt x="11197" y="8228"/>
                    <a:pt x="11143" y="8238"/>
                    <a:pt x="11083" y="8238"/>
                  </a:cubicBezTo>
                  <a:cubicBezTo>
                    <a:pt x="10981" y="8238"/>
                    <a:pt x="10864" y="8210"/>
                    <a:pt x="10771" y="8183"/>
                  </a:cubicBezTo>
                  <a:cubicBezTo>
                    <a:pt x="10728" y="8172"/>
                    <a:pt x="10693" y="7967"/>
                    <a:pt x="10728" y="7882"/>
                  </a:cubicBezTo>
                  <a:lnTo>
                    <a:pt x="10726" y="7882"/>
                  </a:lnTo>
                  <a:cubicBezTo>
                    <a:pt x="10971" y="7285"/>
                    <a:pt x="10834" y="6850"/>
                    <a:pt x="10306" y="6544"/>
                  </a:cubicBezTo>
                  <a:cubicBezTo>
                    <a:pt x="10356" y="6351"/>
                    <a:pt x="10466" y="6165"/>
                    <a:pt x="10427" y="6018"/>
                  </a:cubicBezTo>
                  <a:cubicBezTo>
                    <a:pt x="10360" y="5763"/>
                    <a:pt x="10464" y="5657"/>
                    <a:pt x="10655" y="5563"/>
                  </a:cubicBezTo>
                  <a:cubicBezTo>
                    <a:pt x="10693" y="5544"/>
                    <a:pt x="10735" y="5518"/>
                    <a:pt x="10754" y="5485"/>
                  </a:cubicBezTo>
                  <a:cubicBezTo>
                    <a:pt x="10857" y="5294"/>
                    <a:pt x="10990" y="5234"/>
                    <a:pt x="11139" y="5234"/>
                  </a:cubicBezTo>
                  <a:close/>
                  <a:moveTo>
                    <a:pt x="11310" y="4706"/>
                  </a:moveTo>
                  <a:cubicBezTo>
                    <a:pt x="11546" y="4706"/>
                    <a:pt x="11760" y="4784"/>
                    <a:pt x="11954" y="4916"/>
                  </a:cubicBezTo>
                  <a:cubicBezTo>
                    <a:pt x="12060" y="4989"/>
                    <a:pt x="12168" y="5145"/>
                    <a:pt x="12168" y="5260"/>
                  </a:cubicBezTo>
                  <a:cubicBezTo>
                    <a:pt x="12166" y="5446"/>
                    <a:pt x="12259" y="5448"/>
                    <a:pt x="12383" y="5498"/>
                  </a:cubicBezTo>
                  <a:cubicBezTo>
                    <a:pt x="12573" y="5574"/>
                    <a:pt x="12790" y="5654"/>
                    <a:pt x="12915" y="5799"/>
                  </a:cubicBezTo>
                  <a:cubicBezTo>
                    <a:pt x="13344" y="6295"/>
                    <a:pt x="13160" y="7233"/>
                    <a:pt x="12595" y="7568"/>
                  </a:cubicBezTo>
                  <a:cubicBezTo>
                    <a:pt x="12422" y="7670"/>
                    <a:pt x="12244" y="7765"/>
                    <a:pt x="12069" y="7863"/>
                  </a:cubicBezTo>
                  <a:cubicBezTo>
                    <a:pt x="12233" y="8435"/>
                    <a:pt x="11791" y="8878"/>
                    <a:pt x="10940" y="8976"/>
                  </a:cubicBezTo>
                  <a:cubicBezTo>
                    <a:pt x="10921" y="8820"/>
                    <a:pt x="10902" y="8662"/>
                    <a:pt x="10882" y="8495"/>
                  </a:cubicBezTo>
                  <a:cubicBezTo>
                    <a:pt x="11389" y="8441"/>
                    <a:pt x="11618" y="8116"/>
                    <a:pt x="11774" y="7700"/>
                  </a:cubicBezTo>
                  <a:cubicBezTo>
                    <a:pt x="11804" y="7620"/>
                    <a:pt x="11913" y="7542"/>
                    <a:pt x="12002" y="7516"/>
                  </a:cubicBezTo>
                  <a:cubicBezTo>
                    <a:pt x="12354" y="7412"/>
                    <a:pt x="12519" y="7153"/>
                    <a:pt x="12564" y="6823"/>
                  </a:cubicBezTo>
                  <a:cubicBezTo>
                    <a:pt x="12614" y="6442"/>
                    <a:pt x="12597" y="6050"/>
                    <a:pt x="12196" y="5840"/>
                  </a:cubicBezTo>
                  <a:cubicBezTo>
                    <a:pt x="12019" y="5749"/>
                    <a:pt x="11898" y="5678"/>
                    <a:pt x="11871" y="5451"/>
                  </a:cubicBezTo>
                  <a:cubicBezTo>
                    <a:pt x="11856" y="5338"/>
                    <a:pt x="11688" y="5204"/>
                    <a:pt x="11562" y="5154"/>
                  </a:cubicBezTo>
                  <a:cubicBezTo>
                    <a:pt x="11380" y="5083"/>
                    <a:pt x="11172" y="5078"/>
                    <a:pt x="10958" y="5042"/>
                  </a:cubicBezTo>
                  <a:lnTo>
                    <a:pt x="11040" y="4740"/>
                  </a:lnTo>
                  <a:cubicBezTo>
                    <a:pt x="11133" y="4717"/>
                    <a:pt x="11223" y="4706"/>
                    <a:pt x="11310" y="4706"/>
                  </a:cubicBezTo>
                  <a:close/>
                  <a:moveTo>
                    <a:pt x="1705" y="8272"/>
                  </a:moveTo>
                  <a:lnTo>
                    <a:pt x="1705" y="8272"/>
                  </a:lnTo>
                  <a:cubicBezTo>
                    <a:pt x="2273" y="8779"/>
                    <a:pt x="2297" y="8788"/>
                    <a:pt x="3121" y="8790"/>
                  </a:cubicBezTo>
                  <a:cubicBezTo>
                    <a:pt x="3098" y="9156"/>
                    <a:pt x="3271" y="9439"/>
                    <a:pt x="3544" y="9667"/>
                  </a:cubicBezTo>
                  <a:cubicBezTo>
                    <a:pt x="3277" y="10121"/>
                    <a:pt x="3401" y="10563"/>
                    <a:pt x="3557" y="10996"/>
                  </a:cubicBezTo>
                  <a:cubicBezTo>
                    <a:pt x="3403" y="11094"/>
                    <a:pt x="3265" y="11143"/>
                    <a:pt x="3142" y="11143"/>
                  </a:cubicBezTo>
                  <a:cubicBezTo>
                    <a:pt x="2953" y="11143"/>
                    <a:pt x="2802" y="11026"/>
                    <a:pt x="2688" y="10788"/>
                  </a:cubicBezTo>
                  <a:cubicBezTo>
                    <a:pt x="2650" y="10708"/>
                    <a:pt x="2615" y="10681"/>
                    <a:pt x="2574" y="10681"/>
                  </a:cubicBezTo>
                  <a:cubicBezTo>
                    <a:pt x="2540" y="10681"/>
                    <a:pt x="2503" y="10698"/>
                    <a:pt x="2455" y="10719"/>
                  </a:cubicBezTo>
                  <a:cubicBezTo>
                    <a:pt x="2368" y="10758"/>
                    <a:pt x="2268" y="10806"/>
                    <a:pt x="2178" y="10806"/>
                  </a:cubicBezTo>
                  <a:cubicBezTo>
                    <a:pt x="2170" y="10806"/>
                    <a:pt x="2162" y="10805"/>
                    <a:pt x="2154" y="10805"/>
                  </a:cubicBezTo>
                  <a:cubicBezTo>
                    <a:pt x="1796" y="10769"/>
                    <a:pt x="1582" y="10561"/>
                    <a:pt x="1491" y="10201"/>
                  </a:cubicBezTo>
                  <a:cubicBezTo>
                    <a:pt x="1407" y="9868"/>
                    <a:pt x="1530" y="9517"/>
                    <a:pt x="1803" y="9309"/>
                  </a:cubicBezTo>
                  <a:cubicBezTo>
                    <a:pt x="1863" y="9264"/>
                    <a:pt x="1915" y="9210"/>
                    <a:pt x="1978" y="9153"/>
                  </a:cubicBezTo>
                  <a:cubicBezTo>
                    <a:pt x="1476" y="8813"/>
                    <a:pt x="1409" y="8586"/>
                    <a:pt x="1705" y="8272"/>
                  </a:cubicBezTo>
                  <a:close/>
                  <a:moveTo>
                    <a:pt x="1543" y="7939"/>
                  </a:moveTo>
                  <a:cubicBezTo>
                    <a:pt x="1547" y="8023"/>
                    <a:pt x="1580" y="8114"/>
                    <a:pt x="1550" y="8172"/>
                  </a:cubicBezTo>
                  <a:cubicBezTo>
                    <a:pt x="1300" y="8645"/>
                    <a:pt x="1313" y="8816"/>
                    <a:pt x="1601" y="9140"/>
                  </a:cubicBezTo>
                  <a:cubicBezTo>
                    <a:pt x="1491" y="9443"/>
                    <a:pt x="1335" y="9701"/>
                    <a:pt x="1311" y="9972"/>
                  </a:cubicBezTo>
                  <a:cubicBezTo>
                    <a:pt x="1262" y="10505"/>
                    <a:pt x="1645" y="10996"/>
                    <a:pt x="2135" y="10996"/>
                  </a:cubicBezTo>
                  <a:cubicBezTo>
                    <a:pt x="2206" y="10996"/>
                    <a:pt x="2279" y="10986"/>
                    <a:pt x="2353" y="10964"/>
                  </a:cubicBezTo>
                  <a:cubicBezTo>
                    <a:pt x="2364" y="10961"/>
                    <a:pt x="2375" y="10960"/>
                    <a:pt x="2387" y="10960"/>
                  </a:cubicBezTo>
                  <a:cubicBezTo>
                    <a:pt x="2463" y="10960"/>
                    <a:pt x="2566" y="11014"/>
                    <a:pt x="2621" y="11070"/>
                  </a:cubicBezTo>
                  <a:cubicBezTo>
                    <a:pt x="2768" y="11226"/>
                    <a:pt x="2931" y="11313"/>
                    <a:pt x="3126" y="11313"/>
                  </a:cubicBezTo>
                  <a:cubicBezTo>
                    <a:pt x="3177" y="11313"/>
                    <a:pt x="3230" y="11307"/>
                    <a:pt x="3286" y="11295"/>
                  </a:cubicBezTo>
                  <a:cubicBezTo>
                    <a:pt x="3409" y="11269"/>
                    <a:pt x="3529" y="11237"/>
                    <a:pt x="3656" y="11208"/>
                  </a:cubicBezTo>
                  <a:lnTo>
                    <a:pt x="3817" y="11514"/>
                  </a:lnTo>
                  <a:cubicBezTo>
                    <a:pt x="3641" y="11726"/>
                    <a:pt x="3427" y="11770"/>
                    <a:pt x="3207" y="11770"/>
                  </a:cubicBezTo>
                  <a:cubicBezTo>
                    <a:pt x="3097" y="11770"/>
                    <a:pt x="2986" y="11759"/>
                    <a:pt x="2877" y="11752"/>
                  </a:cubicBezTo>
                  <a:cubicBezTo>
                    <a:pt x="2561" y="11734"/>
                    <a:pt x="2268" y="11635"/>
                    <a:pt x="2238" y="11314"/>
                  </a:cubicBezTo>
                  <a:cubicBezTo>
                    <a:pt x="1920" y="11347"/>
                    <a:pt x="1636" y="11403"/>
                    <a:pt x="1354" y="11403"/>
                  </a:cubicBezTo>
                  <a:cubicBezTo>
                    <a:pt x="1341" y="11403"/>
                    <a:pt x="1328" y="11403"/>
                    <a:pt x="1314" y="11403"/>
                  </a:cubicBezTo>
                  <a:cubicBezTo>
                    <a:pt x="987" y="11395"/>
                    <a:pt x="724" y="11208"/>
                    <a:pt x="581" y="10918"/>
                  </a:cubicBezTo>
                  <a:cubicBezTo>
                    <a:pt x="482" y="10723"/>
                    <a:pt x="400" y="10489"/>
                    <a:pt x="410" y="10275"/>
                  </a:cubicBezTo>
                  <a:cubicBezTo>
                    <a:pt x="428" y="9768"/>
                    <a:pt x="742" y="9439"/>
                    <a:pt x="1190" y="9244"/>
                  </a:cubicBezTo>
                  <a:cubicBezTo>
                    <a:pt x="867" y="8499"/>
                    <a:pt x="961" y="8129"/>
                    <a:pt x="1543" y="7939"/>
                  </a:cubicBezTo>
                  <a:close/>
                  <a:moveTo>
                    <a:pt x="5229" y="2038"/>
                  </a:moveTo>
                  <a:cubicBezTo>
                    <a:pt x="5457" y="2038"/>
                    <a:pt x="5683" y="2104"/>
                    <a:pt x="5889" y="2213"/>
                  </a:cubicBezTo>
                  <a:cubicBezTo>
                    <a:pt x="5964" y="2252"/>
                    <a:pt x="6001" y="2413"/>
                    <a:pt x="6064" y="2419"/>
                  </a:cubicBezTo>
                  <a:cubicBezTo>
                    <a:pt x="6337" y="2439"/>
                    <a:pt x="6428" y="2638"/>
                    <a:pt x="6491" y="2837"/>
                  </a:cubicBezTo>
                  <a:cubicBezTo>
                    <a:pt x="6566" y="3071"/>
                    <a:pt x="6588" y="3322"/>
                    <a:pt x="6634" y="3567"/>
                  </a:cubicBezTo>
                  <a:cubicBezTo>
                    <a:pt x="6735" y="3560"/>
                    <a:pt x="6815" y="3554"/>
                    <a:pt x="6879" y="3554"/>
                  </a:cubicBezTo>
                  <a:cubicBezTo>
                    <a:pt x="7130" y="3554"/>
                    <a:pt x="7145" y="3641"/>
                    <a:pt x="7223" y="4067"/>
                  </a:cubicBezTo>
                  <a:cubicBezTo>
                    <a:pt x="7231" y="4108"/>
                    <a:pt x="7274" y="4141"/>
                    <a:pt x="7301" y="4178"/>
                  </a:cubicBezTo>
                  <a:cubicBezTo>
                    <a:pt x="7350" y="4139"/>
                    <a:pt x="7426" y="4106"/>
                    <a:pt x="7441" y="4056"/>
                  </a:cubicBezTo>
                  <a:cubicBezTo>
                    <a:pt x="7591" y="3575"/>
                    <a:pt x="7959" y="3283"/>
                    <a:pt x="8351" y="3019"/>
                  </a:cubicBezTo>
                  <a:cubicBezTo>
                    <a:pt x="8472" y="2941"/>
                    <a:pt x="8611" y="2900"/>
                    <a:pt x="8754" y="2898"/>
                  </a:cubicBezTo>
                  <a:cubicBezTo>
                    <a:pt x="8885" y="2898"/>
                    <a:pt x="9018" y="2967"/>
                    <a:pt x="9145" y="3019"/>
                  </a:cubicBezTo>
                  <a:cubicBezTo>
                    <a:pt x="9238" y="3056"/>
                    <a:pt x="9388" y="3106"/>
                    <a:pt x="9397" y="3168"/>
                  </a:cubicBezTo>
                  <a:cubicBezTo>
                    <a:pt x="9422" y="3327"/>
                    <a:pt x="9476" y="3374"/>
                    <a:pt x="9556" y="3374"/>
                  </a:cubicBezTo>
                  <a:cubicBezTo>
                    <a:pt x="9610" y="3374"/>
                    <a:pt x="9676" y="3353"/>
                    <a:pt x="9752" y="3331"/>
                  </a:cubicBezTo>
                  <a:cubicBezTo>
                    <a:pt x="9849" y="3303"/>
                    <a:pt x="9954" y="3287"/>
                    <a:pt x="10058" y="3287"/>
                  </a:cubicBezTo>
                  <a:cubicBezTo>
                    <a:pt x="10335" y="3287"/>
                    <a:pt x="10604" y="3401"/>
                    <a:pt x="10685" y="3710"/>
                  </a:cubicBezTo>
                  <a:cubicBezTo>
                    <a:pt x="10765" y="4013"/>
                    <a:pt x="10836" y="4323"/>
                    <a:pt x="10852" y="4636"/>
                  </a:cubicBezTo>
                  <a:cubicBezTo>
                    <a:pt x="10882" y="5165"/>
                    <a:pt x="10687" y="5409"/>
                    <a:pt x="10170" y="5583"/>
                  </a:cubicBezTo>
                  <a:cubicBezTo>
                    <a:pt x="10160" y="5586"/>
                    <a:pt x="10155" y="5601"/>
                    <a:pt x="10156" y="5601"/>
                  </a:cubicBezTo>
                  <a:cubicBezTo>
                    <a:pt x="10156" y="5601"/>
                    <a:pt x="10158" y="5600"/>
                    <a:pt x="10159" y="5596"/>
                  </a:cubicBezTo>
                  <a:cubicBezTo>
                    <a:pt x="10195" y="5802"/>
                    <a:pt x="10284" y="5999"/>
                    <a:pt x="10237" y="6157"/>
                  </a:cubicBezTo>
                  <a:cubicBezTo>
                    <a:pt x="10193" y="6308"/>
                    <a:pt x="10007" y="6417"/>
                    <a:pt x="9858" y="6570"/>
                  </a:cubicBezTo>
                  <a:cubicBezTo>
                    <a:pt x="9946" y="6601"/>
                    <a:pt x="10040" y="6644"/>
                    <a:pt x="10141" y="6676"/>
                  </a:cubicBezTo>
                  <a:cubicBezTo>
                    <a:pt x="10676" y="6847"/>
                    <a:pt x="10854" y="7484"/>
                    <a:pt x="10490" y="7911"/>
                  </a:cubicBezTo>
                  <a:cubicBezTo>
                    <a:pt x="10453" y="7954"/>
                    <a:pt x="10431" y="8077"/>
                    <a:pt x="10453" y="8097"/>
                  </a:cubicBezTo>
                  <a:cubicBezTo>
                    <a:pt x="10819" y="8395"/>
                    <a:pt x="10746" y="8800"/>
                    <a:pt x="10735" y="9188"/>
                  </a:cubicBezTo>
                  <a:cubicBezTo>
                    <a:pt x="10730" y="9428"/>
                    <a:pt x="10607" y="9602"/>
                    <a:pt x="10384" y="9675"/>
                  </a:cubicBezTo>
                  <a:cubicBezTo>
                    <a:pt x="10031" y="9786"/>
                    <a:pt x="9684" y="9947"/>
                    <a:pt x="9364" y="9947"/>
                  </a:cubicBezTo>
                  <a:cubicBezTo>
                    <a:pt x="9278" y="9947"/>
                    <a:pt x="9195" y="9936"/>
                    <a:pt x="9113" y="9909"/>
                  </a:cubicBezTo>
                  <a:cubicBezTo>
                    <a:pt x="8881" y="10052"/>
                    <a:pt x="8728" y="10197"/>
                    <a:pt x="8552" y="10243"/>
                  </a:cubicBezTo>
                  <a:cubicBezTo>
                    <a:pt x="8456" y="10268"/>
                    <a:pt x="8362" y="10281"/>
                    <a:pt x="8272" y="10281"/>
                  </a:cubicBezTo>
                  <a:cubicBezTo>
                    <a:pt x="7987" y="10281"/>
                    <a:pt x="7737" y="10153"/>
                    <a:pt x="7547" y="9879"/>
                  </a:cubicBezTo>
                  <a:cubicBezTo>
                    <a:pt x="7515" y="9835"/>
                    <a:pt x="7435" y="9818"/>
                    <a:pt x="7376" y="9803"/>
                  </a:cubicBezTo>
                  <a:cubicBezTo>
                    <a:pt x="7376" y="9803"/>
                    <a:pt x="7375" y="9803"/>
                    <a:pt x="7375" y="9803"/>
                  </a:cubicBezTo>
                  <a:cubicBezTo>
                    <a:pt x="7363" y="9803"/>
                    <a:pt x="7314" y="9885"/>
                    <a:pt x="7320" y="9922"/>
                  </a:cubicBezTo>
                  <a:cubicBezTo>
                    <a:pt x="7431" y="10595"/>
                    <a:pt x="7140" y="11093"/>
                    <a:pt x="6651" y="11516"/>
                  </a:cubicBezTo>
                  <a:cubicBezTo>
                    <a:pt x="6462" y="11681"/>
                    <a:pt x="6163" y="11784"/>
                    <a:pt x="5899" y="11784"/>
                  </a:cubicBezTo>
                  <a:cubicBezTo>
                    <a:pt x="5750" y="11784"/>
                    <a:pt x="5612" y="11751"/>
                    <a:pt x="5512" y="11678"/>
                  </a:cubicBezTo>
                  <a:cubicBezTo>
                    <a:pt x="5447" y="11631"/>
                    <a:pt x="5396" y="11610"/>
                    <a:pt x="5348" y="11610"/>
                  </a:cubicBezTo>
                  <a:cubicBezTo>
                    <a:pt x="5290" y="11610"/>
                    <a:pt x="5235" y="11642"/>
                    <a:pt x="5165" y="11698"/>
                  </a:cubicBezTo>
                  <a:cubicBezTo>
                    <a:pt x="5022" y="11813"/>
                    <a:pt x="4870" y="11869"/>
                    <a:pt x="4717" y="11869"/>
                  </a:cubicBezTo>
                  <a:cubicBezTo>
                    <a:pt x="4537" y="11869"/>
                    <a:pt x="4357" y="11791"/>
                    <a:pt x="4193" y="11644"/>
                  </a:cubicBezTo>
                  <a:cubicBezTo>
                    <a:pt x="3860" y="11345"/>
                    <a:pt x="3721" y="10938"/>
                    <a:pt x="3613" y="10528"/>
                  </a:cubicBezTo>
                  <a:cubicBezTo>
                    <a:pt x="3524" y="10199"/>
                    <a:pt x="3570" y="9870"/>
                    <a:pt x="3791" y="9671"/>
                  </a:cubicBezTo>
                  <a:cubicBezTo>
                    <a:pt x="3622" y="9448"/>
                    <a:pt x="3466" y="9277"/>
                    <a:pt x="3351" y="9082"/>
                  </a:cubicBezTo>
                  <a:cubicBezTo>
                    <a:pt x="3186" y="8800"/>
                    <a:pt x="3500" y="8668"/>
                    <a:pt x="3589" y="8445"/>
                  </a:cubicBezTo>
                  <a:cubicBezTo>
                    <a:pt x="3574" y="8443"/>
                    <a:pt x="3560" y="8443"/>
                    <a:pt x="3545" y="8443"/>
                  </a:cubicBezTo>
                  <a:cubicBezTo>
                    <a:pt x="3479" y="8443"/>
                    <a:pt x="3414" y="8456"/>
                    <a:pt x="3353" y="8484"/>
                  </a:cubicBezTo>
                  <a:cubicBezTo>
                    <a:pt x="3151" y="8584"/>
                    <a:pt x="2956" y="8643"/>
                    <a:pt x="2763" y="8643"/>
                  </a:cubicBezTo>
                  <a:cubicBezTo>
                    <a:pt x="2552" y="8643"/>
                    <a:pt x="2344" y="8573"/>
                    <a:pt x="2134" y="8411"/>
                  </a:cubicBezTo>
                  <a:lnTo>
                    <a:pt x="2132" y="8411"/>
                  </a:lnTo>
                  <a:cubicBezTo>
                    <a:pt x="1647" y="8040"/>
                    <a:pt x="1567" y="7753"/>
                    <a:pt x="1891" y="7235"/>
                  </a:cubicBezTo>
                  <a:cubicBezTo>
                    <a:pt x="1235" y="6862"/>
                    <a:pt x="1249" y="6509"/>
                    <a:pt x="1326" y="6144"/>
                  </a:cubicBezTo>
                  <a:cubicBezTo>
                    <a:pt x="1396" y="5804"/>
                    <a:pt x="1549" y="5487"/>
                    <a:pt x="1829" y="5254"/>
                  </a:cubicBezTo>
                  <a:cubicBezTo>
                    <a:pt x="2011" y="5104"/>
                    <a:pt x="2213" y="5034"/>
                    <a:pt x="2424" y="5034"/>
                  </a:cubicBezTo>
                  <a:cubicBezTo>
                    <a:pt x="2530" y="5034"/>
                    <a:pt x="2638" y="5051"/>
                    <a:pt x="2747" y="5085"/>
                  </a:cubicBezTo>
                  <a:cubicBezTo>
                    <a:pt x="2844" y="4730"/>
                    <a:pt x="3030" y="4526"/>
                    <a:pt x="3262" y="4511"/>
                  </a:cubicBezTo>
                  <a:cubicBezTo>
                    <a:pt x="3308" y="4508"/>
                    <a:pt x="3357" y="4502"/>
                    <a:pt x="3403" y="4502"/>
                  </a:cubicBezTo>
                  <a:cubicBezTo>
                    <a:pt x="3514" y="4502"/>
                    <a:pt x="3605" y="4538"/>
                    <a:pt x="3594" y="4738"/>
                  </a:cubicBezTo>
                  <a:cubicBezTo>
                    <a:pt x="3767" y="4671"/>
                    <a:pt x="3855" y="4604"/>
                    <a:pt x="3773" y="4444"/>
                  </a:cubicBezTo>
                  <a:cubicBezTo>
                    <a:pt x="3624" y="4152"/>
                    <a:pt x="3684" y="3961"/>
                    <a:pt x="3962" y="3783"/>
                  </a:cubicBezTo>
                  <a:cubicBezTo>
                    <a:pt x="4014" y="3749"/>
                    <a:pt x="4048" y="3641"/>
                    <a:pt x="4040" y="3575"/>
                  </a:cubicBezTo>
                  <a:cubicBezTo>
                    <a:pt x="3975" y="3045"/>
                    <a:pt x="4102" y="2612"/>
                    <a:pt x="4551" y="2270"/>
                  </a:cubicBezTo>
                  <a:cubicBezTo>
                    <a:pt x="4764" y="2107"/>
                    <a:pt x="4997" y="2038"/>
                    <a:pt x="5229" y="2038"/>
                  </a:cubicBezTo>
                  <a:close/>
                  <a:moveTo>
                    <a:pt x="9532" y="10075"/>
                  </a:moveTo>
                  <a:cubicBezTo>
                    <a:pt x="9694" y="10075"/>
                    <a:pt x="9776" y="10170"/>
                    <a:pt x="9804" y="10349"/>
                  </a:cubicBezTo>
                  <a:cubicBezTo>
                    <a:pt x="9838" y="10563"/>
                    <a:pt x="9680" y="10784"/>
                    <a:pt x="9481" y="10806"/>
                  </a:cubicBezTo>
                  <a:cubicBezTo>
                    <a:pt x="9345" y="10819"/>
                    <a:pt x="9256" y="10857"/>
                    <a:pt x="9342" y="11013"/>
                  </a:cubicBezTo>
                  <a:cubicBezTo>
                    <a:pt x="9501" y="11302"/>
                    <a:pt x="9449" y="11581"/>
                    <a:pt x="9314" y="11864"/>
                  </a:cubicBezTo>
                  <a:cubicBezTo>
                    <a:pt x="9176" y="12154"/>
                    <a:pt x="8968" y="12304"/>
                    <a:pt x="8751" y="12304"/>
                  </a:cubicBezTo>
                  <a:cubicBezTo>
                    <a:pt x="8567" y="12304"/>
                    <a:pt x="8377" y="12197"/>
                    <a:pt x="8217" y="11977"/>
                  </a:cubicBezTo>
                  <a:cubicBezTo>
                    <a:pt x="8167" y="11907"/>
                    <a:pt x="8129" y="11876"/>
                    <a:pt x="8095" y="11876"/>
                  </a:cubicBezTo>
                  <a:cubicBezTo>
                    <a:pt x="8054" y="11876"/>
                    <a:pt x="8017" y="11921"/>
                    <a:pt x="7967" y="11997"/>
                  </a:cubicBezTo>
                  <a:cubicBezTo>
                    <a:pt x="7905" y="12092"/>
                    <a:pt x="7785" y="12181"/>
                    <a:pt x="7677" y="12204"/>
                  </a:cubicBezTo>
                  <a:cubicBezTo>
                    <a:pt x="7625" y="12215"/>
                    <a:pt x="7576" y="12221"/>
                    <a:pt x="7528" y="12221"/>
                  </a:cubicBezTo>
                  <a:cubicBezTo>
                    <a:pt x="7235" y="12221"/>
                    <a:pt x="7023" y="12002"/>
                    <a:pt x="6854" y="11548"/>
                  </a:cubicBezTo>
                  <a:cubicBezTo>
                    <a:pt x="7294" y="11211"/>
                    <a:pt x="7493" y="10739"/>
                    <a:pt x="7506" y="10143"/>
                  </a:cubicBezTo>
                  <a:cubicBezTo>
                    <a:pt x="7601" y="10208"/>
                    <a:pt x="7654" y="10247"/>
                    <a:pt x="7712" y="10284"/>
                  </a:cubicBezTo>
                  <a:cubicBezTo>
                    <a:pt x="7907" y="10410"/>
                    <a:pt x="8109" y="10463"/>
                    <a:pt x="8310" y="10463"/>
                  </a:cubicBezTo>
                  <a:cubicBezTo>
                    <a:pt x="8532" y="10463"/>
                    <a:pt x="8752" y="10399"/>
                    <a:pt x="8959" y="10299"/>
                  </a:cubicBezTo>
                  <a:cubicBezTo>
                    <a:pt x="9113" y="10225"/>
                    <a:pt x="9249" y="10119"/>
                    <a:pt x="9431" y="10085"/>
                  </a:cubicBezTo>
                  <a:cubicBezTo>
                    <a:pt x="9467" y="10079"/>
                    <a:pt x="9501" y="10075"/>
                    <a:pt x="9532" y="10075"/>
                  </a:cubicBezTo>
                  <a:close/>
                  <a:moveTo>
                    <a:pt x="10139" y="9961"/>
                  </a:moveTo>
                  <a:cubicBezTo>
                    <a:pt x="10243" y="9961"/>
                    <a:pt x="10276" y="10037"/>
                    <a:pt x="10315" y="10227"/>
                  </a:cubicBezTo>
                  <a:cubicBezTo>
                    <a:pt x="10397" y="10624"/>
                    <a:pt x="10252" y="10870"/>
                    <a:pt x="9758" y="11139"/>
                  </a:cubicBezTo>
                  <a:cubicBezTo>
                    <a:pt x="9802" y="11262"/>
                    <a:pt x="9847" y="11371"/>
                    <a:pt x="9884" y="11485"/>
                  </a:cubicBezTo>
                  <a:cubicBezTo>
                    <a:pt x="10107" y="12157"/>
                    <a:pt x="9802" y="12767"/>
                    <a:pt x="9132" y="12988"/>
                  </a:cubicBezTo>
                  <a:cubicBezTo>
                    <a:pt x="9048" y="13015"/>
                    <a:pt x="8967" y="13029"/>
                    <a:pt x="8890" y="13029"/>
                  </a:cubicBezTo>
                  <a:cubicBezTo>
                    <a:pt x="8685" y="13029"/>
                    <a:pt x="8507" y="12933"/>
                    <a:pt x="8368" y="12743"/>
                  </a:cubicBezTo>
                  <a:cubicBezTo>
                    <a:pt x="8312" y="12664"/>
                    <a:pt x="8260" y="12608"/>
                    <a:pt x="8195" y="12608"/>
                  </a:cubicBezTo>
                  <a:cubicBezTo>
                    <a:pt x="8152" y="12608"/>
                    <a:pt x="8104" y="12632"/>
                    <a:pt x="8045" y="12692"/>
                  </a:cubicBezTo>
                  <a:cubicBezTo>
                    <a:pt x="7974" y="12763"/>
                    <a:pt x="7851" y="12800"/>
                    <a:pt x="7747" y="12821"/>
                  </a:cubicBezTo>
                  <a:cubicBezTo>
                    <a:pt x="7687" y="12832"/>
                    <a:pt x="7627" y="12837"/>
                    <a:pt x="7567" y="12837"/>
                  </a:cubicBezTo>
                  <a:cubicBezTo>
                    <a:pt x="7032" y="12837"/>
                    <a:pt x="6515" y="12414"/>
                    <a:pt x="6409" y="11856"/>
                  </a:cubicBezTo>
                  <a:cubicBezTo>
                    <a:pt x="6481" y="11791"/>
                    <a:pt x="6546" y="11756"/>
                    <a:pt x="6605" y="11756"/>
                  </a:cubicBezTo>
                  <a:cubicBezTo>
                    <a:pt x="6678" y="11756"/>
                    <a:pt x="6745" y="11809"/>
                    <a:pt x="6809" y="11923"/>
                  </a:cubicBezTo>
                  <a:cubicBezTo>
                    <a:pt x="6948" y="12168"/>
                    <a:pt x="7160" y="12376"/>
                    <a:pt x="7446" y="12388"/>
                  </a:cubicBezTo>
                  <a:cubicBezTo>
                    <a:pt x="7456" y="12388"/>
                    <a:pt x="7465" y="12388"/>
                    <a:pt x="7475" y="12388"/>
                  </a:cubicBezTo>
                  <a:cubicBezTo>
                    <a:pt x="7693" y="12388"/>
                    <a:pt x="7914" y="12290"/>
                    <a:pt x="8165" y="12230"/>
                  </a:cubicBezTo>
                  <a:cubicBezTo>
                    <a:pt x="8335" y="12406"/>
                    <a:pt x="8518" y="12479"/>
                    <a:pt x="8693" y="12479"/>
                  </a:cubicBezTo>
                  <a:cubicBezTo>
                    <a:pt x="9025" y="12479"/>
                    <a:pt x="9333" y="12217"/>
                    <a:pt x="9481" y="11890"/>
                  </a:cubicBezTo>
                  <a:cubicBezTo>
                    <a:pt x="9613" y="11600"/>
                    <a:pt x="9659" y="11308"/>
                    <a:pt x="9572" y="11018"/>
                  </a:cubicBezTo>
                  <a:cubicBezTo>
                    <a:pt x="9955" y="10762"/>
                    <a:pt x="10025" y="10416"/>
                    <a:pt x="9912" y="10017"/>
                  </a:cubicBezTo>
                  <a:cubicBezTo>
                    <a:pt x="10013" y="9981"/>
                    <a:pt x="10086" y="9961"/>
                    <a:pt x="10139" y="9961"/>
                  </a:cubicBezTo>
                  <a:close/>
                  <a:moveTo>
                    <a:pt x="7737" y="0"/>
                  </a:moveTo>
                  <a:cubicBezTo>
                    <a:pt x="7405" y="0"/>
                    <a:pt x="7087" y="144"/>
                    <a:pt x="6792" y="436"/>
                  </a:cubicBezTo>
                  <a:cubicBezTo>
                    <a:pt x="6655" y="572"/>
                    <a:pt x="6601" y="787"/>
                    <a:pt x="6502" y="964"/>
                  </a:cubicBezTo>
                  <a:cubicBezTo>
                    <a:pt x="6465" y="1033"/>
                    <a:pt x="6419" y="1146"/>
                    <a:pt x="6370" y="1150"/>
                  </a:cubicBezTo>
                  <a:cubicBezTo>
                    <a:pt x="5952" y="1179"/>
                    <a:pt x="5750" y="1508"/>
                    <a:pt x="5488" y="1755"/>
                  </a:cubicBezTo>
                  <a:cubicBezTo>
                    <a:pt x="5428" y="1811"/>
                    <a:pt x="5343" y="1845"/>
                    <a:pt x="5265" y="1871"/>
                  </a:cubicBezTo>
                  <a:cubicBezTo>
                    <a:pt x="5012" y="1952"/>
                    <a:pt x="4748" y="2006"/>
                    <a:pt x="4507" y="2108"/>
                  </a:cubicBezTo>
                  <a:cubicBezTo>
                    <a:pt x="4430" y="2142"/>
                    <a:pt x="4369" y="2180"/>
                    <a:pt x="4302" y="2180"/>
                  </a:cubicBezTo>
                  <a:cubicBezTo>
                    <a:pt x="4261" y="2180"/>
                    <a:pt x="4218" y="2166"/>
                    <a:pt x="4167" y="2127"/>
                  </a:cubicBezTo>
                  <a:cubicBezTo>
                    <a:pt x="3975" y="1981"/>
                    <a:pt x="3781" y="1904"/>
                    <a:pt x="3590" y="1904"/>
                  </a:cubicBezTo>
                  <a:cubicBezTo>
                    <a:pt x="3395" y="1904"/>
                    <a:pt x="3202" y="1984"/>
                    <a:pt x="3015" y="2153"/>
                  </a:cubicBezTo>
                  <a:cubicBezTo>
                    <a:pt x="2643" y="1977"/>
                    <a:pt x="2287" y="1891"/>
                    <a:pt x="1967" y="1891"/>
                  </a:cubicBezTo>
                  <a:cubicBezTo>
                    <a:pt x="1510" y="1891"/>
                    <a:pt x="1128" y="2068"/>
                    <a:pt x="882" y="2413"/>
                  </a:cubicBezTo>
                  <a:cubicBezTo>
                    <a:pt x="484" y="2974"/>
                    <a:pt x="525" y="3638"/>
                    <a:pt x="991" y="4136"/>
                  </a:cubicBezTo>
                  <a:cubicBezTo>
                    <a:pt x="724" y="4673"/>
                    <a:pt x="798" y="5167"/>
                    <a:pt x="1164" y="5635"/>
                  </a:cubicBezTo>
                  <a:cubicBezTo>
                    <a:pt x="1210" y="5693"/>
                    <a:pt x="1242" y="5806"/>
                    <a:pt x="1220" y="5869"/>
                  </a:cubicBezTo>
                  <a:cubicBezTo>
                    <a:pt x="1004" y="6430"/>
                    <a:pt x="1092" y="6908"/>
                    <a:pt x="1576" y="7276"/>
                  </a:cubicBezTo>
                  <a:cubicBezTo>
                    <a:pt x="1528" y="7605"/>
                    <a:pt x="1389" y="7828"/>
                    <a:pt x="1079" y="7973"/>
                  </a:cubicBezTo>
                  <a:cubicBezTo>
                    <a:pt x="822" y="8094"/>
                    <a:pt x="733" y="8619"/>
                    <a:pt x="854" y="8954"/>
                  </a:cubicBezTo>
                  <a:cubicBezTo>
                    <a:pt x="878" y="9026"/>
                    <a:pt x="911" y="9093"/>
                    <a:pt x="941" y="9164"/>
                  </a:cubicBezTo>
                  <a:cubicBezTo>
                    <a:pt x="326" y="9467"/>
                    <a:pt x="1" y="10282"/>
                    <a:pt x="345" y="10903"/>
                  </a:cubicBezTo>
                  <a:cubicBezTo>
                    <a:pt x="571" y="11314"/>
                    <a:pt x="1001" y="11576"/>
                    <a:pt x="1501" y="11576"/>
                  </a:cubicBezTo>
                  <a:cubicBezTo>
                    <a:pt x="1681" y="11576"/>
                    <a:pt x="1871" y="11542"/>
                    <a:pt x="2063" y="11468"/>
                  </a:cubicBezTo>
                  <a:cubicBezTo>
                    <a:pt x="2316" y="11768"/>
                    <a:pt x="2739" y="11928"/>
                    <a:pt x="3172" y="11928"/>
                  </a:cubicBezTo>
                  <a:cubicBezTo>
                    <a:pt x="3459" y="11928"/>
                    <a:pt x="3750" y="11858"/>
                    <a:pt x="3999" y="11711"/>
                  </a:cubicBezTo>
                  <a:cubicBezTo>
                    <a:pt x="4242" y="11927"/>
                    <a:pt x="4456" y="12031"/>
                    <a:pt x="4684" y="12031"/>
                  </a:cubicBezTo>
                  <a:cubicBezTo>
                    <a:pt x="4851" y="12031"/>
                    <a:pt x="5026" y="11976"/>
                    <a:pt x="5224" y="11867"/>
                  </a:cubicBezTo>
                  <a:cubicBezTo>
                    <a:pt x="5233" y="11864"/>
                    <a:pt x="5241" y="11856"/>
                    <a:pt x="5248" y="11856"/>
                  </a:cubicBezTo>
                  <a:cubicBezTo>
                    <a:pt x="5440" y="11890"/>
                    <a:pt x="5633" y="11936"/>
                    <a:pt x="5822" y="11949"/>
                  </a:cubicBezTo>
                  <a:cubicBezTo>
                    <a:pt x="6012" y="11962"/>
                    <a:pt x="6174" y="11925"/>
                    <a:pt x="6292" y="12167"/>
                  </a:cubicBezTo>
                  <a:cubicBezTo>
                    <a:pt x="6556" y="12697"/>
                    <a:pt x="7041" y="12984"/>
                    <a:pt x="7571" y="12984"/>
                  </a:cubicBezTo>
                  <a:cubicBezTo>
                    <a:pt x="7730" y="12984"/>
                    <a:pt x="7892" y="12958"/>
                    <a:pt x="8054" y="12906"/>
                  </a:cubicBezTo>
                  <a:cubicBezTo>
                    <a:pt x="8077" y="12898"/>
                    <a:pt x="8105" y="12894"/>
                    <a:pt x="8134" y="12894"/>
                  </a:cubicBezTo>
                  <a:cubicBezTo>
                    <a:pt x="8189" y="12894"/>
                    <a:pt x="8247" y="12908"/>
                    <a:pt x="8277" y="12938"/>
                  </a:cubicBezTo>
                  <a:cubicBezTo>
                    <a:pt x="8453" y="13102"/>
                    <a:pt x="8665" y="13172"/>
                    <a:pt x="8882" y="13172"/>
                  </a:cubicBezTo>
                  <a:cubicBezTo>
                    <a:pt x="9434" y="13172"/>
                    <a:pt x="10018" y="12721"/>
                    <a:pt x="10122" y="12228"/>
                  </a:cubicBezTo>
                  <a:cubicBezTo>
                    <a:pt x="10183" y="11932"/>
                    <a:pt x="10156" y="11656"/>
                    <a:pt x="10059" y="11375"/>
                  </a:cubicBezTo>
                  <a:cubicBezTo>
                    <a:pt x="10037" y="11306"/>
                    <a:pt x="10059" y="11171"/>
                    <a:pt x="10105" y="11145"/>
                  </a:cubicBezTo>
                  <a:cubicBezTo>
                    <a:pt x="10536" y="10901"/>
                    <a:pt x="10583" y="10334"/>
                    <a:pt x="10373" y="9874"/>
                  </a:cubicBezTo>
                  <a:cubicBezTo>
                    <a:pt x="10629" y="9736"/>
                    <a:pt x="10847" y="9563"/>
                    <a:pt x="10912" y="9249"/>
                  </a:cubicBezTo>
                  <a:cubicBezTo>
                    <a:pt x="10921" y="9205"/>
                    <a:pt x="11046" y="9169"/>
                    <a:pt x="11122" y="9153"/>
                  </a:cubicBezTo>
                  <a:cubicBezTo>
                    <a:pt x="11564" y="9056"/>
                    <a:pt x="11950" y="8874"/>
                    <a:pt x="12199" y="8480"/>
                  </a:cubicBezTo>
                  <a:cubicBezTo>
                    <a:pt x="12261" y="8383"/>
                    <a:pt x="12328" y="8255"/>
                    <a:pt x="12313" y="8153"/>
                  </a:cubicBezTo>
                  <a:cubicBezTo>
                    <a:pt x="12277" y="7926"/>
                    <a:pt x="12406" y="7835"/>
                    <a:pt x="12569" y="7776"/>
                  </a:cubicBezTo>
                  <a:cubicBezTo>
                    <a:pt x="13316" y="7506"/>
                    <a:pt x="13543" y="6336"/>
                    <a:pt x="13130" y="5762"/>
                  </a:cubicBezTo>
                  <a:cubicBezTo>
                    <a:pt x="12943" y="5500"/>
                    <a:pt x="12697" y="5336"/>
                    <a:pt x="12378" y="5290"/>
                  </a:cubicBezTo>
                  <a:cubicBezTo>
                    <a:pt x="12201" y="4574"/>
                    <a:pt x="11590" y="4623"/>
                    <a:pt x="11027" y="4524"/>
                  </a:cubicBezTo>
                  <a:cubicBezTo>
                    <a:pt x="10994" y="4335"/>
                    <a:pt x="10958" y="4128"/>
                    <a:pt x="10921" y="3922"/>
                  </a:cubicBezTo>
                  <a:cubicBezTo>
                    <a:pt x="10815" y="3359"/>
                    <a:pt x="10585" y="3160"/>
                    <a:pt x="10020" y="3145"/>
                  </a:cubicBezTo>
                  <a:cubicBezTo>
                    <a:pt x="9979" y="3145"/>
                    <a:pt x="9938" y="3142"/>
                    <a:pt x="9882" y="3140"/>
                  </a:cubicBezTo>
                  <a:cubicBezTo>
                    <a:pt x="9903" y="2898"/>
                    <a:pt x="9923" y="2671"/>
                    <a:pt x="9940" y="2445"/>
                  </a:cubicBezTo>
                  <a:cubicBezTo>
                    <a:pt x="9970" y="2017"/>
                    <a:pt x="9773" y="1729"/>
                    <a:pt x="9399" y="1538"/>
                  </a:cubicBezTo>
                  <a:cubicBezTo>
                    <a:pt x="9338" y="1508"/>
                    <a:pt x="9267" y="1423"/>
                    <a:pt x="9267" y="1362"/>
                  </a:cubicBezTo>
                  <a:cubicBezTo>
                    <a:pt x="9265" y="934"/>
                    <a:pt x="9039" y="644"/>
                    <a:pt x="8723" y="395"/>
                  </a:cubicBezTo>
                  <a:cubicBezTo>
                    <a:pt x="8389" y="134"/>
                    <a:pt x="8057" y="0"/>
                    <a:pt x="77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-1502101" y="2129889"/>
              <a:ext cx="237859" cy="266669"/>
            </a:xfrm>
            <a:custGeom>
              <a:avLst/>
              <a:gdLst/>
              <a:ahLst/>
              <a:cxnLst/>
              <a:rect l="l" t="t" r="r" b="b"/>
              <a:pathLst>
                <a:path w="3418" h="3832" extrusionOk="0">
                  <a:moveTo>
                    <a:pt x="1143" y="0"/>
                  </a:moveTo>
                  <a:cubicBezTo>
                    <a:pt x="563" y="190"/>
                    <a:pt x="467" y="560"/>
                    <a:pt x="790" y="1305"/>
                  </a:cubicBezTo>
                  <a:cubicBezTo>
                    <a:pt x="342" y="1500"/>
                    <a:pt x="28" y="1829"/>
                    <a:pt x="10" y="2336"/>
                  </a:cubicBezTo>
                  <a:cubicBezTo>
                    <a:pt x="0" y="2550"/>
                    <a:pt x="82" y="2784"/>
                    <a:pt x="181" y="2979"/>
                  </a:cubicBezTo>
                  <a:cubicBezTo>
                    <a:pt x="324" y="3269"/>
                    <a:pt x="588" y="3456"/>
                    <a:pt x="915" y="3464"/>
                  </a:cubicBezTo>
                  <a:cubicBezTo>
                    <a:pt x="928" y="3464"/>
                    <a:pt x="941" y="3464"/>
                    <a:pt x="954" y="3464"/>
                  </a:cubicBezTo>
                  <a:cubicBezTo>
                    <a:pt x="1236" y="3464"/>
                    <a:pt x="1520" y="3408"/>
                    <a:pt x="1838" y="3375"/>
                  </a:cubicBezTo>
                  <a:cubicBezTo>
                    <a:pt x="1868" y="3696"/>
                    <a:pt x="2161" y="3795"/>
                    <a:pt x="2477" y="3813"/>
                  </a:cubicBezTo>
                  <a:cubicBezTo>
                    <a:pt x="2586" y="3820"/>
                    <a:pt x="2697" y="3831"/>
                    <a:pt x="2807" y="3831"/>
                  </a:cubicBezTo>
                  <a:cubicBezTo>
                    <a:pt x="3027" y="3831"/>
                    <a:pt x="3242" y="3787"/>
                    <a:pt x="3418" y="3573"/>
                  </a:cubicBezTo>
                  <a:lnTo>
                    <a:pt x="3256" y="3269"/>
                  </a:lnTo>
                  <a:cubicBezTo>
                    <a:pt x="3130" y="3298"/>
                    <a:pt x="3009" y="3330"/>
                    <a:pt x="2886" y="3356"/>
                  </a:cubicBezTo>
                  <a:cubicBezTo>
                    <a:pt x="2830" y="3368"/>
                    <a:pt x="2777" y="3374"/>
                    <a:pt x="2726" y="3374"/>
                  </a:cubicBezTo>
                  <a:cubicBezTo>
                    <a:pt x="2532" y="3374"/>
                    <a:pt x="2370" y="3287"/>
                    <a:pt x="2221" y="3131"/>
                  </a:cubicBezTo>
                  <a:cubicBezTo>
                    <a:pt x="2168" y="3075"/>
                    <a:pt x="2063" y="3021"/>
                    <a:pt x="1988" y="3021"/>
                  </a:cubicBezTo>
                  <a:cubicBezTo>
                    <a:pt x="1975" y="3021"/>
                    <a:pt x="1964" y="3022"/>
                    <a:pt x="1953" y="3025"/>
                  </a:cubicBezTo>
                  <a:cubicBezTo>
                    <a:pt x="1879" y="3047"/>
                    <a:pt x="1807" y="3057"/>
                    <a:pt x="1736" y="3057"/>
                  </a:cubicBezTo>
                  <a:cubicBezTo>
                    <a:pt x="1246" y="3057"/>
                    <a:pt x="862" y="2566"/>
                    <a:pt x="911" y="2033"/>
                  </a:cubicBezTo>
                  <a:cubicBezTo>
                    <a:pt x="935" y="1762"/>
                    <a:pt x="1091" y="1504"/>
                    <a:pt x="1201" y="1201"/>
                  </a:cubicBezTo>
                  <a:cubicBezTo>
                    <a:pt x="913" y="877"/>
                    <a:pt x="900" y="706"/>
                    <a:pt x="1151" y="233"/>
                  </a:cubicBezTo>
                  <a:cubicBezTo>
                    <a:pt x="1182" y="175"/>
                    <a:pt x="1149" y="84"/>
                    <a:pt x="11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-1135781" y="1588280"/>
              <a:ext cx="293739" cy="209605"/>
            </a:xfrm>
            <a:custGeom>
              <a:avLst/>
              <a:gdLst/>
              <a:ahLst/>
              <a:cxnLst/>
              <a:rect l="l" t="t" r="r" b="b"/>
              <a:pathLst>
                <a:path w="4221" h="3012" extrusionOk="0">
                  <a:moveTo>
                    <a:pt x="2029" y="0"/>
                  </a:moveTo>
                  <a:cubicBezTo>
                    <a:pt x="1717" y="0"/>
                    <a:pt x="1442" y="153"/>
                    <a:pt x="1234" y="412"/>
                  </a:cubicBezTo>
                  <a:cubicBezTo>
                    <a:pt x="1110" y="566"/>
                    <a:pt x="1049" y="786"/>
                    <a:pt x="998" y="984"/>
                  </a:cubicBezTo>
                  <a:cubicBezTo>
                    <a:pt x="970" y="1095"/>
                    <a:pt x="978" y="1174"/>
                    <a:pt x="865" y="1174"/>
                  </a:cubicBezTo>
                  <a:cubicBezTo>
                    <a:pt x="845" y="1174"/>
                    <a:pt x="821" y="1172"/>
                    <a:pt x="792" y="1166"/>
                  </a:cubicBezTo>
                  <a:cubicBezTo>
                    <a:pt x="771" y="1163"/>
                    <a:pt x="749" y="1161"/>
                    <a:pt x="727" y="1161"/>
                  </a:cubicBezTo>
                  <a:cubicBezTo>
                    <a:pt x="455" y="1161"/>
                    <a:pt x="136" y="1431"/>
                    <a:pt x="1" y="1761"/>
                  </a:cubicBezTo>
                  <a:lnTo>
                    <a:pt x="326" y="1923"/>
                  </a:lnTo>
                  <a:lnTo>
                    <a:pt x="1086" y="1553"/>
                  </a:lnTo>
                  <a:cubicBezTo>
                    <a:pt x="1102" y="1575"/>
                    <a:pt x="1119" y="1598"/>
                    <a:pt x="1134" y="1620"/>
                  </a:cubicBezTo>
                  <a:cubicBezTo>
                    <a:pt x="1158" y="1523"/>
                    <a:pt x="1173" y="1423"/>
                    <a:pt x="1205" y="1330"/>
                  </a:cubicBezTo>
                  <a:cubicBezTo>
                    <a:pt x="1354" y="907"/>
                    <a:pt x="1700" y="675"/>
                    <a:pt x="2176" y="675"/>
                  </a:cubicBezTo>
                  <a:cubicBezTo>
                    <a:pt x="2191" y="675"/>
                    <a:pt x="2206" y="675"/>
                    <a:pt x="2221" y="676"/>
                  </a:cubicBezTo>
                  <a:cubicBezTo>
                    <a:pt x="2565" y="687"/>
                    <a:pt x="2879" y="970"/>
                    <a:pt x="2987" y="1395"/>
                  </a:cubicBezTo>
                  <a:cubicBezTo>
                    <a:pt x="3031" y="1572"/>
                    <a:pt x="3109" y="1674"/>
                    <a:pt x="3269" y="1772"/>
                  </a:cubicBezTo>
                  <a:cubicBezTo>
                    <a:pt x="3585" y="1973"/>
                    <a:pt x="3602" y="2319"/>
                    <a:pt x="3590" y="2638"/>
                  </a:cubicBezTo>
                  <a:lnTo>
                    <a:pt x="3992" y="3012"/>
                  </a:lnTo>
                  <a:cubicBezTo>
                    <a:pt x="4031" y="2872"/>
                    <a:pt x="4087" y="2746"/>
                    <a:pt x="4101" y="2616"/>
                  </a:cubicBezTo>
                  <a:cubicBezTo>
                    <a:pt x="4139" y="2268"/>
                    <a:pt x="4220" y="1852"/>
                    <a:pt x="3851" y="1670"/>
                  </a:cubicBezTo>
                  <a:cubicBezTo>
                    <a:pt x="3518" y="1507"/>
                    <a:pt x="3466" y="1291"/>
                    <a:pt x="3395" y="973"/>
                  </a:cubicBezTo>
                  <a:cubicBezTo>
                    <a:pt x="3271" y="416"/>
                    <a:pt x="2793" y="165"/>
                    <a:pt x="2282" y="33"/>
                  </a:cubicBezTo>
                  <a:cubicBezTo>
                    <a:pt x="2196" y="11"/>
                    <a:pt x="2111" y="0"/>
                    <a:pt x="20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-772453" y="1904908"/>
              <a:ext cx="171400" cy="297288"/>
            </a:xfrm>
            <a:custGeom>
              <a:avLst/>
              <a:gdLst/>
              <a:ahLst/>
              <a:cxnLst/>
              <a:rect l="l" t="t" r="r" b="b"/>
              <a:pathLst>
                <a:path w="2463" h="4272" extrusionOk="0">
                  <a:moveTo>
                    <a:pt x="430" y="0"/>
                  </a:moveTo>
                  <a:cubicBezTo>
                    <a:pt x="342" y="0"/>
                    <a:pt x="251" y="11"/>
                    <a:pt x="157" y="34"/>
                  </a:cubicBezTo>
                  <a:lnTo>
                    <a:pt x="77" y="336"/>
                  </a:lnTo>
                  <a:cubicBezTo>
                    <a:pt x="291" y="372"/>
                    <a:pt x="499" y="377"/>
                    <a:pt x="681" y="448"/>
                  </a:cubicBezTo>
                  <a:cubicBezTo>
                    <a:pt x="807" y="498"/>
                    <a:pt x="975" y="632"/>
                    <a:pt x="988" y="743"/>
                  </a:cubicBezTo>
                  <a:cubicBezTo>
                    <a:pt x="1017" y="972"/>
                    <a:pt x="1136" y="1043"/>
                    <a:pt x="1313" y="1134"/>
                  </a:cubicBezTo>
                  <a:cubicBezTo>
                    <a:pt x="1714" y="1344"/>
                    <a:pt x="1733" y="1734"/>
                    <a:pt x="1681" y="2117"/>
                  </a:cubicBezTo>
                  <a:cubicBezTo>
                    <a:pt x="1638" y="2447"/>
                    <a:pt x="1471" y="2704"/>
                    <a:pt x="1119" y="2810"/>
                  </a:cubicBezTo>
                  <a:cubicBezTo>
                    <a:pt x="1030" y="2836"/>
                    <a:pt x="923" y="2914"/>
                    <a:pt x="893" y="2994"/>
                  </a:cubicBezTo>
                  <a:cubicBezTo>
                    <a:pt x="735" y="3410"/>
                    <a:pt x="506" y="3735"/>
                    <a:pt x="1" y="3787"/>
                  </a:cubicBezTo>
                  <a:cubicBezTo>
                    <a:pt x="19" y="3958"/>
                    <a:pt x="38" y="4114"/>
                    <a:pt x="57" y="4272"/>
                  </a:cubicBezTo>
                  <a:cubicBezTo>
                    <a:pt x="908" y="4172"/>
                    <a:pt x="1350" y="3729"/>
                    <a:pt x="1186" y="3157"/>
                  </a:cubicBezTo>
                  <a:cubicBezTo>
                    <a:pt x="1361" y="3059"/>
                    <a:pt x="1539" y="2964"/>
                    <a:pt x="1712" y="2862"/>
                  </a:cubicBezTo>
                  <a:cubicBezTo>
                    <a:pt x="2279" y="2527"/>
                    <a:pt x="2463" y="1589"/>
                    <a:pt x="2034" y="1093"/>
                  </a:cubicBezTo>
                  <a:cubicBezTo>
                    <a:pt x="1907" y="948"/>
                    <a:pt x="1692" y="866"/>
                    <a:pt x="1502" y="792"/>
                  </a:cubicBezTo>
                  <a:cubicBezTo>
                    <a:pt x="1378" y="742"/>
                    <a:pt x="1285" y="740"/>
                    <a:pt x="1285" y="554"/>
                  </a:cubicBezTo>
                  <a:cubicBezTo>
                    <a:pt x="1285" y="439"/>
                    <a:pt x="1177" y="283"/>
                    <a:pt x="1073" y="210"/>
                  </a:cubicBezTo>
                  <a:cubicBezTo>
                    <a:pt x="880" y="77"/>
                    <a:pt x="665" y="0"/>
                    <a:pt x="4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-1083797" y="2270527"/>
              <a:ext cx="277595" cy="213572"/>
            </a:xfrm>
            <a:custGeom>
              <a:avLst/>
              <a:gdLst/>
              <a:ahLst/>
              <a:cxnLst/>
              <a:rect l="l" t="t" r="r" b="b"/>
              <a:pathLst>
                <a:path w="3989" h="3069" extrusionOk="0">
                  <a:moveTo>
                    <a:pt x="3731" y="1"/>
                  </a:moveTo>
                  <a:cubicBezTo>
                    <a:pt x="3678" y="1"/>
                    <a:pt x="3606" y="21"/>
                    <a:pt x="3505" y="57"/>
                  </a:cubicBezTo>
                  <a:cubicBezTo>
                    <a:pt x="3616" y="456"/>
                    <a:pt x="3546" y="802"/>
                    <a:pt x="3163" y="1058"/>
                  </a:cubicBezTo>
                  <a:cubicBezTo>
                    <a:pt x="3252" y="1348"/>
                    <a:pt x="3204" y="1640"/>
                    <a:pt x="3072" y="1930"/>
                  </a:cubicBezTo>
                  <a:cubicBezTo>
                    <a:pt x="2924" y="2257"/>
                    <a:pt x="2616" y="2519"/>
                    <a:pt x="2284" y="2519"/>
                  </a:cubicBezTo>
                  <a:cubicBezTo>
                    <a:pt x="2109" y="2519"/>
                    <a:pt x="1926" y="2446"/>
                    <a:pt x="1756" y="2270"/>
                  </a:cubicBezTo>
                  <a:cubicBezTo>
                    <a:pt x="1507" y="2330"/>
                    <a:pt x="1284" y="2428"/>
                    <a:pt x="1066" y="2428"/>
                  </a:cubicBezTo>
                  <a:cubicBezTo>
                    <a:pt x="1056" y="2428"/>
                    <a:pt x="1047" y="2428"/>
                    <a:pt x="1037" y="2428"/>
                  </a:cubicBezTo>
                  <a:cubicBezTo>
                    <a:pt x="751" y="2416"/>
                    <a:pt x="539" y="2208"/>
                    <a:pt x="400" y="1963"/>
                  </a:cubicBezTo>
                  <a:cubicBezTo>
                    <a:pt x="336" y="1849"/>
                    <a:pt x="270" y="1796"/>
                    <a:pt x="197" y="1796"/>
                  </a:cubicBezTo>
                  <a:cubicBezTo>
                    <a:pt x="138" y="1796"/>
                    <a:pt x="73" y="1831"/>
                    <a:pt x="0" y="1896"/>
                  </a:cubicBezTo>
                  <a:cubicBezTo>
                    <a:pt x="106" y="2454"/>
                    <a:pt x="623" y="2877"/>
                    <a:pt x="1158" y="2877"/>
                  </a:cubicBezTo>
                  <a:cubicBezTo>
                    <a:pt x="1218" y="2877"/>
                    <a:pt x="1278" y="2872"/>
                    <a:pt x="1338" y="2861"/>
                  </a:cubicBezTo>
                  <a:cubicBezTo>
                    <a:pt x="1444" y="2840"/>
                    <a:pt x="1565" y="2803"/>
                    <a:pt x="1636" y="2732"/>
                  </a:cubicBezTo>
                  <a:cubicBezTo>
                    <a:pt x="1696" y="2672"/>
                    <a:pt x="1744" y="2648"/>
                    <a:pt x="1787" y="2648"/>
                  </a:cubicBezTo>
                  <a:cubicBezTo>
                    <a:pt x="1852" y="2648"/>
                    <a:pt x="1904" y="2704"/>
                    <a:pt x="1961" y="2783"/>
                  </a:cubicBezTo>
                  <a:cubicBezTo>
                    <a:pt x="2098" y="2973"/>
                    <a:pt x="2277" y="3069"/>
                    <a:pt x="2482" y="3069"/>
                  </a:cubicBezTo>
                  <a:cubicBezTo>
                    <a:pt x="2559" y="3069"/>
                    <a:pt x="2639" y="3055"/>
                    <a:pt x="2723" y="3028"/>
                  </a:cubicBezTo>
                  <a:cubicBezTo>
                    <a:pt x="3393" y="2807"/>
                    <a:pt x="3698" y="2197"/>
                    <a:pt x="3475" y="1525"/>
                  </a:cubicBezTo>
                  <a:cubicBezTo>
                    <a:pt x="3438" y="1411"/>
                    <a:pt x="3393" y="1302"/>
                    <a:pt x="3349" y="1179"/>
                  </a:cubicBezTo>
                  <a:cubicBezTo>
                    <a:pt x="3843" y="910"/>
                    <a:pt x="3988" y="664"/>
                    <a:pt x="3906" y="267"/>
                  </a:cubicBezTo>
                  <a:cubicBezTo>
                    <a:pt x="3868" y="77"/>
                    <a:pt x="3834" y="1"/>
                    <a:pt x="37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-1477049" y="1720290"/>
              <a:ext cx="238694" cy="246975"/>
            </a:xfrm>
            <a:custGeom>
              <a:avLst/>
              <a:gdLst/>
              <a:ahLst/>
              <a:cxnLst/>
              <a:rect l="l" t="t" r="r" b="b"/>
              <a:pathLst>
                <a:path w="3430" h="3549" extrusionOk="0">
                  <a:moveTo>
                    <a:pt x="1225" y="0"/>
                  </a:moveTo>
                  <a:cubicBezTo>
                    <a:pt x="892" y="0"/>
                    <a:pt x="580" y="110"/>
                    <a:pt x="380" y="329"/>
                  </a:cubicBezTo>
                  <a:cubicBezTo>
                    <a:pt x="135" y="600"/>
                    <a:pt x="64" y="918"/>
                    <a:pt x="34" y="1267"/>
                  </a:cubicBezTo>
                  <a:cubicBezTo>
                    <a:pt x="1" y="1665"/>
                    <a:pt x="261" y="1863"/>
                    <a:pt x="584" y="2077"/>
                  </a:cubicBezTo>
                  <a:cubicBezTo>
                    <a:pt x="259" y="2263"/>
                    <a:pt x="213" y="2555"/>
                    <a:pt x="261" y="2839"/>
                  </a:cubicBezTo>
                  <a:cubicBezTo>
                    <a:pt x="302" y="3066"/>
                    <a:pt x="439" y="3276"/>
                    <a:pt x="558" y="3549"/>
                  </a:cubicBezTo>
                  <a:lnTo>
                    <a:pt x="763" y="3251"/>
                  </a:lnTo>
                  <a:cubicBezTo>
                    <a:pt x="410" y="2709"/>
                    <a:pt x="456" y="2410"/>
                    <a:pt x="952" y="2114"/>
                  </a:cubicBezTo>
                  <a:cubicBezTo>
                    <a:pt x="644" y="1863"/>
                    <a:pt x="443" y="1540"/>
                    <a:pt x="471" y="1148"/>
                  </a:cubicBezTo>
                  <a:cubicBezTo>
                    <a:pt x="484" y="964"/>
                    <a:pt x="622" y="773"/>
                    <a:pt x="744" y="617"/>
                  </a:cubicBezTo>
                  <a:cubicBezTo>
                    <a:pt x="901" y="415"/>
                    <a:pt x="1068" y="315"/>
                    <a:pt x="1291" y="315"/>
                  </a:cubicBezTo>
                  <a:cubicBezTo>
                    <a:pt x="1530" y="315"/>
                    <a:pt x="1834" y="430"/>
                    <a:pt x="2259" y="659"/>
                  </a:cubicBezTo>
                  <a:cubicBezTo>
                    <a:pt x="2462" y="468"/>
                    <a:pt x="2662" y="308"/>
                    <a:pt x="2873" y="308"/>
                  </a:cubicBezTo>
                  <a:cubicBezTo>
                    <a:pt x="3000" y="308"/>
                    <a:pt x="3130" y="366"/>
                    <a:pt x="3268" y="509"/>
                  </a:cubicBezTo>
                  <a:lnTo>
                    <a:pt x="3429" y="299"/>
                  </a:lnTo>
                  <a:cubicBezTo>
                    <a:pt x="3287" y="133"/>
                    <a:pt x="3106" y="22"/>
                    <a:pt x="2911" y="22"/>
                  </a:cubicBezTo>
                  <a:cubicBezTo>
                    <a:pt x="2877" y="22"/>
                    <a:pt x="2842" y="26"/>
                    <a:pt x="2807" y="33"/>
                  </a:cubicBezTo>
                  <a:cubicBezTo>
                    <a:pt x="2595" y="76"/>
                    <a:pt x="2403" y="223"/>
                    <a:pt x="2192" y="329"/>
                  </a:cubicBezTo>
                  <a:cubicBezTo>
                    <a:pt x="1912" y="110"/>
                    <a:pt x="1558" y="0"/>
                    <a:pt x="12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-1419846" y="1758355"/>
              <a:ext cx="618655" cy="608425"/>
            </a:xfrm>
            <a:custGeom>
              <a:avLst/>
              <a:gdLst/>
              <a:ahLst/>
              <a:cxnLst/>
              <a:rect l="l" t="t" r="r" b="b"/>
              <a:pathLst>
                <a:path w="8890" h="8743" extrusionOk="0">
                  <a:moveTo>
                    <a:pt x="4880" y="1748"/>
                  </a:moveTo>
                  <a:cubicBezTo>
                    <a:pt x="4941" y="1749"/>
                    <a:pt x="4997" y="1779"/>
                    <a:pt x="5036" y="1827"/>
                  </a:cubicBezTo>
                  <a:lnTo>
                    <a:pt x="5034" y="1827"/>
                  </a:lnTo>
                  <a:cubicBezTo>
                    <a:pt x="5138" y="1997"/>
                    <a:pt x="5012" y="2507"/>
                    <a:pt x="4802" y="2688"/>
                  </a:cubicBezTo>
                  <a:cubicBezTo>
                    <a:pt x="4785" y="2389"/>
                    <a:pt x="4764" y="2117"/>
                    <a:pt x="4759" y="1846"/>
                  </a:cubicBezTo>
                  <a:cubicBezTo>
                    <a:pt x="4759" y="1813"/>
                    <a:pt x="4837" y="1748"/>
                    <a:pt x="4880" y="1748"/>
                  </a:cubicBezTo>
                  <a:close/>
                  <a:moveTo>
                    <a:pt x="3632" y="168"/>
                  </a:moveTo>
                  <a:cubicBezTo>
                    <a:pt x="4053" y="168"/>
                    <a:pt x="4447" y="433"/>
                    <a:pt x="4530" y="850"/>
                  </a:cubicBezTo>
                  <a:cubicBezTo>
                    <a:pt x="4586" y="1127"/>
                    <a:pt x="4690" y="1391"/>
                    <a:pt x="4584" y="1707"/>
                  </a:cubicBezTo>
                  <a:cubicBezTo>
                    <a:pt x="4504" y="1944"/>
                    <a:pt x="4597" y="2242"/>
                    <a:pt x="4621" y="2511"/>
                  </a:cubicBezTo>
                  <a:cubicBezTo>
                    <a:pt x="4631" y="2630"/>
                    <a:pt x="4592" y="2669"/>
                    <a:pt x="4523" y="2669"/>
                  </a:cubicBezTo>
                  <a:cubicBezTo>
                    <a:pt x="4488" y="2669"/>
                    <a:pt x="4446" y="2659"/>
                    <a:pt x="4398" y="2645"/>
                  </a:cubicBezTo>
                  <a:lnTo>
                    <a:pt x="3958" y="837"/>
                  </a:lnTo>
                  <a:lnTo>
                    <a:pt x="3863" y="850"/>
                  </a:lnTo>
                  <a:cubicBezTo>
                    <a:pt x="3867" y="906"/>
                    <a:pt x="3861" y="965"/>
                    <a:pt x="3874" y="1019"/>
                  </a:cubicBezTo>
                  <a:cubicBezTo>
                    <a:pt x="3990" y="1534"/>
                    <a:pt x="4114" y="2047"/>
                    <a:pt x="4222" y="2561"/>
                  </a:cubicBezTo>
                  <a:cubicBezTo>
                    <a:pt x="4237" y="2630"/>
                    <a:pt x="4177" y="2714"/>
                    <a:pt x="4136" y="2842"/>
                  </a:cubicBezTo>
                  <a:cubicBezTo>
                    <a:pt x="3947" y="2530"/>
                    <a:pt x="3811" y="2294"/>
                    <a:pt x="3664" y="2065"/>
                  </a:cubicBezTo>
                  <a:cubicBezTo>
                    <a:pt x="3625" y="2004"/>
                    <a:pt x="3576" y="1950"/>
                    <a:pt x="3530" y="1950"/>
                  </a:cubicBezTo>
                  <a:cubicBezTo>
                    <a:pt x="3502" y="1950"/>
                    <a:pt x="3475" y="1970"/>
                    <a:pt x="3453" y="2021"/>
                  </a:cubicBezTo>
                  <a:cubicBezTo>
                    <a:pt x="3611" y="2272"/>
                    <a:pt x="3754" y="2489"/>
                    <a:pt x="3886" y="2716"/>
                  </a:cubicBezTo>
                  <a:cubicBezTo>
                    <a:pt x="3910" y="2756"/>
                    <a:pt x="3902" y="2827"/>
                    <a:pt x="3886" y="2877"/>
                  </a:cubicBezTo>
                  <a:cubicBezTo>
                    <a:pt x="3878" y="2899"/>
                    <a:pt x="3821" y="2927"/>
                    <a:pt x="3792" y="2927"/>
                  </a:cubicBezTo>
                  <a:cubicBezTo>
                    <a:pt x="3787" y="2927"/>
                    <a:pt x="3783" y="2926"/>
                    <a:pt x="3780" y="2924"/>
                  </a:cubicBezTo>
                  <a:cubicBezTo>
                    <a:pt x="3490" y="2719"/>
                    <a:pt x="3191" y="2524"/>
                    <a:pt x="2929" y="2286"/>
                  </a:cubicBezTo>
                  <a:cubicBezTo>
                    <a:pt x="2865" y="2229"/>
                    <a:pt x="2890" y="2004"/>
                    <a:pt x="2949" y="1902"/>
                  </a:cubicBezTo>
                  <a:cubicBezTo>
                    <a:pt x="2990" y="1829"/>
                    <a:pt x="3161" y="1829"/>
                    <a:pt x="3278" y="1805"/>
                  </a:cubicBezTo>
                  <a:cubicBezTo>
                    <a:pt x="3350" y="1790"/>
                    <a:pt x="3427" y="1796"/>
                    <a:pt x="3516" y="1790"/>
                  </a:cubicBezTo>
                  <a:cubicBezTo>
                    <a:pt x="3349" y="1534"/>
                    <a:pt x="3202" y="1335"/>
                    <a:pt x="3083" y="1121"/>
                  </a:cubicBezTo>
                  <a:cubicBezTo>
                    <a:pt x="2908" y="805"/>
                    <a:pt x="3027" y="244"/>
                    <a:pt x="3495" y="177"/>
                  </a:cubicBezTo>
                  <a:cubicBezTo>
                    <a:pt x="3541" y="171"/>
                    <a:pt x="3587" y="168"/>
                    <a:pt x="3632" y="168"/>
                  </a:cubicBezTo>
                  <a:close/>
                  <a:moveTo>
                    <a:pt x="7254" y="1166"/>
                  </a:moveTo>
                  <a:cubicBezTo>
                    <a:pt x="7348" y="1166"/>
                    <a:pt x="7416" y="1209"/>
                    <a:pt x="7349" y="1383"/>
                  </a:cubicBezTo>
                  <a:cubicBezTo>
                    <a:pt x="7329" y="1433"/>
                    <a:pt x="7379" y="1512"/>
                    <a:pt x="7405" y="1606"/>
                  </a:cubicBezTo>
                  <a:cubicBezTo>
                    <a:pt x="7610" y="1371"/>
                    <a:pt x="7823" y="1255"/>
                    <a:pt x="8015" y="1255"/>
                  </a:cubicBezTo>
                  <a:cubicBezTo>
                    <a:pt x="8146" y="1255"/>
                    <a:pt x="8268" y="1308"/>
                    <a:pt x="8371" y="1415"/>
                  </a:cubicBezTo>
                  <a:cubicBezTo>
                    <a:pt x="8605" y="1656"/>
                    <a:pt x="8613" y="1954"/>
                    <a:pt x="8533" y="2255"/>
                  </a:cubicBezTo>
                  <a:cubicBezTo>
                    <a:pt x="8464" y="2524"/>
                    <a:pt x="8330" y="2743"/>
                    <a:pt x="8009" y="2769"/>
                  </a:cubicBezTo>
                  <a:cubicBezTo>
                    <a:pt x="7953" y="2775"/>
                    <a:pt x="7901" y="2827"/>
                    <a:pt x="7825" y="2868"/>
                  </a:cubicBezTo>
                  <a:cubicBezTo>
                    <a:pt x="7892" y="2924"/>
                    <a:pt x="7927" y="2959"/>
                    <a:pt x="7968" y="2987"/>
                  </a:cubicBezTo>
                  <a:cubicBezTo>
                    <a:pt x="8252" y="3175"/>
                    <a:pt x="8247" y="3377"/>
                    <a:pt x="7947" y="3533"/>
                  </a:cubicBezTo>
                  <a:cubicBezTo>
                    <a:pt x="7864" y="3578"/>
                    <a:pt x="7775" y="3611"/>
                    <a:pt x="7684" y="3634"/>
                  </a:cubicBezTo>
                  <a:cubicBezTo>
                    <a:pt x="7329" y="3719"/>
                    <a:pt x="6972" y="3808"/>
                    <a:pt x="6613" y="3879"/>
                  </a:cubicBezTo>
                  <a:cubicBezTo>
                    <a:pt x="6439" y="3910"/>
                    <a:pt x="6255" y="3901"/>
                    <a:pt x="6074" y="3910"/>
                  </a:cubicBezTo>
                  <a:lnTo>
                    <a:pt x="6052" y="3817"/>
                  </a:lnTo>
                  <a:cubicBezTo>
                    <a:pt x="6128" y="3778"/>
                    <a:pt x="6201" y="3732"/>
                    <a:pt x="6279" y="3699"/>
                  </a:cubicBezTo>
                  <a:cubicBezTo>
                    <a:pt x="6546" y="3591"/>
                    <a:pt x="6818" y="3490"/>
                    <a:pt x="7083" y="3373"/>
                  </a:cubicBezTo>
                  <a:cubicBezTo>
                    <a:pt x="7134" y="3353"/>
                    <a:pt x="7160" y="3275"/>
                    <a:pt x="7199" y="3225"/>
                  </a:cubicBezTo>
                  <a:cubicBezTo>
                    <a:pt x="7164" y="3225"/>
                    <a:pt x="7128" y="3220"/>
                    <a:pt x="7093" y="3220"/>
                  </a:cubicBezTo>
                  <a:cubicBezTo>
                    <a:pt x="7069" y="3220"/>
                    <a:pt x="7045" y="3222"/>
                    <a:pt x="7024" y="3230"/>
                  </a:cubicBezTo>
                  <a:cubicBezTo>
                    <a:pt x="6742" y="3346"/>
                    <a:pt x="6463" y="3476"/>
                    <a:pt x="6179" y="3587"/>
                  </a:cubicBezTo>
                  <a:cubicBezTo>
                    <a:pt x="6162" y="3594"/>
                    <a:pt x="6144" y="3596"/>
                    <a:pt x="6125" y="3596"/>
                  </a:cubicBezTo>
                  <a:cubicBezTo>
                    <a:pt x="6073" y="3596"/>
                    <a:pt x="6014" y="3578"/>
                    <a:pt x="5961" y="3574"/>
                  </a:cubicBezTo>
                  <a:cubicBezTo>
                    <a:pt x="6000" y="3511"/>
                    <a:pt x="6024" y="3422"/>
                    <a:pt x="6082" y="3386"/>
                  </a:cubicBezTo>
                  <a:cubicBezTo>
                    <a:pt x="6507" y="3117"/>
                    <a:pt x="6942" y="2862"/>
                    <a:pt x="7370" y="2597"/>
                  </a:cubicBezTo>
                  <a:cubicBezTo>
                    <a:pt x="7448" y="2548"/>
                    <a:pt x="7503" y="2465"/>
                    <a:pt x="7570" y="2396"/>
                  </a:cubicBezTo>
                  <a:lnTo>
                    <a:pt x="7516" y="2342"/>
                  </a:lnTo>
                  <a:lnTo>
                    <a:pt x="5892" y="3329"/>
                  </a:lnTo>
                  <a:lnTo>
                    <a:pt x="5837" y="3264"/>
                  </a:lnTo>
                  <a:cubicBezTo>
                    <a:pt x="6045" y="2868"/>
                    <a:pt x="6459" y="2608"/>
                    <a:pt x="6643" y="2197"/>
                  </a:cubicBezTo>
                  <a:lnTo>
                    <a:pt x="6571" y="2141"/>
                  </a:lnTo>
                  <a:lnTo>
                    <a:pt x="5768" y="3061"/>
                  </a:lnTo>
                  <a:lnTo>
                    <a:pt x="5705" y="3002"/>
                  </a:lnTo>
                  <a:cubicBezTo>
                    <a:pt x="5991" y="2379"/>
                    <a:pt x="6336" y="1796"/>
                    <a:pt x="6859" y="1337"/>
                  </a:cubicBezTo>
                  <a:cubicBezTo>
                    <a:pt x="6940" y="1266"/>
                    <a:pt x="7041" y="1199"/>
                    <a:pt x="7145" y="1179"/>
                  </a:cubicBezTo>
                  <a:cubicBezTo>
                    <a:pt x="7181" y="1171"/>
                    <a:pt x="7219" y="1166"/>
                    <a:pt x="7254" y="1166"/>
                  </a:cubicBezTo>
                  <a:close/>
                  <a:moveTo>
                    <a:pt x="1993" y="2499"/>
                  </a:moveTo>
                  <a:cubicBezTo>
                    <a:pt x="2054" y="2499"/>
                    <a:pt x="2121" y="2513"/>
                    <a:pt x="2191" y="2543"/>
                  </a:cubicBezTo>
                  <a:cubicBezTo>
                    <a:pt x="2423" y="2639"/>
                    <a:pt x="2641" y="2784"/>
                    <a:pt x="2841" y="2939"/>
                  </a:cubicBezTo>
                  <a:cubicBezTo>
                    <a:pt x="3031" y="3084"/>
                    <a:pt x="3191" y="3267"/>
                    <a:pt x="3363" y="3433"/>
                  </a:cubicBezTo>
                  <a:lnTo>
                    <a:pt x="3319" y="3509"/>
                  </a:lnTo>
                  <a:cubicBezTo>
                    <a:pt x="3233" y="3502"/>
                    <a:pt x="3139" y="3515"/>
                    <a:pt x="3064" y="3481"/>
                  </a:cubicBezTo>
                  <a:cubicBezTo>
                    <a:pt x="2862" y="3394"/>
                    <a:pt x="2670" y="3282"/>
                    <a:pt x="2468" y="3195"/>
                  </a:cubicBezTo>
                  <a:cubicBezTo>
                    <a:pt x="2446" y="3185"/>
                    <a:pt x="2421" y="3182"/>
                    <a:pt x="2395" y="3182"/>
                  </a:cubicBezTo>
                  <a:cubicBezTo>
                    <a:pt x="2350" y="3182"/>
                    <a:pt x="2301" y="3191"/>
                    <a:pt x="2256" y="3191"/>
                  </a:cubicBezTo>
                  <a:cubicBezTo>
                    <a:pt x="2297" y="3245"/>
                    <a:pt x="2328" y="3319"/>
                    <a:pt x="2382" y="3346"/>
                  </a:cubicBezTo>
                  <a:cubicBezTo>
                    <a:pt x="2641" y="3472"/>
                    <a:pt x="2904" y="3585"/>
                    <a:pt x="3165" y="3702"/>
                  </a:cubicBezTo>
                  <a:cubicBezTo>
                    <a:pt x="3170" y="3723"/>
                    <a:pt x="3176" y="3743"/>
                    <a:pt x="3181" y="3764"/>
                  </a:cubicBezTo>
                  <a:cubicBezTo>
                    <a:pt x="3121" y="3778"/>
                    <a:pt x="3056" y="3810"/>
                    <a:pt x="2997" y="3810"/>
                  </a:cubicBezTo>
                  <a:cubicBezTo>
                    <a:pt x="2989" y="3810"/>
                    <a:pt x="2981" y="3810"/>
                    <a:pt x="2973" y="3808"/>
                  </a:cubicBezTo>
                  <a:cubicBezTo>
                    <a:pt x="2574" y="3736"/>
                    <a:pt x="2176" y="3650"/>
                    <a:pt x="1777" y="3574"/>
                  </a:cubicBezTo>
                  <a:cubicBezTo>
                    <a:pt x="1699" y="3559"/>
                    <a:pt x="1617" y="3565"/>
                    <a:pt x="1535" y="3561"/>
                  </a:cubicBezTo>
                  <a:cubicBezTo>
                    <a:pt x="1531" y="3589"/>
                    <a:pt x="1528" y="3617"/>
                    <a:pt x="1524" y="3645"/>
                  </a:cubicBezTo>
                  <a:cubicBezTo>
                    <a:pt x="2022" y="3845"/>
                    <a:pt x="2596" y="3801"/>
                    <a:pt x="3053" y="4024"/>
                  </a:cubicBezTo>
                  <a:cubicBezTo>
                    <a:pt x="2717" y="4120"/>
                    <a:pt x="2379" y="4211"/>
                    <a:pt x="2046" y="4317"/>
                  </a:cubicBezTo>
                  <a:cubicBezTo>
                    <a:pt x="1987" y="4336"/>
                    <a:pt x="1953" y="4421"/>
                    <a:pt x="1907" y="4475"/>
                  </a:cubicBezTo>
                  <a:cubicBezTo>
                    <a:pt x="1972" y="4468"/>
                    <a:pt x="2042" y="4472"/>
                    <a:pt x="2105" y="4449"/>
                  </a:cubicBezTo>
                  <a:cubicBezTo>
                    <a:pt x="2349" y="4363"/>
                    <a:pt x="2588" y="4250"/>
                    <a:pt x="2848" y="4250"/>
                  </a:cubicBezTo>
                  <a:cubicBezTo>
                    <a:pt x="2918" y="4250"/>
                    <a:pt x="2989" y="4258"/>
                    <a:pt x="3062" y="4276"/>
                  </a:cubicBezTo>
                  <a:lnTo>
                    <a:pt x="3126" y="4622"/>
                  </a:lnTo>
                  <a:cubicBezTo>
                    <a:pt x="2773" y="4828"/>
                    <a:pt x="2410" y="5062"/>
                    <a:pt x="2027" y="5259"/>
                  </a:cubicBezTo>
                  <a:cubicBezTo>
                    <a:pt x="1896" y="5326"/>
                    <a:pt x="1763" y="5356"/>
                    <a:pt x="1630" y="5356"/>
                  </a:cubicBezTo>
                  <a:cubicBezTo>
                    <a:pt x="1440" y="5356"/>
                    <a:pt x="1252" y="5295"/>
                    <a:pt x="1076" y="5189"/>
                  </a:cubicBezTo>
                  <a:cubicBezTo>
                    <a:pt x="755" y="4994"/>
                    <a:pt x="749" y="4747"/>
                    <a:pt x="1031" y="4503"/>
                  </a:cubicBezTo>
                  <a:cubicBezTo>
                    <a:pt x="1054" y="4485"/>
                    <a:pt x="1061" y="4447"/>
                    <a:pt x="1091" y="4388"/>
                  </a:cubicBezTo>
                  <a:cubicBezTo>
                    <a:pt x="998" y="4369"/>
                    <a:pt x="927" y="4353"/>
                    <a:pt x="859" y="4343"/>
                  </a:cubicBezTo>
                  <a:cubicBezTo>
                    <a:pt x="559" y="4302"/>
                    <a:pt x="437" y="4087"/>
                    <a:pt x="340" y="3838"/>
                  </a:cubicBezTo>
                  <a:cubicBezTo>
                    <a:pt x="249" y="3613"/>
                    <a:pt x="307" y="3422"/>
                    <a:pt x="463" y="3251"/>
                  </a:cubicBezTo>
                  <a:cubicBezTo>
                    <a:pt x="624" y="3074"/>
                    <a:pt x="815" y="2986"/>
                    <a:pt x="1032" y="2986"/>
                  </a:cubicBezTo>
                  <a:cubicBezTo>
                    <a:pt x="1166" y="2986"/>
                    <a:pt x="1311" y="3020"/>
                    <a:pt x="1464" y="3087"/>
                  </a:cubicBezTo>
                  <a:cubicBezTo>
                    <a:pt x="1503" y="3104"/>
                    <a:pt x="1545" y="3114"/>
                    <a:pt x="1588" y="3114"/>
                  </a:cubicBezTo>
                  <a:cubicBezTo>
                    <a:pt x="1601" y="3114"/>
                    <a:pt x="1613" y="3113"/>
                    <a:pt x="1626" y="3111"/>
                  </a:cubicBezTo>
                  <a:cubicBezTo>
                    <a:pt x="1641" y="3110"/>
                    <a:pt x="1661" y="3030"/>
                    <a:pt x="1656" y="2989"/>
                  </a:cubicBezTo>
                  <a:cubicBezTo>
                    <a:pt x="1613" y="2700"/>
                    <a:pt x="1762" y="2499"/>
                    <a:pt x="1993" y="2499"/>
                  </a:cubicBezTo>
                  <a:close/>
                  <a:moveTo>
                    <a:pt x="4953" y="2811"/>
                  </a:moveTo>
                  <a:cubicBezTo>
                    <a:pt x="5270" y="2811"/>
                    <a:pt x="5528" y="2966"/>
                    <a:pt x="5664" y="3299"/>
                  </a:cubicBezTo>
                  <a:cubicBezTo>
                    <a:pt x="5799" y="3635"/>
                    <a:pt x="6017" y="4005"/>
                    <a:pt x="5978" y="4334"/>
                  </a:cubicBezTo>
                  <a:cubicBezTo>
                    <a:pt x="5891" y="5055"/>
                    <a:pt x="5530" y="5603"/>
                    <a:pt x="4657" y="5603"/>
                  </a:cubicBezTo>
                  <a:cubicBezTo>
                    <a:pt x="4648" y="5603"/>
                    <a:pt x="4640" y="5603"/>
                    <a:pt x="4631" y="5603"/>
                  </a:cubicBezTo>
                  <a:cubicBezTo>
                    <a:pt x="3676" y="5592"/>
                    <a:pt x="3224" y="4747"/>
                    <a:pt x="3252" y="4128"/>
                  </a:cubicBezTo>
                  <a:cubicBezTo>
                    <a:pt x="3281" y="3493"/>
                    <a:pt x="3822" y="2817"/>
                    <a:pt x="4716" y="2817"/>
                  </a:cubicBezTo>
                  <a:cubicBezTo>
                    <a:pt x="4751" y="2817"/>
                    <a:pt x="4786" y="2818"/>
                    <a:pt x="4822" y="2820"/>
                  </a:cubicBezTo>
                  <a:cubicBezTo>
                    <a:pt x="4867" y="2814"/>
                    <a:pt x="4910" y="2811"/>
                    <a:pt x="4953" y="2811"/>
                  </a:cubicBezTo>
                  <a:close/>
                  <a:moveTo>
                    <a:pt x="7254" y="4457"/>
                  </a:moveTo>
                  <a:cubicBezTo>
                    <a:pt x="7506" y="4457"/>
                    <a:pt x="7756" y="4489"/>
                    <a:pt x="8005" y="4568"/>
                  </a:cubicBezTo>
                  <a:cubicBezTo>
                    <a:pt x="8280" y="4655"/>
                    <a:pt x="8395" y="4940"/>
                    <a:pt x="8211" y="5111"/>
                  </a:cubicBezTo>
                  <a:lnTo>
                    <a:pt x="8209" y="5111"/>
                  </a:lnTo>
                  <a:cubicBezTo>
                    <a:pt x="8124" y="5191"/>
                    <a:pt x="7992" y="5222"/>
                    <a:pt x="7810" y="5311"/>
                  </a:cubicBezTo>
                  <a:cubicBezTo>
                    <a:pt x="7921" y="5367"/>
                    <a:pt x="7986" y="5410"/>
                    <a:pt x="8057" y="5434"/>
                  </a:cubicBezTo>
                  <a:cubicBezTo>
                    <a:pt x="8408" y="5546"/>
                    <a:pt x="8486" y="5677"/>
                    <a:pt x="8497" y="5993"/>
                  </a:cubicBezTo>
                  <a:cubicBezTo>
                    <a:pt x="8509" y="6321"/>
                    <a:pt x="8114" y="6674"/>
                    <a:pt x="7726" y="6674"/>
                  </a:cubicBezTo>
                  <a:cubicBezTo>
                    <a:pt x="7668" y="6674"/>
                    <a:pt x="7610" y="6666"/>
                    <a:pt x="7554" y="6649"/>
                  </a:cubicBezTo>
                  <a:cubicBezTo>
                    <a:pt x="7455" y="6618"/>
                    <a:pt x="7364" y="6558"/>
                    <a:pt x="7249" y="6502"/>
                  </a:cubicBezTo>
                  <a:cubicBezTo>
                    <a:pt x="7232" y="6573"/>
                    <a:pt x="7212" y="6620"/>
                    <a:pt x="7210" y="6666"/>
                  </a:cubicBezTo>
                  <a:cubicBezTo>
                    <a:pt x="7197" y="6851"/>
                    <a:pt x="7171" y="6934"/>
                    <a:pt x="7080" y="6934"/>
                  </a:cubicBezTo>
                  <a:cubicBezTo>
                    <a:pt x="7034" y="6934"/>
                    <a:pt x="6972" y="6913"/>
                    <a:pt x="6886" y="6874"/>
                  </a:cubicBezTo>
                  <a:cubicBezTo>
                    <a:pt x="6682" y="6781"/>
                    <a:pt x="6472" y="6662"/>
                    <a:pt x="6320" y="6502"/>
                  </a:cubicBezTo>
                  <a:cubicBezTo>
                    <a:pt x="6056" y="6226"/>
                    <a:pt x="5833" y="5910"/>
                    <a:pt x="5601" y="5605"/>
                  </a:cubicBezTo>
                  <a:cubicBezTo>
                    <a:pt x="5575" y="5570"/>
                    <a:pt x="5589" y="5503"/>
                    <a:pt x="5584" y="5451"/>
                  </a:cubicBezTo>
                  <a:lnTo>
                    <a:pt x="5645" y="5430"/>
                  </a:lnTo>
                  <a:lnTo>
                    <a:pt x="6688" y="6430"/>
                  </a:lnTo>
                  <a:lnTo>
                    <a:pt x="6782" y="6335"/>
                  </a:lnTo>
                  <a:lnTo>
                    <a:pt x="5747" y="5293"/>
                  </a:lnTo>
                  <a:lnTo>
                    <a:pt x="5790" y="5235"/>
                  </a:lnTo>
                  <a:cubicBezTo>
                    <a:pt x="5846" y="5256"/>
                    <a:pt x="5902" y="5280"/>
                    <a:pt x="5956" y="5308"/>
                  </a:cubicBezTo>
                  <a:cubicBezTo>
                    <a:pt x="6414" y="5586"/>
                    <a:pt x="6870" y="5873"/>
                    <a:pt x="7332" y="6144"/>
                  </a:cubicBezTo>
                  <a:cubicBezTo>
                    <a:pt x="7401" y="6185"/>
                    <a:pt x="7503" y="6170"/>
                    <a:pt x="7589" y="6181"/>
                  </a:cubicBezTo>
                  <a:lnTo>
                    <a:pt x="7583" y="6127"/>
                  </a:lnTo>
                  <a:lnTo>
                    <a:pt x="5898" y="5101"/>
                  </a:lnTo>
                  <a:lnTo>
                    <a:pt x="5928" y="5009"/>
                  </a:lnTo>
                  <a:cubicBezTo>
                    <a:pt x="5982" y="5006"/>
                    <a:pt x="6039" y="4992"/>
                    <a:pt x="6093" y="4992"/>
                  </a:cubicBezTo>
                  <a:cubicBezTo>
                    <a:pt x="6111" y="4992"/>
                    <a:pt x="6128" y="4993"/>
                    <a:pt x="6145" y="4997"/>
                  </a:cubicBezTo>
                  <a:cubicBezTo>
                    <a:pt x="6467" y="5079"/>
                    <a:pt x="6782" y="5176"/>
                    <a:pt x="7104" y="5258"/>
                  </a:cubicBezTo>
                  <a:cubicBezTo>
                    <a:pt x="7131" y="5265"/>
                    <a:pt x="7159" y="5267"/>
                    <a:pt x="7187" y="5267"/>
                  </a:cubicBezTo>
                  <a:cubicBezTo>
                    <a:pt x="7238" y="5267"/>
                    <a:pt x="7290" y="5259"/>
                    <a:pt x="7342" y="5259"/>
                  </a:cubicBezTo>
                  <a:cubicBezTo>
                    <a:pt x="7347" y="5228"/>
                    <a:pt x="7351" y="5194"/>
                    <a:pt x="7357" y="5163"/>
                  </a:cubicBezTo>
                  <a:lnTo>
                    <a:pt x="6067" y="4804"/>
                  </a:lnTo>
                  <a:cubicBezTo>
                    <a:pt x="6060" y="4778"/>
                    <a:pt x="6050" y="4752"/>
                    <a:pt x="6043" y="4726"/>
                  </a:cubicBezTo>
                  <a:cubicBezTo>
                    <a:pt x="6117" y="4678"/>
                    <a:pt x="6186" y="4616"/>
                    <a:pt x="6266" y="4587"/>
                  </a:cubicBezTo>
                  <a:cubicBezTo>
                    <a:pt x="6361" y="4551"/>
                    <a:pt x="6465" y="4546"/>
                    <a:pt x="6565" y="4527"/>
                  </a:cubicBezTo>
                  <a:cubicBezTo>
                    <a:pt x="6795" y="4484"/>
                    <a:pt x="7025" y="4457"/>
                    <a:pt x="7254" y="4457"/>
                  </a:cubicBezTo>
                  <a:close/>
                  <a:moveTo>
                    <a:pt x="3632" y="5456"/>
                  </a:moveTo>
                  <a:cubicBezTo>
                    <a:pt x="3707" y="5456"/>
                    <a:pt x="3779" y="5499"/>
                    <a:pt x="3845" y="5594"/>
                  </a:cubicBezTo>
                  <a:cubicBezTo>
                    <a:pt x="3637" y="5824"/>
                    <a:pt x="3425" y="6047"/>
                    <a:pt x="3230" y="6283"/>
                  </a:cubicBezTo>
                  <a:cubicBezTo>
                    <a:pt x="3181" y="6341"/>
                    <a:pt x="3185" y="6441"/>
                    <a:pt x="3166" y="6521"/>
                  </a:cubicBezTo>
                  <a:cubicBezTo>
                    <a:pt x="3230" y="6480"/>
                    <a:pt x="3302" y="6449"/>
                    <a:pt x="3352" y="6395"/>
                  </a:cubicBezTo>
                  <a:cubicBezTo>
                    <a:pt x="3579" y="6146"/>
                    <a:pt x="3802" y="5889"/>
                    <a:pt x="4027" y="5637"/>
                  </a:cubicBezTo>
                  <a:lnTo>
                    <a:pt x="4092" y="5685"/>
                  </a:lnTo>
                  <a:lnTo>
                    <a:pt x="3547" y="7006"/>
                  </a:lnTo>
                  <a:lnTo>
                    <a:pt x="3629" y="7064"/>
                  </a:lnTo>
                  <a:cubicBezTo>
                    <a:pt x="3687" y="6993"/>
                    <a:pt x="3763" y="6928"/>
                    <a:pt x="3798" y="6848"/>
                  </a:cubicBezTo>
                  <a:cubicBezTo>
                    <a:pt x="3945" y="6521"/>
                    <a:pt x="4073" y="6187"/>
                    <a:pt x="4222" y="5861"/>
                  </a:cubicBezTo>
                  <a:cubicBezTo>
                    <a:pt x="4250" y="5800"/>
                    <a:pt x="4335" y="5763"/>
                    <a:pt x="4393" y="5715"/>
                  </a:cubicBezTo>
                  <a:cubicBezTo>
                    <a:pt x="4411" y="5785"/>
                    <a:pt x="4449" y="5856"/>
                    <a:pt x="4445" y="5925"/>
                  </a:cubicBezTo>
                  <a:cubicBezTo>
                    <a:pt x="4432" y="6224"/>
                    <a:pt x="4406" y="6521"/>
                    <a:pt x="4384" y="6818"/>
                  </a:cubicBezTo>
                  <a:lnTo>
                    <a:pt x="4514" y="6841"/>
                  </a:lnTo>
                  <a:cubicBezTo>
                    <a:pt x="4623" y="6501"/>
                    <a:pt x="4592" y="6129"/>
                    <a:pt x="4644" y="5782"/>
                  </a:cubicBezTo>
                  <a:cubicBezTo>
                    <a:pt x="4691" y="5760"/>
                    <a:pt x="4732" y="5750"/>
                    <a:pt x="4766" y="5750"/>
                  </a:cubicBezTo>
                  <a:cubicBezTo>
                    <a:pt x="4844" y="5750"/>
                    <a:pt x="4887" y="5806"/>
                    <a:pt x="4898" y="5915"/>
                  </a:cubicBezTo>
                  <a:cubicBezTo>
                    <a:pt x="4948" y="6382"/>
                    <a:pt x="5043" y="6848"/>
                    <a:pt x="5032" y="7313"/>
                  </a:cubicBezTo>
                  <a:cubicBezTo>
                    <a:pt x="5026" y="7591"/>
                    <a:pt x="4911" y="7900"/>
                    <a:pt x="4759" y="8139"/>
                  </a:cubicBezTo>
                  <a:cubicBezTo>
                    <a:pt x="4650" y="8311"/>
                    <a:pt x="4492" y="8395"/>
                    <a:pt x="4333" y="8395"/>
                  </a:cubicBezTo>
                  <a:cubicBezTo>
                    <a:pt x="4156" y="8395"/>
                    <a:pt x="3977" y="8292"/>
                    <a:pt x="3860" y="8091"/>
                  </a:cubicBezTo>
                  <a:cubicBezTo>
                    <a:pt x="3791" y="8175"/>
                    <a:pt x="3737" y="8257"/>
                    <a:pt x="3666" y="8318"/>
                  </a:cubicBezTo>
                  <a:cubicBezTo>
                    <a:pt x="3550" y="8421"/>
                    <a:pt x="3448" y="8578"/>
                    <a:pt x="3290" y="8578"/>
                  </a:cubicBezTo>
                  <a:cubicBezTo>
                    <a:pt x="3248" y="8578"/>
                    <a:pt x="3203" y="8567"/>
                    <a:pt x="3152" y="8541"/>
                  </a:cubicBezTo>
                  <a:cubicBezTo>
                    <a:pt x="2782" y="8353"/>
                    <a:pt x="2390" y="7781"/>
                    <a:pt x="2711" y="7236"/>
                  </a:cubicBezTo>
                  <a:cubicBezTo>
                    <a:pt x="2754" y="7166"/>
                    <a:pt x="2791" y="7092"/>
                    <a:pt x="2834" y="7015"/>
                  </a:cubicBezTo>
                  <a:cubicBezTo>
                    <a:pt x="2799" y="6986"/>
                    <a:pt x="2774" y="6958"/>
                    <a:pt x="2747" y="6943"/>
                  </a:cubicBezTo>
                  <a:cubicBezTo>
                    <a:pt x="2395" y="6774"/>
                    <a:pt x="2312" y="6616"/>
                    <a:pt x="2551" y="6319"/>
                  </a:cubicBezTo>
                  <a:cubicBezTo>
                    <a:pt x="2791" y="6021"/>
                    <a:pt x="3129" y="5802"/>
                    <a:pt x="3425" y="5551"/>
                  </a:cubicBezTo>
                  <a:cubicBezTo>
                    <a:pt x="3496" y="5490"/>
                    <a:pt x="3566" y="5456"/>
                    <a:pt x="3632" y="5456"/>
                  </a:cubicBezTo>
                  <a:close/>
                  <a:moveTo>
                    <a:pt x="3504" y="0"/>
                  </a:moveTo>
                  <a:cubicBezTo>
                    <a:pt x="3226" y="0"/>
                    <a:pt x="3026" y="150"/>
                    <a:pt x="2917" y="425"/>
                  </a:cubicBezTo>
                  <a:cubicBezTo>
                    <a:pt x="2791" y="748"/>
                    <a:pt x="2843" y="1060"/>
                    <a:pt x="3022" y="1354"/>
                  </a:cubicBezTo>
                  <a:cubicBezTo>
                    <a:pt x="3066" y="1426"/>
                    <a:pt x="3114" y="1495"/>
                    <a:pt x="3170" y="1582"/>
                  </a:cubicBezTo>
                  <a:cubicBezTo>
                    <a:pt x="2916" y="1603"/>
                    <a:pt x="2754" y="1723"/>
                    <a:pt x="2709" y="1963"/>
                  </a:cubicBezTo>
                  <a:cubicBezTo>
                    <a:pt x="2665" y="2210"/>
                    <a:pt x="2745" y="2420"/>
                    <a:pt x="2951" y="2571"/>
                  </a:cubicBezTo>
                  <a:cubicBezTo>
                    <a:pt x="3170" y="2730"/>
                    <a:pt x="3395" y="2885"/>
                    <a:pt x="3633" y="3052"/>
                  </a:cubicBezTo>
                  <a:cubicBezTo>
                    <a:pt x="3560" y="3139"/>
                    <a:pt x="3508" y="3202"/>
                    <a:pt x="3467" y="3254"/>
                  </a:cubicBezTo>
                  <a:cubicBezTo>
                    <a:pt x="3144" y="3005"/>
                    <a:pt x="2841" y="2749"/>
                    <a:pt x="2516" y="2524"/>
                  </a:cubicBezTo>
                  <a:cubicBezTo>
                    <a:pt x="2356" y="2414"/>
                    <a:pt x="2185" y="2326"/>
                    <a:pt x="2012" y="2326"/>
                  </a:cubicBezTo>
                  <a:cubicBezTo>
                    <a:pt x="1885" y="2326"/>
                    <a:pt x="1756" y="2373"/>
                    <a:pt x="1630" y="2493"/>
                  </a:cubicBezTo>
                  <a:cubicBezTo>
                    <a:pt x="1526" y="2589"/>
                    <a:pt x="1457" y="2723"/>
                    <a:pt x="1360" y="2857"/>
                  </a:cubicBezTo>
                  <a:cubicBezTo>
                    <a:pt x="1261" y="2832"/>
                    <a:pt x="1161" y="2820"/>
                    <a:pt x="1065" y="2820"/>
                  </a:cubicBezTo>
                  <a:cubicBezTo>
                    <a:pt x="670" y="2820"/>
                    <a:pt x="319" y="3021"/>
                    <a:pt x="164" y="3379"/>
                  </a:cubicBezTo>
                  <a:cubicBezTo>
                    <a:pt x="0" y="3758"/>
                    <a:pt x="193" y="4163"/>
                    <a:pt x="697" y="4490"/>
                  </a:cubicBezTo>
                  <a:cubicBezTo>
                    <a:pt x="508" y="5160"/>
                    <a:pt x="1040" y="5494"/>
                    <a:pt x="1566" y="5494"/>
                  </a:cubicBezTo>
                  <a:cubicBezTo>
                    <a:pt x="1670" y="5494"/>
                    <a:pt x="1775" y="5481"/>
                    <a:pt x="1873" y="5454"/>
                  </a:cubicBezTo>
                  <a:cubicBezTo>
                    <a:pt x="2258" y="5350"/>
                    <a:pt x="2603" y="5103"/>
                    <a:pt x="2968" y="4917"/>
                  </a:cubicBezTo>
                  <a:cubicBezTo>
                    <a:pt x="3040" y="4878"/>
                    <a:pt x="3109" y="4828"/>
                    <a:pt x="3200" y="4773"/>
                  </a:cubicBezTo>
                  <a:lnTo>
                    <a:pt x="3503" y="5302"/>
                  </a:lnTo>
                  <a:cubicBezTo>
                    <a:pt x="3263" y="5475"/>
                    <a:pt x="3023" y="5637"/>
                    <a:pt x="2799" y="5817"/>
                  </a:cubicBezTo>
                  <a:cubicBezTo>
                    <a:pt x="2667" y="5923"/>
                    <a:pt x="2548" y="6044"/>
                    <a:pt x="2446" y="6179"/>
                  </a:cubicBezTo>
                  <a:cubicBezTo>
                    <a:pt x="2156" y="6562"/>
                    <a:pt x="2189" y="6789"/>
                    <a:pt x="2570" y="7095"/>
                  </a:cubicBezTo>
                  <a:cubicBezTo>
                    <a:pt x="2525" y="7233"/>
                    <a:pt x="2457" y="7372"/>
                    <a:pt x="2434" y="7519"/>
                  </a:cubicBezTo>
                  <a:cubicBezTo>
                    <a:pt x="2369" y="7944"/>
                    <a:pt x="2533" y="8294"/>
                    <a:pt x="2856" y="8561"/>
                  </a:cubicBezTo>
                  <a:cubicBezTo>
                    <a:pt x="3000" y="8682"/>
                    <a:pt x="3116" y="8743"/>
                    <a:pt x="3237" y="8743"/>
                  </a:cubicBezTo>
                  <a:cubicBezTo>
                    <a:pt x="3390" y="8743"/>
                    <a:pt x="3552" y="8645"/>
                    <a:pt x="3789" y="8444"/>
                  </a:cubicBezTo>
                  <a:cubicBezTo>
                    <a:pt x="3946" y="8517"/>
                    <a:pt x="4099" y="8551"/>
                    <a:pt x="4242" y="8551"/>
                  </a:cubicBezTo>
                  <a:cubicBezTo>
                    <a:pt x="4648" y="8551"/>
                    <a:pt x="4978" y="8275"/>
                    <a:pt x="5108" y="7798"/>
                  </a:cubicBezTo>
                  <a:cubicBezTo>
                    <a:pt x="5298" y="7105"/>
                    <a:pt x="5153" y="6424"/>
                    <a:pt x="5058" y="5735"/>
                  </a:cubicBezTo>
                  <a:lnTo>
                    <a:pt x="5394" y="5603"/>
                  </a:lnTo>
                  <a:cubicBezTo>
                    <a:pt x="5515" y="5757"/>
                    <a:pt x="5645" y="5923"/>
                    <a:pt x="5770" y="6092"/>
                  </a:cubicBezTo>
                  <a:cubicBezTo>
                    <a:pt x="6060" y="6486"/>
                    <a:pt x="6336" y="6882"/>
                    <a:pt x="6840" y="7043"/>
                  </a:cubicBezTo>
                  <a:cubicBezTo>
                    <a:pt x="6934" y="7073"/>
                    <a:pt x="7012" y="7090"/>
                    <a:pt x="7078" y="7090"/>
                  </a:cubicBezTo>
                  <a:cubicBezTo>
                    <a:pt x="7225" y="7090"/>
                    <a:pt x="7314" y="7007"/>
                    <a:pt x="7397" y="6802"/>
                  </a:cubicBezTo>
                  <a:cubicBezTo>
                    <a:pt x="7471" y="6809"/>
                    <a:pt x="7542" y="6812"/>
                    <a:pt x="7610" y="6812"/>
                  </a:cubicBezTo>
                  <a:cubicBezTo>
                    <a:pt x="8124" y="6812"/>
                    <a:pt x="8477" y="6609"/>
                    <a:pt x="8600" y="6237"/>
                  </a:cubicBezTo>
                  <a:cubicBezTo>
                    <a:pt x="8745" y="5802"/>
                    <a:pt x="8661" y="5560"/>
                    <a:pt x="8297" y="5334"/>
                  </a:cubicBezTo>
                  <a:cubicBezTo>
                    <a:pt x="8356" y="5215"/>
                    <a:pt x="8447" y="5103"/>
                    <a:pt x="8466" y="4981"/>
                  </a:cubicBezTo>
                  <a:cubicBezTo>
                    <a:pt x="8509" y="4687"/>
                    <a:pt x="8362" y="4486"/>
                    <a:pt x="8068" y="4410"/>
                  </a:cubicBezTo>
                  <a:cubicBezTo>
                    <a:pt x="7771" y="4335"/>
                    <a:pt x="7473" y="4295"/>
                    <a:pt x="7174" y="4295"/>
                  </a:cubicBezTo>
                  <a:cubicBezTo>
                    <a:pt x="6915" y="4295"/>
                    <a:pt x="6656" y="4325"/>
                    <a:pt x="6396" y="4386"/>
                  </a:cubicBezTo>
                  <a:cubicBezTo>
                    <a:pt x="6331" y="4399"/>
                    <a:pt x="6262" y="4408"/>
                    <a:pt x="6169" y="4423"/>
                  </a:cubicBezTo>
                  <a:cubicBezTo>
                    <a:pt x="6162" y="4306"/>
                    <a:pt x="6156" y="4210"/>
                    <a:pt x="6151" y="4120"/>
                  </a:cubicBezTo>
                  <a:cubicBezTo>
                    <a:pt x="6680" y="4007"/>
                    <a:pt x="7186" y="3901"/>
                    <a:pt x="7689" y="3786"/>
                  </a:cubicBezTo>
                  <a:cubicBezTo>
                    <a:pt x="7814" y="3758"/>
                    <a:pt x="7934" y="3712"/>
                    <a:pt x="8044" y="3648"/>
                  </a:cubicBezTo>
                  <a:cubicBezTo>
                    <a:pt x="8366" y="3457"/>
                    <a:pt x="8410" y="3240"/>
                    <a:pt x="8209" y="2935"/>
                  </a:cubicBezTo>
                  <a:cubicBezTo>
                    <a:pt x="8711" y="2595"/>
                    <a:pt x="8890" y="1878"/>
                    <a:pt x="8585" y="1428"/>
                  </a:cubicBezTo>
                  <a:cubicBezTo>
                    <a:pt x="8434" y="1203"/>
                    <a:pt x="8268" y="1097"/>
                    <a:pt x="8037" y="1097"/>
                  </a:cubicBezTo>
                  <a:cubicBezTo>
                    <a:pt x="7907" y="1097"/>
                    <a:pt x="7755" y="1131"/>
                    <a:pt x="7574" y="1196"/>
                  </a:cubicBezTo>
                  <a:cubicBezTo>
                    <a:pt x="7455" y="1060"/>
                    <a:pt x="7313" y="991"/>
                    <a:pt x="7167" y="991"/>
                  </a:cubicBezTo>
                  <a:cubicBezTo>
                    <a:pt x="6997" y="991"/>
                    <a:pt x="6820" y="1085"/>
                    <a:pt x="6665" y="1276"/>
                  </a:cubicBezTo>
                  <a:cubicBezTo>
                    <a:pt x="6268" y="1772"/>
                    <a:pt x="5892" y="2285"/>
                    <a:pt x="5495" y="2805"/>
                  </a:cubicBezTo>
                  <a:lnTo>
                    <a:pt x="5136" y="2645"/>
                  </a:lnTo>
                  <a:cubicBezTo>
                    <a:pt x="5060" y="2264"/>
                    <a:pt x="5539" y="1733"/>
                    <a:pt x="4843" y="1517"/>
                  </a:cubicBezTo>
                  <a:cubicBezTo>
                    <a:pt x="4763" y="1192"/>
                    <a:pt x="4707" y="854"/>
                    <a:pt x="4595" y="534"/>
                  </a:cubicBezTo>
                  <a:cubicBezTo>
                    <a:pt x="4434" y="71"/>
                    <a:pt x="4001" y="53"/>
                    <a:pt x="3603" y="6"/>
                  </a:cubicBezTo>
                  <a:cubicBezTo>
                    <a:pt x="3569" y="2"/>
                    <a:pt x="3536" y="0"/>
                    <a:pt x="35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8" name="Google Shape;228;p2"/>
            <p:cNvGrpSpPr/>
            <p:nvPr/>
          </p:nvGrpSpPr>
          <p:grpSpPr>
            <a:xfrm>
              <a:off x="-1443924" y="1646595"/>
              <a:ext cx="787269" cy="787121"/>
              <a:chOff x="-1443924" y="1646595"/>
              <a:chExt cx="787269" cy="787121"/>
            </a:xfrm>
          </p:grpSpPr>
          <p:sp>
            <p:nvSpPr>
              <p:cNvPr id="229" name="Google Shape;229;p2"/>
              <p:cNvSpPr/>
              <p:nvPr/>
            </p:nvSpPr>
            <p:spPr>
              <a:xfrm>
                <a:off x="-1443924" y="1719246"/>
                <a:ext cx="671335" cy="684278"/>
              </a:xfrm>
              <a:custGeom>
                <a:avLst/>
                <a:gdLst/>
                <a:ahLst/>
                <a:cxnLst/>
                <a:rect l="l" t="t" r="r" b="b"/>
                <a:pathLst>
                  <a:path w="9647" h="9833" extrusionOk="0">
                    <a:moveTo>
                      <a:pt x="3850" y="562"/>
                    </a:moveTo>
                    <a:cubicBezTo>
                      <a:pt x="3882" y="562"/>
                      <a:pt x="3915" y="564"/>
                      <a:pt x="3949" y="568"/>
                    </a:cubicBezTo>
                    <a:cubicBezTo>
                      <a:pt x="4345" y="617"/>
                      <a:pt x="4780" y="632"/>
                      <a:pt x="4941" y="1096"/>
                    </a:cubicBezTo>
                    <a:cubicBezTo>
                      <a:pt x="5051" y="1416"/>
                      <a:pt x="5107" y="1754"/>
                      <a:pt x="5187" y="2079"/>
                    </a:cubicBezTo>
                    <a:cubicBezTo>
                      <a:pt x="5883" y="2295"/>
                      <a:pt x="5404" y="2826"/>
                      <a:pt x="5482" y="3207"/>
                    </a:cubicBezTo>
                    <a:lnTo>
                      <a:pt x="5841" y="3367"/>
                    </a:lnTo>
                    <a:cubicBezTo>
                      <a:pt x="6236" y="2847"/>
                      <a:pt x="6612" y="2332"/>
                      <a:pt x="7011" y="1838"/>
                    </a:cubicBezTo>
                    <a:cubicBezTo>
                      <a:pt x="7165" y="1646"/>
                      <a:pt x="7342" y="1552"/>
                      <a:pt x="7513" y="1552"/>
                    </a:cubicBezTo>
                    <a:cubicBezTo>
                      <a:pt x="7659" y="1552"/>
                      <a:pt x="7801" y="1621"/>
                      <a:pt x="7920" y="1758"/>
                    </a:cubicBezTo>
                    <a:cubicBezTo>
                      <a:pt x="8101" y="1692"/>
                      <a:pt x="8252" y="1658"/>
                      <a:pt x="8383" y="1658"/>
                    </a:cubicBezTo>
                    <a:cubicBezTo>
                      <a:pt x="8614" y="1658"/>
                      <a:pt x="8780" y="1765"/>
                      <a:pt x="8931" y="1990"/>
                    </a:cubicBezTo>
                    <a:cubicBezTo>
                      <a:pt x="9234" y="2440"/>
                      <a:pt x="9055" y="3157"/>
                      <a:pt x="8554" y="3495"/>
                    </a:cubicBezTo>
                    <a:cubicBezTo>
                      <a:pt x="8756" y="3800"/>
                      <a:pt x="8710" y="4017"/>
                      <a:pt x="8390" y="4209"/>
                    </a:cubicBezTo>
                    <a:cubicBezTo>
                      <a:pt x="8279" y="4272"/>
                      <a:pt x="8160" y="4318"/>
                      <a:pt x="8035" y="4346"/>
                    </a:cubicBezTo>
                    <a:cubicBezTo>
                      <a:pt x="7532" y="4461"/>
                      <a:pt x="7024" y="4567"/>
                      <a:pt x="6497" y="4680"/>
                    </a:cubicBezTo>
                    <a:cubicBezTo>
                      <a:pt x="6502" y="4772"/>
                      <a:pt x="6508" y="4868"/>
                      <a:pt x="6515" y="4983"/>
                    </a:cubicBezTo>
                    <a:cubicBezTo>
                      <a:pt x="6608" y="4969"/>
                      <a:pt x="6675" y="4961"/>
                      <a:pt x="6740" y="4946"/>
                    </a:cubicBezTo>
                    <a:cubicBezTo>
                      <a:pt x="7001" y="4885"/>
                      <a:pt x="7260" y="4855"/>
                      <a:pt x="7519" y="4855"/>
                    </a:cubicBezTo>
                    <a:cubicBezTo>
                      <a:pt x="7818" y="4855"/>
                      <a:pt x="8116" y="4895"/>
                      <a:pt x="8412" y="4970"/>
                    </a:cubicBezTo>
                    <a:cubicBezTo>
                      <a:pt x="8706" y="5047"/>
                      <a:pt x="8855" y="5247"/>
                      <a:pt x="8812" y="5541"/>
                    </a:cubicBezTo>
                    <a:cubicBezTo>
                      <a:pt x="8793" y="5663"/>
                      <a:pt x="8700" y="5775"/>
                      <a:pt x="8643" y="5894"/>
                    </a:cubicBezTo>
                    <a:cubicBezTo>
                      <a:pt x="9007" y="6121"/>
                      <a:pt x="9089" y="6362"/>
                      <a:pt x="8946" y="6797"/>
                    </a:cubicBezTo>
                    <a:cubicBezTo>
                      <a:pt x="8821" y="7170"/>
                      <a:pt x="8468" y="7372"/>
                      <a:pt x="7952" y="7372"/>
                    </a:cubicBezTo>
                    <a:cubicBezTo>
                      <a:pt x="7885" y="7372"/>
                      <a:pt x="7816" y="7369"/>
                      <a:pt x="7743" y="7362"/>
                    </a:cubicBezTo>
                    <a:cubicBezTo>
                      <a:pt x="7659" y="7567"/>
                      <a:pt x="7571" y="7650"/>
                      <a:pt x="7424" y="7650"/>
                    </a:cubicBezTo>
                    <a:cubicBezTo>
                      <a:pt x="7358" y="7650"/>
                      <a:pt x="7280" y="7633"/>
                      <a:pt x="7186" y="7603"/>
                    </a:cubicBezTo>
                    <a:cubicBezTo>
                      <a:pt x="6682" y="7442"/>
                      <a:pt x="6406" y="7044"/>
                      <a:pt x="6116" y="6652"/>
                    </a:cubicBezTo>
                    <a:cubicBezTo>
                      <a:pt x="5989" y="6483"/>
                      <a:pt x="5859" y="6318"/>
                      <a:pt x="5739" y="6163"/>
                    </a:cubicBezTo>
                    <a:lnTo>
                      <a:pt x="5402" y="6295"/>
                    </a:lnTo>
                    <a:cubicBezTo>
                      <a:pt x="5499" y="6985"/>
                      <a:pt x="5644" y="7665"/>
                      <a:pt x="5454" y="8358"/>
                    </a:cubicBezTo>
                    <a:cubicBezTo>
                      <a:pt x="5324" y="8835"/>
                      <a:pt x="4994" y="9111"/>
                      <a:pt x="4588" y="9111"/>
                    </a:cubicBezTo>
                    <a:cubicBezTo>
                      <a:pt x="4445" y="9111"/>
                      <a:pt x="4292" y="9077"/>
                      <a:pt x="4135" y="9004"/>
                    </a:cubicBezTo>
                    <a:cubicBezTo>
                      <a:pt x="3898" y="9205"/>
                      <a:pt x="3736" y="9303"/>
                      <a:pt x="3582" y="9303"/>
                    </a:cubicBezTo>
                    <a:cubicBezTo>
                      <a:pt x="3460" y="9303"/>
                      <a:pt x="3344" y="9242"/>
                      <a:pt x="3200" y="9121"/>
                    </a:cubicBezTo>
                    <a:cubicBezTo>
                      <a:pt x="2879" y="8854"/>
                      <a:pt x="2715" y="8505"/>
                      <a:pt x="2779" y="8079"/>
                    </a:cubicBezTo>
                    <a:cubicBezTo>
                      <a:pt x="2801" y="7934"/>
                      <a:pt x="2870" y="7795"/>
                      <a:pt x="2916" y="7655"/>
                    </a:cubicBezTo>
                    <a:cubicBezTo>
                      <a:pt x="2535" y="7349"/>
                      <a:pt x="2502" y="7122"/>
                      <a:pt x="2792" y="6739"/>
                    </a:cubicBezTo>
                    <a:cubicBezTo>
                      <a:pt x="2894" y="6604"/>
                      <a:pt x="3011" y="6483"/>
                      <a:pt x="3145" y="6377"/>
                    </a:cubicBezTo>
                    <a:cubicBezTo>
                      <a:pt x="3368" y="6197"/>
                      <a:pt x="3607" y="6035"/>
                      <a:pt x="3847" y="5862"/>
                    </a:cubicBezTo>
                    <a:lnTo>
                      <a:pt x="3544" y="5333"/>
                    </a:lnTo>
                    <a:cubicBezTo>
                      <a:pt x="3455" y="5390"/>
                      <a:pt x="3386" y="5440"/>
                      <a:pt x="3312" y="5479"/>
                    </a:cubicBezTo>
                    <a:cubicBezTo>
                      <a:pt x="2949" y="5665"/>
                      <a:pt x="2602" y="5912"/>
                      <a:pt x="2217" y="6016"/>
                    </a:cubicBezTo>
                    <a:cubicBezTo>
                      <a:pt x="2119" y="6043"/>
                      <a:pt x="2015" y="6056"/>
                      <a:pt x="1910" y="6056"/>
                    </a:cubicBezTo>
                    <a:cubicBezTo>
                      <a:pt x="1384" y="6056"/>
                      <a:pt x="852" y="5722"/>
                      <a:pt x="1041" y="5052"/>
                    </a:cubicBezTo>
                    <a:cubicBezTo>
                      <a:pt x="539" y="4725"/>
                      <a:pt x="344" y="4320"/>
                      <a:pt x="510" y="3939"/>
                    </a:cubicBezTo>
                    <a:cubicBezTo>
                      <a:pt x="663" y="3583"/>
                      <a:pt x="1015" y="3381"/>
                      <a:pt x="1409" y="3381"/>
                    </a:cubicBezTo>
                    <a:cubicBezTo>
                      <a:pt x="1506" y="3381"/>
                      <a:pt x="1606" y="3393"/>
                      <a:pt x="1706" y="3419"/>
                    </a:cubicBezTo>
                    <a:cubicBezTo>
                      <a:pt x="1803" y="3285"/>
                      <a:pt x="1872" y="3151"/>
                      <a:pt x="1974" y="3053"/>
                    </a:cubicBezTo>
                    <a:cubicBezTo>
                      <a:pt x="2100" y="2934"/>
                      <a:pt x="2228" y="2888"/>
                      <a:pt x="2355" y="2888"/>
                    </a:cubicBezTo>
                    <a:cubicBezTo>
                      <a:pt x="2529" y="2888"/>
                      <a:pt x="2701" y="2976"/>
                      <a:pt x="2862" y="3086"/>
                    </a:cubicBezTo>
                    <a:cubicBezTo>
                      <a:pt x="3187" y="3309"/>
                      <a:pt x="3490" y="3567"/>
                      <a:pt x="3812" y="3816"/>
                    </a:cubicBezTo>
                    <a:cubicBezTo>
                      <a:pt x="3854" y="3764"/>
                      <a:pt x="3906" y="3701"/>
                      <a:pt x="3977" y="3614"/>
                    </a:cubicBezTo>
                    <a:cubicBezTo>
                      <a:pt x="3739" y="3447"/>
                      <a:pt x="3516" y="3291"/>
                      <a:pt x="3297" y="3133"/>
                    </a:cubicBezTo>
                    <a:cubicBezTo>
                      <a:pt x="3089" y="2980"/>
                      <a:pt x="3009" y="2772"/>
                      <a:pt x="3055" y="2523"/>
                    </a:cubicBezTo>
                    <a:cubicBezTo>
                      <a:pt x="3098" y="2285"/>
                      <a:pt x="3262" y="2165"/>
                      <a:pt x="3514" y="2144"/>
                    </a:cubicBezTo>
                    <a:cubicBezTo>
                      <a:pt x="3460" y="2057"/>
                      <a:pt x="3410" y="1988"/>
                      <a:pt x="3368" y="1916"/>
                    </a:cubicBezTo>
                    <a:cubicBezTo>
                      <a:pt x="3189" y="1624"/>
                      <a:pt x="3135" y="1312"/>
                      <a:pt x="3263" y="987"/>
                    </a:cubicBezTo>
                    <a:cubicBezTo>
                      <a:pt x="3370" y="713"/>
                      <a:pt x="3572" y="562"/>
                      <a:pt x="3850" y="562"/>
                    </a:cubicBezTo>
                    <a:close/>
                    <a:moveTo>
                      <a:pt x="3996" y="1"/>
                    </a:moveTo>
                    <a:cubicBezTo>
                      <a:pt x="3763" y="1"/>
                      <a:pt x="3529" y="69"/>
                      <a:pt x="3316" y="232"/>
                    </a:cubicBezTo>
                    <a:cubicBezTo>
                      <a:pt x="2868" y="576"/>
                      <a:pt x="2739" y="1007"/>
                      <a:pt x="2805" y="1538"/>
                    </a:cubicBezTo>
                    <a:cubicBezTo>
                      <a:pt x="2814" y="1605"/>
                      <a:pt x="2779" y="1713"/>
                      <a:pt x="2728" y="1745"/>
                    </a:cubicBezTo>
                    <a:cubicBezTo>
                      <a:pt x="2450" y="1925"/>
                      <a:pt x="2388" y="2114"/>
                      <a:pt x="2537" y="2408"/>
                    </a:cubicBezTo>
                    <a:cubicBezTo>
                      <a:pt x="2619" y="2568"/>
                      <a:pt x="2531" y="2635"/>
                      <a:pt x="2359" y="2700"/>
                    </a:cubicBezTo>
                    <a:cubicBezTo>
                      <a:pt x="2369" y="2499"/>
                      <a:pt x="2277" y="2465"/>
                      <a:pt x="2166" y="2465"/>
                    </a:cubicBezTo>
                    <a:cubicBezTo>
                      <a:pt x="2121" y="2465"/>
                      <a:pt x="2074" y="2470"/>
                      <a:pt x="2028" y="2473"/>
                    </a:cubicBezTo>
                    <a:cubicBezTo>
                      <a:pt x="1796" y="2492"/>
                      <a:pt x="1610" y="2694"/>
                      <a:pt x="1513" y="3049"/>
                    </a:cubicBezTo>
                    <a:cubicBezTo>
                      <a:pt x="1402" y="3014"/>
                      <a:pt x="1293" y="2996"/>
                      <a:pt x="1187" y="2996"/>
                    </a:cubicBezTo>
                    <a:cubicBezTo>
                      <a:pt x="976" y="2996"/>
                      <a:pt x="775" y="3067"/>
                      <a:pt x="593" y="3218"/>
                    </a:cubicBezTo>
                    <a:cubicBezTo>
                      <a:pt x="313" y="3449"/>
                      <a:pt x="160" y="3768"/>
                      <a:pt x="90" y="4106"/>
                    </a:cubicBezTo>
                    <a:cubicBezTo>
                      <a:pt x="15" y="4472"/>
                      <a:pt x="1" y="4824"/>
                      <a:pt x="655" y="5199"/>
                    </a:cubicBezTo>
                    <a:cubicBezTo>
                      <a:pt x="333" y="5717"/>
                      <a:pt x="411" y="6003"/>
                      <a:pt x="898" y="6375"/>
                    </a:cubicBezTo>
                    <a:cubicBezTo>
                      <a:pt x="1108" y="6536"/>
                      <a:pt x="1316" y="6605"/>
                      <a:pt x="1527" y="6605"/>
                    </a:cubicBezTo>
                    <a:cubicBezTo>
                      <a:pt x="1720" y="6605"/>
                      <a:pt x="1915" y="6547"/>
                      <a:pt x="2117" y="6448"/>
                    </a:cubicBezTo>
                    <a:cubicBezTo>
                      <a:pt x="2178" y="6420"/>
                      <a:pt x="2244" y="6407"/>
                      <a:pt x="2309" y="6407"/>
                    </a:cubicBezTo>
                    <a:cubicBezTo>
                      <a:pt x="2324" y="6407"/>
                      <a:pt x="2338" y="6407"/>
                      <a:pt x="2353" y="6409"/>
                    </a:cubicBezTo>
                    <a:cubicBezTo>
                      <a:pt x="2266" y="6630"/>
                      <a:pt x="1950" y="6762"/>
                      <a:pt x="2115" y="7044"/>
                    </a:cubicBezTo>
                    <a:cubicBezTo>
                      <a:pt x="2230" y="7239"/>
                      <a:pt x="2386" y="7412"/>
                      <a:pt x="2556" y="7635"/>
                    </a:cubicBezTo>
                    <a:cubicBezTo>
                      <a:pt x="2334" y="7834"/>
                      <a:pt x="2288" y="8161"/>
                      <a:pt x="2377" y="8492"/>
                    </a:cubicBezTo>
                    <a:cubicBezTo>
                      <a:pt x="2485" y="8902"/>
                      <a:pt x="2622" y="9307"/>
                      <a:pt x="2957" y="9608"/>
                    </a:cubicBezTo>
                    <a:cubicBezTo>
                      <a:pt x="3121" y="9755"/>
                      <a:pt x="3301" y="9832"/>
                      <a:pt x="3482" y="9832"/>
                    </a:cubicBezTo>
                    <a:cubicBezTo>
                      <a:pt x="3634" y="9832"/>
                      <a:pt x="3786" y="9777"/>
                      <a:pt x="3929" y="9662"/>
                    </a:cubicBezTo>
                    <a:cubicBezTo>
                      <a:pt x="3999" y="9605"/>
                      <a:pt x="4053" y="9572"/>
                      <a:pt x="4112" y="9572"/>
                    </a:cubicBezTo>
                    <a:cubicBezTo>
                      <a:pt x="4160" y="9572"/>
                      <a:pt x="4211" y="9594"/>
                      <a:pt x="4276" y="9642"/>
                    </a:cubicBezTo>
                    <a:cubicBezTo>
                      <a:pt x="4376" y="9714"/>
                      <a:pt x="4512" y="9746"/>
                      <a:pt x="4661" y="9746"/>
                    </a:cubicBezTo>
                    <a:cubicBezTo>
                      <a:pt x="4925" y="9746"/>
                      <a:pt x="5227" y="9643"/>
                      <a:pt x="5417" y="9480"/>
                    </a:cubicBezTo>
                    <a:cubicBezTo>
                      <a:pt x="5906" y="9056"/>
                      <a:pt x="6196" y="8558"/>
                      <a:pt x="6084" y="7886"/>
                    </a:cubicBezTo>
                    <a:cubicBezTo>
                      <a:pt x="6079" y="7849"/>
                      <a:pt x="6128" y="7767"/>
                      <a:pt x="6139" y="7767"/>
                    </a:cubicBezTo>
                    <a:cubicBezTo>
                      <a:pt x="6140" y="7767"/>
                      <a:pt x="6140" y="7767"/>
                      <a:pt x="6140" y="7767"/>
                    </a:cubicBezTo>
                    <a:cubicBezTo>
                      <a:pt x="6199" y="7780"/>
                      <a:pt x="6279" y="7797"/>
                      <a:pt x="6311" y="7841"/>
                    </a:cubicBezTo>
                    <a:cubicBezTo>
                      <a:pt x="6501" y="8115"/>
                      <a:pt x="6751" y="8244"/>
                      <a:pt x="7036" y="8244"/>
                    </a:cubicBezTo>
                    <a:cubicBezTo>
                      <a:pt x="7127" y="8244"/>
                      <a:pt x="7221" y="8231"/>
                      <a:pt x="7318" y="8205"/>
                    </a:cubicBezTo>
                    <a:cubicBezTo>
                      <a:pt x="7494" y="8161"/>
                      <a:pt x="7645" y="8016"/>
                      <a:pt x="7877" y="7873"/>
                    </a:cubicBezTo>
                    <a:cubicBezTo>
                      <a:pt x="7959" y="7899"/>
                      <a:pt x="8042" y="7911"/>
                      <a:pt x="8127" y="7911"/>
                    </a:cubicBezTo>
                    <a:cubicBezTo>
                      <a:pt x="8449" y="7911"/>
                      <a:pt x="8796" y="7750"/>
                      <a:pt x="9148" y="7637"/>
                    </a:cubicBezTo>
                    <a:cubicBezTo>
                      <a:pt x="9371" y="7566"/>
                      <a:pt x="9494" y="7390"/>
                      <a:pt x="9501" y="7152"/>
                    </a:cubicBezTo>
                    <a:cubicBezTo>
                      <a:pt x="9512" y="6762"/>
                      <a:pt x="9583" y="6357"/>
                      <a:pt x="9219" y="6059"/>
                    </a:cubicBezTo>
                    <a:cubicBezTo>
                      <a:pt x="9195" y="6041"/>
                      <a:pt x="9217" y="5918"/>
                      <a:pt x="9254" y="5873"/>
                    </a:cubicBezTo>
                    <a:cubicBezTo>
                      <a:pt x="9620" y="5446"/>
                      <a:pt x="9442" y="4809"/>
                      <a:pt x="8905" y="4638"/>
                    </a:cubicBezTo>
                    <a:cubicBezTo>
                      <a:pt x="8806" y="4606"/>
                      <a:pt x="8710" y="4565"/>
                      <a:pt x="8624" y="4532"/>
                    </a:cubicBezTo>
                    <a:cubicBezTo>
                      <a:pt x="8771" y="4381"/>
                      <a:pt x="8959" y="4272"/>
                      <a:pt x="9003" y="4119"/>
                    </a:cubicBezTo>
                    <a:cubicBezTo>
                      <a:pt x="9050" y="3963"/>
                      <a:pt x="8959" y="3764"/>
                      <a:pt x="8923" y="3560"/>
                    </a:cubicBezTo>
                    <a:cubicBezTo>
                      <a:pt x="8922" y="3563"/>
                      <a:pt x="8921" y="3564"/>
                      <a:pt x="8920" y="3564"/>
                    </a:cubicBezTo>
                    <a:cubicBezTo>
                      <a:pt x="8919" y="3564"/>
                      <a:pt x="8924" y="3550"/>
                      <a:pt x="8935" y="3545"/>
                    </a:cubicBezTo>
                    <a:cubicBezTo>
                      <a:pt x="9451" y="3372"/>
                      <a:pt x="9646" y="3129"/>
                      <a:pt x="9618" y="2598"/>
                    </a:cubicBezTo>
                    <a:cubicBezTo>
                      <a:pt x="9602" y="2287"/>
                      <a:pt x="9531" y="1975"/>
                      <a:pt x="9451" y="1672"/>
                    </a:cubicBezTo>
                    <a:cubicBezTo>
                      <a:pt x="9370" y="1363"/>
                      <a:pt x="9099" y="1250"/>
                      <a:pt x="8822" y="1250"/>
                    </a:cubicBezTo>
                    <a:cubicBezTo>
                      <a:pt x="8718" y="1250"/>
                      <a:pt x="8613" y="1266"/>
                      <a:pt x="8516" y="1293"/>
                    </a:cubicBezTo>
                    <a:cubicBezTo>
                      <a:pt x="8440" y="1316"/>
                      <a:pt x="8374" y="1337"/>
                      <a:pt x="8320" y="1337"/>
                    </a:cubicBezTo>
                    <a:cubicBezTo>
                      <a:pt x="8240" y="1337"/>
                      <a:pt x="8186" y="1290"/>
                      <a:pt x="8162" y="1131"/>
                    </a:cubicBezTo>
                    <a:cubicBezTo>
                      <a:pt x="8152" y="1070"/>
                      <a:pt x="8002" y="1020"/>
                      <a:pt x="7909" y="981"/>
                    </a:cubicBezTo>
                    <a:cubicBezTo>
                      <a:pt x="7782" y="931"/>
                      <a:pt x="7651" y="862"/>
                      <a:pt x="7520" y="862"/>
                    </a:cubicBezTo>
                    <a:cubicBezTo>
                      <a:pt x="7377" y="862"/>
                      <a:pt x="7236" y="905"/>
                      <a:pt x="7115" y="981"/>
                    </a:cubicBezTo>
                    <a:cubicBezTo>
                      <a:pt x="6723" y="1245"/>
                      <a:pt x="6355" y="1537"/>
                      <a:pt x="6205" y="2020"/>
                    </a:cubicBezTo>
                    <a:cubicBezTo>
                      <a:pt x="6188" y="2070"/>
                      <a:pt x="6114" y="2101"/>
                      <a:pt x="6066" y="2142"/>
                    </a:cubicBezTo>
                    <a:cubicBezTo>
                      <a:pt x="6040" y="2105"/>
                      <a:pt x="5995" y="2070"/>
                      <a:pt x="5988" y="2029"/>
                    </a:cubicBezTo>
                    <a:cubicBezTo>
                      <a:pt x="5909" y="1602"/>
                      <a:pt x="5894" y="1517"/>
                      <a:pt x="5640" y="1517"/>
                    </a:cubicBezTo>
                    <a:cubicBezTo>
                      <a:pt x="5576" y="1517"/>
                      <a:pt x="5497" y="1522"/>
                      <a:pt x="5398" y="1529"/>
                    </a:cubicBezTo>
                    <a:cubicBezTo>
                      <a:pt x="5354" y="1284"/>
                      <a:pt x="5330" y="1035"/>
                      <a:pt x="5257" y="801"/>
                    </a:cubicBezTo>
                    <a:cubicBezTo>
                      <a:pt x="5194" y="602"/>
                      <a:pt x="5101" y="403"/>
                      <a:pt x="4828" y="381"/>
                    </a:cubicBezTo>
                    <a:cubicBezTo>
                      <a:pt x="4767" y="375"/>
                      <a:pt x="4730" y="215"/>
                      <a:pt x="4653" y="175"/>
                    </a:cubicBezTo>
                    <a:cubicBezTo>
                      <a:pt x="4449" y="66"/>
                      <a:pt x="4223" y="1"/>
                      <a:pt x="399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-1436269" y="1753762"/>
                <a:ext cx="181699" cy="176828"/>
              </a:xfrm>
              <a:custGeom>
                <a:avLst/>
                <a:gdLst/>
                <a:ahLst/>
                <a:cxnLst/>
                <a:rect l="l" t="t" r="r" b="b"/>
                <a:pathLst>
                  <a:path w="2611" h="2541" extrusionOk="0">
                    <a:moveTo>
                      <a:pt x="2267" y="1"/>
                    </a:moveTo>
                    <a:cubicBezTo>
                      <a:pt x="2077" y="1"/>
                      <a:pt x="1872" y="174"/>
                      <a:pt x="1864" y="340"/>
                    </a:cubicBezTo>
                    <a:cubicBezTo>
                      <a:pt x="1860" y="399"/>
                      <a:pt x="1864" y="457"/>
                      <a:pt x="1864" y="543"/>
                    </a:cubicBezTo>
                    <a:cubicBezTo>
                      <a:pt x="1793" y="526"/>
                      <a:pt x="1732" y="528"/>
                      <a:pt x="1691" y="498"/>
                    </a:cubicBezTo>
                    <a:cubicBezTo>
                      <a:pt x="1505" y="372"/>
                      <a:pt x="1334" y="217"/>
                      <a:pt x="1139" y="108"/>
                    </a:cubicBezTo>
                    <a:cubicBezTo>
                      <a:pt x="1015" y="38"/>
                      <a:pt x="896" y="4"/>
                      <a:pt x="784" y="4"/>
                    </a:cubicBezTo>
                    <a:cubicBezTo>
                      <a:pt x="608" y="4"/>
                      <a:pt x="448" y="87"/>
                      <a:pt x="311" y="245"/>
                    </a:cubicBezTo>
                    <a:cubicBezTo>
                      <a:pt x="43" y="556"/>
                      <a:pt x="0" y="879"/>
                      <a:pt x="218" y="1172"/>
                    </a:cubicBezTo>
                    <a:cubicBezTo>
                      <a:pt x="311" y="1301"/>
                      <a:pt x="444" y="1397"/>
                      <a:pt x="558" y="1509"/>
                    </a:cubicBezTo>
                    <a:cubicBezTo>
                      <a:pt x="604" y="1553"/>
                      <a:pt x="643" y="1602"/>
                      <a:pt x="686" y="1650"/>
                    </a:cubicBezTo>
                    <a:cubicBezTo>
                      <a:pt x="636" y="1691"/>
                      <a:pt x="591" y="1741"/>
                      <a:pt x="534" y="1767"/>
                    </a:cubicBezTo>
                    <a:cubicBezTo>
                      <a:pt x="112" y="1964"/>
                      <a:pt x="45" y="2202"/>
                      <a:pt x="268" y="2540"/>
                    </a:cubicBezTo>
                    <a:cubicBezTo>
                      <a:pt x="600" y="2471"/>
                      <a:pt x="909" y="2412"/>
                      <a:pt x="1214" y="2343"/>
                    </a:cubicBezTo>
                    <a:cubicBezTo>
                      <a:pt x="1262" y="2328"/>
                      <a:pt x="1303" y="2297"/>
                      <a:pt x="1327" y="2254"/>
                    </a:cubicBezTo>
                    <a:cubicBezTo>
                      <a:pt x="1477" y="1987"/>
                      <a:pt x="1681" y="1820"/>
                      <a:pt x="1987" y="1820"/>
                    </a:cubicBezTo>
                    <a:cubicBezTo>
                      <a:pt x="2037" y="1820"/>
                      <a:pt x="2089" y="1825"/>
                      <a:pt x="2145" y="1834"/>
                    </a:cubicBezTo>
                    <a:cubicBezTo>
                      <a:pt x="2126" y="1544"/>
                      <a:pt x="2202" y="1334"/>
                      <a:pt x="2393" y="1158"/>
                    </a:cubicBezTo>
                    <a:cubicBezTo>
                      <a:pt x="2455" y="1102"/>
                      <a:pt x="2470" y="983"/>
                      <a:pt x="2485" y="890"/>
                    </a:cubicBezTo>
                    <a:cubicBezTo>
                      <a:pt x="2511" y="723"/>
                      <a:pt x="2498" y="544"/>
                      <a:pt x="2544" y="383"/>
                    </a:cubicBezTo>
                    <a:cubicBezTo>
                      <a:pt x="2611" y="162"/>
                      <a:pt x="2524" y="48"/>
                      <a:pt x="2328" y="7"/>
                    </a:cubicBezTo>
                    <a:cubicBezTo>
                      <a:pt x="2308" y="3"/>
                      <a:pt x="2288" y="1"/>
                      <a:pt x="22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-1052899" y="2278530"/>
                <a:ext cx="207587" cy="155186"/>
              </a:xfrm>
              <a:custGeom>
                <a:avLst/>
                <a:gdLst/>
                <a:ahLst/>
                <a:cxnLst/>
                <a:rect l="l" t="t" r="r" b="b"/>
                <a:pathLst>
                  <a:path w="2983" h="2230" extrusionOk="0">
                    <a:moveTo>
                      <a:pt x="2677" y="0"/>
                    </a:moveTo>
                    <a:cubicBezTo>
                      <a:pt x="2646" y="0"/>
                      <a:pt x="2613" y="4"/>
                      <a:pt x="2576" y="10"/>
                    </a:cubicBezTo>
                    <a:cubicBezTo>
                      <a:pt x="2396" y="44"/>
                      <a:pt x="2260" y="150"/>
                      <a:pt x="2106" y="224"/>
                    </a:cubicBezTo>
                    <a:cubicBezTo>
                      <a:pt x="1898" y="324"/>
                      <a:pt x="1678" y="388"/>
                      <a:pt x="1456" y="388"/>
                    </a:cubicBezTo>
                    <a:cubicBezTo>
                      <a:pt x="1255" y="388"/>
                      <a:pt x="1053" y="335"/>
                      <a:pt x="857" y="209"/>
                    </a:cubicBezTo>
                    <a:cubicBezTo>
                      <a:pt x="801" y="172"/>
                      <a:pt x="748" y="133"/>
                      <a:pt x="653" y="68"/>
                    </a:cubicBezTo>
                    <a:cubicBezTo>
                      <a:pt x="640" y="666"/>
                      <a:pt x="441" y="1136"/>
                      <a:pt x="1" y="1473"/>
                    </a:cubicBezTo>
                    <a:cubicBezTo>
                      <a:pt x="169" y="1927"/>
                      <a:pt x="382" y="2146"/>
                      <a:pt x="674" y="2146"/>
                    </a:cubicBezTo>
                    <a:cubicBezTo>
                      <a:pt x="721" y="2146"/>
                      <a:pt x="770" y="2140"/>
                      <a:pt x="822" y="2129"/>
                    </a:cubicBezTo>
                    <a:cubicBezTo>
                      <a:pt x="932" y="2106"/>
                      <a:pt x="1050" y="2015"/>
                      <a:pt x="1112" y="1922"/>
                    </a:cubicBezTo>
                    <a:cubicBezTo>
                      <a:pt x="1162" y="1846"/>
                      <a:pt x="1199" y="1801"/>
                      <a:pt x="1240" y="1801"/>
                    </a:cubicBezTo>
                    <a:cubicBezTo>
                      <a:pt x="1274" y="1801"/>
                      <a:pt x="1312" y="1832"/>
                      <a:pt x="1363" y="1902"/>
                    </a:cubicBezTo>
                    <a:cubicBezTo>
                      <a:pt x="1523" y="2122"/>
                      <a:pt x="1713" y="2229"/>
                      <a:pt x="1897" y="2229"/>
                    </a:cubicBezTo>
                    <a:cubicBezTo>
                      <a:pt x="2114" y="2229"/>
                      <a:pt x="2322" y="2079"/>
                      <a:pt x="2461" y="1789"/>
                    </a:cubicBezTo>
                    <a:cubicBezTo>
                      <a:pt x="2595" y="1506"/>
                      <a:pt x="2648" y="1227"/>
                      <a:pt x="2489" y="938"/>
                    </a:cubicBezTo>
                    <a:cubicBezTo>
                      <a:pt x="2401" y="782"/>
                      <a:pt x="2492" y="744"/>
                      <a:pt x="2628" y="730"/>
                    </a:cubicBezTo>
                    <a:cubicBezTo>
                      <a:pt x="2825" y="709"/>
                      <a:pt x="2983" y="488"/>
                      <a:pt x="2949" y="274"/>
                    </a:cubicBezTo>
                    <a:cubicBezTo>
                      <a:pt x="2923" y="95"/>
                      <a:pt x="2840" y="0"/>
                      <a:pt x="267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-1096115" y="1646595"/>
                <a:ext cx="197844" cy="182187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618" extrusionOk="0">
                    <a:moveTo>
                      <a:pt x="1549" y="0"/>
                    </a:moveTo>
                    <a:cubicBezTo>
                      <a:pt x="1233" y="0"/>
                      <a:pt x="916" y="215"/>
                      <a:pt x="809" y="529"/>
                    </a:cubicBezTo>
                    <a:cubicBezTo>
                      <a:pt x="776" y="622"/>
                      <a:pt x="759" y="734"/>
                      <a:pt x="780" y="826"/>
                    </a:cubicBezTo>
                    <a:cubicBezTo>
                      <a:pt x="807" y="958"/>
                      <a:pt x="803" y="1028"/>
                      <a:pt x="728" y="1028"/>
                    </a:cubicBezTo>
                    <a:cubicBezTo>
                      <a:pt x="697" y="1028"/>
                      <a:pt x="654" y="1016"/>
                      <a:pt x="596" y="992"/>
                    </a:cubicBezTo>
                    <a:cubicBezTo>
                      <a:pt x="513" y="957"/>
                      <a:pt x="440" y="939"/>
                      <a:pt x="374" y="939"/>
                    </a:cubicBezTo>
                    <a:cubicBezTo>
                      <a:pt x="225" y="939"/>
                      <a:pt x="113" y="1031"/>
                      <a:pt x="1" y="1226"/>
                    </a:cubicBezTo>
                    <a:cubicBezTo>
                      <a:pt x="380" y="1629"/>
                      <a:pt x="380" y="1629"/>
                      <a:pt x="549" y="2281"/>
                    </a:cubicBezTo>
                    <a:lnTo>
                      <a:pt x="1194" y="2618"/>
                    </a:lnTo>
                    <a:cubicBezTo>
                      <a:pt x="1588" y="2276"/>
                      <a:pt x="1913" y="1722"/>
                      <a:pt x="2545" y="1722"/>
                    </a:cubicBezTo>
                    <a:cubicBezTo>
                      <a:pt x="2627" y="1722"/>
                      <a:pt x="2715" y="1731"/>
                      <a:pt x="2809" y="1752"/>
                    </a:cubicBezTo>
                    <a:cubicBezTo>
                      <a:pt x="2842" y="1308"/>
                      <a:pt x="2731" y="1144"/>
                      <a:pt x="2372" y="1009"/>
                    </a:cubicBezTo>
                    <a:cubicBezTo>
                      <a:pt x="2314" y="988"/>
                      <a:pt x="2270" y="858"/>
                      <a:pt x="2266" y="774"/>
                    </a:cubicBezTo>
                    <a:cubicBezTo>
                      <a:pt x="2246" y="434"/>
                      <a:pt x="1956" y="57"/>
                      <a:pt x="1657" y="9"/>
                    </a:cubicBezTo>
                    <a:cubicBezTo>
                      <a:pt x="1621" y="3"/>
                      <a:pt x="1585" y="0"/>
                      <a:pt x="15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-812745" y="1941651"/>
                <a:ext cx="156090" cy="209118"/>
              </a:xfrm>
              <a:custGeom>
                <a:avLst/>
                <a:gdLst/>
                <a:ahLst/>
                <a:cxnLst/>
                <a:rect l="l" t="t" r="r" b="b"/>
                <a:pathLst>
                  <a:path w="2243" h="3005" extrusionOk="0">
                    <a:moveTo>
                      <a:pt x="834" y="0"/>
                    </a:moveTo>
                    <a:cubicBezTo>
                      <a:pt x="686" y="0"/>
                      <a:pt x="552" y="60"/>
                      <a:pt x="450" y="251"/>
                    </a:cubicBezTo>
                    <a:cubicBezTo>
                      <a:pt x="431" y="284"/>
                      <a:pt x="387" y="310"/>
                      <a:pt x="349" y="329"/>
                    </a:cubicBezTo>
                    <a:cubicBezTo>
                      <a:pt x="160" y="423"/>
                      <a:pt x="54" y="529"/>
                      <a:pt x="121" y="784"/>
                    </a:cubicBezTo>
                    <a:cubicBezTo>
                      <a:pt x="160" y="931"/>
                      <a:pt x="50" y="1117"/>
                      <a:pt x="0" y="1310"/>
                    </a:cubicBezTo>
                    <a:cubicBezTo>
                      <a:pt x="530" y="1616"/>
                      <a:pt x="667" y="2051"/>
                      <a:pt x="422" y="2648"/>
                    </a:cubicBezTo>
                    <a:cubicBezTo>
                      <a:pt x="387" y="2733"/>
                      <a:pt x="422" y="2938"/>
                      <a:pt x="465" y="2949"/>
                    </a:cubicBezTo>
                    <a:cubicBezTo>
                      <a:pt x="560" y="2976"/>
                      <a:pt x="676" y="3004"/>
                      <a:pt x="778" y="3004"/>
                    </a:cubicBezTo>
                    <a:cubicBezTo>
                      <a:pt x="838" y="3004"/>
                      <a:pt x="892" y="2994"/>
                      <a:pt x="935" y="2969"/>
                    </a:cubicBezTo>
                    <a:cubicBezTo>
                      <a:pt x="1169" y="2826"/>
                      <a:pt x="1329" y="2590"/>
                      <a:pt x="1290" y="2283"/>
                    </a:cubicBezTo>
                    <a:cubicBezTo>
                      <a:pt x="1276" y="2163"/>
                      <a:pt x="1293" y="2105"/>
                      <a:pt x="1395" y="2105"/>
                    </a:cubicBezTo>
                    <a:cubicBezTo>
                      <a:pt x="1416" y="2105"/>
                      <a:pt x="1440" y="2108"/>
                      <a:pt x="1468" y="2113"/>
                    </a:cubicBezTo>
                    <a:cubicBezTo>
                      <a:pt x="1515" y="2120"/>
                      <a:pt x="1559" y="2123"/>
                      <a:pt x="1599" y="2123"/>
                    </a:cubicBezTo>
                    <a:cubicBezTo>
                      <a:pt x="1822" y="2123"/>
                      <a:pt x="1949" y="2013"/>
                      <a:pt x="2048" y="1774"/>
                    </a:cubicBezTo>
                    <a:cubicBezTo>
                      <a:pt x="2243" y="1297"/>
                      <a:pt x="2039" y="832"/>
                      <a:pt x="1546" y="687"/>
                    </a:cubicBezTo>
                    <a:cubicBezTo>
                      <a:pt x="1412" y="646"/>
                      <a:pt x="1379" y="606"/>
                      <a:pt x="1412" y="477"/>
                    </a:cubicBezTo>
                    <a:cubicBezTo>
                      <a:pt x="1464" y="271"/>
                      <a:pt x="1384" y="132"/>
                      <a:pt x="1178" y="69"/>
                    </a:cubicBezTo>
                    <a:cubicBezTo>
                      <a:pt x="1060" y="32"/>
                      <a:pt x="943" y="0"/>
                      <a:pt x="8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-1432024" y="2152923"/>
                <a:ext cx="149688" cy="200002"/>
              </a:xfrm>
              <a:custGeom>
                <a:avLst/>
                <a:gdLst/>
                <a:ahLst/>
                <a:cxnLst/>
                <a:rect l="l" t="t" r="r" b="b"/>
                <a:pathLst>
                  <a:path w="2151" h="2874" extrusionOk="0">
                    <a:moveTo>
                      <a:pt x="300" y="0"/>
                    </a:moveTo>
                    <a:lnTo>
                      <a:pt x="300" y="0"/>
                    </a:lnTo>
                    <a:cubicBezTo>
                      <a:pt x="4" y="316"/>
                      <a:pt x="71" y="541"/>
                      <a:pt x="573" y="883"/>
                    </a:cubicBezTo>
                    <a:cubicBezTo>
                      <a:pt x="510" y="940"/>
                      <a:pt x="456" y="994"/>
                      <a:pt x="396" y="1039"/>
                    </a:cubicBezTo>
                    <a:cubicBezTo>
                      <a:pt x="123" y="1247"/>
                      <a:pt x="1" y="1598"/>
                      <a:pt x="86" y="1931"/>
                    </a:cubicBezTo>
                    <a:cubicBezTo>
                      <a:pt x="175" y="2291"/>
                      <a:pt x="389" y="2497"/>
                      <a:pt x="748" y="2535"/>
                    </a:cubicBezTo>
                    <a:cubicBezTo>
                      <a:pt x="755" y="2535"/>
                      <a:pt x="763" y="2536"/>
                      <a:pt x="771" y="2536"/>
                    </a:cubicBezTo>
                    <a:cubicBezTo>
                      <a:pt x="863" y="2536"/>
                      <a:pt x="961" y="2488"/>
                      <a:pt x="1050" y="2449"/>
                    </a:cubicBezTo>
                    <a:cubicBezTo>
                      <a:pt x="1097" y="2428"/>
                      <a:pt x="1134" y="2411"/>
                      <a:pt x="1168" y="2411"/>
                    </a:cubicBezTo>
                    <a:cubicBezTo>
                      <a:pt x="1209" y="2411"/>
                      <a:pt x="1244" y="2437"/>
                      <a:pt x="1283" y="2516"/>
                    </a:cubicBezTo>
                    <a:cubicBezTo>
                      <a:pt x="1397" y="2755"/>
                      <a:pt x="1548" y="2873"/>
                      <a:pt x="1737" y="2873"/>
                    </a:cubicBezTo>
                    <a:cubicBezTo>
                      <a:pt x="1859" y="2873"/>
                      <a:pt x="1997" y="2824"/>
                      <a:pt x="2150" y="2726"/>
                    </a:cubicBezTo>
                    <a:cubicBezTo>
                      <a:pt x="1994" y="2293"/>
                      <a:pt x="1870" y="1851"/>
                      <a:pt x="2139" y="1397"/>
                    </a:cubicBezTo>
                    <a:cubicBezTo>
                      <a:pt x="1864" y="1169"/>
                      <a:pt x="1693" y="886"/>
                      <a:pt x="1716" y="520"/>
                    </a:cubicBezTo>
                    <a:cubicBezTo>
                      <a:pt x="892" y="517"/>
                      <a:pt x="868" y="507"/>
                      <a:pt x="30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-1259024" y="2138031"/>
                <a:ext cx="190189" cy="217330"/>
              </a:xfrm>
              <a:custGeom>
                <a:avLst/>
                <a:gdLst/>
                <a:ahLst/>
                <a:cxnLst/>
                <a:rect l="l" t="t" r="r" b="b"/>
                <a:pathLst>
                  <a:path w="2733" h="3123" extrusionOk="0">
                    <a:moveTo>
                      <a:pt x="1321" y="0"/>
                    </a:moveTo>
                    <a:cubicBezTo>
                      <a:pt x="1255" y="0"/>
                      <a:pt x="1185" y="34"/>
                      <a:pt x="1114" y="95"/>
                    </a:cubicBezTo>
                    <a:cubicBezTo>
                      <a:pt x="818" y="346"/>
                      <a:pt x="480" y="565"/>
                      <a:pt x="240" y="863"/>
                    </a:cubicBezTo>
                    <a:cubicBezTo>
                      <a:pt x="1" y="1160"/>
                      <a:pt x="84" y="1318"/>
                      <a:pt x="436" y="1487"/>
                    </a:cubicBezTo>
                    <a:cubicBezTo>
                      <a:pt x="463" y="1502"/>
                      <a:pt x="488" y="1530"/>
                      <a:pt x="523" y="1559"/>
                    </a:cubicBezTo>
                    <a:cubicBezTo>
                      <a:pt x="480" y="1636"/>
                      <a:pt x="443" y="1708"/>
                      <a:pt x="400" y="1780"/>
                    </a:cubicBezTo>
                    <a:cubicBezTo>
                      <a:pt x="79" y="2325"/>
                      <a:pt x="471" y="2895"/>
                      <a:pt x="841" y="3085"/>
                    </a:cubicBezTo>
                    <a:cubicBezTo>
                      <a:pt x="892" y="3111"/>
                      <a:pt x="937" y="3122"/>
                      <a:pt x="979" y="3122"/>
                    </a:cubicBezTo>
                    <a:cubicBezTo>
                      <a:pt x="1137" y="3122"/>
                      <a:pt x="1239" y="2965"/>
                      <a:pt x="1355" y="2862"/>
                    </a:cubicBezTo>
                    <a:cubicBezTo>
                      <a:pt x="1424" y="2801"/>
                      <a:pt x="1478" y="2719"/>
                      <a:pt x="1547" y="2635"/>
                    </a:cubicBezTo>
                    <a:cubicBezTo>
                      <a:pt x="1665" y="2836"/>
                      <a:pt x="1845" y="2939"/>
                      <a:pt x="2022" y="2939"/>
                    </a:cubicBezTo>
                    <a:cubicBezTo>
                      <a:pt x="2181" y="2939"/>
                      <a:pt x="2339" y="2855"/>
                      <a:pt x="2448" y="2683"/>
                    </a:cubicBezTo>
                    <a:cubicBezTo>
                      <a:pt x="2600" y="2444"/>
                      <a:pt x="2715" y="2135"/>
                      <a:pt x="2721" y="1857"/>
                    </a:cubicBezTo>
                    <a:cubicBezTo>
                      <a:pt x="2732" y="1392"/>
                      <a:pt x="2637" y="926"/>
                      <a:pt x="2587" y="459"/>
                    </a:cubicBezTo>
                    <a:cubicBezTo>
                      <a:pt x="2576" y="350"/>
                      <a:pt x="2533" y="294"/>
                      <a:pt x="2455" y="294"/>
                    </a:cubicBezTo>
                    <a:cubicBezTo>
                      <a:pt x="2421" y="294"/>
                      <a:pt x="2380" y="304"/>
                      <a:pt x="2333" y="326"/>
                    </a:cubicBezTo>
                    <a:cubicBezTo>
                      <a:pt x="2281" y="673"/>
                      <a:pt x="2312" y="1045"/>
                      <a:pt x="2203" y="1383"/>
                    </a:cubicBezTo>
                    <a:lnTo>
                      <a:pt x="2073" y="1362"/>
                    </a:lnTo>
                    <a:cubicBezTo>
                      <a:pt x="2095" y="1065"/>
                      <a:pt x="2121" y="768"/>
                      <a:pt x="2134" y="469"/>
                    </a:cubicBezTo>
                    <a:cubicBezTo>
                      <a:pt x="2138" y="400"/>
                      <a:pt x="2100" y="329"/>
                      <a:pt x="2082" y="259"/>
                    </a:cubicBezTo>
                    <a:cubicBezTo>
                      <a:pt x="2024" y="307"/>
                      <a:pt x="1939" y="342"/>
                      <a:pt x="1911" y="405"/>
                    </a:cubicBezTo>
                    <a:cubicBezTo>
                      <a:pt x="1762" y="731"/>
                      <a:pt x="1634" y="1065"/>
                      <a:pt x="1487" y="1390"/>
                    </a:cubicBezTo>
                    <a:cubicBezTo>
                      <a:pt x="1452" y="1472"/>
                      <a:pt x="1376" y="1537"/>
                      <a:pt x="1318" y="1608"/>
                    </a:cubicBezTo>
                    <a:lnTo>
                      <a:pt x="1236" y="1550"/>
                    </a:lnTo>
                    <a:lnTo>
                      <a:pt x="1781" y="229"/>
                    </a:lnTo>
                    <a:lnTo>
                      <a:pt x="1716" y="179"/>
                    </a:lnTo>
                    <a:cubicBezTo>
                      <a:pt x="1491" y="433"/>
                      <a:pt x="1268" y="690"/>
                      <a:pt x="1041" y="939"/>
                    </a:cubicBezTo>
                    <a:cubicBezTo>
                      <a:pt x="991" y="993"/>
                      <a:pt x="919" y="1024"/>
                      <a:pt x="855" y="1065"/>
                    </a:cubicBezTo>
                    <a:cubicBezTo>
                      <a:pt x="874" y="985"/>
                      <a:pt x="870" y="883"/>
                      <a:pt x="919" y="827"/>
                    </a:cubicBezTo>
                    <a:cubicBezTo>
                      <a:pt x="1114" y="591"/>
                      <a:pt x="1326" y="366"/>
                      <a:pt x="1534" y="138"/>
                    </a:cubicBezTo>
                    <a:cubicBezTo>
                      <a:pt x="1468" y="43"/>
                      <a:pt x="1396" y="0"/>
                      <a:pt x="13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-1402518" y="1932187"/>
                <a:ext cx="216773" cy="198888"/>
              </a:xfrm>
              <a:custGeom>
                <a:avLst/>
                <a:gdLst/>
                <a:ahLst/>
                <a:cxnLst/>
                <a:rect l="l" t="t" r="r" b="b"/>
                <a:pathLst>
                  <a:path w="3115" h="2858" extrusionOk="0">
                    <a:moveTo>
                      <a:pt x="1746" y="0"/>
                    </a:moveTo>
                    <a:cubicBezTo>
                      <a:pt x="1513" y="0"/>
                      <a:pt x="1364" y="202"/>
                      <a:pt x="1407" y="491"/>
                    </a:cubicBezTo>
                    <a:cubicBezTo>
                      <a:pt x="1412" y="532"/>
                      <a:pt x="1392" y="612"/>
                      <a:pt x="1375" y="613"/>
                    </a:cubicBezTo>
                    <a:cubicBezTo>
                      <a:pt x="1364" y="615"/>
                      <a:pt x="1352" y="615"/>
                      <a:pt x="1341" y="615"/>
                    </a:cubicBezTo>
                    <a:cubicBezTo>
                      <a:pt x="1298" y="615"/>
                      <a:pt x="1255" y="607"/>
                      <a:pt x="1215" y="589"/>
                    </a:cubicBezTo>
                    <a:cubicBezTo>
                      <a:pt x="1062" y="522"/>
                      <a:pt x="917" y="488"/>
                      <a:pt x="783" y="488"/>
                    </a:cubicBezTo>
                    <a:cubicBezTo>
                      <a:pt x="566" y="488"/>
                      <a:pt x="375" y="576"/>
                      <a:pt x="214" y="753"/>
                    </a:cubicBezTo>
                    <a:cubicBezTo>
                      <a:pt x="58" y="924"/>
                      <a:pt x="0" y="1113"/>
                      <a:pt x="89" y="1340"/>
                    </a:cubicBezTo>
                    <a:cubicBezTo>
                      <a:pt x="188" y="1589"/>
                      <a:pt x="310" y="1804"/>
                      <a:pt x="608" y="1843"/>
                    </a:cubicBezTo>
                    <a:cubicBezTo>
                      <a:pt x="678" y="1855"/>
                      <a:pt x="747" y="1871"/>
                      <a:pt x="840" y="1890"/>
                    </a:cubicBezTo>
                    <a:cubicBezTo>
                      <a:pt x="812" y="1949"/>
                      <a:pt x="805" y="1987"/>
                      <a:pt x="782" y="2005"/>
                    </a:cubicBezTo>
                    <a:cubicBezTo>
                      <a:pt x="500" y="2247"/>
                      <a:pt x="506" y="2496"/>
                      <a:pt x="827" y="2691"/>
                    </a:cubicBezTo>
                    <a:cubicBezTo>
                      <a:pt x="1002" y="2796"/>
                      <a:pt x="1190" y="2858"/>
                      <a:pt x="1379" y="2858"/>
                    </a:cubicBezTo>
                    <a:cubicBezTo>
                      <a:pt x="1512" y="2858"/>
                      <a:pt x="1647" y="2827"/>
                      <a:pt x="1778" y="2760"/>
                    </a:cubicBezTo>
                    <a:cubicBezTo>
                      <a:pt x="2161" y="2564"/>
                      <a:pt x="2524" y="2330"/>
                      <a:pt x="2875" y="2124"/>
                    </a:cubicBezTo>
                    <a:lnTo>
                      <a:pt x="2813" y="1778"/>
                    </a:lnTo>
                    <a:cubicBezTo>
                      <a:pt x="2740" y="1760"/>
                      <a:pt x="2669" y="1752"/>
                      <a:pt x="2599" y="1752"/>
                    </a:cubicBezTo>
                    <a:cubicBezTo>
                      <a:pt x="2339" y="1752"/>
                      <a:pt x="2100" y="1865"/>
                      <a:pt x="1855" y="1951"/>
                    </a:cubicBezTo>
                    <a:cubicBezTo>
                      <a:pt x="1793" y="1974"/>
                      <a:pt x="1723" y="1968"/>
                      <a:pt x="1656" y="1977"/>
                    </a:cubicBezTo>
                    <a:cubicBezTo>
                      <a:pt x="1702" y="1922"/>
                      <a:pt x="1738" y="1838"/>
                      <a:pt x="1795" y="1819"/>
                    </a:cubicBezTo>
                    <a:cubicBezTo>
                      <a:pt x="2130" y="1713"/>
                      <a:pt x="2468" y="1622"/>
                      <a:pt x="2804" y="1526"/>
                    </a:cubicBezTo>
                    <a:cubicBezTo>
                      <a:pt x="2347" y="1303"/>
                      <a:pt x="1773" y="1347"/>
                      <a:pt x="1275" y="1147"/>
                    </a:cubicBezTo>
                    <a:cubicBezTo>
                      <a:pt x="1279" y="1119"/>
                      <a:pt x="1282" y="1091"/>
                      <a:pt x="1286" y="1063"/>
                    </a:cubicBezTo>
                    <a:cubicBezTo>
                      <a:pt x="1313" y="1064"/>
                      <a:pt x="1340" y="1064"/>
                      <a:pt x="1367" y="1064"/>
                    </a:cubicBezTo>
                    <a:cubicBezTo>
                      <a:pt x="1421" y="1064"/>
                      <a:pt x="1476" y="1064"/>
                      <a:pt x="1528" y="1074"/>
                    </a:cubicBezTo>
                    <a:cubicBezTo>
                      <a:pt x="1927" y="1152"/>
                      <a:pt x="2325" y="1238"/>
                      <a:pt x="2724" y="1310"/>
                    </a:cubicBezTo>
                    <a:cubicBezTo>
                      <a:pt x="2732" y="1312"/>
                      <a:pt x="2740" y="1312"/>
                      <a:pt x="2748" y="1312"/>
                    </a:cubicBezTo>
                    <a:cubicBezTo>
                      <a:pt x="2807" y="1312"/>
                      <a:pt x="2870" y="1280"/>
                      <a:pt x="2932" y="1266"/>
                    </a:cubicBezTo>
                    <a:cubicBezTo>
                      <a:pt x="2927" y="1245"/>
                      <a:pt x="2921" y="1225"/>
                      <a:pt x="2916" y="1204"/>
                    </a:cubicBezTo>
                    <a:cubicBezTo>
                      <a:pt x="2654" y="1087"/>
                      <a:pt x="2392" y="974"/>
                      <a:pt x="2133" y="848"/>
                    </a:cubicBezTo>
                    <a:cubicBezTo>
                      <a:pt x="2079" y="820"/>
                      <a:pt x="2048" y="747"/>
                      <a:pt x="2007" y="693"/>
                    </a:cubicBezTo>
                    <a:cubicBezTo>
                      <a:pt x="2052" y="693"/>
                      <a:pt x="2101" y="684"/>
                      <a:pt x="2146" y="684"/>
                    </a:cubicBezTo>
                    <a:cubicBezTo>
                      <a:pt x="2172" y="684"/>
                      <a:pt x="2197" y="687"/>
                      <a:pt x="2219" y="697"/>
                    </a:cubicBezTo>
                    <a:cubicBezTo>
                      <a:pt x="2421" y="784"/>
                      <a:pt x="2613" y="896"/>
                      <a:pt x="2813" y="983"/>
                    </a:cubicBezTo>
                    <a:cubicBezTo>
                      <a:pt x="2890" y="1015"/>
                      <a:pt x="2984" y="1004"/>
                      <a:pt x="3070" y="1011"/>
                    </a:cubicBezTo>
                    <a:lnTo>
                      <a:pt x="3114" y="935"/>
                    </a:lnTo>
                    <a:cubicBezTo>
                      <a:pt x="2942" y="769"/>
                      <a:pt x="2782" y="586"/>
                      <a:pt x="2592" y="441"/>
                    </a:cubicBezTo>
                    <a:cubicBezTo>
                      <a:pt x="2392" y="286"/>
                      <a:pt x="2174" y="141"/>
                      <a:pt x="1942" y="43"/>
                    </a:cubicBezTo>
                    <a:cubicBezTo>
                      <a:pt x="1872" y="14"/>
                      <a:pt x="1806" y="0"/>
                      <a:pt x="17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-1023045" y="1839425"/>
                <a:ext cx="202437" cy="191094"/>
              </a:xfrm>
              <a:custGeom>
                <a:avLst/>
                <a:gdLst/>
                <a:ahLst/>
                <a:cxnLst/>
                <a:rect l="l" t="t" r="r" b="b"/>
                <a:pathLst>
                  <a:path w="2909" h="2746" extrusionOk="0">
                    <a:moveTo>
                      <a:pt x="1552" y="0"/>
                    </a:moveTo>
                    <a:cubicBezTo>
                      <a:pt x="1517" y="0"/>
                      <a:pt x="1478" y="6"/>
                      <a:pt x="1441" y="14"/>
                    </a:cubicBezTo>
                    <a:cubicBezTo>
                      <a:pt x="1339" y="34"/>
                      <a:pt x="1236" y="101"/>
                      <a:pt x="1157" y="172"/>
                    </a:cubicBezTo>
                    <a:cubicBezTo>
                      <a:pt x="634" y="631"/>
                      <a:pt x="289" y="1214"/>
                      <a:pt x="1" y="1837"/>
                    </a:cubicBezTo>
                    <a:lnTo>
                      <a:pt x="64" y="1896"/>
                    </a:lnTo>
                    <a:lnTo>
                      <a:pt x="867" y="976"/>
                    </a:lnTo>
                    <a:lnTo>
                      <a:pt x="941" y="1032"/>
                    </a:lnTo>
                    <a:cubicBezTo>
                      <a:pt x="757" y="1441"/>
                      <a:pt x="341" y="1703"/>
                      <a:pt x="135" y="2097"/>
                    </a:cubicBezTo>
                    <a:lnTo>
                      <a:pt x="190" y="2162"/>
                    </a:lnTo>
                    <a:lnTo>
                      <a:pt x="1814" y="1177"/>
                    </a:lnTo>
                    <a:lnTo>
                      <a:pt x="1868" y="1231"/>
                    </a:lnTo>
                    <a:cubicBezTo>
                      <a:pt x="1801" y="1298"/>
                      <a:pt x="1744" y="1382"/>
                      <a:pt x="1666" y="1432"/>
                    </a:cubicBezTo>
                    <a:cubicBezTo>
                      <a:pt x="1238" y="1697"/>
                      <a:pt x="805" y="1952"/>
                      <a:pt x="378" y="2221"/>
                    </a:cubicBezTo>
                    <a:cubicBezTo>
                      <a:pt x="322" y="2257"/>
                      <a:pt x="298" y="2344"/>
                      <a:pt x="259" y="2409"/>
                    </a:cubicBezTo>
                    <a:cubicBezTo>
                      <a:pt x="311" y="2413"/>
                      <a:pt x="369" y="2430"/>
                      <a:pt x="419" y="2430"/>
                    </a:cubicBezTo>
                    <a:cubicBezTo>
                      <a:pt x="439" y="2430"/>
                      <a:pt x="458" y="2427"/>
                      <a:pt x="475" y="2420"/>
                    </a:cubicBezTo>
                    <a:cubicBezTo>
                      <a:pt x="761" y="2311"/>
                      <a:pt x="1038" y="2181"/>
                      <a:pt x="1322" y="2065"/>
                    </a:cubicBezTo>
                    <a:cubicBezTo>
                      <a:pt x="1343" y="2057"/>
                      <a:pt x="1367" y="2054"/>
                      <a:pt x="1391" y="2054"/>
                    </a:cubicBezTo>
                    <a:cubicBezTo>
                      <a:pt x="1422" y="2054"/>
                      <a:pt x="1454" y="2058"/>
                      <a:pt x="1486" y="2058"/>
                    </a:cubicBezTo>
                    <a:cubicBezTo>
                      <a:pt x="1489" y="2058"/>
                      <a:pt x="1493" y="2058"/>
                      <a:pt x="1497" y="2058"/>
                    </a:cubicBezTo>
                    <a:lnTo>
                      <a:pt x="1497" y="2058"/>
                    </a:lnTo>
                    <a:cubicBezTo>
                      <a:pt x="1458" y="2110"/>
                      <a:pt x="1430" y="2186"/>
                      <a:pt x="1380" y="2208"/>
                    </a:cubicBezTo>
                    <a:cubicBezTo>
                      <a:pt x="1116" y="2325"/>
                      <a:pt x="844" y="2426"/>
                      <a:pt x="577" y="2534"/>
                    </a:cubicBezTo>
                    <a:cubicBezTo>
                      <a:pt x="497" y="2567"/>
                      <a:pt x="424" y="2613"/>
                      <a:pt x="350" y="2652"/>
                    </a:cubicBezTo>
                    <a:lnTo>
                      <a:pt x="372" y="2745"/>
                    </a:lnTo>
                    <a:cubicBezTo>
                      <a:pt x="551" y="2736"/>
                      <a:pt x="735" y="2745"/>
                      <a:pt x="911" y="2712"/>
                    </a:cubicBezTo>
                    <a:cubicBezTo>
                      <a:pt x="1270" y="2643"/>
                      <a:pt x="1627" y="2554"/>
                      <a:pt x="1982" y="2467"/>
                    </a:cubicBezTo>
                    <a:cubicBezTo>
                      <a:pt x="2073" y="2446"/>
                      <a:pt x="2162" y="2413"/>
                      <a:pt x="2244" y="2368"/>
                    </a:cubicBezTo>
                    <a:cubicBezTo>
                      <a:pt x="2545" y="2212"/>
                      <a:pt x="2550" y="2010"/>
                      <a:pt x="2266" y="1822"/>
                    </a:cubicBezTo>
                    <a:cubicBezTo>
                      <a:pt x="2225" y="1794"/>
                      <a:pt x="2190" y="1759"/>
                      <a:pt x="2123" y="1703"/>
                    </a:cubicBezTo>
                    <a:cubicBezTo>
                      <a:pt x="2199" y="1662"/>
                      <a:pt x="2251" y="1610"/>
                      <a:pt x="2307" y="1604"/>
                    </a:cubicBezTo>
                    <a:cubicBezTo>
                      <a:pt x="2628" y="1578"/>
                      <a:pt x="2760" y="1359"/>
                      <a:pt x="2831" y="1090"/>
                    </a:cubicBezTo>
                    <a:cubicBezTo>
                      <a:pt x="2909" y="787"/>
                      <a:pt x="2903" y="491"/>
                      <a:pt x="2669" y="250"/>
                    </a:cubicBezTo>
                    <a:cubicBezTo>
                      <a:pt x="2565" y="143"/>
                      <a:pt x="2443" y="90"/>
                      <a:pt x="2313" y="90"/>
                    </a:cubicBezTo>
                    <a:cubicBezTo>
                      <a:pt x="2120" y="90"/>
                      <a:pt x="1908" y="206"/>
                      <a:pt x="1703" y="441"/>
                    </a:cubicBezTo>
                    <a:cubicBezTo>
                      <a:pt x="1677" y="347"/>
                      <a:pt x="1627" y="268"/>
                      <a:pt x="1645" y="218"/>
                    </a:cubicBezTo>
                    <a:cubicBezTo>
                      <a:pt x="1712" y="44"/>
                      <a:pt x="1646" y="0"/>
                      <a:pt x="155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-1032092" y="2068442"/>
                <a:ext cx="204386" cy="172514"/>
              </a:xfrm>
              <a:custGeom>
                <a:avLst/>
                <a:gdLst/>
                <a:ahLst/>
                <a:cxnLst/>
                <a:rect l="l" t="t" r="r" b="b"/>
                <a:pathLst>
                  <a:path w="2937" h="2479" extrusionOk="0">
                    <a:moveTo>
                      <a:pt x="1680" y="0"/>
                    </a:moveTo>
                    <a:cubicBezTo>
                      <a:pt x="1451" y="0"/>
                      <a:pt x="1222" y="27"/>
                      <a:pt x="993" y="71"/>
                    </a:cubicBezTo>
                    <a:cubicBezTo>
                      <a:pt x="893" y="90"/>
                      <a:pt x="789" y="95"/>
                      <a:pt x="694" y="131"/>
                    </a:cubicBezTo>
                    <a:cubicBezTo>
                      <a:pt x="612" y="160"/>
                      <a:pt x="545" y="222"/>
                      <a:pt x="471" y="270"/>
                    </a:cubicBezTo>
                    <a:cubicBezTo>
                      <a:pt x="478" y="296"/>
                      <a:pt x="486" y="322"/>
                      <a:pt x="493" y="348"/>
                    </a:cubicBezTo>
                    <a:lnTo>
                      <a:pt x="1783" y="707"/>
                    </a:lnTo>
                    <a:cubicBezTo>
                      <a:pt x="1779" y="738"/>
                      <a:pt x="1773" y="772"/>
                      <a:pt x="1770" y="803"/>
                    </a:cubicBezTo>
                    <a:cubicBezTo>
                      <a:pt x="1718" y="803"/>
                      <a:pt x="1665" y="810"/>
                      <a:pt x="1614" y="810"/>
                    </a:cubicBezTo>
                    <a:cubicBezTo>
                      <a:pt x="1585" y="810"/>
                      <a:pt x="1557" y="808"/>
                      <a:pt x="1530" y="802"/>
                    </a:cubicBezTo>
                    <a:cubicBezTo>
                      <a:pt x="1210" y="720"/>
                      <a:pt x="895" y="623"/>
                      <a:pt x="573" y="541"/>
                    </a:cubicBezTo>
                    <a:cubicBezTo>
                      <a:pt x="555" y="537"/>
                      <a:pt x="537" y="535"/>
                      <a:pt x="518" y="535"/>
                    </a:cubicBezTo>
                    <a:cubicBezTo>
                      <a:pt x="465" y="535"/>
                      <a:pt x="408" y="548"/>
                      <a:pt x="354" y="553"/>
                    </a:cubicBezTo>
                    <a:lnTo>
                      <a:pt x="326" y="645"/>
                    </a:lnTo>
                    <a:lnTo>
                      <a:pt x="2011" y="1671"/>
                    </a:lnTo>
                    <a:lnTo>
                      <a:pt x="2017" y="1725"/>
                    </a:lnTo>
                    <a:cubicBezTo>
                      <a:pt x="1930" y="1714"/>
                      <a:pt x="1829" y="1729"/>
                      <a:pt x="1759" y="1688"/>
                    </a:cubicBezTo>
                    <a:cubicBezTo>
                      <a:pt x="1296" y="1417"/>
                      <a:pt x="841" y="1130"/>
                      <a:pt x="382" y="852"/>
                    </a:cubicBezTo>
                    <a:cubicBezTo>
                      <a:pt x="330" y="824"/>
                      <a:pt x="274" y="800"/>
                      <a:pt x="218" y="779"/>
                    </a:cubicBezTo>
                    <a:lnTo>
                      <a:pt x="174" y="837"/>
                    </a:lnTo>
                    <a:lnTo>
                      <a:pt x="1209" y="1879"/>
                    </a:lnTo>
                    <a:lnTo>
                      <a:pt x="1114" y="1972"/>
                    </a:lnTo>
                    <a:lnTo>
                      <a:pt x="73" y="974"/>
                    </a:lnTo>
                    <a:lnTo>
                      <a:pt x="12" y="995"/>
                    </a:lnTo>
                    <a:cubicBezTo>
                      <a:pt x="16" y="1047"/>
                      <a:pt x="1" y="1114"/>
                      <a:pt x="29" y="1149"/>
                    </a:cubicBezTo>
                    <a:cubicBezTo>
                      <a:pt x="261" y="1454"/>
                      <a:pt x="484" y="1770"/>
                      <a:pt x="746" y="2046"/>
                    </a:cubicBezTo>
                    <a:cubicBezTo>
                      <a:pt x="898" y="2206"/>
                      <a:pt x="1108" y="2325"/>
                      <a:pt x="1313" y="2418"/>
                    </a:cubicBezTo>
                    <a:cubicBezTo>
                      <a:pt x="1398" y="2457"/>
                      <a:pt x="1461" y="2478"/>
                      <a:pt x="1507" y="2478"/>
                    </a:cubicBezTo>
                    <a:cubicBezTo>
                      <a:pt x="1598" y="2478"/>
                      <a:pt x="1624" y="2395"/>
                      <a:pt x="1636" y="2210"/>
                    </a:cubicBezTo>
                    <a:cubicBezTo>
                      <a:pt x="1640" y="2164"/>
                      <a:pt x="1660" y="2117"/>
                      <a:pt x="1677" y="2045"/>
                    </a:cubicBezTo>
                    <a:cubicBezTo>
                      <a:pt x="1790" y="2102"/>
                      <a:pt x="1881" y="2162"/>
                      <a:pt x="1982" y="2193"/>
                    </a:cubicBezTo>
                    <a:cubicBezTo>
                      <a:pt x="2038" y="2210"/>
                      <a:pt x="2096" y="2218"/>
                      <a:pt x="2154" y="2218"/>
                    </a:cubicBezTo>
                    <a:cubicBezTo>
                      <a:pt x="2542" y="2218"/>
                      <a:pt x="2937" y="1865"/>
                      <a:pt x="2924" y="1537"/>
                    </a:cubicBezTo>
                    <a:cubicBezTo>
                      <a:pt x="2912" y="1221"/>
                      <a:pt x="2836" y="1090"/>
                      <a:pt x="2485" y="978"/>
                    </a:cubicBezTo>
                    <a:cubicBezTo>
                      <a:pt x="2413" y="954"/>
                      <a:pt x="2348" y="911"/>
                      <a:pt x="2236" y="855"/>
                    </a:cubicBezTo>
                    <a:cubicBezTo>
                      <a:pt x="2420" y="766"/>
                      <a:pt x="2552" y="735"/>
                      <a:pt x="2637" y="655"/>
                    </a:cubicBezTo>
                    <a:cubicBezTo>
                      <a:pt x="2823" y="484"/>
                      <a:pt x="2708" y="199"/>
                      <a:pt x="2433" y="112"/>
                    </a:cubicBezTo>
                    <a:cubicBezTo>
                      <a:pt x="2183" y="33"/>
                      <a:pt x="1932" y="0"/>
                      <a:pt x="16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2"/>
              <p:cNvSpPr/>
              <p:nvPr/>
            </p:nvSpPr>
            <p:spPr>
              <a:xfrm>
                <a:off x="-1220611" y="1769976"/>
                <a:ext cx="127211" cy="192068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2760" extrusionOk="0">
                    <a:moveTo>
                      <a:pt x="769" y="1"/>
                    </a:moveTo>
                    <a:cubicBezTo>
                      <a:pt x="724" y="1"/>
                      <a:pt x="678" y="4"/>
                      <a:pt x="632" y="10"/>
                    </a:cubicBezTo>
                    <a:cubicBezTo>
                      <a:pt x="162" y="77"/>
                      <a:pt x="45" y="638"/>
                      <a:pt x="220" y="954"/>
                    </a:cubicBezTo>
                    <a:cubicBezTo>
                      <a:pt x="339" y="1168"/>
                      <a:pt x="486" y="1367"/>
                      <a:pt x="653" y="1623"/>
                    </a:cubicBezTo>
                    <a:cubicBezTo>
                      <a:pt x="562" y="1629"/>
                      <a:pt x="486" y="1623"/>
                      <a:pt x="413" y="1638"/>
                    </a:cubicBezTo>
                    <a:cubicBezTo>
                      <a:pt x="298" y="1662"/>
                      <a:pt x="127" y="1662"/>
                      <a:pt x="84" y="1735"/>
                    </a:cubicBezTo>
                    <a:cubicBezTo>
                      <a:pt x="25" y="1837"/>
                      <a:pt x="1" y="2062"/>
                      <a:pt x="66" y="2119"/>
                    </a:cubicBezTo>
                    <a:cubicBezTo>
                      <a:pt x="328" y="2357"/>
                      <a:pt x="627" y="2552"/>
                      <a:pt x="917" y="2757"/>
                    </a:cubicBezTo>
                    <a:cubicBezTo>
                      <a:pt x="919" y="2759"/>
                      <a:pt x="923" y="2760"/>
                      <a:pt x="928" y="2760"/>
                    </a:cubicBezTo>
                    <a:cubicBezTo>
                      <a:pt x="956" y="2760"/>
                      <a:pt x="1014" y="2732"/>
                      <a:pt x="1021" y="2710"/>
                    </a:cubicBezTo>
                    <a:cubicBezTo>
                      <a:pt x="1039" y="2660"/>
                      <a:pt x="1047" y="2589"/>
                      <a:pt x="1021" y="2547"/>
                    </a:cubicBezTo>
                    <a:cubicBezTo>
                      <a:pt x="889" y="2322"/>
                      <a:pt x="746" y="2103"/>
                      <a:pt x="588" y="1854"/>
                    </a:cubicBezTo>
                    <a:cubicBezTo>
                      <a:pt x="611" y="1803"/>
                      <a:pt x="638" y="1783"/>
                      <a:pt x="666" y="1783"/>
                    </a:cubicBezTo>
                    <a:cubicBezTo>
                      <a:pt x="712" y="1783"/>
                      <a:pt x="760" y="1837"/>
                      <a:pt x="800" y="1898"/>
                    </a:cubicBezTo>
                    <a:cubicBezTo>
                      <a:pt x="948" y="2127"/>
                      <a:pt x="1084" y="2363"/>
                      <a:pt x="1272" y="2675"/>
                    </a:cubicBezTo>
                    <a:cubicBezTo>
                      <a:pt x="1314" y="2547"/>
                      <a:pt x="1372" y="2463"/>
                      <a:pt x="1359" y="2394"/>
                    </a:cubicBezTo>
                    <a:cubicBezTo>
                      <a:pt x="1249" y="1878"/>
                      <a:pt x="1127" y="1365"/>
                      <a:pt x="1010" y="852"/>
                    </a:cubicBezTo>
                    <a:cubicBezTo>
                      <a:pt x="998" y="798"/>
                      <a:pt x="1002" y="739"/>
                      <a:pt x="1000" y="683"/>
                    </a:cubicBezTo>
                    <a:lnTo>
                      <a:pt x="1097" y="670"/>
                    </a:lnTo>
                    <a:lnTo>
                      <a:pt x="1535" y="2478"/>
                    </a:lnTo>
                    <a:cubicBezTo>
                      <a:pt x="1583" y="2492"/>
                      <a:pt x="1625" y="2502"/>
                      <a:pt x="1660" y="2502"/>
                    </a:cubicBezTo>
                    <a:cubicBezTo>
                      <a:pt x="1728" y="2502"/>
                      <a:pt x="1766" y="2463"/>
                      <a:pt x="1757" y="2344"/>
                    </a:cubicBezTo>
                    <a:cubicBezTo>
                      <a:pt x="1734" y="2075"/>
                      <a:pt x="1641" y="1777"/>
                      <a:pt x="1721" y="1540"/>
                    </a:cubicBezTo>
                    <a:cubicBezTo>
                      <a:pt x="1827" y="1224"/>
                      <a:pt x="1723" y="960"/>
                      <a:pt x="1667" y="683"/>
                    </a:cubicBezTo>
                    <a:cubicBezTo>
                      <a:pt x="1584" y="266"/>
                      <a:pt x="1190" y="1"/>
                      <a:pt x="7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2"/>
              <p:cNvSpPr/>
              <p:nvPr/>
            </p:nvSpPr>
            <p:spPr>
              <a:xfrm>
                <a:off x="-1195628" y="1953968"/>
                <a:ext cx="194365" cy="194365"/>
              </a:xfrm>
              <a:custGeom>
                <a:avLst/>
                <a:gdLst/>
                <a:ahLst/>
                <a:cxnLst/>
                <a:rect l="l" t="t" r="r" b="b"/>
                <a:pathLst>
                  <a:path w="2793" h="2793" extrusionOk="0">
                    <a:moveTo>
                      <a:pt x="1715" y="383"/>
                    </a:moveTo>
                    <a:cubicBezTo>
                      <a:pt x="1820" y="383"/>
                      <a:pt x="1945" y="434"/>
                      <a:pt x="2035" y="492"/>
                    </a:cubicBezTo>
                    <a:cubicBezTo>
                      <a:pt x="2399" y="724"/>
                      <a:pt x="2680" y="1447"/>
                      <a:pt x="2367" y="1897"/>
                    </a:cubicBezTo>
                    <a:cubicBezTo>
                      <a:pt x="2148" y="2213"/>
                      <a:pt x="1821" y="2411"/>
                      <a:pt x="1427" y="2411"/>
                    </a:cubicBezTo>
                    <a:cubicBezTo>
                      <a:pt x="1318" y="2411"/>
                      <a:pt x="1203" y="2395"/>
                      <a:pt x="1084" y="2363"/>
                    </a:cubicBezTo>
                    <a:cubicBezTo>
                      <a:pt x="612" y="2237"/>
                      <a:pt x="413" y="1949"/>
                      <a:pt x="424" y="1363"/>
                    </a:cubicBezTo>
                    <a:cubicBezTo>
                      <a:pt x="398" y="1118"/>
                      <a:pt x="457" y="832"/>
                      <a:pt x="723" y="696"/>
                    </a:cubicBezTo>
                    <a:cubicBezTo>
                      <a:pt x="1013" y="551"/>
                      <a:pt x="1338" y="464"/>
                      <a:pt x="1656" y="390"/>
                    </a:cubicBezTo>
                    <a:cubicBezTo>
                      <a:pt x="1674" y="385"/>
                      <a:pt x="1694" y="383"/>
                      <a:pt x="1715" y="383"/>
                    </a:cubicBezTo>
                    <a:close/>
                    <a:moveTo>
                      <a:pt x="1724" y="1"/>
                    </a:moveTo>
                    <a:cubicBezTo>
                      <a:pt x="1683" y="1"/>
                      <a:pt x="1640" y="4"/>
                      <a:pt x="1596" y="9"/>
                    </a:cubicBezTo>
                    <a:cubicBezTo>
                      <a:pt x="1561" y="7"/>
                      <a:pt x="1525" y="6"/>
                      <a:pt x="1491" y="6"/>
                    </a:cubicBezTo>
                    <a:cubicBezTo>
                      <a:pt x="598" y="6"/>
                      <a:pt x="57" y="682"/>
                      <a:pt x="28" y="1317"/>
                    </a:cubicBezTo>
                    <a:cubicBezTo>
                      <a:pt x="0" y="1936"/>
                      <a:pt x="452" y="2779"/>
                      <a:pt x="1407" y="2792"/>
                    </a:cubicBezTo>
                    <a:cubicBezTo>
                      <a:pt x="1416" y="2792"/>
                      <a:pt x="1425" y="2792"/>
                      <a:pt x="1433" y="2792"/>
                    </a:cubicBezTo>
                    <a:cubicBezTo>
                      <a:pt x="2308" y="2792"/>
                      <a:pt x="2669" y="2244"/>
                      <a:pt x="2754" y="1523"/>
                    </a:cubicBezTo>
                    <a:cubicBezTo>
                      <a:pt x="2793" y="1194"/>
                      <a:pt x="2576" y="824"/>
                      <a:pt x="2440" y="488"/>
                    </a:cubicBezTo>
                    <a:cubicBezTo>
                      <a:pt x="2303" y="154"/>
                      <a:pt x="2045" y="1"/>
                      <a:pt x="17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-1088808" y="1879926"/>
                <a:ext cx="26653" cy="65484"/>
              </a:xfrm>
              <a:custGeom>
                <a:avLst/>
                <a:gdLst/>
                <a:ahLst/>
                <a:cxnLst/>
                <a:rect l="l" t="t" r="r" b="b"/>
                <a:pathLst>
                  <a:path w="383" h="941" extrusionOk="0">
                    <a:moveTo>
                      <a:pt x="123" y="1"/>
                    </a:moveTo>
                    <a:cubicBezTo>
                      <a:pt x="78" y="1"/>
                      <a:pt x="0" y="64"/>
                      <a:pt x="0" y="99"/>
                    </a:cubicBezTo>
                    <a:cubicBezTo>
                      <a:pt x="6" y="370"/>
                      <a:pt x="26" y="642"/>
                      <a:pt x="45" y="941"/>
                    </a:cubicBezTo>
                    <a:cubicBezTo>
                      <a:pt x="255" y="760"/>
                      <a:pt x="383" y="250"/>
                      <a:pt x="277" y="80"/>
                    </a:cubicBezTo>
                    <a:cubicBezTo>
                      <a:pt x="240" y="32"/>
                      <a:pt x="182" y="2"/>
                      <a:pt x="1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2" name="Google Shape;242;p2"/>
            <p:cNvSpPr/>
            <p:nvPr/>
          </p:nvSpPr>
          <p:spPr>
            <a:xfrm>
              <a:off x="-1168001" y="1980621"/>
              <a:ext cx="158874" cy="141129"/>
            </a:xfrm>
            <a:custGeom>
              <a:avLst/>
              <a:gdLst/>
              <a:ahLst/>
              <a:cxnLst/>
              <a:rect l="l" t="t" r="r" b="b"/>
              <a:pathLst>
                <a:path w="2283" h="2028" extrusionOk="0">
                  <a:moveTo>
                    <a:pt x="1114" y="397"/>
                  </a:moveTo>
                  <a:cubicBezTo>
                    <a:pt x="1476" y="397"/>
                    <a:pt x="1731" y="672"/>
                    <a:pt x="1740" y="1073"/>
                  </a:cubicBezTo>
                  <a:cubicBezTo>
                    <a:pt x="1749" y="1460"/>
                    <a:pt x="1521" y="1692"/>
                    <a:pt x="1125" y="1696"/>
                  </a:cubicBezTo>
                  <a:cubicBezTo>
                    <a:pt x="1124" y="1696"/>
                    <a:pt x="1122" y="1696"/>
                    <a:pt x="1121" y="1696"/>
                  </a:cubicBezTo>
                  <a:cubicBezTo>
                    <a:pt x="742" y="1696"/>
                    <a:pt x="491" y="1432"/>
                    <a:pt x="484" y="1021"/>
                  </a:cubicBezTo>
                  <a:lnTo>
                    <a:pt x="486" y="1021"/>
                  </a:lnTo>
                  <a:cubicBezTo>
                    <a:pt x="477" y="583"/>
                    <a:pt x="653" y="402"/>
                    <a:pt x="1099" y="397"/>
                  </a:cubicBezTo>
                  <a:cubicBezTo>
                    <a:pt x="1104" y="397"/>
                    <a:pt x="1109" y="397"/>
                    <a:pt x="1114" y="397"/>
                  </a:cubicBezTo>
                  <a:close/>
                  <a:moveTo>
                    <a:pt x="1318" y="0"/>
                  </a:moveTo>
                  <a:cubicBezTo>
                    <a:pt x="1297" y="0"/>
                    <a:pt x="1277" y="2"/>
                    <a:pt x="1259" y="7"/>
                  </a:cubicBezTo>
                  <a:cubicBezTo>
                    <a:pt x="941" y="81"/>
                    <a:pt x="616" y="168"/>
                    <a:pt x="326" y="313"/>
                  </a:cubicBezTo>
                  <a:cubicBezTo>
                    <a:pt x="60" y="449"/>
                    <a:pt x="1" y="735"/>
                    <a:pt x="27" y="980"/>
                  </a:cubicBezTo>
                  <a:cubicBezTo>
                    <a:pt x="16" y="1566"/>
                    <a:pt x="215" y="1854"/>
                    <a:pt x="687" y="1980"/>
                  </a:cubicBezTo>
                  <a:cubicBezTo>
                    <a:pt x="806" y="2012"/>
                    <a:pt x="921" y="2028"/>
                    <a:pt x="1030" y="2028"/>
                  </a:cubicBezTo>
                  <a:cubicBezTo>
                    <a:pt x="1424" y="2028"/>
                    <a:pt x="1751" y="1830"/>
                    <a:pt x="1970" y="1514"/>
                  </a:cubicBezTo>
                  <a:cubicBezTo>
                    <a:pt x="2283" y="1064"/>
                    <a:pt x="2002" y="341"/>
                    <a:pt x="1638" y="109"/>
                  </a:cubicBezTo>
                  <a:cubicBezTo>
                    <a:pt x="1548" y="51"/>
                    <a:pt x="1423" y="0"/>
                    <a:pt x="13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-1134876" y="2008039"/>
              <a:ext cx="88658" cy="90606"/>
            </a:xfrm>
            <a:custGeom>
              <a:avLst/>
              <a:gdLst/>
              <a:ahLst/>
              <a:cxnLst/>
              <a:rect l="l" t="t" r="r" b="b"/>
              <a:pathLst>
                <a:path w="1274" h="1302" extrusionOk="0">
                  <a:moveTo>
                    <a:pt x="634" y="1"/>
                  </a:moveTo>
                  <a:cubicBezTo>
                    <a:pt x="630" y="1"/>
                    <a:pt x="627" y="1"/>
                    <a:pt x="623" y="1"/>
                  </a:cubicBezTo>
                  <a:cubicBezTo>
                    <a:pt x="177" y="8"/>
                    <a:pt x="1" y="187"/>
                    <a:pt x="8" y="629"/>
                  </a:cubicBezTo>
                  <a:cubicBezTo>
                    <a:pt x="15" y="1037"/>
                    <a:pt x="265" y="1302"/>
                    <a:pt x="641" y="1302"/>
                  </a:cubicBezTo>
                  <a:cubicBezTo>
                    <a:pt x="644" y="1302"/>
                    <a:pt x="646" y="1302"/>
                    <a:pt x="649" y="1302"/>
                  </a:cubicBezTo>
                  <a:cubicBezTo>
                    <a:pt x="1045" y="1298"/>
                    <a:pt x="1273" y="1067"/>
                    <a:pt x="1264" y="681"/>
                  </a:cubicBezTo>
                  <a:cubicBezTo>
                    <a:pt x="1255" y="276"/>
                    <a:pt x="998" y="1"/>
                    <a:pt x="6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4" name="Google Shape;244;p2"/>
          <p:cNvGrpSpPr/>
          <p:nvPr/>
        </p:nvGrpSpPr>
        <p:grpSpPr>
          <a:xfrm>
            <a:off x="6840030" y="-396384"/>
            <a:ext cx="943254" cy="916706"/>
            <a:chOff x="1010950" y="3470825"/>
            <a:chExt cx="429025" cy="416950"/>
          </a:xfrm>
        </p:grpSpPr>
        <p:sp>
          <p:nvSpPr>
            <p:cNvPr id="245" name="Google Shape;245;p2"/>
            <p:cNvSpPr/>
            <p:nvPr/>
          </p:nvSpPr>
          <p:spPr>
            <a:xfrm>
              <a:off x="1010950" y="3470825"/>
              <a:ext cx="429025" cy="416950"/>
            </a:xfrm>
            <a:custGeom>
              <a:avLst/>
              <a:gdLst/>
              <a:ahLst/>
              <a:cxnLst/>
              <a:rect l="l" t="t" r="r" b="b"/>
              <a:pathLst>
                <a:path w="17161" h="16678" extrusionOk="0">
                  <a:moveTo>
                    <a:pt x="7384" y="199"/>
                  </a:moveTo>
                  <a:cubicBezTo>
                    <a:pt x="7775" y="199"/>
                    <a:pt x="8120" y="391"/>
                    <a:pt x="8383" y="715"/>
                  </a:cubicBezTo>
                  <a:cubicBezTo>
                    <a:pt x="8541" y="912"/>
                    <a:pt x="8619" y="1187"/>
                    <a:pt x="8684" y="1439"/>
                  </a:cubicBezTo>
                  <a:cubicBezTo>
                    <a:pt x="8720" y="1579"/>
                    <a:pt x="8711" y="1679"/>
                    <a:pt x="8856" y="1679"/>
                  </a:cubicBezTo>
                  <a:cubicBezTo>
                    <a:pt x="8881" y="1679"/>
                    <a:pt x="8911" y="1676"/>
                    <a:pt x="8946" y="1670"/>
                  </a:cubicBezTo>
                  <a:cubicBezTo>
                    <a:pt x="8975" y="1664"/>
                    <a:pt x="9005" y="1662"/>
                    <a:pt x="9035" y="1662"/>
                  </a:cubicBezTo>
                  <a:cubicBezTo>
                    <a:pt x="9378" y="1662"/>
                    <a:pt x="9779" y="2002"/>
                    <a:pt x="9951" y="2417"/>
                  </a:cubicBezTo>
                  <a:lnTo>
                    <a:pt x="9542" y="2621"/>
                  </a:lnTo>
                  <a:lnTo>
                    <a:pt x="8576" y="2157"/>
                  </a:lnTo>
                  <a:lnTo>
                    <a:pt x="8515" y="2242"/>
                  </a:lnTo>
                  <a:cubicBezTo>
                    <a:pt x="8485" y="2121"/>
                    <a:pt x="8467" y="1995"/>
                    <a:pt x="8424" y="1876"/>
                  </a:cubicBezTo>
                  <a:cubicBezTo>
                    <a:pt x="8236" y="1344"/>
                    <a:pt x="7800" y="1054"/>
                    <a:pt x="7201" y="1054"/>
                  </a:cubicBezTo>
                  <a:cubicBezTo>
                    <a:pt x="7179" y="1054"/>
                    <a:pt x="7157" y="1054"/>
                    <a:pt x="7134" y="1055"/>
                  </a:cubicBezTo>
                  <a:cubicBezTo>
                    <a:pt x="6701" y="1070"/>
                    <a:pt x="6304" y="1428"/>
                    <a:pt x="6170" y="1969"/>
                  </a:cubicBezTo>
                  <a:cubicBezTo>
                    <a:pt x="6114" y="2192"/>
                    <a:pt x="6016" y="2320"/>
                    <a:pt x="5815" y="2448"/>
                  </a:cubicBezTo>
                  <a:cubicBezTo>
                    <a:pt x="5415" y="2701"/>
                    <a:pt x="5397" y="3140"/>
                    <a:pt x="5412" y="3545"/>
                  </a:cubicBezTo>
                  <a:lnTo>
                    <a:pt x="4906" y="4019"/>
                  </a:lnTo>
                  <a:cubicBezTo>
                    <a:pt x="4854" y="3842"/>
                    <a:pt x="4784" y="3684"/>
                    <a:pt x="4765" y="3521"/>
                  </a:cubicBezTo>
                  <a:cubicBezTo>
                    <a:pt x="4717" y="3080"/>
                    <a:pt x="4609" y="2554"/>
                    <a:pt x="5079" y="2322"/>
                  </a:cubicBezTo>
                  <a:cubicBezTo>
                    <a:pt x="5499" y="2114"/>
                    <a:pt x="5564" y="1841"/>
                    <a:pt x="5651" y="1439"/>
                  </a:cubicBezTo>
                  <a:cubicBezTo>
                    <a:pt x="5806" y="730"/>
                    <a:pt x="6408" y="412"/>
                    <a:pt x="7054" y="243"/>
                  </a:cubicBezTo>
                  <a:cubicBezTo>
                    <a:pt x="7167" y="213"/>
                    <a:pt x="7277" y="199"/>
                    <a:pt x="7384" y="199"/>
                  </a:cubicBezTo>
                  <a:close/>
                  <a:moveTo>
                    <a:pt x="7268" y="1259"/>
                  </a:moveTo>
                  <a:cubicBezTo>
                    <a:pt x="7668" y="1259"/>
                    <a:pt x="8068" y="1528"/>
                    <a:pt x="8205" y="1923"/>
                  </a:cubicBezTo>
                  <a:cubicBezTo>
                    <a:pt x="8245" y="2040"/>
                    <a:pt x="8268" y="2181"/>
                    <a:pt x="8244" y="2300"/>
                  </a:cubicBezTo>
                  <a:cubicBezTo>
                    <a:pt x="8208" y="2466"/>
                    <a:pt x="8213" y="2555"/>
                    <a:pt x="8308" y="2555"/>
                  </a:cubicBezTo>
                  <a:cubicBezTo>
                    <a:pt x="8348" y="2555"/>
                    <a:pt x="8403" y="2540"/>
                    <a:pt x="8478" y="2508"/>
                  </a:cubicBezTo>
                  <a:cubicBezTo>
                    <a:pt x="8583" y="2463"/>
                    <a:pt x="8676" y="2440"/>
                    <a:pt x="8759" y="2440"/>
                  </a:cubicBezTo>
                  <a:cubicBezTo>
                    <a:pt x="8947" y="2440"/>
                    <a:pt x="9089" y="2556"/>
                    <a:pt x="9232" y="2801"/>
                  </a:cubicBezTo>
                  <a:cubicBezTo>
                    <a:pt x="8755" y="3314"/>
                    <a:pt x="8755" y="3314"/>
                    <a:pt x="8543" y="4141"/>
                  </a:cubicBezTo>
                  <a:lnTo>
                    <a:pt x="7727" y="4570"/>
                  </a:lnTo>
                  <a:cubicBezTo>
                    <a:pt x="7229" y="4141"/>
                    <a:pt x="6815" y="3443"/>
                    <a:pt x="6021" y="3443"/>
                  </a:cubicBezTo>
                  <a:cubicBezTo>
                    <a:pt x="5914" y="3443"/>
                    <a:pt x="5801" y="3456"/>
                    <a:pt x="5679" y="3483"/>
                  </a:cubicBezTo>
                  <a:cubicBezTo>
                    <a:pt x="5637" y="2919"/>
                    <a:pt x="5774" y="2712"/>
                    <a:pt x="6227" y="2539"/>
                  </a:cubicBezTo>
                  <a:cubicBezTo>
                    <a:pt x="6302" y="2512"/>
                    <a:pt x="6358" y="2346"/>
                    <a:pt x="6363" y="2242"/>
                  </a:cubicBezTo>
                  <a:cubicBezTo>
                    <a:pt x="6385" y="1811"/>
                    <a:pt x="6751" y="1332"/>
                    <a:pt x="7129" y="1270"/>
                  </a:cubicBezTo>
                  <a:cubicBezTo>
                    <a:pt x="7175" y="1263"/>
                    <a:pt x="7222" y="1259"/>
                    <a:pt x="7268" y="1259"/>
                  </a:cubicBezTo>
                  <a:close/>
                  <a:moveTo>
                    <a:pt x="14431" y="3183"/>
                  </a:moveTo>
                  <a:cubicBezTo>
                    <a:pt x="14653" y="3183"/>
                    <a:pt x="14855" y="3288"/>
                    <a:pt x="15028" y="3487"/>
                  </a:cubicBezTo>
                  <a:cubicBezTo>
                    <a:pt x="15369" y="3879"/>
                    <a:pt x="15423" y="4286"/>
                    <a:pt x="15152" y="4661"/>
                  </a:cubicBezTo>
                  <a:cubicBezTo>
                    <a:pt x="15035" y="4821"/>
                    <a:pt x="14866" y="4946"/>
                    <a:pt x="14723" y="5089"/>
                  </a:cubicBezTo>
                  <a:cubicBezTo>
                    <a:pt x="14665" y="5145"/>
                    <a:pt x="14613" y="5208"/>
                    <a:pt x="14559" y="5267"/>
                  </a:cubicBezTo>
                  <a:cubicBezTo>
                    <a:pt x="14624" y="5317"/>
                    <a:pt x="14682" y="5382"/>
                    <a:pt x="14753" y="5416"/>
                  </a:cubicBezTo>
                  <a:cubicBezTo>
                    <a:pt x="15290" y="5661"/>
                    <a:pt x="15375" y="5960"/>
                    <a:pt x="15094" y="6391"/>
                  </a:cubicBezTo>
                  <a:cubicBezTo>
                    <a:pt x="14675" y="6306"/>
                    <a:pt x="14282" y="6232"/>
                    <a:pt x="13896" y="6146"/>
                  </a:cubicBezTo>
                  <a:cubicBezTo>
                    <a:pt x="13835" y="6128"/>
                    <a:pt x="13783" y="6087"/>
                    <a:pt x="13751" y="6033"/>
                  </a:cubicBezTo>
                  <a:cubicBezTo>
                    <a:pt x="13560" y="5697"/>
                    <a:pt x="13304" y="5489"/>
                    <a:pt x="12922" y="5489"/>
                  </a:cubicBezTo>
                  <a:cubicBezTo>
                    <a:pt x="12857" y="5489"/>
                    <a:pt x="12788" y="5495"/>
                    <a:pt x="12716" y="5507"/>
                  </a:cubicBezTo>
                  <a:cubicBezTo>
                    <a:pt x="12738" y="5141"/>
                    <a:pt x="12640" y="4875"/>
                    <a:pt x="12398" y="4652"/>
                  </a:cubicBezTo>
                  <a:cubicBezTo>
                    <a:pt x="12320" y="4582"/>
                    <a:pt x="12300" y="4431"/>
                    <a:pt x="12281" y="4314"/>
                  </a:cubicBezTo>
                  <a:cubicBezTo>
                    <a:pt x="12248" y="4100"/>
                    <a:pt x="12265" y="3875"/>
                    <a:pt x="12203" y="3671"/>
                  </a:cubicBezTo>
                  <a:cubicBezTo>
                    <a:pt x="12120" y="3392"/>
                    <a:pt x="12227" y="3247"/>
                    <a:pt x="12475" y="3194"/>
                  </a:cubicBezTo>
                  <a:cubicBezTo>
                    <a:pt x="12500" y="3188"/>
                    <a:pt x="12526" y="3185"/>
                    <a:pt x="12552" y="3185"/>
                  </a:cubicBezTo>
                  <a:cubicBezTo>
                    <a:pt x="12793" y="3185"/>
                    <a:pt x="13052" y="3403"/>
                    <a:pt x="13065" y="3615"/>
                  </a:cubicBezTo>
                  <a:cubicBezTo>
                    <a:pt x="13069" y="3690"/>
                    <a:pt x="13065" y="3764"/>
                    <a:pt x="13065" y="3870"/>
                  </a:cubicBezTo>
                  <a:cubicBezTo>
                    <a:pt x="13153" y="3849"/>
                    <a:pt x="13231" y="3851"/>
                    <a:pt x="13283" y="3814"/>
                  </a:cubicBezTo>
                  <a:cubicBezTo>
                    <a:pt x="13517" y="3652"/>
                    <a:pt x="13732" y="3457"/>
                    <a:pt x="13980" y="3316"/>
                  </a:cubicBezTo>
                  <a:cubicBezTo>
                    <a:pt x="14137" y="3227"/>
                    <a:pt x="14289" y="3183"/>
                    <a:pt x="14431" y="3183"/>
                  </a:cubicBezTo>
                  <a:close/>
                  <a:moveTo>
                    <a:pt x="14617" y="2569"/>
                  </a:moveTo>
                  <a:cubicBezTo>
                    <a:pt x="15035" y="2569"/>
                    <a:pt x="15428" y="2706"/>
                    <a:pt x="15680" y="2980"/>
                  </a:cubicBezTo>
                  <a:cubicBezTo>
                    <a:pt x="15992" y="3322"/>
                    <a:pt x="16083" y="3723"/>
                    <a:pt x="16122" y="4165"/>
                  </a:cubicBezTo>
                  <a:cubicBezTo>
                    <a:pt x="16165" y="4669"/>
                    <a:pt x="15838" y="4923"/>
                    <a:pt x="15429" y="5195"/>
                  </a:cubicBezTo>
                  <a:cubicBezTo>
                    <a:pt x="15843" y="5427"/>
                    <a:pt x="15903" y="5797"/>
                    <a:pt x="15843" y="6157"/>
                  </a:cubicBezTo>
                  <a:cubicBezTo>
                    <a:pt x="15793" y="6445"/>
                    <a:pt x="15618" y="6711"/>
                    <a:pt x="15472" y="7057"/>
                  </a:cubicBezTo>
                  <a:lnTo>
                    <a:pt x="15212" y="6681"/>
                  </a:lnTo>
                  <a:cubicBezTo>
                    <a:pt x="15656" y="5994"/>
                    <a:pt x="15594" y="5615"/>
                    <a:pt x="14966" y="5245"/>
                  </a:cubicBezTo>
                  <a:cubicBezTo>
                    <a:pt x="15355" y="4923"/>
                    <a:pt x="15605" y="4513"/>
                    <a:pt x="15568" y="4019"/>
                  </a:cubicBezTo>
                  <a:cubicBezTo>
                    <a:pt x="15552" y="3786"/>
                    <a:pt x="15377" y="3545"/>
                    <a:pt x="15221" y="3346"/>
                  </a:cubicBezTo>
                  <a:cubicBezTo>
                    <a:pt x="15022" y="3094"/>
                    <a:pt x="14811" y="2968"/>
                    <a:pt x="14530" y="2968"/>
                  </a:cubicBezTo>
                  <a:cubicBezTo>
                    <a:pt x="14227" y="2968"/>
                    <a:pt x="13842" y="3115"/>
                    <a:pt x="13305" y="3409"/>
                  </a:cubicBezTo>
                  <a:cubicBezTo>
                    <a:pt x="13048" y="3168"/>
                    <a:pt x="12795" y="2968"/>
                    <a:pt x="12528" y="2968"/>
                  </a:cubicBezTo>
                  <a:cubicBezTo>
                    <a:pt x="12367" y="2968"/>
                    <a:pt x="12201" y="3041"/>
                    <a:pt x="12027" y="3223"/>
                  </a:cubicBezTo>
                  <a:lnTo>
                    <a:pt x="11820" y="2959"/>
                  </a:lnTo>
                  <a:cubicBezTo>
                    <a:pt x="12001" y="2748"/>
                    <a:pt x="12231" y="2607"/>
                    <a:pt x="12479" y="2607"/>
                  </a:cubicBezTo>
                  <a:cubicBezTo>
                    <a:pt x="12522" y="2607"/>
                    <a:pt x="12565" y="2611"/>
                    <a:pt x="12608" y="2619"/>
                  </a:cubicBezTo>
                  <a:cubicBezTo>
                    <a:pt x="12876" y="2671"/>
                    <a:pt x="13119" y="2855"/>
                    <a:pt x="13387" y="2991"/>
                  </a:cubicBezTo>
                  <a:cubicBezTo>
                    <a:pt x="13743" y="2710"/>
                    <a:pt x="14193" y="2569"/>
                    <a:pt x="14617" y="2569"/>
                  </a:cubicBezTo>
                  <a:close/>
                  <a:moveTo>
                    <a:pt x="3042" y="6643"/>
                  </a:moveTo>
                  <a:cubicBezTo>
                    <a:pt x="3229" y="6643"/>
                    <a:pt x="3397" y="6718"/>
                    <a:pt x="3526" y="6958"/>
                  </a:cubicBezTo>
                  <a:cubicBezTo>
                    <a:pt x="3550" y="7001"/>
                    <a:pt x="3606" y="7032"/>
                    <a:pt x="3652" y="7057"/>
                  </a:cubicBezTo>
                  <a:cubicBezTo>
                    <a:pt x="3894" y="7176"/>
                    <a:pt x="4027" y="7309"/>
                    <a:pt x="3944" y="7633"/>
                  </a:cubicBezTo>
                  <a:cubicBezTo>
                    <a:pt x="3895" y="7817"/>
                    <a:pt x="4035" y="8051"/>
                    <a:pt x="4100" y="8296"/>
                  </a:cubicBezTo>
                  <a:lnTo>
                    <a:pt x="4102" y="8296"/>
                  </a:lnTo>
                  <a:cubicBezTo>
                    <a:pt x="3433" y="8688"/>
                    <a:pt x="3262" y="9236"/>
                    <a:pt x="3572" y="9991"/>
                  </a:cubicBezTo>
                  <a:cubicBezTo>
                    <a:pt x="3617" y="10098"/>
                    <a:pt x="3574" y="10357"/>
                    <a:pt x="3520" y="10373"/>
                  </a:cubicBezTo>
                  <a:cubicBezTo>
                    <a:pt x="3400" y="10409"/>
                    <a:pt x="3252" y="10446"/>
                    <a:pt x="3123" y="10446"/>
                  </a:cubicBezTo>
                  <a:cubicBezTo>
                    <a:pt x="3049" y="10446"/>
                    <a:pt x="2980" y="10433"/>
                    <a:pt x="2927" y="10401"/>
                  </a:cubicBezTo>
                  <a:cubicBezTo>
                    <a:pt x="2628" y="10221"/>
                    <a:pt x="2426" y="9924"/>
                    <a:pt x="2472" y="9535"/>
                  </a:cubicBezTo>
                  <a:cubicBezTo>
                    <a:pt x="2491" y="9382"/>
                    <a:pt x="2468" y="9310"/>
                    <a:pt x="2336" y="9310"/>
                  </a:cubicBezTo>
                  <a:cubicBezTo>
                    <a:pt x="2310" y="9310"/>
                    <a:pt x="2280" y="9312"/>
                    <a:pt x="2245" y="9318"/>
                  </a:cubicBezTo>
                  <a:cubicBezTo>
                    <a:pt x="2183" y="9328"/>
                    <a:pt x="2126" y="9333"/>
                    <a:pt x="2073" y="9333"/>
                  </a:cubicBezTo>
                  <a:cubicBezTo>
                    <a:pt x="1796" y="9333"/>
                    <a:pt x="1636" y="9194"/>
                    <a:pt x="1512" y="8894"/>
                  </a:cubicBezTo>
                  <a:cubicBezTo>
                    <a:pt x="1261" y="8290"/>
                    <a:pt x="1519" y="7703"/>
                    <a:pt x="2141" y="7516"/>
                  </a:cubicBezTo>
                  <a:cubicBezTo>
                    <a:pt x="2309" y="7465"/>
                    <a:pt x="2351" y="7413"/>
                    <a:pt x="2309" y="7250"/>
                  </a:cubicBezTo>
                  <a:cubicBezTo>
                    <a:pt x="2242" y="6990"/>
                    <a:pt x="2342" y="6813"/>
                    <a:pt x="2604" y="6731"/>
                  </a:cubicBezTo>
                  <a:cubicBezTo>
                    <a:pt x="2755" y="6685"/>
                    <a:pt x="2904" y="6643"/>
                    <a:pt x="3042" y="6643"/>
                  </a:cubicBezTo>
                  <a:close/>
                  <a:moveTo>
                    <a:pt x="2820" y="5976"/>
                  </a:moveTo>
                  <a:cubicBezTo>
                    <a:pt x="2929" y="5976"/>
                    <a:pt x="3043" y="5990"/>
                    <a:pt x="3160" y="6018"/>
                  </a:cubicBezTo>
                  <a:cubicBezTo>
                    <a:pt x="3193" y="6137"/>
                    <a:pt x="3228" y="6269"/>
                    <a:pt x="3266" y="6401"/>
                  </a:cubicBezTo>
                  <a:cubicBezTo>
                    <a:pt x="2994" y="6447"/>
                    <a:pt x="2730" y="6453"/>
                    <a:pt x="2502" y="6546"/>
                  </a:cubicBezTo>
                  <a:cubicBezTo>
                    <a:pt x="2340" y="6611"/>
                    <a:pt x="2130" y="6780"/>
                    <a:pt x="2114" y="6921"/>
                  </a:cubicBezTo>
                  <a:cubicBezTo>
                    <a:pt x="2078" y="7209"/>
                    <a:pt x="1928" y="7300"/>
                    <a:pt x="1703" y="7417"/>
                  </a:cubicBezTo>
                  <a:cubicBezTo>
                    <a:pt x="1196" y="7683"/>
                    <a:pt x="1175" y="8179"/>
                    <a:pt x="1242" y="8664"/>
                  </a:cubicBezTo>
                  <a:cubicBezTo>
                    <a:pt x="1300" y="9080"/>
                    <a:pt x="1512" y="9405"/>
                    <a:pt x="1957" y="9535"/>
                  </a:cubicBezTo>
                  <a:cubicBezTo>
                    <a:pt x="2069" y="9569"/>
                    <a:pt x="2206" y="9667"/>
                    <a:pt x="2245" y="9768"/>
                  </a:cubicBezTo>
                  <a:cubicBezTo>
                    <a:pt x="2446" y="10295"/>
                    <a:pt x="2738" y="10704"/>
                    <a:pt x="3379" y="10769"/>
                  </a:cubicBezTo>
                  <a:cubicBezTo>
                    <a:pt x="3355" y="10981"/>
                    <a:pt x="3332" y="11182"/>
                    <a:pt x="3308" y="11380"/>
                  </a:cubicBezTo>
                  <a:cubicBezTo>
                    <a:pt x="2232" y="11256"/>
                    <a:pt x="1669" y="10700"/>
                    <a:pt x="1874" y="9976"/>
                  </a:cubicBezTo>
                  <a:cubicBezTo>
                    <a:pt x="1653" y="9853"/>
                    <a:pt x="1428" y="9732"/>
                    <a:pt x="1207" y="9604"/>
                  </a:cubicBezTo>
                  <a:cubicBezTo>
                    <a:pt x="490" y="9184"/>
                    <a:pt x="252" y="7999"/>
                    <a:pt x="792" y="7369"/>
                  </a:cubicBezTo>
                  <a:cubicBezTo>
                    <a:pt x="952" y="7183"/>
                    <a:pt x="1223" y="7079"/>
                    <a:pt x="1463" y="6984"/>
                  </a:cubicBezTo>
                  <a:cubicBezTo>
                    <a:pt x="1619" y="6921"/>
                    <a:pt x="1738" y="6917"/>
                    <a:pt x="1736" y="6683"/>
                  </a:cubicBezTo>
                  <a:cubicBezTo>
                    <a:pt x="1734" y="6534"/>
                    <a:pt x="1870" y="6337"/>
                    <a:pt x="2004" y="6246"/>
                  </a:cubicBezTo>
                  <a:cubicBezTo>
                    <a:pt x="2249" y="6076"/>
                    <a:pt x="2521" y="5976"/>
                    <a:pt x="2820" y="5976"/>
                  </a:cubicBezTo>
                  <a:close/>
                  <a:moveTo>
                    <a:pt x="14994" y="10437"/>
                  </a:moveTo>
                  <a:lnTo>
                    <a:pt x="14994" y="10437"/>
                  </a:lnTo>
                  <a:cubicBezTo>
                    <a:pt x="15371" y="10834"/>
                    <a:pt x="15288" y="11120"/>
                    <a:pt x="14654" y="11555"/>
                  </a:cubicBezTo>
                  <a:cubicBezTo>
                    <a:pt x="14734" y="11626"/>
                    <a:pt x="14801" y="11694"/>
                    <a:pt x="14877" y="11752"/>
                  </a:cubicBezTo>
                  <a:cubicBezTo>
                    <a:pt x="15225" y="12014"/>
                    <a:pt x="15381" y="12456"/>
                    <a:pt x="15275" y="12878"/>
                  </a:cubicBezTo>
                  <a:cubicBezTo>
                    <a:pt x="15165" y="13335"/>
                    <a:pt x="14894" y="13597"/>
                    <a:pt x="14440" y="13644"/>
                  </a:cubicBezTo>
                  <a:cubicBezTo>
                    <a:pt x="14430" y="13645"/>
                    <a:pt x="14419" y="13645"/>
                    <a:pt x="14408" y="13645"/>
                  </a:cubicBezTo>
                  <a:cubicBezTo>
                    <a:pt x="14293" y="13645"/>
                    <a:pt x="14168" y="13587"/>
                    <a:pt x="14058" y="13538"/>
                  </a:cubicBezTo>
                  <a:cubicBezTo>
                    <a:pt x="13999" y="13512"/>
                    <a:pt x="13951" y="13490"/>
                    <a:pt x="13908" y="13490"/>
                  </a:cubicBezTo>
                  <a:cubicBezTo>
                    <a:pt x="13856" y="13490"/>
                    <a:pt x="13811" y="13523"/>
                    <a:pt x="13764" y="13625"/>
                  </a:cubicBezTo>
                  <a:cubicBezTo>
                    <a:pt x="13620" y="13929"/>
                    <a:pt x="13429" y="14079"/>
                    <a:pt x="13189" y="14079"/>
                  </a:cubicBezTo>
                  <a:cubicBezTo>
                    <a:pt x="13034" y="14079"/>
                    <a:pt x="12860" y="14017"/>
                    <a:pt x="12666" y="13895"/>
                  </a:cubicBezTo>
                  <a:cubicBezTo>
                    <a:pt x="12861" y="13345"/>
                    <a:pt x="13015" y="12785"/>
                    <a:pt x="12673" y="12213"/>
                  </a:cubicBezTo>
                  <a:cubicBezTo>
                    <a:pt x="13019" y="11921"/>
                    <a:pt x="13234" y="11564"/>
                    <a:pt x="13205" y="11100"/>
                  </a:cubicBezTo>
                  <a:cubicBezTo>
                    <a:pt x="14247" y="11092"/>
                    <a:pt x="14277" y="11081"/>
                    <a:pt x="14994" y="10437"/>
                  </a:cubicBezTo>
                  <a:close/>
                  <a:moveTo>
                    <a:pt x="15199" y="10015"/>
                  </a:moveTo>
                  <a:cubicBezTo>
                    <a:pt x="15934" y="10253"/>
                    <a:pt x="16057" y="10719"/>
                    <a:pt x="15650" y="11665"/>
                  </a:cubicBezTo>
                  <a:cubicBezTo>
                    <a:pt x="16221" y="11908"/>
                    <a:pt x="16618" y="12324"/>
                    <a:pt x="16646" y="12965"/>
                  </a:cubicBezTo>
                  <a:cubicBezTo>
                    <a:pt x="16657" y="13237"/>
                    <a:pt x="16555" y="13532"/>
                    <a:pt x="16432" y="13781"/>
                  </a:cubicBezTo>
                  <a:cubicBezTo>
                    <a:pt x="16252" y="14149"/>
                    <a:pt x="15920" y="14387"/>
                    <a:pt x="15503" y="14398"/>
                  </a:cubicBezTo>
                  <a:cubicBezTo>
                    <a:pt x="15482" y="14399"/>
                    <a:pt x="15460" y="14399"/>
                    <a:pt x="15439" y="14399"/>
                  </a:cubicBezTo>
                  <a:cubicBezTo>
                    <a:pt x="15088" y="14399"/>
                    <a:pt x="14734" y="14331"/>
                    <a:pt x="14335" y="14292"/>
                  </a:cubicBezTo>
                  <a:cubicBezTo>
                    <a:pt x="14299" y="14697"/>
                    <a:pt x="13928" y="14822"/>
                    <a:pt x="13528" y="14850"/>
                  </a:cubicBezTo>
                  <a:cubicBezTo>
                    <a:pt x="13390" y="14858"/>
                    <a:pt x="13248" y="14873"/>
                    <a:pt x="13108" y="14873"/>
                  </a:cubicBezTo>
                  <a:cubicBezTo>
                    <a:pt x="12832" y="14873"/>
                    <a:pt x="12561" y="14817"/>
                    <a:pt x="12337" y="14550"/>
                  </a:cubicBezTo>
                  <a:lnTo>
                    <a:pt x="12541" y="14166"/>
                  </a:lnTo>
                  <a:cubicBezTo>
                    <a:pt x="12701" y="14203"/>
                    <a:pt x="12855" y="14240"/>
                    <a:pt x="13010" y="14274"/>
                  </a:cubicBezTo>
                  <a:cubicBezTo>
                    <a:pt x="13078" y="14288"/>
                    <a:pt x="13143" y="14295"/>
                    <a:pt x="13206" y="14295"/>
                  </a:cubicBezTo>
                  <a:cubicBezTo>
                    <a:pt x="13455" y="14295"/>
                    <a:pt x="13663" y="14184"/>
                    <a:pt x="13851" y="13986"/>
                  </a:cubicBezTo>
                  <a:cubicBezTo>
                    <a:pt x="13919" y="13913"/>
                    <a:pt x="14054" y="13843"/>
                    <a:pt x="14150" y="13843"/>
                  </a:cubicBezTo>
                  <a:cubicBezTo>
                    <a:pt x="14164" y="13843"/>
                    <a:pt x="14177" y="13845"/>
                    <a:pt x="14190" y="13848"/>
                  </a:cubicBezTo>
                  <a:cubicBezTo>
                    <a:pt x="14283" y="13875"/>
                    <a:pt x="14374" y="13888"/>
                    <a:pt x="14463" y="13888"/>
                  </a:cubicBezTo>
                  <a:cubicBezTo>
                    <a:pt x="15084" y="13888"/>
                    <a:pt x="15567" y="13263"/>
                    <a:pt x="15503" y="12588"/>
                  </a:cubicBezTo>
                  <a:cubicBezTo>
                    <a:pt x="15470" y="12246"/>
                    <a:pt x="15273" y="11919"/>
                    <a:pt x="15132" y="11537"/>
                  </a:cubicBezTo>
                  <a:cubicBezTo>
                    <a:pt x="15494" y="11126"/>
                    <a:pt x="15509" y="10910"/>
                    <a:pt x="15189" y="10310"/>
                  </a:cubicBezTo>
                  <a:cubicBezTo>
                    <a:pt x="15152" y="10238"/>
                    <a:pt x="15193" y="10123"/>
                    <a:pt x="15199" y="10015"/>
                  </a:cubicBezTo>
                  <a:close/>
                  <a:moveTo>
                    <a:pt x="10506" y="2568"/>
                  </a:moveTo>
                  <a:cubicBezTo>
                    <a:pt x="10798" y="2568"/>
                    <a:pt x="11092" y="2654"/>
                    <a:pt x="11360" y="2857"/>
                  </a:cubicBezTo>
                  <a:cubicBezTo>
                    <a:pt x="11930" y="3290"/>
                    <a:pt x="12094" y="3835"/>
                    <a:pt x="12014" y="4505"/>
                  </a:cubicBezTo>
                  <a:cubicBezTo>
                    <a:pt x="12004" y="4591"/>
                    <a:pt x="12049" y="4728"/>
                    <a:pt x="12114" y="4769"/>
                  </a:cubicBezTo>
                  <a:cubicBezTo>
                    <a:pt x="12465" y="4994"/>
                    <a:pt x="12545" y="5236"/>
                    <a:pt x="12357" y="5607"/>
                  </a:cubicBezTo>
                  <a:cubicBezTo>
                    <a:pt x="12255" y="5810"/>
                    <a:pt x="12367" y="5893"/>
                    <a:pt x="12584" y="5975"/>
                  </a:cubicBezTo>
                  <a:cubicBezTo>
                    <a:pt x="12570" y="5721"/>
                    <a:pt x="12687" y="5676"/>
                    <a:pt x="12830" y="5676"/>
                  </a:cubicBezTo>
                  <a:cubicBezTo>
                    <a:pt x="12886" y="5676"/>
                    <a:pt x="12947" y="5683"/>
                    <a:pt x="13004" y="5687"/>
                  </a:cubicBezTo>
                  <a:cubicBezTo>
                    <a:pt x="13298" y="5706"/>
                    <a:pt x="13534" y="5964"/>
                    <a:pt x="13658" y="6412"/>
                  </a:cubicBezTo>
                  <a:cubicBezTo>
                    <a:pt x="13799" y="6367"/>
                    <a:pt x="13938" y="6344"/>
                    <a:pt x="14073" y="6344"/>
                  </a:cubicBezTo>
                  <a:cubicBezTo>
                    <a:pt x="14339" y="6344"/>
                    <a:pt x="14592" y="6433"/>
                    <a:pt x="14823" y="6622"/>
                  </a:cubicBezTo>
                  <a:cubicBezTo>
                    <a:pt x="15178" y="6914"/>
                    <a:pt x="15373" y="7315"/>
                    <a:pt x="15464" y="7744"/>
                  </a:cubicBezTo>
                  <a:cubicBezTo>
                    <a:pt x="15561" y="8205"/>
                    <a:pt x="15581" y="8651"/>
                    <a:pt x="14754" y="9128"/>
                  </a:cubicBezTo>
                  <a:lnTo>
                    <a:pt x="14756" y="9128"/>
                  </a:lnTo>
                  <a:cubicBezTo>
                    <a:pt x="15165" y="9782"/>
                    <a:pt x="15067" y="10143"/>
                    <a:pt x="14452" y="10617"/>
                  </a:cubicBezTo>
                  <a:cubicBezTo>
                    <a:pt x="14184" y="10824"/>
                    <a:pt x="13920" y="10913"/>
                    <a:pt x="13652" y="10913"/>
                  </a:cubicBezTo>
                  <a:cubicBezTo>
                    <a:pt x="13409" y="10913"/>
                    <a:pt x="13164" y="10840"/>
                    <a:pt x="12909" y="10715"/>
                  </a:cubicBezTo>
                  <a:cubicBezTo>
                    <a:pt x="12839" y="10681"/>
                    <a:pt x="12761" y="10665"/>
                    <a:pt x="12667" y="10665"/>
                  </a:cubicBezTo>
                  <a:cubicBezTo>
                    <a:pt x="12649" y="10665"/>
                    <a:pt x="12630" y="10666"/>
                    <a:pt x="12610" y="10667"/>
                  </a:cubicBezTo>
                  <a:cubicBezTo>
                    <a:pt x="12724" y="10948"/>
                    <a:pt x="13125" y="11113"/>
                    <a:pt x="12915" y="11472"/>
                  </a:cubicBezTo>
                  <a:cubicBezTo>
                    <a:pt x="12770" y="11719"/>
                    <a:pt x="12573" y="11938"/>
                    <a:pt x="12361" y="12220"/>
                  </a:cubicBezTo>
                  <a:cubicBezTo>
                    <a:pt x="12642" y="12469"/>
                    <a:pt x="12701" y="12886"/>
                    <a:pt x="12592" y="13304"/>
                  </a:cubicBezTo>
                  <a:cubicBezTo>
                    <a:pt x="12456" y="13824"/>
                    <a:pt x="12283" y="14339"/>
                    <a:pt x="11861" y="14720"/>
                  </a:cubicBezTo>
                  <a:cubicBezTo>
                    <a:pt x="11655" y="14908"/>
                    <a:pt x="11427" y="15006"/>
                    <a:pt x="11198" y="15006"/>
                  </a:cubicBezTo>
                  <a:cubicBezTo>
                    <a:pt x="11006" y="15006"/>
                    <a:pt x="10813" y="14937"/>
                    <a:pt x="10633" y="14794"/>
                  </a:cubicBezTo>
                  <a:cubicBezTo>
                    <a:pt x="10543" y="14722"/>
                    <a:pt x="10475" y="14682"/>
                    <a:pt x="10401" y="14682"/>
                  </a:cubicBezTo>
                  <a:cubicBezTo>
                    <a:pt x="10340" y="14682"/>
                    <a:pt x="10276" y="14709"/>
                    <a:pt x="10193" y="14770"/>
                  </a:cubicBezTo>
                  <a:cubicBezTo>
                    <a:pt x="10066" y="14863"/>
                    <a:pt x="9890" y="14905"/>
                    <a:pt x="9700" y="14905"/>
                  </a:cubicBezTo>
                  <a:cubicBezTo>
                    <a:pt x="9367" y="14905"/>
                    <a:pt x="8990" y="14777"/>
                    <a:pt x="8751" y="14571"/>
                  </a:cubicBezTo>
                  <a:cubicBezTo>
                    <a:pt x="8128" y="14038"/>
                    <a:pt x="7759" y="13410"/>
                    <a:pt x="7896" y="12559"/>
                  </a:cubicBezTo>
                  <a:cubicBezTo>
                    <a:pt x="7905" y="12511"/>
                    <a:pt x="7841" y="12408"/>
                    <a:pt x="7828" y="12408"/>
                  </a:cubicBezTo>
                  <a:cubicBezTo>
                    <a:pt x="7828" y="12408"/>
                    <a:pt x="7828" y="12408"/>
                    <a:pt x="7827" y="12408"/>
                  </a:cubicBezTo>
                  <a:cubicBezTo>
                    <a:pt x="7751" y="12425"/>
                    <a:pt x="7651" y="12447"/>
                    <a:pt x="7612" y="12503"/>
                  </a:cubicBezTo>
                  <a:cubicBezTo>
                    <a:pt x="7369" y="12851"/>
                    <a:pt x="7053" y="13016"/>
                    <a:pt x="6690" y="13016"/>
                  </a:cubicBezTo>
                  <a:cubicBezTo>
                    <a:pt x="6577" y="13016"/>
                    <a:pt x="6460" y="13000"/>
                    <a:pt x="6339" y="12969"/>
                  </a:cubicBezTo>
                  <a:cubicBezTo>
                    <a:pt x="6116" y="12913"/>
                    <a:pt x="5923" y="12731"/>
                    <a:pt x="5629" y="12551"/>
                  </a:cubicBezTo>
                  <a:cubicBezTo>
                    <a:pt x="5524" y="12586"/>
                    <a:pt x="5416" y="12601"/>
                    <a:pt x="5305" y="12601"/>
                  </a:cubicBezTo>
                  <a:cubicBezTo>
                    <a:pt x="4900" y="12601"/>
                    <a:pt x="4463" y="12401"/>
                    <a:pt x="4018" y="12261"/>
                  </a:cubicBezTo>
                  <a:cubicBezTo>
                    <a:pt x="3736" y="12172"/>
                    <a:pt x="3580" y="11949"/>
                    <a:pt x="3570" y="11648"/>
                  </a:cubicBezTo>
                  <a:cubicBezTo>
                    <a:pt x="3554" y="11156"/>
                    <a:pt x="3463" y="10643"/>
                    <a:pt x="3922" y="10264"/>
                  </a:cubicBezTo>
                  <a:cubicBezTo>
                    <a:pt x="3953" y="10240"/>
                    <a:pt x="3922" y="10085"/>
                    <a:pt x="3875" y="10030"/>
                  </a:cubicBezTo>
                  <a:cubicBezTo>
                    <a:pt x="3411" y="9489"/>
                    <a:pt x="3633" y="8682"/>
                    <a:pt x="4312" y="8463"/>
                  </a:cubicBezTo>
                  <a:cubicBezTo>
                    <a:pt x="4436" y="8422"/>
                    <a:pt x="4559" y="8370"/>
                    <a:pt x="4667" y="8328"/>
                  </a:cubicBezTo>
                  <a:cubicBezTo>
                    <a:pt x="4479" y="8136"/>
                    <a:pt x="4243" y="7999"/>
                    <a:pt x="4185" y="7807"/>
                  </a:cubicBezTo>
                  <a:cubicBezTo>
                    <a:pt x="4126" y="7610"/>
                    <a:pt x="4239" y="7358"/>
                    <a:pt x="4282" y="7099"/>
                  </a:cubicBezTo>
                  <a:cubicBezTo>
                    <a:pt x="4284" y="7103"/>
                    <a:pt x="4285" y="7104"/>
                    <a:pt x="4286" y="7104"/>
                  </a:cubicBezTo>
                  <a:cubicBezTo>
                    <a:pt x="4288" y="7104"/>
                    <a:pt x="4281" y="7085"/>
                    <a:pt x="4269" y="7081"/>
                  </a:cubicBezTo>
                  <a:cubicBezTo>
                    <a:pt x="3613" y="6863"/>
                    <a:pt x="3364" y="6557"/>
                    <a:pt x="3398" y="5884"/>
                  </a:cubicBezTo>
                  <a:cubicBezTo>
                    <a:pt x="3420" y="5490"/>
                    <a:pt x="3505" y="5096"/>
                    <a:pt x="3606" y="4713"/>
                  </a:cubicBezTo>
                  <a:cubicBezTo>
                    <a:pt x="3707" y="4320"/>
                    <a:pt x="4052" y="4175"/>
                    <a:pt x="4404" y="4175"/>
                  </a:cubicBezTo>
                  <a:cubicBezTo>
                    <a:pt x="4534" y="4175"/>
                    <a:pt x="4665" y="4195"/>
                    <a:pt x="4786" y="4229"/>
                  </a:cubicBezTo>
                  <a:cubicBezTo>
                    <a:pt x="4881" y="4255"/>
                    <a:pt x="4964" y="4282"/>
                    <a:pt x="5032" y="4282"/>
                  </a:cubicBezTo>
                  <a:cubicBezTo>
                    <a:pt x="5134" y="4282"/>
                    <a:pt x="5203" y="4223"/>
                    <a:pt x="5233" y="4020"/>
                  </a:cubicBezTo>
                  <a:cubicBezTo>
                    <a:pt x="5245" y="3942"/>
                    <a:pt x="5436" y="3879"/>
                    <a:pt x="5553" y="3831"/>
                  </a:cubicBezTo>
                  <a:cubicBezTo>
                    <a:pt x="5713" y="3764"/>
                    <a:pt x="5880" y="3677"/>
                    <a:pt x="6044" y="3677"/>
                  </a:cubicBezTo>
                  <a:cubicBezTo>
                    <a:pt x="6226" y="3677"/>
                    <a:pt x="6402" y="3729"/>
                    <a:pt x="6554" y="3825"/>
                  </a:cubicBezTo>
                  <a:cubicBezTo>
                    <a:pt x="7052" y="4158"/>
                    <a:pt x="7521" y="4524"/>
                    <a:pt x="7712" y="5135"/>
                  </a:cubicBezTo>
                  <a:cubicBezTo>
                    <a:pt x="7733" y="5198"/>
                    <a:pt x="7829" y="5239"/>
                    <a:pt x="7889" y="5290"/>
                  </a:cubicBezTo>
                  <a:cubicBezTo>
                    <a:pt x="7924" y="5241"/>
                    <a:pt x="7980" y="5198"/>
                    <a:pt x="7989" y="5146"/>
                  </a:cubicBezTo>
                  <a:cubicBezTo>
                    <a:pt x="8086" y="4604"/>
                    <a:pt x="8104" y="4496"/>
                    <a:pt x="8429" y="4496"/>
                  </a:cubicBezTo>
                  <a:cubicBezTo>
                    <a:pt x="8509" y="4496"/>
                    <a:pt x="8608" y="4503"/>
                    <a:pt x="8730" y="4511"/>
                  </a:cubicBezTo>
                  <a:cubicBezTo>
                    <a:pt x="8786" y="4199"/>
                    <a:pt x="8814" y="3883"/>
                    <a:pt x="8907" y="3587"/>
                  </a:cubicBezTo>
                  <a:cubicBezTo>
                    <a:pt x="8985" y="3335"/>
                    <a:pt x="9102" y="3082"/>
                    <a:pt x="9446" y="3052"/>
                  </a:cubicBezTo>
                  <a:cubicBezTo>
                    <a:pt x="9526" y="3047"/>
                    <a:pt x="9570" y="2842"/>
                    <a:pt x="9665" y="2792"/>
                  </a:cubicBezTo>
                  <a:cubicBezTo>
                    <a:pt x="9927" y="2652"/>
                    <a:pt x="10216" y="2568"/>
                    <a:pt x="10506" y="2568"/>
                  </a:cubicBezTo>
                  <a:close/>
                  <a:moveTo>
                    <a:pt x="5100" y="12762"/>
                  </a:moveTo>
                  <a:cubicBezTo>
                    <a:pt x="5138" y="12762"/>
                    <a:pt x="5179" y="12766"/>
                    <a:pt x="5224" y="12774"/>
                  </a:cubicBezTo>
                  <a:cubicBezTo>
                    <a:pt x="5454" y="12815"/>
                    <a:pt x="5627" y="12949"/>
                    <a:pt x="5822" y="13042"/>
                  </a:cubicBezTo>
                  <a:cubicBezTo>
                    <a:pt x="6082" y="13166"/>
                    <a:pt x="6358" y="13246"/>
                    <a:pt x="6636" y="13246"/>
                  </a:cubicBezTo>
                  <a:cubicBezTo>
                    <a:pt x="6893" y="13246"/>
                    <a:pt x="7152" y="13178"/>
                    <a:pt x="7402" y="13016"/>
                  </a:cubicBezTo>
                  <a:cubicBezTo>
                    <a:pt x="7472" y="12971"/>
                    <a:pt x="7541" y="12921"/>
                    <a:pt x="7662" y="12837"/>
                  </a:cubicBezTo>
                  <a:cubicBezTo>
                    <a:pt x="7681" y="13593"/>
                    <a:pt x="7935" y="14188"/>
                    <a:pt x="8494" y="14612"/>
                  </a:cubicBezTo>
                  <a:cubicBezTo>
                    <a:pt x="8284" y="15189"/>
                    <a:pt x="8015" y="15467"/>
                    <a:pt x="7643" y="15467"/>
                  </a:cubicBezTo>
                  <a:cubicBezTo>
                    <a:pt x="7584" y="15467"/>
                    <a:pt x="7522" y="15460"/>
                    <a:pt x="7458" y="15446"/>
                  </a:cubicBezTo>
                  <a:cubicBezTo>
                    <a:pt x="7320" y="15416"/>
                    <a:pt x="7168" y="15305"/>
                    <a:pt x="7090" y="15186"/>
                  </a:cubicBezTo>
                  <a:cubicBezTo>
                    <a:pt x="7025" y="15090"/>
                    <a:pt x="6978" y="15034"/>
                    <a:pt x="6926" y="15034"/>
                  </a:cubicBezTo>
                  <a:cubicBezTo>
                    <a:pt x="6882" y="15034"/>
                    <a:pt x="6836" y="15074"/>
                    <a:pt x="6772" y="15162"/>
                  </a:cubicBezTo>
                  <a:cubicBezTo>
                    <a:pt x="6571" y="15442"/>
                    <a:pt x="6330" y="15579"/>
                    <a:pt x="6096" y="15579"/>
                  </a:cubicBezTo>
                  <a:cubicBezTo>
                    <a:pt x="5822" y="15579"/>
                    <a:pt x="5559" y="15390"/>
                    <a:pt x="5382" y="15024"/>
                  </a:cubicBezTo>
                  <a:cubicBezTo>
                    <a:pt x="5211" y="14667"/>
                    <a:pt x="5142" y="14314"/>
                    <a:pt x="5343" y="13947"/>
                  </a:cubicBezTo>
                  <a:cubicBezTo>
                    <a:pt x="5451" y="13750"/>
                    <a:pt x="5337" y="13703"/>
                    <a:pt x="5165" y="13685"/>
                  </a:cubicBezTo>
                  <a:cubicBezTo>
                    <a:pt x="4914" y="13660"/>
                    <a:pt x="4713" y="13382"/>
                    <a:pt x="4754" y="13110"/>
                  </a:cubicBezTo>
                  <a:cubicBezTo>
                    <a:pt x="4787" y="12884"/>
                    <a:pt x="4893" y="12762"/>
                    <a:pt x="5100" y="12762"/>
                  </a:cubicBezTo>
                  <a:close/>
                  <a:moveTo>
                    <a:pt x="4328" y="12619"/>
                  </a:moveTo>
                  <a:cubicBezTo>
                    <a:pt x="4396" y="12619"/>
                    <a:pt x="4487" y="12645"/>
                    <a:pt x="4615" y="12689"/>
                  </a:cubicBezTo>
                  <a:cubicBezTo>
                    <a:pt x="4473" y="13194"/>
                    <a:pt x="4564" y="13631"/>
                    <a:pt x="5051" y="13954"/>
                  </a:cubicBezTo>
                  <a:cubicBezTo>
                    <a:pt x="4940" y="14322"/>
                    <a:pt x="5003" y="14692"/>
                    <a:pt x="5170" y="15058"/>
                  </a:cubicBezTo>
                  <a:cubicBezTo>
                    <a:pt x="5359" y="15469"/>
                    <a:pt x="5748" y="15799"/>
                    <a:pt x="6167" y="15799"/>
                  </a:cubicBezTo>
                  <a:cubicBezTo>
                    <a:pt x="6390" y="15799"/>
                    <a:pt x="6622" y="15706"/>
                    <a:pt x="6837" y="15481"/>
                  </a:cubicBezTo>
                  <a:cubicBezTo>
                    <a:pt x="7154" y="15554"/>
                    <a:pt x="7438" y="15679"/>
                    <a:pt x="7716" y="15679"/>
                  </a:cubicBezTo>
                  <a:cubicBezTo>
                    <a:pt x="7728" y="15679"/>
                    <a:pt x="7740" y="15679"/>
                    <a:pt x="7751" y="15678"/>
                  </a:cubicBezTo>
                  <a:cubicBezTo>
                    <a:pt x="8112" y="15662"/>
                    <a:pt x="8377" y="15396"/>
                    <a:pt x="8554" y="15086"/>
                  </a:cubicBezTo>
                  <a:cubicBezTo>
                    <a:pt x="8635" y="14940"/>
                    <a:pt x="8718" y="14873"/>
                    <a:pt x="8811" y="14873"/>
                  </a:cubicBezTo>
                  <a:cubicBezTo>
                    <a:pt x="8886" y="14873"/>
                    <a:pt x="8968" y="14917"/>
                    <a:pt x="9059" y="14998"/>
                  </a:cubicBezTo>
                  <a:cubicBezTo>
                    <a:pt x="8927" y="15706"/>
                    <a:pt x="8273" y="16247"/>
                    <a:pt x="7595" y="16247"/>
                  </a:cubicBezTo>
                  <a:cubicBezTo>
                    <a:pt x="7520" y="16247"/>
                    <a:pt x="7445" y="16240"/>
                    <a:pt x="7370" y="16226"/>
                  </a:cubicBezTo>
                  <a:cubicBezTo>
                    <a:pt x="7238" y="16202"/>
                    <a:pt x="7084" y="16156"/>
                    <a:pt x="6993" y="16065"/>
                  </a:cubicBezTo>
                  <a:cubicBezTo>
                    <a:pt x="6918" y="15990"/>
                    <a:pt x="6857" y="15959"/>
                    <a:pt x="6803" y="15959"/>
                  </a:cubicBezTo>
                  <a:cubicBezTo>
                    <a:pt x="6720" y="15959"/>
                    <a:pt x="6655" y="16032"/>
                    <a:pt x="6584" y="16132"/>
                  </a:cubicBezTo>
                  <a:cubicBezTo>
                    <a:pt x="6410" y="16374"/>
                    <a:pt x="6183" y="16497"/>
                    <a:pt x="5923" y="16497"/>
                  </a:cubicBezTo>
                  <a:cubicBezTo>
                    <a:pt x="5826" y="16497"/>
                    <a:pt x="5725" y="16480"/>
                    <a:pt x="5620" y="16446"/>
                  </a:cubicBezTo>
                  <a:cubicBezTo>
                    <a:pt x="4771" y="16169"/>
                    <a:pt x="4380" y="15401"/>
                    <a:pt x="4659" y="14547"/>
                  </a:cubicBezTo>
                  <a:cubicBezTo>
                    <a:pt x="4706" y="14404"/>
                    <a:pt x="4760" y="14264"/>
                    <a:pt x="4815" y="14108"/>
                  </a:cubicBezTo>
                  <a:cubicBezTo>
                    <a:pt x="4191" y="13772"/>
                    <a:pt x="4005" y="13462"/>
                    <a:pt x="4105" y="12958"/>
                  </a:cubicBezTo>
                  <a:cubicBezTo>
                    <a:pt x="4153" y="12716"/>
                    <a:pt x="4196" y="12619"/>
                    <a:pt x="4328" y="12619"/>
                  </a:cubicBezTo>
                  <a:close/>
                  <a:moveTo>
                    <a:pt x="7321" y="1"/>
                  </a:moveTo>
                  <a:cubicBezTo>
                    <a:pt x="6915" y="1"/>
                    <a:pt x="6494" y="171"/>
                    <a:pt x="6071" y="507"/>
                  </a:cubicBezTo>
                  <a:cubicBezTo>
                    <a:pt x="5672" y="823"/>
                    <a:pt x="5388" y="1190"/>
                    <a:pt x="5388" y="1731"/>
                  </a:cubicBezTo>
                  <a:cubicBezTo>
                    <a:pt x="5388" y="1807"/>
                    <a:pt x="5298" y="1917"/>
                    <a:pt x="5222" y="1956"/>
                  </a:cubicBezTo>
                  <a:cubicBezTo>
                    <a:pt x="4752" y="2199"/>
                    <a:pt x="4503" y="2565"/>
                    <a:pt x="4542" y="3104"/>
                  </a:cubicBezTo>
                  <a:cubicBezTo>
                    <a:pt x="4564" y="3392"/>
                    <a:pt x="4590" y="3679"/>
                    <a:pt x="4618" y="3985"/>
                  </a:cubicBezTo>
                  <a:cubicBezTo>
                    <a:pt x="4548" y="3987"/>
                    <a:pt x="4496" y="3991"/>
                    <a:pt x="4444" y="3993"/>
                  </a:cubicBezTo>
                  <a:cubicBezTo>
                    <a:pt x="3728" y="4015"/>
                    <a:pt x="3438" y="4266"/>
                    <a:pt x="3308" y="4979"/>
                  </a:cubicBezTo>
                  <a:cubicBezTo>
                    <a:pt x="3260" y="5239"/>
                    <a:pt x="3217" y="5501"/>
                    <a:pt x="3176" y="5743"/>
                  </a:cubicBezTo>
                  <a:cubicBezTo>
                    <a:pt x="2465" y="5869"/>
                    <a:pt x="1692" y="5812"/>
                    <a:pt x="1469" y="6718"/>
                  </a:cubicBezTo>
                  <a:cubicBezTo>
                    <a:pt x="1067" y="6778"/>
                    <a:pt x="755" y="6988"/>
                    <a:pt x="521" y="7319"/>
                  </a:cubicBezTo>
                  <a:cubicBezTo>
                    <a:pt x="1" y="8049"/>
                    <a:pt x="296" y="9528"/>
                    <a:pt x="1240" y="9866"/>
                  </a:cubicBezTo>
                  <a:cubicBezTo>
                    <a:pt x="1450" y="9940"/>
                    <a:pt x="1612" y="10056"/>
                    <a:pt x="1569" y="10342"/>
                  </a:cubicBezTo>
                  <a:cubicBezTo>
                    <a:pt x="1551" y="10472"/>
                    <a:pt x="1636" y="10633"/>
                    <a:pt x="1714" y="10756"/>
                  </a:cubicBezTo>
                  <a:cubicBezTo>
                    <a:pt x="2032" y="11252"/>
                    <a:pt x="2522" y="11483"/>
                    <a:pt x="3080" y="11600"/>
                  </a:cubicBezTo>
                  <a:cubicBezTo>
                    <a:pt x="3176" y="11620"/>
                    <a:pt x="3334" y="11665"/>
                    <a:pt x="3347" y="11724"/>
                  </a:cubicBezTo>
                  <a:cubicBezTo>
                    <a:pt x="3433" y="12118"/>
                    <a:pt x="3708" y="12337"/>
                    <a:pt x="4033" y="12510"/>
                  </a:cubicBezTo>
                  <a:cubicBezTo>
                    <a:pt x="3769" y="13094"/>
                    <a:pt x="3832" y="13811"/>
                    <a:pt x="4377" y="14116"/>
                  </a:cubicBezTo>
                  <a:cubicBezTo>
                    <a:pt x="4436" y="14149"/>
                    <a:pt x="4466" y="14324"/>
                    <a:pt x="4436" y="14407"/>
                  </a:cubicBezTo>
                  <a:cubicBezTo>
                    <a:pt x="4317" y="14764"/>
                    <a:pt x="4282" y="15113"/>
                    <a:pt x="4362" y="15487"/>
                  </a:cubicBezTo>
                  <a:cubicBezTo>
                    <a:pt x="4495" y="16111"/>
                    <a:pt x="5234" y="16678"/>
                    <a:pt x="5931" y="16678"/>
                  </a:cubicBezTo>
                  <a:cubicBezTo>
                    <a:pt x="6208" y="16678"/>
                    <a:pt x="6478" y="16588"/>
                    <a:pt x="6701" y="16377"/>
                  </a:cubicBezTo>
                  <a:cubicBezTo>
                    <a:pt x="6740" y="16340"/>
                    <a:pt x="6816" y="16321"/>
                    <a:pt x="6888" y="16321"/>
                  </a:cubicBezTo>
                  <a:cubicBezTo>
                    <a:pt x="6923" y="16321"/>
                    <a:pt x="6956" y="16326"/>
                    <a:pt x="6984" y="16334"/>
                  </a:cubicBezTo>
                  <a:cubicBezTo>
                    <a:pt x="7187" y="16399"/>
                    <a:pt x="7391" y="16431"/>
                    <a:pt x="7589" y="16431"/>
                  </a:cubicBezTo>
                  <a:cubicBezTo>
                    <a:pt x="8263" y="16431"/>
                    <a:pt x="8878" y="16067"/>
                    <a:pt x="9208" y="15392"/>
                  </a:cubicBezTo>
                  <a:cubicBezTo>
                    <a:pt x="9358" y="15086"/>
                    <a:pt x="9563" y="15132"/>
                    <a:pt x="9803" y="15113"/>
                  </a:cubicBezTo>
                  <a:cubicBezTo>
                    <a:pt x="10046" y="15097"/>
                    <a:pt x="10287" y="15035"/>
                    <a:pt x="10529" y="14993"/>
                  </a:cubicBezTo>
                  <a:cubicBezTo>
                    <a:pt x="10538" y="14993"/>
                    <a:pt x="10549" y="15002"/>
                    <a:pt x="10559" y="15008"/>
                  </a:cubicBezTo>
                  <a:cubicBezTo>
                    <a:pt x="10809" y="15142"/>
                    <a:pt x="11028" y="15211"/>
                    <a:pt x="11238" y="15211"/>
                  </a:cubicBezTo>
                  <a:cubicBezTo>
                    <a:pt x="11529" y="15211"/>
                    <a:pt x="11800" y="15078"/>
                    <a:pt x="12107" y="14803"/>
                  </a:cubicBezTo>
                  <a:cubicBezTo>
                    <a:pt x="12420" y="14986"/>
                    <a:pt x="12786" y="15074"/>
                    <a:pt x="13145" y="15074"/>
                  </a:cubicBezTo>
                  <a:cubicBezTo>
                    <a:pt x="13697" y="15074"/>
                    <a:pt x="14236" y="14868"/>
                    <a:pt x="14556" y="14485"/>
                  </a:cubicBezTo>
                  <a:cubicBezTo>
                    <a:pt x="14797" y="14577"/>
                    <a:pt x="15035" y="14620"/>
                    <a:pt x="15261" y="14620"/>
                  </a:cubicBezTo>
                  <a:cubicBezTo>
                    <a:pt x="15896" y="14620"/>
                    <a:pt x="16442" y="14284"/>
                    <a:pt x="16730" y="13761"/>
                  </a:cubicBezTo>
                  <a:cubicBezTo>
                    <a:pt x="17161" y="12973"/>
                    <a:pt x="16745" y="11943"/>
                    <a:pt x="15966" y="11563"/>
                  </a:cubicBezTo>
                  <a:cubicBezTo>
                    <a:pt x="16001" y="11475"/>
                    <a:pt x="16042" y="11388"/>
                    <a:pt x="16074" y="11299"/>
                  </a:cubicBezTo>
                  <a:cubicBezTo>
                    <a:pt x="16226" y="10871"/>
                    <a:pt x="16109" y="10208"/>
                    <a:pt x="15784" y="10057"/>
                  </a:cubicBezTo>
                  <a:cubicBezTo>
                    <a:pt x="15392" y="9874"/>
                    <a:pt x="15212" y="9593"/>
                    <a:pt x="15150" y="9177"/>
                  </a:cubicBezTo>
                  <a:cubicBezTo>
                    <a:pt x="15762" y="8707"/>
                    <a:pt x="15869" y="8103"/>
                    <a:pt x="15594" y="7395"/>
                  </a:cubicBezTo>
                  <a:cubicBezTo>
                    <a:pt x="15565" y="7315"/>
                    <a:pt x="15605" y="7172"/>
                    <a:pt x="15665" y="7096"/>
                  </a:cubicBezTo>
                  <a:cubicBezTo>
                    <a:pt x="16124" y="6503"/>
                    <a:pt x="16217" y="5877"/>
                    <a:pt x="15875" y="5198"/>
                  </a:cubicBezTo>
                  <a:cubicBezTo>
                    <a:pt x="16462" y="4567"/>
                    <a:pt x="16512" y="3723"/>
                    <a:pt x="16005" y="3017"/>
                  </a:cubicBezTo>
                  <a:cubicBezTo>
                    <a:pt x="15693" y="2584"/>
                    <a:pt x="15211" y="2362"/>
                    <a:pt x="14637" y="2362"/>
                  </a:cubicBezTo>
                  <a:cubicBezTo>
                    <a:pt x="14230" y="2362"/>
                    <a:pt x="13777" y="2473"/>
                    <a:pt x="13303" y="2699"/>
                  </a:cubicBezTo>
                  <a:cubicBezTo>
                    <a:pt x="13066" y="2488"/>
                    <a:pt x="12823" y="2388"/>
                    <a:pt x="12577" y="2388"/>
                  </a:cubicBezTo>
                  <a:cubicBezTo>
                    <a:pt x="12334" y="2388"/>
                    <a:pt x="12089" y="2486"/>
                    <a:pt x="11846" y="2673"/>
                  </a:cubicBezTo>
                  <a:cubicBezTo>
                    <a:pt x="11781" y="2723"/>
                    <a:pt x="11726" y="2741"/>
                    <a:pt x="11674" y="2741"/>
                  </a:cubicBezTo>
                  <a:cubicBezTo>
                    <a:pt x="11589" y="2741"/>
                    <a:pt x="11513" y="2693"/>
                    <a:pt x="11415" y="2653"/>
                  </a:cubicBezTo>
                  <a:cubicBezTo>
                    <a:pt x="11107" y="2523"/>
                    <a:pt x="10774" y="2456"/>
                    <a:pt x="10455" y="2354"/>
                  </a:cubicBezTo>
                  <a:cubicBezTo>
                    <a:pt x="10354" y="2322"/>
                    <a:pt x="10247" y="2279"/>
                    <a:pt x="10172" y="2209"/>
                  </a:cubicBezTo>
                  <a:cubicBezTo>
                    <a:pt x="9840" y="1897"/>
                    <a:pt x="9583" y="1482"/>
                    <a:pt x="9054" y="1447"/>
                  </a:cubicBezTo>
                  <a:cubicBezTo>
                    <a:pt x="8991" y="1443"/>
                    <a:pt x="8931" y="1298"/>
                    <a:pt x="8883" y="1213"/>
                  </a:cubicBezTo>
                  <a:cubicBezTo>
                    <a:pt x="8760" y="990"/>
                    <a:pt x="8689" y="717"/>
                    <a:pt x="8517" y="548"/>
                  </a:cubicBezTo>
                  <a:cubicBezTo>
                    <a:pt x="8143" y="181"/>
                    <a:pt x="7740" y="1"/>
                    <a:pt x="73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1095075" y="3535025"/>
              <a:ext cx="305475" cy="310975"/>
            </a:xfrm>
            <a:custGeom>
              <a:avLst/>
              <a:gdLst/>
              <a:ahLst/>
              <a:cxnLst/>
              <a:rect l="l" t="t" r="r" b="b"/>
              <a:pathLst>
                <a:path w="12219" h="12439" extrusionOk="0">
                  <a:moveTo>
                    <a:pt x="7324" y="711"/>
                  </a:moveTo>
                  <a:cubicBezTo>
                    <a:pt x="7674" y="711"/>
                    <a:pt x="7929" y="899"/>
                    <a:pt x="8065" y="1244"/>
                  </a:cubicBezTo>
                  <a:cubicBezTo>
                    <a:pt x="8229" y="1653"/>
                    <a:pt x="8164" y="2049"/>
                    <a:pt x="7939" y="2422"/>
                  </a:cubicBezTo>
                  <a:cubicBezTo>
                    <a:pt x="7885" y="2513"/>
                    <a:pt x="7824" y="2603"/>
                    <a:pt x="7753" y="2710"/>
                  </a:cubicBezTo>
                  <a:cubicBezTo>
                    <a:pt x="8075" y="2736"/>
                    <a:pt x="8281" y="2889"/>
                    <a:pt x="8338" y="3190"/>
                  </a:cubicBezTo>
                  <a:cubicBezTo>
                    <a:pt x="8398" y="3504"/>
                    <a:pt x="8298" y="3769"/>
                    <a:pt x="8036" y="3961"/>
                  </a:cubicBezTo>
                  <a:cubicBezTo>
                    <a:pt x="7759" y="4163"/>
                    <a:pt x="7476" y="4360"/>
                    <a:pt x="7177" y="4576"/>
                  </a:cubicBezTo>
                  <a:lnTo>
                    <a:pt x="7387" y="4830"/>
                  </a:lnTo>
                  <a:cubicBezTo>
                    <a:pt x="7794" y="4513"/>
                    <a:pt x="8175" y="4188"/>
                    <a:pt x="8586" y="3901"/>
                  </a:cubicBezTo>
                  <a:cubicBezTo>
                    <a:pt x="8789" y="3760"/>
                    <a:pt x="9007" y="3648"/>
                    <a:pt x="9228" y="3648"/>
                  </a:cubicBezTo>
                  <a:cubicBezTo>
                    <a:pt x="9387" y="3648"/>
                    <a:pt x="9549" y="3707"/>
                    <a:pt x="9708" y="3855"/>
                  </a:cubicBezTo>
                  <a:cubicBezTo>
                    <a:pt x="9840" y="3978"/>
                    <a:pt x="9927" y="4147"/>
                    <a:pt x="10052" y="4316"/>
                  </a:cubicBezTo>
                  <a:cubicBezTo>
                    <a:pt x="10180" y="4283"/>
                    <a:pt x="10307" y="4267"/>
                    <a:pt x="10432" y="4267"/>
                  </a:cubicBezTo>
                  <a:cubicBezTo>
                    <a:pt x="10928" y="4267"/>
                    <a:pt x="11372" y="4521"/>
                    <a:pt x="11568" y="4970"/>
                  </a:cubicBezTo>
                  <a:cubicBezTo>
                    <a:pt x="11778" y="5451"/>
                    <a:pt x="11534" y="5964"/>
                    <a:pt x="10901" y="6380"/>
                  </a:cubicBezTo>
                  <a:cubicBezTo>
                    <a:pt x="11143" y="7229"/>
                    <a:pt x="10466" y="7655"/>
                    <a:pt x="9799" y="7655"/>
                  </a:cubicBezTo>
                  <a:cubicBezTo>
                    <a:pt x="9668" y="7655"/>
                    <a:pt x="9539" y="7639"/>
                    <a:pt x="9416" y="7607"/>
                  </a:cubicBezTo>
                  <a:cubicBezTo>
                    <a:pt x="8929" y="7478"/>
                    <a:pt x="8489" y="7164"/>
                    <a:pt x="8028" y="6932"/>
                  </a:cubicBezTo>
                  <a:cubicBezTo>
                    <a:pt x="7933" y="6884"/>
                    <a:pt x="7848" y="6819"/>
                    <a:pt x="7733" y="6750"/>
                  </a:cubicBezTo>
                  <a:lnTo>
                    <a:pt x="7352" y="7419"/>
                  </a:lnTo>
                  <a:cubicBezTo>
                    <a:pt x="7656" y="7638"/>
                    <a:pt x="7959" y="7841"/>
                    <a:pt x="8245" y="8067"/>
                  </a:cubicBezTo>
                  <a:cubicBezTo>
                    <a:pt x="8413" y="8201"/>
                    <a:pt x="8563" y="8354"/>
                    <a:pt x="8693" y="8524"/>
                  </a:cubicBezTo>
                  <a:cubicBezTo>
                    <a:pt x="9063" y="9008"/>
                    <a:pt x="9020" y="9294"/>
                    <a:pt x="8539" y="9684"/>
                  </a:cubicBezTo>
                  <a:cubicBezTo>
                    <a:pt x="8599" y="9859"/>
                    <a:pt x="8686" y="10035"/>
                    <a:pt x="8716" y="10221"/>
                  </a:cubicBezTo>
                  <a:cubicBezTo>
                    <a:pt x="8799" y="10758"/>
                    <a:pt x="8593" y="11200"/>
                    <a:pt x="8188" y="11542"/>
                  </a:cubicBezTo>
                  <a:cubicBezTo>
                    <a:pt x="8005" y="11695"/>
                    <a:pt x="7858" y="11773"/>
                    <a:pt x="7703" y="11773"/>
                  </a:cubicBezTo>
                  <a:cubicBezTo>
                    <a:pt x="7509" y="11773"/>
                    <a:pt x="7304" y="11650"/>
                    <a:pt x="7004" y="11399"/>
                  </a:cubicBezTo>
                  <a:cubicBezTo>
                    <a:pt x="6805" y="11491"/>
                    <a:pt x="6611" y="11536"/>
                    <a:pt x="6428" y="11536"/>
                  </a:cubicBezTo>
                  <a:cubicBezTo>
                    <a:pt x="5917" y="11536"/>
                    <a:pt x="5499" y="11189"/>
                    <a:pt x="5332" y="10585"/>
                  </a:cubicBezTo>
                  <a:cubicBezTo>
                    <a:pt x="5089" y="9708"/>
                    <a:pt x="5271" y="8850"/>
                    <a:pt x="5386" y="7976"/>
                  </a:cubicBezTo>
                  <a:lnTo>
                    <a:pt x="4960" y="7809"/>
                  </a:lnTo>
                  <a:cubicBezTo>
                    <a:pt x="4810" y="8006"/>
                    <a:pt x="4644" y="8216"/>
                    <a:pt x="4486" y="8432"/>
                  </a:cubicBezTo>
                  <a:cubicBezTo>
                    <a:pt x="4122" y="8928"/>
                    <a:pt x="3773" y="9433"/>
                    <a:pt x="3137" y="9639"/>
                  </a:cubicBezTo>
                  <a:cubicBezTo>
                    <a:pt x="3017" y="9678"/>
                    <a:pt x="2919" y="9700"/>
                    <a:pt x="2835" y="9700"/>
                  </a:cubicBezTo>
                  <a:cubicBezTo>
                    <a:pt x="2650" y="9700"/>
                    <a:pt x="2537" y="9595"/>
                    <a:pt x="2430" y="9336"/>
                  </a:cubicBezTo>
                  <a:cubicBezTo>
                    <a:pt x="2333" y="9346"/>
                    <a:pt x="2241" y="9351"/>
                    <a:pt x="2152" y="9351"/>
                  </a:cubicBezTo>
                  <a:cubicBezTo>
                    <a:pt x="1506" y="9351"/>
                    <a:pt x="1064" y="9097"/>
                    <a:pt x="906" y="8629"/>
                  </a:cubicBezTo>
                  <a:cubicBezTo>
                    <a:pt x="720" y="8078"/>
                    <a:pt x="824" y="7772"/>
                    <a:pt x="1285" y="7484"/>
                  </a:cubicBezTo>
                  <a:cubicBezTo>
                    <a:pt x="1209" y="7335"/>
                    <a:pt x="1092" y="7192"/>
                    <a:pt x="1069" y="7036"/>
                  </a:cubicBezTo>
                  <a:cubicBezTo>
                    <a:pt x="1012" y="6666"/>
                    <a:pt x="1198" y="6412"/>
                    <a:pt x="1569" y="6315"/>
                  </a:cubicBezTo>
                  <a:cubicBezTo>
                    <a:pt x="1952" y="6215"/>
                    <a:pt x="2337" y="6164"/>
                    <a:pt x="2724" y="6164"/>
                  </a:cubicBezTo>
                  <a:cubicBezTo>
                    <a:pt x="3043" y="6164"/>
                    <a:pt x="3364" y="6199"/>
                    <a:pt x="3686" y="6272"/>
                  </a:cubicBezTo>
                  <a:cubicBezTo>
                    <a:pt x="3769" y="6293"/>
                    <a:pt x="3853" y="6300"/>
                    <a:pt x="3972" y="6319"/>
                  </a:cubicBezTo>
                  <a:cubicBezTo>
                    <a:pt x="3981" y="6174"/>
                    <a:pt x="3988" y="6051"/>
                    <a:pt x="3994" y="5938"/>
                  </a:cubicBezTo>
                  <a:cubicBezTo>
                    <a:pt x="3325" y="5795"/>
                    <a:pt x="2684" y="5665"/>
                    <a:pt x="2045" y="5520"/>
                  </a:cubicBezTo>
                  <a:cubicBezTo>
                    <a:pt x="1887" y="5486"/>
                    <a:pt x="1735" y="5429"/>
                    <a:pt x="1595" y="5349"/>
                  </a:cubicBezTo>
                  <a:cubicBezTo>
                    <a:pt x="1189" y="5109"/>
                    <a:pt x="1131" y="4835"/>
                    <a:pt x="1383" y="4447"/>
                  </a:cubicBezTo>
                  <a:lnTo>
                    <a:pt x="1383" y="4447"/>
                  </a:lnTo>
                  <a:cubicBezTo>
                    <a:pt x="1383" y="4447"/>
                    <a:pt x="1383" y="4448"/>
                    <a:pt x="1383" y="4448"/>
                  </a:cubicBezTo>
                  <a:lnTo>
                    <a:pt x="1383" y="4446"/>
                  </a:lnTo>
                  <a:lnTo>
                    <a:pt x="1383" y="4446"/>
                  </a:lnTo>
                  <a:cubicBezTo>
                    <a:pt x="1383" y="4446"/>
                    <a:pt x="1383" y="4447"/>
                    <a:pt x="1383" y="4447"/>
                  </a:cubicBezTo>
                  <a:lnTo>
                    <a:pt x="1383" y="4447"/>
                  </a:lnTo>
                  <a:cubicBezTo>
                    <a:pt x="748" y="4020"/>
                    <a:pt x="518" y="3113"/>
                    <a:pt x="898" y="2543"/>
                  </a:cubicBezTo>
                  <a:cubicBezTo>
                    <a:pt x="1090" y="2256"/>
                    <a:pt x="1300" y="2121"/>
                    <a:pt x="1596" y="2121"/>
                  </a:cubicBezTo>
                  <a:cubicBezTo>
                    <a:pt x="1759" y="2121"/>
                    <a:pt x="1949" y="2162"/>
                    <a:pt x="2177" y="2242"/>
                  </a:cubicBezTo>
                  <a:cubicBezTo>
                    <a:pt x="2327" y="2070"/>
                    <a:pt x="2506" y="1982"/>
                    <a:pt x="2692" y="1982"/>
                  </a:cubicBezTo>
                  <a:cubicBezTo>
                    <a:pt x="2908" y="1982"/>
                    <a:pt x="3131" y="2100"/>
                    <a:pt x="3327" y="2341"/>
                  </a:cubicBezTo>
                  <a:cubicBezTo>
                    <a:pt x="3834" y="2965"/>
                    <a:pt x="4312" y="3613"/>
                    <a:pt x="4817" y="4269"/>
                  </a:cubicBezTo>
                  <a:lnTo>
                    <a:pt x="5271" y="4067"/>
                  </a:lnTo>
                  <a:cubicBezTo>
                    <a:pt x="5365" y="3582"/>
                    <a:pt x="4756" y="2911"/>
                    <a:pt x="5637" y="2636"/>
                  </a:cubicBezTo>
                  <a:cubicBezTo>
                    <a:pt x="5735" y="2224"/>
                    <a:pt x="5804" y="1796"/>
                    <a:pt x="5943" y="1391"/>
                  </a:cubicBezTo>
                  <a:cubicBezTo>
                    <a:pt x="6144" y="802"/>
                    <a:pt x="6694" y="780"/>
                    <a:pt x="7196" y="718"/>
                  </a:cubicBezTo>
                  <a:cubicBezTo>
                    <a:pt x="7240" y="713"/>
                    <a:pt x="7282" y="711"/>
                    <a:pt x="7324" y="711"/>
                  </a:cubicBezTo>
                  <a:close/>
                  <a:moveTo>
                    <a:pt x="7143" y="0"/>
                  </a:moveTo>
                  <a:cubicBezTo>
                    <a:pt x="6853" y="0"/>
                    <a:pt x="6564" y="85"/>
                    <a:pt x="6302" y="224"/>
                  </a:cubicBezTo>
                  <a:cubicBezTo>
                    <a:pt x="6207" y="274"/>
                    <a:pt x="6163" y="479"/>
                    <a:pt x="6083" y="486"/>
                  </a:cubicBezTo>
                  <a:cubicBezTo>
                    <a:pt x="5739" y="514"/>
                    <a:pt x="5622" y="767"/>
                    <a:pt x="5544" y="1019"/>
                  </a:cubicBezTo>
                  <a:cubicBezTo>
                    <a:pt x="5451" y="1317"/>
                    <a:pt x="5423" y="1633"/>
                    <a:pt x="5365" y="1943"/>
                  </a:cubicBezTo>
                  <a:cubicBezTo>
                    <a:pt x="5243" y="1935"/>
                    <a:pt x="5145" y="1928"/>
                    <a:pt x="5065" y="1928"/>
                  </a:cubicBezTo>
                  <a:cubicBezTo>
                    <a:pt x="4741" y="1928"/>
                    <a:pt x="4722" y="2036"/>
                    <a:pt x="4624" y="2578"/>
                  </a:cubicBezTo>
                  <a:cubicBezTo>
                    <a:pt x="4615" y="2630"/>
                    <a:pt x="4559" y="2675"/>
                    <a:pt x="4525" y="2722"/>
                  </a:cubicBezTo>
                  <a:cubicBezTo>
                    <a:pt x="4466" y="2671"/>
                    <a:pt x="4369" y="2630"/>
                    <a:pt x="4349" y="2567"/>
                  </a:cubicBezTo>
                  <a:cubicBezTo>
                    <a:pt x="4158" y="1958"/>
                    <a:pt x="3689" y="1590"/>
                    <a:pt x="3191" y="1257"/>
                  </a:cubicBezTo>
                  <a:cubicBezTo>
                    <a:pt x="3039" y="1161"/>
                    <a:pt x="2862" y="1109"/>
                    <a:pt x="2680" y="1109"/>
                  </a:cubicBezTo>
                  <a:cubicBezTo>
                    <a:pt x="2517" y="1109"/>
                    <a:pt x="2348" y="1196"/>
                    <a:pt x="2190" y="1263"/>
                  </a:cubicBezTo>
                  <a:cubicBezTo>
                    <a:pt x="2073" y="1311"/>
                    <a:pt x="1881" y="1374"/>
                    <a:pt x="1870" y="1452"/>
                  </a:cubicBezTo>
                  <a:cubicBezTo>
                    <a:pt x="1840" y="1655"/>
                    <a:pt x="1771" y="1714"/>
                    <a:pt x="1670" y="1714"/>
                  </a:cubicBezTo>
                  <a:cubicBezTo>
                    <a:pt x="1601" y="1714"/>
                    <a:pt x="1519" y="1687"/>
                    <a:pt x="1422" y="1661"/>
                  </a:cubicBezTo>
                  <a:cubicBezTo>
                    <a:pt x="1302" y="1627"/>
                    <a:pt x="1171" y="1607"/>
                    <a:pt x="1041" y="1607"/>
                  </a:cubicBezTo>
                  <a:cubicBezTo>
                    <a:pt x="688" y="1607"/>
                    <a:pt x="344" y="1752"/>
                    <a:pt x="242" y="2145"/>
                  </a:cubicBezTo>
                  <a:cubicBezTo>
                    <a:pt x="142" y="2528"/>
                    <a:pt x="55" y="2924"/>
                    <a:pt x="34" y="3316"/>
                  </a:cubicBezTo>
                  <a:cubicBezTo>
                    <a:pt x="1" y="3989"/>
                    <a:pt x="250" y="4295"/>
                    <a:pt x="906" y="4513"/>
                  </a:cubicBezTo>
                  <a:cubicBezTo>
                    <a:pt x="918" y="4517"/>
                    <a:pt x="925" y="4536"/>
                    <a:pt x="923" y="4536"/>
                  </a:cubicBezTo>
                  <a:cubicBezTo>
                    <a:pt x="922" y="4536"/>
                    <a:pt x="921" y="4535"/>
                    <a:pt x="919" y="4531"/>
                  </a:cubicBezTo>
                  <a:cubicBezTo>
                    <a:pt x="874" y="4790"/>
                    <a:pt x="761" y="5040"/>
                    <a:pt x="822" y="5239"/>
                  </a:cubicBezTo>
                  <a:cubicBezTo>
                    <a:pt x="878" y="5431"/>
                    <a:pt x="1116" y="5568"/>
                    <a:pt x="1303" y="5760"/>
                  </a:cubicBezTo>
                  <a:cubicBezTo>
                    <a:pt x="1196" y="5802"/>
                    <a:pt x="1073" y="5854"/>
                    <a:pt x="949" y="5895"/>
                  </a:cubicBezTo>
                  <a:cubicBezTo>
                    <a:pt x="270" y="6114"/>
                    <a:pt x="47" y="6923"/>
                    <a:pt x="512" y="7462"/>
                  </a:cubicBezTo>
                  <a:cubicBezTo>
                    <a:pt x="558" y="7517"/>
                    <a:pt x="588" y="7672"/>
                    <a:pt x="558" y="7698"/>
                  </a:cubicBezTo>
                  <a:cubicBezTo>
                    <a:pt x="99" y="8075"/>
                    <a:pt x="190" y="8588"/>
                    <a:pt x="207" y="9080"/>
                  </a:cubicBezTo>
                  <a:cubicBezTo>
                    <a:pt x="216" y="9383"/>
                    <a:pt x="373" y="9604"/>
                    <a:pt x="655" y="9693"/>
                  </a:cubicBezTo>
                  <a:cubicBezTo>
                    <a:pt x="1100" y="9834"/>
                    <a:pt x="1539" y="10034"/>
                    <a:pt x="1944" y="10034"/>
                  </a:cubicBezTo>
                  <a:cubicBezTo>
                    <a:pt x="2053" y="10034"/>
                    <a:pt x="2160" y="10019"/>
                    <a:pt x="2264" y="9985"/>
                  </a:cubicBezTo>
                  <a:cubicBezTo>
                    <a:pt x="2560" y="10163"/>
                    <a:pt x="2751" y="10345"/>
                    <a:pt x="2976" y="10403"/>
                  </a:cubicBezTo>
                  <a:cubicBezTo>
                    <a:pt x="3097" y="10434"/>
                    <a:pt x="3214" y="10449"/>
                    <a:pt x="3326" y="10449"/>
                  </a:cubicBezTo>
                  <a:cubicBezTo>
                    <a:pt x="3690" y="10449"/>
                    <a:pt x="4006" y="10286"/>
                    <a:pt x="4247" y="9937"/>
                  </a:cubicBezTo>
                  <a:cubicBezTo>
                    <a:pt x="4288" y="9879"/>
                    <a:pt x="4386" y="9859"/>
                    <a:pt x="4462" y="9840"/>
                  </a:cubicBezTo>
                  <a:cubicBezTo>
                    <a:pt x="4462" y="9840"/>
                    <a:pt x="4463" y="9840"/>
                    <a:pt x="4463" y="9840"/>
                  </a:cubicBezTo>
                  <a:cubicBezTo>
                    <a:pt x="4476" y="9840"/>
                    <a:pt x="4540" y="9943"/>
                    <a:pt x="4533" y="9991"/>
                  </a:cubicBezTo>
                  <a:cubicBezTo>
                    <a:pt x="4395" y="10843"/>
                    <a:pt x="4765" y="11470"/>
                    <a:pt x="5388" y="12005"/>
                  </a:cubicBezTo>
                  <a:cubicBezTo>
                    <a:pt x="5626" y="12209"/>
                    <a:pt x="6004" y="12338"/>
                    <a:pt x="6336" y="12338"/>
                  </a:cubicBezTo>
                  <a:cubicBezTo>
                    <a:pt x="6527" y="12338"/>
                    <a:pt x="6702" y="12296"/>
                    <a:pt x="6830" y="12202"/>
                  </a:cubicBezTo>
                  <a:cubicBezTo>
                    <a:pt x="6913" y="12141"/>
                    <a:pt x="6977" y="12114"/>
                    <a:pt x="7038" y="12114"/>
                  </a:cubicBezTo>
                  <a:cubicBezTo>
                    <a:pt x="7112" y="12114"/>
                    <a:pt x="7180" y="12154"/>
                    <a:pt x="7270" y="12226"/>
                  </a:cubicBezTo>
                  <a:cubicBezTo>
                    <a:pt x="7450" y="12370"/>
                    <a:pt x="7641" y="12439"/>
                    <a:pt x="7833" y="12439"/>
                  </a:cubicBezTo>
                  <a:cubicBezTo>
                    <a:pt x="8062" y="12439"/>
                    <a:pt x="8291" y="12340"/>
                    <a:pt x="8498" y="12153"/>
                  </a:cubicBezTo>
                  <a:cubicBezTo>
                    <a:pt x="8920" y="11771"/>
                    <a:pt x="9093" y="11256"/>
                    <a:pt x="9228" y="10736"/>
                  </a:cubicBezTo>
                  <a:cubicBezTo>
                    <a:pt x="9338" y="10318"/>
                    <a:pt x="9279" y="9903"/>
                    <a:pt x="8998" y="9652"/>
                  </a:cubicBezTo>
                  <a:cubicBezTo>
                    <a:pt x="9210" y="9370"/>
                    <a:pt x="9407" y="9152"/>
                    <a:pt x="9552" y="8904"/>
                  </a:cubicBezTo>
                  <a:cubicBezTo>
                    <a:pt x="9760" y="8545"/>
                    <a:pt x="9360" y="8380"/>
                    <a:pt x="9247" y="8099"/>
                  </a:cubicBezTo>
                  <a:cubicBezTo>
                    <a:pt x="9267" y="8098"/>
                    <a:pt x="9286" y="8097"/>
                    <a:pt x="9304" y="8097"/>
                  </a:cubicBezTo>
                  <a:cubicBezTo>
                    <a:pt x="9397" y="8097"/>
                    <a:pt x="9476" y="8113"/>
                    <a:pt x="9546" y="8147"/>
                  </a:cubicBezTo>
                  <a:cubicBezTo>
                    <a:pt x="9800" y="8272"/>
                    <a:pt x="10046" y="8345"/>
                    <a:pt x="10289" y="8345"/>
                  </a:cubicBezTo>
                  <a:cubicBezTo>
                    <a:pt x="10557" y="8345"/>
                    <a:pt x="10821" y="8256"/>
                    <a:pt x="11088" y="8049"/>
                  </a:cubicBezTo>
                  <a:cubicBezTo>
                    <a:pt x="11702" y="7575"/>
                    <a:pt x="11800" y="7214"/>
                    <a:pt x="11391" y="6560"/>
                  </a:cubicBezTo>
                  <a:cubicBezTo>
                    <a:pt x="12218" y="6083"/>
                    <a:pt x="12198" y="5637"/>
                    <a:pt x="12099" y="5176"/>
                  </a:cubicBezTo>
                  <a:cubicBezTo>
                    <a:pt x="12008" y="4747"/>
                    <a:pt x="11815" y="4346"/>
                    <a:pt x="11460" y="4054"/>
                  </a:cubicBezTo>
                  <a:cubicBezTo>
                    <a:pt x="11230" y="3865"/>
                    <a:pt x="10976" y="3776"/>
                    <a:pt x="10710" y="3776"/>
                  </a:cubicBezTo>
                  <a:cubicBezTo>
                    <a:pt x="10575" y="3776"/>
                    <a:pt x="10436" y="3799"/>
                    <a:pt x="10295" y="3844"/>
                  </a:cubicBezTo>
                  <a:cubicBezTo>
                    <a:pt x="10171" y="3396"/>
                    <a:pt x="9935" y="3138"/>
                    <a:pt x="9641" y="3119"/>
                  </a:cubicBezTo>
                  <a:cubicBezTo>
                    <a:pt x="9583" y="3115"/>
                    <a:pt x="9523" y="3108"/>
                    <a:pt x="9467" y="3108"/>
                  </a:cubicBezTo>
                  <a:cubicBezTo>
                    <a:pt x="9324" y="3108"/>
                    <a:pt x="9206" y="3153"/>
                    <a:pt x="9221" y="3407"/>
                  </a:cubicBezTo>
                  <a:cubicBezTo>
                    <a:pt x="9004" y="3325"/>
                    <a:pt x="8892" y="3242"/>
                    <a:pt x="8994" y="3039"/>
                  </a:cubicBezTo>
                  <a:cubicBezTo>
                    <a:pt x="9182" y="2668"/>
                    <a:pt x="9102" y="2428"/>
                    <a:pt x="8749" y="2201"/>
                  </a:cubicBezTo>
                  <a:cubicBezTo>
                    <a:pt x="8686" y="2160"/>
                    <a:pt x="8641" y="2023"/>
                    <a:pt x="8651" y="1939"/>
                  </a:cubicBezTo>
                  <a:cubicBezTo>
                    <a:pt x="8730" y="1267"/>
                    <a:pt x="8567" y="722"/>
                    <a:pt x="7996" y="289"/>
                  </a:cubicBezTo>
                  <a:cubicBezTo>
                    <a:pt x="7728" y="86"/>
                    <a:pt x="7435" y="0"/>
                    <a:pt x="71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1313875" y="3550400"/>
              <a:ext cx="82625" cy="80225"/>
            </a:xfrm>
            <a:custGeom>
              <a:avLst/>
              <a:gdLst/>
              <a:ahLst/>
              <a:cxnLst/>
              <a:rect l="l" t="t" r="r" b="b"/>
              <a:pathLst>
                <a:path w="3305" h="3209" extrusionOk="0">
                  <a:moveTo>
                    <a:pt x="2313" y="0"/>
                  </a:moveTo>
                  <a:cubicBezTo>
                    <a:pt x="2170" y="0"/>
                    <a:pt x="2019" y="44"/>
                    <a:pt x="1861" y="133"/>
                  </a:cubicBezTo>
                  <a:cubicBezTo>
                    <a:pt x="1615" y="274"/>
                    <a:pt x="1400" y="469"/>
                    <a:pt x="1164" y="633"/>
                  </a:cubicBezTo>
                  <a:cubicBezTo>
                    <a:pt x="1112" y="668"/>
                    <a:pt x="1036" y="666"/>
                    <a:pt x="947" y="687"/>
                  </a:cubicBezTo>
                  <a:cubicBezTo>
                    <a:pt x="947" y="579"/>
                    <a:pt x="952" y="505"/>
                    <a:pt x="947" y="432"/>
                  </a:cubicBezTo>
                  <a:cubicBezTo>
                    <a:pt x="935" y="221"/>
                    <a:pt x="674" y="4"/>
                    <a:pt x="435" y="4"/>
                  </a:cubicBezTo>
                  <a:cubicBezTo>
                    <a:pt x="409" y="4"/>
                    <a:pt x="383" y="7"/>
                    <a:pt x="358" y="12"/>
                  </a:cubicBezTo>
                  <a:cubicBezTo>
                    <a:pt x="109" y="64"/>
                    <a:pt x="1" y="211"/>
                    <a:pt x="86" y="490"/>
                  </a:cubicBezTo>
                  <a:cubicBezTo>
                    <a:pt x="146" y="692"/>
                    <a:pt x="129" y="917"/>
                    <a:pt x="164" y="1131"/>
                  </a:cubicBezTo>
                  <a:cubicBezTo>
                    <a:pt x="183" y="1248"/>
                    <a:pt x="201" y="1399"/>
                    <a:pt x="279" y="1469"/>
                  </a:cubicBezTo>
                  <a:cubicBezTo>
                    <a:pt x="523" y="1692"/>
                    <a:pt x="621" y="1958"/>
                    <a:pt x="599" y="2324"/>
                  </a:cubicBezTo>
                  <a:cubicBezTo>
                    <a:pt x="671" y="2312"/>
                    <a:pt x="740" y="2306"/>
                    <a:pt x="805" y="2306"/>
                  </a:cubicBezTo>
                  <a:cubicBezTo>
                    <a:pt x="1188" y="2306"/>
                    <a:pt x="1445" y="2515"/>
                    <a:pt x="1632" y="2852"/>
                  </a:cubicBezTo>
                  <a:cubicBezTo>
                    <a:pt x="1666" y="2906"/>
                    <a:pt x="1716" y="2945"/>
                    <a:pt x="1777" y="2963"/>
                  </a:cubicBezTo>
                  <a:cubicBezTo>
                    <a:pt x="2165" y="3049"/>
                    <a:pt x="2556" y="3123"/>
                    <a:pt x="2977" y="3208"/>
                  </a:cubicBezTo>
                  <a:cubicBezTo>
                    <a:pt x="3258" y="2779"/>
                    <a:pt x="3171" y="2478"/>
                    <a:pt x="2636" y="2233"/>
                  </a:cubicBezTo>
                  <a:cubicBezTo>
                    <a:pt x="2563" y="2201"/>
                    <a:pt x="2506" y="2134"/>
                    <a:pt x="2442" y="2084"/>
                  </a:cubicBezTo>
                  <a:cubicBezTo>
                    <a:pt x="2496" y="2025"/>
                    <a:pt x="2548" y="1962"/>
                    <a:pt x="2604" y="1906"/>
                  </a:cubicBezTo>
                  <a:cubicBezTo>
                    <a:pt x="2747" y="1763"/>
                    <a:pt x="2918" y="1640"/>
                    <a:pt x="3033" y="1478"/>
                  </a:cubicBezTo>
                  <a:cubicBezTo>
                    <a:pt x="3305" y="1103"/>
                    <a:pt x="3251" y="696"/>
                    <a:pt x="2909" y="304"/>
                  </a:cubicBezTo>
                  <a:cubicBezTo>
                    <a:pt x="2736" y="105"/>
                    <a:pt x="2535" y="0"/>
                    <a:pt x="23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1128775" y="3789850"/>
              <a:ext cx="94550" cy="70450"/>
            </a:xfrm>
            <a:custGeom>
              <a:avLst/>
              <a:gdLst/>
              <a:ahLst/>
              <a:cxnLst/>
              <a:rect l="l" t="t" r="r" b="b"/>
              <a:pathLst>
                <a:path w="3782" h="2818" extrusionOk="0">
                  <a:moveTo>
                    <a:pt x="388" y="1"/>
                  </a:moveTo>
                  <a:cubicBezTo>
                    <a:pt x="180" y="1"/>
                    <a:pt x="76" y="123"/>
                    <a:pt x="41" y="349"/>
                  </a:cubicBezTo>
                  <a:cubicBezTo>
                    <a:pt x="0" y="621"/>
                    <a:pt x="201" y="899"/>
                    <a:pt x="452" y="924"/>
                  </a:cubicBezTo>
                  <a:cubicBezTo>
                    <a:pt x="624" y="942"/>
                    <a:pt x="738" y="989"/>
                    <a:pt x="630" y="1186"/>
                  </a:cubicBezTo>
                  <a:cubicBezTo>
                    <a:pt x="429" y="1553"/>
                    <a:pt x="498" y="1905"/>
                    <a:pt x="669" y="2263"/>
                  </a:cubicBezTo>
                  <a:cubicBezTo>
                    <a:pt x="846" y="2629"/>
                    <a:pt x="1109" y="2818"/>
                    <a:pt x="1383" y="2818"/>
                  </a:cubicBezTo>
                  <a:cubicBezTo>
                    <a:pt x="1616" y="2818"/>
                    <a:pt x="1857" y="2681"/>
                    <a:pt x="2059" y="2401"/>
                  </a:cubicBezTo>
                  <a:cubicBezTo>
                    <a:pt x="2123" y="2313"/>
                    <a:pt x="2170" y="2273"/>
                    <a:pt x="2214" y="2273"/>
                  </a:cubicBezTo>
                  <a:cubicBezTo>
                    <a:pt x="2266" y="2273"/>
                    <a:pt x="2313" y="2329"/>
                    <a:pt x="2377" y="2425"/>
                  </a:cubicBezTo>
                  <a:cubicBezTo>
                    <a:pt x="2455" y="2544"/>
                    <a:pt x="2607" y="2655"/>
                    <a:pt x="2745" y="2685"/>
                  </a:cubicBezTo>
                  <a:cubicBezTo>
                    <a:pt x="2809" y="2699"/>
                    <a:pt x="2871" y="2706"/>
                    <a:pt x="2930" y="2706"/>
                  </a:cubicBezTo>
                  <a:cubicBezTo>
                    <a:pt x="3302" y="2706"/>
                    <a:pt x="3571" y="2428"/>
                    <a:pt x="3781" y="1851"/>
                  </a:cubicBezTo>
                  <a:cubicBezTo>
                    <a:pt x="3222" y="1427"/>
                    <a:pt x="2968" y="832"/>
                    <a:pt x="2949" y="76"/>
                  </a:cubicBezTo>
                  <a:cubicBezTo>
                    <a:pt x="2830" y="160"/>
                    <a:pt x="2761" y="210"/>
                    <a:pt x="2689" y="255"/>
                  </a:cubicBezTo>
                  <a:cubicBezTo>
                    <a:pt x="2439" y="417"/>
                    <a:pt x="2181" y="485"/>
                    <a:pt x="1924" y="485"/>
                  </a:cubicBezTo>
                  <a:cubicBezTo>
                    <a:pt x="1646" y="485"/>
                    <a:pt x="1370" y="405"/>
                    <a:pt x="1109" y="281"/>
                  </a:cubicBezTo>
                  <a:cubicBezTo>
                    <a:pt x="914" y="188"/>
                    <a:pt x="741" y="54"/>
                    <a:pt x="513" y="13"/>
                  </a:cubicBezTo>
                  <a:cubicBezTo>
                    <a:pt x="468" y="5"/>
                    <a:pt x="426" y="1"/>
                    <a:pt x="3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1151850" y="3502300"/>
              <a:ext cx="89925" cy="82850"/>
            </a:xfrm>
            <a:custGeom>
              <a:avLst/>
              <a:gdLst/>
              <a:ahLst/>
              <a:cxnLst/>
              <a:rect l="l" t="t" r="r" b="b"/>
              <a:pathLst>
                <a:path w="3597" h="3314" extrusionOk="0">
                  <a:moveTo>
                    <a:pt x="1632" y="0"/>
                  </a:moveTo>
                  <a:cubicBezTo>
                    <a:pt x="1586" y="0"/>
                    <a:pt x="1539" y="4"/>
                    <a:pt x="1493" y="11"/>
                  </a:cubicBezTo>
                  <a:cubicBezTo>
                    <a:pt x="1115" y="75"/>
                    <a:pt x="749" y="552"/>
                    <a:pt x="727" y="983"/>
                  </a:cubicBezTo>
                  <a:cubicBezTo>
                    <a:pt x="722" y="1089"/>
                    <a:pt x="666" y="1253"/>
                    <a:pt x="591" y="1280"/>
                  </a:cubicBezTo>
                  <a:cubicBezTo>
                    <a:pt x="140" y="1453"/>
                    <a:pt x="1" y="1661"/>
                    <a:pt x="43" y="2224"/>
                  </a:cubicBezTo>
                  <a:cubicBezTo>
                    <a:pt x="165" y="2197"/>
                    <a:pt x="279" y="2184"/>
                    <a:pt x="385" y="2184"/>
                  </a:cubicBezTo>
                  <a:cubicBezTo>
                    <a:pt x="1181" y="2184"/>
                    <a:pt x="1595" y="2882"/>
                    <a:pt x="2093" y="3313"/>
                  </a:cubicBezTo>
                  <a:lnTo>
                    <a:pt x="2907" y="2882"/>
                  </a:lnTo>
                  <a:cubicBezTo>
                    <a:pt x="3119" y="2055"/>
                    <a:pt x="3119" y="2055"/>
                    <a:pt x="3596" y="1542"/>
                  </a:cubicBezTo>
                  <a:cubicBezTo>
                    <a:pt x="3453" y="1297"/>
                    <a:pt x="3311" y="1181"/>
                    <a:pt x="3123" y="1181"/>
                  </a:cubicBezTo>
                  <a:cubicBezTo>
                    <a:pt x="3040" y="1181"/>
                    <a:pt x="2947" y="1204"/>
                    <a:pt x="2842" y="1249"/>
                  </a:cubicBezTo>
                  <a:cubicBezTo>
                    <a:pt x="2767" y="1281"/>
                    <a:pt x="2712" y="1296"/>
                    <a:pt x="2672" y="1296"/>
                  </a:cubicBezTo>
                  <a:cubicBezTo>
                    <a:pt x="2578" y="1296"/>
                    <a:pt x="2572" y="1209"/>
                    <a:pt x="2608" y="1043"/>
                  </a:cubicBezTo>
                  <a:cubicBezTo>
                    <a:pt x="2632" y="924"/>
                    <a:pt x="2609" y="782"/>
                    <a:pt x="2569" y="664"/>
                  </a:cubicBezTo>
                  <a:cubicBezTo>
                    <a:pt x="2432" y="269"/>
                    <a:pt x="2032" y="0"/>
                    <a:pt x="16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1042450" y="3636875"/>
              <a:ext cx="71050" cy="95100"/>
            </a:xfrm>
            <a:custGeom>
              <a:avLst/>
              <a:gdLst/>
              <a:ahLst/>
              <a:cxnLst/>
              <a:rect l="l" t="t" r="r" b="b"/>
              <a:pathLst>
                <a:path w="2842" h="3804" extrusionOk="0">
                  <a:moveTo>
                    <a:pt x="1782" y="1"/>
                  </a:moveTo>
                  <a:cubicBezTo>
                    <a:pt x="1644" y="1"/>
                    <a:pt x="1495" y="43"/>
                    <a:pt x="1344" y="89"/>
                  </a:cubicBezTo>
                  <a:cubicBezTo>
                    <a:pt x="1082" y="171"/>
                    <a:pt x="984" y="348"/>
                    <a:pt x="1051" y="608"/>
                  </a:cubicBezTo>
                  <a:cubicBezTo>
                    <a:pt x="1091" y="771"/>
                    <a:pt x="1051" y="823"/>
                    <a:pt x="881" y="874"/>
                  </a:cubicBezTo>
                  <a:cubicBezTo>
                    <a:pt x="259" y="1059"/>
                    <a:pt x="1" y="1648"/>
                    <a:pt x="253" y="2252"/>
                  </a:cubicBezTo>
                  <a:cubicBezTo>
                    <a:pt x="376" y="2552"/>
                    <a:pt x="536" y="2691"/>
                    <a:pt x="814" y="2691"/>
                  </a:cubicBezTo>
                  <a:cubicBezTo>
                    <a:pt x="867" y="2691"/>
                    <a:pt x="925" y="2686"/>
                    <a:pt x="987" y="2676"/>
                  </a:cubicBezTo>
                  <a:cubicBezTo>
                    <a:pt x="1022" y="2670"/>
                    <a:pt x="1052" y="2668"/>
                    <a:pt x="1077" y="2668"/>
                  </a:cubicBezTo>
                  <a:cubicBezTo>
                    <a:pt x="1208" y="2668"/>
                    <a:pt x="1231" y="2740"/>
                    <a:pt x="1214" y="2893"/>
                  </a:cubicBezTo>
                  <a:cubicBezTo>
                    <a:pt x="1168" y="3282"/>
                    <a:pt x="1368" y="3579"/>
                    <a:pt x="1667" y="3759"/>
                  </a:cubicBezTo>
                  <a:cubicBezTo>
                    <a:pt x="1720" y="3791"/>
                    <a:pt x="1789" y="3804"/>
                    <a:pt x="1864" y="3804"/>
                  </a:cubicBezTo>
                  <a:cubicBezTo>
                    <a:pt x="1993" y="3804"/>
                    <a:pt x="2142" y="3767"/>
                    <a:pt x="2262" y="3731"/>
                  </a:cubicBezTo>
                  <a:cubicBezTo>
                    <a:pt x="2314" y="3715"/>
                    <a:pt x="2359" y="3456"/>
                    <a:pt x="2314" y="3349"/>
                  </a:cubicBezTo>
                  <a:cubicBezTo>
                    <a:pt x="2002" y="2594"/>
                    <a:pt x="2173" y="2046"/>
                    <a:pt x="2842" y="1654"/>
                  </a:cubicBezTo>
                  <a:cubicBezTo>
                    <a:pt x="2777" y="1409"/>
                    <a:pt x="2637" y="1175"/>
                    <a:pt x="2684" y="989"/>
                  </a:cubicBezTo>
                  <a:cubicBezTo>
                    <a:pt x="2767" y="665"/>
                    <a:pt x="2635" y="534"/>
                    <a:pt x="2392" y="415"/>
                  </a:cubicBezTo>
                  <a:cubicBezTo>
                    <a:pt x="2346" y="390"/>
                    <a:pt x="2290" y="359"/>
                    <a:pt x="2268" y="316"/>
                  </a:cubicBezTo>
                  <a:cubicBezTo>
                    <a:pt x="2138" y="76"/>
                    <a:pt x="1969" y="1"/>
                    <a:pt x="17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1327550" y="3731725"/>
              <a:ext cx="67925" cy="91075"/>
            </a:xfrm>
            <a:custGeom>
              <a:avLst/>
              <a:gdLst/>
              <a:ahLst/>
              <a:cxnLst/>
              <a:rect l="l" t="t" r="r" b="b"/>
              <a:pathLst>
                <a:path w="2717" h="3643" extrusionOk="0">
                  <a:moveTo>
                    <a:pt x="2330" y="1"/>
                  </a:moveTo>
                  <a:lnTo>
                    <a:pt x="2330" y="1"/>
                  </a:lnTo>
                  <a:cubicBezTo>
                    <a:pt x="1615" y="645"/>
                    <a:pt x="1583" y="656"/>
                    <a:pt x="541" y="664"/>
                  </a:cubicBezTo>
                  <a:cubicBezTo>
                    <a:pt x="570" y="1128"/>
                    <a:pt x="355" y="1485"/>
                    <a:pt x="9" y="1777"/>
                  </a:cubicBezTo>
                  <a:cubicBezTo>
                    <a:pt x="351" y="2349"/>
                    <a:pt x="197" y="2909"/>
                    <a:pt x="0" y="3459"/>
                  </a:cubicBezTo>
                  <a:cubicBezTo>
                    <a:pt x="195" y="3581"/>
                    <a:pt x="370" y="3643"/>
                    <a:pt x="524" y="3643"/>
                  </a:cubicBezTo>
                  <a:cubicBezTo>
                    <a:pt x="765" y="3643"/>
                    <a:pt x="956" y="3493"/>
                    <a:pt x="1100" y="3189"/>
                  </a:cubicBezTo>
                  <a:cubicBezTo>
                    <a:pt x="1147" y="3087"/>
                    <a:pt x="1191" y="3054"/>
                    <a:pt x="1243" y="3054"/>
                  </a:cubicBezTo>
                  <a:cubicBezTo>
                    <a:pt x="1286" y="3054"/>
                    <a:pt x="1334" y="3076"/>
                    <a:pt x="1394" y="3102"/>
                  </a:cubicBezTo>
                  <a:cubicBezTo>
                    <a:pt x="1504" y="3151"/>
                    <a:pt x="1629" y="3209"/>
                    <a:pt x="1744" y="3209"/>
                  </a:cubicBezTo>
                  <a:cubicBezTo>
                    <a:pt x="1755" y="3209"/>
                    <a:pt x="1766" y="3209"/>
                    <a:pt x="1776" y="3208"/>
                  </a:cubicBezTo>
                  <a:cubicBezTo>
                    <a:pt x="2230" y="3161"/>
                    <a:pt x="2499" y="2899"/>
                    <a:pt x="2611" y="2442"/>
                  </a:cubicBezTo>
                  <a:cubicBezTo>
                    <a:pt x="2717" y="2020"/>
                    <a:pt x="2559" y="1578"/>
                    <a:pt x="2213" y="1316"/>
                  </a:cubicBezTo>
                  <a:cubicBezTo>
                    <a:pt x="2137" y="1258"/>
                    <a:pt x="2070" y="1190"/>
                    <a:pt x="1990" y="1119"/>
                  </a:cubicBezTo>
                  <a:cubicBezTo>
                    <a:pt x="2624" y="684"/>
                    <a:pt x="2707" y="398"/>
                    <a:pt x="23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1319400" y="3721125"/>
              <a:ext cx="108000" cy="121525"/>
            </a:xfrm>
            <a:custGeom>
              <a:avLst/>
              <a:gdLst/>
              <a:ahLst/>
              <a:cxnLst/>
              <a:rect l="l" t="t" r="r" b="b"/>
              <a:pathLst>
                <a:path w="4320" h="4861" extrusionOk="0">
                  <a:moveTo>
                    <a:pt x="2861" y="1"/>
                  </a:moveTo>
                  <a:cubicBezTo>
                    <a:pt x="2855" y="109"/>
                    <a:pt x="2812" y="226"/>
                    <a:pt x="2851" y="296"/>
                  </a:cubicBezTo>
                  <a:cubicBezTo>
                    <a:pt x="3173" y="896"/>
                    <a:pt x="3156" y="1112"/>
                    <a:pt x="2794" y="1525"/>
                  </a:cubicBezTo>
                  <a:cubicBezTo>
                    <a:pt x="2935" y="1907"/>
                    <a:pt x="3134" y="2232"/>
                    <a:pt x="3165" y="2576"/>
                  </a:cubicBezTo>
                  <a:cubicBezTo>
                    <a:pt x="3230" y="3250"/>
                    <a:pt x="2746" y="3876"/>
                    <a:pt x="2124" y="3876"/>
                  </a:cubicBezTo>
                  <a:cubicBezTo>
                    <a:pt x="2036" y="3876"/>
                    <a:pt x="1945" y="3863"/>
                    <a:pt x="1852" y="3836"/>
                  </a:cubicBezTo>
                  <a:cubicBezTo>
                    <a:pt x="1839" y="3833"/>
                    <a:pt x="1825" y="3831"/>
                    <a:pt x="1811" y="3831"/>
                  </a:cubicBezTo>
                  <a:cubicBezTo>
                    <a:pt x="1715" y="3831"/>
                    <a:pt x="1581" y="3901"/>
                    <a:pt x="1513" y="3972"/>
                  </a:cubicBezTo>
                  <a:cubicBezTo>
                    <a:pt x="1326" y="4171"/>
                    <a:pt x="1118" y="4282"/>
                    <a:pt x="871" y="4282"/>
                  </a:cubicBezTo>
                  <a:cubicBezTo>
                    <a:pt x="808" y="4282"/>
                    <a:pt x="741" y="4275"/>
                    <a:pt x="672" y="4260"/>
                  </a:cubicBezTo>
                  <a:cubicBezTo>
                    <a:pt x="517" y="4228"/>
                    <a:pt x="363" y="4189"/>
                    <a:pt x="203" y="4152"/>
                  </a:cubicBezTo>
                  <a:lnTo>
                    <a:pt x="1" y="4538"/>
                  </a:lnTo>
                  <a:cubicBezTo>
                    <a:pt x="222" y="4804"/>
                    <a:pt x="490" y="4861"/>
                    <a:pt x="764" y="4861"/>
                  </a:cubicBezTo>
                  <a:cubicBezTo>
                    <a:pt x="906" y="4861"/>
                    <a:pt x="1050" y="4845"/>
                    <a:pt x="1190" y="4836"/>
                  </a:cubicBezTo>
                  <a:cubicBezTo>
                    <a:pt x="1590" y="4810"/>
                    <a:pt x="1961" y="4685"/>
                    <a:pt x="1997" y="4278"/>
                  </a:cubicBezTo>
                  <a:cubicBezTo>
                    <a:pt x="2395" y="4318"/>
                    <a:pt x="2749" y="4385"/>
                    <a:pt x="3099" y="4385"/>
                  </a:cubicBezTo>
                  <a:cubicBezTo>
                    <a:pt x="3121" y="4385"/>
                    <a:pt x="3143" y="4385"/>
                    <a:pt x="3165" y="4384"/>
                  </a:cubicBezTo>
                  <a:cubicBezTo>
                    <a:pt x="3582" y="4373"/>
                    <a:pt x="3914" y="4137"/>
                    <a:pt x="4094" y="3769"/>
                  </a:cubicBezTo>
                  <a:cubicBezTo>
                    <a:pt x="4217" y="3520"/>
                    <a:pt x="4319" y="3223"/>
                    <a:pt x="4308" y="2953"/>
                  </a:cubicBezTo>
                  <a:cubicBezTo>
                    <a:pt x="4280" y="2312"/>
                    <a:pt x="3883" y="1896"/>
                    <a:pt x="3314" y="1653"/>
                  </a:cubicBezTo>
                  <a:cubicBezTo>
                    <a:pt x="3719" y="707"/>
                    <a:pt x="3596" y="239"/>
                    <a:pt x="2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1126175" y="3475775"/>
              <a:ext cx="133575" cy="95525"/>
            </a:xfrm>
            <a:custGeom>
              <a:avLst/>
              <a:gdLst/>
              <a:ahLst/>
              <a:cxnLst/>
              <a:rect l="l" t="t" r="r" b="b"/>
              <a:pathLst>
                <a:path w="5343" h="3821" extrusionOk="0">
                  <a:moveTo>
                    <a:pt x="2774" y="1"/>
                  </a:moveTo>
                  <a:cubicBezTo>
                    <a:pt x="2668" y="1"/>
                    <a:pt x="2558" y="15"/>
                    <a:pt x="2445" y="45"/>
                  </a:cubicBezTo>
                  <a:cubicBezTo>
                    <a:pt x="1797" y="214"/>
                    <a:pt x="1197" y="534"/>
                    <a:pt x="1042" y="1241"/>
                  </a:cubicBezTo>
                  <a:cubicBezTo>
                    <a:pt x="953" y="1643"/>
                    <a:pt x="888" y="1916"/>
                    <a:pt x="468" y="2124"/>
                  </a:cubicBezTo>
                  <a:cubicBezTo>
                    <a:pt x="0" y="2354"/>
                    <a:pt x="108" y="2882"/>
                    <a:pt x="156" y="3323"/>
                  </a:cubicBezTo>
                  <a:cubicBezTo>
                    <a:pt x="175" y="3486"/>
                    <a:pt x="245" y="3644"/>
                    <a:pt x="297" y="3821"/>
                  </a:cubicBezTo>
                  <a:lnTo>
                    <a:pt x="803" y="3347"/>
                  </a:lnTo>
                  <a:cubicBezTo>
                    <a:pt x="788" y="2942"/>
                    <a:pt x="806" y="2503"/>
                    <a:pt x="1206" y="2250"/>
                  </a:cubicBezTo>
                  <a:cubicBezTo>
                    <a:pt x="1407" y="2122"/>
                    <a:pt x="1505" y="1994"/>
                    <a:pt x="1561" y="1771"/>
                  </a:cubicBezTo>
                  <a:cubicBezTo>
                    <a:pt x="1695" y="1230"/>
                    <a:pt x="2092" y="872"/>
                    <a:pt x="2525" y="857"/>
                  </a:cubicBezTo>
                  <a:cubicBezTo>
                    <a:pt x="2548" y="856"/>
                    <a:pt x="2570" y="856"/>
                    <a:pt x="2592" y="856"/>
                  </a:cubicBezTo>
                  <a:cubicBezTo>
                    <a:pt x="3190" y="856"/>
                    <a:pt x="3627" y="1146"/>
                    <a:pt x="3815" y="1678"/>
                  </a:cubicBezTo>
                  <a:cubicBezTo>
                    <a:pt x="3858" y="1797"/>
                    <a:pt x="3876" y="1923"/>
                    <a:pt x="3906" y="2046"/>
                  </a:cubicBezTo>
                  <a:lnTo>
                    <a:pt x="3967" y="1961"/>
                  </a:lnTo>
                  <a:lnTo>
                    <a:pt x="4932" y="2423"/>
                  </a:lnTo>
                  <a:lnTo>
                    <a:pt x="5342" y="2219"/>
                  </a:lnTo>
                  <a:cubicBezTo>
                    <a:pt x="5170" y="1804"/>
                    <a:pt x="4769" y="1464"/>
                    <a:pt x="4426" y="1464"/>
                  </a:cubicBezTo>
                  <a:cubicBezTo>
                    <a:pt x="4396" y="1464"/>
                    <a:pt x="4366" y="1466"/>
                    <a:pt x="4337" y="1472"/>
                  </a:cubicBezTo>
                  <a:cubicBezTo>
                    <a:pt x="4302" y="1478"/>
                    <a:pt x="4272" y="1481"/>
                    <a:pt x="4247" y="1481"/>
                  </a:cubicBezTo>
                  <a:cubicBezTo>
                    <a:pt x="4102" y="1481"/>
                    <a:pt x="4111" y="1381"/>
                    <a:pt x="4075" y="1241"/>
                  </a:cubicBezTo>
                  <a:cubicBezTo>
                    <a:pt x="4010" y="989"/>
                    <a:pt x="3932" y="714"/>
                    <a:pt x="3772" y="517"/>
                  </a:cubicBezTo>
                  <a:cubicBezTo>
                    <a:pt x="3511" y="193"/>
                    <a:pt x="3165" y="1"/>
                    <a:pt x="27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1017175" y="3620200"/>
              <a:ext cx="78225" cy="135150"/>
            </a:xfrm>
            <a:custGeom>
              <a:avLst/>
              <a:gdLst/>
              <a:ahLst/>
              <a:cxnLst/>
              <a:rect l="l" t="t" r="r" b="b"/>
              <a:pathLst>
                <a:path w="3129" h="5406" extrusionOk="0">
                  <a:moveTo>
                    <a:pt x="2568" y="1"/>
                  </a:moveTo>
                  <a:cubicBezTo>
                    <a:pt x="2270" y="1"/>
                    <a:pt x="1999" y="100"/>
                    <a:pt x="1753" y="270"/>
                  </a:cubicBezTo>
                  <a:cubicBezTo>
                    <a:pt x="1621" y="361"/>
                    <a:pt x="1484" y="559"/>
                    <a:pt x="1485" y="706"/>
                  </a:cubicBezTo>
                  <a:cubicBezTo>
                    <a:pt x="1487" y="942"/>
                    <a:pt x="1370" y="946"/>
                    <a:pt x="1212" y="1009"/>
                  </a:cubicBezTo>
                  <a:cubicBezTo>
                    <a:pt x="974" y="1104"/>
                    <a:pt x="701" y="1206"/>
                    <a:pt x="542" y="1392"/>
                  </a:cubicBezTo>
                  <a:cubicBezTo>
                    <a:pt x="1" y="2022"/>
                    <a:pt x="239" y="3209"/>
                    <a:pt x="958" y="3629"/>
                  </a:cubicBezTo>
                  <a:cubicBezTo>
                    <a:pt x="1177" y="3757"/>
                    <a:pt x="1402" y="3876"/>
                    <a:pt x="1625" y="4001"/>
                  </a:cubicBezTo>
                  <a:cubicBezTo>
                    <a:pt x="1420" y="4725"/>
                    <a:pt x="1983" y="5281"/>
                    <a:pt x="3059" y="5405"/>
                  </a:cubicBezTo>
                  <a:cubicBezTo>
                    <a:pt x="3082" y="5207"/>
                    <a:pt x="3106" y="5008"/>
                    <a:pt x="3128" y="4794"/>
                  </a:cubicBezTo>
                  <a:cubicBezTo>
                    <a:pt x="2489" y="4727"/>
                    <a:pt x="2197" y="4318"/>
                    <a:pt x="1996" y="3793"/>
                  </a:cubicBezTo>
                  <a:cubicBezTo>
                    <a:pt x="1957" y="3690"/>
                    <a:pt x="1818" y="3594"/>
                    <a:pt x="1707" y="3560"/>
                  </a:cubicBezTo>
                  <a:cubicBezTo>
                    <a:pt x="1263" y="3430"/>
                    <a:pt x="1049" y="3105"/>
                    <a:pt x="993" y="2687"/>
                  </a:cubicBezTo>
                  <a:cubicBezTo>
                    <a:pt x="926" y="2204"/>
                    <a:pt x="947" y="1708"/>
                    <a:pt x="1454" y="1442"/>
                  </a:cubicBezTo>
                  <a:cubicBezTo>
                    <a:pt x="1677" y="1323"/>
                    <a:pt x="1827" y="1234"/>
                    <a:pt x="1863" y="946"/>
                  </a:cubicBezTo>
                  <a:cubicBezTo>
                    <a:pt x="1879" y="803"/>
                    <a:pt x="2091" y="634"/>
                    <a:pt x="2251" y="571"/>
                  </a:cubicBezTo>
                  <a:cubicBezTo>
                    <a:pt x="2481" y="478"/>
                    <a:pt x="2743" y="470"/>
                    <a:pt x="3015" y="424"/>
                  </a:cubicBezTo>
                  <a:cubicBezTo>
                    <a:pt x="2979" y="292"/>
                    <a:pt x="2942" y="162"/>
                    <a:pt x="2911" y="43"/>
                  </a:cubicBezTo>
                  <a:cubicBezTo>
                    <a:pt x="2793" y="14"/>
                    <a:pt x="2679" y="1"/>
                    <a:pt x="2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1111075" y="3786300"/>
              <a:ext cx="126375" cy="96975"/>
            </a:xfrm>
            <a:custGeom>
              <a:avLst/>
              <a:gdLst/>
              <a:ahLst/>
              <a:cxnLst/>
              <a:rect l="l" t="t" r="r" b="b"/>
              <a:pathLst>
                <a:path w="5055" h="3879" extrusionOk="0">
                  <a:moveTo>
                    <a:pt x="323" y="0"/>
                  </a:moveTo>
                  <a:cubicBezTo>
                    <a:pt x="191" y="0"/>
                    <a:pt x="148" y="97"/>
                    <a:pt x="100" y="339"/>
                  </a:cubicBezTo>
                  <a:cubicBezTo>
                    <a:pt x="0" y="843"/>
                    <a:pt x="186" y="1153"/>
                    <a:pt x="810" y="1489"/>
                  </a:cubicBezTo>
                  <a:cubicBezTo>
                    <a:pt x="755" y="1645"/>
                    <a:pt x="701" y="1785"/>
                    <a:pt x="654" y="1928"/>
                  </a:cubicBezTo>
                  <a:cubicBezTo>
                    <a:pt x="375" y="2781"/>
                    <a:pt x="764" y="3550"/>
                    <a:pt x="1615" y="3827"/>
                  </a:cubicBezTo>
                  <a:cubicBezTo>
                    <a:pt x="1720" y="3861"/>
                    <a:pt x="1821" y="3878"/>
                    <a:pt x="1918" y="3878"/>
                  </a:cubicBezTo>
                  <a:cubicBezTo>
                    <a:pt x="2178" y="3878"/>
                    <a:pt x="2405" y="3755"/>
                    <a:pt x="2579" y="3513"/>
                  </a:cubicBezTo>
                  <a:cubicBezTo>
                    <a:pt x="2650" y="3413"/>
                    <a:pt x="2715" y="3341"/>
                    <a:pt x="2798" y="3341"/>
                  </a:cubicBezTo>
                  <a:cubicBezTo>
                    <a:pt x="2852" y="3341"/>
                    <a:pt x="2913" y="3372"/>
                    <a:pt x="2988" y="3446"/>
                  </a:cubicBezTo>
                  <a:cubicBezTo>
                    <a:pt x="3079" y="3537"/>
                    <a:pt x="3233" y="3583"/>
                    <a:pt x="3365" y="3607"/>
                  </a:cubicBezTo>
                  <a:cubicBezTo>
                    <a:pt x="3440" y="3621"/>
                    <a:pt x="3515" y="3628"/>
                    <a:pt x="3590" y="3628"/>
                  </a:cubicBezTo>
                  <a:cubicBezTo>
                    <a:pt x="4268" y="3628"/>
                    <a:pt x="4922" y="3087"/>
                    <a:pt x="5054" y="2379"/>
                  </a:cubicBezTo>
                  <a:cubicBezTo>
                    <a:pt x="4963" y="2298"/>
                    <a:pt x="4882" y="2254"/>
                    <a:pt x="4807" y="2254"/>
                  </a:cubicBezTo>
                  <a:cubicBezTo>
                    <a:pt x="4714" y="2254"/>
                    <a:pt x="4630" y="2321"/>
                    <a:pt x="4549" y="2467"/>
                  </a:cubicBezTo>
                  <a:cubicBezTo>
                    <a:pt x="4372" y="2777"/>
                    <a:pt x="4107" y="3043"/>
                    <a:pt x="3744" y="3059"/>
                  </a:cubicBezTo>
                  <a:cubicBezTo>
                    <a:pt x="3731" y="3060"/>
                    <a:pt x="3718" y="3060"/>
                    <a:pt x="3704" y="3060"/>
                  </a:cubicBezTo>
                  <a:cubicBezTo>
                    <a:pt x="3429" y="3060"/>
                    <a:pt x="3147" y="2937"/>
                    <a:pt x="2832" y="2862"/>
                  </a:cubicBezTo>
                  <a:cubicBezTo>
                    <a:pt x="2617" y="3087"/>
                    <a:pt x="2385" y="3180"/>
                    <a:pt x="2162" y="3180"/>
                  </a:cubicBezTo>
                  <a:cubicBezTo>
                    <a:pt x="1743" y="3180"/>
                    <a:pt x="1354" y="2850"/>
                    <a:pt x="1165" y="2441"/>
                  </a:cubicBezTo>
                  <a:cubicBezTo>
                    <a:pt x="996" y="2073"/>
                    <a:pt x="935" y="1703"/>
                    <a:pt x="1046" y="1335"/>
                  </a:cubicBezTo>
                  <a:cubicBezTo>
                    <a:pt x="559" y="1014"/>
                    <a:pt x="470" y="575"/>
                    <a:pt x="610" y="70"/>
                  </a:cubicBezTo>
                  <a:cubicBezTo>
                    <a:pt x="482" y="26"/>
                    <a:pt x="391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1306400" y="3535025"/>
              <a:ext cx="108625" cy="112225"/>
            </a:xfrm>
            <a:custGeom>
              <a:avLst/>
              <a:gdLst/>
              <a:ahLst/>
              <a:cxnLst/>
              <a:rect l="l" t="t" r="r" b="b"/>
              <a:pathLst>
                <a:path w="4345" h="4489" extrusionOk="0">
                  <a:moveTo>
                    <a:pt x="2798" y="0"/>
                  </a:moveTo>
                  <a:cubicBezTo>
                    <a:pt x="2373" y="0"/>
                    <a:pt x="1923" y="141"/>
                    <a:pt x="1567" y="421"/>
                  </a:cubicBezTo>
                  <a:cubicBezTo>
                    <a:pt x="1299" y="287"/>
                    <a:pt x="1056" y="103"/>
                    <a:pt x="788" y="50"/>
                  </a:cubicBezTo>
                  <a:cubicBezTo>
                    <a:pt x="745" y="41"/>
                    <a:pt x="702" y="37"/>
                    <a:pt x="659" y="37"/>
                  </a:cubicBezTo>
                  <a:cubicBezTo>
                    <a:pt x="411" y="37"/>
                    <a:pt x="181" y="179"/>
                    <a:pt x="1" y="391"/>
                  </a:cubicBezTo>
                  <a:lnTo>
                    <a:pt x="209" y="655"/>
                  </a:lnTo>
                  <a:cubicBezTo>
                    <a:pt x="383" y="473"/>
                    <a:pt x="549" y="400"/>
                    <a:pt x="710" y="400"/>
                  </a:cubicBezTo>
                  <a:cubicBezTo>
                    <a:pt x="976" y="400"/>
                    <a:pt x="1229" y="600"/>
                    <a:pt x="1483" y="839"/>
                  </a:cubicBezTo>
                  <a:cubicBezTo>
                    <a:pt x="2020" y="546"/>
                    <a:pt x="2404" y="398"/>
                    <a:pt x="2708" y="398"/>
                  </a:cubicBezTo>
                  <a:cubicBezTo>
                    <a:pt x="2989" y="398"/>
                    <a:pt x="3200" y="524"/>
                    <a:pt x="3399" y="778"/>
                  </a:cubicBezTo>
                  <a:cubicBezTo>
                    <a:pt x="3555" y="975"/>
                    <a:pt x="3730" y="1216"/>
                    <a:pt x="3747" y="1449"/>
                  </a:cubicBezTo>
                  <a:cubicBezTo>
                    <a:pt x="3784" y="1945"/>
                    <a:pt x="3533" y="2355"/>
                    <a:pt x="3145" y="2675"/>
                  </a:cubicBezTo>
                  <a:cubicBezTo>
                    <a:pt x="3773" y="3045"/>
                    <a:pt x="3834" y="3424"/>
                    <a:pt x="3390" y="4113"/>
                  </a:cubicBezTo>
                  <a:lnTo>
                    <a:pt x="3650" y="4489"/>
                  </a:lnTo>
                  <a:cubicBezTo>
                    <a:pt x="3799" y="4143"/>
                    <a:pt x="3973" y="3875"/>
                    <a:pt x="4022" y="3589"/>
                  </a:cubicBezTo>
                  <a:cubicBezTo>
                    <a:pt x="4083" y="3229"/>
                    <a:pt x="4023" y="2859"/>
                    <a:pt x="3609" y="2627"/>
                  </a:cubicBezTo>
                  <a:cubicBezTo>
                    <a:pt x="4018" y="2354"/>
                    <a:pt x="4345" y="2101"/>
                    <a:pt x="4300" y="1595"/>
                  </a:cubicBezTo>
                  <a:cubicBezTo>
                    <a:pt x="4263" y="1155"/>
                    <a:pt x="4172" y="752"/>
                    <a:pt x="3860" y="412"/>
                  </a:cubicBezTo>
                  <a:cubicBezTo>
                    <a:pt x="3608" y="137"/>
                    <a:pt x="3216" y="0"/>
                    <a:pt x="27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1108000" y="3552725"/>
              <a:ext cx="281525" cy="276600"/>
            </a:xfrm>
            <a:custGeom>
              <a:avLst/>
              <a:gdLst/>
              <a:ahLst/>
              <a:cxnLst/>
              <a:rect l="l" t="t" r="r" b="b"/>
              <a:pathLst>
                <a:path w="11261" h="11064" extrusionOk="0">
                  <a:moveTo>
                    <a:pt x="5071" y="2220"/>
                  </a:moveTo>
                  <a:cubicBezTo>
                    <a:pt x="5073" y="2220"/>
                    <a:pt x="5074" y="2220"/>
                    <a:pt x="5075" y="2220"/>
                  </a:cubicBezTo>
                  <a:cubicBezTo>
                    <a:pt x="5129" y="2222"/>
                    <a:pt x="5229" y="2300"/>
                    <a:pt x="5229" y="2344"/>
                  </a:cubicBezTo>
                  <a:cubicBezTo>
                    <a:pt x="5224" y="2686"/>
                    <a:pt x="5200" y="3030"/>
                    <a:pt x="5179" y="3409"/>
                  </a:cubicBezTo>
                  <a:cubicBezTo>
                    <a:pt x="4910" y="3182"/>
                    <a:pt x="4746" y="2536"/>
                    <a:pt x="4878" y="2322"/>
                  </a:cubicBezTo>
                  <a:cubicBezTo>
                    <a:pt x="4911" y="2267"/>
                    <a:pt x="5005" y="2220"/>
                    <a:pt x="5071" y="2220"/>
                  </a:cubicBezTo>
                  <a:close/>
                  <a:moveTo>
                    <a:pt x="6648" y="214"/>
                  </a:moveTo>
                  <a:cubicBezTo>
                    <a:pt x="6705" y="214"/>
                    <a:pt x="6762" y="218"/>
                    <a:pt x="6820" y="226"/>
                  </a:cubicBezTo>
                  <a:cubicBezTo>
                    <a:pt x="7414" y="308"/>
                    <a:pt x="7565" y="1016"/>
                    <a:pt x="7346" y="1417"/>
                  </a:cubicBezTo>
                  <a:cubicBezTo>
                    <a:pt x="7195" y="1688"/>
                    <a:pt x="7011" y="1943"/>
                    <a:pt x="6801" y="2268"/>
                  </a:cubicBezTo>
                  <a:cubicBezTo>
                    <a:pt x="6915" y="2274"/>
                    <a:pt x="7009" y="2268"/>
                    <a:pt x="7102" y="2285"/>
                  </a:cubicBezTo>
                  <a:cubicBezTo>
                    <a:pt x="7249" y="2313"/>
                    <a:pt x="7466" y="2313"/>
                    <a:pt x="7519" y="2404"/>
                  </a:cubicBezTo>
                  <a:cubicBezTo>
                    <a:pt x="7595" y="2534"/>
                    <a:pt x="7626" y="2818"/>
                    <a:pt x="7546" y="2892"/>
                  </a:cubicBezTo>
                  <a:cubicBezTo>
                    <a:pt x="7216" y="3193"/>
                    <a:pt x="6838" y="3442"/>
                    <a:pt x="6472" y="3703"/>
                  </a:cubicBezTo>
                  <a:cubicBezTo>
                    <a:pt x="6469" y="3705"/>
                    <a:pt x="6464" y="3706"/>
                    <a:pt x="6458" y="3706"/>
                  </a:cubicBezTo>
                  <a:cubicBezTo>
                    <a:pt x="6422" y="3706"/>
                    <a:pt x="6348" y="3673"/>
                    <a:pt x="6339" y="3645"/>
                  </a:cubicBezTo>
                  <a:cubicBezTo>
                    <a:pt x="6316" y="3584"/>
                    <a:pt x="6307" y="3493"/>
                    <a:pt x="6337" y="3439"/>
                  </a:cubicBezTo>
                  <a:cubicBezTo>
                    <a:pt x="6504" y="3153"/>
                    <a:pt x="6682" y="2876"/>
                    <a:pt x="6881" y="2558"/>
                  </a:cubicBezTo>
                  <a:cubicBezTo>
                    <a:pt x="6852" y="2494"/>
                    <a:pt x="6818" y="2469"/>
                    <a:pt x="6783" y="2469"/>
                  </a:cubicBezTo>
                  <a:cubicBezTo>
                    <a:pt x="6725" y="2469"/>
                    <a:pt x="6663" y="2538"/>
                    <a:pt x="6614" y="2616"/>
                  </a:cubicBezTo>
                  <a:cubicBezTo>
                    <a:pt x="6428" y="2905"/>
                    <a:pt x="6259" y="3205"/>
                    <a:pt x="6021" y="3602"/>
                  </a:cubicBezTo>
                  <a:cubicBezTo>
                    <a:pt x="5967" y="3441"/>
                    <a:pt x="5893" y="3335"/>
                    <a:pt x="5909" y="3247"/>
                  </a:cubicBezTo>
                  <a:cubicBezTo>
                    <a:pt x="6045" y="2593"/>
                    <a:pt x="6197" y="1945"/>
                    <a:pt x="6342" y="1293"/>
                  </a:cubicBezTo>
                  <a:cubicBezTo>
                    <a:pt x="6357" y="1224"/>
                    <a:pt x="6350" y="1151"/>
                    <a:pt x="6353" y="1079"/>
                  </a:cubicBezTo>
                  <a:lnTo>
                    <a:pt x="6235" y="1064"/>
                  </a:lnTo>
                  <a:cubicBezTo>
                    <a:pt x="6051" y="1830"/>
                    <a:pt x="5868" y="2597"/>
                    <a:pt x="5688" y="3353"/>
                  </a:cubicBezTo>
                  <a:cubicBezTo>
                    <a:pt x="5628" y="3372"/>
                    <a:pt x="5574" y="3385"/>
                    <a:pt x="5530" y="3385"/>
                  </a:cubicBezTo>
                  <a:cubicBezTo>
                    <a:pt x="5444" y="3385"/>
                    <a:pt x="5395" y="3335"/>
                    <a:pt x="5406" y="3184"/>
                  </a:cubicBezTo>
                  <a:cubicBezTo>
                    <a:pt x="5432" y="2842"/>
                    <a:pt x="5549" y="2467"/>
                    <a:pt x="5449" y="2168"/>
                  </a:cubicBezTo>
                  <a:cubicBezTo>
                    <a:pt x="5313" y="1766"/>
                    <a:pt x="5441" y="1432"/>
                    <a:pt x="5512" y="1081"/>
                  </a:cubicBezTo>
                  <a:cubicBezTo>
                    <a:pt x="5616" y="553"/>
                    <a:pt x="6113" y="214"/>
                    <a:pt x="6648" y="214"/>
                  </a:cubicBezTo>
                  <a:close/>
                  <a:moveTo>
                    <a:pt x="2068" y="1494"/>
                  </a:moveTo>
                  <a:cubicBezTo>
                    <a:pt x="2112" y="1494"/>
                    <a:pt x="2160" y="1502"/>
                    <a:pt x="2206" y="1512"/>
                  </a:cubicBezTo>
                  <a:cubicBezTo>
                    <a:pt x="2336" y="1538"/>
                    <a:pt x="2466" y="1621"/>
                    <a:pt x="2568" y="1711"/>
                  </a:cubicBezTo>
                  <a:cubicBezTo>
                    <a:pt x="3232" y="2289"/>
                    <a:pt x="3672" y="3026"/>
                    <a:pt x="4038" y="3812"/>
                  </a:cubicBezTo>
                  <a:lnTo>
                    <a:pt x="3958" y="3888"/>
                  </a:lnTo>
                  <a:lnTo>
                    <a:pt x="2938" y="2727"/>
                  </a:lnTo>
                  <a:lnTo>
                    <a:pt x="2845" y="2798"/>
                  </a:lnTo>
                  <a:cubicBezTo>
                    <a:pt x="3081" y="3316"/>
                    <a:pt x="3607" y="3643"/>
                    <a:pt x="3871" y="4141"/>
                  </a:cubicBezTo>
                  <a:lnTo>
                    <a:pt x="3800" y="4225"/>
                  </a:lnTo>
                  <a:lnTo>
                    <a:pt x="1740" y="2985"/>
                  </a:lnTo>
                  <a:lnTo>
                    <a:pt x="1673" y="3054"/>
                  </a:lnTo>
                  <a:cubicBezTo>
                    <a:pt x="1758" y="3140"/>
                    <a:pt x="1829" y="3245"/>
                    <a:pt x="1929" y="3307"/>
                  </a:cubicBezTo>
                  <a:cubicBezTo>
                    <a:pt x="2472" y="3641"/>
                    <a:pt x="3022" y="3961"/>
                    <a:pt x="3563" y="4299"/>
                  </a:cubicBezTo>
                  <a:cubicBezTo>
                    <a:pt x="3635" y="4344"/>
                    <a:pt x="3665" y="4455"/>
                    <a:pt x="3715" y="4535"/>
                  </a:cubicBezTo>
                  <a:cubicBezTo>
                    <a:pt x="3649" y="4540"/>
                    <a:pt x="3574" y="4564"/>
                    <a:pt x="3509" y="4564"/>
                  </a:cubicBezTo>
                  <a:cubicBezTo>
                    <a:pt x="3484" y="4564"/>
                    <a:pt x="3461" y="4560"/>
                    <a:pt x="3440" y="4552"/>
                  </a:cubicBezTo>
                  <a:cubicBezTo>
                    <a:pt x="3079" y="4412"/>
                    <a:pt x="2726" y="4251"/>
                    <a:pt x="2368" y="4106"/>
                  </a:cubicBezTo>
                  <a:cubicBezTo>
                    <a:pt x="2342" y="4095"/>
                    <a:pt x="2314" y="4092"/>
                    <a:pt x="2284" y="4092"/>
                  </a:cubicBezTo>
                  <a:cubicBezTo>
                    <a:pt x="2242" y="4092"/>
                    <a:pt x="2199" y="4098"/>
                    <a:pt x="2157" y="4098"/>
                  </a:cubicBezTo>
                  <a:cubicBezTo>
                    <a:pt x="2153" y="4098"/>
                    <a:pt x="2150" y="4098"/>
                    <a:pt x="2147" y="4098"/>
                  </a:cubicBezTo>
                  <a:lnTo>
                    <a:pt x="2147" y="4098"/>
                  </a:lnTo>
                  <a:cubicBezTo>
                    <a:pt x="2197" y="4163"/>
                    <a:pt x="2230" y="4260"/>
                    <a:pt x="2295" y="4290"/>
                  </a:cubicBezTo>
                  <a:cubicBezTo>
                    <a:pt x="2632" y="4435"/>
                    <a:pt x="2975" y="4559"/>
                    <a:pt x="3315" y="4697"/>
                  </a:cubicBezTo>
                  <a:cubicBezTo>
                    <a:pt x="3414" y="4738"/>
                    <a:pt x="3507" y="4795"/>
                    <a:pt x="3602" y="4845"/>
                  </a:cubicBezTo>
                  <a:cubicBezTo>
                    <a:pt x="3592" y="4884"/>
                    <a:pt x="3583" y="4923"/>
                    <a:pt x="3576" y="4964"/>
                  </a:cubicBezTo>
                  <a:cubicBezTo>
                    <a:pt x="3347" y="4953"/>
                    <a:pt x="3115" y="4966"/>
                    <a:pt x="2894" y="4925"/>
                  </a:cubicBezTo>
                  <a:cubicBezTo>
                    <a:pt x="2437" y="4840"/>
                    <a:pt x="1987" y="4728"/>
                    <a:pt x="1535" y="4620"/>
                  </a:cubicBezTo>
                  <a:cubicBezTo>
                    <a:pt x="1420" y="4593"/>
                    <a:pt x="1309" y="4552"/>
                    <a:pt x="1203" y="4496"/>
                  </a:cubicBezTo>
                  <a:cubicBezTo>
                    <a:pt x="824" y="4299"/>
                    <a:pt x="814" y="4043"/>
                    <a:pt x="1173" y="3805"/>
                  </a:cubicBezTo>
                  <a:cubicBezTo>
                    <a:pt x="1225" y="3769"/>
                    <a:pt x="1270" y="3723"/>
                    <a:pt x="1353" y="3654"/>
                  </a:cubicBezTo>
                  <a:cubicBezTo>
                    <a:pt x="1257" y="3600"/>
                    <a:pt x="1190" y="3535"/>
                    <a:pt x="1121" y="3530"/>
                  </a:cubicBezTo>
                  <a:cubicBezTo>
                    <a:pt x="714" y="3498"/>
                    <a:pt x="543" y="3221"/>
                    <a:pt x="454" y="2881"/>
                  </a:cubicBezTo>
                  <a:cubicBezTo>
                    <a:pt x="354" y="2500"/>
                    <a:pt x="359" y="2123"/>
                    <a:pt x="655" y="1818"/>
                  </a:cubicBezTo>
                  <a:cubicBezTo>
                    <a:pt x="787" y="1682"/>
                    <a:pt x="941" y="1613"/>
                    <a:pt x="1108" y="1613"/>
                  </a:cubicBezTo>
                  <a:cubicBezTo>
                    <a:pt x="1351" y="1613"/>
                    <a:pt x="1620" y="1760"/>
                    <a:pt x="1879" y="2054"/>
                  </a:cubicBezTo>
                  <a:cubicBezTo>
                    <a:pt x="1911" y="1934"/>
                    <a:pt x="1974" y="1835"/>
                    <a:pt x="1948" y="1770"/>
                  </a:cubicBezTo>
                  <a:cubicBezTo>
                    <a:pt x="1863" y="1551"/>
                    <a:pt x="1949" y="1494"/>
                    <a:pt x="2068" y="1494"/>
                  </a:cubicBezTo>
                  <a:close/>
                  <a:moveTo>
                    <a:pt x="8734" y="3154"/>
                  </a:moveTo>
                  <a:cubicBezTo>
                    <a:pt x="9026" y="3154"/>
                    <a:pt x="9214" y="3409"/>
                    <a:pt x="9163" y="3773"/>
                  </a:cubicBezTo>
                  <a:cubicBezTo>
                    <a:pt x="9156" y="3825"/>
                    <a:pt x="9182" y="3926"/>
                    <a:pt x="9202" y="3929"/>
                  </a:cubicBezTo>
                  <a:cubicBezTo>
                    <a:pt x="9216" y="3931"/>
                    <a:pt x="9230" y="3931"/>
                    <a:pt x="9243" y="3931"/>
                  </a:cubicBezTo>
                  <a:cubicBezTo>
                    <a:pt x="9299" y="3931"/>
                    <a:pt x="9354" y="3920"/>
                    <a:pt x="9405" y="3896"/>
                  </a:cubicBezTo>
                  <a:cubicBezTo>
                    <a:pt x="9600" y="3809"/>
                    <a:pt x="9783" y="3766"/>
                    <a:pt x="9954" y="3766"/>
                  </a:cubicBezTo>
                  <a:cubicBezTo>
                    <a:pt x="10228" y="3766"/>
                    <a:pt x="10469" y="3877"/>
                    <a:pt x="10674" y="4098"/>
                  </a:cubicBezTo>
                  <a:cubicBezTo>
                    <a:pt x="10871" y="4316"/>
                    <a:pt x="10945" y="4555"/>
                    <a:pt x="10833" y="4842"/>
                  </a:cubicBezTo>
                  <a:cubicBezTo>
                    <a:pt x="10711" y="5156"/>
                    <a:pt x="10557" y="5431"/>
                    <a:pt x="10179" y="5483"/>
                  </a:cubicBezTo>
                  <a:cubicBezTo>
                    <a:pt x="10090" y="5494"/>
                    <a:pt x="10001" y="5518"/>
                    <a:pt x="9886" y="5540"/>
                  </a:cubicBezTo>
                  <a:cubicBezTo>
                    <a:pt x="9923" y="5616"/>
                    <a:pt x="9932" y="5665"/>
                    <a:pt x="9960" y="5687"/>
                  </a:cubicBezTo>
                  <a:cubicBezTo>
                    <a:pt x="10319" y="5992"/>
                    <a:pt x="10313" y="6308"/>
                    <a:pt x="9906" y="6555"/>
                  </a:cubicBezTo>
                  <a:cubicBezTo>
                    <a:pt x="9685" y="6691"/>
                    <a:pt x="9447" y="6770"/>
                    <a:pt x="9206" y="6770"/>
                  </a:cubicBezTo>
                  <a:cubicBezTo>
                    <a:pt x="9038" y="6770"/>
                    <a:pt x="8869" y="6732"/>
                    <a:pt x="8704" y="6648"/>
                  </a:cubicBezTo>
                  <a:cubicBezTo>
                    <a:pt x="8217" y="6401"/>
                    <a:pt x="7756" y="6107"/>
                    <a:pt x="7310" y="5849"/>
                  </a:cubicBezTo>
                  <a:cubicBezTo>
                    <a:pt x="7344" y="5654"/>
                    <a:pt x="7364" y="5540"/>
                    <a:pt x="7388" y="5410"/>
                  </a:cubicBezTo>
                  <a:cubicBezTo>
                    <a:pt x="7483" y="5385"/>
                    <a:pt x="7575" y="5375"/>
                    <a:pt x="7666" y="5375"/>
                  </a:cubicBezTo>
                  <a:cubicBezTo>
                    <a:pt x="7992" y="5375"/>
                    <a:pt x="8293" y="5515"/>
                    <a:pt x="8602" y="5624"/>
                  </a:cubicBezTo>
                  <a:cubicBezTo>
                    <a:pt x="8678" y="5652"/>
                    <a:pt x="8769" y="5646"/>
                    <a:pt x="8853" y="5655"/>
                  </a:cubicBezTo>
                  <a:cubicBezTo>
                    <a:pt x="8795" y="5587"/>
                    <a:pt x="8749" y="5481"/>
                    <a:pt x="8678" y="5457"/>
                  </a:cubicBezTo>
                  <a:cubicBezTo>
                    <a:pt x="8256" y="5323"/>
                    <a:pt x="7827" y="5211"/>
                    <a:pt x="7400" y="5091"/>
                  </a:cubicBezTo>
                  <a:cubicBezTo>
                    <a:pt x="7977" y="4804"/>
                    <a:pt x="8706" y="4858"/>
                    <a:pt x="9336" y="4602"/>
                  </a:cubicBezTo>
                  <a:cubicBezTo>
                    <a:pt x="9330" y="4567"/>
                    <a:pt x="9325" y="4533"/>
                    <a:pt x="9319" y="4498"/>
                  </a:cubicBezTo>
                  <a:cubicBezTo>
                    <a:pt x="9217" y="4502"/>
                    <a:pt x="9113" y="4494"/>
                    <a:pt x="9014" y="4513"/>
                  </a:cubicBezTo>
                  <a:cubicBezTo>
                    <a:pt x="8509" y="4613"/>
                    <a:pt x="8005" y="4725"/>
                    <a:pt x="7500" y="4817"/>
                  </a:cubicBezTo>
                  <a:cubicBezTo>
                    <a:pt x="7490" y="4819"/>
                    <a:pt x="7479" y="4820"/>
                    <a:pt x="7469" y="4820"/>
                  </a:cubicBezTo>
                  <a:cubicBezTo>
                    <a:pt x="7395" y="4820"/>
                    <a:pt x="7314" y="4780"/>
                    <a:pt x="7238" y="4762"/>
                  </a:cubicBezTo>
                  <a:cubicBezTo>
                    <a:pt x="7244" y="4736"/>
                    <a:pt x="7251" y="4710"/>
                    <a:pt x="7257" y="4684"/>
                  </a:cubicBezTo>
                  <a:cubicBezTo>
                    <a:pt x="7587" y="4533"/>
                    <a:pt x="7920" y="4390"/>
                    <a:pt x="8245" y="4228"/>
                  </a:cubicBezTo>
                  <a:cubicBezTo>
                    <a:pt x="8314" y="4193"/>
                    <a:pt x="8353" y="4100"/>
                    <a:pt x="8405" y="4033"/>
                  </a:cubicBezTo>
                  <a:cubicBezTo>
                    <a:pt x="8348" y="4033"/>
                    <a:pt x="8285" y="4021"/>
                    <a:pt x="8227" y="4021"/>
                  </a:cubicBezTo>
                  <a:cubicBezTo>
                    <a:pt x="8194" y="4021"/>
                    <a:pt x="8163" y="4025"/>
                    <a:pt x="8135" y="4037"/>
                  </a:cubicBezTo>
                  <a:cubicBezTo>
                    <a:pt x="7881" y="4148"/>
                    <a:pt x="7641" y="4293"/>
                    <a:pt x="7385" y="4403"/>
                  </a:cubicBezTo>
                  <a:cubicBezTo>
                    <a:pt x="7288" y="4446"/>
                    <a:pt x="7169" y="4431"/>
                    <a:pt x="7060" y="4440"/>
                  </a:cubicBezTo>
                  <a:cubicBezTo>
                    <a:pt x="7041" y="4409"/>
                    <a:pt x="7022" y="4377"/>
                    <a:pt x="7002" y="4344"/>
                  </a:cubicBezTo>
                  <a:cubicBezTo>
                    <a:pt x="7219" y="4134"/>
                    <a:pt x="7422" y="3900"/>
                    <a:pt x="7662" y="3716"/>
                  </a:cubicBezTo>
                  <a:cubicBezTo>
                    <a:pt x="7914" y="3520"/>
                    <a:pt x="8189" y="3335"/>
                    <a:pt x="8483" y="3210"/>
                  </a:cubicBezTo>
                  <a:cubicBezTo>
                    <a:pt x="8572" y="3172"/>
                    <a:pt x="8657" y="3154"/>
                    <a:pt x="8734" y="3154"/>
                  </a:cubicBezTo>
                  <a:close/>
                  <a:moveTo>
                    <a:pt x="4997" y="3567"/>
                  </a:moveTo>
                  <a:cubicBezTo>
                    <a:pt x="5048" y="3567"/>
                    <a:pt x="5101" y="3570"/>
                    <a:pt x="5155" y="3576"/>
                  </a:cubicBezTo>
                  <a:cubicBezTo>
                    <a:pt x="5203" y="3573"/>
                    <a:pt x="5249" y="3572"/>
                    <a:pt x="5296" y="3572"/>
                  </a:cubicBezTo>
                  <a:cubicBezTo>
                    <a:pt x="6420" y="3572"/>
                    <a:pt x="7108" y="4423"/>
                    <a:pt x="7147" y="5224"/>
                  </a:cubicBezTo>
                  <a:cubicBezTo>
                    <a:pt x="7186" y="6007"/>
                    <a:pt x="6617" y="7077"/>
                    <a:pt x="5410" y="7099"/>
                  </a:cubicBezTo>
                  <a:cubicBezTo>
                    <a:pt x="5395" y="7099"/>
                    <a:pt x="5380" y="7100"/>
                    <a:pt x="5366" y="7100"/>
                  </a:cubicBezTo>
                  <a:cubicBezTo>
                    <a:pt x="4268" y="7100"/>
                    <a:pt x="3810" y="6409"/>
                    <a:pt x="3700" y="5499"/>
                  </a:cubicBezTo>
                  <a:cubicBezTo>
                    <a:pt x="3648" y="5083"/>
                    <a:pt x="3921" y="4615"/>
                    <a:pt x="4092" y="4188"/>
                  </a:cubicBezTo>
                  <a:cubicBezTo>
                    <a:pt x="4263" y="3762"/>
                    <a:pt x="4593" y="3567"/>
                    <a:pt x="4997" y="3567"/>
                  </a:cubicBezTo>
                  <a:close/>
                  <a:moveTo>
                    <a:pt x="2100" y="5659"/>
                  </a:moveTo>
                  <a:cubicBezTo>
                    <a:pt x="2384" y="5659"/>
                    <a:pt x="2670" y="5692"/>
                    <a:pt x="2957" y="5745"/>
                  </a:cubicBezTo>
                  <a:cubicBezTo>
                    <a:pt x="3083" y="5769"/>
                    <a:pt x="3215" y="5774"/>
                    <a:pt x="3336" y="5819"/>
                  </a:cubicBezTo>
                  <a:cubicBezTo>
                    <a:pt x="3438" y="5854"/>
                    <a:pt x="3525" y="5932"/>
                    <a:pt x="3618" y="5992"/>
                  </a:cubicBezTo>
                  <a:cubicBezTo>
                    <a:pt x="3609" y="6025"/>
                    <a:pt x="3598" y="6059"/>
                    <a:pt x="3589" y="6092"/>
                  </a:cubicBezTo>
                  <a:lnTo>
                    <a:pt x="1959" y="6551"/>
                  </a:lnTo>
                  <a:cubicBezTo>
                    <a:pt x="1965" y="6594"/>
                    <a:pt x="1970" y="6635"/>
                    <a:pt x="1976" y="6676"/>
                  </a:cubicBezTo>
                  <a:cubicBezTo>
                    <a:pt x="2040" y="6676"/>
                    <a:pt x="2106" y="6684"/>
                    <a:pt x="2169" y="6684"/>
                  </a:cubicBezTo>
                  <a:cubicBezTo>
                    <a:pt x="2207" y="6684"/>
                    <a:pt x="2243" y="6681"/>
                    <a:pt x="2279" y="6672"/>
                  </a:cubicBezTo>
                  <a:cubicBezTo>
                    <a:pt x="2684" y="6566"/>
                    <a:pt x="3085" y="6441"/>
                    <a:pt x="3490" y="6337"/>
                  </a:cubicBezTo>
                  <a:cubicBezTo>
                    <a:pt x="3513" y="6331"/>
                    <a:pt x="3536" y="6329"/>
                    <a:pt x="3561" y="6329"/>
                  </a:cubicBezTo>
                  <a:cubicBezTo>
                    <a:pt x="3628" y="6329"/>
                    <a:pt x="3699" y="6346"/>
                    <a:pt x="3767" y="6350"/>
                  </a:cubicBezTo>
                  <a:cubicBezTo>
                    <a:pt x="3780" y="6389"/>
                    <a:pt x="3791" y="6428"/>
                    <a:pt x="3802" y="6467"/>
                  </a:cubicBezTo>
                  <a:lnTo>
                    <a:pt x="1677" y="7776"/>
                  </a:lnTo>
                  <a:cubicBezTo>
                    <a:pt x="1673" y="7798"/>
                    <a:pt x="1671" y="7820"/>
                    <a:pt x="1669" y="7842"/>
                  </a:cubicBezTo>
                  <a:cubicBezTo>
                    <a:pt x="1777" y="7829"/>
                    <a:pt x="1907" y="7846"/>
                    <a:pt x="1994" y="7794"/>
                  </a:cubicBezTo>
                  <a:cubicBezTo>
                    <a:pt x="2578" y="7449"/>
                    <a:pt x="3152" y="7086"/>
                    <a:pt x="3733" y="6729"/>
                  </a:cubicBezTo>
                  <a:cubicBezTo>
                    <a:pt x="3797" y="6692"/>
                    <a:pt x="3871" y="6668"/>
                    <a:pt x="3940" y="6637"/>
                  </a:cubicBezTo>
                  <a:lnTo>
                    <a:pt x="3995" y="6709"/>
                  </a:lnTo>
                  <a:lnTo>
                    <a:pt x="2691" y="8036"/>
                  </a:lnTo>
                  <a:lnTo>
                    <a:pt x="2812" y="8153"/>
                  </a:lnTo>
                  <a:lnTo>
                    <a:pt x="4124" y="6886"/>
                  </a:lnTo>
                  <a:lnTo>
                    <a:pt x="4202" y="6912"/>
                  </a:lnTo>
                  <a:cubicBezTo>
                    <a:pt x="4196" y="6977"/>
                    <a:pt x="4217" y="7062"/>
                    <a:pt x="4181" y="7107"/>
                  </a:cubicBezTo>
                  <a:cubicBezTo>
                    <a:pt x="3890" y="7493"/>
                    <a:pt x="3609" y="7894"/>
                    <a:pt x="3278" y="8246"/>
                  </a:cubicBezTo>
                  <a:cubicBezTo>
                    <a:pt x="3087" y="8448"/>
                    <a:pt x="2821" y="8599"/>
                    <a:pt x="2563" y="8718"/>
                  </a:cubicBezTo>
                  <a:cubicBezTo>
                    <a:pt x="2454" y="8768"/>
                    <a:pt x="2374" y="8795"/>
                    <a:pt x="2316" y="8795"/>
                  </a:cubicBezTo>
                  <a:cubicBezTo>
                    <a:pt x="2201" y="8795"/>
                    <a:pt x="2168" y="8690"/>
                    <a:pt x="2152" y="8456"/>
                  </a:cubicBezTo>
                  <a:cubicBezTo>
                    <a:pt x="2148" y="8396"/>
                    <a:pt x="2122" y="8339"/>
                    <a:pt x="2100" y="8248"/>
                  </a:cubicBezTo>
                  <a:cubicBezTo>
                    <a:pt x="1955" y="8320"/>
                    <a:pt x="1842" y="8396"/>
                    <a:pt x="1716" y="8437"/>
                  </a:cubicBezTo>
                  <a:cubicBezTo>
                    <a:pt x="1643" y="8459"/>
                    <a:pt x="1569" y="8470"/>
                    <a:pt x="1494" y="8470"/>
                  </a:cubicBezTo>
                  <a:cubicBezTo>
                    <a:pt x="1005" y="8470"/>
                    <a:pt x="504" y="8025"/>
                    <a:pt x="519" y="7610"/>
                  </a:cubicBezTo>
                  <a:cubicBezTo>
                    <a:pt x="532" y="7213"/>
                    <a:pt x="629" y="7043"/>
                    <a:pt x="1073" y="6900"/>
                  </a:cubicBezTo>
                  <a:cubicBezTo>
                    <a:pt x="1161" y="6871"/>
                    <a:pt x="1243" y="6815"/>
                    <a:pt x="1383" y="6745"/>
                  </a:cubicBezTo>
                  <a:lnTo>
                    <a:pt x="1383" y="6745"/>
                  </a:lnTo>
                  <a:cubicBezTo>
                    <a:pt x="1384" y="6746"/>
                    <a:pt x="1384" y="6746"/>
                    <a:pt x="1385" y="6746"/>
                  </a:cubicBezTo>
                  <a:lnTo>
                    <a:pt x="1385" y="6744"/>
                  </a:lnTo>
                  <a:cubicBezTo>
                    <a:pt x="1384" y="6745"/>
                    <a:pt x="1384" y="6745"/>
                    <a:pt x="1383" y="6745"/>
                  </a:cubicBezTo>
                  <a:lnTo>
                    <a:pt x="1383" y="6745"/>
                  </a:lnTo>
                  <a:cubicBezTo>
                    <a:pt x="1152" y="6634"/>
                    <a:pt x="985" y="6595"/>
                    <a:pt x="876" y="6492"/>
                  </a:cubicBezTo>
                  <a:cubicBezTo>
                    <a:pt x="642" y="6278"/>
                    <a:pt x="785" y="5916"/>
                    <a:pt x="1134" y="5804"/>
                  </a:cubicBezTo>
                  <a:cubicBezTo>
                    <a:pt x="1454" y="5701"/>
                    <a:pt x="1776" y="5659"/>
                    <a:pt x="2100" y="5659"/>
                  </a:cubicBezTo>
                  <a:close/>
                  <a:moveTo>
                    <a:pt x="6674" y="6909"/>
                  </a:moveTo>
                  <a:cubicBezTo>
                    <a:pt x="6758" y="6909"/>
                    <a:pt x="6846" y="6951"/>
                    <a:pt x="6937" y="7027"/>
                  </a:cubicBezTo>
                  <a:cubicBezTo>
                    <a:pt x="7312" y="7344"/>
                    <a:pt x="7740" y="7619"/>
                    <a:pt x="8046" y="7995"/>
                  </a:cubicBezTo>
                  <a:cubicBezTo>
                    <a:pt x="8351" y="8370"/>
                    <a:pt x="8247" y="8569"/>
                    <a:pt x="7803" y="8786"/>
                  </a:cubicBezTo>
                  <a:cubicBezTo>
                    <a:pt x="7766" y="8803"/>
                    <a:pt x="7740" y="8838"/>
                    <a:pt x="7693" y="8877"/>
                  </a:cubicBezTo>
                  <a:cubicBezTo>
                    <a:pt x="7747" y="8972"/>
                    <a:pt x="7795" y="9065"/>
                    <a:pt x="7849" y="9156"/>
                  </a:cubicBezTo>
                  <a:cubicBezTo>
                    <a:pt x="8258" y="9842"/>
                    <a:pt x="7764" y="10568"/>
                    <a:pt x="7299" y="10808"/>
                  </a:cubicBezTo>
                  <a:cubicBezTo>
                    <a:pt x="7234" y="10842"/>
                    <a:pt x="7175" y="10856"/>
                    <a:pt x="7121" y="10856"/>
                  </a:cubicBezTo>
                  <a:cubicBezTo>
                    <a:pt x="6922" y="10856"/>
                    <a:pt x="6792" y="10658"/>
                    <a:pt x="6645" y="10529"/>
                  </a:cubicBezTo>
                  <a:cubicBezTo>
                    <a:pt x="6556" y="10451"/>
                    <a:pt x="6489" y="10349"/>
                    <a:pt x="6400" y="10245"/>
                  </a:cubicBezTo>
                  <a:cubicBezTo>
                    <a:pt x="6251" y="10500"/>
                    <a:pt x="6024" y="10631"/>
                    <a:pt x="5799" y="10631"/>
                  </a:cubicBezTo>
                  <a:cubicBezTo>
                    <a:pt x="5598" y="10631"/>
                    <a:pt x="5400" y="10526"/>
                    <a:pt x="5261" y="10310"/>
                  </a:cubicBezTo>
                  <a:cubicBezTo>
                    <a:pt x="5066" y="10007"/>
                    <a:pt x="4915" y="9619"/>
                    <a:pt x="4908" y="9264"/>
                  </a:cubicBezTo>
                  <a:cubicBezTo>
                    <a:pt x="4893" y="8677"/>
                    <a:pt x="5008" y="8086"/>
                    <a:pt x="5071" y="7497"/>
                  </a:cubicBezTo>
                  <a:cubicBezTo>
                    <a:pt x="5086" y="7357"/>
                    <a:pt x="5140" y="7285"/>
                    <a:pt x="5239" y="7285"/>
                  </a:cubicBezTo>
                  <a:cubicBezTo>
                    <a:pt x="5282" y="7285"/>
                    <a:pt x="5332" y="7298"/>
                    <a:pt x="5391" y="7324"/>
                  </a:cubicBezTo>
                  <a:cubicBezTo>
                    <a:pt x="5460" y="7764"/>
                    <a:pt x="5421" y="8235"/>
                    <a:pt x="5564" y="8664"/>
                  </a:cubicBezTo>
                  <a:lnTo>
                    <a:pt x="5727" y="8636"/>
                  </a:lnTo>
                  <a:cubicBezTo>
                    <a:pt x="5698" y="8261"/>
                    <a:pt x="5664" y="7883"/>
                    <a:pt x="5644" y="7506"/>
                  </a:cubicBezTo>
                  <a:cubicBezTo>
                    <a:pt x="5640" y="7419"/>
                    <a:pt x="5686" y="7328"/>
                    <a:pt x="5709" y="7239"/>
                  </a:cubicBezTo>
                  <a:cubicBezTo>
                    <a:pt x="5783" y="7300"/>
                    <a:pt x="5891" y="7344"/>
                    <a:pt x="5928" y="7424"/>
                  </a:cubicBezTo>
                  <a:cubicBezTo>
                    <a:pt x="6116" y="7835"/>
                    <a:pt x="6281" y="8257"/>
                    <a:pt x="6467" y="8669"/>
                  </a:cubicBezTo>
                  <a:cubicBezTo>
                    <a:pt x="6513" y="8773"/>
                    <a:pt x="6610" y="8853"/>
                    <a:pt x="6684" y="8944"/>
                  </a:cubicBezTo>
                  <a:lnTo>
                    <a:pt x="6788" y="8870"/>
                  </a:lnTo>
                  <a:lnTo>
                    <a:pt x="6091" y="7201"/>
                  </a:lnTo>
                  <a:lnTo>
                    <a:pt x="6175" y="7138"/>
                  </a:lnTo>
                  <a:cubicBezTo>
                    <a:pt x="6459" y="7458"/>
                    <a:pt x="6742" y="7779"/>
                    <a:pt x="7032" y="8095"/>
                  </a:cubicBezTo>
                  <a:cubicBezTo>
                    <a:pt x="7095" y="8162"/>
                    <a:pt x="7190" y="8201"/>
                    <a:pt x="7270" y="8253"/>
                  </a:cubicBezTo>
                  <a:cubicBezTo>
                    <a:pt x="7244" y="8151"/>
                    <a:pt x="7249" y="8025"/>
                    <a:pt x="7188" y="7952"/>
                  </a:cubicBezTo>
                  <a:cubicBezTo>
                    <a:pt x="6939" y="7655"/>
                    <a:pt x="6669" y="7372"/>
                    <a:pt x="6405" y="7082"/>
                  </a:cubicBezTo>
                  <a:cubicBezTo>
                    <a:pt x="6488" y="6963"/>
                    <a:pt x="6579" y="6909"/>
                    <a:pt x="6674" y="6909"/>
                  </a:cubicBezTo>
                  <a:close/>
                  <a:moveTo>
                    <a:pt x="6807" y="1"/>
                  </a:moveTo>
                  <a:cubicBezTo>
                    <a:pt x="6765" y="1"/>
                    <a:pt x="6723" y="3"/>
                    <a:pt x="6679" y="9"/>
                  </a:cubicBezTo>
                  <a:cubicBezTo>
                    <a:pt x="6179" y="70"/>
                    <a:pt x="5629" y="94"/>
                    <a:pt x="5426" y="683"/>
                  </a:cubicBezTo>
                  <a:cubicBezTo>
                    <a:pt x="5289" y="1086"/>
                    <a:pt x="5220" y="1514"/>
                    <a:pt x="5120" y="1926"/>
                  </a:cubicBezTo>
                  <a:cubicBezTo>
                    <a:pt x="4241" y="2203"/>
                    <a:pt x="4848" y="2872"/>
                    <a:pt x="4754" y="3357"/>
                  </a:cubicBezTo>
                  <a:lnTo>
                    <a:pt x="4300" y="3559"/>
                  </a:lnTo>
                  <a:cubicBezTo>
                    <a:pt x="3795" y="2904"/>
                    <a:pt x="3317" y="2255"/>
                    <a:pt x="2810" y="1631"/>
                  </a:cubicBezTo>
                  <a:cubicBezTo>
                    <a:pt x="2615" y="1391"/>
                    <a:pt x="2392" y="1273"/>
                    <a:pt x="2177" y="1273"/>
                  </a:cubicBezTo>
                  <a:cubicBezTo>
                    <a:pt x="1991" y="1273"/>
                    <a:pt x="1811" y="1361"/>
                    <a:pt x="1660" y="1534"/>
                  </a:cubicBezTo>
                  <a:cubicBezTo>
                    <a:pt x="1432" y="1453"/>
                    <a:pt x="1242" y="1411"/>
                    <a:pt x="1078" y="1411"/>
                  </a:cubicBezTo>
                  <a:cubicBezTo>
                    <a:pt x="784" y="1411"/>
                    <a:pt x="574" y="1547"/>
                    <a:pt x="383" y="1833"/>
                  </a:cubicBezTo>
                  <a:cubicBezTo>
                    <a:pt x="0" y="2406"/>
                    <a:pt x="231" y="3312"/>
                    <a:pt x="866" y="3740"/>
                  </a:cubicBezTo>
                  <a:cubicBezTo>
                    <a:pt x="614" y="4128"/>
                    <a:pt x="673" y="4401"/>
                    <a:pt x="1078" y="4639"/>
                  </a:cubicBezTo>
                  <a:cubicBezTo>
                    <a:pt x="1219" y="4719"/>
                    <a:pt x="1372" y="4777"/>
                    <a:pt x="1530" y="4812"/>
                  </a:cubicBezTo>
                  <a:cubicBezTo>
                    <a:pt x="2167" y="4955"/>
                    <a:pt x="2808" y="5087"/>
                    <a:pt x="3477" y="5230"/>
                  </a:cubicBezTo>
                  <a:cubicBezTo>
                    <a:pt x="3471" y="5341"/>
                    <a:pt x="3464" y="5466"/>
                    <a:pt x="3457" y="5611"/>
                  </a:cubicBezTo>
                  <a:cubicBezTo>
                    <a:pt x="3338" y="5590"/>
                    <a:pt x="3252" y="5583"/>
                    <a:pt x="3169" y="5564"/>
                  </a:cubicBezTo>
                  <a:cubicBezTo>
                    <a:pt x="2847" y="5490"/>
                    <a:pt x="2526" y="5454"/>
                    <a:pt x="2205" y="5454"/>
                  </a:cubicBezTo>
                  <a:cubicBezTo>
                    <a:pt x="1820" y="5454"/>
                    <a:pt x="1436" y="5506"/>
                    <a:pt x="1054" y="5605"/>
                  </a:cubicBezTo>
                  <a:cubicBezTo>
                    <a:pt x="682" y="5702"/>
                    <a:pt x="495" y="5956"/>
                    <a:pt x="552" y="6326"/>
                  </a:cubicBezTo>
                  <a:cubicBezTo>
                    <a:pt x="577" y="6482"/>
                    <a:pt x="694" y="6625"/>
                    <a:pt x="768" y="6774"/>
                  </a:cubicBezTo>
                  <a:cubicBezTo>
                    <a:pt x="307" y="7062"/>
                    <a:pt x="203" y="7369"/>
                    <a:pt x="389" y="7919"/>
                  </a:cubicBezTo>
                  <a:cubicBezTo>
                    <a:pt x="547" y="8388"/>
                    <a:pt x="990" y="8641"/>
                    <a:pt x="1637" y="8641"/>
                  </a:cubicBezTo>
                  <a:cubicBezTo>
                    <a:pt x="1726" y="8641"/>
                    <a:pt x="1818" y="8636"/>
                    <a:pt x="1914" y="8627"/>
                  </a:cubicBezTo>
                  <a:cubicBezTo>
                    <a:pt x="2022" y="8885"/>
                    <a:pt x="2133" y="8990"/>
                    <a:pt x="2318" y="8990"/>
                  </a:cubicBezTo>
                  <a:cubicBezTo>
                    <a:pt x="2402" y="8990"/>
                    <a:pt x="2500" y="8968"/>
                    <a:pt x="2620" y="8929"/>
                  </a:cubicBezTo>
                  <a:cubicBezTo>
                    <a:pt x="3256" y="8725"/>
                    <a:pt x="3605" y="8220"/>
                    <a:pt x="3971" y="7722"/>
                  </a:cubicBezTo>
                  <a:cubicBezTo>
                    <a:pt x="4127" y="7506"/>
                    <a:pt x="4293" y="7298"/>
                    <a:pt x="4443" y="7099"/>
                  </a:cubicBezTo>
                  <a:lnTo>
                    <a:pt x="4871" y="7266"/>
                  </a:lnTo>
                  <a:cubicBezTo>
                    <a:pt x="4752" y="8140"/>
                    <a:pt x="4573" y="9000"/>
                    <a:pt x="4817" y="9875"/>
                  </a:cubicBezTo>
                  <a:cubicBezTo>
                    <a:pt x="4982" y="10479"/>
                    <a:pt x="5400" y="10826"/>
                    <a:pt x="5912" y="10826"/>
                  </a:cubicBezTo>
                  <a:cubicBezTo>
                    <a:pt x="6095" y="10826"/>
                    <a:pt x="6290" y="10782"/>
                    <a:pt x="6489" y="10689"/>
                  </a:cubicBezTo>
                  <a:cubicBezTo>
                    <a:pt x="6788" y="10940"/>
                    <a:pt x="6993" y="11063"/>
                    <a:pt x="7187" y="11063"/>
                  </a:cubicBezTo>
                  <a:cubicBezTo>
                    <a:pt x="7341" y="11063"/>
                    <a:pt x="7489" y="10985"/>
                    <a:pt x="7671" y="10832"/>
                  </a:cubicBezTo>
                  <a:cubicBezTo>
                    <a:pt x="8078" y="10490"/>
                    <a:pt x="8282" y="10050"/>
                    <a:pt x="8199" y="9511"/>
                  </a:cubicBezTo>
                  <a:cubicBezTo>
                    <a:pt x="8171" y="9325"/>
                    <a:pt x="8083" y="9149"/>
                    <a:pt x="8024" y="8974"/>
                  </a:cubicBezTo>
                  <a:cubicBezTo>
                    <a:pt x="8505" y="8584"/>
                    <a:pt x="8546" y="8298"/>
                    <a:pt x="8178" y="7815"/>
                  </a:cubicBezTo>
                  <a:cubicBezTo>
                    <a:pt x="8048" y="7644"/>
                    <a:pt x="7898" y="7491"/>
                    <a:pt x="7728" y="7357"/>
                  </a:cubicBezTo>
                  <a:cubicBezTo>
                    <a:pt x="7444" y="7131"/>
                    <a:pt x="7139" y="6928"/>
                    <a:pt x="6835" y="6711"/>
                  </a:cubicBezTo>
                  <a:lnTo>
                    <a:pt x="7217" y="6040"/>
                  </a:lnTo>
                  <a:cubicBezTo>
                    <a:pt x="7331" y="6111"/>
                    <a:pt x="7418" y="6174"/>
                    <a:pt x="7513" y="6222"/>
                  </a:cubicBezTo>
                  <a:cubicBezTo>
                    <a:pt x="7972" y="6456"/>
                    <a:pt x="8412" y="6768"/>
                    <a:pt x="8901" y="6897"/>
                  </a:cubicBezTo>
                  <a:cubicBezTo>
                    <a:pt x="9024" y="6930"/>
                    <a:pt x="9154" y="6946"/>
                    <a:pt x="9285" y="6946"/>
                  </a:cubicBezTo>
                  <a:cubicBezTo>
                    <a:pt x="9952" y="6946"/>
                    <a:pt x="10628" y="6519"/>
                    <a:pt x="10384" y="5670"/>
                  </a:cubicBezTo>
                  <a:cubicBezTo>
                    <a:pt x="11017" y="5254"/>
                    <a:pt x="11261" y="4741"/>
                    <a:pt x="11051" y="4260"/>
                  </a:cubicBezTo>
                  <a:cubicBezTo>
                    <a:pt x="10856" y="3811"/>
                    <a:pt x="10412" y="3557"/>
                    <a:pt x="9915" y="3557"/>
                  </a:cubicBezTo>
                  <a:cubicBezTo>
                    <a:pt x="9790" y="3557"/>
                    <a:pt x="9663" y="3573"/>
                    <a:pt x="9535" y="3606"/>
                  </a:cubicBezTo>
                  <a:cubicBezTo>
                    <a:pt x="9412" y="3437"/>
                    <a:pt x="9323" y="3268"/>
                    <a:pt x="9193" y="3145"/>
                  </a:cubicBezTo>
                  <a:cubicBezTo>
                    <a:pt x="9034" y="2997"/>
                    <a:pt x="8873" y="2939"/>
                    <a:pt x="8713" y="2939"/>
                  </a:cubicBezTo>
                  <a:cubicBezTo>
                    <a:pt x="8492" y="2939"/>
                    <a:pt x="8273" y="3051"/>
                    <a:pt x="8070" y="3192"/>
                  </a:cubicBezTo>
                  <a:cubicBezTo>
                    <a:pt x="7660" y="3478"/>
                    <a:pt x="7277" y="3803"/>
                    <a:pt x="6872" y="4121"/>
                  </a:cubicBezTo>
                  <a:lnTo>
                    <a:pt x="6660" y="3866"/>
                  </a:lnTo>
                  <a:cubicBezTo>
                    <a:pt x="6961" y="3652"/>
                    <a:pt x="7242" y="3455"/>
                    <a:pt x="7520" y="3251"/>
                  </a:cubicBezTo>
                  <a:cubicBezTo>
                    <a:pt x="7781" y="3060"/>
                    <a:pt x="7881" y="2794"/>
                    <a:pt x="7821" y="2480"/>
                  </a:cubicBezTo>
                  <a:cubicBezTo>
                    <a:pt x="7766" y="2179"/>
                    <a:pt x="7559" y="2027"/>
                    <a:pt x="7238" y="2001"/>
                  </a:cubicBezTo>
                  <a:cubicBezTo>
                    <a:pt x="7307" y="1893"/>
                    <a:pt x="7368" y="1804"/>
                    <a:pt x="7424" y="1712"/>
                  </a:cubicBezTo>
                  <a:cubicBezTo>
                    <a:pt x="7647" y="1341"/>
                    <a:pt x="7712" y="945"/>
                    <a:pt x="7550" y="534"/>
                  </a:cubicBezTo>
                  <a:cubicBezTo>
                    <a:pt x="7412" y="189"/>
                    <a:pt x="7157" y="1"/>
                    <a:pt x="68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1230350" y="3725425"/>
              <a:ext cx="86425" cy="98725"/>
            </a:xfrm>
            <a:custGeom>
              <a:avLst/>
              <a:gdLst/>
              <a:ahLst/>
              <a:cxnLst/>
              <a:rect l="l" t="t" r="r" b="b"/>
              <a:pathLst>
                <a:path w="3457" h="3949" extrusionOk="0">
                  <a:moveTo>
                    <a:pt x="1781" y="0"/>
                  </a:moveTo>
                  <a:cubicBezTo>
                    <a:pt x="1685" y="0"/>
                    <a:pt x="1595" y="55"/>
                    <a:pt x="1511" y="174"/>
                  </a:cubicBezTo>
                  <a:cubicBezTo>
                    <a:pt x="1775" y="464"/>
                    <a:pt x="2045" y="745"/>
                    <a:pt x="2296" y="1044"/>
                  </a:cubicBezTo>
                  <a:cubicBezTo>
                    <a:pt x="2355" y="1117"/>
                    <a:pt x="2350" y="1243"/>
                    <a:pt x="2376" y="1345"/>
                  </a:cubicBezTo>
                  <a:cubicBezTo>
                    <a:pt x="2296" y="1293"/>
                    <a:pt x="2201" y="1254"/>
                    <a:pt x="2140" y="1187"/>
                  </a:cubicBezTo>
                  <a:cubicBezTo>
                    <a:pt x="1848" y="871"/>
                    <a:pt x="1565" y="550"/>
                    <a:pt x="1281" y="228"/>
                  </a:cubicBezTo>
                  <a:lnTo>
                    <a:pt x="1197" y="293"/>
                  </a:lnTo>
                  <a:lnTo>
                    <a:pt x="1894" y="1962"/>
                  </a:lnTo>
                  <a:lnTo>
                    <a:pt x="1790" y="2034"/>
                  </a:lnTo>
                  <a:cubicBezTo>
                    <a:pt x="1718" y="1945"/>
                    <a:pt x="1619" y="1864"/>
                    <a:pt x="1573" y="1761"/>
                  </a:cubicBezTo>
                  <a:cubicBezTo>
                    <a:pt x="1387" y="1349"/>
                    <a:pt x="1222" y="927"/>
                    <a:pt x="1034" y="516"/>
                  </a:cubicBezTo>
                  <a:cubicBezTo>
                    <a:pt x="997" y="436"/>
                    <a:pt x="891" y="392"/>
                    <a:pt x="815" y="331"/>
                  </a:cubicBezTo>
                  <a:cubicBezTo>
                    <a:pt x="792" y="420"/>
                    <a:pt x="746" y="511"/>
                    <a:pt x="750" y="598"/>
                  </a:cubicBezTo>
                  <a:cubicBezTo>
                    <a:pt x="770" y="975"/>
                    <a:pt x="805" y="1353"/>
                    <a:pt x="833" y="1728"/>
                  </a:cubicBezTo>
                  <a:lnTo>
                    <a:pt x="670" y="1756"/>
                  </a:lnTo>
                  <a:cubicBezTo>
                    <a:pt x="527" y="1327"/>
                    <a:pt x="566" y="856"/>
                    <a:pt x="497" y="416"/>
                  </a:cubicBezTo>
                  <a:cubicBezTo>
                    <a:pt x="438" y="390"/>
                    <a:pt x="388" y="377"/>
                    <a:pt x="345" y="377"/>
                  </a:cubicBezTo>
                  <a:cubicBezTo>
                    <a:pt x="246" y="377"/>
                    <a:pt x="192" y="449"/>
                    <a:pt x="177" y="589"/>
                  </a:cubicBezTo>
                  <a:cubicBezTo>
                    <a:pt x="116" y="1178"/>
                    <a:pt x="1" y="1769"/>
                    <a:pt x="14" y="2356"/>
                  </a:cubicBezTo>
                  <a:cubicBezTo>
                    <a:pt x="23" y="2709"/>
                    <a:pt x="172" y="3097"/>
                    <a:pt x="367" y="3402"/>
                  </a:cubicBezTo>
                  <a:cubicBezTo>
                    <a:pt x="506" y="3618"/>
                    <a:pt x="704" y="3723"/>
                    <a:pt x="905" y="3723"/>
                  </a:cubicBezTo>
                  <a:cubicBezTo>
                    <a:pt x="1130" y="3723"/>
                    <a:pt x="1357" y="3592"/>
                    <a:pt x="1506" y="3337"/>
                  </a:cubicBezTo>
                  <a:cubicBezTo>
                    <a:pt x="1595" y="3441"/>
                    <a:pt x="1662" y="3543"/>
                    <a:pt x="1751" y="3621"/>
                  </a:cubicBezTo>
                  <a:cubicBezTo>
                    <a:pt x="1898" y="3750"/>
                    <a:pt x="2029" y="3948"/>
                    <a:pt x="2228" y="3948"/>
                  </a:cubicBezTo>
                  <a:cubicBezTo>
                    <a:pt x="2282" y="3948"/>
                    <a:pt x="2340" y="3934"/>
                    <a:pt x="2405" y="3900"/>
                  </a:cubicBezTo>
                  <a:cubicBezTo>
                    <a:pt x="2872" y="3660"/>
                    <a:pt x="3364" y="2934"/>
                    <a:pt x="2955" y="2246"/>
                  </a:cubicBezTo>
                  <a:cubicBezTo>
                    <a:pt x="2901" y="2157"/>
                    <a:pt x="2853" y="2064"/>
                    <a:pt x="2799" y="1968"/>
                  </a:cubicBezTo>
                  <a:cubicBezTo>
                    <a:pt x="2844" y="1930"/>
                    <a:pt x="2874" y="1895"/>
                    <a:pt x="2911" y="1878"/>
                  </a:cubicBezTo>
                  <a:cubicBezTo>
                    <a:pt x="3353" y="1661"/>
                    <a:pt x="3457" y="1460"/>
                    <a:pt x="3152" y="1087"/>
                  </a:cubicBezTo>
                  <a:cubicBezTo>
                    <a:pt x="2847" y="711"/>
                    <a:pt x="2420" y="435"/>
                    <a:pt x="2043" y="119"/>
                  </a:cubicBezTo>
                  <a:cubicBezTo>
                    <a:pt x="1953" y="42"/>
                    <a:pt x="1865" y="0"/>
                    <a:pt x="17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1283025" y="3631600"/>
              <a:ext cx="98600" cy="90400"/>
            </a:xfrm>
            <a:custGeom>
              <a:avLst/>
              <a:gdLst/>
              <a:ahLst/>
              <a:cxnLst/>
              <a:rect l="l" t="t" r="r" b="b"/>
              <a:pathLst>
                <a:path w="3944" h="3616" extrusionOk="0">
                  <a:moveTo>
                    <a:pt x="1730" y="0"/>
                  </a:moveTo>
                  <a:cubicBezTo>
                    <a:pt x="1653" y="0"/>
                    <a:pt x="1569" y="18"/>
                    <a:pt x="1480" y="55"/>
                  </a:cubicBezTo>
                  <a:cubicBezTo>
                    <a:pt x="1188" y="180"/>
                    <a:pt x="913" y="365"/>
                    <a:pt x="659" y="561"/>
                  </a:cubicBezTo>
                  <a:cubicBezTo>
                    <a:pt x="419" y="745"/>
                    <a:pt x="218" y="979"/>
                    <a:pt x="1" y="1190"/>
                  </a:cubicBezTo>
                  <a:cubicBezTo>
                    <a:pt x="20" y="1222"/>
                    <a:pt x="38" y="1254"/>
                    <a:pt x="59" y="1287"/>
                  </a:cubicBezTo>
                  <a:cubicBezTo>
                    <a:pt x="168" y="1276"/>
                    <a:pt x="287" y="1291"/>
                    <a:pt x="384" y="1250"/>
                  </a:cubicBezTo>
                  <a:cubicBezTo>
                    <a:pt x="638" y="1138"/>
                    <a:pt x="878" y="995"/>
                    <a:pt x="1134" y="884"/>
                  </a:cubicBezTo>
                  <a:cubicBezTo>
                    <a:pt x="1163" y="871"/>
                    <a:pt x="1195" y="867"/>
                    <a:pt x="1229" y="867"/>
                  </a:cubicBezTo>
                  <a:cubicBezTo>
                    <a:pt x="1286" y="867"/>
                    <a:pt x="1347" y="878"/>
                    <a:pt x="1404" y="878"/>
                  </a:cubicBezTo>
                  <a:cubicBezTo>
                    <a:pt x="1350" y="945"/>
                    <a:pt x="1313" y="1040"/>
                    <a:pt x="1244" y="1073"/>
                  </a:cubicBezTo>
                  <a:cubicBezTo>
                    <a:pt x="919" y="1235"/>
                    <a:pt x="586" y="1380"/>
                    <a:pt x="256" y="1530"/>
                  </a:cubicBezTo>
                  <a:cubicBezTo>
                    <a:pt x="248" y="1557"/>
                    <a:pt x="243" y="1583"/>
                    <a:pt x="235" y="1607"/>
                  </a:cubicBezTo>
                  <a:cubicBezTo>
                    <a:pt x="313" y="1625"/>
                    <a:pt x="394" y="1665"/>
                    <a:pt x="466" y="1665"/>
                  </a:cubicBezTo>
                  <a:cubicBezTo>
                    <a:pt x="477" y="1665"/>
                    <a:pt x="487" y="1664"/>
                    <a:pt x="497" y="1662"/>
                  </a:cubicBezTo>
                  <a:cubicBezTo>
                    <a:pt x="1004" y="1568"/>
                    <a:pt x="1506" y="1458"/>
                    <a:pt x="2011" y="1360"/>
                  </a:cubicBezTo>
                  <a:cubicBezTo>
                    <a:pt x="2112" y="1339"/>
                    <a:pt x="2216" y="1348"/>
                    <a:pt x="2318" y="1343"/>
                  </a:cubicBezTo>
                  <a:cubicBezTo>
                    <a:pt x="2322" y="1378"/>
                    <a:pt x="2327" y="1412"/>
                    <a:pt x="2333" y="1447"/>
                  </a:cubicBezTo>
                  <a:cubicBezTo>
                    <a:pt x="1703" y="1705"/>
                    <a:pt x="976" y="1651"/>
                    <a:pt x="399" y="1937"/>
                  </a:cubicBezTo>
                  <a:cubicBezTo>
                    <a:pt x="824" y="2056"/>
                    <a:pt x="1253" y="2170"/>
                    <a:pt x="1675" y="2302"/>
                  </a:cubicBezTo>
                  <a:cubicBezTo>
                    <a:pt x="1748" y="2324"/>
                    <a:pt x="1792" y="2432"/>
                    <a:pt x="1852" y="2500"/>
                  </a:cubicBezTo>
                  <a:cubicBezTo>
                    <a:pt x="1766" y="2491"/>
                    <a:pt x="1677" y="2497"/>
                    <a:pt x="1599" y="2471"/>
                  </a:cubicBezTo>
                  <a:cubicBezTo>
                    <a:pt x="1291" y="2361"/>
                    <a:pt x="989" y="2220"/>
                    <a:pt x="661" y="2220"/>
                  </a:cubicBezTo>
                  <a:cubicBezTo>
                    <a:pt x="571" y="2220"/>
                    <a:pt x="480" y="2230"/>
                    <a:pt x="386" y="2255"/>
                  </a:cubicBezTo>
                  <a:cubicBezTo>
                    <a:pt x="363" y="2383"/>
                    <a:pt x="343" y="2499"/>
                    <a:pt x="309" y="2694"/>
                  </a:cubicBezTo>
                  <a:cubicBezTo>
                    <a:pt x="755" y="2952"/>
                    <a:pt x="1216" y="3247"/>
                    <a:pt x="1701" y="3493"/>
                  </a:cubicBezTo>
                  <a:cubicBezTo>
                    <a:pt x="1866" y="3577"/>
                    <a:pt x="2035" y="3616"/>
                    <a:pt x="2202" y="3616"/>
                  </a:cubicBezTo>
                  <a:cubicBezTo>
                    <a:pt x="2444" y="3616"/>
                    <a:pt x="2683" y="3536"/>
                    <a:pt x="2905" y="3400"/>
                  </a:cubicBezTo>
                  <a:cubicBezTo>
                    <a:pt x="3310" y="3153"/>
                    <a:pt x="3318" y="2839"/>
                    <a:pt x="2957" y="2534"/>
                  </a:cubicBezTo>
                  <a:cubicBezTo>
                    <a:pt x="2929" y="2510"/>
                    <a:pt x="2920" y="2461"/>
                    <a:pt x="2883" y="2387"/>
                  </a:cubicBezTo>
                  <a:cubicBezTo>
                    <a:pt x="3000" y="2363"/>
                    <a:pt x="3087" y="2341"/>
                    <a:pt x="3177" y="2328"/>
                  </a:cubicBezTo>
                  <a:cubicBezTo>
                    <a:pt x="3556" y="2276"/>
                    <a:pt x="3708" y="2001"/>
                    <a:pt x="3831" y="1687"/>
                  </a:cubicBezTo>
                  <a:cubicBezTo>
                    <a:pt x="3944" y="1400"/>
                    <a:pt x="3870" y="1161"/>
                    <a:pt x="3671" y="943"/>
                  </a:cubicBezTo>
                  <a:cubicBezTo>
                    <a:pt x="3467" y="722"/>
                    <a:pt x="3226" y="611"/>
                    <a:pt x="2952" y="611"/>
                  </a:cubicBezTo>
                  <a:cubicBezTo>
                    <a:pt x="2781" y="611"/>
                    <a:pt x="2597" y="654"/>
                    <a:pt x="2402" y="741"/>
                  </a:cubicBezTo>
                  <a:cubicBezTo>
                    <a:pt x="2351" y="765"/>
                    <a:pt x="2297" y="776"/>
                    <a:pt x="2241" y="776"/>
                  </a:cubicBezTo>
                  <a:cubicBezTo>
                    <a:pt x="2227" y="776"/>
                    <a:pt x="2213" y="776"/>
                    <a:pt x="2199" y="774"/>
                  </a:cubicBezTo>
                  <a:cubicBezTo>
                    <a:pt x="2179" y="772"/>
                    <a:pt x="2155" y="670"/>
                    <a:pt x="2160" y="618"/>
                  </a:cubicBezTo>
                  <a:cubicBezTo>
                    <a:pt x="2212" y="253"/>
                    <a:pt x="2023" y="0"/>
                    <a:pt x="1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1116775" y="3590100"/>
              <a:ext cx="92150" cy="86800"/>
            </a:xfrm>
            <a:custGeom>
              <a:avLst/>
              <a:gdLst/>
              <a:ahLst/>
              <a:cxnLst/>
              <a:rect l="l" t="t" r="r" b="b"/>
              <a:pathLst>
                <a:path w="3686" h="3472" extrusionOk="0">
                  <a:moveTo>
                    <a:pt x="1717" y="0"/>
                  </a:moveTo>
                  <a:cubicBezTo>
                    <a:pt x="1596" y="0"/>
                    <a:pt x="1511" y="56"/>
                    <a:pt x="1597" y="277"/>
                  </a:cubicBezTo>
                  <a:cubicBezTo>
                    <a:pt x="1621" y="340"/>
                    <a:pt x="1560" y="439"/>
                    <a:pt x="1526" y="561"/>
                  </a:cubicBezTo>
                  <a:cubicBezTo>
                    <a:pt x="1267" y="265"/>
                    <a:pt x="998" y="119"/>
                    <a:pt x="755" y="119"/>
                  </a:cubicBezTo>
                  <a:cubicBezTo>
                    <a:pt x="589" y="119"/>
                    <a:pt x="435" y="188"/>
                    <a:pt x="304" y="323"/>
                  </a:cubicBezTo>
                  <a:cubicBezTo>
                    <a:pt x="8" y="630"/>
                    <a:pt x="1" y="1005"/>
                    <a:pt x="101" y="1386"/>
                  </a:cubicBezTo>
                  <a:cubicBezTo>
                    <a:pt x="192" y="1728"/>
                    <a:pt x="361" y="2003"/>
                    <a:pt x="768" y="2035"/>
                  </a:cubicBezTo>
                  <a:cubicBezTo>
                    <a:pt x="839" y="2040"/>
                    <a:pt x="906" y="2107"/>
                    <a:pt x="1000" y="2159"/>
                  </a:cubicBezTo>
                  <a:cubicBezTo>
                    <a:pt x="917" y="2230"/>
                    <a:pt x="872" y="2274"/>
                    <a:pt x="820" y="2310"/>
                  </a:cubicBezTo>
                  <a:cubicBezTo>
                    <a:pt x="461" y="2549"/>
                    <a:pt x="471" y="2804"/>
                    <a:pt x="850" y="3003"/>
                  </a:cubicBezTo>
                  <a:cubicBezTo>
                    <a:pt x="956" y="3057"/>
                    <a:pt x="1067" y="3098"/>
                    <a:pt x="1184" y="3125"/>
                  </a:cubicBezTo>
                  <a:cubicBezTo>
                    <a:pt x="1634" y="3233"/>
                    <a:pt x="2086" y="3345"/>
                    <a:pt x="2541" y="3430"/>
                  </a:cubicBezTo>
                  <a:cubicBezTo>
                    <a:pt x="2762" y="3471"/>
                    <a:pt x="2994" y="3458"/>
                    <a:pt x="3223" y="3469"/>
                  </a:cubicBezTo>
                  <a:cubicBezTo>
                    <a:pt x="3232" y="3430"/>
                    <a:pt x="3239" y="3391"/>
                    <a:pt x="3249" y="3352"/>
                  </a:cubicBezTo>
                  <a:cubicBezTo>
                    <a:pt x="3154" y="3302"/>
                    <a:pt x="3063" y="3243"/>
                    <a:pt x="2963" y="3204"/>
                  </a:cubicBezTo>
                  <a:cubicBezTo>
                    <a:pt x="2624" y="3066"/>
                    <a:pt x="2279" y="2940"/>
                    <a:pt x="1944" y="2795"/>
                  </a:cubicBezTo>
                  <a:cubicBezTo>
                    <a:pt x="1879" y="2767"/>
                    <a:pt x="1844" y="2670"/>
                    <a:pt x="1796" y="2605"/>
                  </a:cubicBezTo>
                  <a:cubicBezTo>
                    <a:pt x="1838" y="2605"/>
                    <a:pt x="1885" y="2599"/>
                    <a:pt x="1929" y="2599"/>
                  </a:cubicBezTo>
                  <a:cubicBezTo>
                    <a:pt x="1959" y="2599"/>
                    <a:pt x="1989" y="2602"/>
                    <a:pt x="2015" y="2613"/>
                  </a:cubicBezTo>
                  <a:cubicBezTo>
                    <a:pt x="2375" y="2756"/>
                    <a:pt x="2727" y="2919"/>
                    <a:pt x="3089" y="3059"/>
                  </a:cubicBezTo>
                  <a:cubicBezTo>
                    <a:pt x="3110" y="3067"/>
                    <a:pt x="3133" y="3070"/>
                    <a:pt x="3157" y="3070"/>
                  </a:cubicBezTo>
                  <a:cubicBezTo>
                    <a:pt x="3222" y="3070"/>
                    <a:pt x="3296" y="3047"/>
                    <a:pt x="3364" y="3042"/>
                  </a:cubicBezTo>
                  <a:cubicBezTo>
                    <a:pt x="3314" y="2960"/>
                    <a:pt x="3282" y="2849"/>
                    <a:pt x="3212" y="2804"/>
                  </a:cubicBezTo>
                  <a:cubicBezTo>
                    <a:pt x="2671" y="2468"/>
                    <a:pt x="2119" y="2146"/>
                    <a:pt x="1576" y="1812"/>
                  </a:cubicBezTo>
                  <a:cubicBezTo>
                    <a:pt x="1478" y="1750"/>
                    <a:pt x="1405" y="1645"/>
                    <a:pt x="1322" y="1559"/>
                  </a:cubicBezTo>
                  <a:lnTo>
                    <a:pt x="1389" y="1490"/>
                  </a:lnTo>
                  <a:lnTo>
                    <a:pt x="3449" y="2730"/>
                  </a:lnTo>
                  <a:lnTo>
                    <a:pt x="3518" y="2648"/>
                  </a:lnTo>
                  <a:cubicBezTo>
                    <a:pt x="3254" y="2148"/>
                    <a:pt x="2728" y="1821"/>
                    <a:pt x="2494" y="1303"/>
                  </a:cubicBezTo>
                  <a:lnTo>
                    <a:pt x="2587" y="1232"/>
                  </a:lnTo>
                  <a:lnTo>
                    <a:pt x="3607" y="2393"/>
                  </a:lnTo>
                  <a:lnTo>
                    <a:pt x="3685" y="2317"/>
                  </a:lnTo>
                  <a:cubicBezTo>
                    <a:pt x="3319" y="1531"/>
                    <a:pt x="2879" y="795"/>
                    <a:pt x="2216" y="216"/>
                  </a:cubicBezTo>
                  <a:cubicBezTo>
                    <a:pt x="2113" y="126"/>
                    <a:pt x="1983" y="43"/>
                    <a:pt x="1855" y="17"/>
                  </a:cubicBezTo>
                  <a:cubicBezTo>
                    <a:pt x="1809" y="7"/>
                    <a:pt x="1761" y="0"/>
                    <a:pt x="17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1120600" y="3694225"/>
              <a:ext cx="92775" cy="78425"/>
            </a:xfrm>
            <a:custGeom>
              <a:avLst/>
              <a:gdLst/>
              <a:ahLst/>
              <a:cxnLst/>
              <a:rect l="l" t="t" r="r" b="b"/>
              <a:pathLst>
                <a:path w="3711" h="3137" extrusionOk="0">
                  <a:moveTo>
                    <a:pt x="1595" y="1"/>
                  </a:moveTo>
                  <a:cubicBezTo>
                    <a:pt x="1271" y="1"/>
                    <a:pt x="949" y="43"/>
                    <a:pt x="630" y="146"/>
                  </a:cubicBezTo>
                  <a:cubicBezTo>
                    <a:pt x="281" y="257"/>
                    <a:pt x="138" y="620"/>
                    <a:pt x="372" y="833"/>
                  </a:cubicBezTo>
                  <a:cubicBezTo>
                    <a:pt x="481" y="936"/>
                    <a:pt x="649" y="975"/>
                    <a:pt x="881" y="1086"/>
                  </a:cubicBezTo>
                  <a:cubicBezTo>
                    <a:pt x="740" y="1157"/>
                    <a:pt x="658" y="1213"/>
                    <a:pt x="567" y="1242"/>
                  </a:cubicBezTo>
                  <a:cubicBezTo>
                    <a:pt x="125" y="1385"/>
                    <a:pt x="26" y="1554"/>
                    <a:pt x="13" y="1952"/>
                  </a:cubicBezTo>
                  <a:cubicBezTo>
                    <a:pt x="0" y="2366"/>
                    <a:pt x="498" y="2810"/>
                    <a:pt x="988" y="2810"/>
                  </a:cubicBezTo>
                  <a:cubicBezTo>
                    <a:pt x="1063" y="2810"/>
                    <a:pt x="1138" y="2800"/>
                    <a:pt x="1212" y="2777"/>
                  </a:cubicBezTo>
                  <a:cubicBezTo>
                    <a:pt x="1336" y="2738"/>
                    <a:pt x="1451" y="2662"/>
                    <a:pt x="1596" y="2589"/>
                  </a:cubicBezTo>
                  <a:cubicBezTo>
                    <a:pt x="1618" y="2680"/>
                    <a:pt x="1643" y="2738"/>
                    <a:pt x="1646" y="2798"/>
                  </a:cubicBezTo>
                  <a:cubicBezTo>
                    <a:pt x="1664" y="3032"/>
                    <a:pt x="1696" y="3137"/>
                    <a:pt x="1812" y="3137"/>
                  </a:cubicBezTo>
                  <a:cubicBezTo>
                    <a:pt x="1870" y="3137"/>
                    <a:pt x="1950" y="3110"/>
                    <a:pt x="2059" y="3060"/>
                  </a:cubicBezTo>
                  <a:cubicBezTo>
                    <a:pt x="2315" y="2941"/>
                    <a:pt x="2581" y="2790"/>
                    <a:pt x="2772" y="2588"/>
                  </a:cubicBezTo>
                  <a:cubicBezTo>
                    <a:pt x="3105" y="2236"/>
                    <a:pt x="3384" y="1835"/>
                    <a:pt x="3677" y="1449"/>
                  </a:cubicBezTo>
                  <a:cubicBezTo>
                    <a:pt x="3711" y="1404"/>
                    <a:pt x="3692" y="1318"/>
                    <a:pt x="3698" y="1252"/>
                  </a:cubicBezTo>
                  <a:lnTo>
                    <a:pt x="3620" y="1226"/>
                  </a:lnTo>
                  <a:lnTo>
                    <a:pt x="2308" y="2495"/>
                  </a:lnTo>
                  <a:lnTo>
                    <a:pt x="2187" y="2376"/>
                  </a:lnTo>
                  <a:lnTo>
                    <a:pt x="3491" y="1051"/>
                  </a:lnTo>
                  <a:lnTo>
                    <a:pt x="3436" y="978"/>
                  </a:lnTo>
                  <a:cubicBezTo>
                    <a:pt x="3365" y="1010"/>
                    <a:pt x="3293" y="1032"/>
                    <a:pt x="3228" y="1071"/>
                  </a:cubicBezTo>
                  <a:cubicBezTo>
                    <a:pt x="2648" y="1426"/>
                    <a:pt x="2074" y="1790"/>
                    <a:pt x="1488" y="2136"/>
                  </a:cubicBezTo>
                  <a:cubicBezTo>
                    <a:pt x="1403" y="2188"/>
                    <a:pt x="1273" y="2169"/>
                    <a:pt x="1163" y="2184"/>
                  </a:cubicBezTo>
                  <a:cubicBezTo>
                    <a:pt x="1167" y="2162"/>
                    <a:pt x="1169" y="2140"/>
                    <a:pt x="1171" y="2117"/>
                  </a:cubicBezTo>
                  <a:lnTo>
                    <a:pt x="3298" y="809"/>
                  </a:lnTo>
                  <a:cubicBezTo>
                    <a:pt x="3285" y="770"/>
                    <a:pt x="3274" y="731"/>
                    <a:pt x="3261" y="692"/>
                  </a:cubicBezTo>
                  <a:cubicBezTo>
                    <a:pt x="3195" y="688"/>
                    <a:pt x="3123" y="670"/>
                    <a:pt x="3056" y="670"/>
                  </a:cubicBezTo>
                  <a:cubicBezTo>
                    <a:pt x="3031" y="670"/>
                    <a:pt x="3007" y="673"/>
                    <a:pt x="2984" y="679"/>
                  </a:cubicBezTo>
                  <a:cubicBezTo>
                    <a:pt x="2579" y="783"/>
                    <a:pt x="2180" y="908"/>
                    <a:pt x="1775" y="1014"/>
                  </a:cubicBezTo>
                  <a:cubicBezTo>
                    <a:pt x="1739" y="1023"/>
                    <a:pt x="1702" y="1025"/>
                    <a:pt x="1665" y="1025"/>
                  </a:cubicBezTo>
                  <a:cubicBezTo>
                    <a:pt x="1601" y="1025"/>
                    <a:pt x="1535" y="1017"/>
                    <a:pt x="1472" y="1017"/>
                  </a:cubicBezTo>
                  <a:cubicBezTo>
                    <a:pt x="1466" y="977"/>
                    <a:pt x="1461" y="936"/>
                    <a:pt x="1455" y="893"/>
                  </a:cubicBezTo>
                  <a:lnTo>
                    <a:pt x="3085" y="434"/>
                  </a:lnTo>
                  <a:cubicBezTo>
                    <a:pt x="3094" y="401"/>
                    <a:pt x="3103" y="367"/>
                    <a:pt x="3112" y="334"/>
                  </a:cubicBezTo>
                  <a:cubicBezTo>
                    <a:pt x="3020" y="274"/>
                    <a:pt x="2932" y="196"/>
                    <a:pt x="2830" y="161"/>
                  </a:cubicBezTo>
                  <a:cubicBezTo>
                    <a:pt x="2711" y="116"/>
                    <a:pt x="2579" y="111"/>
                    <a:pt x="2451" y="86"/>
                  </a:cubicBezTo>
                  <a:cubicBezTo>
                    <a:pt x="2165" y="33"/>
                    <a:pt x="1879" y="1"/>
                    <a:pt x="15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1240800" y="3558075"/>
              <a:ext cx="57875" cy="87300"/>
            </a:xfrm>
            <a:custGeom>
              <a:avLst/>
              <a:gdLst/>
              <a:ahLst/>
              <a:cxnLst/>
              <a:rect l="l" t="t" r="r" b="b"/>
              <a:pathLst>
                <a:path w="2315" h="3492" extrusionOk="0">
                  <a:moveTo>
                    <a:pt x="1335" y="0"/>
                  </a:moveTo>
                  <a:cubicBezTo>
                    <a:pt x="802" y="0"/>
                    <a:pt x="304" y="338"/>
                    <a:pt x="200" y="867"/>
                  </a:cubicBezTo>
                  <a:cubicBezTo>
                    <a:pt x="131" y="1218"/>
                    <a:pt x="1" y="1552"/>
                    <a:pt x="135" y="1952"/>
                  </a:cubicBezTo>
                  <a:cubicBezTo>
                    <a:pt x="237" y="2253"/>
                    <a:pt x="120" y="2628"/>
                    <a:pt x="94" y="2970"/>
                  </a:cubicBezTo>
                  <a:cubicBezTo>
                    <a:pt x="81" y="3120"/>
                    <a:pt x="131" y="3170"/>
                    <a:pt x="219" y="3170"/>
                  </a:cubicBezTo>
                  <a:cubicBezTo>
                    <a:pt x="263" y="3170"/>
                    <a:pt x="316" y="3158"/>
                    <a:pt x="376" y="3139"/>
                  </a:cubicBezTo>
                  <a:cubicBezTo>
                    <a:pt x="556" y="2381"/>
                    <a:pt x="739" y="1616"/>
                    <a:pt x="923" y="850"/>
                  </a:cubicBezTo>
                  <a:lnTo>
                    <a:pt x="1041" y="865"/>
                  </a:lnTo>
                  <a:cubicBezTo>
                    <a:pt x="1038" y="935"/>
                    <a:pt x="1045" y="1010"/>
                    <a:pt x="1030" y="1077"/>
                  </a:cubicBezTo>
                  <a:cubicBezTo>
                    <a:pt x="885" y="1729"/>
                    <a:pt x="731" y="2379"/>
                    <a:pt x="597" y="3033"/>
                  </a:cubicBezTo>
                  <a:cubicBezTo>
                    <a:pt x="579" y="3119"/>
                    <a:pt x="655" y="3225"/>
                    <a:pt x="707" y="3388"/>
                  </a:cubicBezTo>
                  <a:cubicBezTo>
                    <a:pt x="945" y="2991"/>
                    <a:pt x="1116" y="2691"/>
                    <a:pt x="1302" y="2402"/>
                  </a:cubicBezTo>
                  <a:cubicBezTo>
                    <a:pt x="1351" y="2324"/>
                    <a:pt x="1413" y="2255"/>
                    <a:pt x="1471" y="2255"/>
                  </a:cubicBezTo>
                  <a:cubicBezTo>
                    <a:pt x="1506" y="2255"/>
                    <a:pt x="1540" y="2280"/>
                    <a:pt x="1569" y="2344"/>
                  </a:cubicBezTo>
                  <a:cubicBezTo>
                    <a:pt x="1370" y="2662"/>
                    <a:pt x="1190" y="2939"/>
                    <a:pt x="1025" y="3225"/>
                  </a:cubicBezTo>
                  <a:cubicBezTo>
                    <a:pt x="993" y="3277"/>
                    <a:pt x="1004" y="3368"/>
                    <a:pt x="1027" y="3431"/>
                  </a:cubicBezTo>
                  <a:cubicBezTo>
                    <a:pt x="1036" y="3458"/>
                    <a:pt x="1111" y="3492"/>
                    <a:pt x="1146" y="3492"/>
                  </a:cubicBezTo>
                  <a:cubicBezTo>
                    <a:pt x="1152" y="3492"/>
                    <a:pt x="1157" y="3491"/>
                    <a:pt x="1160" y="3489"/>
                  </a:cubicBezTo>
                  <a:cubicBezTo>
                    <a:pt x="1526" y="3228"/>
                    <a:pt x="1904" y="2979"/>
                    <a:pt x="2233" y="2677"/>
                  </a:cubicBezTo>
                  <a:cubicBezTo>
                    <a:pt x="2314" y="2604"/>
                    <a:pt x="2283" y="2320"/>
                    <a:pt x="2207" y="2190"/>
                  </a:cubicBezTo>
                  <a:cubicBezTo>
                    <a:pt x="2154" y="2099"/>
                    <a:pt x="1937" y="2099"/>
                    <a:pt x="1790" y="2071"/>
                  </a:cubicBezTo>
                  <a:cubicBezTo>
                    <a:pt x="1699" y="2052"/>
                    <a:pt x="1603" y="2058"/>
                    <a:pt x="1487" y="2052"/>
                  </a:cubicBezTo>
                  <a:cubicBezTo>
                    <a:pt x="1699" y="1727"/>
                    <a:pt x="1883" y="1474"/>
                    <a:pt x="2034" y="1203"/>
                  </a:cubicBezTo>
                  <a:cubicBezTo>
                    <a:pt x="2253" y="802"/>
                    <a:pt x="2101" y="92"/>
                    <a:pt x="1506" y="12"/>
                  </a:cubicBezTo>
                  <a:cubicBezTo>
                    <a:pt x="1449" y="4"/>
                    <a:pt x="1391" y="0"/>
                    <a:pt x="13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1199200" y="3641875"/>
              <a:ext cx="88450" cy="88350"/>
            </a:xfrm>
            <a:custGeom>
              <a:avLst/>
              <a:gdLst/>
              <a:ahLst/>
              <a:cxnLst/>
              <a:rect l="l" t="t" r="r" b="b"/>
              <a:pathLst>
                <a:path w="3538" h="3534" extrusionOk="0">
                  <a:moveTo>
                    <a:pt x="1361" y="485"/>
                  </a:moveTo>
                  <a:cubicBezTo>
                    <a:pt x="1387" y="485"/>
                    <a:pt x="1411" y="488"/>
                    <a:pt x="1434" y="493"/>
                  </a:cubicBezTo>
                  <a:cubicBezTo>
                    <a:pt x="1840" y="584"/>
                    <a:pt x="2250" y="694"/>
                    <a:pt x="2618" y="878"/>
                  </a:cubicBezTo>
                  <a:cubicBezTo>
                    <a:pt x="2954" y="1047"/>
                    <a:pt x="3031" y="1409"/>
                    <a:pt x="2999" y="1718"/>
                  </a:cubicBezTo>
                  <a:cubicBezTo>
                    <a:pt x="3018" y="2461"/>
                    <a:pt x="2767" y="2825"/>
                    <a:pt x="2170" y="2989"/>
                  </a:cubicBezTo>
                  <a:cubicBezTo>
                    <a:pt x="2018" y="3030"/>
                    <a:pt x="1872" y="3050"/>
                    <a:pt x="1731" y="3050"/>
                  </a:cubicBezTo>
                  <a:cubicBezTo>
                    <a:pt x="1235" y="3050"/>
                    <a:pt x="820" y="2802"/>
                    <a:pt x="541" y="2403"/>
                  </a:cubicBezTo>
                  <a:cubicBezTo>
                    <a:pt x="145" y="1837"/>
                    <a:pt x="498" y="921"/>
                    <a:pt x="957" y="625"/>
                  </a:cubicBezTo>
                  <a:cubicBezTo>
                    <a:pt x="1071" y="552"/>
                    <a:pt x="1229" y="485"/>
                    <a:pt x="1361" y="485"/>
                  </a:cubicBezTo>
                  <a:close/>
                  <a:moveTo>
                    <a:pt x="1349" y="1"/>
                  </a:moveTo>
                  <a:cubicBezTo>
                    <a:pt x="945" y="1"/>
                    <a:pt x="615" y="196"/>
                    <a:pt x="444" y="622"/>
                  </a:cubicBezTo>
                  <a:cubicBezTo>
                    <a:pt x="273" y="1049"/>
                    <a:pt x="0" y="1517"/>
                    <a:pt x="52" y="1933"/>
                  </a:cubicBezTo>
                  <a:cubicBezTo>
                    <a:pt x="162" y="2843"/>
                    <a:pt x="620" y="3534"/>
                    <a:pt x="1718" y="3534"/>
                  </a:cubicBezTo>
                  <a:cubicBezTo>
                    <a:pt x="1732" y="3534"/>
                    <a:pt x="1747" y="3533"/>
                    <a:pt x="1762" y="3533"/>
                  </a:cubicBezTo>
                  <a:cubicBezTo>
                    <a:pt x="2971" y="3513"/>
                    <a:pt x="3538" y="2441"/>
                    <a:pt x="3499" y="1658"/>
                  </a:cubicBezTo>
                  <a:cubicBezTo>
                    <a:pt x="3460" y="855"/>
                    <a:pt x="2772" y="6"/>
                    <a:pt x="1648" y="6"/>
                  </a:cubicBezTo>
                  <a:cubicBezTo>
                    <a:pt x="1602" y="6"/>
                    <a:pt x="1555" y="7"/>
                    <a:pt x="1507" y="10"/>
                  </a:cubicBezTo>
                  <a:cubicBezTo>
                    <a:pt x="1453" y="4"/>
                    <a:pt x="1400" y="1"/>
                    <a:pt x="13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1226700" y="3608200"/>
              <a:ext cx="12050" cy="29750"/>
            </a:xfrm>
            <a:custGeom>
              <a:avLst/>
              <a:gdLst/>
              <a:ahLst/>
              <a:cxnLst/>
              <a:rect l="l" t="t" r="r" b="b"/>
              <a:pathLst>
                <a:path w="482" h="1190" extrusionOk="0">
                  <a:moveTo>
                    <a:pt x="323" y="1"/>
                  </a:moveTo>
                  <a:cubicBezTo>
                    <a:pt x="257" y="1"/>
                    <a:pt x="165" y="48"/>
                    <a:pt x="130" y="103"/>
                  </a:cubicBezTo>
                  <a:cubicBezTo>
                    <a:pt x="0" y="317"/>
                    <a:pt x="164" y="963"/>
                    <a:pt x="431" y="1190"/>
                  </a:cubicBezTo>
                  <a:cubicBezTo>
                    <a:pt x="450" y="811"/>
                    <a:pt x="476" y="467"/>
                    <a:pt x="481" y="123"/>
                  </a:cubicBezTo>
                  <a:cubicBezTo>
                    <a:pt x="481" y="81"/>
                    <a:pt x="381" y="1"/>
                    <a:pt x="327" y="1"/>
                  </a:cubicBezTo>
                  <a:cubicBezTo>
                    <a:pt x="326" y="1"/>
                    <a:pt x="325" y="1"/>
                    <a:pt x="3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1202800" y="3654000"/>
              <a:ext cx="72175" cy="64150"/>
            </a:xfrm>
            <a:custGeom>
              <a:avLst/>
              <a:gdLst/>
              <a:ahLst/>
              <a:cxnLst/>
              <a:rect l="l" t="t" r="r" b="b"/>
              <a:pathLst>
                <a:path w="2887" h="2566" extrusionOk="0">
                  <a:moveTo>
                    <a:pt x="1486" y="499"/>
                  </a:moveTo>
                  <a:cubicBezTo>
                    <a:pt x="1489" y="499"/>
                    <a:pt x="1493" y="499"/>
                    <a:pt x="1497" y="499"/>
                  </a:cubicBezTo>
                  <a:cubicBezTo>
                    <a:pt x="2060" y="506"/>
                    <a:pt x="2285" y="733"/>
                    <a:pt x="2277" y="1289"/>
                  </a:cubicBezTo>
                  <a:cubicBezTo>
                    <a:pt x="2270" y="1807"/>
                    <a:pt x="1954" y="2143"/>
                    <a:pt x="1473" y="2143"/>
                  </a:cubicBezTo>
                  <a:cubicBezTo>
                    <a:pt x="1472" y="2143"/>
                    <a:pt x="1470" y="2143"/>
                    <a:pt x="1469" y="2143"/>
                  </a:cubicBezTo>
                  <a:cubicBezTo>
                    <a:pt x="969" y="2141"/>
                    <a:pt x="679" y="1848"/>
                    <a:pt x="688" y="1359"/>
                  </a:cubicBezTo>
                  <a:cubicBezTo>
                    <a:pt x="698" y="848"/>
                    <a:pt x="1023" y="499"/>
                    <a:pt x="1486" y="499"/>
                  </a:cubicBezTo>
                  <a:close/>
                  <a:moveTo>
                    <a:pt x="1217" y="0"/>
                  </a:moveTo>
                  <a:cubicBezTo>
                    <a:pt x="1084" y="0"/>
                    <a:pt x="925" y="67"/>
                    <a:pt x="813" y="140"/>
                  </a:cubicBezTo>
                  <a:cubicBezTo>
                    <a:pt x="352" y="436"/>
                    <a:pt x="1" y="1352"/>
                    <a:pt x="397" y="1918"/>
                  </a:cubicBezTo>
                  <a:cubicBezTo>
                    <a:pt x="676" y="2317"/>
                    <a:pt x="1091" y="2565"/>
                    <a:pt x="1587" y="2565"/>
                  </a:cubicBezTo>
                  <a:cubicBezTo>
                    <a:pt x="1728" y="2565"/>
                    <a:pt x="1874" y="2545"/>
                    <a:pt x="2026" y="2504"/>
                  </a:cubicBezTo>
                  <a:cubicBezTo>
                    <a:pt x="2623" y="2340"/>
                    <a:pt x="2874" y="1976"/>
                    <a:pt x="2855" y="1235"/>
                  </a:cubicBezTo>
                  <a:cubicBezTo>
                    <a:pt x="2887" y="924"/>
                    <a:pt x="2810" y="562"/>
                    <a:pt x="2472" y="393"/>
                  </a:cubicBezTo>
                  <a:cubicBezTo>
                    <a:pt x="2106" y="209"/>
                    <a:pt x="1694" y="101"/>
                    <a:pt x="1290" y="8"/>
                  </a:cubicBezTo>
                  <a:cubicBezTo>
                    <a:pt x="1267" y="3"/>
                    <a:pt x="1243" y="0"/>
                    <a:pt x="12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1219775" y="3666450"/>
              <a:ext cx="40150" cy="41200"/>
            </a:xfrm>
            <a:custGeom>
              <a:avLst/>
              <a:gdLst/>
              <a:ahLst/>
              <a:cxnLst/>
              <a:rect l="l" t="t" r="r" b="b"/>
              <a:pathLst>
                <a:path w="1606" h="1648" extrusionOk="0">
                  <a:moveTo>
                    <a:pt x="807" y="1"/>
                  </a:moveTo>
                  <a:cubicBezTo>
                    <a:pt x="344" y="1"/>
                    <a:pt x="19" y="351"/>
                    <a:pt x="9" y="863"/>
                  </a:cubicBezTo>
                  <a:cubicBezTo>
                    <a:pt x="0" y="1352"/>
                    <a:pt x="290" y="1643"/>
                    <a:pt x="790" y="1647"/>
                  </a:cubicBezTo>
                  <a:cubicBezTo>
                    <a:pt x="791" y="1647"/>
                    <a:pt x="793" y="1647"/>
                    <a:pt x="794" y="1647"/>
                  </a:cubicBezTo>
                  <a:cubicBezTo>
                    <a:pt x="1275" y="1647"/>
                    <a:pt x="1591" y="1311"/>
                    <a:pt x="1598" y="791"/>
                  </a:cubicBezTo>
                  <a:cubicBezTo>
                    <a:pt x="1606" y="233"/>
                    <a:pt x="1381" y="8"/>
                    <a:pt x="818" y="1"/>
                  </a:cubicBezTo>
                  <a:cubicBezTo>
                    <a:pt x="814" y="1"/>
                    <a:pt x="810" y="1"/>
                    <a:pt x="8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7" name="Google Shape;267;p2"/>
          <p:cNvGrpSpPr/>
          <p:nvPr/>
        </p:nvGrpSpPr>
        <p:grpSpPr>
          <a:xfrm flipH="1">
            <a:off x="-796629" y="717713"/>
            <a:ext cx="1834986" cy="1009010"/>
            <a:chOff x="4273625" y="2929475"/>
            <a:chExt cx="660875" cy="447375"/>
          </a:xfrm>
        </p:grpSpPr>
        <p:sp>
          <p:nvSpPr>
            <p:cNvPr id="268" name="Google Shape;268;p2"/>
            <p:cNvSpPr/>
            <p:nvPr/>
          </p:nvSpPr>
          <p:spPr>
            <a:xfrm>
              <a:off x="4273625" y="2929475"/>
              <a:ext cx="660875" cy="447375"/>
            </a:xfrm>
            <a:custGeom>
              <a:avLst/>
              <a:gdLst/>
              <a:ahLst/>
              <a:cxnLst/>
              <a:rect l="l" t="t" r="r" b="b"/>
              <a:pathLst>
                <a:path w="26435" h="17895" extrusionOk="0">
                  <a:moveTo>
                    <a:pt x="15397" y="342"/>
                  </a:moveTo>
                  <a:cubicBezTo>
                    <a:pt x="16511" y="342"/>
                    <a:pt x="17580" y="557"/>
                    <a:pt x="18604" y="1166"/>
                  </a:cubicBezTo>
                  <a:cubicBezTo>
                    <a:pt x="20074" y="2041"/>
                    <a:pt x="21367" y="3126"/>
                    <a:pt x="22668" y="4211"/>
                  </a:cubicBezTo>
                  <a:cubicBezTo>
                    <a:pt x="23179" y="4639"/>
                    <a:pt x="23745" y="5001"/>
                    <a:pt x="24240" y="5449"/>
                  </a:cubicBezTo>
                  <a:cubicBezTo>
                    <a:pt x="24693" y="5861"/>
                    <a:pt x="25085" y="6344"/>
                    <a:pt x="25499" y="6800"/>
                  </a:cubicBezTo>
                  <a:cubicBezTo>
                    <a:pt x="25543" y="6847"/>
                    <a:pt x="25566" y="6917"/>
                    <a:pt x="25595" y="6978"/>
                  </a:cubicBezTo>
                  <a:lnTo>
                    <a:pt x="25595" y="6978"/>
                  </a:lnTo>
                  <a:cubicBezTo>
                    <a:pt x="24758" y="6343"/>
                    <a:pt x="23831" y="5971"/>
                    <a:pt x="22831" y="5789"/>
                  </a:cubicBezTo>
                  <a:cubicBezTo>
                    <a:pt x="22196" y="5675"/>
                    <a:pt x="21545" y="5653"/>
                    <a:pt x="20904" y="5564"/>
                  </a:cubicBezTo>
                  <a:cubicBezTo>
                    <a:pt x="19786" y="5408"/>
                    <a:pt x="18673" y="5224"/>
                    <a:pt x="17677" y="4631"/>
                  </a:cubicBezTo>
                  <a:cubicBezTo>
                    <a:pt x="17389" y="4458"/>
                    <a:pt x="17195" y="4254"/>
                    <a:pt x="17071" y="3936"/>
                  </a:cubicBezTo>
                  <a:cubicBezTo>
                    <a:pt x="16656" y="2888"/>
                    <a:pt x="16203" y="1855"/>
                    <a:pt x="15211" y="1205"/>
                  </a:cubicBezTo>
                  <a:cubicBezTo>
                    <a:pt x="14830" y="956"/>
                    <a:pt x="14449" y="682"/>
                    <a:pt x="13966" y="682"/>
                  </a:cubicBezTo>
                  <a:cubicBezTo>
                    <a:pt x="13919" y="682"/>
                    <a:pt x="13872" y="685"/>
                    <a:pt x="13823" y="690"/>
                  </a:cubicBezTo>
                  <a:lnTo>
                    <a:pt x="13806" y="614"/>
                  </a:lnTo>
                  <a:cubicBezTo>
                    <a:pt x="14033" y="536"/>
                    <a:pt x="14256" y="406"/>
                    <a:pt x="14488" y="385"/>
                  </a:cubicBezTo>
                  <a:cubicBezTo>
                    <a:pt x="14794" y="358"/>
                    <a:pt x="15097" y="342"/>
                    <a:pt x="15397" y="342"/>
                  </a:cubicBezTo>
                  <a:close/>
                  <a:moveTo>
                    <a:pt x="11115" y="888"/>
                  </a:moveTo>
                  <a:cubicBezTo>
                    <a:pt x="11135" y="888"/>
                    <a:pt x="11156" y="889"/>
                    <a:pt x="11177" y="891"/>
                  </a:cubicBezTo>
                  <a:cubicBezTo>
                    <a:pt x="9949" y="2091"/>
                    <a:pt x="9361" y="3641"/>
                    <a:pt x="8906" y="5218"/>
                  </a:cubicBezTo>
                  <a:cubicBezTo>
                    <a:pt x="8674" y="6019"/>
                    <a:pt x="8079" y="6368"/>
                    <a:pt x="7540" y="6787"/>
                  </a:cubicBezTo>
                  <a:cubicBezTo>
                    <a:pt x="6204" y="7823"/>
                    <a:pt x="4672" y="8533"/>
                    <a:pt x="3139" y="9230"/>
                  </a:cubicBezTo>
                  <a:cubicBezTo>
                    <a:pt x="2135" y="9685"/>
                    <a:pt x="1184" y="10222"/>
                    <a:pt x="385" y="11004"/>
                  </a:cubicBezTo>
                  <a:lnTo>
                    <a:pt x="322" y="10962"/>
                  </a:lnTo>
                  <a:cubicBezTo>
                    <a:pt x="480" y="10590"/>
                    <a:pt x="624" y="10211"/>
                    <a:pt x="803" y="9851"/>
                  </a:cubicBezTo>
                  <a:cubicBezTo>
                    <a:pt x="1461" y="8516"/>
                    <a:pt x="2139" y="7193"/>
                    <a:pt x="3172" y="6090"/>
                  </a:cubicBezTo>
                  <a:cubicBezTo>
                    <a:pt x="3865" y="5348"/>
                    <a:pt x="4501" y="4551"/>
                    <a:pt x="5216" y="3830"/>
                  </a:cubicBezTo>
                  <a:cubicBezTo>
                    <a:pt x="6167" y="2870"/>
                    <a:pt x="7338" y="2225"/>
                    <a:pt x="8557" y="1660"/>
                  </a:cubicBezTo>
                  <a:cubicBezTo>
                    <a:pt x="9347" y="1296"/>
                    <a:pt x="10183" y="1037"/>
                    <a:pt x="11041" y="893"/>
                  </a:cubicBezTo>
                  <a:cubicBezTo>
                    <a:pt x="11066" y="889"/>
                    <a:pt x="11090" y="888"/>
                    <a:pt x="11115" y="888"/>
                  </a:cubicBezTo>
                  <a:close/>
                  <a:moveTo>
                    <a:pt x="12081" y="842"/>
                  </a:moveTo>
                  <a:cubicBezTo>
                    <a:pt x="12428" y="842"/>
                    <a:pt x="12784" y="980"/>
                    <a:pt x="13091" y="1277"/>
                  </a:cubicBezTo>
                  <a:cubicBezTo>
                    <a:pt x="13700" y="1870"/>
                    <a:pt x="13561" y="2548"/>
                    <a:pt x="13474" y="3232"/>
                  </a:cubicBezTo>
                  <a:cubicBezTo>
                    <a:pt x="13329" y="4356"/>
                    <a:pt x="12673" y="5209"/>
                    <a:pt x="11950" y="6028"/>
                  </a:cubicBezTo>
                  <a:cubicBezTo>
                    <a:pt x="10709" y="7431"/>
                    <a:pt x="9488" y="8853"/>
                    <a:pt x="8657" y="10551"/>
                  </a:cubicBezTo>
                  <a:cubicBezTo>
                    <a:pt x="8126" y="11636"/>
                    <a:pt x="7769" y="12779"/>
                    <a:pt x="7650" y="13989"/>
                  </a:cubicBezTo>
                  <a:cubicBezTo>
                    <a:pt x="7645" y="14063"/>
                    <a:pt x="7609" y="14135"/>
                    <a:pt x="7589" y="14208"/>
                  </a:cubicBezTo>
                  <a:lnTo>
                    <a:pt x="7511" y="14195"/>
                  </a:lnTo>
                  <a:cubicBezTo>
                    <a:pt x="7557" y="13738"/>
                    <a:pt x="7594" y="13281"/>
                    <a:pt x="7654" y="12827"/>
                  </a:cubicBezTo>
                  <a:cubicBezTo>
                    <a:pt x="7789" y="11790"/>
                    <a:pt x="7910" y="10750"/>
                    <a:pt x="8087" y="9719"/>
                  </a:cubicBezTo>
                  <a:cubicBezTo>
                    <a:pt x="8289" y="8526"/>
                    <a:pt x="8512" y="7335"/>
                    <a:pt x="8785" y="6157"/>
                  </a:cubicBezTo>
                  <a:cubicBezTo>
                    <a:pt x="9172" y="4473"/>
                    <a:pt x="9891" y="2883"/>
                    <a:pt x="10902" y="1482"/>
                  </a:cubicBezTo>
                  <a:cubicBezTo>
                    <a:pt x="11196" y="1072"/>
                    <a:pt x="11631" y="842"/>
                    <a:pt x="12081" y="842"/>
                  </a:cubicBezTo>
                  <a:close/>
                  <a:moveTo>
                    <a:pt x="13511" y="1101"/>
                  </a:moveTo>
                  <a:cubicBezTo>
                    <a:pt x="14335" y="1101"/>
                    <a:pt x="15022" y="1439"/>
                    <a:pt x="15629" y="1972"/>
                  </a:cubicBezTo>
                  <a:cubicBezTo>
                    <a:pt x="16337" y="2595"/>
                    <a:pt x="16777" y="3382"/>
                    <a:pt x="17002" y="4293"/>
                  </a:cubicBezTo>
                  <a:cubicBezTo>
                    <a:pt x="17169" y="4969"/>
                    <a:pt x="17385" y="5644"/>
                    <a:pt x="17461" y="6333"/>
                  </a:cubicBezTo>
                  <a:cubicBezTo>
                    <a:pt x="17541" y="7062"/>
                    <a:pt x="17554" y="7816"/>
                    <a:pt x="17467" y="8542"/>
                  </a:cubicBezTo>
                  <a:cubicBezTo>
                    <a:pt x="17298" y="9958"/>
                    <a:pt x="17305" y="11374"/>
                    <a:pt x="17294" y="12794"/>
                  </a:cubicBezTo>
                  <a:cubicBezTo>
                    <a:pt x="17288" y="13554"/>
                    <a:pt x="17257" y="14316"/>
                    <a:pt x="17303" y="15072"/>
                  </a:cubicBezTo>
                  <a:cubicBezTo>
                    <a:pt x="17340" y="15661"/>
                    <a:pt x="17483" y="16243"/>
                    <a:pt x="17578" y="16828"/>
                  </a:cubicBezTo>
                  <a:cubicBezTo>
                    <a:pt x="17587" y="16887"/>
                    <a:pt x="17599" y="16947"/>
                    <a:pt x="17619" y="17068"/>
                  </a:cubicBezTo>
                  <a:cubicBezTo>
                    <a:pt x="17186" y="16679"/>
                    <a:pt x="16943" y="16231"/>
                    <a:pt x="16731" y="15763"/>
                  </a:cubicBezTo>
                  <a:cubicBezTo>
                    <a:pt x="16038" y="14221"/>
                    <a:pt x="15373" y="12666"/>
                    <a:pt x="14564" y="11175"/>
                  </a:cubicBezTo>
                  <a:cubicBezTo>
                    <a:pt x="13734" y="9642"/>
                    <a:pt x="13059" y="8039"/>
                    <a:pt x="12951" y="6261"/>
                  </a:cubicBezTo>
                  <a:cubicBezTo>
                    <a:pt x="12931" y="5932"/>
                    <a:pt x="12870" y="5586"/>
                    <a:pt x="12946" y="5276"/>
                  </a:cubicBezTo>
                  <a:cubicBezTo>
                    <a:pt x="13048" y="4856"/>
                    <a:pt x="13271" y="4468"/>
                    <a:pt x="13427" y="4059"/>
                  </a:cubicBezTo>
                  <a:cubicBezTo>
                    <a:pt x="13722" y="3286"/>
                    <a:pt x="13992" y="2505"/>
                    <a:pt x="13672" y="1669"/>
                  </a:cubicBezTo>
                  <a:cubicBezTo>
                    <a:pt x="13600" y="1482"/>
                    <a:pt x="13511" y="1299"/>
                    <a:pt x="13425" y="1102"/>
                  </a:cubicBezTo>
                  <a:cubicBezTo>
                    <a:pt x="13454" y="1102"/>
                    <a:pt x="13482" y="1101"/>
                    <a:pt x="13511" y="1101"/>
                  </a:cubicBezTo>
                  <a:close/>
                  <a:moveTo>
                    <a:pt x="15331" y="1"/>
                  </a:moveTo>
                  <a:cubicBezTo>
                    <a:pt x="14856" y="1"/>
                    <a:pt x="14386" y="74"/>
                    <a:pt x="13932" y="307"/>
                  </a:cubicBezTo>
                  <a:cubicBezTo>
                    <a:pt x="13644" y="454"/>
                    <a:pt x="13382" y="655"/>
                    <a:pt x="13210" y="766"/>
                  </a:cubicBezTo>
                  <a:cubicBezTo>
                    <a:pt x="12780" y="712"/>
                    <a:pt x="12433" y="664"/>
                    <a:pt x="12084" y="623"/>
                  </a:cubicBezTo>
                  <a:cubicBezTo>
                    <a:pt x="11944" y="608"/>
                    <a:pt x="11801" y="608"/>
                    <a:pt x="11660" y="593"/>
                  </a:cubicBezTo>
                  <a:cubicBezTo>
                    <a:pt x="11217" y="549"/>
                    <a:pt x="10772" y="453"/>
                    <a:pt x="10329" y="453"/>
                  </a:cubicBezTo>
                  <a:cubicBezTo>
                    <a:pt x="10286" y="453"/>
                    <a:pt x="10243" y="454"/>
                    <a:pt x="10199" y="456"/>
                  </a:cubicBezTo>
                  <a:cubicBezTo>
                    <a:pt x="9073" y="506"/>
                    <a:pt x="8083" y="1000"/>
                    <a:pt x="7132" y="1554"/>
                  </a:cubicBezTo>
                  <a:cubicBezTo>
                    <a:pt x="5628" y="2422"/>
                    <a:pt x="4341" y="3620"/>
                    <a:pt x="3367" y="5057"/>
                  </a:cubicBezTo>
                  <a:cubicBezTo>
                    <a:pt x="2626" y="6144"/>
                    <a:pt x="2016" y="7322"/>
                    <a:pt x="1373" y="8474"/>
                  </a:cubicBezTo>
                  <a:cubicBezTo>
                    <a:pt x="1000" y="9144"/>
                    <a:pt x="673" y="9841"/>
                    <a:pt x="338" y="10534"/>
                  </a:cubicBezTo>
                  <a:cubicBezTo>
                    <a:pt x="205" y="10811"/>
                    <a:pt x="112" y="11109"/>
                    <a:pt x="0" y="11397"/>
                  </a:cubicBezTo>
                  <a:lnTo>
                    <a:pt x="93" y="11452"/>
                  </a:lnTo>
                  <a:cubicBezTo>
                    <a:pt x="164" y="11402"/>
                    <a:pt x="234" y="11356"/>
                    <a:pt x="303" y="11302"/>
                  </a:cubicBezTo>
                  <a:cubicBezTo>
                    <a:pt x="857" y="10867"/>
                    <a:pt x="1368" y="10354"/>
                    <a:pt x="1975" y="10012"/>
                  </a:cubicBezTo>
                  <a:cubicBezTo>
                    <a:pt x="3087" y="9384"/>
                    <a:pt x="4266" y="8875"/>
                    <a:pt x="5396" y="8279"/>
                  </a:cubicBezTo>
                  <a:cubicBezTo>
                    <a:pt x="6093" y="7909"/>
                    <a:pt x="6764" y="7489"/>
                    <a:pt x="7420" y="7052"/>
                  </a:cubicBezTo>
                  <a:cubicBezTo>
                    <a:pt x="7843" y="6772"/>
                    <a:pt x="8221" y="6422"/>
                    <a:pt x="8626" y="6099"/>
                  </a:cubicBezTo>
                  <a:lnTo>
                    <a:pt x="8626" y="6099"/>
                  </a:lnTo>
                  <a:cubicBezTo>
                    <a:pt x="8042" y="9156"/>
                    <a:pt x="7396" y="12196"/>
                    <a:pt x="7438" y="15330"/>
                  </a:cubicBezTo>
                  <a:cubicBezTo>
                    <a:pt x="7518" y="15306"/>
                    <a:pt x="7576" y="15273"/>
                    <a:pt x="7583" y="15230"/>
                  </a:cubicBezTo>
                  <a:cubicBezTo>
                    <a:pt x="7672" y="14674"/>
                    <a:pt x="7749" y="14115"/>
                    <a:pt x="7843" y="13561"/>
                  </a:cubicBezTo>
                  <a:cubicBezTo>
                    <a:pt x="8122" y="11924"/>
                    <a:pt x="8828" y="10479"/>
                    <a:pt x="9891" y="9219"/>
                  </a:cubicBezTo>
                  <a:cubicBezTo>
                    <a:pt x="10738" y="8212"/>
                    <a:pt x="11574" y="7203"/>
                    <a:pt x="12247" y="6069"/>
                  </a:cubicBezTo>
                  <a:cubicBezTo>
                    <a:pt x="12273" y="6027"/>
                    <a:pt x="12327" y="6001"/>
                    <a:pt x="12379" y="5956"/>
                  </a:cubicBezTo>
                  <a:cubicBezTo>
                    <a:pt x="12418" y="6220"/>
                    <a:pt x="12442" y="6454"/>
                    <a:pt x="12485" y="6684"/>
                  </a:cubicBezTo>
                  <a:cubicBezTo>
                    <a:pt x="12714" y="7898"/>
                    <a:pt x="12931" y="9117"/>
                    <a:pt x="13488" y="10233"/>
                  </a:cubicBezTo>
                  <a:cubicBezTo>
                    <a:pt x="13882" y="11023"/>
                    <a:pt x="14312" y="11796"/>
                    <a:pt x="14746" y="12562"/>
                  </a:cubicBezTo>
                  <a:cubicBezTo>
                    <a:pt x="15142" y="13257"/>
                    <a:pt x="15592" y="13924"/>
                    <a:pt x="15971" y="14628"/>
                  </a:cubicBezTo>
                  <a:cubicBezTo>
                    <a:pt x="16491" y="15592"/>
                    <a:pt x="16917" y="16610"/>
                    <a:pt x="17652" y="17447"/>
                  </a:cubicBezTo>
                  <a:cubicBezTo>
                    <a:pt x="17766" y="17577"/>
                    <a:pt x="17851" y="17733"/>
                    <a:pt x="17963" y="17894"/>
                  </a:cubicBezTo>
                  <a:cubicBezTo>
                    <a:pt x="18002" y="17831"/>
                    <a:pt x="18022" y="17813"/>
                    <a:pt x="18020" y="17798"/>
                  </a:cubicBezTo>
                  <a:cubicBezTo>
                    <a:pt x="18011" y="17759"/>
                    <a:pt x="18000" y="17720"/>
                    <a:pt x="17983" y="17683"/>
                  </a:cubicBezTo>
                  <a:cubicBezTo>
                    <a:pt x="17658" y="16802"/>
                    <a:pt x="17444" y="15897"/>
                    <a:pt x="17433" y="14955"/>
                  </a:cubicBezTo>
                  <a:cubicBezTo>
                    <a:pt x="17422" y="13968"/>
                    <a:pt x="17420" y="12980"/>
                    <a:pt x="17455" y="11993"/>
                  </a:cubicBezTo>
                  <a:cubicBezTo>
                    <a:pt x="17493" y="10884"/>
                    <a:pt x="17515" y="9767"/>
                    <a:pt x="17660" y="8669"/>
                  </a:cubicBezTo>
                  <a:cubicBezTo>
                    <a:pt x="17784" y="7734"/>
                    <a:pt x="17734" y="6827"/>
                    <a:pt x="17571" y="5915"/>
                  </a:cubicBezTo>
                  <a:cubicBezTo>
                    <a:pt x="17532" y="5698"/>
                    <a:pt x="17489" y="5482"/>
                    <a:pt x="17444" y="5254"/>
                  </a:cubicBezTo>
                  <a:lnTo>
                    <a:pt x="17444" y="5254"/>
                  </a:lnTo>
                  <a:cubicBezTo>
                    <a:pt x="17716" y="5346"/>
                    <a:pt x="17939" y="5458"/>
                    <a:pt x="18175" y="5495"/>
                  </a:cubicBezTo>
                  <a:cubicBezTo>
                    <a:pt x="18719" y="5582"/>
                    <a:pt x="19269" y="5633"/>
                    <a:pt x="19817" y="5699"/>
                  </a:cubicBezTo>
                  <a:cubicBezTo>
                    <a:pt x="20624" y="5798"/>
                    <a:pt x="21424" y="5917"/>
                    <a:pt x="22231" y="5991"/>
                  </a:cubicBezTo>
                  <a:cubicBezTo>
                    <a:pt x="23331" y="6092"/>
                    <a:pt x="24398" y="6285"/>
                    <a:pt x="25289" y="6987"/>
                  </a:cubicBezTo>
                  <a:cubicBezTo>
                    <a:pt x="25644" y="7268"/>
                    <a:pt x="26018" y="7559"/>
                    <a:pt x="26159" y="8035"/>
                  </a:cubicBezTo>
                  <a:cubicBezTo>
                    <a:pt x="26178" y="8098"/>
                    <a:pt x="26284" y="8134"/>
                    <a:pt x="26350" y="8184"/>
                  </a:cubicBezTo>
                  <a:lnTo>
                    <a:pt x="26434" y="8098"/>
                  </a:lnTo>
                  <a:cubicBezTo>
                    <a:pt x="26319" y="7818"/>
                    <a:pt x="26231" y="7522"/>
                    <a:pt x="26083" y="7260"/>
                  </a:cubicBezTo>
                  <a:cubicBezTo>
                    <a:pt x="25691" y="6573"/>
                    <a:pt x="25249" y="5922"/>
                    <a:pt x="24676" y="5365"/>
                  </a:cubicBezTo>
                  <a:cubicBezTo>
                    <a:pt x="23935" y="4642"/>
                    <a:pt x="23242" y="3862"/>
                    <a:pt x="22459" y="3187"/>
                  </a:cubicBezTo>
                  <a:cubicBezTo>
                    <a:pt x="21794" y="2613"/>
                    <a:pt x="21031" y="2152"/>
                    <a:pt x="20311" y="1641"/>
                  </a:cubicBezTo>
                  <a:cubicBezTo>
                    <a:pt x="19154" y="818"/>
                    <a:pt x="17877" y="285"/>
                    <a:pt x="16469" y="97"/>
                  </a:cubicBezTo>
                  <a:cubicBezTo>
                    <a:pt x="16090" y="47"/>
                    <a:pt x="15708" y="1"/>
                    <a:pt x="153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4595350" y="2957000"/>
              <a:ext cx="118750" cy="399175"/>
            </a:xfrm>
            <a:custGeom>
              <a:avLst/>
              <a:gdLst/>
              <a:ahLst/>
              <a:cxnLst/>
              <a:rect l="l" t="t" r="r" b="b"/>
              <a:pathLst>
                <a:path w="4750" h="15967" extrusionOk="0">
                  <a:moveTo>
                    <a:pt x="642" y="0"/>
                  </a:moveTo>
                  <a:cubicBezTo>
                    <a:pt x="613" y="0"/>
                    <a:pt x="585" y="1"/>
                    <a:pt x="556" y="1"/>
                  </a:cubicBezTo>
                  <a:cubicBezTo>
                    <a:pt x="642" y="200"/>
                    <a:pt x="731" y="381"/>
                    <a:pt x="803" y="568"/>
                  </a:cubicBezTo>
                  <a:cubicBezTo>
                    <a:pt x="1123" y="1404"/>
                    <a:pt x="853" y="2185"/>
                    <a:pt x="558" y="2958"/>
                  </a:cubicBezTo>
                  <a:cubicBezTo>
                    <a:pt x="402" y="3367"/>
                    <a:pt x="179" y="3755"/>
                    <a:pt x="77" y="4175"/>
                  </a:cubicBezTo>
                  <a:cubicBezTo>
                    <a:pt x="1" y="4485"/>
                    <a:pt x="62" y="4831"/>
                    <a:pt x="82" y="5158"/>
                  </a:cubicBezTo>
                  <a:cubicBezTo>
                    <a:pt x="190" y="6938"/>
                    <a:pt x="863" y="8541"/>
                    <a:pt x="1695" y="10073"/>
                  </a:cubicBezTo>
                  <a:cubicBezTo>
                    <a:pt x="2504" y="11565"/>
                    <a:pt x="3169" y="13118"/>
                    <a:pt x="3862" y="14662"/>
                  </a:cubicBezTo>
                  <a:cubicBezTo>
                    <a:pt x="4074" y="15130"/>
                    <a:pt x="4317" y="15576"/>
                    <a:pt x="4750" y="15967"/>
                  </a:cubicBezTo>
                  <a:cubicBezTo>
                    <a:pt x="4730" y="15844"/>
                    <a:pt x="4718" y="15784"/>
                    <a:pt x="4709" y="15725"/>
                  </a:cubicBezTo>
                  <a:cubicBezTo>
                    <a:pt x="4614" y="15142"/>
                    <a:pt x="4471" y="14558"/>
                    <a:pt x="4434" y="13971"/>
                  </a:cubicBezTo>
                  <a:cubicBezTo>
                    <a:pt x="4388" y="13213"/>
                    <a:pt x="4419" y="12451"/>
                    <a:pt x="4425" y="11691"/>
                  </a:cubicBezTo>
                  <a:cubicBezTo>
                    <a:pt x="4436" y="10275"/>
                    <a:pt x="4429" y="8857"/>
                    <a:pt x="4598" y="7441"/>
                  </a:cubicBezTo>
                  <a:cubicBezTo>
                    <a:pt x="4685" y="6713"/>
                    <a:pt x="4672" y="5961"/>
                    <a:pt x="4592" y="5230"/>
                  </a:cubicBezTo>
                  <a:cubicBezTo>
                    <a:pt x="4516" y="4543"/>
                    <a:pt x="4300" y="3868"/>
                    <a:pt x="4133" y="3190"/>
                  </a:cubicBezTo>
                  <a:cubicBezTo>
                    <a:pt x="3908" y="2281"/>
                    <a:pt x="3468" y="1494"/>
                    <a:pt x="2760" y="869"/>
                  </a:cubicBezTo>
                  <a:cubicBezTo>
                    <a:pt x="2153" y="337"/>
                    <a:pt x="1466" y="0"/>
                    <a:pt x="6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4281650" y="2951675"/>
              <a:ext cx="271400" cy="252925"/>
            </a:xfrm>
            <a:custGeom>
              <a:avLst/>
              <a:gdLst/>
              <a:ahLst/>
              <a:cxnLst/>
              <a:rect l="l" t="t" r="r" b="b"/>
              <a:pathLst>
                <a:path w="10856" h="10117" extrusionOk="0">
                  <a:moveTo>
                    <a:pt x="10795" y="0"/>
                  </a:moveTo>
                  <a:cubicBezTo>
                    <a:pt x="10770" y="0"/>
                    <a:pt x="10745" y="1"/>
                    <a:pt x="10720" y="5"/>
                  </a:cubicBezTo>
                  <a:cubicBezTo>
                    <a:pt x="9862" y="149"/>
                    <a:pt x="9027" y="408"/>
                    <a:pt x="8236" y="772"/>
                  </a:cubicBezTo>
                  <a:cubicBezTo>
                    <a:pt x="7017" y="1337"/>
                    <a:pt x="5846" y="1982"/>
                    <a:pt x="4895" y="2942"/>
                  </a:cubicBezTo>
                  <a:cubicBezTo>
                    <a:pt x="4180" y="3663"/>
                    <a:pt x="3544" y="4460"/>
                    <a:pt x="2851" y="5202"/>
                  </a:cubicBezTo>
                  <a:cubicBezTo>
                    <a:pt x="1820" y="6305"/>
                    <a:pt x="1142" y="7628"/>
                    <a:pt x="482" y="8963"/>
                  </a:cubicBezTo>
                  <a:cubicBezTo>
                    <a:pt x="302" y="9323"/>
                    <a:pt x="160" y="9702"/>
                    <a:pt x="1" y="10074"/>
                  </a:cubicBezTo>
                  <a:lnTo>
                    <a:pt x="66" y="10116"/>
                  </a:lnTo>
                  <a:cubicBezTo>
                    <a:pt x="863" y="9334"/>
                    <a:pt x="1814" y="8797"/>
                    <a:pt x="2819" y="8342"/>
                  </a:cubicBezTo>
                  <a:cubicBezTo>
                    <a:pt x="4352" y="7645"/>
                    <a:pt x="5883" y="6933"/>
                    <a:pt x="7219" y="5899"/>
                  </a:cubicBezTo>
                  <a:cubicBezTo>
                    <a:pt x="7758" y="5480"/>
                    <a:pt x="8355" y="5131"/>
                    <a:pt x="8585" y="4330"/>
                  </a:cubicBezTo>
                  <a:cubicBezTo>
                    <a:pt x="9040" y="2753"/>
                    <a:pt x="9628" y="1203"/>
                    <a:pt x="10856" y="3"/>
                  </a:cubicBezTo>
                  <a:cubicBezTo>
                    <a:pt x="10836" y="1"/>
                    <a:pt x="10815" y="0"/>
                    <a:pt x="107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4461375" y="2950525"/>
              <a:ext cx="154775" cy="334150"/>
            </a:xfrm>
            <a:custGeom>
              <a:avLst/>
              <a:gdLst/>
              <a:ahLst/>
              <a:cxnLst/>
              <a:rect l="l" t="t" r="r" b="b"/>
              <a:pathLst>
                <a:path w="6191" h="13366" extrusionOk="0">
                  <a:moveTo>
                    <a:pt x="4571" y="0"/>
                  </a:moveTo>
                  <a:cubicBezTo>
                    <a:pt x="4121" y="0"/>
                    <a:pt x="3686" y="230"/>
                    <a:pt x="3392" y="640"/>
                  </a:cubicBezTo>
                  <a:cubicBezTo>
                    <a:pt x="2381" y="2041"/>
                    <a:pt x="1662" y="3631"/>
                    <a:pt x="1275" y="5315"/>
                  </a:cubicBezTo>
                  <a:cubicBezTo>
                    <a:pt x="1000" y="6493"/>
                    <a:pt x="779" y="7684"/>
                    <a:pt x="575" y="8877"/>
                  </a:cubicBezTo>
                  <a:cubicBezTo>
                    <a:pt x="400" y="9908"/>
                    <a:pt x="279" y="10948"/>
                    <a:pt x="144" y="11985"/>
                  </a:cubicBezTo>
                  <a:cubicBezTo>
                    <a:pt x="84" y="12441"/>
                    <a:pt x="47" y="12896"/>
                    <a:pt x="1" y="13353"/>
                  </a:cubicBezTo>
                  <a:lnTo>
                    <a:pt x="79" y="13366"/>
                  </a:lnTo>
                  <a:cubicBezTo>
                    <a:pt x="99" y="13293"/>
                    <a:pt x="133" y="13221"/>
                    <a:pt x="140" y="13147"/>
                  </a:cubicBezTo>
                  <a:cubicBezTo>
                    <a:pt x="257" y="11939"/>
                    <a:pt x="614" y="10794"/>
                    <a:pt x="1145" y="9709"/>
                  </a:cubicBezTo>
                  <a:cubicBezTo>
                    <a:pt x="1978" y="8011"/>
                    <a:pt x="3199" y="6589"/>
                    <a:pt x="4440" y="5186"/>
                  </a:cubicBezTo>
                  <a:cubicBezTo>
                    <a:pt x="5163" y="4367"/>
                    <a:pt x="5819" y="3514"/>
                    <a:pt x="5962" y="2390"/>
                  </a:cubicBezTo>
                  <a:cubicBezTo>
                    <a:pt x="6051" y="1706"/>
                    <a:pt x="6190" y="1028"/>
                    <a:pt x="5581" y="435"/>
                  </a:cubicBezTo>
                  <a:cubicBezTo>
                    <a:pt x="5274" y="138"/>
                    <a:pt x="4918" y="0"/>
                    <a:pt x="45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4618775" y="2937975"/>
              <a:ext cx="294800" cy="166000"/>
            </a:xfrm>
            <a:custGeom>
              <a:avLst/>
              <a:gdLst/>
              <a:ahLst/>
              <a:cxnLst/>
              <a:rect l="l" t="t" r="r" b="b"/>
              <a:pathLst>
                <a:path w="11792" h="6640" extrusionOk="0">
                  <a:moveTo>
                    <a:pt x="1587" y="1"/>
                  </a:moveTo>
                  <a:cubicBezTo>
                    <a:pt x="1288" y="1"/>
                    <a:pt x="987" y="16"/>
                    <a:pt x="682" y="43"/>
                  </a:cubicBezTo>
                  <a:cubicBezTo>
                    <a:pt x="450" y="64"/>
                    <a:pt x="227" y="194"/>
                    <a:pt x="0" y="274"/>
                  </a:cubicBezTo>
                  <a:lnTo>
                    <a:pt x="17" y="350"/>
                  </a:lnTo>
                  <a:cubicBezTo>
                    <a:pt x="66" y="345"/>
                    <a:pt x="114" y="342"/>
                    <a:pt x="161" y="342"/>
                  </a:cubicBezTo>
                  <a:cubicBezTo>
                    <a:pt x="643" y="342"/>
                    <a:pt x="1022" y="614"/>
                    <a:pt x="1403" y="865"/>
                  </a:cubicBezTo>
                  <a:cubicBezTo>
                    <a:pt x="2397" y="1515"/>
                    <a:pt x="2850" y="2548"/>
                    <a:pt x="3263" y="3594"/>
                  </a:cubicBezTo>
                  <a:cubicBezTo>
                    <a:pt x="3389" y="3914"/>
                    <a:pt x="3583" y="4118"/>
                    <a:pt x="3871" y="4289"/>
                  </a:cubicBezTo>
                  <a:cubicBezTo>
                    <a:pt x="4867" y="4884"/>
                    <a:pt x="5980" y="5066"/>
                    <a:pt x="7098" y="5222"/>
                  </a:cubicBezTo>
                  <a:cubicBezTo>
                    <a:pt x="7739" y="5313"/>
                    <a:pt x="8390" y="5333"/>
                    <a:pt x="9025" y="5449"/>
                  </a:cubicBezTo>
                  <a:cubicBezTo>
                    <a:pt x="10027" y="5631"/>
                    <a:pt x="10956" y="6004"/>
                    <a:pt x="11792" y="6640"/>
                  </a:cubicBezTo>
                  <a:cubicBezTo>
                    <a:pt x="11760" y="6578"/>
                    <a:pt x="11738" y="6508"/>
                    <a:pt x="11693" y="6460"/>
                  </a:cubicBezTo>
                  <a:cubicBezTo>
                    <a:pt x="11277" y="6004"/>
                    <a:pt x="10887" y="5519"/>
                    <a:pt x="10432" y="5107"/>
                  </a:cubicBezTo>
                  <a:cubicBezTo>
                    <a:pt x="9939" y="4661"/>
                    <a:pt x="9371" y="4299"/>
                    <a:pt x="8860" y="3871"/>
                  </a:cubicBezTo>
                  <a:cubicBezTo>
                    <a:pt x="7559" y="2784"/>
                    <a:pt x="6266" y="1699"/>
                    <a:pt x="4798" y="826"/>
                  </a:cubicBezTo>
                  <a:cubicBezTo>
                    <a:pt x="3773" y="214"/>
                    <a:pt x="2701" y="1"/>
                    <a:pt x="15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" name="Google Shape;273;p2"/>
          <p:cNvGrpSpPr/>
          <p:nvPr/>
        </p:nvGrpSpPr>
        <p:grpSpPr>
          <a:xfrm>
            <a:off x="-281399" y="200101"/>
            <a:ext cx="942443" cy="819133"/>
            <a:chOff x="-2932025" y="-2923641"/>
            <a:chExt cx="1678438" cy="1458830"/>
          </a:xfrm>
        </p:grpSpPr>
        <p:sp>
          <p:nvSpPr>
            <p:cNvPr id="274" name="Google Shape;274;p2"/>
            <p:cNvSpPr/>
            <p:nvPr/>
          </p:nvSpPr>
          <p:spPr>
            <a:xfrm>
              <a:off x="-2932025" y="-2923641"/>
              <a:ext cx="1678438" cy="1458830"/>
            </a:xfrm>
            <a:custGeom>
              <a:avLst/>
              <a:gdLst/>
              <a:ahLst/>
              <a:cxnLst/>
              <a:rect l="l" t="t" r="r" b="b"/>
              <a:pathLst>
                <a:path w="17678" h="15365" extrusionOk="0">
                  <a:moveTo>
                    <a:pt x="6305" y="163"/>
                  </a:moveTo>
                  <a:cubicBezTo>
                    <a:pt x="6679" y="163"/>
                    <a:pt x="7062" y="336"/>
                    <a:pt x="7285" y="576"/>
                  </a:cubicBezTo>
                  <a:cubicBezTo>
                    <a:pt x="7309" y="601"/>
                    <a:pt x="7335" y="623"/>
                    <a:pt x="7355" y="649"/>
                  </a:cubicBezTo>
                  <a:cubicBezTo>
                    <a:pt x="7516" y="862"/>
                    <a:pt x="7695" y="976"/>
                    <a:pt x="7989" y="976"/>
                  </a:cubicBezTo>
                  <a:cubicBezTo>
                    <a:pt x="7998" y="976"/>
                    <a:pt x="8008" y="976"/>
                    <a:pt x="8017" y="976"/>
                  </a:cubicBezTo>
                  <a:cubicBezTo>
                    <a:pt x="8023" y="976"/>
                    <a:pt x="8029" y="976"/>
                    <a:pt x="8034" y="976"/>
                  </a:cubicBezTo>
                  <a:cubicBezTo>
                    <a:pt x="8450" y="976"/>
                    <a:pt x="8845" y="1301"/>
                    <a:pt x="9052" y="1663"/>
                  </a:cubicBezTo>
                  <a:cubicBezTo>
                    <a:pt x="8764" y="1872"/>
                    <a:pt x="8485" y="2080"/>
                    <a:pt x="8199" y="2279"/>
                  </a:cubicBezTo>
                  <a:cubicBezTo>
                    <a:pt x="8174" y="2296"/>
                    <a:pt x="8138" y="2303"/>
                    <a:pt x="8101" y="2303"/>
                  </a:cubicBezTo>
                  <a:cubicBezTo>
                    <a:pt x="8080" y="2303"/>
                    <a:pt x="8058" y="2300"/>
                    <a:pt x="8039" y="2297"/>
                  </a:cubicBezTo>
                  <a:cubicBezTo>
                    <a:pt x="7931" y="2280"/>
                    <a:pt x="7824" y="2268"/>
                    <a:pt x="7720" y="2268"/>
                  </a:cubicBezTo>
                  <a:cubicBezTo>
                    <a:pt x="7473" y="2268"/>
                    <a:pt x="7245" y="2335"/>
                    <a:pt x="7060" y="2554"/>
                  </a:cubicBezTo>
                  <a:cubicBezTo>
                    <a:pt x="6726" y="2327"/>
                    <a:pt x="6449" y="2212"/>
                    <a:pt x="6179" y="2212"/>
                  </a:cubicBezTo>
                  <a:cubicBezTo>
                    <a:pt x="5864" y="2212"/>
                    <a:pt x="5559" y="2369"/>
                    <a:pt x="5185" y="2689"/>
                  </a:cubicBezTo>
                  <a:cubicBezTo>
                    <a:pt x="4782" y="2280"/>
                    <a:pt x="4321" y="1953"/>
                    <a:pt x="3747" y="1821"/>
                  </a:cubicBezTo>
                  <a:cubicBezTo>
                    <a:pt x="3865" y="1336"/>
                    <a:pt x="4351" y="976"/>
                    <a:pt x="4793" y="976"/>
                  </a:cubicBezTo>
                  <a:cubicBezTo>
                    <a:pt x="4909" y="976"/>
                    <a:pt x="5022" y="1000"/>
                    <a:pt x="5124" y="1054"/>
                  </a:cubicBezTo>
                  <a:cubicBezTo>
                    <a:pt x="5252" y="883"/>
                    <a:pt x="5384" y="714"/>
                    <a:pt x="5512" y="543"/>
                  </a:cubicBezTo>
                  <a:cubicBezTo>
                    <a:pt x="5715" y="272"/>
                    <a:pt x="6007" y="163"/>
                    <a:pt x="6305" y="163"/>
                  </a:cubicBezTo>
                  <a:close/>
                  <a:moveTo>
                    <a:pt x="7893" y="2487"/>
                  </a:moveTo>
                  <a:cubicBezTo>
                    <a:pt x="8238" y="2487"/>
                    <a:pt x="8487" y="2714"/>
                    <a:pt x="8706" y="2981"/>
                  </a:cubicBezTo>
                  <a:cubicBezTo>
                    <a:pt x="8948" y="3274"/>
                    <a:pt x="8974" y="3605"/>
                    <a:pt x="8859" y="3949"/>
                  </a:cubicBezTo>
                  <a:cubicBezTo>
                    <a:pt x="8742" y="4302"/>
                    <a:pt x="8487" y="4553"/>
                    <a:pt x="8179" y="4752"/>
                  </a:cubicBezTo>
                  <a:cubicBezTo>
                    <a:pt x="8128" y="4785"/>
                    <a:pt x="8095" y="4845"/>
                    <a:pt x="8054" y="4891"/>
                  </a:cubicBezTo>
                  <a:cubicBezTo>
                    <a:pt x="8101" y="4926"/>
                    <a:pt x="8143" y="4971"/>
                    <a:pt x="8193" y="4997"/>
                  </a:cubicBezTo>
                  <a:cubicBezTo>
                    <a:pt x="8390" y="5095"/>
                    <a:pt x="8470" y="5348"/>
                    <a:pt x="8372" y="5582"/>
                  </a:cubicBezTo>
                  <a:cubicBezTo>
                    <a:pt x="8233" y="5916"/>
                    <a:pt x="7819" y="6160"/>
                    <a:pt x="7433" y="6160"/>
                  </a:cubicBezTo>
                  <a:cubicBezTo>
                    <a:pt x="7378" y="6160"/>
                    <a:pt x="7324" y="6155"/>
                    <a:pt x="7272" y="6145"/>
                  </a:cubicBezTo>
                  <a:cubicBezTo>
                    <a:pt x="7251" y="5064"/>
                    <a:pt x="6688" y="4395"/>
                    <a:pt x="5782" y="4374"/>
                  </a:cubicBezTo>
                  <a:cubicBezTo>
                    <a:pt x="5780" y="4124"/>
                    <a:pt x="5709" y="3852"/>
                    <a:pt x="5975" y="3680"/>
                  </a:cubicBezTo>
                  <a:cubicBezTo>
                    <a:pt x="6057" y="3626"/>
                    <a:pt x="6150" y="3600"/>
                    <a:pt x="6246" y="3600"/>
                  </a:cubicBezTo>
                  <a:cubicBezTo>
                    <a:pt x="6397" y="3600"/>
                    <a:pt x="6558" y="3665"/>
                    <a:pt x="6703" y="3795"/>
                  </a:cubicBezTo>
                  <a:cubicBezTo>
                    <a:pt x="6735" y="3691"/>
                    <a:pt x="6778" y="3607"/>
                    <a:pt x="6785" y="3522"/>
                  </a:cubicBezTo>
                  <a:cubicBezTo>
                    <a:pt x="6837" y="2920"/>
                    <a:pt x="7272" y="2583"/>
                    <a:pt x="7749" y="2500"/>
                  </a:cubicBezTo>
                  <a:cubicBezTo>
                    <a:pt x="7799" y="2491"/>
                    <a:pt x="7847" y="2487"/>
                    <a:pt x="7893" y="2487"/>
                  </a:cubicBezTo>
                  <a:close/>
                  <a:moveTo>
                    <a:pt x="3280" y="2096"/>
                  </a:moveTo>
                  <a:cubicBezTo>
                    <a:pt x="3577" y="2096"/>
                    <a:pt x="3888" y="2160"/>
                    <a:pt x="4211" y="2284"/>
                  </a:cubicBezTo>
                  <a:cubicBezTo>
                    <a:pt x="4561" y="2418"/>
                    <a:pt x="4795" y="2658"/>
                    <a:pt x="5001" y="2944"/>
                  </a:cubicBezTo>
                  <a:cubicBezTo>
                    <a:pt x="5057" y="3022"/>
                    <a:pt x="5102" y="3065"/>
                    <a:pt x="5146" y="3065"/>
                  </a:cubicBezTo>
                  <a:cubicBezTo>
                    <a:pt x="5189" y="3065"/>
                    <a:pt x="5232" y="3024"/>
                    <a:pt x="5284" y="2934"/>
                  </a:cubicBezTo>
                  <a:cubicBezTo>
                    <a:pt x="5440" y="2669"/>
                    <a:pt x="5810" y="2517"/>
                    <a:pt x="6158" y="2517"/>
                  </a:cubicBezTo>
                  <a:cubicBezTo>
                    <a:pt x="6365" y="2517"/>
                    <a:pt x="6564" y="2570"/>
                    <a:pt x="6705" y="2685"/>
                  </a:cubicBezTo>
                  <a:cubicBezTo>
                    <a:pt x="6813" y="2775"/>
                    <a:pt x="6869" y="2858"/>
                    <a:pt x="6766" y="3001"/>
                  </a:cubicBezTo>
                  <a:cubicBezTo>
                    <a:pt x="6690" y="3105"/>
                    <a:pt x="6661" y="3243"/>
                    <a:pt x="6631" y="3315"/>
                  </a:cubicBezTo>
                  <a:cubicBezTo>
                    <a:pt x="6404" y="3349"/>
                    <a:pt x="6211" y="3360"/>
                    <a:pt x="6029" y="3410"/>
                  </a:cubicBezTo>
                  <a:cubicBezTo>
                    <a:pt x="5666" y="3505"/>
                    <a:pt x="5534" y="3791"/>
                    <a:pt x="5534" y="4129"/>
                  </a:cubicBezTo>
                  <a:cubicBezTo>
                    <a:pt x="5534" y="4384"/>
                    <a:pt x="5471" y="4558"/>
                    <a:pt x="5276" y="4748"/>
                  </a:cubicBezTo>
                  <a:cubicBezTo>
                    <a:pt x="5059" y="4956"/>
                    <a:pt x="4932" y="5259"/>
                    <a:pt x="4752" y="5543"/>
                  </a:cubicBezTo>
                  <a:cubicBezTo>
                    <a:pt x="4709" y="5525"/>
                    <a:pt x="4670" y="5501"/>
                    <a:pt x="4633" y="5474"/>
                  </a:cubicBezTo>
                  <a:cubicBezTo>
                    <a:pt x="4477" y="5361"/>
                    <a:pt x="4301" y="5305"/>
                    <a:pt x="4125" y="5305"/>
                  </a:cubicBezTo>
                  <a:cubicBezTo>
                    <a:pt x="3932" y="5305"/>
                    <a:pt x="3739" y="5373"/>
                    <a:pt x="3570" y="5508"/>
                  </a:cubicBezTo>
                  <a:cubicBezTo>
                    <a:pt x="3242" y="5774"/>
                    <a:pt x="3130" y="6171"/>
                    <a:pt x="3307" y="6537"/>
                  </a:cubicBezTo>
                  <a:cubicBezTo>
                    <a:pt x="3448" y="6827"/>
                    <a:pt x="3619" y="7104"/>
                    <a:pt x="3780" y="7396"/>
                  </a:cubicBezTo>
                  <a:cubicBezTo>
                    <a:pt x="3089" y="7316"/>
                    <a:pt x="2450" y="7084"/>
                    <a:pt x="1980" y="6543"/>
                  </a:cubicBezTo>
                  <a:cubicBezTo>
                    <a:pt x="1814" y="6352"/>
                    <a:pt x="1696" y="6086"/>
                    <a:pt x="1649" y="5835"/>
                  </a:cubicBezTo>
                  <a:cubicBezTo>
                    <a:pt x="1580" y="5465"/>
                    <a:pt x="1742" y="5296"/>
                    <a:pt x="2108" y="5211"/>
                  </a:cubicBezTo>
                  <a:cubicBezTo>
                    <a:pt x="2169" y="5198"/>
                    <a:pt x="2221" y="5155"/>
                    <a:pt x="2277" y="5129"/>
                  </a:cubicBezTo>
                  <a:cubicBezTo>
                    <a:pt x="2089" y="4833"/>
                    <a:pt x="1887" y="4568"/>
                    <a:pt x="1740" y="4272"/>
                  </a:cubicBezTo>
                  <a:cubicBezTo>
                    <a:pt x="1623" y="4031"/>
                    <a:pt x="1558" y="3759"/>
                    <a:pt x="1499" y="3496"/>
                  </a:cubicBezTo>
                  <a:cubicBezTo>
                    <a:pt x="1426" y="3178"/>
                    <a:pt x="1592" y="2929"/>
                    <a:pt x="1809" y="2724"/>
                  </a:cubicBezTo>
                  <a:cubicBezTo>
                    <a:pt x="2259" y="2299"/>
                    <a:pt x="2749" y="2096"/>
                    <a:pt x="3280" y="2096"/>
                  </a:cubicBezTo>
                  <a:close/>
                  <a:moveTo>
                    <a:pt x="14059" y="3850"/>
                  </a:moveTo>
                  <a:cubicBezTo>
                    <a:pt x="14250" y="3850"/>
                    <a:pt x="14439" y="3912"/>
                    <a:pt x="14623" y="4068"/>
                  </a:cubicBezTo>
                  <a:cubicBezTo>
                    <a:pt x="14745" y="4172"/>
                    <a:pt x="14866" y="4335"/>
                    <a:pt x="14892" y="4490"/>
                  </a:cubicBezTo>
                  <a:cubicBezTo>
                    <a:pt x="14931" y="4722"/>
                    <a:pt x="15052" y="4772"/>
                    <a:pt x="15247" y="4787"/>
                  </a:cubicBezTo>
                  <a:cubicBezTo>
                    <a:pt x="15546" y="4809"/>
                    <a:pt x="15855" y="4800"/>
                    <a:pt x="16139" y="4880"/>
                  </a:cubicBezTo>
                  <a:cubicBezTo>
                    <a:pt x="16761" y="5055"/>
                    <a:pt x="17174" y="5943"/>
                    <a:pt x="16860" y="6459"/>
                  </a:cubicBezTo>
                  <a:cubicBezTo>
                    <a:pt x="16709" y="6705"/>
                    <a:pt x="16622" y="6848"/>
                    <a:pt x="16797" y="7136"/>
                  </a:cubicBezTo>
                  <a:cubicBezTo>
                    <a:pt x="16955" y="7394"/>
                    <a:pt x="16852" y="7702"/>
                    <a:pt x="16613" y="7881"/>
                  </a:cubicBezTo>
                  <a:cubicBezTo>
                    <a:pt x="16217" y="7788"/>
                    <a:pt x="15843" y="7704"/>
                    <a:pt x="15474" y="7606"/>
                  </a:cubicBezTo>
                  <a:cubicBezTo>
                    <a:pt x="15403" y="7587"/>
                    <a:pt x="15305" y="7517"/>
                    <a:pt x="15292" y="7455"/>
                  </a:cubicBezTo>
                  <a:cubicBezTo>
                    <a:pt x="15152" y="6727"/>
                    <a:pt x="14888" y="6465"/>
                    <a:pt x="14130" y="6337"/>
                  </a:cubicBezTo>
                  <a:cubicBezTo>
                    <a:pt x="14130" y="6316"/>
                    <a:pt x="14123" y="6288"/>
                    <a:pt x="14130" y="6270"/>
                  </a:cubicBezTo>
                  <a:cubicBezTo>
                    <a:pt x="14398" y="5649"/>
                    <a:pt x="14104" y="4919"/>
                    <a:pt x="13478" y="4627"/>
                  </a:cubicBezTo>
                  <a:cubicBezTo>
                    <a:pt x="13424" y="4603"/>
                    <a:pt x="13374" y="4508"/>
                    <a:pt x="13374" y="4443"/>
                  </a:cubicBezTo>
                  <a:cubicBezTo>
                    <a:pt x="13372" y="4311"/>
                    <a:pt x="13404" y="4179"/>
                    <a:pt x="13420" y="4034"/>
                  </a:cubicBezTo>
                  <a:cubicBezTo>
                    <a:pt x="13632" y="3926"/>
                    <a:pt x="13847" y="3850"/>
                    <a:pt x="14059" y="3850"/>
                  </a:cubicBezTo>
                  <a:close/>
                  <a:moveTo>
                    <a:pt x="9645" y="2368"/>
                  </a:moveTo>
                  <a:cubicBezTo>
                    <a:pt x="9900" y="2368"/>
                    <a:pt x="10146" y="2425"/>
                    <a:pt x="10330" y="2541"/>
                  </a:cubicBezTo>
                  <a:cubicBezTo>
                    <a:pt x="10360" y="2556"/>
                    <a:pt x="10393" y="2564"/>
                    <a:pt x="10426" y="2564"/>
                  </a:cubicBezTo>
                  <a:cubicBezTo>
                    <a:pt x="10451" y="2564"/>
                    <a:pt x="10477" y="2559"/>
                    <a:pt x="10501" y="2550"/>
                  </a:cubicBezTo>
                  <a:cubicBezTo>
                    <a:pt x="10713" y="2442"/>
                    <a:pt x="10942" y="2390"/>
                    <a:pt x="11170" y="2390"/>
                  </a:cubicBezTo>
                  <a:cubicBezTo>
                    <a:pt x="11542" y="2390"/>
                    <a:pt x="11910" y="2531"/>
                    <a:pt x="12190" y="2801"/>
                  </a:cubicBezTo>
                  <a:cubicBezTo>
                    <a:pt x="12367" y="2964"/>
                    <a:pt x="12534" y="3137"/>
                    <a:pt x="12690" y="3321"/>
                  </a:cubicBezTo>
                  <a:cubicBezTo>
                    <a:pt x="12883" y="3553"/>
                    <a:pt x="13053" y="3798"/>
                    <a:pt x="13010" y="4133"/>
                  </a:cubicBezTo>
                  <a:cubicBezTo>
                    <a:pt x="12997" y="4224"/>
                    <a:pt x="13056" y="4322"/>
                    <a:pt x="13093" y="4462"/>
                  </a:cubicBezTo>
                  <a:cubicBezTo>
                    <a:pt x="12943" y="4384"/>
                    <a:pt x="12803" y="4352"/>
                    <a:pt x="12672" y="4352"/>
                  </a:cubicBezTo>
                  <a:cubicBezTo>
                    <a:pt x="12323" y="4352"/>
                    <a:pt x="12035" y="4580"/>
                    <a:pt x="11754" y="4772"/>
                  </a:cubicBezTo>
                  <a:cubicBezTo>
                    <a:pt x="11324" y="5064"/>
                    <a:pt x="11204" y="5547"/>
                    <a:pt x="11139" y="6041"/>
                  </a:cubicBezTo>
                  <a:cubicBezTo>
                    <a:pt x="11032" y="5992"/>
                    <a:pt x="10927" y="5969"/>
                    <a:pt x="10827" y="5969"/>
                  </a:cubicBezTo>
                  <a:cubicBezTo>
                    <a:pt x="10403" y="5969"/>
                    <a:pt x="10069" y="6369"/>
                    <a:pt x="10078" y="6764"/>
                  </a:cubicBezTo>
                  <a:cubicBezTo>
                    <a:pt x="10085" y="7132"/>
                    <a:pt x="10096" y="7498"/>
                    <a:pt x="10102" y="7864"/>
                  </a:cubicBezTo>
                  <a:cubicBezTo>
                    <a:pt x="10102" y="7937"/>
                    <a:pt x="10087" y="8009"/>
                    <a:pt x="10078" y="8111"/>
                  </a:cubicBezTo>
                  <a:cubicBezTo>
                    <a:pt x="9866" y="7909"/>
                    <a:pt x="9735" y="7751"/>
                    <a:pt x="9510" y="7751"/>
                  </a:cubicBezTo>
                  <a:cubicBezTo>
                    <a:pt x="9361" y="7751"/>
                    <a:pt x="9171" y="7820"/>
                    <a:pt x="8890" y="7990"/>
                  </a:cubicBezTo>
                  <a:cubicBezTo>
                    <a:pt x="8639" y="7483"/>
                    <a:pt x="8639" y="7483"/>
                    <a:pt x="8091" y="7370"/>
                  </a:cubicBezTo>
                  <a:cubicBezTo>
                    <a:pt x="8119" y="6747"/>
                    <a:pt x="7727" y="6479"/>
                    <a:pt x="7271" y="6479"/>
                  </a:cubicBezTo>
                  <a:cubicBezTo>
                    <a:pt x="7260" y="6479"/>
                    <a:pt x="7249" y="6479"/>
                    <a:pt x="7238" y="6480"/>
                  </a:cubicBezTo>
                  <a:cubicBezTo>
                    <a:pt x="7235" y="6457"/>
                    <a:pt x="7229" y="6435"/>
                    <a:pt x="7224" y="6413"/>
                  </a:cubicBezTo>
                  <a:cubicBezTo>
                    <a:pt x="7309" y="6401"/>
                    <a:pt x="7396" y="6372"/>
                    <a:pt x="7480" y="6372"/>
                  </a:cubicBezTo>
                  <a:cubicBezTo>
                    <a:pt x="7490" y="6372"/>
                    <a:pt x="7501" y="6373"/>
                    <a:pt x="7512" y="6374"/>
                  </a:cubicBezTo>
                  <a:cubicBezTo>
                    <a:pt x="7554" y="6378"/>
                    <a:pt x="7595" y="6381"/>
                    <a:pt x="7635" y="6381"/>
                  </a:cubicBezTo>
                  <a:cubicBezTo>
                    <a:pt x="7928" y="6381"/>
                    <a:pt x="8172" y="6264"/>
                    <a:pt x="8394" y="6058"/>
                  </a:cubicBezTo>
                  <a:cubicBezTo>
                    <a:pt x="8680" y="5792"/>
                    <a:pt x="8788" y="5302"/>
                    <a:pt x="8582" y="4984"/>
                  </a:cubicBezTo>
                  <a:cubicBezTo>
                    <a:pt x="8481" y="4830"/>
                    <a:pt x="8528" y="4748"/>
                    <a:pt x="8626" y="4622"/>
                  </a:cubicBezTo>
                  <a:cubicBezTo>
                    <a:pt x="8797" y="4402"/>
                    <a:pt x="8978" y="4174"/>
                    <a:pt x="9076" y="3919"/>
                  </a:cubicBezTo>
                  <a:cubicBezTo>
                    <a:pt x="9260" y="3436"/>
                    <a:pt x="9065" y="3024"/>
                    <a:pt x="8703" y="2665"/>
                  </a:cubicBezTo>
                  <a:cubicBezTo>
                    <a:pt x="8953" y="2468"/>
                    <a:pt x="9307" y="2368"/>
                    <a:pt x="9645" y="2368"/>
                  </a:cubicBezTo>
                  <a:close/>
                  <a:moveTo>
                    <a:pt x="12616" y="4653"/>
                  </a:moveTo>
                  <a:cubicBezTo>
                    <a:pt x="12849" y="4653"/>
                    <a:pt x="13094" y="4775"/>
                    <a:pt x="13370" y="5003"/>
                  </a:cubicBezTo>
                  <a:cubicBezTo>
                    <a:pt x="13993" y="5512"/>
                    <a:pt x="13833" y="6138"/>
                    <a:pt x="13476" y="6745"/>
                  </a:cubicBezTo>
                  <a:cubicBezTo>
                    <a:pt x="13309" y="7030"/>
                    <a:pt x="13309" y="7058"/>
                    <a:pt x="13640" y="7110"/>
                  </a:cubicBezTo>
                  <a:cubicBezTo>
                    <a:pt x="13909" y="7152"/>
                    <a:pt x="14037" y="7470"/>
                    <a:pt x="13892" y="7767"/>
                  </a:cubicBezTo>
                  <a:cubicBezTo>
                    <a:pt x="13734" y="8089"/>
                    <a:pt x="13513" y="8356"/>
                    <a:pt x="13164" y="8488"/>
                  </a:cubicBezTo>
                  <a:cubicBezTo>
                    <a:pt x="13155" y="8475"/>
                    <a:pt x="13136" y="8459"/>
                    <a:pt x="13138" y="8449"/>
                  </a:cubicBezTo>
                  <a:cubicBezTo>
                    <a:pt x="13277" y="7858"/>
                    <a:pt x="13054" y="7414"/>
                    <a:pt x="12558" y="7112"/>
                  </a:cubicBezTo>
                  <a:cubicBezTo>
                    <a:pt x="12313" y="6962"/>
                    <a:pt x="12060" y="6888"/>
                    <a:pt x="11808" y="6888"/>
                  </a:cubicBezTo>
                  <a:cubicBezTo>
                    <a:pt x="11549" y="6888"/>
                    <a:pt x="11290" y="6966"/>
                    <a:pt x="11038" y="7121"/>
                  </a:cubicBezTo>
                  <a:cubicBezTo>
                    <a:pt x="10787" y="7273"/>
                    <a:pt x="10570" y="7483"/>
                    <a:pt x="10317" y="7682"/>
                  </a:cubicBezTo>
                  <a:lnTo>
                    <a:pt x="10317" y="7680"/>
                  </a:lnTo>
                  <a:cubicBezTo>
                    <a:pt x="10345" y="7385"/>
                    <a:pt x="10347" y="7085"/>
                    <a:pt x="10405" y="6797"/>
                  </a:cubicBezTo>
                  <a:cubicBezTo>
                    <a:pt x="10452" y="6557"/>
                    <a:pt x="10607" y="6432"/>
                    <a:pt x="10810" y="6432"/>
                  </a:cubicBezTo>
                  <a:cubicBezTo>
                    <a:pt x="10881" y="6432"/>
                    <a:pt x="10957" y="6447"/>
                    <a:pt x="11036" y="6478"/>
                  </a:cubicBezTo>
                  <a:cubicBezTo>
                    <a:pt x="11107" y="6504"/>
                    <a:pt x="11176" y="6535"/>
                    <a:pt x="11278" y="6578"/>
                  </a:cubicBezTo>
                  <a:cubicBezTo>
                    <a:pt x="11384" y="6262"/>
                    <a:pt x="11490" y="5959"/>
                    <a:pt x="11583" y="5653"/>
                  </a:cubicBezTo>
                  <a:cubicBezTo>
                    <a:pt x="11677" y="5331"/>
                    <a:pt x="11871" y="5047"/>
                    <a:pt x="12135" y="4839"/>
                  </a:cubicBezTo>
                  <a:cubicBezTo>
                    <a:pt x="12294" y="4713"/>
                    <a:pt x="12452" y="4653"/>
                    <a:pt x="12616" y="4653"/>
                  </a:cubicBezTo>
                  <a:close/>
                  <a:moveTo>
                    <a:pt x="1728" y="6835"/>
                  </a:moveTo>
                  <a:cubicBezTo>
                    <a:pt x="1917" y="6835"/>
                    <a:pt x="2101" y="6905"/>
                    <a:pt x="2283" y="7048"/>
                  </a:cubicBezTo>
                  <a:cubicBezTo>
                    <a:pt x="2783" y="7444"/>
                    <a:pt x="3392" y="7559"/>
                    <a:pt x="4015" y="7615"/>
                  </a:cubicBezTo>
                  <a:cubicBezTo>
                    <a:pt x="4113" y="7624"/>
                    <a:pt x="4211" y="7654"/>
                    <a:pt x="4375" y="7688"/>
                  </a:cubicBezTo>
                  <a:cubicBezTo>
                    <a:pt x="4070" y="8002"/>
                    <a:pt x="4215" y="8245"/>
                    <a:pt x="4368" y="8449"/>
                  </a:cubicBezTo>
                  <a:cubicBezTo>
                    <a:pt x="4561" y="8706"/>
                    <a:pt x="4788" y="8815"/>
                    <a:pt x="5028" y="8815"/>
                  </a:cubicBezTo>
                  <a:cubicBezTo>
                    <a:pt x="5203" y="8815"/>
                    <a:pt x="5386" y="8758"/>
                    <a:pt x="5568" y="8657"/>
                  </a:cubicBezTo>
                  <a:cubicBezTo>
                    <a:pt x="5765" y="8925"/>
                    <a:pt x="5951" y="9165"/>
                    <a:pt x="6120" y="9417"/>
                  </a:cubicBezTo>
                  <a:cubicBezTo>
                    <a:pt x="6148" y="9460"/>
                    <a:pt x="6133" y="9572"/>
                    <a:pt x="6096" y="9614"/>
                  </a:cubicBezTo>
                  <a:cubicBezTo>
                    <a:pt x="5891" y="9841"/>
                    <a:pt x="5696" y="10088"/>
                    <a:pt x="5453" y="10268"/>
                  </a:cubicBezTo>
                  <a:cubicBezTo>
                    <a:pt x="5120" y="10518"/>
                    <a:pt x="4751" y="10743"/>
                    <a:pt x="4346" y="10743"/>
                  </a:cubicBezTo>
                  <a:cubicBezTo>
                    <a:pt x="4227" y="10743"/>
                    <a:pt x="4105" y="10723"/>
                    <a:pt x="3979" y="10679"/>
                  </a:cubicBezTo>
                  <a:cubicBezTo>
                    <a:pt x="3572" y="10536"/>
                    <a:pt x="3214" y="10257"/>
                    <a:pt x="2831" y="10042"/>
                  </a:cubicBezTo>
                  <a:cubicBezTo>
                    <a:pt x="2768" y="10006"/>
                    <a:pt x="2693" y="9988"/>
                    <a:pt x="2625" y="9960"/>
                  </a:cubicBezTo>
                  <a:lnTo>
                    <a:pt x="2625" y="9960"/>
                  </a:lnTo>
                  <a:cubicBezTo>
                    <a:pt x="2647" y="10040"/>
                    <a:pt x="2645" y="10146"/>
                    <a:pt x="2697" y="10198"/>
                  </a:cubicBezTo>
                  <a:cubicBezTo>
                    <a:pt x="2836" y="10337"/>
                    <a:pt x="2998" y="10456"/>
                    <a:pt x="3152" y="10582"/>
                  </a:cubicBezTo>
                  <a:cubicBezTo>
                    <a:pt x="2981" y="10710"/>
                    <a:pt x="2777" y="10771"/>
                    <a:pt x="2569" y="10771"/>
                  </a:cubicBezTo>
                  <a:cubicBezTo>
                    <a:pt x="2187" y="10771"/>
                    <a:pt x="1794" y="10566"/>
                    <a:pt x="1582" y="10198"/>
                  </a:cubicBezTo>
                  <a:cubicBezTo>
                    <a:pt x="1419" y="9917"/>
                    <a:pt x="1305" y="9607"/>
                    <a:pt x="1363" y="9267"/>
                  </a:cubicBezTo>
                  <a:cubicBezTo>
                    <a:pt x="1383" y="9137"/>
                    <a:pt x="1354" y="9074"/>
                    <a:pt x="1211" y="9009"/>
                  </a:cubicBezTo>
                  <a:cubicBezTo>
                    <a:pt x="605" y="8739"/>
                    <a:pt x="350" y="8126"/>
                    <a:pt x="551" y="7492"/>
                  </a:cubicBezTo>
                  <a:cubicBezTo>
                    <a:pt x="566" y="7448"/>
                    <a:pt x="592" y="7394"/>
                    <a:pt x="631" y="7370"/>
                  </a:cubicBezTo>
                  <a:cubicBezTo>
                    <a:pt x="874" y="7212"/>
                    <a:pt x="1108" y="7030"/>
                    <a:pt x="1374" y="6915"/>
                  </a:cubicBezTo>
                  <a:cubicBezTo>
                    <a:pt x="1494" y="6862"/>
                    <a:pt x="1612" y="6835"/>
                    <a:pt x="1728" y="6835"/>
                  </a:cubicBezTo>
                  <a:close/>
                  <a:moveTo>
                    <a:pt x="5913" y="4810"/>
                  </a:moveTo>
                  <a:cubicBezTo>
                    <a:pt x="6079" y="4810"/>
                    <a:pt x="6240" y="4856"/>
                    <a:pt x="6348" y="4943"/>
                  </a:cubicBezTo>
                  <a:cubicBezTo>
                    <a:pt x="6859" y="5352"/>
                    <a:pt x="6986" y="5900"/>
                    <a:pt x="6945" y="6511"/>
                  </a:cubicBezTo>
                  <a:cubicBezTo>
                    <a:pt x="6936" y="6646"/>
                    <a:pt x="6925" y="6738"/>
                    <a:pt x="7022" y="6738"/>
                  </a:cubicBezTo>
                  <a:cubicBezTo>
                    <a:pt x="7054" y="6738"/>
                    <a:pt x="7097" y="6728"/>
                    <a:pt x="7157" y="6706"/>
                  </a:cubicBezTo>
                  <a:cubicBezTo>
                    <a:pt x="7242" y="6675"/>
                    <a:pt x="7323" y="6661"/>
                    <a:pt x="7397" y="6661"/>
                  </a:cubicBezTo>
                  <a:cubicBezTo>
                    <a:pt x="7679" y="6661"/>
                    <a:pt x="7870" y="6873"/>
                    <a:pt x="7885" y="7223"/>
                  </a:cubicBezTo>
                  <a:cubicBezTo>
                    <a:pt x="7889" y="7329"/>
                    <a:pt x="7887" y="7437"/>
                    <a:pt x="7889" y="7578"/>
                  </a:cubicBezTo>
                  <a:cubicBezTo>
                    <a:pt x="7967" y="7563"/>
                    <a:pt x="8039" y="7556"/>
                    <a:pt x="8104" y="7556"/>
                  </a:cubicBezTo>
                  <a:cubicBezTo>
                    <a:pt x="8565" y="7556"/>
                    <a:pt x="8713" y="7911"/>
                    <a:pt x="8758" y="8375"/>
                  </a:cubicBezTo>
                  <a:cubicBezTo>
                    <a:pt x="8942" y="8221"/>
                    <a:pt x="9065" y="8081"/>
                    <a:pt x="9219" y="7998"/>
                  </a:cubicBezTo>
                  <a:cubicBezTo>
                    <a:pt x="9322" y="7941"/>
                    <a:pt x="9416" y="7915"/>
                    <a:pt x="9499" y="7915"/>
                  </a:cubicBezTo>
                  <a:cubicBezTo>
                    <a:pt x="9707" y="7915"/>
                    <a:pt x="9840" y="8085"/>
                    <a:pt x="9845" y="8381"/>
                  </a:cubicBezTo>
                  <a:cubicBezTo>
                    <a:pt x="9845" y="8459"/>
                    <a:pt x="9897" y="8537"/>
                    <a:pt x="9925" y="8615"/>
                  </a:cubicBezTo>
                  <a:cubicBezTo>
                    <a:pt x="9977" y="8555"/>
                    <a:pt x="10048" y="8501"/>
                    <a:pt x="10081" y="8431"/>
                  </a:cubicBezTo>
                  <a:cubicBezTo>
                    <a:pt x="10353" y="7842"/>
                    <a:pt x="11184" y="7342"/>
                    <a:pt x="11868" y="7342"/>
                  </a:cubicBezTo>
                  <a:cubicBezTo>
                    <a:pt x="11909" y="7342"/>
                    <a:pt x="11950" y="7344"/>
                    <a:pt x="11990" y="7347"/>
                  </a:cubicBezTo>
                  <a:cubicBezTo>
                    <a:pt x="12419" y="7387"/>
                    <a:pt x="13004" y="8078"/>
                    <a:pt x="12874" y="8449"/>
                  </a:cubicBezTo>
                  <a:cubicBezTo>
                    <a:pt x="12798" y="8670"/>
                    <a:pt x="12605" y="8858"/>
                    <a:pt x="12450" y="9048"/>
                  </a:cubicBezTo>
                  <a:cubicBezTo>
                    <a:pt x="12374" y="9141"/>
                    <a:pt x="12267" y="9207"/>
                    <a:pt x="12174" y="9287"/>
                  </a:cubicBezTo>
                  <a:cubicBezTo>
                    <a:pt x="12181" y="9312"/>
                    <a:pt x="12190" y="9338"/>
                    <a:pt x="12198" y="9362"/>
                  </a:cubicBezTo>
                  <a:cubicBezTo>
                    <a:pt x="12327" y="9358"/>
                    <a:pt x="12458" y="9352"/>
                    <a:pt x="12587" y="9352"/>
                  </a:cubicBezTo>
                  <a:cubicBezTo>
                    <a:pt x="12603" y="9352"/>
                    <a:pt x="12619" y="9352"/>
                    <a:pt x="12634" y="9352"/>
                  </a:cubicBezTo>
                  <a:cubicBezTo>
                    <a:pt x="13145" y="9358"/>
                    <a:pt x="13437" y="9873"/>
                    <a:pt x="13222" y="10341"/>
                  </a:cubicBezTo>
                  <a:cubicBezTo>
                    <a:pt x="12970" y="10884"/>
                    <a:pt x="12505" y="11111"/>
                    <a:pt x="11977" y="11111"/>
                  </a:cubicBezTo>
                  <a:cubicBezTo>
                    <a:pt x="11748" y="11111"/>
                    <a:pt x="11508" y="11069"/>
                    <a:pt x="11269" y="10991"/>
                  </a:cubicBezTo>
                  <a:cubicBezTo>
                    <a:pt x="11189" y="10967"/>
                    <a:pt x="11101" y="10965"/>
                    <a:pt x="11009" y="10950"/>
                  </a:cubicBezTo>
                  <a:lnTo>
                    <a:pt x="11009" y="10950"/>
                  </a:lnTo>
                  <a:cubicBezTo>
                    <a:pt x="11010" y="11028"/>
                    <a:pt x="11003" y="11051"/>
                    <a:pt x="11010" y="11060"/>
                  </a:cubicBezTo>
                  <a:cubicBezTo>
                    <a:pt x="11243" y="11357"/>
                    <a:pt x="11217" y="11458"/>
                    <a:pt x="10867" y="11612"/>
                  </a:cubicBezTo>
                  <a:cubicBezTo>
                    <a:pt x="10746" y="11665"/>
                    <a:pt x="10618" y="11690"/>
                    <a:pt x="10489" y="11690"/>
                  </a:cubicBezTo>
                  <a:cubicBezTo>
                    <a:pt x="9974" y="11690"/>
                    <a:pt x="9443" y="11296"/>
                    <a:pt x="9290" y="10735"/>
                  </a:cubicBezTo>
                  <a:cubicBezTo>
                    <a:pt x="9883" y="10545"/>
                    <a:pt x="10354" y="10151"/>
                    <a:pt x="10854" y="9811"/>
                  </a:cubicBezTo>
                  <a:cubicBezTo>
                    <a:pt x="10895" y="9785"/>
                    <a:pt x="10891" y="9692"/>
                    <a:pt x="10908" y="9629"/>
                  </a:cubicBezTo>
                  <a:lnTo>
                    <a:pt x="10908" y="9629"/>
                  </a:lnTo>
                  <a:cubicBezTo>
                    <a:pt x="10839" y="9653"/>
                    <a:pt x="10754" y="9661"/>
                    <a:pt x="10702" y="9705"/>
                  </a:cubicBezTo>
                  <a:cubicBezTo>
                    <a:pt x="10103" y="10211"/>
                    <a:pt x="9474" y="10614"/>
                    <a:pt x="8723" y="10614"/>
                  </a:cubicBezTo>
                  <a:cubicBezTo>
                    <a:pt x="8513" y="10614"/>
                    <a:pt x="8294" y="10583"/>
                    <a:pt x="8063" y="10514"/>
                  </a:cubicBezTo>
                  <a:cubicBezTo>
                    <a:pt x="7381" y="10309"/>
                    <a:pt x="6839" y="9889"/>
                    <a:pt x="6352" y="9384"/>
                  </a:cubicBezTo>
                  <a:cubicBezTo>
                    <a:pt x="6036" y="9061"/>
                    <a:pt x="5804" y="8663"/>
                    <a:pt x="5674" y="8230"/>
                  </a:cubicBezTo>
                  <a:cubicBezTo>
                    <a:pt x="5627" y="8074"/>
                    <a:pt x="5614" y="7905"/>
                    <a:pt x="5585" y="7743"/>
                  </a:cubicBezTo>
                  <a:cubicBezTo>
                    <a:pt x="5375" y="7769"/>
                    <a:pt x="5367" y="7877"/>
                    <a:pt x="5547" y="8481"/>
                  </a:cubicBezTo>
                  <a:cubicBezTo>
                    <a:pt x="5347" y="8613"/>
                    <a:pt x="5175" y="8679"/>
                    <a:pt x="5020" y="8679"/>
                  </a:cubicBezTo>
                  <a:cubicBezTo>
                    <a:pt x="4847" y="8679"/>
                    <a:pt x="4695" y="8595"/>
                    <a:pt x="4552" y="8425"/>
                  </a:cubicBezTo>
                  <a:cubicBezTo>
                    <a:pt x="4286" y="8111"/>
                    <a:pt x="4288" y="8011"/>
                    <a:pt x="4587" y="7689"/>
                  </a:cubicBezTo>
                  <a:cubicBezTo>
                    <a:pt x="4511" y="7628"/>
                    <a:pt x="4444" y="7559"/>
                    <a:pt x="4362" y="7513"/>
                  </a:cubicBezTo>
                  <a:cubicBezTo>
                    <a:pt x="4033" y="7318"/>
                    <a:pt x="3801" y="7030"/>
                    <a:pt x="3751" y="6667"/>
                  </a:cubicBezTo>
                  <a:cubicBezTo>
                    <a:pt x="3717" y="6422"/>
                    <a:pt x="3533" y="6129"/>
                    <a:pt x="3827" y="5894"/>
                  </a:cubicBezTo>
                  <a:cubicBezTo>
                    <a:pt x="3937" y="5805"/>
                    <a:pt x="4092" y="5761"/>
                    <a:pt x="4253" y="5761"/>
                  </a:cubicBezTo>
                  <a:cubicBezTo>
                    <a:pt x="4456" y="5761"/>
                    <a:pt x="4669" y="5832"/>
                    <a:pt x="4810" y="5971"/>
                  </a:cubicBezTo>
                  <a:cubicBezTo>
                    <a:pt x="4851" y="6011"/>
                    <a:pt x="4884" y="6069"/>
                    <a:pt x="4932" y="6093"/>
                  </a:cubicBezTo>
                  <a:cubicBezTo>
                    <a:pt x="4994" y="6123"/>
                    <a:pt x="5066" y="6129"/>
                    <a:pt x="5137" y="6145"/>
                  </a:cubicBezTo>
                  <a:cubicBezTo>
                    <a:pt x="5150" y="6077"/>
                    <a:pt x="5167" y="6008"/>
                    <a:pt x="5174" y="5939"/>
                  </a:cubicBezTo>
                  <a:cubicBezTo>
                    <a:pt x="5193" y="5722"/>
                    <a:pt x="5183" y="5497"/>
                    <a:pt x="5230" y="5285"/>
                  </a:cubicBezTo>
                  <a:cubicBezTo>
                    <a:pt x="5302" y="4957"/>
                    <a:pt x="5617" y="4810"/>
                    <a:pt x="5913" y="4810"/>
                  </a:cubicBezTo>
                  <a:close/>
                  <a:moveTo>
                    <a:pt x="14204" y="6682"/>
                  </a:moveTo>
                  <a:cubicBezTo>
                    <a:pt x="14463" y="6682"/>
                    <a:pt x="14740" y="6796"/>
                    <a:pt x="14886" y="7019"/>
                  </a:cubicBezTo>
                  <a:cubicBezTo>
                    <a:pt x="14992" y="7178"/>
                    <a:pt x="15044" y="7383"/>
                    <a:pt x="15078" y="7576"/>
                  </a:cubicBezTo>
                  <a:cubicBezTo>
                    <a:pt x="15102" y="7704"/>
                    <a:pt x="15130" y="7767"/>
                    <a:pt x="15269" y="7775"/>
                  </a:cubicBezTo>
                  <a:cubicBezTo>
                    <a:pt x="15977" y="7808"/>
                    <a:pt x="16512" y="8186"/>
                    <a:pt x="16977" y="8670"/>
                  </a:cubicBezTo>
                  <a:cubicBezTo>
                    <a:pt x="17107" y="8806"/>
                    <a:pt x="17204" y="9011"/>
                    <a:pt x="17239" y="9196"/>
                  </a:cubicBezTo>
                  <a:cubicBezTo>
                    <a:pt x="17358" y="9810"/>
                    <a:pt x="17336" y="10423"/>
                    <a:pt x="16810" y="10850"/>
                  </a:cubicBezTo>
                  <a:cubicBezTo>
                    <a:pt x="16564" y="11049"/>
                    <a:pt x="16221" y="11136"/>
                    <a:pt x="15914" y="11255"/>
                  </a:cubicBezTo>
                  <a:cubicBezTo>
                    <a:pt x="15821" y="11292"/>
                    <a:pt x="15700" y="11264"/>
                    <a:pt x="15756" y="11426"/>
                  </a:cubicBezTo>
                  <a:cubicBezTo>
                    <a:pt x="15892" y="11818"/>
                    <a:pt x="15764" y="12151"/>
                    <a:pt x="15412" y="12366"/>
                  </a:cubicBezTo>
                  <a:cubicBezTo>
                    <a:pt x="15181" y="12512"/>
                    <a:pt x="14913" y="12587"/>
                    <a:pt x="14643" y="12587"/>
                  </a:cubicBezTo>
                  <a:cubicBezTo>
                    <a:pt x="14562" y="12587"/>
                    <a:pt x="14480" y="12581"/>
                    <a:pt x="14400" y="12567"/>
                  </a:cubicBezTo>
                  <a:cubicBezTo>
                    <a:pt x="13556" y="12426"/>
                    <a:pt x="12805" y="12102"/>
                    <a:pt x="12267" y="11359"/>
                  </a:cubicBezTo>
                  <a:cubicBezTo>
                    <a:pt x="12696" y="11318"/>
                    <a:pt x="13088" y="11259"/>
                    <a:pt x="13400" y="10960"/>
                  </a:cubicBezTo>
                  <a:cubicBezTo>
                    <a:pt x="13930" y="10456"/>
                    <a:pt x="13844" y="9492"/>
                    <a:pt x="13229" y="9202"/>
                  </a:cubicBezTo>
                  <a:cubicBezTo>
                    <a:pt x="13092" y="9137"/>
                    <a:pt x="12926" y="9131"/>
                    <a:pt x="12705" y="9085"/>
                  </a:cubicBezTo>
                  <a:cubicBezTo>
                    <a:pt x="12870" y="8971"/>
                    <a:pt x="13008" y="8880"/>
                    <a:pt x="13142" y="8786"/>
                  </a:cubicBezTo>
                  <a:cubicBezTo>
                    <a:pt x="13454" y="8557"/>
                    <a:pt x="13796" y="8356"/>
                    <a:pt x="14069" y="8087"/>
                  </a:cubicBezTo>
                  <a:cubicBezTo>
                    <a:pt x="14424" y="7736"/>
                    <a:pt x="14182" y="7022"/>
                    <a:pt x="13697" y="6903"/>
                  </a:cubicBezTo>
                  <a:cubicBezTo>
                    <a:pt x="13804" y="6754"/>
                    <a:pt x="13998" y="6682"/>
                    <a:pt x="14204" y="6682"/>
                  </a:cubicBezTo>
                  <a:close/>
                  <a:moveTo>
                    <a:pt x="6415" y="9782"/>
                  </a:moveTo>
                  <a:cubicBezTo>
                    <a:pt x="6844" y="10053"/>
                    <a:pt x="7246" y="10304"/>
                    <a:pt x="7642" y="10564"/>
                  </a:cubicBezTo>
                  <a:cubicBezTo>
                    <a:pt x="7690" y="10597"/>
                    <a:pt x="7740" y="10685"/>
                    <a:pt x="7729" y="10737"/>
                  </a:cubicBezTo>
                  <a:cubicBezTo>
                    <a:pt x="7525" y="11781"/>
                    <a:pt x="7976" y="12584"/>
                    <a:pt x="8667" y="13301"/>
                  </a:cubicBezTo>
                  <a:cubicBezTo>
                    <a:pt x="8680" y="13321"/>
                    <a:pt x="8691" y="13342"/>
                    <a:pt x="8699" y="13366"/>
                  </a:cubicBezTo>
                  <a:cubicBezTo>
                    <a:pt x="8542" y="13569"/>
                    <a:pt x="8351" y="13674"/>
                    <a:pt x="8160" y="13674"/>
                  </a:cubicBezTo>
                  <a:cubicBezTo>
                    <a:pt x="7988" y="13674"/>
                    <a:pt x="7816" y="13589"/>
                    <a:pt x="7669" y="13416"/>
                  </a:cubicBezTo>
                  <a:cubicBezTo>
                    <a:pt x="7610" y="13346"/>
                    <a:pt x="7566" y="13314"/>
                    <a:pt x="7526" y="13314"/>
                  </a:cubicBezTo>
                  <a:cubicBezTo>
                    <a:pt x="7481" y="13314"/>
                    <a:pt x="7441" y="13351"/>
                    <a:pt x="7389" y="13420"/>
                  </a:cubicBezTo>
                  <a:cubicBezTo>
                    <a:pt x="7270" y="13576"/>
                    <a:pt x="7122" y="13637"/>
                    <a:pt x="6935" y="13637"/>
                  </a:cubicBezTo>
                  <a:cubicBezTo>
                    <a:pt x="6897" y="13637"/>
                    <a:pt x="6858" y="13635"/>
                    <a:pt x="6817" y="13630"/>
                  </a:cubicBezTo>
                  <a:cubicBezTo>
                    <a:pt x="6196" y="13559"/>
                    <a:pt x="5800" y="13186"/>
                    <a:pt x="5516" y="12688"/>
                  </a:cubicBezTo>
                  <a:cubicBezTo>
                    <a:pt x="5414" y="12506"/>
                    <a:pt x="5436" y="12253"/>
                    <a:pt x="5390" y="12037"/>
                  </a:cubicBezTo>
                  <a:cubicBezTo>
                    <a:pt x="5377" y="11978"/>
                    <a:pt x="5325" y="11926"/>
                    <a:pt x="5289" y="11870"/>
                  </a:cubicBezTo>
                  <a:cubicBezTo>
                    <a:pt x="5256" y="11920"/>
                    <a:pt x="5194" y="11969"/>
                    <a:pt x="5191" y="12023"/>
                  </a:cubicBezTo>
                  <a:cubicBezTo>
                    <a:pt x="5174" y="12253"/>
                    <a:pt x="5172" y="12485"/>
                    <a:pt x="5165" y="12716"/>
                  </a:cubicBezTo>
                  <a:cubicBezTo>
                    <a:pt x="4481" y="12571"/>
                    <a:pt x="3602" y="11826"/>
                    <a:pt x="3897" y="10897"/>
                  </a:cubicBezTo>
                  <a:lnTo>
                    <a:pt x="3897" y="10897"/>
                  </a:lnTo>
                  <a:cubicBezTo>
                    <a:pt x="4055" y="10906"/>
                    <a:pt x="4214" y="10915"/>
                    <a:pt x="4372" y="10915"/>
                  </a:cubicBezTo>
                  <a:cubicBezTo>
                    <a:pt x="4700" y="10915"/>
                    <a:pt x="5026" y="10877"/>
                    <a:pt x="5334" y="10727"/>
                  </a:cubicBezTo>
                  <a:cubicBezTo>
                    <a:pt x="5783" y="10510"/>
                    <a:pt x="6170" y="10211"/>
                    <a:pt x="6415" y="9782"/>
                  </a:cubicBezTo>
                  <a:close/>
                  <a:moveTo>
                    <a:pt x="8227" y="10747"/>
                  </a:moveTo>
                  <a:cubicBezTo>
                    <a:pt x="8244" y="10747"/>
                    <a:pt x="8261" y="10748"/>
                    <a:pt x="8281" y="10750"/>
                  </a:cubicBezTo>
                  <a:cubicBezTo>
                    <a:pt x="8537" y="10772"/>
                    <a:pt x="8796" y="10774"/>
                    <a:pt x="9069" y="10785"/>
                  </a:cubicBezTo>
                  <a:cubicBezTo>
                    <a:pt x="9273" y="11381"/>
                    <a:pt x="9747" y="11690"/>
                    <a:pt x="10321" y="11846"/>
                  </a:cubicBezTo>
                  <a:cubicBezTo>
                    <a:pt x="10387" y="11864"/>
                    <a:pt x="10455" y="11873"/>
                    <a:pt x="10522" y="11873"/>
                  </a:cubicBezTo>
                  <a:cubicBezTo>
                    <a:pt x="10897" y="11873"/>
                    <a:pt x="11265" y="11607"/>
                    <a:pt x="11389" y="11248"/>
                  </a:cubicBezTo>
                  <a:cubicBezTo>
                    <a:pt x="11646" y="11277"/>
                    <a:pt x="11891" y="11287"/>
                    <a:pt x="12103" y="11510"/>
                  </a:cubicBezTo>
                  <a:cubicBezTo>
                    <a:pt x="12527" y="11958"/>
                    <a:pt x="12986" y="12372"/>
                    <a:pt x="13537" y="12665"/>
                  </a:cubicBezTo>
                  <a:cubicBezTo>
                    <a:pt x="13660" y="12730"/>
                    <a:pt x="13697" y="12812"/>
                    <a:pt x="13666" y="12952"/>
                  </a:cubicBezTo>
                  <a:cubicBezTo>
                    <a:pt x="13629" y="13113"/>
                    <a:pt x="13630" y="13286"/>
                    <a:pt x="13601" y="13448"/>
                  </a:cubicBezTo>
                  <a:cubicBezTo>
                    <a:pt x="13508" y="13961"/>
                    <a:pt x="13290" y="14185"/>
                    <a:pt x="12765" y="14208"/>
                  </a:cubicBezTo>
                  <a:cubicBezTo>
                    <a:pt x="12471" y="14221"/>
                    <a:pt x="12263" y="14315"/>
                    <a:pt x="12109" y="14553"/>
                  </a:cubicBezTo>
                  <a:cubicBezTo>
                    <a:pt x="11911" y="14855"/>
                    <a:pt x="11543" y="15034"/>
                    <a:pt x="11162" y="15034"/>
                  </a:cubicBezTo>
                  <a:cubicBezTo>
                    <a:pt x="10885" y="15034"/>
                    <a:pt x="10599" y="14939"/>
                    <a:pt x="10368" y="14728"/>
                  </a:cubicBezTo>
                  <a:cubicBezTo>
                    <a:pt x="10180" y="14555"/>
                    <a:pt x="10022" y="14351"/>
                    <a:pt x="9849" y="14161"/>
                  </a:cubicBezTo>
                  <a:lnTo>
                    <a:pt x="9909" y="14106"/>
                  </a:lnTo>
                  <a:cubicBezTo>
                    <a:pt x="10133" y="14178"/>
                    <a:pt x="10358" y="14262"/>
                    <a:pt x="10587" y="14315"/>
                  </a:cubicBezTo>
                  <a:cubicBezTo>
                    <a:pt x="10595" y="14317"/>
                    <a:pt x="10604" y="14318"/>
                    <a:pt x="10614" y="14318"/>
                  </a:cubicBezTo>
                  <a:cubicBezTo>
                    <a:pt x="10681" y="14318"/>
                    <a:pt x="10758" y="14270"/>
                    <a:pt x="10830" y="14249"/>
                  </a:cubicBezTo>
                  <a:cubicBezTo>
                    <a:pt x="10767" y="14198"/>
                    <a:pt x="10711" y="14124"/>
                    <a:pt x="10641" y="14104"/>
                  </a:cubicBezTo>
                  <a:cubicBezTo>
                    <a:pt x="9769" y="13840"/>
                    <a:pt x="8963" y="13487"/>
                    <a:pt x="8478" y="12647"/>
                  </a:cubicBezTo>
                  <a:cubicBezTo>
                    <a:pt x="8316" y="12366"/>
                    <a:pt x="8127" y="12101"/>
                    <a:pt x="7989" y="11809"/>
                  </a:cubicBezTo>
                  <a:cubicBezTo>
                    <a:pt x="7844" y="11502"/>
                    <a:pt x="7835" y="11188"/>
                    <a:pt x="8026" y="10876"/>
                  </a:cubicBezTo>
                  <a:cubicBezTo>
                    <a:pt x="8087" y="10776"/>
                    <a:pt x="8139" y="10747"/>
                    <a:pt x="8227" y="10747"/>
                  </a:cubicBezTo>
                  <a:close/>
                  <a:moveTo>
                    <a:pt x="6361" y="1"/>
                  </a:moveTo>
                  <a:cubicBezTo>
                    <a:pt x="6175" y="1"/>
                    <a:pt x="6003" y="28"/>
                    <a:pt x="5880" y="80"/>
                  </a:cubicBezTo>
                  <a:cubicBezTo>
                    <a:pt x="5529" y="231"/>
                    <a:pt x="5313" y="504"/>
                    <a:pt x="5157" y="753"/>
                  </a:cubicBezTo>
                  <a:cubicBezTo>
                    <a:pt x="4858" y="783"/>
                    <a:pt x="4605" y="792"/>
                    <a:pt x="4358" y="837"/>
                  </a:cubicBezTo>
                  <a:cubicBezTo>
                    <a:pt x="3938" y="909"/>
                    <a:pt x="3671" y="1199"/>
                    <a:pt x="3463" y="1543"/>
                  </a:cubicBezTo>
                  <a:cubicBezTo>
                    <a:pt x="3368" y="1699"/>
                    <a:pt x="3249" y="1743"/>
                    <a:pt x="3076" y="1768"/>
                  </a:cubicBezTo>
                  <a:cubicBezTo>
                    <a:pt x="2838" y="1797"/>
                    <a:pt x="2591" y="1846"/>
                    <a:pt x="2379" y="1948"/>
                  </a:cubicBezTo>
                  <a:cubicBezTo>
                    <a:pt x="1415" y="2418"/>
                    <a:pt x="943" y="3423"/>
                    <a:pt x="1599" y="4445"/>
                  </a:cubicBezTo>
                  <a:cubicBezTo>
                    <a:pt x="1722" y="4638"/>
                    <a:pt x="1839" y="4833"/>
                    <a:pt x="1963" y="5036"/>
                  </a:cubicBezTo>
                  <a:cubicBezTo>
                    <a:pt x="1460" y="5164"/>
                    <a:pt x="1318" y="5662"/>
                    <a:pt x="1564" y="6378"/>
                  </a:cubicBezTo>
                  <a:cubicBezTo>
                    <a:pt x="1045" y="6537"/>
                    <a:pt x="685" y="6859"/>
                    <a:pt x="410" y="7307"/>
                  </a:cubicBezTo>
                  <a:cubicBezTo>
                    <a:pt x="1" y="7979"/>
                    <a:pt x="350" y="9051"/>
                    <a:pt x="960" y="9252"/>
                  </a:cubicBezTo>
                  <a:cubicBezTo>
                    <a:pt x="1012" y="9269"/>
                    <a:pt x="1056" y="9393"/>
                    <a:pt x="1053" y="9464"/>
                  </a:cubicBezTo>
                  <a:cubicBezTo>
                    <a:pt x="1029" y="10142"/>
                    <a:pt x="1450" y="10687"/>
                    <a:pt x="1998" y="10848"/>
                  </a:cubicBezTo>
                  <a:cubicBezTo>
                    <a:pt x="2200" y="10908"/>
                    <a:pt x="2401" y="10944"/>
                    <a:pt x="2603" y="10944"/>
                  </a:cubicBezTo>
                  <a:cubicBezTo>
                    <a:pt x="2823" y="10944"/>
                    <a:pt x="3045" y="10901"/>
                    <a:pt x="3269" y="10802"/>
                  </a:cubicBezTo>
                  <a:lnTo>
                    <a:pt x="3269" y="10802"/>
                  </a:lnTo>
                  <a:cubicBezTo>
                    <a:pt x="3245" y="11370"/>
                    <a:pt x="3450" y="11813"/>
                    <a:pt x="3862" y="12166"/>
                  </a:cubicBezTo>
                  <a:cubicBezTo>
                    <a:pt x="4236" y="12485"/>
                    <a:pt x="4553" y="12885"/>
                    <a:pt x="5070" y="12981"/>
                  </a:cubicBezTo>
                  <a:cubicBezTo>
                    <a:pt x="5245" y="13015"/>
                    <a:pt x="5343" y="13104"/>
                    <a:pt x="5438" y="13243"/>
                  </a:cubicBezTo>
                  <a:cubicBezTo>
                    <a:pt x="5752" y="13701"/>
                    <a:pt x="6180" y="13941"/>
                    <a:pt x="6704" y="13941"/>
                  </a:cubicBezTo>
                  <a:cubicBezTo>
                    <a:pt x="6782" y="13941"/>
                    <a:pt x="6861" y="13936"/>
                    <a:pt x="6943" y="13925"/>
                  </a:cubicBezTo>
                  <a:cubicBezTo>
                    <a:pt x="7100" y="13905"/>
                    <a:pt x="7249" y="13866"/>
                    <a:pt x="7399" y="13866"/>
                  </a:cubicBezTo>
                  <a:cubicBezTo>
                    <a:pt x="7523" y="13866"/>
                    <a:pt x="7648" y="13893"/>
                    <a:pt x="7777" y="13979"/>
                  </a:cubicBezTo>
                  <a:cubicBezTo>
                    <a:pt x="7831" y="14014"/>
                    <a:pt x="7908" y="14028"/>
                    <a:pt x="7990" y="14028"/>
                  </a:cubicBezTo>
                  <a:cubicBezTo>
                    <a:pt x="8083" y="14028"/>
                    <a:pt x="8182" y="14010"/>
                    <a:pt x="8260" y="13985"/>
                  </a:cubicBezTo>
                  <a:cubicBezTo>
                    <a:pt x="8515" y="13901"/>
                    <a:pt x="8751" y="13764"/>
                    <a:pt x="9037" y="13628"/>
                  </a:cubicBezTo>
                  <a:cubicBezTo>
                    <a:pt x="9254" y="13725"/>
                    <a:pt x="9474" y="13870"/>
                    <a:pt x="9535" y="14213"/>
                  </a:cubicBezTo>
                  <a:cubicBezTo>
                    <a:pt x="9570" y="14412"/>
                    <a:pt x="9719" y="14600"/>
                    <a:pt x="9849" y="14769"/>
                  </a:cubicBezTo>
                  <a:cubicBezTo>
                    <a:pt x="10153" y="15160"/>
                    <a:pt x="10649" y="15364"/>
                    <a:pt x="11134" y="15364"/>
                  </a:cubicBezTo>
                  <a:cubicBezTo>
                    <a:pt x="11668" y="15364"/>
                    <a:pt x="12189" y="15117"/>
                    <a:pt x="12432" y="14598"/>
                  </a:cubicBezTo>
                  <a:cubicBezTo>
                    <a:pt x="12458" y="14544"/>
                    <a:pt x="12558" y="14496"/>
                    <a:pt x="12625" y="14496"/>
                  </a:cubicBezTo>
                  <a:cubicBezTo>
                    <a:pt x="13140" y="14485"/>
                    <a:pt x="13560" y="14265"/>
                    <a:pt x="13842" y="13855"/>
                  </a:cubicBezTo>
                  <a:cubicBezTo>
                    <a:pt x="14022" y="13593"/>
                    <a:pt x="14110" y="13264"/>
                    <a:pt x="14249" y="12937"/>
                  </a:cubicBezTo>
                  <a:cubicBezTo>
                    <a:pt x="14384" y="12963"/>
                    <a:pt x="14521" y="12979"/>
                    <a:pt x="14660" y="12979"/>
                  </a:cubicBezTo>
                  <a:cubicBezTo>
                    <a:pt x="14968" y="12979"/>
                    <a:pt x="15282" y="12901"/>
                    <a:pt x="15580" y="12693"/>
                  </a:cubicBezTo>
                  <a:cubicBezTo>
                    <a:pt x="16033" y="12377"/>
                    <a:pt x="16187" y="11967"/>
                    <a:pt x="16079" y="11506"/>
                  </a:cubicBezTo>
                  <a:cubicBezTo>
                    <a:pt x="16390" y="11339"/>
                    <a:pt x="16713" y="11231"/>
                    <a:pt x="16947" y="11027"/>
                  </a:cubicBezTo>
                  <a:cubicBezTo>
                    <a:pt x="17653" y="10404"/>
                    <a:pt x="17677" y="9419"/>
                    <a:pt x="17270" y="8657"/>
                  </a:cubicBezTo>
                  <a:cubicBezTo>
                    <a:pt x="17178" y="8479"/>
                    <a:pt x="17163" y="8356"/>
                    <a:pt x="17259" y="8182"/>
                  </a:cubicBezTo>
                  <a:cubicBezTo>
                    <a:pt x="17521" y="7708"/>
                    <a:pt x="17518" y="7225"/>
                    <a:pt x="17256" y="6745"/>
                  </a:cubicBezTo>
                  <a:cubicBezTo>
                    <a:pt x="17224" y="6690"/>
                    <a:pt x="17209" y="6601"/>
                    <a:pt x="17231" y="6545"/>
                  </a:cubicBezTo>
                  <a:cubicBezTo>
                    <a:pt x="17575" y="5729"/>
                    <a:pt x="17228" y="4924"/>
                    <a:pt x="16401" y="4583"/>
                  </a:cubicBezTo>
                  <a:cubicBezTo>
                    <a:pt x="16171" y="4487"/>
                    <a:pt x="15941" y="4455"/>
                    <a:pt x="15713" y="4455"/>
                  </a:cubicBezTo>
                  <a:cubicBezTo>
                    <a:pt x="15540" y="4455"/>
                    <a:pt x="15367" y="4474"/>
                    <a:pt x="15197" y="4495"/>
                  </a:cubicBezTo>
                  <a:cubicBezTo>
                    <a:pt x="15030" y="4109"/>
                    <a:pt x="14886" y="3704"/>
                    <a:pt x="14435" y="3624"/>
                  </a:cubicBezTo>
                  <a:cubicBezTo>
                    <a:pt x="14052" y="3555"/>
                    <a:pt x="13653" y="3574"/>
                    <a:pt x="13236" y="3551"/>
                  </a:cubicBezTo>
                  <a:cubicBezTo>
                    <a:pt x="12889" y="2633"/>
                    <a:pt x="12195" y="2072"/>
                    <a:pt x="11398" y="2072"/>
                  </a:cubicBezTo>
                  <a:cubicBezTo>
                    <a:pt x="11111" y="2072"/>
                    <a:pt x="10811" y="2145"/>
                    <a:pt x="10509" y="2299"/>
                  </a:cubicBezTo>
                  <a:cubicBezTo>
                    <a:pt x="10223" y="2119"/>
                    <a:pt x="9951" y="1948"/>
                    <a:pt x="9684" y="1775"/>
                  </a:cubicBezTo>
                  <a:cubicBezTo>
                    <a:pt x="9635" y="1745"/>
                    <a:pt x="9593" y="1706"/>
                    <a:pt x="9555" y="1663"/>
                  </a:cubicBezTo>
                  <a:cubicBezTo>
                    <a:pt x="9381" y="1452"/>
                    <a:pt x="9227" y="1221"/>
                    <a:pt x="9033" y="1032"/>
                  </a:cubicBezTo>
                  <a:cubicBezTo>
                    <a:pt x="8825" y="828"/>
                    <a:pt x="8569" y="680"/>
                    <a:pt x="8290" y="680"/>
                  </a:cubicBezTo>
                  <a:cubicBezTo>
                    <a:pt x="8228" y="680"/>
                    <a:pt x="8165" y="687"/>
                    <a:pt x="8101" y="703"/>
                  </a:cubicBezTo>
                  <a:cubicBezTo>
                    <a:pt x="8042" y="717"/>
                    <a:pt x="7988" y="723"/>
                    <a:pt x="7938" y="723"/>
                  </a:cubicBezTo>
                  <a:cubicBezTo>
                    <a:pt x="7754" y="723"/>
                    <a:pt x="7625" y="634"/>
                    <a:pt x="7495" y="495"/>
                  </a:cubicBezTo>
                  <a:cubicBezTo>
                    <a:pt x="7443" y="441"/>
                    <a:pt x="7383" y="393"/>
                    <a:pt x="7335" y="335"/>
                  </a:cubicBezTo>
                  <a:cubicBezTo>
                    <a:pt x="7141" y="106"/>
                    <a:pt x="6725" y="1"/>
                    <a:pt x="63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-2596582" y="-2467047"/>
              <a:ext cx="940430" cy="653411"/>
            </a:xfrm>
            <a:custGeom>
              <a:avLst/>
              <a:gdLst/>
              <a:ahLst/>
              <a:cxnLst/>
              <a:rect l="l" t="t" r="r" b="b"/>
              <a:pathLst>
                <a:path w="9905" h="6882" extrusionOk="0">
                  <a:moveTo>
                    <a:pt x="2379" y="1"/>
                  </a:moveTo>
                  <a:cubicBezTo>
                    <a:pt x="2083" y="1"/>
                    <a:pt x="1769" y="148"/>
                    <a:pt x="1697" y="476"/>
                  </a:cubicBezTo>
                  <a:cubicBezTo>
                    <a:pt x="1650" y="688"/>
                    <a:pt x="1660" y="911"/>
                    <a:pt x="1639" y="1130"/>
                  </a:cubicBezTo>
                  <a:cubicBezTo>
                    <a:pt x="1634" y="1199"/>
                    <a:pt x="1615" y="1266"/>
                    <a:pt x="1604" y="1336"/>
                  </a:cubicBezTo>
                  <a:cubicBezTo>
                    <a:pt x="1535" y="1320"/>
                    <a:pt x="1461" y="1314"/>
                    <a:pt x="1399" y="1284"/>
                  </a:cubicBezTo>
                  <a:cubicBezTo>
                    <a:pt x="1349" y="1258"/>
                    <a:pt x="1318" y="1202"/>
                    <a:pt x="1277" y="1162"/>
                  </a:cubicBezTo>
                  <a:cubicBezTo>
                    <a:pt x="1135" y="1023"/>
                    <a:pt x="922" y="952"/>
                    <a:pt x="719" y="952"/>
                  </a:cubicBezTo>
                  <a:cubicBezTo>
                    <a:pt x="558" y="952"/>
                    <a:pt x="403" y="996"/>
                    <a:pt x="292" y="1085"/>
                  </a:cubicBezTo>
                  <a:cubicBezTo>
                    <a:pt x="0" y="1320"/>
                    <a:pt x="184" y="1613"/>
                    <a:pt x="218" y="1858"/>
                  </a:cubicBezTo>
                  <a:cubicBezTo>
                    <a:pt x="266" y="2221"/>
                    <a:pt x="500" y="2509"/>
                    <a:pt x="829" y="2702"/>
                  </a:cubicBezTo>
                  <a:cubicBezTo>
                    <a:pt x="909" y="2750"/>
                    <a:pt x="978" y="2819"/>
                    <a:pt x="1052" y="2879"/>
                  </a:cubicBezTo>
                  <a:cubicBezTo>
                    <a:pt x="753" y="3202"/>
                    <a:pt x="753" y="3302"/>
                    <a:pt x="1019" y="3616"/>
                  </a:cubicBezTo>
                  <a:cubicBezTo>
                    <a:pt x="1161" y="3785"/>
                    <a:pt x="1312" y="3869"/>
                    <a:pt x="1485" y="3869"/>
                  </a:cubicBezTo>
                  <a:cubicBezTo>
                    <a:pt x="1640" y="3869"/>
                    <a:pt x="1813" y="3802"/>
                    <a:pt x="2014" y="3670"/>
                  </a:cubicBezTo>
                  <a:cubicBezTo>
                    <a:pt x="1834" y="3068"/>
                    <a:pt x="1840" y="2960"/>
                    <a:pt x="2052" y="2932"/>
                  </a:cubicBezTo>
                  <a:cubicBezTo>
                    <a:pt x="2080" y="3096"/>
                    <a:pt x="2093" y="3263"/>
                    <a:pt x="2141" y="3421"/>
                  </a:cubicBezTo>
                  <a:cubicBezTo>
                    <a:pt x="2271" y="3854"/>
                    <a:pt x="2503" y="4250"/>
                    <a:pt x="2817" y="4575"/>
                  </a:cubicBezTo>
                  <a:cubicBezTo>
                    <a:pt x="3304" y="5080"/>
                    <a:pt x="3847" y="5500"/>
                    <a:pt x="4530" y="5705"/>
                  </a:cubicBezTo>
                  <a:cubicBezTo>
                    <a:pt x="4761" y="5774"/>
                    <a:pt x="4979" y="5805"/>
                    <a:pt x="5189" y="5805"/>
                  </a:cubicBezTo>
                  <a:cubicBezTo>
                    <a:pt x="5940" y="5805"/>
                    <a:pt x="6570" y="5402"/>
                    <a:pt x="7169" y="4896"/>
                  </a:cubicBezTo>
                  <a:cubicBezTo>
                    <a:pt x="7221" y="4852"/>
                    <a:pt x="7305" y="4844"/>
                    <a:pt x="7375" y="4820"/>
                  </a:cubicBezTo>
                  <a:lnTo>
                    <a:pt x="7375" y="4820"/>
                  </a:lnTo>
                  <a:cubicBezTo>
                    <a:pt x="7358" y="4882"/>
                    <a:pt x="7362" y="4974"/>
                    <a:pt x="7321" y="5002"/>
                  </a:cubicBezTo>
                  <a:cubicBezTo>
                    <a:pt x="6820" y="5342"/>
                    <a:pt x="6348" y="5736"/>
                    <a:pt x="5757" y="5926"/>
                  </a:cubicBezTo>
                  <a:cubicBezTo>
                    <a:pt x="5908" y="6487"/>
                    <a:pt x="6439" y="6881"/>
                    <a:pt x="6955" y="6881"/>
                  </a:cubicBezTo>
                  <a:cubicBezTo>
                    <a:pt x="7084" y="6881"/>
                    <a:pt x="7213" y="6856"/>
                    <a:pt x="7334" y="6803"/>
                  </a:cubicBezTo>
                  <a:cubicBezTo>
                    <a:pt x="7682" y="6649"/>
                    <a:pt x="7708" y="6548"/>
                    <a:pt x="7477" y="6251"/>
                  </a:cubicBezTo>
                  <a:cubicBezTo>
                    <a:pt x="7470" y="6242"/>
                    <a:pt x="7476" y="6219"/>
                    <a:pt x="7476" y="6141"/>
                  </a:cubicBezTo>
                  <a:lnTo>
                    <a:pt x="7476" y="6141"/>
                  </a:lnTo>
                  <a:cubicBezTo>
                    <a:pt x="7568" y="6156"/>
                    <a:pt x="7656" y="6156"/>
                    <a:pt x="7734" y="6182"/>
                  </a:cubicBezTo>
                  <a:cubicBezTo>
                    <a:pt x="7974" y="6260"/>
                    <a:pt x="8215" y="6302"/>
                    <a:pt x="8444" y="6302"/>
                  </a:cubicBezTo>
                  <a:cubicBezTo>
                    <a:pt x="8972" y="6302"/>
                    <a:pt x="9437" y="6076"/>
                    <a:pt x="9689" y="5532"/>
                  </a:cubicBezTo>
                  <a:cubicBezTo>
                    <a:pt x="9904" y="5064"/>
                    <a:pt x="9612" y="4549"/>
                    <a:pt x="9101" y="4543"/>
                  </a:cubicBezTo>
                  <a:cubicBezTo>
                    <a:pt x="9086" y="4543"/>
                    <a:pt x="9070" y="4543"/>
                    <a:pt x="9054" y="4543"/>
                  </a:cubicBezTo>
                  <a:cubicBezTo>
                    <a:pt x="8925" y="4543"/>
                    <a:pt x="8794" y="4549"/>
                    <a:pt x="8665" y="4553"/>
                  </a:cubicBezTo>
                  <a:cubicBezTo>
                    <a:pt x="8657" y="4529"/>
                    <a:pt x="8648" y="4503"/>
                    <a:pt x="8641" y="4478"/>
                  </a:cubicBezTo>
                  <a:cubicBezTo>
                    <a:pt x="8734" y="4398"/>
                    <a:pt x="8841" y="4332"/>
                    <a:pt x="8916" y="4239"/>
                  </a:cubicBezTo>
                  <a:cubicBezTo>
                    <a:pt x="9072" y="4049"/>
                    <a:pt x="9265" y="3863"/>
                    <a:pt x="9341" y="3638"/>
                  </a:cubicBezTo>
                  <a:cubicBezTo>
                    <a:pt x="9469" y="3267"/>
                    <a:pt x="8886" y="2578"/>
                    <a:pt x="8455" y="2537"/>
                  </a:cubicBezTo>
                  <a:cubicBezTo>
                    <a:pt x="8416" y="2533"/>
                    <a:pt x="8377" y="2531"/>
                    <a:pt x="8337" y="2531"/>
                  </a:cubicBezTo>
                  <a:cubicBezTo>
                    <a:pt x="7653" y="2531"/>
                    <a:pt x="6819" y="3032"/>
                    <a:pt x="6546" y="3622"/>
                  </a:cubicBezTo>
                  <a:cubicBezTo>
                    <a:pt x="6515" y="3692"/>
                    <a:pt x="6444" y="3744"/>
                    <a:pt x="6390" y="3806"/>
                  </a:cubicBezTo>
                  <a:cubicBezTo>
                    <a:pt x="6363" y="3728"/>
                    <a:pt x="6312" y="3650"/>
                    <a:pt x="6311" y="3572"/>
                  </a:cubicBezTo>
                  <a:cubicBezTo>
                    <a:pt x="6307" y="3276"/>
                    <a:pt x="6173" y="3105"/>
                    <a:pt x="5965" y="3105"/>
                  </a:cubicBezTo>
                  <a:cubicBezTo>
                    <a:pt x="5882" y="3105"/>
                    <a:pt x="5788" y="3131"/>
                    <a:pt x="5686" y="3187"/>
                  </a:cubicBezTo>
                  <a:cubicBezTo>
                    <a:pt x="5532" y="3271"/>
                    <a:pt x="5407" y="3412"/>
                    <a:pt x="5225" y="3564"/>
                  </a:cubicBezTo>
                  <a:cubicBezTo>
                    <a:pt x="5180" y="3103"/>
                    <a:pt x="5032" y="2746"/>
                    <a:pt x="4572" y="2746"/>
                  </a:cubicBezTo>
                  <a:cubicBezTo>
                    <a:pt x="4506" y="2746"/>
                    <a:pt x="4433" y="2754"/>
                    <a:pt x="4354" y="2769"/>
                  </a:cubicBezTo>
                  <a:cubicBezTo>
                    <a:pt x="4354" y="2626"/>
                    <a:pt x="4356" y="2520"/>
                    <a:pt x="4352" y="2414"/>
                  </a:cubicBezTo>
                  <a:cubicBezTo>
                    <a:pt x="4337" y="2065"/>
                    <a:pt x="4144" y="1852"/>
                    <a:pt x="3863" y="1852"/>
                  </a:cubicBezTo>
                  <a:cubicBezTo>
                    <a:pt x="3789" y="1852"/>
                    <a:pt x="3708" y="1866"/>
                    <a:pt x="3624" y="1897"/>
                  </a:cubicBezTo>
                  <a:cubicBezTo>
                    <a:pt x="3565" y="1918"/>
                    <a:pt x="3522" y="1928"/>
                    <a:pt x="3490" y="1928"/>
                  </a:cubicBezTo>
                  <a:cubicBezTo>
                    <a:pt x="3391" y="1928"/>
                    <a:pt x="3402" y="1835"/>
                    <a:pt x="3412" y="1700"/>
                  </a:cubicBezTo>
                  <a:cubicBezTo>
                    <a:pt x="3453" y="1091"/>
                    <a:pt x="3326" y="541"/>
                    <a:pt x="2815" y="134"/>
                  </a:cubicBezTo>
                  <a:cubicBezTo>
                    <a:pt x="2706" y="47"/>
                    <a:pt x="2546" y="1"/>
                    <a:pt x="23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-1767421" y="-2289213"/>
              <a:ext cx="483270" cy="560935"/>
            </a:xfrm>
            <a:custGeom>
              <a:avLst/>
              <a:gdLst/>
              <a:ahLst/>
              <a:cxnLst/>
              <a:rect l="l" t="t" r="r" b="b"/>
              <a:pathLst>
                <a:path w="5090" h="5908" extrusionOk="0">
                  <a:moveTo>
                    <a:pt x="1937" y="0"/>
                  </a:moveTo>
                  <a:cubicBezTo>
                    <a:pt x="1732" y="0"/>
                    <a:pt x="1538" y="73"/>
                    <a:pt x="1431" y="221"/>
                  </a:cubicBezTo>
                  <a:cubicBezTo>
                    <a:pt x="1916" y="340"/>
                    <a:pt x="2158" y="1056"/>
                    <a:pt x="1803" y="1405"/>
                  </a:cubicBezTo>
                  <a:cubicBezTo>
                    <a:pt x="1528" y="1674"/>
                    <a:pt x="1188" y="1875"/>
                    <a:pt x="874" y="2104"/>
                  </a:cubicBezTo>
                  <a:cubicBezTo>
                    <a:pt x="742" y="2200"/>
                    <a:pt x="604" y="2289"/>
                    <a:pt x="439" y="2403"/>
                  </a:cubicBezTo>
                  <a:cubicBezTo>
                    <a:pt x="658" y="2451"/>
                    <a:pt x="826" y="2457"/>
                    <a:pt x="963" y="2522"/>
                  </a:cubicBezTo>
                  <a:cubicBezTo>
                    <a:pt x="1578" y="2812"/>
                    <a:pt x="1662" y="3774"/>
                    <a:pt x="1134" y="4280"/>
                  </a:cubicBezTo>
                  <a:cubicBezTo>
                    <a:pt x="822" y="4577"/>
                    <a:pt x="430" y="4636"/>
                    <a:pt x="1" y="4677"/>
                  </a:cubicBezTo>
                  <a:cubicBezTo>
                    <a:pt x="539" y="5420"/>
                    <a:pt x="1290" y="5744"/>
                    <a:pt x="2132" y="5887"/>
                  </a:cubicBezTo>
                  <a:cubicBezTo>
                    <a:pt x="2213" y="5901"/>
                    <a:pt x="2294" y="5907"/>
                    <a:pt x="2376" y="5907"/>
                  </a:cubicBezTo>
                  <a:cubicBezTo>
                    <a:pt x="2646" y="5907"/>
                    <a:pt x="2913" y="5832"/>
                    <a:pt x="3146" y="5686"/>
                  </a:cubicBezTo>
                  <a:cubicBezTo>
                    <a:pt x="3496" y="5471"/>
                    <a:pt x="3624" y="5138"/>
                    <a:pt x="3490" y="4746"/>
                  </a:cubicBezTo>
                  <a:cubicBezTo>
                    <a:pt x="3434" y="4584"/>
                    <a:pt x="3553" y="4610"/>
                    <a:pt x="3648" y="4573"/>
                  </a:cubicBezTo>
                  <a:cubicBezTo>
                    <a:pt x="3955" y="4454"/>
                    <a:pt x="4297" y="4369"/>
                    <a:pt x="4544" y="4168"/>
                  </a:cubicBezTo>
                  <a:cubicBezTo>
                    <a:pt x="5068" y="3741"/>
                    <a:pt x="5090" y="3128"/>
                    <a:pt x="4973" y="2514"/>
                  </a:cubicBezTo>
                  <a:cubicBezTo>
                    <a:pt x="4936" y="2329"/>
                    <a:pt x="4839" y="2126"/>
                    <a:pt x="4709" y="1990"/>
                  </a:cubicBezTo>
                  <a:cubicBezTo>
                    <a:pt x="4245" y="1505"/>
                    <a:pt x="3709" y="1126"/>
                    <a:pt x="3003" y="1093"/>
                  </a:cubicBezTo>
                  <a:cubicBezTo>
                    <a:pt x="2864" y="1087"/>
                    <a:pt x="2834" y="1024"/>
                    <a:pt x="2812" y="894"/>
                  </a:cubicBezTo>
                  <a:cubicBezTo>
                    <a:pt x="2777" y="701"/>
                    <a:pt x="2725" y="496"/>
                    <a:pt x="2620" y="337"/>
                  </a:cubicBezTo>
                  <a:cubicBezTo>
                    <a:pt x="2473" y="115"/>
                    <a:pt x="2196" y="0"/>
                    <a:pt x="19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-2246232" y="-2698904"/>
              <a:ext cx="557422" cy="545459"/>
            </a:xfrm>
            <a:custGeom>
              <a:avLst/>
              <a:gdLst/>
              <a:ahLst/>
              <a:cxnLst/>
              <a:rect l="l" t="t" r="r" b="b"/>
              <a:pathLst>
                <a:path w="5871" h="5745" extrusionOk="0">
                  <a:moveTo>
                    <a:pt x="2424" y="1"/>
                  </a:moveTo>
                  <a:cubicBezTo>
                    <a:pt x="2086" y="1"/>
                    <a:pt x="1731" y="101"/>
                    <a:pt x="1480" y="298"/>
                  </a:cubicBezTo>
                  <a:cubicBezTo>
                    <a:pt x="1842" y="657"/>
                    <a:pt x="2037" y="1069"/>
                    <a:pt x="1853" y="1550"/>
                  </a:cubicBezTo>
                  <a:cubicBezTo>
                    <a:pt x="1755" y="1805"/>
                    <a:pt x="1574" y="2033"/>
                    <a:pt x="1403" y="2253"/>
                  </a:cubicBezTo>
                  <a:cubicBezTo>
                    <a:pt x="1303" y="2381"/>
                    <a:pt x="1258" y="2461"/>
                    <a:pt x="1359" y="2615"/>
                  </a:cubicBezTo>
                  <a:cubicBezTo>
                    <a:pt x="1565" y="2933"/>
                    <a:pt x="1457" y="3423"/>
                    <a:pt x="1171" y="3689"/>
                  </a:cubicBezTo>
                  <a:cubicBezTo>
                    <a:pt x="947" y="3895"/>
                    <a:pt x="703" y="4013"/>
                    <a:pt x="410" y="4013"/>
                  </a:cubicBezTo>
                  <a:cubicBezTo>
                    <a:pt x="371" y="4013"/>
                    <a:pt x="330" y="4011"/>
                    <a:pt x="289" y="4007"/>
                  </a:cubicBezTo>
                  <a:cubicBezTo>
                    <a:pt x="276" y="4005"/>
                    <a:pt x="263" y="4005"/>
                    <a:pt x="251" y="4005"/>
                  </a:cubicBezTo>
                  <a:cubicBezTo>
                    <a:pt x="168" y="4005"/>
                    <a:pt x="84" y="4033"/>
                    <a:pt x="1" y="4046"/>
                  </a:cubicBezTo>
                  <a:cubicBezTo>
                    <a:pt x="6" y="4066"/>
                    <a:pt x="10" y="4089"/>
                    <a:pt x="15" y="4111"/>
                  </a:cubicBezTo>
                  <a:cubicBezTo>
                    <a:pt x="25" y="4111"/>
                    <a:pt x="34" y="4111"/>
                    <a:pt x="44" y="4111"/>
                  </a:cubicBezTo>
                  <a:cubicBezTo>
                    <a:pt x="502" y="4111"/>
                    <a:pt x="894" y="4378"/>
                    <a:pt x="868" y="5001"/>
                  </a:cubicBezTo>
                  <a:cubicBezTo>
                    <a:pt x="1416" y="5114"/>
                    <a:pt x="1416" y="5114"/>
                    <a:pt x="1665" y="5622"/>
                  </a:cubicBezTo>
                  <a:cubicBezTo>
                    <a:pt x="1947" y="5452"/>
                    <a:pt x="2136" y="5383"/>
                    <a:pt x="2285" y="5383"/>
                  </a:cubicBezTo>
                  <a:cubicBezTo>
                    <a:pt x="2510" y="5383"/>
                    <a:pt x="2641" y="5541"/>
                    <a:pt x="2853" y="5744"/>
                  </a:cubicBezTo>
                  <a:cubicBezTo>
                    <a:pt x="2864" y="5640"/>
                    <a:pt x="2879" y="5568"/>
                    <a:pt x="2877" y="5497"/>
                  </a:cubicBezTo>
                  <a:cubicBezTo>
                    <a:pt x="2873" y="5129"/>
                    <a:pt x="2862" y="4763"/>
                    <a:pt x="2855" y="4395"/>
                  </a:cubicBezTo>
                  <a:cubicBezTo>
                    <a:pt x="2846" y="4001"/>
                    <a:pt x="3178" y="3602"/>
                    <a:pt x="3602" y="3602"/>
                  </a:cubicBezTo>
                  <a:cubicBezTo>
                    <a:pt x="3703" y="3602"/>
                    <a:pt x="3808" y="3624"/>
                    <a:pt x="3916" y="3674"/>
                  </a:cubicBezTo>
                  <a:cubicBezTo>
                    <a:pt x="3979" y="3180"/>
                    <a:pt x="4103" y="2697"/>
                    <a:pt x="4529" y="2405"/>
                  </a:cubicBezTo>
                  <a:cubicBezTo>
                    <a:pt x="4811" y="2213"/>
                    <a:pt x="5099" y="1984"/>
                    <a:pt x="5448" y="1984"/>
                  </a:cubicBezTo>
                  <a:cubicBezTo>
                    <a:pt x="5579" y="1984"/>
                    <a:pt x="5719" y="2016"/>
                    <a:pt x="5870" y="2095"/>
                  </a:cubicBezTo>
                  <a:cubicBezTo>
                    <a:pt x="5831" y="1955"/>
                    <a:pt x="5774" y="1855"/>
                    <a:pt x="5785" y="1766"/>
                  </a:cubicBezTo>
                  <a:cubicBezTo>
                    <a:pt x="5828" y="1431"/>
                    <a:pt x="5659" y="1184"/>
                    <a:pt x="5467" y="952"/>
                  </a:cubicBezTo>
                  <a:cubicBezTo>
                    <a:pt x="5311" y="770"/>
                    <a:pt x="5144" y="595"/>
                    <a:pt x="4967" y="432"/>
                  </a:cubicBezTo>
                  <a:cubicBezTo>
                    <a:pt x="4686" y="162"/>
                    <a:pt x="4319" y="21"/>
                    <a:pt x="3947" y="21"/>
                  </a:cubicBezTo>
                  <a:cubicBezTo>
                    <a:pt x="3719" y="21"/>
                    <a:pt x="3489" y="74"/>
                    <a:pt x="3276" y="183"/>
                  </a:cubicBezTo>
                  <a:cubicBezTo>
                    <a:pt x="3254" y="191"/>
                    <a:pt x="3229" y="196"/>
                    <a:pt x="3205" y="196"/>
                  </a:cubicBezTo>
                  <a:cubicBezTo>
                    <a:pt x="3171" y="196"/>
                    <a:pt x="3137" y="188"/>
                    <a:pt x="3107" y="172"/>
                  </a:cubicBezTo>
                  <a:cubicBezTo>
                    <a:pt x="2923" y="58"/>
                    <a:pt x="2678" y="1"/>
                    <a:pt x="24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-2796632" y="-2724634"/>
              <a:ext cx="516786" cy="503208"/>
            </a:xfrm>
            <a:custGeom>
              <a:avLst/>
              <a:gdLst/>
              <a:ahLst/>
              <a:cxnLst/>
              <a:rect l="l" t="t" r="r" b="b"/>
              <a:pathLst>
                <a:path w="5443" h="5300" extrusionOk="0">
                  <a:moveTo>
                    <a:pt x="1854" y="0"/>
                  </a:moveTo>
                  <a:cubicBezTo>
                    <a:pt x="1323" y="0"/>
                    <a:pt x="833" y="203"/>
                    <a:pt x="383" y="628"/>
                  </a:cubicBezTo>
                  <a:cubicBezTo>
                    <a:pt x="166" y="833"/>
                    <a:pt x="0" y="1082"/>
                    <a:pt x="73" y="1400"/>
                  </a:cubicBezTo>
                  <a:cubicBezTo>
                    <a:pt x="132" y="1663"/>
                    <a:pt x="197" y="1935"/>
                    <a:pt x="316" y="2176"/>
                  </a:cubicBezTo>
                  <a:cubicBezTo>
                    <a:pt x="459" y="2472"/>
                    <a:pt x="663" y="2737"/>
                    <a:pt x="851" y="3033"/>
                  </a:cubicBezTo>
                  <a:cubicBezTo>
                    <a:pt x="795" y="3059"/>
                    <a:pt x="742" y="3102"/>
                    <a:pt x="682" y="3115"/>
                  </a:cubicBezTo>
                  <a:cubicBezTo>
                    <a:pt x="314" y="3200"/>
                    <a:pt x="154" y="3367"/>
                    <a:pt x="223" y="3739"/>
                  </a:cubicBezTo>
                  <a:cubicBezTo>
                    <a:pt x="270" y="3990"/>
                    <a:pt x="388" y="4256"/>
                    <a:pt x="554" y="4447"/>
                  </a:cubicBezTo>
                  <a:cubicBezTo>
                    <a:pt x="1024" y="4988"/>
                    <a:pt x="1661" y="5220"/>
                    <a:pt x="2354" y="5300"/>
                  </a:cubicBezTo>
                  <a:cubicBezTo>
                    <a:pt x="2193" y="5008"/>
                    <a:pt x="2022" y="4731"/>
                    <a:pt x="1881" y="4441"/>
                  </a:cubicBezTo>
                  <a:cubicBezTo>
                    <a:pt x="1704" y="4075"/>
                    <a:pt x="1817" y="3678"/>
                    <a:pt x="2144" y="3412"/>
                  </a:cubicBezTo>
                  <a:cubicBezTo>
                    <a:pt x="2313" y="3277"/>
                    <a:pt x="2506" y="3209"/>
                    <a:pt x="2700" y="3209"/>
                  </a:cubicBezTo>
                  <a:cubicBezTo>
                    <a:pt x="2876" y="3209"/>
                    <a:pt x="3051" y="3265"/>
                    <a:pt x="3207" y="3378"/>
                  </a:cubicBezTo>
                  <a:cubicBezTo>
                    <a:pt x="3244" y="3405"/>
                    <a:pt x="3285" y="3427"/>
                    <a:pt x="3326" y="3447"/>
                  </a:cubicBezTo>
                  <a:cubicBezTo>
                    <a:pt x="3506" y="3163"/>
                    <a:pt x="3633" y="2860"/>
                    <a:pt x="3850" y="2652"/>
                  </a:cubicBezTo>
                  <a:cubicBezTo>
                    <a:pt x="4045" y="2462"/>
                    <a:pt x="4108" y="2288"/>
                    <a:pt x="4108" y="2033"/>
                  </a:cubicBezTo>
                  <a:cubicBezTo>
                    <a:pt x="4108" y="1695"/>
                    <a:pt x="4240" y="1409"/>
                    <a:pt x="4603" y="1312"/>
                  </a:cubicBezTo>
                  <a:cubicBezTo>
                    <a:pt x="4787" y="1266"/>
                    <a:pt x="4980" y="1253"/>
                    <a:pt x="5205" y="1219"/>
                  </a:cubicBezTo>
                  <a:cubicBezTo>
                    <a:pt x="5235" y="1147"/>
                    <a:pt x="5264" y="1011"/>
                    <a:pt x="5340" y="905"/>
                  </a:cubicBezTo>
                  <a:cubicBezTo>
                    <a:pt x="5443" y="762"/>
                    <a:pt x="5387" y="679"/>
                    <a:pt x="5279" y="589"/>
                  </a:cubicBezTo>
                  <a:cubicBezTo>
                    <a:pt x="5139" y="474"/>
                    <a:pt x="4940" y="421"/>
                    <a:pt x="4734" y="421"/>
                  </a:cubicBezTo>
                  <a:cubicBezTo>
                    <a:pt x="4386" y="421"/>
                    <a:pt x="4016" y="573"/>
                    <a:pt x="3859" y="838"/>
                  </a:cubicBezTo>
                  <a:cubicBezTo>
                    <a:pt x="3807" y="927"/>
                    <a:pt x="3764" y="968"/>
                    <a:pt x="3721" y="968"/>
                  </a:cubicBezTo>
                  <a:cubicBezTo>
                    <a:pt x="3676" y="968"/>
                    <a:pt x="3631" y="925"/>
                    <a:pt x="3575" y="846"/>
                  </a:cubicBezTo>
                  <a:cubicBezTo>
                    <a:pt x="3371" y="560"/>
                    <a:pt x="3137" y="322"/>
                    <a:pt x="2785" y="188"/>
                  </a:cubicBezTo>
                  <a:cubicBezTo>
                    <a:pt x="2462" y="64"/>
                    <a:pt x="2151" y="0"/>
                    <a:pt x="18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-2188220" y="-1903354"/>
              <a:ext cx="556757" cy="407219"/>
            </a:xfrm>
            <a:custGeom>
              <a:avLst/>
              <a:gdLst/>
              <a:ahLst/>
              <a:cxnLst/>
              <a:rect l="l" t="t" r="r" b="b"/>
              <a:pathLst>
                <a:path w="5864" h="4289" extrusionOk="0">
                  <a:moveTo>
                    <a:pt x="395" y="1"/>
                  </a:moveTo>
                  <a:cubicBezTo>
                    <a:pt x="306" y="1"/>
                    <a:pt x="253" y="30"/>
                    <a:pt x="192" y="130"/>
                  </a:cubicBezTo>
                  <a:cubicBezTo>
                    <a:pt x="1" y="442"/>
                    <a:pt x="10" y="758"/>
                    <a:pt x="157" y="1063"/>
                  </a:cubicBezTo>
                  <a:cubicBezTo>
                    <a:pt x="294" y="1355"/>
                    <a:pt x="482" y="1622"/>
                    <a:pt x="646" y="1901"/>
                  </a:cubicBezTo>
                  <a:cubicBezTo>
                    <a:pt x="1129" y="2741"/>
                    <a:pt x="1937" y="3094"/>
                    <a:pt x="2809" y="3358"/>
                  </a:cubicBezTo>
                  <a:cubicBezTo>
                    <a:pt x="2879" y="3378"/>
                    <a:pt x="2935" y="3452"/>
                    <a:pt x="2996" y="3503"/>
                  </a:cubicBezTo>
                  <a:cubicBezTo>
                    <a:pt x="2926" y="3524"/>
                    <a:pt x="2848" y="3572"/>
                    <a:pt x="2781" y="3572"/>
                  </a:cubicBezTo>
                  <a:cubicBezTo>
                    <a:pt x="2772" y="3572"/>
                    <a:pt x="2763" y="3571"/>
                    <a:pt x="2755" y="3569"/>
                  </a:cubicBezTo>
                  <a:cubicBezTo>
                    <a:pt x="2524" y="3516"/>
                    <a:pt x="2301" y="3432"/>
                    <a:pt x="2075" y="3360"/>
                  </a:cubicBezTo>
                  <a:lnTo>
                    <a:pt x="2017" y="3415"/>
                  </a:lnTo>
                  <a:cubicBezTo>
                    <a:pt x="2190" y="3605"/>
                    <a:pt x="2348" y="3809"/>
                    <a:pt x="2535" y="3982"/>
                  </a:cubicBezTo>
                  <a:cubicBezTo>
                    <a:pt x="2768" y="4193"/>
                    <a:pt x="3053" y="4288"/>
                    <a:pt x="3331" y="4288"/>
                  </a:cubicBezTo>
                  <a:cubicBezTo>
                    <a:pt x="3712" y="4288"/>
                    <a:pt x="4079" y="4110"/>
                    <a:pt x="4276" y="3807"/>
                  </a:cubicBezTo>
                  <a:cubicBezTo>
                    <a:pt x="4431" y="3569"/>
                    <a:pt x="4637" y="3475"/>
                    <a:pt x="4932" y="3462"/>
                  </a:cubicBezTo>
                  <a:cubicBezTo>
                    <a:pt x="5456" y="3438"/>
                    <a:pt x="5676" y="3215"/>
                    <a:pt x="5769" y="2702"/>
                  </a:cubicBezTo>
                  <a:cubicBezTo>
                    <a:pt x="5798" y="2538"/>
                    <a:pt x="5796" y="2369"/>
                    <a:pt x="5832" y="2206"/>
                  </a:cubicBezTo>
                  <a:cubicBezTo>
                    <a:pt x="5863" y="2068"/>
                    <a:pt x="5826" y="1984"/>
                    <a:pt x="5705" y="1921"/>
                  </a:cubicBezTo>
                  <a:cubicBezTo>
                    <a:pt x="5152" y="1626"/>
                    <a:pt x="4695" y="1212"/>
                    <a:pt x="4269" y="764"/>
                  </a:cubicBezTo>
                  <a:cubicBezTo>
                    <a:pt x="4059" y="541"/>
                    <a:pt x="3812" y="533"/>
                    <a:pt x="3555" y="502"/>
                  </a:cubicBezTo>
                  <a:cubicBezTo>
                    <a:pt x="3431" y="861"/>
                    <a:pt x="3065" y="1127"/>
                    <a:pt x="2689" y="1127"/>
                  </a:cubicBezTo>
                  <a:cubicBezTo>
                    <a:pt x="2621" y="1127"/>
                    <a:pt x="2554" y="1118"/>
                    <a:pt x="2487" y="1100"/>
                  </a:cubicBezTo>
                  <a:cubicBezTo>
                    <a:pt x="1913" y="944"/>
                    <a:pt x="1439" y="635"/>
                    <a:pt x="1235" y="39"/>
                  </a:cubicBezTo>
                  <a:cubicBezTo>
                    <a:pt x="962" y="28"/>
                    <a:pt x="703" y="26"/>
                    <a:pt x="449" y="4"/>
                  </a:cubicBezTo>
                  <a:cubicBezTo>
                    <a:pt x="429" y="2"/>
                    <a:pt x="411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-2898794" y="-2274687"/>
              <a:ext cx="550491" cy="373704"/>
            </a:xfrm>
            <a:custGeom>
              <a:avLst/>
              <a:gdLst/>
              <a:ahLst/>
              <a:cxnLst/>
              <a:rect l="l" t="t" r="r" b="b"/>
              <a:pathLst>
                <a:path w="5798" h="3936" extrusionOk="0">
                  <a:moveTo>
                    <a:pt x="1378" y="0"/>
                  </a:moveTo>
                  <a:cubicBezTo>
                    <a:pt x="1261" y="0"/>
                    <a:pt x="1142" y="27"/>
                    <a:pt x="1022" y="80"/>
                  </a:cubicBezTo>
                  <a:cubicBezTo>
                    <a:pt x="758" y="193"/>
                    <a:pt x="524" y="377"/>
                    <a:pt x="279" y="535"/>
                  </a:cubicBezTo>
                  <a:cubicBezTo>
                    <a:pt x="242" y="559"/>
                    <a:pt x="216" y="611"/>
                    <a:pt x="201" y="657"/>
                  </a:cubicBezTo>
                  <a:cubicBezTo>
                    <a:pt x="0" y="1291"/>
                    <a:pt x="255" y="1904"/>
                    <a:pt x="861" y="2174"/>
                  </a:cubicBezTo>
                  <a:cubicBezTo>
                    <a:pt x="1004" y="2239"/>
                    <a:pt x="1033" y="2302"/>
                    <a:pt x="1011" y="2432"/>
                  </a:cubicBezTo>
                  <a:cubicBezTo>
                    <a:pt x="955" y="2772"/>
                    <a:pt x="1069" y="3080"/>
                    <a:pt x="1232" y="3363"/>
                  </a:cubicBezTo>
                  <a:cubicBezTo>
                    <a:pt x="1444" y="3731"/>
                    <a:pt x="1837" y="3936"/>
                    <a:pt x="2219" y="3936"/>
                  </a:cubicBezTo>
                  <a:cubicBezTo>
                    <a:pt x="2427" y="3936"/>
                    <a:pt x="2631" y="3875"/>
                    <a:pt x="2802" y="3747"/>
                  </a:cubicBezTo>
                  <a:cubicBezTo>
                    <a:pt x="2648" y="3619"/>
                    <a:pt x="2486" y="3502"/>
                    <a:pt x="2347" y="3363"/>
                  </a:cubicBezTo>
                  <a:cubicBezTo>
                    <a:pt x="2295" y="3311"/>
                    <a:pt x="2297" y="3205"/>
                    <a:pt x="2275" y="3125"/>
                  </a:cubicBezTo>
                  <a:lnTo>
                    <a:pt x="2275" y="3125"/>
                  </a:lnTo>
                  <a:cubicBezTo>
                    <a:pt x="2343" y="3153"/>
                    <a:pt x="2418" y="3171"/>
                    <a:pt x="2481" y="3207"/>
                  </a:cubicBezTo>
                  <a:cubicBezTo>
                    <a:pt x="2864" y="3422"/>
                    <a:pt x="3222" y="3701"/>
                    <a:pt x="3629" y="3844"/>
                  </a:cubicBezTo>
                  <a:cubicBezTo>
                    <a:pt x="3755" y="3888"/>
                    <a:pt x="3877" y="3908"/>
                    <a:pt x="3996" y="3908"/>
                  </a:cubicBezTo>
                  <a:cubicBezTo>
                    <a:pt x="4401" y="3908"/>
                    <a:pt x="4770" y="3683"/>
                    <a:pt x="5103" y="3433"/>
                  </a:cubicBezTo>
                  <a:cubicBezTo>
                    <a:pt x="5346" y="3253"/>
                    <a:pt x="5541" y="3006"/>
                    <a:pt x="5746" y="2779"/>
                  </a:cubicBezTo>
                  <a:cubicBezTo>
                    <a:pt x="5783" y="2737"/>
                    <a:pt x="5798" y="2625"/>
                    <a:pt x="5770" y="2582"/>
                  </a:cubicBezTo>
                  <a:cubicBezTo>
                    <a:pt x="5601" y="2330"/>
                    <a:pt x="5415" y="2090"/>
                    <a:pt x="5218" y="1822"/>
                  </a:cubicBezTo>
                  <a:cubicBezTo>
                    <a:pt x="5036" y="1923"/>
                    <a:pt x="4853" y="1980"/>
                    <a:pt x="4678" y="1980"/>
                  </a:cubicBezTo>
                  <a:cubicBezTo>
                    <a:pt x="4438" y="1980"/>
                    <a:pt x="4211" y="1871"/>
                    <a:pt x="4018" y="1614"/>
                  </a:cubicBezTo>
                  <a:cubicBezTo>
                    <a:pt x="3865" y="1410"/>
                    <a:pt x="3720" y="1167"/>
                    <a:pt x="4025" y="853"/>
                  </a:cubicBezTo>
                  <a:cubicBezTo>
                    <a:pt x="3861" y="819"/>
                    <a:pt x="3763" y="789"/>
                    <a:pt x="3663" y="780"/>
                  </a:cubicBezTo>
                  <a:cubicBezTo>
                    <a:pt x="3042" y="724"/>
                    <a:pt x="2433" y="609"/>
                    <a:pt x="1931" y="213"/>
                  </a:cubicBezTo>
                  <a:cubicBezTo>
                    <a:pt x="1751" y="70"/>
                    <a:pt x="1566" y="0"/>
                    <a:pt x="13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-2590220" y="-1994977"/>
              <a:ext cx="484125" cy="369526"/>
            </a:xfrm>
            <a:custGeom>
              <a:avLst/>
              <a:gdLst/>
              <a:ahLst/>
              <a:cxnLst/>
              <a:rect l="l" t="t" r="r" b="b"/>
              <a:pathLst>
                <a:path w="5099" h="3892" extrusionOk="0">
                  <a:moveTo>
                    <a:pt x="2815" y="1"/>
                  </a:moveTo>
                  <a:cubicBezTo>
                    <a:pt x="2570" y="430"/>
                    <a:pt x="2183" y="729"/>
                    <a:pt x="1734" y="945"/>
                  </a:cubicBezTo>
                  <a:cubicBezTo>
                    <a:pt x="1427" y="1094"/>
                    <a:pt x="1101" y="1133"/>
                    <a:pt x="772" y="1133"/>
                  </a:cubicBezTo>
                  <a:cubicBezTo>
                    <a:pt x="613" y="1133"/>
                    <a:pt x="454" y="1124"/>
                    <a:pt x="296" y="1114"/>
                  </a:cubicBezTo>
                  <a:lnTo>
                    <a:pt x="296" y="1114"/>
                  </a:lnTo>
                  <a:cubicBezTo>
                    <a:pt x="0" y="2043"/>
                    <a:pt x="881" y="2790"/>
                    <a:pt x="1565" y="2935"/>
                  </a:cubicBezTo>
                  <a:cubicBezTo>
                    <a:pt x="1572" y="2704"/>
                    <a:pt x="1574" y="2472"/>
                    <a:pt x="1591" y="2240"/>
                  </a:cubicBezTo>
                  <a:cubicBezTo>
                    <a:pt x="1594" y="2188"/>
                    <a:pt x="1656" y="2139"/>
                    <a:pt x="1689" y="2087"/>
                  </a:cubicBezTo>
                  <a:cubicBezTo>
                    <a:pt x="1725" y="2143"/>
                    <a:pt x="1777" y="2195"/>
                    <a:pt x="1790" y="2255"/>
                  </a:cubicBezTo>
                  <a:cubicBezTo>
                    <a:pt x="1834" y="2472"/>
                    <a:pt x="1812" y="2723"/>
                    <a:pt x="1916" y="2905"/>
                  </a:cubicBezTo>
                  <a:cubicBezTo>
                    <a:pt x="2200" y="3405"/>
                    <a:pt x="2596" y="3778"/>
                    <a:pt x="3217" y="3847"/>
                  </a:cubicBezTo>
                  <a:cubicBezTo>
                    <a:pt x="3260" y="3852"/>
                    <a:pt x="3301" y="3855"/>
                    <a:pt x="3340" y="3855"/>
                  </a:cubicBezTo>
                  <a:cubicBezTo>
                    <a:pt x="3525" y="3855"/>
                    <a:pt x="3671" y="3794"/>
                    <a:pt x="3787" y="3639"/>
                  </a:cubicBezTo>
                  <a:cubicBezTo>
                    <a:pt x="3840" y="3569"/>
                    <a:pt x="3881" y="3531"/>
                    <a:pt x="3926" y="3531"/>
                  </a:cubicBezTo>
                  <a:cubicBezTo>
                    <a:pt x="3967" y="3531"/>
                    <a:pt x="4011" y="3564"/>
                    <a:pt x="4069" y="3633"/>
                  </a:cubicBezTo>
                  <a:cubicBezTo>
                    <a:pt x="4217" y="3807"/>
                    <a:pt x="4389" y="3892"/>
                    <a:pt x="4561" y="3892"/>
                  </a:cubicBezTo>
                  <a:cubicBezTo>
                    <a:pt x="4752" y="3892"/>
                    <a:pt x="4943" y="3787"/>
                    <a:pt x="5099" y="3583"/>
                  </a:cubicBezTo>
                  <a:cubicBezTo>
                    <a:pt x="5091" y="3561"/>
                    <a:pt x="5080" y="3539"/>
                    <a:pt x="5065" y="3518"/>
                  </a:cubicBezTo>
                  <a:cubicBezTo>
                    <a:pt x="4376" y="2801"/>
                    <a:pt x="3925" y="1998"/>
                    <a:pt x="4129" y="954"/>
                  </a:cubicBezTo>
                  <a:cubicBezTo>
                    <a:pt x="4138" y="902"/>
                    <a:pt x="4088" y="814"/>
                    <a:pt x="4042" y="783"/>
                  </a:cubicBezTo>
                  <a:cubicBezTo>
                    <a:pt x="3646" y="523"/>
                    <a:pt x="3244" y="272"/>
                    <a:pt x="28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-1662316" y="-2558100"/>
              <a:ext cx="361076" cy="382723"/>
            </a:xfrm>
            <a:custGeom>
              <a:avLst/>
              <a:gdLst/>
              <a:ahLst/>
              <a:cxnLst/>
              <a:rect l="l" t="t" r="r" b="b"/>
              <a:pathLst>
                <a:path w="3803" h="4031" extrusionOk="0">
                  <a:moveTo>
                    <a:pt x="688" y="0"/>
                  </a:moveTo>
                  <a:cubicBezTo>
                    <a:pt x="476" y="0"/>
                    <a:pt x="262" y="77"/>
                    <a:pt x="51" y="186"/>
                  </a:cubicBezTo>
                  <a:cubicBezTo>
                    <a:pt x="31" y="329"/>
                    <a:pt x="1" y="463"/>
                    <a:pt x="5" y="595"/>
                  </a:cubicBezTo>
                  <a:cubicBezTo>
                    <a:pt x="5" y="658"/>
                    <a:pt x="53" y="755"/>
                    <a:pt x="107" y="779"/>
                  </a:cubicBezTo>
                  <a:cubicBezTo>
                    <a:pt x="733" y="1071"/>
                    <a:pt x="1027" y="1801"/>
                    <a:pt x="761" y="2420"/>
                  </a:cubicBezTo>
                  <a:cubicBezTo>
                    <a:pt x="752" y="2440"/>
                    <a:pt x="761" y="2466"/>
                    <a:pt x="761" y="2489"/>
                  </a:cubicBezTo>
                  <a:cubicBezTo>
                    <a:pt x="1517" y="2617"/>
                    <a:pt x="1781" y="2877"/>
                    <a:pt x="1922" y="3605"/>
                  </a:cubicBezTo>
                  <a:cubicBezTo>
                    <a:pt x="1933" y="3667"/>
                    <a:pt x="2032" y="3739"/>
                    <a:pt x="2103" y="3758"/>
                  </a:cubicBezTo>
                  <a:cubicBezTo>
                    <a:pt x="2470" y="3854"/>
                    <a:pt x="2844" y="3938"/>
                    <a:pt x="3240" y="4031"/>
                  </a:cubicBezTo>
                  <a:cubicBezTo>
                    <a:pt x="3479" y="3852"/>
                    <a:pt x="3582" y="3546"/>
                    <a:pt x="3426" y="3288"/>
                  </a:cubicBezTo>
                  <a:cubicBezTo>
                    <a:pt x="3251" y="3000"/>
                    <a:pt x="3340" y="2855"/>
                    <a:pt x="3489" y="2609"/>
                  </a:cubicBezTo>
                  <a:cubicBezTo>
                    <a:pt x="3803" y="2093"/>
                    <a:pt x="3390" y="1206"/>
                    <a:pt x="2768" y="1030"/>
                  </a:cubicBezTo>
                  <a:cubicBezTo>
                    <a:pt x="2483" y="950"/>
                    <a:pt x="2175" y="959"/>
                    <a:pt x="1878" y="937"/>
                  </a:cubicBezTo>
                  <a:cubicBezTo>
                    <a:pt x="1683" y="924"/>
                    <a:pt x="1560" y="872"/>
                    <a:pt x="1521" y="640"/>
                  </a:cubicBezTo>
                  <a:cubicBezTo>
                    <a:pt x="1495" y="487"/>
                    <a:pt x="1376" y="324"/>
                    <a:pt x="1251" y="220"/>
                  </a:cubicBezTo>
                  <a:cubicBezTo>
                    <a:pt x="1068" y="63"/>
                    <a:pt x="879" y="0"/>
                    <a:pt x="6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-2576169" y="-2908259"/>
              <a:ext cx="503588" cy="240021"/>
            </a:xfrm>
            <a:custGeom>
              <a:avLst/>
              <a:gdLst/>
              <a:ahLst/>
              <a:cxnLst/>
              <a:rect l="l" t="t" r="r" b="b"/>
              <a:pathLst>
                <a:path w="5304" h="2528" extrusionOk="0">
                  <a:moveTo>
                    <a:pt x="2557" y="0"/>
                  </a:moveTo>
                  <a:cubicBezTo>
                    <a:pt x="2260" y="0"/>
                    <a:pt x="1969" y="109"/>
                    <a:pt x="1766" y="379"/>
                  </a:cubicBezTo>
                  <a:cubicBezTo>
                    <a:pt x="1636" y="552"/>
                    <a:pt x="1504" y="723"/>
                    <a:pt x="1376" y="892"/>
                  </a:cubicBezTo>
                  <a:cubicBezTo>
                    <a:pt x="1274" y="838"/>
                    <a:pt x="1161" y="814"/>
                    <a:pt x="1045" y="814"/>
                  </a:cubicBezTo>
                  <a:cubicBezTo>
                    <a:pt x="603" y="814"/>
                    <a:pt x="117" y="1173"/>
                    <a:pt x="1" y="1658"/>
                  </a:cubicBezTo>
                  <a:cubicBezTo>
                    <a:pt x="573" y="1791"/>
                    <a:pt x="1034" y="2118"/>
                    <a:pt x="1439" y="2527"/>
                  </a:cubicBezTo>
                  <a:cubicBezTo>
                    <a:pt x="1813" y="2207"/>
                    <a:pt x="2118" y="2049"/>
                    <a:pt x="2433" y="2049"/>
                  </a:cubicBezTo>
                  <a:cubicBezTo>
                    <a:pt x="2702" y="2049"/>
                    <a:pt x="2979" y="2164"/>
                    <a:pt x="3312" y="2392"/>
                  </a:cubicBezTo>
                  <a:cubicBezTo>
                    <a:pt x="3497" y="2173"/>
                    <a:pt x="3726" y="2106"/>
                    <a:pt x="3973" y="2106"/>
                  </a:cubicBezTo>
                  <a:cubicBezTo>
                    <a:pt x="4076" y="2106"/>
                    <a:pt x="4183" y="2118"/>
                    <a:pt x="4291" y="2135"/>
                  </a:cubicBezTo>
                  <a:cubicBezTo>
                    <a:pt x="4311" y="2138"/>
                    <a:pt x="4332" y="2140"/>
                    <a:pt x="4354" y="2140"/>
                  </a:cubicBezTo>
                  <a:cubicBezTo>
                    <a:pt x="4390" y="2140"/>
                    <a:pt x="4427" y="2134"/>
                    <a:pt x="4453" y="2117"/>
                  </a:cubicBezTo>
                  <a:cubicBezTo>
                    <a:pt x="4737" y="1918"/>
                    <a:pt x="5016" y="1710"/>
                    <a:pt x="5304" y="1500"/>
                  </a:cubicBezTo>
                  <a:cubicBezTo>
                    <a:pt x="5099" y="1139"/>
                    <a:pt x="4704" y="814"/>
                    <a:pt x="4287" y="814"/>
                  </a:cubicBezTo>
                  <a:cubicBezTo>
                    <a:pt x="4281" y="814"/>
                    <a:pt x="4275" y="814"/>
                    <a:pt x="4269" y="814"/>
                  </a:cubicBezTo>
                  <a:cubicBezTo>
                    <a:pt x="4260" y="814"/>
                    <a:pt x="4250" y="814"/>
                    <a:pt x="4241" y="814"/>
                  </a:cubicBezTo>
                  <a:cubicBezTo>
                    <a:pt x="3947" y="814"/>
                    <a:pt x="3768" y="700"/>
                    <a:pt x="3607" y="487"/>
                  </a:cubicBezTo>
                  <a:cubicBezTo>
                    <a:pt x="3587" y="461"/>
                    <a:pt x="3561" y="439"/>
                    <a:pt x="3537" y="414"/>
                  </a:cubicBezTo>
                  <a:cubicBezTo>
                    <a:pt x="3314" y="174"/>
                    <a:pt x="2931" y="0"/>
                    <a:pt x="25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-2389980" y="-2687511"/>
              <a:ext cx="309995" cy="348828"/>
            </a:xfrm>
            <a:custGeom>
              <a:avLst/>
              <a:gdLst/>
              <a:ahLst/>
              <a:cxnLst/>
              <a:rect l="l" t="t" r="r" b="b"/>
              <a:pathLst>
                <a:path w="3265" h="3674" extrusionOk="0">
                  <a:moveTo>
                    <a:pt x="2184" y="0"/>
                  </a:moveTo>
                  <a:cubicBezTo>
                    <a:pt x="2138" y="0"/>
                    <a:pt x="2090" y="4"/>
                    <a:pt x="2040" y="13"/>
                  </a:cubicBezTo>
                  <a:cubicBezTo>
                    <a:pt x="1563" y="96"/>
                    <a:pt x="1128" y="433"/>
                    <a:pt x="1076" y="1035"/>
                  </a:cubicBezTo>
                  <a:cubicBezTo>
                    <a:pt x="1069" y="1120"/>
                    <a:pt x="1026" y="1204"/>
                    <a:pt x="994" y="1308"/>
                  </a:cubicBezTo>
                  <a:cubicBezTo>
                    <a:pt x="849" y="1178"/>
                    <a:pt x="688" y="1113"/>
                    <a:pt x="537" y="1113"/>
                  </a:cubicBezTo>
                  <a:cubicBezTo>
                    <a:pt x="441" y="1113"/>
                    <a:pt x="348" y="1139"/>
                    <a:pt x="266" y="1193"/>
                  </a:cubicBezTo>
                  <a:cubicBezTo>
                    <a:pt x="0" y="1365"/>
                    <a:pt x="73" y="1637"/>
                    <a:pt x="73" y="1887"/>
                  </a:cubicBezTo>
                  <a:cubicBezTo>
                    <a:pt x="979" y="1908"/>
                    <a:pt x="1542" y="2577"/>
                    <a:pt x="1563" y="3658"/>
                  </a:cubicBezTo>
                  <a:cubicBezTo>
                    <a:pt x="1615" y="3668"/>
                    <a:pt x="1669" y="3673"/>
                    <a:pt x="1723" y="3673"/>
                  </a:cubicBezTo>
                  <a:cubicBezTo>
                    <a:pt x="2110" y="3673"/>
                    <a:pt x="2524" y="3428"/>
                    <a:pt x="2663" y="3095"/>
                  </a:cubicBezTo>
                  <a:cubicBezTo>
                    <a:pt x="2761" y="2861"/>
                    <a:pt x="2681" y="2608"/>
                    <a:pt x="2484" y="2510"/>
                  </a:cubicBezTo>
                  <a:cubicBezTo>
                    <a:pt x="2432" y="2484"/>
                    <a:pt x="2390" y="2439"/>
                    <a:pt x="2343" y="2404"/>
                  </a:cubicBezTo>
                  <a:cubicBezTo>
                    <a:pt x="2386" y="2358"/>
                    <a:pt x="2419" y="2296"/>
                    <a:pt x="2470" y="2265"/>
                  </a:cubicBezTo>
                  <a:cubicBezTo>
                    <a:pt x="2778" y="2064"/>
                    <a:pt x="3033" y="1815"/>
                    <a:pt x="3150" y="1460"/>
                  </a:cubicBezTo>
                  <a:cubicBezTo>
                    <a:pt x="3265" y="1116"/>
                    <a:pt x="3239" y="787"/>
                    <a:pt x="2997" y="494"/>
                  </a:cubicBezTo>
                  <a:cubicBezTo>
                    <a:pt x="2778" y="227"/>
                    <a:pt x="2529" y="0"/>
                    <a:pt x="2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-1952470" y="-2482048"/>
              <a:ext cx="353290" cy="364209"/>
            </a:xfrm>
            <a:custGeom>
              <a:avLst/>
              <a:gdLst/>
              <a:ahLst/>
              <a:cxnLst/>
              <a:rect l="l" t="t" r="r" b="b"/>
              <a:pathLst>
                <a:path w="3721" h="3836" extrusionOk="0">
                  <a:moveTo>
                    <a:pt x="2297" y="1"/>
                  </a:moveTo>
                  <a:cubicBezTo>
                    <a:pt x="2133" y="1"/>
                    <a:pt x="1975" y="61"/>
                    <a:pt x="1816" y="186"/>
                  </a:cubicBezTo>
                  <a:cubicBezTo>
                    <a:pt x="1552" y="392"/>
                    <a:pt x="1359" y="677"/>
                    <a:pt x="1264" y="1000"/>
                  </a:cubicBezTo>
                  <a:cubicBezTo>
                    <a:pt x="1173" y="1307"/>
                    <a:pt x="1065" y="1609"/>
                    <a:pt x="961" y="1925"/>
                  </a:cubicBezTo>
                  <a:cubicBezTo>
                    <a:pt x="857" y="1883"/>
                    <a:pt x="788" y="1851"/>
                    <a:pt x="719" y="1825"/>
                  </a:cubicBezTo>
                  <a:cubicBezTo>
                    <a:pt x="639" y="1794"/>
                    <a:pt x="563" y="1779"/>
                    <a:pt x="492" y="1779"/>
                  </a:cubicBezTo>
                  <a:cubicBezTo>
                    <a:pt x="288" y="1779"/>
                    <a:pt x="133" y="1905"/>
                    <a:pt x="86" y="2145"/>
                  </a:cubicBezTo>
                  <a:cubicBezTo>
                    <a:pt x="28" y="2434"/>
                    <a:pt x="28" y="2734"/>
                    <a:pt x="0" y="3029"/>
                  </a:cubicBezTo>
                  <a:cubicBezTo>
                    <a:pt x="253" y="2830"/>
                    <a:pt x="470" y="2622"/>
                    <a:pt x="719" y="2466"/>
                  </a:cubicBezTo>
                  <a:cubicBezTo>
                    <a:pt x="971" y="2313"/>
                    <a:pt x="1229" y="2235"/>
                    <a:pt x="1488" y="2235"/>
                  </a:cubicBezTo>
                  <a:cubicBezTo>
                    <a:pt x="1741" y="2235"/>
                    <a:pt x="1993" y="2309"/>
                    <a:pt x="2239" y="2459"/>
                  </a:cubicBezTo>
                  <a:cubicBezTo>
                    <a:pt x="2737" y="2762"/>
                    <a:pt x="2958" y="3206"/>
                    <a:pt x="2819" y="3796"/>
                  </a:cubicBezTo>
                  <a:cubicBezTo>
                    <a:pt x="2817" y="3806"/>
                    <a:pt x="2836" y="3823"/>
                    <a:pt x="2847" y="3836"/>
                  </a:cubicBezTo>
                  <a:cubicBezTo>
                    <a:pt x="3196" y="3704"/>
                    <a:pt x="3416" y="3436"/>
                    <a:pt x="3574" y="3115"/>
                  </a:cubicBezTo>
                  <a:cubicBezTo>
                    <a:pt x="3720" y="2817"/>
                    <a:pt x="3592" y="2498"/>
                    <a:pt x="3321" y="2457"/>
                  </a:cubicBezTo>
                  <a:cubicBezTo>
                    <a:pt x="2992" y="2405"/>
                    <a:pt x="2992" y="2377"/>
                    <a:pt x="3157" y="2093"/>
                  </a:cubicBezTo>
                  <a:cubicBezTo>
                    <a:pt x="3514" y="1485"/>
                    <a:pt x="3674" y="857"/>
                    <a:pt x="3053" y="350"/>
                  </a:cubicBezTo>
                  <a:cubicBezTo>
                    <a:pt x="2776" y="122"/>
                    <a:pt x="2531" y="1"/>
                    <a:pt x="2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" name="Google Shape;286;p2"/>
          <p:cNvGrpSpPr/>
          <p:nvPr/>
        </p:nvGrpSpPr>
        <p:grpSpPr>
          <a:xfrm rot="10800000">
            <a:off x="-190476" y="-596304"/>
            <a:ext cx="1273787" cy="1172208"/>
            <a:chOff x="1005661" y="3172313"/>
            <a:chExt cx="1828840" cy="1683239"/>
          </a:xfrm>
        </p:grpSpPr>
        <p:sp>
          <p:nvSpPr>
            <p:cNvPr id="287" name="Google Shape;287;p2"/>
            <p:cNvSpPr/>
            <p:nvPr/>
          </p:nvSpPr>
          <p:spPr>
            <a:xfrm>
              <a:off x="1005661" y="3172313"/>
              <a:ext cx="1828840" cy="1683239"/>
            </a:xfrm>
            <a:custGeom>
              <a:avLst/>
              <a:gdLst/>
              <a:ahLst/>
              <a:cxnLst/>
              <a:rect l="l" t="t" r="r" b="b"/>
              <a:pathLst>
                <a:path w="138996" h="127930" extrusionOk="0">
                  <a:moveTo>
                    <a:pt x="78500" y="1"/>
                  </a:moveTo>
                  <a:cubicBezTo>
                    <a:pt x="75897" y="1"/>
                    <a:pt x="73337" y="1612"/>
                    <a:pt x="71327" y="4882"/>
                  </a:cubicBezTo>
                  <a:cubicBezTo>
                    <a:pt x="70196" y="2236"/>
                    <a:pt x="68596" y="495"/>
                    <a:pt x="66100" y="495"/>
                  </a:cubicBezTo>
                  <a:cubicBezTo>
                    <a:pt x="65445" y="495"/>
                    <a:pt x="64729" y="614"/>
                    <a:pt x="63944" y="869"/>
                  </a:cubicBezTo>
                  <a:cubicBezTo>
                    <a:pt x="60642" y="1941"/>
                    <a:pt x="58706" y="4269"/>
                    <a:pt x="57854" y="8135"/>
                  </a:cubicBezTo>
                  <a:cubicBezTo>
                    <a:pt x="56490" y="4523"/>
                    <a:pt x="54875" y="1968"/>
                    <a:pt x="51215" y="1968"/>
                  </a:cubicBezTo>
                  <a:cubicBezTo>
                    <a:pt x="50995" y="1968"/>
                    <a:pt x="50768" y="1977"/>
                    <a:pt x="50533" y="1996"/>
                  </a:cubicBezTo>
                  <a:cubicBezTo>
                    <a:pt x="47010" y="2272"/>
                    <a:pt x="43867" y="2909"/>
                    <a:pt x="43408" y="7241"/>
                  </a:cubicBezTo>
                  <a:cubicBezTo>
                    <a:pt x="42158" y="6693"/>
                    <a:pt x="41001" y="6421"/>
                    <a:pt x="39908" y="6421"/>
                  </a:cubicBezTo>
                  <a:cubicBezTo>
                    <a:pt x="38167" y="6421"/>
                    <a:pt x="36590" y="7111"/>
                    <a:pt x="35069" y="8466"/>
                  </a:cubicBezTo>
                  <a:cubicBezTo>
                    <a:pt x="32306" y="10941"/>
                    <a:pt x="33966" y="13833"/>
                    <a:pt x="34058" y="16688"/>
                  </a:cubicBezTo>
                  <a:cubicBezTo>
                    <a:pt x="32244" y="15460"/>
                    <a:pt x="30374" y="14729"/>
                    <a:pt x="28515" y="14729"/>
                  </a:cubicBezTo>
                  <a:cubicBezTo>
                    <a:pt x="27072" y="14729"/>
                    <a:pt x="25635" y="15170"/>
                    <a:pt x="24237" y="16161"/>
                  </a:cubicBezTo>
                  <a:cubicBezTo>
                    <a:pt x="21364" y="18201"/>
                    <a:pt x="19716" y="21007"/>
                    <a:pt x="21701" y="24695"/>
                  </a:cubicBezTo>
                  <a:cubicBezTo>
                    <a:pt x="13699" y="25510"/>
                    <a:pt x="10226" y="31367"/>
                    <a:pt x="13510" y="37531"/>
                  </a:cubicBezTo>
                  <a:cubicBezTo>
                    <a:pt x="13196" y="37519"/>
                    <a:pt x="12884" y="37512"/>
                    <a:pt x="12576" y="37512"/>
                  </a:cubicBezTo>
                  <a:cubicBezTo>
                    <a:pt x="9776" y="37512"/>
                    <a:pt x="7218" y="38085"/>
                    <a:pt x="5778" y="40998"/>
                  </a:cubicBezTo>
                  <a:cubicBezTo>
                    <a:pt x="4338" y="43902"/>
                    <a:pt x="5649" y="46194"/>
                    <a:pt x="7720" y="48252"/>
                  </a:cubicBezTo>
                  <a:cubicBezTo>
                    <a:pt x="2580" y="49870"/>
                    <a:pt x="92" y="56297"/>
                    <a:pt x="6599" y="60843"/>
                  </a:cubicBezTo>
                  <a:cubicBezTo>
                    <a:pt x="1961" y="61847"/>
                    <a:pt x="0" y="64911"/>
                    <a:pt x="429" y="69230"/>
                  </a:cubicBezTo>
                  <a:cubicBezTo>
                    <a:pt x="760" y="72526"/>
                    <a:pt x="3627" y="73292"/>
                    <a:pt x="6458" y="73782"/>
                  </a:cubicBezTo>
                  <a:cubicBezTo>
                    <a:pt x="3082" y="77330"/>
                    <a:pt x="4522" y="80497"/>
                    <a:pt x="10544" y="82647"/>
                  </a:cubicBezTo>
                  <a:cubicBezTo>
                    <a:pt x="7640" y="84124"/>
                    <a:pt x="7285" y="86501"/>
                    <a:pt x="8124" y="89185"/>
                  </a:cubicBezTo>
                  <a:cubicBezTo>
                    <a:pt x="8846" y="91510"/>
                    <a:pt x="10397" y="92850"/>
                    <a:pt x="12968" y="92850"/>
                  </a:cubicBezTo>
                  <a:cubicBezTo>
                    <a:pt x="13148" y="92850"/>
                    <a:pt x="13332" y="92843"/>
                    <a:pt x="13522" y="92830"/>
                  </a:cubicBezTo>
                  <a:lnTo>
                    <a:pt x="13522" y="92830"/>
                  </a:lnTo>
                  <a:cubicBezTo>
                    <a:pt x="11904" y="95599"/>
                    <a:pt x="12333" y="97774"/>
                    <a:pt x="14471" y="99857"/>
                  </a:cubicBezTo>
                  <a:cubicBezTo>
                    <a:pt x="15801" y="101146"/>
                    <a:pt x="17265" y="101475"/>
                    <a:pt x="18812" y="101475"/>
                  </a:cubicBezTo>
                  <a:cubicBezTo>
                    <a:pt x="19782" y="101475"/>
                    <a:pt x="20783" y="101346"/>
                    <a:pt x="21805" y="101242"/>
                  </a:cubicBezTo>
                  <a:lnTo>
                    <a:pt x="21805" y="101242"/>
                  </a:lnTo>
                  <a:cubicBezTo>
                    <a:pt x="19704" y="104857"/>
                    <a:pt x="20972" y="108098"/>
                    <a:pt x="23177" y="110708"/>
                  </a:cubicBezTo>
                  <a:cubicBezTo>
                    <a:pt x="24355" y="112101"/>
                    <a:pt x="25797" y="112606"/>
                    <a:pt x="27348" y="112606"/>
                  </a:cubicBezTo>
                  <a:cubicBezTo>
                    <a:pt x="28791" y="112606"/>
                    <a:pt x="30328" y="112169"/>
                    <a:pt x="31834" y="111602"/>
                  </a:cubicBezTo>
                  <a:lnTo>
                    <a:pt x="31834" y="111602"/>
                  </a:lnTo>
                  <a:cubicBezTo>
                    <a:pt x="31687" y="115241"/>
                    <a:pt x="33764" y="116963"/>
                    <a:pt x="36785" y="118078"/>
                  </a:cubicBezTo>
                  <a:cubicBezTo>
                    <a:pt x="37580" y="118372"/>
                    <a:pt x="38334" y="118499"/>
                    <a:pt x="39061" y="118499"/>
                  </a:cubicBezTo>
                  <a:cubicBezTo>
                    <a:pt x="41207" y="118499"/>
                    <a:pt x="43110" y="117393"/>
                    <a:pt x="45092" y="116240"/>
                  </a:cubicBezTo>
                  <a:cubicBezTo>
                    <a:pt x="45503" y="120449"/>
                    <a:pt x="46937" y="123782"/>
                    <a:pt x="51158" y="125068"/>
                  </a:cubicBezTo>
                  <a:cubicBezTo>
                    <a:pt x="51595" y="125203"/>
                    <a:pt x="52008" y="125263"/>
                    <a:pt x="52401" y="125263"/>
                  </a:cubicBezTo>
                  <a:cubicBezTo>
                    <a:pt x="54069" y="125263"/>
                    <a:pt x="55367" y="124172"/>
                    <a:pt x="56617" y="123016"/>
                  </a:cubicBezTo>
                  <a:cubicBezTo>
                    <a:pt x="58147" y="125833"/>
                    <a:pt x="59663" y="127006"/>
                    <a:pt x="62252" y="127006"/>
                  </a:cubicBezTo>
                  <a:cubicBezTo>
                    <a:pt x="62732" y="127006"/>
                    <a:pt x="63249" y="126966"/>
                    <a:pt x="63809" y="126888"/>
                  </a:cubicBezTo>
                  <a:cubicBezTo>
                    <a:pt x="67142" y="126429"/>
                    <a:pt x="68564" y="123757"/>
                    <a:pt x="70010" y="120786"/>
                  </a:cubicBezTo>
                  <a:cubicBezTo>
                    <a:pt x="71051" y="124989"/>
                    <a:pt x="73514" y="127341"/>
                    <a:pt x="77417" y="127838"/>
                  </a:cubicBezTo>
                  <a:cubicBezTo>
                    <a:pt x="77884" y="127898"/>
                    <a:pt x="78344" y="127929"/>
                    <a:pt x="78795" y="127929"/>
                  </a:cubicBezTo>
                  <a:cubicBezTo>
                    <a:pt x="81417" y="127929"/>
                    <a:pt x="83707" y="126870"/>
                    <a:pt x="85234" y="124303"/>
                  </a:cubicBezTo>
                  <a:cubicBezTo>
                    <a:pt x="86357" y="125246"/>
                    <a:pt x="87484" y="125595"/>
                    <a:pt x="88594" y="125595"/>
                  </a:cubicBezTo>
                  <a:cubicBezTo>
                    <a:pt x="90165" y="125595"/>
                    <a:pt x="91701" y="124894"/>
                    <a:pt x="93138" y="124186"/>
                  </a:cubicBezTo>
                  <a:cubicBezTo>
                    <a:pt x="95937" y="122808"/>
                    <a:pt x="96421" y="119904"/>
                    <a:pt x="96458" y="116644"/>
                  </a:cubicBezTo>
                  <a:cubicBezTo>
                    <a:pt x="98427" y="119308"/>
                    <a:pt x="100519" y="121449"/>
                    <a:pt x="103485" y="121449"/>
                  </a:cubicBezTo>
                  <a:cubicBezTo>
                    <a:pt x="103760" y="121449"/>
                    <a:pt x="104041" y="121430"/>
                    <a:pt x="104331" y="121392"/>
                  </a:cubicBezTo>
                  <a:cubicBezTo>
                    <a:pt x="107768" y="120939"/>
                    <a:pt x="109514" y="118384"/>
                    <a:pt x="110053" y="114959"/>
                  </a:cubicBezTo>
                  <a:cubicBezTo>
                    <a:pt x="110773" y="115260"/>
                    <a:pt x="111427" y="115390"/>
                    <a:pt x="112033" y="115390"/>
                  </a:cubicBezTo>
                  <a:cubicBezTo>
                    <a:pt x="113828" y="115390"/>
                    <a:pt x="115206" y="114251"/>
                    <a:pt x="116639" y="113005"/>
                  </a:cubicBezTo>
                  <a:cubicBezTo>
                    <a:pt x="118968" y="110983"/>
                    <a:pt x="117853" y="108496"/>
                    <a:pt x="117859" y="106125"/>
                  </a:cubicBezTo>
                  <a:lnTo>
                    <a:pt x="117859" y="106125"/>
                  </a:lnTo>
                  <a:cubicBezTo>
                    <a:pt x="118739" y="106401"/>
                    <a:pt x="119646" y="106535"/>
                    <a:pt x="120519" y="106535"/>
                  </a:cubicBezTo>
                  <a:cubicBezTo>
                    <a:pt x="122496" y="106535"/>
                    <a:pt x="124302" y="105849"/>
                    <a:pt x="125254" y="104575"/>
                  </a:cubicBezTo>
                  <a:cubicBezTo>
                    <a:pt x="126871" y="102406"/>
                    <a:pt x="127912" y="100059"/>
                    <a:pt x="126712" y="97253"/>
                  </a:cubicBezTo>
                  <a:cubicBezTo>
                    <a:pt x="129273" y="96206"/>
                    <a:pt x="130951" y="94325"/>
                    <a:pt x="131019" y="91439"/>
                  </a:cubicBezTo>
                  <a:cubicBezTo>
                    <a:pt x="131080" y="88596"/>
                    <a:pt x="128911" y="86765"/>
                    <a:pt x="127416" y="84583"/>
                  </a:cubicBezTo>
                  <a:cubicBezTo>
                    <a:pt x="130731" y="84093"/>
                    <a:pt x="134021" y="84216"/>
                    <a:pt x="136116" y="80724"/>
                  </a:cubicBezTo>
                  <a:cubicBezTo>
                    <a:pt x="138217" y="77219"/>
                    <a:pt x="137770" y="74530"/>
                    <a:pt x="134646" y="72067"/>
                  </a:cubicBezTo>
                  <a:cubicBezTo>
                    <a:pt x="138267" y="70388"/>
                    <a:pt x="138996" y="69242"/>
                    <a:pt x="138456" y="65971"/>
                  </a:cubicBezTo>
                  <a:cubicBezTo>
                    <a:pt x="137966" y="63054"/>
                    <a:pt x="135516" y="61884"/>
                    <a:pt x="133077" y="60524"/>
                  </a:cubicBezTo>
                  <a:cubicBezTo>
                    <a:pt x="135644" y="59832"/>
                    <a:pt x="137874" y="58950"/>
                    <a:pt x="138352" y="56297"/>
                  </a:cubicBezTo>
                  <a:cubicBezTo>
                    <a:pt x="138928" y="53135"/>
                    <a:pt x="137758" y="50660"/>
                    <a:pt x="134725" y="49300"/>
                  </a:cubicBezTo>
                  <a:cubicBezTo>
                    <a:pt x="137501" y="43290"/>
                    <a:pt x="135111" y="39387"/>
                    <a:pt x="127863" y="38162"/>
                  </a:cubicBezTo>
                  <a:cubicBezTo>
                    <a:pt x="130198" y="36207"/>
                    <a:pt x="131362" y="33879"/>
                    <a:pt x="130155" y="30994"/>
                  </a:cubicBezTo>
                  <a:cubicBezTo>
                    <a:pt x="129403" y="29196"/>
                    <a:pt x="128215" y="27774"/>
                    <a:pt x="125983" y="27774"/>
                  </a:cubicBezTo>
                  <a:cubicBezTo>
                    <a:pt x="125850" y="27774"/>
                    <a:pt x="125713" y="27779"/>
                    <a:pt x="125572" y="27789"/>
                  </a:cubicBezTo>
                  <a:cubicBezTo>
                    <a:pt x="127190" y="24665"/>
                    <a:pt x="125051" y="22784"/>
                    <a:pt x="123391" y="20866"/>
                  </a:cubicBezTo>
                  <a:cubicBezTo>
                    <a:pt x="122355" y="19666"/>
                    <a:pt x="121165" y="19269"/>
                    <a:pt x="119901" y="19269"/>
                  </a:cubicBezTo>
                  <a:cubicBezTo>
                    <a:pt x="118661" y="19269"/>
                    <a:pt x="117349" y="19651"/>
                    <a:pt x="116039" y="20033"/>
                  </a:cubicBezTo>
                  <a:cubicBezTo>
                    <a:pt x="116799" y="17723"/>
                    <a:pt x="117356" y="15640"/>
                    <a:pt x="115622" y="13680"/>
                  </a:cubicBezTo>
                  <a:cubicBezTo>
                    <a:pt x="114518" y="12435"/>
                    <a:pt x="113323" y="12011"/>
                    <a:pt x="112077" y="12011"/>
                  </a:cubicBezTo>
                  <a:cubicBezTo>
                    <a:pt x="110869" y="12011"/>
                    <a:pt x="109613" y="12409"/>
                    <a:pt x="108344" y="12846"/>
                  </a:cubicBezTo>
                  <a:cubicBezTo>
                    <a:pt x="108038" y="9636"/>
                    <a:pt x="105985" y="7823"/>
                    <a:pt x="103314" y="7014"/>
                  </a:cubicBezTo>
                  <a:cubicBezTo>
                    <a:pt x="102688" y="6822"/>
                    <a:pt x="102072" y="6733"/>
                    <a:pt x="101467" y="6733"/>
                  </a:cubicBezTo>
                  <a:cubicBezTo>
                    <a:pt x="99428" y="6733"/>
                    <a:pt x="97526" y="7751"/>
                    <a:pt x="95858" y="9287"/>
                  </a:cubicBezTo>
                  <a:cubicBezTo>
                    <a:pt x="94963" y="5441"/>
                    <a:pt x="93023" y="3426"/>
                    <a:pt x="90658" y="3426"/>
                  </a:cubicBezTo>
                  <a:cubicBezTo>
                    <a:pt x="89315" y="3426"/>
                    <a:pt x="87835" y="4075"/>
                    <a:pt x="86331" y="5409"/>
                  </a:cubicBezTo>
                  <a:cubicBezTo>
                    <a:pt x="84080" y="1822"/>
                    <a:pt x="81266" y="1"/>
                    <a:pt x="7850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1005661" y="3172372"/>
              <a:ext cx="1828840" cy="1683121"/>
            </a:xfrm>
            <a:custGeom>
              <a:avLst/>
              <a:gdLst/>
              <a:ahLst/>
              <a:cxnLst/>
              <a:rect l="l" t="t" r="r" b="b"/>
              <a:pathLst>
                <a:path w="138996" h="127921" extrusionOk="0">
                  <a:moveTo>
                    <a:pt x="65834" y="1342"/>
                  </a:moveTo>
                  <a:cubicBezTo>
                    <a:pt x="68233" y="1342"/>
                    <a:pt x="69979" y="3032"/>
                    <a:pt x="70720" y="6184"/>
                  </a:cubicBezTo>
                  <a:cubicBezTo>
                    <a:pt x="69090" y="5664"/>
                    <a:pt x="67494" y="5368"/>
                    <a:pt x="65942" y="5368"/>
                  </a:cubicBezTo>
                  <a:cubicBezTo>
                    <a:pt x="63476" y="5368"/>
                    <a:pt x="61119" y="6115"/>
                    <a:pt x="58908" y="7894"/>
                  </a:cubicBezTo>
                  <a:cubicBezTo>
                    <a:pt x="59239" y="3789"/>
                    <a:pt x="63062" y="1491"/>
                    <a:pt x="65531" y="1351"/>
                  </a:cubicBezTo>
                  <a:cubicBezTo>
                    <a:pt x="65633" y="1345"/>
                    <a:pt x="65734" y="1342"/>
                    <a:pt x="65834" y="1342"/>
                  </a:cubicBezTo>
                  <a:close/>
                  <a:moveTo>
                    <a:pt x="79460" y="749"/>
                  </a:moveTo>
                  <a:cubicBezTo>
                    <a:pt x="81617" y="749"/>
                    <a:pt x="83251" y="2176"/>
                    <a:pt x="84475" y="4003"/>
                  </a:cubicBezTo>
                  <a:cubicBezTo>
                    <a:pt x="84983" y="4763"/>
                    <a:pt x="85289" y="5651"/>
                    <a:pt x="85804" y="6730"/>
                  </a:cubicBezTo>
                  <a:cubicBezTo>
                    <a:pt x="85180" y="6696"/>
                    <a:pt x="84599" y="6679"/>
                    <a:pt x="84057" y="6679"/>
                  </a:cubicBezTo>
                  <a:cubicBezTo>
                    <a:pt x="79469" y="6679"/>
                    <a:pt x="77613" y="7864"/>
                    <a:pt x="75493" y="9891"/>
                  </a:cubicBezTo>
                  <a:cubicBezTo>
                    <a:pt x="74427" y="8935"/>
                    <a:pt x="73318" y="8022"/>
                    <a:pt x="72332" y="6999"/>
                  </a:cubicBezTo>
                  <a:cubicBezTo>
                    <a:pt x="72074" y="6730"/>
                    <a:pt x="72031" y="6074"/>
                    <a:pt x="72142" y="5670"/>
                  </a:cubicBezTo>
                  <a:cubicBezTo>
                    <a:pt x="73042" y="2312"/>
                    <a:pt x="75799" y="1216"/>
                    <a:pt x="78752" y="799"/>
                  </a:cubicBezTo>
                  <a:cubicBezTo>
                    <a:pt x="78994" y="766"/>
                    <a:pt x="79230" y="749"/>
                    <a:pt x="79460" y="749"/>
                  </a:cubicBezTo>
                  <a:close/>
                  <a:moveTo>
                    <a:pt x="50722" y="2778"/>
                  </a:moveTo>
                  <a:cubicBezTo>
                    <a:pt x="52623" y="2778"/>
                    <a:pt x="54349" y="3296"/>
                    <a:pt x="54987" y="4322"/>
                  </a:cubicBezTo>
                  <a:cubicBezTo>
                    <a:pt x="56182" y="6258"/>
                    <a:pt x="57658" y="8231"/>
                    <a:pt x="56972" y="10994"/>
                  </a:cubicBezTo>
                  <a:cubicBezTo>
                    <a:pt x="54160" y="8933"/>
                    <a:pt x="51379" y="7354"/>
                    <a:pt x="48297" y="7354"/>
                  </a:cubicBezTo>
                  <a:cubicBezTo>
                    <a:pt x="47082" y="7354"/>
                    <a:pt x="45821" y="7599"/>
                    <a:pt x="44492" y="8157"/>
                  </a:cubicBezTo>
                  <a:lnTo>
                    <a:pt x="44492" y="8157"/>
                  </a:lnTo>
                  <a:cubicBezTo>
                    <a:pt x="44333" y="5498"/>
                    <a:pt x="44982" y="4279"/>
                    <a:pt x="46930" y="3483"/>
                  </a:cubicBezTo>
                  <a:cubicBezTo>
                    <a:pt x="48088" y="3012"/>
                    <a:pt x="49444" y="2778"/>
                    <a:pt x="50722" y="2778"/>
                  </a:cubicBezTo>
                  <a:close/>
                  <a:moveTo>
                    <a:pt x="90093" y="4129"/>
                  </a:moveTo>
                  <a:cubicBezTo>
                    <a:pt x="90650" y="4129"/>
                    <a:pt x="91249" y="4286"/>
                    <a:pt x="91876" y="4616"/>
                  </a:cubicBezTo>
                  <a:cubicBezTo>
                    <a:pt x="94430" y="5958"/>
                    <a:pt x="96134" y="8978"/>
                    <a:pt x="94038" y="11913"/>
                  </a:cubicBezTo>
                  <a:lnTo>
                    <a:pt x="86993" y="6626"/>
                  </a:lnTo>
                  <a:cubicBezTo>
                    <a:pt x="87670" y="5025"/>
                    <a:pt x="88764" y="4129"/>
                    <a:pt x="90093" y="4129"/>
                  </a:cubicBezTo>
                  <a:close/>
                  <a:moveTo>
                    <a:pt x="101473" y="7679"/>
                  </a:moveTo>
                  <a:cubicBezTo>
                    <a:pt x="102134" y="7679"/>
                    <a:pt x="102778" y="7793"/>
                    <a:pt x="103363" y="8041"/>
                  </a:cubicBezTo>
                  <a:lnTo>
                    <a:pt x="101556" y="9260"/>
                  </a:lnTo>
                  <a:lnTo>
                    <a:pt x="101648" y="9597"/>
                  </a:lnTo>
                  <a:lnTo>
                    <a:pt x="104662" y="8654"/>
                  </a:lnTo>
                  <a:cubicBezTo>
                    <a:pt x="107652" y="10822"/>
                    <a:pt x="108117" y="12342"/>
                    <a:pt x="106426" y="14750"/>
                  </a:cubicBezTo>
                  <a:cubicBezTo>
                    <a:pt x="103788" y="12968"/>
                    <a:pt x="100968" y="11872"/>
                    <a:pt x="97901" y="11872"/>
                  </a:cubicBezTo>
                  <a:cubicBezTo>
                    <a:pt x="97022" y="11872"/>
                    <a:pt x="96123" y="11962"/>
                    <a:pt x="95202" y="12152"/>
                  </a:cubicBezTo>
                  <a:cubicBezTo>
                    <a:pt x="95525" y="9731"/>
                    <a:pt x="98659" y="7679"/>
                    <a:pt x="101473" y="7679"/>
                  </a:cubicBezTo>
                  <a:close/>
                  <a:moveTo>
                    <a:pt x="66404" y="6207"/>
                  </a:moveTo>
                  <a:cubicBezTo>
                    <a:pt x="69506" y="6207"/>
                    <a:pt x="72274" y="7403"/>
                    <a:pt x="74439" y="10308"/>
                  </a:cubicBezTo>
                  <a:cubicBezTo>
                    <a:pt x="74371" y="10306"/>
                    <a:pt x="74303" y="10306"/>
                    <a:pt x="74235" y="10306"/>
                  </a:cubicBezTo>
                  <a:cubicBezTo>
                    <a:pt x="69964" y="10306"/>
                    <a:pt x="67752" y="12782"/>
                    <a:pt x="66376" y="16588"/>
                  </a:cubicBezTo>
                  <a:lnTo>
                    <a:pt x="66370" y="16588"/>
                  </a:lnTo>
                  <a:cubicBezTo>
                    <a:pt x="64348" y="13126"/>
                    <a:pt x="61248" y="11846"/>
                    <a:pt x="57640" y="11202"/>
                  </a:cubicBezTo>
                  <a:cubicBezTo>
                    <a:pt x="59227" y="7667"/>
                    <a:pt x="62235" y="6454"/>
                    <a:pt x="65592" y="6233"/>
                  </a:cubicBezTo>
                  <a:cubicBezTo>
                    <a:pt x="65865" y="6216"/>
                    <a:pt x="66136" y="6207"/>
                    <a:pt x="66404" y="6207"/>
                  </a:cubicBezTo>
                  <a:close/>
                  <a:moveTo>
                    <a:pt x="83266" y="7497"/>
                  </a:moveTo>
                  <a:cubicBezTo>
                    <a:pt x="86858" y="7497"/>
                    <a:pt x="90585" y="9319"/>
                    <a:pt x="92874" y="12850"/>
                  </a:cubicBezTo>
                  <a:cubicBezTo>
                    <a:pt x="92040" y="12751"/>
                    <a:pt x="91226" y="12693"/>
                    <a:pt x="90441" y="12693"/>
                  </a:cubicBezTo>
                  <a:cubicBezTo>
                    <a:pt x="86902" y="12693"/>
                    <a:pt x="83943" y="13880"/>
                    <a:pt x="82293" y="17886"/>
                  </a:cubicBezTo>
                  <a:cubicBezTo>
                    <a:pt x="82416" y="13622"/>
                    <a:pt x="79867" y="11582"/>
                    <a:pt x="76363" y="10314"/>
                  </a:cubicBezTo>
                  <a:cubicBezTo>
                    <a:pt x="78216" y="8422"/>
                    <a:pt x="80707" y="7497"/>
                    <a:pt x="83266" y="7497"/>
                  </a:cubicBezTo>
                  <a:close/>
                  <a:moveTo>
                    <a:pt x="39157" y="7227"/>
                  </a:moveTo>
                  <a:cubicBezTo>
                    <a:pt x="39202" y="7227"/>
                    <a:pt x="39247" y="7229"/>
                    <a:pt x="39290" y="7232"/>
                  </a:cubicBezTo>
                  <a:cubicBezTo>
                    <a:pt x="40602" y="7342"/>
                    <a:pt x="41888" y="7771"/>
                    <a:pt x="43175" y="8335"/>
                  </a:cubicBezTo>
                  <a:cubicBezTo>
                    <a:pt x="40749" y="9248"/>
                    <a:pt x="39064" y="10816"/>
                    <a:pt x="37685" y="12752"/>
                  </a:cubicBezTo>
                  <a:cubicBezTo>
                    <a:pt x="36252" y="14762"/>
                    <a:pt x="36190" y="16980"/>
                    <a:pt x="36736" y="19320"/>
                  </a:cubicBezTo>
                  <a:cubicBezTo>
                    <a:pt x="34873" y="16808"/>
                    <a:pt x="34083" y="14002"/>
                    <a:pt x="34322" y="10982"/>
                  </a:cubicBezTo>
                  <a:cubicBezTo>
                    <a:pt x="34435" y="9514"/>
                    <a:pt x="37465" y="7227"/>
                    <a:pt x="39157" y="7227"/>
                  </a:cubicBezTo>
                  <a:close/>
                  <a:moveTo>
                    <a:pt x="48170" y="8338"/>
                  </a:moveTo>
                  <a:cubicBezTo>
                    <a:pt x="50892" y="8338"/>
                    <a:pt x="53782" y="9448"/>
                    <a:pt x="55765" y="11533"/>
                  </a:cubicBezTo>
                  <a:cubicBezTo>
                    <a:pt x="51115" y="12605"/>
                    <a:pt x="49173" y="15613"/>
                    <a:pt x="49191" y="20313"/>
                  </a:cubicBezTo>
                  <a:cubicBezTo>
                    <a:pt x="47292" y="18905"/>
                    <a:pt x="45389" y="18319"/>
                    <a:pt x="43460" y="18319"/>
                  </a:cubicBezTo>
                  <a:cubicBezTo>
                    <a:pt x="41661" y="18319"/>
                    <a:pt x="39839" y="18829"/>
                    <a:pt x="37979" y="19657"/>
                  </a:cubicBezTo>
                  <a:cubicBezTo>
                    <a:pt x="36828" y="17445"/>
                    <a:pt x="37146" y="15368"/>
                    <a:pt x="38384" y="13316"/>
                  </a:cubicBezTo>
                  <a:cubicBezTo>
                    <a:pt x="40020" y="10602"/>
                    <a:pt x="42697" y="9560"/>
                    <a:pt x="45558" y="8709"/>
                  </a:cubicBezTo>
                  <a:cubicBezTo>
                    <a:pt x="46384" y="8460"/>
                    <a:pt x="47268" y="8338"/>
                    <a:pt x="48170" y="8338"/>
                  </a:cubicBezTo>
                  <a:close/>
                  <a:moveTo>
                    <a:pt x="111804" y="12849"/>
                  </a:moveTo>
                  <a:cubicBezTo>
                    <a:pt x="112289" y="12849"/>
                    <a:pt x="112776" y="12922"/>
                    <a:pt x="113245" y="13077"/>
                  </a:cubicBezTo>
                  <a:cubicBezTo>
                    <a:pt x="115341" y="13769"/>
                    <a:pt x="116247" y="15515"/>
                    <a:pt x="115739" y="17868"/>
                  </a:cubicBezTo>
                  <a:cubicBezTo>
                    <a:pt x="115163" y="20515"/>
                    <a:pt x="114011" y="22438"/>
                    <a:pt x="112118" y="23817"/>
                  </a:cubicBezTo>
                  <a:cubicBezTo>
                    <a:pt x="111383" y="20570"/>
                    <a:pt x="110280" y="17543"/>
                    <a:pt x="107480" y="15558"/>
                  </a:cubicBezTo>
                  <a:cubicBezTo>
                    <a:pt x="108191" y="13885"/>
                    <a:pt x="109983" y="12849"/>
                    <a:pt x="111804" y="12849"/>
                  </a:cubicBezTo>
                  <a:close/>
                  <a:moveTo>
                    <a:pt x="98063" y="12798"/>
                  </a:moveTo>
                  <a:cubicBezTo>
                    <a:pt x="103238" y="12798"/>
                    <a:pt x="110707" y="17295"/>
                    <a:pt x="110874" y="23652"/>
                  </a:cubicBezTo>
                  <a:cubicBezTo>
                    <a:pt x="109286" y="22581"/>
                    <a:pt x="107773" y="22155"/>
                    <a:pt x="106303" y="22155"/>
                  </a:cubicBezTo>
                  <a:cubicBezTo>
                    <a:pt x="103708" y="22155"/>
                    <a:pt x="101246" y="23484"/>
                    <a:pt x="98731" y="24950"/>
                  </a:cubicBezTo>
                  <a:cubicBezTo>
                    <a:pt x="100330" y="20215"/>
                    <a:pt x="99221" y="16336"/>
                    <a:pt x="94822" y="13641"/>
                  </a:cubicBezTo>
                  <a:cubicBezTo>
                    <a:pt x="95673" y="13066"/>
                    <a:pt x="96799" y="12798"/>
                    <a:pt x="98063" y="12798"/>
                  </a:cubicBezTo>
                  <a:close/>
                  <a:moveTo>
                    <a:pt x="28468" y="15654"/>
                  </a:moveTo>
                  <a:cubicBezTo>
                    <a:pt x="30916" y="15654"/>
                    <a:pt x="32935" y="16825"/>
                    <a:pt x="34996" y="18622"/>
                  </a:cubicBezTo>
                  <a:lnTo>
                    <a:pt x="35002" y="18622"/>
                  </a:lnTo>
                  <a:cubicBezTo>
                    <a:pt x="27705" y="19179"/>
                    <a:pt x="27834" y="18977"/>
                    <a:pt x="23079" y="25085"/>
                  </a:cubicBezTo>
                  <a:cubicBezTo>
                    <a:pt x="21934" y="23425"/>
                    <a:pt x="21156" y="21850"/>
                    <a:pt x="22228" y="19780"/>
                  </a:cubicBezTo>
                  <a:cubicBezTo>
                    <a:pt x="23539" y="17243"/>
                    <a:pt x="25444" y="15718"/>
                    <a:pt x="28299" y="15656"/>
                  </a:cubicBezTo>
                  <a:cubicBezTo>
                    <a:pt x="28356" y="15655"/>
                    <a:pt x="28412" y="15654"/>
                    <a:pt x="28468" y="15654"/>
                  </a:cubicBezTo>
                  <a:close/>
                  <a:moveTo>
                    <a:pt x="57472" y="12241"/>
                  </a:moveTo>
                  <a:cubicBezTo>
                    <a:pt x="61312" y="12241"/>
                    <a:pt x="64977" y="14939"/>
                    <a:pt x="65776" y="18769"/>
                  </a:cubicBezTo>
                  <a:cubicBezTo>
                    <a:pt x="62370" y="20282"/>
                    <a:pt x="61438" y="22598"/>
                    <a:pt x="62253" y="27511"/>
                  </a:cubicBezTo>
                  <a:cubicBezTo>
                    <a:pt x="61598" y="27603"/>
                    <a:pt x="60948" y="27689"/>
                    <a:pt x="60164" y="27787"/>
                  </a:cubicBezTo>
                  <a:cubicBezTo>
                    <a:pt x="58580" y="24141"/>
                    <a:pt x="56856" y="20576"/>
                    <a:pt x="52652" y="20576"/>
                  </a:cubicBezTo>
                  <a:cubicBezTo>
                    <a:pt x="51946" y="20576"/>
                    <a:pt x="51170" y="20677"/>
                    <a:pt x="50312" y="20895"/>
                  </a:cubicBezTo>
                  <a:cubicBezTo>
                    <a:pt x="49050" y="17690"/>
                    <a:pt x="51305" y="13769"/>
                    <a:pt x="55116" y="12593"/>
                  </a:cubicBezTo>
                  <a:cubicBezTo>
                    <a:pt x="55893" y="12354"/>
                    <a:pt x="56686" y="12241"/>
                    <a:pt x="57472" y="12241"/>
                  </a:cubicBezTo>
                  <a:close/>
                  <a:moveTo>
                    <a:pt x="73729" y="11213"/>
                  </a:moveTo>
                  <a:cubicBezTo>
                    <a:pt x="73941" y="11213"/>
                    <a:pt x="74153" y="11224"/>
                    <a:pt x="74366" y="11245"/>
                  </a:cubicBezTo>
                  <a:cubicBezTo>
                    <a:pt x="80204" y="11827"/>
                    <a:pt x="81546" y="13788"/>
                    <a:pt x="81044" y="20349"/>
                  </a:cubicBezTo>
                  <a:cubicBezTo>
                    <a:pt x="76957" y="22193"/>
                    <a:pt x="76001" y="23694"/>
                    <a:pt x="76136" y="28020"/>
                  </a:cubicBezTo>
                  <a:cubicBezTo>
                    <a:pt x="76048" y="28041"/>
                    <a:pt x="75948" y="28100"/>
                    <a:pt x="75870" y="28100"/>
                  </a:cubicBezTo>
                  <a:cubicBezTo>
                    <a:pt x="75856" y="28100"/>
                    <a:pt x="75842" y="28098"/>
                    <a:pt x="75830" y="28093"/>
                  </a:cubicBezTo>
                  <a:cubicBezTo>
                    <a:pt x="73067" y="27107"/>
                    <a:pt x="73073" y="27107"/>
                    <a:pt x="72944" y="24068"/>
                  </a:cubicBezTo>
                  <a:cubicBezTo>
                    <a:pt x="72865" y="22034"/>
                    <a:pt x="70769" y="19602"/>
                    <a:pt x="68582" y="19008"/>
                  </a:cubicBezTo>
                  <a:cubicBezTo>
                    <a:pt x="68043" y="18861"/>
                    <a:pt x="67504" y="18756"/>
                    <a:pt x="66891" y="18615"/>
                  </a:cubicBezTo>
                  <a:cubicBezTo>
                    <a:pt x="67505" y="13565"/>
                    <a:pt x="70582" y="11213"/>
                    <a:pt x="73729" y="11213"/>
                  </a:cubicBezTo>
                  <a:close/>
                  <a:moveTo>
                    <a:pt x="119330" y="20158"/>
                  </a:moveTo>
                  <a:cubicBezTo>
                    <a:pt x="119859" y="20158"/>
                    <a:pt x="120413" y="20230"/>
                    <a:pt x="120995" y="20380"/>
                  </a:cubicBezTo>
                  <a:cubicBezTo>
                    <a:pt x="123299" y="20968"/>
                    <a:pt x="124285" y="22996"/>
                    <a:pt x="125113" y="24975"/>
                  </a:cubicBezTo>
                  <a:cubicBezTo>
                    <a:pt x="125713" y="26421"/>
                    <a:pt x="124806" y="27426"/>
                    <a:pt x="123556" y="28320"/>
                  </a:cubicBezTo>
                  <a:lnTo>
                    <a:pt x="123556" y="28314"/>
                  </a:lnTo>
                  <a:cubicBezTo>
                    <a:pt x="121044" y="25287"/>
                    <a:pt x="117730" y="24056"/>
                    <a:pt x="114029" y="23413"/>
                  </a:cubicBezTo>
                  <a:cubicBezTo>
                    <a:pt x="115433" y="21373"/>
                    <a:pt x="117162" y="20158"/>
                    <a:pt x="119330" y="20158"/>
                  </a:cubicBezTo>
                  <a:close/>
                  <a:moveTo>
                    <a:pt x="66988" y="19555"/>
                  </a:moveTo>
                  <a:cubicBezTo>
                    <a:pt x="67881" y="19555"/>
                    <a:pt x="68777" y="19861"/>
                    <a:pt x="69599" y="20398"/>
                  </a:cubicBezTo>
                  <a:cubicBezTo>
                    <a:pt x="71811" y="21844"/>
                    <a:pt x="72601" y="24246"/>
                    <a:pt x="71933" y="27346"/>
                  </a:cubicBezTo>
                  <a:cubicBezTo>
                    <a:pt x="69685" y="27370"/>
                    <a:pt x="68429" y="28755"/>
                    <a:pt x="67804" y="30440"/>
                  </a:cubicBezTo>
                  <a:cubicBezTo>
                    <a:pt x="67136" y="29931"/>
                    <a:pt x="66432" y="29313"/>
                    <a:pt x="65647" y="28822"/>
                  </a:cubicBezTo>
                  <a:cubicBezTo>
                    <a:pt x="64900" y="28351"/>
                    <a:pt x="64073" y="28008"/>
                    <a:pt x="63154" y="27548"/>
                  </a:cubicBezTo>
                  <a:cubicBezTo>
                    <a:pt x="62707" y="24810"/>
                    <a:pt x="61990" y="21942"/>
                    <a:pt x="64973" y="20129"/>
                  </a:cubicBezTo>
                  <a:cubicBezTo>
                    <a:pt x="65620" y="19735"/>
                    <a:pt x="66303" y="19555"/>
                    <a:pt x="66988" y="19555"/>
                  </a:cubicBezTo>
                  <a:close/>
                  <a:moveTo>
                    <a:pt x="90674" y="13519"/>
                  </a:moveTo>
                  <a:cubicBezTo>
                    <a:pt x="92712" y="13519"/>
                    <a:pt x="94631" y="14213"/>
                    <a:pt x="96305" y="15895"/>
                  </a:cubicBezTo>
                  <a:cubicBezTo>
                    <a:pt x="99191" y="18805"/>
                    <a:pt x="99074" y="22193"/>
                    <a:pt x="97291" y="25918"/>
                  </a:cubicBezTo>
                  <a:cubicBezTo>
                    <a:pt x="96431" y="25605"/>
                    <a:pt x="95663" y="25465"/>
                    <a:pt x="94967" y="25465"/>
                  </a:cubicBezTo>
                  <a:cubicBezTo>
                    <a:pt x="91819" y="25465"/>
                    <a:pt x="90167" y="28322"/>
                    <a:pt x="88285" y="30801"/>
                  </a:cubicBezTo>
                  <a:cubicBezTo>
                    <a:pt x="85982" y="30336"/>
                    <a:pt x="85945" y="28914"/>
                    <a:pt x="86613" y="27168"/>
                  </a:cubicBezTo>
                  <a:cubicBezTo>
                    <a:pt x="86772" y="26752"/>
                    <a:pt x="86839" y="26298"/>
                    <a:pt x="86937" y="25863"/>
                  </a:cubicBezTo>
                  <a:cubicBezTo>
                    <a:pt x="87728" y="22340"/>
                    <a:pt x="86907" y="21091"/>
                    <a:pt x="83292" y="20282"/>
                  </a:cubicBezTo>
                  <a:cubicBezTo>
                    <a:pt x="83133" y="20245"/>
                    <a:pt x="82992" y="20141"/>
                    <a:pt x="82851" y="20074"/>
                  </a:cubicBezTo>
                  <a:cubicBezTo>
                    <a:pt x="82937" y="17402"/>
                    <a:pt x="84524" y="15007"/>
                    <a:pt x="86907" y="14204"/>
                  </a:cubicBezTo>
                  <a:cubicBezTo>
                    <a:pt x="88188" y="13768"/>
                    <a:pt x="89452" y="13519"/>
                    <a:pt x="90674" y="13519"/>
                  </a:cubicBezTo>
                  <a:close/>
                  <a:moveTo>
                    <a:pt x="82535" y="21125"/>
                  </a:moveTo>
                  <a:cubicBezTo>
                    <a:pt x="83517" y="21125"/>
                    <a:pt x="84451" y="21376"/>
                    <a:pt x="85161" y="21899"/>
                  </a:cubicBezTo>
                  <a:cubicBezTo>
                    <a:pt x="85816" y="22383"/>
                    <a:pt x="86466" y="23480"/>
                    <a:pt x="86386" y="24221"/>
                  </a:cubicBezTo>
                  <a:cubicBezTo>
                    <a:pt x="86202" y="26035"/>
                    <a:pt x="85596" y="27793"/>
                    <a:pt x="85289" y="29019"/>
                  </a:cubicBezTo>
                  <a:lnTo>
                    <a:pt x="79132" y="31292"/>
                  </a:lnTo>
                  <a:lnTo>
                    <a:pt x="79132" y="31298"/>
                  </a:lnTo>
                  <a:cubicBezTo>
                    <a:pt x="78562" y="30599"/>
                    <a:pt x="77662" y="29784"/>
                    <a:pt x="77141" y="28773"/>
                  </a:cubicBezTo>
                  <a:cubicBezTo>
                    <a:pt x="76810" y="28124"/>
                    <a:pt x="77067" y="27187"/>
                    <a:pt x="77012" y="26384"/>
                  </a:cubicBezTo>
                  <a:cubicBezTo>
                    <a:pt x="76779" y="23020"/>
                    <a:pt x="79837" y="21125"/>
                    <a:pt x="82535" y="21125"/>
                  </a:cubicBezTo>
                  <a:close/>
                  <a:moveTo>
                    <a:pt x="43319" y="19239"/>
                  </a:moveTo>
                  <a:cubicBezTo>
                    <a:pt x="45432" y="19239"/>
                    <a:pt x="47536" y="19989"/>
                    <a:pt x="49301" y="21605"/>
                  </a:cubicBezTo>
                  <a:cubicBezTo>
                    <a:pt x="45613" y="24497"/>
                    <a:pt x="45178" y="27174"/>
                    <a:pt x="49645" y="33411"/>
                  </a:cubicBezTo>
                  <a:lnTo>
                    <a:pt x="47494" y="34967"/>
                  </a:lnTo>
                  <a:cubicBezTo>
                    <a:pt x="45003" y="33501"/>
                    <a:pt x="42601" y="31728"/>
                    <a:pt x="39764" y="31728"/>
                  </a:cubicBezTo>
                  <a:cubicBezTo>
                    <a:pt x="38819" y="31728"/>
                    <a:pt x="37827" y="31925"/>
                    <a:pt x="36766" y="32394"/>
                  </a:cubicBezTo>
                  <a:cubicBezTo>
                    <a:pt x="33985" y="30085"/>
                    <a:pt x="33280" y="25753"/>
                    <a:pt x="35351" y="23235"/>
                  </a:cubicBezTo>
                  <a:cubicBezTo>
                    <a:pt x="37449" y="20674"/>
                    <a:pt x="40394" y="19239"/>
                    <a:pt x="43319" y="19239"/>
                  </a:cubicBezTo>
                  <a:close/>
                  <a:moveTo>
                    <a:pt x="52618" y="21429"/>
                  </a:moveTo>
                  <a:cubicBezTo>
                    <a:pt x="54381" y="21429"/>
                    <a:pt x="56026" y="22516"/>
                    <a:pt x="57156" y="24013"/>
                  </a:cubicBezTo>
                  <a:cubicBezTo>
                    <a:pt x="57628" y="24638"/>
                    <a:pt x="57946" y="25367"/>
                    <a:pt x="58363" y="26035"/>
                  </a:cubicBezTo>
                  <a:cubicBezTo>
                    <a:pt x="59178" y="27315"/>
                    <a:pt x="59361" y="28369"/>
                    <a:pt x="57799" y="29362"/>
                  </a:cubicBezTo>
                  <a:cubicBezTo>
                    <a:pt x="56586" y="30146"/>
                    <a:pt x="56243" y="31506"/>
                    <a:pt x="56500" y="32964"/>
                  </a:cubicBezTo>
                  <a:cubicBezTo>
                    <a:pt x="56653" y="33837"/>
                    <a:pt x="56769" y="34715"/>
                    <a:pt x="56976" y="36096"/>
                  </a:cubicBezTo>
                  <a:lnTo>
                    <a:pt x="56976" y="36096"/>
                  </a:lnTo>
                  <a:cubicBezTo>
                    <a:pt x="55281" y="33924"/>
                    <a:pt x="53390" y="33245"/>
                    <a:pt x="51103" y="32823"/>
                  </a:cubicBezTo>
                  <a:cubicBezTo>
                    <a:pt x="49920" y="32603"/>
                    <a:pt x="48830" y="30808"/>
                    <a:pt x="48107" y="29496"/>
                  </a:cubicBezTo>
                  <a:cubicBezTo>
                    <a:pt x="46777" y="27107"/>
                    <a:pt x="47310" y="24889"/>
                    <a:pt x="48946" y="23186"/>
                  </a:cubicBezTo>
                  <a:cubicBezTo>
                    <a:pt x="50141" y="21941"/>
                    <a:pt x="51407" y="21429"/>
                    <a:pt x="52618" y="21429"/>
                  </a:cubicBezTo>
                  <a:close/>
                  <a:moveTo>
                    <a:pt x="32806" y="19685"/>
                  </a:moveTo>
                  <a:cubicBezTo>
                    <a:pt x="34222" y="19685"/>
                    <a:pt x="35618" y="19986"/>
                    <a:pt x="36754" y="20631"/>
                  </a:cubicBezTo>
                  <a:cubicBezTo>
                    <a:pt x="32864" y="23431"/>
                    <a:pt x="32557" y="27965"/>
                    <a:pt x="34751" y="31696"/>
                  </a:cubicBezTo>
                  <a:cubicBezTo>
                    <a:pt x="33301" y="31092"/>
                    <a:pt x="31995" y="30814"/>
                    <a:pt x="30812" y="30814"/>
                  </a:cubicBezTo>
                  <a:cubicBezTo>
                    <a:pt x="27518" y="30814"/>
                    <a:pt x="25172" y="32965"/>
                    <a:pt x="23306" y="36223"/>
                  </a:cubicBezTo>
                  <a:cubicBezTo>
                    <a:pt x="20684" y="32492"/>
                    <a:pt x="21928" y="27309"/>
                    <a:pt x="26676" y="22022"/>
                  </a:cubicBezTo>
                  <a:cubicBezTo>
                    <a:pt x="28021" y="20527"/>
                    <a:pt x="30440" y="19685"/>
                    <a:pt x="32806" y="19685"/>
                  </a:cubicBezTo>
                  <a:close/>
                  <a:moveTo>
                    <a:pt x="72422" y="28251"/>
                  </a:moveTo>
                  <a:cubicBezTo>
                    <a:pt x="72745" y="28251"/>
                    <a:pt x="73075" y="28282"/>
                    <a:pt x="73410" y="28345"/>
                  </a:cubicBezTo>
                  <a:cubicBezTo>
                    <a:pt x="75254" y="28694"/>
                    <a:pt x="76871" y="29349"/>
                    <a:pt x="77796" y="31089"/>
                  </a:cubicBezTo>
                  <a:cubicBezTo>
                    <a:pt x="78109" y="31677"/>
                    <a:pt x="78250" y="32364"/>
                    <a:pt x="78507" y="33123"/>
                  </a:cubicBezTo>
                  <a:cubicBezTo>
                    <a:pt x="77721" y="33050"/>
                    <a:pt x="77059" y="33006"/>
                    <a:pt x="76489" y="33006"/>
                  </a:cubicBezTo>
                  <a:cubicBezTo>
                    <a:pt x="74129" y="33006"/>
                    <a:pt x="73363" y="33757"/>
                    <a:pt x="72001" y="36230"/>
                  </a:cubicBezTo>
                  <a:cubicBezTo>
                    <a:pt x="70922" y="35482"/>
                    <a:pt x="69783" y="34771"/>
                    <a:pt x="68741" y="33938"/>
                  </a:cubicBezTo>
                  <a:cubicBezTo>
                    <a:pt x="68331" y="33607"/>
                    <a:pt x="67896" y="32995"/>
                    <a:pt x="67908" y="32523"/>
                  </a:cubicBezTo>
                  <a:cubicBezTo>
                    <a:pt x="67989" y="29990"/>
                    <a:pt x="69982" y="28251"/>
                    <a:pt x="72422" y="28251"/>
                  </a:cubicBezTo>
                  <a:close/>
                  <a:moveTo>
                    <a:pt x="61782" y="28489"/>
                  </a:moveTo>
                  <a:cubicBezTo>
                    <a:pt x="64256" y="28489"/>
                    <a:pt x="66929" y="30392"/>
                    <a:pt x="67081" y="32817"/>
                  </a:cubicBezTo>
                  <a:cubicBezTo>
                    <a:pt x="67105" y="33270"/>
                    <a:pt x="66756" y="33999"/>
                    <a:pt x="66389" y="34165"/>
                  </a:cubicBezTo>
                  <a:cubicBezTo>
                    <a:pt x="64581" y="34974"/>
                    <a:pt x="63760" y="36352"/>
                    <a:pt x="63711" y="37884"/>
                  </a:cubicBezTo>
                  <a:cubicBezTo>
                    <a:pt x="62039" y="37577"/>
                    <a:pt x="60519" y="37320"/>
                    <a:pt x="59006" y="37020"/>
                  </a:cubicBezTo>
                  <a:cubicBezTo>
                    <a:pt x="58675" y="36953"/>
                    <a:pt x="58265" y="36793"/>
                    <a:pt x="58081" y="36542"/>
                  </a:cubicBezTo>
                  <a:cubicBezTo>
                    <a:pt x="56359" y="34085"/>
                    <a:pt x="57193" y="30446"/>
                    <a:pt x="59772" y="28988"/>
                  </a:cubicBezTo>
                  <a:cubicBezTo>
                    <a:pt x="60383" y="28645"/>
                    <a:pt x="61075" y="28489"/>
                    <a:pt x="61782" y="28489"/>
                  </a:cubicBezTo>
                  <a:close/>
                  <a:moveTo>
                    <a:pt x="94576" y="26450"/>
                  </a:moveTo>
                  <a:cubicBezTo>
                    <a:pt x="97056" y="26450"/>
                    <a:pt x="99812" y="28097"/>
                    <a:pt x="100686" y="30164"/>
                  </a:cubicBezTo>
                  <a:cubicBezTo>
                    <a:pt x="101464" y="32002"/>
                    <a:pt x="100018" y="35660"/>
                    <a:pt x="97880" y="37314"/>
                  </a:cubicBezTo>
                  <a:cubicBezTo>
                    <a:pt x="97260" y="37794"/>
                    <a:pt x="96715" y="38128"/>
                    <a:pt x="96027" y="38128"/>
                  </a:cubicBezTo>
                  <a:cubicBezTo>
                    <a:pt x="95661" y="38128"/>
                    <a:pt x="95254" y="38033"/>
                    <a:pt x="94773" y="37816"/>
                  </a:cubicBezTo>
                  <a:cubicBezTo>
                    <a:pt x="93456" y="37222"/>
                    <a:pt x="91765" y="37473"/>
                    <a:pt x="90160" y="37351"/>
                  </a:cubicBezTo>
                  <a:cubicBezTo>
                    <a:pt x="90650" y="35611"/>
                    <a:pt x="90558" y="33681"/>
                    <a:pt x="89192" y="31959"/>
                  </a:cubicBezTo>
                  <a:cubicBezTo>
                    <a:pt x="89057" y="31788"/>
                    <a:pt x="89039" y="31451"/>
                    <a:pt x="89094" y="31212"/>
                  </a:cubicBezTo>
                  <a:cubicBezTo>
                    <a:pt x="89462" y="29564"/>
                    <a:pt x="92696" y="26568"/>
                    <a:pt x="94191" y="26464"/>
                  </a:cubicBezTo>
                  <a:cubicBezTo>
                    <a:pt x="94319" y="26455"/>
                    <a:pt x="94447" y="26450"/>
                    <a:pt x="94576" y="26450"/>
                  </a:cubicBezTo>
                  <a:close/>
                  <a:moveTo>
                    <a:pt x="21038" y="25860"/>
                  </a:moveTo>
                  <a:cubicBezTo>
                    <a:pt x="21510" y="25860"/>
                    <a:pt x="21999" y="25891"/>
                    <a:pt x="22503" y="25955"/>
                  </a:cubicBezTo>
                  <a:cubicBezTo>
                    <a:pt x="20653" y="29656"/>
                    <a:pt x="21149" y="33417"/>
                    <a:pt x="22265" y="37130"/>
                  </a:cubicBezTo>
                  <a:lnTo>
                    <a:pt x="15838" y="38460"/>
                  </a:lnTo>
                  <a:cubicBezTo>
                    <a:pt x="12823" y="36377"/>
                    <a:pt x="12486" y="33007"/>
                    <a:pt x="13797" y="30256"/>
                  </a:cubicBezTo>
                  <a:cubicBezTo>
                    <a:pt x="15130" y="27462"/>
                    <a:pt x="17665" y="25860"/>
                    <a:pt x="21038" y="25860"/>
                  </a:cubicBezTo>
                  <a:close/>
                  <a:moveTo>
                    <a:pt x="126138" y="28632"/>
                  </a:moveTo>
                  <a:cubicBezTo>
                    <a:pt x="126851" y="28632"/>
                    <a:pt x="127544" y="28933"/>
                    <a:pt x="128219" y="29545"/>
                  </a:cubicBezTo>
                  <a:cubicBezTo>
                    <a:pt x="129665" y="30863"/>
                    <a:pt x="130332" y="33436"/>
                    <a:pt x="129217" y="35066"/>
                  </a:cubicBezTo>
                  <a:cubicBezTo>
                    <a:pt x="128133" y="36652"/>
                    <a:pt x="126565" y="37902"/>
                    <a:pt x="125045" y="39134"/>
                  </a:cubicBezTo>
                  <a:cubicBezTo>
                    <a:pt x="126013" y="35206"/>
                    <a:pt x="126056" y="32456"/>
                    <a:pt x="124267" y="29282"/>
                  </a:cubicBezTo>
                  <a:cubicBezTo>
                    <a:pt x="124907" y="28851"/>
                    <a:pt x="125530" y="28632"/>
                    <a:pt x="126138" y="28632"/>
                  </a:cubicBezTo>
                  <a:close/>
                  <a:moveTo>
                    <a:pt x="114335" y="24632"/>
                  </a:moveTo>
                  <a:cubicBezTo>
                    <a:pt x="116920" y="24632"/>
                    <a:pt x="120421" y="26089"/>
                    <a:pt x="122368" y="28222"/>
                  </a:cubicBezTo>
                  <a:cubicBezTo>
                    <a:pt x="125076" y="31200"/>
                    <a:pt x="125878" y="35727"/>
                    <a:pt x="123275" y="39213"/>
                  </a:cubicBezTo>
                  <a:cubicBezTo>
                    <a:pt x="121149" y="36802"/>
                    <a:pt x="118696" y="35794"/>
                    <a:pt x="115932" y="35794"/>
                  </a:cubicBezTo>
                  <a:cubicBezTo>
                    <a:pt x="114609" y="35794"/>
                    <a:pt x="113214" y="36025"/>
                    <a:pt x="111750" y="36444"/>
                  </a:cubicBezTo>
                  <a:cubicBezTo>
                    <a:pt x="113760" y="32517"/>
                    <a:pt x="114930" y="28835"/>
                    <a:pt x="112241" y="25091"/>
                  </a:cubicBezTo>
                  <a:cubicBezTo>
                    <a:pt x="112796" y="24777"/>
                    <a:pt x="113520" y="24632"/>
                    <a:pt x="114335" y="24632"/>
                  </a:cubicBezTo>
                  <a:close/>
                  <a:moveTo>
                    <a:pt x="105588" y="23064"/>
                  </a:moveTo>
                  <a:cubicBezTo>
                    <a:pt x="107988" y="23064"/>
                    <a:pt x="110370" y="24123"/>
                    <a:pt x="111940" y="26274"/>
                  </a:cubicBezTo>
                  <a:cubicBezTo>
                    <a:pt x="113110" y="27879"/>
                    <a:pt x="113209" y="29699"/>
                    <a:pt x="112694" y="31592"/>
                  </a:cubicBezTo>
                  <a:cubicBezTo>
                    <a:pt x="112026" y="34042"/>
                    <a:pt x="111211" y="36395"/>
                    <a:pt x="109226" y="38098"/>
                  </a:cubicBezTo>
                  <a:cubicBezTo>
                    <a:pt x="106942" y="36997"/>
                    <a:pt x="105493" y="36361"/>
                    <a:pt x="104227" y="36361"/>
                  </a:cubicBezTo>
                  <a:cubicBezTo>
                    <a:pt x="102458" y="36361"/>
                    <a:pt x="101046" y="37603"/>
                    <a:pt x="98210" y="40549"/>
                  </a:cubicBezTo>
                  <a:lnTo>
                    <a:pt x="97065" y="39146"/>
                  </a:lnTo>
                  <a:lnTo>
                    <a:pt x="97065" y="39140"/>
                  </a:lnTo>
                  <a:cubicBezTo>
                    <a:pt x="102946" y="33534"/>
                    <a:pt x="103283" y="30918"/>
                    <a:pt x="98793" y="26672"/>
                  </a:cubicBezTo>
                  <a:cubicBezTo>
                    <a:pt x="100428" y="24280"/>
                    <a:pt x="103018" y="23064"/>
                    <a:pt x="105588" y="23064"/>
                  </a:cubicBezTo>
                  <a:close/>
                  <a:moveTo>
                    <a:pt x="84324" y="30520"/>
                  </a:moveTo>
                  <a:cubicBezTo>
                    <a:pt x="85779" y="30520"/>
                    <a:pt x="87185" y="31165"/>
                    <a:pt x="88285" y="32480"/>
                  </a:cubicBezTo>
                  <a:cubicBezTo>
                    <a:pt x="89259" y="33632"/>
                    <a:pt x="90417" y="34967"/>
                    <a:pt x="88898" y="36597"/>
                  </a:cubicBezTo>
                  <a:cubicBezTo>
                    <a:pt x="88849" y="36658"/>
                    <a:pt x="89002" y="36897"/>
                    <a:pt x="89039" y="37057"/>
                  </a:cubicBezTo>
                  <a:cubicBezTo>
                    <a:pt x="89370" y="38417"/>
                    <a:pt x="88855" y="39262"/>
                    <a:pt x="87489" y="39262"/>
                  </a:cubicBezTo>
                  <a:cubicBezTo>
                    <a:pt x="85155" y="39262"/>
                    <a:pt x="83458" y="40439"/>
                    <a:pt x="81822" y="42099"/>
                  </a:cubicBezTo>
                  <a:cubicBezTo>
                    <a:pt x="82771" y="38601"/>
                    <a:pt x="83280" y="35341"/>
                    <a:pt x="79126" y="33522"/>
                  </a:cubicBezTo>
                  <a:cubicBezTo>
                    <a:pt x="80596" y="31537"/>
                    <a:pt x="82498" y="30520"/>
                    <a:pt x="84324" y="30520"/>
                  </a:cubicBezTo>
                  <a:close/>
                  <a:moveTo>
                    <a:pt x="39696" y="32537"/>
                  </a:moveTo>
                  <a:cubicBezTo>
                    <a:pt x="39966" y="32537"/>
                    <a:pt x="40249" y="32566"/>
                    <a:pt x="40546" y="32627"/>
                  </a:cubicBezTo>
                  <a:cubicBezTo>
                    <a:pt x="41643" y="32854"/>
                    <a:pt x="42703" y="33228"/>
                    <a:pt x="43708" y="33724"/>
                  </a:cubicBezTo>
                  <a:cubicBezTo>
                    <a:pt x="46753" y="35225"/>
                    <a:pt x="46667" y="35311"/>
                    <a:pt x="46073" y="38564"/>
                  </a:cubicBezTo>
                  <a:cubicBezTo>
                    <a:pt x="45803" y="40047"/>
                    <a:pt x="46030" y="41621"/>
                    <a:pt x="46030" y="43183"/>
                  </a:cubicBezTo>
                  <a:cubicBezTo>
                    <a:pt x="45460" y="43238"/>
                    <a:pt x="44578" y="43269"/>
                    <a:pt x="43714" y="43404"/>
                  </a:cubicBezTo>
                  <a:cubicBezTo>
                    <a:pt x="43532" y="43432"/>
                    <a:pt x="43336" y="43446"/>
                    <a:pt x="43129" y="43446"/>
                  </a:cubicBezTo>
                  <a:cubicBezTo>
                    <a:pt x="40731" y="43446"/>
                    <a:pt x="36816" y="41632"/>
                    <a:pt x="35688" y="39838"/>
                  </a:cubicBezTo>
                  <a:cubicBezTo>
                    <a:pt x="34689" y="38245"/>
                    <a:pt x="34653" y="36634"/>
                    <a:pt x="35768" y="35102"/>
                  </a:cubicBezTo>
                  <a:cubicBezTo>
                    <a:pt x="36774" y="33714"/>
                    <a:pt x="37969" y="32537"/>
                    <a:pt x="39696" y="32537"/>
                  </a:cubicBezTo>
                  <a:close/>
                  <a:moveTo>
                    <a:pt x="51818" y="33955"/>
                  </a:moveTo>
                  <a:cubicBezTo>
                    <a:pt x="54323" y="33955"/>
                    <a:pt x="55853" y="35783"/>
                    <a:pt x="57186" y="37792"/>
                  </a:cubicBezTo>
                  <a:cubicBezTo>
                    <a:pt x="55483" y="39244"/>
                    <a:pt x="55159" y="40138"/>
                    <a:pt x="55422" y="42166"/>
                  </a:cubicBezTo>
                  <a:cubicBezTo>
                    <a:pt x="54321" y="41864"/>
                    <a:pt x="53072" y="41170"/>
                    <a:pt x="51919" y="41170"/>
                  </a:cubicBezTo>
                  <a:cubicBezTo>
                    <a:pt x="51788" y="41170"/>
                    <a:pt x="51659" y="41179"/>
                    <a:pt x="51532" y="41198"/>
                  </a:cubicBezTo>
                  <a:cubicBezTo>
                    <a:pt x="50288" y="41388"/>
                    <a:pt x="49203" y="42595"/>
                    <a:pt x="47782" y="43533"/>
                  </a:cubicBezTo>
                  <a:cubicBezTo>
                    <a:pt x="46305" y="41842"/>
                    <a:pt x="46502" y="39599"/>
                    <a:pt x="47237" y="37363"/>
                  </a:cubicBezTo>
                  <a:cubicBezTo>
                    <a:pt x="47843" y="35525"/>
                    <a:pt x="49252" y="34232"/>
                    <a:pt x="51127" y="33999"/>
                  </a:cubicBezTo>
                  <a:cubicBezTo>
                    <a:pt x="51366" y="33970"/>
                    <a:pt x="51596" y="33955"/>
                    <a:pt x="51818" y="33955"/>
                  </a:cubicBezTo>
                  <a:close/>
                  <a:moveTo>
                    <a:pt x="30836" y="31676"/>
                  </a:moveTo>
                  <a:cubicBezTo>
                    <a:pt x="32450" y="31676"/>
                    <a:pt x="34143" y="32322"/>
                    <a:pt x="35958" y="33411"/>
                  </a:cubicBezTo>
                  <a:cubicBezTo>
                    <a:pt x="32974" y="37026"/>
                    <a:pt x="33495" y="39942"/>
                    <a:pt x="37422" y="42277"/>
                  </a:cubicBezTo>
                  <a:cubicBezTo>
                    <a:pt x="38482" y="42914"/>
                    <a:pt x="39529" y="43563"/>
                    <a:pt x="40663" y="44256"/>
                  </a:cubicBezTo>
                  <a:lnTo>
                    <a:pt x="39640" y="45383"/>
                  </a:lnTo>
                  <a:cubicBezTo>
                    <a:pt x="35534" y="43459"/>
                    <a:pt x="33136" y="42463"/>
                    <a:pt x="31402" y="42463"/>
                  </a:cubicBezTo>
                  <a:cubicBezTo>
                    <a:pt x="29480" y="42463"/>
                    <a:pt x="28374" y="43687"/>
                    <a:pt x="26663" y="46228"/>
                  </a:cubicBezTo>
                  <a:cubicBezTo>
                    <a:pt x="23184" y="44206"/>
                    <a:pt x="22154" y="39495"/>
                    <a:pt x="24299" y="36199"/>
                  </a:cubicBezTo>
                  <a:cubicBezTo>
                    <a:pt x="26397" y="32988"/>
                    <a:pt x="28536" y="31676"/>
                    <a:pt x="30836" y="31676"/>
                  </a:cubicBezTo>
                  <a:close/>
                  <a:moveTo>
                    <a:pt x="11878" y="38367"/>
                  </a:moveTo>
                  <a:cubicBezTo>
                    <a:pt x="13000" y="38367"/>
                    <a:pt x="14148" y="38636"/>
                    <a:pt x="15194" y="39213"/>
                  </a:cubicBezTo>
                  <a:cubicBezTo>
                    <a:pt x="12560" y="41560"/>
                    <a:pt x="10220" y="44102"/>
                    <a:pt x="9276" y="47711"/>
                  </a:cubicBezTo>
                  <a:cubicBezTo>
                    <a:pt x="6384" y="47031"/>
                    <a:pt x="5490" y="43140"/>
                    <a:pt x="6458" y="41327"/>
                  </a:cubicBezTo>
                  <a:cubicBezTo>
                    <a:pt x="7461" y="39460"/>
                    <a:pt x="9616" y="38367"/>
                    <a:pt x="11878" y="38367"/>
                  </a:cubicBezTo>
                  <a:close/>
                  <a:moveTo>
                    <a:pt x="92498" y="38244"/>
                  </a:moveTo>
                  <a:cubicBezTo>
                    <a:pt x="93716" y="38244"/>
                    <a:pt x="95086" y="38679"/>
                    <a:pt x="96170" y="39612"/>
                  </a:cubicBezTo>
                  <a:cubicBezTo>
                    <a:pt x="98670" y="41768"/>
                    <a:pt x="98921" y="45358"/>
                    <a:pt x="96078" y="48514"/>
                  </a:cubicBezTo>
                  <a:lnTo>
                    <a:pt x="89676" y="48514"/>
                  </a:lnTo>
                  <a:cubicBezTo>
                    <a:pt x="90142" y="47221"/>
                    <a:pt x="91067" y="45671"/>
                    <a:pt x="91171" y="44072"/>
                  </a:cubicBezTo>
                  <a:cubicBezTo>
                    <a:pt x="91263" y="42540"/>
                    <a:pt x="90509" y="40953"/>
                    <a:pt x="90050" y="39091"/>
                  </a:cubicBezTo>
                  <a:lnTo>
                    <a:pt x="90050" y="39085"/>
                  </a:lnTo>
                  <a:cubicBezTo>
                    <a:pt x="90604" y="38536"/>
                    <a:pt x="91500" y="38244"/>
                    <a:pt x="92498" y="38244"/>
                  </a:cubicBezTo>
                  <a:close/>
                  <a:moveTo>
                    <a:pt x="128417" y="39098"/>
                  </a:moveTo>
                  <a:cubicBezTo>
                    <a:pt x="131347" y="39098"/>
                    <a:pt x="133669" y="40579"/>
                    <a:pt x="134621" y="43036"/>
                  </a:cubicBezTo>
                  <a:cubicBezTo>
                    <a:pt x="135595" y="45567"/>
                    <a:pt x="135087" y="47735"/>
                    <a:pt x="133200" y="48789"/>
                  </a:cubicBezTo>
                  <a:cubicBezTo>
                    <a:pt x="132164" y="44893"/>
                    <a:pt x="131000" y="41070"/>
                    <a:pt x="126442" y="39311"/>
                  </a:cubicBezTo>
                  <a:lnTo>
                    <a:pt x="126436" y="39311"/>
                  </a:lnTo>
                  <a:cubicBezTo>
                    <a:pt x="127120" y="39167"/>
                    <a:pt x="127783" y="39098"/>
                    <a:pt x="128417" y="39098"/>
                  </a:cubicBezTo>
                  <a:close/>
                  <a:moveTo>
                    <a:pt x="104657" y="37204"/>
                  </a:moveTo>
                  <a:cubicBezTo>
                    <a:pt x="106073" y="37204"/>
                    <a:pt x="107516" y="37990"/>
                    <a:pt x="108632" y="39134"/>
                  </a:cubicBezTo>
                  <a:cubicBezTo>
                    <a:pt x="109643" y="40163"/>
                    <a:pt x="109833" y="41315"/>
                    <a:pt x="109085" y="42656"/>
                  </a:cubicBezTo>
                  <a:cubicBezTo>
                    <a:pt x="107394" y="45683"/>
                    <a:pt x="104656" y="47503"/>
                    <a:pt x="102027" y="49102"/>
                  </a:cubicBezTo>
                  <a:lnTo>
                    <a:pt x="98290" y="47748"/>
                  </a:lnTo>
                  <a:cubicBezTo>
                    <a:pt x="98437" y="45799"/>
                    <a:pt x="98584" y="43808"/>
                    <a:pt x="98731" y="41817"/>
                  </a:cubicBezTo>
                  <a:cubicBezTo>
                    <a:pt x="98743" y="41652"/>
                    <a:pt x="98676" y="41400"/>
                    <a:pt x="98762" y="41327"/>
                  </a:cubicBezTo>
                  <a:cubicBezTo>
                    <a:pt x="100238" y="39985"/>
                    <a:pt x="101537" y="38190"/>
                    <a:pt x="103283" y="37473"/>
                  </a:cubicBezTo>
                  <a:cubicBezTo>
                    <a:pt x="103730" y="37289"/>
                    <a:pt x="104192" y="37204"/>
                    <a:pt x="104657" y="37204"/>
                  </a:cubicBezTo>
                  <a:close/>
                  <a:moveTo>
                    <a:pt x="115621" y="36615"/>
                  </a:moveTo>
                  <a:cubicBezTo>
                    <a:pt x="116893" y="36615"/>
                    <a:pt x="118195" y="36894"/>
                    <a:pt x="119513" y="37400"/>
                  </a:cubicBezTo>
                  <a:cubicBezTo>
                    <a:pt x="122313" y="38478"/>
                    <a:pt x="123605" y="40861"/>
                    <a:pt x="123759" y="43575"/>
                  </a:cubicBezTo>
                  <a:cubicBezTo>
                    <a:pt x="123967" y="47331"/>
                    <a:pt x="122215" y="50296"/>
                    <a:pt x="118882" y="52214"/>
                  </a:cubicBezTo>
                  <a:cubicBezTo>
                    <a:pt x="118490" y="52435"/>
                    <a:pt x="118098" y="52655"/>
                    <a:pt x="117577" y="52955"/>
                  </a:cubicBezTo>
                  <a:cubicBezTo>
                    <a:pt x="116013" y="51140"/>
                    <a:pt x="114288" y="50287"/>
                    <a:pt x="112385" y="50287"/>
                  </a:cubicBezTo>
                  <a:cubicBezTo>
                    <a:pt x="111321" y="50287"/>
                    <a:pt x="110202" y="50554"/>
                    <a:pt x="109024" y="51068"/>
                  </a:cubicBezTo>
                  <a:cubicBezTo>
                    <a:pt x="107388" y="51779"/>
                    <a:pt x="105685" y="52324"/>
                    <a:pt x="104080" y="52925"/>
                  </a:cubicBezTo>
                  <a:cubicBezTo>
                    <a:pt x="103565" y="51883"/>
                    <a:pt x="103075" y="50891"/>
                    <a:pt x="102763" y="50260"/>
                  </a:cubicBezTo>
                  <a:cubicBezTo>
                    <a:pt x="105054" y="48030"/>
                    <a:pt x="107425" y="45989"/>
                    <a:pt x="109416" y="43624"/>
                  </a:cubicBezTo>
                  <a:cubicBezTo>
                    <a:pt x="110133" y="42773"/>
                    <a:pt x="109900" y="41137"/>
                    <a:pt x="110115" y="39863"/>
                  </a:cubicBezTo>
                  <a:cubicBezTo>
                    <a:pt x="110194" y="39373"/>
                    <a:pt x="110151" y="38668"/>
                    <a:pt x="110458" y="38435"/>
                  </a:cubicBezTo>
                  <a:cubicBezTo>
                    <a:pt x="112090" y="37172"/>
                    <a:pt x="113825" y="36615"/>
                    <a:pt x="115621" y="36615"/>
                  </a:cubicBezTo>
                  <a:close/>
                  <a:moveTo>
                    <a:pt x="67898" y="34641"/>
                  </a:moveTo>
                  <a:cubicBezTo>
                    <a:pt x="67936" y="34641"/>
                    <a:pt x="67974" y="34642"/>
                    <a:pt x="68012" y="34643"/>
                  </a:cubicBezTo>
                  <a:cubicBezTo>
                    <a:pt x="70120" y="34704"/>
                    <a:pt x="71798" y="37296"/>
                    <a:pt x="71590" y="39538"/>
                  </a:cubicBezTo>
                  <a:cubicBezTo>
                    <a:pt x="71125" y="44568"/>
                    <a:pt x="70861" y="49616"/>
                    <a:pt x="70512" y="54652"/>
                  </a:cubicBezTo>
                  <a:lnTo>
                    <a:pt x="66395" y="54652"/>
                  </a:lnTo>
                  <a:cubicBezTo>
                    <a:pt x="65978" y="51846"/>
                    <a:pt x="65531" y="49138"/>
                    <a:pt x="65188" y="46418"/>
                  </a:cubicBezTo>
                  <a:cubicBezTo>
                    <a:pt x="64882" y="43968"/>
                    <a:pt x="64594" y="41505"/>
                    <a:pt x="64489" y="39036"/>
                  </a:cubicBezTo>
                  <a:cubicBezTo>
                    <a:pt x="64375" y="36321"/>
                    <a:pt x="65775" y="34641"/>
                    <a:pt x="67898" y="34641"/>
                  </a:cubicBezTo>
                  <a:close/>
                  <a:moveTo>
                    <a:pt x="31782" y="43370"/>
                  </a:moveTo>
                  <a:cubicBezTo>
                    <a:pt x="32131" y="43370"/>
                    <a:pt x="32501" y="43406"/>
                    <a:pt x="32894" y="43477"/>
                  </a:cubicBezTo>
                  <a:cubicBezTo>
                    <a:pt x="34303" y="43735"/>
                    <a:pt x="35700" y="44286"/>
                    <a:pt x="36987" y="44923"/>
                  </a:cubicBezTo>
                  <a:cubicBezTo>
                    <a:pt x="38310" y="45579"/>
                    <a:pt x="39327" y="46259"/>
                    <a:pt x="38868" y="48366"/>
                  </a:cubicBezTo>
                  <a:cubicBezTo>
                    <a:pt x="38408" y="50450"/>
                    <a:pt x="39977" y="52257"/>
                    <a:pt x="41576" y="53537"/>
                  </a:cubicBezTo>
                  <a:cubicBezTo>
                    <a:pt x="39627" y="54021"/>
                    <a:pt x="37759" y="54481"/>
                    <a:pt x="35902" y="54940"/>
                  </a:cubicBezTo>
                  <a:cubicBezTo>
                    <a:pt x="35817" y="54959"/>
                    <a:pt x="35720" y="55001"/>
                    <a:pt x="35643" y="55001"/>
                  </a:cubicBezTo>
                  <a:cubicBezTo>
                    <a:pt x="35621" y="55001"/>
                    <a:pt x="35601" y="54998"/>
                    <a:pt x="35584" y="54989"/>
                  </a:cubicBezTo>
                  <a:cubicBezTo>
                    <a:pt x="33066" y="53807"/>
                    <a:pt x="30431" y="52796"/>
                    <a:pt x="28079" y="51332"/>
                  </a:cubicBezTo>
                  <a:cubicBezTo>
                    <a:pt x="26841" y="50560"/>
                    <a:pt x="26945" y="47637"/>
                    <a:pt x="27779" y="46106"/>
                  </a:cubicBezTo>
                  <a:cubicBezTo>
                    <a:pt x="28767" y="44293"/>
                    <a:pt x="30003" y="43370"/>
                    <a:pt x="31782" y="43370"/>
                  </a:cubicBezTo>
                  <a:close/>
                  <a:moveTo>
                    <a:pt x="44934" y="44183"/>
                  </a:moveTo>
                  <a:cubicBezTo>
                    <a:pt x="46323" y="44183"/>
                    <a:pt x="47683" y="44574"/>
                    <a:pt x="48505" y="45487"/>
                  </a:cubicBezTo>
                  <a:cubicBezTo>
                    <a:pt x="51182" y="48452"/>
                    <a:pt x="53878" y="51405"/>
                    <a:pt x="56580" y="54340"/>
                  </a:cubicBezTo>
                  <a:cubicBezTo>
                    <a:pt x="56917" y="54708"/>
                    <a:pt x="57389" y="54953"/>
                    <a:pt x="57799" y="55253"/>
                  </a:cubicBezTo>
                  <a:lnTo>
                    <a:pt x="57523" y="55639"/>
                  </a:lnTo>
                  <a:cubicBezTo>
                    <a:pt x="55526" y="54879"/>
                    <a:pt x="53541" y="54089"/>
                    <a:pt x="51532" y="53384"/>
                  </a:cubicBezTo>
                  <a:cubicBezTo>
                    <a:pt x="50049" y="52870"/>
                    <a:pt x="48554" y="52355"/>
                    <a:pt x="47022" y="52036"/>
                  </a:cubicBezTo>
                  <a:cubicBezTo>
                    <a:pt x="46488" y="51924"/>
                    <a:pt x="45945" y="51829"/>
                    <a:pt x="45431" y="51829"/>
                  </a:cubicBezTo>
                  <a:cubicBezTo>
                    <a:pt x="44435" y="51829"/>
                    <a:pt x="43547" y="52185"/>
                    <a:pt x="43046" y="53458"/>
                  </a:cubicBezTo>
                  <a:cubicBezTo>
                    <a:pt x="40442" y="52275"/>
                    <a:pt x="38843" y="48918"/>
                    <a:pt x="40271" y="46192"/>
                  </a:cubicBezTo>
                  <a:cubicBezTo>
                    <a:pt x="40901" y="44981"/>
                    <a:pt x="42948" y="44183"/>
                    <a:pt x="44934" y="44183"/>
                  </a:cubicBezTo>
                  <a:close/>
                  <a:moveTo>
                    <a:pt x="76385" y="33852"/>
                  </a:moveTo>
                  <a:cubicBezTo>
                    <a:pt x="76728" y="33852"/>
                    <a:pt x="77094" y="33885"/>
                    <a:pt x="77484" y="33950"/>
                  </a:cubicBezTo>
                  <a:cubicBezTo>
                    <a:pt x="79794" y="34349"/>
                    <a:pt x="81865" y="36230"/>
                    <a:pt x="81638" y="38135"/>
                  </a:cubicBezTo>
                  <a:cubicBezTo>
                    <a:pt x="81423" y="40004"/>
                    <a:pt x="80976" y="41927"/>
                    <a:pt x="80204" y="43637"/>
                  </a:cubicBezTo>
                  <a:cubicBezTo>
                    <a:pt x="78336" y="47760"/>
                    <a:pt x="76222" y="51779"/>
                    <a:pt x="74249" y="55761"/>
                  </a:cubicBezTo>
                  <a:cubicBezTo>
                    <a:pt x="71278" y="55259"/>
                    <a:pt x="71351" y="55271"/>
                    <a:pt x="71560" y="52459"/>
                  </a:cubicBezTo>
                  <a:cubicBezTo>
                    <a:pt x="71872" y="48146"/>
                    <a:pt x="72056" y="43821"/>
                    <a:pt x="72338" y="39507"/>
                  </a:cubicBezTo>
                  <a:cubicBezTo>
                    <a:pt x="72399" y="38558"/>
                    <a:pt x="72564" y="37620"/>
                    <a:pt x="72834" y="36707"/>
                  </a:cubicBezTo>
                  <a:cubicBezTo>
                    <a:pt x="73411" y="34771"/>
                    <a:pt x="74576" y="33852"/>
                    <a:pt x="76385" y="33852"/>
                  </a:cubicBezTo>
                  <a:close/>
                  <a:moveTo>
                    <a:pt x="60139" y="37653"/>
                  </a:moveTo>
                  <a:cubicBezTo>
                    <a:pt x="61937" y="37653"/>
                    <a:pt x="63513" y="39452"/>
                    <a:pt x="63797" y="41903"/>
                  </a:cubicBezTo>
                  <a:cubicBezTo>
                    <a:pt x="64287" y="46136"/>
                    <a:pt x="64808" y="50364"/>
                    <a:pt x="65341" y="54769"/>
                  </a:cubicBezTo>
                  <a:lnTo>
                    <a:pt x="62933" y="56031"/>
                  </a:lnTo>
                  <a:cubicBezTo>
                    <a:pt x="60813" y="51718"/>
                    <a:pt x="58596" y="47460"/>
                    <a:pt x="56623" y="43091"/>
                  </a:cubicBezTo>
                  <a:cubicBezTo>
                    <a:pt x="55416" y="40420"/>
                    <a:pt x="56843" y="38159"/>
                    <a:pt x="59704" y="37688"/>
                  </a:cubicBezTo>
                  <a:cubicBezTo>
                    <a:pt x="59851" y="37664"/>
                    <a:pt x="59996" y="37653"/>
                    <a:pt x="60139" y="37653"/>
                  </a:cubicBezTo>
                  <a:close/>
                  <a:moveTo>
                    <a:pt x="52216" y="41952"/>
                  </a:moveTo>
                  <a:cubicBezTo>
                    <a:pt x="53366" y="41952"/>
                    <a:pt x="54541" y="42489"/>
                    <a:pt x="55208" y="43557"/>
                  </a:cubicBezTo>
                  <a:cubicBezTo>
                    <a:pt x="56947" y="46363"/>
                    <a:pt x="58467" y="49304"/>
                    <a:pt x="60060" y="52208"/>
                  </a:cubicBezTo>
                  <a:cubicBezTo>
                    <a:pt x="60648" y="53286"/>
                    <a:pt x="61255" y="54371"/>
                    <a:pt x="61683" y="55516"/>
                  </a:cubicBezTo>
                  <a:cubicBezTo>
                    <a:pt x="61892" y="56086"/>
                    <a:pt x="61720" y="56797"/>
                    <a:pt x="61720" y="57446"/>
                  </a:cubicBezTo>
                  <a:lnTo>
                    <a:pt x="61009" y="57685"/>
                  </a:lnTo>
                  <a:lnTo>
                    <a:pt x="61003" y="57685"/>
                  </a:lnTo>
                  <a:cubicBezTo>
                    <a:pt x="57450" y="54089"/>
                    <a:pt x="53798" y="50584"/>
                    <a:pt x="50374" y="46865"/>
                  </a:cubicBezTo>
                  <a:cubicBezTo>
                    <a:pt x="48695" y="45046"/>
                    <a:pt x="48830" y="43649"/>
                    <a:pt x="50159" y="42626"/>
                  </a:cubicBezTo>
                  <a:cubicBezTo>
                    <a:pt x="50739" y="42176"/>
                    <a:pt x="51472" y="41952"/>
                    <a:pt x="52216" y="41952"/>
                  </a:cubicBezTo>
                  <a:close/>
                  <a:moveTo>
                    <a:pt x="20984" y="38365"/>
                  </a:moveTo>
                  <a:cubicBezTo>
                    <a:pt x="21413" y="38365"/>
                    <a:pt x="21850" y="38396"/>
                    <a:pt x="22295" y="38460"/>
                  </a:cubicBezTo>
                  <a:cubicBezTo>
                    <a:pt x="21830" y="41811"/>
                    <a:pt x="23404" y="44366"/>
                    <a:pt x="25751" y="46725"/>
                  </a:cubicBezTo>
                  <a:cubicBezTo>
                    <a:pt x="25127" y="46615"/>
                    <a:pt x="24503" y="46562"/>
                    <a:pt x="23884" y="46562"/>
                  </a:cubicBezTo>
                  <a:cubicBezTo>
                    <a:pt x="18283" y="46562"/>
                    <a:pt x="13092" y="50948"/>
                    <a:pt x="12640" y="58279"/>
                  </a:cubicBezTo>
                  <a:cubicBezTo>
                    <a:pt x="9637" y="57403"/>
                    <a:pt x="9025" y="51583"/>
                    <a:pt x="10281" y="47527"/>
                  </a:cubicBezTo>
                  <a:cubicBezTo>
                    <a:pt x="11669" y="43033"/>
                    <a:pt x="15690" y="38365"/>
                    <a:pt x="20984" y="38365"/>
                  </a:cubicBezTo>
                  <a:close/>
                  <a:moveTo>
                    <a:pt x="87813" y="40070"/>
                  </a:moveTo>
                  <a:cubicBezTo>
                    <a:pt x="88951" y="40070"/>
                    <a:pt x="89971" y="40993"/>
                    <a:pt x="90270" y="42270"/>
                  </a:cubicBezTo>
                  <a:cubicBezTo>
                    <a:pt x="90944" y="45181"/>
                    <a:pt x="89603" y="47405"/>
                    <a:pt x="87624" y="49175"/>
                  </a:cubicBezTo>
                  <a:cubicBezTo>
                    <a:pt x="84144" y="52294"/>
                    <a:pt x="80480" y="55204"/>
                    <a:pt x="76577" y="58457"/>
                  </a:cubicBezTo>
                  <a:lnTo>
                    <a:pt x="74923" y="56160"/>
                  </a:lnTo>
                  <a:cubicBezTo>
                    <a:pt x="76057" y="54034"/>
                    <a:pt x="77319" y="51718"/>
                    <a:pt x="78532" y="49384"/>
                  </a:cubicBezTo>
                  <a:cubicBezTo>
                    <a:pt x="79157" y="48189"/>
                    <a:pt x="79677" y="46939"/>
                    <a:pt x="80302" y="45750"/>
                  </a:cubicBezTo>
                  <a:cubicBezTo>
                    <a:pt x="81858" y="42779"/>
                    <a:pt x="84009" y="40567"/>
                    <a:pt x="87526" y="40089"/>
                  </a:cubicBezTo>
                  <a:cubicBezTo>
                    <a:pt x="87622" y="40076"/>
                    <a:pt x="87718" y="40070"/>
                    <a:pt x="87813" y="40070"/>
                  </a:cubicBezTo>
                  <a:close/>
                  <a:moveTo>
                    <a:pt x="125099" y="40038"/>
                  </a:moveTo>
                  <a:cubicBezTo>
                    <a:pt x="126395" y="40038"/>
                    <a:pt x="127518" y="40639"/>
                    <a:pt x="128507" y="41468"/>
                  </a:cubicBezTo>
                  <a:cubicBezTo>
                    <a:pt x="132054" y="44452"/>
                    <a:pt x="133475" y="50621"/>
                    <a:pt x="130737" y="54959"/>
                  </a:cubicBezTo>
                  <a:cubicBezTo>
                    <a:pt x="129720" y="56570"/>
                    <a:pt x="128997" y="58359"/>
                    <a:pt x="127116" y="59345"/>
                  </a:cubicBezTo>
                  <a:cubicBezTo>
                    <a:pt x="125439" y="56410"/>
                    <a:pt x="123993" y="53206"/>
                    <a:pt x="120057" y="53206"/>
                  </a:cubicBezTo>
                  <a:cubicBezTo>
                    <a:pt x="119799" y="53206"/>
                    <a:pt x="119529" y="53220"/>
                    <a:pt x="119248" y="53248"/>
                  </a:cubicBezTo>
                  <a:lnTo>
                    <a:pt x="119248" y="53248"/>
                  </a:lnTo>
                  <a:cubicBezTo>
                    <a:pt x="124098" y="49892"/>
                    <a:pt x="125693" y="45716"/>
                    <a:pt x="123881" y="40212"/>
                  </a:cubicBezTo>
                  <a:cubicBezTo>
                    <a:pt x="124304" y="40093"/>
                    <a:pt x="124709" y="40038"/>
                    <a:pt x="125099" y="40038"/>
                  </a:cubicBezTo>
                  <a:close/>
                  <a:moveTo>
                    <a:pt x="133314" y="50112"/>
                  </a:moveTo>
                  <a:cubicBezTo>
                    <a:pt x="135294" y="50112"/>
                    <a:pt x="137150" y="51612"/>
                    <a:pt x="137427" y="53458"/>
                  </a:cubicBezTo>
                  <a:cubicBezTo>
                    <a:pt x="137972" y="56999"/>
                    <a:pt x="136416" y="59143"/>
                    <a:pt x="132783" y="59633"/>
                  </a:cubicBezTo>
                  <a:cubicBezTo>
                    <a:pt x="132292" y="59700"/>
                    <a:pt x="131793" y="59721"/>
                    <a:pt x="131283" y="59721"/>
                  </a:cubicBezTo>
                  <a:cubicBezTo>
                    <a:pt x="130437" y="59721"/>
                    <a:pt x="129559" y="59664"/>
                    <a:pt x="128623" y="59664"/>
                  </a:cubicBezTo>
                  <a:cubicBezTo>
                    <a:pt x="131104" y="56809"/>
                    <a:pt x="132863" y="53807"/>
                    <a:pt x="133083" y="50119"/>
                  </a:cubicBezTo>
                  <a:cubicBezTo>
                    <a:pt x="133160" y="50114"/>
                    <a:pt x="133237" y="50112"/>
                    <a:pt x="133314" y="50112"/>
                  </a:cubicBezTo>
                  <a:close/>
                  <a:moveTo>
                    <a:pt x="98758" y="48858"/>
                  </a:moveTo>
                  <a:cubicBezTo>
                    <a:pt x="100046" y="48858"/>
                    <a:pt x="101336" y="49630"/>
                    <a:pt x="102223" y="51215"/>
                  </a:cubicBezTo>
                  <a:cubicBezTo>
                    <a:pt x="103988" y="54377"/>
                    <a:pt x="103841" y="57158"/>
                    <a:pt x="99411" y="59762"/>
                  </a:cubicBezTo>
                  <a:cubicBezTo>
                    <a:pt x="98615" y="59284"/>
                    <a:pt x="97849" y="58702"/>
                    <a:pt x="96991" y="58347"/>
                  </a:cubicBezTo>
                  <a:cubicBezTo>
                    <a:pt x="96176" y="58004"/>
                    <a:pt x="95270" y="57900"/>
                    <a:pt x="94240" y="57655"/>
                  </a:cubicBezTo>
                  <a:cubicBezTo>
                    <a:pt x="97138" y="55498"/>
                    <a:pt x="98535" y="53219"/>
                    <a:pt x="96716" y="49543"/>
                  </a:cubicBezTo>
                  <a:cubicBezTo>
                    <a:pt x="97352" y="49088"/>
                    <a:pt x="98055" y="48858"/>
                    <a:pt x="98758" y="48858"/>
                  </a:cubicBezTo>
                  <a:close/>
                  <a:moveTo>
                    <a:pt x="8945" y="48777"/>
                  </a:moveTo>
                  <a:lnTo>
                    <a:pt x="8945" y="48777"/>
                  </a:lnTo>
                  <a:cubicBezTo>
                    <a:pt x="8676" y="52551"/>
                    <a:pt x="8578" y="56147"/>
                    <a:pt x="11739" y="59137"/>
                  </a:cubicBezTo>
                  <a:cubicBezTo>
                    <a:pt x="10576" y="59564"/>
                    <a:pt x="9564" y="60263"/>
                    <a:pt x="8606" y="60263"/>
                  </a:cubicBezTo>
                  <a:cubicBezTo>
                    <a:pt x="8560" y="60263"/>
                    <a:pt x="8513" y="60262"/>
                    <a:pt x="8467" y="60258"/>
                  </a:cubicBezTo>
                  <a:cubicBezTo>
                    <a:pt x="6599" y="60130"/>
                    <a:pt x="5171" y="58953"/>
                    <a:pt x="4191" y="57324"/>
                  </a:cubicBezTo>
                  <a:cubicBezTo>
                    <a:pt x="2573" y="54652"/>
                    <a:pt x="3511" y="51454"/>
                    <a:pt x="6403" y="49898"/>
                  </a:cubicBezTo>
                  <a:cubicBezTo>
                    <a:pt x="7132" y="49506"/>
                    <a:pt x="7916" y="49224"/>
                    <a:pt x="8945" y="48777"/>
                  </a:cubicBezTo>
                  <a:close/>
                  <a:moveTo>
                    <a:pt x="92726" y="48981"/>
                  </a:moveTo>
                  <a:cubicBezTo>
                    <a:pt x="94017" y="48981"/>
                    <a:pt x="95140" y="49452"/>
                    <a:pt x="95876" y="50327"/>
                  </a:cubicBezTo>
                  <a:cubicBezTo>
                    <a:pt x="97132" y="51810"/>
                    <a:pt x="96942" y="53942"/>
                    <a:pt x="95441" y="55504"/>
                  </a:cubicBezTo>
                  <a:cubicBezTo>
                    <a:pt x="93922" y="57091"/>
                    <a:pt x="91998" y="57679"/>
                    <a:pt x="89909" y="58102"/>
                  </a:cubicBezTo>
                  <a:cubicBezTo>
                    <a:pt x="86833" y="58727"/>
                    <a:pt x="83801" y="59554"/>
                    <a:pt x="80774" y="60375"/>
                  </a:cubicBezTo>
                  <a:cubicBezTo>
                    <a:pt x="80050" y="60570"/>
                    <a:pt x="79579" y="60705"/>
                    <a:pt x="79227" y="60705"/>
                  </a:cubicBezTo>
                  <a:cubicBezTo>
                    <a:pt x="78562" y="60705"/>
                    <a:pt x="78317" y="60225"/>
                    <a:pt x="77588" y="58763"/>
                  </a:cubicBezTo>
                  <a:cubicBezTo>
                    <a:pt x="81809" y="55706"/>
                    <a:pt x="85289" y="51577"/>
                    <a:pt x="90283" y="49500"/>
                  </a:cubicBezTo>
                  <a:cubicBezTo>
                    <a:pt x="91126" y="49149"/>
                    <a:pt x="91956" y="48981"/>
                    <a:pt x="92726" y="48981"/>
                  </a:cubicBezTo>
                  <a:close/>
                  <a:moveTo>
                    <a:pt x="45474" y="52812"/>
                  </a:moveTo>
                  <a:cubicBezTo>
                    <a:pt x="45878" y="52812"/>
                    <a:pt x="46297" y="52911"/>
                    <a:pt x="46679" y="52992"/>
                  </a:cubicBezTo>
                  <a:cubicBezTo>
                    <a:pt x="51599" y="54021"/>
                    <a:pt x="56225" y="55810"/>
                    <a:pt x="60568" y="58475"/>
                  </a:cubicBezTo>
                  <a:lnTo>
                    <a:pt x="59447" y="61802"/>
                  </a:lnTo>
                  <a:cubicBezTo>
                    <a:pt x="56568" y="61202"/>
                    <a:pt x="53608" y="60663"/>
                    <a:pt x="50698" y="59940"/>
                  </a:cubicBezTo>
                  <a:cubicBezTo>
                    <a:pt x="49130" y="59548"/>
                    <a:pt x="47629" y="58861"/>
                    <a:pt x="46134" y="58224"/>
                  </a:cubicBezTo>
                  <a:cubicBezTo>
                    <a:pt x="45564" y="57979"/>
                    <a:pt x="45056" y="57612"/>
                    <a:pt x="44639" y="57152"/>
                  </a:cubicBezTo>
                  <a:cubicBezTo>
                    <a:pt x="43751" y="56172"/>
                    <a:pt x="43371" y="55038"/>
                    <a:pt x="44002" y="53746"/>
                  </a:cubicBezTo>
                  <a:cubicBezTo>
                    <a:pt x="44358" y="53012"/>
                    <a:pt x="44900" y="52812"/>
                    <a:pt x="45474" y="52812"/>
                  </a:cubicBezTo>
                  <a:close/>
                  <a:moveTo>
                    <a:pt x="112195" y="51211"/>
                  </a:moveTo>
                  <a:cubicBezTo>
                    <a:pt x="112285" y="51211"/>
                    <a:pt x="112376" y="51213"/>
                    <a:pt x="112467" y="51215"/>
                  </a:cubicBezTo>
                  <a:cubicBezTo>
                    <a:pt x="115451" y="51307"/>
                    <a:pt x="117123" y="52955"/>
                    <a:pt x="117589" y="56172"/>
                  </a:cubicBezTo>
                  <a:cubicBezTo>
                    <a:pt x="117902" y="58335"/>
                    <a:pt x="116351" y="60669"/>
                    <a:pt x="113938" y="61398"/>
                  </a:cubicBezTo>
                  <a:cubicBezTo>
                    <a:pt x="111524" y="62121"/>
                    <a:pt x="109073" y="62697"/>
                    <a:pt x="106622" y="63285"/>
                  </a:cubicBezTo>
                  <a:cubicBezTo>
                    <a:pt x="106536" y="63306"/>
                    <a:pt x="106429" y="63316"/>
                    <a:pt x="106317" y="63316"/>
                  </a:cubicBezTo>
                  <a:cubicBezTo>
                    <a:pt x="105969" y="63316"/>
                    <a:pt x="105562" y="63220"/>
                    <a:pt x="105483" y="63058"/>
                  </a:cubicBezTo>
                  <a:cubicBezTo>
                    <a:pt x="104558" y="61079"/>
                    <a:pt x="102756" y="60546"/>
                    <a:pt x="100428" y="60111"/>
                  </a:cubicBezTo>
                  <a:cubicBezTo>
                    <a:pt x="102763" y="58610"/>
                    <a:pt x="104123" y="56932"/>
                    <a:pt x="104129" y="54426"/>
                  </a:cubicBezTo>
                  <a:cubicBezTo>
                    <a:pt x="104129" y="54205"/>
                    <a:pt x="104368" y="53893"/>
                    <a:pt x="104576" y="53789"/>
                  </a:cubicBezTo>
                  <a:cubicBezTo>
                    <a:pt x="106998" y="52572"/>
                    <a:pt x="109385" y="51211"/>
                    <a:pt x="112195" y="51211"/>
                  </a:cubicBezTo>
                  <a:close/>
                  <a:moveTo>
                    <a:pt x="40101" y="54841"/>
                  </a:moveTo>
                  <a:cubicBezTo>
                    <a:pt x="40671" y="54841"/>
                    <a:pt x="41284" y="54881"/>
                    <a:pt x="41937" y="54959"/>
                  </a:cubicBezTo>
                  <a:lnTo>
                    <a:pt x="45920" y="59327"/>
                  </a:lnTo>
                  <a:cubicBezTo>
                    <a:pt x="44615" y="59468"/>
                    <a:pt x="42568" y="59260"/>
                    <a:pt x="40932" y="59983"/>
                  </a:cubicBezTo>
                  <a:cubicBezTo>
                    <a:pt x="39021" y="60834"/>
                    <a:pt x="38966" y="63070"/>
                    <a:pt x="39003" y="65031"/>
                  </a:cubicBezTo>
                  <a:cubicBezTo>
                    <a:pt x="36552" y="64590"/>
                    <a:pt x="34297" y="61367"/>
                    <a:pt x="34610" y="58855"/>
                  </a:cubicBezTo>
                  <a:cubicBezTo>
                    <a:pt x="34944" y="56138"/>
                    <a:pt x="36832" y="54841"/>
                    <a:pt x="40101" y="54841"/>
                  </a:cubicBezTo>
                  <a:close/>
                  <a:moveTo>
                    <a:pt x="93027" y="58663"/>
                  </a:moveTo>
                  <a:cubicBezTo>
                    <a:pt x="94013" y="58663"/>
                    <a:pt x="95021" y="58793"/>
                    <a:pt x="95987" y="58935"/>
                  </a:cubicBezTo>
                  <a:cubicBezTo>
                    <a:pt x="97420" y="59143"/>
                    <a:pt x="98817" y="59909"/>
                    <a:pt x="99013" y="61478"/>
                  </a:cubicBezTo>
                  <a:cubicBezTo>
                    <a:pt x="99234" y="63242"/>
                    <a:pt x="98155" y="64645"/>
                    <a:pt x="96703" y="65497"/>
                  </a:cubicBezTo>
                  <a:cubicBezTo>
                    <a:pt x="96057" y="65874"/>
                    <a:pt x="95184" y="66106"/>
                    <a:pt x="94391" y="66106"/>
                  </a:cubicBezTo>
                  <a:cubicBezTo>
                    <a:pt x="94191" y="66106"/>
                    <a:pt x="93996" y="66091"/>
                    <a:pt x="93812" y="66060"/>
                  </a:cubicBezTo>
                  <a:cubicBezTo>
                    <a:pt x="89321" y="65301"/>
                    <a:pt x="84854" y="64400"/>
                    <a:pt x="80394" y="63463"/>
                  </a:cubicBezTo>
                  <a:cubicBezTo>
                    <a:pt x="79916" y="63358"/>
                    <a:pt x="79555" y="62715"/>
                    <a:pt x="79138" y="62323"/>
                  </a:cubicBezTo>
                  <a:lnTo>
                    <a:pt x="79432" y="61815"/>
                  </a:lnTo>
                  <a:lnTo>
                    <a:pt x="79432" y="61808"/>
                  </a:lnTo>
                  <a:cubicBezTo>
                    <a:pt x="83390" y="60797"/>
                    <a:pt x="87317" y="59670"/>
                    <a:pt x="91312" y="58825"/>
                  </a:cubicBezTo>
                  <a:cubicBezTo>
                    <a:pt x="91866" y="58708"/>
                    <a:pt x="92443" y="58663"/>
                    <a:pt x="93027" y="58663"/>
                  </a:cubicBezTo>
                  <a:close/>
                  <a:moveTo>
                    <a:pt x="26124" y="47417"/>
                  </a:moveTo>
                  <a:cubicBezTo>
                    <a:pt x="26314" y="47729"/>
                    <a:pt x="26425" y="47821"/>
                    <a:pt x="26412" y="47907"/>
                  </a:cubicBezTo>
                  <a:cubicBezTo>
                    <a:pt x="26130" y="51215"/>
                    <a:pt x="27975" y="52955"/>
                    <a:pt x="30836" y="53991"/>
                  </a:cubicBezTo>
                  <a:cubicBezTo>
                    <a:pt x="32306" y="54518"/>
                    <a:pt x="33746" y="55124"/>
                    <a:pt x="35179" y="55688"/>
                  </a:cubicBezTo>
                  <a:lnTo>
                    <a:pt x="33568" y="58721"/>
                  </a:lnTo>
                  <a:cubicBezTo>
                    <a:pt x="32739" y="58721"/>
                    <a:pt x="31827" y="58670"/>
                    <a:pt x="30893" y="58670"/>
                  </a:cubicBezTo>
                  <a:cubicBezTo>
                    <a:pt x="30337" y="58670"/>
                    <a:pt x="29772" y="58688"/>
                    <a:pt x="29212" y="58745"/>
                  </a:cubicBezTo>
                  <a:cubicBezTo>
                    <a:pt x="24231" y="59235"/>
                    <a:pt x="22546" y="61220"/>
                    <a:pt x="22626" y="66324"/>
                  </a:cubicBezTo>
                  <a:cubicBezTo>
                    <a:pt x="22241" y="66355"/>
                    <a:pt x="21868" y="66370"/>
                    <a:pt x="21507" y="66370"/>
                  </a:cubicBezTo>
                  <a:cubicBezTo>
                    <a:pt x="16338" y="66370"/>
                    <a:pt x="13573" y="63198"/>
                    <a:pt x="13693" y="57489"/>
                  </a:cubicBezTo>
                  <a:cubicBezTo>
                    <a:pt x="13797" y="52802"/>
                    <a:pt x="16561" y="49243"/>
                    <a:pt x="21284" y="47821"/>
                  </a:cubicBezTo>
                  <a:cubicBezTo>
                    <a:pt x="22840" y="47356"/>
                    <a:pt x="24587" y="47527"/>
                    <a:pt x="26124" y="47417"/>
                  </a:cubicBezTo>
                  <a:close/>
                  <a:moveTo>
                    <a:pt x="43129" y="60081"/>
                  </a:moveTo>
                  <a:cubicBezTo>
                    <a:pt x="43223" y="60081"/>
                    <a:pt x="43318" y="60085"/>
                    <a:pt x="43414" y="60093"/>
                  </a:cubicBezTo>
                  <a:cubicBezTo>
                    <a:pt x="45871" y="60307"/>
                    <a:pt x="48315" y="60699"/>
                    <a:pt x="50753" y="61085"/>
                  </a:cubicBezTo>
                  <a:cubicBezTo>
                    <a:pt x="53351" y="61496"/>
                    <a:pt x="55943" y="61968"/>
                    <a:pt x="58522" y="62470"/>
                  </a:cubicBezTo>
                  <a:cubicBezTo>
                    <a:pt x="58877" y="62537"/>
                    <a:pt x="59386" y="62874"/>
                    <a:pt x="59453" y="63175"/>
                  </a:cubicBezTo>
                  <a:cubicBezTo>
                    <a:pt x="59686" y="64186"/>
                    <a:pt x="59747" y="65233"/>
                    <a:pt x="59913" y="66581"/>
                  </a:cubicBezTo>
                  <a:cubicBezTo>
                    <a:pt x="55250" y="67114"/>
                    <a:pt x="50545" y="67770"/>
                    <a:pt x="45815" y="68137"/>
                  </a:cubicBezTo>
                  <a:cubicBezTo>
                    <a:pt x="45697" y="68146"/>
                    <a:pt x="45578" y="68150"/>
                    <a:pt x="45458" y="68150"/>
                  </a:cubicBezTo>
                  <a:cubicBezTo>
                    <a:pt x="44184" y="68150"/>
                    <a:pt x="42817" y="67666"/>
                    <a:pt x="41619" y="67151"/>
                  </a:cubicBezTo>
                  <a:cubicBezTo>
                    <a:pt x="39805" y="66373"/>
                    <a:pt x="39450" y="65019"/>
                    <a:pt x="40044" y="62580"/>
                  </a:cubicBezTo>
                  <a:cubicBezTo>
                    <a:pt x="40396" y="61148"/>
                    <a:pt x="41592" y="60081"/>
                    <a:pt x="43129" y="60081"/>
                  </a:cubicBezTo>
                  <a:close/>
                  <a:moveTo>
                    <a:pt x="31883" y="59311"/>
                  </a:moveTo>
                  <a:cubicBezTo>
                    <a:pt x="33000" y="59311"/>
                    <a:pt x="33848" y="59770"/>
                    <a:pt x="34322" y="61533"/>
                  </a:cubicBezTo>
                  <a:cubicBezTo>
                    <a:pt x="34781" y="63248"/>
                    <a:pt x="36564" y="64608"/>
                    <a:pt x="37642" y="65981"/>
                  </a:cubicBezTo>
                  <a:cubicBezTo>
                    <a:pt x="36815" y="66759"/>
                    <a:pt x="35786" y="67610"/>
                    <a:pt x="34885" y="68597"/>
                  </a:cubicBezTo>
                  <a:cubicBezTo>
                    <a:pt x="33887" y="69681"/>
                    <a:pt x="31130" y="70400"/>
                    <a:pt x="28855" y="70400"/>
                  </a:cubicBezTo>
                  <a:cubicBezTo>
                    <a:pt x="27879" y="70400"/>
                    <a:pt x="26991" y="70268"/>
                    <a:pt x="26369" y="69975"/>
                  </a:cubicBezTo>
                  <a:cubicBezTo>
                    <a:pt x="24501" y="69087"/>
                    <a:pt x="22712" y="65399"/>
                    <a:pt x="23490" y="62972"/>
                  </a:cubicBezTo>
                  <a:cubicBezTo>
                    <a:pt x="23802" y="62004"/>
                    <a:pt x="24862" y="60994"/>
                    <a:pt x="25830" y="60577"/>
                  </a:cubicBezTo>
                  <a:cubicBezTo>
                    <a:pt x="27337" y="59927"/>
                    <a:pt x="29047" y="59695"/>
                    <a:pt x="30689" y="59431"/>
                  </a:cubicBezTo>
                  <a:cubicBezTo>
                    <a:pt x="31114" y="59361"/>
                    <a:pt x="31514" y="59311"/>
                    <a:pt x="31883" y="59311"/>
                  </a:cubicBezTo>
                  <a:close/>
                  <a:moveTo>
                    <a:pt x="100048" y="60846"/>
                  </a:moveTo>
                  <a:cubicBezTo>
                    <a:pt x="100692" y="60938"/>
                    <a:pt x="101341" y="60957"/>
                    <a:pt x="101954" y="61134"/>
                  </a:cubicBezTo>
                  <a:cubicBezTo>
                    <a:pt x="104815" y="61955"/>
                    <a:pt x="105452" y="64964"/>
                    <a:pt x="105146" y="67463"/>
                  </a:cubicBezTo>
                  <a:cubicBezTo>
                    <a:pt x="104917" y="69333"/>
                    <a:pt x="102646" y="70882"/>
                    <a:pt x="100446" y="70882"/>
                  </a:cubicBezTo>
                  <a:cubicBezTo>
                    <a:pt x="100289" y="70882"/>
                    <a:pt x="100131" y="70874"/>
                    <a:pt x="99975" y="70857"/>
                  </a:cubicBezTo>
                  <a:cubicBezTo>
                    <a:pt x="99595" y="70815"/>
                    <a:pt x="99160" y="70502"/>
                    <a:pt x="98915" y="70190"/>
                  </a:cubicBezTo>
                  <a:cubicBezTo>
                    <a:pt x="98070" y="69105"/>
                    <a:pt x="97304" y="67966"/>
                    <a:pt x="96501" y="66844"/>
                  </a:cubicBezTo>
                  <a:cubicBezTo>
                    <a:pt x="99264" y="64853"/>
                    <a:pt x="99626" y="64277"/>
                    <a:pt x="100048" y="60846"/>
                  </a:cubicBezTo>
                  <a:close/>
                  <a:moveTo>
                    <a:pt x="129399" y="60882"/>
                  </a:moveTo>
                  <a:cubicBezTo>
                    <a:pt x="132663" y="60882"/>
                    <a:pt x="135138" y="62066"/>
                    <a:pt x="136876" y="64455"/>
                  </a:cubicBezTo>
                  <a:cubicBezTo>
                    <a:pt x="138983" y="67341"/>
                    <a:pt x="137801" y="70275"/>
                    <a:pt x="134364" y="71115"/>
                  </a:cubicBezTo>
                  <a:cubicBezTo>
                    <a:pt x="134160" y="71165"/>
                    <a:pt x="133972" y="71191"/>
                    <a:pt x="133801" y="71191"/>
                  </a:cubicBezTo>
                  <a:cubicBezTo>
                    <a:pt x="133103" y="71191"/>
                    <a:pt x="132691" y="70765"/>
                    <a:pt x="132691" y="69883"/>
                  </a:cubicBezTo>
                  <a:cubicBezTo>
                    <a:pt x="132691" y="66532"/>
                    <a:pt x="131876" y="63493"/>
                    <a:pt x="129248" y="60889"/>
                  </a:cubicBezTo>
                  <a:lnTo>
                    <a:pt x="129248" y="60883"/>
                  </a:lnTo>
                  <a:cubicBezTo>
                    <a:pt x="129298" y="60883"/>
                    <a:pt x="129349" y="60882"/>
                    <a:pt x="129399" y="60882"/>
                  </a:cubicBezTo>
                  <a:close/>
                  <a:moveTo>
                    <a:pt x="67154" y="55577"/>
                  </a:moveTo>
                  <a:cubicBezTo>
                    <a:pt x="67454" y="55577"/>
                    <a:pt x="67755" y="55599"/>
                    <a:pt x="68055" y="55645"/>
                  </a:cubicBezTo>
                  <a:cubicBezTo>
                    <a:pt x="68272" y="55633"/>
                    <a:pt x="68485" y="55627"/>
                    <a:pt x="68696" y="55627"/>
                  </a:cubicBezTo>
                  <a:cubicBezTo>
                    <a:pt x="72335" y="55627"/>
                    <a:pt x="75150" y="57407"/>
                    <a:pt x="77368" y="60326"/>
                  </a:cubicBezTo>
                  <a:cubicBezTo>
                    <a:pt x="80149" y="63983"/>
                    <a:pt x="78728" y="68762"/>
                    <a:pt x="75805" y="71397"/>
                  </a:cubicBezTo>
                  <a:cubicBezTo>
                    <a:pt x="75297" y="71850"/>
                    <a:pt x="74513" y="72218"/>
                    <a:pt x="73851" y="72242"/>
                  </a:cubicBezTo>
                  <a:cubicBezTo>
                    <a:pt x="73527" y="72251"/>
                    <a:pt x="73204" y="72257"/>
                    <a:pt x="72882" y="72257"/>
                  </a:cubicBezTo>
                  <a:cubicBezTo>
                    <a:pt x="69845" y="72257"/>
                    <a:pt x="66932" y="71800"/>
                    <a:pt x="64134" y="70171"/>
                  </a:cubicBezTo>
                  <a:cubicBezTo>
                    <a:pt x="61304" y="68529"/>
                    <a:pt x="59950" y="64290"/>
                    <a:pt x="60452" y="61545"/>
                  </a:cubicBezTo>
                  <a:cubicBezTo>
                    <a:pt x="61117" y="57942"/>
                    <a:pt x="64062" y="55577"/>
                    <a:pt x="67154" y="55577"/>
                  </a:cubicBezTo>
                  <a:close/>
                  <a:moveTo>
                    <a:pt x="119498" y="54000"/>
                  </a:moveTo>
                  <a:cubicBezTo>
                    <a:pt x="119756" y="54000"/>
                    <a:pt x="120071" y="54033"/>
                    <a:pt x="120456" y="54089"/>
                  </a:cubicBezTo>
                  <a:cubicBezTo>
                    <a:pt x="123115" y="54475"/>
                    <a:pt x="126320" y="58102"/>
                    <a:pt x="126540" y="61116"/>
                  </a:cubicBezTo>
                  <a:cubicBezTo>
                    <a:pt x="126644" y="62519"/>
                    <a:pt x="126614" y="63928"/>
                    <a:pt x="126442" y="65325"/>
                  </a:cubicBezTo>
                  <a:cubicBezTo>
                    <a:pt x="125882" y="69732"/>
                    <a:pt x="121192" y="72699"/>
                    <a:pt x="116532" y="72699"/>
                  </a:cubicBezTo>
                  <a:cubicBezTo>
                    <a:pt x="115995" y="72699"/>
                    <a:pt x="115459" y="72660"/>
                    <a:pt x="114930" y="72579"/>
                  </a:cubicBezTo>
                  <a:cubicBezTo>
                    <a:pt x="113472" y="69216"/>
                    <a:pt x="111934" y="68376"/>
                    <a:pt x="106138" y="67776"/>
                  </a:cubicBezTo>
                  <a:cubicBezTo>
                    <a:pt x="106077" y="66648"/>
                    <a:pt x="106016" y="65521"/>
                    <a:pt x="105955" y="64431"/>
                  </a:cubicBezTo>
                  <a:cubicBezTo>
                    <a:pt x="108405" y="63775"/>
                    <a:pt x="110831" y="63095"/>
                    <a:pt x="113264" y="62470"/>
                  </a:cubicBezTo>
                  <a:cubicBezTo>
                    <a:pt x="116909" y="61545"/>
                    <a:pt x="118514" y="59511"/>
                    <a:pt x="118416" y="55853"/>
                  </a:cubicBezTo>
                  <a:cubicBezTo>
                    <a:pt x="118382" y="54450"/>
                    <a:pt x="118546" y="54000"/>
                    <a:pt x="119498" y="54000"/>
                  </a:cubicBezTo>
                  <a:close/>
                  <a:moveTo>
                    <a:pt x="8749" y="61324"/>
                  </a:moveTo>
                  <a:cubicBezTo>
                    <a:pt x="5790" y="64976"/>
                    <a:pt x="5196" y="68732"/>
                    <a:pt x="6586" y="72965"/>
                  </a:cubicBezTo>
                  <a:cubicBezTo>
                    <a:pt x="4454" y="72873"/>
                    <a:pt x="2757" y="72254"/>
                    <a:pt x="1820" y="70606"/>
                  </a:cubicBezTo>
                  <a:cubicBezTo>
                    <a:pt x="546" y="68364"/>
                    <a:pt x="1152" y="66024"/>
                    <a:pt x="2524" y="64081"/>
                  </a:cubicBezTo>
                  <a:cubicBezTo>
                    <a:pt x="3872" y="62176"/>
                    <a:pt x="6090" y="61655"/>
                    <a:pt x="8749" y="61324"/>
                  </a:cubicBezTo>
                  <a:close/>
                  <a:moveTo>
                    <a:pt x="79984" y="64198"/>
                  </a:moveTo>
                  <a:cubicBezTo>
                    <a:pt x="83886" y="65019"/>
                    <a:pt x="87814" y="65821"/>
                    <a:pt x="91728" y="66691"/>
                  </a:cubicBezTo>
                  <a:cubicBezTo>
                    <a:pt x="93138" y="67010"/>
                    <a:pt x="94590" y="67316"/>
                    <a:pt x="95882" y="67929"/>
                  </a:cubicBezTo>
                  <a:cubicBezTo>
                    <a:pt x="97653" y="68762"/>
                    <a:pt x="98370" y="70251"/>
                    <a:pt x="98063" y="71727"/>
                  </a:cubicBezTo>
                  <a:cubicBezTo>
                    <a:pt x="97821" y="72887"/>
                    <a:pt x="96285" y="74330"/>
                    <a:pt x="94776" y="74330"/>
                  </a:cubicBezTo>
                  <a:cubicBezTo>
                    <a:pt x="94683" y="74330"/>
                    <a:pt x="94590" y="74324"/>
                    <a:pt x="94498" y="74313"/>
                  </a:cubicBezTo>
                  <a:cubicBezTo>
                    <a:pt x="92549" y="74080"/>
                    <a:pt x="90540" y="73541"/>
                    <a:pt x="88794" y="72659"/>
                  </a:cubicBezTo>
                  <a:cubicBezTo>
                    <a:pt x="86147" y="71311"/>
                    <a:pt x="83758" y="69473"/>
                    <a:pt x="81166" y="68009"/>
                  </a:cubicBezTo>
                  <a:cubicBezTo>
                    <a:pt x="79641" y="67151"/>
                    <a:pt x="79432" y="66042"/>
                    <a:pt x="79984" y="64204"/>
                  </a:cubicBezTo>
                  <a:lnTo>
                    <a:pt x="79984" y="64198"/>
                  </a:lnTo>
                  <a:close/>
                  <a:moveTo>
                    <a:pt x="38888" y="66605"/>
                  </a:moveTo>
                  <a:cubicBezTo>
                    <a:pt x="39145" y="66605"/>
                    <a:pt x="39471" y="66737"/>
                    <a:pt x="39713" y="66851"/>
                  </a:cubicBezTo>
                  <a:cubicBezTo>
                    <a:pt x="41545" y="67684"/>
                    <a:pt x="43365" y="68554"/>
                    <a:pt x="45111" y="69375"/>
                  </a:cubicBezTo>
                  <a:cubicBezTo>
                    <a:pt x="42066" y="69755"/>
                    <a:pt x="41606" y="72150"/>
                    <a:pt x="41680" y="74956"/>
                  </a:cubicBezTo>
                  <a:cubicBezTo>
                    <a:pt x="41686" y="75293"/>
                    <a:pt x="41135" y="75906"/>
                    <a:pt x="40767" y="75961"/>
                  </a:cubicBezTo>
                  <a:cubicBezTo>
                    <a:pt x="40396" y="76021"/>
                    <a:pt x="40036" y="76050"/>
                    <a:pt x="39691" y="76050"/>
                  </a:cubicBezTo>
                  <a:cubicBezTo>
                    <a:pt x="37321" y="76050"/>
                    <a:pt x="35590" y="74670"/>
                    <a:pt x="35045" y="72328"/>
                  </a:cubicBezTo>
                  <a:cubicBezTo>
                    <a:pt x="34395" y="69516"/>
                    <a:pt x="36288" y="67733"/>
                    <a:pt x="38684" y="66642"/>
                  </a:cubicBezTo>
                  <a:cubicBezTo>
                    <a:pt x="38744" y="66616"/>
                    <a:pt x="38813" y="66605"/>
                    <a:pt x="38888" y="66605"/>
                  </a:cubicBezTo>
                  <a:close/>
                  <a:moveTo>
                    <a:pt x="60385" y="67175"/>
                  </a:moveTo>
                  <a:cubicBezTo>
                    <a:pt x="60844" y="68015"/>
                    <a:pt x="61236" y="68738"/>
                    <a:pt x="61708" y="69614"/>
                  </a:cubicBezTo>
                  <a:cubicBezTo>
                    <a:pt x="57003" y="72218"/>
                    <a:pt x="52677" y="75520"/>
                    <a:pt x="47353" y="76874"/>
                  </a:cubicBezTo>
                  <a:cubicBezTo>
                    <a:pt x="46726" y="77033"/>
                    <a:pt x="46098" y="77184"/>
                    <a:pt x="45488" y="77184"/>
                  </a:cubicBezTo>
                  <a:cubicBezTo>
                    <a:pt x="44685" y="77184"/>
                    <a:pt x="43914" y="76921"/>
                    <a:pt x="43218" y="76065"/>
                  </a:cubicBezTo>
                  <a:cubicBezTo>
                    <a:pt x="41974" y="74533"/>
                    <a:pt x="42605" y="73051"/>
                    <a:pt x="43218" y="71672"/>
                  </a:cubicBezTo>
                  <a:cubicBezTo>
                    <a:pt x="43506" y="71035"/>
                    <a:pt x="44437" y="70465"/>
                    <a:pt x="45178" y="70294"/>
                  </a:cubicBezTo>
                  <a:cubicBezTo>
                    <a:pt x="48542" y="69516"/>
                    <a:pt x="51942" y="68891"/>
                    <a:pt x="55324" y="68211"/>
                  </a:cubicBezTo>
                  <a:cubicBezTo>
                    <a:pt x="56960" y="67880"/>
                    <a:pt x="58602" y="67543"/>
                    <a:pt x="60378" y="67181"/>
                  </a:cubicBezTo>
                  <a:lnTo>
                    <a:pt x="60385" y="67175"/>
                  </a:lnTo>
                  <a:close/>
                  <a:moveTo>
                    <a:pt x="106565" y="68575"/>
                  </a:moveTo>
                  <a:cubicBezTo>
                    <a:pt x="106604" y="68575"/>
                    <a:pt x="106641" y="68578"/>
                    <a:pt x="106678" y="68584"/>
                  </a:cubicBezTo>
                  <a:cubicBezTo>
                    <a:pt x="108111" y="68830"/>
                    <a:pt x="109533" y="69154"/>
                    <a:pt x="110929" y="69552"/>
                  </a:cubicBezTo>
                  <a:cubicBezTo>
                    <a:pt x="113797" y="70386"/>
                    <a:pt x="115261" y="74301"/>
                    <a:pt x="113693" y="76849"/>
                  </a:cubicBezTo>
                  <a:cubicBezTo>
                    <a:pt x="112605" y="78610"/>
                    <a:pt x="110754" y="79557"/>
                    <a:pt x="108873" y="79557"/>
                  </a:cubicBezTo>
                  <a:cubicBezTo>
                    <a:pt x="107607" y="79557"/>
                    <a:pt x="106326" y="79128"/>
                    <a:pt x="105256" y="78228"/>
                  </a:cubicBezTo>
                  <a:cubicBezTo>
                    <a:pt x="104980" y="77995"/>
                    <a:pt x="104864" y="77450"/>
                    <a:pt x="104864" y="77045"/>
                  </a:cubicBezTo>
                  <a:cubicBezTo>
                    <a:pt x="104858" y="74797"/>
                    <a:pt x="104098" y="72904"/>
                    <a:pt x="102597" y="71678"/>
                  </a:cubicBezTo>
                  <a:cubicBezTo>
                    <a:pt x="103553" y="70802"/>
                    <a:pt x="104490" y="69908"/>
                    <a:pt x="105483" y="69075"/>
                  </a:cubicBezTo>
                  <a:cubicBezTo>
                    <a:pt x="105775" y="68832"/>
                    <a:pt x="106216" y="68575"/>
                    <a:pt x="106565" y="68575"/>
                  </a:cubicBezTo>
                  <a:close/>
                  <a:moveTo>
                    <a:pt x="12848" y="59676"/>
                  </a:moveTo>
                  <a:cubicBezTo>
                    <a:pt x="13919" y="64049"/>
                    <a:pt x="16163" y="67152"/>
                    <a:pt x="21373" y="67152"/>
                  </a:cubicBezTo>
                  <a:cubicBezTo>
                    <a:pt x="21675" y="67152"/>
                    <a:pt x="21986" y="67141"/>
                    <a:pt x="22307" y="67120"/>
                  </a:cubicBezTo>
                  <a:lnTo>
                    <a:pt x="22307" y="67120"/>
                  </a:lnTo>
                  <a:cubicBezTo>
                    <a:pt x="19532" y="68713"/>
                    <a:pt x="16916" y="69614"/>
                    <a:pt x="15972" y="72493"/>
                  </a:cubicBezTo>
                  <a:cubicBezTo>
                    <a:pt x="15121" y="75079"/>
                    <a:pt x="15072" y="77646"/>
                    <a:pt x="15844" y="80562"/>
                  </a:cubicBezTo>
                  <a:cubicBezTo>
                    <a:pt x="14998" y="80342"/>
                    <a:pt x="14257" y="80354"/>
                    <a:pt x="13797" y="79998"/>
                  </a:cubicBezTo>
                  <a:cubicBezTo>
                    <a:pt x="9748" y="76849"/>
                    <a:pt x="6280" y="73369"/>
                    <a:pt x="6752" y="67598"/>
                  </a:cubicBezTo>
                  <a:cubicBezTo>
                    <a:pt x="7003" y="64522"/>
                    <a:pt x="10005" y="60387"/>
                    <a:pt x="12848" y="59676"/>
                  </a:cubicBezTo>
                  <a:close/>
                  <a:moveTo>
                    <a:pt x="7126" y="74527"/>
                  </a:moveTo>
                  <a:lnTo>
                    <a:pt x="13099" y="80948"/>
                  </a:lnTo>
                  <a:cubicBezTo>
                    <a:pt x="12301" y="81238"/>
                    <a:pt x="11456" y="81376"/>
                    <a:pt x="10634" y="81376"/>
                  </a:cubicBezTo>
                  <a:cubicBezTo>
                    <a:pt x="8694" y="81376"/>
                    <a:pt x="6884" y="80604"/>
                    <a:pt x="6127" y="79226"/>
                  </a:cubicBezTo>
                  <a:cubicBezTo>
                    <a:pt x="5153" y="77450"/>
                    <a:pt x="5527" y="75906"/>
                    <a:pt x="7126" y="74527"/>
                  </a:cubicBezTo>
                  <a:close/>
                  <a:moveTo>
                    <a:pt x="127545" y="61183"/>
                  </a:moveTo>
                  <a:cubicBezTo>
                    <a:pt x="131104" y="62268"/>
                    <a:pt x="132042" y="67451"/>
                    <a:pt x="131962" y="71433"/>
                  </a:cubicBezTo>
                  <a:cubicBezTo>
                    <a:pt x="131883" y="75881"/>
                    <a:pt x="126895" y="81377"/>
                    <a:pt x="122699" y="82345"/>
                  </a:cubicBezTo>
                  <a:cubicBezTo>
                    <a:pt x="123379" y="78075"/>
                    <a:pt x="120916" y="75685"/>
                    <a:pt x="117467" y="73835"/>
                  </a:cubicBezTo>
                  <a:cubicBezTo>
                    <a:pt x="123697" y="72242"/>
                    <a:pt x="127992" y="70000"/>
                    <a:pt x="127545" y="61183"/>
                  </a:cubicBezTo>
                  <a:close/>
                  <a:moveTo>
                    <a:pt x="99191" y="71838"/>
                  </a:moveTo>
                  <a:cubicBezTo>
                    <a:pt x="101102" y="71985"/>
                    <a:pt x="102824" y="72322"/>
                    <a:pt x="103510" y="74540"/>
                  </a:cubicBezTo>
                  <a:cubicBezTo>
                    <a:pt x="104251" y="76923"/>
                    <a:pt x="104012" y="79122"/>
                    <a:pt x="102499" y="81064"/>
                  </a:cubicBezTo>
                  <a:cubicBezTo>
                    <a:pt x="101817" y="81942"/>
                    <a:pt x="100360" y="82386"/>
                    <a:pt x="98793" y="82386"/>
                  </a:cubicBezTo>
                  <a:cubicBezTo>
                    <a:pt x="97799" y="82386"/>
                    <a:pt x="96761" y="82208"/>
                    <a:pt x="95846" y="81849"/>
                  </a:cubicBezTo>
                  <a:cubicBezTo>
                    <a:pt x="94559" y="81346"/>
                    <a:pt x="93640" y="80544"/>
                    <a:pt x="92856" y="79331"/>
                  </a:cubicBezTo>
                  <a:cubicBezTo>
                    <a:pt x="91563" y="77321"/>
                    <a:pt x="89933" y="75532"/>
                    <a:pt x="88340" y="73510"/>
                  </a:cubicBezTo>
                  <a:lnTo>
                    <a:pt x="88340" y="73510"/>
                  </a:lnTo>
                  <a:cubicBezTo>
                    <a:pt x="90342" y="74540"/>
                    <a:pt x="92341" y="75452"/>
                    <a:pt x="94190" y="75452"/>
                  </a:cubicBezTo>
                  <a:cubicBezTo>
                    <a:pt x="96060" y="75452"/>
                    <a:pt x="97777" y="74520"/>
                    <a:pt x="99191" y="71838"/>
                  </a:cubicBezTo>
                  <a:close/>
                  <a:moveTo>
                    <a:pt x="132892" y="71757"/>
                  </a:moveTo>
                  <a:cubicBezTo>
                    <a:pt x="134399" y="73175"/>
                    <a:pt x="136178" y="74058"/>
                    <a:pt x="136496" y="76206"/>
                  </a:cubicBezTo>
                  <a:cubicBezTo>
                    <a:pt x="136900" y="78914"/>
                    <a:pt x="135375" y="81022"/>
                    <a:pt x="133506" y="82222"/>
                  </a:cubicBezTo>
                  <a:cubicBezTo>
                    <a:pt x="131898" y="83254"/>
                    <a:pt x="130097" y="83654"/>
                    <a:pt x="128193" y="83654"/>
                  </a:cubicBezTo>
                  <a:cubicBezTo>
                    <a:pt x="126819" y="83654"/>
                    <a:pt x="125391" y="83446"/>
                    <a:pt x="123942" y="83117"/>
                  </a:cubicBezTo>
                  <a:cubicBezTo>
                    <a:pt x="128554" y="80526"/>
                    <a:pt x="131819" y="77194"/>
                    <a:pt x="132892" y="71757"/>
                  </a:cubicBezTo>
                  <a:close/>
                  <a:moveTo>
                    <a:pt x="23208" y="67953"/>
                  </a:moveTo>
                  <a:cubicBezTo>
                    <a:pt x="25361" y="70291"/>
                    <a:pt x="26835" y="71339"/>
                    <a:pt x="28830" y="71339"/>
                  </a:cubicBezTo>
                  <a:cubicBezTo>
                    <a:pt x="30151" y="71339"/>
                    <a:pt x="31700" y="70880"/>
                    <a:pt x="33826" y="70030"/>
                  </a:cubicBezTo>
                  <a:lnTo>
                    <a:pt x="35155" y="75354"/>
                  </a:lnTo>
                  <a:cubicBezTo>
                    <a:pt x="33342" y="76488"/>
                    <a:pt x="31216" y="77750"/>
                    <a:pt x="29169" y="79116"/>
                  </a:cubicBezTo>
                  <a:cubicBezTo>
                    <a:pt x="27025" y="80556"/>
                    <a:pt x="25898" y="82486"/>
                    <a:pt x="26768" y="85237"/>
                  </a:cubicBezTo>
                  <a:cubicBezTo>
                    <a:pt x="26062" y="85484"/>
                    <a:pt x="25353" y="85595"/>
                    <a:pt x="24654" y="85595"/>
                  </a:cubicBezTo>
                  <a:cubicBezTo>
                    <a:pt x="20603" y="85595"/>
                    <a:pt x="16911" y="81857"/>
                    <a:pt x="16383" y="79171"/>
                  </a:cubicBezTo>
                  <a:cubicBezTo>
                    <a:pt x="15421" y="74245"/>
                    <a:pt x="16487" y="69981"/>
                    <a:pt x="23208" y="67953"/>
                  </a:cubicBezTo>
                  <a:close/>
                  <a:moveTo>
                    <a:pt x="62441" y="70445"/>
                  </a:moveTo>
                  <a:cubicBezTo>
                    <a:pt x="62998" y="70445"/>
                    <a:pt x="63720" y="70750"/>
                    <a:pt x="64330" y="70839"/>
                  </a:cubicBezTo>
                  <a:cubicBezTo>
                    <a:pt x="64348" y="71047"/>
                    <a:pt x="64379" y="71256"/>
                    <a:pt x="64404" y="71464"/>
                  </a:cubicBezTo>
                  <a:cubicBezTo>
                    <a:pt x="61518" y="74993"/>
                    <a:pt x="58675" y="78559"/>
                    <a:pt x="55728" y="82032"/>
                  </a:cubicBezTo>
                  <a:cubicBezTo>
                    <a:pt x="54699" y="83252"/>
                    <a:pt x="53566" y="84483"/>
                    <a:pt x="52224" y="85292"/>
                  </a:cubicBezTo>
                  <a:cubicBezTo>
                    <a:pt x="51533" y="85705"/>
                    <a:pt x="50878" y="85901"/>
                    <a:pt x="50270" y="85901"/>
                  </a:cubicBezTo>
                  <a:cubicBezTo>
                    <a:pt x="49101" y="85901"/>
                    <a:pt x="48105" y="85180"/>
                    <a:pt x="47359" y="83895"/>
                  </a:cubicBezTo>
                  <a:cubicBezTo>
                    <a:pt x="46226" y="81941"/>
                    <a:pt x="46606" y="79453"/>
                    <a:pt x="48401" y="78381"/>
                  </a:cubicBezTo>
                  <a:cubicBezTo>
                    <a:pt x="52886" y="75698"/>
                    <a:pt x="57407" y="73069"/>
                    <a:pt x="61984" y="70545"/>
                  </a:cubicBezTo>
                  <a:cubicBezTo>
                    <a:pt x="62115" y="70473"/>
                    <a:pt x="62270" y="70445"/>
                    <a:pt x="62441" y="70445"/>
                  </a:cubicBezTo>
                  <a:close/>
                  <a:moveTo>
                    <a:pt x="79316" y="67659"/>
                  </a:moveTo>
                  <a:cubicBezTo>
                    <a:pt x="83825" y="71764"/>
                    <a:pt x="89437" y="74478"/>
                    <a:pt x="92384" y="80054"/>
                  </a:cubicBezTo>
                  <a:cubicBezTo>
                    <a:pt x="92654" y="80550"/>
                    <a:pt x="92899" y="81052"/>
                    <a:pt x="93107" y="81573"/>
                  </a:cubicBezTo>
                  <a:cubicBezTo>
                    <a:pt x="93566" y="82743"/>
                    <a:pt x="94063" y="84018"/>
                    <a:pt x="92911" y="84998"/>
                  </a:cubicBezTo>
                  <a:cubicBezTo>
                    <a:pt x="92152" y="85651"/>
                    <a:pt x="91266" y="86028"/>
                    <a:pt x="90357" y="86028"/>
                  </a:cubicBezTo>
                  <a:cubicBezTo>
                    <a:pt x="89792" y="86028"/>
                    <a:pt x="89218" y="85882"/>
                    <a:pt x="88659" y="85568"/>
                  </a:cubicBezTo>
                  <a:cubicBezTo>
                    <a:pt x="87605" y="84979"/>
                    <a:pt x="86545" y="84171"/>
                    <a:pt x="85865" y="83197"/>
                  </a:cubicBezTo>
                  <a:cubicBezTo>
                    <a:pt x="83163" y="79324"/>
                    <a:pt x="80609" y="75348"/>
                    <a:pt x="78029" y="71397"/>
                  </a:cubicBezTo>
                  <a:cubicBezTo>
                    <a:pt x="77858" y="71133"/>
                    <a:pt x="77784" y="70655"/>
                    <a:pt x="77901" y="70380"/>
                  </a:cubicBezTo>
                  <a:cubicBezTo>
                    <a:pt x="78274" y="69522"/>
                    <a:pt x="78758" y="68707"/>
                    <a:pt x="79310" y="67659"/>
                  </a:cubicBezTo>
                  <a:close/>
                  <a:moveTo>
                    <a:pt x="42440" y="77560"/>
                  </a:moveTo>
                  <a:lnTo>
                    <a:pt x="47525" y="77995"/>
                  </a:lnTo>
                  <a:cubicBezTo>
                    <a:pt x="44523" y="80819"/>
                    <a:pt x="45497" y="85310"/>
                    <a:pt x="49730" y="86744"/>
                  </a:cubicBezTo>
                  <a:cubicBezTo>
                    <a:pt x="48413" y="87991"/>
                    <a:pt x="47041" y="88537"/>
                    <a:pt x="45700" y="88537"/>
                  </a:cubicBezTo>
                  <a:cubicBezTo>
                    <a:pt x="43992" y="88537"/>
                    <a:pt x="42333" y="87651"/>
                    <a:pt x="40902" y="86199"/>
                  </a:cubicBezTo>
                  <a:cubicBezTo>
                    <a:pt x="38212" y="83460"/>
                    <a:pt x="38892" y="80580"/>
                    <a:pt x="42440" y="77560"/>
                  </a:cubicBezTo>
                  <a:close/>
                  <a:moveTo>
                    <a:pt x="115592" y="73755"/>
                  </a:moveTo>
                  <a:cubicBezTo>
                    <a:pt x="117105" y="74754"/>
                    <a:pt x="118821" y="75550"/>
                    <a:pt x="120089" y="76806"/>
                  </a:cubicBezTo>
                  <a:cubicBezTo>
                    <a:pt x="123232" y="79919"/>
                    <a:pt x="121963" y="85966"/>
                    <a:pt x="117926" y="87792"/>
                  </a:cubicBezTo>
                  <a:cubicBezTo>
                    <a:pt x="117166" y="88135"/>
                    <a:pt x="116358" y="88392"/>
                    <a:pt x="115555" y="88643"/>
                  </a:cubicBezTo>
                  <a:cubicBezTo>
                    <a:pt x="114828" y="88873"/>
                    <a:pt x="114250" y="88998"/>
                    <a:pt x="113773" y="88998"/>
                  </a:cubicBezTo>
                  <a:cubicBezTo>
                    <a:pt x="112662" y="88998"/>
                    <a:pt x="112105" y="88322"/>
                    <a:pt x="111518" y="86732"/>
                  </a:cubicBezTo>
                  <a:cubicBezTo>
                    <a:pt x="110206" y="83203"/>
                    <a:pt x="107125" y="81836"/>
                    <a:pt x="103902" y="80519"/>
                  </a:cubicBezTo>
                  <a:lnTo>
                    <a:pt x="104582" y="79006"/>
                  </a:lnTo>
                  <a:cubicBezTo>
                    <a:pt x="106245" y="79707"/>
                    <a:pt x="107889" y="80525"/>
                    <a:pt x="109573" y="80525"/>
                  </a:cubicBezTo>
                  <a:cubicBezTo>
                    <a:pt x="110272" y="80525"/>
                    <a:pt x="110978" y="80384"/>
                    <a:pt x="111695" y="80035"/>
                  </a:cubicBezTo>
                  <a:cubicBezTo>
                    <a:pt x="114060" y="78889"/>
                    <a:pt x="115145" y="76764"/>
                    <a:pt x="115145" y="74092"/>
                  </a:cubicBezTo>
                  <a:lnTo>
                    <a:pt x="115592" y="73755"/>
                  </a:lnTo>
                  <a:close/>
                  <a:moveTo>
                    <a:pt x="36325" y="76071"/>
                  </a:moveTo>
                  <a:cubicBezTo>
                    <a:pt x="36380" y="76071"/>
                    <a:pt x="36433" y="76075"/>
                    <a:pt x="36484" y="76083"/>
                  </a:cubicBezTo>
                  <a:cubicBezTo>
                    <a:pt x="38163" y="76359"/>
                    <a:pt x="39836" y="76702"/>
                    <a:pt x="41576" y="77033"/>
                  </a:cubicBezTo>
                  <a:cubicBezTo>
                    <a:pt x="39248" y="79251"/>
                    <a:pt x="37489" y="81769"/>
                    <a:pt x="39186" y="85371"/>
                  </a:cubicBezTo>
                  <a:cubicBezTo>
                    <a:pt x="37495" y="86548"/>
                    <a:pt x="35951" y="87773"/>
                    <a:pt x="34261" y="88741"/>
                  </a:cubicBezTo>
                  <a:cubicBezTo>
                    <a:pt x="33702" y="89062"/>
                    <a:pt x="32949" y="89249"/>
                    <a:pt x="32253" y="89249"/>
                  </a:cubicBezTo>
                  <a:cubicBezTo>
                    <a:pt x="32018" y="89249"/>
                    <a:pt x="31789" y="89227"/>
                    <a:pt x="31577" y="89182"/>
                  </a:cubicBezTo>
                  <a:cubicBezTo>
                    <a:pt x="29114" y="88668"/>
                    <a:pt x="28134" y="86652"/>
                    <a:pt x="27503" y="84483"/>
                  </a:cubicBezTo>
                  <a:cubicBezTo>
                    <a:pt x="26939" y="82547"/>
                    <a:pt x="27779" y="81089"/>
                    <a:pt x="29378" y="80060"/>
                  </a:cubicBezTo>
                  <a:cubicBezTo>
                    <a:pt x="31363" y="78785"/>
                    <a:pt x="33372" y="77566"/>
                    <a:pt x="35394" y="76353"/>
                  </a:cubicBezTo>
                  <a:cubicBezTo>
                    <a:pt x="35660" y="76197"/>
                    <a:pt x="36014" y="76071"/>
                    <a:pt x="36325" y="76071"/>
                  </a:cubicBezTo>
                  <a:close/>
                  <a:moveTo>
                    <a:pt x="77088" y="71614"/>
                  </a:moveTo>
                  <a:cubicBezTo>
                    <a:pt x="79801" y="76281"/>
                    <a:pt x="83103" y="80643"/>
                    <a:pt x="84744" y="85911"/>
                  </a:cubicBezTo>
                  <a:cubicBezTo>
                    <a:pt x="85375" y="87932"/>
                    <a:pt x="84695" y="89734"/>
                    <a:pt x="83096" y="90591"/>
                  </a:cubicBezTo>
                  <a:cubicBezTo>
                    <a:pt x="82569" y="90875"/>
                    <a:pt x="81914" y="91016"/>
                    <a:pt x="81237" y="91016"/>
                  </a:cubicBezTo>
                  <a:cubicBezTo>
                    <a:pt x="79834" y="91016"/>
                    <a:pt x="78339" y="90409"/>
                    <a:pt x="77698" y="89195"/>
                  </a:cubicBezTo>
                  <a:cubicBezTo>
                    <a:pt x="76596" y="87118"/>
                    <a:pt x="75830" y="84771"/>
                    <a:pt x="75407" y="82455"/>
                  </a:cubicBezTo>
                  <a:cubicBezTo>
                    <a:pt x="74911" y="79704"/>
                    <a:pt x="74917" y="76862"/>
                    <a:pt x="74739" y="74056"/>
                  </a:cubicBezTo>
                  <a:cubicBezTo>
                    <a:pt x="74721" y="73719"/>
                    <a:pt x="74837" y="73259"/>
                    <a:pt x="75070" y="73051"/>
                  </a:cubicBezTo>
                  <a:cubicBezTo>
                    <a:pt x="75633" y="72549"/>
                    <a:pt x="76299" y="72158"/>
                    <a:pt x="77088" y="71614"/>
                  </a:cubicBezTo>
                  <a:close/>
                  <a:moveTo>
                    <a:pt x="65790" y="71996"/>
                  </a:moveTo>
                  <a:cubicBezTo>
                    <a:pt x="66070" y="71996"/>
                    <a:pt x="66384" y="72095"/>
                    <a:pt x="66756" y="72291"/>
                  </a:cubicBezTo>
                  <a:cubicBezTo>
                    <a:pt x="67283" y="72573"/>
                    <a:pt x="67896" y="72671"/>
                    <a:pt x="68845" y="72977"/>
                  </a:cubicBezTo>
                  <a:cubicBezTo>
                    <a:pt x="67093" y="77897"/>
                    <a:pt x="65513" y="82786"/>
                    <a:pt x="63546" y="87522"/>
                  </a:cubicBezTo>
                  <a:cubicBezTo>
                    <a:pt x="62982" y="88882"/>
                    <a:pt x="61469" y="90052"/>
                    <a:pt x="60115" y="90818"/>
                  </a:cubicBezTo>
                  <a:cubicBezTo>
                    <a:pt x="59714" y="91045"/>
                    <a:pt x="59278" y="91145"/>
                    <a:pt x="58839" y="91145"/>
                  </a:cubicBezTo>
                  <a:cubicBezTo>
                    <a:pt x="57720" y="91145"/>
                    <a:pt x="56576" y="90493"/>
                    <a:pt x="55912" y="89605"/>
                  </a:cubicBezTo>
                  <a:cubicBezTo>
                    <a:pt x="54858" y="88196"/>
                    <a:pt x="54503" y="85384"/>
                    <a:pt x="55440" y="84177"/>
                  </a:cubicBezTo>
                  <a:cubicBezTo>
                    <a:pt x="57162" y="81953"/>
                    <a:pt x="59043" y="79845"/>
                    <a:pt x="60826" y="77664"/>
                  </a:cubicBezTo>
                  <a:cubicBezTo>
                    <a:pt x="62069" y="76145"/>
                    <a:pt x="63380" y="74644"/>
                    <a:pt x="64447" y="72996"/>
                  </a:cubicBezTo>
                  <a:cubicBezTo>
                    <a:pt x="64881" y="72324"/>
                    <a:pt x="65280" y="71996"/>
                    <a:pt x="65790" y="71996"/>
                  </a:cubicBezTo>
                  <a:close/>
                  <a:moveTo>
                    <a:pt x="15158" y="81438"/>
                  </a:moveTo>
                  <a:cubicBezTo>
                    <a:pt x="13970" y="84739"/>
                    <a:pt x="13498" y="87966"/>
                    <a:pt x="14623" y="91340"/>
                  </a:cubicBezTo>
                  <a:lnTo>
                    <a:pt x="14623" y="91340"/>
                  </a:lnTo>
                  <a:cubicBezTo>
                    <a:pt x="13794" y="91756"/>
                    <a:pt x="13048" y="91936"/>
                    <a:pt x="12389" y="91936"/>
                  </a:cubicBezTo>
                  <a:cubicBezTo>
                    <a:pt x="10732" y="91936"/>
                    <a:pt x="9619" y="90802"/>
                    <a:pt x="9111" y="89440"/>
                  </a:cubicBezTo>
                  <a:cubicBezTo>
                    <a:pt x="8204" y="87020"/>
                    <a:pt x="8057" y="84961"/>
                    <a:pt x="10869" y="83399"/>
                  </a:cubicBezTo>
                  <a:cubicBezTo>
                    <a:pt x="12247" y="82633"/>
                    <a:pt x="13675" y="81977"/>
                    <a:pt x="15158" y="81438"/>
                  </a:cubicBezTo>
                  <a:close/>
                  <a:moveTo>
                    <a:pt x="94381" y="83049"/>
                  </a:moveTo>
                  <a:cubicBezTo>
                    <a:pt x="96238" y="84067"/>
                    <a:pt x="97751" y="87240"/>
                    <a:pt x="97249" y="89011"/>
                  </a:cubicBezTo>
                  <a:cubicBezTo>
                    <a:pt x="96696" y="90941"/>
                    <a:pt x="94582" y="92649"/>
                    <a:pt x="92417" y="92649"/>
                  </a:cubicBezTo>
                  <a:cubicBezTo>
                    <a:pt x="92253" y="92649"/>
                    <a:pt x="92089" y="92640"/>
                    <a:pt x="91925" y="92619"/>
                  </a:cubicBezTo>
                  <a:cubicBezTo>
                    <a:pt x="90258" y="92417"/>
                    <a:pt x="88579" y="91817"/>
                    <a:pt x="87072" y="91063"/>
                  </a:cubicBezTo>
                  <a:cubicBezTo>
                    <a:pt x="85908" y="90481"/>
                    <a:pt x="85449" y="89391"/>
                    <a:pt x="85694" y="87804"/>
                  </a:cubicBezTo>
                  <a:cubicBezTo>
                    <a:pt x="85902" y="86419"/>
                    <a:pt x="85216" y="84900"/>
                    <a:pt x="84867" y="83111"/>
                  </a:cubicBezTo>
                  <a:lnTo>
                    <a:pt x="84867" y="83111"/>
                  </a:lnTo>
                  <a:cubicBezTo>
                    <a:pt x="86370" y="85347"/>
                    <a:pt x="88065" y="86900"/>
                    <a:pt x="90319" y="86900"/>
                  </a:cubicBezTo>
                  <a:cubicBezTo>
                    <a:pt x="91023" y="86900"/>
                    <a:pt x="91781" y="86749"/>
                    <a:pt x="92605" y="86419"/>
                  </a:cubicBezTo>
                  <a:cubicBezTo>
                    <a:pt x="94075" y="85831"/>
                    <a:pt x="94345" y="84477"/>
                    <a:pt x="94381" y="83049"/>
                  </a:cubicBezTo>
                  <a:close/>
                  <a:moveTo>
                    <a:pt x="70551" y="72897"/>
                  </a:moveTo>
                  <a:cubicBezTo>
                    <a:pt x="71052" y="72897"/>
                    <a:pt x="71600" y="73061"/>
                    <a:pt x="72097" y="73061"/>
                  </a:cubicBezTo>
                  <a:cubicBezTo>
                    <a:pt x="72196" y="73061"/>
                    <a:pt x="72293" y="73054"/>
                    <a:pt x="72387" y="73039"/>
                  </a:cubicBezTo>
                  <a:cubicBezTo>
                    <a:pt x="72497" y="73020"/>
                    <a:pt x="72599" y="73012"/>
                    <a:pt x="72693" y="73012"/>
                  </a:cubicBezTo>
                  <a:cubicBezTo>
                    <a:pt x="73676" y="73012"/>
                    <a:pt x="73846" y="73949"/>
                    <a:pt x="73918" y="74754"/>
                  </a:cubicBezTo>
                  <a:cubicBezTo>
                    <a:pt x="74102" y="76825"/>
                    <a:pt x="74182" y="78908"/>
                    <a:pt x="74323" y="80985"/>
                  </a:cubicBezTo>
                  <a:cubicBezTo>
                    <a:pt x="74421" y="82437"/>
                    <a:pt x="74543" y="83883"/>
                    <a:pt x="74709" y="86039"/>
                  </a:cubicBezTo>
                  <a:cubicBezTo>
                    <a:pt x="74457" y="87191"/>
                    <a:pt x="74176" y="89023"/>
                    <a:pt x="73643" y="90781"/>
                  </a:cubicBezTo>
                  <a:cubicBezTo>
                    <a:pt x="73226" y="92147"/>
                    <a:pt x="72307" y="92852"/>
                    <a:pt x="71200" y="92852"/>
                  </a:cubicBezTo>
                  <a:cubicBezTo>
                    <a:pt x="70599" y="92852"/>
                    <a:pt x="69942" y="92644"/>
                    <a:pt x="69280" y="92221"/>
                  </a:cubicBezTo>
                  <a:cubicBezTo>
                    <a:pt x="65923" y="90077"/>
                    <a:pt x="65488" y="87926"/>
                    <a:pt x="66266" y="83736"/>
                  </a:cubicBezTo>
                  <a:cubicBezTo>
                    <a:pt x="66873" y="80507"/>
                    <a:pt x="68257" y="77431"/>
                    <a:pt x="69103" y="74239"/>
                  </a:cubicBezTo>
                  <a:cubicBezTo>
                    <a:pt x="69394" y="73143"/>
                    <a:pt x="69937" y="72897"/>
                    <a:pt x="70551" y="72897"/>
                  </a:cubicBezTo>
                  <a:close/>
                  <a:moveTo>
                    <a:pt x="103726" y="81475"/>
                  </a:moveTo>
                  <a:cubicBezTo>
                    <a:pt x="103775" y="81475"/>
                    <a:pt x="103821" y="81480"/>
                    <a:pt x="103859" y="81493"/>
                  </a:cubicBezTo>
                  <a:cubicBezTo>
                    <a:pt x="106659" y="82467"/>
                    <a:pt x="109398" y="83632"/>
                    <a:pt x="110580" y="86627"/>
                  </a:cubicBezTo>
                  <a:cubicBezTo>
                    <a:pt x="111891" y="89948"/>
                    <a:pt x="108944" y="93593"/>
                    <a:pt x="104956" y="94071"/>
                  </a:cubicBezTo>
                  <a:cubicBezTo>
                    <a:pt x="104707" y="94101"/>
                    <a:pt x="104466" y="94115"/>
                    <a:pt x="104233" y="94115"/>
                  </a:cubicBezTo>
                  <a:cubicBezTo>
                    <a:pt x="101418" y="94115"/>
                    <a:pt x="99685" y="92078"/>
                    <a:pt x="97518" y="90726"/>
                  </a:cubicBezTo>
                  <a:cubicBezTo>
                    <a:pt x="98860" y="87497"/>
                    <a:pt x="97475" y="85163"/>
                    <a:pt x="95723" y="82945"/>
                  </a:cubicBezTo>
                  <a:lnTo>
                    <a:pt x="95723" y="82945"/>
                  </a:lnTo>
                  <a:cubicBezTo>
                    <a:pt x="96938" y="82997"/>
                    <a:pt x="98159" y="83223"/>
                    <a:pt x="99332" y="83223"/>
                  </a:cubicBezTo>
                  <a:cubicBezTo>
                    <a:pt x="100679" y="83223"/>
                    <a:pt x="101963" y="82925"/>
                    <a:pt x="103106" y="81720"/>
                  </a:cubicBezTo>
                  <a:cubicBezTo>
                    <a:pt x="103235" y="81581"/>
                    <a:pt x="103516" y="81475"/>
                    <a:pt x="103726" y="81475"/>
                  </a:cubicBezTo>
                  <a:close/>
                  <a:moveTo>
                    <a:pt x="53841" y="85568"/>
                  </a:moveTo>
                  <a:cubicBezTo>
                    <a:pt x="54510" y="90623"/>
                    <a:pt x="56290" y="91993"/>
                    <a:pt x="58756" y="91993"/>
                  </a:cubicBezTo>
                  <a:cubicBezTo>
                    <a:pt x="59248" y="91993"/>
                    <a:pt x="59767" y="91938"/>
                    <a:pt x="60311" y="91847"/>
                  </a:cubicBezTo>
                  <a:lnTo>
                    <a:pt x="60311" y="91847"/>
                  </a:lnTo>
                  <a:cubicBezTo>
                    <a:pt x="59776" y="93630"/>
                    <a:pt x="57493" y="94401"/>
                    <a:pt x="55509" y="94401"/>
                  </a:cubicBezTo>
                  <a:cubicBezTo>
                    <a:pt x="55086" y="94401"/>
                    <a:pt x="54677" y="94366"/>
                    <a:pt x="54301" y="94298"/>
                  </a:cubicBezTo>
                  <a:cubicBezTo>
                    <a:pt x="52518" y="93979"/>
                    <a:pt x="51072" y="91860"/>
                    <a:pt x="50882" y="89446"/>
                  </a:cubicBezTo>
                  <a:cubicBezTo>
                    <a:pt x="50711" y="87344"/>
                    <a:pt x="51317" y="86554"/>
                    <a:pt x="53841" y="85568"/>
                  </a:cubicBezTo>
                  <a:close/>
                  <a:moveTo>
                    <a:pt x="125099" y="84673"/>
                  </a:moveTo>
                  <a:cubicBezTo>
                    <a:pt x="126747" y="84673"/>
                    <a:pt x="129626" y="88031"/>
                    <a:pt x="130247" y="90585"/>
                  </a:cubicBezTo>
                  <a:cubicBezTo>
                    <a:pt x="130651" y="92227"/>
                    <a:pt x="128936" y="95781"/>
                    <a:pt x="126234" y="96320"/>
                  </a:cubicBezTo>
                  <a:cubicBezTo>
                    <a:pt x="128611" y="92037"/>
                    <a:pt x="127588" y="88282"/>
                    <a:pt x="125064" y="84673"/>
                  </a:cubicBezTo>
                  <a:cubicBezTo>
                    <a:pt x="125075" y="84673"/>
                    <a:pt x="125087" y="84673"/>
                    <a:pt x="125099" y="84673"/>
                  </a:cubicBezTo>
                  <a:close/>
                  <a:moveTo>
                    <a:pt x="16365" y="81597"/>
                  </a:moveTo>
                  <a:cubicBezTo>
                    <a:pt x="18672" y="84019"/>
                    <a:pt x="20876" y="86388"/>
                    <a:pt x="24342" y="86388"/>
                  </a:cubicBezTo>
                  <a:cubicBezTo>
                    <a:pt x="24989" y="86388"/>
                    <a:pt x="25680" y="86305"/>
                    <a:pt x="26425" y="86125"/>
                  </a:cubicBezTo>
                  <a:lnTo>
                    <a:pt x="26425" y="86125"/>
                  </a:lnTo>
                  <a:cubicBezTo>
                    <a:pt x="22646" y="89775"/>
                    <a:pt x="21830" y="93468"/>
                    <a:pt x="25188" y="97705"/>
                  </a:cubicBezTo>
                  <a:lnTo>
                    <a:pt x="25188" y="97705"/>
                  </a:lnTo>
                  <a:cubicBezTo>
                    <a:pt x="24932" y="97723"/>
                    <a:pt x="24682" y="97732"/>
                    <a:pt x="24439" y="97732"/>
                  </a:cubicBezTo>
                  <a:cubicBezTo>
                    <a:pt x="19990" y="97732"/>
                    <a:pt x="17810" y="94740"/>
                    <a:pt x="15899" y="91523"/>
                  </a:cubicBezTo>
                  <a:cubicBezTo>
                    <a:pt x="13945" y="88227"/>
                    <a:pt x="14937" y="84973"/>
                    <a:pt x="16365" y="81597"/>
                  </a:cubicBezTo>
                  <a:close/>
                  <a:moveTo>
                    <a:pt x="75309" y="86842"/>
                  </a:moveTo>
                  <a:cubicBezTo>
                    <a:pt x="76731" y="90383"/>
                    <a:pt x="79051" y="91883"/>
                    <a:pt x="81302" y="91883"/>
                  </a:cubicBezTo>
                  <a:cubicBezTo>
                    <a:pt x="82630" y="91883"/>
                    <a:pt x="83934" y="91361"/>
                    <a:pt x="85014" y="90426"/>
                  </a:cubicBezTo>
                  <a:cubicBezTo>
                    <a:pt x="86178" y="91939"/>
                    <a:pt x="86233" y="93514"/>
                    <a:pt x="85253" y="95107"/>
                  </a:cubicBezTo>
                  <a:cubicBezTo>
                    <a:pt x="84213" y="96812"/>
                    <a:pt x="82848" y="98067"/>
                    <a:pt x="80865" y="98067"/>
                  </a:cubicBezTo>
                  <a:cubicBezTo>
                    <a:pt x="80638" y="98067"/>
                    <a:pt x="80404" y="98051"/>
                    <a:pt x="80161" y="98017"/>
                  </a:cubicBezTo>
                  <a:cubicBezTo>
                    <a:pt x="76375" y="97496"/>
                    <a:pt x="73826" y="93538"/>
                    <a:pt x="74758" y="89832"/>
                  </a:cubicBezTo>
                  <a:cubicBezTo>
                    <a:pt x="74972" y="88974"/>
                    <a:pt x="75082" y="88092"/>
                    <a:pt x="75309" y="86842"/>
                  </a:cubicBezTo>
                  <a:close/>
                  <a:moveTo>
                    <a:pt x="65035" y="86817"/>
                  </a:moveTo>
                  <a:cubicBezTo>
                    <a:pt x="65351" y="91299"/>
                    <a:pt x="68519" y="93672"/>
                    <a:pt x="71469" y="93672"/>
                  </a:cubicBezTo>
                  <a:cubicBezTo>
                    <a:pt x="72173" y="93672"/>
                    <a:pt x="72864" y="93536"/>
                    <a:pt x="73502" y="93263"/>
                  </a:cubicBezTo>
                  <a:lnTo>
                    <a:pt x="73502" y="93263"/>
                  </a:lnTo>
                  <a:cubicBezTo>
                    <a:pt x="72962" y="96122"/>
                    <a:pt x="70473" y="98367"/>
                    <a:pt x="67552" y="98367"/>
                  </a:cubicBezTo>
                  <a:cubicBezTo>
                    <a:pt x="66461" y="98367"/>
                    <a:pt x="65310" y="98054"/>
                    <a:pt x="64177" y="97343"/>
                  </a:cubicBezTo>
                  <a:cubicBezTo>
                    <a:pt x="61677" y="95775"/>
                    <a:pt x="61028" y="92129"/>
                    <a:pt x="62903" y="89844"/>
                  </a:cubicBezTo>
                  <a:cubicBezTo>
                    <a:pt x="63650" y="88937"/>
                    <a:pt x="64263" y="87926"/>
                    <a:pt x="65035" y="86824"/>
                  </a:cubicBezTo>
                  <a:lnTo>
                    <a:pt x="65035" y="86817"/>
                  </a:lnTo>
                  <a:close/>
                  <a:moveTo>
                    <a:pt x="49896" y="88404"/>
                  </a:moveTo>
                  <a:cubicBezTo>
                    <a:pt x="49896" y="88410"/>
                    <a:pt x="49871" y="88858"/>
                    <a:pt x="49902" y="89293"/>
                  </a:cubicBezTo>
                  <a:cubicBezTo>
                    <a:pt x="49963" y="90352"/>
                    <a:pt x="50496" y="91670"/>
                    <a:pt x="50055" y="92423"/>
                  </a:cubicBezTo>
                  <a:cubicBezTo>
                    <a:pt x="48468" y="95137"/>
                    <a:pt x="46765" y="97870"/>
                    <a:pt x="43499" y="98948"/>
                  </a:cubicBezTo>
                  <a:cubicBezTo>
                    <a:pt x="43171" y="99057"/>
                    <a:pt x="42827" y="99109"/>
                    <a:pt x="42475" y="99109"/>
                  </a:cubicBezTo>
                  <a:cubicBezTo>
                    <a:pt x="40727" y="99109"/>
                    <a:pt x="38795" y="97823"/>
                    <a:pt x="37734" y="95824"/>
                  </a:cubicBezTo>
                  <a:cubicBezTo>
                    <a:pt x="36742" y="93955"/>
                    <a:pt x="37201" y="92282"/>
                    <a:pt x="39101" y="90830"/>
                  </a:cubicBezTo>
                  <a:cubicBezTo>
                    <a:pt x="39548" y="90487"/>
                    <a:pt x="40001" y="90150"/>
                    <a:pt x="40430" y="89783"/>
                  </a:cubicBezTo>
                  <a:cubicBezTo>
                    <a:pt x="41179" y="89125"/>
                    <a:pt x="41860" y="88793"/>
                    <a:pt x="42739" y="88793"/>
                  </a:cubicBezTo>
                  <a:cubicBezTo>
                    <a:pt x="43155" y="88793"/>
                    <a:pt x="43616" y="88867"/>
                    <a:pt x="44149" y="89017"/>
                  </a:cubicBezTo>
                  <a:cubicBezTo>
                    <a:pt x="44516" y="89121"/>
                    <a:pt x="44899" y="89163"/>
                    <a:pt x="45296" y="89163"/>
                  </a:cubicBezTo>
                  <a:cubicBezTo>
                    <a:pt x="46721" y="89163"/>
                    <a:pt x="48314" y="88615"/>
                    <a:pt x="49896" y="88404"/>
                  </a:cubicBezTo>
                  <a:close/>
                  <a:moveTo>
                    <a:pt x="39609" y="86119"/>
                  </a:moveTo>
                  <a:cubicBezTo>
                    <a:pt x="40154" y="86738"/>
                    <a:pt x="40657" y="87320"/>
                    <a:pt x="41288" y="88043"/>
                  </a:cubicBezTo>
                  <a:cubicBezTo>
                    <a:pt x="38218" y="90328"/>
                    <a:pt x="34438" y="92338"/>
                    <a:pt x="37459" y="97086"/>
                  </a:cubicBezTo>
                  <a:cubicBezTo>
                    <a:pt x="35543" y="98761"/>
                    <a:pt x="33538" y="99501"/>
                    <a:pt x="31635" y="99501"/>
                  </a:cubicBezTo>
                  <a:cubicBezTo>
                    <a:pt x="29447" y="99501"/>
                    <a:pt x="27394" y="98523"/>
                    <a:pt x="25769" y="96865"/>
                  </a:cubicBezTo>
                  <a:cubicBezTo>
                    <a:pt x="23116" y="94157"/>
                    <a:pt x="23171" y="89556"/>
                    <a:pt x="27356" y="86676"/>
                  </a:cubicBezTo>
                  <a:cubicBezTo>
                    <a:pt x="28367" y="88263"/>
                    <a:pt x="29427" y="89862"/>
                    <a:pt x="31528" y="89985"/>
                  </a:cubicBezTo>
                  <a:cubicBezTo>
                    <a:pt x="31735" y="89997"/>
                    <a:pt x="31949" y="90005"/>
                    <a:pt x="32166" y="90005"/>
                  </a:cubicBezTo>
                  <a:cubicBezTo>
                    <a:pt x="32934" y="90005"/>
                    <a:pt x="33735" y="89909"/>
                    <a:pt x="34346" y="89574"/>
                  </a:cubicBezTo>
                  <a:cubicBezTo>
                    <a:pt x="36154" y="88582"/>
                    <a:pt x="37814" y="87320"/>
                    <a:pt x="39609" y="86119"/>
                  </a:cubicBezTo>
                  <a:close/>
                  <a:moveTo>
                    <a:pt x="122856" y="83767"/>
                  </a:moveTo>
                  <a:cubicBezTo>
                    <a:pt x="123206" y="83767"/>
                    <a:pt x="123577" y="84019"/>
                    <a:pt x="123930" y="84495"/>
                  </a:cubicBezTo>
                  <a:cubicBezTo>
                    <a:pt x="126381" y="87798"/>
                    <a:pt x="127802" y="91278"/>
                    <a:pt x="125823" y="95413"/>
                  </a:cubicBezTo>
                  <a:cubicBezTo>
                    <a:pt x="124304" y="98593"/>
                    <a:pt x="121700" y="100051"/>
                    <a:pt x="118386" y="100455"/>
                  </a:cubicBezTo>
                  <a:cubicBezTo>
                    <a:pt x="117942" y="100509"/>
                    <a:pt x="117494" y="100526"/>
                    <a:pt x="117036" y="100526"/>
                  </a:cubicBezTo>
                  <a:cubicBezTo>
                    <a:pt x="116235" y="100526"/>
                    <a:pt x="115404" y="100474"/>
                    <a:pt x="114516" y="100474"/>
                  </a:cubicBezTo>
                  <a:lnTo>
                    <a:pt x="114516" y="100474"/>
                  </a:lnTo>
                  <a:cubicBezTo>
                    <a:pt x="115953" y="96702"/>
                    <a:pt x="115621" y="93151"/>
                    <a:pt x="113594" y="90132"/>
                  </a:cubicBezTo>
                  <a:cubicBezTo>
                    <a:pt x="114489" y="89887"/>
                    <a:pt x="115359" y="89623"/>
                    <a:pt x="116241" y="89427"/>
                  </a:cubicBezTo>
                  <a:cubicBezTo>
                    <a:pt x="118912" y="88845"/>
                    <a:pt x="120763" y="87308"/>
                    <a:pt x="121804" y="84783"/>
                  </a:cubicBezTo>
                  <a:cubicBezTo>
                    <a:pt x="122088" y="84093"/>
                    <a:pt x="122458" y="83767"/>
                    <a:pt x="122856" y="83767"/>
                  </a:cubicBezTo>
                  <a:close/>
                  <a:moveTo>
                    <a:pt x="15262" y="92172"/>
                  </a:moveTo>
                  <a:cubicBezTo>
                    <a:pt x="17235" y="95511"/>
                    <a:pt x="19630" y="98317"/>
                    <a:pt x="24066" y="98734"/>
                  </a:cubicBezTo>
                  <a:cubicBezTo>
                    <a:pt x="22319" y="100065"/>
                    <a:pt x="20508" y="100719"/>
                    <a:pt x="18865" y="100719"/>
                  </a:cubicBezTo>
                  <a:cubicBezTo>
                    <a:pt x="17461" y="100719"/>
                    <a:pt x="16181" y="100241"/>
                    <a:pt x="15170" y="99297"/>
                  </a:cubicBezTo>
                  <a:cubicBezTo>
                    <a:pt x="12658" y="96951"/>
                    <a:pt x="12652" y="94862"/>
                    <a:pt x="15262" y="92172"/>
                  </a:cubicBezTo>
                  <a:close/>
                  <a:moveTo>
                    <a:pt x="86999" y="92276"/>
                  </a:moveTo>
                  <a:cubicBezTo>
                    <a:pt x="88573" y="93101"/>
                    <a:pt x="90120" y="93696"/>
                    <a:pt x="91726" y="93696"/>
                  </a:cubicBezTo>
                  <a:cubicBezTo>
                    <a:pt x="92483" y="93696"/>
                    <a:pt x="93252" y="93565"/>
                    <a:pt x="94044" y="93263"/>
                  </a:cubicBezTo>
                  <a:cubicBezTo>
                    <a:pt x="94192" y="93203"/>
                    <a:pt x="94370" y="93153"/>
                    <a:pt x="94531" y="93153"/>
                  </a:cubicBezTo>
                  <a:cubicBezTo>
                    <a:pt x="94584" y="93153"/>
                    <a:pt x="94634" y="93159"/>
                    <a:pt x="94682" y="93171"/>
                  </a:cubicBezTo>
                  <a:cubicBezTo>
                    <a:pt x="95662" y="93453"/>
                    <a:pt x="98382" y="97429"/>
                    <a:pt x="98400" y="98568"/>
                  </a:cubicBezTo>
                  <a:cubicBezTo>
                    <a:pt x="98431" y="100602"/>
                    <a:pt x="96691" y="103194"/>
                    <a:pt x="94841" y="103880"/>
                  </a:cubicBezTo>
                  <a:cubicBezTo>
                    <a:pt x="94115" y="104145"/>
                    <a:pt x="93407" y="104285"/>
                    <a:pt x="92730" y="104285"/>
                  </a:cubicBezTo>
                  <a:cubicBezTo>
                    <a:pt x="91235" y="104285"/>
                    <a:pt x="89893" y="103605"/>
                    <a:pt x="88855" y="102103"/>
                  </a:cubicBezTo>
                  <a:cubicBezTo>
                    <a:pt x="87660" y="100376"/>
                    <a:pt x="86662" y="98391"/>
                    <a:pt x="86147" y="96375"/>
                  </a:cubicBezTo>
                  <a:cubicBezTo>
                    <a:pt x="85847" y="95193"/>
                    <a:pt x="86662" y="93734"/>
                    <a:pt x="86999" y="92276"/>
                  </a:cubicBezTo>
                  <a:close/>
                  <a:moveTo>
                    <a:pt x="111977" y="89623"/>
                  </a:moveTo>
                  <a:cubicBezTo>
                    <a:pt x="112584" y="90328"/>
                    <a:pt x="113307" y="90861"/>
                    <a:pt x="113613" y="91566"/>
                  </a:cubicBezTo>
                  <a:cubicBezTo>
                    <a:pt x="114918" y="94592"/>
                    <a:pt x="115243" y="97613"/>
                    <a:pt x="113184" y="100510"/>
                  </a:cubicBezTo>
                  <a:cubicBezTo>
                    <a:pt x="111238" y="103240"/>
                    <a:pt x="108731" y="104608"/>
                    <a:pt x="105657" y="104608"/>
                  </a:cubicBezTo>
                  <a:cubicBezTo>
                    <a:pt x="105053" y="104608"/>
                    <a:pt x="104427" y="104555"/>
                    <a:pt x="103780" y="104450"/>
                  </a:cubicBezTo>
                  <a:cubicBezTo>
                    <a:pt x="102946" y="104309"/>
                    <a:pt x="102132" y="104088"/>
                    <a:pt x="101341" y="103794"/>
                  </a:cubicBezTo>
                  <a:cubicBezTo>
                    <a:pt x="99417" y="103071"/>
                    <a:pt x="98701" y="101932"/>
                    <a:pt x="99099" y="99941"/>
                  </a:cubicBezTo>
                  <a:cubicBezTo>
                    <a:pt x="99712" y="96865"/>
                    <a:pt x="97604" y="95193"/>
                    <a:pt x="95895" y="93287"/>
                  </a:cubicBezTo>
                  <a:cubicBezTo>
                    <a:pt x="95754" y="93128"/>
                    <a:pt x="95558" y="93011"/>
                    <a:pt x="95386" y="92871"/>
                  </a:cubicBezTo>
                  <a:lnTo>
                    <a:pt x="96722" y="91333"/>
                  </a:lnTo>
                  <a:cubicBezTo>
                    <a:pt x="99980" y="93654"/>
                    <a:pt x="102637" y="94836"/>
                    <a:pt x="104923" y="94836"/>
                  </a:cubicBezTo>
                  <a:cubicBezTo>
                    <a:pt x="107676" y="94836"/>
                    <a:pt x="109892" y="93124"/>
                    <a:pt x="111977" y="89623"/>
                  </a:cubicBezTo>
                  <a:close/>
                  <a:moveTo>
                    <a:pt x="125621" y="97600"/>
                  </a:moveTo>
                  <a:lnTo>
                    <a:pt x="125621" y="97600"/>
                  </a:lnTo>
                  <a:cubicBezTo>
                    <a:pt x="127042" y="99346"/>
                    <a:pt x="126105" y="101025"/>
                    <a:pt x="125535" y="102508"/>
                  </a:cubicBezTo>
                  <a:cubicBezTo>
                    <a:pt x="124679" y="104718"/>
                    <a:pt x="122853" y="105576"/>
                    <a:pt x="120566" y="105576"/>
                  </a:cubicBezTo>
                  <a:cubicBezTo>
                    <a:pt x="120463" y="105576"/>
                    <a:pt x="120359" y="105575"/>
                    <a:pt x="120254" y="105571"/>
                  </a:cubicBezTo>
                  <a:cubicBezTo>
                    <a:pt x="117773" y="105498"/>
                    <a:pt x="115978" y="104248"/>
                    <a:pt x="114740" y="101448"/>
                  </a:cubicBezTo>
                  <a:lnTo>
                    <a:pt x="114740" y="101448"/>
                  </a:lnTo>
                  <a:cubicBezTo>
                    <a:pt x="115265" y="101486"/>
                    <a:pt x="115783" y="101506"/>
                    <a:pt x="116294" y="101506"/>
                  </a:cubicBezTo>
                  <a:cubicBezTo>
                    <a:pt x="119845" y="101506"/>
                    <a:pt x="123040" y="100525"/>
                    <a:pt x="125621" y="97600"/>
                  </a:cubicBezTo>
                  <a:close/>
                  <a:moveTo>
                    <a:pt x="60660" y="93109"/>
                  </a:moveTo>
                  <a:cubicBezTo>
                    <a:pt x="61291" y="94482"/>
                    <a:pt x="61947" y="95897"/>
                    <a:pt x="62596" y="97318"/>
                  </a:cubicBezTo>
                  <a:cubicBezTo>
                    <a:pt x="62682" y="97515"/>
                    <a:pt x="62792" y="97766"/>
                    <a:pt x="62743" y="97950"/>
                  </a:cubicBezTo>
                  <a:cubicBezTo>
                    <a:pt x="62100" y="100363"/>
                    <a:pt x="61916" y="102992"/>
                    <a:pt x="59919" y="104811"/>
                  </a:cubicBezTo>
                  <a:cubicBezTo>
                    <a:pt x="59167" y="105498"/>
                    <a:pt x="58349" y="105719"/>
                    <a:pt x="57506" y="105719"/>
                  </a:cubicBezTo>
                  <a:cubicBezTo>
                    <a:pt x="56626" y="105719"/>
                    <a:pt x="55720" y="105477"/>
                    <a:pt x="54834" y="105271"/>
                  </a:cubicBezTo>
                  <a:cubicBezTo>
                    <a:pt x="53198" y="104891"/>
                    <a:pt x="52224" y="103690"/>
                    <a:pt x="52291" y="102122"/>
                  </a:cubicBezTo>
                  <a:cubicBezTo>
                    <a:pt x="52395" y="99818"/>
                    <a:pt x="52873" y="97533"/>
                    <a:pt x="53210" y="95125"/>
                  </a:cubicBezTo>
                  <a:cubicBezTo>
                    <a:pt x="53938" y="95233"/>
                    <a:pt x="54601" y="95288"/>
                    <a:pt x="55215" y="95288"/>
                  </a:cubicBezTo>
                  <a:cubicBezTo>
                    <a:pt x="57423" y="95288"/>
                    <a:pt x="58997" y="94581"/>
                    <a:pt x="60660" y="93109"/>
                  </a:cubicBezTo>
                  <a:close/>
                  <a:moveTo>
                    <a:pt x="74200" y="94225"/>
                  </a:moveTo>
                  <a:cubicBezTo>
                    <a:pt x="75395" y="96350"/>
                    <a:pt x="76669" y="98446"/>
                    <a:pt x="79475" y="98875"/>
                  </a:cubicBezTo>
                  <a:cubicBezTo>
                    <a:pt x="79831" y="98930"/>
                    <a:pt x="80327" y="99524"/>
                    <a:pt x="80370" y="99916"/>
                  </a:cubicBezTo>
                  <a:cubicBezTo>
                    <a:pt x="80572" y="101803"/>
                    <a:pt x="80670" y="103709"/>
                    <a:pt x="80743" y="105614"/>
                  </a:cubicBezTo>
                  <a:cubicBezTo>
                    <a:pt x="80756" y="105963"/>
                    <a:pt x="80547" y="106380"/>
                    <a:pt x="80321" y="106680"/>
                  </a:cubicBezTo>
                  <a:cubicBezTo>
                    <a:pt x="79390" y="107942"/>
                    <a:pt x="77174" y="108660"/>
                    <a:pt x="75123" y="108660"/>
                  </a:cubicBezTo>
                  <a:cubicBezTo>
                    <a:pt x="73540" y="108660"/>
                    <a:pt x="72057" y="108233"/>
                    <a:pt x="71339" y="107299"/>
                  </a:cubicBezTo>
                  <a:cubicBezTo>
                    <a:pt x="70481" y="106178"/>
                    <a:pt x="70010" y="104511"/>
                    <a:pt x="69973" y="103078"/>
                  </a:cubicBezTo>
                  <a:cubicBezTo>
                    <a:pt x="69924" y="100970"/>
                    <a:pt x="69611" y="98654"/>
                    <a:pt x="72117" y="97245"/>
                  </a:cubicBezTo>
                  <a:cubicBezTo>
                    <a:pt x="73067" y="96712"/>
                    <a:pt x="73502" y="95284"/>
                    <a:pt x="74200" y="94225"/>
                  </a:cubicBezTo>
                  <a:close/>
                  <a:moveTo>
                    <a:pt x="50956" y="92993"/>
                  </a:moveTo>
                  <a:lnTo>
                    <a:pt x="52726" y="94923"/>
                  </a:lnTo>
                  <a:cubicBezTo>
                    <a:pt x="52359" y="96179"/>
                    <a:pt x="51899" y="97551"/>
                    <a:pt x="51562" y="98954"/>
                  </a:cubicBezTo>
                  <a:cubicBezTo>
                    <a:pt x="50613" y="102881"/>
                    <a:pt x="51703" y="105020"/>
                    <a:pt x="55520" y="106600"/>
                  </a:cubicBezTo>
                  <a:cubicBezTo>
                    <a:pt x="54313" y="109155"/>
                    <a:pt x="51991" y="109933"/>
                    <a:pt x="49559" y="110282"/>
                  </a:cubicBezTo>
                  <a:cubicBezTo>
                    <a:pt x="49100" y="110348"/>
                    <a:pt x="48644" y="110380"/>
                    <a:pt x="48194" y="110380"/>
                  </a:cubicBezTo>
                  <a:cubicBezTo>
                    <a:pt x="42787" y="110380"/>
                    <a:pt x="38093" y="105825"/>
                    <a:pt x="37471" y="101368"/>
                  </a:cubicBezTo>
                  <a:cubicBezTo>
                    <a:pt x="37324" y="100327"/>
                    <a:pt x="37673" y="99212"/>
                    <a:pt x="37826" y="97809"/>
                  </a:cubicBezTo>
                  <a:cubicBezTo>
                    <a:pt x="38898" y="98538"/>
                    <a:pt x="39511" y="99022"/>
                    <a:pt x="40185" y="99408"/>
                  </a:cubicBezTo>
                  <a:cubicBezTo>
                    <a:pt x="40960" y="99854"/>
                    <a:pt x="41694" y="100041"/>
                    <a:pt x="42391" y="100041"/>
                  </a:cubicBezTo>
                  <a:cubicBezTo>
                    <a:pt x="43971" y="100041"/>
                    <a:pt x="45357" y="99082"/>
                    <a:pt x="46581" y="98011"/>
                  </a:cubicBezTo>
                  <a:cubicBezTo>
                    <a:pt x="48242" y="96559"/>
                    <a:pt x="49522" y="94666"/>
                    <a:pt x="50956" y="92993"/>
                  </a:cubicBezTo>
                  <a:close/>
                  <a:moveTo>
                    <a:pt x="25254" y="99408"/>
                  </a:moveTo>
                  <a:cubicBezTo>
                    <a:pt x="25646" y="103794"/>
                    <a:pt x="26155" y="104713"/>
                    <a:pt x="31424" y="110693"/>
                  </a:cubicBezTo>
                  <a:cubicBezTo>
                    <a:pt x="30334" y="111423"/>
                    <a:pt x="29148" y="111773"/>
                    <a:pt x="27990" y="111773"/>
                  </a:cubicBezTo>
                  <a:cubicBezTo>
                    <a:pt x="25910" y="111773"/>
                    <a:pt x="23918" y="110647"/>
                    <a:pt x="22730" y="108573"/>
                  </a:cubicBezTo>
                  <a:cubicBezTo>
                    <a:pt x="20635" y="104922"/>
                    <a:pt x="21627" y="101191"/>
                    <a:pt x="25254" y="99408"/>
                  </a:cubicBezTo>
                  <a:close/>
                  <a:moveTo>
                    <a:pt x="26578" y="98709"/>
                  </a:moveTo>
                  <a:lnTo>
                    <a:pt x="26578" y="98709"/>
                  </a:lnTo>
                  <a:cubicBezTo>
                    <a:pt x="28190" y="99880"/>
                    <a:pt x="29836" y="100400"/>
                    <a:pt x="31520" y="100400"/>
                  </a:cubicBezTo>
                  <a:cubicBezTo>
                    <a:pt x="33177" y="100400"/>
                    <a:pt x="34869" y="99897"/>
                    <a:pt x="36601" y="99016"/>
                  </a:cubicBezTo>
                  <a:lnTo>
                    <a:pt x="36601" y="99016"/>
                  </a:lnTo>
                  <a:cubicBezTo>
                    <a:pt x="35762" y="104530"/>
                    <a:pt x="39511" y="107250"/>
                    <a:pt x="42856" y="110209"/>
                  </a:cubicBezTo>
                  <a:cubicBezTo>
                    <a:pt x="41622" y="111364"/>
                    <a:pt x="39643" y="111977"/>
                    <a:pt x="37662" y="111977"/>
                  </a:cubicBezTo>
                  <a:cubicBezTo>
                    <a:pt x="36153" y="111977"/>
                    <a:pt x="34642" y="111621"/>
                    <a:pt x="33458" y="110877"/>
                  </a:cubicBezTo>
                  <a:cubicBezTo>
                    <a:pt x="28949" y="108034"/>
                    <a:pt x="25322" y="102532"/>
                    <a:pt x="26578" y="98709"/>
                  </a:cubicBezTo>
                  <a:close/>
                  <a:moveTo>
                    <a:pt x="115322" y="104461"/>
                  </a:moveTo>
                  <a:cubicBezTo>
                    <a:pt x="117303" y="106301"/>
                    <a:pt x="118011" y="109849"/>
                    <a:pt x="116793" y="111410"/>
                  </a:cubicBezTo>
                  <a:cubicBezTo>
                    <a:pt x="115500" y="113055"/>
                    <a:pt x="113951" y="114403"/>
                    <a:pt x="112073" y="114403"/>
                  </a:cubicBezTo>
                  <a:cubicBezTo>
                    <a:pt x="111307" y="114403"/>
                    <a:pt x="110487" y="114178"/>
                    <a:pt x="109606" y="113658"/>
                  </a:cubicBezTo>
                  <a:cubicBezTo>
                    <a:pt x="112913" y="111490"/>
                    <a:pt x="115136" y="108667"/>
                    <a:pt x="115322" y="104461"/>
                  </a:cubicBezTo>
                  <a:close/>
                  <a:moveTo>
                    <a:pt x="85204" y="97049"/>
                  </a:moveTo>
                  <a:cubicBezTo>
                    <a:pt x="85939" y="98599"/>
                    <a:pt x="86594" y="100327"/>
                    <a:pt x="87526" y="101889"/>
                  </a:cubicBezTo>
                  <a:cubicBezTo>
                    <a:pt x="88810" y="104051"/>
                    <a:pt x="90763" y="105197"/>
                    <a:pt x="92823" y="105197"/>
                  </a:cubicBezTo>
                  <a:cubicBezTo>
                    <a:pt x="93897" y="105197"/>
                    <a:pt x="95001" y="104885"/>
                    <a:pt x="96054" y="104242"/>
                  </a:cubicBezTo>
                  <a:cubicBezTo>
                    <a:pt x="96789" y="103800"/>
                    <a:pt x="97359" y="103078"/>
                    <a:pt x="98002" y="102483"/>
                  </a:cubicBezTo>
                  <a:lnTo>
                    <a:pt x="98002" y="102483"/>
                  </a:lnTo>
                  <a:cubicBezTo>
                    <a:pt x="99779" y="104719"/>
                    <a:pt x="99344" y="109296"/>
                    <a:pt x="97138" y="111367"/>
                  </a:cubicBezTo>
                  <a:cubicBezTo>
                    <a:pt x="94738" y="113618"/>
                    <a:pt x="91861" y="114721"/>
                    <a:pt x="88744" y="114721"/>
                  </a:cubicBezTo>
                  <a:cubicBezTo>
                    <a:pt x="88290" y="114721"/>
                    <a:pt x="87830" y="114698"/>
                    <a:pt x="87366" y="114651"/>
                  </a:cubicBezTo>
                  <a:cubicBezTo>
                    <a:pt x="84566" y="114363"/>
                    <a:pt x="82422" y="112611"/>
                    <a:pt x="80854" y="110258"/>
                  </a:cubicBezTo>
                  <a:cubicBezTo>
                    <a:pt x="80480" y="109700"/>
                    <a:pt x="80204" y="109076"/>
                    <a:pt x="79880" y="108481"/>
                  </a:cubicBezTo>
                  <a:cubicBezTo>
                    <a:pt x="82091" y="106386"/>
                    <a:pt x="81987" y="104260"/>
                    <a:pt x="80897" y="99389"/>
                  </a:cubicBezTo>
                  <a:lnTo>
                    <a:pt x="85204" y="97049"/>
                  </a:lnTo>
                  <a:close/>
                  <a:moveTo>
                    <a:pt x="113552" y="101368"/>
                  </a:moveTo>
                  <a:cubicBezTo>
                    <a:pt x="115034" y="104327"/>
                    <a:pt x="114630" y="107097"/>
                    <a:pt x="112896" y="109425"/>
                  </a:cubicBezTo>
                  <a:cubicBezTo>
                    <a:pt x="110227" y="113011"/>
                    <a:pt x="106539" y="114794"/>
                    <a:pt x="102480" y="114794"/>
                  </a:cubicBezTo>
                  <a:cubicBezTo>
                    <a:pt x="100624" y="114794"/>
                    <a:pt x="98690" y="114421"/>
                    <a:pt x="96740" y="113677"/>
                  </a:cubicBezTo>
                  <a:cubicBezTo>
                    <a:pt x="96593" y="113622"/>
                    <a:pt x="96483" y="113487"/>
                    <a:pt x="96146" y="113229"/>
                  </a:cubicBezTo>
                  <a:cubicBezTo>
                    <a:pt x="99669" y="111189"/>
                    <a:pt x="99724" y="107752"/>
                    <a:pt x="100226" y="104364"/>
                  </a:cubicBezTo>
                  <a:cubicBezTo>
                    <a:pt x="102082" y="105132"/>
                    <a:pt x="103877" y="105562"/>
                    <a:pt x="105591" y="105562"/>
                  </a:cubicBezTo>
                  <a:cubicBezTo>
                    <a:pt x="108513" y="105562"/>
                    <a:pt x="111200" y="104314"/>
                    <a:pt x="113552" y="101368"/>
                  </a:cubicBezTo>
                  <a:close/>
                  <a:moveTo>
                    <a:pt x="63515" y="98348"/>
                  </a:moveTo>
                  <a:lnTo>
                    <a:pt x="69189" y="99524"/>
                  </a:lnTo>
                  <a:cubicBezTo>
                    <a:pt x="69189" y="100584"/>
                    <a:pt x="69146" y="102024"/>
                    <a:pt x="69195" y="103457"/>
                  </a:cubicBezTo>
                  <a:cubicBezTo>
                    <a:pt x="69331" y="107223"/>
                    <a:pt x="71299" y="109590"/>
                    <a:pt x="74352" y="109590"/>
                  </a:cubicBezTo>
                  <a:cubicBezTo>
                    <a:pt x="74443" y="109590"/>
                    <a:pt x="74536" y="109588"/>
                    <a:pt x="74629" y="109584"/>
                  </a:cubicBezTo>
                  <a:cubicBezTo>
                    <a:pt x="75842" y="109535"/>
                    <a:pt x="77043" y="109186"/>
                    <a:pt x="78250" y="108971"/>
                  </a:cubicBezTo>
                  <a:lnTo>
                    <a:pt x="78250" y="108971"/>
                  </a:lnTo>
                  <a:cubicBezTo>
                    <a:pt x="78605" y="112433"/>
                    <a:pt x="73912" y="115625"/>
                    <a:pt x="68343" y="115711"/>
                  </a:cubicBezTo>
                  <a:cubicBezTo>
                    <a:pt x="68263" y="115712"/>
                    <a:pt x="68184" y="115713"/>
                    <a:pt x="68104" y="115713"/>
                  </a:cubicBezTo>
                  <a:cubicBezTo>
                    <a:pt x="61858" y="115713"/>
                    <a:pt x="56964" y="111687"/>
                    <a:pt x="57291" y="106545"/>
                  </a:cubicBezTo>
                  <a:lnTo>
                    <a:pt x="57291" y="106545"/>
                  </a:lnTo>
                  <a:cubicBezTo>
                    <a:pt x="57527" y="106575"/>
                    <a:pt x="57751" y="106590"/>
                    <a:pt x="57964" y="106590"/>
                  </a:cubicBezTo>
                  <a:cubicBezTo>
                    <a:pt x="60275" y="106590"/>
                    <a:pt x="61294" y="104896"/>
                    <a:pt x="62057" y="103029"/>
                  </a:cubicBezTo>
                  <a:cubicBezTo>
                    <a:pt x="62713" y="101448"/>
                    <a:pt x="63086" y="99751"/>
                    <a:pt x="63515" y="98348"/>
                  </a:cubicBezTo>
                  <a:close/>
                  <a:moveTo>
                    <a:pt x="43377" y="111263"/>
                  </a:moveTo>
                  <a:cubicBezTo>
                    <a:pt x="44106" y="112500"/>
                    <a:pt x="44768" y="113640"/>
                    <a:pt x="45429" y="114779"/>
                  </a:cubicBezTo>
                  <a:cubicBezTo>
                    <a:pt x="42768" y="116566"/>
                    <a:pt x="40991" y="117579"/>
                    <a:pt x="39114" y="117579"/>
                  </a:cubicBezTo>
                  <a:cubicBezTo>
                    <a:pt x="37953" y="117579"/>
                    <a:pt x="36754" y="117191"/>
                    <a:pt x="35284" y="116360"/>
                  </a:cubicBezTo>
                  <a:cubicBezTo>
                    <a:pt x="33574" y="115398"/>
                    <a:pt x="32539" y="113916"/>
                    <a:pt x="32882" y="111759"/>
                  </a:cubicBezTo>
                  <a:lnTo>
                    <a:pt x="32882" y="111759"/>
                  </a:lnTo>
                  <a:cubicBezTo>
                    <a:pt x="34374" y="112510"/>
                    <a:pt x="35840" y="112824"/>
                    <a:pt x="37284" y="112824"/>
                  </a:cubicBezTo>
                  <a:cubicBezTo>
                    <a:pt x="39351" y="112824"/>
                    <a:pt x="41376" y="112182"/>
                    <a:pt x="43377" y="111263"/>
                  </a:cubicBezTo>
                  <a:close/>
                  <a:moveTo>
                    <a:pt x="56108" y="107513"/>
                  </a:moveTo>
                  <a:cubicBezTo>
                    <a:pt x="56745" y="110564"/>
                    <a:pt x="58375" y="112954"/>
                    <a:pt x="60844" y="114749"/>
                  </a:cubicBezTo>
                  <a:cubicBezTo>
                    <a:pt x="63090" y="116377"/>
                    <a:pt x="65674" y="116593"/>
                    <a:pt x="68292" y="116593"/>
                  </a:cubicBezTo>
                  <a:cubicBezTo>
                    <a:pt x="68581" y="116593"/>
                    <a:pt x="68869" y="116590"/>
                    <a:pt x="69158" y="116587"/>
                  </a:cubicBezTo>
                  <a:lnTo>
                    <a:pt x="69158" y="116587"/>
                  </a:lnTo>
                  <a:cubicBezTo>
                    <a:pt x="67843" y="119029"/>
                    <a:pt x="63293" y="120207"/>
                    <a:pt x="58816" y="120207"/>
                  </a:cubicBezTo>
                  <a:cubicBezTo>
                    <a:pt x="57745" y="120207"/>
                    <a:pt x="56678" y="120139"/>
                    <a:pt x="55661" y="120005"/>
                  </a:cubicBezTo>
                  <a:cubicBezTo>
                    <a:pt x="50931" y="119387"/>
                    <a:pt x="45141" y="114498"/>
                    <a:pt x="44590" y="110785"/>
                  </a:cubicBezTo>
                  <a:lnTo>
                    <a:pt x="44590" y="110785"/>
                  </a:lnTo>
                  <a:cubicBezTo>
                    <a:pt x="46113" y="111117"/>
                    <a:pt x="47420" y="111270"/>
                    <a:pt x="48564" y="111270"/>
                  </a:cubicBezTo>
                  <a:cubicBezTo>
                    <a:pt x="52150" y="111270"/>
                    <a:pt x="54129" y="109762"/>
                    <a:pt x="56108" y="107513"/>
                  </a:cubicBezTo>
                  <a:close/>
                  <a:moveTo>
                    <a:pt x="108889" y="114283"/>
                  </a:moveTo>
                  <a:cubicBezTo>
                    <a:pt x="108926" y="116648"/>
                    <a:pt x="108234" y="118400"/>
                    <a:pt x="106353" y="119626"/>
                  </a:cubicBezTo>
                  <a:cubicBezTo>
                    <a:pt x="105431" y="120229"/>
                    <a:pt x="104518" y="120488"/>
                    <a:pt x="103632" y="120488"/>
                  </a:cubicBezTo>
                  <a:cubicBezTo>
                    <a:pt x="102368" y="120488"/>
                    <a:pt x="101159" y="119961"/>
                    <a:pt x="100061" y="119154"/>
                  </a:cubicBezTo>
                  <a:cubicBezTo>
                    <a:pt x="98560" y="118057"/>
                    <a:pt x="97445" y="116428"/>
                    <a:pt x="96262" y="114896"/>
                  </a:cubicBezTo>
                  <a:lnTo>
                    <a:pt x="96262" y="114896"/>
                  </a:lnTo>
                  <a:cubicBezTo>
                    <a:pt x="98174" y="115450"/>
                    <a:pt x="100055" y="115756"/>
                    <a:pt x="101936" y="115756"/>
                  </a:cubicBezTo>
                  <a:cubicBezTo>
                    <a:pt x="104233" y="115756"/>
                    <a:pt x="106532" y="115300"/>
                    <a:pt x="108889" y="114283"/>
                  </a:cubicBezTo>
                  <a:close/>
                  <a:moveTo>
                    <a:pt x="79316" y="109504"/>
                  </a:moveTo>
                  <a:cubicBezTo>
                    <a:pt x="81955" y="113834"/>
                    <a:pt x="84881" y="115661"/>
                    <a:pt x="88424" y="115661"/>
                  </a:cubicBezTo>
                  <a:cubicBezTo>
                    <a:pt x="90390" y="115661"/>
                    <a:pt x="92547" y="115098"/>
                    <a:pt x="94951" y="114087"/>
                  </a:cubicBezTo>
                  <a:lnTo>
                    <a:pt x="94951" y="114087"/>
                  </a:lnTo>
                  <a:cubicBezTo>
                    <a:pt x="94945" y="115692"/>
                    <a:pt x="94057" y="116734"/>
                    <a:pt x="92997" y="117634"/>
                  </a:cubicBezTo>
                  <a:cubicBezTo>
                    <a:pt x="89785" y="120378"/>
                    <a:pt x="86359" y="121593"/>
                    <a:pt x="82767" y="121593"/>
                  </a:cubicBezTo>
                  <a:cubicBezTo>
                    <a:pt x="80344" y="121593"/>
                    <a:pt x="77844" y="121040"/>
                    <a:pt x="75285" y="120030"/>
                  </a:cubicBezTo>
                  <a:cubicBezTo>
                    <a:pt x="73428" y="119301"/>
                    <a:pt x="71756" y="118351"/>
                    <a:pt x="70573" y="116470"/>
                  </a:cubicBezTo>
                  <a:cubicBezTo>
                    <a:pt x="75199" y="116164"/>
                    <a:pt x="77686" y="113413"/>
                    <a:pt x="79316" y="109504"/>
                  </a:cubicBezTo>
                  <a:close/>
                  <a:moveTo>
                    <a:pt x="46165" y="116017"/>
                  </a:moveTo>
                  <a:cubicBezTo>
                    <a:pt x="47819" y="117138"/>
                    <a:pt x="49301" y="118327"/>
                    <a:pt x="50943" y="119197"/>
                  </a:cubicBezTo>
                  <a:cubicBezTo>
                    <a:pt x="52585" y="120061"/>
                    <a:pt x="54399" y="120600"/>
                    <a:pt x="56151" y="121292"/>
                  </a:cubicBezTo>
                  <a:cubicBezTo>
                    <a:pt x="55554" y="123232"/>
                    <a:pt x="54114" y="124352"/>
                    <a:pt x="52409" y="124352"/>
                  </a:cubicBezTo>
                  <a:cubicBezTo>
                    <a:pt x="51471" y="124352"/>
                    <a:pt x="50451" y="124012"/>
                    <a:pt x="49448" y="123283"/>
                  </a:cubicBezTo>
                  <a:cubicBezTo>
                    <a:pt x="47065" y="121549"/>
                    <a:pt x="45999" y="119031"/>
                    <a:pt x="46165" y="116017"/>
                  </a:cubicBezTo>
                  <a:close/>
                  <a:moveTo>
                    <a:pt x="95441" y="116091"/>
                  </a:moveTo>
                  <a:lnTo>
                    <a:pt x="95441" y="116091"/>
                  </a:lnTo>
                  <a:cubicBezTo>
                    <a:pt x="96299" y="119540"/>
                    <a:pt x="94553" y="123099"/>
                    <a:pt x="91508" y="124061"/>
                  </a:cubicBezTo>
                  <a:cubicBezTo>
                    <a:pt x="90277" y="124448"/>
                    <a:pt x="89271" y="124647"/>
                    <a:pt x="88450" y="124647"/>
                  </a:cubicBezTo>
                  <a:cubicBezTo>
                    <a:pt x="86928" y="124647"/>
                    <a:pt x="86042" y="123964"/>
                    <a:pt x="85541" y="122524"/>
                  </a:cubicBezTo>
                  <a:cubicBezTo>
                    <a:pt x="89480" y="121200"/>
                    <a:pt x="93052" y="119546"/>
                    <a:pt x="95441" y="116091"/>
                  </a:cubicBezTo>
                  <a:close/>
                  <a:moveTo>
                    <a:pt x="69323" y="118155"/>
                  </a:moveTo>
                  <a:lnTo>
                    <a:pt x="69771" y="118449"/>
                  </a:lnTo>
                  <a:cubicBezTo>
                    <a:pt x="68986" y="120202"/>
                    <a:pt x="68435" y="122113"/>
                    <a:pt x="67369" y="123675"/>
                  </a:cubicBezTo>
                  <a:cubicBezTo>
                    <a:pt x="66293" y="125256"/>
                    <a:pt x="64281" y="126129"/>
                    <a:pt x="62407" y="126129"/>
                  </a:cubicBezTo>
                  <a:cubicBezTo>
                    <a:pt x="61230" y="126129"/>
                    <a:pt x="60108" y="125784"/>
                    <a:pt x="59306" y="125054"/>
                  </a:cubicBezTo>
                  <a:cubicBezTo>
                    <a:pt x="58326" y="124153"/>
                    <a:pt x="57830" y="122726"/>
                    <a:pt x="56892" y="121170"/>
                  </a:cubicBezTo>
                  <a:lnTo>
                    <a:pt x="56892" y="121170"/>
                  </a:lnTo>
                  <a:cubicBezTo>
                    <a:pt x="57089" y="121172"/>
                    <a:pt x="57284" y="121173"/>
                    <a:pt x="57478" y="121173"/>
                  </a:cubicBezTo>
                  <a:cubicBezTo>
                    <a:pt x="62032" y="121173"/>
                    <a:pt x="65897" y="120529"/>
                    <a:pt x="69323" y="118155"/>
                  </a:cubicBezTo>
                  <a:close/>
                  <a:moveTo>
                    <a:pt x="70622" y="118302"/>
                  </a:moveTo>
                  <a:lnTo>
                    <a:pt x="70622" y="118302"/>
                  </a:lnTo>
                  <a:cubicBezTo>
                    <a:pt x="74620" y="121619"/>
                    <a:pt x="79132" y="122502"/>
                    <a:pt x="83861" y="122502"/>
                  </a:cubicBezTo>
                  <a:cubicBezTo>
                    <a:pt x="84024" y="122502"/>
                    <a:pt x="84188" y="122501"/>
                    <a:pt x="84352" y="122499"/>
                  </a:cubicBezTo>
                  <a:lnTo>
                    <a:pt x="84352" y="122499"/>
                  </a:lnTo>
                  <a:cubicBezTo>
                    <a:pt x="84499" y="124466"/>
                    <a:pt x="82710" y="126536"/>
                    <a:pt x="80413" y="126849"/>
                  </a:cubicBezTo>
                  <a:cubicBezTo>
                    <a:pt x="79839" y="126927"/>
                    <a:pt x="79283" y="126966"/>
                    <a:pt x="78747" y="126966"/>
                  </a:cubicBezTo>
                  <a:cubicBezTo>
                    <a:pt x="74046" y="126966"/>
                    <a:pt x="70897" y="123967"/>
                    <a:pt x="70622" y="118302"/>
                  </a:cubicBezTo>
                  <a:close/>
                  <a:moveTo>
                    <a:pt x="78501" y="1"/>
                  </a:moveTo>
                  <a:cubicBezTo>
                    <a:pt x="75898" y="1"/>
                    <a:pt x="73338" y="1612"/>
                    <a:pt x="71327" y="4879"/>
                  </a:cubicBezTo>
                  <a:cubicBezTo>
                    <a:pt x="70196" y="2230"/>
                    <a:pt x="68593" y="492"/>
                    <a:pt x="66097" y="492"/>
                  </a:cubicBezTo>
                  <a:cubicBezTo>
                    <a:pt x="65442" y="492"/>
                    <a:pt x="64724" y="612"/>
                    <a:pt x="63938" y="867"/>
                  </a:cubicBezTo>
                  <a:cubicBezTo>
                    <a:pt x="60642" y="1939"/>
                    <a:pt x="58700" y="4261"/>
                    <a:pt x="57848" y="8133"/>
                  </a:cubicBezTo>
                  <a:cubicBezTo>
                    <a:pt x="56489" y="4517"/>
                    <a:pt x="54872" y="1961"/>
                    <a:pt x="51198" y="1961"/>
                  </a:cubicBezTo>
                  <a:cubicBezTo>
                    <a:pt x="50982" y="1961"/>
                    <a:pt x="50758" y="1970"/>
                    <a:pt x="50527" y="1988"/>
                  </a:cubicBezTo>
                  <a:cubicBezTo>
                    <a:pt x="47004" y="2270"/>
                    <a:pt x="43867" y="2907"/>
                    <a:pt x="43408" y="7238"/>
                  </a:cubicBezTo>
                  <a:cubicBezTo>
                    <a:pt x="42155" y="6687"/>
                    <a:pt x="40996" y="6415"/>
                    <a:pt x="39902" y="6415"/>
                  </a:cubicBezTo>
                  <a:cubicBezTo>
                    <a:pt x="38163" y="6415"/>
                    <a:pt x="36589" y="7105"/>
                    <a:pt x="35069" y="8464"/>
                  </a:cubicBezTo>
                  <a:cubicBezTo>
                    <a:pt x="32306" y="10945"/>
                    <a:pt x="33966" y="13831"/>
                    <a:pt x="34058" y="16686"/>
                  </a:cubicBezTo>
                  <a:cubicBezTo>
                    <a:pt x="32244" y="15458"/>
                    <a:pt x="30374" y="14727"/>
                    <a:pt x="28515" y="14727"/>
                  </a:cubicBezTo>
                  <a:cubicBezTo>
                    <a:pt x="27072" y="14727"/>
                    <a:pt x="25635" y="15168"/>
                    <a:pt x="24237" y="16159"/>
                  </a:cubicBezTo>
                  <a:cubicBezTo>
                    <a:pt x="21364" y="18199"/>
                    <a:pt x="19716" y="21005"/>
                    <a:pt x="21701" y="24693"/>
                  </a:cubicBezTo>
                  <a:cubicBezTo>
                    <a:pt x="13699" y="25502"/>
                    <a:pt x="10226" y="31365"/>
                    <a:pt x="13516" y="37522"/>
                  </a:cubicBezTo>
                  <a:cubicBezTo>
                    <a:pt x="13191" y="37510"/>
                    <a:pt x="12868" y="37502"/>
                    <a:pt x="12548" y="37502"/>
                  </a:cubicBezTo>
                  <a:cubicBezTo>
                    <a:pt x="9757" y="37502"/>
                    <a:pt x="7212" y="38082"/>
                    <a:pt x="5778" y="40990"/>
                  </a:cubicBezTo>
                  <a:cubicBezTo>
                    <a:pt x="4344" y="43894"/>
                    <a:pt x="5649" y="46185"/>
                    <a:pt x="7720" y="48244"/>
                  </a:cubicBezTo>
                  <a:cubicBezTo>
                    <a:pt x="2580" y="49868"/>
                    <a:pt x="92" y="56294"/>
                    <a:pt x="6599" y="60834"/>
                  </a:cubicBezTo>
                  <a:cubicBezTo>
                    <a:pt x="1961" y="61845"/>
                    <a:pt x="0" y="64902"/>
                    <a:pt x="429" y="69228"/>
                  </a:cubicBezTo>
                  <a:cubicBezTo>
                    <a:pt x="760" y="72518"/>
                    <a:pt x="3627" y="73290"/>
                    <a:pt x="6452" y="73780"/>
                  </a:cubicBezTo>
                  <a:cubicBezTo>
                    <a:pt x="3076" y="77327"/>
                    <a:pt x="4516" y="80495"/>
                    <a:pt x="10544" y="82645"/>
                  </a:cubicBezTo>
                  <a:cubicBezTo>
                    <a:pt x="7640" y="84122"/>
                    <a:pt x="7285" y="86505"/>
                    <a:pt x="8118" y="89182"/>
                  </a:cubicBezTo>
                  <a:cubicBezTo>
                    <a:pt x="8845" y="91507"/>
                    <a:pt x="10397" y="92847"/>
                    <a:pt x="12963" y="92847"/>
                  </a:cubicBezTo>
                  <a:cubicBezTo>
                    <a:pt x="13142" y="92847"/>
                    <a:pt x="13326" y="92841"/>
                    <a:pt x="13516" y="92828"/>
                  </a:cubicBezTo>
                  <a:lnTo>
                    <a:pt x="13516" y="92828"/>
                  </a:lnTo>
                  <a:cubicBezTo>
                    <a:pt x="11898" y="95597"/>
                    <a:pt x="12327" y="97772"/>
                    <a:pt x="14471" y="99849"/>
                  </a:cubicBezTo>
                  <a:cubicBezTo>
                    <a:pt x="15802" y="101138"/>
                    <a:pt x="17264" y="101469"/>
                    <a:pt x="18812" y="101469"/>
                  </a:cubicBezTo>
                  <a:cubicBezTo>
                    <a:pt x="19780" y="101469"/>
                    <a:pt x="20782" y="101340"/>
                    <a:pt x="21805" y="101233"/>
                  </a:cubicBezTo>
                  <a:lnTo>
                    <a:pt x="21805" y="101233"/>
                  </a:lnTo>
                  <a:cubicBezTo>
                    <a:pt x="19697" y="104854"/>
                    <a:pt x="20972" y="108095"/>
                    <a:pt x="23177" y="110705"/>
                  </a:cubicBezTo>
                  <a:cubicBezTo>
                    <a:pt x="24355" y="112096"/>
                    <a:pt x="25798" y="112599"/>
                    <a:pt x="27348" y="112599"/>
                  </a:cubicBezTo>
                  <a:cubicBezTo>
                    <a:pt x="28790" y="112599"/>
                    <a:pt x="30325" y="112164"/>
                    <a:pt x="31828" y="111600"/>
                  </a:cubicBezTo>
                  <a:lnTo>
                    <a:pt x="31828" y="111600"/>
                  </a:lnTo>
                  <a:cubicBezTo>
                    <a:pt x="31687" y="115239"/>
                    <a:pt x="33758" y="116961"/>
                    <a:pt x="36785" y="118076"/>
                  </a:cubicBezTo>
                  <a:cubicBezTo>
                    <a:pt x="37577" y="118368"/>
                    <a:pt x="38329" y="118494"/>
                    <a:pt x="39054" y="118494"/>
                  </a:cubicBezTo>
                  <a:cubicBezTo>
                    <a:pt x="41199" y="118494"/>
                    <a:pt x="43103" y="117390"/>
                    <a:pt x="45086" y="116231"/>
                  </a:cubicBezTo>
                  <a:cubicBezTo>
                    <a:pt x="45497" y="120440"/>
                    <a:pt x="46930" y="123773"/>
                    <a:pt x="51152" y="125060"/>
                  </a:cubicBezTo>
                  <a:cubicBezTo>
                    <a:pt x="51588" y="125193"/>
                    <a:pt x="52000" y="125252"/>
                    <a:pt x="52391" y="125252"/>
                  </a:cubicBezTo>
                  <a:cubicBezTo>
                    <a:pt x="54062" y="125252"/>
                    <a:pt x="55365" y="124164"/>
                    <a:pt x="56611" y="123008"/>
                  </a:cubicBezTo>
                  <a:cubicBezTo>
                    <a:pt x="58140" y="125824"/>
                    <a:pt x="59657" y="126997"/>
                    <a:pt x="62246" y="126997"/>
                  </a:cubicBezTo>
                  <a:cubicBezTo>
                    <a:pt x="62726" y="126997"/>
                    <a:pt x="63243" y="126957"/>
                    <a:pt x="63803" y="126880"/>
                  </a:cubicBezTo>
                  <a:cubicBezTo>
                    <a:pt x="67136" y="126420"/>
                    <a:pt x="68557" y="123749"/>
                    <a:pt x="70003" y="120777"/>
                  </a:cubicBezTo>
                  <a:cubicBezTo>
                    <a:pt x="71051" y="124980"/>
                    <a:pt x="73520" y="127333"/>
                    <a:pt x="77410" y="127829"/>
                  </a:cubicBezTo>
                  <a:cubicBezTo>
                    <a:pt x="77879" y="127889"/>
                    <a:pt x="78340" y="127921"/>
                    <a:pt x="78790" y="127921"/>
                  </a:cubicBezTo>
                  <a:cubicBezTo>
                    <a:pt x="81416" y="127921"/>
                    <a:pt x="83701" y="126862"/>
                    <a:pt x="85228" y="124294"/>
                  </a:cubicBezTo>
                  <a:cubicBezTo>
                    <a:pt x="86352" y="125235"/>
                    <a:pt x="87481" y="125584"/>
                    <a:pt x="88592" y="125584"/>
                  </a:cubicBezTo>
                  <a:cubicBezTo>
                    <a:pt x="90164" y="125584"/>
                    <a:pt x="91701" y="124885"/>
                    <a:pt x="93138" y="124178"/>
                  </a:cubicBezTo>
                  <a:cubicBezTo>
                    <a:pt x="95931" y="122799"/>
                    <a:pt x="96421" y="119895"/>
                    <a:pt x="96452" y="116636"/>
                  </a:cubicBezTo>
                  <a:cubicBezTo>
                    <a:pt x="98426" y="119300"/>
                    <a:pt x="100518" y="121440"/>
                    <a:pt x="103481" y="121440"/>
                  </a:cubicBezTo>
                  <a:cubicBezTo>
                    <a:pt x="103754" y="121440"/>
                    <a:pt x="104036" y="121422"/>
                    <a:pt x="104325" y="121384"/>
                  </a:cubicBezTo>
                  <a:cubicBezTo>
                    <a:pt x="107762" y="120931"/>
                    <a:pt x="109508" y="118376"/>
                    <a:pt x="110047" y="114951"/>
                  </a:cubicBezTo>
                  <a:cubicBezTo>
                    <a:pt x="110765" y="115251"/>
                    <a:pt x="111418" y="115381"/>
                    <a:pt x="112024" y="115381"/>
                  </a:cubicBezTo>
                  <a:cubicBezTo>
                    <a:pt x="113816" y="115381"/>
                    <a:pt x="115196" y="114242"/>
                    <a:pt x="116633" y="112997"/>
                  </a:cubicBezTo>
                  <a:cubicBezTo>
                    <a:pt x="118961" y="110975"/>
                    <a:pt x="117853" y="108487"/>
                    <a:pt x="117853" y="106116"/>
                  </a:cubicBezTo>
                  <a:lnTo>
                    <a:pt x="117853" y="106116"/>
                  </a:lnTo>
                  <a:cubicBezTo>
                    <a:pt x="118733" y="106392"/>
                    <a:pt x="119640" y="106526"/>
                    <a:pt x="120513" y="106526"/>
                  </a:cubicBezTo>
                  <a:cubicBezTo>
                    <a:pt x="122489" y="106526"/>
                    <a:pt x="124296" y="105841"/>
                    <a:pt x="125247" y="104566"/>
                  </a:cubicBezTo>
                  <a:cubicBezTo>
                    <a:pt x="126865" y="102397"/>
                    <a:pt x="127906" y="100051"/>
                    <a:pt x="126712" y="97245"/>
                  </a:cubicBezTo>
                  <a:cubicBezTo>
                    <a:pt x="129266" y="96197"/>
                    <a:pt x="130945" y="94316"/>
                    <a:pt x="131013" y="91431"/>
                  </a:cubicBezTo>
                  <a:cubicBezTo>
                    <a:pt x="131080" y="88594"/>
                    <a:pt x="128911" y="86756"/>
                    <a:pt x="127410" y="84575"/>
                  </a:cubicBezTo>
                  <a:cubicBezTo>
                    <a:pt x="130725" y="84085"/>
                    <a:pt x="134015" y="84207"/>
                    <a:pt x="136110" y="80715"/>
                  </a:cubicBezTo>
                  <a:cubicBezTo>
                    <a:pt x="138211" y="77211"/>
                    <a:pt x="137764" y="74521"/>
                    <a:pt x="134640" y="72058"/>
                  </a:cubicBezTo>
                  <a:cubicBezTo>
                    <a:pt x="138267" y="70386"/>
                    <a:pt x="138996" y="69240"/>
                    <a:pt x="138450" y="65968"/>
                  </a:cubicBezTo>
                  <a:cubicBezTo>
                    <a:pt x="137966" y="63046"/>
                    <a:pt x="135510" y="61882"/>
                    <a:pt x="133071" y="60522"/>
                  </a:cubicBezTo>
                  <a:cubicBezTo>
                    <a:pt x="135638" y="59829"/>
                    <a:pt x="137868" y="58947"/>
                    <a:pt x="138352" y="56294"/>
                  </a:cubicBezTo>
                  <a:cubicBezTo>
                    <a:pt x="138922" y="53127"/>
                    <a:pt x="137752" y="50652"/>
                    <a:pt x="134725" y="49298"/>
                  </a:cubicBezTo>
                  <a:cubicBezTo>
                    <a:pt x="137495" y="43288"/>
                    <a:pt x="135111" y="39385"/>
                    <a:pt x="127857" y="38159"/>
                  </a:cubicBezTo>
                  <a:cubicBezTo>
                    <a:pt x="130192" y="36205"/>
                    <a:pt x="131356" y="33877"/>
                    <a:pt x="130149" y="30991"/>
                  </a:cubicBezTo>
                  <a:cubicBezTo>
                    <a:pt x="129397" y="29193"/>
                    <a:pt x="128209" y="27772"/>
                    <a:pt x="125982" y="27772"/>
                  </a:cubicBezTo>
                  <a:cubicBezTo>
                    <a:pt x="125849" y="27772"/>
                    <a:pt x="125713" y="27777"/>
                    <a:pt x="125572" y="27787"/>
                  </a:cubicBezTo>
                  <a:cubicBezTo>
                    <a:pt x="127183" y="24662"/>
                    <a:pt x="125045" y="22782"/>
                    <a:pt x="123385" y="20864"/>
                  </a:cubicBezTo>
                  <a:cubicBezTo>
                    <a:pt x="122352" y="19664"/>
                    <a:pt x="121164" y="19266"/>
                    <a:pt x="119900" y="19266"/>
                  </a:cubicBezTo>
                  <a:cubicBezTo>
                    <a:pt x="118660" y="19266"/>
                    <a:pt x="117346" y="19649"/>
                    <a:pt x="116033" y="20031"/>
                  </a:cubicBezTo>
                  <a:cubicBezTo>
                    <a:pt x="116793" y="17715"/>
                    <a:pt x="117350" y="15632"/>
                    <a:pt x="115616" y="13677"/>
                  </a:cubicBezTo>
                  <a:cubicBezTo>
                    <a:pt x="114513" y="12431"/>
                    <a:pt x="113319" y="12006"/>
                    <a:pt x="112075" y="12006"/>
                  </a:cubicBezTo>
                  <a:cubicBezTo>
                    <a:pt x="110867" y="12006"/>
                    <a:pt x="109612" y="12407"/>
                    <a:pt x="108344" y="12844"/>
                  </a:cubicBezTo>
                  <a:cubicBezTo>
                    <a:pt x="108031" y="9634"/>
                    <a:pt x="105979" y="7820"/>
                    <a:pt x="103314" y="7012"/>
                  </a:cubicBezTo>
                  <a:cubicBezTo>
                    <a:pt x="102687" y="6820"/>
                    <a:pt x="102069" y="6730"/>
                    <a:pt x="101464" y="6730"/>
                  </a:cubicBezTo>
                  <a:cubicBezTo>
                    <a:pt x="99422" y="6730"/>
                    <a:pt x="97520" y="7749"/>
                    <a:pt x="95852" y="9285"/>
                  </a:cubicBezTo>
                  <a:cubicBezTo>
                    <a:pt x="94961" y="5439"/>
                    <a:pt x="93020" y="3423"/>
                    <a:pt x="90654" y="3423"/>
                  </a:cubicBezTo>
                  <a:cubicBezTo>
                    <a:pt x="89310" y="3423"/>
                    <a:pt x="87829" y="4073"/>
                    <a:pt x="86325" y="5406"/>
                  </a:cubicBezTo>
                  <a:cubicBezTo>
                    <a:pt x="84077" y="1821"/>
                    <a:pt x="81266" y="1"/>
                    <a:pt x="785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" name="Google Shape;289;p2"/>
          <p:cNvGrpSpPr/>
          <p:nvPr/>
        </p:nvGrpSpPr>
        <p:grpSpPr>
          <a:xfrm rot="5400000">
            <a:off x="3109080" y="4382763"/>
            <a:ext cx="1126253" cy="1030492"/>
            <a:chOff x="2716775" y="-195075"/>
            <a:chExt cx="1678470" cy="1535755"/>
          </a:xfrm>
        </p:grpSpPr>
        <p:sp>
          <p:nvSpPr>
            <p:cNvPr id="290" name="Google Shape;290;p2"/>
            <p:cNvSpPr/>
            <p:nvPr/>
          </p:nvSpPr>
          <p:spPr>
            <a:xfrm>
              <a:off x="3504083" y="11543"/>
              <a:ext cx="388787" cy="592828"/>
            </a:xfrm>
            <a:custGeom>
              <a:avLst/>
              <a:gdLst/>
              <a:ahLst/>
              <a:cxnLst/>
              <a:rect l="l" t="t" r="r" b="b"/>
              <a:pathLst>
                <a:path w="4070" h="6206" extrusionOk="0">
                  <a:moveTo>
                    <a:pt x="1332" y="1999"/>
                  </a:moveTo>
                  <a:cubicBezTo>
                    <a:pt x="1479" y="1999"/>
                    <a:pt x="1635" y="2054"/>
                    <a:pt x="1801" y="2160"/>
                  </a:cubicBezTo>
                  <a:cubicBezTo>
                    <a:pt x="1985" y="2277"/>
                    <a:pt x="2094" y="2758"/>
                    <a:pt x="1962" y="2907"/>
                  </a:cubicBezTo>
                  <a:cubicBezTo>
                    <a:pt x="1868" y="3015"/>
                    <a:pt x="1780" y="3154"/>
                    <a:pt x="1600" y="3169"/>
                  </a:cubicBezTo>
                  <a:cubicBezTo>
                    <a:pt x="1571" y="3172"/>
                    <a:pt x="1542" y="3173"/>
                    <a:pt x="1514" y="3173"/>
                  </a:cubicBezTo>
                  <a:cubicBezTo>
                    <a:pt x="1311" y="3173"/>
                    <a:pt x="1132" y="3107"/>
                    <a:pt x="970" y="3020"/>
                  </a:cubicBezTo>
                  <a:lnTo>
                    <a:pt x="972" y="3020"/>
                  </a:lnTo>
                  <a:cubicBezTo>
                    <a:pt x="747" y="2848"/>
                    <a:pt x="684" y="2435"/>
                    <a:pt x="851" y="2242"/>
                  </a:cubicBezTo>
                  <a:cubicBezTo>
                    <a:pt x="996" y="2077"/>
                    <a:pt x="1157" y="1999"/>
                    <a:pt x="1332" y="1999"/>
                  </a:cubicBezTo>
                  <a:close/>
                  <a:moveTo>
                    <a:pt x="3010" y="2865"/>
                  </a:moveTo>
                  <a:cubicBezTo>
                    <a:pt x="3111" y="2865"/>
                    <a:pt x="3214" y="2890"/>
                    <a:pt x="3321" y="2935"/>
                  </a:cubicBezTo>
                  <a:cubicBezTo>
                    <a:pt x="3453" y="2983"/>
                    <a:pt x="3540" y="3108"/>
                    <a:pt x="3544" y="3247"/>
                  </a:cubicBezTo>
                  <a:cubicBezTo>
                    <a:pt x="3546" y="3295"/>
                    <a:pt x="3547" y="3347"/>
                    <a:pt x="3566" y="3390"/>
                  </a:cubicBezTo>
                  <a:cubicBezTo>
                    <a:pt x="3650" y="3581"/>
                    <a:pt x="3573" y="3738"/>
                    <a:pt x="3456" y="3883"/>
                  </a:cubicBezTo>
                  <a:cubicBezTo>
                    <a:pt x="3343" y="4033"/>
                    <a:pt x="3208" y="4098"/>
                    <a:pt x="3050" y="4098"/>
                  </a:cubicBezTo>
                  <a:cubicBezTo>
                    <a:pt x="2983" y="4098"/>
                    <a:pt x="2913" y="4086"/>
                    <a:pt x="2838" y="4065"/>
                  </a:cubicBezTo>
                  <a:cubicBezTo>
                    <a:pt x="2607" y="3998"/>
                    <a:pt x="2492" y="3856"/>
                    <a:pt x="2438" y="3624"/>
                  </a:cubicBezTo>
                  <a:cubicBezTo>
                    <a:pt x="2381" y="3377"/>
                    <a:pt x="2414" y="3180"/>
                    <a:pt x="2615" y="3015"/>
                  </a:cubicBezTo>
                  <a:cubicBezTo>
                    <a:pt x="2742" y="2910"/>
                    <a:pt x="2874" y="2865"/>
                    <a:pt x="3010" y="2865"/>
                  </a:cubicBezTo>
                  <a:close/>
                  <a:moveTo>
                    <a:pt x="305" y="1"/>
                  </a:moveTo>
                  <a:cubicBezTo>
                    <a:pt x="298" y="14"/>
                    <a:pt x="290" y="29"/>
                    <a:pt x="286" y="45"/>
                  </a:cubicBezTo>
                  <a:cubicBezTo>
                    <a:pt x="218" y="616"/>
                    <a:pt x="158" y="1186"/>
                    <a:pt x="80" y="1757"/>
                  </a:cubicBezTo>
                  <a:cubicBezTo>
                    <a:pt x="0" y="2361"/>
                    <a:pt x="30" y="2965"/>
                    <a:pt x="58" y="3568"/>
                  </a:cubicBezTo>
                  <a:cubicBezTo>
                    <a:pt x="91" y="4315"/>
                    <a:pt x="355" y="4994"/>
                    <a:pt x="809" y="5590"/>
                  </a:cubicBezTo>
                  <a:cubicBezTo>
                    <a:pt x="972" y="5804"/>
                    <a:pt x="1171" y="5988"/>
                    <a:pt x="1370" y="6205"/>
                  </a:cubicBezTo>
                  <a:cubicBezTo>
                    <a:pt x="1444" y="5978"/>
                    <a:pt x="1583" y="5893"/>
                    <a:pt x="1775" y="5880"/>
                  </a:cubicBezTo>
                  <a:cubicBezTo>
                    <a:pt x="1749" y="5685"/>
                    <a:pt x="1780" y="5520"/>
                    <a:pt x="1968" y="5430"/>
                  </a:cubicBezTo>
                  <a:cubicBezTo>
                    <a:pt x="2053" y="5391"/>
                    <a:pt x="2138" y="5368"/>
                    <a:pt x="2222" y="5368"/>
                  </a:cubicBezTo>
                  <a:cubicBezTo>
                    <a:pt x="2309" y="5368"/>
                    <a:pt x="2395" y="5392"/>
                    <a:pt x="2479" y="5445"/>
                  </a:cubicBezTo>
                  <a:cubicBezTo>
                    <a:pt x="2571" y="5128"/>
                    <a:pt x="2761" y="4994"/>
                    <a:pt x="2975" y="4994"/>
                  </a:cubicBezTo>
                  <a:cubicBezTo>
                    <a:pt x="3124" y="4994"/>
                    <a:pt x="3284" y="5058"/>
                    <a:pt x="3430" y="5170"/>
                  </a:cubicBezTo>
                  <a:cubicBezTo>
                    <a:pt x="3611" y="4989"/>
                    <a:pt x="3705" y="4909"/>
                    <a:pt x="3811" y="4909"/>
                  </a:cubicBezTo>
                  <a:cubicBezTo>
                    <a:pt x="3882" y="4909"/>
                    <a:pt x="3959" y="4945"/>
                    <a:pt x="4070" y="5009"/>
                  </a:cubicBezTo>
                  <a:cubicBezTo>
                    <a:pt x="3992" y="4288"/>
                    <a:pt x="3995" y="3587"/>
                    <a:pt x="3822" y="2907"/>
                  </a:cubicBezTo>
                  <a:cubicBezTo>
                    <a:pt x="3776" y="2719"/>
                    <a:pt x="3711" y="2533"/>
                    <a:pt x="3529" y="2424"/>
                  </a:cubicBezTo>
                  <a:cubicBezTo>
                    <a:pt x="3514" y="2413"/>
                    <a:pt x="3503" y="2398"/>
                    <a:pt x="3497" y="2379"/>
                  </a:cubicBezTo>
                  <a:cubicBezTo>
                    <a:pt x="3339" y="2015"/>
                    <a:pt x="3031" y="1911"/>
                    <a:pt x="2669" y="1894"/>
                  </a:cubicBezTo>
                  <a:cubicBezTo>
                    <a:pt x="2635" y="1894"/>
                    <a:pt x="2587" y="1852"/>
                    <a:pt x="2576" y="1818"/>
                  </a:cubicBezTo>
                  <a:cubicBezTo>
                    <a:pt x="2472" y="1508"/>
                    <a:pt x="2262" y="1296"/>
                    <a:pt x="1961" y="1186"/>
                  </a:cubicBezTo>
                  <a:cubicBezTo>
                    <a:pt x="1725" y="1101"/>
                    <a:pt x="1481" y="1040"/>
                    <a:pt x="1240" y="969"/>
                  </a:cubicBezTo>
                  <a:cubicBezTo>
                    <a:pt x="1162" y="947"/>
                    <a:pt x="1113" y="911"/>
                    <a:pt x="1082" y="828"/>
                  </a:cubicBezTo>
                  <a:cubicBezTo>
                    <a:pt x="935" y="451"/>
                    <a:pt x="651" y="200"/>
                    <a:pt x="3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3502077" y="-151230"/>
              <a:ext cx="495488" cy="779006"/>
            </a:xfrm>
            <a:custGeom>
              <a:avLst/>
              <a:gdLst/>
              <a:ahLst/>
              <a:cxnLst/>
              <a:rect l="l" t="t" r="r" b="b"/>
              <a:pathLst>
                <a:path w="5187" h="8155" extrusionOk="0">
                  <a:moveTo>
                    <a:pt x="1" y="1"/>
                  </a:moveTo>
                  <a:cubicBezTo>
                    <a:pt x="38" y="109"/>
                    <a:pt x="86" y="192"/>
                    <a:pt x="94" y="280"/>
                  </a:cubicBezTo>
                  <a:cubicBezTo>
                    <a:pt x="131" y="659"/>
                    <a:pt x="153" y="1040"/>
                    <a:pt x="187" y="1421"/>
                  </a:cubicBezTo>
                  <a:cubicBezTo>
                    <a:pt x="196" y="1471"/>
                    <a:pt x="226" y="1513"/>
                    <a:pt x="268" y="1541"/>
                  </a:cubicBezTo>
                  <a:cubicBezTo>
                    <a:pt x="584" y="1736"/>
                    <a:pt x="908" y="1935"/>
                    <a:pt x="1073" y="2275"/>
                  </a:cubicBezTo>
                  <a:cubicBezTo>
                    <a:pt x="1190" y="2517"/>
                    <a:pt x="1359" y="2595"/>
                    <a:pt x="1595" y="2653"/>
                  </a:cubicBezTo>
                  <a:cubicBezTo>
                    <a:pt x="2058" y="2766"/>
                    <a:pt x="2476" y="2959"/>
                    <a:pt x="2680" y="3440"/>
                  </a:cubicBezTo>
                  <a:cubicBezTo>
                    <a:pt x="2691" y="3468"/>
                    <a:pt x="2749" y="3478"/>
                    <a:pt x="2786" y="3491"/>
                  </a:cubicBezTo>
                  <a:cubicBezTo>
                    <a:pt x="2970" y="3561"/>
                    <a:pt x="3171" y="3606"/>
                    <a:pt x="3334" y="3708"/>
                  </a:cubicBezTo>
                  <a:cubicBezTo>
                    <a:pt x="3459" y="3788"/>
                    <a:pt x="3526" y="3955"/>
                    <a:pt x="3639" y="4059"/>
                  </a:cubicBezTo>
                  <a:cubicBezTo>
                    <a:pt x="3840" y="4243"/>
                    <a:pt x="3920" y="4479"/>
                    <a:pt x="3955" y="4728"/>
                  </a:cubicBezTo>
                  <a:cubicBezTo>
                    <a:pt x="4020" y="5178"/>
                    <a:pt x="4063" y="5631"/>
                    <a:pt x="4109" y="6084"/>
                  </a:cubicBezTo>
                  <a:cubicBezTo>
                    <a:pt x="4137" y="6356"/>
                    <a:pt x="4165" y="6629"/>
                    <a:pt x="4182" y="6902"/>
                  </a:cubicBezTo>
                  <a:cubicBezTo>
                    <a:pt x="4208" y="7318"/>
                    <a:pt x="4221" y="7736"/>
                    <a:pt x="4241" y="8154"/>
                  </a:cubicBezTo>
                  <a:lnTo>
                    <a:pt x="4269" y="8149"/>
                  </a:lnTo>
                  <a:cubicBezTo>
                    <a:pt x="4371" y="7684"/>
                    <a:pt x="4455" y="7214"/>
                    <a:pt x="4579" y="6755"/>
                  </a:cubicBezTo>
                  <a:cubicBezTo>
                    <a:pt x="4735" y="6170"/>
                    <a:pt x="4938" y="5594"/>
                    <a:pt x="5094" y="5009"/>
                  </a:cubicBezTo>
                  <a:cubicBezTo>
                    <a:pt x="5187" y="4656"/>
                    <a:pt x="5176" y="4291"/>
                    <a:pt x="4968" y="3972"/>
                  </a:cubicBezTo>
                  <a:cubicBezTo>
                    <a:pt x="4908" y="3881"/>
                    <a:pt x="4804" y="3810"/>
                    <a:pt x="4706" y="3764"/>
                  </a:cubicBezTo>
                  <a:cubicBezTo>
                    <a:pt x="4624" y="3725"/>
                    <a:pt x="4603" y="3693"/>
                    <a:pt x="4631" y="3617"/>
                  </a:cubicBezTo>
                  <a:cubicBezTo>
                    <a:pt x="4642" y="3587"/>
                    <a:pt x="4650" y="3554"/>
                    <a:pt x="4652" y="3522"/>
                  </a:cubicBezTo>
                  <a:cubicBezTo>
                    <a:pt x="4652" y="3264"/>
                    <a:pt x="4354" y="2885"/>
                    <a:pt x="4104" y="2823"/>
                  </a:cubicBezTo>
                  <a:cubicBezTo>
                    <a:pt x="3998" y="2797"/>
                    <a:pt x="3888" y="2783"/>
                    <a:pt x="3777" y="2762"/>
                  </a:cubicBezTo>
                  <a:cubicBezTo>
                    <a:pt x="3832" y="2249"/>
                    <a:pt x="3620" y="1896"/>
                    <a:pt x="3167" y="1677"/>
                  </a:cubicBezTo>
                  <a:cubicBezTo>
                    <a:pt x="3062" y="1626"/>
                    <a:pt x="2953" y="1600"/>
                    <a:pt x="2847" y="1600"/>
                  </a:cubicBezTo>
                  <a:cubicBezTo>
                    <a:pt x="2688" y="1600"/>
                    <a:pt x="2536" y="1658"/>
                    <a:pt x="2409" y="1779"/>
                  </a:cubicBezTo>
                  <a:cubicBezTo>
                    <a:pt x="2390" y="1707"/>
                    <a:pt x="2368" y="1655"/>
                    <a:pt x="2364" y="1599"/>
                  </a:cubicBezTo>
                  <a:cubicBezTo>
                    <a:pt x="2335" y="1172"/>
                    <a:pt x="2112" y="876"/>
                    <a:pt x="1760" y="649"/>
                  </a:cubicBezTo>
                  <a:cubicBezTo>
                    <a:pt x="1225" y="304"/>
                    <a:pt x="597" y="230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3487175" y="-182275"/>
              <a:ext cx="584613" cy="959835"/>
            </a:xfrm>
            <a:custGeom>
              <a:avLst/>
              <a:gdLst/>
              <a:ahLst/>
              <a:cxnLst/>
              <a:rect l="l" t="t" r="r" b="b"/>
              <a:pathLst>
                <a:path w="6120" h="10048" extrusionOk="0">
                  <a:moveTo>
                    <a:pt x="1" y="1"/>
                  </a:moveTo>
                  <a:cubicBezTo>
                    <a:pt x="144" y="244"/>
                    <a:pt x="192" y="207"/>
                    <a:pt x="493" y="313"/>
                  </a:cubicBezTo>
                  <a:cubicBezTo>
                    <a:pt x="943" y="475"/>
                    <a:pt x="1417" y="569"/>
                    <a:pt x="1840" y="802"/>
                  </a:cubicBezTo>
                  <a:cubicBezTo>
                    <a:pt x="2264" y="1032"/>
                    <a:pt x="2537" y="1368"/>
                    <a:pt x="2636" y="1855"/>
                  </a:cubicBezTo>
                  <a:cubicBezTo>
                    <a:pt x="2741" y="1824"/>
                    <a:pt x="2843" y="1810"/>
                    <a:pt x="2942" y="1810"/>
                  </a:cubicBezTo>
                  <a:cubicBezTo>
                    <a:pt x="3156" y="1810"/>
                    <a:pt x="3357" y="1878"/>
                    <a:pt x="3548" y="2002"/>
                  </a:cubicBezTo>
                  <a:cubicBezTo>
                    <a:pt x="3868" y="2206"/>
                    <a:pt x="4001" y="2519"/>
                    <a:pt x="4050" y="2881"/>
                  </a:cubicBezTo>
                  <a:cubicBezTo>
                    <a:pt x="4055" y="2924"/>
                    <a:pt x="4105" y="2991"/>
                    <a:pt x="4141" y="2992"/>
                  </a:cubicBezTo>
                  <a:cubicBezTo>
                    <a:pt x="4598" y="3039"/>
                    <a:pt x="4865" y="3516"/>
                    <a:pt x="4912" y="3881"/>
                  </a:cubicBezTo>
                  <a:cubicBezTo>
                    <a:pt x="4917" y="3920"/>
                    <a:pt x="4938" y="3957"/>
                    <a:pt x="4968" y="3983"/>
                  </a:cubicBezTo>
                  <a:cubicBezTo>
                    <a:pt x="5155" y="4100"/>
                    <a:pt x="5250" y="4278"/>
                    <a:pt x="5321" y="4479"/>
                  </a:cubicBezTo>
                  <a:cubicBezTo>
                    <a:pt x="5473" y="4929"/>
                    <a:pt x="5365" y="5361"/>
                    <a:pt x="5246" y="5793"/>
                  </a:cubicBezTo>
                  <a:cubicBezTo>
                    <a:pt x="5191" y="5991"/>
                    <a:pt x="5094" y="6179"/>
                    <a:pt x="5038" y="6378"/>
                  </a:cubicBezTo>
                  <a:cubicBezTo>
                    <a:pt x="4919" y="6813"/>
                    <a:pt x="4802" y="7247"/>
                    <a:pt x="4706" y="7688"/>
                  </a:cubicBezTo>
                  <a:cubicBezTo>
                    <a:pt x="4642" y="7978"/>
                    <a:pt x="4611" y="8275"/>
                    <a:pt x="4575" y="8570"/>
                  </a:cubicBezTo>
                  <a:cubicBezTo>
                    <a:pt x="4529" y="8938"/>
                    <a:pt x="4620" y="9293"/>
                    <a:pt x="4696" y="9648"/>
                  </a:cubicBezTo>
                  <a:cubicBezTo>
                    <a:pt x="4726" y="9786"/>
                    <a:pt x="4785" y="9916"/>
                    <a:pt x="4832" y="10048"/>
                  </a:cubicBezTo>
                  <a:lnTo>
                    <a:pt x="4869" y="10037"/>
                  </a:lnTo>
                  <a:cubicBezTo>
                    <a:pt x="4867" y="9996"/>
                    <a:pt x="4862" y="9955"/>
                    <a:pt x="4862" y="9912"/>
                  </a:cubicBezTo>
                  <a:cubicBezTo>
                    <a:pt x="4856" y="9544"/>
                    <a:pt x="4836" y="9173"/>
                    <a:pt x="4971" y="8821"/>
                  </a:cubicBezTo>
                  <a:cubicBezTo>
                    <a:pt x="5099" y="8496"/>
                    <a:pt x="5228" y="8173"/>
                    <a:pt x="5373" y="7855"/>
                  </a:cubicBezTo>
                  <a:cubicBezTo>
                    <a:pt x="5590" y="7372"/>
                    <a:pt x="5841" y="6904"/>
                    <a:pt x="5949" y="6372"/>
                  </a:cubicBezTo>
                  <a:cubicBezTo>
                    <a:pt x="6120" y="5536"/>
                    <a:pt x="5997" y="4782"/>
                    <a:pt x="5408" y="4137"/>
                  </a:cubicBezTo>
                  <a:cubicBezTo>
                    <a:pt x="5330" y="4053"/>
                    <a:pt x="5228" y="3994"/>
                    <a:pt x="5138" y="3920"/>
                  </a:cubicBezTo>
                  <a:cubicBezTo>
                    <a:pt x="5101" y="3888"/>
                    <a:pt x="5053" y="3855"/>
                    <a:pt x="5038" y="3812"/>
                  </a:cubicBezTo>
                  <a:cubicBezTo>
                    <a:pt x="4988" y="3667"/>
                    <a:pt x="4971" y="3511"/>
                    <a:pt x="4904" y="3375"/>
                  </a:cubicBezTo>
                  <a:cubicBezTo>
                    <a:pt x="4784" y="3124"/>
                    <a:pt x="4601" y="2933"/>
                    <a:pt x="4310" y="2868"/>
                  </a:cubicBezTo>
                  <a:cubicBezTo>
                    <a:pt x="4263" y="2857"/>
                    <a:pt x="4217" y="2786"/>
                    <a:pt x="4196" y="2732"/>
                  </a:cubicBezTo>
                  <a:cubicBezTo>
                    <a:pt x="4143" y="2593"/>
                    <a:pt x="4120" y="2441"/>
                    <a:pt x="4057" y="2309"/>
                  </a:cubicBezTo>
                  <a:cubicBezTo>
                    <a:pt x="3861" y="1905"/>
                    <a:pt x="3563" y="1630"/>
                    <a:pt x="3092" y="1630"/>
                  </a:cubicBezTo>
                  <a:cubicBezTo>
                    <a:pt x="3084" y="1630"/>
                    <a:pt x="3076" y="1630"/>
                    <a:pt x="3069" y="1630"/>
                  </a:cubicBezTo>
                  <a:cubicBezTo>
                    <a:pt x="3066" y="1630"/>
                    <a:pt x="3063" y="1630"/>
                    <a:pt x="3060" y="1630"/>
                  </a:cubicBezTo>
                  <a:cubicBezTo>
                    <a:pt x="2936" y="1630"/>
                    <a:pt x="2880" y="1591"/>
                    <a:pt x="2853" y="1476"/>
                  </a:cubicBezTo>
                  <a:cubicBezTo>
                    <a:pt x="2790" y="1212"/>
                    <a:pt x="2624" y="986"/>
                    <a:pt x="2390" y="846"/>
                  </a:cubicBezTo>
                  <a:cubicBezTo>
                    <a:pt x="1887" y="540"/>
                    <a:pt x="1357" y="276"/>
                    <a:pt x="789" y="112"/>
                  </a:cubicBezTo>
                  <a:cubicBezTo>
                    <a:pt x="540" y="40"/>
                    <a:pt x="270" y="36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3957057" y="563862"/>
              <a:ext cx="368726" cy="234323"/>
            </a:xfrm>
            <a:custGeom>
              <a:avLst/>
              <a:gdLst/>
              <a:ahLst/>
              <a:cxnLst/>
              <a:rect l="l" t="t" r="r" b="b"/>
              <a:pathLst>
                <a:path w="3860" h="2453" extrusionOk="0">
                  <a:moveTo>
                    <a:pt x="1513" y="1"/>
                  </a:moveTo>
                  <a:cubicBezTo>
                    <a:pt x="1189" y="1"/>
                    <a:pt x="867" y="55"/>
                    <a:pt x="550" y="150"/>
                  </a:cubicBezTo>
                  <a:cubicBezTo>
                    <a:pt x="515" y="161"/>
                    <a:pt x="480" y="211"/>
                    <a:pt x="463" y="252"/>
                  </a:cubicBezTo>
                  <a:cubicBezTo>
                    <a:pt x="364" y="468"/>
                    <a:pt x="268" y="685"/>
                    <a:pt x="180" y="906"/>
                  </a:cubicBezTo>
                  <a:cubicBezTo>
                    <a:pt x="47" y="1243"/>
                    <a:pt x="0" y="1592"/>
                    <a:pt x="32" y="1980"/>
                  </a:cubicBezTo>
                  <a:cubicBezTo>
                    <a:pt x="206" y="1794"/>
                    <a:pt x="363" y="1624"/>
                    <a:pt x="524" y="1458"/>
                  </a:cubicBezTo>
                  <a:cubicBezTo>
                    <a:pt x="704" y="1270"/>
                    <a:pt x="881" y="1079"/>
                    <a:pt x="1137" y="984"/>
                  </a:cubicBezTo>
                  <a:cubicBezTo>
                    <a:pt x="1284" y="929"/>
                    <a:pt x="1425" y="897"/>
                    <a:pt x="1561" y="897"/>
                  </a:cubicBezTo>
                  <a:cubicBezTo>
                    <a:pt x="1760" y="897"/>
                    <a:pt x="1946" y="966"/>
                    <a:pt x="2119" y="1139"/>
                  </a:cubicBezTo>
                  <a:cubicBezTo>
                    <a:pt x="2219" y="1239"/>
                    <a:pt x="2241" y="1343"/>
                    <a:pt x="2182" y="1479"/>
                  </a:cubicBezTo>
                  <a:cubicBezTo>
                    <a:pt x="2078" y="1722"/>
                    <a:pt x="1879" y="1806"/>
                    <a:pt x="1641" y="1830"/>
                  </a:cubicBezTo>
                  <a:cubicBezTo>
                    <a:pt x="1266" y="1869"/>
                    <a:pt x="888" y="1893"/>
                    <a:pt x="513" y="1939"/>
                  </a:cubicBezTo>
                  <a:cubicBezTo>
                    <a:pt x="359" y="1958"/>
                    <a:pt x="203" y="1999"/>
                    <a:pt x="71" y="2146"/>
                  </a:cubicBezTo>
                  <a:lnTo>
                    <a:pt x="227" y="2192"/>
                  </a:lnTo>
                  <a:cubicBezTo>
                    <a:pt x="665" y="2324"/>
                    <a:pt x="1115" y="2382"/>
                    <a:pt x="1569" y="2419"/>
                  </a:cubicBezTo>
                  <a:cubicBezTo>
                    <a:pt x="1710" y="2430"/>
                    <a:pt x="1851" y="2445"/>
                    <a:pt x="1990" y="2452"/>
                  </a:cubicBezTo>
                  <a:cubicBezTo>
                    <a:pt x="1998" y="2453"/>
                    <a:pt x="2005" y="2453"/>
                    <a:pt x="2013" y="2453"/>
                  </a:cubicBezTo>
                  <a:cubicBezTo>
                    <a:pt x="2295" y="2453"/>
                    <a:pt x="2622" y="2254"/>
                    <a:pt x="2537" y="1921"/>
                  </a:cubicBezTo>
                  <a:cubicBezTo>
                    <a:pt x="2529" y="1891"/>
                    <a:pt x="2540" y="1856"/>
                    <a:pt x="2544" y="1798"/>
                  </a:cubicBezTo>
                  <a:cubicBezTo>
                    <a:pt x="2570" y="1804"/>
                    <a:pt x="2594" y="1807"/>
                    <a:pt x="2620" y="1807"/>
                  </a:cubicBezTo>
                  <a:cubicBezTo>
                    <a:pt x="2906" y="1770"/>
                    <a:pt x="3178" y="1713"/>
                    <a:pt x="3386" y="1479"/>
                  </a:cubicBezTo>
                  <a:cubicBezTo>
                    <a:pt x="3518" y="1330"/>
                    <a:pt x="3694" y="1224"/>
                    <a:pt x="3860" y="1090"/>
                  </a:cubicBezTo>
                  <a:cubicBezTo>
                    <a:pt x="3826" y="1049"/>
                    <a:pt x="3772" y="984"/>
                    <a:pt x="3711" y="921"/>
                  </a:cubicBezTo>
                  <a:cubicBezTo>
                    <a:pt x="3579" y="775"/>
                    <a:pt x="3280" y="668"/>
                    <a:pt x="3054" y="668"/>
                  </a:cubicBezTo>
                  <a:cubicBezTo>
                    <a:pt x="2994" y="668"/>
                    <a:pt x="2939" y="676"/>
                    <a:pt x="2893" y="693"/>
                  </a:cubicBezTo>
                  <a:cubicBezTo>
                    <a:pt x="2813" y="723"/>
                    <a:pt x="2710" y="790"/>
                    <a:pt x="2645" y="790"/>
                  </a:cubicBezTo>
                  <a:cubicBezTo>
                    <a:pt x="2634" y="790"/>
                    <a:pt x="2623" y="788"/>
                    <a:pt x="2615" y="784"/>
                  </a:cubicBezTo>
                  <a:cubicBezTo>
                    <a:pt x="2542" y="743"/>
                    <a:pt x="2524" y="602"/>
                    <a:pt x="2479" y="507"/>
                  </a:cubicBezTo>
                  <a:cubicBezTo>
                    <a:pt x="2381" y="297"/>
                    <a:pt x="2267" y="92"/>
                    <a:pt x="2014" y="46"/>
                  </a:cubicBezTo>
                  <a:cubicBezTo>
                    <a:pt x="1847" y="15"/>
                    <a:pt x="1680" y="1"/>
                    <a:pt x="15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3960591" y="516960"/>
              <a:ext cx="419832" cy="318862"/>
            </a:xfrm>
            <a:custGeom>
              <a:avLst/>
              <a:gdLst/>
              <a:ahLst/>
              <a:cxnLst/>
              <a:rect l="l" t="t" r="r" b="b"/>
              <a:pathLst>
                <a:path w="4395" h="3338" extrusionOk="0">
                  <a:moveTo>
                    <a:pt x="1738" y="1"/>
                  </a:moveTo>
                  <a:cubicBezTo>
                    <a:pt x="1646" y="1"/>
                    <a:pt x="1552" y="10"/>
                    <a:pt x="1457" y="28"/>
                  </a:cubicBezTo>
                  <a:cubicBezTo>
                    <a:pt x="1128" y="89"/>
                    <a:pt x="855" y="268"/>
                    <a:pt x="575" y="425"/>
                  </a:cubicBezTo>
                  <a:cubicBezTo>
                    <a:pt x="562" y="431"/>
                    <a:pt x="562" y="457"/>
                    <a:pt x="549" y="487"/>
                  </a:cubicBezTo>
                  <a:lnTo>
                    <a:pt x="630" y="481"/>
                  </a:lnTo>
                  <a:cubicBezTo>
                    <a:pt x="1011" y="453"/>
                    <a:pt x="1392" y="412"/>
                    <a:pt x="1773" y="403"/>
                  </a:cubicBezTo>
                  <a:cubicBezTo>
                    <a:pt x="1781" y="403"/>
                    <a:pt x="1788" y="403"/>
                    <a:pt x="1795" y="403"/>
                  </a:cubicBezTo>
                  <a:cubicBezTo>
                    <a:pt x="2158" y="403"/>
                    <a:pt x="2382" y="625"/>
                    <a:pt x="2526" y="944"/>
                  </a:cubicBezTo>
                  <a:cubicBezTo>
                    <a:pt x="2559" y="1016"/>
                    <a:pt x="2594" y="1089"/>
                    <a:pt x="2630" y="1159"/>
                  </a:cubicBezTo>
                  <a:cubicBezTo>
                    <a:pt x="2760" y="1108"/>
                    <a:pt x="2898" y="1084"/>
                    <a:pt x="3034" y="1084"/>
                  </a:cubicBezTo>
                  <a:cubicBezTo>
                    <a:pt x="3472" y="1084"/>
                    <a:pt x="3891" y="1331"/>
                    <a:pt x="3969" y="1693"/>
                  </a:cubicBezTo>
                  <a:cubicBezTo>
                    <a:pt x="3743" y="1732"/>
                    <a:pt x="3575" y="1866"/>
                    <a:pt x="3425" y="2033"/>
                  </a:cubicBezTo>
                  <a:cubicBezTo>
                    <a:pt x="3276" y="2200"/>
                    <a:pt x="3109" y="2332"/>
                    <a:pt x="2881" y="2367"/>
                  </a:cubicBezTo>
                  <a:cubicBezTo>
                    <a:pt x="2793" y="2380"/>
                    <a:pt x="2702" y="2401"/>
                    <a:pt x="2607" y="2419"/>
                  </a:cubicBezTo>
                  <a:cubicBezTo>
                    <a:pt x="2607" y="2792"/>
                    <a:pt x="2390" y="3047"/>
                    <a:pt x="2059" y="3047"/>
                  </a:cubicBezTo>
                  <a:cubicBezTo>
                    <a:pt x="2046" y="3047"/>
                    <a:pt x="2033" y="3046"/>
                    <a:pt x="2020" y="3045"/>
                  </a:cubicBezTo>
                  <a:cubicBezTo>
                    <a:pt x="1595" y="3018"/>
                    <a:pt x="1173" y="2964"/>
                    <a:pt x="751" y="2904"/>
                  </a:cubicBezTo>
                  <a:cubicBezTo>
                    <a:pt x="506" y="2869"/>
                    <a:pt x="266" y="2798"/>
                    <a:pt x="23" y="2744"/>
                  </a:cubicBezTo>
                  <a:lnTo>
                    <a:pt x="0" y="2783"/>
                  </a:lnTo>
                  <a:cubicBezTo>
                    <a:pt x="78" y="2839"/>
                    <a:pt x="153" y="2917"/>
                    <a:pt x="242" y="2947"/>
                  </a:cubicBezTo>
                  <a:cubicBezTo>
                    <a:pt x="450" y="3023"/>
                    <a:pt x="664" y="3084"/>
                    <a:pt x="881" y="3133"/>
                  </a:cubicBezTo>
                  <a:cubicBezTo>
                    <a:pt x="1260" y="3211"/>
                    <a:pt x="1641" y="3289"/>
                    <a:pt x="2024" y="3333"/>
                  </a:cubicBezTo>
                  <a:cubicBezTo>
                    <a:pt x="2047" y="3336"/>
                    <a:pt x="2071" y="3337"/>
                    <a:pt x="2095" y="3337"/>
                  </a:cubicBezTo>
                  <a:cubicBezTo>
                    <a:pt x="2474" y="3337"/>
                    <a:pt x="2945" y="3015"/>
                    <a:pt x="2933" y="2573"/>
                  </a:cubicBezTo>
                  <a:cubicBezTo>
                    <a:pt x="2931" y="2545"/>
                    <a:pt x="2983" y="2489"/>
                    <a:pt x="3004" y="2489"/>
                  </a:cubicBezTo>
                  <a:cubicBezTo>
                    <a:pt x="3005" y="2489"/>
                    <a:pt x="3006" y="2490"/>
                    <a:pt x="3007" y="2490"/>
                  </a:cubicBezTo>
                  <a:cubicBezTo>
                    <a:pt x="3045" y="2498"/>
                    <a:pt x="3080" y="2501"/>
                    <a:pt x="3115" y="2501"/>
                  </a:cubicBezTo>
                  <a:cubicBezTo>
                    <a:pt x="3318" y="2501"/>
                    <a:pt x="3465" y="2373"/>
                    <a:pt x="3605" y="2233"/>
                  </a:cubicBezTo>
                  <a:cubicBezTo>
                    <a:pt x="3837" y="2003"/>
                    <a:pt x="4055" y="1756"/>
                    <a:pt x="4395" y="1680"/>
                  </a:cubicBezTo>
                  <a:cubicBezTo>
                    <a:pt x="4103" y="1065"/>
                    <a:pt x="3830" y="805"/>
                    <a:pt x="3196" y="687"/>
                  </a:cubicBezTo>
                  <a:cubicBezTo>
                    <a:pt x="3151" y="679"/>
                    <a:pt x="3103" y="675"/>
                    <a:pt x="3055" y="675"/>
                  </a:cubicBezTo>
                  <a:cubicBezTo>
                    <a:pt x="2949" y="675"/>
                    <a:pt x="2841" y="693"/>
                    <a:pt x="2741" y="719"/>
                  </a:cubicBezTo>
                  <a:cubicBezTo>
                    <a:pt x="2710" y="727"/>
                    <a:pt x="2686" y="731"/>
                    <a:pt x="2668" y="731"/>
                  </a:cubicBezTo>
                  <a:cubicBezTo>
                    <a:pt x="2615" y="731"/>
                    <a:pt x="2606" y="697"/>
                    <a:pt x="2609" y="619"/>
                  </a:cubicBezTo>
                  <a:cubicBezTo>
                    <a:pt x="2619" y="416"/>
                    <a:pt x="2531" y="260"/>
                    <a:pt x="2355" y="162"/>
                  </a:cubicBezTo>
                  <a:cubicBezTo>
                    <a:pt x="2158" y="51"/>
                    <a:pt x="1952" y="1"/>
                    <a:pt x="17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3753782" y="530238"/>
              <a:ext cx="166978" cy="216269"/>
            </a:xfrm>
            <a:custGeom>
              <a:avLst/>
              <a:gdLst/>
              <a:ahLst/>
              <a:cxnLst/>
              <a:rect l="l" t="t" r="r" b="b"/>
              <a:pathLst>
                <a:path w="1748" h="2264" extrusionOk="0">
                  <a:moveTo>
                    <a:pt x="818" y="0"/>
                  </a:moveTo>
                  <a:cubicBezTo>
                    <a:pt x="648" y="181"/>
                    <a:pt x="462" y="253"/>
                    <a:pt x="253" y="253"/>
                  </a:cubicBezTo>
                  <a:cubicBezTo>
                    <a:pt x="173" y="253"/>
                    <a:pt x="89" y="242"/>
                    <a:pt x="1" y="223"/>
                  </a:cubicBezTo>
                  <a:lnTo>
                    <a:pt x="1" y="223"/>
                  </a:lnTo>
                  <a:cubicBezTo>
                    <a:pt x="333" y="1126"/>
                    <a:pt x="848" y="1838"/>
                    <a:pt x="1747" y="2264"/>
                  </a:cubicBezTo>
                  <a:cubicBezTo>
                    <a:pt x="1251" y="1576"/>
                    <a:pt x="854" y="874"/>
                    <a:pt x="8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3981511" y="656616"/>
              <a:ext cx="180829" cy="86164"/>
            </a:xfrm>
            <a:custGeom>
              <a:avLst/>
              <a:gdLst/>
              <a:ahLst/>
              <a:cxnLst/>
              <a:rect l="l" t="t" r="r" b="b"/>
              <a:pathLst>
                <a:path w="1893" h="902" extrusionOk="0">
                  <a:moveTo>
                    <a:pt x="1291" y="0"/>
                  </a:moveTo>
                  <a:cubicBezTo>
                    <a:pt x="1098" y="0"/>
                    <a:pt x="898" y="78"/>
                    <a:pt x="716" y="210"/>
                  </a:cubicBezTo>
                  <a:cubicBezTo>
                    <a:pt x="443" y="407"/>
                    <a:pt x="224" y="680"/>
                    <a:pt x="1" y="902"/>
                  </a:cubicBezTo>
                  <a:cubicBezTo>
                    <a:pt x="402" y="866"/>
                    <a:pt x="811" y="835"/>
                    <a:pt x="1218" y="792"/>
                  </a:cubicBezTo>
                  <a:cubicBezTo>
                    <a:pt x="1352" y="777"/>
                    <a:pt x="1483" y="745"/>
                    <a:pt x="1612" y="703"/>
                  </a:cubicBezTo>
                  <a:cubicBezTo>
                    <a:pt x="1751" y="658"/>
                    <a:pt x="1833" y="547"/>
                    <a:pt x="1863" y="407"/>
                  </a:cubicBezTo>
                  <a:cubicBezTo>
                    <a:pt x="1892" y="273"/>
                    <a:pt x="1790" y="212"/>
                    <a:pt x="1701" y="142"/>
                  </a:cubicBezTo>
                  <a:cubicBezTo>
                    <a:pt x="1575" y="44"/>
                    <a:pt x="1435" y="0"/>
                    <a:pt x="12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3693411" y="556125"/>
              <a:ext cx="214167" cy="196017"/>
            </a:xfrm>
            <a:custGeom>
              <a:avLst/>
              <a:gdLst/>
              <a:ahLst/>
              <a:cxnLst/>
              <a:rect l="l" t="t" r="r" b="b"/>
              <a:pathLst>
                <a:path w="2242" h="2052" extrusionOk="0">
                  <a:moveTo>
                    <a:pt x="571" y="1"/>
                  </a:moveTo>
                  <a:cubicBezTo>
                    <a:pt x="417" y="170"/>
                    <a:pt x="265" y="296"/>
                    <a:pt x="45" y="303"/>
                  </a:cubicBezTo>
                  <a:cubicBezTo>
                    <a:pt x="34" y="303"/>
                    <a:pt x="1" y="417"/>
                    <a:pt x="21" y="441"/>
                  </a:cubicBezTo>
                  <a:cubicBezTo>
                    <a:pt x="216" y="679"/>
                    <a:pt x="395" y="945"/>
                    <a:pt x="633" y="1132"/>
                  </a:cubicBezTo>
                  <a:cubicBezTo>
                    <a:pt x="963" y="1396"/>
                    <a:pt x="1339" y="1606"/>
                    <a:pt x="1703" y="1825"/>
                  </a:cubicBezTo>
                  <a:cubicBezTo>
                    <a:pt x="1859" y="1920"/>
                    <a:pt x="2039" y="1978"/>
                    <a:pt x="2208" y="2052"/>
                  </a:cubicBezTo>
                  <a:lnTo>
                    <a:pt x="2242" y="2006"/>
                  </a:lnTo>
                  <a:cubicBezTo>
                    <a:pt x="1402" y="1580"/>
                    <a:pt x="889" y="887"/>
                    <a:pt x="5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3489181" y="3901"/>
              <a:ext cx="454986" cy="783783"/>
            </a:xfrm>
            <a:custGeom>
              <a:avLst/>
              <a:gdLst/>
              <a:ahLst/>
              <a:cxnLst/>
              <a:rect l="l" t="t" r="r" b="b"/>
              <a:pathLst>
                <a:path w="4763" h="8205" extrusionOk="0">
                  <a:moveTo>
                    <a:pt x="340" y="1"/>
                  </a:moveTo>
                  <a:lnTo>
                    <a:pt x="307" y="3"/>
                  </a:lnTo>
                  <a:cubicBezTo>
                    <a:pt x="301" y="29"/>
                    <a:pt x="296" y="55"/>
                    <a:pt x="292" y="81"/>
                  </a:cubicBezTo>
                  <a:cubicBezTo>
                    <a:pt x="260" y="339"/>
                    <a:pt x="231" y="599"/>
                    <a:pt x="199" y="859"/>
                  </a:cubicBezTo>
                  <a:cubicBezTo>
                    <a:pt x="145" y="1305"/>
                    <a:pt x="69" y="1751"/>
                    <a:pt x="41" y="2199"/>
                  </a:cubicBezTo>
                  <a:cubicBezTo>
                    <a:pt x="4" y="2822"/>
                    <a:pt x="0" y="3442"/>
                    <a:pt x="106" y="4065"/>
                  </a:cubicBezTo>
                  <a:cubicBezTo>
                    <a:pt x="205" y="4659"/>
                    <a:pt x="441" y="5222"/>
                    <a:pt x="797" y="5705"/>
                  </a:cubicBezTo>
                  <a:cubicBezTo>
                    <a:pt x="1245" y="6315"/>
                    <a:pt x="1827" y="6781"/>
                    <a:pt x="2449" y="7196"/>
                  </a:cubicBezTo>
                  <a:cubicBezTo>
                    <a:pt x="2956" y="7534"/>
                    <a:pt x="3508" y="7801"/>
                    <a:pt x="4086" y="7995"/>
                  </a:cubicBezTo>
                  <a:cubicBezTo>
                    <a:pt x="4304" y="8065"/>
                    <a:pt x="4523" y="8136"/>
                    <a:pt x="4740" y="8205"/>
                  </a:cubicBezTo>
                  <a:lnTo>
                    <a:pt x="4763" y="8160"/>
                  </a:lnTo>
                  <a:cubicBezTo>
                    <a:pt x="4724" y="8132"/>
                    <a:pt x="4685" y="8108"/>
                    <a:pt x="4644" y="8086"/>
                  </a:cubicBezTo>
                  <a:cubicBezTo>
                    <a:pt x="4214" y="7915"/>
                    <a:pt x="3772" y="7770"/>
                    <a:pt x="3360" y="7565"/>
                  </a:cubicBezTo>
                  <a:cubicBezTo>
                    <a:pt x="2884" y="7328"/>
                    <a:pt x="2421" y="7064"/>
                    <a:pt x="1977" y="6772"/>
                  </a:cubicBezTo>
                  <a:cubicBezTo>
                    <a:pt x="1741" y="6620"/>
                    <a:pt x="1552" y="6395"/>
                    <a:pt x="1342" y="6203"/>
                  </a:cubicBezTo>
                  <a:cubicBezTo>
                    <a:pt x="745" y="5661"/>
                    <a:pt x="381" y="4990"/>
                    <a:pt x="205" y="4208"/>
                  </a:cubicBezTo>
                  <a:cubicBezTo>
                    <a:pt x="114" y="3801"/>
                    <a:pt x="130" y="3388"/>
                    <a:pt x="112" y="2980"/>
                  </a:cubicBezTo>
                  <a:cubicBezTo>
                    <a:pt x="101" y="2751"/>
                    <a:pt x="88" y="2522"/>
                    <a:pt x="112" y="2298"/>
                  </a:cubicBezTo>
                  <a:cubicBezTo>
                    <a:pt x="186" y="1567"/>
                    <a:pt x="277" y="837"/>
                    <a:pt x="359" y="107"/>
                  </a:cubicBezTo>
                  <a:cubicBezTo>
                    <a:pt x="364" y="73"/>
                    <a:pt x="348" y="36"/>
                    <a:pt x="3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3840422" y="527181"/>
              <a:ext cx="80528" cy="205283"/>
            </a:xfrm>
            <a:custGeom>
              <a:avLst/>
              <a:gdLst/>
              <a:ahLst/>
              <a:cxnLst/>
              <a:rect l="l" t="t" r="r" b="b"/>
              <a:pathLst>
                <a:path w="843" h="2149" extrusionOk="0">
                  <a:moveTo>
                    <a:pt x="511" y="1"/>
                  </a:moveTo>
                  <a:lnTo>
                    <a:pt x="0" y="62"/>
                  </a:lnTo>
                  <a:cubicBezTo>
                    <a:pt x="4" y="857"/>
                    <a:pt x="391" y="1517"/>
                    <a:pt x="842" y="2149"/>
                  </a:cubicBezTo>
                  <a:cubicBezTo>
                    <a:pt x="731" y="1418"/>
                    <a:pt x="617" y="694"/>
                    <a:pt x="5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3657208" y="604746"/>
              <a:ext cx="188280" cy="129723"/>
            </a:xfrm>
            <a:custGeom>
              <a:avLst/>
              <a:gdLst/>
              <a:ahLst/>
              <a:cxnLst/>
              <a:rect l="l" t="t" r="r" b="b"/>
              <a:pathLst>
                <a:path w="1971" h="1358" extrusionOk="0">
                  <a:moveTo>
                    <a:pt x="348" y="1"/>
                  </a:moveTo>
                  <a:lnTo>
                    <a:pt x="1" y="201"/>
                  </a:lnTo>
                  <a:cubicBezTo>
                    <a:pt x="584" y="711"/>
                    <a:pt x="1276" y="1036"/>
                    <a:pt x="1970" y="1357"/>
                  </a:cubicBezTo>
                  <a:cubicBezTo>
                    <a:pt x="1354" y="989"/>
                    <a:pt x="735" y="625"/>
                    <a:pt x="3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3748815" y="497951"/>
              <a:ext cx="81769" cy="47380"/>
            </a:xfrm>
            <a:custGeom>
              <a:avLst/>
              <a:gdLst/>
              <a:ahLst/>
              <a:cxnLst/>
              <a:rect l="l" t="t" r="r" b="b"/>
              <a:pathLst>
                <a:path w="856" h="496" extrusionOk="0">
                  <a:moveTo>
                    <a:pt x="442" y="0"/>
                  </a:moveTo>
                  <a:cubicBezTo>
                    <a:pt x="269" y="0"/>
                    <a:pt x="110" y="103"/>
                    <a:pt x="43" y="279"/>
                  </a:cubicBezTo>
                  <a:cubicBezTo>
                    <a:pt x="1" y="392"/>
                    <a:pt x="34" y="450"/>
                    <a:pt x="149" y="476"/>
                  </a:cubicBezTo>
                  <a:cubicBezTo>
                    <a:pt x="206" y="489"/>
                    <a:pt x="261" y="495"/>
                    <a:pt x="313" y="495"/>
                  </a:cubicBezTo>
                  <a:cubicBezTo>
                    <a:pt x="524" y="495"/>
                    <a:pt x="698" y="392"/>
                    <a:pt x="855" y="205"/>
                  </a:cubicBezTo>
                  <a:cubicBezTo>
                    <a:pt x="801" y="158"/>
                    <a:pt x="746" y="113"/>
                    <a:pt x="688" y="73"/>
                  </a:cubicBezTo>
                  <a:cubicBezTo>
                    <a:pt x="609" y="24"/>
                    <a:pt x="524" y="0"/>
                    <a:pt x="4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3680324" y="533772"/>
              <a:ext cx="61136" cy="40216"/>
            </a:xfrm>
            <a:custGeom>
              <a:avLst/>
              <a:gdLst/>
              <a:ahLst/>
              <a:cxnLst/>
              <a:rect l="l" t="t" r="r" b="b"/>
              <a:pathLst>
                <a:path w="640" h="421" extrusionOk="0">
                  <a:moveTo>
                    <a:pt x="376" y="0"/>
                  </a:moveTo>
                  <a:cubicBezTo>
                    <a:pt x="306" y="0"/>
                    <a:pt x="235" y="24"/>
                    <a:pt x="164" y="54"/>
                  </a:cubicBezTo>
                  <a:cubicBezTo>
                    <a:pt x="0" y="123"/>
                    <a:pt x="26" y="264"/>
                    <a:pt x="26" y="394"/>
                  </a:cubicBezTo>
                  <a:cubicBezTo>
                    <a:pt x="79" y="412"/>
                    <a:pt x="132" y="420"/>
                    <a:pt x="185" y="420"/>
                  </a:cubicBezTo>
                  <a:cubicBezTo>
                    <a:pt x="337" y="420"/>
                    <a:pt x="484" y="351"/>
                    <a:pt x="582" y="227"/>
                  </a:cubicBezTo>
                  <a:cubicBezTo>
                    <a:pt x="640" y="157"/>
                    <a:pt x="627" y="114"/>
                    <a:pt x="560" y="64"/>
                  </a:cubicBezTo>
                  <a:cubicBezTo>
                    <a:pt x="498" y="18"/>
                    <a:pt x="437" y="0"/>
                    <a:pt x="3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3841473" y="489927"/>
              <a:ext cx="50628" cy="32096"/>
            </a:xfrm>
            <a:custGeom>
              <a:avLst/>
              <a:gdLst/>
              <a:ahLst/>
              <a:cxnLst/>
              <a:rect l="l" t="t" r="r" b="b"/>
              <a:pathLst>
                <a:path w="530" h="336" extrusionOk="0">
                  <a:moveTo>
                    <a:pt x="271" y="1"/>
                  </a:moveTo>
                  <a:cubicBezTo>
                    <a:pt x="257" y="1"/>
                    <a:pt x="243" y="2"/>
                    <a:pt x="231" y="6"/>
                  </a:cubicBezTo>
                  <a:cubicBezTo>
                    <a:pt x="173" y="23"/>
                    <a:pt x="123" y="64"/>
                    <a:pt x="64" y="97"/>
                  </a:cubicBezTo>
                  <a:cubicBezTo>
                    <a:pt x="47" y="158"/>
                    <a:pt x="1" y="240"/>
                    <a:pt x="21" y="268"/>
                  </a:cubicBezTo>
                  <a:cubicBezTo>
                    <a:pt x="53" y="309"/>
                    <a:pt x="133" y="316"/>
                    <a:pt x="194" y="329"/>
                  </a:cubicBezTo>
                  <a:cubicBezTo>
                    <a:pt x="210" y="333"/>
                    <a:pt x="229" y="336"/>
                    <a:pt x="247" y="336"/>
                  </a:cubicBezTo>
                  <a:cubicBezTo>
                    <a:pt x="265" y="336"/>
                    <a:pt x="282" y="333"/>
                    <a:pt x="294" y="326"/>
                  </a:cubicBezTo>
                  <a:cubicBezTo>
                    <a:pt x="368" y="276"/>
                    <a:pt x="469" y="231"/>
                    <a:pt x="500" y="160"/>
                  </a:cubicBezTo>
                  <a:cubicBezTo>
                    <a:pt x="530" y="98"/>
                    <a:pt x="378" y="1"/>
                    <a:pt x="2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3646222" y="583922"/>
              <a:ext cx="34198" cy="29040"/>
            </a:xfrm>
            <a:custGeom>
              <a:avLst/>
              <a:gdLst/>
              <a:ahLst/>
              <a:cxnLst/>
              <a:rect l="l" t="t" r="r" b="b"/>
              <a:pathLst>
                <a:path w="358" h="304" extrusionOk="0">
                  <a:moveTo>
                    <a:pt x="220" y="1"/>
                  </a:moveTo>
                  <a:cubicBezTo>
                    <a:pt x="152" y="1"/>
                    <a:pt x="72" y="44"/>
                    <a:pt x="10" y="126"/>
                  </a:cubicBezTo>
                  <a:cubicBezTo>
                    <a:pt x="12" y="159"/>
                    <a:pt x="1" y="234"/>
                    <a:pt x="29" y="280"/>
                  </a:cubicBezTo>
                  <a:cubicBezTo>
                    <a:pt x="39" y="296"/>
                    <a:pt x="60" y="303"/>
                    <a:pt x="87" y="303"/>
                  </a:cubicBezTo>
                  <a:cubicBezTo>
                    <a:pt x="165" y="303"/>
                    <a:pt x="289" y="246"/>
                    <a:pt x="339" y="169"/>
                  </a:cubicBezTo>
                  <a:cubicBezTo>
                    <a:pt x="357" y="141"/>
                    <a:pt x="339" y="63"/>
                    <a:pt x="309" y="35"/>
                  </a:cubicBezTo>
                  <a:cubicBezTo>
                    <a:pt x="285" y="12"/>
                    <a:pt x="254" y="1"/>
                    <a:pt x="2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3744707" y="303942"/>
              <a:ext cx="90462" cy="75656"/>
            </a:xfrm>
            <a:custGeom>
              <a:avLst/>
              <a:gdLst/>
              <a:ahLst/>
              <a:cxnLst/>
              <a:rect l="l" t="t" r="r" b="b"/>
              <a:pathLst>
                <a:path w="947" h="792" extrusionOk="0">
                  <a:moveTo>
                    <a:pt x="494" y="0"/>
                  </a:moveTo>
                  <a:cubicBezTo>
                    <a:pt x="351" y="0"/>
                    <a:pt x="209" y="60"/>
                    <a:pt x="124" y="171"/>
                  </a:cubicBezTo>
                  <a:cubicBezTo>
                    <a:pt x="1" y="327"/>
                    <a:pt x="29" y="554"/>
                    <a:pt x="185" y="677"/>
                  </a:cubicBezTo>
                  <a:cubicBezTo>
                    <a:pt x="279" y="751"/>
                    <a:pt x="449" y="791"/>
                    <a:pt x="593" y="791"/>
                  </a:cubicBezTo>
                  <a:cubicBezTo>
                    <a:pt x="698" y="791"/>
                    <a:pt x="789" y="769"/>
                    <a:pt x="826" y="723"/>
                  </a:cubicBezTo>
                  <a:cubicBezTo>
                    <a:pt x="947" y="567"/>
                    <a:pt x="921" y="197"/>
                    <a:pt x="779" y="91"/>
                  </a:cubicBezTo>
                  <a:cubicBezTo>
                    <a:pt x="697" y="30"/>
                    <a:pt x="595" y="0"/>
                    <a:pt x="4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3588335" y="216633"/>
              <a:ext cx="85972" cy="81865"/>
            </a:xfrm>
            <a:custGeom>
              <a:avLst/>
              <a:gdLst/>
              <a:ahLst/>
              <a:cxnLst/>
              <a:rect l="l" t="t" r="r" b="b"/>
              <a:pathLst>
                <a:path w="900" h="857" extrusionOk="0">
                  <a:moveTo>
                    <a:pt x="433" y="1"/>
                  </a:moveTo>
                  <a:cubicBezTo>
                    <a:pt x="397" y="1"/>
                    <a:pt x="364" y="6"/>
                    <a:pt x="333" y="17"/>
                  </a:cubicBezTo>
                  <a:cubicBezTo>
                    <a:pt x="246" y="48"/>
                    <a:pt x="150" y="113"/>
                    <a:pt x="105" y="190"/>
                  </a:cubicBezTo>
                  <a:cubicBezTo>
                    <a:pt x="1" y="366"/>
                    <a:pt x="71" y="589"/>
                    <a:pt x="254" y="745"/>
                  </a:cubicBezTo>
                  <a:cubicBezTo>
                    <a:pt x="261" y="754"/>
                    <a:pt x="270" y="764"/>
                    <a:pt x="280" y="771"/>
                  </a:cubicBezTo>
                  <a:cubicBezTo>
                    <a:pt x="347" y="825"/>
                    <a:pt x="464" y="856"/>
                    <a:pt x="569" y="856"/>
                  </a:cubicBezTo>
                  <a:cubicBezTo>
                    <a:pt x="674" y="856"/>
                    <a:pt x="767" y="826"/>
                    <a:pt x="791" y="756"/>
                  </a:cubicBezTo>
                  <a:cubicBezTo>
                    <a:pt x="835" y="615"/>
                    <a:pt x="889" y="472"/>
                    <a:pt x="893" y="327"/>
                  </a:cubicBezTo>
                  <a:cubicBezTo>
                    <a:pt x="899" y="169"/>
                    <a:pt x="637" y="1"/>
                    <a:pt x="4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3122751" y="733608"/>
              <a:ext cx="584613" cy="417349"/>
            </a:xfrm>
            <a:custGeom>
              <a:avLst/>
              <a:gdLst/>
              <a:ahLst/>
              <a:cxnLst/>
              <a:rect l="l" t="t" r="r" b="b"/>
              <a:pathLst>
                <a:path w="6120" h="4369" extrusionOk="0">
                  <a:moveTo>
                    <a:pt x="2454" y="2150"/>
                  </a:moveTo>
                  <a:cubicBezTo>
                    <a:pt x="2461" y="2150"/>
                    <a:pt x="2469" y="2150"/>
                    <a:pt x="2476" y="2151"/>
                  </a:cubicBezTo>
                  <a:cubicBezTo>
                    <a:pt x="2679" y="2195"/>
                    <a:pt x="2883" y="2279"/>
                    <a:pt x="3050" y="2450"/>
                  </a:cubicBezTo>
                  <a:cubicBezTo>
                    <a:pt x="3177" y="2578"/>
                    <a:pt x="3152" y="2741"/>
                    <a:pt x="3154" y="2885"/>
                  </a:cubicBezTo>
                  <a:cubicBezTo>
                    <a:pt x="3156" y="3073"/>
                    <a:pt x="2797" y="3348"/>
                    <a:pt x="2578" y="3348"/>
                  </a:cubicBezTo>
                  <a:cubicBezTo>
                    <a:pt x="2567" y="3348"/>
                    <a:pt x="2556" y="3347"/>
                    <a:pt x="2545" y="3345"/>
                  </a:cubicBezTo>
                  <a:cubicBezTo>
                    <a:pt x="2117" y="3284"/>
                    <a:pt x="1881" y="3067"/>
                    <a:pt x="1878" y="2663"/>
                  </a:cubicBezTo>
                  <a:lnTo>
                    <a:pt x="1880" y="2663"/>
                  </a:lnTo>
                  <a:cubicBezTo>
                    <a:pt x="1878" y="2414"/>
                    <a:pt x="2179" y="2150"/>
                    <a:pt x="2454" y="2150"/>
                  </a:cubicBezTo>
                  <a:close/>
                  <a:moveTo>
                    <a:pt x="4331" y="2522"/>
                  </a:moveTo>
                  <a:cubicBezTo>
                    <a:pt x="4408" y="2522"/>
                    <a:pt x="4487" y="2541"/>
                    <a:pt x="4572" y="2580"/>
                  </a:cubicBezTo>
                  <a:lnTo>
                    <a:pt x="4574" y="2580"/>
                  </a:lnTo>
                  <a:cubicBezTo>
                    <a:pt x="4810" y="2689"/>
                    <a:pt x="4940" y="2855"/>
                    <a:pt x="4921" y="3122"/>
                  </a:cubicBezTo>
                  <a:cubicBezTo>
                    <a:pt x="4916" y="3308"/>
                    <a:pt x="4871" y="3474"/>
                    <a:pt x="4682" y="3566"/>
                  </a:cubicBezTo>
                  <a:cubicBezTo>
                    <a:pt x="4641" y="3587"/>
                    <a:pt x="4605" y="3626"/>
                    <a:pt x="4572" y="3659"/>
                  </a:cubicBezTo>
                  <a:cubicBezTo>
                    <a:pt x="4507" y="3733"/>
                    <a:pt x="4415" y="3772"/>
                    <a:pt x="4320" y="3772"/>
                  </a:cubicBezTo>
                  <a:cubicBezTo>
                    <a:pt x="4280" y="3772"/>
                    <a:pt x="4240" y="3765"/>
                    <a:pt x="4200" y="3750"/>
                  </a:cubicBezTo>
                  <a:cubicBezTo>
                    <a:pt x="3944" y="3667"/>
                    <a:pt x="3767" y="3511"/>
                    <a:pt x="3719" y="3228"/>
                  </a:cubicBezTo>
                  <a:cubicBezTo>
                    <a:pt x="3675" y="2972"/>
                    <a:pt x="3777" y="2801"/>
                    <a:pt x="3981" y="2652"/>
                  </a:cubicBezTo>
                  <a:cubicBezTo>
                    <a:pt x="4099" y="2567"/>
                    <a:pt x="4212" y="2522"/>
                    <a:pt x="4331" y="2522"/>
                  </a:cubicBezTo>
                  <a:close/>
                  <a:moveTo>
                    <a:pt x="4860" y="1"/>
                  </a:moveTo>
                  <a:lnTo>
                    <a:pt x="4860" y="1"/>
                  </a:lnTo>
                  <a:cubicBezTo>
                    <a:pt x="4566" y="34"/>
                    <a:pt x="4295" y="43"/>
                    <a:pt x="4033" y="99"/>
                  </a:cubicBezTo>
                  <a:cubicBezTo>
                    <a:pt x="3301" y="255"/>
                    <a:pt x="2656" y="595"/>
                    <a:pt x="2143" y="1140"/>
                  </a:cubicBezTo>
                  <a:cubicBezTo>
                    <a:pt x="1729" y="1580"/>
                    <a:pt x="1311" y="2017"/>
                    <a:pt x="978" y="2528"/>
                  </a:cubicBezTo>
                  <a:cubicBezTo>
                    <a:pt x="666" y="3011"/>
                    <a:pt x="337" y="3483"/>
                    <a:pt x="16" y="3959"/>
                  </a:cubicBezTo>
                  <a:cubicBezTo>
                    <a:pt x="10" y="3973"/>
                    <a:pt x="5" y="3988"/>
                    <a:pt x="1" y="4003"/>
                  </a:cubicBezTo>
                  <a:cubicBezTo>
                    <a:pt x="150" y="4032"/>
                    <a:pt x="297" y="4049"/>
                    <a:pt x="442" y="4049"/>
                  </a:cubicBezTo>
                  <a:cubicBezTo>
                    <a:pt x="679" y="4049"/>
                    <a:pt x="909" y="4003"/>
                    <a:pt x="1131" y="3884"/>
                  </a:cubicBezTo>
                  <a:cubicBezTo>
                    <a:pt x="1169" y="3863"/>
                    <a:pt x="1203" y="3854"/>
                    <a:pt x="1237" y="3854"/>
                  </a:cubicBezTo>
                  <a:cubicBezTo>
                    <a:pt x="1271" y="3854"/>
                    <a:pt x="1305" y="3864"/>
                    <a:pt x="1343" y="3881"/>
                  </a:cubicBezTo>
                  <a:cubicBezTo>
                    <a:pt x="1569" y="3986"/>
                    <a:pt x="1796" y="4098"/>
                    <a:pt x="2030" y="4187"/>
                  </a:cubicBezTo>
                  <a:cubicBezTo>
                    <a:pt x="2153" y="4234"/>
                    <a:pt x="2276" y="4257"/>
                    <a:pt x="2398" y="4257"/>
                  </a:cubicBezTo>
                  <a:cubicBezTo>
                    <a:pt x="2572" y="4257"/>
                    <a:pt x="2743" y="4209"/>
                    <a:pt x="2909" y="4111"/>
                  </a:cubicBezTo>
                  <a:cubicBezTo>
                    <a:pt x="2923" y="4102"/>
                    <a:pt x="2946" y="4097"/>
                    <a:pt x="2968" y="4097"/>
                  </a:cubicBezTo>
                  <a:cubicBezTo>
                    <a:pt x="2992" y="4097"/>
                    <a:pt x="3015" y="4102"/>
                    <a:pt x="3028" y="4113"/>
                  </a:cubicBezTo>
                  <a:cubicBezTo>
                    <a:pt x="3220" y="4264"/>
                    <a:pt x="3418" y="4368"/>
                    <a:pt x="3635" y="4368"/>
                  </a:cubicBezTo>
                  <a:cubicBezTo>
                    <a:pt x="3742" y="4368"/>
                    <a:pt x="3854" y="4343"/>
                    <a:pt x="3972" y="4286"/>
                  </a:cubicBezTo>
                  <a:cubicBezTo>
                    <a:pt x="3986" y="4278"/>
                    <a:pt x="4001" y="4274"/>
                    <a:pt x="4016" y="4274"/>
                  </a:cubicBezTo>
                  <a:cubicBezTo>
                    <a:pt x="4020" y="4274"/>
                    <a:pt x="4023" y="4274"/>
                    <a:pt x="4026" y="4274"/>
                  </a:cubicBezTo>
                  <a:cubicBezTo>
                    <a:pt x="4055" y="4279"/>
                    <a:pt x="4084" y="4282"/>
                    <a:pt x="4112" y="4282"/>
                  </a:cubicBezTo>
                  <a:cubicBezTo>
                    <a:pt x="4284" y="4282"/>
                    <a:pt x="4429" y="4196"/>
                    <a:pt x="4563" y="4100"/>
                  </a:cubicBezTo>
                  <a:cubicBezTo>
                    <a:pt x="5137" y="3697"/>
                    <a:pt x="5592" y="3165"/>
                    <a:pt x="6120" y="2669"/>
                  </a:cubicBezTo>
                  <a:cubicBezTo>
                    <a:pt x="5806" y="2610"/>
                    <a:pt x="5771" y="2556"/>
                    <a:pt x="5743" y="2130"/>
                  </a:cubicBezTo>
                  <a:cubicBezTo>
                    <a:pt x="5293" y="2102"/>
                    <a:pt x="4970" y="1807"/>
                    <a:pt x="5202" y="1300"/>
                  </a:cubicBezTo>
                  <a:cubicBezTo>
                    <a:pt x="5007" y="1270"/>
                    <a:pt x="4882" y="1149"/>
                    <a:pt x="4806" y="978"/>
                  </a:cubicBezTo>
                  <a:cubicBezTo>
                    <a:pt x="4721" y="787"/>
                    <a:pt x="4806" y="642"/>
                    <a:pt x="4953" y="510"/>
                  </a:cubicBezTo>
                  <a:cubicBezTo>
                    <a:pt x="4815" y="376"/>
                    <a:pt x="4767" y="220"/>
                    <a:pt x="48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2993030" y="893515"/>
              <a:ext cx="816930" cy="406363"/>
            </a:xfrm>
            <a:custGeom>
              <a:avLst/>
              <a:gdLst/>
              <a:ahLst/>
              <a:cxnLst/>
              <a:rect l="l" t="t" r="r" b="b"/>
              <a:pathLst>
                <a:path w="8552" h="4254" extrusionOk="0">
                  <a:moveTo>
                    <a:pt x="8535" y="1"/>
                  </a:moveTo>
                  <a:cubicBezTo>
                    <a:pt x="8249" y="304"/>
                    <a:pt x="7965" y="610"/>
                    <a:pt x="7673" y="910"/>
                  </a:cubicBezTo>
                  <a:cubicBezTo>
                    <a:pt x="7482" y="1107"/>
                    <a:pt x="7283" y="1294"/>
                    <a:pt x="7084" y="1482"/>
                  </a:cubicBezTo>
                  <a:cubicBezTo>
                    <a:pt x="6751" y="1794"/>
                    <a:pt x="6424" y="2110"/>
                    <a:pt x="6082" y="2409"/>
                  </a:cubicBezTo>
                  <a:cubicBezTo>
                    <a:pt x="5893" y="2574"/>
                    <a:pt x="5677" y="2701"/>
                    <a:pt x="5406" y="2710"/>
                  </a:cubicBezTo>
                  <a:cubicBezTo>
                    <a:pt x="5270" y="2713"/>
                    <a:pt x="5129" y="2779"/>
                    <a:pt x="4997" y="2779"/>
                  </a:cubicBezTo>
                  <a:cubicBezTo>
                    <a:pt x="4980" y="2779"/>
                    <a:pt x="4962" y="2778"/>
                    <a:pt x="4945" y="2775"/>
                  </a:cubicBezTo>
                  <a:cubicBezTo>
                    <a:pt x="4754" y="2747"/>
                    <a:pt x="4574" y="2651"/>
                    <a:pt x="4390" y="2584"/>
                  </a:cubicBezTo>
                  <a:cubicBezTo>
                    <a:pt x="4357" y="2571"/>
                    <a:pt x="4317" y="2549"/>
                    <a:pt x="4290" y="2549"/>
                  </a:cubicBezTo>
                  <a:cubicBezTo>
                    <a:pt x="4284" y="2549"/>
                    <a:pt x="4279" y="2550"/>
                    <a:pt x="4274" y="2552"/>
                  </a:cubicBezTo>
                  <a:cubicBezTo>
                    <a:pt x="4099" y="2639"/>
                    <a:pt x="3927" y="2675"/>
                    <a:pt x="3758" y="2675"/>
                  </a:cubicBezTo>
                  <a:cubicBezTo>
                    <a:pt x="3476" y="2675"/>
                    <a:pt x="3204" y="2575"/>
                    <a:pt x="2938" y="2439"/>
                  </a:cubicBezTo>
                  <a:cubicBezTo>
                    <a:pt x="2806" y="2371"/>
                    <a:pt x="2687" y="2326"/>
                    <a:pt x="2558" y="2326"/>
                  </a:cubicBezTo>
                  <a:cubicBezTo>
                    <a:pt x="2478" y="2326"/>
                    <a:pt x="2393" y="2344"/>
                    <a:pt x="2297" y="2385"/>
                  </a:cubicBezTo>
                  <a:cubicBezTo>
                    <a:pt x="2136" y="2454"/>
                    <a:pt x="1970" y="2478"/>
                    <a:pt x="1800" y="2478"/>
                  </a:cubicBezTo>
                  <a:cubicBezTo>
                    <a:pt x="1604" y="2478"/>
                    <a:pt x="1405" y="2446"/>
                    <a:pt x="1208" y="2415"/>
                  </a:cubicBezTo>
                  <a:cubicBezTo>
                    <a:pt x="1200" y="2413"/>
                    <a:pt x="1191" y="2413"/>
                    <a:pt x="1183" y="2413"/>
                  </a:cubicBezTo>
                  <a:cubicBezTo>
                    <a:pt x="1142" y="2413"/>
                    <a:pt x="1101" y="2427"/>
                    <a:pt x="1069" y="2454"/>
                  </a:cubicBezTo>
                  <a:cubicBezTo>
                    <a:pt x="794" y="2719"/>
                    <a:pt x="528" y="2993"/>
                    <a:pt x="253" y="3256"/>
                  </a:cubicBezTo>
                  <a:cubicBezTo>
                    <a:pt x="190" y="3318"/>
                    <a:pt x="99" y="3349"/>
                    <a:pt x="1" y="3407"/>
                  </a:cubicBezTo>
                  <a:cubicBezTo>
                    <a:pt x="601" y="3622"/>
                    <a:pt x="1127" y="3975"/>
                    <a:pt x="1755" y="4065"/>
                  </a:cubicBezTo>
                  <a:cubicBezTo>
                    <a:pt x="1837" y="4076"/>
                    <a:pt x="1918" y="4082"/>
                    <a:pt x="1996" y="4082"/>
                  </a:cubicBezTo>
                  <a:cubicBezTo>
                    <a:pt x="2312" y="4082"/>
                    <a:pt x="2593" y="3984"/>
                    <a:pt x="2832" y="3739"/>
                  </a:cubicBezTo>
                  <a:cubicBezTo>
                    <a:pt x="2872" y="3700"/>
                    <a:pt x="2924" y="3674"/>
                    <a:pt x="2985" y="3632"/>
                  </a:cubicBezTo>
                  <a:cubicBezTo>
                    <a:pt x="3013" y="3923"/>
                    <a:pt x="3210" y="4130"/>
                    <a:pt x="3492" y="4206"/>
                  </a:cubicBezTo>
                  <a:cubicBezTo>
                    <a:pt x="3612" y="4237"/>
                    <a:pt x="3725" y="4253"/>
                    <a:pt x="3833" y="4253"/>
                  </a:cubicBezTo>
                  <a:cubicBezTo>
                    <a:pt x="4165" y="4253"/>
                    <a:pt x="4443" y="4102"/>
                    <a:pt x="4663" y="3782"/>
                  </a:cubicBezTo>
                  <a:cubicBezTo>
                    <a:pt x="4761" y="3840"/>
                    <a:pt x="4852" y="3899"/>
                    <a:pt x="4951" y="3949"/>
                  </a:cubicBezTo>
                  <a:cubicBezTo>
                    <a:pt x="5019" y="3984"/>
                    <a:pt x="5110" y="4000"/>
                    <a:pt x="5208" y="4000"/>
                  </a:cubicBezTo>
                  <a:cubicBezTo>
                    <a:pt x="5436" y="4000"/>
                    <a:pt x="5703" y="3914"/>
                    <a:pt x="5820" y="3778"/>
                  </a:cubicBezTo>
                  <a:cubicBezTo>
                    <a:pt x="5841" y="3752"/>
                    <a:pt x="5858" y="3723"/>
                    <a:pt x="5867" y="3693"/>
                  </a:cubicBezTo>
                  <a:cubicBezTo>
                    <a:pt x="5889" y="3640"/>
                    <a:pt x="5913" y="3618"/>
                    <a:pt x="5954" y="3618"/>
                  </a:cubicBezTo>
                  <a:cubicBezTo>
                    <a:pt x="5972" y="3618"/>
                    <a:pt x="5993" y="3623"/>
                    <a:pt x="6019" y="3630"/>
                  </a:cubicBezTo>
                  <a:cubicBezTo>
                    <a:pt x="6083" y="3648"/>
                    <a:pt x="6155" y="3660"/>
                    <a:pt x="6224" y="3660"/>
                  </a:cubicBezTo>
                  <a:cubicBezTo>
                    <a:pt x="6269" y="3660"/>
                    <a:pt x="6313" y="3655"/>
                    <a:pt x="6354" y="3643"/>
                  </a:cubicBezTo>
                  <a:cubicBezTo>
                    <a:pt x="6722" y="3537"/>
                    <a:pt x="6967" y="3269"/>
                    <a:pt x="7127" y="2942"/>
                  </a:cubicBezTo>
                  <a:cubicBezTo>
                    <a:pt x="7392" y="2396"/>
                    <a:pt x="7613" y="1829"/>
                    <a:pt x="7877" y="1281"/>
                  </a:cubicBezTo>
                  <a:cubicBezTo>
                    <a:pt x="8084" y="854"/>
                    <a:pt x="8325" y="443"/>
                    <a:pt x="8552" y="25"/>
                  </a:cubicBezTo>
                  <a:lnTo>
                    <a:pt x="853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2961412" y="807161"/>
              <a:ext cx="978463" cy="523764"/>
            </a:xfrm>
            <a:custGeom>
              <a:avLst/>
              <a:gdLst/>
              <a:ahLst/>
              <a:cxnLst/>
              <a:rect l="l" t="t" r="r" b="b"/>
              <a:pathLst>
                <a:path w="10243" h="5483" extrusionOk="0">
                  <a:moveTo>
                    <a:pt x="10221" y="0"/>
                  </a:moveTo>
                  <a:cubicBezTo>
                    <a:pt x="10100" y="71"/>
                    <a:pt x="9970" y="130"/>
                    <a:pt x="9858" y="214"/>
                  </a:cubicBezTo>
                  <a:cubicBezTo>
                    <a:pt x="9568" y="433"/>
                    <a:pt x="9267" y="643"/>
                    <a:pt x="9061" y="951"/>
                  </a:cubicBezTo>
                  <a:cubicBezTo>
                    <a:pt x="8896" y="1199"/>
                    <a:pt x="8727" y="1446"/>
                    <a:pt x="8586" y="1706"/>
                  </a:cubicBezTo>
                  <a:cubicBezTo>
                    <a:pt x="8370" y="2102"/>
                    <a:pt x="8175" y="2508"/>
                    <a:pt x="7982" y="2915"/>
                  </a:cubicBezTo>
                  <a:cubicBezTo>
                    <a:pt x="7892" y="3101"/>
                    <a:pt x="7842" y="3307"/>
                    <a:pt x="7755" y="3495"/>
                  </a:cubicBezTo>
                  <a:cubicBezTo>
                    <a:pt x="7565" y="3898"/>
                    <a:pt x="7363" y="4298"/>
                    <a:pt x="6954" y="4538"/>
                  </a:cubicBezTo>
                  <a:cubicBezTo>
                    <a:pt x="6800" y="4628"/>
                    <a:pt x="6644" y="4692"/>
                    <a:pt x="6468" y="4692"/>
                  </a:cubicBezTo>
                  <a:cubicBezTo>
                    <a:pt x="6434" y="4692"/>
                    <a:pt x="6399" y="4690"/>
                    <a:pt x="6363" y="4684"/>
                  </a:cubicBezTo>
                  <a:cubicBezTo>
                    <a:pt x="6361" y="4684"/>
                    <a:pt x="6359" y="4684"/>
                    <a:pt x="6356" y="4684"/>
                  </a:cubicBezTo>
                  <a:cubicBezTo>
                    <a:pt x="6318" y="4684"/>
                    <a:pt x="6282" y="4699"/>
                    <a:pt x="6254" y="4725"/>
                  </a:cubicBezTo>
                  <a:cubicBezTo>
                    <a:pt x="6074" y="4885"/>
                    <a:pt x="5791" y="5021"/>
                    <a:pt x="5512" y="5021"/>
                  </a:cubicBezTo>
                  <a:cubicBezTo>
                    <a:pt x="5365" y="5021"/>
                    <a:pt x="5219" y="4984"/>
                    <a:pt x="5090" y="4892"/>
                  </a:cubicBezTo>
                  <a:cubicBezTo>
                    <a:pt x="5082" y="4886"/>
                    <a:pt x="5069" y="4884"/>
                    <a:pt x="5054" y="4884"/>
                  </a:cubicBezTo>
                  <a:cubicBezTo>
                    <a:pt x="5019" y="4884"/>
                    <a:pt x="4971" y="4899"/>
                    <a:pt x="4949" y="4918"/>
                  </a:cubicBezTo>
                  <a:cubicBezTo>
                    <a:pt x="4713" y="5128"/>
                    <a:pt x="4453" y="5267"/>
                    <a:pt x="4142" y="5267"/>
                  </a:cubicBezTo>
                  <a:cubicBezTo>
                    <a:pt x="4094" y="5267"/>
                    <a:pt x="4045" y="5264"/>
                    <a:pt x="3994" y="5257"/>
                  </a:cubicBezTo>
                  <a:cubicBezTo>
                    <a:pt x="3661" y="5212"/>
                    <a:pt x="3394" y="5060"/>
                    <a:pt x="3206" y="4770"/>
                  </a:cubicBezTo>
                  <a:cubicBezTo>
                    <a:pt x="2922" y="4991"/>
                    <a:pt x="2619" y="5093"/>
                    <a:pt x="2294" y="5093"/>
                  </a:cubicBezTo>
                  <a:cubicBezTo>
                    <a:pt x="2171" y="5093"/>
                    <a:pt x="2045" y="5078"/>
                    <a:pt x="1915" y="5050"/>
                  </a:cubicBezTo>
                  <a:cubicBezTo>
                    <a:pt x="1443" y="4950"/>
                    <a:pt x="1023" y="4712"/>
                    <a:pt x="577" y="4539"/>
                  </a:cubicBezTo>
                  <a:cubicBezTo>
                    <a:pt x="380" y="4463"/>
                    <a:pt x="309" y="4412"/>
                    <a:pt x="206" y="4412"/>
                  </a:cubicBezTo>
                  <a:cubicBezTo>
                    <a:pt x="153" y="4412"/>
                    <a:pt x="92" y="4426"/>
                    <a:pt x="1" y="4456"/>
                  </a:cubicBezTo>
                  <a:cubicBezTo>
                    <a:pt x="228" y="4604"/>
                    <a:pt x="434" y="4777"/>
                    <a:pt x="670" y="4885"/>
                  </a:cubicBezTo>
                  <a:cubicBezTo>
                    <a:pt x="1209" y="5132"/>
                    <a:pt x="1781" y="5277"/>
                    <a:pt x="2364" y="5376"/>
                  </a:cubicBezTo>
                  <a:cubicBezTo>
                    <a:pt x="2422" y="5386"/>
                    <a:pt x="2479" y="5390"/>
                    <a:pt x="2537" y="5390"/>
                  </a:cubicBezTo>
                  <a:cubicBezTo>
                    <a:pt x="2746" y="5390"/>
                    <a:pt x="2952" y="5325"/>
                    <a:pt x="3124" y="5201"/>
                  </a:cubicBezTo>
                  <a:cubicBezTo>
                    <a:pt x="3169" y="5169"/>
                    <a:pt x="3207" y="5153"/>
                    <a:pt x="3245" y="5153"/>
                  </a:cubicBezTo>
                  <a:cubicBezTo>
                    <a:pt x="3291" y="5153"/>
                    <a:pt x="3335" y="5176"/>
                    <a:pt x="3388" y="5223"/>
                  </a:cubicBezTo>
                  <a:cubicBezTo>
                    <a:pt x="3590" y="5406"/>
                    <a:pt x="3809" y="5482"/>
                    <a:pt x="4036" y="5482"/>
                  </a:cubicBezTo>
                  <a:cubicBezTo>
                    <a:pt x="4213" y="5482"/>
                    <a:pt x="4396" y="5435"/>
                    <a:pt x="4579" y="5355"/>
                  </a:cubicBezTo>
                  <a:cubicBezTo>
                    <a:pt x="4715" y="5298"/>
                    <a:pt x="4832" y="5195"/>
                    <a:pt x="4962" y="5125"/>
                  </a:cubicBezTo>
                  <a:cubicBezTo>
                    <a:pt x="4998" y="5106"/>
                    <a:pt x="5050" y="5089"/>
                    <a:pt x="5092" y="5089"/>
                  </a:cubicBezTo>
                  <a:cubicBezTo>
                    <a:pt x="5109" y="5089"/>
                    <a:pt x="5125" y="5092"/>
                    <a:pt x="5137" y="5099"/>
                  </a:cubicBezTo>
                  <a:cubicBezTo>
                    <a:pt x="5263" y="5165"/>
                    <a:pt x="5389" y="5194"/>
                    <a:pt x="5513" y="5194"/>
                  </a:cubicBezTo>
                  <a:cubicBezTo>
                    <a:pt x="5650" y="5194"/>
                    <a:pt x="5785" y="5160"/>
                    <a:pt x="5919" y="5102"/>
                  </a:cubicBezTo>
                  <a:cubicBezTo>
                    <a:pt x="6057" y="5043"/>
                    <a:pt x="6176" y="4935"/>
                    <a:pt x="6306" y="4859"/>
                  </a:cubicBezTo>
                  <a:cubicBezTo>
                    <a:pt x="6332" y="4844"/>
                    <a:pt x="6366" y="4842"/>
                    <a:pt x="6401" y="4842"/>
                  </a:cubicBezTo>
                  <a:cubicBezTo>
                    <a:pt x="6418" y="4842"/>
                    <a:pt x="6436" y="4842"/>
                    <a:pt x="6452" y="4842"/>
                  </a:cubicBezTo>
                  <a:cubicBezTo>
                    <a:pt x="6542" y="4844"/>
                    <a:pt x="6632" y="4857"/>
                    <a:pt x="6721" y="4857"/>
                  </a:cubicBezTo>
                  <a:cubicBezTo>
                    <a:pt x="6746" y="4857"/>
                    <a:pt x="6771" y="4856"/>
                    <a:pt x="6796" y="4853"/>
                  </a:cubicBezTo>
                  <a:cubicBezTo>
                    <a:pt x="7666" y="4751"/>
                    <a:pt x="8251" y="4259"/>
                    <a:pt x="8667" y="3512"/>
                  </a:cubicBezTo>
                  <a:cubicBezTo>
                    <a:pt x="8931" y="3040"/>
                    <a:pt x="9048" y="2523"/>
                    <a:pt x="9199" y="2014"/>
                  </a:cubicBezTo>
                  <a:cubicBezTo>
                    <a:pt x="9297" y="1680"/>
                    <a:pt x="9411" y="1351"/>
                    <a:pt x="9526" y="1022"/>
                  </a:cubicBezTo>
                  <a:cubicBezTo>
                    <a:pt x="9652" y="665"/>
                    <a:pt x="9910" y="398"/>
                    <a:pt x="10156" y="123"/>
                  </a:cubicBezTo>
                  <a:cubicBezTo>
                    <a:pt x="10184" y="93"/>
                    <a:pt x="10213" y="63"/>
                    <a:pt x="10243" y="33"/>
                  </a:cubicBezTo>
                  <a:lnTo>
                    <a:pt x="1022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3851599" y="823783"/>
              <a:ext cx="300044" cy="315997"/>
            </a:xfrm>
            <a:custGeom>
              <a:avLst/>
              <a:gdLst/>
              <a:ahLst/>
              <a:cxnLst/>
              <a:rect l="l" t="t" r="r" b="b"/>
              <a:pathLst>
                <a:path w="3141" h="3308" extrusionOk="0">
                  <a:moveTo>
                    <a:pt x="961" y="1"/>
                  </a:moveTo>
                  <a:lnTo>
                    <a:pt x="961" y="1"/>
                  </a:lnTo>
                  <a:cubicBezTo>
                    <a:pt x="965" y="198"/>
                    <a:pt x="1056" y="330"/>
                    <a:pt x="1160" y="445"/>
                  </a:cubicBezTo>
                  <a:cubicBezTo>
                    <a:pt x="1416" y="723"/>
                    <a:pt x="1686" y="989"/>
                    <a:pt x="1944" y="1264"/>
                  </a:cubicBezTo>
                  <a:cubicBezTo>
                    <a:pt x="2108" y="1437"/>
                    <a:pt x="2204" y="1630"/>
                    <a:pt x="2124" y="1883"/>
                  </a:cubicBezTo>
                  <a:cubicBezTo>
                    <a:pt x="2080" y="2024"/>
                    <a:pt x="1996" y="2087"/>
                    <a:pt x="1855" y="2099"/>
                  </a:cubicBezTo>
                  <a:cubicBezTo>
                    <a:pt x="1830" y="2100"/>
                    <a:pt x="1805" y="2101"/>
                    <a:pt x="1781" y="2101"/>
                  </a:cubicBezTo>
                  <a:cubicBezTo>
                    <a:pt x="1415" y="2101"/>
                    <a:pt x="1184" y="1892"/>
                    <a:pt x="1011" y="1576"/>
                  </a:cubicBezTo>
                  <a:cubicBezTo>
                    <a:pt x="879" y="1335"/>
                    <a:pt x="872" y="1075"/>
                    <a:pt x="855" y="815"/>
                  </a:cubicBezTo>
                  <a:cubicBezTo>
                    <a:pt x="842" y="584"/>
                    <a:pt x="835" y="354"/>
                    <a:pt x="824" y="99"/>
                  </a:cubicBezTo>
                  <a:cubicBezTo>
                    <a:pt x="547" y="372"/>
                    <a:pt x="354" y="668"/>
                    <a:pt x="235" y="1010"/>
                  </a:cubicBezTo>
                  <a:cubicBezTo>
                    <a:pt x="157" y="1234"/>
                    <a:pt x="90" y="1461"/>
                    <a:pt x="21" y="1690"/>
                  </a:cubicBezTo>
                  <a:cubicBezTo>
                    <a:pt x="10" y="1731"/>
                    <a:pt x="0" y="1792"/>
                    <a:pt x="21" y="1823"/>
                  </a:cubicBezTo>
                  <a:cubicBezTo>
                    <a:pt x="290" y="2245"/>
                    <a:pt x="627" y="2604"/>
                    <a:pt x="1061" y="2858"/>
                  </a:cubicBezTo>
                  <a:cubicBezTo>
                    <a:pt x="1144" y="2908"/>
                    <a:pt x="1226" y="2927"/>
                    <a:pt x="1308" y="2927"/>
                  </a:cubicBezTo>
                  <a:cubicBezTo>
                    <a:pt x="1445" y="2927"/>
                    <a:pt x="1581" y="2873"/>
                    <a:pt x="1714" y="2812"/>
                  </a:cubicBezTo>
                  <a:cubicBezTo>
                    <a:pt x="1802" y="2773"/>
                    <a:pt x="1898" y="2689"/>
                    <a:pt x="1976" y="2689"/>
                  </a:cubicBezTo>
                  <a:cubicBezTo>
                    <a:pt x="1984" y="2689"/>
                    <a:pt x="1991" y="2690"/>
                    <a:pt x="1998" y="2691"/>
                  </a:cubicBezTo>
                  <a:cubicBezTo>
                    <a:pt x="2065" y="2706"/>
                    <a:pt x="2102" y="2855"/>
                    <a:pt x="2150" y="2944"/>
                  </a:cubicBezTo>
                  <a:cubicBezTo>
                    <a:pt x="2252" y="3127"/>
                    <a:pt x="2614" y="3308"/>
                    <a:pt x="2864" y="3308"/>
                  </a:cubicBezTo>
                  <a:cubicBezTo>
                    <a:pt x="2883" y="3308"/>
                    <a:pt x="2902" y="3307"/>
                    <a:pt x="2920" y="3304"/>
                  </a:cubicBezTo>
                  <a:cubicBezTo>
                    <a:pt x="3007" y="3297"/>
                    <a:pt x="3089" y="3282"/>
                    <a:pt x="3141" y="3273"/>
                  </a:cubicBezTo>
                  <a:cubicBezTo>
                    <a:pt x="3102" y="3065"/>
                    <a:pt x="3040" y="2868"/>
                    <a:pt x="3037" y="2669"/>
                  </a:cubicBezTo>
                  <a:cubicBezTo>
                    <a:pt x="3031" y="2355"/>
                    <a:pt x="2864" y="2136"/>
                    <a:pt x="2673" y="1920"/>
                  </a:cubicBezTo>
                  <a:cubicBezTo>
                    <a:pt x="2652" y="1903"/>
                    <a:pt x="2632" y="1889"/>
                    <a:pt x="2609" y="1877"/>
                  </a:cubicBezTo>
                  <a:cubicBezTo>
                    <a:pt x="2643" y="1831"/>
                    <a:pt x="2658" y="1799"/>
                    <a:pt x="2684" y="1781"/>
                  </a:cubicBezTo>
                  <a:cubicBezTo>
                    <a:pt x="2972" y="1578"/>
                    <a:pt x="2840" y="1197"/>
                    <a:pt x="2615" y="1021"/>
                  </a:cubicBezTo>
                  <a:cubicBezTo>
                    <a:pt x="2505" y="933"/>
                    <a:pt x="2390" y="854"/>
                    <a:pt x="2275" y="770"/>
                  </a:cubicBezTo>
                  <a:cubicBezTo>
                    <a:pt x="1907" y="502"/>
                    <a:pt x="1528" y="253"/>
                    <a:pt x="1112" y="66"/>
                  </a:cubicBezTo>
                  <a:lnTo>
                    <a:pt x="96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3844148" y="810982"/>
              <a:ext cx="355066" cy="374267"/>
            </a:xfrm>
            <a:custGeom>
              <a:avLst/>
              <a:gdLst/>
              <a:ahLst/>
              <a:cxnLst/>
              <a:rect l="l" t="t" r="r" b="b"/>
              <a:pathLst>
                <a:path w="3717" h="3918" extrusionOk="0">
                  <a:moveTo>
                    <a:pt x="1110" y="1"/>
                  </a:moveTo>
                  <a:lnTo>
                    <a:pt x="1102" y="47"/>
                  </a:lnTo>
                  <a:cubicBezTo>
                    <a:pt x="1322" y="163"/>
                    <a:pt x="1548" y="268"/>
                    <a:pt x="1758" y="402"/>
                  </a:cubicBezTo>
                  <a:cubicBezTo>
                    <a:pt x="2117" y="631"/>
                    <a:pt x="2472" y="867"/>
                    <a:pt x="2812" y="1123"/>
                  </a:cubicBezTo>
                  <a:cubicBezTo>
                    <a:pt x="3091" y="1335"/>
                    <a:pt x="3098" y="1686"/>
                    <a:pt x="2845" y="1980"/>
                  </a:cubicBezTo>
                  <a:cubicBezTo>
                    <a:pt x="2905" y="2056"/>
                    <a:pt x="2960" y="2128"/>
                    <a:pt x="3018" y="2199"/>
                  </a:cubicBezTo>
                  <a:cubicBezTo>
                    <a:pt x="3169" y="2374"/>
                    <a:pt x="3211" y="2582"/>
                    <a:pt x="3213" y="2805"/>
                  </a:cubicBezTo>
                  <a:cubicBezTo>
                    <a:pt x="3217" y="3030"/>
                    <a:pt x="3258" y="3241"/>
                    <a:pt x="3405" y="3418"/>
                  </a:cubicBezTo>
                  <a:cubicBezTo>
                    <a:pt x="3290" y="3505"/>
                    <a:pt x="3148" y="3545"/>
                    <a:pt x="2997" y="3545"/>
                  </a:cubicBezTo>
                  <a:cubicBezTo>
                    <a:pt x="2639" y="3545"/>
                    <a:pt x="2234" y="3317"/>
                    <a:pt x="2039" y="2948"/>
                  </a:cubicBezTo>
                  <a:cubicBezTo>
                    <a:pt x="1966" y="2979"/>
                    <a:pt x="1894" y="3011"/>
                    <a:pt x="1820" y="3045"/>
                  </a:cubicBezTo>
                  <a:cubicBezTo>
                    <a:pt x="1670" y="3113"/>
                    <a:pt x="1522" y="3154"/>
                    <a:pt x="1378" y="3154"/>
                  </a:cubicBezTo>
                  <a:cubicBezTo>
                    <a:pt x="1209" y="3154"/>
                    <a:pt x="1047" y="3098"/>
                    <a:pt x="898" y="2963"/>
                  </a:cubicBezTo>
                  <a:cubicBezTo>
                    <a:pt x="616" y="2706"/>
                    <a:pt x="354" y="2426"/>
                    <a:pt x="84" y="2156"/>
                  </a:cubicBezTo>
                  <a:lnTo>
                    <a:pt x="25" y="2099"/>
                  </a:lnTo>
                  <a:cubicBezTo>
                    <a:pt x="15" y="2130"/>
                    <a:pt x="0" y="2149"/>
                    <a:pt x="4" y="2162"/>
                  </a:cubicBezTo>
                  <a:cubicBezTo>
                    <a:pt x="114" y="2467"/>
                    <a:pt x="205" y="2779"/>
                    <a:pt x="413" y="3039"/>
                  </a:cubicBezTo>
                  <a:cubicBezTo>
                    <a:pt x="614" y="3290"/>
                    <a:pt x="864" y="3461"/>
                    <a:pt x="1180" y="3524"/>
                  </a:cubicBezTo>
                  <a:cubicBezTo>
                    <a:pt x="1220" y="3532"/>
                    <a:pt x="1259" y="3536"/>
                    <a:pt x="1296" y="3536"/>
                  </a:cubicBezTo>
                  <a:cubicBezTo>
                    <a:pt x="1445" y="3536"/>
                    <a:pt x="1571" y="3472"/>
                    <a:pt x="1671" y="3346"/>
                  </a:cubicBezTo>
                  <a:cubicBezTo>
                    <a:pt x="1704" y="3304"/>
                    <a:pt x="1728" y="3280"/>
                    <a:pt x="1752" y="3280"/>
                  </a:cubicBezTo>
                  <a:cubicBezTo>
                    <a:pt x="1776" y="3280"/>
                    <a:pt x="1801" y="3304"/>
                    <a:pt x="1836" y="3355"/>
                  </a:cubicBezTo>
                  <a:cubicBezTo>
                    <a:pt x="1922" y="3477"/>
                    <a:pt x="2031" y="3602"/>
                    <a:pt x="2161" y="3676"/>
                  </a:cubicBezTo>
                  <a:cubicBezTo>
                    <a:pt x="2443" y="3841"/>
                    <a:pt x="2679" y="3917"/>
                    <a:pt x="2923" y="3917"/>
                  </a:cubicBezTo>
                  <a:cubicBezTo>
                    <a:pt x="3162" y="3917"/>
                    <a:pt x="3410" y="3844"/>
                    <a:pt x="3717" y="3708"/>
                  </a:cubicBezTo>
                  <a:cubicBezTo>
                    <a:pt x="3510" y="3429"/>
                    <a:pt x="3507" y="3098"/>
                    <a:pt x="3481" y="2771"/>
                  </a:cubicBezTo>
                  <a:cubicBezTo>
                    <a:pt x="3464" y="2543"/>
                    <a:pt x="3429" y="2316"/>
                    <a:pt x="3195" y="2188"/>
                  </a:cubicBezTo>
                  <a:cubicBezTo>
                    <a:pt x="3178" y="2179"/>
                    <a:pt x="3174" y="2097"/>
                    <a:pt x="3193" y="2075"/>
                  </a:cubicBezTo>
                  <a:cubicBezTo>
                    <a:pt x="3512" y="1727"/>
                    <a:pt x="3325" y="1127"/>
                    <a:pt x="3001" y="908"/>
                  </a:cubicBezTo>
                  <a:cubicBezTo>
                    <a:pt x="2682" y="690"/>
                    <a:pt x="2344" y="501"/>
                    <a:pt x="2005" y="313"/>
                  </a:cubicBezTo>
                  <a:cubicBezTo>
                    <a:pt x="1810" y="207"/>
                    <a:pt x="1608" y="114"/>
                    <a:pt x="1400" y="34"/>
                  </a:cubicBezTo>
                  <a:cubicBezTo>
                    <a:pt x="1312" y="1"/>
                    <a:pt x="1206" y="10"/>
                    <a:pt x="11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3642497" y="801239"/>
              <a:ext cx="253714" cy="117114"/>
            </a:xfrm>
            <a:custGeom>
              <a:avLst/>
              <a:gdLst/>
              <a:ahLst/>
              <a:cxnLst/>
              <a:rect l="l" t="t" r="r" b="b"/>
              <a:pathLst>
                <a:path w="2656" h="1226" extrusionOk="0">
                  <a:moveTo>
                    <a:pt x="1807" y="1"/>
                  </a:moveTo>
                  <a:cubicBezTo>
                    <a:pt x="1177" y="1"/>
                    <a:pt x="585" y="198"/>
                    <a:pt x="1" y="523"/>
                  </a:cubicBezTo>
                  <a:cubicBezTo>
                    <a:pt x="283" y="677"/>
                    <a:pt x="460" y="881"/>
                    <a:pt x="474" y="1225"/>
                  </a:cubicBezTo>
                  <a:cubicBezTo>
                    <a:pt x="1071" y="588"/>
                    <a:pt x="1831" y="317"/>
                    <a:pt x="2656" y="120"/>
                  </a:cubicBezTo>
                  <a:cubicBezTo>
                    <a:pt x="2364" y="38"/>
                    <a:pt x="2082" y="1"/>
                    <a:pt x="18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3939672" y="855019"/>
              <a:ext cx="111669" cy="161533"/>
            </a:xfrm>
            <a:custGeom>
              <a:avLst/>
              <a:gdLst/>
              <a:ahLst/>
              <a:cxnLst/>
              <a:rect l="l" t="t" r="r" b="b"/>
              <a:pathLst>
                <a:path w="1169" h="1691" extrusionOk="0">
                  <a:moveTo>
                    <a:pt x="0" y="1"/>
                  </a:moveTo>
                  <a:lnTo>
                    <a:pt x="0" y="1"/>
                  </a:lnTo>
                  <a:cubicBezTo>
                    <a:pt x="26" y="315"/>
                    <a:pt x="15" y="664"/>
                    <a:pt x="91" y="991"/>
                  </a:cubicBezTo>
                  <a:cubicBezTo>
                    <a:pt x="182" y="1374"/>
                    <a:pt x="422" y="1667"/>
                    <a:pt x="794" y="1686"/>
                  </a:cubicBezTo>
                  <a:cubicBezTo>
                    <a:pt x="828" y="1688"/>
                    <a:pt x="863" y="1691"/>
                    <a:pt x="897" y="1691"/>
                  </a:cubicBezTo>
                  <a:cubicBezTo>
                    <a:pt x="974" y="1691"/>
                    <a:pt x="1045" y="1675"/>
                    <a:pt x="1089" y="1591"/>
                  </a:cubicBezTo>
                  <a:cubicBezTo>
                    <a:pt x="1156" y="1465"/>
                    <a:pt x="1169" y="1327"/>
                    <a:pt x="1093" y="1203"/>
                  </a:cubicBezTo>
                  <a:cubicBezTo>
                    <a:pt x="1024" y="1088"/>
                    <a:pt x="942" y="978"/>
                    <a:pt x="851" y="878"/>
                  </a:cubicBezTo>
                  <a:cubicBezTo>
                    <a:pt x="571" y="580"/>
                    <a:pt x="283" y="29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3621004" y="765609"/>
              <a:ext cx="266324" cy="78330"/>
            </a:xfrm>
            <a:custGeom>
              <a:avLst/>
              <a:gdLst/>
              <a:ahLst/>
              <a:cxnLst/>
              <a:rect l="l" t="t" r="r" b="b"/>
              <a:pathLst>
                <a:path w="2788" h="820" extrusionOk="0">
                  <a:moveTo>
                    <a:pt x="932" y="1"/>
                  </a:moveTo>
                  <a:cubicBezTo>
                    <a:pt x="651" y="1"/>
                    <a:pt x="363" y="78"/>
                    <a:pt x="81" y="127"/>
                  </a:cubicBezTo>
                  <a:cubicBezTo>
                    <a:pt x="49" y="132"/>
                    <a:pt x="1" y="240"/>
                    <a:pt x="8" y="247"/>
                  </a:cubicBezTo>
                  <a:cubicBezTo>
                    <a:pt x="172" y="396"/>
                    <a:pt x="205" y="591"/>
                    <a:pt x="211" y="820"/>
                  </a:cubicBezTo>
                  <a:cubicBezTo>
                    <a:pt x="797" y="487"/>
                    <a:pt x="1394" y="296"/>
                    <a:pt x="2020" y="296"/>
                  </a:cubicBezTo>
                  <a:cubicBezTo>
                    <a:pt x="2270" y="296"/>
                    <a:pt x="2524" y="326"/>
                    <a:pt x="2784" y="390"/>
                  </a:cubicBezTo>
                  <a:lnTo>
                    <a:pt x="2788" y="335"/>
                  </a:lnTo>
                  <a:cubicBezTo>
                    <a:pt x="2611" y="281"/>
                    <a:pt x="2439" y="206"/>
                    <a:pt x="2258" y="177"/>
                  </a:cubicBezTo>
                  <a:cubicBezTo>
                    <a:pt x="1838" y="104"/>
                    <a:pt x="1419" y="19"/>
                    <a:pt x="995" y="2"/>
                  </a:cubicBezTo>
                  <a:cubicBezTo>
                    <a:pt x="974" y="1"/>
                    <a:pt x="953" y="1"/>
                    <a:pt x="9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3106608" y="718229"/>
              <a:ext cx="832787" cy="396238"/>
            </a:xfrm>
            <a:custGeom>
              <a:avLst/>
              <a:gdLst/>
              <a:ahLst/>
              <a:cxnLst/>
              <a:rect l="l" t="t" r="r" b="b"/>
              <a:pathLst>
                <a:path w="8718" h="4148" extrusionOk="0">
                  <a:moveTo>
                    <a:pt x="5252" y="0"/>
                  </a:moveTo>
                  <a:cubicBezTo>
                    <a:pt x="4866" y="0"/>
                    <a:pt x="4481" y="35"/>
                    <a:pt x="4098" y="123"/>
                  </a:cubicBezTo>
                  <a:cubicBezTo>
                    <a:pt x="3511" y="257"/>
                    <a:pt x="2965" y="528"/>
                    <a:pt x="2504" y="916"/>
                  </a:cubicBezTo>
                  <a:cubicBezTo>
                    <a:pt x="2017" y="1317"/>
                    <a:pt x="1612" y="1789"/>
                    <a:pt x="1235" y="2286"/>
                  </a:cubicBezTo>
                  <a:cubicBezTo>
                    <a:pt x="963" y="2642"/>
                    <a:pt x="731" y="3029"/>
                    <a:pt x="480" y="3402"/>
                  </a:cubicBezTo>
                  <a:cubicBezTo>
                    <a:pt x="334" y="3620"/>
                    <a:pt x="187" y="3837"/>
                    <a:pt x="42" y="4053"/>
                  </a:cubicBezTo>
                  <a:cubicBezTo>
                    <a:pt x="27" y="4075"/>
                    <a:pt x="14" y="4099"/>
                    <a:pt x="1" y="4121"/>
                  </a:cubicBezTo>
                  <a:lnTo>
                    <a:pt x="27" y="4147"/>
                  </a:lnTo>
                  <a:cubicBezTo>
                    <a:pt x="55" y="4123"/>
                    <a:pt x="90" y="4107"/>
                    <a:pt x="111" y="4077"/>
                  </a:cubicBezTo>
                  <a:cubicBezTo>
                    <a:pt x="525" y="3471"/>
                    <a:pt x="932" y="2860"/>
                    <a:pt x="1352" y="2258"/>
                  </a:cubicBezTo>
                  <a:cubicBezTo>
                    <a:pt x="1482" y="2072"/>
                    <a:pt x="1642" y="1905"/>
                    <a:pt x="1796" y="1739"/>
                  </a:cubicBezTo>
                  <a:cubicBezTo>
                    <a:pt x="2078" y="1440"/>
                    <a:pt x="2335" y="1119"/>
                    <a:pt x="2671" y="872"/>
                  </a:cubicBezTo>
                  <a:cubicBezTo>
                    <a:pt x="3316" y="394"/>
                    <a:pt x="4029" y="123"/>
                    <a:pt x="4834" y="100"/>
                  </a:cubicBezTo>
                  <a:cubicBezTo>
                    <a:pt x="5037" y="95"/>
                    <a:pt x="5243" y="70"/>
                    <a:pt x="5444" y="70"/>
                  </a:cubicBezTo>
                  <a:cubicBezTo>
                    <a:pt x="5526" y="70"/>
                    <a:pt x="5607" y="74"/>
                    <a:pt x="5687" y="86"/>
                  </a:cubicBezTo>
                  <a:cubicBezTo>
                    <a:pt x="6215" y="156"/>
                    <a:pt x="6737" y="257"/>
                    <a:pt x="7253" y="387"/>
                  </a:cubicBezTo>
                  <a:cubicBezTo>
                    <a:pt x="7699" y="504"/>
                    <a:pt x="8128" y="682"/>
                    <a:pt x="8565" y="831"/>
                  </a:cubicBezTo>
                  <a:cubicBezTo>
                    <a:pt x="8610" y="844"/>
                    <a:pt x="8656" y="849"/>
                    <a:pt x="8703" y="853"/>
                  </a:cubicBezTo>
                  <a:lnTo>
                    <a:pt x="8717" y="805"/>
                  </a:lnTo>
                  <a:cubicBezTo>
                    <a:pt x="8506" y="715"/>
                    <a:pt x="8296" y="626"/>
                    <a:pt x="8084" y="539"/>
                  </a:cubicBezTo>
                  <a:cubicBezTo>
                    <a:pt x="7519" y="305"/>
                    <a:pt x="6928" y="149"/>
                    <a:pt x="6322" y="74"/>
                  </a:cubicBezTo>
                  <a:cubicBezTo>
                    <a:pt x="5965" y="30"/>
                    <a:pt x="5608" y="0"/>
                    <a:pt x="52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3696086" y="823401"/>
              <a:ext cx="191241" cy="134690"/>
            </a:xfrm>
            <a:custGeom>
              <a:avLst/>
              <a:gdLst/>
              <a:ahLst/>
              <a:cxnLst/>
              <a:rect l="l" t="t" r="r" b="b"/>
              <a:pathLst>
                <a:path w="2002" h="1410" extrusionOk="0">
                  <a:moveTo>
                    <a:pt x="2002" y="1"/>
                  </a:moveTo>
                  <a:cubicBezTo>
                    <a:pt x="1246" y="181"/>
                    <a:pt x="523" y="428"/>
                    <a:pt x="1" y="1029"/>
                  </a:cubicBezTo>
                  <a:lnTo>
                    <a:pt x="346" y="1409"/>
                  </a:lnTo>
                  <a:lnTo>
                    <a:pt x="20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3616610" y="733226"/>
              <a:ext cx="214645" cy="39356"/>
            </a:xfrm>
            <a:custGeom>
              <a:avLst/>
              <a:gdLst/>
              <a:ahLst/>
              <a:cxnLst/>
              <a:rect l="l" t="t" r="r" b="b"/>
              <a:pathLst>
                <a:path w="2247" h="412" extrusionOk="0">
                  <a:moveTo>
                    <a:pt x="21" y="1"/>
                  </a:moveTo>
                  <a:cubicBezTo>
                    <a:pt x="14" y="1"/>
                    <a:pt x="7" y="1"/>
                    <a:pt x="0" y="1"/>
                  </a:cubicBezTo>
                  <a:lnTo>
                    <a:pt x="134" y="378"/>
                  </a:lnTo>
                  <a:cubicBezTo>
                    <a:pt x="409" y="292"/>
                    <a:pt x="686" y="259"/>
                    <a:pt x="963" y="259"/>
                  </a:cubicBezTo>
                  <a:cubicBezTo>
                    <a:pt x="1389" y="259"/>
                    <a:pt x="1818" y="336"/>
                    <a:pt x="2247" y="412"/>
                  </a:cubicBezTo>
                  <a:cubicBezTo>
                    <a:pt x="1518" y="204"/>
                    <a:pt x="787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3614986" y="860559"/>
              <a:ext cx="63811" cy="66676"/>
            </a:xfrm>
            <a:custGeom>
              <a:avLst/>
              <a:gdLst/>
              <a:ahLst/>
              <a:cxnLst/>
              <a:rect l="l" t="t" r="r" b="b"/>
              <a:pathLst>
                <a:path w="668" h="698" extrusionOk="0">
                  <a:moveTo>
                    <a:pt x="211" y="0"/>
                  </a:moveTo>
                  <a:cubicBezTo>
                    <a:pt x="161" y="0"/>
                    <a:pt x="125" y="35"/>
                    <a:pt x="97" y="110"/>
                  </a:cubicBezTo>
                  <a:cubicBezTo>
                    <a:pt x="1" y="370"/>
                    <a:pt x="164" y="640"/>
                    <a:pt x="450" y="686"/>
                  </a:cubicBezTo>
                  <a:cubicBezTo>
                    <a:pt x="515" y="697"/>
                    <a:pt x="582" y="693"/>
                    <a:pt x="662" y="695"/>
                  </a:cubicBezTo>
                  <a:cubicBezTo>
                    <a:pt x="668" y="389"/>
                    <a:pt x="565" y="168"/>
                    <a:pt x="305" y="30"/>
                  </a:cubicBezTo>
                  <a:cubicBezTo>
                    <a:pt x="269" y="10"/>
                    <a:pt x="238" y="0"/>
                    <a:pt x="2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3582890" y="789681"/>
              <a:ext cx="49769" cy="57411"/>
            </a:xfrm>
            <a:custGeom>
              <a:avLst/>
              <a:gdLst/>
              <a:ahLst/>
              <a:cxnLst/>
              <a:rect l="l" t="t" r="r" b="b"/>
              <a:pathLst>
                <a:path w="521" h="601" extrusionOk="0">
                  <a:moveTo>
                    <a:pt x="199" y="1"/>
                  </a:moveTo>
                  <a:cubicBezTo>
                    <a:pt x="114" y="99"/>
                    <a:pt x="0" y="189"/>
                    <a:pt x="80" y="348"/>
                  </a:cubicBezTo>
                  <a:cubicBezTo>
                    <a:pt x="145" y="478"/>
                    <a:pt x="221" y="588"/>
                    <a:pt x="385" y="599"/>
                  </a:cubicBezTo>
                  <a:cubicBezTo>
                    <a:pt x="394" y="600"/>
                    <a:pt x="403" y="600"/>
                    <a:pt x="411" y="600"/>
                  </a:cubicBezTo>
                  <a:cubicBezTo>
                    <a:pt x="477" y="600"/>
                    <a:pt x="508" y="572"/>
                    <a:pt x="509" y="490"/>
                  </a:cubicBezTo>
                  <a:cubicBezTo>
                    <a:pt x="521" y="278"/>
                    <a:pt x="396" y="81"/>
                    <a:pt x="1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3679274" y="936787"/>
              <a:ext cx="37732" cy="41744"/>
            </a:xfrm>
            <a:custGeom>
              <a:avLst/>
              <a:gdLst/>
              <a:ahLst/>
              <a:cxnLst/>
              <a:rect l="l" t="t" r="r" b="b"/>
              <a:pathLst>
                <a:path w="395" h="437" extrusionOk="0">
                  <a:moveTo>
                    <a:pt x="92" y="0"/>
                  </a:moveTo>
                  <a:cubicBezTo>
                    <a:pt x="88" y="0"/>
                    <a:pt x="83" y="0"/>
                    <a:pt x="78" y="1"/>
                  </a:cubicBezTo>
                  <a:cubicBezTo>
                    <a:pt x="45" y="9"/>
                    <a:pt x="26" y="102"/>
                    <a:pt x="0" y="161"/>
                  </a:cubicBezTo>
                  <a:cubicBezTo>
                    <a:pt x="23" y="224"/>
                    <a:pt x="36" y="287"/>
                    <a:pt x="67" y="339"/>
                  </a:cubicBezTo>
                  <a:cubicBezTo>
                    <a:pt x="106" y="398"/>
                    <a:pt x="213" y="436"/>
                    <a:pt x="289" y="436"/>
                  </a:cubicBezTo>
                  <a:cubicBezTo>
                    <a:pt x="332" y="436"/>
                    <a:pt x="365" y="425"/>
                    <a:pt x="372" y="399"/>
                  </a:cubicBezTo>
                  <a:cubicBezTo>
                    <a:pt x="394" y="325"/>
                    <a:pt x="350" y="224"/>
                    <a:pt x="324" y="137"/>
                  </a:cubicBezTo>
                  <a:cubicBezTo>
                    <a:pt x="316" y="109"/>
                    <a:pt x="281" y="85"/>
                    <a:pt x="251" y="68"/>
                  </a:cubicBezTo>
                  <a:cubicBezTo>
                    <a:pt x="200" y="41"/>
                    <a:pt x="142" y="0"/>
                    <a:pt x="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3589768" y="737907"/>
              <a:ext cx="29135" cy="35440"/>
            </a:xfrm>
            <a:custGeom>
              <a:avLst/>
              <a:gdLst/>
              <a:ahLst/>
              <a:cxnLst/>
              <a:rect l="l" t="t" r="r" b="b"/>
              <a:pathLst>
                <a:path w="305" h="371" extrusionOk="0">
                  <a:moveTo>
                    <a:pt x="136" y="1"/>
                  </a:moveTo>
                  <a:cubicBezTo>
                    <a:pt x="133" y="1"/>
                    <a:pt x="129" y="1"/>
                    <a:pt x="125" y="2"/>
                  </a:cubicBezTo>
                  <a:cubicBezTo>
                    <a:pt x="71" y="15"/>
                    <a:pt x="34" y="80"/>
                    <a:pt x="10" y="106"/>
                  </a:cubicBezTo>
                  <a:cubicBezTo>
                    <a:pt x="1" y="257"/>
                    <a:pt x="77" y="370"/>
                    <a:pt x="171" y="370"/>
                  </a:cubicBezTo>
                  <a:cubicBezTo>
                    <a:pt x="173" y="370"/>
                    <a:pt x="175" y="370"/>
                    <a:pt x="177" y="370"/>
                  </a:cubicBezTo>
                  <a:cubicBezTo>
                    <a:pt x="218" y="368"/>
                    <a:pt x="283" y="322"/>
                    <a:pt x="289" y="288"/>
                  </a:cubicBezTo>
                  <a:cubicBezTo>
                    <a:pt x="305" y="172"/>
                    <a:pt x="207" y="1"/>
                    <a:pt x="1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3491951" y="995344"/>
              <a:ext cx="87501" cy="79381"/>
            </a:xfrm>
            <a:custGeom>
              <a:avLst/>
              <a:gdLst/>
              <a:ahLst/>
              <a:cxnLst/>
              <a:rect l="l" t="t" r="r" b="b"/>
              <a:pathLst>
                <a:path w="916" h="831" extrusionOk="0">
                  <a:moveTo>
                    <a:pt x="373" y="1"/>
                  </a:moveTo>
                  <a:cubicBezTo>
                    <a:pt x="183" y="1"/>
                    <a:pt x="25" y="151"/>
                    <a:pt x="16" y="343"/>
                  </a:cubicBezTo>
                  <a:cubicBezTo>
                    <a:pt x="1" y="581"/>
                    <a:pt x="211" y="813"/>
                    <a:pt x="460" y="830"/>
                  </a:cubicBezTo>
                  <a:cubicBezTo>
                    <a:pt x="464" y="831"/>
                    <a:pt x="468" y="831"/>
                    <a:pt x="473" y="831"/>
                  </a:cubicBezTo>
                  <a:cubicBezTo>
                    <a:pt x="649" y="831"/>
                    <a:pt x="897" y="576"/>
                    <a:pt x="908" y="382"/>
                  </a:cubicBezTo>
                  <a:cubicBezTo>
                    <a:pt x="915" y="245"/>
                    <a:pt x="599" y="9"/>
                    <a:pt x="393" y="1"/>
                  </a:cubicBezTo>
                  <a:cubicBezTo>
                    <a:pt x="386" y="1"/>
                    <a:pt x="379" y="1"/>
                    <a:pt x="3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3316283" y="958185"/>
              <a:ext cx="91991" cy="77662"/>
            </a:xfrm>
            <a:custGeom>
              <a:avLst/>
              <a:gdLst/>
              <a:ahLst/>
              <a:cxnLst/>
              <a:rect l="l" t="t" r="r" b="b"/>
              <a:pathLst>
                <a:path w="963" h="813" extrusionOk="0">
                  <a:moveTo>
                    <a:pt x="528" y="0"/>
                  </a:moveTo>
                  <a:cubicBezTo>
                    <a:pt x="515" y="0"/>
                    <a:pt x="504" y="2"/>
                    <a:pt x="493" y="4"/>
                  </a:cubicBezTo>
                  <a:cubicBezTo>
                    <a:pt x="251" y="4"/>
                    <a:pt x="52" y="127"/>
                    <a:pt x="17" y="327"/>
                  </a:cubicBezTo>
                  <a:cubicBezTo>
                    <a:pt x="0" y="415"/>
                    <a:pt x="30" y="528"/>
                    <a:pt x="77" y="608"/>
                  </a:cubicBezTo>
                  <a:cubicBezTo>
                    <a:pt x="147" y="733"/>
                    <a:pt x="343" y="813"/>
                    <a:pt x="503" y="813"/>
                  </a:cubicBezTo>
                  <a:cubicBezTo>
                    <a:pt x="588" y="813"/>
                    <a:pt x="663" y="790"/>
                    <a:pt x="703" y="740"/>
                  </a:cubicBezTo>
                  <a:cubicBezTo>
                    <a:pt x="794" y="626"/>
                    <a:pt x="848" y="482"/>
                    <a:pt x="905" y="346"/>
                  </a:cubicBezTo>
                  <a:cubicBezTo>
                    <a:pt x="963" y="212"/>
                    <a:pt x="701" y="8"/>
                    <a:pt x="5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2716775" y="-195075"/>
              <a:ext cx="1678470" cy="1535755"/>
            </a:xfrm>
            <a:custGeom>
              <a:avLst/>
              <a:gdLst/>
              <a:ahLst/>
              <a:cxnLst/>
              <a:rect l="l" t="t" r="r" b="b"/>
              <a:pathLst>
                <a:path w="17571" h="16077" extrusionOk="0">
                  <a:moveTo>
                    <a:pt x="12043" y="7170"/>
                  </a:moveTo>
                  <a:cubicBezTo>
                    <a:pt x="12151" y="7170"/>
                    <a:pt x="12304" y="7267"/>
                    <a:pt x="12274" y="7329"/>
                  </a:cubicBezTo>
                  <a:cubicBezTo>
                    <a:pt x="12243" y="7400"/>
                    <a:pt x="12142" y="7447"/>
                    <a:pt x="12068" y="7495"/>
                  </a:cubicBezTo>
                  <a:cubicBezTo>
                    <a:pt x="12056" y="7503"/>
                    <a:pt x="12037" y="7505"/>
                    <a:pt x="12018" y="7505"/>
                  </a:cubicBezTo>
                  <a:cubicBezTo>
                    <a:pt x="12001" y="7505"/>
                    <a:pt x="11983" y="7503"/>
                    <a:pt x="11968" y="7500"/>
                  </a:cubicBezTo>
                  <a:cubicBezTo>
                    <a:pt x="11907" y="7486"/>
                    <a:pt x="11827" y="7478"/>
                    <a:pt x="11795" y="7437"/>
                  </a:cubicBezTo>
                  <a:cubicBezTo>
                    <a:pt x="11775" y="7411"/>
                    <a:pt x="11821" y="7329"/>
                    <a:pt x="11838" y="7268"/>
                  </a:cubicBezTo>
                  <a:lnTo>
                    <a:pt x="11838" y="7266"/>
                  </a:lnTo>
                  <a:cubicBezTo>
                    <a:pt x="11897" y="7233"/>
                    <a:pt x="11947" y="7192"/>
                    <a:pt x="12005" y="7175"/>
                  </a:cubicBezTo>
                  <a:cubicBezTo>
                    <a:pt x="12017" y="7172"/>
                    <a:pt x="12030" y="7170"/>
                    <a:pt x="12043" y="7170"/>
                  </a:cubicBezTo>
                  <a:close/>
                  <a:moveTo>
                    <a:pt x="11246" y="7254"/>
                  </a:moveTo>
                  <a:cubicBezTo>
                    <a:pt x="11328" y="7254"/>
                    <a:pt x="11413" y="7277"/>
                    <a:pt x="11492" y="7326"/>
                  </a:cubicBezTo>
                  <a:cubicBezTo>
                    <a:pt x="11550" y="7367"/>
                    <a:pt x="11605" y="7411"/>
                    <a:pt x="11659" y="7458"/>
                  </a:cubicBezTo>
                  <a:cubicBezTo>
                    <a:pt x="11502" y="7646"/>
                    <a:pt x="11329" y="7748"/>
                    <a:pt x="11119" y="7748"/>
                  </a:cubicBezTo>
                  <a:cubicBezTo>
                    <a:pt x="11066" y="7748"/>
                    <a:pt x="11011" y="7742"/>
                    <a:pt x="10953" y="7729"/>
                  </a:cubicBezTo>
                  <a:cubicBezTo>
                    <a:pt x="10838" y="7705"/>
                    <a:pt x="10805" y="7647"/>
                    <a:pt x="10847" y="7532"/>
                  </a:cubicBezTo>
                  <a:cubicBezTo>
                    <a:pt x="10914" y="7356"/>
                    <a:pt x="11073" y="7254"/>
                    <a:pt x="11246" y="7254"/>
                  </a:cubicBezTo>
                  <a:close/>
                  <a:moveTo>
                    <a:pt x="10463" y="7630"/>
                  </a:moveTo>
                  <a:cubicBezTo>
                    <a:pt x="10524" y="7630"/>
                    <a:pt x="10585" y="7648"/>
                    <a:pt x="10647" y="7694"/>
                  </a:cubicBezTo>
                  <a:cubicBezTo>
                    <a:pt x="10714" y="7744"/>
                    <a:pt x="10727" y="7787"/>
                    <a:pt x="10669" y="7857"/>
                  </a:cubicBezTo>
                  <a:cubicBezTo>
                    <a:pt x="10571" y="7981"/>
                    <a:pt x="10424" y="8050"/>
                    <a:pt x="10272" y="8050"/>
                  </a:cubicBezTo>
                  <a:cubicBezTo>
                    <a:pt x="10219" y="8050"/>
                    <a:pt x="10166" y="8042"/>
                    <a:pt x="10113" y="8024"/>
                  </a:cubicBezTo>
                  <a:cubicBezTo>
                    <a:pt x="10113" y="7892"/>
                    <a:pt x="10087" y="7753"/>
                    <a:pt x="10251" y="7684"/>
                  </a:cubicBezTo>
                  <a:cubicBezTo>
                    <a:pt x="10322" y="7654"/>
                    <a:pt x="10393" y="7630"/>
                    <a:pt x="10463" y="7630"/>
                  </a:cubicBezTo>
                  <a:close/>
                  <a:moveTo>
                    <a:pt x="8547" y="2162"/>
                  </a:moveTo>
                  <a:cubicBezTo>
                    <a:pt x="8893" y="2361"/>
                    <a:pt x="9177" y="2612"/>
                    <a:pt x="9324" y="2989"/>
                  </a:cubicBezTo>
                  <a:cubicBezTo>
                    <a:pt x="9355" y="3072"/>
                    <a:pt x="9404" y="3108"/>
                    <a:pt x="9482" y="3132"/>
                  </a:cubicBezTo>
                  <a:cubicBezTo>
                    <a:pt x="9723" y="3201"/>
                    <a:pt x="9967" y="3262"/>
                    <a:pt x="10203" y="3347"/>
                  </a:cubicBezTo>
                  <a:cubicBezTo>
                    <a:pt x="10504" y="3459"/>
                    <a:pt x="10714" y="3669"/>
                    <a:pt x="10818" y="3979"/>
                  </a:cubicBezTo>
                  <a:cubicBezTo>
                    <a:pt x="10829" y="4013"/>
                    <a:pt x="10877" y="4055"/>
                    <a:pt x="10911" y="4055"/>
                  </a:cubicBezTo>
                  <a:cubicBezTo>
                    <a:pt x="11273" y="4072"/>
                    <a:pt x="11581" y="4176"/>
                    <a:pt x="11739" y="4540"/>
                  </a:cubicBezTo>
                  <a:cubicBezTo>
                    <a:pt x="11745" y="4559"/>
                    <a:pt x="11756" y="4574"/>
                    <a:pt x="11771" y="4585"/>
                  </a:cubicBezTo>
                  <a:cubicBezTo>
                    <a:pt x="11953" y="4695"/>
                    <a:pt x="12018" y="4882"/>
                    <a:pt x="12064" y="5068"/>
                  </a:cubicBezTo>
                  <a:cubicBezTo>
                    <a:pt x="12235" y="5748"/>
                    <a:pt x="12234" y="6449"/>
                    <a:pt x="12312" y="7170"/>
                  </a:cubicBezTo>
                  <a:cubicBezTo>
                    <a:pt x="12201" y="7107"/>
                    <a:pt x="12125" y="7072"/>
                    <a:pt x="12054" y="7072"/>
                  </a:cubicBezTo>
                  <a:cubicBezTo>
                    <a:pt x="11948" y="7072"/>
                    <a:pt x="11853" y="7151"/>
                    <a:pt x="11672" y="7333"/>
                  </a:cubicBezTo>
                  <a:lnTo>
                    <a:pt x="11672" y="7331"/>
                  </a:lnTo>
                  <a:cubicBezTo>
                    <a:pt x="11526" y="7220"/>
                    <a:pt x="11366" y="7155"/>
                    <a:pt x="11217" y="7155"/>
                  </a:cubicBezTo>
                  <a:cubicBezTo>
                    <a:pt x="11003" y="7155"/>
                    <a:pt x="10813" y="7289"/>
                    <a:pt x="10721" y="7606"/>
                  </a:cubicBezTo>
                  <a:cubicBezTo>
                    <a:pt x="10637" y="7553"/>
                    <a:pt x="10551" y="7529"/>
                    <a:pt x="10464" y="7529"/>
                  </a:cubicBezTo>
                  <a:cubicBezTo>
                    <a:pt x="10380" y="7529"/>
                    <a:pt x="10295" y="7552"/>
                    <a:pt x="10210" y="7591"/>
                  </a:cubicBezTo>
                  <a:cubicBezTo>
                    <a:pt x="10022" y="7681"/>
                    <a:pt x="9991" y="7846"/>
                    <a:pt x="10017" y="8041"/>
                  </a:cubicBezTo>
                  <a:cubicBezTo>
                    <a:pt x="9825" y="8054"/>
                    <a:pt x="9686" y="8140"/>
                    <a:pt x="9612" y="8366"/>
                  </a:cubicBezTo>
                  <a:cubicBezTo>
                    <a:pt x="9413" y="8149"/>
                    <a:pt x="9214" y="7965"/>
                    <a:pt x="9052" y="7751"/>
                  </a:cubicBezTo>
                  <a:cubicBezTo>
                    <a:pt x="8597" y="7157"/>
                    <a:pt x="8333" y="6477"/>
                    <a:pt x="8300" y="5730"/>
                  </a:cubicBezTo>
                  <a:cubicBezTo>
                    <a:pt x="8272" y="5126"/>
                    <a:pt x="8242" y="4522"/>
                    <a:pt x="8322" y="3918"/>
                  </a:cubicBezTo>
                  <a:cubicBezTo>
                    <a:pt x="8400" y="3347"/>
                    <a:pt x="8460" y="2777"/>
                    <a:pt x="8528" y="2207"/>
                  </a:cubicBezTo>
                  <a:cubicBezTo>
                    <a:pt x="8532" y="2190"/>
                    <a:pt x="8540" y="2175"/>
                    <a:pt x="8547" y="2162"/>
                  </a:cubicBezTo>
                  <a:close/>
                  <a:moveTo>
                    <a:pt x="9950" y="8154"/>
                  </a:moveTo>
                  <a:cubicBezTo>
                    <a:pt x="9984" y="8154"/>
                    <a:pt x="10015" y="8165"/>
                    <a:pt x="10039" y="8188"/>
                  </a:cubicBezTo>
                  <a:cubicBezTo>
                    <a:pt x="10069" y="8216"/>
                    <a:pt x="10087" y="8294"/>
                    <a:pt x="10069" y="8324"/>
                  </a:cubicBezTo>
                  <a:cubicBezTo>
                    <a:pt x="10019" y="8399"/>
                    <a:pt x="9895" y="8456"/>
                    <a:pt x="9817" y="8456"/>
                  </a:cubicBezTo>
                  <a:cubicBezTo>
                    <a:pt x="9790" y="8456"/>
                    <a:pt x="9769" y="8449"/>
                    <a:pt x="9759" y="8433"/>
                  </a:cubicBezTo>
                  <a:cubicBezTo>
                    <a:pt x="9731" y="8389"/>
                    <a:pt x="9742" y="8314"/>
                    <a:pt x="9740" y="8281"/>
                  </a:cubicBezTo>
                  <a:lnTo>
                    <a:pt x="9740" y="8279"/>
                  </a:lnTo>
                  <a:cubicBezTo>
                    <a:pt x="9802" y="8197"/>
                    <a:pt x="9882" y="8154"/>
                    <a:pt x="9950" y="8154"/>
                  </a:cubicBezTo>
                  <a:close/>
                  <a:moveTo>
                    <a:pt x="8222" y="460"/>
                  </a:moveTo>
                  <a:cubicBezTo>
                    <a:pt x="8818" y="689"/>
                    <a:pt x="9446" y="761"/>
                    <a:pt x="9981" y="1107"/>
                  </a:cubicBezTo>
                  <a:cubicBezTo>
                    <a:pt x="10333" y="1333"/>
                    <a:pt x="10556" y="1629"/>
                    <a:pt x="10585" y="2058"/>
                  </a:cubicBezTo>
                  <a:cubicBezTo>
                    <a:pt x="10589" y="2112"/>
                    <a:pt x="10611" y="2166"/>
                    <a:pt x="10630" y="2238"/>
                  </a:cubicBezTo>
                  <a:cubicBezTo>
                    <a:pt x="10756" y="2117"/>
                    <a:pt x="10909" y="2058"/>
                    <a:pt x="11068" y="2058"/>
                  </a:cubicBezTo>
                  <a:cubicBezTo>
                    <a:pt x="11174" y="2058"/>
                    <a:pt x="11283" y="2085"/>
                    <a:pt x="11388" y="2136"/>
                  </a:cubicBezTo>
                  <a:cubicBezTo>
                    <a:pt x="11841" y="2355"/>
                    <a:pt x="12053" y="2708"/>
                    <a:pt x="11998" y="3219"/>
                  </a:cubicBezTo>
                  <a:cubicBezTo>
                    <a:pt x="12109" y="3242"/>
                    <a:pt x="12219" y="3255"/>
                    <a:pt x="12325" y="3281"/>
                  </a:cubicBezTo>
                  <a:cubicBezTo>
                    <a:pt x="12574" y="3342"/>
                    <a:pt x="12873" y="3723"/>
                    <a:pt x="12873" y="3979"/>
                  </a:cubicBezTo>
                  <a:cubicBezTo>
                    <a:pt x="12871" y="4013"/>
                    <a:pt x="12863" y="4044"/>
                    <a:pt x="12850" y="4074"/>
                  </a:cubicBezTo>
                  <a:cubicBezTo>
                    <a:pt x="12824" y="4152"/>
                    <a:pt x="12845" y="4184"/>
                    <a:pt x="12927" y="4221"/>
                  </a:cubicBezTo>
                  <a:cubicBezTo>
                    <a:pt x="13025" y="4267"/>
                    <a:pt x="13129" y="4340"/>
                    <a:pt x="13189" y="4431"/>
                  </a:cubicBezTo>
                  <a:cubicBezTo>
                    <a:pt x="13397" y="4750"/>
                    <a:pt x="13408" y="5113"/>
                    <a:pt x="13315" y="5466"/>
                  </a:cubicBezTo>
                  <a:cubicBezTo>
                    <a:pt x="13159" y="6053"/>
                    <a:pt x="12956" y="6627"/>
                    <a:pt x="12798" y="7212"/>
                  </a:cubicBezTo>
                  <a:cubicBezTo>
                    <a:pt x="12676" y="7671"/>
                    <a:pt x="12592" y="8141"/>
                    <a:pt x="12490" y="8606"/>
                  </a:cubicBezTo>
                  <a:lnTo>
                    <a:pt x="12462" y="8613"/>
                  </a:lnTo>
                  <a:cubicBezTo>
                    <a:pt x="12444" y="8195"/>
                    <a:pt x="12429" y="7777"/>
                    <a:pt x="12404" y="7361"/>
                  </a:cubicBezTo>
                  <a:cubicBezTo>
                    <a:pt x="12388" y="7088"/>
                    <a:pt x="12360" y="6817"/>
                    <a:pt x="12330" y="6543"/>
                  </a:cubicBezTo>
                  <a:cubicBezTo>
                    <a:pt x="12284" y="6092"/>
                    <a:pt x="12241" y="5637"/>
                    <a:pt x="12178" y="5187"/>
                  </a:cubicBezTo>
                  <a:cubicBezTo>
                    <a:pt x="12142" y="4938"/>
                    <a:pt x="12061" y="4702"/>
                    <a:pt x="11862" y="4518"/>
                  </a:cubicBezTo>
                  <a:cubicBezTo>
                    <a:pt x="11747" y="4414"/>
                    <a:pt x="11682" y="4247"/>
                    <a:pt x="11555" y="4167"/>
                  </a:cubicBezTo>
                  <a:cubicBezTo>
                    <a:pt x="11394" y="4065"/>
                    <a:pt x="11193" y="4020"/>
                    <a:pt x="11009" y="3950"/>
                  </a:cubicBezTo>
                  <a:cubicBezTo>
                    <a:pt x="10972" y="3937"/>
                    <a:pt x="10912" y="3927"/>
                    <a:pt x="10901" y="3899"/>
                  </a:cubicBezTo>
                  <a:cubicBezTo>
                    <a:pt x="10697" y="3418"/>
                    <a:pt x="10281" y="3225"/>
                    <a:pt x="9816" y="3112"/>
                  </a:cubicBezTo>
                  <a:cubicBezTo>
                    <a:pt x="9582" y="3056"/>
                    <a:pt x="9413" y="2976"/>
                    <a:pt x="9296" y="2734"/>
                  </a:cubicBezTo>
                  <a:cubicBezTo>
                    <a:pt x="9130" y="2396"/>
                    <a:pt x="8805" y="2195"/>
                    <a:pt x="8489" y="2002"/>
                  </a:cubicBezTo>
                  <a:cubicBezTo>
                    <a:pt x="8447" y="1974"/>
                    <a:pt x="8419" y="1930"/>
                    <a:pt x="8409" y="1880"/>
                  </a:cubicBezTo>
                  <a:cubicBezTo>
                    <a:pt x="8374" y="1501"/>
                    <a:pt x="8352" y="1118"/>
                    <a:pt x="8317" y="739"/>
                  </a:cubicBezTo>
                  <a:cubicBezTo>
                    <a:pt x="8307" y="651"/>
                    <a:pt x="8259" y="568"/>
                    <a:pt x="8222" y="462"/>
                  </a:cubicBezTo>
                  <a:lnTo>
                    <a:pt x="8222" y="460"/>
                  </a:lnTo>
                  <a:close/>
                  <a:moveTo>
                    <a:pt x="10335" y="9424"/>
                  </a:moveTo>
                  <a:lnTo>
                    <a:pt x="10335" y="9424"/>
                  </a:lnTo>
                  <a:cubicBezTo>
                    <a:pt x="10435" y="9435"/>
                    <a:pt x="10535" y="9451"/>
                    <a:pt x="10632" y="9472"/>
                  </a:cubicBezTo>
                  <a:cubicBezTo>
                    <a:pt x="10695" y="9513"/>
                    <a:pt x="10760" y="9550"/>
                    <a:pt x="10825" y="9589"/>
                  </a:cubicBezTo>
                  <a:cubicBezTo>
                    <a:pt x="10732" y="9570"/>
                    <a:pt x="10641" y="9556"/>
                    <a:pt x="10548" y="9543"/>
                  </a:cubicBezTo>
                  <a:cubicBezTo>
                    <a:pt x="10478" y="9505"/>
                    <a:pt x="10411" y="9470"/>
                    <a:pt x="10346" y="9435"/>
                  </a:cubicBezTo>
                  <a:cubicBezTo>
                    <a:pt x="10344" y="9429"/>
                    <a:pt x="10340" y="9425"/>
                    <a:pt x="10335" y="9424"/>
                  </a:cubicBezTo>
                  <a:close/>
                  <a:moveTo>
                    <a:pt x="12274" y="7560"/>
                  </a:moveTo>
                  <a:cubicBezTo>
                    <a:pt x="12380" y="8253"/>
                    <a:pt x="12494" y="8978"/>
                    <a:pt x="12605" y="9708"/>
                  </a:cubicBezTo>
                  <a:cubicBezTo>
                    <a:pt x="12154" y="9078"/>
                    <a:pt x="11767" y="8418"/>
                    <a:pt x="11763" y="7623"/>
                  </a:cubicBezTo>
                  <a:lnTo>
                    <a:pt x="12274" y="7560"/>
                  </a:lnTo>
                  <a:close/>
                  <a:moveTo>
                    <a:pt x="10193" y="8372"/>
                  </a:moveTo>
                  <a:cubicBezTo>
                    <a:pt x="10580" y="8996"/>
                    <a:pt x="11199" y="9359"/>
                    <a:pt x="11815" y="9728"/>
                  </a:cubicBezTo>
                  <a:cubicBezTo>
                    <a:pt x="11121" y="9409"/>
                    <a:pt x="10429" y="9084"/>
                    <a:pt x="9846" y="8574"/>
                  </a:cubicBezTo>
                  <a:lnTo>
                    <a:pt x="10193" y="8372"/>
                  </a:lnTo>
                  <a:close/>
                  <a:moveTo>
                    <a:pt x="8428" y="2082"/>
                  </a:moveTo>
                  <a:cubicBezTo>
                    <a:pt x="8434" y="2117"/>
                    <a:pt x="8450" y="2155"/>
                    <a:pt x="8447" y="2190"/>
                  </a:cubicBezTo>
                  <a:cubicBezTo>
                    <a:pt x="8363" y="2920"/>
                    <a:pt x="8274" y="3649"/>
                    <a:pt x="8198" y="4379"/>
                  </a:cubicBezTo>
                  <a:cubicBezTo>
                    <a:pt x="8175" y="4604"/>
                    <a:pt x="8188" y="4834"/>
                    <a:pt x="8198" y="5061"/>
                  </a:cubicBezTo>
                  <a:cubicBezTo>
                    <a:pt x="8216" y="5471"/>
                    <a:pt x="8201" y="5884"/>
                    <a:pt x="8291" y="6289"/>
                  </a:cubicBezTo>
                  <a:cubicBezTo>
                    <a:pt x="8469" y="7071"/>
                    <a:pt x="8833" y="7744"/>
                    <a:pt x="9428" y="8286"/>
                  </a:cubicBezTo>
                  <a:cubicBezTo>
                    <a:pt x="9638" y="8478"/>
                    <a:pt x="9827" y="8703"/>
                    <a:pt x="10063" y="8855"/>
                  </a:cubicBezTo>
                  <a:cubicBezTo>
                    <a:pt x="10509" y="9145"/>
                    <a:pt x="10970" y="9411"/>
                    <a:pt x="11446" y="9647"/>
                  </a:cubicBezTo>
                  <a:cubicBezTo>
                    <a:pt x="11522" y="9686"/>
                    <a:pt x="11600" y="9721"/>
                    <a:pt x="11678" y="9754"/>
                  </a:cubicBezTo>
                  <a:cubicBezTo>
                    <a:pt x="11596" y="9745"/>
                    <a:pt x="11514" y="9739"/>
                    <a:pt x="11436" y="9738"/>
                  </a:cubicBezTo>
                  <a:cubicBezTo>
                    <a:pt x="11392" y="9725"/>
                    <a:pt x="11347" y="9712"/>
                    <a:pt x="11303" y="9700"/>
                  </a:cubicBezTo>
                  <a:cubicBezTo>
                    <a:pt x="11186" y="9606"/>
                    <a:pt x="11028" y="9531"/>
                    <a:pt x="10859" y="9477"/>
                  </a:cubicBezTo>
                  <a:cubicBezTo>
                    <a:pt x="10747" y="9414"/>
                    <a:pt x="10641" y="9347"/>
                    <a:pt x="10535" y="9279"/>
                  </a:cubicBezTo>
                  <a:lnTo>
                    <a:pt x="10535" y="9277"/>
                  </a:lnTo>
                  <a:cubicBezTo>
                    <a:pt x="9913" y="8862"/>
                    <a:pt x="9331" y="8396"/>
                    <a:pt x="8883" y="7788"/>
                  </a:cubicBezTo>
                  <a:cubicBezTo>
                    <a:pt x="8527" y="7303"/>
                    <a:pt x="8291" y="6740"/>
                    <a:pt x="8194" y="6148"/>
                  </a:cubicBezTo>
                  <a:cubicBezTo>
                    <a:pt x="8088" y="5523"/>
                    <a:pt x="8090" y="4903"/>
                    <a:pt x="8127" y="4280"/>
                  </a:cubicBezTo>
                  <a:cubicBezTo>
                    <a:pt x="8155" y="3832"/>
                    <a:pt x="8231" y="3388"/>
                    <a:pt x="8285" y="2941"/>
                  </a:cubicBezTo>
                  <a:cubicBezTo>
                    <a:pt x="8317" y="2682"/>
                    <a:pt x="8346" y="2422"/>
                    <a:pt x="8378" y="2162"/>
                  </a:cubicBezTo>
                  <a:cubicBezTo>
                    <a:pt x="8382" y="2136"/>
                    <a:pt x="8389" y="2110"/>
                    <a:pt x="8393" y="2086"/>
                  </a:cubicBezTo>
                  <a:lnTo>
                    <a:pt x="8428" y="2082"/>
                  </a:lnTo>
                  <a:close/>
                  <a:moveTo>
                    <a:pt x="10937" y="9725"/>
                  </a:moveTo>
                  <a:cubicBezTo>
                    <a:pt x="11020" y="9741"/>
                    <a:pt x="11106" y="9760"/>
                    <a:pt x="11189" y="9782"/>
                  </a:cubicBezTo>
                  <a:lnTo>
                    <a:pt x="11210" y="9791"/>
                  </a:lnTo>
                  <a:cubicBezTo>
                    <a:pt x="11115" y="9780"/>
                    <a:pt x="11024" y="9758"/>
                    <a:pt x="10937" y="9725"/>
                  </a:cubicBezTo>
                  <a:close/>
                  <a:moveTo>
                    <a:pt x="14529" y="8915"/>
                  </a:moveTo>
                  <a:cubicBezTo>
                    <a:pt x="14674" y="8915"/>
                    <a:pt x="14814" y="8959"/>
                    <a:pt x="14939" y="9058"/>
                  </a:cubicBezTo>
                  <a:cubicBezTo>
                    <a:pt x="15028" y="9126"/>
                    <a:pt x="15132" y="9189"/>
                    <a:pt x="15103" y="9323"/>
                  </a:cubicBezTo>
                  <a:cubicBezTo>
                    <a:pt x="15071" y="9461"/>
                    <a:pt x="14991" y="9572"/>
                    <a:pt x="14852" y="9617"/>
                  </a:cubicBezTo>
                  <a:cubicBezTo>
                    <a:pt x="14723" y="9661"/>
                    <a:pt x="14592" y="9691"/>
                    <a:pt x="14456" y="9708"/>
                  </a:cubicBezTo>
                  <a:cubicBezTo>
                    <a:pt x="14051" y="9751"/>
                    <a:pt x="13642" y="9782"/>
                    <a:pt x="13241" y="9818"/>
                  </a:cubicBezTo>
                  <a:lnTo>
                    <a:pt x="13239" y="9816"/>
                  </a:lnTo>
                  <a:cubicBezTo>
                    <a:pt x="13464" y="9595"/>
                    <a:pt x="13683" y="9323"/>
                    <a:pt x="13956" y="9124"/>
                  </a:cubicBezTo>
                  <a:cubicBezTo>
                    <a:pt x="14138" y="8993"/>
                    <a:pt x="14337" y="8915"/>
                    <a:pt x="14529" y="8915"/>
                  </a:cubicBezTo>
                  <a:close/>
                  <a:moveTo>
                    <a:pt x="11674" y="7591"/>
                  </a:moveTo>
                  <a:cubicBezTo>
                    <a:pt x="11710" y="8465"/>
                    <a:pt x="12107" y="9167"/>
                    <a:pt x="12603" y="9855"/>
                  </a:cubicBezTo>
                  <a:cubicBezTo>
                    <a:pt x="11704" y="9431"/>
                    <a:pt x="11189" y="8719"/>
                    <a:pt x="10857" y="7816"/>
                  </a:cubicBezTo>
                  <a:lnTo>
                    <a:pt x="10857" y="7814"/>
                  </a:lnTo>
                  <a:cubicBezTo>
                    <a:pt x="10945" y="7834"/>
                    <a:pt x="11030" y="7845"/>
                    <a:pt x="11111" y="7845"/>
                  </a:cubicBezTo>
                  <a:cubicBezTo>
                    <a:pt x="11319" y="7845"/>
                    <a:pt x="11504" y="7773"/>
                    <a:pt x="11674" y="7591"/>
                  </a:cubicBezTo>
                  <a:close/>
                  <a:moveTo>
                    <a:pt x="10795" y="7863"/>
                  </a:moveTo>
                  <a:cubicBezTo>
                    <a:pt x="11113" y="8751"/>
                    <a:pt x="11626" y="9442"/>
                    <a:pt x="12466" y="9870"/>
                  </a:cubicBezTo>
                  <a:lnTo>
                    <a:pt x="12432" y="9916"/>
                  </a:lnTo>
                  <a:cubicBezTo>
                    <a:pt x="12263" y="9842"/>
                    <a:pt x="12083" y="9784"/>
                    <a:pt x="11927" y="9689"/>
                  </a:cubicBezTo>
                  <a:cubicBezTo>
                    <a:pt x="11563" y="9470"/>
                    <a:pt x="11187" y="9258"/>
                    <a:pt x="10857" y="8996"/>
                  </a:cubicBezTo>
                  <a:cubicBezTo>
                    <a:pt x="10619" y="8807"/>
                    <a:pt x="10440" y="8543"/>
                    <a:pt x="10245" y="8305"/>
                  </a:cubicBezTo>
                  <a:cubicBezTo>
                    <a:pt x="10225" y="8279"/>
                    <a:pt x="10258" y="8167"/>
                    <a:pt x="10269" y="8166"/>
                  </a:cubicBezTo>
                  <a:cubicBezTo>
                    <a:pt x="10489" y="8160"/>
                    <a:pt x="10641" y="8034"/>
                    <a:pt x="10795" y="7863"/>
                  </a:cubicBezTo>
                  <a:close/>
                  <a:moveTo>
                    <a:pt x="9441" y="9719"/>
                  </a:moveTo>
                  <a:cubicBezTo>
                    <a:pt x="10207" y="9719"/>
                    <a:pt x="10936" y="9922"/>
                    <a:pt x="11667" y="10130"/>
                  </a:cubicBezTo>
                  <a:cubicBezTo>
                    <a:pt x="11238" y="10054"/>
                    <a:pt x="10809" y="9977"/>
                    <a:pt x="10383" y="9977"/>
                  </a:cubicBezTo>
                  <a:cubicBezTo>
                    <a:pt x="10106" y="9977"/>
                    <a:pt x="9829" y="10010"/>
                    <a:pt x="9554" y="10096"/>
                  </a:cubicBezTo>
                  <a:lnTo>
                    <a:pt x="9552" y="10096"/>
                  </a:lnTo>
                  <a:lnTo>
                    <a:pt x="9420" y="9719"/>
                  </a:lnTo>
                  <a:cubicBezTo>
                    <a:pt x="9427" y="9719"/>
                    <a:pt x="9434" y="9719"/>
                    <a:pt x="9441" y="9719"/>
                  </a:cubicBezTo>
                  <a:close/>
                  <a:moveTo>
                    <a:pt x="9274" y="9766"/>
                  </a:moveTo>
                  <a:cubicBezTo>
                    <a:pt x="9344" y="9766"/>
                    <a:pt x="9444" y="9937"/>
                    <a:pt x="9428" y="10053"/>
                  </a:cubicBezTo>
                  <a:lnTo>
                    <a:pt x="9426" y="10053"/>
                  </a:lnTo>
                  <a:cubicBezTo>
                    <a:pt x="9422" y="10087"/>
                    <a:pt x="9357" y="10133"/>
                    <a:pt x="9316" y="10135"/>
                  </a:cubicBezTo>
                  <a:cubicBezTo>
                    <a:pt x="9314" y="10135"/>
                    <a:pt x="9312" y="10135"/>
                    <a:pt x="9309" y="10135"/>
                  </a:cubicBezTo>
                  <a:cubicBezTo>
                    <a:pt x="9214" y="10135"/>
                    <a:pt x="9138" y="10022"/>
                    <a:pt x="9147" y="9871"/>
                  </a:cubicBezTo>
                  <a:cubicBezTo>
                    <a:pt x="9171" y="9847"/>
                    <a:pt x="9210" y="9782"/>
                    <a:pt x="9262" y="9767"/>
                  </a:cubicBezTo>
                  <a:cubicBezTo>
                    <a:pt x="9266" y="9766"/>
                    <a:pt x="9270" y="9766"/>
                    <a:pt x="9274" y="9766"/>
                  </a:cubicBezTo>
                  <a:close/>
                  <a:moveTo>
                    <a:pt x="8066" y="135"/>
                  </a:moveTo>
                  <a:lnTo>
                    <a:pt x="8066" y="135"/>
                  </a:lnTo>
                  <a:cubicBezTo>
                    <a:pt x="8335" y="170"/>
                    <a:pt x="8605" y="174"/>
                    <a:pt x="8854" y="246"/>
                  </a:cubicBezTo>
                  <a:cubicBezTo>
                    <a:pt x="9422" y="412"/>
                    <a:pt x="9952" y="676"/>
                    <a:pt x="10455" y="982"/>
                  </a:cubicBezTo>
                  <a:cubicBezTo>
                    <a:pt x="10689" y="1120"/>
                    <a:pt x="10855" y="1346"/>
                    <a:pt x="10918" y="1610"/>
                  </a:cubicBezTo>
                  <a:cubicBezTo>
                    <a:pt x="10945" y="1726"/>
                    <a:pt x="11001" y="1766"/>
                    <a:pt x="11125" y="1766"/>
                  </a:cubicBezTo>
                  <a:cubicBezTo>
                    <a:pt x="11128" y="1766"/>
                    <a:pt x="11131" y="1766"/>
                    <a:pt x="11134" y="1766"/>
                  </a:cubicBezTo>
                  <a:cubicBezTo>
                    <a:pt x="11143" y="1766"/>
                    <a:pt x="11152" y="1766"/>
                    <a:pt x="11162" y="1766"/>
                  </a:cubicBezTo>
                  <a:cubicBezTo>
                    <a:pt x="11630" y="1766"/>
                    <a:pt x="11927" y="2040"/>
                    <a:pt x="12122" y="2443"/>
                  </a:cubicBezTo>
                  <a:cubicBezTo>
                    <a:pt x="12185" y="2576"/>
                    <a:pt x="12208" y="2729"/>
                    <a:pt x="12261" y="2868"/>
                  </a:cubicBezTo>
                  <a:cubicBezTo>
                    <a:pt x="12282" y="2920"/>
                    <a:pt x="12328" y="2993"/>
                    <a:pt x="12375" y="3002"/>
                  </a:cubicBezTo>
                  <a:cubicBezTo>
                    <a:pt x="12666" y="3069"/>
                    <a:pt x="12849" y="3260"/>
                    <a:pt x="12969" y="3509"/>
                  </a:cubicBezTo>
                  <a:cubicBezTo>
                    <a:pt x="13036" y="3645"/>
                    <a:pt x="13053" y="3803"/>
                    <a:pt x="13103" y="3946"/>
                  </a:cubicBezTo>
                  <a:cubicBezTo>
                    <a:pt x="13118" y="3989"/>
                    <a:pt x="13166" y="4024"/>
                    <a:pt x="13203" y="4055"/>
                  </a:cubicBezTo>
                  <a:cubicBezTo>
                    <a:pt x="13293" y="4128"/>
                    <a:pt x="13395" y="4187"/>
                    <a:pt x="13473" y="4271"/>
                  </a:cubicBezTo>
                  <a:cubicBezTo>
                    <a:pt x="14062" y="4916"/>
                    <a:pt x="14185" y="5672"/>
                    <a:pt x="14014" y="6508"/>
                  </a:cubicBezTo>
                  <a:cubicBezTo>
                    <a:pt x="13906" y="7038"/>
                    <a:pt x="13655" y="7506"/>
                    <a:pt x="13438" y="7991"/>
                  </a:cubicBezTo>
                  <a:cubicBezTo>
                    <a:pt x="13293" y="8307"/>
                    <a:pt x="13164" y="8632"/>
                    <a:pt x="13036" y="8955"/>
                  </a:cubicBezTo>
                  <a:cubicBezTo>
                    <a:pt x="12901" y="9308"/>
                    <a:pt x="12921" y="9680"/>
                    <a:pt x="12927" y="10048"/>
                  </a:cubicBezTo>
                  <a:cubicBezTo>
                    <a:pt x="12927" y="10089"/>
                    <a:pt x="12932" y="10130"/>
                    <a:pt x="12934" y="10171"/>
                  </a:cubicBezTo>
                  <a:lnTo>
                    <a:pt x="12897" y="10184"/>
                  </a:lnTo>
                  <a:cubicBezTo>
                    <a:pt x="12850" y="10050"/>
                    <a:pt x="12791" y="9920"/>
                    <a:pt x="12761" y="9784"/>
                  </a:cubicBezTo>
                  <a:cubicBezTo>
                    <a:pt x="12685" y="9429"/>
                    <a:pt x="12594" y="9074"/>
                    <a:pt x="12640" y="8706"/>
                  </a:cubicBezTo>
                  <a:cubicBezTo>
                    <a:pt x="12676" y="8411"/>
                    <a:pt x="12707" y="8114"/>
                    <a:pt x="12771" y="7824"/>
                  </a:cubicBezTo>
                  <a:cubicBezTo>
                    <a:pt x="12867" y="7383"/>
                    <a:pt x="12984" y="6947"/>
                    <a:pt x="13103" y="6514"/>
                  </a:cubicBezTo>
                  <a:cubicBezTo>
                    <a:pt x="13159" y="6313"/>
                    <a:pt x="13256" y="6125"/>
                    <a:pt x="13311" y="5927"/>
                  </a:cubicBezTo>
                  <a:cubicBezTo>
                    <a:pt x="13430" y="5497"/>
                    <a:pt x="13538" y="5063"/>
                    <a:pt x="13386" y="4615"/>
                  </a:cubicBezTo>
                  <a:cubicBezTo>
                    <a:pt x="13315" y="4412"/>
                    <a:pt x="13220" y="4236"/>
                    <a:pt x="13033" y="4117"/>
                  </a:cubicBezTo>
                  <a:cubicBezTo>
                    <a:pt x="13003" y="4091"/>
                    <a:pt x="12982" y="4055"/>
                    <a:pt x="12977" y="4015"/>
                  </a:cubicBezTo>
                  <a:cubicBezTo>
                    <a:pt x="12930" y="3652"/>
                    <a:pt x="12663" y="3173"/>
                    <a:pt x="12206" y="3128"/>
                  </a:cubicBezTo>
                  <a:cubicBezTo>
                    <a:pt x="12170" y="3125"/>
                    <a:pt x="12120" y="3058"/>
                    <a:pt x="12115" y="3015"/>
                  </a:cubicBezTo>
                  <a:cubicBezTo>
                    <a:pt x="12066" y="2654"/>
                    <a:pt x="11933" y="2342"/>
                    <a:pt x="11613" y="2138"/>
                  </a:cubicBezTo>
                  <a:cubicBezTo>
                    <a:pt x="11422" y="2013"/>
                    <a:pt x="11221" y="1944"/>
                    <a:pt x="11008" y="1944"/>
                  </a:cubicBezTo>
                  <a:cubicBezTo>
                    <a:pt x="10908" y="1944"/>
                    <a:pt x="10805" y="1960"/>
                    <a:pt x="10699" y="1991"/>
                  </a:cubicBezTo>
                  <a:cubicBezTo>
                    <a:pt x="10600" y="1502"/>
                    <a:pt x="10327" y="1168"/>
                    <a:pt x="9903" y="936"/>
                  </a:cubicBezTo>
                  <a:cubicBezTo>
                    <a:pt x="9482" y="703"/>
                    <a:pt x="9006" y="609"/>
                    <a:pt x="8556" y="447"/>
                  </a:cubicBezTo>
                  <a:cubicBezTo>
                    <a:pt x="8257" y="341"/>
                    <a:pt x="8211" y="378"/>
                    <a:pt x="8066" y="135"/>
                  </a:cubicBezTo>
                  <a:close/>
                  <a:moveTo>
                    <a:pt x="11667" y="9812"/>
                  </a:moveTo>
                  <a:lnTo>
                    <a:pt x="11667" y="9812"/>
                  </a:lnTo>
                  <a:cubicBezTo>
                    <a:pt x="11741" y="9819"/>
                    <a:pt x="11817" y="9831"/>
                    <a:pt x="11892" y="9845"/>
                  </a:cubicBezTo>
                  <a:cubicBezTo>
                    <a:pt x="12131" y="9942"/>
                    <a:pt x="12378" y="10031"/>
                    <a:pt x="12618" y="10126"/>
                  </a:cubicBezTo>
                  <a:cubicBezTo>
                    <a:pt x="12676" y="10163"/>
                    <a:pt x="12730" y="10204"/>
                    <a:pt x="12780" y="10250"/>
                  </a:cubicBezTo>
                  <a:cubicBezTo>
                    <a:pt x="12772" y="10252"/>
                    <a:pt x="12767" y="10256"/>
                    <a:pt x="12763" y="10260"/>
                  </a:cubicBezTo>
                  <a:cubicBezTo>
                    <a:pt x="12758" y="10258"/>
                    <a:pt x="12752" y="10258"/>
                    <a:pt x="12748" y="10256"/>
                  </a:cubicBezTo>
                  <a:cubicBezTo>
                    <a:pt x="12613" y="10195"/>
                    <a:pt x="12479" y="10130"/>
                    <a:pt x="12341" y="10070"/>
                  </a:cubicBezTo>
                  <a:cubicBezTo>
                    <a:pt x="12118" y="9975"/>
                    <a:pt x="11895" y="9888"/>
                    <a:pt x="11667" y="9812"/>
                  </a:cubicBezTo>
                  <a:close/>
                  <a:moveTo>
                    <a:pt x="13044" y="10195"/>
                  </a:moveTo>
                  <a:cubicBezTo>
                    <a:pt x="13105" y="10208"/>
                    <a:pt x="13168" y="10224"/>
                    <a:pt x="13230" y="10239"/>
                  </a:cubicBezTo>
                  <a:cubicBezTo>
                    <a:pt x="13176" y="10252"/>
                    <a:pt x="13122" y="10263"/>
                    <a:pt x="13066" y="10269"/>
                  </a:cubicBezTo>
                  <a:cubicBezTo>
                    <a:pt x="13051" y="10260"/>
                    <a:pt x="13036" y="10247"/>
                    <a:pt x="13020" y="10236"/>
                  </a:cubicBezTo>
                  <a:lnTo>
                    <a:pt x="13020" y="10234"/>
                  </a:lnTo>
                  <a:lnTo>
                    <a:pt x="13044" y="10195"/>
                  </a:lnTo>
                  <a:close/>
                  <a:moveTo>
                    <a:pt x="13747" y="10223"/>
                  </a:moveTo>
                  <a:cubicBezTo>
                    <a:pt x="13841" y="10223"/>
                    <a:pt x="13935" y="10236"/>
                    <a:pt x="14025" y="10262"/>
                  </a:cubicBezTo>
                  <a:cubicBezTo>
                    <a:pt x="14095" y="10280"/>
                    <a:pt x="14164" y="10304"/>
                    <a:pt x="14231" y="10334"/>
                  </a:cubicBezTo>
                  <a:cubicBezTo>
                    <a:pt x="14019" y="10310"/>
                    <a:pt x="13809" y="10278"/>
                    <a:pt x="13599" y="10234"/>
                  </a:cubicBezTo>
                  <a:cubicBezTo>
                    <a:pt x="13648" y="10227"/>
                    <a:pt x="13698" y="10223"/>
                    <a:pt x="13747" y="10223"/>
                  </a:cubicBezTo>
                  <a:close/>
                  <a:moveTo>
                    <a:pt x="11632" y="9977"/>
                  </a:moveTo>
                  <a:lnTo>
                    <a:pt x="11632" y="9977"/>
                  </a:lnTo>
                  <a:cubicBezTo>
                    <a:pt x="11847" y="10065"/>
                    <a:pt x="12066" y="10145"/>
                    <a:pt x="12287" y="10213"/>
                  </a:cubicBezTo>
                  <a:lnTo>
                    <a:pt x="12287" y="10211"/>
                  </a:lnTo>
                  <a:cubicBezTo>
                    <a:pt x="12438" y="10258"/>
                    <a:pt x="12588" y="10301"/>
                    <a:pt x="12741" y="10343"/>
                  </a:cubicBezTo>
                  <a:cubicBezTo>
                    <a:pt x="12730" y="10351"/>
                    <a:pt x="12717" y="10356"/>
                    <a:pt x="12704" y="10362"/>
                  </a:cubicBezTo>
                  <a:cubicBezTo>
                    <a:pt x="12670" y="10371"/>
                    <a:pt x="12637" y="10377"/>
                    <a:pt x="12601" y="10377"/>
                  </a:cubicBezTo>
                  <a:cubicBezTo>
                    <a:pt x="12345" y="10288"/>
                    <a:pt x="12092" y="10191"/>
                    <a:pt x="11838" y="10102"/>
                  </a:cubicBezTo>
                  <a:cubicBezTo>
                    <a:pt x="11767" y="10063"/>
                    <a:pt x="11698" y="10020"/>
                    <a:pt x="11632" y="9977"/>
                  </a:cubicBezTo>
                  <a:close/>
                  <a:moveTo>
                    <a:pt x="14498" y="7946"/>
                  </a:moveTo>
                  <a:cubicBezTo>
                    <a:pt x="14665" y="7946"/>
                    <a:pt x="14832" y="7960"/>
                    <a:pt x="15000" y="7991"/>
                  </a:cubicBezTo>
                  <a:cubicBezTo>
                    <a:pt x="15251" y="8037"/>
                    <a:pt x="15366" y="8242"/>
                    <a:pt x="15465" y="8452"/>
                  </a:cubicBezTo>
                  <a:cubicBezTo>
                    <a:pt x="15509" y="8547"/>
                    <a:pt x="15526" y="8688"/>
                    <a:pt x="15600" y="8729"/>
                  </a:cubicBezTo>
                  <a:cubicBezTo>
                    <a:pt x="15609" y="8733"/>
                    <a:pt x="15619" y="8735"/>
                    <a:pt x="15630" y="8735"/>
                  </a:cubicBezTo>
                  <a:cubicBezTo>
                    <a:pt x="15695" y="8735"/>
                    <a:pt x="15799" y="8668"/>
                    <a:pt x="15879" y="8638"/>
                  </a:cubicBezTo>
                  <a:cubicBezTo>
                    <a:pt x="15924" y="8621"/>
                    <a:pt x="15979" y="8613"/>
                    <a:pt x="16039" y="8613"/>
                  </a:cubicBezTo>
                  <a:cubicBezTo>
                    <a:pt x="16264" y="8613"/>
                    <a:pt x="16565" y="8719"/>
                    <a:pt x="16697" y="8864"/>
                  </a:cubicBezTo>
                  <a:cubicBezTo>
                    <a:pt x="16754" y="8929"/>
                    <a:pt x="16808" y="8994"/>
                    <a:pt x="16842" y="9035"/>
                  </a:cubicBezTo>
                  <a:cubicBezTo>
                    <a:pt x="16676" y="9169"/>
                    <a:pt x="16500" y="9277"/>
                    <a:pt x="16368" y="9424"/>
                  </a:cubicBezTo>
                  <a:cubicBezTo>
                    <a:pt x="16160" y="9658"/>
                    <a:pt x="15889" y="9715"/>
                    <a:pt x="15602" y="9752"/>
                  </a:cubicBezTo>
                  <a:cubicBezTo>
                    <a:pt x="15576" y="9752"/>
                    <a:pt x="15552" y="9749"/>
                    <a:pt x="15528" y="9743"/>
                  </a:cubicBezTo>
                  <a:cubicBezTo>
                    <a:pt x="15526" y="9801"/>
                    <a:pt x="15515" y="9834"/>
                    <a:pt x="15522" y="9866"/>
                  </a:cubicBezTo>
                  <a:cubicBezTo>
                    <a:pt x="15606" y="10199"/>
                    <a:pt x="15279" y="10398"/>
                    <a:pt x="14997" y="10398"/>
                  </a:cubicBezTo>
                  <a:cubicBezTo>
                    <a:pt x="14989" y="10398"/>
                    <a:pt x="14982" y="10398"/>
                    <a:pt x="14974" y="10397"/>
                  </a:cubicBezTo>
                  <a:cubicBezTo>
                    <a:pt x="14835" y="10392"/>
                    <a:pt x="14696" y="10377"/>
                    <a:pt x="14554" y="10364"/>
                  </a:cubicBezTo>
                  <a:cubicBezTo>
                    <a:pt x="14504" y="10360"/>
                    <a:pt x="14454" y="10356"/>
                    <a:pt x="14402" y="10351"/>
                  </a:cubicBezTo>
                  <a:cubicBezTo>
                    <a:pt x="14333" y="10314"/>
                    <a:pt x="14261" y="10280"/>
                    <a:pt x="14186" y="10252"/>
                  </a:cubicBezTo>
                  <a:cubicBezTo>
                    <a:pt x="14011" y="10186"/>
                    <a:pt x="13850" y="10159"/>
                    <a:pt x="13699" y="10159"/>
                  </a:cubicBezTo>
                  <a:cubicBezTo>
                    <a:pt x="13616" y="10159"/>
                    <a:pt x="13536" y="10167"/>
                    <a:pt x="13458" y="10182"/>
                  </a:cubicBezTo>
                  <a:cubicBezTo>
                    <a:pt x="13443" y="10185"/>
                    <a:pt x="13430" y="10189"/>
                    <a:pt x="13415" y="10191"/>
                  </a:cubicBezTo>
                  <a:cubicBezTo>
                    <a:pt x="13348" y="10174"/>
                    <a:pt x="13280" y="10158"/>
                    <a:pt x="13213" y="10137"/>
                  </a:cubicBezTo>
                  <a:lnTo>
                    <a:pt x="13057" y="10091"/>
                  </a:lnTo>
                  <a:cubicBezTo>
                    <a:pt x="13189" y="9944"/>
                    <a:pt x="13345" y="9903"/>
                    <a:pt x="13497" y="9884"/>
                  </a:cubicBezTo>
                  <a:cubicBezTo>
                    <a:pt x="13872" y="9838"/>
                    <a:pt x="14250" y="9814"/>
                    <a:pt x="14627" y="9775"/>
                  </a:cubicBezTo>
                  <a:cubicBezTo>
                    <a:pt x="14863" y="9751"/>
                    <a:pt x="15063" y="9667"/>
                    <a:pt x="15168" y="9424"/>
                  </a:cubicBezTo>
                  <a:cubicBezTo>
                    <a:pt x="15225" y="9286"/>
                    <a:pt x="15203" y="9184"/>
                    <a:pt x="15103" y="9084"/>
                  </a:cubicBezTo>
                  <a:cubicBezTo>
                    <a:pt x="14930" y="8911"/>
                    <a:pt x="14745" y="8842"/>
                    <a:pt x="14546" y="8842"/>
                  </a:cubicBezTo>
                  <a:cubicBezTo>
                    <a:pt x="14411" y="8842"/>
                    <a:pt x="14270" y="8874"/>
                    <a:pt x="14123" y="8929"/>
                  </a:cubicBezTo>
                  <a:cubicBezTo>
                    <a:pt x="13867" y="9024"/>
                    <a:pt x="13690" y="9215"/>
                    <a:pt x="13508" y="9403"/>
                  </a:cubicBezTo>
                  <a:cubicBezTo>
                    <a:pt x="13348" y="9569"/>
                    <a:pt x="13192" y="9739"/>
                    <a:pt x="13016" y="9925"/>
                  </a:cubicBezTo>
                  <a:cubicBezTo>
                    <a:pt x="12986" y="9537"/>
                    <a:pt x="13031" y="9188"/>
                    <a:pt x="13166" y="8851"/>
                  </a:cubicBezTo>
                  <a:cubicBezTo>
                    <a:pt x="13254" y="8630"/>
                    <a:pt x="13350" y="8413"/>
                    <a:pt x="13447" y="8197"/>
                  </a:cubicBezTo>
                  <a:cubicBezTo>
                    <a:pt x="13465" y="8156"/>
                    <a:pt x="13499" y="8106"/>
                    <a:pt x="13536" y="8095"/>
                  </a:cubicBezTo>
                  <a:cubicBezTo>
                    <a:pt x="13853" y="8000"/>
                    <a:pt x="14174" y="7946"/>
                    <a:pt x="14498" y="7946"/>
                  </a:cubicBezTo>
                  <a:close/>
                  <a:moveTo>
                    <a:pt x="12784" y="10412"/>
                  </a:moveTo>
                  <a:lnTo>
                    <a:pt x="12784" y="10416"/>
                  </a:lnTo>
                  <a:lnTo>
                    <a:pt x="12776" y="10416"/>
                  </a:lnTo>
                  <a:lnTo>
                    <a:pt x="12784" y="10412"/>
                  </a:lnTo>
                  <a:close/>
                  <a:moveTo>
                    <a:pt x="12908" y="10529"/>
                  </a:moveTo>
                  <a:cubicBezTo>
                    <a:pt x="12930" y="10535"/>
                    <a:pt x="12953" y="10537"/>
                    <a:pt x="12975" y="10537"/>
                  </a:cubicBezTo>
                  <a:lnTo>
                    <a:pt x="12975" y="10537"/>
                  </a:lnTo>
                  <a:cubicBezTo>
                    <a:pt x="13017" y="10584"/>
                    <a:pt x="13057" y="10632"/>
                    <a:pt x="13099" y="10680"/>
                  </a:cubicBezTo>
                  <a:cubicBezTo>
                    <a:pt x="13033" y="10644"/>
                    <a:pt x="12968" y="10611"/>
                    <a:pt x="12901" y="10576"/>
                  </a:cubicBezTo>
                  <a:lnTo>
                    <a:pt x="12908" y="10529"/>
                  </a:lnTo>
                  <a:close/>
                  <a:moveTo>
                    <a:pt x="13380" y="10276"/>
                  </a:moveTo>
                  <a:cubicBezTo>
                    <a:pt x="13510" y="10308"/>
                    <a:pt x="13640" y="10338"/>
                    <a:pt x="13770" y="10356"/>
                  </a:cubicBezTo>
                  <a:cubicBezTo>
                    <a:pt x="13993" y="10388"/>
                    <a:pt x="14216" y="10418"/>
                    <a:pt x="14439" y="10444"/>
                  </a:cubicBezTo>
                  <a:cubicBezTo>
                    <a:pt x="14567" y="10527"/>
                    <a:pt x="14683" y="10631"/>
                    <a:pt x="14779" y="10748"/>
                  </a:cubicBezTo>
                  <a:cubicBezTo>
                    <a:pt x="14486" y="10704"/>
                    <a:pt x="14192" y="10644"/>
                    <a:pt x="13900" y="10585"/>
                  </a:cubicBezTo>
                  <a:cubicBezTo>
                    <a:pt x="13683" y="10537"/>
                    <a:pt x="13469" y="10475"/>
                    <a:pt x="13261" y="10399"/>
                  </a:cubicBezTo>
                  <a:cubicBezTo>
                    <a:pt x="13217" y="10382"/>
                    <a:pt x="13176" y="10358"/>
                    <a:pt x="13138" y="10328"/>
                  </a:cubicBezTo>
                  <a:cubicBezTo>
                    <a:pt x="13198" y="10319"/>
                    <a:pt x="13257" y="10308"/>
                    <a:pt x="13315" y="10293"/>
                  </a:cubicBezTo>
                  <a:lnTo>
                    <a:pt x="13380" y="10276"/>
                  </a:lnTo>
                  <a:close/>
                  <a:moveTo>
                    <a:pt x="14762" y="7454"/>
                  </a:moveTo>
                  <a:cubicBezTo>
                    <a:pt x="14975" y="7454"/>
                    <a:pt x="15180" y="7504"/>
                    <a:pt x="15376" y="7614"/>
                  </a:cubicBezTo>
                  <a:cubicBezTo>
                    <a:pt x="15552" y="7714"/>
                    <a:pt x="15640" y="7868"/>
                    <a:pt x="15630" y="8071"/>
                  </a:cubicBezTo>
                  <a:cubicBezTo>
                    <a:pt x="15627" y="8149"/>
                    <a:pt x="15636" y="8183"/>
                    <a:pt x="15689" y="8183"/>
                  </a:cubicBezTo>
                  <a:cubicBezTo>
                    <a:pt x="15707" y="8183"/>
                    <a:pt x="15731" y="8179"/>
                    <a:pt x="15762" y="8171"/>
                  </a:cubicBezTo>
                  <a:cubicBezTo>
                    <a:pt x="15862" y="8146"/>
                    <a:pt x="15970" y="8127"/>
                    <a:pt x="16076" y="8127"/>
                  </a:cubicBezTo>
                  <a:cubicBezTo>
                    <a:pt x="16124" y="8127"/>
                    <a:pt x="16172" y="8131"/>
                    <a:pt x="16217" y="8140"/>
                  </a:cubicBezTo>
                  <a:cubicBezTo>
                    <a:pt x="16851" y="8259"/>
                    <a:pt x="17124" y="8517"/>
                    <a:pt x="17416" y="9132"/>
                  </a:cubicBezTo>
                  <a:cubicBezTo>
                    <a:pt x="17076" y="9208"/>
                    <a:pt x="16857" y="9455"/>
                    <a:pt x="16624" y="9687"/>
                  </a:cubicBezTo>
                  <a:cubicBezTo>
                    <a:pt x="16486" y="9825"/>
                    <a:pt x="16339" y="9954"/>
                    <a:pt x="16137" y="9954"/>
                  </a:cubicBezTo>
                  <a:cubicBezTo>
                    <a:pt x="16102" y="9954"/>
                    <a:pt x="16066" y="9950"/>
                    <a:pt x="16028" y="9942"/>
                  </a:cubicBezTo>
                  <a:cubicBezTo>
                    <a:pt x="16027" y="9942"/>
                    <a:pt x="16027" y="9942"/>
                    <a:pt x="16026" y="9942"/>
                  </a:cubicBezTo>
                  <a:cubicBezTo>
                    <a:pt x="16004" y="9942"/>
                    <a:pt x="15952" y="9999"/>
                    <a:pt x="15952" y="10026"/>
                  </a:cubicBezTo>
                  <a:cubicBezTo>
                    <a:pt x="15966" y="10469"/>
                    <a:pt x="15496" y="10790"/>
                    <a:pt x="15117" y="10790"/>
                  </a:cubicBezTo>
                  <a:cubicBezTo>
                    <a:pt x="15092" y="10790"/>
                    <a:pt x="15068" y="10788"/>
                    <a:pt x="15045" y="10786"/>
                  </a:cubicBezTo>
                  <a:cubicBezTo>
                    <a:pt x="14991" y="10780"/>
                    <a:pt x="14939" y="10771"/>
                    <a:pt x="14885" y="10763"/>
                  </a:cubicBezTo>
                  <a:cubicBezTo>
                    <a:pt x="14794" y="10648"/>
                    <a:pt x="14688" y="10546"/>
                    <a:pt x="14569" y="10457"/>
                  </a:cubicBezTo>
                  <a:lnTo>
                    <a:pt x="14569" y="10457"/>
                  </a:lnTo>
                  <a:cubicBezTo>
                    <a:pt x="14727" y="10473"/>
                    <a:pt x="14883" y="10488"/>
                    <a:pt x="15039" y="10498"/>
                  </a:cubicBezTo>
                  <a:cubicBezTo>
                    <a:pt x="15054" y="10499"/>
                    <a:pt x="15069" y="10499"/>
                    <a:pt x="15084" y="10499"/>
                  </a:cubicBezTo>
                  <a:cubicBezTo>
                    <a:pt x="15414" y="10499"/>
                    <a:pt x="15628" y="10243"/>
                    <a:pt x="15628" y="9871"/>
                  </a:cubicBezTo>
                  <a:cubicBezTo>
                    <a:pt x="15723" y="9853"/>
                    <a:pt x="15814" y="9832"/>
                    <a:pt x="15902" y="9819"/>
                  </a:cubicBezTo>
                  <a:cubicBezTo>
                    <a:pt x="16130" y="9784"/>
                    <a:pt x="16297" y="9654"/>
                    <a:pt x="16446" y="9487"/>
                  </a:cubicBezTo>
                  <a:cubicBezTo>
                    <a:pt x="16596" y="9320"/>
                    <a:pt x="16764" y="9184"/>
                    <a:pt x="16990" y="9147"/>
                  </a:cubicBezTo>
                  <a:cubicBezTo>
                    <a:pt x="16912" y="8784"/>
                    <a:pt x="16493" y="8536"/>
                    <a:pt x="16055" y="8536"/>
                  </a:cubicBezTo>
                  <a:cubicBezTo>
                    <a:pt x="15919" y="8536"/>
                    <a:pt x="15781" y="8560"/>
                    <a:pt x="15651" y="8612"/>
                  </a:cubicBezTo>
                  <a:cubicBezTo>
                    <a:pt x="15615" y="8541"/>
                    <a:pt x="15580" y="8469"/>
                    <a:pt x="15547" y="8396"/>
                  </a:cubicBezTo>
                  <a:cubicBezTo>
                    <a:pt x="15403" y="8077"/>
                    <a:pt x="15179" y="7855"/>
                    <a:pt x="14816" y="7855"/>
                  </a:cubicBezTo>
                  <a:cubicBezTo>
                    <a:pt x="14809" y="7855"/>
                    <a:pt x="14802" y="7855"/>
                    <a:pt x="14794" y="7855"/>
                  </a:cubicBezTo>
                  <a:cubicBezTo>
                    <a:pt x="14413" y="7865"/>
                    <a:pt x="14032" y="7907"/>
                    <a:pt x="13651" y="7933"/>
                  </a:cubicBezTo>
                  <a:lnTo>
                    <a:pt x="13570" y="7939"/>
                  </a:lnTo>
                  <a:cubicBezTo>
                    <a:pt x="13583" y="7909"/>
                    <a:pt x="13583" y="7885"/>
                    <a:pt x="13596" y="7878"/>
                  </a:cubicBezTo>
                  <a:cubicBezTo>
                    <a:pt x="13876" y="7720"/>
                    <a:pt x="14149" y="7543"/>
                    <a:pt x="14478" y="7482"/>
                  </a:cubicBezTo>
                  <a:cubicBezTo>
                    <a:pt x="14574" y="7464"/>
                    <a:pt x="14669" y="7454"/>
                    <a:pt x="14762" y="7454"/>
                  </a:cubicBezTo>
                  <a:close/>
                  <a:moveTo>
                    <a:pt x="10405" y="10058"/>
                  </a:moveTo>
                  <a:cubicBezTo>
                    <a:pt x="10424" y="10058"/>
                    <a:pt x="10442" y="10058"/>
                    <a:pt x="10461" y="10059"/>
                  </a:cubicBezTo>
                  <a:cubicBezTo>
                    <a:pt x="10883" y="10078"/>
                    <a:pt x="11304" y="10161"/>
                    <a:pt x="11724" y="10234"/>
                  </a:cubicBezTo>
                  <a:cubicBezTo>
                    <a:pt x="11905" y="10265"/>
                    <a:pt x="12077" y="10338"/>
                    <a:pt x="12254" y="10392"/>
                  </a:cubicBezTo>
                  <a:lnTo>
                    <a:pt x="12248" y="10449"/>
                  </a:lnTo>
                  <a:cubicBezTo>
                    <a:pt x="11987" y="10384"/>
                    <a:pt x="11732" y="10354"/>
                    <a:pt x="11481" y="10354"/>
                  </a:cubicBezTo>
                  <a:cubicBezTo>
                    <a:pt x="10856" y="10354"/>
                    <a:pt x="10260" y="10545"/>
                    <a:pt x="9675" y="10877"/>
                  </a:cubicBezTo>
                  <a:cubicBezTo>
                    <a:pt x="9671" y="10648"/>
                    <a:pt x="9638" y="10453"/>
                    <a:pt x="9474" y="10304"/>
                  </a:cubicBezTo>
                  <a:cubicBezTo>
                    <a:pt x="9467" y="10297"/>
                    <a:pt x="9515" y="10187"/>
                    <a:pt x="9547" y="10184"/>
                  </a:cubicBezTo>
                  <a:cubicBezTo>
                    <a:pt x="9831" y="10135"/>
                    <a:pt x="10120" y="10058"/>
                    <a:pt x="10405" y="10058"/>
                  </a:cubicBezTo>
                  <a:close/>
                  <a:moveTo>
                    <a:pt x="9264" y="10308"/>
                  </a:moveTo>
                  <a:cubicBezTo>
                    <a:pt x="9461" y="10390"/>
                    <a:pt x="9586" y="10585"/>
                    <a:pt x="9576" y="10799"/>
                  </a:cubicBezTo>
                  <a:cubicBezTo>
                    <a:pt x="9573" y="10883"/>
                    <a:pt x="9542" y="10909"/>
                    <a:pt x="9474" y="10909"/>
                  </a:cubicBezTo>
                  <a:cubicBezTo>
                    <a:pt x="9467" y="10909"/>
                    <a:pt x="9460" y="10909"/>
                    <a:pt x="9452" y="10908"/>
                  </a:cubicBezTo>
                  <a:cubicBezTo>
                    <a:pt x="9288" y="10897"/>
                    <a:pt x="9210" y="10787"/>
                    <a:pt x="9145" y="10657"/>
                  </a:cubicBezTo>
                  <a:cubicBezTo>
                    <a:pt x="9067" y="10498"/>
                    <a:pt x="9179" y="10408"/>
                    <a:pt x="9264" y="10308"/>
                  </a:cubicBezTo>
                  <a:close/>
                  <a:moveTo>
                    <a:pt x="13553" y="10603"/>
                  </a:moveTo>
                  <a:lnTo>
                    <a:pt x="13553" y="10603"/>
                  </a:lnTo>
                  <a:cubicBezTo>
                    <a:pt x="13991" y="10734"/>
                    <a:pt x="14439" y="10830"/>
                    <a:pt x="14893" y="10890"/>
                  </a:cubicBezTo>
                  <a:cubicBezTo>
                    <a:pt x="14965" y="10983"/>
                    <a:pt x="15036" y="11079"/>
                    <a:pt x="15114" y="11170"/>
                  </a:cubicBezTo>
                  <a:cubicBezTo>
                    <a:pt x="14985" y="11194"/>
                    <a:pt x="14848" y="11217"/>
                    <a:pt x="14703" y="11228"/>
                  </a:cubicBezTo>
                  <a:cubicBezTo>
                    <a:pt x="14335" y="10990"/>
                    <a:pt x="13950" y="10782"/>
                    <a:pt x="13553" y="10603"/>
                  </a:cubicBezTo>
                  <a:close/>
                  <a:moveTo>
                    <a:pt x="13062" y="10540"/>
                  </a:moveTo>
                  <a:lnTo>
                    <a:pt x="13062" y="10540"/>
                  </a:lnTo>
                  <a:cubicBezTo>
                    <a:pt x="13109" y="10542"/>
                    <a:pt x="13155" y="10551"/>
                    <a:pt x="13200" y="10566"/>
                  </a:cubicBezTo>
                  <a:cubicBezTo>
                    <a:pt x="13406" y="10646"/>
                    <a:pt x="13609" y="10739"/>
                    <a:pt x="13804" y="10845"/>
                  </a:cubicBezTo>
                  <a:cubicBezTo>
                    <a:pt x="14034" y="10973"/>
                    <a:pt x="14263" y="11101"/>
                    <a:pt x="14487" y="11239"/>
                  </a:cubicBezTo>
                  <a:cubicBezTo>
                    <a:pt x="14285" y="11239"/>
                    <a:pt x="14084" y="11211"/>
                    <a:pt x="13893" y="11152"/>
                  </a:cubicBezTo>
                  <a:cubicBezTo>
                    <a:pt x="13781" y="11077"/>
                    <a:pt x="13670" y="11005"/>
                    <a:pt x="13558" y="10932"/>
                  </a:cubicBezTo>
                  <a:lnTo>
                    <a:pt x="13557" y="10932"/>
                  </a:lnTo>
                  <a:cubicBezTo>
                    <a:pt x="13464" y="10873"/>
                    <a:pt x="13369" y="10821"/>
                    <a:pt x="13270" y="10771"/>
                  </a:cubicBezTo>
                  <a:cubicBezTo>
                    <a:pt x="13198" y="10696"/>
                    <a:pt x="13131" y="10618"/>
                    <a:pt x="13062" y="10540"/>
                  </a:cubicBezTo>
                  <a:close/>
                  <a:moveTo>
                    <a:pt x="11497" y="10431"/>
                  </a:moveTo>
                  <a:cubicBezTo>
                    <a:pt x="11772" y="10431"/>
                    <a:pt x="12054" y="10468"/>
                    <a:pt x="12345" y="10550"/>
                  </a:cubicBezTo>
                  <a:cubicBezTo>
                    <a:pt x="11522" y="10747"/>
                    <a:pt x="10762" y="11018"/>
                    <a:pt x="10165" y="11655"/>
                  </a:cubicBezTo>
                  <a:lnTo>
                    <a:pt x="10164" y="11655"/>
                  </a:lnTo>
                  <a:cubicBezTo>
                    <a:pt x="10149" y="11311"/>
                    <a:pt x="9974" y="11107"/>
                    <a:pt x="9692" y="10953"/>
                  </a:cubicBezTo>
                  <a:cubicBezTo>
                    <a:pt x="10276" y="10628"/>
                    <a:pt x="10868" y="10431"/>
                    <a:pt x="11497" y="10431"/>
                  </a:cubicBezTo>
                  <a:close/>
                  <a:moveTo>
                    <a:pt x="9614" y="11051"/>
                  </a:moveTo>
                  <a:cubicBezTo>
                    <a:pt x="9641" y="11051"/>
                    <a:pt x="9672" y="11061"/>
                    <a:pt x="9708" y="11081"/>
                  </a:cubicBezTo>
                  <a:cubicBezTo>
                    <a:pt x="9968" y="11219"/>
                    <a:pt x="10071" y="11440"/>
                    <a:pt x="10065" y="11746"/>
                  </a:cubicBezTo>
                  <a:cubicBezTo>
                    <a:pt x="9985" y="11744"/>
                    <a:pt x="9918" y="11746"/>
                    <a:pt x="9853" y="11737"/>
                  </a:cubicBezTo>
                  <a:cubicBezTo>
                    <a:pt x="9567" y="11691"/>
                    <a:pt x="9404" y="11421"/>
                    <a:pt x="9500" y="11161"/>
                  </a:cubicBezTo>
                  <a:cubicBezTo>
                    <a:pt x="9528" y="11086"/>
                    <a:pt x="9564" y="11051"/>
                    <a:pt x="9614" y="11051"/>
                  </a:cubicBezTo>
                  <a:close/>
                  <a:moveTo>
                    <a:pt x="12252" y="10661"/>
                  </a:moveTo>
                  <a:lnTo>
                    <a:pt x="10598" y="12071"/>
                  </a:lnTo>
                  <a:lnTo>
                    <a:pt x="10251" y="11691"/>
                  </a:lnTo>
                  <a:cubicBezTo>
                    <a:pt x="10773" y="11090"/>
                    <a:pt x="11496" y="10843"/>
                    <a:pt x="12252" y="10661"/>
                  </a:cubicBezTo>
                  <a:close/>
                  <a:moveTo>
                    <a:pt x="10168" y="11849"/>
                  </a:moveTo>
                  <a:cubicBezTo>
                    <a:pt x="10216" y="11849"/>
                    <a:pt x="10275" y="11890"/>
                    <a:pt x="10327" y="11917"/>
                  </a:cubicBezTo>
                  <a:cubicBezTo>
                    <a:pt x="10355" y="11932"/>
                    <a:pt x="10390" y="11958"/>
                    <a:pt x="10398" y="11988"/>
                  </a:cubicBezTo>
                  <a:cubicBezTo>
                    <a:pt x="10424" y="12073"/>
                    <a:pt x="10470" y="12172"/>
                    <a:pt x="10448" y="12248"/>
                  </a:cubicBezTo>
                  <a:cubicBezTo>
                    <a:pt x="10440" y="12274"/>
                    <a:pt x="10408" y="12285"/>
                    <a:pt x="10366" y="12285"/>
                  </a:cubicBezTo>
                  <a:cubicBezTo>
                    <a:pt x="10290" y="12285"/>
                    <a:pt x="10182" y="12246"/>
                    <a:pt x="10143" y="12187"/>
                  </a:cubicBezTo>
                  <a:cubicBezTo>
                    <a:pt x="10110" y="12136"/>
                    <a:pt x="10099" y="12071"/>
                    <a:pt x="10074" y="12008"/>
                  </a:cubicBezTo>
                  <a:cubicBezTo>
                    <a:pt x="10102" y="11951"/>
                    <a:pt x="10119" y="11858"/>
                    <a:pt x="10154" y="11850"/>
                  </a:cubicBezTo>
                  <a:cubicBezTo>
                    <a:pt x="10159" y="11849"/>
                    <a:pt x="10163" y="11849"/>
                    <a:pt x="10168" y="11849"/>
                  </a:cubicBezTo>
                  <a:close/>
                  <a:moveTo>
                    <a:pt x="12802" y="10994"/>
                  </a:moveTo>
                  <a:lnTo>
                    <a:pt x="12802" y="10994"/>
                  </a:lnTo>
                  <a:cubicBezTo>
                    <a:pt x="13085" y="11284"/>
                    <a:pt x="13373" y="11573"/>
                    <a:pt x="13653" y="11871"/>
                  </a:cubicBezTo>
                  <a:cubicBezTo>
                    <a:pt x="13744" y="11971"/>
                    <a:pt x="13824" y="12079"/>
                    <a:pt x="13893" y="12196"/>
                  </a:cubicBezTo>
                  <a:cubicBezTo>
                    <a:pt x="13969" y="12320"/>
                    <a:pt x="13958" y="12458"/>
                    <a:pt x="13891" y="12582"/>
                  </a:cubicBezTo>
                  <a:cubicBezTo>
                    <a:pt x="13845" y="12668"/>
                    <a:pt x="13772" y="12683"/>
                    <a:pt x="13694" y="12683"/>
                  </a:cubicBezTo>
                  <a:cubicBezTo>
                    <a:pt x="13661" y="12683"/>
                    <a:pt x="13627" y="12681"/>
                    <a:pt x="13594" y="12679"/>
                  </a:cubicBezTo>
                  <a:cubicBezTo>
                    <a:pt x="13222" y="12660"/>
                    <a:pt x="12982" y="12367"/>
                    <a:pt x="12893" y="11984"/>
                  </a:cubicBezTo>
                  <a:cubicBezTo>
                    <a:pt x="12817" y="11657"/>
                    <a:pt x="12828" y="11308"/>
                    <a:pt x="12802" y="10994"/>
                  </a:cubicBezTo>
                  <a:close/>
                  <a:moveTo>
                    <a:pt x="9341" y="9562"/>
                  </a:moveTo>
                  <a:cubicBezTo>
                    <a:pt x="9695" y="9562"/>
                    <a:pt x="10050" y="9591"/>
                    <a:pt x="10403" y="9635"/>
                  </a:cubicBezTo>
                  <a:cubicBezTo>
                    <a:pt x="10502" y="9648"/>
                    <a:pt x="10600" y="9663"/>
                    <a:pt x="10697" y="9680"/>
                  </a:cubicBezTo>
                  <a:cubicBezTo>
                    <a:pt x="10897" y="9777"/>
                    <a:pt x="11103" y="9854"/>
                    <a:pt x="11275" y="9854"/>
                  </a:cubicBezTo>
                  <a:cubicBezTo>
                    <a:pt x="11295" y="9854"/>
                    <a:pt x="11314" y="9853"/>
                    <a:pt x="11332" y="9851"/>
                  </a:cubicBezTo>
                  <a:cubicBezTo>
                    <a:pt x="11351" y="9858"/>
                    <a:pt x="11370" y="9868"/>
                    <a:pt x="11390" y="9875"/>
                  </a:cubicBezTo>
                  <a:cubicBezTo>
                    <a:pt x="11455" y="9927"/>
                    <a:pt x="11526" y="9977"/>
                    <a:pt x="11602" y="10027"/>
                  </a:cubicBezTo>
                  <a:cubicBezTo>
                    <a:pt x="11513" y="10000"/>
                    <a:pt x="11423" y="9974"/>
                    <a:pt x="11334" y="9949"/>
                  </a:cubicBezTo>
                  <a:cubicBezTo>
                    <a:pt x="10818" y="9819"/>
                    <a:pt x="10296" y="9719"/>
                    <a:pt x="9768" y="9648"/>
                  </a:cubicBezTo>
                  <a:cubicBezTo>
                    <a:pt x="9687" y="9637"/>
                    <a:pt x="9606" y="9633"/>
                    <a:pt x="9524" y="9633"/>
                  </a:cubicBezTo>
                  <a:cubicBezTo>
                    <a:pt x="9323" y="9633"/>
                    <a:pt x="9119" y="9658"/>
                    <a:pt x="8917" y="9663"/>
                  </a:cubicBezTo>
                  <a:cubicBezTo>
                    <a:pt x="8110" y="9686"/>
                    <a:pt x="7397" y="9957"/>
                    <a:pt x="6752" y="10433"/>
                  </a:cubicBezTo>
                  <a:cubicBezTo>
                    <a:pt x="6416" y="10682"/>
                    <a:pt x="6159" y="11003"/>
                    <a:pt x="5879" y="11302"/>
                  </a:cubicBezTo>
                  <a:cubicBezTo>
                    <a:pt x="5723" y="11468"/>
                    <a:pt x="5563" y="11633"/>
                    <a:pt x="5433" y="11819"/>
                  </a:cubicBezTo>
                  <a:cubicBezTo>
                    <a:pt x="5013" y="12421"/>
                    <a:pt x="4606" y="13032"/>
                    <a:pt x="4192" y="13640"/>
                  </a:cubicBezTo>
                  <a:cubicBezTo>
                    <a:pt x="4171" y="13668"/>
                    <a:pt x="4136" y="13686"/>
                    <a:pt x="4108" y="13708"/>
                  </a:cubicBezTo>
                  <a:lnTo>
                    <a:pt x="4084" y="13684"/>
                  </a:lnTo>
                  <a:cubicBezTo>
                    <a:pt x="4097" y="13660"/>
                    <a:pt x="4108" y="13636"/>
                    <a:pt x="4123" y="13616"/>
                  </a:cubicBezTo>
                  <a:cubicBezTo>
                    <a:pt x="4268" y="13398"/>
                    <a:pt x="4416" y="13181"/>
                    <a:pt x="4561" y="12965"/>
                  </a:cubicBezTo>
                  <a:cubicBezTo>
                    <a:pt x="4812" y="12592"/>
                    <a:pt x="5044" y="12203"/>
                    <a:pt x="5316" y="11847"/>
                  </a:cubicBezTo>
                  <a:cubicBezTo>
                    <a:pt x="5695" y="11350"/>
                    <a:pt x="6098" y="10878"/>
                    <a:pt x="6585" y="10477"/>
                  </a:cubicBezTo>
                  <a:cubicBezTo>
                    <a:pt x="7046" y="10091"/>
                    <a:pt x="7594" y="9819"/>
                    <a:pt x="8179" y="9686"/>
                  </a:cubicBezTo>
                  <a:cubicBezTo>
                    <a:pt x="8564" y="9597"/>
                    <a:pt x="8952" y="9562"/>
                    <a:pt x="9341" y="9562"/>
                  </a:cubicBezTo>
                  <a:close/>
                  <a:moveTo>
                    <a:pt x="12843" y="10669"/>
                  </a:moveTo>
                  <a:lnTo>
                    <a:pt x="12992" y="10735"/>
                  </a:lnTo>
                  <a:cubicBezTo>
                    <a:pt x="13103" y="10786"/>
                    <a:pt x="13211" y="10839"/>
                    <a:pt x="13317" y="10899"/>
                  </a:cubicBezTo>
                  <a:cubicBezTo>
                    <a:pt x="13451" y="11009"/>
                    <a:pt x="13599" y="11098"/>
                    <a:pt x="13761" y="11165"/>
                  </a:cubicBezTo>
                  <a:cubicBezTo>
                    <a:pt x="13895" y="11254"/>
                    <a:pt x="14027" y="11345"/>
                    <a:pt x="14155" y="11440"/>
                  </a:cubicBezTo>
                  <a:cubicBezTo>
                    <a:pt x="14268" y="11523"/>
                    <a:pt x="14385" y="11603"/>
                    <a:pt x="14495" y="11691"/>
                  </a:cubicBezTo>
                  <a:cubicBezTo>
                    <a:pt x="14720" y="11867"/>
                    <a:pt x="14852" y="12248"/>
                    <a:pt x="14562" y="12450"/>
                  </a:cubicBezTo>
                  <a:cubicBezTo>
                    <a:pt x="14538" y="12469"/>
                    <a:pt x="14523" y="12503"/>
                    <a:pt x="14487" y="12549"/>
                  </a:cubicBezTo>
                  <a:cubicBezTo>
                    <a:pt x="14512" y="12558"/>
                    <a:pt x="14532" y="12571"/>
                    <a:pt x="14553" y="12586"/>
                  </a:cubicBezTo>
                  <a:cubicBezTo>
                    <a:pt x="14744" y="12802"/>
                    <a:pt x="14911" y="13023"/>
                    <a:pt x="14917" y="13337"/>
                  </a:cubicBezTo>
                  <a:cubicBezTo>
                    <a:pt x="14920" y="13534"/>
                    <a:pt x="14982" y="13729"/>
                    <a:pt x="15021" y="13941"/>
                  </a:cubicBezTo>
                  <a:cubicBezTo>
                    <a:pt x="14969" y="13948"/>
                    <a:pt x="14885" y="13963"/>
                    <a:pt x="14800" y="13974"/>
                  </a:cubicBezTo>
                  <a:cubicBezTo>
                    <a:pt x="14782" y="13976"/>
                    <a:pt x="14763" y="13978"/>
                    <a:pt x="14743" y="13978"/>
                  </a:cubicBezTo>
                  <a:cubicBezTo>
                    <a:pt x="14494" y="13978"/>
                    <a:pt x="14134" y="13798"/>
                    <a:pt x="14032" y="13614"/>
                  </a:cubicBezTo>
                  <a:cubicBezTo>
                    <a:pt x="13982" y="13524"/>
                    <a:pt x="13945" y="13376"/>
                    <a:pt x="13880" y="13361"/>
                  </a:cubicBezTo>
                  <a:cubicBezTo>
                    <a:pt x="13873" y="13360"/>
                    <a:pt x="13866" y="13359"/>
                    <a:pt x="13859" y="13359"/>
                  </a:cubicBezTo>
                  <a:cubicBezTo>
                    <a:pt x="13780" y="13359"/>
                    <a:pt x="13684" y="13442"/>
                    <a:pt x="13596" y="13482"/>
                  </a:cubicBezTo>
                  <a:cubicBezTo>
                    <a:pt x="13462" y="13540"/>
                    <a:pt x="13325" y="13595"/>
                    <a:pt x="13186" y="13595"/>
                  </a:cubicBezTo>
                  <a:cubicBezTo>
                    <a:pt x="13105" y="13595"/>
                    <a:pt x="13023" y="13576"/>
                    <a:pt x="12941" y="13528"/>
                  </a:cubicBezTo>
                  <a:cubicBezTo>
                    <a:pt x="12509" y="13274"/>
                    <a:pt x="12172" y="12915"/>
                    <a:pt x="11903" y="12493"/>
                  </a:cubicBezTo>
                  <a:cubicBezTo>
                    <a:pt x="11882" y="12462"/>
                    <a:pt x="11890" y="12400"/>
                    <a:pt x="11903" y="12358"/>
                  </a:cubicBezTo>
                  <a:cubicBezTo>
                    <a:pt x="11970" y="12131"/>
                    <a:pt x="12038" y="11904"/>
                    <a:pt x="12115" y="11679"/>
                  </a:cubicBezTo>
                  <a:cubicBezTo>
                    <a:pt x="12234" y="11337"/>
                    <a:pt x="12429" y="11042"/>
                    <a:pt x="12704" y="10767"/>
                  </a:cubicBezTo>
                  <a:cubicBezTo>
                    <a:pt x="12715" y="11023"/>
                    <a:pt x="12724" y="11254"/>
                    <a:pt x="12737" y="11484"/>
                  </a:cubicBezTo>
                  <a:cubicBezTo>
                    <a:pt x="12752" y="11744"/>
                    <a:pt x="12759" y="12005"/>
                    <a:pt x="12891" y="12246"/>
                  </a:cubicBezTo>
                  <a:cubicBezTo>
                    <a:pt x="13066" y="12562"/>
                    <a:pt x="13296" y="12771"/>
                    <a:pt x="13661" y="12771"/>
                  </a:cubicBezTo>
                  <a:cubicBezTo>
                    <a:pt x="13685" y="12771"/>
                    <a:pt x="13710" y="12770"/>
                    <a:pt x="13735" y="12768"/>
                  </a:cubicBezTo>
                  <a:cubicBezTo>
                    <a:pt x="13876" y="12757"/>
                    <a:pt x="13962" y="12694"/>
                    <a:pt x="14006" y="12553"/>
                  </a:cubicBezTo>
                  <a:cubicBezTo>
                    <a:pt x="14086" y="12300"/>
                    <a:pt x="13989" y="12107"/>
                    <a:pt x="13826" y="11932"/>
                  </a:cubicBezTo>
                  <a:cubicBezTo>
                    <a:pt x="13566" y="11659"/>
                    <a:pt x="13296" y="11393"/>
                    <a:pt x="13042" y="11114"/>
                  </a:cubicBezTo>
                  <a:cubicBezTo>
                    <a:pt x="12938" y="10999"/>
                    <a:pt x="12847" y="10865"/>
                    <a:pt x="12843" y="10669"/>
                  </a:cubicBezTo>
                  <a:close/>
                  <a:moveTo>
                    <a:pt x="9108" y="9723"/>
                  </a:moveTo>
                  <a:lnTo>
                    <a:pt x="9108" y="9723"/>
                  </a:lnTo>
                  <a:cubicBezTo>
                    <a:pt x="9017" y="9942"/>
                    <a:pt x="9065" y="10098"/>
                    <a:pt x="9203" y="10232"/>
                  </a:cubicBezTo>
                  <a:cubicBezTo>
                    <a:pt x="9056" y="10364"/>
                    <a:pt x="8973" y="10509"/>
                    <a:pt x="9058" y="10700"/>
                  </a:cubicBezTo>
                  <a:cubicBezTo>
                    <a:pt x="9134" y="10871"/>
                    <a:pt x="9257" y="10992"/>
                    <a:pt x="9452" y="11022"/>
                  </a:cubicBezTo>
                  <a:cubicBezTo>
                    <a:pt x="9220" y="11531"/>
                    <a:pt x="9543" y="11824"/>
                    <a:pt x="9993" y="11852"/>
                  </a:cubicBezTo>
                  <a:cubicBezTo>
                    <a:pt x="10022" y="12278"/>
                    <a:pt x="10056" y="12332"/>
                    <a:pt x="10372" y="12391"/>
                  </a:cubicBezTo>
                  <a:cubicBezTo>
                    <a:pt x="9842" y="12887"/>
                    <a:pt x="9387" y="13419"/>
                    <a:pt x="8813" y="13822"/>
                  </a:cubicBezTo>
                  <a:cubicBezTo>
                    <a:pt x="8677" y="13918"/>
                    <a:pt x="8533" y="14004"/>
                    <a:pt x="8362" y="14004"/>
                  </a:cubicBezTo>
                  <a:cubicBezTo>
                    <a:pt x="8334" y="14004"/>
                    <a:pt x="8305" y="14001"/>
                    <a:pt x="8276" y="13996"/>
                  </a:cubicBezTo>
                  <a:cubicBezTo>
                    <a:pt x="8273" y="13996"/>
                    <a:pt x="8270" y="13996"/>
                    <a:pt x="8266" y="13996"/>
                  </a:cubicBezTo>
                  <a:cubicBezTo>
                    <a:pt x="8251" y="13996"/>
                    <a:pt x="8236" y="14000"/>
                    <a:pt x="8222" y="14008"/>
                  </a:cubicBezTo>
                  <a:cubicBezTo>
                    <a:pt x="8104" y="14065"/>
                    <a:pt x="7992" y="14090"/>
                    <a:pt x="7885" y="14090"/>
                  </a:cubicBezTo>
                  <a:cubicBezTo>
                    <a:pt x="7667" y="14090"/>
                    <a:pt x="7469" y="13986"/>
                    <a:pt x="7278" y="13835"/>
                  </a:cubicBezTo>
                  <a:cubicBezTo>
                    <a:pt x="7265" y="13824"/>
                    <a:pt x="7241" y="13819"/>
                    <a:pt x="7217" y="13819"/>
                  </a:cubicBezTo>
                  <a:cubicBezTo>
                    <a:pt x="7195" y="13819"/>
                    <a:pt x="7172" y="13824"/>
                    <a:pt x="7157" y="13833"/>
                  </a:cubicBezTo>
                  <a:cubicBezTo>
                    <a:pt x="6992" y="13931"/>
                    <a:pt x="6821" y="13979"/>
                    <a:pt x="6647" y="13979"/>
                  </a:cubicBezTo>
                  <a:cubicBezTo>
                    <a:pt x="6526" y="13979"/>
                    <a:pt x="6402" y="13956"/>
                    <a:pt x="6278" y="13909"/>
                  </a:cubicBezTo>
                  <a:cubicBezTo>
                    <a:pt x="6046" y="13820"/>
                    <a:pt x="5819" y="13708"/>
                    <a:pt x="5593" y="13603"/>
                  </a:cubicBezTo>
                  <a:cubicBezTo>
                    <a:pt x="5555" y="13586"/>
                    <a:pt x="5521" y="13576"/>
                    <a:pt x="5487" y="13576"/>
                  </a:cubicBezTo>
                  <a:cubicBezTo>
                    <a:pt x="5453" y="13576"/>
                    <a:pt x="5418" y="13585"/>
                    <a:pt x="5379" y="13606"/>
                  </a:cubicBezTo>
                  <a:cubicBezTo>
                    <a:pt x="5158" y="13725"/>
                    <a:pt x="4928" y="13771"/>
                    <a:pt x="4691" y="13771"/>
                  </a:cubicBezTo>
                  <a:cubicBezTo>
                    <a:pt x="4547" y="13771"/>
                    <a:pt x="4400" y="13754"/>
                    <a:pt x="4251" y="13725"/>
                  </a:cubicBezTo>
                  <a:cubicBezTo>
                    <a:pt x="4255" y="13710"/>
                    <a:pt x="4258" y="13695"/>
                    <a:pt x="4266" y="13681"/>
                  </a:cubicBezTo>
                  <a:cubicBezTo>
                    <a:pt x="4587" y="13205"/>
                    <a:pt x="4914" y="12733"/>
                    <a:pt x="5228" y="12250"/>
                  </a:cubicBezTo>
                  <a:cubicBezTo>
                    <a:pt x="5559" y="11739"/>
                    <a:pt x="5977" y="11302"/>
                    <a:pt x="6392" y="10862"/>
                  </a:cubicBezTo>
                  <a:cubicBezTo>
                    <a:pt x="6906" y="10317"/>
                    <a:pt x="7549" y="9977"/>
                    <a:pt x="8283" y="9821"/>
                  </a:cubicBezTo>
                  <a:cubicBezTo>
                    <a:pt x="8543" y="9765"/>
                    <a:pt x="8815" y="9756"/>
                    <a:pt x="9108" y="9723"/>
                  </a:cubicBezTo>
                  <a:close/>
                  <a:moveTo>
                    <a:pt x="14049" y="11256"/>
                  </a:moveTo>
                  <a:cubicBezTo>
                    <a:pt x="14196" y="11288"/>
                    <a:pt x="14347" y="11304"/>
                    <a:pt x="14499" y="11304"/>
                  </a:cubicBezTo>
                  <a:cubicBezTo>
                    <a:pt x="14529" y="11304"/>
                    <a:pt x="14560" y="11303"/>
                    <a:pt x="14590" y="11302"/>
                  </a:cubicBezTo>
                  <a:cubicBezTo>
                    <a:pt x="14662" y="11347"/>
                    <a:pt x="14733" y="11391"/>
                    <a:pt x="14801" y="11440"/>
                  </a:cubicBezTo>
                  <a:cubicBezTo>
                    <a:pt x="15125" y="11659"/>
                    <a:pt x="15311" y="12259"/>
                    <a:pt x="14993" y="12607"/>
                  </a:cubicBezTo>
                  <a:cubicBezTo>
                    <a:pt x="14972" y="12629"/>
                    <a:pt x="14978" y="12711"/>
                    <a:pt x="14995" y="12720"/>
                  </a:cubicBezTo>
                  <a:cubicBezTo>
                    <a:pt x="15229" y="12848"/>
                    <a:pt x="15264" y="13075"/>
                    <a:pt x="15281" y="13303"/>
                  </a:cubicBezTo>
                  <a:cubicBezTo>
                    <a:pt x="15303" y="13630"/>
                    <a:pt x="15309" y="13959"/>
                    <a:pt x="15517" y="14240"/>
                  </a:cubicBezTo>
                  <a:cubicBezTo>
                    <a:pt x="15210" y="14376"/>
                    <a:pt x="14962" y="14448"/>
                    <a:pt x="14724" y="14448"/>
                  </a:cubicBezTo>
                  <a:cubicBezTo>
                    <a:pt x="14479" y="14448"/>
                    <a:pt x="14244" y="14372"/>
                    <a:pt x="13962" y="14208"/>
                  </a:cubicBezTo>
                  <a:cubicBezTo>
                    <a:pt x="13833" y="14134"/>
                    <a:pt x="13722" y="14009"/>
                    <a:pt x="13636" y="13887"/>
                  </a:cubicBezTo>
                  <a:cubicBezTo>
                    <a:pt x="13601" y="13836"/>
                    <a:pt x="13576" y="13812"/>
                    <a:pt x="13552" y="13812"/>
                  </a:cubicBezTo>
                  <a:cubicBezTo>
                    <a:pt x="13527" y="13812"/>
                    <a:pt x="13504" y="13836"/>
                    <a:pt x="13471" y="13878"/>
                  </a:cubicBezTo>
                  <a:cubicBezTo>
                    <a:pt x="13370" y="14004"/>
                    <a:pt x="13244" y="14068"/>
                    <a:pt x="13096" y="14068"/>
                  </a:cubicBezTo>
                  <a:cubicBezTo>
                    <a:pt x="13059" y="14068"/>
                    <a:pt x="13021" y="14064"/>
                    <a:pt x="12981" y="14056"/>
                  </a:cubicBezTo>
                  <a:cubicBezTo>
                    <a:pt x="12663" y="13993"/>
                    <a:pt x="12414" y="13822"/>
                    <a:pt x="12213" y="13571"/>
                  </a:cubicBezTo>
                  <a:cubicBezTo>
                    <a:pt x="12003" y="13311"/>
                    <a:pt x="11914" y="12999"/>
                    <a:pt x="11804" y="12694"/>
                  </a:cubicBezTo>
                  <a:cubicBezTo>
                    <a:pt x="11799" y="12681"/>
                    <a:pt x="11814" y="12662"/>
                    <a:pt x="11825" y="12631"/>
                  </a:cubicBezTo>
                  <a:lnTo>
                    <a:pt x="11884" y="12688"/>
                  </a:lnTo>
                  <a:cubicBezTo>
                    <a:pt x="12154" y="12958"/>
                    <a:pt x="12416" y="13238"/>
                    <a:pt x="12696" y="13495"/>
                  </a:cubicBezTo>
                  <a:cubicBezTo>
                    <a:pt x="12847" y="13630"/>
                    <a:pt x="13010" y="13687"/>
                    <a:pt x="13179" y="13687"/>
                  </a:cubicBezTo>
                  <a:cubicBezTo>
                    <a:pt x="13323" y="13687"/>
                    <a:pt x="13471" y="13646"/>
                    <a:pt x="13620" y="13577"/>
                  </a:cubicBezTo>
                  <a:cubicBezTo>
                    <a:pt x="13692" y="13543"/>
                    <a:pt x="13767" y="13511"/>
                    <a:pt x="13839" y="13480"/>
                  </a:cubicBezTo>
                  <a:cubicBezTo>
                    <a:pt x="14034" y="13849"/>
                    <a:pt x="14438" y="14077"/>
                    <a:pt x="14796" y="14077"/>
                  </a:cubicBezTo>
                  <a:cubicBezTo>
                    <a:pt x="14946" y="14077"/>
                    <a:pt x="15088" y="14037"/>
                    <a:pt x="15203" y="13950"/>
                  </a:cubicBezTo>
                  <a:cubicBezTo>
                    <a:pt x="15056" y="13773"/>
                    <a:pt x="15017" y="13560"/>
                    <a:pt x="15013" y="13337"/>
                  </a:cubicBezTo>
                  <a:cubicBezTo>
                    <a:pt x="15010" y="13116"/>
                    <a:pt x="14969" y="12906"/>
                    <a:pt x="14818" y="12731"/>
                  </a:cubicBezTo>
                  <a:cubicBezTo>
                    <a:pt x="14759" y="12660"/>
                    <a:pt x="14705" y="12588"/>
                    <a:pt x="14644" y="12512"/>
                  </a:cubicBezTo>
                  <a:cubicBezTo>
                    <a:pt x="14896" y="12218"/>
                    <a:pt x="14891" y="11867"/>
                    <a:pt x="14608" y="11653"/>
                  </a:cubicBezTo>
                  <a:cubicBezTo>
                    <a:pt x="14426" y="11516"/>
                    <a:pt x="14238" y="11384"/>
                    <a:pt x="14049" y="11256"/>
                  </a:cubicBezTo>
                  <a:close/>
                  <a:moveTo>
                    <a:pt x="11427" y="11397"/>
                  </a:moveTo>
                  <a:lnTo>
                    <a:pt x="11444" y="11419"/>
                  </a:lnTo>
                  <a:cubicBezTo>
                    <a:pt x="11217" y="11837"/>
                    <a:pt x="10974" y="12248"/>
                    <a:pt x="10767" y="12677"/>
                  </a:cubicBezTo>
                  <a:cubicBezTo>
                    <a:pt x="10504" y="13223"/>
                    <a:pt x="10283" y="13792"/>
                    <a:pt x="10017" y="14336"/>
                  </a:cubicBezTo>
                  <a:cubicBezTo>
                    <a:pt x="9859" y="14664"/>
                    <a:pt x="9612" y="14931"/>
                    <a:pt x="9246" y="15037"/>
                  </a:cubicBezTo>
                  <a:cubicBezTo>
                    <a:pt x="9204" y="15049"/>
                    <a:pt x="9158" y="15054"/>
                    <a:pt x="9111" y="15054"/>
                  </a:cubicBezTo>
                  <a:cubicBezTo>
                    <a:pt x="9043" y="15054"/>
                    <a:pt x="8973" y="15043"/>
                    <a:pt x="8911" y="15024"/>
                  </a:cubicBezTo>
                  <a:cubicBezTo>
                    <a:pt x="8885" y="15017"/>
                    <a:pt x="8863" y="15013"/>
                    <a:pt x="8845" y="15013"/>
                  </a:cubicBezTo>
                  <a:cubicBezTo>
                    <a:pt x="8803" y="15013"/>
                    <a:pt x="8780" y="15034"/>
                    <a:pt x="8759" y="15087"/>
                  </a:cubicBezTo>
                  <a:cubicBezTo>
                    <a:pt x="8748" y="15117"/>
                    <a:pt x="8731" y="15147"/>
                    <a:pt x="8712" y="15173"/>
                  </a:cubicBezTo>
                  <a:cubicBezTo>
                    <a:pt x="8594" y="15308"/>
                    <a:pt x="8327" y="15395"/>
                    <a:pt x="8098" y="15395"/>
                  </a:cubicBezTo>
                  <a:cubicBezTo>
                    <a:pt x="8000" y="15395"/>
                    <a:pt x="7910" y="15379"/>
                    <a:pt x="7841" y="15344"/>
                  </a:cubicBezTo>
                  <a:cubicBezTo>
                    <a:pt x="7742" y="15293"/>
                    <a:pt x="7651" y="15234"/>
                    <a:pt x="7553" y="15176"/>
                  </a:cubicBezTo>
                  <a:cubicBezTo>
                    <a:pt x="7333" y="15496"/>
                    <a:pt x="7056" y="15648"/>
                    <a:pt x="6724" y="15648"/>
                  </a:cubicBezTo>
                  <a:cubicBezTo>
                    <a:pt x="6616" y="15648"/>
                    <a:pt x="6502" y="15632"/>
                    <a:pt x="6382" y="15600"/>
                  </a:cubicBezTo>
                  <a:cubicBezTo>
                    <a:pt x="6102" y="15524"/>
                    <a:pt x="5903" y="15318"/>
                    <a:pt x="5875" y="15028"/>
                  </a:cubicBezTo>
                  <a:cubicBezTo>
                    <a:pt x="5814" y="15069"/>
                    <a:pt x="5762" y="15095"/>
                    <a:pt x="5724" y="15134"/>
                  </a:cubicBezTo>
                  <a:cubicBezTo>
                    <a:pt x="5484" y="15378"/>
                    <a:pt x="5205" y="15477"/>
                    <a:pt x="4892" y="15477"/>
                  </a:cubicBezTo>
                  <a:cubicBezTo>
                    <a:pt x="4813" y="15477"/>
                    <a:pt x="4731" y="15471"/>
                    <a:pt x="4647" y="15459"/>
                  </a:cubicBezTo>
                  <a:cubicBezTo>
                    <a:pt x="4017" y="15371"/>
                    <a:pt x="3491" y="15018"/>
                    <a:pt x="2893" y="14801"/>
                  </a:cubicBezTo>
                  <a:cubicBezTo>
                    <a:pt x="2989" y="14745"/>
                    <a:pt x="3080" y="14714"/>
                    <a:pt x="3145" y="14654"/>
                  </a:cubicBezTo>
                  <a:cubicBezTo>
                    <a:pt x="3420" y="14389"/>
                    <a:pt x="3686" y="14115"/>
                    <a:pt x="3961" y="13850"/>
                  </a:cubicBezTo>
                  <a:cubicBezTo>
                    <a:pt x="3993" y="13823"/>
                    <a:pt x="4034" y="13809"/>
                    <a:pt x="4075" y="13809"/>
                  </a:cubicBezTo>
                  <a:cubicBezTo>
                    <a:pt x="4083" y="13809"/>
                    <a:pt x="4092" y="13809"/>
                    <a:pt x="4100" y="13811"/>
                  </a:cubicBezTo>
                  <a:cubicBezTo>
                    <a:pt x="4297" y="13842"/>
                    <a:pt x="4497" y="13874"/>
                    <a:pt x="4693" y="13874"/>
                  </a:cubicBezTo>
                  <a:cubicBezTo>
                    <a:pt x="4862" y="13874"/>
                    <a:pt x="5029" y="13850"/>
                    <a:pt x="5189" y="13781"/>
                  </a:cubicBezTo>
                  <a:cubicBezTo>
                    <a:pt x="5284" y="13740"/>
                    <a:pt x="5369" y="13722"/>
                    <a:pt x="5450" y="13722"/>
                  </a:cubicBezTo>
                  <a:cubicBezTo>
                    <a:pt x="5579" y="13722"/>
                    <a:pt x="5698" y="13767"/>
                    <a:pt x="5830" y="13835"/>
                  </a:cubicBezTo>
                  <a:cubicBezTo>
                    <a:pt x="6096" y="13971"/>
                    <a:pt x="6368" y="14071"/>
                    <a:pt x="6650" y="14071"/>
                  </a:cubicBezTo>
                  <a:cubicBezTo>
                    <a:pt x="6819" y="14071"/>
                    <a:pt x="6991" y="14035"/>
                    <a:pt x="7166" y="13948"/>
                  </a:cubicBezTo>
                  <a:cubicBezTo>
                    <a:pt x="7171" y="13946"/>
                    <a:pt x="7176" y="13945"/>
                    <a:pt x="7182" y="13945"/>
                  </a:cubicBezTo>
                  <a:cubicBezTo>
                    <a:pt x="7209" y="13945"/>
                    <a:pt x="7249" y="13967"/>
                    <a:pt x="7282" y="13980"/>
                  </a:cubicBezTo>
                  <a:cubicBezTo>
                    <a:pt x="7467" y="14047"/>
                    <a:pt x="7646" y="14143"/>
                    <a:pt x="7837" y="14171"/>
                  </a:cubicBezTo>
                  <a:cubicBezTo>
                    <a:pt x="7854" y="14174"/>
                    <a:pt x="7872" y="14175"/>
                    <a:pt x="7889" y="14175"/>
                  </a:cubicBezTo>
                  <a:cubicBezTo>
                    <a:pt x="8021" y="14175"/>
                    <a:pt x="8162" y="14109"/>
                    <a:pt x="8298" y="14106"/>
                  </a:cubicBezTo>
                  <a:cubicBezTo>
                    <a:pt x="8569" y="14097"/>
                    <a:pt x="8785" y="13970"/>
                    <a:pt x="8974" y="13805"/>
                  </a:cubicBezTo>
                  <a:cubicBezTo>
                    <a:pt x="9316" y="13506"/>
                    <a:pt x="9643" y="13190"/>
                    <a:pt x="9976" y="12878"/>
                  </a:cubicBezTo>
                  <a:cubicBezTo>
                    <a:pt x="10175" y="12690"/>
                    <a:pt x="10374" y="12503"/>
                    <a:pt x="10565" y="12307"/>
                  </a:cubicBezTo>
                  <a:cubicBezTo>
                    <a:pt x="10857" y="12006"/>
                    <a:pt x="11141" y="11700"/>
                    <a:pt x="11427" y="11397"/>
                  </a:cubicBezTo>
                  <a:close/>
                  <a:moveTo>
                    <a:pt x="12784" y="10494"/>
                  </a:moveTo>
                  <a:lnTo>
                    <a:pt x="12804" y="10527"/>
                  </a:lnTo>
                  <a:cubicBezTo>
                    <a:pt x="12776" y="10557"/>
                    <a:pt x="12745" y="10585"/>
                    <a:pt x="12719" y="10617"/>
                  </a:cubicBezTo>
                  <a:cubicBezTo>
                    <a:pt x="12473" y="10892"/>
                    <a:pt x="12215" y="11159"/>
                    <a:pt x="12089" y="11514"/>
                  </a:cubicBezTo>
                  <a:cubicBezTo>
                    <a:pt x="11972" y="11843"/>
                    <a:pt x="11858" y="12174"/>
                    <a:pt x="11760" y="12506"/>
                  </a:cubicBezTo>
                  <a:cubicBezTo>
                    <a:pt x="11609" y="13015"/>
                    <a:pt x="11492" y="13534"/>
                    <a:pt x="11228" y="14006"/>
                  </a:cubicBezTo>
                  <a:cubicBezTo>
                    <a:pt x="10812" y="14751"/>
                    <a:pt x="10225" y="15243"/>
                    <a:pt x="9357" y="15345"/>
                  </a:cubicBezTo>
                  <a:cubicBezTo>
                    <a:pt x="9332" y="15348"/>
                    <a:pt x="9307" y="15349"/>
                    <a:pt x="9282" y="15349"/>
                  </a:cubicBezTo>
                  <a:cubicBezTo>
                    <a:pt x="9193" y="15349"/>
                    <a:pt x="9103" y="15336"/>
                    <a:pt x="9013" y="15334"/>
                  </a:cubicBezTo>
                  <a:cubicBezTo>
                    <a:pt x="8997" y="15334"/>
                    <a:pt x="8979" y="15334"/>
                    <a:pt x="8962" y="15334"/>
                  </a:cubicBezTo>
                  <a:cubicBezTo>
                    <a:pt x="8927" y="15334"/>
                    <a:pt x="8893" y="15336"/>
                    <a:pt x="8867" y="15351"/>
                  </a:cubicBezTo>
                  <a:cubicBezTo>
                    <a:pt x="8735" y="15427"/>
                    <a:pt x="8618" y="15535"/>
                    <a:pt x="8480" y="15594"/>
                  </a:cubicBezTo>
                  <a:cubicBezTo>
                    <a:pt x="8346" y="15652"/>
                    <a:pt x="8211" y="15686"/>
                    <a:pt x="8074" y="15686"/>
                  </a:cubicBezTo>
                  <a:cubicBezTo>
                    <a:pt x="7950" y="15686"/>
                    <a:pt x="7824" y="15657"/>
                    <a:pt x="7698" y="15591"/>
                  </a:cubicBezTo>
                  <a:cubicBezTo>
                    <a:pt x="7686" y="15584"/>
                    <a:pt x="7670" y="15581"/>
                    <a:pt x="7653" y="15581"/>
                  </a:cubicBezTo>
                  <a:cubicBezTo>
                    <a:pt x="7611" y="15581"/>
                    <a:pt x="7559" y="15599"/>
                    <a:pt x="7523" y="15619"/>
                  </a:cubicBezTo>
                  <a:cubicBezTo>
                    <a:pt x="7391" y="15687"/>
                    <a:pt x="7276" y="15790"/>
                    <a:pt x="7140" y="15847"/>
                  </a:cubicBezTo>
                  <a:cubicBezTo>
                    <a:pt x="6957" y="15927"/>
                    <a:pt x="6774" y="15974"/>
                    <a:pt x="6597" y="15974"/>
                  </a:cubicBezTo>
                  <a:cubicBezTo>
                    <a:pt x="6370" y="15974"/>
                    <a:pt x="6151" y="15898"/>
                    <a:pt x="5949" y="15715"/>
                  </a:cubicBezTo>
                  <a:cubicBezTo>
                    <a:pt x="5896" y="15668"/>
                    <a:pt x="5852" y="15645"/>
                    <a:pt x="5806" y="15645"/>
                  </a:cubicBezTo>
                  <a:cubicBezTo>
                    <a:pt x="5768" y="15645"/>
                    <a:pt x="5729" y="15661"/>
                    <a:pt x="5684" y="15693"/>
                  </a:cubicBezTo>
                  <a:cubicBezTo>
                    <a:pt x="5513" y="15817"/>
                    <a:pt x="5307" y="15882"/>
                    <a:pt x="5097" y="15882"/>
                  </a:cubicBezTo>
                  <a:cubicBezTo>
                    <a:pt x="5040" y="15882"/>
                    <a:pt x="4983" y="15878"/>
                    <a:pt x="4925" y="15868"/>
                  </a:cubicBezTo>
                  <a:cubicBezTo>
                    <a:pt x="4342" y="15771"/>
                    <a:pt x="3768" y="15624"/>
                    <a:pt x="3231" y="15379"/>
                  </a:cubicBezTo>
                  <a:cubicBezTo>
                    <a:pt x="2995" y="15269"/>
                    <a:pt x="2789" y="15096"/>
                    <a:pt x="2560" y="14948"/>
                  </a:cubicBezTo>
                  <a:cubicBezTo>
                    <a:pt x="2651" y="14918"/>
                    <a:pt x="2712" y="14905"/>
                    <a:pt x="2765" y="14905"/>
                  </a:cubicBezTo>
                  <a:cubicBezTo>
                    <a:pt x="2869" y="14905"/>
                    <a:pt x="2941" y="14956"/>
                    <a:pt x="3138" y="15031"/>
                  </a:cubicBezTo>
                  <a:cubicBezTo>
                    <a:pt x="3584" y="15204"/>
                    <a:pt x="4002" y="15442"/>
                    <a:pt x="4476" y="15542"/>
                  </a:cubicBezTo>
                  <a:cubicBezTo>
                    <a:pt x="4606" y="15571"/>
                    <a:pt x="4733" y="15585"/>
                    <a:pt x="4857" y="15585"/>
                  </a:cubicBezTo>
                  <a:cubicBezTo>
                    <a:pt x="5182" y="15585"/>
                    <a:pt x="5483" y="15484"/>
                    <a:pt x="5767" y="15264"/>
                  </a:cubicBezTo>
                  <a:cubicBezTo>
                    <a:pt x="5953" y="15552"/>
                    <a:pt x="6222" y="15704"/>
                    <a:pt x="6557" y="15749"/>
                  </a:cubicBezTo>
                  <a:cubicBezTo>
                    <a:pt x="6608" y="15756"/>
                    <a:pt x="6657" y="15759"/>
                    <a:pt x="6706" y="15759"/>
                  </a:cubicBezTo>
                  <a:cubicBezTo>
                    <a:pt x="7014" y="15759"/>
                    <a:pt x="7274" y="15621"/>
                    <a:pt x="7510" y="15412"/>
                  </a:cubicBezTo>
                  <a:cubicBezTo>
                    <a:pt x="7533" y="15391"/>
                    <a:pt x="7580" y="15377"/>
                    <a:pt x="7616" y="15377"/>
                  </a:cubicBezTo>
                  <a:cubicBezTo>
                    <a:pt x="7631" y="15377"/>
                    <a:pt x="7643" y="15379"/>
                    <a:pt x="7651" y="15384"/>
                  </a:cubicBezTo>
                  <a:cubicBezTo>
                    <a:pt x="7782" y="15476"/>
                    <a:pt x="7928" y="15514"/>
                    <a:pt x="8075" y="15514"/>
                  </a:cubicBezTo>
                  <a:cubicBezTo>
                    <a:pt x="8355" y="15514"/>
                    <a:pt x="8638" y="15378"/>
                    <a:pt x="8816" y="15217"/>
                  </a:cubicBezTo>
                  <a:cubicBezTo>
                    <a:pt x="8846" y="15191"/>
                    <a:pt x="8885" y="15176"/>
                    <a:pt x="8924" y="15176"/>
                  </a:cubicBezTo>
                  <a:cubicBezTo>
                    <a:pt x="8961" y="15182"/>
                    <a:pt x="8997" y="15185"/>
                    <a:pt x="9032" y="15185"/>
                  </a:cubicBezTo>
                  <a:cubicBezTo>
                    <a:pt x="9207" y="15185"/>
                    <a:pt x="9364" y="15119"/>
                    <a:pt x="9517" y="15030"/>
                  </a:cubicBezTo>
                  <a:cubicBezTo>
                    <a:pt x="9924" y="14790"/>
                    <a:pt x="10126" y="14392"/>
                    <a:pt x="10316" y="13987"/>
                  </a:cubicBezTo>
                  <a:cubicBezTo>
                    <a:pt x="10405" y="13801"/>
                    <a:pt x="10453" y="13595"/>
                    <a:pt x="10543" y="13409"/>
                  </a:cubicBezTo>
                  <a:cubicBezTo>
                    <a:pt x="10736" y="13000"/>
                    <a:pt x="10933" y="12595"/>
                    <a:pt x="11147" y="12200"/>
                  </a:cubicBezTo>
                  <a:cubicBezTo>
                    <a:pt x="11288" y="11938"/>
                    <a:pt x="11459" y="11692"/>
                    <a:pt x="11624" y="11443"/>
                  </a:cubicBezTo>
                  <a:cubicBezTo>
                    <a:pt x="11830" y="11137"/>
                    <a:pt x="12131" y="10927"/>
                    <a:pt x="12419" y="10708"/>
                  </a:cubicBezTo>
                  <a:cubicBezTo>
                    <a:pt x="12531" y="10622"/>
                    <a:pt x="12661" y="10564"/>
                    <a:pt x="12784" y="10494"/>
                  </a:cubicBezTo>
                  <a:close/>
                  <a:moveTo>
                    <a:pt x="8038" y="1"/>
                  </a:moveTo>
                  <a:cubicBezTo>
                    <a:pt x="7990" y="1"/>
                    <a:pt x="7937" y="36"/>
                    <a:pt x="7895" y="66"/>
                  </a:cubicBezTo>
                  <a:cubicBezTo>
                    <a:pt x="7887" y="70"/>
                    <a:pt x="7915" y="139"/>
                    <a:pt x="7934" y="174"/>
                  </a:cubicBezTo>
                  <a:cubicBezTo>
                    <a:pt x="8008" y="308"/>
                    <a:pt x="8105" y="434"/>
                    <a:pt x="8153" y="575"/>
                  </a:cubicBezTo>
                  <a:cubicBezTo>
                    <a:pt x="8281" y="945"/>
                    <a:pt x="8296" y="1337"/>
                    <a:pt x="8302" y="1720"/>
                  </a:cubicBezTo>
                  <a:cubicBezTo>
                    <a:pt x="8307" y="2095"/>
                    <a:pt x="8252" y="2472"/>
                    <a:pt x="8205" y="2848"/>
                  </a:cubicBezTo>
                  <a:cubicBezTo>
                    <a:pt x="8075" y="3896"/>
                    <a:pt x="7921" y="4940"/>
                    <a:pt x="8077" y="6001"/>
                  </a:cubicBezTo>
                  <a:cubicBezTo>
                    <a:pt x="8164" y="6599"/>
                    <a:pt x="8337" y="7157"/>
                    <a:pt x="8679" y="7664"/>
                  </a:cubicBezTo>
                  <a:cubicBezTo>
                    <a:pt x="9136" y="8342"/>
                    <a:pt x="9747" y="8861"/>
                    <a:pt x="10407" y="9323"/>
                  </a:cubicBezTo>
                  <a:cubicBezTo>
                    <a:pt x="10440" y="9346"/>
                    <a:pt x="10476" y="9370"/>
                    <a:pt x="10509" y="9392"/>
                  </a:cubicBezTo>
                  <a:cubicBezTo>
                    <a:pt x="10435" y="9379"/>
                    <a:pt x="10362" y="9370"/>
                    <a:pt x="10294" y="9362"/>
                  </a:cubicBezTo>
                  <a:cubicBezTo>
                    <a:pt x="8722" y="8563"/>
                    <a:pt x="7324" y="7279"/>
                    <a:pt x="6449" y="5748"/>
                  </a:cubicBezTo>
                  <a:cubicBezTo>
                    <a:pt x="5671" y="4382"/>
                    <a:pt x="5279" y="2850"/>
                    <a:pt x="4684" y="1404"/>
                  </a:cubicBezTo>
                  <a:cubicBezTo>
                    <a:pt x="4574" y="1134"/>
                    <a:pt x="4457" y="867"/>
                    <a:pt x="4329" y="605"/>
                  </a:cubicBezTo>
                  <a:cubicBezTo>
                    <a:pt x="4326" y="599"/>
                    <a:pt x="4321" y="596"/>
                    <a:pt x="4316" y="596"/>
                  </a:cubicBezTo>
                  <a:cubicBezTo>
                    <a:pt x="4306" y="596"/>
                    <a:pt x="4296" y="607"/>
                    <a:pt x="4301" y="620"/>
                  </a:cubicBezTo>
                  <a:cubicBezTo>
                    <a:pt x="4914" y="2073"/>
                    <a:pt x="5336" y="3604"/>
                    <a:pt x="6003" y="5035"/>
                  </a:cubicBezTo>
                  <a:cubicBezTo>
                    <a:pt x="6330" y="5741"/>
                    <a:pt x="6735" y="6410"/>
                    <a:pt x="7233" y="7008"/>
                  </a:cubicBezTo>
                  <a:cubicBezTo>
                    <a:pt x="7813" y="7699"/>
                    <a:pt x="8515" y="8307"/>
                    <a:pt x="9262" y="8812"/>
                  </a:cubicBezTo>
                  <a:cubicBezTo>
                    <a:pt x="9562" y="9011"/>
                    <a:pt x="9872" y="9191"/>
                    <a:pt x="10195" y="9353"/>
                  </a:cubicBezTo>
                  <a:lnTo>
                    <a:pt x="10162" y="9351"/>
                  </a:lnTo>
                  <a:cubicBezTo>
                    <a:pt x="10139" y="9351"/>
                    <a:pt x="10132" y="9360"/>
                    <a:pt x="10132" y="9373"/>
                  </a:cubicBezTo>
                  <a:cubicBezTo>
                    <a:pt x="9799" y="9290"/>
                    <a:pt x="9463" y="9228"/>
                    <a:pt x="9123" y="9186"/>
                  </a:cubicBezTo>
                  <a:cubicBezTo>
                    <a:pt x="8714" y="9138"/>
                    <a:pt x="8297" y="9112"/>
                    <a:pt x="7881" y="9112"/>
                  </a:cubicBezTo>
                  <a:cubicBezTo>
                    <a:pt x="7386" y="9112"/>
                    <a:pt x="6891" y="9149"/>
                    <a:pt x="6408" y="9228"/>
                  </a:cubicBezTo>
                  <a:cubicBezTo>
                    <a:pt x="5639" y="9355"/>
                    <a:pt x="4898" y="9596"/>
                    <a:pt x="4188" y="9918"/>
                  </a:cubicBezTo>
                  <a:cubicBezTo>
                    <a:pt x="2750" y="10566"/>
                    <a:pt x="1430" y="11451"/>
                    <a:pt x="16" y="12149"/>
                  </a:cubicBezTo>
                  <a:cubicBezTo>
                    <a:pt x="0" y="12158"/>
                    <a:pt x="5" y="12181"/>
                    <a:pt x="20" y="12181"/>
                  </a:cubicBezTo>
                  <a:cubicBezTo>
                    <a:pt x="22" y="12181"/>
                    <a:pt x="25" y="12180"/>
                    <a:pt x="27" y="12179"/>
                  </a:cubicBezTo>
                  <a:cubicBezTo>
                    <a:pt x="295" y="12066"/>
                    <a:pt x="555" y="11938"/>
                    <a:pt x="817" y="11808"/>
                  </a:cubicBezTo>
                  <a:cubicBezTo>
                    <a:pt x="2211" y="11101"/>
                    <a:pt x="3510" y="10195"/>
                    <a:pt x="4992" y="9671"/>
                  </a:cubicBezTo>
                  <a:cubicBezTo>
                    <a:pt x="5941" y="9335"/>
                    <a:pt x="6966" y="9171"/>
                    <a:pt x="7989" y="9171"/>
                  </a:cubicBezTo>
                  <a:cubicBezTo>
                    <a:pt x="8744" y="9171"/>
                    <a:pt x="9498" y="9260"/>
                    <a:pt x="10219" y="9435"/>
                  </a:cubicBezTo>
                  <a:cubicBezTo>
                    <a:pt x="10273" y="9461"/>
                    <a:pt x="10333" y="9492"/>
                    <a:pt x="10394" y="9526"/>
                  </a:cubicBezTo>
                  <a:cubicBezTo>
                    <a:pt x="10374" y="9524"/>
                    <a:pt x="10353" y="9520"/>
                    <a:pt x="10333" y="9518"/>
                  </a:cubicBezTo>
                  <a:cubicBezTo>
                    <a:pt x="10021" y="9487"/>
                    <a:pt x="9709" y="9467"/>
                    <a:pt x="9397" y="9467"/>
                  </a:cubicBezTo>
                  <a:cubicBezTo>
                    <a:pt x="8910" y="9467"/>
                    <a:pt x="8423" y="9516"/>
                    <a:pt x="7941" y="9647"/>
                  </a:cubicBezTo>
                  <a:cubicBezTo>
                    <a:pt x="7350" y="9808"/>
                    <a:pt x="6856" y="10117"/>
                    <a:pt x="6399" y="10512"/>
                  </a:cubicBezTo>
                  <a:cubicBezTo>
                    <a:pt x="5589" y="11215"/>
                    <a:pt x="5022" y="12107"/>
                    <a:pt x="4437" y="12986"/>
                  </a:cubicBezTo>
                  <a:cubicBezTo>
                    <a:pt x="4227" y="13300"/>
                    <a:pt x="4022" y="13621"/>
                    <a:pt x="3773" y="13904"/>
                  </a:cubicBezTo>
                  <a:cubicBezTo>
                    <a:pt x="3519" y="14190"/>
                    <a:pt x="3253" y="14476"/>
                    <a:pt x="2915" y="14673"/>
                  </a:cubicBezTo>
                  <a:cubicBezTo>
                    <a:pt x="2785" y="14747"/>
                    <a:pt x="2629" y="14781"/>
                    <a:pt x="2486" y="14834"/>
                  </a:cubicBezTo>
                  <a:cubicBezTo>
                    <a:pt x="2449" y="14849"/>
                    <a:pt x="2384" y="14881"/>
                    <a:pt x="2385" y="14890"/>
                  </a:cubicBezTo>
                  <a:cubicBezTo>
                    <a:pt x="2400" y="14942"/>
                    <a:pt x="2419" y="15007"/>
                    <a:pt x="2458" y="15037"/>
                  </a:cubicBezTo>
                  <a:cubicBezTo>
                    <a:pt x="3138" y="15542"/>
                    <a:pt x="3918" y="15788"/>
                    <a:pt x="4740" y="15949"/>
                  </a:cubicBezTo>
                  <a:cubicBezTo>
                    <a:pt x="4843" y="15969"/>
                    <a:pt x="4943" y="15979"/>
                    <a:pt x="5040" y="15979"/>
                  </a:cubicBezTo>
                  <a:cubicBezTo>
                    <a:pt x="5282" y="15979"/>
                    <a:pt x="5509" y="15918"/>
                    <a:pt x="5732" y="15793"/>
                  </a:cubicBezTo>
                  <a:cubicBezTo>
                    <a:pt x="5748" y="15785"/>
                    <a:pt x="5771" y="15781"/>
                    <a:pt x="5795" y="15781"/>
                  </a:cubicBezTo>
                  <a:cubicBezTo>
                    <a:pt x="5824" y="15781"/>
                    <a:pt x="5854" y="15787"/>
                    <a:pt x="5869" y="15801"/>
                  </a:cubicBezTo>
                  <a:cubicBezTo>
                    <a:pt x="6086" y="15994"/>
                    <a:pt x="6324" y="16076"/>
                    <a:pt x="6573" y="16076"/>
                  </a:cubicBezTo>
                  <a:cubicBezTo>
                    <a:pt x="6716" y="16076"/>
                    <a:pt x="6862" y="16049"/>
                    <a:pt x="7010" y="16001"/>
                  </a:cubicBezTo>
                  <a:cubicBezTo>
                    <a:pt x="7205" y="15938"/>
                    <a:pt x="7378" y="15812"/>
                    <a:pt x="7562" y="15719"/>
                  </a:cubicBezTo>
                  <a:cubicBezTo>
                    <a:pt x="7582" y="15710"/>
                    <a:pt x="7604" y="15705"/>
                    <a:pt x="7625" y="15705"/>
                  </a:cubicBezTo>
                  <a:cubicBezTo>
                    <a:pt x="7642" y="15705"/>
                    <a:pt x="7659" y="15708"/>
                    <a:pt x="7676" y="15713"/>
                  </a:cubicBezTo>
                  <a:cubicBezTo>
                    <a:pt x="7807" y="15763"/>
                    <a:pt x="7932" y="15784"/>
                    <a:pt x="8054" y="15784"/>
                  </a:cubicBezTo>
                  <a:cubicBezTo>
                    <a:pt x="8338" y="15784"/>
                    <a:pt x="8600" y="15668"/>
                    <a:pt x="8857" y="15511"/>
                  </a:cubicBezTo>
                  <a:cubicBezTo>
                    <a:pt x="8903" y="15483"/>
                    <a:pt x="8961" y="15449"/>
                    <a:pt x="9013" y="15449"/>
                  </a:cubicBezTo>
                  <a:cubicBezTo>
                    <a:pt x="9016" y="15449"/>
                    <a:pt x="9018" y="15449"/>
                    <a:pt x="9021" y="15450"/>
                  </a:cubicBezTo>
                  <a:cubicBezTo>
                    <a:pt x="9067" y="15452"/>
                    <a:pt x="9112" y="15454"/>
                    <a:pt x="9157" y="15454"/>
                  </a:cubicBezTo>
                  <a:cubicBezTo>
                    <a:pt x="9580" y="15454"/>
                    <a:pt x="9970" y="15329"/>
                    <a:pt x="10333" y="15108"/>
                  </a:cubicBezTo>
                  <a:cubicBezTo>
                    <a:pt x="10864" y="14786"/>
                    <a:pt x="11206" y="14307"/>
                    <a:pt x="11453" y="13753"/>
                  </a:cubicBezTo>
                  <a:cubicBezTo>
                    <a:pt x="11568" y="13489"/>
                    <a:pt x="11659" y="13214"/>
                    <a:pt x="11750" y="12971"/>
                  </a:cubicBezTo>
                  <a:cubicBezTo>
                    <a:pt x="11867" y="13173"/>
                    <a:pt x="11981" y="13415"/>
                    <a:pt x="12131" y="13629"/>
                  </a:cubicBezTo>
                  <a:cubicBezTo>
                    <a:pt x="12332" y="13918"/>
                    <a:pt x="12631" y="14084"/>
                    <a:pt x="12969" y="14164"/>
                  </a:cubicBezTo>
                  <a:cubicBezTo>
                    <a:pt x="13012" y="14174"/>
                    <a:pt x="13053" y="14179"/>
                    <a:pt x="13093" y="14179"/>
                  </a:cubicBezTo>
                  <a:cubicBezTo>
                    <a:pt x="13237" y="14179"/>
                    <a:pt x="13367" y="14113"/>
                    <a:pt x="13542" y="13982"/>
                  </a:cubicBezTo>
                  <a:cubicBezTo>
                    <a:pt x="13863" y="14353"/>
                    <a:pt x="14260" y="14541"/>
                    <a:pt x="14726" y="14541"/>
                  </a:cubicBezTo>
                  <a:cubicBezTo>
                    <a:pt x="14791" y="14541"/>
                    <a:pt x="14857" y="14537"/>
                    <a:pt x="14924" y="14530"/>
                  </a:cubicBezTo>
                  <a:cubicBezTo>
                    <a:pt x="15103" y="14511"/>
                    <a:pt x="15277" y="14439"/>
                    <a:pt x="15454" y="14385"/>
                  </a:cubicBezTo>
                  <a:cubicBezTo>
                    <a:pt x="15530" y="14362"/>
                    <a:pt x="15604" y="14323"/>
                    <a:pt x="15679" y="14292"/>
                  </a:cubicBezTo>
                  <a:cubicBezTo>
                    <a:pt x="15634" y="14225"/>
                    <a:pt x="15586" y="14158"/>
                    <a:pt x="15547" y="14087"/>
                  </a:cubicBezTo>
                  <a:cubicBezTo>
                    <a:pt x="15420" y="13861"/>
                    <a:pt x="15428" y="13604"/>
                    <a:pt x="15392" y="13357"/>
                  </a:cubicBezTo>
                  <a:cubicBezTo>
                    <a:pt x="15368" y="13171"/>
                    <a:pt x="15327" y="12989"/>
                    <a:pt x="15266" y="12813"/>
                  </a:cubicBezTo>
                  <a:cubicBezTo>
                    <a:pt x="15205" y="12644"/>
                    <a:pt x="15181" y="12612"/>
                    <a:pt x="15229" y="12437"/>
                  </a:cubicBezTo>
                  <a:cubicBezTo>
                    <a:pt x="15338" y="12021"/>
                    <a:pt x="15162" y="11542"/>
                    <a:pt x="14794" y="11289"/>
                  </a:cubicBezTo>
                  <a:cubicBezTo>
                    <a:pt x="14943" y="11274"/>
                    <a:pt x="15084" y="11250"/>
                    <a:pt x="15210" y="11228"/>
                  </a:cubicBezTo>
                  <a:cubicBezTo>
                    <a:pt x="15234" y="11224"/>
                    <a:pt x="15234" y="11204"/>
                    <a:pt x="15221" y="11187"/>
                  </a:cubicBezTo>
                  <a:cubicBezTo>
                    <a:pt x="15138" y="11094"/>
                    <a:pt x="15065" y="10996"/>
                    <a:pt x="14993" y="10901"/>
                  </a:cubicBezTo>
                  <a:lnTo>
                    <a:pt x="14993" y="10901"/>
                  </a:lnTo>
                  <a:cubicBezTo>
                    <a:pt x="15012" y="10902"/>
                    <a:pt x="15032" y="10902"/>
                    <a:pt x="15051" y="10902"/>
                  </a:cubicBezTo>
                  <a:cubicBezTo>
                    <a:pt x="15456" y="10902"/>
                    <a:pt x="15848" y="10665"/>
                    <a:pt x="16019" y="10310"/>
                  </a:cubicBezTo>
                  <a:cubicBezTo>
                    <a:pt x="16097" y="10146"/>
                    <a:pt x="16136" y="10137"/>
                    <a:pt x="16292" y="10050"/>
                  </a:cubicBezTo>
                  <a:cubicBezTo>
                    <a:pt x="16453" y="9957"/>
                    <a:pt x="16604" y="9845"/>
                    <a:pt x="16743" y="9721"/>
                  </a:cubicBezTo>
                  <a:cubicBezTo>
                    <a:pt x="16933" y="9556"/>
                    <a:pt x="17093" y="9357"/>
                    <a:pt x="17338" y="9267"/>
                  </a:cubicBezTo>
                  <a:cubicBezTo>
                    <a:pt x="17414" y="9240"/>
                    <a:pt x="17494" y="9221"/>
                    <a:pt x="17570" y="9199"/>
                  </a:cubicBezTo>
                  <a:cubicBezTo>
                    <a:pt x="17535" y="9126"/>
                    <a:pt x="17505" y="9050"/>
                    <a:pt x="17460" y="8981"/>
                  </a:cubicBezTo>
                  <a:cubicBezTo>
                    <a:pt x="17364" y="8825"/>
                    <a:pt x="17278" y="8658"/>
                    <a:pt x="17154" y="8526"/>
                  </a:cubicBezTo>
                  <a:cubicBezTo>
                    <a:pt x="16839" y="8188"/>
                    <a:pt x="16457" y="8017"/>
                    <a:pt x="16019" y="8017"/>
                  </a:cubicBezTo>
                  <a:cubicBezTo>
                    <a:pt x="15932" y="8017"/>
                    <a:pt x="15843" y="8024"/>
                    <a:pt x="15751" y="8037"/>
                  </a:cubicBezTo>
                  <a:cubicBezTo>
                    <a:pt x="15692" y="7766"/>
                    <a:pt x="15617" y="7619"/>
                    <a:pt x="15435" y="7526"/>
                  </a:cubicBezTo>
                  <a:cubicBezTo>
                    <a:pt x="15218" y="7414"/>
                    <a:pt x="14988" y="7346"/>
                    <a:pt x="14752" y="7346"/>
                  </a:cubicBezTo>
                  <a:cubicBezTo>
                    <a:pt x="14653" y="7346"/>
                    <a:pt x="14553" y="7358"/>
                    <a:pt x="14452" y="7383"/>
                  </a:cubicBezTo>
                  <a:cubicBezTo>
                    <a:pt x="14198" y="7448"/>
                    <a:pt x="13954" y="7556"/>
                    <a:pt x="13733" y="7636"/>
                  </a:cubicBezTo>
                  <a:cubicBezTo>
                    <a:pt x="13822" y="7391"/>
                    <a:pt x="13936" y="7125"/>
                    <a:pt x="14019" y="6848"/>
                  </a:cubicBezTo>
                  <a:cubicBezTo>
                    <a:pt x="14194" y="6267"/>
                    <a:pt x="14248" y="5679"/>
                    <a:pt x="14056" y="5090"/>
                  </a:cubicBezTo>
                  <a:cubicBezTo>
                    <a:pt x="13910" y="4643"/>
                    <a:pt x="13664" y="4264"/>
                    <a:pt x="13285" y="3976"/>
                  </a:cubicBezTo>
                  <a:cubicBezTo>
                    <a:pt x="13243" y="3942"/>
                    <a:pt x="13218" y="3877"/>
                    <a:pt x="13200" y="3821"/>
                  </a:cubicBezTo>
                  <a:cubicBezTo>
                    <a:pt x="13070" y="3409"/>
                    <a:pt x="12875" y="3056"/>
                    <a:pt x="12438" y="2896"/>
                  </a:cubicBezTo>
                  <a:cubicBezTo>
                    <a:pt x="12403" y="2881"/>
                    <a:pt x="12373" y="2853"/>
                    <a:pt x="12356" y="2818"/>
                  </a:cubicBezTo>
                  <a:cubicBezTo>
                    <a:pt x="12276" y="2628"/>
                    <a:pt x="12228" y="2418"/>
                    <a:pt x="12122" y="2244"/>
                  </a:cubicBezTo>
                  <a:cubicBezTo>
                    <a:pt x="11904" y="1886"/>
                    <a:pt x="11597" y="1651"/>
                    <a:pt x="11157" y="1651"/>
                  </a:cubicBezTo>
                  <a:cubicBezTo>
                    <a:pt x="11147" y="1651"/>
                    <a:pt x="11136" y="1651"/>
                    <a:pt x="11126" y="1651"/>
                  </a:cubicBezTo>
                  <a:cubicBezTo>
                    <a:pt x="11089" y="1651"/>
                    <a:pt x="11033" y="1605"/>
                    <a:pt x="11018" y="1567"/>
                  </a:cubicBezTo>
                  <a:cubicBezTo>
                    <a:pt x="10896" y="1231"/>
                    <a:pt x="10686" y="982"/>
                    <a:pt x="10368" y="800"/>
                  </a:cubicBezTo>
                  <a:cubicBezTo>
                    <a:pt x="9643" y="387"/>
                    <a:pt x="8891" y="62"/>
                    <a:pt x="8045" y="1"/>
                  </a:cubicBezTo>
                  <a:cubicBezTo>
                    <a:pt x="8043" y="1"/>
                    <a:pt x="8041" y="1"/>
                    <a:pt x="80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3731430" y="285219"/>
              <a:ext cx="121317" cy="117782"/>
            </a:xfrm>
            <a:custGeom>
              <a:avLst/>
              <a:gdLst/>
              <a:ahLst/>
              <a:cxnLst/>
              <a:rect l="l" t="t" r="r" b="b"/>
              <a:pathLst>
                <a:path w="1270" h="1233" extrusionOk="0">
                  <a:moveTo>
                    <a:pt x="633" y="196"/>
                  </a:moveTo>
                  <a:cubicBezTo>
                    <a:pt x="734" y="196"/>
                    <a:pt x="836" y="226"/>
                    <a:pt x="918" y="287"/>
                  </a:cubicBezTo>
                  <a:cubicBezTo>
                    <a:pt x="1060" y="393"/>
                    <a:pt x="1086" y="761"/>
                    <a:pt x="965" y="919"/>
                  </a:cubicBezTo>
                  <a:cubicBezTo>
                    <a:pt x="928" y="966"/>
                    <a:pt x="837" y="988"/>
                    <a:pt x="733" y="988"/>
                  </a:cubicBezTo>
                  <a:cubicBezTo>
                    <a:pt x="589" y="988"/>
                    <a:pt x="418" y="947"/>
                    <a:pt x="324" y="873"/>
                  </a:cubicBezTo>
                  <a:cubicBezTo>
                    <a:pt x="168" y="750"/>
                    <a:pt x="140" y="523"/>
                    <a:pt x="263" y="367"/>
                  </a:cubicBezTo>
                  <a:cubicBezTo>
                    <a:pt x="348" y="256"/>
                    <a:pt x="490" y="196"/>
                    <a:pt x="633" y="196"/>
                  </a:cubicBezTo>
                  <a:close/>
                  <a:moveTo>
                    <a:pt x="630" y="0"/>
                  </a:moveTo>
                  <a:cubicBezTo>
                    <a:pt x="494" y="0"/>
                    <a:pt x="362" y="45"/>
                    <a:pt x="235" y="150"/>
                  </a:cubicBezTo>
                  <a:cubicBezTo>
                    <a:pt x="34" y="315"/>
                    <a:pt x="1" y="512"/>
                    <a:pt x="58" y="759"/>
                  </a:cubicBezTo>
                  <a:cubicBezTo>
                    <a:pt x="112" y="991"/>
                    <a:pt x="227" y="1133"/>
                    <a:pt x="458" y="1200"/>
                  </a:cubicBezTo>
                  <a:cubicBezTo>
                    <a:pt x="532" y="1221"/>
                    <a:pt x="603" y="1233"/>
                    <a:pt x="669" y="1233"/>
                  </a:cubicBezTo>
                  <a:cubicBezTo>
                    <a:pt x="827" y="1233"/>
                    <a:pt x="963" y="1168"/>
                    <a:pt x="1076" y="1018"/>
                  </a:cubicBezTo>
                  <a:cubicBezTo>
                    <a:pt x="1193" y="873"/>
                    <a:pt x="1270" y="718"/>
                    <a:pt x="1184" y="525"/>
                  </a:cubicBezTo>
                  <a:cubicBezTo>
                    <a:pt x="1167" y="482"/>
                    <a:pt x="1166" y="430"/>
                    <a:pt x="1164" y="382"/>
                  </a:cubicBezTo>
                  <a:cubicBezTo>
                    <a:pt x="1160" y="243"/>
                    <a:pt x="1073" y="118"/>
                    <a:pt x="941" y="70"/>
                  </a:cubicBezTo>
                  <a:cubicBezTo>
                    <a:pt x="834" y="25"/>
                    <a:pt x="731" y="0"/>
                    <a:pt x="6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3569421" y="202400"/>
              <a:ext cx="134786" cy="112337"/>
            </a:xfrm>
            <a:custGeom>
              <a:avLst/>
              <a:gdLst/>
              <a:ahLst/>
              <a:cxnLst/>
              <a:rect l="l" t="t" r="r" b="b"/>
              <a:pathLst>
                <a:path w="1411" h="1176" extrusionOk="0">
                  <a:moveTo>
                    <a:pt x="631" y="150"/>
                  </a:moveTo>
                  <a:cubicBezTo>
                    <a:pt x="836" y="150"/>
                    <a:pt x="1097" y="318"/>
                    <a:pt x="1093" y="478"/>
                  </a:cubicBezTo>
                  <a:cubicBezTo>
                    <a:pt x="1087" y="621"/>
                    <a:pt x="1033" y="764"/>
                    <a:pt x="989" y="905"/>
                  </a:cubicBezTo>
                  <a:cubicBezTo>
                    <a:pt x="966" y="975"/>
                    <a:pt x="872" y="1006"/>
                    <a:pt x="767" y="1006"/>
                  </a:cubicBezTo>
                  <a:cubicBezTo>
                    <a:pt x="661" y="1006"/>
                    <a:pt x="544" y="975"/>
                    <a:pt x="478" y="922"/>
                  </a:cubicBezTo>
                  <a:cubicBezTo>
                    <a:pt x="468" y="913"/>
                    <a:pt x="459" y="905"/>
                    <a:pt x="452" y="896"/>
                  </a:cubicBezTo>
                  <a:cubicBezTo>
                    <a:pt x="269" y="738"/>
                    <a:pt x="201" y="515"/>
                    <a:pt x="303" y="340"/>
                  </a:cubicBezTo>
                  <a:cubicBezTo>
                    <a:pt x="348" y="262"/>
                    <a:pt x="444" y="197"/>
                    <a:pt x="531" y="166"/>
                  </a:cubicBezTo>
                  <a:cubicBezTo>
                    <a:pt x="562" y="155"/>
                    <a:pt x="596" y="150"/>
                    <a:pt x="631" y="150"/>
                  </a:cubicBezTo>
                  <a:close/>
                  <a:moveTo>
                    <a:pt x="649" y="1"/>
                  </a:moveTo>
                  <a:cubicBezTo>
                    <a:pt x="474" y="1"/>
                    <a:pt x="314" y="79"/>
                    <a:pt x="169" y="244"/>
                  </a:cubicBezTo>
                  <a:cubicBezTo>
                    <a:pt x="0" y="437"/>
                    <a:pt x="63" y="850"/>
                    <a:pt x="288" y="1022"/>
                  </a:cubicBezTo>
                  <a:cubicBezTo>
                    <a:pt x="448" y="1109"/>
                    <a:pt x="627" y="1175"/>
                    <a:pt x="831" y="1175"/>
                  </a:cubicBezTo>
                  <a:cubicBezTo>
                    <a:pt x="859" y="1175"/>
                    <a:pt x="888" y="1174"/>
                    <a:pt x="918" y="1171"/>
                  </a:cubicBezTo>
                  <a:cubicBezTo>
                    <a:pt x="1096" y="1156"/>
                    <a:pt x="1184" y="1017"/>
                    <a:pt x="1278" y="909"/>
                  </a:cubicBezTo>
                  <a:cubicBezTo>
                    <a:pt x="1410" y="760"/>
                    <a:pt x="1301" y="279"/>
                    <a:pt x="1119" y="162"/>
                  </a:cubicBezTo>
                  <a:cubicBezTo>
                    <a:pt x="952" y="56"/>
                    <a:pt x="795" y="1"/>
                    <a:pt x="6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3473706" y="974424"/>
              <a:ext cx="120839" cy="119502"/>
            </a:xfrm>
            <a:custGeom>
              <a:avLst/>
              <a:gdLst/>
              <a:ahLst/>
              <a:cxnLst/>
              <a:rect l="l" t="t" r="r" b="b"/>
              <a:pathLst>
                <a:path w="1265" h="1251" extrusionOk="0">
                  <a:moveTo>
                    <a:pt x="564" y="220"/>
                  </a:moveTo>
                  <a:cubicBezTo>
                    <a:pt x="570" y="220"/>
                    <a:pt x="577" y="220"/>
                    <a:pt x="584" y="220"/>
                  </a:cubicBezTo>
                  <a:cubicBezTo>
                    <a:pt x="790" y="228"/>
                    <a:pt x="1106" y="464"/>
                    <a:pt x="1099" y="603"/>
                  </a:cubicBezTo>
                  <a:lnTo>
                    <a:pt x="1097" y="601"/>
                  </a:lnTo>
                  <a:cubicBezTo>
                    <a:pt x="1088" y="795"/>
                    <a:pt x="838" y="1050"/>
                    <a:pt x="664" y="1050"/>
                  </a:cubicBezTo>
                  <a:cubicBezTo>
                    <a:pt x="659" y="1050"/>
                    <a:pt x="655" y="1050"/>
                    <a:pt x="651" y="1049"/>
                  </a:cubicBezTo>
                  <a:cubicBezTo>
                    <a:pt x="402" y="1032"/>
                    <a:pt x="192" y="800"/>
                    <a:pt x="207" y="562"/>
                  </a:cubicBezTo>
                  <a:cubicBezTo>
                    <a:pt x="216" y="370"/>
                    <a:pt x="374" y="220"/>
                    <a:pt x="564" y="220"/>
                  </a:cubicBezTo>
                  <a:close/>
                  <a:moveTo>
                    <a:pt x="658" y="1"/>
                  </a:moveTo>
                  <a:cubicBezTo>
                    <a:pt x="538" y="1"/>
                    <a:pt x="425" y="46"/>
                    <a:pt x="307" y="131"/>
                  </a:cubicBezTo>
                  <a:cubicBezTo>
                    <a:pt x="103" y="280"/>
                    <a:pt x="1" y="451"/>
                    <a:pt x="45" y="707"/>
                  </a:cubicBezTo>
                  <a:cubicBezTo>
                    <a:pt x="93" y="992"/>
                    <a:pt x="270" y="1146"/>
                    <a:pt x="526" y="1229"/>
                  </a:cubicBezTo>
                  <a:cubicBezTo>
                    <a:pt x="566" y="1244"/>
                    <a:pt x="606" y="1251"/>
                    <a:pt x="646" y="1251"/>
                  </a:cubicBezTo>
                  <a:cubicBezTo>
                    <a:pt x="741" y="1251"/>
                    <a:pt x="833" y="1212"/>
                    <a:pt x="898" y="1138"/>
                  </a:cubicBezTo>
                  <a:cubicBezTo>
                    <a:pt x="931" y="1105"/>
                    <a:pt x="967" y="1066"/>
                    <a:pt x="1008" y="1045"/>
                  </a:cubicBezTo>
                  <a:cubicBezTo>
                    <a:pt x="1197" y="953"/>
                    <a:pt x="1242" y="787"/>
                    <a:pt x="1247" y="601"/>
                  </a:cubicBezTo>
                  <a:cubicBezTo>
                    <a:pt x="1264" y="334"/>
                    <a:pt x="1136" y="168"/>
                    <a:pt x="900" y="59"/>
                  </a:cubicBezTo>
                  <a:cubicBezTo>
                    <a:pt x="814" y="20"/>
                    <a:pt x="734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3302050" y="938984"/>
              <a:ext cx="124374" cy="114248"/>
            </a:xfrm>
            <a:custGeom>
              <a:avLst/>
              <a:gdLst/>
              <a:ahLst/>
              <a:cxnLst/>
              <a:rect l="l" t="t" r="r" b="b"/>
              <a:pathLst>
                <a:path w="1302" h="1196" extrusionOk="0">
                  <a:moveTo>
                    <a:pt x="677" y="201"/>
                  </a:moveTo>
                  <a:cubicBezTo>
                    <a:pt x="850" y="209"/>
                    <a:pt x="1112" y="413"/>
                    <a:pt x="1054" y="547"/>
                  </a:cubicBezTo>
                  <a:cubicBezTo>
                    <a:pt x="997" y="683"/>
                    <a:pt x="943" y="827"/>
                    <a:pt x="854" y="941"/>
                  </a:cubicBezTo>
                  <a:cubicBezTo>
                    <a:pt x="813" y="991"/>
                    <a:pt x="738" y="1014"/>
                    <a:pt x="653" y="1014"/>
                  </a:cubicBezTo>
                  <a:cubicBezTo>
                    <a:pt x="492" y="1014"/>
                    <a:pt x="296" y="934"/>
                    <a:pt x="226" y="809"/>
                  </a:cubicBezTo>
                  <a:cubicBezTo>
                    <a:pt x="179" y="729"/>
                    <a:pt x="149" y="617"/>
                    <a:pt x="166" y="528"/>
                  </a:cubicBezTo>
                  <a:cubicBezTo>
                    <a:pt x="203" y="328"/>
                    <a:pt x="400" y="205"/>
                    <a:pt x="642" y="205"/>
                  </a:cubicBezTo>
                  <a:cubicBezTo>
                    <a:pt x="653" y="203"/>
                    <a:pt x="666" y="201"/>
                    <a:pt x="677" y="201"/>
                  </a:cubicBezTo>
                  <a:close/>
                  <a:moveTo>
                    <a:pt x="578" y="0"/>
                  </a:moveTo>
                  <a:cubicBezTo>
                    <a:pt x="302" y="0"/>
                    <a:pt x="1" y="264"/>
                    <a:pt x="3" y="512"/>
                  </a:cubicBezTo>
                  <a:cubicBezTo>
                    <a:pt x="4" y="917"/>
                    <a:pt x="240" y="1132"/>
                    <a:pt x="668" y="1194"/>
                  </a:cubicBezTo>
                  <a:cubicBezTo>
                    <a:pt x="679" y="1195"/>
                    <a:pt x="690" y="1196"/>
                    <a:pt x="701" y="1196"/>
                  </a:cubicBezTo>
                  <a:cubicBezTo>
                    <a:pt x="921" y="1196"/>
                    <a:pt x="1281" y="922"/>
                    <a:pt x="1277" y="733"/>
                  </a:cubicBezTo>
                  <a:cubicBezTo>
                    <a:pt x="1275" y="590"/>
                    <a:pt x="1301" y="428"/>
                    <a:pt x="1175" y="298"/>
                  </a:cubicBezTo>
                  <a:cubicBezTo>
                    <a:pt x="1008" y="129"/>
                    <a:pt x="803" y="47"/>
                    <a:pt x="601" y="1"/>
                  </a:cubicBezTo>
                  <a:cubicBezTo>
                    <a:pt x="593" y="0"/>
                    <a:pt x="586" y="0"/>
                    <a:pt x="5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3805843" y="741059"/>
              <a:ext cx="131729" cy="55405"/>
            </a:xfrm>
            <a:custGeom>
              <a:avLst/>
              <a:gdLst/>
              <a:ahLst/>
              <a:cxnLst/>
              <a:rect l="l" t="t" r="r" b="b"/>
              <a:pathLst>
                <a:path w="1379" h="580" extrusionOk="0">
                  <a:moveTo>
                    <a:pt x="27" y="1"/>
                  </a:moveTo>
                  <a:cubicBezTo>
                    <a:pt x="18" y="1"/>
                    <a:pt x="9" y="1"/>
                    <a:pt x="0" y="1"/>
                  </a:cubicBezTo>
                  <a:cubicBezTo>
                    <a:pt x="8" y="4"/>
                    <a:pt x="11" y="12"/>
                    <a:pt x="13" y="19"/>
                  </a:cubicBezTo>
                  <a:cubicBezTo>
                    <a:pt x="218" y="183"/>
                    <a:pt x="442" y="320"/>
                    <a:pt x="682" y="430"/>
                  </a:cubicBezTo>
                  <a:cubicBezTo>
                    <a:pt x="820" y="493"/>
                    <a:pt x="976" y="556"/>
                    <a:pt x="1122" y="575"/>
                  </a:cubicBezTo>
                  <a:cubicBezTo>
                    <a:pt x="1145" y="578"/>
                    <a:pt x="1167" y="579"/>
                    <a:pt x="1189" y="579"/>
                  </a:cubicBezTo>
                  <a:cubicBezTo>
                    <a:pt x="1228" y="579"/>
                    <a:pt x="1267" y="574"/>
                    <a:pt x="1305" y="564"/>
                  </a:cubicBezTo>
                  <a:cubicBezTo>
                    <a:pt x="1329" y="555"/>
                    <a:pt x="1353" y="541"/>
                    <a:pt x="1373" y="527"/>
                  </a:cubicBezTo>
                  <a:cubicBezTo>
                    <a:pt x="1357" y="512"/>
                    <a:pt x="1342" y="497"/>
                    <a:pt x="1325" y="482"/>
                  </a:cubicBezTo>
                  <a:cubicBezTo>
                    <a:pt x="1308" y="468"/>
                    <a:pt x="1322" y="457"/>
                    <a:pt x="1340" y="457"/>
                  </a:cubicBezTo>
                  <a:cubicBezTo>
                    <a:pt x="1347" y="457"/>
                    <a:pt x="1354" y="459"/>
                    <a:pt x="1360" y="462"/>
                  </a:cubicBezTo>
                  <a:cubicBezTo>
                    <a:pt x="1366" y="456"/>
                    <a:pt x="1371" y="452"/>
                    <a:pt x="1379" y="452"/>
                  </a:cubicBezTo>
                  <a:cubicBezTo>
                    <a:pt x="1038" y="135"/>
                    <a:pt x="476" y="1"/>
                    <a:pt x="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3702677" y="704855"/>
              <a:ext cx="92564" cy="35726"/>
            </a:xfrm>
            <a:custGeom>
              <a:avLst/>
              <a:gdLst/>
              <a:ahLst/>
              <a:cxnLst/>
              <a:rect l="l" t="t" r="r" b="b"/>
              <a:pathLst>
                <a:path w="969" h="374" extrusionOk="0">
                  <a:moveTo>
                    <a:pt x="1" y="1"/>
                  </a:moveTo>
                  <a:cubicBezTo>
                    <a:pt x="289" y="152"/>
                    <a:pt x="652" y="373"/>
                    <a:pt x="941" y="373"/>
                  </a:cubicBezTo>
                  <a:cubicBezTo>
                    <a:pt x="950" y="373"/>
                    <a:pt x="960" y="373"/>
                    <a:pt x="969" y="372"/>
                  </a:cubicBezTo>
                  <a:cubicBezTo>
                    <a:pt x="963" y="369"/>
                    <a:pt x="957" y="363"/>
                    <a:pt x="952" y="359"/>
                  </a:cubicBezTo>
                  <a:cubicBezTo>
                    <a:pt x="939" y="348"/>
                    <a:pt x="941" y="337"/>
                    <a:pt x="948" y="330"/>
                  </a:cubicBezTo>
                  <a:cubicBezTo>
                    <a:pt x="944" y="328"/>
                    <a:pt x="941" y="326"/>
                    <a:pt x="937" y="324"/>
                  </a:cubicBezTo>
                  <a:cubicBezTo>
                    <a:pt x="721" y="135"/>
                    <a:pt x="309" y="3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3946072" y="781466"/>
              <a:ext cx="214454" cy="97053"/>
            </a:xfrm>
            <a:custGeom>
              <a:avLst/>
              <a:gdLst/>
              <a:ahLst/>
              <a:cxnLst/>
              <a:rect l="l" t="t" r="r" b="b"/>
              <a:pathLst>
                <a:path w="2245" h="1016" extrusionOk="0">
                  <a:moveTo>
                    <a:pt x="882" y="1"/>
                  </a:moveTo>
                  <a:cubicBezTo>
                    <a:pt x="723" y="1"/>
                    <a:pt x="584" y="38"/>
                    <a:pt x="448" y="72"/>
                  </a:cubicBezTo>
                  <a:cubicBezTo>
                    <a:pt x="354" y="94"/>
                    <a:pt x="256" y="115"/>
                    <a:pt x="148" y="115"/>
                  </a:cubicBezTo>
                  <a:cubicBezTo>
                    <a:pt x="101" y="115"/>
                    <a:pt x="52" y="111"/>
                    <a:pt x="0" y="102"/>
                  </a:cubicBezTo>
                  <a:lnTo>
                    <a:pt x="0" y="102"/>
                  </a:lnTo>
                  <a:cubicBezTo>
                    <a:pt x="2" y="109"/>
                    <a:pt x="0" y="115"/>
                    <a:pt x="0" y="122"/>
                  </a:cubicBezTo>
                  <a:cubicBezTo>
                    <a:pt x="297" y="384"/>
                    <a:pt x="444" y="706"/>
                    <a:pt x="909" y="888"/>
                  </a:cubicBezTo>
                  <a:cubicBezTo>
                    <a:pt x="1153" y="983"/>
                    <a:pt x="1391" y="1015"/>
                    <a:pt x="1617" y="1015"/>
                  </a:cubicBezTo>
                  <a:cubicBezTo>
                    <a:pt x="1841" y="1015"/>
                    <a:pt x="2052" y="983"/>
                    <a:pt x="2245" y="949"/>
                  </a:cubicBezTo>
                  <a:cubicBezTo>
                    <a:pt x="1955" y="607"/>
                    <a:pt x="1776" y="211"/>
                    <a:pt x="1158" y="39"/>
                  </a:cubicBezTo>
                  <a:cubicBezTo>
                    <a:pt x="1058" y="11"/>
                    <a:pt x="967" y="1"/>
                    <a:pt x="8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2" name="Google Shape;332;p2"/>
          <p:cNvGrpSpPr/>
          <p:nvPr/>
        </p:nvGrpSpPr>
        <p:grpSpPr>
          <a:xfrm>
            <a:off x="8199574" y="4662769"/>
            <a:ext cx="1490622" cy="1140070"/>
            <a:chOff x="4148800" y="2189050"/>
            <a:chExt cx="813525" cy="622275"/>
          </a:xfrm>
        </p:grpSpPr>
        <p:sp>
          <p:nvSpPr>
            <p:cNvPr id="333" name="Google Shape;333;p2"/>
            <p:cNvSpPr/>
            <p:nvPr/>
          </p:nvSpPr>
          <p:spPr>
            <a:xfrm>
              <a:off x="4148800" y="2189050"/>
              <a:ext cx="813525" cy="622275"/>
            </a:xfrm>
            <a:custGeom>
              <a:avLst/>
              <a:gdLst/>
              <a:ahLst/>
              <a:cxnLst/>
              <a:rect l="l" t="t" r="r" b="b"/>
              <a:pathLst>
                <a:path w="32541" h="24891" extrusionOk="0">
                  <a:moveTo>
                    <a:pt x="13553" y="2579"/>
                  </a:moveTo>
                  <a:cubicBezTo>
                    <a:pt x="13663" y="2579"/>
                    <a:pt x="13777" y="2600"/>
                    <a:pt x="13894" y="2634"/>
                  </a:cubicBezTo>
                  <a:cubicBezTo>
                    <a:pt x="14641" y="2849"/>
                    <a:pt x="15263" y="3275"/>
                    <a:pt x="15834" y="3782"/>
                  </a:cubicBezTo>
                  <a:cubicBezTo>
                    <a:pt x="15999" y="3931"/>
                    <a:pt x="16157" y="4087"/>
                    <a:pt x="16339" y="4260"/>
                  </a:cubicBezTo>
                  <a:cubicBezTo>
                    <a:pt x="15421" y="4094"/>
                    <a:pt x="14559" y="3951"/>
                    <a:pt x="13704" y="3769"/>
                  </a:cubicBezTo>
                  <a:cubicBezTo>
                    <a:pt x="13479" y="3723"/>
                    <a:pt x="13262" y="3572"/>
                    <a:pt x="13076" y="3425"/>
                  </a:cubicBezTo>
                  <a:cubicBezTo>
                    <a:pt x="12831" y="3236"/>
                    <a:pt x="12851" y="2963"/>
                    <a:pt x="13087" y="2755"/>
                  </a:cubicBezTo>
                  <a:cubicBezTo>
                    <a:pt x="13232" y="2627"/>
                    <a:pt x="13388" y="2579"/>
                    <a:pt x="13553" y="2579"/>
                  </a:cubicBezTo>
                  <a:close/>
                  <a:moveTo>
                    <a:pt x="21087" y="2298"/>
                  </a:moveTo>
                  <a:cubicBezTo>
                    <a:pt x="21795" y="2298"/>
                    <a:pt x="22306" y="2810"/>
                    <a:pt x="22233" y="3489"/>
                  </a:cubicBezTo>
                  <a:cubicBezTo>
                    <a:pt x="22198" y="3812"/>
                    <a:pt x="21986" y="4083"/>
                    <a:pt x="21663" y="4118"/>
                  </a:cubicBezTo>
                  <a:cubicBezTo>
                    <a:pt x="21149" y="4175"/>
                    <a:pt x="20632" y="4217"/>
                    <a:pt x="20118" y="4217"/>
                  </a:cubicBezTo>
                  <a:cubicBezTo>
                    <a:pt x="20087" y="4217"/>
                    <a:pt x="20056" y="4217"/>
                    <a:pt x="20025" y="4217"/>
                  </a:cubicBezTo>
                  <a:cubicBezTo>
                    <a:pt x="19935" y="4216"/>
                    <a:pt x="19846" y="4215"/>
                    <a:pt x="19756" y="4215"/>
                  </a:cubicBezTo>
                  <a:cubicBezTo>
                    <a:pt x="19038" y="4215"/>
                    <a:pt x="18332" y="4258"/>
                    <a:pt x="17669" y="4602"/>
                  </a:cubicBezTo>
                  <a:lnTo>
                    <a:pt x="17588" y="4524"/>
                  </a:lnTo>
                  <a:cubicBezTo>
                    <a:pt x="17948" y="4143"/>
                    <a:pt x="18283" y="3734"/>
                    <a:pt x="18671" y="3385"/>
                  </a:cubicBezTo>
                  <a:cubicBezTo>
                    <a:pt x="19329" y="2794"/>
                    <a:pt x="20072" y="2363"/>
                    <a:pt x="20988" y="2301"/>
                  </a:cubicBezTo>
                  <a:cubicBezTo>
                    <a:pt x="21021" y="2299"/>
                    <a:pt x="21054" y="2298"/>
                    <a:pt x="21087" y="2298"/>
                  </a:cubicBezTo>
                  <a:close/>
                  <a:moveTo>
                    <a:pt x="15500" y="4376"/>
                  </a:moveTo>
                  <a:cubicBezTo>
                    <a:pt x="15820" y="4376"/>
                    <a:pt x="16135" y="4438"/>
                    <a:pt x="16441" y="4607"/>
                  </a:cubicBezTo>
                  <a:cubicBezTo>
                    <a:pt x="16519" y="4650"/>
                    <a:pt x="16590" y="4706"/>
                    <a:pt x="16703" y="4780"/>
                  </a:cubicBezTo>
                  <a:cubicBezTo>
                    <a:pt x="15583" y="5473"/>
                    <a:pt x="14525" y="6196"/>
                    <a:pt x="13401" y="6790"/>
                  </a:cubicBezTo>
                  <a:cubicBezTo>
                    <a:pt x="12749" y="7134"/>
                    <a:pt x="11976" y="7238"/>
                    <a:pt x="11277" y="7504"/>
                  </a:cubicBezTo>
                  <a:cubicBezTo>
                    <a:pt x="9456" y="8197"/>
                    <a:pt x="7884" y="9251"/>
                    <a:pt x="6669" y="10797"/>
                  </a:cubicBezTo>
                  <a:cubicBezTo>
                    <a:pt x="6638" y="10836"/>
                    <a:pt x="6606" y="10875"/>
                    <a:pt x="6578" y="10917"/>
                  </a:cubicBezTo>
                  <a:cubicBezTo>
                    <a:pt x="6573" y="10927"/>
                    <a:pt x="6589" y="10953"/>
                    <a:pt x="6617" y="11031"/>
                  </a:cubicBezTo>
                  <a:cubicBezTo>
                    <a:pt x="6827" y="10836"/>
                    <a:pt x="7028" y="10665"/>
                    <a:pt x="7214" y="10479"/>
                  </a:cubicBezTo>
                  <a:cubicBezTo>
                    <a:pt x="8237" y="9461"/>
                    <a:pt x="9354" y="8572"/>
                    <a:pt x="10739" y="8099"/>
                  </a:cubicBezTo>
                  <a:cubicBezTo>
                    <a:pt x="11341" y="7890"/>
                    <a:pt x="11967" y="7755"/>
                    <a:pt x="12586" y="7586"/>
                  </a:cubicBezTo>
                  <a:lnTo>
                    <a:pt x="12586" y="7586"/>
                  </a:lnTo>
                  <a:cubicBezTo>
                    <a:pt x="12173" y="8045"/>
                    <a:pt x="11764" y="8507"/>
                    <a:pt x="11346" y="8961"/>
                  </a:cubicBezTo>
                  <a:cubicBezTo>
                    <a:pt x="10400" y="9994"/>
                    <a:pt x="9601" y="11135"/>
                    <a:pt x="8882" y="12337"/>
                  </a:cubicBezTo>
                  <a:cubicBezTo>
                    <a:pt x="8815" y="12450"/>
                    <a:pt x="8665" y="12540"/>
                    <a:pt x="8535" y="12586"/>
                  </a:cubicBezTo>
                  <a:cubicBezTo>
                    <a:pt x="7741" y="12870"/>
                    <a:pt x="7069" y="13342"/>
                    <a:pt x="6413" y="13859"/>
                  </a:cubicBezTo>
                  <a:cubicBezTo>
                    <a:pt x="5426" y="14635"/>
                    <a:pt x="4458" y="15451"/>
                    <a:pt x="3393" y="16109"/>
                  </a:cubicBezTo>
                  <a:cubicBezTo>
                    <a:pt x="2657" y="16562"/>
                    <a:pt x="1775" y="16778"/>
                    <a:pt x="954" y="17092"/>
                  </a:cubicBezTo>
                  <a:cubicBezTo>
                    <a:pt x="803" y="17150"/>
                    <a:pt x="640" y="17172"/>
                    <a:pt x="454" y="17218"/>
                  </a:cubicBezTo>
                  <a:cubicBezTo>
                    <a:pt x="725" y="16849"/>
                    <a:pt x="1002" y="16520"/>
                    <a:pt x="1223" y="16155"/>
                  </a:cubicBezTo>
                  <a:cubicBezTo>
                    <a:pt x="1667" y="15425"/>
                    <a:pt x="2087" y="14678"/>
                    <a:pt x="2505" y="13931"/>
                  </a:cubicBezTo>
                  <a:cubicBezTo>
                    <a:pt x="3033" y="12987"/>
                    <a:pt x="3555" y="12049"/>
                    <a:pt x="4369" y="11298"/>
                  </a:cubicBezTo>
                  <a:cubicBezTo>
                    <a:pt x="4807" y="10895"/>
                    <a:pt x="5192" y="10419"/>
                    <a:pt x="5541" y="9934"/>
                  </a:cubicBezTo>
                  <a:cubicBezTo>
                    <a:pt x="6249" y="8953"/>
                    <a:pt x="7201" y="8229"/>
                    <a:pt x="8055" y="7398"/>
                  </a:cubicBezTo>
                  <a:cubicBezTo>
                    <a:pt x="9363" y="6123"/>
                    <a:pt x="10991" y="5492"/>
                    <a:pt x="12691" y="4994"/>
                  </a:cubicBezTo>
                  <a:cubicBezTo>
                    <a:pt x="13349" y="4802"/>
                    <a:pt x="14016" y="4635"/>
                    <a:pt x="14685" y="4483"/>
                  </a:cubicBezTo>
                  <a:cubicBezTo>
                    <a:pt x="14957" y="4420"/>
                    <a:pt x="15230" y="4376"/>
                    <a:pt x="15500" y="4376"/>
                  </a:cubicBezTo>
                  <a:close/>
                  <a:moveTo>
                    <a:pt x="18198" y="596"/>
                  </a:moveTo>
                  <a:cubicBezTo>
                    <a:pt x="18277" y="596"/>
                    <a:pt x="18352" y="619"/>
                    <a:pt x="18414" y="675"/>
                  </a:cubicBezTo>
                  <a:cubicBezTo>
                    <a:pt x="18565" y="807"/>
                    <a:pt x="18663" y="1132"/>
                    <a:pt x="18615" y="1328"/>
                  </a:cubicBezTo>
                  <a:cubicBezTo>
                    <a:pt x="18522" y="1694"/>
                    <a:pt x="18348" y="2058"/>
                    <a:pt x="18132" y="2370"/>
                  </a:cubicBezTo>
                  <a:cubicBezTo>
                    <a:pt x="17614" y="3123"/>
                    <a:pt x="17400" y="3962"/>
                    <a:pt x="17335" y="4851"/>
                  </a:cubicBezTo>
                  <a:cubicBezTo>
                    <a:pt x="17329" y="4930"/>
                    <a:pt x="17484" y="5090"/>
                    <a:pt x="17571" y="5096"/>
                  </a:cubicBezTo>
                  <a:cubicBezTo>
                    <a:pt x="17835" y="5118"/>
                    <a:pt x="18101" y="5135"/>
                    <a:pt x="18366" y="5135"/>
                  </a:cubicBezTo>
                  <a:cubicBezTo>
                    <a:pt x="18508" y="5135"/>
                    <a:pt x="18649" y="5130"/>
                    <a:pt x="18790" y="5118"/>
                  </a:cubicBezTo>
                  <a:cubicBezTo>
                    <a:pt x="18984" y="5102"/>
                    <a:pt x="19177" y="5094"/>
                    <a:pt x="19369" y="5094"/>
                  </a:cubicBezTo>
                  <a:cubicBezTo>
                    <a:pt x="20403" y="5094"/>
                    <a:pt x="21405" y="5314"/>
                    <a:pt x="22411" y="5568"/>
                  </a:cubicBezTo>
                  <a:cubicBezTo>
                    <a:pt x="23246" y="5778"/>
                    <a:pt x="24026" y="6114"/>
                    <a:pt x="24725" y="6590"/>
                  </a:cubicBezTo>
                  <a:cubicBezTo>
                    <a:pt x="25392" y="7043"/>
                    <a:pt x="26005" y="7589"/>
                    <a:pt x="26600" y="8139"/>
                  </a:cubicBezTo>
                  <a:cubicBezTo>
                    <a:pt x="27449" y="8927"/>
                    <a:pt x="28248" y="9769"/>
                    <a:pt x="29091" y="10566"/>
                  </a:cubicBezTo>
                  <a:cubicBezTo>
                    <a:pt x="29628" y="11073"/>
                    <a:pt x="30189" y="11562"/>
                    <a:pt x="30775" y="12016"/>
                  </a:cubicBezTo>
                  <a:cubicBezTo>
                    <a:pt x="31067" y="12242"/>
                    <a:pt x="31431" y="12372"/>
                    <a:pt x="31763" y="12545"/>
                  </a:cubicBezTo>
                  <a:lnTo>
                    <a:pt x="31765" y="12655"/>
                  </a:lnTo>
                  <a:cubicBezTo>
                    <a:pt x="30477" y="12724"/>
                    <a:pt x="29189" y="12863"/>
                    <a:pt x="27902" y="12863"/>
                  </a:cubicBezTo>
                  <a:cubicBezTo>
                    <a:pt x="27735" y="12863"/>
                    <a:pt x="27569" y="12861"/>
                    <a:pt x="27402" y="12855"/>
                  </a:cubicBezTo>
                  <a:cubicBezTo>
                    <a:pt x="26458" y="12828"/>
                    <a:pt x="25511" y="12543"/>
                    <a:pt x="24593" y="12279"/>
                  </a:cubicBezTo>
                  <a:cubicBezTo>
                    <a:pt x="23740" y="12034"/>
                    <a:pt x="22922" y="11666"/>
                    <a:pt x="22094" y="11341"/>
                  </a:cubicBezTo>
                  <a:cubicBezTo>
                    <a:pt x="22014" y="11309"/>
                    <a:pt x="21911" y="11196"/>
                    <a:pt x="21908" y="11116"/>
                  </a:cubicBezTo>
                  <a:cubicBezTo>
                    <a:pt x="21869" y="10222"/>
                    <a:pt x="21510" y="9431"/>
                    <a:pt x="21152" y="8636"/>
                  </a:cubicBezTo>
                  <a:cubicBezTo>
                    <a:pt x="20951" y="8190"/>
                    <a:pt x="20771" y="7734"/>
                    <a:pt x="20575" y="7287"/>
                  </a:cubicBezTo>
                  <a:cubicBezTo>
                    <a:pt x="20535" y="7194"/>
                    <a:pt x="20468" y="7114"/>
                    <a:pt x="20444" y="6971"/>
                  </a:cubicBezTo>
                  <a:lnTo>
                    <a:pt x="20444" y="6971"/>
                  </a:lnTo>
                  <a:cubicBezTo>
                    <a:pt x="20758" y="7149"/>
                    <a:pt x="21077" y="7316"/>
                    <a:pt x="21382" y="7508"/>
                  </a:cubicBezTo>
                  <a:cubicBezTo>
                    <a:pt x="22523" y="8227"/>
                    <a:pt x="23636" y="8996"/>
                    <a:pt x="24808" y="9659"/>
                  </a:cubicBezTo>
                  <a:cubicBezTo>
                    <a:pt x="25297" y="9934"/>
                    <a:pt x="25912" y="9990"/>
                    <a:pt x="26471" y="10139"/>
                  </a:cubicBezTo>
                  <a:cubicBezTo>
                    <a:pt x="26476" y="10140"/>
                    <a:pt x="26481" y="10141"/>
                    <a:pt x="26486" y="10141"/>
                  </a:cubicBezTo>
                  <a:cubicBezTo>
                    <a:pt x="26521" y="10141"/>
                    <a:pt x="26567" y="10110"/>
                    <a:pt x="26637" y="10087"/>
                  </a:cubicBezTo>
                  <a:cubicBezTo>
                    <a:pt x="26587" y="10037"/>
                    <a:pt x="26564" y="9992"/>
                    <a:pt x="26536" y="9988"/>
                  </a:cubicBezTo>
                  <a:cubicBezTo>
                    <a:pt x="25540" y="9842"/>
                    <a:pt x="24740" y="9275"/>
                    <a:pt x="23924" y="8751"/>
                  </a:cubicBezTo>
                  <a:cubicBezTo>
                    <a:pt x="22930" y="8110"/>
                    <a:pt x="21971" y="7409"/>
                    <a:pt x="20958" y="6798"/>
                  </a:cubicBezTo>
                  <a:cubicBezTo>
                    <a:pt x="20315" y="6408"/>
                    <a:pt x="19602" y="6135"/>
                    <a:pt x="18922" y="5804"/>
                  </a:cubicBezTo>
                  <a:cubicBezTo>
                    <a:pt x="18742" y="5716"/>
                    <a:pt x="18565" y="5614"/>
                    <a:pt x="18387" y="5518"/>
                  </a:cubicBezTo>
                  <a:lnTo>
                    <a:pt x="18299" y="5568"/>
                  </a:lnTo>
                  <a:cubicBezTo>
                    <a:pt x="18338" y="5642"/>
                    <a:pt x="18361" y="5735"/>
                    <a:pt x="18420" y="5787"/>
                  </a:cubicBezTo>
                  <a:cubicBezTo>
                    <a:pt x="18721" y="6055"/>
                    <a:pt x="19080" y="6272"/>
                    <a:pt x="19331" y="6579"/>
                  </a:cubicBezTo>
                  <a:cubicBezTo>
                    <a:pt x="21012" y="8632"/>
                    <a:pt x="21636" y="11018"/>
                    <a:pt x="21425" y="13628"/>
                  </a:cubicBezTo>
                  <a:cubicBezTo>
                    <a:pt x="21337" y="14714"/>
                    <a:pt x="21172" y="15795"/>
                    <a:pt x="20995" y="16869"/>
                  </a:cubicBezTo>
                  <a:cubicBezTo>
                    <a:pt x="20884" y="17553"/>
                    <a:pt x="20661" y="18216"/>
                    <a:pt x="20533" y="18898"/>
                  </a:cubicBezTo>
                  <a:cubicBezTo>
                    <a:pt x="20388" y="19677"/>
                    <a:pt x="20269" y="20463"/>
                    <a:pt x="20182" y="21252"/>
                  </a:cubicBezTo>
                  <a:cubicBezTo>
                    <a:pt x="20102" y="21979"/>
                    <a:pt x="20078" y="22711"/>
                    <a:pt x="20031" y="23441"/>
                  </a:cubicBezTo>
                  <a:cubicBezTo>
                    <a:pt x="20024" y="23579"/>
                    <a:pt x="20022" y="23716"/>
                    <a:pt x="20016" y="23935"/>
                  </a:cubicBezTo>
                  <a:cubicBezTo>
                    <a:pt x="19730" y="23369"/>
                    <a:pt x="19490" y="22873"/>
                    <a:pt x="19230" y="22388"/>
                  </a:cubicBezTo>
                  <a:cubicBezTo>
                    <a:pt x="18580" y="21169"/>
                    <a:pt x="17924" y="19953"/>
                    <a:pt x="17262" y="18740"/>
                  </a:cubicBezTo>
                  <a:cubicBezTo>
                    <a:pt x="16616" y="17551"/>
                    <a:pt x="16222" y="16289"/>
                    <a:pt x="16218" y="14931"/>
                  </a:cubicBezTo>
                  <a:cubicBezTo>
                    <a:pt x="16216" y="14491"/>
                    <a:pt x="16272" y="14028"/>
                    <a:pt x="16406" y="13608"/>
                  </a:cubicBezTo>
                  <a:cubicBezTo>
                    <a:pt x="16504" y="13294"/>
                    <a:pt x="16781" y="13038"/>
                    <a:pt x="16963" y="12748"/>
                  </a:cubicBezTo>
                  <a:cubicBezTo>
                    <a:pt x="17279" y="12248"/>
                    <a:pt x="17632" y="11763"/>
                    <a:pt x="17883" y="11231"/>
                  </a:cubicBezTo>
                  <a:cubicBezTo>
                    <a:pt x="18216" y="10525"/>
                    <a:pt x="18467" y="9782"/>
                    <a:pt x="18751" y="9057"/>
                  </a:cubicBezTo>
                  <a:cubicBezTo>
                    <a:pt x="20025" y="11767"/>
                    <a:pt x="20235" y="14643"/>
                    <a:pt x="19776" y="17605"/>
                  </a:cubicBezTo>
                  <a:lnTo>
                    <a:pt x="19881" y="17607"/>
                  </a:lnTo>
                  <a:cubicBezTo>
                    <a:pt x="19914" y="17395"/>
                    <a:pt x="19953" y="17183"/>
                    <a:pt x="19985" y="16971"/>
                  </a:cubicBezTo>
                  <a:cubicBezTo>
                    <a:pt x="20358" y="14487"/>
                    <a:pt x="20267" y="12023"/>
                    <a:pt x="19689" y="9578"/>
                  </a:cubicBezTo>
                  <a:cubicBezTo>
                    <a:pt x="19488" y="8723"/>
                    <a:pt x="19122" y="7935"/>
                    <a:pt x="18723" y="7158"/>
                  </a:cubicBezTo>
                  <a:cubicBezTo>
                    <a:pt x="18515" y="6751"/>
                    <a:pt x="18340" y="6324"/>
                    <a:pt x="18154" y="5906"/>
                  </a:cubicBezTo>
                  <a:cubicBezTo>
                    <a:pt x="18028" y="5625"/>
                    <a:pt x="17864" y="5395"/>
                    <a:pt x="17487" y="5367"/>
                  </a:cubicBezTo>
                  <a:lnTo>
                    <a:pt x="17487" y="5367"/>
                  </a:lnTo>
                  <a:cubicBezTo>
                    <a:pt x="17502" y="5438"/>
                    <a:pt x="17502" y="5507"/>
                    <a:pt x="17530" y="5560"/>
                  </a:cubicBezTo>
                  <a:cubicBezTo>
                    <a:pt x="17796" y="6090"/>
                    <a:pt x="18095" y="6605"/>
                    <a:pt x="18329" y="7147"/>
                  </a:cubicBezTo>
                  <a:cubicBezTo>
                    <a:pt x="18697" y="8004"/>
                    <a:pt x="18539" y="8883"/>
                    <a:pt x="18219" y="9695"/>
                  </a:cubicBezTo>
                  <a:cubicBezTo>
                    <a:pt x="17502" y="11512"/>
                    <a:pt x="16521" y="13179"/>
                    <a:pt x="14999" y="14452"/>
                  </a:cubicBezTo>
                  <a:cubicBezTo>
                    <a:pt x="14265" y="15067"/>
                    <a:pt x="13463" y="15602"/>
                    <a:pt x="12669" y="16144"/>
                  </a:cubicBezTo>
                  <a:cubicBezTo>
                    <a:pt x="11177" y="17163"/>
                    <a:pt x="9663" y="18149"/>
                    <a:pt x="8386" y="19450"/>
                  </a:cubicBezTo>
                  <a:cubicBezTo>
                    <a:pt x="7606" y="20247"/>
                    <a:pt x="7019" y="21174"/>
                    <a:pt x="6550" y="22176"/>
                  </a:cubicBezTo>
                  <a:cubicBezTo>
                    <a:pt x="6348" y="22607"/>
                    <a:pt x="6216" y="23068"/>
                    <a:pt x="6043" y="23538"/>
                  </a:cubicBezTo>
                  <a:cubicBezTo>
                    <a:pt x="6030" y="23476"/>
                    <a:pt x="6021" y="23415"/>
                    <a:pt x="6013" y="23354"/>
                  </a:cubicBezTo>
                  <a:cubicBezTo>
                    <a:pt x="5946" y="21860"/>
                    <a:pt x="6101" y="20381"/>
                    <a:pt x="6411" y="18924"/>
                  </a:cubicBezTo>
                  <a:cubicBezTo>
                    <a:pt x="6723" y="17465"/>
                    <a:pt x="7084" y="16009"/>
                    <a:pt x="7771" y="14673"/>
                  </a:cubicBezTo>
                  <a:cubicBezTo>
                    <a:pt x="8669" y="12932"/>
                    <a:pt x="9629" y="11230"/>
                    <a:pt x="10895" y="9710"/>
                  </a:cubicBezTo>
                  <a:cubicBezTo>
                    <a:pt x="11627" y="8833"/>
                    <a:pt x="12398" y="7995"/>
                    <a:pt x="13288" y="7300"/>
                  </a:cubicBezTo>
                  <a:cubicBezTo>
                    <a:pt x="14366" y="6456"/>
                    <a:pt x="15542" y="5739"/>
                    <a:pt x="16670" y="4960"/>
                  </a:cubicBezTo>
                  <a:cubicBezTo>
                    <a:pt x="16751" y="4904"/>
                    <a:pt x="16828" y="4799"/>
                    <a:pt x="16844" y="4706"/>
                  </a:cubicBezTo>
                  <a:cubicBezTo>
                    <a:pt x="17015" y="3669"/>
                    <a:pt x="17170" y="2630"/>
                    <a:pt x="17337" y="1591"/>
                  </a:cubicBezTo>
                  <a:cubicBezTo>
                    <a:pt x="17387" y="1287"/>
                    <a:pt x="17489" y="1001"/>
                    <a:pt x="17746" y="792"/>
                  </a:cubicBezTo>
                  <a:cubicBezTo>
                    <a:pt x="17883" y="681"/>
                    <a:pt x="18049" y="596"/>
                    <a:pt x="18198" y="596"/>
                  </a:cubicBezTo>
                  <a:close/>
                  <a:moveTo>
                    <a:pt x="18212" y="1"/>
                  </a:moveTo>
                  <a:cubicBezTo>
                    <a:pt x="18122" y="1"/>
                    <a:pt x="18026" y="17"/>
                    <a:pt x="17920" y="47"/>
                  </a:cubicBezTo>
                  <a:cubicBezTo>
                    <a:pt x="17311" y="226"/>
                    <a:pt x="17108" y="727"/>
                    <a:pt x="16950" y="1259"/>
                  </a:cubicBezTo>
                  <a:cubicBezTo>
                    <a:pt x="16705" y="2086"/>
                    <a:pt x="16701" y="2933"/>
                    <a:pt x="16759" y="3784"/>
                  </a:cubicBezTo>
                  <a:cubicBezTo>
                    <a:pt x="16772" y="3979"/>
                    <a:pt x="16753" y="4176"/>
                    <a:pt x="16748" y="4371"/>
                  </a:cubicBezTo>
                  <a:lnTo>
                    <a:pt x="16664" y="4395"/>
                  </a:lnTo>
                  <a:cubicBezTo>
                    <a:pt x="16285" y="3637"/>
                    <a:pt x="15683" y="3097"/>
                    <a:pt x="15012" y="2613"/>
                  </a:cubicBezTo>
                  <a:cubicBezTo>
                    <a:pt x="14537" y="2272"/>
                    <a:pt x="14015" y="2141"/>
                    <a:pt x="13466" y="2141"/>
                  </a:cubicBezTo>
                  <a:cubicBezTo>
                    <a:pt x="13343" y="2141"/>
                    <a:pt x="13218" y="2148"/>
                    <a:pt x="13093" y="2160"/>
                  </a:cubicBezTo>
                  <a:cubicBezTo>
                    <a:pt x="12582" y="2210"/>
                    <a:pt x="12257" y="2729"/>
                    <a:pt x="12658" y="3214"/>
                  </a:cubicBezTo>
                  <a:cubicBezTo>
                    <a:pt x="13037" y="3671"/>
                    <a:pt x="13472" y="3957"/>
                    <a:pt x="14044" y="4057"/>
                  </a:cubicBezTo>
                  <a:cubicBezTo>
                    <a:pt x="14392" y="4118"/>
                    <a:pt x="14741" y="4172"/>
                    <a:pt x="15103" y="4232"/>
                  </a:cubicBezTo>
                  <a:cubicBezTo>
                    <a:pt x="14267" y="4451"/>
                    <a:pt x="13438" y="4616"/>
                    <a:pt x="12649" y="4888"/>
                  </a:cubicBezTo>
                  <a:cubicBezTo>
                    <a:pt x="11586" y="5254"/>
                    <a:pt x="10517" y="5635"/>
                    <a:pt x="9516" y="6138"/>
                  </a:cubicBezTo>
                  <a:cubicBezTo>
                    <a:pt x="8882" y="6458"/>
                    <a:pt x="8342" y="6984"/>
                    <a:pt x="7803" y="7465"/>
                  </a:cubicBezTo>
                  <a:cubicBezTo>
                    <a:pt x="7104" y="8089"/>
                    <a:pt x="6424" y="8738"/>
                    <a:pt x="5783" y="9420"/>
                  </a:cubicBezTo>
                  <a:cubicBezTo>
                    <a:pt x="5274" y="9960"/>
                    <a:pt x="4897" y="10633"/>
                    <a:pt x="4352" y="11127"/>
                  </a:cubicBezTo>
                  <a:cubicBezTo>
                    <a:pt x="3235" y="12138"/>
                    <a:pt x="2615" y="13461"/>
                    <a:pt x="1918" y="14738"/>
                  </a:cubicBezTo>
                  <a:cubicBezTo>
                    <a:pt x="1420" y="15652"/>
                    <a:pt x="900" y="16546"/>
                    <a:pt x="149" y="17281"/>
                  </a:cubicBezTo>
                  <a:cubicBezTo>
                    <a:pt x="93" y="17334"/>
                    <a:pt x="64" y="17412"/>
                    <a:pt x="0" y="17508"/>
                  </a:cubicBezTo>
                  <a:cubicBezTo>
                    <a:pt x="272" y="17473"/>
                    <a:pt x="480" y="17445"/>
                    <a:pt x="688" y="17419"/>
                  </a:cubicBezTo>
                  <a:cubicBezTo>
                    <a:pt x="950" y="17387"/>
                    <a:pt x="1221" y="17389"/>
                    <a:pt x="1472" y="17320"/>
                  </a:cubicBezTo>
                  <a:cubicBezTo>
                    <a:pt x="3035" y="16888"/>
                    <a:pt x="4406" y="16085"/>
                    <a:pt x="5684" y="15111"/>
                  </a:cubicBezTo>
                  <a:cubicBezTo>
                    <a:pt x="6368" y="14591"/>
                    <a:pt x="7048" y="14069"/>
                    <a:pt x="7739" y="13560"/>
                  </a:cubicBezTo>
                  <a:cubicBezTo>
                    <a:pt x="7899" y="13441"/>
                    <a:pt x="8100" y="13378"/>
                    <a:pt x="8343" y="13257"/>
                  </a:cubicBezTo>
                  <a:lnTo>
                    <a:pt x="8343" y="13257"/>
                  </a:lnTo>
                  <a:cubicBezTo>
                    <a:pt x="6324" y="16951"/>
                    <a:pt x="5608" y="20810"/>
                    <a:pt x="5995" y="24891"/>
                  </a:cubicBezTo>
                  <a:cubicBezTo>
                    <a:pt x="6054" y="24770"/>
                    <a:pt x="6091" y="24638"/>
                    <a:pt x="6102" y="24504"/>
                  </a:cubicBezTo>
                  <a:cubicBezTo>
                    <a:pt x="6123" y="24281"/>
                    <a:pt x="6097" y="24047"/>
                    <a:pt x="6154" y="23835"/>
                  </a:cubicBezTo>
                  <a:cubicBezTo>
                    <a:pt x="6374" y="23047"/>
                    <a:pt x="6638" y="22280"/>
                    <a:pt x="7043" y="21555"/>
                  </a:cubicBezTo>
                  <a:cubicBezTo>
                    <a:pt x="7589" y="20585"/>
                    <a:pt x="8295" y="19753"/>
                    <a:pt x="9085" y="18989"/>
                  </a:cubicBezTo>
                  <a:cubicBezTo>
                    <a:pt x="10170" y="17939"/>
                    <a:pt x="11476" y="17179"/>
                    <a:pt x="12697" y="16306"/>
                  </a:cubicBezTo>
                  <a:cubicBezTo>
                    <a:pt x="13477" y="15749"/>
                    <a:pt x="14273" y="15210"/>
                    <a:pt x="15049" y="14647"/>
                  </a:cubicBezTo>
                  <a:cubicBezTo>
                    <a:pt x="15449" y="14359"/>
                    <a:pt x="15824" y="14039"/>
                    <a:pt x="16231" y="13716"/>
                  </a:cubicBezTo>
                  <a:lnTo>
                    <a:pt x="16231" y="13716"/>
                  </a:lnTo>
                  <a:cubicBezTo>
                    <a:pt x="16224" y="13792"/>
                    <a:pt x="16224" y="13851"/>
                    <a:pt x="16211" y="13907"/>
                  </a:cubicBezTo>
                  <a:cubicBezTo>
                    <a:pt x="15936" y="15081"/>
                    <a:pt x="16110" y="16233"/>
                    <a:pt x="16493" y="17341"/>
                  </a:cubicBezTo>
                  <a:cubicBezTo>
                    <a:pt x="16757" y="18099"/>
                    <a:pt x="17155" y="18813"/>
                    <a:pt x="17524" y="19530"/>
                  </a:cubicBezTo>
                  <a:cubicBezTo>
                    <a:pt x="18214" y="20866"/>
                    <a:pt x="18924" y="22191"/>
                    <a:pt x="19628" y="23519"/>
                  </a:cubicBezTo>
                  <a:cubicBezTo>
                    <a:pt x="19830" y="23898"/>
                    <a:pt x="20038" y="24275"/>
                    <a:pt x="20245" y="24653"/>
                  </a:cubicBezTo>
                  <a:lnTo>
                    <a:pt x="20338" y="24625"/>
                  </a:lnTo>
                  <a:cubicBezTo>
                    <a:pt x="20304" y="24467"/>
                    <a:pt x="20263" y="24311"/>
                    <a:pt x="20241" y="24153"/>
                  </a:cubicBezTo>
                  <a:cubicBezTo>
                    <a:pt x="20126" y="23298"/>
                    <a:pt x="20133" y="22447"/>
                    <a:pt x="20287" y="21596"/>
                  </a:cubicBezTo>
                  <a:cubicBezTo>
                    <a:pt x="20486" y="20503"/>
                    <a:pt x="20635" y="19402"/>
                    <a:pt x="20865" y="18315"/>
                  </a:cubicBezTo>
                  <a:cubicBezTo>
                    <a:pt x="21012" y="17620"/>
                    <a:pt x="21311" y="16956"/>
                    <a:pt x="21460" y="16261"/>
                  </a:cubicBezTo>
                  <a:cubicBezTo>
                    <a:pt x="21794" y="14684"/>
                    <a:pt x="22062" y="13095"/>
                    <a:pt x="21971" y="11482"/>
                  </a:cubicBezTo>
                  <a:lnTo>
                    <a:pt x="21971" y="11482"/>
                  </a:lnTo>
                  <a:cubicBezTo>
                    <a:pt x="22378" y="11659"/>
                    <a:pt x="22776" y="11863"/>
                    <a:pt x="23195" y="12003"/>
                  </a:cubicBezTo>
                  <a:cubicBezTo>
                    <a:pt x="23833" y="12220"/>
                    <a:pt x="24483" y="12402"/>
                    <a:pt x="25134" y="12580"/>
                  </a:cubicBezTo>
                  <a:cubicBezTo>
                    <a:pt x="26070" y="12837"/>
                    <a:pt x="27014" y="13059"/>
                    <a:pt x="27986" y="13059"/>
                  </a:cubicBezTo>
                  <a:cubicBezTo>
                    <a:pt x="28141" y="13059"/>
                    <a:pt x="28296" y="13053"/>
                    <a:pt x="28452" y="13041"/>
                  </a:cubicBezTo>
                  <a:cubicBezTo>
                    <a:pt x="29734" y="12941"/>
                    <a:pt x="31015" y="12837"/>
                    <a:pt x="32297" y="12729"/>
                  </a:cubicBezTo>
                  <a:cubicBezTo>
                    <a:pt x="32356" y="12723"/>
                    <a:pt x="32412" y="12668"/>
                    <a:pt x="32540" y="12595"/>
                  </a:cubicBezTo>
                  <a:cubicBezTo>
                    <a:pt x="32365" y="12510"/>
                    <a:pt x="32250" y="12445"/>
                    <a:pt x="32129" y="12396"/>
                  </a:cubicBezTo>
                  <a:cubicBezTo>
                    <a:pt x="31741" y="12239"/>
                    <a:pt x="31297" y="12159"/>
                    <a:pt x="30975" y="11917"/>
                  </a:cubicBezTo>
                  <a:cubicBezTo>
                    <a:pt x="30336" y="11434"/>
                    <a:pt x="29736" y="10888"/>
                    <a:pt x="29169" y="10321"/>
                  </a:cubicBezTo>
                  <a:cubicBezTo>
                    <a:pt x="28528" y="9680"/>
                    <a:pt x="27960" y="8968"/>
                    <a:pt x="27324" y="8322"/>
                  </a:cubicBezTo>
                  <a:cubicBezTo>
                    <a:pt x="26358" y="7339"/>
                    <a:pt x="25247" y="6506"/>
                    <a:pt x="24032" y="5858"/>
                  </a:cubicBezTo>
                  <a:cubicBezTo>
                    <a:pt x="23019" y="5317"/>
                    <a:pt x="21962" y="4927"/>
                    <a:pt x="20828" y="4748"/>
                  </a:cubicBezTo>
                  <a:cubicBezTo>
                    <a:pt x="20707" y="4730"/>
                    <a:pt x="20590" y="4698"/>
                    <a:pt x="20527" y="4685"/>
                  </a:cubicBezTo>
                  <a:cubicBezTo>
                    <a:pt x="20997" y="4587"/>
                    <a:pt x="21512" y="4512"/>
                    <a:pt x="22004" y="4362"/>
                  </a:cubicBezTo>
                  <a:cubicBezTo>
                    <a:pt x="22437" y="4228"/>
                    <a:pt x="22634" y="3866"/>
                    <a:pt x="22608" y="3438"/>
                  </a:cubicBezTo>
                  <a:cubicBezTo>
                    <a:pt x="22563" y="2740"/>
                    <a:pt x="21709" y="2047"/>
                    <a:pt x="20982" y="2047"/>
                  </a:cubicBezTo>
                  <a:cubicBezTo>
                    <a:pt x="20869" y="2047"/>
                    <a:pt x="20760" y="2063"/>
                    <a:pt x="20657" y="2099"/>
                  </a:cubicBezTo>
                  <a:cubicBezTo>
                    <a:pt x="19639" y="2452"/>
                    <a:pt x="18706" y="2959"/>
                    <a:pt x="17991" y="3795"/>
                  </a:cubicBezTo>
                  <a:cubicBezTo>
                    <a:pt x="17952" y="3842"/>
                    <a:pt x="17905" y="3882"/>
                    <a:pt x="17863" y="3925"/>
                  </a:cubicBezTo>
                  <a:cubicBezTo>
                    <a:pt x="18115" y="3355"/>
                    <a:pt x="18433" y="2833"/>
                    <a:pt x="18723" y="2294"/>
                  </a:cubicBezTo>
                  <a:cubicBezTo>
                    <a:pt x="19044" y="1694"/>
                    <a:pt x="19217" y="1077"/>
                    <a:pt x="18840" y="425"/>
                  </a:cubicBezTo>
                  <a:cubicBezTo>
                    <a:pt x="18676" y="139"/>
                    <a:pt x="18477" y="1"/>
                    <a:pt x="182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4297500" y="2203925"/>
              <a:ext cx="645450" cy="583525"/>
            </a:xfrm>
            <a:custGeom>
              <a:avLst/>
              <a:gdLst/>
              <a:ahLst/>
              <a:cxnLst/>
              <a:rect l="l" t="t" r="r" b="b"/>
              <a:pathLst>
                <a:path w="25818" h="23341" extrusionOk="0">
                  <a:moveTo>
                    <a:pt x="10742" y="5107"/>
                  </a:moveTo>
                  <a:cubicBezTo>
                    <a:pt x="10830" y="5107"/>
                    <a:pt x="10930" y="5141"/>
                    <a:pt x="11021" y="5149"/>
                  </a:cubicBezTo>
                  <a:cubicBezTo>
                    <a:pt x="10982" y="5259"/>
                    <a:pt x="10969" y="5391"/>
                    <a:pt x="10900" y="5473"/>
                  </a:cubicBezTo>
                  <a:cubicBezTo>
                    <a:pt x="9702" y="6838"/>
                    <a:pt x="8451" y="8161"/>
                    <a:pt x="7310" y="9572"/>
                  </a:cubicBezTo>
                  <a:cubicBezTo>
                    <a:pt x="6400" y="10696"/>
                    <a:pt x="5603" y="11911"/>
                    <a:pt x="4787" y="13106"/>
                  </a:cubicBezTo>
                  <a:cubicBezTo>
                    <a:pt x="4131" y="14068"/>
                    <a:pt x="3525" y="15062"/>
                    <a:pt x="2895" y="16042"/>
                  </a:cubicBezTo>
                  <a:cubicBezTo>
                    <a:pt x="2849" y="16116"/>
                    <a:pt x="2787" y="16179"/>
                    <a:pt x="2734" y="16248"/>
                  </a:cubicBezTo>
                  <a:lnTo>
                    <a:pt x="2663" y="16217"/>
                  </a:lnTo>
                  <a:lnTo>
                    <a:pt x="2663" y="16217"/>
                  </a:lnTo>
                  <a:cubicBezTo>
                    <a:pt x="2710" y="16081"/>
                    <a:pt x="2738" y="15935"/>
                    <a:pt x="2806" y="15813"/>
                  </a:cubicBezTo>
                  <a:cubicBezTo>
                    <a:pt x="4027" y="13647"/>
                    <a:pt x="5305" y="11513"/>
                    <a:pt x="6753" y="9490"/>
                  </a:cubicBezTo>
                  <a:cubicBezTo>
                    <a:pt x="7555" y="8368"/>
                    <a:pt x="8418" y="7288"/>
                    <a:pt x="9278" y="6208"/>
                  </a:cubicBezTo>
                  <a:cubicBezTo>
                    <a:pt x="9648" y="5744"/>
                    <a:pt x="10086" y="5330"/>
                    <a:pt x="10662" y="5120"/>
                  </a:cubicBezTo>
                  <a:cubicBezTo>
                    <a:pt x="10687" y="5111"/>
                    <a:pt x="10714" y="5107"/>
                    <a:pt x="10742" y="5107"/>
                  </a:cubicBezTo>
                  <a:close/>
                  <a:moveTo>
                    <a:pt x="12252" y="1"/>
                  </a:moveTo>
                  <a:cubicBezTo>
                    <a:pt x="12103" y="1"/>
                    <a:pt x="11937" y="86"/>
                    <a:pt x="11799" y="197"/>
                  </a:cubicBezTo>
                  <a:cubicBezTo>
                    <a:pt x="11543" y="407"/>
                    <a:pt x="11441" y="692"/>
                    <a:pt x="11391" y="996"/>
                  </a:cubicBezTo>
                  <a:cubicBezTo>
                    <a:pt x="11223" y="2035"/>
                    <a:pt x="11069" y="3074"/>
                    <a:pt x="10898" y="4111"/>
                  </a:cubicBezTo>
                  <a:cubicBezTo>
                    <a:pt x="10881" y="4204"/>
                    <a:pt x="10803" y="4309"/>
                    <a:pt x="10724" y="4365"/>
                  </a:cubicBezTo>
                  <a:cubicBezTo>
                    <a:pt x="9594" y="5144"/>
                    <a:pt x="8419" y="5863"/>
                    <a:pt x="7342" y="6705"/>
                  </a:cubicBezTo>
                  <a:cubicBezTo>
                    <a:pt x="6452" y="7400"/>
                    <a:pt x="5681" y="8238"/>
                    <a:pt x="4948" y="9115"/>
                  </a:cubicBezTo>
                  <a:cubicBezTo>
                    <a:pt x="3683" y="10635"/>
                    <a:pt x="2722" y="12337"/>
                    <a:pt x="1825" y="14078"/>
                  </a:cubicBezTo>
                  <a:cubicBezTo>
                    <a:pt x="1139" y="15414"/>
                    <a:pt x="777" y="16870"/>
                    <a:pt x="465" y="18331"/>
                  </a:cubicBezTo>
                  <a:cubicBezTo>
                    <a:pt x="154" y="19786"/>
                    <a:pt x="0" y="21265"/>
                    <a:pt x="67" y="22759"/>
                  </a:cubicBezTo>
                  <a:cubicBezTo>
                    <a:pt x="75" y="22820"/>
                    <a:pt x="84" y="22881"/>
                    <a:pt x="97" y="22943"/>
                  </a:cubicBezTo>
                  <a:cubicBezTo>
                    <a:pt x="270" y="22473"/>
                    <a:pt x="402" y="22012"/>
                    <a:pt x="604" y="21581"/>
                  </a:cubicBezTo>
                  <a:cubicBezTo>
                    <a:pt x="1072" y="20579"/>
                    <a:pt x="1660" y="19652"/>
                    <a:pt x="2440" y="18857"/>
                  </a:cubicBezTo>
                  <a:cubicBezTo>
                    <a:pt x="3717" y="17556"/>
                    <a:pt x="5231" y="16568"/>
                    <a:pt x="6723" y="15549"/>
                  </a:cubicBezTo>
                  <a:cubicBezTo>
                    <a:pt x="7516" y="15007"/>
                    <a:pt x="8319" y="14472"/>
                    <a:pt x="9053" y="13857"/>
                  </a:cubicBezTo>
                  <a:cubicBezTo>
                    <a:pt x="10575" y="12584"/>
                    <a:pt x="11556" y="10917"/>
                    <a:pt x="12273" y="9100"/>
                  </a:cubicBezTo>
                  <a:cubicBezTo>
                    <a:pt x="12593" y="8288"/>
                    <a:pt x="12751" y="7409"/>
                    <a:pt x="12383" y="6552"/>
                  </a:cubicBezTo>
                  <a:cubicBezTo>
                    <a:pt x="12149" y="6010"/>
                    <a:pt x="11850" y="5495"/>
                    <a:pt x="11584" y="4967"/>
                  </a:cubicBezTo>
                  <a:cubicBezTo>
                    <a:pt x="11556" y="4912"/>
                    <a:pt x="11556" y="4845"/>
                    <a:pt x="11541" y="4772"/>
                  </a:cubicBezTo>
                  <a:lnTo>
                    <a:pt x="11541" y="4772"/>
                  </a:lnTo>
                  <a:cubicBezTo>
                    <a:pt x="11918" y="4800"/>
                    <a:pt x="12082" y="5030"/>
                    <a:pt x="12208" y="5311"/>
                  </a:cubicBezTo>
                  <a:cubicBezTo>
                    <a:pt x="12394" y="5731"/>
                    <a:pt x="12569" y="6156"/>
                    <a:pt x="12777" y="6565"/>
                  </a:cubicBezTo>
                  <a:cubicBezTo>
                    <a:pt x="13176" y="7340"/>
                    <a:pt x="13542" y="8128"/>
                    <a:pt x="13743" y="8983"/>
                  </a:cubicBezTo>
                  <a:cubicBezTo>
                    <a:pt x="14321" y="11428"/>
                    <a:pt x="14412" y="13892"/>
                    <a:pt x="14038" y="16376"/>
                  </a:cubicBezTo>
                  <a:cubicBezTo>
                    <a:pt x="14007" y="16588"/>
                    <a:pt x="13970" y="16800"/>
                    <a:pt x="13934" y="17012"/>
                  </a:cubicBezTo>
                  <a:lnTo>
                    <a:pt x="13830" y="17010"/>
                  </a:lnTo>
                  <a:cubicBezTo>
                    <a:pt x="14289" y="14046"/>
                    <a:pt x="14079" y="11172"/>
                    <a:pt x="12805" y="8462"/>
                  </a:cubicBezTo>
                  <a:cubicBezTo>
                    <a:pt x="12520" y="9187"/>
                    <a:pt x="12270" y="9930"/>
                    <a:pt x="11937" y="10636"/>
                  </a:cubicBezTo>
                  <a:cubicBezTo>
                    <a:pt x="11686" y="11168"/>
                    <a:pt x="11333" y="11653"/>
                    <a:pt x="11017" y="12153"/>
                  </a:cubicBezTo>
                  <a:cubicBezTo>
                    <a:pt x="10835" y="12443"/>
                    <a:pt x="10558" y="12699"/>
                    <a:pt x="10460" y="13013"/>
                  </a:cubicBezTo>
                  <a:cubicBezTo>
                    <a:pt x="10326" y="13431"/>
                    <a:pt x="10270" y="13894"/>
                    <a:pt x="10272" y="14336"/>
                  </a:cubicBezTo>
                  <a:cubicBezTo>
                    <a:pt x="10276" y="15696"/>
                    <a:pt x="10670" y="16958"/>
                    <a:pt x="11316" y="18145"/>
                  </a:cubicBezTo>
                  <a:cubicBezTo>
                    <a:pt x="11978" y="19358"/>
                    <a:pt x="12634" y="20576"/>
                    <a:pt x="13284" y="21794"/>
                  </a:cubicBezTo>
                  <a:cubicBezTo>
                    <a:pt x="13544" y="22279"/>
                    <a:pt x="13784" y="22774"/>
                    <a:pt x="14070" y="23340"/>
                  </a:cubicBezTo>
                  <a:cubicBezTo>
                    <a:pt x="14076" y="23121"/>
                    <a:pt x="14077" y="22984"/>
                    <a:pt x="14085" y="22846"/>
                  </a:cubicBezTo>
                  <a:cubicBezTo>
                    <a:pt x="14131" y="22116"/>
                    <a:pt x="14156" y="21384"/>
                    <a:pt x="14235" y="20657"/>
                  </a:cubicBezTo>
                  <a:cubicBezTo>
                    <a:pt x="14323" y="19869"/>
                    <a:pt x="14442" y="19082"/>
                    <a:pt x="14587" y="18303"/>
                  </a:cubicBezTo>
                  <a:cubicBezTo>
                    <a:pt x="14715" y="17621"/>
                    <a:pt x="14938" y="16958"/>
                    <a:pt x="15049" y="16274"/>
                  </a:cubicBezTo>
                  <a:cubicBezTo>
                    <a:pt x="15226" y="15200"/>
                    <a:pt x="15391" y="14119"/>
                    <a:pt x="15480" y="13033"/>
                  </a:cubicBezTo>
                  <a:cubicBezTo>
                    <a:pt x="15690" y="10423"/>
                    <a:pt x="15066" y="8037"/>
                    <a:pt x="13384" y="5984"/>
                  </a:cubicBezTo>
                  <a:cubicBezTo>
                    <a:pt x="13134" y="5677"/>
                    <a:pt x="12775" y="5460"/>
                    <a:pt x="12474" y="5192"/>
                  </a:cubicBezTo>
                  <a:cubicBezTo>
                    <a:pt x="12414" y="5140"/>
                    <a:pt x="12392" y="5047"/>
                    <a:pt x="12353" y="4973"/>
                  </a:cubicBezTo>
                  <a:lnTo>
                    <a:pt x="12442" y="4923"/>
                  </a:lnTo>
                  <a:cubicBezTo>
                    <a:pt x="12619" y="5019"/>
                    <a:pt x="12794" y="5121"/>
                    <a:pt x="12976" y="5209"/>
                  </a:cubicBezTo>
                  <a:cubicBezTo>
                    <a:pt x="13656" y="5540"/>
                    <a:pt x="14369" y="5813"/>
                    <a:pt x="15014" y="6203"/>
                  </a:cubicBezTo>
                  <a:cubicBezTo>
                    <a:pt x="16025" y="6814"/>
                    <a:pt x="16984" y="7515"/>
                    <a:pt x="17980" y="8156"/>
                  </a:cubicBezTo>
                  <a:cubicBezTo>
                    <a:pt x="18793" y="8680"/>
                    <a:pt x="19594" y="9247"/>
                    <a:pt x="20592" y="9393"/>
                  </a:cubicBezTo>
                  <a:cubicBezTo>
                    <a:pt x="20618" y="9399"/>
                    <a:pt x="20640" y="9442"/>
                    <a:pt x="20691" y="9492"/>
                  </a:cubicBezTo>
                  <a:cubicBezTo>
                    <a:pt x="20621" y="9515"/>
                    <a:pt x="20573" y="9547"/>
                    <a:pt x="20538" y="9547"/>
                  </a:cubicBezTo>
                  <a:cubicBezTo>
                    <a:pt x="20533" y="9547"/>
                    <a:pt x="20529" y="9547"/>
                    <a:pt x="20525" y="9546"/>
                  </a:cubicBezTo>
                  <a:cubicBezTo>
                    <a:pt x="19966" y="9395"/>
                    <a:pt x="19351" y="9339"/>
                    <a:pt x="18862" y="9064"/>
                  </a:cubicBezTo>
                  <a:cubicBezTo>
                    <a:pt x="17690" y="8401"/>
                    <a:pt x="16577" y="7632"/>
                    <a:pt x="15436" y="6913"/>
                  </a:cubicBezTo>
                  <a:cubicBezTo>
                    <a:pt x="15131" y="6721"/>
                    <a:pt x="14811" y="6554"/>
                    <a:pt x="14497" y="6376"/>
                  </a:cubicBezTo>
                  <a:lnTo>
                    <a:pt x="14497" y="6376"/>
                  </a:lnTo>
                  <a:cubicBezTo>
                    <a:pt x="14522" y="6519"/>
                    <a:pt x="14590" y="6599"/>
                    <a:pt x="14629" y="6692"/>
                  </a:cubicBezTo>
                  <a:cubicBezTo>
                    <a:pt x="14824" y="7139"/>
                    <a:pt x="15005" y="7595"/>
                    <a:pt x="15205" y="8041"/>
                  </a:cubicBezTo>
                  <a:cubicBezTo>
                    <a:pt x="15564" y="8836"/>
                    <a:pt x="15923" y="9627"/>
                    <a:pt x="15962" y="10523"/>
                  </a:cubicBezTo>
                  <a:cubicBezTo>
                    <a:pt x="15965" y="10601"/>
                    <a:pt x="16066" y="10714"/>
                    <a:pt x="16147" y="10748"/>
                  </a:cubicBezTo>
                  <a:cubicBezTo>
                    <a:pt x="16976" y="11071"/>
                    <a:pt x="17794" y="11439"/>
                    <a:pt x="18647" y="11684"/>
                  </a:cubicBezTo>
                  <a:cubicBezTo>
                    <a:pt x="19566" y="11948"/>
                    <a:pt x="20514" y="12233"/>
                    <a:pt x="21456" y="12260"/>
                  </a:cubicBezTo>
                  <a:cubicBezTo>
                    <a:pt x="21622" y="12266"/>
                    <a:pt x="21789" y="12268"/>
                    <a:pt x="21955" y="12268"/>
                  </a:cubicBezTo>
                  <a:cubicBezTo>
                    <a:pt x="23241" y="12268"/>
                    <a:pt x="24529" y="12129"/>
                    <a:pt x="25817" y="12060"/>
                  </a:cubicBezTo>
                  <a:lnTo>
                    <a:pt x="25817" y="11950"/>
                  </a:lnTo>
                  <a:cubicBezTo>
                    <a:pt x="25485" y="11777"/>
                    <a:pt x="25119" y="11647"/>
                    <a:pt x="24829" y="11421"/>
                  </a:cubicBezTo>
                  <a:cubicBezTo>
                    <a:pt x="24243" y="10967"/>
                    <a:pt x="23682" y="10478"/>
                    <a:pt x="23145" y="9971"/>
                  </a:cubicBezTo>
                  <a:cubicBezTo>
                    <a:pt x="22302" y="9174"/>
                    <a:pt x="21503" y="8332"/>
                    <a:pt x="20653" y="7544"/>
                  </a:cubicBezTo>
                  <a:cubicBezTo>
                    <a:pt x="20059" y="6993"/>
                    <a:pt x="19446" y="6448"/>
                    <a:pt x="18779" y="5995"/>
                  </a:cubicBezTo>
                  <a:cubicBezTo>
                    <a:pt x="18080" y="5519"/>
                    <a:pt x="17301" y="5183"/>
                    <a:pt x="16465" y="4973"/>
                  </a:cubicBezTo>
                  <a:cubicBezTo>
                    <a:pt x="15459" y="4719"/>
                    <a:pt x="14456" y="4499"/>
                    <a:pt x="13422" y="4499"/>
                  </a:cubicBezTo>
                  <a:cubicBezTo>
                    <a:pt x="13231" y="4499"/>
                    <a:pt x="13038" y="4507"/>
                    <a:pt x="12844" y="4523"/>
                  </a:cubicBezTo>
                  <a:cubicBezTo>
                    <a:pt x="12703" y="4535"/>
                    <a:pt x="12562" y="4540"/>
                    <a:pt x="12420" y="4540"/>
                  </a:cubicBezTo>
                  <a:cubicBezTo>
                    <a:pt x="12155" y="4540"/>
                    <a:pt x="11889" y="4523"/>
                    <a:pt x="11625" y="4501"/>
                  </a:cubicBezTo>
                  <a:cubicBezTo>
                    <a:pt x="11537" y="4495"/>
                    <a:pt x="11383" y="4335"/>
                    <a:pt x="11389" y="4256"/>
                  </a:cubicBezTo>
                  <a:cubicBezTo>
                    <a:pt x="11454" y="3367"/>
                    <a:pt x="11667" y="2528"/>
                    <a:pt x="12186" y="1775"/>
                  </a:cubicBezTo>
                  <a:cubicBezTo>
                    <a:pt x="12401" y="1463"/>
                    <a:pt x="12576" y="1099"/>
                    <a:pt x="12669" y="734"/>
                  </a:cubicBezTo>
                  <a:cubicBezTo>
                    <a:pt x="12717" y="537"/>
                    <a:pt x="12619" y="212"/>
                    <a:pt x="12468" y="80"/>
                  </a:cubicBezTo>
                  <a:cubicBezTo>
                    <a:pt x="12405" y="24"/>
                    <a:pt x="12331" y="1"/>
                    <a:pt x="122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4160125" y="2298425"/>
              <a:ext cx="406275" cy="321150"/>
            </a:xfrm>
            <a:custGeom>
              <a:avLst/>
              <a:gdLst/>
              <a:ahLst/>
              <a:cxnLst/>
              <a:rect l="l" t="t" r="r" b="b"/>
              <a:pathLst>
                <a:path w="16251" h="12846" extrusionOk="0">
                  <a:moveTo>
                    <a:pt x="15048" y="1"/>
                  </a:moveTo>
                  <a:cubicBezTo>
                    <a:pt x="14777" y="1"/>
                    <a:pt x="14505" y="45"/>
                    <a:pt x="14234" y="108"/>
                  </a:cubicBezTo>
                  <a:cubicBezTo>
                    <a:pt x="13563" y="260"/>
                    <a:pt x="12898" y="425"/>
                    <a:pt x="12240" y="619"/>
                  </a:cubicBezTo>
                  <a:cubicBezTo>
                    <a:pt x="10538" y="1117"/>
                    <a:pt x="8912" y="1748"/>
                    <a:pt x="7602" y="3023"/>
                  </a:cubicBezTo>
                  <a:cubicBezTo>
                    <a:pt x="6748" y="3854"/>
                    <a:pt x="5796" y="4578"/>
                    <a:pt x="5088" y="5559"/>
                  </a:cubicBezTo>
                  <a:cubicBezTo>
                    <a:pt x="4739" y="6044"/>
                    <a:pt x="4356" y="6520"/>
                    <a:pt x="3918" y="6925"/>
                  </a:cubicBezTo>
                  <a:cubicBezTo>
                    <a:pt x="3102" y="7674"/>
                    <a:pt x="2580" y="8612"/>
                    <a:pt x="2052" y="9556"/>
                  </a:cubicBezTo>
                  <a:cubicBezTo>
                    <a:pt x="1636" y="10303"/>
                    <a:pt x="1216" y="11050"/>
                    <a:pt x="770" y="11780"/>
                  </a:cubicBezTo>
                  <a:cubicBezTo>
                    <a:pt x="551" y="12145"/>
                    <a:pt x="272" y="12474"/>
                    <a:pt x="1" y="12845"/>
                  </a:cubicBezTo>
                  <a:cubicBezTo>
                    <a:pt x="187" y="12799"/>
                    <a:pt x="352" y="12775"/>
                    <a:pt x="502" y="12717"/>
                  </a:cubicBezTo>
                  <a:cubicBezTo>
                    <a:pt x="1322" y="12403"/>
                    <a:pt x="2204" y="12187"/>
                    <a:pt x="2940" y="11734"/>
                  </a:cubicBezTo>
                  <a:cubicBezTo>
                    <a:pt x="4005" y="11078"/>
                    <a:pt x="4973" y="10262"/>
                    <a:pt x="5960" y="9484"/>
                  </a:cubicBezTo>
                  <a:cubicBezTo>
                    <a:pt x="6616" y="8967"/>
                    <a:pt x="7290" y="8497"/>
                    <a:pt x="8082" y="8213"/>
                  </a:cubicBezTo>
                  <a:cubicBezTo>
                    <a:pt x="8214" y="8165"/>
                    <a:pt x="8362" y="8075"/>
                    <a:pt x="8431" y="7962"/>
                  </a:cubicBezTo>
                  <a:cubicBezTo>
                    <a:pt x="9148" y="6760"/>
                    <a:pt x="9947" y="5621"/>
                    <a:pt x="10893" y="4586"/>
                  </a:cubicBezTo>
                  <a:cubicBezTo>
                    <a:pt x="11311" y="4132"/>
                    <a:pt x="11720" y="3670"/>
                    <a:pt x="12133" y="3211"/>
                  </a:cubicBezTo>
                  <a:lnTo>
                    <a:pt x="12133" y="3211"/>
                  </a:lnTo>
                  <a:cubicBezTo>
                    <a:pt x="11514" y="3380"/>
                    <a:pt x="10888" y="3515"/>
                    <a:pt x="10286" y="3724"/>
                  </a:cubicBezTo>
                  <a:cubicBezTo>
                    <a:pt x="8901" y="4199"/>
                    <a:pt x="7784" y="5086"/>
                    <a:pt x="6761" y="6104"/>
                  </a:cubicBezTo>
                  <a:cubicBezTo>
                    <a:pt x="6575" y="6290"/>
                    <a:pt x="6374" y="6461"/>
                    <a:pt x="6164" y="6656"/>
                  </a:cubicBezTo>
                  <a:cubicBezTo>
                    <a:pt x="6138" y="6578"/>
                    <a:pt x="6120" y="6554"/>
                    <a:pt x="6127" y="6542"/>
                  </a:cubicBezTo>
                  <a:cubicBezTo>
                    <a:pt x="6155" y="6501"/>
                    <a:pt x="6185" y="6461"/>
                    <a:pt x="6216" y="6423"/>
                  </a:cubicBezTo>
                  <a:cubicBezTo>
                    <a:pt x="7433" y="4876"/>
                    <a:pt x="9005" y="3822"/>
                    <a:pt x="10826" y="3129"/>
                  </a:cubicBezTo>
                  <a:cubicBezTo>
                    <a:pt x="11523" y="2863"/>
                    <a:pt x="12298" y="2761"/>
                    <a:pt x="12948" y="2415"/>
                  </a:cubicBezTo>
                  <a:cubicBezTo>
                    <a:pt x="14074" y="1823"/>
                    <a:pt x="15130" y="1098"/>
                    <a:pt x="16250" y="405"/>
                  </a:cubicBezTo>
                  <a:cubicBezTo>
                    <a:pt x="16139" y="331"/>
                    <a:pt x="16066" y="275"/>
                    <a:pt x="15988" y="232"/>
                  </a:cubicBezTo>
                  <a:cubicBezTo>
                    <a:pt x="15682" y="63"/>
                    <a:pt x="15367" y="1"/>
                    <a:pt x="150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4588475" y="2246475"/>
              <a:ext cx="117975" cy="57625"/>
            </a:xfrm>
            <a:custGeom>
              <a:avLst/>
              <a:gdLst/>
              <a:ahLst/>
              <a:cxnLst/>
              <a:rect l="l" t="t" r="r" b="b"/>
              <a:pathLst>
                <a:path w="4719" h="2305" extrusionOk="0">
                  <a:moveTo>
                    <a:pt x="3500" y="1"/>
                  </a:moveTo>
                  <a:cubicBezTo>
                    <a:pt x="3467" y="1"/>
                    <a:pt x="3434" y="2"/>
                    <a:pt x="3401" y="4"/>
                  </a:cubicBezTo>
                  <a:cubicBezTo>
                    <a:pt x="2485" y="66"/>
                    <a:pt x="1742" y="497"/>
                    <a:pt x="1084" y="1088"/>
                  </a:cubicBezTo>
                  <a:cubicBezTo>
                    <a:pt x="696" y="1437"/>
                    <a:pt x="361" y="1846"/>
                    <a:pt x="1" y="2227"/>
                  </a:cubicBezTo>
                  <a:lnTo>
                    <a:pt x="82" y="2305"/>
                  </a:lnTo>
                  <a:cubicBezTo>
                    <a:pt x="745" y="1961"/>
                    <a:pt x="1450" y="1918"/>
                    <a:pt x="2168" y="1918"/>
                  </a:cubicBezTo>
                  <a:cubicBezTo>
                    <a:pt x="2258" y="1918"/>
                    <a:pt x="2348" y="1919"/>
                    <a:pt x="2438" y="1920"/>
                  </a:cubicBezTo>
                  <a:cubicBezTo>
                    <a:pt x="2469" y="1920"/>
                    <a:pt x="2500" y="1920"/>
                    <a:pt x="2531" y="1920"/>
                  </a:cubicBezTo>
                  <a:cubicBezTo>
                    <a:pt x="3047" y="1920"/>
                    <a:pt x="3564" y="1878"/>
                    <a:pt x="4076" y="1821"/>
                  </a:cubicBezTo>
                  <a:cubicBezTo>
                    <a:pt x="4399" y="1786"/>
                    <a:pt x="4611" y="1515"/>
                    <a:pt x="4646" y="1192"/>
                  </a:cubicBezTo>
                  <a:cubicBezTo>
                    <a:pt x="4719" y="513"/>
                    <a:pt x="4208" y="1"/>
                    <a:pt x="35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4469600" y="2253500"/>
              <a:ext cx="87675" cy="42050"/>
            </a:xfrm>
            <a:custGeom>
              <a:avLst/>
              <a:gdLst/>
              <a:ahLst/>
              <a:cxnLst/>
              <a:rect l="l" t="t" r="r" b="b"/>
              <a:pathLst>
                <a:path w="3507" h="1682" extrusionOk="0">
                  <a:moveTo>
                    <a:pt x="721" y="1"/>
                  </a:moveTo>
                  <a:cubicBezTo>
                    <a:pt x="556" y="1"/>
                    <a:pt x="400" y="49"/>
                    <a:pt x="255" y="177"/>
                  </a:cubicBezTo>
                  <a:cubicBezTo>
                    <a:pt x="19" y="383"/>
                    <a:pt x="1" y="658"/>
                    <a:pt x="244" y="847"/>
                  </a:cubicBezTo>
                  <a:cubicBezTo>
                    <a:pt x="430" y="994"/>
                    <a:pt x="647" y="1145"/>
                    <a:pt x="872" y="1191"/>
                  </a:cubicBezTo>
                  <a:cubicBezTo>
                    <a:pt x="1727" y="1373"/>
                    <a:pt x="2589" y="1514"/>
                    <a:pt x="3507" y="1682"/>
                  </a:cubicBezTo>
                  <a:cubicBezTo>
                    <a:pt x="3325" y="1509"/>
                    <a:pt x="3167" y="1353"/>
                    <a:pt x="3002" y="1204"/>
                  </a:cubicBezTo>
                  <a:cubicBezTo>
                    <a:pt x="2431" y="697"/>
                    <a:pt x="1809" y="271"/>
                    <a:pt x="1062" y="56"/>
                  </a:cubicBezTo>
                  <a:cubicBezTo>
                    <a:pt x="945" y="22"/>
                    <a:pt x="831" y="1"/>
                    <a:pt x="7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4364050" y="2331600"/>
              <a:ext cx="208975" cy="278575"/>
            </a:xfrm>
            <a:custGeom>
              <a:avLst/>
              <a:gdLst/>
              <a:ahLst/>
              <a:cxnLst/>
              <a:rect l="l" t="t" r="r" b="b"/>
              <a:pathLst>
                <a:path w="8359" h="11143" extrusionOk="0">
                  <a:moveTo>
                    <a:pt x="8080" y="0"/>
                  </a:moveTo>
                  <a:cubicBezTo>
                    <a:pt x="8052" y="0"/>
                    <a:pt x="8025" y="4"/>
                    <a:pt x="8000" y="13"/>
                  </a:cubicBezTo>
                  <a:cubicBezTo>
                    <a:pt x="7424" y="224"/>
                    <a:pt x="6988" y="637"/>
                    <a:pt x="6618" y="1101"/>
                  </a:cubicBezTo>
                  <a:cubicBezTo>
                    <a:pt x="5756" y="2181"/>
                    <a:pt x="4893" y="3262"/>
                    <a:pt x="4091" y="4385"/>
                  </a:cubicBezTo>
                  <a:cubicBezTo>
                    <a:pt x="2645" y="6408"/>
                    <a:pt x="1367" y="8541"/>
                    <a:pt x="144" y="10706"/>
                  </a:cubicBezTo>
                  <a:cubicBezTo>
                    <a:pt x="75" y="10829"/>
                    <a:pt x="47" y="10976"/>
                    <a:pt x="1" y="11111"/>
                  </a:cubicBezTo>
                  <a:lnTo>
                    <a:pt x="72" y="11143"/>
                  </a:lnTo>
                  <a:cubicBezTo>
                    <a:pt x="125" y="11074"/>
                    <a:pt x="187" y="11009"/>
                    <a:pt x="233" y="10937"/>
                  </a:cubicBezTo>
                  <a:cubicBezTo>
                    <a:pt x="863" y="9957"/>
                    <a:pt x="1471" y="8963"/>
                    <a:pt x="2125" y="8001"/>
                  </a:cubicBezTo>
                  <a:cubicBezTo>
                    <a:pt x="2941" y="6804"/>
                    <a:pt x="3738" y="5589"/>
                    <a:pt x="4648" y="4467"/>
                  </a:cubicBezTo>
                  <a:cubicBezTo>
                    <a:pt x="5791" y="3056"/>
                    <a:pt x="7041" y="1733"/>
                    <a:pt x="8238" y="366"/>
                  </a:cubicBezTo>
                  <a:cubicBezTo>
                    <a:pt x="8309" y="286"/>
                    <a:pt x="8320" y="152"/>
                    <a:pt x="8359" y="44"/>
                  </a:cubicBezTo>
                  <a:cubicBezTo>
                    <a:pt x="8267" y="34"/>
                    <a:pt x="8168" y="0"/>
                    <a:pt x="8080" y="0"/>
                  </a:cubicBezTo>
                  <a:close/>
                </a:path>
              </a:pathLst>
            </a:custGeom>
            <a:solidFill>
              <a:srgbClr val="F1E8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9" name="Google Shape;339;p2"/>
          <p:cNvGrpSpPr/>
          <p:nvPr/>
        </p:nvGrpSpPr>
        <p:grpSpPr>
          <a:xfrm>
            <a:off x="8379511" y="3896132"/>
            <a:ext cx="1280120" cy="1211214"/>
            <a:chOff x="-3546950" y="-3964375"/>
            <a:chExt cx="3427363" cy="3242875"/>
          </a:xfrm>
        </p:grpSpPr>
        <p:sp>
          <p:nvSpPr>
            <p:cNvPr id="340" name="Google Shape;340;p2"/>
            <p:cNvSpPr/>
            <p:nvPr/>
          </p:nvSpPr>
          <p:spPr>
            <a:xfrm>
              <a:off x="-3546950" y="-3964375"/>
              <a:ext cx="3427363" cy="3242875"/>
            </a:xfrm>
            <a:custGeom>
              <a:avLst/>
              <a:gdLst/>
              <a:ahLst/>
              <a:cxnLst/>
              <a:rect l="l" t="t" r="r" b="b"/>
              <a:pathLst>
                <a:path w="23668" h="22394" extrusionOk="0">
                  <a:moveTo>
                    <a:pt x="10808" y="177"/>
                  </a:moveTo>
                  <a:cubicBezTo>
                    <a:pt x="10827" y="177"/>
                    <a:pt x="10845" y="178"/>
                    <a:pt x="10863" y="181"/>
                  </a:cubicBezTo>
                  <a:cubicBezTo>
                    <a:pt x="11242" y="233"/>
                    <a:pt x="11424" y="455"/>
                    <a:pt x="11439" y="887"/>
                  </a:cubicBezTo>
                  <a:lnTo>
                    <a:pt x="11439" y="887"/>
                  </a:lnTo>
                  <a:cubicBezTo>
                    <a:pt x="11303" y="846"/>
                    <a:pt x="11214" y="820"/>
                    <a:pt x="11133" y="820"/>
                  </a:cubicBezTo>
                  <a:cubicBezTo>
                    <a:pt x="10975" y="820"/>
                    <a:pt x="10849" y="920"/>
                    <a:pt x="10479" y="1216"/>
                  </a:cubicBezTo>
                  <a:cubicBezTo>
                    <a:pt x="10046" y="976"/>
                    <a:pt x="10029" y="950"/>
                    <a:pt x="10133" y="630"/>
                  </a:cubicBezTo>
                  <a:cubicBezTo>
                    <a:pt x="10209" y="398"/>
                    <a:pt x="10547" y="177"/>
                    <a:pt x="10808" y="177"/>
                  </a:cubicBezTo>
                  <a:close/>
                  <a:moveTo>
                    <a:pt x="12112" y="641"/>
                  </a:moveTo>
                  <a:cubicBezTo>
                    <a:pt x="12158" y="641"/>
                    <a:pt x="12206" y="648"/>
                    <a:pt x="12257" y="664"/>
                  </a:cubicBezTo>
                  <a:cubicBezTo>
                    <a:pt x="12398" y="705"/>
                    <a:pt x="12567" y="865"/>
                    <a:pt x="12604" y="1002"/>
                  </a:cubicBezTo>
                  <a:cubicBezTo>
                    <a:pt x="12695" y="1349"/>
                    <a:pt x="12348" y="1364"/>
                    <a:pt x="12171" y="1478"/>
                  </a:cubicBezTo>
                  <a:lnTo>
                    <a:pt x="11683" y="991"/>
                  </a:lnTo>
                  <a:cubicBezTo>
                    <a:pt x="11763" y="783"/>
                    <a:pt x="11911" y="641"/>
                    <a:pt x="12112" y="641"/>
                  </a:cubicBezTo>
                  <a:close/>
                  <a:moveTo>
                    <a:pt x="11171" y="989"/>
                  </a:moveTo>
                  <a:cubicBezTo>
                    <a:pt x="11172" y="989"/>
                    <a:pt x="11174" y="989"/>
                    <a:pt x="11175" y="989"/>
                  </a:cubicBezTo>
                  <a:cubicBezTo>
                    <a:pt x="11569" y="996"/>
                    <a:pt x="12069" y="1552"/>
                    <a:pt x="12101" y="1957"/>
                  </a:cubicBezTo>
                  <a:cubicBezTo>
                    <a:pt x="12106" y="2037"/>
                    <a:pt x="12064" y="2173"/>
                    <a:pt x="12012" y="2189"/>
                  </a:cubicBezTo>
                  <a:cubicBezTo>
                    <a:pt x="11989" y="2197"/>
                    <a:pt x="11961" y="2200"/>
                    <a:pt x="11931" y="2200"/>
                  </a:cubicBezTo>
                  <a:cubicBezTo>
                    <a:pt x="11855" y="2200"/>
                    <a:pt x="11768" y="2177"/>
                    <a:pt x="11742" y="2135"/>
                  </a:cubicBezTo>
                  <a:cubicBezTo>
                    <a:pt x="11523" y="1794"/>
                    <a:pt x="11179" y="1775"/>
                    <a:pt x="10809" y="1734"/>
                  </a:cubicBezTo>
                  <a:cubicBezTo>
                    <a:pt x="10785" y="1665"/>
                    <a:pt x="10752" y="1608"/>
                    <a:pt x="10742" y="1545"/>
                  </a:cubicBezTo>
                  <a:cubicBezTo>
                    <a:pt x="10731" y="1455"/>
                    <a:pt x="10698" y="1323"/>
                    <a:pt x="10742" y="1281"/>
                  </a:cubicBezTo>
                  <a:cubicBezTo>
                    <a:pt x="10867" y="1159"/>
                    <a:pt x="11027" y="989"/>
                    <a:pt x="11171" y="989"/>
                  </a:cubicBezTo>
                  <a:close/>
                  <a:moveTo>
                    <a:pt x="9901" y="1196"/>
                  </a:moveTo>
                  <a:cubicBezTo>
                    <a:pt x="10181" y="1196"/>
                    <a:pt x="10557" y="1455"/>
                    <a:pt x="10603" y="1701"/>
                  </a:cubicBezTo>
                  <a:cubicBezTo>
                    <a:pt x="10614" y="1762"/>
                    <a:pt x="10599" y="1823"/>
                    <a:pt x="10566" y="1875"/>
                  </a:cubicBezTo>
                  <a:cubicBezTo>
                    <a:pt x="10428" y="2044"/>
                    <a:pt x="10280" y="2204"/>
                    <a:pt x="10131" y="2371"/>
                  </a:cubicBezTo>
                  <a:lnTo>
                    <a:pt x="9537" y="2325"/>
                  </a:lnTo>
                  <a:cubicBezTo>
                    <a:pt x="9455" y="2225"/>
                    <a:pt x="9373" y="2130"/>
                    <a:pt x="9297" y="2028"/>
                  </a:cubicBezTo>
                  <a:cubicBezTo>
                    <a:pt x="9260" y="1979"/>
                    <a:pt x="9213" y="1924"/>
                    <a:pt x="9210" y="1868"/>
                  </a:cubicBezTo>
                  <a:cubicBezTo>
                    <a:pt x="9195" y="1576"/>
                    <a:pt x="9524" y="1240"/>
                    <a:pt x="9852" y="1199"/>
                  </a:cubicBezTo>
                  <a:cubicBezTo>
                    <a:pt x="9868" y="1197"/>
                    <a:pt x="9884" y="1196"/>
                    <a:pt x="9901" y="1196"/>
                  </a:cubicBezTo>
                  <a:close/>
                  <a:moveTo>
                    <a:pt x="12739" y="1515"/>
                  </a:moveTo>
                  <a:cubicBezTo>
                    <a:pt x="12949" y="1515"/>
                    <a:pt x="13128" y="1627"/>
                    <a:pt x="13268" y="1859"/>
                  </a:cubicBezTo>
                  <a:cubicBezTo>
                    <a:pt x="13346" y="1989"/>
                    <a:pt x="13297" y="2199"/>
                    <a:pt x="13307" y="2371"/>
                  </a:cubicBezTo>
                  <a:cubicBezTo>
                    <a:pt x="13186" y="2375"/>
                    <a:pt x="13062" y="2393"/>
                    <a:pt x="12942" y="2393"/>
                  </a:cubicBezTo>
                  <a:cubicBezTo>
                    <a:pt x="12891" y="2393"/>
                    <a:pt x="12840" y="2390"/>
                    <a:pt x="12790" y="2381"/>
                  </a:cubicBezTo>
                  <a:lnTo>
                    <a:pt x="12792" y="2379"/>
                  </a:lnTo>
                  <a:cubicBezTo>
                    <a:pt x="12636" y="2351"/>
                    <a:pt x="12491" y="2253"/>
                    <a:pt x="12311" y="2175"/>
                  </a:cubicBezTo>
                  <a:cubicBezTo>
                    <a:pt x="12294" y="2089"/>
                    <a:pt x="12242" y="1961"/>
                    <a:pt x="12255" y="1840"/>
                  </a:cubicBezTo>
                  <a:cubicBezTo>
                    <a:pt x="12266" y="1749"/>
                    <a:pt x="12340" y="1623"/>
                    <a:pt x="12419" y="1589"/>
                  </a:cubicBezTo>
                  <a:cubicBezTo>
                    <a:pt x="12532" y="1540"/>
                    <a:pt x="12639" y="1515"/>
                    <a:pt x="12739" y="1515"/>
                  </a:cubicBezTo>
                  <a:close/>
                  <a:moveTo>
                    <a:pt x="8870" y="2074"/>
                  </a:moveTo>
                  <a:cubicBezTo>
                    <a:pt x="8984" y="2074"/>
                    <a:pt x="9089" y="2100"/>
                    <a:pt x="9163" y="2158"/>
                  </a:cubicBezTo>
                  <a:cubicBezTo>
                    <a:pt x="9262" y="2234"/>
                    <a:pt x="9379" y="2329"/>
                    <a:pt x="9236" y="2498"/>
                  </a:cubicBezTo>
                  <a:cubicBezTo>
                    <a:pt x="9057" y="2704"/>
                    <a:pt x="8912" y="2942"/>
                    <a:pt x="8717" y="3217"/>
                  </a:cubicBezTo>
                  <a:cubicBezTo>
                    <a:pt x="8667" y="3215"/>
                    <a:pt x="8539" y="3219"/>
                    <a:pt x="8411" y="3206"/>
                  </a:cubicBezTo>
                  <a:cubicBezTo>
                    <a:pt x="8358" y="3200"/>
                    <a:pt x="8310" y="3176"/>
                    <a:pt x="8273" y="3139"/>
                  </a:cubicBezTo>
                  <a:cubicBezTo>
                    <a:pt x="8130" y="2975"/>
                    <a:pt x="8160" y="2461"/>
                    <a:pt x="8314" y="2293"/>
                  </a:cubicBezTo>
                  <a:cubicBezTo>
                    <a:pt x="8441" y="2157"/>
                    <a:pt x="8669" y="2074"/>
                    <a:pt x="8870" y="2074"/>
                  </a:cubicBezTo>
                  <a:close/>
                  <a:moveTo>
                    <a:pt x="13183" y="2580"/>
                  </a:moveTo>
                  <a:cubicBezTo>
                    <a:pt x="13193" y="2580"/>
                    <a:pt x="13202" y="2581"/>
                    <a:pt x="13212" y="2581"/>
                  </a:cubicBezTo>
                  <a:cubicBezTo>
                    <a:pt x="13662" y="2615"/>
                    <a:pt x="13989" y="2687"/>
                    <a:pt x="13983" y="3057"/>
                  </a:cubicBezTo>
                  <a:lnTo>
                    <a:pt x="13623" y="3284"/>
                  </a:lnTo>
                  <a:cubicBezTo>
                    <a:pt x="13459" y="3252"/>
                    <a:pt x="13307" y="3215"/>
                    <a:pt x="13152" y="3198"/>
                  </a:cubicBezTo>
                  <a:lnTo>
                    <a:pt x="13152" y="3196"/>
                  </a:lnTo>
                  <a:cubicBezTo>
                    <a:pt x="12996" y="3180"/>
                    <a:pt x="12838" y="3185"/>
                    <a:pt x="12684" y="3182"/>
                  </a:cubicBezTo>
                  <a:cubicBezTo>
                    <a:pt x="12724" y="2843"/>
                    <a:pt x="12927" y="2580"/>
                    <a:pt x="13183" y="2580"/>
                  </a:cubicBezTo>
                  <a:close/>
                  <a:moveTo>
                    <a:pt x="11152" y="1940"/>
                  </a:moveTo>
                  <a:cubicBezTo>
                    <a:pt x="11346" y="1940"/>
                    <a:pt x="11519" y="2031"/>
                    <a:pt x="11569" y="2188"/>
                  </a:cubicBezTo>
                  <a:cubicBezTo>
                    <a:pt x="11415" y="2528"/>
                    <a:pt x="11274" y="2782"/>
                    <a:pt x="11187" y="3053"/>
                  </a:cubicBezTo>
                  <a:cubicBezTo>
                    <a:pt x="11133" y="3216"/>
                    <a:pt x="11079" y="3318"/>
                    <a:pt x="10977" y="3318"/>
                  </a:cubicBezTo>
                  <a:cubicBezTo>
                    <a:pt x="10969" y="3318"/>
                    <a:pt x="10960" y="3317"/>
                    <a:pt x="10951" y="3315"/>
                  </a:cubicBezTo>
                  <a:lnTo>
                    <a:pt x="10415" y="2336"/>
                  </a:lnTo>
                  <a:cubicBezTo>
                    <a:pt x="10436" y="2109"/>
                    <a:pt x="10744" y="2030"/>
                    <a:pt x="10984" y="1965"/>
                  </a:cubicBezTo>
                  <a:lnTo>
                    <a:pt x="10984" y="1963"/>
                  </a:lnTo>
                  <a:cubicBezTo>
                    <a:pt x="11040" y="1948"/>
                    <a:pt x="11097" y="1940"/>
                    <a:pt x="11152" y="1940"/>
                  </a:cubicBezTo>
                  <a:close/>
                  <a:moveTo>
                    <a:pt x="12129" y="2396"/>
                  </a:moveTo>
                  <a:cubicBezTo>
                    <a:pt x="12317" y="2396"/>
                    <a:pt x="12538" y="2465"/>
                    <a:pt x="12779" y="2489"/>
                  </a:cubicBezTo>
                  <a:lnTo>
                    <a:pt x="12777" y="2489"/>
                  </a:lnTo>
                  <a:cubicBezTo>
                    <a:pt x="12417" y="2884"/>
                    <a:pt x="12578" y="3453"/>
                    <a:pt x="12106" y="3652"/>
                  </a:cubicBezTo>
                  <a:lnTo>
                    <a:pt x="11389" y="3241"/>
                  </a:lnTo>
                  <a:cubicBezTo>
                    <a:pt x="11265" y="2793"/>
                    <a:pt x="11597" y="2554"/>
                    <a:pt x="11952" y="2423"/>
                  </a:cubicBezTo>
                  <a:cubicBezTo>
                    <a:pt x="12007" y="2404"/>
                    <a:pt x="12066" y="2396"/>
                    <a:pt x="12129" y="2396"/>
                  </a:cubicBezTo>
                  <a:close/>
                  <a:moveTo>
                    <a:pt x="9794" y="2506"/>
                  </a:moveTo>
                  <a:cubicBezTo>
                    <a:pt x="10008" y="2506"/>
                    <a:pt x="10216" y="2589"/>
                    <a:pt x="10408" y="2706"/>
                  </a:cubicBezTo>
                  <a:cubicBezTo>
                    <a:pt x="10685" y="2875"/>
                    <a:pt x="10672" y="3189"/>
                    <a:pt x="10668" y="3533"/>
                  </a:cubicBezTo>
                  <a:cubicBezTo>
                    <a:pt x="10466" y="3401"/>
                    <a:pt x="10277" y="3338"/>
                    <a:pt x="10100" y="3338"/>
                  </a:cubicBezTo>
                  <a:cubicBezTo>
                    <a:pt x="9860" y="3338"/>
                    <a:pt x="9642" y="3453"/>
                    <a:pt x="9444" y="3672"/>
                  </a:cubicBezTo>
                  <a:cubicBezTo>
                    <a:pt x="8959" y="3301"/>
                    <a:pt x="8933" y="2882"/>
                    <a:pt x="9367" y="2626"/>
                  </a:cubicBezTo>
                  <a:cubicBezTo>
                    <a:pt x="9511" y="2542"/>
                    <a:pt x="9654" y="2506"/>
                    <a:pt x="9794" y="2506"/>
                  </a:cubicBezTo>
                  <a:close/>
                  <a:moveTo>
                    <a:pt x="14242" y="3242"/>
                  </a:moveTo>
                  <a:cubicBezTo>
                    <a:pt x="14402" y="3242"/>
                    <a:pt x="14569" y="3312"/>
                    <a:pt x="14723" y="3451"/>
                  </a:cubicBezTo>
                  <a:lnTo>
                    <a:pt x="14050" y="3750"/>
                  </a:lnTo>
                  <a:lnTo>
                    <a:pt x="13820" y="3436"/>
                  </a:lnTo>
                  <a:lnTo>
                    <a:pt x="13818" y="3436"/>
                  </a:lnTo>
                  <a:cubicBezTo>
                    <a:pt x="13942" y="3306"/>
                    <a:pt x="14089" y="3242"/>
                    <a:pt x="14242" y="3242"/>
                  </a:cubicBezTo>
                  <a:close/>
                  <a:moveTo>
                    <a:pt x="13021" y="3360"/>
                  </a:moveTo>
                  <a:cubicBezTo>
                    <a:pt x="13112" y="3360"/>
                    <a:pt x="13205" y="3371"/>
                    <a:pt x="13294" y="3392"/>
                  </a:cubicBezTo>
                  <a:cubicBezTo>
                    <a:pt x="13556" y="3453"/>
                    <a:pt x="13816" y="3544"/>
                    <a:pt x="13864" y="3873"/>
                  </a:cubicBezTo>
                  <a:cubicBezTo>
                    <a:pt x="13702" y="3982"/>
                    <a:pt x="13537" y="4072"/>
                    <a:pt x="13396" y="4191"/>
                  </a:cubicBezTo>
                  <a:lnTo>
                    <a:pt x="13398" y="4191"/>
                  </a:lnTo>
                  <a:cubicBezTo>
                    <a:pt x="13258" y="4309"/>
                    <a:pt x="13141" y="4454"/>
                    <a:pt x="13032" y="4570"/>
                  </a:cubicBezTo>
                  <a:cubicBezTo>
                    <a:pt x="12811" y="4460"/>
                    <a:pt x="12584" y="4375"/>
                    <a:pt x="12391" y="4244"/>
                  </a:cubicBezTo>
                  <a:cubicBezTo>
                    <a:pt x="12313" y="4192"/>
                    <a:pt x="12253" y="4029"/>
                    <a:pt x="12272" y="3934"/>
                  </a:cubicBezTo>
                  <a:cubicBezTo>
                    <a:pt x="12357" y="3515"/>
                    <a:pt x="12683" y="3360"/>
                    <a:pt x="13021" y="3360"/>
                  </a:cubicBezTo>
                  <a:close/>
                  <a:moveTo>
                    <a:pt x="8595" y="3417"/>
                  </a:moveTo>
                  <a:cubicBezTo>
                    <a:pt x="8984" y="3417"/>
                    <a:pt x="9271" y="3749"/>
                    <a:pt x="9486" y="4178"/>
                  </a:cubicBezTo>
                  <a:cubicBezTo>
                    <a:pt x="9570" y="4341"/>
                    <a:pt x="9520" y="4523"/>
                    <a:pt x="9269" y="4558"/>
                  </a:cubicBezTo>
                  <a:cubicBezTo>
                    <a:pt x="9107" y="4583"/>
                    <a:pt x="8951" y="4638"/>
                    <a:pt x="8801" y="4677"/>
                  </a:cubicBezTo>
                  <a:cubicBezTo>
                    <a:pt x="8663" y="4505"/>
                    <a:pt x="8539" y="4332"/>
                    <a:pt x="8396" y="4174"/>
                  </a:cubicBezTo>
                  <a:cubicBezTo>
                    <a:pt x="8245" y="4010"/>
                    <a:pt x="8080" y="3864"/>
                    <a:pt x="7918" y="3706"/>
                  </a:cubicBezTo>
                  <a:cubicBezTo>
                    <a:pt x="8173" y="3503"/>
                    <a:pt x="8397" y="3417"/>
                    <a:pt x="8595" y="3417"/>
                  </a:cubicBezTo>
                  <a:close/>
                  <a:moveTo>
                    <a:pt x="10134" y="3523"/>
                  </a:moveTo>
                  <a:cubicBezTo>
                    <a:pt x="10136" y="3523"/>
                    <a:pt x="10138" y="3523"/>
                    <a:pt x="10140" y="3524"/>
                  </a:cubicBezTo>
                  <a:cubicBezTo>
                    <a:pt x="10696" y="3533"/>
                    <a:pt x="11049" y="4133"/>
                    <a:pt x="10839" y="4646"/>
                  </a:cubicBezTo>
                  <a:cubicBezTo>
                    <a:pt x="10803" y="4737"/>
                    <a:pt x="10766" y="4771"/>
                    <a:pt x="10713" y="4771"/>
                  </a:cubicBezTo>
                  <a:cubicBezTo>
                    <a:pt x="10680" y="4771"/>
                    <a:pt x="10641" y="4757"/>
                    <a:pt x="10592" y="4735"/>
                  </a:cubicBezTo>
                  <a:cubicBezTo>
                    <a:pt x="10326" y="4614"/>
                    <a:pt x="10055" y="4512"/>
                    <a:pt x="9724" y="4375"/>
                  </a:cubicBezTo>
                  <a:cubicBezTo>
                    <a:pt x="9719" y="4321"/>
                    <a:pt x="9724" y="4194"/>
                    <a:pt x="9683" y="4087"/>
                  </a:cubicBezTo>
                  <a:cubicBezTo>
                    <a:pt x="9633" y="3945"/>
                    <a:pt x="9527" y="3813"/>
                    <a:pt x="9722" y="3711"/>
                  </a:cubicBezTo>
                  <a:cubicBezTo>
                    <a:pt x="9858" y="3640"/>
                    <a:pt x="9997" y="3523"/>
                    <a:pt x="10134" y="3523"/>
                  </a:cubicBezTo>
                  <a:close/>
                  <a:moveTo>
                    <a:pt x="11205" y="3442"/>
                  </a:moveTo>
                  <a:cubicBezTo>
                    <a:pt x="11277" y="3442"/>
                    <a:pt x="11354" y="3456"/>
                    <a:pt x="11436" y="3475"/>
                  </a:cubicBezTo>
                  <a:cubicBezTo>
                    <a:pt x="11829" y="3566"/>
                    <a:pt x="12013" y="3812"/>
                    <a:pt x="12062" y="4218"/>
                  </a:cubicBezTo>
                  <a:cubicBezTo>
                    <a:pt x="11610" y="4363"/>
                    <a:pt x="11266" y="4635"/>
                    <a:pt x="11097" y="5122"/>
                  </a:cubicBezTo>
                  <a:cubicBezTo>
                    <a:pt x="11034" y="5040"/>
                    <a:pt x="10960" y="4939"/>
                    <a:pt x="10982" y="4873"/>
                  </a:cubicBezTo>
                  <a:cubicBezTo>
                    <a:pt x="11129" y="4445"/>
                    <a:pt x="11168" y="4040"/>
                    <a:pt x="10832" y="3700"/>
                  </a:cubicBezTo>
                  <a:cubicBezTo>
                    <a:pt x="10928" y="3503"/>
                    <a:pt x="11055" y="3442"/>
                    <a:pt x="11205" y="3442"/>
                  </a:cubicBezTo>
                  <a:close/>
                  <a:moveTo>
                    <a:pt x="12207" y="4404"/>
                  </a:moveTo>
                  <a:cubicBezTo>
                    <a:pt x="12441" y="4404"/>
                    <a:pt x="12677" y="4529"/>
                    <a:pt x="12883" y="4806"/>
                  </a:cubicBezTo>
                  <a:lnTo>
                    <a:pt x="12504" y="5779"/>
                  </a:lnTo>
                  <a:lnTo>
                    <a:pt x="11844" y="6043"/>
                  </a:lnTo>
                  <a:cubicBezTo>
                    <a:pt x="11703" y="5842"/>
                    <a:pt x="11521" y="5664"/>
                    <a:pt x="11443" y="5449"/>
                  </a:cubicBezTo>
                  <a:cubicBezTo>
                    <a:pt x="11378" y="5270"/>
                    <a:pt x="11358" y="4988"/>
                    <a:pt x="11456" y="4856"/>
                  </a:cubicBezTo>
                  <a:cubicBezTo>
                    <a:pt x="11674" y="4567"/>
                    <a:pt x="11940" y="4404"/>
                    <a:pt x="12207" y="4404"/>
                  </a:cubicBezTo>
                  <a:close/>
                  <a:moveTo>
                    <a:pt x="5917" y="3311"/>
                  </a:moveTo>
                  <a:cubicBezTo>
                    <a:pt x="6137" y="3311"/>
                    <a:pt x="6360" y="3337"/>
                    <a:pt x="6586" y="3395"/>
                  </a:cubicBezTo>
                  <a:cubicBezTo>
                    <a:pt x="7177" y="3548"/>
                    <a:pt x="8318" y="4389"/>
                    <a:pt x="8546" y="4858"/>
                  </a:cubicBezTo>
                  <a:lnTo>
                    <a:pt x="8544" y="4858"/>
                  </a:lnTo>
                  <a:cubicBezTo>
                    <a:pt x="8215" y="4650"/>
                    <a:pt x="7894" y="4563"/>
                    <a:pt x="7580" y="4563"/>
                  </a:cubicBezTo>
                  <a:cubicBezTo>
                    <a:pt x="7189" y="4563"/>
                    <a:pt x="6808" y="4697"/>
                    <a:pt x="6433" y="4902"/>
                  </a:cubicBezTo>
                  <a:cubicBezTo>
                    <a:pt x="6180" y="4128"/>
                    <a:pt x="5663" y="3689"/>
                    <a:pt x="5076" y="3689"/>
                  </a:cubicBezTo>
                  <a:cubicBezTo>
                    <a:pt x="4918" y="3689"/>
                    <a:pt x="4756" y="3720"/>
                    <a:pt x="4592" y="3786"/>
                  </a:cubicBezTo>
                  <a:cubicBezTo>
                    <a:pt x="3799" y="4101"/>
                    <a:pt x="3507" y="4971"/>
                    <a:pt x="3918" y="5796"/>
                  </a:cubicBezTo>
                  <a:cubicBezTo>
                    <a:pt x="3187" y="6023"/>
                    <a:pt x="2896" y="6248"/>
                    <a:pt x="2565" y="7015"/>
                  </a:cubicBezTo>
                  <a:cubicBezTo>
                    <a:pt x="2323" y="5870"/>
                    <a:pt x="2979" y="4178"/>
                    <a:pt x="4191" y="3713"/>
                  </a:cubicBezTo>
                  <a:cubicBezTo>
                    <a:pt x="4750" y="3497"/>
                    <a:pt x="5323" y="3311"/>
                    <a:pt x="5917" y="3311"/>
                  </a:cubicBezTo>
                  <a:close/>
                  <a:moveTo>
                    <a:pt x="15662" y="3549"/>
                  </a:moveTo>
                  <a:cubicBezTo>
                    <a:pt x="16351" y="3549"/>
                    <a:pt x="17115" y="3788"/>
                    <a:pt x="17664" y="4241"/>
                  </a:cubicBezTo>
                  <a:lnTo>
                    <a:pt x="17662" y="4239"/>
                  </a:lnTo>
                  <a:lnTo>
                    <a:pt x="17662" y="4239"/>
                  </a:lnTo>
                  <a:cubicBezTo>
                    <a:pt x="18597" y="5010"/>
                    <a:pt x="19208" y="6785"/>
                    <a:pt x="18690" y="7649"/>
                  </a:cubicBezTo>
                  <a:cubicBezTo>
                    <a:pt x="18498" y="6827"/>
                    <a:pt x="18099" y="6225"/>
                    <a:pt x="17291" y="6010"/>
                  </a:cubicBezTo>
                  <a:cubicBezTo>
                    <a:pt x="17313" y="5497"/>
                    <a:pt x="17127" y="5122"/>
                    <a:pt x="16642" y="4978"/>
                  </a:cubicBezTo>
                  <a:cubicBezTo>
                    <a:pt x="16540" y="4948"/>
                    <a:pt x="16430" y="4943"/>
                    <a:pt x="16318" y="4943"/>
                  </a:cubicBezTo>
                  <a:cubicBezTo>
                    <a:pt x="16254" y="4943"/>
                    <a:pt x="16189" y="4944"/>
                    <a:pt x="16125" y="4944"/>
                  </a:cubicBezTo>
                  <a:cubicBezTo>
                    <a:pt x="16068" y="4944"/>
                    <a:pt x="16011" y="4943"/>
                    <a:pt x="15955" y="4938"/>
                  </a:cubicBezTo>
                  <a:cubicBezTo>
                    <a:pt x="15875" y="4928"/>
                    <a:pt x="15758" y="4882"/>
                    <a:pt x="15730" y="4820"/>
                  </a:cubicBezTo>
                  <a:cubicBezTo>
                    <a:pt x="15442" y="4153"/>
                    <a:pt x="15133" y="3945"/>
                    <a:pt x="14383" y="3942"/>
                  </a:cubicBezTo>
                  <a:cubicBezTo>
                    <a:pt x="14693" y="3677"/>
                    <a:pt x="15157" y="3549"/>
                    <a:pt x="15662" y="3549"/>
                  </a:cubicBezTo>
                  <a:close/>
                  <a:moveTo>
                    <a:pt x="5123" y="3929"/>
                  </a:moveTo>
                  <a:cubicBezTo>
                    <a:pt x="5244" y="3929"/>
                    <a:pt x="5364" y="3950"/>
                    <a:pt x="5477" y="3995"/>
                  </a:cubicBezTo>
                  <a:cubicBezTo>
                    <a:pt x="6045" y="4224"/>
                    <a:pt x="6223" y="4560"/>
                    <a:pt x="6110" y="5177"/>
                  </a:cubicBezTo>
                  <a:cubicBezTo>
                    <a:pt x="6099" y="5226"/>
                    <a:pt x="6127" y="5307"/>
                    <a:pt x="6170" y="5333"/>
                  </a:cubicBezTo>
                  <a:cubicBezTo>
                    <a:pt x="6188" y="5345"/>
                    <a:pt x="6217" y="5351"/>
                    <a:pt x="6247" y="5351"/>
                  </a:cubicBezTo>
                  <a:cubicBezTo>
                    <a:pt x="6282" y="5351"/>
                    <a:pt x="6319" y="5343"/>
                    <a:pt x="6342" y="5328"/>
                  </a:cubicBezTo>
                  <a:cubicBezTo>
                    <a:pt x="6485" y="5231"/>
                    <a:pt x="6603" y="5092"/>
                    <a:pt x="6755" y="5017"/>
                  </a:cubicBezTo>
                  <a:lnTo>
                    <a:pt x="6753" y="5017"/>
                  </a:lnTo>
                  <a:cubicBezTo>
                    <a:pt x="7039" y="4878"/>
                    <a:pt x="7332" y="4785"/>
                    <a:pt x="7633" y="4785"/>
                  </a:cubicBezTo>
                  <a:cubicBezTo>
                    <a:pt x="7846" y="4785"/>
                    <a:pt x="8064" y="4831"/>
                    <a:pt x="8288" y="4941"/>
                  </a:cubicBezTo>
                  <a:cubicBezTo>
                    <a:pt x="7881" y="5283"/>
                    <a:pt x="7502" y="5605"/>
                    <a:pt x="7364" y="6106"/>
                  </a:cubicBezTo>
                  <a:cubicBezTo>
                    <a:pt x="7232" y="6584"/>
                    <a:pt x="7125" y="7069"/>
                    <a:pt x="7008" y="7548"/>
                  </a:cubicBezTo>
                  <a:cubicBezTo>
                    <a:pt x="6826" y="7585"/>
                    <a:pt x="6606" y="7598"/>
                    <a:pt x="6413" y="7678"/>
                  </a:cubicBezTo>
                  <a:cubicBezTo>
                    <a:pt x="6350" y="7704"/>
                    <a:pt x="6295" y="7715"/>
                    <a:pt x="6242" y="7715"/>
                  </a:cubicBezTo>
                  <a:cubicBezTo>
                    <a:pt x="6151" y="7715"/>
                    <a:pt x="6069" y="7682"/>
                    <a:pt x="5974" y="7636"/>
                  </a:cubicBezTo>
                  <a:cubicBezTo>
                    <a:pt x="5618" y="7463"/>
                    <a:pt x="5255" y="7296"/>
                    <a:pt x="4886" y="7156"/>
                  </a:cubicBezTo>
                  <a:cubicBezTo>
                    <a:pt x="4642" y="7063"/>
                    <a:pt x="4404" y="7012"/>
                    <a:pt x="4173" y="7012"/>
                  </a:cubicBezTo>
                  <a:cubicBezTo>
                    <a:pt x="3809" y="7012"/>
                    <a:pt x="3462" y="7138"/>
                    <a:pt x="3139" y="7422"/>
                  </a:cubicBezTo>
                  <a:cubicBezTo>
                    <a:pt x="3033" y="7513"/>
                    <a:pt x="2899" y="7574"/>
                    <a:pt x="2775" y="7652"/>
                  </a:cubicBezTo>
                  <a:cubicBezTo>
                    <a:pt x="2691" y="7273"/>
                    <a:pt x="2829" y="6807"/>
                    <a:pt x="3085" y="6523"/>
                  </a:cubicBezTo>
                  <a:cubicBezTo>
                    <a:pt x="3360" y="6216"/>
                    <a:pt x="3695" y="6041"/>
                    <a:pt x="4113" y="6034"/>
                  </a:cubicBezTo>
                  <a:cubicBezTo>
                    <a:pt x="4180" y="6034"/>
                    <a:pt x="4245" y="5989"/>
                    <a:pt x="4311" y="5967"/>
                  </a:cubicBezTo>
                  <a:cubicBezTo>
                    <a:pt x="4291" y="5919"/>
                    <a:pt x="4284" y="5861"/>
                    <a:pt x="4250" y="5824"/>
                  </a:cubicBezTo>
                  <a:cubicBezTo>
                    <a:pt x="3743" y="5248"/>
                    <a:pt x="3899" y="4912"/>
                    <a:pt x="4150" y="4488"/>
                  </a:cubicBezTo>
                  <a:cubicBezTo>
                    <a:pt x="4356" y="4137"/>
                    <a:pt x="4746" y="3929"/>
                    <a:pt x="5123" y="3929"/>
                  </a:cubicBezTo>
                  <a:close/>
                  <a:moveTo>
                    <a:pt x="14596" y="4158"/>
                  </a:moveTo>
                  <a:cubicBezTo>
                    <a:pt x="15082" y="4158"/>
                    <a:pt x="15505" y="4494"/>
                    <a:pt x="15527" y="5071"/>
                  </a:cubicBezTo>
                  <a:cubicBezTo>
                    <a:pt x="15533" y="5212"/>
                    <a:pt x="15569" y="5302"/>
                    <a:pt x="15655" y="5302"/>
                  </a:cubicBezTo>
                  <a:cubicBezTo>
                    <a:pt x="15698" y="5302"/>
                    <a:pt x="15754" y="5280"/>
                    <a:pt x="15824" y="5231"/>
                  </a:cubicBezTo>
                  <a:cubicBezTo>
                    <a:pt x="15895" y="5187"/>
                    <a:pt x="15975" y="5161"/>
                    <a:pt x="16059" y="5153"/>
                  </a:cubicBezTo>
                  <a:cubicBezTo>
                    <a:pt x="16138" y="5146"/>
                    <a:pt x="16217" y="5140"/>
                    <a:pt x="16296" y="5140"/>
                  </a:cubicBezTo>
                  <a:cubicBezTo>
                    <a:pt x="16517" y="5140"/>
                    <a:pt x="16730" y="5184"/>
                    <a:pt x="16895" y="5357"/>
                  </a:cubicBezTo>
                  <a:cubicBezTo>
                    <a:pt x="17092" y="5564"/>
                    <a:pt x="17172" y="5818"/>
                    <a:pt x="16980" y="6095"/>
                  </a:cubicBezTo>
                  <a:cubicBezTo>
                    <a:pt x="16967" y="6114"/>
                    <a:pt x="17064" y="6261"/>
                    <a:pt x="17114" y="6262"/>
                  </a:cubicBezTo>
                  <a:cubicBezTo>
                    <a:pt x="17770" y="6298"/>
                    <a:pt x="18277" y="6751"/>
                    <a:pt x="18385" y="7392"/>
                  </a:cubicBezTo>
                  <a:cubicBezTo>
                    <a:pt x="18413" y="7567"/>
                    <a:pt x="18370" y="7652"/>
                    <a:pt x="18208" y="7704"/>
                  </a:cubicBezTo>
                  <a:cubicBezTo>
                    <a:pt x="17904" y="7805"/>
                    <a:pt x="17601" y="7916"/>
                    <a:pt x="17287" y="8028"/>
                  </a:cubicBezTo>
                  <a:lnTo>
                    <a:pt x="17285" y="8026"/>
                  </a:lnTo>
                  <a:cubicBezTo>
                    <a:pt x="16943" y="7717"/>
                    <a:pt x="16585" y="7561"/>
                    <a:pt x="16176" y="7561"/>
                  </a:cubicBezTo>
                  <a:cubicBezTo>
                    <a:pt x="15813" y="7561"/>
                    <a:pt x="15410" y="7684"/>
                    <a:pt x="14944" y="7929"/>
                  </a:cubicBezTo>
                  <a:cubicBezTo>
                    <a:pt x="14747" y="6740"/>
                    <a:pt x="14132" y="5954"/>
                    <a:pt x="12863" y="5805"/>
                  </a:cubicBezTo>
                  <a:cubicBezTo>
                    <a:pt x="12978" y="4969"/>
                    <a:pt x="13511" y="4466"/>
                    <a:pt x="14236" y="4218"/>
                  </a:cubicBezTo>
                  <a:cubicBezTo>
                    <a:pt x="14356" y="4177"/>
                    <a:pt x="14478" y="4158"/>
                    <a:pt x="14596" y="4158"/>
                  </a:cubicBezTo>
                  <a:close/>
                  <a:moveTo>
                    <a:pt x="16029" y="7766"/>
                  </a:moveTo>
                  <a:cubicBezTo>
                    <a:pt x="16132" y="7766"/>
                    <a:pt x="16237" y="7775"/>
                    <a:pt x="16343" y="7793"/>
                  </a:cubicBezTo>
                  <a:cubicBezTo>
                    <a:pt x="16679" y="7851"/>
                    <a:pt x="17019" y="7931"/>
                    <a:pt x="17203" y="8284"/>
                  </a:cubicBezTo>
                  <a:cubicBezTo>
                    <a:pt x="17221" y="8319"/>
                    <a:pt x="17323" y="8349"/>
                    <a:pt x="17385" y="8349"/>
                  </a:cubicBezTo>
                  <a:cubicBezTo>
                    <a:pt x="17405" y="8349"/>
                    <a:pt x="17421" y="8345"/>
                    <a:pt x="17428" y="8338"/>
                  </a:cubicBezTo>
                  <a:cubicBezTo>
                    <a:pt x="17853" y="7874"/>
                    <a:pt x="18430" y="7768"/>
                    <a:pt x="18984" y="7768"/>
                  </a:cubicBezTo>
                  <a:cubicBezTo>
                    <a:pt x="19019" y="7768"/>
                    <a:pt x="19053" y="7769"/>
                    <a:pt x="19087" y="7769"/>
                  </a:cubicBezTo>
                  <a:cubicBezTo>
                    <a:pt x="19899" y="7788"/>
                    <a:pt x="20680" y="8041"/>
                    <a:pt x="21338" y="8566"/>
                  </a:cubicBezTo>
                  <a:cubicBezTo>
                    <a:pt x="21642" y="8812"/>
                    <a:pt x="21927" y="9079"/>
                    <a:pt x="22233" y="9323"/>
                  </a:cubicBezTo>
                  <a:cubicBezTo>
                    <a:pt x="22376" y="9434"/>
                    <a:pt x="22534" y="9527"/>
                    <a:pt x="22703" y="9596"/>
                  </a:cubicBezTo>
                  <a:cubicBezTo>
                    <a:pt x="22869" y="9661"/>
                    <a:pt x="23049" y="9683"/>
                    <a:pt x="23225" y="9724"/>
                  </a:cubicBezTo>
                  <a:cubicBezTo>
                    <a:pt x="22872" y="10150"/>
                    <a:pt x="22568" y="10560"/>
                    <a:pt x="22216" y="10924"/>
                  </a:cubicBezTo>
                  <a:cubicBezTo>
                    <a:pt x="21624" y="11541"/>
                    <a:pt x="20979" y="12071"/>
                    <a:pt x="20141" y="12372"/>
                  </a:cubicBezTo>
                  <a:cubicBezTo>
                    <a:pt x="19696" y="12531"/>
                    <a:pt x="19272" y="12686"/>
                    <a:pt x="18813" y="12686"/>
                  </a:cubicBezTo>
                  <a:cubicBezTo>
                    <a:pt x="18736" y="12686"/>
                    <a:pt x="18659" y="12682"/>
                    <a:pt x="18580" y="12673"/>
                  </a:cubicBezTo>
                  <a:cubicBezTo>
                    <a:pt x="18567" y="12671"/>
                    <a:pt x="18554" y="12671"/>
                    <a:pt x="18543" y="12671"/>
                  </a:cubicBezTo>
                  <a:cubicBezTo>
                    <a:pt x="18411" y="12671"/>
                    <a:pt x="18379" y="12764"/>
                    <a:pt x="18331" y="12872"/>
                  </a:cubicBezTo>
                  <a:cubicBezTo>
                    <a:pt x="18173" y="13221"/>
                    <a:pt x="17935" y="13518"/>
                    <a:pt x="17577" y="13652"/>
                  </a:cubicBezTo>
                  <a:cubicBezTo>
                    <a:pt x="17098" y="13831"/>
                    <a:pt x="16683" y="13919"/>
                    <a:pt x="16307" y="13919"/>
                  </a:cubicBezTo>
                  <a:cubicBezTo>
                    <a:pt x="15553" y="13919"/>
                    <a:pt x="14954" y="13565"/>
                    <a:pt x="14303" y="12883"/>
                  </a:cubicBezTo>
                  <a:cubicBezTo>
                    <a:pt x="13775" y="12331"/>
                    <a:pt x="13264" y="11775"/>
                    <a:pt x="12517" y="11463"/>
                  </a:cubicBezTo>
                  <a:cubicBezTo>
                    <a:pt x="12788" y="11266"/>
                    <a:pt x="13076" y="11103"/>
                    <a:pt x="13303" y="10882"/>
                  </a:cubicBezTo>
                  <a:cubicBezTo>
                    <a:pt x="13974" y="10226"/>
                    <a:pt x="14541" y="9497"/>
                    <a:pt x="14801" y="8570"/>
                  </a:cubicBezTo>
                  <a:cubicBezTo>
                    <a:pt x="14840" y="8427"/>
                    <a:pt x="14916" y="8271"/>
                    <a:pt x="15022" y="8169"/>
                  </a:cubicBezTo>
                  <a:cubicBezTo>
                    <a:pt x="15310" y="7889"/>
                    <a:pt x="15657" y="7766"/>
                    <a:pt x="16029" y="7766"/>
                  </a:cubicBezTo>
                  <a:close/>
                  <a:moveTo>
                    <a:pt x="4797" y="7436"/>
                  </a:moveTo>
                  <a:cubicBezTo>
                    <a:pt x="5221" y="7436"/>
                    <a:pt x="5587" y="7630"/>
                    <a:pt x="5885" y="8011"/>
                  </a:cubicBezTo>
                  <a:cubicBezTo>
                    <a:pt x="5833" y="8083"/>
                    <a:pt x="5779" y="8158"/>
                    <a:pt x="5724" y="8232"/>
                  </a:cubicBezTo>
                  <a:cubicBezTo>
                    <a:pt x="5231" y="8873"/>
                    <a:pt x="5148" y="9999"/>
                    <a:pt x="5737" y="10631"/>
                  </a:cubicBezTo>
                  <a:cubicBezTo>
                    <a:pt x="6350" y="11287"/>
                    <a:pt x="7060" y="11748"/>
                    <a:pt x="7922" y="11985"/>
                  </a:cubicBezTo>
                  <a:cubicBezTo>
                    <a:pt x="8015" y="12011"/>
                    <a:pt x="8108" y="12039"/>
                    <a:pt x="8228" y="12075"/>
                  </a:cubicBezTo>
                  <a:cubicBezTo>
                    <a:pt x="8182" y="12129"/>
                    <a:pt x="8160" y="12156"/>
                    <a:pt x="8136" y="12181"/>
                  </a:cubicBezTo>
                  <a:cubicBezTo>
                    <a:pt x="7823" y="12508"/>
                    <a:pt x="7496" y="12823"/>
                    <a:pt x="7203" y="13165"/>
                  </a:cubicBezTo>
                  <a:cubicBezTo>
                    <a:pt x="7035" y="13360"/>
                    <a:pt x="6937" y="13613"/>
                    <a:pt x="6775" y="13814"/>
                  </a:cubicBezTo>
                  <a:cubicBezTo>
                    <a:pt x="6480" y="14185"/>
                    <a:pt x="6063" y="14206"/>
                    <a:pt x="5654" y="14206"/>
                  </a:cubicBezTo>
                  <a:cubicBezTo>
                    <a:pt x="5601" y="14206"/>
                    <a:pt x="5548" y="14206"/>
                    <a:pt x="5496" y="14206"/>
                  </a:cubicBezTo>
                  <a:cubicBezTo>
                    <a:pt x="5474" y="14206"/>
                    <a:pt x="5453" y="14206"/>
                    <a:pt x="5432" y="14206"/>
                  </a:cubicBezTo>
                  <a:cubicBezTo>
                    <a:pt x="5424" y="14206"/>
                    <a:pt x="5416" y="14206"/>
                    <a:pt x="5408" y="14206"/>
                  </a:cubicBezTo>
                  <a:cubicBezTo>
                    <a:pt x="4752" y="14206"/>
                    <a:pt x="4210" y="13976"/>
                    <a:pt x="3977" y="13281"/>
                  </a:cubicBezTo>
                  <a:cubicBezTo>
                    <a:pt x="3949" y="13197"/>
                    <a:pt x="3890" y="13155"/>
                    <a:pt x="3826" y="13155"/>
                  </a:cubicBezTo>
                  <a:cubicBezTo>
                    <a:pt x="3769" y="13155"/>
                    <a:pt x="3707" y="13187"/>
                    <a:pt x="3659" y="13253"/>
                  </a:cubicBezTo>
                  <a:cubicBezTo>
                    <a:pt x="3604" y="13327"/>
                    <a:pt x="3563" y="13431"/>
                    <a:pt x="3490" y="13466"/>
                  </a:cubicBezTo>
                  <a:cubicBezTo>
                    <a:pt x="3218" y="13595"/>
                    <a:pt x="2842" y="13686"/>
                    <a:pt x="2462" y="13686"/>
                  </a:cubicBezTo>
                  <a:cubicBezTo>
                    <a:pt x="2063" y="13686"/>
                    <a:pt x="1660" y="13585"/>
                    <a:pt x="1370" y="13321"/>
                  </a:cubicBezTo>
                  <a:cubicBezTo>
                    <a:pt x="368" y="12409"/>
                    <a:pt x="383" y="11257"/>
                    <a:pt x="1364" y="10274"/>
                  </a:cubicBezTo>
                  <a:cubicBezTo>
                    <a:pt x="1751" y="9884"/>
                    <a:pt x="2143" y="9427"/>
                    <a:pt x="2806" y="9421"/>
                  </a:cubicBezTo>
                  <a:cubicBezTo>
                    <a:pt x="2539" y="8819"/>
                    <a:pt x="3074" y="8143"/>
                    <a:pt x="3810" y="7732"/>
                  </a:cubicBezTo>
                  <a:cubicBezTo>
                    <a:pt x="4165" y="7534"/>
                    <a:pt x="4495" y="7436"/>
                    <a:pt x="4797" y="7436"/>
                  </a:cubicBezTo>
                  <a:close/>
                  <a:moveTo>
                    <a:pt x="18643" y="12946"/>
                  </a:moveTo>
                  <a:cubicBezTo>
                    <a:pt x="18915" y="13068"/>
                    <a:pt x="19181" y="13131"/>
                    <a:pt x="19444" y="13131"/>
                  </a:cubicBezTo>
                  <a:cubicBezTo>
                    <a:pt x="19681" y="13131"/>
                    <a:pt x="19917" y="13081"/>
                    <a:pt x="20154" y="12978"/>
                  </a:cubicBezTo>
                  <a:cubicBezTo>
                    <a:pt x="20161" y="12975"/>
                    <a:pt x="20170" y="12973"/>
                    <a:pt x="20180" y="12973"/>
                  </a:cubicBezTo>
                  <a:cubicBezTo>
                    <a:pt x="20243" y="12973"/>
                    <a:pt x="20352" y="13029"/>
                    <a:pt x="20381" y="13082"/>
                  </a:cubicBezTo>
                  <a:cubicBezTo>
                    <a:pt x="20691" y="13641"/>
                    <a:pt x="20758" y="14237"/>
                    <a:pt x="20600" y="14858"/>
                  </a:cubicBezTo>
                  <a:cubicBezTo>
                    <a:pt x="20427" y="15533"/>
                    <a:pt x="20024" y="16045"/>
                    <a:pt x="19502" y="16493"/>
                  </a:cubicBezTo>
                  <a:cubicBezTo>
                    <a:pt x="19149" y="16797"/>
                    <a:pt x="18650" y="16977"/>
                    <a:pt x="18175" y="16977"/>
                  </a:cubicBezTo>
                  <a:cubicBezTo>
                    <a:pt x="17949" y="16977"/>
                    <a:pt x="17729" y="16936"/>
                    <a:pt x="17532" y="16848"/>
                  </a:cubicBezTo>
                  <a:cubicBezTo>
                    <a:pt x="17366" y="16773"/>
                    <a:pt x="17276" y="16733"/>
                    <a:pt x="17195" y="16733"/>
                  </a:cubicBezTo>
                  <a:cubicBezTo>
                    <a:pt x="17101" y="16733"/>
                    <a:pt x="17019" y="16788"/>
                    <a:pt x="16845" y="16908"/>
                  </a:cubicBezTo>
                  <a:cubicBezTo>
                    <a:pt x="16460" y="17171"/>
                    <a:pt x="16004" y="17295"/>
                    <a:pt x="15549" y="17295"/>
                  </a:cubicBezTo>
                  <a:cubicBezTo>
                    <a:pt x="14688" y="17295"/>
                    <a:pt x="13828" y="16852"/>
                    <a:pt x="13446" y="16071"/>
                  </a:cubicBezTo>
                  <a:cubicBezTo>
                    <a:pt x="14252" y="15999"/>
                    <a:pt x="15016" y="15863"/>
                    <a:pt x="15105" y="14801"/>
                  </a:cubicBezTo>
                  <a:cubicBezTo>
                    <a:pt x="15156" y="14856"/>
                    <a:pt x="15185" y="14877"/>
                    <a:pt x="15196" y="14906"/>
                  </a:cubicBezTo>
                  <a:cubicBezTo>
                    <a:pt x="15336" y="15302"/>
                    <a:pt x="15622" y="15573"/>
                    <a:pt x="15953" y="15809"/>
                  </a:cubicBezTo>
                  <a:cubicBezTo>
                    <a:pt x="16228" y="16003"/>
                    <a:pt x="16521" y="16120"/>
                    <a:pt x="16834" y="16120"/>
                  </a:cubicBezTo>
                  <a:cubicBezTo>
                    <a:pt x="16959" y="16120"/>
                    <a:pt x="17087" y="16102"/>
                    <a:pt x="17218" y="16062"/>
                  </a:cubicBezTo>
                  <a:cubicBezTo>
                    <a:pt x="17850" y="15871"/>
                    <a:pt x="18197" y="15235"/>
                    <a:pt x="17948" y="14739"/>
                  </a:cubicBezTo>
                  <a:cubicBezTo>
                    <a:pt x="17919" y="14678"/>
                    <a:pt x="17820" y="14652"/>
                    <a:pt x="17755" y="14611"/>
                  </a:cubicBezTo>
                  <a:cubicBezTo>
                    <a:pt x="17736" y="14676"/>
                    <a:pt x="17714" y="14739"/>
                    <a:pt x="17703" y="14806"/>
                  </a:cubicBezTo>
                  <a:cubicBezTo>
                    <a:pt x="17657" y="15066"/>
                    <a:pt x="17679" y="15364"/>
                    <a:pt x="17556" y="15579"/>
                  </a:cubicBezTo>
                  <a:cubicBezTo>
                    <a:pt x="17443" y="15780"/>
                    <a:pt x="17181" y="15876"/>
                    <a:pt x="16914" y="15876"/>
                  </a:cubicBezTo>
                  <a:cubicBezTo>
                    <a:pt x="16717" y="15876"/>
                    <a:pt x="16517" y="15823"/>
                    <a:pt x="16374" y="15720"/>
                  </a:cubicBezTo>
                  <a:cubicBezTo>
                    <a:pt x="15849" y="15339"/>
                    <a:pt x="15657" y="14806"/>
                    <a:pt x="15628" y="14145"/>
                  </a:cubicBezTo>
                  <a:lnTo>
                    <a:pt x="15628" y="14145"/>
                  </a:lnTo>
                  <a:cubicBezTo>
                    <a:pt x="15899" y="14240"/>
                    <a:pt x="16168" y="14288"/>
                    <a:pt x="16432" y="14288"/>
                  </a:cubicBezTo>
                  <a:cubicBezTo>
                    <a:pt x="16742" y="14288"/>
                    <a:pt x="17044" y="14221"/>
                    <a:pt x="17335" y="14085"/>
                  </a:cubicBezTo>
                  <a:lnTo>
                    <a:pt x="17333" y="14085"/>
                  </a:lnTo>
                  <a:cubicBezTo>
                    <a:pt x="17861" y="13836"/>
                    <a:pt x="18381" y="13550"/>
                    <a:pt x="18643" y="12946"/>
                  </a:cubicBezTo>
                  <a:close/>
                  <a:moveTo>
                    <a:pt x="19496" y="16833"/>
                  </a:moveTo>
                  <a:lnTo>
                    <a:pt x="19496" y="16833"/>
                  </a:lnTo>
                  <a:cubicBezTo>
                    <a:pt x="19539" y="17267"/>
                    <a:pt x="19209" y="17700"/>
                    <a:pt x="18911" y="17700"/>
                  </a:cubicBezTo>
                  <a:cubicBezTo>
                    <a:pt x="18871" y="17700"/>
                    <a:pt x="18832" y="17692"/>
                    <a:pt x="18794" y="17675"/>
                  </a:cubicBezTo>
                  <a:cubicBezTo>
                    <a:pt x="18840" y="17482"/>
                    <a:pt x="18887" y="17292"/>
                    <a:pt x="18941" y="17075"/>
                  </a:cubicBezTo>
                  <a:lnTo>
                    <a:pt x="19496" y="16833"/>
                  </a:lnTo>
                  <a:close/>
                  <a:moveTo>
                    <a:pt x="9975" y="5352"/>
                  </a:moveTo>
                  <a:cubicBezTo>
                    <a:pt x="10162" y="5352"/>
                    <a:pt x="10351" y="5379"/>
                    <a:pt x="10544" y="5454"/>
                  </a:cubicBezTo>
                  <a:cubicBezTo>
                    <a:pt x="11014" y="5638"/>
                    <a:pt x="11302" y="6004"/>
                    <a:pt x="11621" y="6350"/>
                  </a:cubicBezTo>
                  <a:cubicBezTo>
                    <a:pt x="11663" y="6395"/>
                    <a:pt x="11754" y="6433"/>
                    <a:pt x="11821" y="6433"/>
                  </a:cubicBezTo>
                  <a:cubicBezTo>
                    <a:pt x="11836" y="6433"/>
                    <a:pt x="11851" y="6431"/>
                    <a:pt x="11863" y="6426"/>
                  </a:cubicBezTo>
                  <a:cubicBezTo>
                    <a:pt x="12098" y="6333"/>
                    <a:pt x="12330" y="6283"/>
                    <a:pt x="12564" y="6283"/>
                  </a:cubicBezTo>
                  <a:cubicBezTo>
                    <a:pt x="12771" y="6283"/>
                    <a:pt x="12978" y="6322"/>
                    <a:pt x="13190" y="6405"/>
                  </a:cubicBezTo>
                  <a:cubicBezTo>
                    <a:pt x="14083" y="6762"/>
                    <a:pt x="14444" y="7314"/>
                    <a:pt x="14414" y="8275"/>
                  </a:cubicBezTo>
                  <a:cubicBezTo>
                    <a:pt x="14394" y="8877"/>
                    <a:pt x="14093" y="9386"/>
                    <a:pt x="13775" y="9886"/>
                  </a:cubicBezTo>
                  <a:cubicBezTo>
                    <a:pt x="13372" y="10519"/>
                    <a:pt x="12879" y="11032"/>
                    <a:pt x="12157" y="11296"/>
                  </a:cubicBezTo>
                  <a:cubicBezTo>
                    <a:pt x="12097" y="11318"/>
                    <a:pt x="12032" y="11404"/>
                    <a:pt x="12023" y="11467"/>
                  </a:cubicBezTo>
                  <a:cubicBezTo>
                    <a:pt x="12017" y="11517"/>
                    <a:pt x="12084" y="11599"/>
                    <a:pt x="12138" y="11631"/>
                  </a:cubicBezTo>
                  <a:cubicBezTo>
                    <a:pt x="12467" y="11820"/>
                    <a:pt x="12822" y="11967"/>
                    <a:pt x="13126" y="12186"/>
                  </a:cubicBezTo>
                  <a:cubicBezTo>
                    <a:pt x="13766" y="12649"/>
                    <a:pt x="14286" y="13221"/>
                    <a:pt x="14455" y="14022"/>
                  </a:cubicBezTo>
                  <a:cubicBezTo>
                    <a:pt x="14665" y="15010"/>
                    <a:pt x="14071" y="15743"/>
                    <a:pt x="13164" y="15743"/>
                  </a:cubicBezTo>
                  <a:cubicBezTo>
                    <a:pt x="13045" y="15743"/>
                    <a:pt x="12920" y="15730"/>
                    <a:pt x="12790" y="15704"/>
                  </a:cubicBezTo>
                  <a:cubicBezTo>
                    <a:pt x="12758" y="15697"/>
                    <a:pt x="12723" y="15696"/>
                    <a:pt x="12682" y="15696"/>
                  </a:cubicBezTo>
                  <a:cubicBezTo>
                    <a:pt x="12662" y="15696"/>
                    <a:pt x="12640" y="15697"/>
                    <a:pt x="12617" y="15697"/>
                  </a:cubicBezTo>
                  <a:cubicBezTo>
                    <a:pt x="12601" y="15697"/>
                    <a:pt x="12585" y="15696"/>
                    <a:pt x="12567" y="15696"/>
                  </a:cubicBezTo>
                  <a:lnTo>
                    <a:pt x="12567" y="15696"/>
                  </a:lnTo>
                  <a:cubicBezTo>
                    <a:pt x="12588" y="15878"/>
                    <a:pt x="12602" y="16032"/>
                    <a:pt x="12625" y="16183"/>
                  </a:cubicBezTo>
                  <a:cubicBezTo>
                    <a:pt x="12736" y="16962"/>
                    <a:pt x="12727" y="17419"/>
                    <a:pt x="11841" y="17879"/>
                  </a:cubicBezTo>
                  <a:cubicBezTo>
                    <a:pt x="11590" y="18010"/>
                    <a:pt x="11345" y="18071"/>
                    <a:pt x="11116" y="18071"/>
                  </a:cubicBezTo>
                  <a:cubicBezTo>
                    <a:pt x="10482" y="18071"/>
                    <a:pt x="9973" y="17605"/>
                    <a:pt x="9802" y="16859"/>
                  </a:cubicBezTo>
                  <a:cubicBezTo>
                    <a:pt x="9778" y="16752"/>
                    <a:pt x="9784" y="16640"/>
                    <a:pt x="9773" y="16530"/>
                  </a:cubicBezTo>
                  <a:cubicBezTo>
                    <a:pt x="9761" y="16413"/>
                    <a:pt x="9747" y="16298"/>
                    <a:pt x="9728" y="16136"/>
                  </a:cubicBezTo>
                  <a:cubicBezTo>
                    <a:pt x="9609" y="16215"/>
                    <a:pt x="9568" y="16235"/>
                    <a:pt x="9533" y="16265"/>
                  </a:cubicBezTo>
                  <a:cubicBezTo>
                    <a:pt x="9252" y="16512"/>
                    <a:pt x="8926" y="16630"/>
                    <a:pt x="8591" y="16630"/>
                  </a:cubicBezTo>
                  <a:cubicBezTo>
                    <a:pt x="8462" y="16630"/>
                    <a:pt x="8332" y="16613"/>
                    <a:pt x="8202" y="16579"/>
                  </a:cubicBezTo>
                  <a:cubicBezTo>
                    <a:pt x="7355" y="16358"/>
                    <a:pt x="6697" y="15211"/>
                    <a:pt x="6963" y="14369"/>
                  </a:cubicBezTo>
                  <a:cubicBezTo>
                    <a:pt x="7201" y="13621"/>
                    <a:pt x="7522" y="12894"/>
                    <a:pt x="8225" y="12413"/>
                  </a:cubicBezTo>
                  <a:cubicBezTo>
                    <a:pt x="8375" y="12309"/>
                    <a:pt x="8697" y="12229"/>
                    <a:pt x="8578" y="11907"/>
                  </a:cubicBezTo>
                  <a:cubicBezTo>
                    <a:pt x="8440" y="11896"/>
                    <a:pt x="8310" y="11904"/>
                    <a:pt x="8188" y="11874"/>
                  </a:cubicBezTo>
                  <a:cubicBezTo>
                    <a:pt x="7610" y="11735"/>
                    <a:pt x="7099" y="11458"/>
                    <a:pt x="6629" y="11097"/>
                  </a:cubicBezTo>
                  <a:cubicBezTo>
                    <a:pt x="6240" y="10800"/>
                    <a:pt x="5945" y="10441"/>
                    <a:pt x="5822" y="9964"/>
                  </a:cubicBezTo>
                  <a:cubicBezTo>
                    <a:pt x="5633" y="9228"/>
                    <a:pt x="5761" y="8630"/>
                    <a:pt x="6465" y="8254"/>
                  </a:cubicBezTo>
                  <a:cubicBezTo>
                    <a:pt x="6718" y="8119"/>
                    <a:pt x="7009" y="8057"/>
                    <a:pt x="7301" y="7955"/>
                  </a:cubicBezTo>
                  <a:cubicBezTo>
                    <a:pt x="7322" y="7792"/>
                    <a:pt x="7348" y="7591"/>
                    <a:pt x="7368" y="7390"/>
                  </a:cubicBezTo>
                  <a:cubicBezTo>
                    <a:pt x="7463" y="6461"/>
                    <a:pt x="8171" y="5645"/>
                    <a:pt x="9087" y="5476"/>
                  </a:cubicBezTo>
                  <a:cubicBezTo>
                    <a:pt x="9381" y="5422"/>
                    <a:pt x="9675" y="5352"/>
                    <a:pt x="9975" y="5352"/>
                  </a:cubicBezTo>
                  <a:close/>
                  <a:moveTo>
                    <a:pt x="17239" y="16949"/>
                  </a:moveTo>
                  <a:cubicBezTo>
                    <a:pt x="17258" y="16949"/>
                    <a:pt x="17280" y="16953"/>
                    <a:pt x="17298" y="16956"/>
                  </a:cubicBezTo>
                  <a:cubicBezTo>
                    <a:pt x="17736" y="17053"/>
                    <a:pt x="18175" y="17149"/>
                    <a:pt x="18641" y="17251"/>
                  </a:cubicBezTo>
                  <a:cubicBezTo>
                    <a:pt x="18589" y="17662"/>
                    <a:pt x="18266" y="18034"/>
                    <a:pt x="17826" y="18091"/>
                  </a:cubicBezTo>
                  <a:cubicBezTo>
                    <a:pt x="17754" y="18101"/>
                    <a:pt x="17681" y="18108"/>
                    <a:pt x="17608" y="18108"/>
                  </a:cubicBezTo>
                  <a:cubicBezTo>
                    <a:pt x="17277" y="18108"/>
                    <a:pt x="16937" y="17969"/>
                    <a:pt x="16683" y="17309"/>
                  </a:cubicBezTo>
                  <a:cubicBezTo>
                    <a:pt x="16854" y="17194"/>
                    <a:pt x="17027" y="17073"/>
                    <a:pt x="17203" y="16956"/>
                  </a:cubicBezTo>
                  <a:cubicBezTo>
                    <a:pt x="17212" y="16951"/>
                    <a:pt x="17225" y="16949"/>
                    <a:pt x="17239" y="16949"/>
                  </a:cubicBezTo>
                  <a:close/>
                  <a:moveTo>
                    <a:pt x="12970" y="16255"/>
                  </a:moveTo>
                  <a:lnTo>
                    <a:pt x="14239" y="17344"/>
                  </a:lnTo>
                  <a:cubicBezTo>
                    <a:pt x="14140" y="17812"/>
                    <a:pt x="13645" y="18109"/>
                    <a:pt x="13195" y="18109"/>
                  </a:cubicBezTo>
                  <a:cubicBezTo>
                    <a:pt x="13003" y="18109"/>
                    <a:pt x="12820" y="18056"/>
                    <a:pt x="12679" y="17939"/>
                  </a:cubicBezTo>
                  <a:cubicBezTo>
                    <a:pt x="12866" y="17380"/>
                    <a:pt x="13089" y="16839"/>
                    <a:pt x="12970" y="16255"/>
                  </a:cubicBezTo>
                  <a:close/>
                  <a:moveTo>
                    <a:pt x="14516" y="17450"/>
                  </a:moveTo>
                  <a:lnTo>
                    <a:pt x="15782" y="17627"/>
                  </a:lnTo>
                  <a:cubicBezTo>
                    <a:pt x="15750" y="17716"/>
                    <a:pt x="15717" y="17831"/>
                    <a:pt x="15670" y="17941"/>
                  </a:cubicBezTo>
                  <a:cubicBezTo>
                    <a:pt x="15503" y="18325"/>
                    <a:pt x="15179" y="18490"/>
                    <a:pt x="14854" y="18490"/>
                  </a:cubicBezTo>
                  <a:cubicBezTo>
                    <a:pt x="14627" y="18490"/>
                    <a:pt x="14400" y="18409"/>
                    <a:pt x="14226" y="18266"/>
                  </a:cubicBezTo>
                  <a:cubicBezTo>
                    <a:pt x="14161" y="18212"/>
                    <a:pt x="14130" y="18034"/>
                    <a:pt x="14169" y="17957"/>
                  </a:cubicBezTo>
                  <a:cubicBezTo>
                    <a:pt x="14267" y="17762"/>
                    <a:pt x="14414" y="17593"/>
                    <a:pt x="14516" y="17450"/>
                  </a:cubicBezTo>
                  <a:close/>
                  <a:moveTo>
                    <a:pt x="16425" y="17413"/>
                  </a:moveTo>
                  <a:cubicBezTo>
                    <a:pt x="16644" y="17675"/>
                    <a:pt x="16839" y="17904"/>
                    <a:pt x="17023" y="18143"/>
                  </a:cubicBezTo>
                  <a:cubicBezTo>
                    <a:pt x="17053" y="18180"/>
                    <a:pt x="17043" y="18283"/>
                    <a:pt x="17014" y="18329"/>
                  </a:cubicBezTo>
                  <a:cubicBezTo>
                    <a:pt x="16846" y="18582"/>
                    <a:pt x="16569" y="18708"/>
                    <a:pt x="16298" y="18708"/>
                  </a:cubicBezTo>
                  <a:cubicBezTo>
                    <a:pt x="16070" y="18708"/>
                    <a:pt x="15846" y="18619"/>
                    <a:pt x="15694" y="18442"/>
                  </a:cubicBezTo>
                  <a:lnTo>
                    <a:pt x="16096" y="17506"/>
                  </a:lnTo>
                  <a:lnTo>
                    <a:pt x="16425" y="17413"/>
                  </a:lnTo>
                  <a:close/>
                  <a:moveTo>
                    <a:pt x="3726" y="13621"/>
                  </a:moveTo>
                  <a:cubicBezTo>
                    <a:pt x="4010" y="13894"/>
                    <a:pt x="4252" y="14234"/>
                    <a:pt x="4579" y="14408"/>
                  </a:cubicBezTo>
                  <a:cubicBezTo>
                    <a:pt x="4915" y="14585"/>
                    <a:pt x="5337" y="14602"/>
                    <a:pt x="5735" y="14691"/>
                  </a:cubicBezTo>
                  <a:cubicBezTo>
                    <a:pt x="5855" y="15385"/>
                    <a:pt x="5264" y="15723"/>
                    <a:pt x="4723" y="15723"/>
                  </a:cubicBezTo>
                  <a:cubicBezTo>
                    <a:pt x="4680" y="15723"/>
                    <a:pt x="4638" y="15721"/>
                    <a:pt x="4596" y="15717"/>
                  </a:cubicBezTo>
                  <a:cubicBezTo>
                    <a:pt x="4319" y="15689"/>
                    <a:pt x="4139" y="15499"/>
                    <a:pt x="4035" y="15228"/>
                  </a:cubicBezTo>
                  <a:cubicBezTo>
                    <a:pt x="3936" y="14970"/>
                    <a:pt x="4232" y="14979"/>
                    <a:pt x="4291" y="14804"/>
                  </a:cubicBezTo>
                  <a:cubicBezTo>
                    <a:pt x="4218" y="14745"/>
                    <a:pt x="4148" y="14714"/>
                    <a:pt x="4083" y="14714"/>
                  </a:cubicBezTo>
                  <a:cubicBezTo>
                    <a:pt x="4001" y="14714"/>
                    <a:pt x="3927" y="14762"/>
                    <a:pt x="3864" y="14866"/>
                  </a:cubicBezTo>
                  <a:cubicBezTo>
                    <a:pt x="3633" y="15239"/>
                    <a:pt x="3892" y="15888"/>
                    <a:pt x="4343" y="15964"/>
                  </a:cubicBezTo>
                  <a:cubicBezTo>
                    <a:pt x="4514" y="15993"/>
                    <a:pt x="4691" y="16018"/>
                    <a:pt x="4866" y="16018"/>
                  </a:cubicBezTo>
                  <a:cubicBezTo>
                    <a:pt x="5127" y="16018"/>
                    <a:pt x="5384" y="15961"/>
                    <a:pt x="5607" y="15774"/>
                  </a:cubicBezTo>
                  <a:cubicBezTo>
                    <a:pt x="5926" y="15508"/>
                    <a:pt x="6212" y="15202"/>
                    <a:pt x="6493" y="14932"/>
                  </a:cubicBezTo>
                  <a:lnTo>
                    <a:pt x="6493" y="14932"/>
                  </a:lnTo>
                  <a:cubicBezTo>
                    <a:pt x="6430" y="15469"/>
                    <a:pt x="6500" y="16042"/>
                    <a:pt x="6928" y="16504"/>
                  </a:cubicBezTo>
                  <a:lnTo>
                    <a:pt x="6926" y="16504"/>
                  </a:lnTo>
                  <a:cubicBezTo>
                    <a:pt x="7350" y="16964"/>
                    <a:pt x="7907" y="17105"/>
                    <a:pt x="8554" y="17105"/>
                  </a:cubicBezTo>
                  <a:cubicBezTo>
                    <a:pt x="8567" y="17105"/>
                    <a:pt x="8580" y="17105"/>
                    <a:pt x="8593" y="17105"/>
                  </a:cubicBezTo>
                  <a:lnTo>
                    <a:pt x="8593" y="17105"/>
                  </a:lnTo>
                  <a:cubicBezTo>
                    <a:pt x="8340" y="17565"/>
                    <a:pt x="8076" y="17946"/>
                    <a:pt x="7632" y="18169"/>
                  </a:cubicBezTo>
                  <a:cubicBezTo>
                    <a:pt x="7153" y="18411"/>
                    <a:pt x="6675" y="18540"/>
                    <a:pt x="6196" y="18540"/>
                  </a:cubicBezTo>
                  <a:cubicBezTo>
                    <a:pt x="5742" y="18540"/>
                    <a:pt x="5287" y="18424"/>
                    <a:pt x="4830" y="18175"/>
                  </a:cubicBezTo>
                  <a:cubicBezTo>
                    <a:pt x="4811" y="18164"/>
                    <a:pt x="4787" y="18160"/>
                    <a:pt x="4760" y="18160"/>
                  </a:cubicBezTo>
                  <a:cubicBezTo>
                    <a:pt x="4699" y="18160"/>
                    <a:pt x="4626" y="18183"/>
                    <a:pt x="4575" y="18210"/>
                  </a:cubicBezTo>
                  <a:cubicBezTo>
                    <a:pt x="4332" y="18340"/>
                    <a:pt x="4113" y="18526"/>
                    <a:pt x="3858" y="18621"/>
                  </a:cubicBezTo>
                  <a:cubicBezTo>
                    <a:pt x="3650" y="18699"/>
                    <a:pt x="3438" y="18735"/>
                    <a:pt x="3231" y="18735"/>
                  </a:cubicBezTo>
                  <a:cubicBezTo>
                    <a:pt x="2687" y="18735"/>
                    <a:pt x="2182" y="18480"/>
                    <a:pt x="1900" y="18047"/>
                  </a:cubicBezTo>
                  <a:cubicBezTo>
                    <a:pt x="1600" y="17590"/>
                    <a:pt x="1584" y="16324"/>
                    <a:pt x="2145" y="15917"/>
                  </a:cubicBezTo>
                  <a:cubicBezTo>
                    <a:pt x="2386" y="15741"/>
                    <a:pt x="2576" y="15494"/>
                    <a:pt x="2795" y="15272"/>
                  </a:cubicBezTo>
                  <a:cubicBezTo>
                    <a:pt x="2732" y="15165"/>
                    <a:pt x="2667" y="15074"/>
                    <a:pt x="2622" y="14973"/>
                  </a:cubicBezTo>
                  <a:cubicBezTo>
                    <a:pt x="2483" y="14659"/>
                    <a:pt x="2660" y="14046"/>
                    <a:pt x="2929" y="13931"/>
                  </a:cubicBezTo>
                  <a:cubicBezTo>
                    <a:pt x="3206" y="13812"/>
                    <a:pt x="3490" y="13712"/>
                    <a:pt x="3726" y="13621"/>
                  </a:cubicBezTo>
                  <a:close/>
                  <a:moveTo>
                    <a:pt x="17764" y="18283"/>
                  </a:moveTo>
                  <a:cubicBezTo>
                    <a:pt x="17846" y="18283"/>
                    <a:pt x="17932" y="18294"/>
                    <a:pt x="18025" y="18316"/>
                  </a:cubicBezTo>
                  <a:cubicBezTo>
                    <a:pt x="17961" y="18632"/>
                    <a:pt x="17813" y="18916"/>
                    <a:pt x="17493" y="19026"/>
                  </a:cubicBezTo>
                  <a:cubicBezTo>
                    <a:pt x="17424" y="19049"/>
                    <a:pt x="17353" y="19061"/>
                    <a:pt x="17283" y="19061"/>
                  </a:cubicBezTo>
                  <a:cubicBezTo>
                    <a:pt x="17114" y="19061"/>
                    <a:pt x="16948" y="18995"/>
                    <a:pt x="16817" y="18870"/>
                  </a:cubicBezTo>
                  <a:cubicBezTo>
                    <a:pt x="17075" y="18546"/>
                    <a:pt x="17356" y="18283"/>
                    <a:pt x="17764" y="18283"/>
                  </a:cubicBezTo>
                  <a:close/>
                  <a:moveTo>
                    <a:pt x="13851" y="18175"/>
                  </a:moveTo>
                  <a:cubicBezTo>
                    <a:pt x="14000" y="18312"/>
                    <a:pt x="14117" y="18465"/>
                    <a:pt x="14271" y="18550"/>
                  </a:cubicBezTo>
                  <a:cubicBezTo>
                    <a:pt x="14433" y="18643"/>
                    <a:pt x="14632" y="18671"/>
                    <a:pt x="14869" y="18745"/>
                  </a:cubicBezTo>
                  <a:cubicBezTo>
                    <a:pt x="14745" y="18935"/>
                    <a:pt x="14656" y="19136"/>
                    <a:pt x="14509" y="19273"/>
                  </a:cubicBezTo>
                  <a:cubicBezTo>
                    <a:pt x="14378" y="19394"/>
                    <a:pt x="14233" y="19449"/>
                    <a:pt x="14079" y="19449"/>
                  </a:cubicBezTo>
                  <a:cubicBezTo>
                    <a:pt x="13959" y="19449"/>
                    <a:pt x="13834" y="19416"/>
                    <a:pt x="13706" y="19355"/>
                  </a:cubicBezTo>
                  <a:cubicBezTo>
                    <a:pt x="13366" y="19191"/>
                    <a:pt x="13310" y="18883"/>
                    <a:pt x="13286" y="18565"/>
                  </a:cubicBezTo>
                  <a:cubicBezTo>
                    <a:pt x="13262" y="18223"/>
                    <a:pt x="13593" y="18320"/>
                    <a:pt x="13756" y="18210"/>
                  </a:cubicBezTo>
                  <a:cubicBezTo>
                    <a:pt x="13786" y="18193"/>
                    <a:pt x="13818" y="18180"/>
                    <a:pt x="13851" y="18175"/>
                  </a:cubicBezTo>
                  <a:close/>
                  <a:moveTo>
                    <a:pt x="4638" y="18539"/>
                  </a:moveTo>
                  <a:cubicBezTo>
                    <a:pt x="4683" y="18539"/>
                    <a:pt x="4732" y="18551"/>
                    <a:pt x="4769" y="18569"/>
                  </a:cubicBezTo>
                  <a:cubicBezTo>
                    <a:pt x="4943" y="18651"/>
                    <a:pt x="5112" y="18742"/>
                    <a:pt x="5278" y="18842"/>
                  </a:cubicBezTo>
                  <a:cubicBezTo>
                    <a:pt x="5543" y="19004"/>
                    <a:pt x="5545" y="19306"/>
                    <a:pt x="5287" y="19479"/>
                  </a:cubicBezTo>
                  <a:lnTo>
                    <a:pt x="5289" y="19479"/>
                  </a:lnTo>
                  <a:cubicBezTo>
                    <a:pt x="5093" y="19610"/>
                    <a:pt x="4879" y="19672"/>
                    <a:pt x="4673" y="19672"/>
                  </a:cubicBezTo>
                  <a:cubicBezTo>
                    <a:pt x="4255" y="19672"/>
                    <a:pt x="3865" y="19421"/>
                    <a:pt x="3695" y="18983"/>
                  </a:cubicBezTo>
                  <a:cubicBezTo>
                    <a:pt x="3986" y="18838"/>
                    <a:pt x="4272" y="18688"/>
                    <a:pt x="4568" y="18552"/>
                  </a:cubicBezTo>
                  <a:cubicBezTo>
                    <a:pt x="4588" y="18543"/>
                    <a:pt x="4612" y="18539"/>
                    <a:pt x="4638" y="18539"/>
                  </a:cubicBezTo>
                  <a:close/>
                  <a:moveTo>
                    <a:pt x="2716" y="18882"/>
                  </a:moveTo>
                  <a:cubicBezTo>
                    <a:pt x="2741" y="18882"/>
                    <a:pt x="2771" y="18887"/>
                    <a:pt x="2806" y="18896"/>
                  </a:cubicBezTo>
                  <a:cubicBezTo>
                    <a:pt x="2975" y="18939"/>
                    <a:pt x="3156" y="18946"/>
                    <a:pt x="3330" y="18976"/>
                  </a:cubicBezTo>
                  <a:cubicBezTo>
                    <a:pt x="3390" y="18987"/>
                    <a:pt x="3470" y="19000"/>
                    <a:pt x="3498" y="19043"/>
                  </a:cubicBezTo>
                  <a:lnTo>
                    <a:pt x="3498" y="19041"/>
                  </a:lnTo>
                  <a:cubicBezTo>
                    <a:pt x="3633" y="19234"/>
                    <a:pt x="3752" y="19437"/>
                    <a:pt x="3877" y="19637"/>
                  </a:cubicBezTo>
                  <a:cubicBezTo>
                    <a:pt x="3781" y="19691"/>
                    <a:pt x="3669" y="19715"/>
                    <a:pt x="3552" y="19715"/>
                  </a:cubicBezTo>
                  <a:cubicBezTo>
                    <a:pt x="3157" y="19715"/>
                    <a:pt x="2704" y="19437"/>
                    <a:pt x="2628" y="19063"/>
                  </a:cubicBezTo>
                  <a:cubicBezTo>
                    <a:pt x="2604" y="18947"/>
                    <a:pt x="2623" y="18882"/>
                    <a:pt x="2716" y="18882"/>
                  </a:cubicBezTo>
                  <a:close/>
                  <a:moveTo>
                    <a:pt x="9440" y="16774"/>
                  </a:moveTo>
                  <a:cubicBezTo>
                    <a:pt x="9544" y="17259"/>
                    <a:pt x="9771" y="17798"/>
                    <a:pt x="9999" y="18101"/>
                  </a:cubicBezTo>
                  <a:cubicBezTo>
                    <a:pt x="10235" y="18413"/>
                    <a:pt x="10235" y="18522"/>
                    <a:pt x="9997" y="18829"/>
                  </a:cubicBezTo>
                  <a:cubicBezTo>
                    <a:pt x="9927" y="18916"/>
                    <a:pt x="9851" y="18998"/>
                    <a:pt x="9780" y="19085"/>
                  </a:cubicBezTo>
                  <a:cubicBezTo>
                    <a:pt x="9451" y="19490"/>
                    <a:pt x="9003" y="19705"/>
                    <a:pt x="8530" y="19705"/>
                  </a:cubicBezTo>
                  <a:cubicBezTo>
                    <a:pt x="8316" y="19705"/>
                    <a:pt x="8098" y="19661"/>
                    <a:pt x="7883" y="19570"/>
                  </a:cubicBezTo>
                  <a:cubicBezTo>
                    <a:pt x="7837" y="19551"/>
                    <a:pt x="7800" y="19538"/>
                    <a:pt x="7763" y="19538"/>
                  </a:cubicBezTo>
                  <a:cubicBezTo>
                    <a:pt x="7716" y="19538"/>
                    <a:pt x="7669" y="19559"/>
                    <a:pt x="7604" y="19615"/>
                  </a:cubicBezTo>
                  <a:lnTo>
                    <a:pt x="7602" y="19615"/>
                  </a:lnTo>
                  <a:cubicBezTo>
                    <a:pt x="7425" y="19766"/>
                    <a:pt x="7208" y="19835"/>
                    <a:pt x="6988" y="19835"/>
                  </a:cubicBezTo>
                  <a:cubicBezTo>
                    <a:pt x="6510" y="19835"/>
                    <a:pt x="6023" y="19511"/>
                    <a:pt x="5917" y="19013"/>
                  </a:cubicBezTo>
                  <a:cubicBezTo>
                    <a:pt x="5932" y="19006"/>
                    <a:pt x="5948" y="18996"/>
                    <a:pt x="5963" y="18996"/>
                  </a:cubicBezTo>
                  <a:cubicBezTo>
                    <a:pt x="5965" y="18996"/>
                    <a:pt x="5967" y="18996"/>
                    <a:pt x="5969" y="18996"/>
                  </a:cubicBezTo>
                  <a:cubicBezTo>
                    <a:pt x="6090" y="19016"/>
                    <a:pt x="6212" y="19025"/>
                    <a:pt x="6334" y="19025"/>
                  </a:cubicBezTo>
                  <a:cubicBezTo>
                    <a:pt x="7438" y="19025"/>
                    <a:pt x="8572" y="18246"/>
                    <a:pt x="8871" y="17049"/>
                  </a:cubicBezTo>
                  <a:cubicBezTo>
                    <a:pt x="8881" y="17010"/>
                    <a:pt x="8940" y="16973"/>
                    <a:pt x="8987" y="16954"/>
                  </a:cubicBezTo>
                  <a:cubicBezTo>
                    <a:pt x="9137" y="16889"/>
                    <a:pt x="9289" y="16833"/>
                    <a:pt x="9440" y="16774"/>
                  </a:cubicBezTo>
                  <a:close/>
                  <a:moveTo>
                    <a:pt x="15359" y="18607"/>
                  </a:moveTo>
                  <a:cubicBezTo>
                    <a:pt x="15441" y="18607"/>
                    <a:pt x="15535" y="18636"/>
                    <a:pt x="15644" y="18691"/>
                  </a:cubicBezTo>
                  <a:cubicBezTo>
                    <a:pt x="15823" y="18782"/>
                    <a:pt x="16020" y="18866"/>
                    <a:pt x="16217" y="18888"/>
                  </a:cubicBezTo>
                  <a:cubicBezTo>
                    <a:pt x="16428" y="18914"/>
                    <a:pt x="16436" y="19007"/>
                    <a:pt x="16400" y="19167"/>
                  </a:cubicBezTo>
                  <a:cubicBezTo>
                    <a:pt x="16272" y="19747"/>
                    <a:pt x="16098" y="19888"/>
                    <a:pt x="15386" y="19909"/>
                  </a:cubicBezTo>
                  <a:cubicBezTo>
                    <a:pt x="15364" y="19897"/>
                    <a:pt x="15254" y="19873"/>
                    <a:pt x="15170" y="19814"/>
                  </a:cubicBezTo>
                  <a:cubicBezTo>
                    <a:pt x="14825" y="19568"/>
                    <a:pt x="14804" y="19437"/>
                    <a:pt x="15016" y="18916"/>
                  </a:cubicBezTo>
                  <a:cubicBezTo>
                    <a:pt x="15102" y="18705"/>
                    <a:pt x="15210" y="18607"/>
                    <a:pt x="15359" y="18607"/>
                  </a:cubicBezTo>
                  <a:close/>
                  <a:moveTo>
                    <a:pt x="16659" y="19097"/>
                  </a:moveTo>
                  <a:lnTo>
                    <a:pt x="17701" y="19290"/>
                  </a:lnTo>
                  <a:cubicBezTo>
                    <a:pt x="17588" y="19476"/>
                    <a:pt x="17491" y="19684"/>
                    <a:pt x="17346" y="19853"/>
                  </a:cubicBezTo>
                  <a:cubicBezTo>
                    <a:pt x="17227" y="19991"/>
                    <a:pt x="17044" y="20063"/>
                    <a:pt x="16868" y="20063"/>
                  </a:cubicBezTo>
                  <a:cubicBezTo>
                    <a:pt x="16745" y="20063"/>
                    <a:pt x="16625" y="20027"/>
                    <a:pt x="16534" y="19955"/>
                  </a:cubicBezTo>
                  <a:cubicBezTo>
                    <a:pt x="16475" y="19909"/>
                    <a:pt x="16412" y="19795"/>
                    <a:pt x="16428" y="19736"/>
                  </a:cubicBezTo>
                  <a:cubicBezTo>
                    <a:pt x="16495" y="19500"/>
                    <a:pt x="16592" y="19273"/>
                    <a:pt x="16659" y="19097"/>
                  </a:cubicBezTo>
                  <a:close/>
                  <a:moveTo>
                    <a:pt x="14585" y="19511"/>
                  </a:moveTo>
                  <a:lnTo>
                    <a:pt x="15306" y="20182"/>
                  </a:lnTo>
                  <a:cubicBezTo>
                    <a:pt x="15174" y="20425"/>
                    <a:pt x="15010" y="20552"/>
                    <a:pt x="14800" y="20552"/>
                  </a:cubicBezTo>
                  <a:cubicBezTo>
                    <a:pt x="14712" y="20552"/>
                    <a:pt x="14616" y="20530"/>
                    <a:pt x="14511" y="20485"/>
                  </a:cubicBezTo>
                  <a:cubicBezTo>
                    <a:pt x="14288" y="20388"/>
                    <a:pt x="14132" y="20219"/>
                    <a:pt x="14117" y="19961"/>
                  </a:cubicBezTo>
                  <a:cubicBezTo>
                    <a:pt x="14104" y="19723"/>
                    <a:pt x="14251" y="19619"/>
                    <a:pt x="14464" y="19572"/>
                  </a:cubicBezTo>
                  <a:cubicBezTo>
                    <a:pt x="14509" y="19561"/>
                    <a:pt x="14550" y="19541"/>
                    <a:pt x="14585" y="19511"/>
                  </a:cubicBezTo>
                  <a:close/>
                  <a:moveTo>
                    <a:pt x="7641" y="19976"/>
                  </a:moveTo>
                  <a:cubicBezTo>
                    <a:pt x="7769" y="19976"/>
                    <a:pt x="7907" y="20008"/>
                    <a:pt x="8052" y="20074"/>
                  </a:cubicBezTo>
                  <a:lnTo>
                    <a:pt x="8050" y="20074"/>
                  </a:lnTo>
                  <a:cubicBezTo>
                    <a:pt x="7961" y="20392"/>
                    <a:pt x="7610" y="20661"/>
                    <a:pt x="7297" y="20661"/>
                  </a:cubicBezTo>
                  <a:cubicBezTo>
                    <a:pt x="7154" y="20661"/>
                    <a:pt x="7019" y="20605"/>
                    <a:pt x="6920" y="20472"/>
                  </a:cubicBezTo>
                  <a:cubicBezTo>
                    <a:pt x="7103" y="20143"/>
                    <a:pt x="7349" y="19976"/>
                    <a:pt x="7641" y="19976"/>
                  </a:cubicBezTo>
                  <a:close/>
                  <a:moveTo>
                    <a:pt x="5633" y="19513"/>
                  </a:moveTo>
                  <a:lnTo>
                    <a:pt x="6753" y="20262"/>
                  </a:lnTo>
                  <a:cubicBezTo>
                    <a:pt x="6557" y="20589"/>
                    <a:pt x="6321" y="20749"/>
                    <a:pt x="5995" y="20749"/>
                  </a:cubicBezTo>
                  <a:cubicBezTo>
                    <a:pt x="5923" y="20749"/>
                    <a:pt x="5847" y="20741"/>
                    <a:pt x="5766" y="20726"/>
                  </a:cubicBezTo>
                  <a:cubicBezTo>
                    <a:pt x="5281" y="20635"/>
                    <a:pt x="4982" y="20351"/>
                    <a:pt x="4910" y="19935"/>
                  </a:cubicBezTo>
                  <a:lnTo>
                    <a:pt x="5633" y="19513"/>
                  </a:lnTo>
                  <a:close/>
                  <a:moveTo>
                    <a:pt x="4198" y="19789"/>
                  </a:moveTo>
                  <a:cubicBezTo>
                    <a:pt x="4435" y="19789"/>
                    <a:pt x="4672" y="19945"/>
                    <a:pt x="4769" y="20159"/>
                  </a:cubicBezTo>
                  <a:cubicBezTo>
                    <a:pt x="4863" y="20369"/>
                    <a:pt x="5027" y="20548"/>
                    <a:pt x="5185" y="20774"/>
                  </a:cubicBezTo>
                  <a:cubicBezTo>
                    <a:pt x="5002" y="20990"/>
                    <a:pt x="4760" y="21105"/>
                    <a:pt x="4485" y="21105"/>
                  </a:cubicBezTo>
                  <a:cubicBezTo>
                    <a:pt x="4311" y="21105"/>
                    <a:pt x="4124" y="21058"/>
                    <a:pt x="3931" y="20962"/>
                  </a:cubicBezTo>
                  <a:cubicBezTo>
                    <a:pt x="3618" y="20808"/>
                    <a:pt x="3407" y="20325"/>
                    <a:pt x="3485" y="19988"/>
                  </a:cubicBezTo>
                  <a:cubicBezTo>
                    <a:pt x="3672" y="19929"/>
                    <a:pt x="3851" y="19881"/>
                    <a:pt x="4023" y="19819"/>
                  </a:cubicBezTo>
                  <a:cubicBezTo>
                    <a:pt x="4080" y="19799"/>
                    <a:pt x="4139" y="19789"/>
                    <a:pt x="4198" y="19789"/>
                  </a:cubicBezTo>
                  <a:close/>
                  <a:moveTo>
                    <a:pt x="16276" y="20001"/>
                  </a:moveTo>
                  <a:cubicBezTo>
                    <a:pt x="16293" y="20014"/>
                    <a:pt x="16354" y="20072"/>
                    <a:pt x="16421" y="20118"/>
                  </a:cubicBezTo>
                  <a:cubicBezTo>
                    <a:pt x="16897" y="20455"/>
                    <a:pt x="16893" y="20884"/>
                    <a:pt x="16690" y="21285"/>
                  </a:cubicBezTo>
                  <a:cubicBezTo>
                    <a:pt x="16551" y="21559"/>
                    <a:pt x="16270" y="21709"/>
                    <a:pt x="15964" y="21709"/>
                  </a:cubicBezTo>
                  <a:cubicBezTo>
                    <a:pt x="15838" y="21709"/>
                    <a:pt x="15709" y="21684"/>
                    <a:pt x="15583" y="21631"/>
                  </a:cubicBezTo>
                  <a:cubicBezTo>
                    <a:pt x="15325" y="21521"/>
                    <a:pt x="15055" y="21166"/>
                    <a:pt x="15146" y="20921"/>
                  </a:cubicBezTo>
                  <a:cubicBezTo>
                    <a:pt x="15247" y="20652"/>
                    <a:pt x="15432" y="20388"/>
                    <a:pt x="15644" y="20191"/>
                  </a:cubicBezTo>
                  <a:cubicBezTo>
                    <a:pt x="15780" y="20066"/>
                    <a:pt x="16033" y="20066"/>
                    <a:pt x="16276" y="20001"/>
                  </a:cubicBezTo>
                  <a:close/>
                  <a:moveTo>
                    <a:pt x="6801" y="20676"/>
                  </a:moveTo>
                  <a:lnTo>
                    <a:pt x="7054" y="20875"/>
                  </a:lnTo>
                  <a:cubicBezTo>
                    <a:pt x="6944" y="21401"/>
                    <a:pt x="6617" y="21692"/>
                    <a:pt x="6132" y="21783"/>
                  </a:cubicBezTo>
                  <a:cubicBezTo>
                    <a:pt x="6070" y="21795"/>
                    <a:pt x="6011" y="21801"/>
                    <a:pt x="5953" y="21801"/>
                  </a:cubicBezTo>
                  <a:cubicBezTo>
                    <a:pt x="5549" y="21801"/>
                    <a:pt x="5269" y="21522"/>
                    <a:pt x="5006" y="21187"/>
                  </a:cubicBezTo>
                  <a:cubicBezTo>
                    <a:pt x="5221" y="21056"/>
                    <a:pt x="5393" y="20879"/>
                    <a:pt x="5630" y="20879"/>
                  </a:cubicBezTo>
                  <a:cubicBezTo>
                    <a:pt x="5683" y="20879"/>
                    <a:pt x="5739" y="20888"/>
                    <a:pt x="5800" y="20908"/>
                  </a:cubicBezTo>
                  <a:cubicBezTo>
                    <a:pt x="5865" y="20928"/>
                    <a:pt x="5933" y="20938"/>
                    <a:pt x="6001" y="20938"/>
                  </a:cubicBezTo>
                  <a:cubicBezTo>
                    <a:pt x="6060" y="20938"/>
                    <a:pt x="6119" y="20930"/>
                    <a:pt x="6177" y="20916"/>
                  </a:cubicBezTo>
                  <a:cubicBezTo>
                    <a:pt x="6387" y="20858"/>
                    <a:pt x="6586" y="20761"/>
                    <a:pt x="6801" y="20676"/>
                  </a:cubicBezTo>
                  <a:close/>
                  <a:moveTo>
                    <a:pt x="3966" y="21252"/>
                  </a:moveTo>
                  <a:cubicBezTo>
                    <a:pt x="4232" y="21259"/>
                    <a:pt x="4499" y="21265"/>
                    <a:pt x="4767" y="21276"/>
                  </a:cubicBezTo>
                  <a:cubicBezTo>
                    <a:pt x="4811" y="21282"/>
                    <a:pt x="4852" y="21302"/>
                    <a:pt x="4882" y="21337"/>
                  </a:cubicBezTo>
                  <a:cubicBezTo>
                    <a:pt x="5027" y="21514"/>
                    <a:pt x="5168" y="21696"/>
                    <a:pt x="5326" y="21899"/>
                  </a:cubicBezTo>
                  <a:cubicBezTo>
                    <a:pt x="5228" y="22089"/>
                    <a:pt x="5058" y="22199"/>
                    <a:pt x="4819" y="22199"/>
                  </a:cubicBezTo>
                  <a:cubicBezTo>
                    <a:pt x="4754" y="22199"/>
                    <a:pt x="4683" y="22191"/>
                    <a:pt x="4607" y="22174"/>
                  </a:cubicBezTo>
                  <a:cubicBezTo>
                    <a:pt x="4271" y="22094"/>
                    <a:pt x="3990" y="21672"/>
                    <a:pt x="3966" y="21252"/>
                  </a:cubicBezTo>
                  <a:close/>
                  <a:moveTo>
                    <a:pt x="10777" y="0"/>
                  </a:moveTo>
                  <a:cubicBezTo>
                    <a:pt x="10682" y="0"/>
                    <a:pt x="10585" y="18"/>
                    <a:pt x="10484" y="54"/>
                  </a:cubicBezTo>
                  <a:cubicBezTo>
                    <a:pt x="10072" y="201"/>
                    <a:pt x="9821" y="578"/>
                    <a:pt x="9880" y="996"/>
                  </a:cubicBezTo>
                  <a:cubicBezTo>
                    <a:pt x="9418" y="1074"/>
                    <a:pt x="9111" y="1335"/>
                    <a:pt x="9016" y="1814"/>
                  </a:cubicBezTo>
                  <a:cubicBezTo>
                    <a:pt x="9009" y="1851"/>
                    <a:pt x="8942" y="1892"/>
                    <a:pt x="8895" y="1901"/>
                  </a:cubicBezTo>
                  <a:cubicBezTo>
                    <a:pt x="8039" y="2074"/>
                    <a:pt x="7846" y="2392"/>
                    <a:pt x="8089" y="3228"/>
                  </a:cubicBezTo>
                  <a:cubicBezTo>
                    <a:pt x="8093" y="3247"/>
                    <a:pt x="8093" y="3265"/>
                    <a:pt x="8093" y="3282"/>
                  </a:cubicBezTo>
                  <a:cubicBezTo>
                    <a:pt x="7972" y="3395"/>
                    <a:pt x="7857" y="3451"/>
                    <a:pt x="7732" y="3451"/>
                  </a:cubicBezTo>
                  <a:cubicBezTo>
                    <a:pt x="7627" y="3451"/>
                    <a:pt x="7515" y="3410"/>
                    <a:pt x="7387" y="3330"/>
                  </a:cubicBezTo>
                  <a:cubicBezTo>
                    <a:pt x="7153" y="3183"/>
                    <a:pt x="6852" y="3115"/>
                    <a:pt x="6573" y="3078"/>
                  </a:cubicBezTo>
                  <a:cubicBezTo>
                    <a:pt x="6374" y="3051"/>
                    <a:pt x="6177" y="3038"/>
                    <a:pt x="5982" y="3038"/>
                  </a:cubicBezTo>
                  <a:cubicBezTo>
                    <a:pt x="5198" y="3038"/>
                    <a:pt x="4449" y="3246"/>
                    <a:pt x="3747" y="3626"/>
                  </a:cubicBezTo>
                  <a:cubicBezTo>
                    <a:pt x="3195" y="3925"/>
                    <a:pt x="2864" y="4449"/>
                    <a:pt x="2609" y="5006"/>
                  </a:cubicBezTo>
                  <a:cubicBezTo>
                    <a:pt x="2186" y="5928"/>
                    <a:pt x="2173" y="6877"/>
                    <a:pt x="2474" y="7840"/>
                  </a:cubicBezTo>
                  <a:cubicBezTo>
                    <a:pt x="2498" y="7918"/>
                    <a:pt x="2502" y="8028"/>
                    <a:pt x="2466" y="8096"/>
                  </a:cubicBezTo>
                  <a:cubicBezTo>
                    <a:pt x="2321" y="8390"/>
                    <a:pt x="2258" y="8685"/>
                    <a:pt x="2362" y="9005"/>
                  </a:cubicBezTo>
                  <a:cubicBezTo>
                    <a:pt x="2412" y="9161"/>
                    <a:pt x="2359" y="9219"/>
                    <a:pt x="2208" y="9315"/>
                  </a:cubicBezTo>
                  <a:cubicBezTo>
                    <a:pt x="1812" y="9570"/>
                    <a:pt x="1450" y="9875"/>
                    <a:pt x="1095" y="10183"/>
                  </a:cubicBezTo>
                  <a:cubicBezTo>
                    <a:pt x="930" y="10328"/>
                    <a:pt x="813" y="10527"/>
                    <a:pt x="668" y="10698"/>
                  </a:cubicBezTo>
                  <a:cubicBezTo>
                    <a:pt x="1" y="11480"/>
                    <a:pt x="19" y="12502"/>
                    <a:pt x="696" y="13292"/>
                  </a:cubicBezTo>
                  <a:cubicBezTo>
                    <a:pt x="1102" y="13766"/>
                    <a:pt x="1647" y="13944"/>
                    <a:pt x="2258" y="13953"/>
                  </a:cubicBezTo>
                  <a:cubicBezTo>
                    <a:pt x="2353" y="13955"/>
                    <a:pt x="2446" y="13955"/>
                    <a:pt x="2539" y="13959"/>
                  </a:cubicBezTo>
                  <a:cubicBezTo>
                    <a:pt x="2554" y="13961"/>
                    <a:pt x="2567" y="13977"/>
                    <a:pt x="2595" y="13994"/>
                  </a:cubicBezTo>
                  <a:cubicBezTo>
                    <a:pt x="2373" y="14362"/>
                    <a:pt x="2316" y="14748"/>
                    <a:pt x="2477" y="15161"/>
                  </a:cubicBezTo>
                  <a:cubicBezTo>
                    <a:pt x="2494" y="15204"/>
                    <a:pt x="2414" y="15293"/>
                    <a:pt x="2368" y="15352"/>
                  </a:cubicBezTo>
                  <a:cubicBezTo>
                    <a:pt x="2082" y="15715"/>
                    <a:pt x="1762" y="16055"/>
                    <a:pt x="1509" y="16439"/>
                  </a:cubicBezTo>
                  <a:cubicBezTo>
                    <a:pt x="1119" y="17040"/>
                    <a:pt x="1348" y="17610"/>
                    <a:pt x="1680" y="18154"/>
                  </a:cubicBezTo>
                  <a:cubicBezTo>
                    <a:pt x="1862" y="18455"/>
                    <a:pt x="2074" y="18721"/>
                    <a:pt x="2470" y="18775"/>
                  </a:cubicBezTo>
                  <a:cubicBezTo>
                    <a:pt x="2318" y="19470"/>
                    <a:pt x="2821" y="19660"/>
                    <a:pt x="3299" y="19888"/>
                  </a:cubicBezTo>
                  <a:cubicBezTo>
                    <a:pt x="3191" y="20236"/>
                    <a:pt x="3319" y="20529"/>
                    <a:pt x="3507" y="20819"/>
                  </a:cubicBezTo>
                  <a:cubicBezTo>
                    <a:pt x="3624" y="20999"/>
                    <a:pt x="3691" y="21209"/>
                    <a:pt x="3782" y="21406"/>
                  </a:cubicBezTo>
                  <a:cubicBezTo>
                    <a:pt x="3882" y="21624"/>
                    <a:pt x="3947" y="21867"/>
                    <a:pt x="4088" y="22053"/>
                  </a:cubicBezTo>
                  <a:cubicBezTo>
                    <a:pt x="4253" y="22268"/>
                    <a:pt x="4517" y="22393"/>
                    <a:pt x="4789" y="22393"/>
                  </a:cubicBezTo>
                  <a:cubicBezTo>
                    <a:pt x="5075" y="22393"/>
                    <a:pt x="5370" y="22255"/>
                    <a:pt x="5566" y="21936"/>
                  </a:cubicBezTo>
                  <a:cubicBezTo>
                    <a:pt x="5722" y="21977"/>
                    <a:pt x="5874" y="21998"/>
                    <a:pt x="6019" y="21998"/>
                  </a:cubicBezTo>
                  <a:cubicBezTo>
                    <a:pt x="6469" y="21998"/>
                    <a:pt x="6855" y="21796"/>
                    <a:pt x="7097" y="21358"/>
                  </a:cubicBezTo>
                  <a:cubicBezTo>
                    <a:pt x="7290" y="21009"/>
                    <a:pt x="7509" y="20808"/>
                    <a:pt x="7862" y="20665"/>
                  </a:cubicBezTo>
                  <a:cubicBezTo>
                    <a:pt x="8020" y="20600"/>
                    <a:pt x="8111" y="20380"/>
                    <a:pt x="8243" y="20241"/>
                  </a:cubicBezTo>
                  <a:cubicBezTo>
                    <a:pt x="8310" y="20174"/>
                    <a:pt x="8399" y="20083"/>
                    <a:pt x="8479" y="20083"/>
                  </a:cubicBezTo>
                  <a:cubicBezTo>
                    <a:pt x="9081" y="20079"/>
                    <a:pt x="9514" y="19738"/>
                    <a:pt x="9906" y="19353"/>
                  </a:cubicBezTo>
                  <a:cubicBezTo>
                    <a:pt x="10140" y="19123"/>
                    <a:pt x="10306" y="18820"/>
                    <a:pt x="10516" y="18532"/>
                  </a:cubicBezTo>
                  <a:cubicBezTo>
                    <a:pt x="10755" y="18633"/>
                    <a:pt x="10988" y="18681"/>
                    <a:pt x="11213" y="18681"/>
                  </a:cubicBezTo>
                  <a:cubicBezTo>
                    <a:pt x="11649" y="18681"/>
                    <a:pt x="12059" y="18504"/>
                    <a:pt x="12448" y="18197"/>
                  </a:cubicBezTo>
                  <a:cubicBezTo>
                    <a:pt x="12479" y="18172"/>
                    <a:pt x="12531" y="18159"/>
                    <a:pt x="12580" y="18159"/>
                  </a:cubicBezTo>
                  <a:cubicBezTo>
                    <a:pt x="12602" y="18159"/>
                    <a:pt x="12624" y="18162"/>
                    <a:pt x="12643" y="18167"/>
                  </a:cubicBezTo>
                  <a:cubicBezTo>
                    <a:pt x="12801" y="18214"/>
                    <a:pt x="12954" y="18283"/>
                    <a:pt x="13108" y="18342"/>
                  </a:cubicBezTo>
                  <a:cubicBezTo>
                    <a:pt x="13073" y="18989"/>
                    <a:pt x="13184" y="19466"/>
                    <a:pt x="13964" y="19643"/>
                  </a:cubicBezTo>
                  <a:cubicBezTo>
                    <a:pt x="13803" y="20200"/>
                    <a:pt x="14113" y="20700"/>
                    <a:pt x="14912" y="20782"/>
                  </a:cubicBezTo>
                  <a:cubicBezTo>
                    <a:pt x="14905" y="21311"/>
                    <a:pt x="15152" y="21676"/>
                    <a:pt x="15659" y="21854"/>
                  </a:cubicBezTo>
                  <a:cubicBezTo>
                    <a:pt x="15778" y="21896"/>
                    <a:pt x="15893" y="21916"/>
                    <a:pt x="16004" y="21916"/>
                  </a:cubicBezTo>
                  <a:cubicBezTo>
                    <a:pt x="16272" y="21916"/>
                    <a:pt x="16513" y="21798"/>
                    <a:pt x="16713" y="21594"/>
                  </a:cubicBezTo>
                  <a:cubicBezTo>
                    <a:pt x="17082" y="21222"/>
                    <a:pt x="17140" y="20767"/>
                    <a:pt x="16910" y="20262"/>
                  </a:cubicBezTo>
                  <a:cubicBezTo>
                    <a:pt x="17357" y="20206"/>
                    <a:pt x="17681" y="19962"/>
                    <a:pt x="17798" y="19554"/>
                  </a:cubicBezTo>
                  <a:cubicBezTo>
                    <a:pt x="17906" y="19188"/>
                    <a:pt x="18013" y="18831"/>
                    <a:pt x="18225" y="18511"/>
                  </a:cubicBezTo>
                  <a:cubicBezTo>
                    <a:pt x="18320" y="18372"/>
                    <a:pt x="18179" y="18151"/>
                    <a:pt x="18424" y="18041"/>
                  </a:cubicBezTo>
                  <a:cubicBezTo>
                    <a:pt x="18545" y="17987"/>
                    <a:pt x="18631" y="17921"/>
                    <a:pt x="18762" y="17921"/>
                  </a:cubicBezTo>
                  <a:cubicBezTo>
                    <a:pt x="18789" y="17921"/>
                    <a:pt x="18817" y="17924"/>
                    <a:pt x="18848" y="17930"/>
                  </a:cubicBezTo>
                  <a:cubicBezTo>
                    <a:pt x="18864" y="17933"/>
                    <a:pt x="18881" y="17935"/>
                    <a:pt x="18898" y="17935"/>
                  </a:cubicBezTo>
                  <a:cubicBezTo>
                    <a:pt x="19014" y="17935"/>
                    <a:pt x="19156" y="17865"/>
                    <a:pt x="19255" y="17792"/>
                  </a:cubicBezTo>
                  <a:cubicBezTo>
                    <a:pt x="19608" y="17536"/>
                    <a:pt x="19792" y="17186"/>
                    <a:pt x="19771" y="16737"/>
                  </a:cubicBezTo>
                  <a:cubicBezTo>
                    <a:pt x="19767" y="16651"/>
                    <a:pt x="19812" y="16545"/>
                    <a:pt x="19870" y="16480"/>
                  </a:cubicBezTo>
                  <a:cubicBezTo>
                    <a:pt x="20202" y="16112"/>
                    <a:pt x="20526" y="15744"/>
                    <a:pt x="20719" y="15276"/>
                  </a:cubicBezTo>
                  <a:cubicBezTo>
                    <a:pt x="21072" y="14421"/>
                    <a:pt x="20905" y="13624"/>
                    <a:pt x="20518" y="12849"/>
                  </a:cubicBezTo>
                  <a:cubicBezTo>
                    <a:pt x="20918" y="12547"/>
                    <a:pt x="21371" y="12277"/>
                    <a:pt x="21731" y="11913"/>
                  </a:cubicBezTo>
                  <a:cubicBezTo>
                    <a:pt x="22205" y="11434"/>
                    <a:pt x="22601" y="10878"/>
                    <a:pt x="23040" y="10363"/>
                  </a:cubicBezTo>
                  <a:cubicBezTo>
                    <a:pt x="23227" y="10140"/>
                    <a:pt x="23437" y="9936"/>
                    <a:pt x="23668" y="9691"/>
                  </a:cubicBezTo>
                  <a:cubicBezTo>
                    <a:pt x="23525" y="9640"/>
                    <a:pt x="23400" y="9594"/>
                    <a:pt x="23276" y="9551"/>
                  </a:cubicBezTo>
                  <a:cubicBezTo>
                    <a:pt x="22748" y="9367"/>
                    <a:pt x="22263" y="9113"/>
                    <a:pt x="21843" y="8734"/>
                  </a:cubicBezTo>
                  <a:cubicBezTo>
                    <a:pt x="21072" y="8039"/>
                    <a:pt x="20156" y="7660"/>
                    <a:pt x="19154" y="7571"/>
                  </a:cubicBezTo>
                  <a:cubicBezTo>
                    <a:pt x="19115" y="7069"/>
                    <a:pt x="19151" y="6562"/>
                    <a:pt x="19024" y="6099"/>
                  </a:cubicBezTo>
                  <a:cubicBezTo>
                    <a:pt x="18740" y="5066"/>
                    <a:pt x="18186" y="4178"/>
                    <a:pt x="17244" y="3618"/>
                  </a:cubicBezTo>
                  <a:cubicBezTo>
                    <a:pt x="16865" y="3393"/>
                    <a:pt x="16435" y="3263"/>
                    <a:pt x="16000" y="3263"/>
                  </a:cubicBezTo>
                  <a:cubicBezTo>
                    <a:pt x="15838" y="3263"/>
                    <a:pt x="15675" y="3281"/>
                    <a:pt x="15514" y="3319"/>
                  </a:cubicBezTo>
                  <a:cubicBezTo>
                    <a:pt x="15435" y="3338"/>
                    <a:pt x="15359" y="3346"/>
                    <a:pt x="15286" y="3346"/>
                  </a:cubicBezTo>
                  <a:cubicBezTo>
                    <a:pt x="14906" y="3346"/>
                    <a:pt x="14602" y="3129"/>
                    <a:pt x="14252" y="3048"/>
                  </a:cubicBezTo>
                  <a:cubicBezTo>
                    <a:pt x="14199" y="3035"/>
                    <a:pt x="14176" y="2925"/>
                    <a:pt x="14124" y="2875"/>
                  </a:cubicBezTo>
                  <a:cubicBezTo>
                    <a:pt x="13983" y="2743"/>
                    <a:pt x="13834" y="2619"/>
                    <a:pt x="13691" y="2489"/>
                  </a:cubicBezTo>
                  <a:cubicBezTo>
                    <a:pt x="13636" y="2438"/>
                    <a:pt x="13532" y="2373"/>
                    <a:pt x="13539" y="2331"/>
                  </a:cubicBezTo>
                  <a:cubicBezTo>
                    <a:pt x="13649" y="1777"/>
                    <a:pt x="13310" y="1537"/>
                    <a:pt x="12874" y="1363"/>
                  </a:cubicBezTo>
                  <a:cubicBezTo>
                    <a:pt x="12840" y="1349"/>
                    <a:pt x="12807" y="1333"/>
                    <a:pt x="12759" y="1310"/>
                  </a:cubicBezTo>
                  <a:cubicBezTo>
                    <a:pt x="12831" y="1019"/>
                    <a:pt x="12792" y="760"/>
                    <a:pt x="12510" y="591"/>
                  </a:cubicBezTo>
                  <a:cubicBezTo>
                    <a:pt x="12374" y="508"/>
                    <a:pt x="12239" y="471"/>
                    <a:pt x="12106" y="471"/>
                  </a:cubicBezTo>
                  <a:cubicBezTo>
                    <a:pt x="11949" y="471"/>
                    <a:pt x="11794" y="522"/>
                    <a:pt x="11640" y="614"/>
                  </a:cubicBezTo>
                  <a:cubicBezTo>
                    <a:pt x="11389" y="206"/>
                    <a:pt x="11099" y="0"/>
                    <a:pt x="107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-2731380" y="-3189352"/>
              <a:ext cx="1308214" cy="1841983"/>
            </a:xfrm>
            <a:custGeom>
              <a:avLst/>
              <a:gdLst/>
              <a:ahLst/>
              <a:cxnLst/>
              <a:rect l="l" t="t" r="r" b="b"/>
              <a:pathLst>
                <a:path w="9034" h="12720" extrusionOk="0">
                  <a:moveTo>
                    <a:pt x="5394" y="1957"/>
                  </a:moveTo>
                  <a:cubicBezTo>
                    <a:pt x="5406" y="1957"/>
                    <a:pt x="5418" y="1959"/>
                    <a:pt x="5428" y="1962"/>
                  </a:cubicBezTo>
                  <a:cubicBezTo>
                    <a:pt x="5512" y="1988"/>
                    <a:pt x="5573" y="2085"/>
                    <a:pt x="5646" y="2152"/>
                  </a:cubicBezTo>
                  <a:cubicBezTo>
                    <a:pt x="5572" y="2203"/>
                    <a:pt x="5488" y="2303"/>
                    <a:pt x="5426" y="2303"/>
                  </a:cubicBezTo>
                  <a:cubicBezTo>
                    <a:pt x="5422" y="2303"/>
                    <a:pt x="5419" y="2303"/>
                    <a:pt x="5415" y="2302"/>
                  </a:cubicBezTo>
                  <a:lnTo>
                    <a:pt x="5417" y="2302"/>
                  </a:lnTo>
                  <a:cubicBezTo>
                    <a:pt x="5322" y="2282"/>
                    <a:pt x="5246" y="2174"/>
                    <a:pt x="5088" y="2042"/>
                  </a:cubicBezTo>
                  <a:cubicBezTo>
                    <a:pt x="5235" y="2004"/>
                    <a:pt x="5328" y="1957"/>
                    <a:pt x="5394" y="1957"/>
                  </a:cubicBezTo>
                  <a:close/>
                  <a:moveTo>
                    <a:pt x="3736" y="1955"/>
                  </a:moveTo>
                  <a:cubicBezTo>
                    <a:pt x="3737" y="1955"/>
                    <a:pt x="3738" y="1955"/>
                    <a:pt x="3739" y="1955"/>
                  </a:cubicBezTo>
                  <a:cubicBezTo>
                    <a:pt x="3800" y="1957"/>
                    <a:pt x="3910" y="2103"/>
                    <a:pt x="3905" y="2178"/>
                  </a:cubicBezTo>
                  <a:cubicBezTo>
                    <a:pt x="3901" y="2250"/>
                    <a:pt x="3774" y="2363"/>
                    <a:pt x="3700" y="2365"/>
                  </a:cubicBezTo>
                  <a:lnTo>
                    <a:pt x="3702" y="2365"/>
                  </a:lnTo>
                  <a:cubicBezTo>
                    <a:pt x="3701" y="2365"/>
                    <a:pt x="3700" y="2365"/>
                    <a:pt x="3700" y="2365"/>
                  </a:cubicBezTo>
                  <a:cubicBezTo>
                    <a:pt x="3613" y="2365"/>
                    <a:pt x="3523" y="2270"/>
                    <a:pt x="3433" y="2217"/>
                  </a:cubicBezTo>
                  <a:cubicBezTo>
                    <a:pt x="3434" y="2176"/>
                    <a:pt x="3436" y="2137"/>
                    <a:pt x="3438" y="2098"/>
                  </a:cubicBezTo>
                  <a:cubicBezTo>
                    <a:pt x="3537" y="2046"/>
                    <a:pt x="3637" y="1955"/>
                    <a:pt x="3736" y="1955"/>
                  </a:cubicBezTo>
                  <a:close/>
                  <a:moveTo>
                    <a:pt x="6596" y="2960"/>
                  </a:moveTo>
                  <a:cubicBezTo>
                    <a:pt x="6601" y="2960"/>
                    <a:pt x="6607" y="2961"/>
                    <a:pt x="6612" y="2962"/>
                  </a:cubicBezTo>
                  <a:cubicBezTo>
                    <a:pt x="6729" y="2982"/>
                    <a:pt x="6868" y="3155"/>
                    <a:pt x="6900" y="3285"/>
                  </a:cubicBezTo>
                  <a:cubicBezTo>
                    <a:pt x="6917" y="3358"/>
                    <a:pt x="6749" y="3545"/>
                    <a:pt x="6643" y="3564"/>
                  </a:cubicBezTo>
                  <a:lnTo>
                    <a:pt x="6645" y="3566"/>
                  </a:lnTo>
                  <a:cubicBezTo>
                    <a:pt x="6626" y="3569"/>
                    <a:pt x="6607" y="3571"/>
                    <a:pt x="6588" y="3571"/>
                  </a:cubicBezTo>
                  <a:cubicBezTo>
                    <a:pt x="6431" y="3571"/>
                    <a:pt x="6311" y="3449"/>
                    <a:pt x="6292" y="3168"/>
                  </a:cubicBezTo>
                  <a:cubicBezTo>
                    <a:pt x="6370" y="3113"/>
                    <a:pt x="6496" y="2960"/>
                    <a:pt x="6596" y="2960"/>
                  </a:cubicBezTo>
                  <a:close/>
                  <a:moveTo>
                    <a:pt x="4358" y="2848"/>
                  </a:moveTo>
                  <a:cubicBezTo>
                    <a:pt x="4620" y="2925"/>
                    <a:pt x="4750" y="3027"/>
                    <a:pt x="4744" y="3237"/>
                  </a:cubicBezTo>
                  <a:cubicBezTo>
                    <a:pt x="4739" y="3441"/>
                    <a:pt x="4622" y="3566"/>
                    <a:pt x="4419" y="3579"/>
                  </a:cubicBezTo>
                  <a:cubicBezTo>
                    <a:pt x="4417" y="3579"/>
                    <a:pt x="4414" y="3579"/>
                    <a:pt x="4412" y="3579"/>
                  </a:cubicBezTo>
                  <a:cubicBezTo>
                    <a:pt x="4265" y="3579"/>
                    <a:pt x="4028" y="3305"/>
                    <a:pt x="4083" y="3166"/>
                  </a:cubicBezTo>
                  <a:cubicBezTo>
                    <a:pt x="4135" y="3036"/>
                    <a:pt x="4276" y="2939"/>
                    <a:pt x="4358" y="2848"/>
                  </a:cubicBezTo>
                  <a:close/>
                  <a:moveTo>
                    <a:pt x="2378" y="3387"/>
                  </a:moveTo>
                  <a:cubicBezTo>
                    <a:pt x="2397" y="3387"/>
                    <a:pt x="2417" y="3389"/>
                    <a:pt x="2437" y="3393"/>
                  </a:cubicBezTo>
                  <a:cubicBezTo>
                    <a:pt x="2537" y="3413"/>
                    <a:pt x="2673" y="3571"/>
                    <a:pt x="2674" y="3672"/>
                  </a:cubicBezTo>
                  <a:lnTo>
                    <a:pt x="2676" y="3672"/>
                  </a:lnTo>
                  <a:cubicBezTo>
                    <a:pt x="2680" y="3777"/>
                    <a:pt x="2544" y="3887"/>
                    <a:pt x="2466" y="3995"/>
                  </a:cubicBezTo>
                  <a:lnTo>
                    <a:pt x="2342" y="3991"/>
                  </a:lnTo>
                  <a:cubicBezTo>
                    <a:pt x="2269" y="3880"/>
                    <a:pt x="2150" y="3776"/>
                    <a:pt x="2134" y="3657"/>
                  </a:cubicBezTo>
                  <a:cubicBezTo>
                    <a:pt x="2111" y="3489"/>
                    <a:pt x="2238" y="3387"/>
                    <a:pt x="2378" y="3387"/>
                  </a:cubicBezTo>
                  <a:close/>
                  <a:moveTo>
                    <a:pt x="5406" y="3855"/>
                  </a:moveTo>
                  <a:cubicBezTo>
                    <a:pt x="5407" y="3855"/>
                    <a:pt x="5408" y="3855"/>
                    <a:pt x="5410" y="3856"/>
                  </a:cubicBezTo>
                  <a:cubicBezTo>
                    <a:pt x="5495" y="3857"/>
                    <a:pt x="5629" y="3993"/>
                    <a:pt x="5646" y="4088"/>
                  </a:cubicBezTo>
                  <a:lnTo>
                    <a:pt x="5649" y="4086"/>
                  </a:lnTo>
                  <a:lnTo>
                    <a:pt x="5649" y="4086"/>
                  </a:lnTo>
                  <a:cubicBezTo>
                    <a:pt x="5662" y="4162"/>
                    <a:pt x="5532" y="4262"/>
                    <a:pt x="5413" y="4422"/>
                  </a:cubicBezTo>
                  <a:cubicBezTo>
                    <a:pt x="5291" y="4261"/>
                    <a:pt x="5161" y="4160"/>
                    <a:pt x="5172" y="4080"/>
                  </a:cubicBezTo>
                  <a:cubicBezTo>
                    <a:pt x="5183" y="3991"/>
                    <a:pt x="5319" y="3855"/>
                    <a:pt x="5406" y="3855"/>
                  </a:cubicBezTo>
                  <a:close/>
                  <a:moveTo>
                    <a:pt x="3722" y="3915"/>
                  </a:moveTo>
                  <a:cubicBezTo>
                    <a:pt x="3872" y="3915"/>
                    <a:pt x="3951" y="4027"/>
                    <a:pt x="3979" y="4255"/>
                  </a:cubicBezTo>
                  <a:lnTo>
                    <a:pt x="3667" y="4532"/>
                  </a:lnTo>
                  <a:cubicBezTo>
                    <a:pt x="3579" y="4391"/>
                    <a:pt x="3477" y="4257"/>
                    <a:pt x="3420" y="4106"/>
                  </a:cubicBezTo>
                  <a:cubicBezTo>
                    <a:pt x="3408" y="4075"/>
                    <a:pt x="3559" y="3941"/>
                    <a:pt x="3648" y="3922"/>
                  </a:cubicBezTo>
                  <a:lnTo>
                    <a:pt x="3650" y="3922"/>
                  </a:lnTo>
                  <a:cubicBezTo>
                    <a:pt x="3676" y="3917"/>
                    <a:pt x="3700" y="3915"/>
                    <a:pt x="3722" y="3915"/>
                  </a:cubicBezTo>
                  <a:close/>
                  <a:moveTo>
                    <a:pt x="4373" y="4640"/>
                  </a:moveTo>
                  <a:cubicBezTo>
                    <a:pt x="4566" y="4666"/>
                    <a:pt x="4757" y="4669"/>
                    <a:pt x="4925" y="4733"/>
                  </a:cubicBezTo>
                  <a:cubicBezTo>
                    <a:pt x="4966" y="4749"/>
                    <a:pt x="4973" y="5006"/>
                    <a:pt x="4915" y="5082"/>
                  </a:cubicBezTo>
                  <a:cubicBezTo>
                    <a:pt x="4869" y="5141"/>
                    <a:pt x="4750" y="5177"/>
                    <a:pt x="4651" y="5177"/>
                  </a:cubicBezTo>
                  <a:cubicBezTo>
                    <a:pt x="4622" y="5177"/>
                    <a:pt x="4595" y="5174"/>
                    <a:pt x="4572" y="5167"/>
                  </a:cubicBezTo>
                  <a:lnTo>
                    <a:pt x="4573" y="5167"/>
                  </a:lnTo>
                  <a:cubicBezTo>
                    <a:pt x="4356" y="5106"/>
                    <a:pt x="4350" y="4905"/>
                    <a:pt x="4373" y="4640"/>
                  </a:cubicBezTo>
                  <a:close/>
                  <a:moveTo>
                    <a:pt x="6248" y="4491"/>
                  </a:moveTo>
                  <a:cubicBezTo>
                    <a:pt x="6344" y="4588"/>
                    <a:pt x="6541" y="4723"/>
                    <a:pt x="6521" y="4773"/>
                  </a:cubicBezTo>
                  <a:cubicBezTo>
                    <a:pt x="6458" y="4935"/>
                    <a:pt x="6339" y="5110"/>
                    <a:pt x="6192" y="5193"/>
                  </a:cubicBezTo>
                  <a:cubicBezTo>
                    <a:pt x="6178" y="5202"/>
                    <a:pt x="6162" y="5205"/>
                    <a:pt x="6145" y="5205"/>
                  </a:cubicBezTo>
                  <a:cubicBezTo>
                    <a:pt x="6010" y="5205"/>
                    <a:pt x="5806" y="4960"/>
                    <a:pt x="5813" y="4803"/>
                  </a:cubicBezTo>
                  <a:lnTo>
                    <a:pt x="5813" y="4803"/>
                  </a:lnTo>
                  <a:lnTo>
                    <a:pt x="5813" y="4805"/>
                  </a:lnTo>
                  <a:cubicBezTo>
                    <a:pt x="5824" y="4550"/>
                    <a:pt x="6019" y="4563"/>
                    <a:pt x="6248" y="4491"/>
                  </a:cubicBezTo>
                  <a:close/>
                  <a:moveTo>
                    <a:pt x="2976" y="4918"/>
                  </a:moveTo>
                  <a:cubicBezTo>
                    <a:pt x="2995" y="4918"/>
                    <a:pt x="3012" y="4920"/>
                    <a:pt x="3027" y="4926"/>
                  </a:cubicBezTo>
                  <a:cubicBezTo>
                    <a:pt x="3109" y="4954"/>
                    <a:pt x="3197" y="5087"/>
                    <a:pt x="3206" y="5180"/>
                  </a:cubicBezTo>
                  <a:lnTo>
                    <a:pt x="3208" y="5182"/>
                  </a:lnTo>
                  <a:cubicBezTo>
                    <a:pt x="3225" y="5357"/>
                    <a:pt x="3018" y="5513"/>
                    <a:pt x="2729" y="5513"/>
                  </a:cubicBezTo>
                  <a:cubicBezTo>
                    <a:pt x="2713" y="5513"/>
                    <a:pt x="2696" y="5512"/>
                    <a:pt x="2680" y="5511"/>
                  </a:cubicBezTo>
                  <a:cubicBezTo>
                    <a:pt x="2641" y="5454"/>
                    <a:pt x="2537" y="5353"/>
                    <a:pt x="2507" y="5238"/>
                  </a:cubicBezTo>
                  <a:cubicBezTo>
                    <a:pt x="2482" y="5132"/>
                    <a:pt x="2800" y="4918"/>
                    <a:pt x="2976" y="4918"/>
                  </a:cubicBezTo>
                  <a:close/>
                  <a:moveTo>
                    <a:pt x="5514" y="5153"/>
                  </a:moveTo>
                  <a:cubicBezTo>
                    <a:pt x="5618" y="5290"/>
                    <a:pt x="5733" y="5420"/>
                    <a:pt x="5815" y="5569"/>
                  </a:cubicBezTo>
                  <a:cubicBezTo>
                    <a:pt x="5825" y="5585"/>
                    <a:pt x="5649" y="5752"/>
                    <a:pt x="5605" y="5752"/>
                  </a:cubicBezTo>
                  <a:cubicBezTo>
                    <a:pt x="5603" y="5752"/>
                    <a:pt x="5601" y="5752"/>
                    <a:pt x="5599" y="5751"/>
                  </a:cubicBezTo>
                  <a:lnTo>
                    <a:pt x="5601" y="5751"/>
                  </a:lnTo>
                  <a:cubicBezTo>
                    <a:pt x="5482" y="5684"/>
                    <a:pt x="5389" y="5567"/>
                    <a:pt x="5244" y="5431"/>
                  </a:cubicBezTo>
                  <a:lnTo>
                    <a:pt x="5514" y="5153"/>
                  </a:lnTo>
                  <a:close/>
                  <a:moveTo>
                    <a:pt x="4107" y="5251"/>
                  </a:moveTo>
                  <a:cubicBezTo>
                    <a:pt x="4178" y="5336"/>
                    <a:pt x="4315" y="5437"/>
                    <a:pt x="4300" y="5506"/>
                  </a:cubicBezTo>
                  <a:lnTo>
                    <a:pt x="4302" y="5506"/>
                  </a:lnTo>
                  <a:cubicBezTo>
                    <a:pt x="4278" y="5639"/>
                    <a:pt x="4165" y="5756"/>
                    <a:pt x="4087" y="5879"/>
                  </a:cubicBezTo>
                  <a:lnTo>
                    <a:pt x="3968" y="5866"/>
                  </a:lnTo>
                  <a:cubicBezTo>
                    <a:pt x="3905" y="5768"/>
                    <a:pt x="3767" y="5632"/>
                    <a:pt x="3793" y="5578"/>
                  </a:cubicBezTo>
                  <a:cubicBezTo>
                    <a:pt x="3856" y="5448"/>
                    <a:pt x="3997" y="5357"/>
                    <a:pt x="4107" y="5251"/>
                  </a:cubicBezTo>
                  <a:close/>
                  <a:moveTo>
                    <a:pt x="5616" y="6477"/>
                  </a:moveTo>
                  <a:cubicBezTo>
                    <a:pt x="5904" y="6496"/>
                    <a:pt x="5926" y="6645"/>
                    <a:pt x="5930" y="6817"/>
                  </a:cubicBezTo>
                  <a:cubicBezTo>
                    <a:pt x="5933" y="6960"/>
                    <a:pt x="5839" y="7049"/>
                    <a:pt x="5744" y="7049"/>
                  </a:cubicBezTo>
                  <a:cubicBezTo>
                    <a:pt x="5726" y="7049"/>
                    <a:pt x="5708" y="7045"/>
                    <a:pt x="5690" y="7039"/>
                  </a:cubicBezTo>
                  <a:cubicBezTo>
                    <a:pt x="5582" y="6996"/>
                    <a:pt x="5477" y="6843"/>
                    <a:pt x="5456" y="6723"/>
                  </a:cubicBezTo>
                  <a:lnTo>
                    <a:pt x="5458" y="6723"/>
                  </a:lnTo>
                  <a:cubicBezTo>
                    <a:pt x="5445" y="6641"/>
                    <a:pt x="5579" y="6535"/>
                    <a:pt x="5616" y="6477"/>
                  </a:cubicBezTo>
                  <a:close/>
                  <a:moveTo>
                    <a:pt x="4150" y="6713"/>
                  </a:moveTo>
                  <a:cubicBezTo>
                    <a:pt x="4242" y="6713"/>
                    <a:pt x="4350" y="6758"/>
                    <a:pt x="4456" y="6769"/>
                  </a:cubicBezTo>
                  <a:cubicBezTo>
                    <a:pt x="4441" y="6983"/>
                    <a:pt x="4381" y="7130"/>
                    <a:pt x="4215" y="7130"/>
                  </a:cubicBezTo>
                  <a:cubicBezTo>
                    <a:pt x="4185" y="7130"/>
                    <a:pt x="4151" y="7125"/>
                    <a:pt x="4113" y="7115"/>
                  </a:cubicBezTo>
                  <a:cubicBezTo>
                    <a:pt x="4040" y="7096"/>
                    <a:pt x="3932" y="6947"/>
                    <a:pt x="3951" y="6890"/>
                  </a:cubicBezTo>
                  <a:lnTo>
                    <a:pt x="3953" y="6890"/>
                  </a:lnTo>
                  <a:cubicBezTo>
                    <a:pt x="3994" y="6751"/>
                    <a:pt x="4065" y="6713"/>
                    <a:pt x="4150" y="6713"/>
                  </a:cubicBezTo>
                  <a:close/>
                  <a:moveTo>
                    <a:pt x="4728" y="7254"/>
                  </a:moveTo>
                  <a:cubicBezTo>
                    <a:pt x="4748" y="7254"/>
                    <a:pt x="4768" y="7255"/>
                    <a:pt x="4787" y="7258"/>
                  </a:cubicBezTo>
                  <a:lnTo>
                    <a:pt x="4789" y="7256"/>
                  </a:lnTo>
                  <a:cubicBezTo>
                    <a:pt x="4884" y="7269"/>
                    <a:pt x="4966" y="7373"/>
                    <a:pt x="5116" y="7486"/>
                  </a:cubicBezTo>
                  <a:cubicBezTo>
                    <a:pt x="4956" y="7635"/>
                    <a:pt x="4858" y="7728"/>
                    <a:pt x="4761" y="7821"/>
                  </a:cubicBezTo>
                  <a:cubicBezTo>
                    <a:pt x="4676" y="7706"/>
                    <a:pt x="4546" y="7598"/>
                    <a:pt x="4516" y="7470"/>
                  </a:cubicBezTo>
                  <a:cubicBezTo>
                    <a:pt x="4478" y="7306"/>
                    <a:pt x="4608" y="7254"/>
                    <a:pt x="4728" y="7254"/>
                  </a:cubicBezTo>
                  <a:close/>
                  <a:moveTo>
                    <a:pt x="6049" y="7319"/>
                  </a:moveTo>
                  <a:cubicBezTo>
                    <a:pt x="6166" y="7473"/>
                    <a:pt x="6277" y="7559"/>
                    <a:pt x="6281" y="7650"/>
                  </a:cubicBezTo>
                  <a:cubicBezTo>
                    <a:pt x="6285" y="7733"/>
                    <a:pt x="6173" y="7895"/>
                    <a:pt x="6110" y="7895"/>
                  </a:cubicBezTo>
                  <a:cubicBezTo>
                    <a:pt x="6107" y="7895"/>
                    <a:pt x="6103" y="7895"/>
                    <a:pt x="6099" y="7895"/>
                  </a:cubicBezTo>
                  <a:cubicBezTo>
                    <a:pt x="5948" y="7895"/>
                    <a:pt x="5786" y="7818"/>
                    <a:pt x="5809" y="7624"/>
                  </a:cubicBezTo>
                  <a:lnTo>
                    <a:pt x="5811" y="7624"/>
                  </a:lnTo>
                  <a:cubicBezTo>
                    <a:pt x="5820" y="7536"/>
                    <a:pt x="5935" y="7462"/>
                    <a:pt x="6049" y="7319"/>
                  </a:cubicBezTo>
                  <a:close/>
                  <a:moveTo>
                    <a:pt x="2939" y="7406"/>
                  </a:moveTo>
                  <a:cubicBezTo>
                    <a:pt x="2968" y="7406"/>
                    <a:pt x="3085" y="7577"/>
                    <a:pt x="3215" y="7730"/>
                  </a:cubicBezTo>
                  <a:cubicBezTo>
                    <a:pt x="3033" y="7839"/>
                    <a:pt x="2912" y="7962"/>
                    <a:pt x="2780" y="7975"/>
                  </a:cubicBezTo>
                  <a:cubicBezTo>
                    <a:pt x="2779" y="7975"/>
                    <a:pt x="2778" y="7975"/>
                    <a:pt x="2777" y="7975"/>
                  </a:cubicBezTo>
                  <a:cubicBezTo>
                    <a:pt x="2707" y="7975"/>
                    <a:pt x="2619" y="7799"/>
                    <a:pt x="2541" y="7704"/>
                  </a:cubicBezTo>
                  <a:cubicBezTo>
                    <a:pt x="2669" y="7600"/>
                    <a:pt x="2792" y="7483"/>
                    <a:pt x="2935" y="7406"/>
                  </a:cubicBezTo>
                  <a:lnTo>
                    <a:pt x="2936" y="7406"/>
                  </a:lnTo>
                  <a:cubicBezTo>
                    <a:pt x="2937" y="7406"/>
                    <a:pt x="2938" y="7406"/>
                    <a:pt x="2939" y="7406"/>
                  </a:cubicBezTo>
                  <a:close/>
                  <a:moveTo>
                    <a:pt x="7122" y="7285"/>
                  </a:moveTo>
                  <a:cubicBezTo>
                    <a:pt x="7254" y="7285"/>
                    <a:pt x="7446" y="7576"/>
                    <a:pt x="7415" y="7745"/>
                  </a:cubicBezTo>
                  <a:lnTo>
                    <a:pt x="7416" y="7746"/>
                  </a:lnTo>
                  <a:cubicBezTo>
                    <a:pt x="7402" y="7826"/>
                    <a:pt x="7318" y="7895"/>
                    <a:pt x="7208" y="8046"/>
                  </a:cubicBezTo>
                  <a:cubicBezTo>
                    <a:pt x="7065" y="7821"/>
                    <a:pt x="6946" y="7674"/>
                    <a:pt x="6883" y="7505"/>
                  </a:cubicBezTo>
                  <a:cubicBezTo>
                    <a:pt x="6866" y="7462"/>
                    <a:pt x="7009" y="7310"/>
                    <a:pt x="7101" y="7287"/>
                  </a:cubicBezTo>
                  <a:cubicBezTo>
                    <a:pt x="7107" y="7286"/>
                    <a:pt x="7115" y="7285"/>
                    <a:pt x="7122" y="7285"/>
                  </a:cubicBezTo>
                  <a:close/>
                  <a:moveTo>
                    <a:pt x="5437" y="8094"/>
                  </a:moveTo>
                  <a:cubicBezTo>
                    <a:pt x="5438" y="8094"/>
                    <a:pt x="5438" y="8094"/>
                    <a:pt x="5439" y="8094"/>
                  </a:cubicBezTo>
                  <a:cubicBezTo>
                    <a:pt x="5501" y="8096"/>
                    <a:pt x="5597" y="8202"/>
                    <a:pt x="5607" y="8272"/>
                  </a:cubicBezTo>
                  <a:cubicBezTo>
                    <a:pt x="5612" y="8320"/>
                    <a:pt x="5501" y="8432"/>
                    <a:pt x="5444" y="8432"/>
                  </a:cubicBezTo>
                  <a:cubicBezTo>
                    <a:pt x="5443" y="8432"/>
                    <a:pt x="5442" y="8432"/>
                    <a:pt x="5441" y="8432"/>
                  </a:cubicBezTo>
                  <a:lnTo>
                    <a:pt x="5443" y="8430"/>
                  </a:lnTo>
                  <a:cubicBezTo>
                    <a:pt x="5358" y="8425"/>
                    <a:pt x="5278" y="8343"/>
                    <a:pt x="5136" y="8257"/>
                  </a:cubicBezTo>
                  <a:cubicBezTo>
                    <a:pt x="5274" y="8177"/>
                    <a:pt x="5358" y="8094"/>
                    <a:pt x="5437" y="8094"/>
                  </a:cubicBezTo>
                  <a:close/>
                  <a:moveTo>
                    <a:pt x="3845" y="8036"/>
                  </a:moveTo>
                  <a:cubicBezTo>
                    <a:pt x="3847" y="8036"/>
                    <a:pt x="3849" y="8036"/>
                    <a:pt x="3851" y="8036"/>
                  </a:cubicBezTo>
                  <a:cubicBezTo>
                    <a:pt x="4036" y="8040"/>
                    <a:pt x="4094" y="8153"/>
                    <a:pt x="4092" y="8334"/>
                  </a:cubicBezTo>
                  <a:cubicBezTo>
                    <a:pt x="4089" y="8544"/>
                    <a:pt x="4038" y="8729"/>
                    <a:pt x="3822" y="8729"/>
                  </a:cubicBezTo>
                  <a:cubicBezTo>
                    <a:pt x="3811" y="8729"/>
                    <a:pt x="3799" y="8729"/>
                    <a:pt x="3787" y="8728"/>
                  </a:cubicBezTo>
                  <a:lnTo>
                    <a:pt x="3787" y="8729"/>
                  </a:lnTo>
                  <a:cubicBezTo>
                    <a:pt x="3661" y="8718"/>
                    <a:pt x="3546" y="8568"/>
                    <a:pt x="3425" y="8479"/>
                  </a:cubicBezTo>
                  <a:cubicBezTo>
                    <a:pt x="3475" y="8232"/>
                    <a:pt x="3661" y="8036"/>
                    <a:pt x="3845" y="8036"/>
                  </a:cubicBezTo>
                  <a:close/>
                  <a:moveTo>
                    <a:pt x="6781" y="8454"/>
                  </a:moveTo>
                  <a:cubicBezTo>
                    <a:pt x="6992" y="8454"/>
                    <a:pt x="7039" y="8639"/>
                    <a:pt x="7030" y="8798"/>
                  </a:cubicBezTo>
                  <a:cubicBezTo>
                    <a:pt x="7022" y="8884"/>
                    <a:pt x="6892" y="8960"/>
                    <a:pt x="6816" y="9042"/>
                  </a:cubicBezTo>
                  <a:lnTo>
                    <a:pt x="6467" y="8661"/>
                  </a:lnTo>
                  <a:cubicBezTo>
                    <a:pt x="6614" y="8553"/>
                    <a:pt x="6686" y="8458"/>
                    <a:pt x="6762" y="8454"/>
                  </a:cubicBezTo>
                  <a:cubicBezTo>
                    <a:pt x="6769" y="8454"/>
                    <a:pt x="6775" y="8454"/>
                    <a:pt x="6781" y="8454"/>
                  </a:cubicBezTo>
                  <a:close/>
                  <a:moveTo>
                    <a:pt x="5182" y="8902"/>
                  </a:moveTo>
                  <a:cubicBezTo>
                    <a:pt x="5188" y="8902"/>
                    <a:pt x="5195" y="8902"/>
                    <a:pt x="5202" y="8902"/>
                  </a:cubicBezTo>
                  <a:cubicBezTo>
                    <a:pt x="5395" y="8912"/>
                    <a:pt x="5512" y="9001"/>
                    <a:pt x="5490" y="9190"/>
                  </a:cubicBezTo>
                  <a:lnTo>
                    <a:pt x="5491" y="9192"/>
                  </a:lnTo>
                  <a:cubicBezTo>
                    <a:pt x="5476" y="9343"/>
                    <a:pt x="5398" y="9466"/>
                    <a:pt x="5152" y="9466"/>
                  </a:cubicBezTo>
                  <a:cubicBezTo>
                    <a:pt x="5131" y="9466"/>
                    <a:pt x="5108" y="9465"/>
                    <a:pt x="5084" y="9463"/>
                  </a:cubicBezTo>
                  <a:cubicBezTo>
                    <a:pt x="5042" y="9393"/>
                    <a:pt x="4923" y="9279"/>
                    <a:pt x="4912" y="9153"/>
                  </a:cubicBezTo>
                  <a:cubicBezTo>
                    <a:pt x="4896" y="8997"/>
                    <a:pt x="5007" y="8902"/>
                    <a:pt x="5182" y="8902"/>
                  </a:cubicBezTo>
                  <a:close/>
                  <a:moveTo>
                    <a:pt x="4339" y="0"/>
                  </a:moveTo>
                  <a:cubicBezTo>
                    <a:pt x="4040" y="0"/>
                    <a:pt x="3747" y="70"/>
                    <a:pt x="3455" y="124"/>
                  </a:cubicBezTo>
                  <a:cubicBezTo>
                    <a:pt x="2539" y="295"/>
                    <a:pt x="1831" y="1109"/>
                    <a:pt x="1736" y="2038"/>
                  </a:cubicBezTo>
                  <a:cubicBezTo>
                    <a:pt x="1716" y="2239"/>
                    <a:pt x="1688" y="2441"/>
                    <a:pt x="1669" y="2603"/>
                  </a:cubicBezTo>
                  <a:cubicBezTo>
                    <a:pt x="1377" y="2705"/>
                    <a:pt x="1086" y="2769"/>
                    <a:pt x="833" y="2902"/>
                  </a:cubicBezTo>
                  <a:cubicBezTo>
                    <a:pt x="127" y="3278"/>
                    <a:pt x="1" y="3876"/>
                    <a:pt x="190" y="4612"/>
                  </a:cubicBezTo>
                  <a:cubicBezTo>
                    <a:pt x="311" y="5091"/>
                    <a:pt x="608" y="5450"/>
                    <a:pt x="995" y="5747"/>
                  </a:cubicBezTo>
                  <a:cubicBezTo>
                    <a:pt x="1467" y="6106"/>
                    <a:pt x="1978" y="6383"/>
                    <a:pt x="2556" y="6522"/>
                  </a:cubicBezTo>
                  <a:cubicBezTo>
                    <a:pt x="2676" y="6552"/>
                    <a:pt x="2806" y="6544"/>
                    <a:pt x="2944" y="6555"/>
                  </a:cubicBezTo>
                  <a:cubicBezTo>
                    <a:pt x="3065" y="6879"/>
                    <a:pt x="2741" y="6959"/>
                    <a:pt x="2591" y="7061"/>
                  </a:cubicBezTo>
                  <a:cubicBezTo>
                    <a:pt x="1888" y="7542"/>
                    <a:pt x="1567" y="8269"/>
                    <a:pt x="1331" y="9019"/>
                  </a:cubicBezTo>
                  <a:cubicBezTo>
                    <a:pt x="1063" y="9861"/>
                    <a:pt x="1721" y="11006"/>
                    <a:pt x="2570" y="11229"/>
                  </a:cubicBezTo>
                  <a:cubicBezTo>
                    <a:pt x="2699" y="11262"/>
                    <a:pt x="2828" y="11279"/>
                    <a:pt x="2956" y="11279"/>
                  </a:cubicBezTo>
                  <a:cubicBezTo>
                    <a:pt x="3292" y="11279"/>
                    <a:pt x="3619" y="11161"/>
                    <a:pt x="3901" y="10913"/>
                  </a:cubicBezTo>
                  <a:cubicBezTo>
                    <a:pt x="3934" y="10883"/>
                    <a:pt x="3977" y="10863"/>
                    <a:pt x="4094" y="10784"/>
                  </a:cubicBezTo>
                  <a:cubicBezTo>
                    <a:pt x="4115" y="10946"/>
                    <a:pt x="4129" y="11061"/>
                    <a:pt x="4141" y="11178"/>
                  </a:cubicBezTo>
                  <a:cubicBezTo>
                    <a:pt x="4152" y="11288"/>
                    <a:pt x="4146" y="11401"/>
                    <a:pt x="4168" y="11507"/>
                  </a:cubicBezTo>
                  <a:cubicBezTo>
                    <a:pt x="4339" y="12253"/>
                    <a:pt x="4848" y="12719"/>
                    <a:pt x="5483" y="12719"/>
                  </a:cubicBezTo>
                  <a:cubicBezTo>
                    <a:pt x="5712" y="12719"/>
                    <a:pt x="5957" y="12658"/>
                    <a:pt x="6209" y="12527"/>
                  </a:cubicBezTo>
                  <a:cubicBezTo>
                    <a:pt x="7093" y="12067"/>
                    <a:pt x="7104" y="11610"/>
                    <a:pt x="6991" y="10833"/>
                  </a:cubicBezTo>
                  <a:cubicBezTo>
                    <a:pt x="6969" y="10680"/>
                    <a:pt x="6956" y="10528"/>
                    <a:pt x="6935" y="10344"/>
                  </a:cubicBezTo>
                  <a:lnTo>
                    <a:pt x="6935" y="10344"/>
                  </a:lnTo>
                  <a:cubicBezTo>
                    <a:pt x="6960" y="10345"/>
                    <a:pt x="6983" y="10345"/>
                    <a:pt x="7004" y="10345"/>
                  </a:cubicBezTo>
                  <a:cubicBezTo>
                    <a:pt x="7025" y="10345"/>
                    <a:pt x="7044" y="10345"/>
                    <a:pt x="7062" y="10345"/>
                  </a:cubicBezTo>
                  <a:cubicBezTo>
                    <a:pt x="7098" y="10345"/>
                    <a:pt x="7128" y="10346"/>
                    <a:pt x="7158" y="10352"/>
                  </a:cubicBezTo>
                  <a:cubicBezTo>
                    <a:pt x="7288" y="10378"/>
                    <a:pt x="7413" y="10391"/>
                    <a:pt x="7533" y="10391"/>
                  </a:cubicBezTo>
                  <a:cubicBezTo>
                    <a:pt x="8439" y="10391"/>
                    <a:pt x="9033" y="9659"/>
                    <a:pt x="8823" y="8670"/>
                  </a:cubicBezTo>
                  <a:cubicBezTo>
                    <a:pt x="8652" y="7869"/>
                    <a:pt x="8132" y="7297"/>
                    <a:pt x="7494" y="6836"/>
                  </a:cubicBezTo>
                  <a:cubicBezTo>
                    <a:pt x="7190" y="6615"/>
                    <a:pt x="6833" y="6468"/>
                    <a:pt x="6506" y="6279"/>
                  </a:cubicBezTo>
                  <a:cubicBezTo>
                    <a:pt x="6450" y="6247"/>
                    <a:pt x="6383" y="6165"/>
                    <a:pt x="6391" y="6117"/>
                  </a:cubicBezTo>
                  <a:cubicBezTo>
                    <a:pt x="6398" y="6054"/>
                    <a:pt x="6463" y="5966"/>
                    <a:pt x="6525" y="5946"/>
                  </a:cubicBezTo>
                  <a:cubicBezTo>
                    <a:pt x="7245" y="5680"/>
                    <a:pt x="7738" y="5167"/>
                    <a:pt x="8141" y="4534"/>
                  </a:cubicBezTo>
                  <a:cubicBezTo>
                    <a:pt x="8461" y="4034"/>
                    <a:pt x="8760" y="3525"/>
                    <a:pt x="8780" y="2923"/>
                  </a:cubicBezTo>
                  <a:cubicBezTo>
                    <a:pt x="8812" y="1964"/>
                    <a:pt x="8451" y="1410"/>
                    <a:pt x="7558" y="1055"/>
                  </a:cubicBezTo>
                  <a:cubicBezTo>
                    <a:pt x="7345" y="971"/>
                    <a:pt x="7137" y="931"/>
                    <a:pt x="6930" y="931"/>
                  </a:cubicBezTo>
                  <a:cubicBezTo>
                    <a:pt x="6697" y="931"/>
                    <a:pt x="6464" y="981"/>
                    <a:pt x="6229" y="1074"/>
                  </a:cubicBezTo>
                  <a:cubicBezTo>
                    <a:pt x="6217" y="1079"/>
                    <a:pt x="6203" y="1081"/>
                    <a:pt x="6187" y="1081"/>
                  </a:cubicBezTo>
                  <a:cubicBezTo>
                    <a:pt x="6121" y="1081"/>
                    <a:pt x="6030" y="1043"/>
                    <a:pt x="5989" y="1000"/>
                  </a:cubicBezTo>
                  <a:cubicBezTo>
                    <a:pt x="5668" y="654"/>
                    <a:pt x="5382" y="288"/>
                    <a:pt x="4912" y="104"/>
                  </a:cubicBezTo>
                  <a:cubicBezTo>
                    <a:pt x="4718" y="28"/>
                    <a:pt x="4527" y="0"/>
                    <a:pt x="43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-1734508" y="-2839781"/>
              <a:ext cx="1550915" cy="891161"/>
            </a:xfrm>
            <a:custGeom>
              <a:avLst/>
              <a:gdLst/>
              <a:ahLst/>
              <a:cxnLst/>
              <a:rect l="l" t="t" r="r" b="b"/>
              <a:pathLst>
                <a:path w="10710" h="6154" extrusionOk="0">
                  <a:moveTo>
                    <a:pt x="2872" y="1871"/>
                  </a:moveTo>
                  <a:cubicBezTo>
                    <a:pt x="2878" y="1871"/>
                    <a:pt x="2883" y="1871"/>
                    <a:pt x="2889" y="1871"/>
                  </a:cubicBezTo>
                  <a:cubicBezTo>
                    <a:pt x="3117" y="1878"/>
                    <a:pt x="3216" y="2023"/>
                    <a:pt x="3219" y="2239"/>
                  </a:cubicBezTo>
                  <a:cubicBezTo>
                    <a:pt x="3225" y="2466"/>
                    <a:pt x="3065" y="2629"/>
                    <a:pt x="2844" y="2629"/>
                  </a:cubicBezTo>
                  <a:cubicBezTo>
                    <a:pt x="2843" y="2629"/>
                    <a:pt x="2841" y="2629"/>
                    <a:pt x="2840" y="2629"/>
                  </a:cubicBezTo>
                  <a:cubicBezTo>
                    <a:pt x="2608" y="2627"/>
                    <a:pt x="2480" y="2495"/>
                    <a:pt x="2482" y="2265"/>
                  </a:cubicBezTo>
                  <a:cubicBezTo>
                    <a:pt x="2482" y="2030"/>
                    <a:pt x="2634" y="1871"/>
                    <a:pt x="2872" y="1871"/>
                  </a:cubicBezTo>
                  <a:close/>
                  <a:moveTo>
                    <a:pt x="4448" y="2669"/>
                  </a:moveTo>
                  <a:cubicBezTo>
                    <a:pt x="4619" y="2669"/>
                    <a:pt x="4750" y="2748"/>
                    <a:pt x="4752" y="2978"/>
                  </a:cubicBezTo>
                  <a:cubicBezTo>
                    <a:pt x="4752" y="3216"/>
                    <a:pt x="4548" y="3472"/>
                    <a:pt x="4353" y="3478"/>
                  </a:cubicBezTo>
                  <a:cubicBezTo>
                    <a:pt x="4351" y="3478"/>
                    <a:pt x="4349" y="3478"/>
                    <a:pt x="4347" y="3478"/>
                  </a:cubicBezTo>
                  <a:cubicBezTo>
                    <a:pt x="4122" y="3478"/>
                    <a:pt x="3912" y="3266"/>
                    <a:pt x="3912" y="3034"/>
                  </a:cubicBezTo>
                  <a:cubicBezTo>
                    <a:pt x="3911" y="2782"/>
                    <a:pt x="4049" y="2670"/>
                    <a:pt x="4392" y="2670"/>
                  </a:cubicBezTo>
                  <a:cubicBezTo>
                    <a:pt x="4401" y="2670"/>
                    <a:pt x="4409" y="2670"/>
                    <a:pt x="4418" y="2670"/>
                  </a:cubicBezTo>
                  <a:cubicBezTo>
                    <a:pt x="4428" y="2669"/>
                    <a:pt x="4438" y="2669"/>
                    <a:pt x="4448" y="2669"/>
                  </a:cubicBezTo>
                  <a:close/>
                  <a:moveTo>
                    <a:pt x="1625" y="3379"/>
                  </a:moveTo>
                  <a:cubicBezTo>
                    <a:pt x="1631" y="3379"/>
                    <a:pt x="1638" y="3379"/>
                    <a:pt x="1645" y="3380"/>
                  </a:cubicBezTo>
                  <a:cubicBezTo>
                    <a:pt x="1889" y="3393"/>
                    <a:pt x="1969" y="3564"/>
                    <a:pt x="1978" y="3779"/>
                  </a:cubicBezTo>
                  <a:cubicBezTo>
                    <a:pt x="1985" y="3958"/>
                    <a:pt x="1913" y="4060"/>
                    <a:pt x="1732" y="4060"/>
                  </a:cubicBezTo>
                  <a:cubicBezTo>
                    <a:pt x="1717" y="4060"/>
                    <a:pt x="1701" y="4059"/>
                    <a:pt x="1684" y="4058"/>
                  </a:cubicBezTo>
                  <a:cubicBezTo>
                    <a:pt x="1683" y="4058"/>
                    <a:pt x="1682" y="4058"/>
                    <a:pt x="1680" y="4058"/>
                  </a:cubicBezTo>
                  <a:cubicBezTo>
                    <a:pt x="1465" y="4058"/>
                    <a:pt x="1296" y="3913"/>
                    <a:pt x="1318" y="3718"/>
                  </a:cubicBezTo>
                  <a:cubicBezTo>
                    <a:pt x="1342" y="3541"/>
                    <a:pt x="1417" y="3379"/>
                    <a:pt x="1625" y="3379"/>
                  </a:cubicBezTo>
                  <a:close/>
                  <a:moveTo>
                    <a:pt x="3488" y="4071"/>
                  </a:moveTo>
                  <a:cubicBezTo>
                    <a:pt x="3502" y="4071"/>
                    <a:pt x="3516" y="4072"/>
                    <a:pt x="3530" y="4073"/>
                  </a:cubicBezTo>
                  <a:cubicBezTo>
                    <a:pt x="3730" y="4089"/>
                    <a:pt x="3812" y="4238"/>
                    <a:pt x="3816" y="4418"/>
                  </a:cubicBezTo>
                  <a:cubicBezTo>
                    <a:pt x="3818" y="4634"/>
                    <a:pt x="3701" y="4764"/>
                    <a:pt x="3478" y="4773"/>
                  </a:cubicBezTo>
                  <a:cubicBezTo>
                    <a:pt x="3473" y="4773"/>
                    <a:pt x="3468" y="4773"/>
                    <a:pt x="3464" y="4773"/>
                  </a:cubicBezTo>
                  <a:cubicBezTo>
                    <a:pt x="3265" y="4773"/>
                    <a:pt x="3136" y="4618"/>
                    <a:pt x="3139" y="4396"/>
                  </a:cubicBezTo>
                  <a:cubicBezTo>
                    <a:pt x="3143" y="4204"/>
                    <a:pt x="3279" y="4071"/>
                    <a:pt x="3488" y="4071"/>
                  </a:cubicBezTo>
                  <a:close/>
                  <a:moveTo>
                    <a:pt x="3513" y="0"/>
                  </a:moveTo>
                  <a:cubicBezTo>
                    <a:pt x="3141" y="0"/>
                    <a:pt x="2794" y="123"/>
                    <a:pt x="2506" y="403"/>
                  </a:cubicBezTo>
                  <a:cubicBezTo>
                    <a:pt x="2400" y="505"/>
                    <a:pt x="2324" y="661"/>
                    <a:pt x="2285" y="804"/>
                  </a:cubicBezTo>
                  <a:cubicBezTo>
                    <a:pt x="2025" y="1731"/>
                    <a:pt x="1458" y="2460"/>
                    <a:pt x="787" y="3116"/>
                  </a:cubicBezTo>
                  <a:cubicBezTo>
                    <a:pt x="560" y="3337"/>
                    <a:pt x="272" y="3500"/>
                    <a:pt x="1" y="3699"/>
                  </a:cubicBezTo>
                  <a:cubicBezTo>
                    <a:pt x="748" y="4009"/>
                    <a:pt x="1259" y="4565"/>
                    <a:pt x="1787" y="5117"/>
                  </a:cubicBezTo>
                  <a:cubicBezTo>
                    <a:pt x="2438" y="5799"/>
                    <a:pt x="3037" y="6153"/>
                    <a:pt x="3791" y="6153"/>
                  </a:cubicBezTo>
                  <a:cubicBezTo>
                    <a:pt x="4167" y="6153"/>
                    <a:pt x="4582" y="6065"/>
                    <a:pt x="5061" y="5886"/>
                  </a:cubicBezTo>
                  <a:cubicBezTo>
                    <a:pt x="5419" y="5752"/>
                    <a:pt x="5657" y="5453"/>
                    <a:pt x="5815" y="5106"/>
                  </a:cubicBezTo>
                  <a:cubicBezTo>
                    <a:pt x="5863" y="5000"/>
                    <a:pt x="5895" y="4905"/>
                    <a:pt x="6027" y="4905"/>
                  </a:cubicBezTo>
                  <a:cubicBezTo>
                    <a:pt x="6039" y="4905"/>
                    <a:pt x="6051" y="4905"/>
                    <a:pt x="6064" y="4907"/>
                  </a:cubicBezTo>
                  <a:cubicBezTo>
                    <a:pt x="6143" y="4916"/>
                    <a:pt x="6220" y="4920"/>
                    <a:pt x="6297" y="4920"/>
                  </a:cubicBezTo>
                  <a:cubicBezTo>
                    <a:pt x="6756" y="4920"/>
                    <a:pt x="7180" y="4765"/>
                    <a:pt x="7625" y="4606"/>
                  </a:cubicBezTo>
                  <a:cubicBezTo>
                    <a:pt x="8463" y="4305"/>
                    <a:pt x="9108" y="3775"/>
                    <a:pt x="9700" y="3158"/>
                  </a:cubicBezTo>
                  <a:cubicBezTo>
                    <a:pt x="10052" y="2794"/>
                    <a:pt x="10356" y="2384"/>
                    <a:pt x="10709" y="1958"/>
                  </a:cubicBezTo>
                  <a:cubicBezTo>
                    <a:pt x="10533" y="1917"/>
                    <a:pt x="10353" y="1895"/>
                    <a:pt x="10187" y="1830"/>
                  </a:cubicBezTo>
                  <a:cubicBezTo>
                    <a:pt x="10018" y="1761"/>
                    <a:pt x="9860" y="1668"/>
                    <a:pt x="9717" y="1557"/>
                  </a:cubicBezTo>
                  <a:cubicBezTo>
                    <a:pt x="9411" y="1313"/>
                    <a:pt x="9126" y="1044"/>
                    <a:pt x="8822" y="800"/>
                  </a:cubicBezTo>
                  <a:cubicBezTo>
                    <a:pt x="8164" y="275"/>
                    <a:pt x="7383" y="22"/>
                    <a:pt x="6571" y="3"/>
                  </a:cubicBezTo>
                  <a:cubicBezTo>
                    <a:pt x="6537" y="3"/>
                    <a:pt x="6503" y="2"/>
                    <a:pt x="6468" y="2"/>
                  </a:cubicBezTo>
                  <a:cubicBezTo>
                    <a:pt x="5914" y="2"/>
                    <a:pt x="5337" y="108"/>
                    <a:pt x="4912" y="572"/>
                  </a:cubicBezTo>
                  <a:cubicBezTo>
                    <a:pt x="4905" y="579"/>
                    <a:pt x="4889" y="583"/>
                    <a:pt x="4869" y="583"/>
                  </a:cubicBezTo>
                  <a:cubicBezTo>
                    <a:pt x="4807" y="583"/>
                    <a:pt x="4705" y="553"/>
                    <a:pt x="4687" y="518"/>
                  </a:cubicBezTo>
                  <a:cubicBezTo>
                    <a:pt x="4503" y="165"/>
                    <a:pt x="4163" y="85"/>
                    <a:pt x="3827" y="27"/>
                  </a:cubicBezTo>
                  <a:cubicBezTo>
                    <a:pt x="3721" y="9"/>
                    <a:pt x="3616" y="0"/>
                    <a:pt x="35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-3493660" y="-2887713"/>
              <a:ext cx="1138351" cy="980364"/>
            </a:xfrm>
            <a:custGeom>
              <a:avLst/>
              <a:gdLst/>
              <a:ahLst/>
              <a:cxnLst/>
              <a:rect l="l" t="t" r="r" b="b"/>
              <a:pathLst>
                <a:path w="7861" h="6770" extrusionOk="0">
                  <a:moveTo>
                    <a:pt x="4315" y="2275"/>
                  </a:moveTo>
                  <a:cubicBezTo>
                    <a:pt x="4502" y="2275"/>
                    <a:pt x="4676" y="2455"/>
                    <a:pt x="4676" y="2633"/>
                  </a:cubicBezTo>
                  <a:cubicBezTo>
                    <a:pt x="4676" y="2880"/>
                    <a:pt x="4500" y="3068"/>
                    <a:pt x="4277" y="3068"/>
                  </a:cubicBezTo>
                  <a:cubicBezTo>
                    <a:pt x="4273" y="3068"/>
                    <a:pt x="4270" y="3068"/>
                    <a:pt x="4267" y="3068"/>
                  </a:cubicBezTo>
                  <a:lnTo>
                    <a:pt x="4267" y="3066"/>
                  </a:lnTo>
                  <a:cubicBezTo>
                    <a:pt x="4066" y="3062"/>
                    <a:pt x="3942" y="2904"/>
                    <a:pt x="3947" y="2663"/>
                  </a:cubicBezTo>
                  <a:cubicBezTo>
                    <a:pt x="3938" y="2425"/>
                    <a:pt x="4061" y="2293"/>
                    <a:pt x="4291" y="2276"/>
                  </a:cubicBezTo>
                  <a:cubicBezTo>
                    <a:pt x="4299" y="2275"/>
                    <a:pt x="4307" y="2275"/>
                    <a:pt x="4315" y="2275"/>
                  </a:cubicBezTo>
                  <a:close/>
                  <a:moveTo>
                    <a:pt x="3045" y="3385"/>
                  </a:moveTo>
                  <a:cubicBezTo>
                    <a:pt x="3167" y="3385"/>
                    <a:pt x="3302" y="3421"/>
                    <a:pt x="3297" y="3621"/>
                  </a:cubicBezTo>
                  <a:cubicBezTo>
                    <a:pt x="3291" y="3826"/>
                    <a:pt x="3195" y="3954"/>
                    <a:pt x="2877" y="3973"/>
                  </a:cubicBezTo>
                  <a:lnTo>
                    <a:pt x="2598" y="3653"/>
                  </a:lnTo>
                  <a:cubicBezTo>
                    <a:pt x="2710" y="3560"/>
                    <a:pt x="2816" y="3404"/>
                    <a:pt x="2933" y="3393"/>
                  </a:cubicBezTo>
                  <a:cubicBezTo>
                    <a:pt x="2965" y="3390"/>
                    <a:pt x="3004" y="3385"/>
                    <a:pt x="3045" y="3385"/>
                  </a:cubicBezTo>
                  <a:close/>
                  <a:moveTo>
                    <a:pt x="4311" y="4092"/>
                  </a:moveTo>
                  <a:cubicBezTo>
                    <a:pt x="4560" y="4092"/>
                    <a:pt x="4699" y="4247"/>
                    <a:pt x="4737" y="4508"/>
                  </a:cubicBezTo>
                  <a:cubicBezTo>
                    <a:pt x="4605" y="4610"/>
                    <a:pt x="4486" y="4770"/>
                    <a:pt x="4337" y="4805"/>
                  </a:cubicBezTo>
                  <a:cubicBezTo>
                    <a:pt x="4323" y="4808"/>
                    <a:pt x="4307" y="4810"/>
                    <a:pt x="4292" y="4810"/>
                  </a:cubicBezTo>
                  <a:cubicBezTo>
                    <a:pt x="4093" y="4810"/>
                    <a:pt x="3866" y="4542"/>
                    <a:pt x="3927" y="4355"/>
                  </a:cubicBezTo>
                  <a:cubicBezTo>
                    <a:pt x="3962" y="4242"/>
                    <a:pt x="4131" y="4106"/>
                    <a:pt x="4252" y="4095"/>
                  </a:cubicBezTo>
                  <a:cubicBezTo>
                    <a:pt x="4272" y="4093"/>
                    <a:pt x="4292" y="4092"/>
                    <a:pt x="4311" y="4092"/>
                  </a:cubicBezTo>
                  <a:close/>
                  <a:moveTo>
                    <a:pt x="6502" y="4671"/>
                  </a:moveTo>
                  <a:cubicBezTo>
                    <a:pt x="6701" y="4671"/>
                    <a:pt x="6937" y="4908"/>
                    <a:pt x="6941" y="5119"/>
                  </a:cubicBezTo>
                  <a:cubicBezTo>
                    <a:pt x="6946" y="5309"/>
                    <a:pt x="6764" y="5515"/>
                    <a:pt x="6586" y="5524"/>
                  </a:cubicBezTo>
                  <a:lnTo>
                    <a:pt x="6588" y="5522"/>
                  </a:lnTo>
                  <a:lnTo>
                    <a:pt x="6588" y="5522"/>
                  </a:lnTo>
                  <a:cubicBezTo>
                    <a:pt x="6583" y="5522"/>
                    <a:pt x="6578" y="5523"/>
                    <a:pt x="6573" y="5523"/>
                  </a:cubicBezTo>
                  <a:cubicBezTo>
                    <a:pt x="6374" y="5523"/>
                    <a:pt x="6190" y="5295"/>
                    <a:pt x="6183" y="4948"/>
                  </a:cubicBezTo>
                  <a:cubicBezTo>
                    <a:pt x="6188" y="4837"/>
                    <a:pt x="6248" y="4677"/>
                    <a:pt x="6495" y="4671"/>
                  </a:cubicBezTo>
                  <a:cubicBezTo>
                    <a:pt x="6497" y="4671"/>
                    <a:pt x="6499" y="4671"/>
                    <a:pt x="6502" y="4671"/>
                  </a:cubicBezTo>
                  <a:close/>
                  <a:moveTo>
                    <a:pt x="4428" y="1"/>
                  </a:moveTo>
                  <a:cubicBezTo>
                    <a:pt x="4127" y="1"/>
                    <a:pt x="3797" y="98"/>
                    <a:pt x="3442" y="297"/>
                  </a:cubicBezTo>
                  <a:cubicBezTo>
                    <a:pt x="2706" y="710"/>
                    <a:pt x="2171" y="1384"/>
                    <a:pt x="2438" y="1984"/>
                  </a:cubicBezTo>
                  <a:cubicBezTo>
                    <a:pt x="1775" y="1992"/>
                    <a:pt x="1383" y="2449"/>
                    <a:pt x="996" y="2839"/>
                  </a:cubicBezTo>
                  <a:cubicBezTo>
                    <a:pt x="15" y="3822"/>
                    <a:pt x="0" y="4974"/>
                    <a:pt x="1000" y="5885"/>
                  </a:cubicBezTo>
                  <a:cubicBezTo>
                    <a:pt x="1290" y="6148"/>
                    <a:pt x="1693" y="6249"/>
                    <a:pt x="2093" y="6249"/>
                  </a:cubicBezTo>
                  <a:cubicBezTo>
                    <a:pt x="2472" y="6249"/>
                    <a:pt x="2849" y="6158"/>
                    <a:pt x="3120" y="6030"/>
                  </a:cubicBezTo>
                  <a:cubicBezTo>
                    <a:pt x="3195" y="5996"/>
                    <a:pt x="3236" y="5890"/>
                    <a:pt x="3289" y="5818"/>
                  </a:cubicBezTo>
                  <a:cubicBezTo>
                    <a:pt x="3338" y="5752"/>
                    <a:pt x="3400" y="5719"/>
                    <a:pt x="3458" y="5719"/>
                  </a:cubicBezTo>
                  <a:cubicBezTo>
                    <a:pt x="3522" y="5719"/>
                    <a:pt x="3581" y="5760"/>
                    <a:pt x="3609" y="5844"/>
                  </a:cubicBezTo>
                  <a:cubicBezTo>
                    <a:pt x="3842" y="6540"/>
                    <a:pt x="4382" y="6769"/>
                    <a:pt x="5040" y="6769"/>
                  </a:cubicBezTo>
                  <a:cubicBezTo>
                    <a:pt x="5048" y="6769"/>
                    <a:pt x="5056" y="6769"/>
                    <a:pt x="5064" y="6769"/>
                  </a:cubicBezTo>
                  <a:cubicBezTo>
                    <a:pt x="5085" y="6769"/>
                    <a:pt x="5106" y="6769"/>
                    <a:pt x="5127" y="6769"/>
                  </a:cubicBezTo>
                  <a:cubicBezTo>
                    <a:pt x="5180" y="6769"/>
                    <a:pt x="5234" y="6769"/>
                    <a:pt x="5287" y="6769"/>
                  </a:cubicBezTo>
                  <a:cubicBezTo>
                    <a:pt x="5696" y="6769"/>
                    <a:pt x="6112" y="6748"/>
                    <a:pt x="6407" y="6379"/>
                  </a:cubicBezTo>
                  <a:cubicBezTo>
                    <a:pt x="6569" y="6178"/>
                    <a:pt x="6666" y="5925"/>
                    <a:pt x="6833" y="5730"/>
                  </a:cubicBezTo>
                  <a:cubicBezTo>
                    <a:pt x="7128" y="5388"/>
                    <a:pt x="7455" y="5073"/>
                    <a:pt x="7768" y="4746"/>
                  </a:cubicBezTo>
                  <a:cubicBezTo>
                    <a:pt x="7790" y="4720"/>
                    <a:pt x="7812" y="4694"/>
                    <a:pt x="7860" y="4638"/>
                  </a:cubicBezTo>
                  <a:cubicBezTo>
                    <a:pt x="7740" y="4604"/>
                    <a:pt x="7645" y="4576"/>
                    <a:pt x="7552" y="4550"/>
                  </a:cubicBezTo>
                  <a:cubicBezTo>
                    <a:pt x="6692" y="4313"/>
                    <a:pt x="5980" y="3852"/>
                    <a:pt x="5369" y="3194"/>
                  </a:cubicBezTo>
                  <a:cubicBezTo>
                    <a:pt x="4780" y="2562"/>
                    <a:pt x="4861" y="1436"/>
                    <a:pt x="5356" y="795"/>
                  </a:cubicBezTo>
                  <a:cubicBezTo>
                    <a:pt x="5411" y="723"/>
                    <a:pt x="5465" y="648"/>
                    <a:pt x="5517" y="576"/>
                  </a:cubicBezTo>
                  <a:cubicBezTo>
                    <a:pt x="5219" y="195"/>
                    <a:pt x="4853" y="1"/>
                    <a:pt x="44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-3318005" y="-1992353"/>
              <a:ext cx="1015118" cy="740993"/>
            </a:xfrm>
            <a:custGeom>
              <a:avLst/>
              <a:gdLst/>
              <a:ahLst/>
              <a:cxnLst/>
              <a:rect l="l" t="t" r="r" b="b"/>
              <a:pathLst>
                <a:path w="7010" h="5117" extrusionOk="0">
                  <a:moveTo>
                    <a:pt x="2143" y="1"/>
                  </a:moveTo>
                  <a:cubicBezTo>
                    <a:pt x="1907" y="92"/>
                    <a:pt x="1623" y="192"/>
                    <a:pt x="1346" y="311"/>
                  </a:cubicBezTo>
                  <a:cubicBezTo>
                    <a:pt x="1077" y="428"/>
                    <a:pt x="900" y="1039"/>
                    <a:pt x="1041" y="1355"/>
                  </a:cubicBezTo>
                  <a:cubicBezTo>
                    <a:pt x="1086" y="1456"/>
                    <a:pt x="1151" y="1547"/>
                    <a:pt x="1212" y="1654"/>
                  </a:cubicBezTo>
                  <a:cubicBezTo>
                    <a:pt x="995" y="1874"/>
                    <a:pt x="805" y="2123"/>
                    <a:pt x="562" y="2297"/>
                  </a:cubicBezTo>
                  <a:cubicBezTo>
                    <a:pt x="1" y="2706"/>
                    <a:pt x="18" y="3970"/>
                    <a:pt x="317" y="4427"/>
                  </a:cubicBezTo>
                  <a:cubicBezTo>
                    <a:pt x="601" y="4862"/>
                    <a:pt x="1105" y="5116"/>
                    <a:pt x="1649" y="5116"/>
                  </a:cubicBezTo>
                  <a:cubicBezTo>
                    <a:pt x="1855" y="5116"/>
                    <a:pt x="2067" y="5080"/>
                    <a:pt x="2275" y="5003"/>
                  </a:cubicBezTo>
                  <a:cubicBezTo>
                    <a:pt x="2532" y="4908"/>
                    <a:pt x="2751" y="4720"/>
                    <a:pt x="2994" y="4590"/>
                  </a:cubicBezTo>
                  <a:cubicBezTo>
                    <a:pt x="3045" y="4563"/>
                    <a:pt x="3119" y="4541"/>
                    <a:pt x="3179" y="4541"/>
                  </a:cubicBezTo>
                  <a:cubicBezTo>
                    <a:pt x="3206" y="4541"/>
                    <a:pt x="3230" y="4545"/>
                    <a:pt x="3249" y="4555"/>
                  </a:cubicBezTo>
                  <a:cubicBezTo>
                    <a:pt x="3705" y="4805"/>
                    <a:pt x="4160" y="4921"/>
                    <a:pt x="4614" y="4921"/>
                  </a:cubicBezTo>
                  <a:cubicBezTo>
                    <a:pt x="5093" y="4921"/>
                    <a:pt x="5572" y="4792"/>
                    <a:pt x="6051" y="4551"/>
                  </a:cubicBezTo>
                  <a:cubicBezTo>
                    <a:pt x="6493" y="4328"/>
                    <a:pt x="6757" y="3947"/>
                    <a:pt x="7010" y="3487"/>
                  </a:cubicBezTo>
                  <a:lnTo>
                    <a:pt x="7010" y="3487"/>
                  </a:lnTo>
                  <a:cubicBezTo>
                    <a:pt x="6997" y="3487"/>
                    <a:pt x="6984" y="3487"/>
                    <a:pt x="6972" y="3487"/>
                  </a:cubicBezTo>
                  <a:cubicBezTo>
                    <a:pt x="6326" y="3487"/>
                    <a:pt x="5769" y="3346"/>
                    <a:pt x="5345" y="2886"/>
                  </a:cubicBezTo>
                  <a:cubicBezTo>
                    <a:pt x="4919" y="2422"/>
                    <a:pt x="4847" y="1850"/>
                    <a:pt x="4912" y="1313"/>
                  </a:cubicBezTo>
                  <a:lnTo>
                    <a:pt x="4912" y="1313"/>
                  </a:lnTo>
                  <a:cubicBezTo>
                    <a:pt x="4629" y="1584"/>
                    <a:pt x="4343" y="1889"/>
                    <a:pt x="4026" y="2156"/>
                  </a:cubicBezTo>
                  <a:cubicBezTo>
                    <a:pt x="3802" y="2342"/>
                    <a:pt x="3545" y="2399"/>
                    <a:pt x="3283" y="2399"/>
                  </a:cubicBezTo>
                  <a:cubicBezTo>
                    <a:pt x="3109" y="2399"/>
                    <a:pt x="2932" y="2374"/>
                    <a:pt x="2762" y="2346"/>
                  </a:cubicBezTo>
                  <a:cubicBezTo>
                    <a:pt x="2309" y="2270"/>
                    <a:pt x="2052" y="1621"/>
                    <a:pt x="2281" y="1246"/>
                  </a:cubicBezTo>
                  <a:cubicBezTo>
                    <a:pt x="2345" y="1142"/>
                    <a:pt x="2420" y="1094"/>
                    <a:pt x="2501" y="1094"/>
                  </a:cubicBezTo>
                  <a:cubicBezTo>
                    <a:pt x="2567" y="1094"/>
                    <a:pt x="2636" y="1125"/>
                    <a:pt x="2708" y="1184"/>
                  </a:cubicBezTo>
                  <a:cubicBezTo>
                    <a:pt x="2651" y="1361"/>
                    <a:pt x="2355" y="1350"/>
                    <a:pt x="2454" y="1610"/>
                  </a:cubicBezTo>
                  <a:cubicBezTo>
                    <a:pt x="2556" y="1879"/>
                    <a:pt x="2736" y="2069"/>
                    <a:pt x="3015" y="2097"/>
                  </a:cubicBezTo>
                  <a:cubicBezTo>
                    <a:pt x="3058" y="2101"/>
                    <a:pt x="3101" y="2103"/>
                    <a:pt x="3145" y="2103"/>
                  </a:cubicBezTo>
                  <a:cubicBezTo>
                    <a:pt x="3685" y="2103"/>
                    <a:pt x="4272" y="1764"/>
                    <a:pt x="4152" y="1073"/>
                  </a:cubicBezTo>
                  <a:cubicBezTo>
                    <a:pt x="3754" y="982"/>
                    <a:pt x="3332" y="967"/>
                    <a:pt x="2998" y="789"/>
                  </a:cubicBezTo>
                  <a:cubicBezTo>
                    <a:pt x="2669" y="614"/>
                    <a:pt x="2428" y="274"/>
                    <a:pt x="21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-1599835" y="-2089954"/>
              <a:ext cx="1058851" cy="629924"/>
            </a:xfrm>
            <a:custGeom>
              <a:avLst/>
              <a:gdLst/>
              <a:ahLst/>
              <a:cxnLst/>
              <a:rect l="l" t="t" r="r" b="b"/>
              <a:pathLst>
                <a:path w="7312" h="4350" extrusionOk="0">
                  <a:moveTo>
                    <a:pt x="5197" y="0"/>
                  </a:moveTo>
                  <a:cubicBezTo>
                    <a:pt x="4935" y="604"/>
                    <a:pt x="4417" y="892"/>
                    <a:pt x="3887" y="1141"/>
                  </a:cubicBezTo>
                  <a:cubicBezTo>
                    <a:pt x="3598" y="1277"/>
                    <a:pt x="3296" y="1343"/>
                    <a:pt x="2988" y="1343"/>
                  </a:cubicBezTo>
                  <a:cubicBezTo>
                    <a:pt x="2723" y="1343"/>
                    <a:pt x="2453" y="1294"/>
                    <a:pt x="2182" y="1199"/>
                  </a:cubicBezTo>
                  <a:lnTo>
                    <a:pt x="2182" y="1199"/>
                  </a:lnTo>
                  <a:cubicBezTo>
                    <a:pt x="2211" y="1860"/>
                    <a:pt x="2401" y="2394"/>
                    <a:pt x="2928" y="2776"/>
                  </a:cubicBezTo>
                  <a:cubicBezTo>
                    <a:pt x="3070" y="2879"/>
                    <a:pt x="3269" y="2932"/>
                    <a:pt x="3466" y="2932"/>
                  </a:cubicBezTo>
                  <a:cubicBezTo>
                    <a:pt x="3733" y="2932"/>
                    <a:pt x="3997" y="2835"/>
                    <a:pt x="4110" y="2635"/>
                  </a:cubicBezTo>
                  <a:cubicBezTo>
                    <a:pt x="4233" y="2418"/>
                    <a:pt x="4211" y="2120"/>
                    <a:pt x="4255" y="1860"/>
                  </a:cubicBezTo>
                  <a:cubicBezTo>
                    <a:pt x="4268" y="1795"/>
                    <a:pt x="4290" y="1730"/>
                    <a:pt x="4307" y="1665"/>
                  </a:cubicBezTo>
                  <a:cubicBezTo>
                    <a:pt x="4374" y="1708"/>
                    <a:pt x="4473" y="1734"/>
                    <a:pt x="4502" y="1793"/>
                  </a:cubicBezTo>
                  <a:cubicBezTo>
                    <a:pt x="4749" y="2291"/>
                    <a:pt x="4402" y="2925"/>
                    <a:pt x="3770" y="3118"/>
                  </a:cubicBezTo>
                  <a:cubicBezTo>
                    <a:pt x="3639" y="3158"/>
                    <a:pt x="3511" y="3176"/>
                    <a:pt x="3387" y="3176"/>
                  </a:cubicBezTo>
                  <a:cubicBezTo>
                    <a:pt x="3073" y="3176"/>
                    <a:pt x="2781" y="3059"/>
                    <a:pt x="2507" y="2864"/>
                  </a:cubicBezTo>
                  <a:cubicBezTo>
                    <a:pt x="2174" y="2629"/>
                    <a:pt x="1890" y="2356"/>
                    <a:pt x="1749" y="1961"/>
                  </a:cubicBezTo>
                  <a:cubicBezTo>
                    <a:pt x="1739" y="1933"/>
                    <a:pt x="1708" y="1910"/>
                    <a:pt x="1659" y="1855"/>
                  </a:cubicBezTo>
                  <a:cubicBezTo>
                    <a:pt x="1570" y="2919"/>
                    <a:pt x="806" y="3055"/>
                    <a:pt x="0" y="3126"/>
                  </a:cubicBezTo>
                  <a:cubicBezTo>
                    <a:pt x="381" y="3906"/>
                    <a:pt x="1241" y="4350"/>
                    <a:pt x="2103" y="4350"/>
                  </a:cubicBezTo>
                  <a:cubicBezTo>
                    <a:pt x="2558" y="4350"/>
                    <a:pt x="3014" y="4226"/>
                    <a:pt x="3399" y="3962"/>
                  </a:cubicBezTo>
                  <a:cubicBezTo>
                    <a:pt x="3573" y="3842"/>
                    <a:pt x="3654" y="3788"/>
                    <a:pt x="3748" y="3788"/>
                  </a:cubicBezTo>
                  <a:cubicBezTo>
                    <a:pt x="3829" y="3788"/>
                    <a:pt x="3919" y="3828"/>
                    <a:pt x="4086" y="3902"/>
                  </a:cubicBezTo>
                  <a:cubicBezTo>
                    <a:pt x="4282" y="3990"/>
                    <a:pt x="4503" y="4031"/>
                    <a:pt x="4729" y="4031"/>
                  </a:cubicBezTo>
                  <a:cubicBezTo>
                    <a:pt x="5203" y="4031"/>
                    <a:pt x="5702" y="3851"/>
                    <a:pt x="6056" y="3549"/>
                  </a:cubicBezTo>
                  <a:cubicBezTo>
                    <a:pt x="6578" y="3101"/>
                    <a:pt x="6979" y="2587"/>
                    <a:pt x="7152" y="1912"/>
                  </a:cubicBezTo>
                  <a:cubicBezTo>
                    <a:pt x="7312" y="1293"/>
                    <a:pt x="7245" y="697"/>
                    <a:pt x="6933" y="138"/>
                  </a:cubicBezTo>
                  <a:cubicBezTo>
                    <a:pt x="6904" y="85"/>
                    <a:pt x="6796" y="29"/>
                    <a:pt x="6733" y="29"/>
                  </a:cubicBezTo>
                  <a:cubicBezTo>
                    <a:pt x="6723" y="29"/>
                    <a:pt x="6713" y="31"/>
                    <a:pt x="6706" y="34"/>
                  </a:cubicBezTo>
                  <a:cubicBezTo>
                    <a:pt x="6470" y="135"/>
                    <a:pt x="6236" y="185"/>
                    <a:pt x="6000" y="185"/>
                  </a:cubicBezTo>
                  <a:cubicBezTo>
                    <a:pt x="5736" y="185"/>
                    <a:pt x="5470" y="123"/>
                    <a:pt x="51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-3157266" y="-3395561"/>
              <a:ext cx="810212" cy="548395"/>
            </a:xfrm>
            <a:custGeom>
              <a:avLst/>
              <a:gdLst/>
              <a:ahLst/>
              <a:cxnLst/>
              <a:rect l="l" t="t" r="r" b="b"/>
              <a:pathLst>
                <a:path w="5595" h="3787" extrusionOk="0">
                  <a:moveTo>
                    <a:pt x="2430" y="0"/>
                  </a:moveTo>
                  <a:cubicBezTo>
                    <a:pt x="2054" y="0"/>
                    <a:pt x="1665" y="207"/>
                    <a:pt x="1457" y="558"/>
                  </a:cubicBezTo>
                  <a:cubicBezTo>
                    <a:pt x="1208" y="982"/>
                    <a:pt x="1052" y="1318"/>
                    <a:pt x="1559" y="1896"/>
                  </a:cubicBezTo>
                  <a:cubicBezTo>
                    <a:pt x="1593" y="1931"/>
                    <a:pt x="1600" y="1991"/>
                    <a:pt x="1620" y="2037"/>
                  </a:cubicBezTo>
                  <a:cubicBezTo>
                    <a:pt x="1554" y="2061"/>
                    <a:pt x="1489" y="2104"/>
                    <a:pt x="1422" y="2106"/>
                  </a:cubicBezTo>
                  <a:cubicBezTo>
                    <a:pt x="1004" y="2111"/>
                    <a:pt x="669" y="2288"/>
                    <a:pt x="392" y="2593"/>
                  </a:cubicBezTo>
                  <a:cubicBezTo>
                    <a:pt x="138" y="2877"/>
                    <a:pt x="0" y="3345"/>
                    <a:pt x="84" y="3724"/>
                  </a:cubicBezTo>
                  <a:cubicBezTo>
                    <a:pt x="208" y="3646"/>
                    <a:pt x="342" y="3585"/>
                    <a:pt x="448" y="3492"/>
                  </a:cubicBezTo>
                  <a:cubicBezTo>
                    <a:pt x="770" y="3208"/>
                    <a:pt x="1117" y="3083"/>
                    <a:pt x="1481" y="3083"/>
                  </a:cubicBezTo>
                  <a:cubicBezTo>
                    <a:pt x="1713" y="3083"/>
                    <a:pt x="1951" y="3134"/>
                    <a:pt x="2195" y="3226"/>
                  </a:cubicBezTo>
                  <a:cubicBezTo>
                    <a:pt x="2564" y="3368"/>
                    <a:pt x="2927" y="3533"/>
                    <a:pt x="3282" y="3708"/>
                  </a:cubicBezTo>
                  <a:cubicBezTo>
                    <a:pt x="3377" y="3753"/>
                    <a:pt x="3458" y="3786"/>
                    <a:pt x="3549" y="3786"/>
                  </a:cubicBezTo>
                  <a:cubicBezTo>
                    <a:pt x="3602" y="3786"/>
                    <a:pt x="3658" y="3775"/>
                    <a:pt x="3722" y="3748"/>
                  </a:cubicBezTo>
                  <a:cubicBezTo>
                    <a:pt x="3915" y="3669"/>
                    <a:pt x="4135" y="3656"/>
                    <a:pt x="4315" y="3618"/>
                  </a:cubicBezTo>
                  <a:cubicBezTo>
                    <a:pt x="4434" y="3141"/>
                    <a:pt x="4541" y="2656"/>
                    <a:pt x="4673" y="2176"/>
                  </a:cubicBezTo>
                  <a:cubicBezTo>
                    <a:pt x="4811" y="1675"/>
                    <a:pt x="5190" y="1355"/>
                    <a:pt x="5595" y="1013"/>
                  </a:cubicBezTo>
                  <a:cubicBezTo>
                    <a:pt x="5372" y="903"/>
                    <a:pt x="5155" y="857"/>
                    <a:pt x="4942" y="857"/>
                  </a:cubicBezTo>
                  <a:cubicBezTo>
                    <a:pt x="4641" y="857"/>
                    <a:pt x="4348" y="950"/>
                    <a:pt x="4062" y="1089"/>
                  </a:cubicBezTo>
                  <a:cubicBezTo>
                    <a:pt x="3912" y="1162"/>
                    <a:pt x="3793" y="1303"/>
                    <a:pt x="3651" y="1398"/>
                  </a:cubicBezTo>
                  <a:cubicBezTo>
                    <a:pt x="3628" y="1414"/>
                    <a:pt x="3590" y="1423"/>
                    <a:pt x="3554" y="1423"/>
                  </a:cubicBezTo>
                  <a:cubicBezTo>
                    <a:pt x="3525" y="1423"/>
                    <a:pt x="3496" y="1417"/>
                    <a:pt x="3477" y="1405"/>
                  </a:cubicBezTo>
                  <a:cubicBezTo>
                    <a:pt x="3434" y="1379"/>
                    <a:pt x="3408" y="1298"/>
                    <a:pt x="3417" y="1247"/>
                  </a:cubicBezTo>
                  <a:cubicBezTo>
                    <a:pt x="3531" y="630"/>
                    <a:pt x="3354" y="296"/>
                    <a:pt x="2786" y="67"/>
                  </a:cubicBezTo>
                  <a:cubicBezTo>
                    <a:pt x="2673" y="22"/>
                    <a:pt x="2552" y="0"/>
                    <a:pt x="24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-1684693" y="-3362400"/>
              <a:ext cx="804130" cy="560270"/>
            </a:xfrm>
            <a:custGeom>
              <a:avLst/>
              <a:gdLst/>
              <a:ahLst/>
              <a:cxnLst/>
              <a:rect l="l" t="t" r="r" b="b"/>
              <a:pathLst>
                <a:path w="5553" h="3869" extrusionOk="0">
                  <a:moveTo>
                    <a:pt x="1734" y="1"/>
                  </a:moveTo>
                  <a:cubicBezTo>
                    <a:pt x="1616" y="1"/>
                    <a:pt x="1494" y="20"/>
                    <a:pt x="1374" y="61"/>
                  </a:cubicBezTo>
                  <a:cubicBezTo>
                    <a:pt x="651" y="309"/>
                    <a:pt x="116" y="810"/>
                    <a:pt x="1" y="1648"/>
                  </a:cubicBezTo>
                  <a:cubicBezTo>
                    <a:pt x="1272" y="1795"/>
                    <a:pt x="1885" y="2583"/>
                    <a:pt x="2084" y="3770"/>
                  </a:cubicBezTo>
                  <a:cubicBezTo>
                    <a:pt x="2550" y="3526"/>
                    <a:pt x="2952" y="3404"/>
                    <a:pt x="3315" y="3404"/>
                  </a:cubicBezTo>
                  <a:cubicBezTo>
                    <a:pt x="3724" y="3404"/>
                    <a:pt x="4083" y="3559"/>
                    <a:pt x="4425" y="3869"/>
                  </a:cubicBezTo>
                  <a:cubicBezTo>
                    <a:pt x="4741" y="3757"/>
                    <a:pt x="5042" y="3648"/>
                    <a:pt x="5347" y="3547"/>
                  </a:cubicBezTo>
                  <a:cubicBezTo>
                    <a:pt x="5508" y="3493"/>
                    <a:pt x="5553" y="3408"/>
                    <a:pt x="5523" y="3235"/>
                  </a:cubicBezTo>
                  <a:cubicBezTo>
                    <a:pt x="5415" y="2592"/>
                    <a:pt x="4910" y="2141"/>
                    <a:pt x="4252" y="2105"/>
                  </a:cubicBezTo>
                  <a:cubicBezTo>
                    <a:pt x="4202" y="2104"/>
                    <a:pt x="4107" y="1955"/>
                    <a:pt x="4120" y="1936"/>
                  </a:cubicBezTo>
                  <a:cubicBezTo>
                    <a:pt x="4312" y="1661"/>
                    <a:pt x="4230" y="1407"/>
                    <a:pt x="4033" y="1200"/>
                  </a:cubicBezTo>
                  <a:cubicBezTo>
                    <a:pt x="3870" y="1027"/>
                    <a:pt x="3658" y="983"/>
                    <a:pt x="3437" y="983"/>
                  </a:cubicBezTo>
                  <a:cubicBezTo>
                    <a:pt x="3358" y="983"/>
                    <a:pt x="3277" y="989"/>
                    <a:pt x="3197" y="996"/>
                  </a:cubicBezTo>
                  <a:cubicBezTo>
                    <a:pt x="3115" y="1002"/>
                    <a:pt x="3033" y="1028"/>
                    <a:pt x="2963" y="1072"/>
                  </a:cubicBezTo>
                  <a:cubicBezTo>
                    <a:pt x="2892" y="1121"/>
                    <a:pt x="2836" y="1143"/>
                    <a:pt x="2793" y="1143"/>
                  </a:cubicBezTo>
                  <a:cubicBezTo>
                    <a:pt x="2707" y="1143"/>
                    <a:pt x="2672" y="1054"/>
                    <a:pt x="2667" y="912"/>
                  </a:cubicBezTo>
                  <a:cubicBezTo>
                    <a:pt x="2643" y="337"/>
                    <a:pt x="2220" y="1"/>
                    <a:pt x="17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-2690254" y="-1535477"/>
              <a:ext cx="625579" cy="443408"/>
            </a:xfrm>
            <a:custGeom>
              <a:avLst/>
              <a:gdLst/>
              <a:ahLst/>
              <a:cxnLst/>
              <a:rect l="l" t="t" r="r" b="b"/>
              <a:pathLst>
                <a:path w="4320" h="3062" extrusionOk="0">
                  <a:moveTo>
                    <a:pt x="3522" y="1"/>
                  </a:moveTo>
                  <a:cubicBezTo>
                    <a:pt x="3372" y="60"/>
                    <a:pt x="3219" y="116"/>
                    <a:pt x="3071" y="181"/>
                  </a:cubicBezTo>
                  <a:cubicBezTo>
                    <a:pt x="3024" y="200"/>
                    <a:pt x="2963" y="237"/>
                    <a:pt x="2953" y="276"/>
                  </a:cubicBezTo>
                  <a:cubicBezTo>
                    <a:pt x="2654" y="1473"/>
                    <a:pt x="1521" y="2252"/>
                    <a:pt x="416" y="2252"/>
                  </a:cubicBezTo>
                  <a:cubicBezTo>
                    <a:pt x="294" y="2252"/>
                    <a:pt x="172" y="2243"/>
                    <a:pt x="51" y="2223"/>
                  </a:cubicBezTo>
                  <a:cubicBezTo>
                    <a:pt x="49" y="2223"/>
                    <a:pt x="47" y="2223"/>
                    <a:pt x="45" y="2223"/>
                  </a:cubicBezTo>
                  <a:cubicBezTo>
                    <a:pt x="32" y="2223"/>
                    <a:pt x="16" y="2233"/>
                    <a:pt x="1" y="2238"/>
                  </a:cubicBezTo>
                  <a:cubicBezTo>
                    <a:pt x="107" y="2737"/>
                    <a:pt x="594" y="3062"/>
                    <a:pt x="1072" y="3062"/>
                  </a:cubicBezTo>
                  <a:cubicBezTo>
                    <a:pt x="1292" y="3062"/>
                    <a:pt x="1509" y="2993"/>
                    <a:pt x="1686" y="2842"/>
                  </a:cubicBezTo>
                  <a:cubicBezTo>
                    <a:pt x="1751" y="2786"/>
                    <a:pt x="1798" y="2765"/>
                    <a:pt x="1845" y="2765"/>
                  </a:cubicBezTo>
                  <a:cubicBezTo>
                    <a:pt x="1882" y="2765"/>
                    <a:pt x="1919" y="2778"/>
                    <a:pt x="1965" y="2797"/>
                  </a:cubicBezTo>
                  <a:cubicBezTo>
                    <a:pt x="2180" y="2888"/>
                    <a:pt x="2399" y="2932"/>
                    <a:pt x="2613" y="2932"/>
                  </a:cubicBezTo>
                  <a:cubicBezTo>
                    <a:pt x="3087" y="2932"/>
                    <a:pt x="3535" y="2717"/>
                    <a:pt x="3864" y="2312"/>
                  </a:cubicBezTo>
                  <a:cubicBezTo>
                    <a:pt x="3933" y="2225"/>
                    <a:pt x="4011" y="2143"/>
                    <a:pt x="4079" y="2056"/>
                  </a:cubicBezTo>
                  <a:cubicBezTo>
                    <a:pt x="4319" y="1749"/>
                    <a:pt x="4319" y="1640"/>
                    <a:pt x="4081" y="1328"/>
                  </a:cubicBezTo>
                  <a:cubicBezTo>
                    <a:pt x="3853" y="1025"/>
                    <a:pt x="3626" y="486"/>
                    <a:pt x="35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-1464293" y="-3450589"/>
              <a:ext cx="698998" cy="593576"/>
            </a:xfrm>
            <a:custGeom>
              <a:avLst/>
              <a:gdLst/>
              <a:ahLst/>
              <a:cxnLst/>
              <a:rect l="l" t="t" r="r" b="b"/>
              <a:pathLst>
                <a:path w="4827" h="4099" extrusionOk="0">
                  <a:moveTo>
                    <a:pt x="1280" y="0"/>
                  </a:moveTo>
                  <a:cubicBezTo>
                    <a:pt x="776" y="0"/>
                    <a:pt x="312" y="128"/>
                    <a:pt x="1" y="392"/>
                  </a:cubicBezTo>
                  <a:cubicBezTo>
                    <a:pt x="751" y="395"/>
                    <a:pt x="1060" y="604"/>
                    <a:pt x="1348" y="1271"/>
                  </a:cubicBezTo>
                  <a:cubicBezTo>
                    <a:pt x="1374" y="1332"/>
                    <a:pt x="1491" y="1378"/>
                    <a:pt x="1571" y="1388"/>
                  </a:cubicBezTo>
                  <a:cubicBezTo>
                    <a:pt x="1627" y="1393"/>
                    <a:pt x="1684" y="1395"/>
                    <a:pt x="1742" y="1395"/>
                  </a:cubicBezTo>
                  <a:cubicBezTo>
                    <a:pt x="1806" y="1395"/>
                    <a:pt x="1871" y="1393"/>
                    <a:pt x="1936" y="1393"/>
                  </a:cubicBezTo>
                  <a:cubicBezTo>
                    <a:pt x="2047" y="1393"/>
                    <a:pt x="2157" y="1398"/>
                    <a:pt x="2260" y="1429"/>
                  </a:cubicBezTo>
                  <a:cubicBezTo>
                    <a:pt x="2743" y="1574"/>
                    <a:pt x="2931" y="1947"/>
                    <a:pt x="2909" y="2460"/>
                  </a:cubicBezTo>
                  <a:cubicBezTo>
                    <a:pt x="3717" y="2675"/>
                    <a:pt x="4114" y="3277"/>
                    <a:pt x="4308" y="4099"/>
                  </a:cubicBezTo>
                  <a:cubicBezTo>
                    <a:pt x="4826" y="3237"/>
                    <a:pt x="4215" y="1462"/>
                    <a:pt x="3280" y="691"/>
                  </a:cubicBezTo>
                  <a:cubicBezTo>
                    <a:pt x="2731" y="238"/>
                    <a:pt x="1968" y="0"/>
                    <a:pt x="12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-3210556" y="-3485054"/>
              <a:ext cx="901008" cy="536376"/>
            </a:xfrm>
            <a:custGeom>
              <a:avLst/>
              <a:gdLst/>
              <a:ahLst/>
              <a:cxnLst/>
              <a:rect l="l" t="t" r="r" b="b"/>
              <a:pathLst>
                <a:path w="6222" h="3704" extrusionOk="0">
                  <a:moveTo>
                    <a:pt x="3596" y="1"/>
                  </a:moveTo>
                  <a:cubicBezTo>
                    <a:pt x="3001" y="1"/>
                    <a:pt x="2428" y="186"/>
                    <a:pt x="1868" y="401"/>
                  </a:cubicBezTo>
                  <a:cubicBezTo>
                    <a:pt x="654" y="866"/>
                    <a:pt x="0" y="2558"/>
                    <a:pt x="242" y="3703"/>
                  </a:cubicBezTo>
                  <a:cubicBezTo>
                    <a:pt x="571" y="2938"/>
                    <a:pt x="862" y="2713"/>
                    <a:pt x="1595" y="2486"/>
                  </a:cubicBezTo>
                  <a:cubicBezTo>
                    <a:pt x="1182" y="1659"/>
                    <a:pt x="1474" y="791"/>
                    <a:pt x="2267" y="476"/>
                  </a:cubicBezTo>
                  <a:cubicBezTo>
                    <a:pt x="2431" y="410"/>
                    <a:pt x="2594" y="378"/>
                    <a:pt x="2752" y="378"/>
                  </a:cubicBezTo>
                  <a:cubicBezTo>
                    <a:pt x="3339" y="378"/>
                    <a:pt x="3855" y="819"/>
                    <a:pt x="4109" y="1592"/>
                  </a:cubicBezTo>
                  <a:cubicBezTo>
                    <a:pt x="4484" y="1387"/>
                    <a:pt x="4865" y="1253"/>
                    <a:pt x="5256" y="1253"/>
                  </a:cubicBezTo>
                  <a:cubicBezTo>
                    <a:pt x="5570" y="1253"/>
                    <a:pt x="5891" y="1340"/>
                    <a:pt x="6221" y="1548"/>
                  </a:cubicBezTo>
                  <a:cubicBezTo>
                    <a:pt x="5995" y="1079"/>
                    <a:pt x="4852" y="238"/>
                    <a:pt x="4261" y="83"/>
                  </a:cubicBezTo>
                  <a:cubicBezTo>
                    <a:pt x="4036" y="26"/>
                    <a:pt x="3814" y="1"/>
                    <a:pt x="35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-1366836" y="-1068320"/>
              <a:ext cx="266740" cy="247625"/>
            </a:xfrm>
            <a:custGeom>
              <a:avLst/>
              <a:gdLst/>
              <a:ahLst/>
              <a:cxnLst/>
              <a:rect l="l" t="t" r="r" b="b"/>
              <a:pathLst>
                <a:path w="1842" h="1710" extrusionOk="0">
                  <a:moveTo>
                    <a:pt x="1219" y="1"/>
                  </a:moveTo>
                  <a:cubicBezTo>
                    <a:pt x="978" y="67"/>
                    <a:pt x="725" y="67"/>
                    <a:pt x="589" y="192"/>
                  </a:cubicBezTo>
                  <a:cubicBezTo>
                    <a:pt x="376" y="389"/>
                    <a:pt x="190" y="651"/>
                    <a:pt x="89" y="922"/>
                  </a:cubicBezTo>
                  <a:cubicBezTo>
                    <a:pt x="0" y="1166"/>
                    <a:pt x="268" y="1521"/>
                    <a:pt x="528" y="1630"/>
                  </a:cubicBezTo>
                  <a:cubicBezTo>
                    <a:pt x="654" y="1684"/>
                    <a:pt x="784" y="1709"/>
                    <a:pt x="910" y="1709"/>
                  </a:cubicBezTo>
                  <a:cubicBezTo>
                    <a:pt x="1215" y="1709"/>
                    <a:pt x="1496" y="1560"/>
                    <a:pt x="1634" y="1286"/>
                  </a:cubicBezTo>
                  <a:cubicBezTo>
                    <a:pt x="1838" y="885"/>
                    <a:pt x="1842" y="454"/>
                    <a:pt x="1366" y="118"/>
                  </a:cubicBezTo>
                  <a:cubicBezTo>
                    <a:pt x="1299" y="71"/>
                    <a:pt x="1238" y="15"/>
                    <a:pt x="12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-1902343" y="-3326777"/>
              <a:ext cx="221270" cy="237633"/>
            </a:xfrm>
            <a:custGeom>
              <a:avLst/>
              <a:gdLst/>
              <a:ahLst/>
              <a:cxnLst/>
              <a:rect l="l" t="t" r="r" b="b"/>
              <a:pathLst>
                <a:path w="1528" h="1641" extrusionOk="0">
                  <a:moveTo>
                    <a:pt x="851" y="1"/>
                  </a:moveTo>
                  <a:cubicBezTo>
                    <a:pt x="583" y="1"/>
                    <a:pt x="318" y="164"/>
                    <a:pt x="101" y="453"/>
                  </a:cubicBezTo>
                  <a:cubicBezTo>
                    <a:pt x="1" y="585"/>
                    <a:pt x="23" y="867"/>
                    <a:pt x="86" y="1046"/>
                  </a:cubicBezTo>
                  <a:cubicBezTo>
                    <a:pt x="164" y="1261"/>
                    <a:pt x="346" y="1439"/>
                    <a:pt x="489" y="1640"/>
                  </a:cubicBezTo>
                  <a:lnTo>
                    <a:pt x="1149" y="1376"/>
                  </a:lnTo>
                  <a:lnTo>
                    <a:pt x="1528" y="403"/>
                  </a:lnTo>
                  <a:cubicBezTo>
                    <a:pt x="1321" y="126"/>
                    <a:pt x="1085" y="1"/>
                    <a:pt x="8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-1711049" y="-1610489"/>
              <a:ext cx="226193" cy="268623"/>
            </a:xfrm>
            <a:custGeom>
              <a:avLst/>
              <a:gdLst/>
              <a:ahLst/>
              <a:cxnLst/>
              <a:rect l="l" t="t" r="r" b="b"/>
              <a:pathLst>
                <a:path w="1562" h="1855" extrusionOk="0">
                  <a:moveTo>
                    <a:pt x="292" y="0"/>
                  </a:moveTo>
                  <a:lnTo>
                    <a:pt x="292" y="0"/>
                  </a:lnTo>
                  <a:cubicBezTo>
                    <a:pt x="411" y="584"/>
                    <a:pt x="190" y="1125"/>
                    <a:pt x="1" y="1684"/>
                  </a:cubicBezTo>
                  <a:cubicBezTo>
                    <a:pt x="142" y="1801"/>
                    <a:pt x="325" y="1854"/>
                    <a:pt x="517" y="1854"/>
                  </a:cubicBezTo>
                  <a:cubicBezTo>
                    <a:pt x="967" y="1854"/>
                    <a:pt x="1462" y="1557"/>
                    <a:pt x="1561" y="1089"/>
                  </a:cubicBezTo>
                  <a:lnTo>
                    <a:pt x="2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-3053727" y="-1098730"/>
              <a:ext cx="257327" cy="190570"/>
            </a:xfrm>
            <a:custGeom>
              <a:avLst/>
              <a:gdLst/>
              <a:ahLst/>
              <a:cxnLst/>
              <a:rect l="l" t="t" r="r" b="b"/>
              <a:pathLst>
                <a:path w="1777" h="1316" extrusionOk="0">
                  <a:moveTo>
                    <a:pt x="792" y="0"/>
                  </a:moveTo>
                  <a:cubicBezTo>
                    <a:pt x="733" y="0"/>
                    <a:pt x="674" y="10"/>
                    <a:pt x="617" y="30"/>
                  </a:cubicBezTo>
                  <a:cubicBezTo>
                    <a:pt x="445" y="92"/>
                    <a:pt x="266" y="140"/>
                    <a:pt x="79" y="199"/>
                  </a:cubicBezTo>
                  <a:cubicBezTo>
                    <a:pt x="1" y="536"/>
                    <a:pt x="212" y="1019"/>
                    <a:pt x="525" y="1173"/>
                  </a:cubicBezTo>
                  <a:cubicBezTo>
                    <a:pt x="718" y="1269"/>
                    <a:pt x="905" y="1316"/>
                    <a:pt x="1079" y="1316"/>
                  </a:cubicBezTo>
                  <a:cubicBezTo>
                    <a:pt x="1353" y="1316"/>
                    <a:pt x="1595" y="1201"/>
                    <a:pt x="1777" y="985"/>
                  </a:cubicBezTo>
                  <a:cubicBezTo>
                    <a:pt x="1621" y="759"/>
                    <a:pt x="1457" y="580"/>
                    <a:pt x="1363" y="370"/>
                  </a:cubicBezTo>
                  <a:cubicBezTo>
                    <a:pt x="1266" y="156"/>
                    <a:pt x="1029" y="0"/>
                    <a:pt x="7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-1403183" y="-1270040"/>
              <a:ext cx="236330" cy="188687"/>
            </a:xfrm>
            <a:custGeom>
              <a:avLst/>
              <a:gdLst/>
              <a:ahLst/>
              <a:cxnLst/>
              <a:rect l="l" t="t" r="r" b="b"/>
              <a:pathLst>
                <a:path w="1632" h="1303" extrusionOk="0">
                  <a:moveTo>
                    <a:pt x="555" y="1"/>
                  </a:moveTo>
                  <a:cubicBezTo>
                    <a:pt x="406" y="1"/>
                    <a:pt x="298" y="99"/>
                    <a:pt x="212" y="310"/>
                  </a:cubicBezTo>
                  <a:cubicBezTo>
                    <a:pt x="0" y="831"/>
                    <a:pt x="21" y="962"/>
                    <a:pt x="366" y="1208"/>
                  </a:cubicBezTo>
                  <a:cubicBezTo>
                    <a:pt x="450" y="1267"/>
                    <a:pt x="560" y="1293"/>
                    <a:pt x="582" y="1303"/>
                  </a:cubicBezTo>
                  <a:cubicBezTo>
                    <a:pt x="1294" y="1282"/>
                    <a:pt x="1468" y="1139"/>
                    <a:pt x="1596" y="561"/>
                  </a:cubicBezTo>
                  <a:cubicBezTo>
                    <a:pt x="1632" y="401"/>
                    <a:pt x="1624" y="308"/>
                    <a:pt x="1413" y="282"/>
                  </a:cubicBezTo>
                  <a:cubicBezTo>
                    <a:pt x="1216" y="260"/>
                    <a:pt x="1019" y="176"/>
                    <a:pt x="840" y="85"/>
                  </a:cubicBezTo>
                  <a:cubicBezTo>
                    <a:pt x="731" y="30"/>
                    <a:pt x="637" y="1"/>
                    <a:pt x="5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-1131230" y="-1510135"/>
              <a:ext cx="283828" cy="167980"/>
            </a:xfrm>
            <a:custGeom>
              <a:avLst/>
              <a:gdLst/>
              <a:ahLst/>
              <a:cxnLst/>
              <a:rect l="l" t="t" r="r" b="b"/>
              <a:pathLst>
                <a:path w="1960" h="1160" extrusionOk="0">
                  <a:moveTo>
                    <a:pt x="557" y="1"/>
                  </a:moveTo>
                  <a:cubicBezTo>
                    <a:pt x="543" y="1"/>
                    <a:pt x="530" y="3"/>
                    <a:pt x="521" y="8"/>
                  </a:cubicBezTo>
                  <a:cubicBezTo>
                    <a:pt x="345" y="125"/>
                    <a:pt x="172" y="246"/>
                    <a:pt x="1" y="361"/>
                  </a:cubicBezTo>
                  <a:cubicBezTo>
                    <a:pt x="255" y="1021"/>
                    <a:pt x="595" y="1160"/>
                    <a:pt x="926" y="1160"/>
                  </a:cubicBezTo>
                  <a:cubicBezTo>
                    <a:pt x="999" y="1160"/>
                    <a:pt x="1072" y="1153"/>
                    <a:pt x="1144" y="1143"/>
                  </a:cubicBezTo>
                  <a:cubicBezTo>
                    <a:pt x="1584" y="1088"/>
                    <a:pt x="1907" y="714"/>
                    <a:pt x="1959" y="303"/>
                  </a:cubicBezTo>
                  <a:cubicBezTo>
                    <a:pt x="1493" y="201"/>
                    <a:pt x="1054" y="105"/>
                    <a:pt x="616" y="8"/>
                  </a:cubicBezTo>
                  <a:cubicBezTo>
                    <a:pt x="598" y="5"/>
                    <a:pt x="576" y="1"/>
                    <a:pt x="5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-2821742" y="-970428"/>
              <a:ext cx="296571" cy="163056"/>
            </a:xfrm>
            <a:custGeom>
              <a:avLst/>
              <a:gdLst/>
              <a:ahLst/>
              <a:cxnLst/>
              <a:rect l="l" t="t" r="r" b="b"/>
              <a:pathLst>
                <a:path w="2048" h="1126" extrusionOk="0">
                  <a:moveTo>
                    <a:pt x="1795" y="1"/>
                  </a:moveTo>
                  <a:cubicBezTo>
                    <a:pt x="1580" y="86"/>
                    <a:pt x="1381" y="183"/>
                    <a:pt x="1171" y="241"/>
                  </a:cubicBezTo>
                  <a:cubicBezTo>
                    <a:pt x="1113" y="255"/>
                    <a:pt x="1053" y="263"/>
                    <a:pt x="994" y="263"/>
                  </a:cubicBezTo>
                  <a:cubicBezTo>
                    <a:pt x="925" y="263"/>
                    <a:pt x="857" y="253"/>
                    <a:pt x="792" y="233"/>
                  </a:cubicBezTo>
                  <a:cubicBezTo>
                    <a:pt x="732" y="213"/>
                    <a:pt x="676" y="204"/>
                    <a:pt x="623" y="204"/>
                  </a:cubicBezTo>
                  <a:cubicBezTo>
                    <a:pt x="386" y="204"/>
                    <a:pt x="213" y="381"/>
                    <a:pt x="0" y="512"/>
                  </a:cubicBezTo>
                  <a:cubicBezTo>
                    <a:pt x="261" y="846"/>
                    <a:pt x="542" y="1126"/>
                    <a:pt x="946" y="1126"/>
                  </a:cubicBezTo>
                  <a:cubicBezTo>
                    <a:pt x="1003" y="1126"/>
                    <a:pt x="1062" y="1120"/>
                    <a:pt x="1124" y="1108"/>
                  </a:cubicBezTo>
                  <a:cubicBezTo>
                    <a:pt x="1611" y="1017"/>
                    <a:pt x="1938" y="726"/>
                    <a:pt x="2048" y="200"/>
                  </a:cubicBezTo>
                  <a:lnTo>
                    <a:pt x="179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-2835788" y="-1138842"/>
              <a:ext cx="267030" cy="179275"/>
            </a:xfrm>
            <a:custGeom>
              <a:avLst/>
              <a:gdLst/>
              <a:ahLst/>
              <a:cxnLst/>
              <a:rect l="l" t="t" r="r" b="b"/>
              <a:pathLst>
                <a:path w="1844" h="1238" extrusionOk="0">
                  <a:moveTo>
                    <a:pt x="722" y="1"/>
                  </a:moveTo>
                  <a:lnTo>
                    <a:pt x="1" y="423"/>
                  </a:lnTo>
                  <a:cubicBezTo>
                    <a:pt x="73" y="839"/>
                    <a:pt x="372" y="1123"/>
                    <a:pt x="857" y="1214"/>
                  </a:cubicBezTo>
                  <a:cubicBezTo>
                    <a:pt x="938" y="1230"/>
                    <a:pt x="1015" y="1237"/>
                    <a:pt x="1087" y="1237"/>
                  </a:cubicBezTo>
                  <a:cubicBezTo>
                    <a:pt x="1412" y="1237"/>
                    <a:pt x="1648" y="1078"/>
                    <a:pt x="1844" y="750"/>
                  </a:cubicBezTo>
                  <a:lnTo>
                    <a:pt x="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-3011732" y="-1279743"/>
              <a:ext cx="267899" cy="164070"/>
            </a:xfrm>
            <a:custGeom>
              <a:avLst/>
              <a:gdLst/>
              <a:ahLst/>
              <a:cxnLst/>
              <a:rect l="l" t="t" r="r" b="b"/>
              <a:pathLst>
                <a:path w="1850" h="1133" extrusionOk="0">
                  <a:moveTo>
                    <a:pt x="942" y="0"/>
                  </a:moveTo>
                  <a:cubicBezTo>
                    <a:pt x="916" y="0"/>
                    <a:pt x="892" y="4"/>
                    <a:pt x="872" y="13"/>
                  </a:cubicBezTo>
                  <a:cubicBezTo>
                    <a:pt x="578" y="151"/>
                    <a:pt x="290" y="299"/>
                    <a:pt x="0" y="444"/>
                  </a:cubicBezTo>
                  <a:cubicBezTo>
                    <a:pt x="168" y="882"/>
                    <a:pt x="559" y="1133"/>
                    <a:pt x="976" y="1133"/>
                  </a:cubicBezTo>
                  <a:cubicBezTo>
                    <a:pt x="1183" y="1133"/>
                    <a:pt x="1397" y="1071"/>
                    <a:pt x="1593" y="940"/>
                  </a:cubicBezTo>
                  <a:cubicBezTo>
                    <a:pt x="1849" y="767"/>
                    <a:pt x="1847" y="465"/>
                    <a:pt x="1582" y="303"/>
                  </a:cubicBezTo>
                  <a:cubicBezTo>
                    <a:pt x="1416" y="203"/>
                    <a:pt x="1247" y="112"/>
                    <a:pt x="1073" y="30"/>
                  </a:cubicBezTo>
                  <a:cubicBezTo>
                    <a:pt x="1036" y="12"/>
                    <a:pt x="987" y="0"/>
                    <a:pt x="9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-2253218" y="-3601481"/>
              <a:ext cx="253562" cy="168993"/>
            </a:xfrm>
            <a:custGeom>
              <a:avLst/>
              <a:gdLst/>
              <a:ahLst/>
              <a:cxnLst/>
              <a:rect l="l" t="t" r="r" b="b"/>
              <a:pathLst>
                <a:path w="1751" h="1167" extrusionOk="0">
                  <a:moveTo>
                    <a:pt x="861" y="0"/>
                  </a:moveTo>
                  <a:cubicBezTo>
                    <a:pt x="721" y="0"/>
                    <a:pt x="578" y="36"/>
                    <a:pt x="435" y="120"/>
                  </a:cubicBezTo>
                  <a:cubicBezTo>
                    <a:pt x="1" y="376"/>
                    <a:pt x="27" y="795"/>
                    <a:pt x="511" y="1166"/>
                  </a:cubicBezTo>
                  <a:cubicBezTo>
                    <a:pt x="709" y="948"/>
                    <a:pt x="927" y="833"/>
                    <a:pt x="1166" y="833"/>
                  </a:cubicBezTo>
                  <a:cubicBezTo>
                    <a:pt x="1344" y="833"/>
                    <a:pt x="1534" y="896"/>
                    <a:pt x="1736" y="1027"/>
                  </a:cubicBezTo>
                  <a:cubicBezTo>
                    <a:pt x="1738" y="683"/>
                    <a:pt x="1751" y="369"/>
                    <a:pt x="1474" y="200"/>
                  </a:cubicBezTo>
                  <a:cubicBezTo>
                    <a:pt x="1283" y="83"/>
                    <a:pt x="1075" y="0"/>
                    <a:pt x="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-1626480" y="-1332743"/>
              <a:ext cx="233144" cy="184922"/>
            </a:xfrm>
            <a:custGeom>
              <a:avLst/>
              <a:gdLst/>
              <a:ahLst/>
              <a:cxnLst/>
              <a:rect l="l" t="t" r="r" b="b"/>
              <a:pathLst>
                <a:path w="1610" h="1277" extrusionOk="0">
                  <a:moveTo>
                    <a:pt x="589" y="0"/>
                  </a:moveTo>
                  <a:cubicBezTo>
                    <a:pt x="556" y="7"/>
                    <a:pt x="524" y="19"/>
                    <a:pt x="494" y="37"/>
                  </a:cubicBezTo>
                  <a:cubicBezTo>
                    <a:pt x="333" y="147"/>
                    <a:pt x="0" y="50"/>
                    <a:pt x="26" y="392"/>
                  </a:cubicBezTo>
                  <a:cubicBezTo>
                    <a:pt x="48" y="710"/>
                    <a:pt x="104" y="1018"/>
                    <a:pt x="446" y="1182"/>
                  </a:cubicBezTo>
                  <a:cubicBezTo>
                    <a:pt x="573" y="1243"/>
                    <a:pt x="698" y="1276"/>
                    <a:pt x="818" y="1276"/>
                  </a:cubicBezTo>
                  <a:cubicBezTo>
                    <a:pt x="972" y="1276"/>
                    <a:pt x="1117" y="1221"/>
                    <a:pt x="1247" y="1100"/>
                  </a:cubicBezTo>
                  <a:cubicBezTo>
                    <a:pt x="1396" y="963"/>
                    <a:pt x="1483" y="762"/>
                    <a:pt x="1609" y="572"/>
                  </a:cubicBezTo>
                  <a:cubicBezTo>
                    <a:pt x="1370" y="498"/>
                    <a:pt x="1173" y="470"/>
                    <a:pt x="1009" y="377"/>
                  </a:cubicBezTo>
                  <a:cubicBezTo>
                    <a:pt x="857" y="292"/>
                    <a:pt x="740" y="139"/>
                    <a:pt x="5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-1772593" y="-3477958"/>
              <a:ext cx="233434" cy="175365"/>
            </a:xfrm>
            <a:custGeom>
              <a:avLst/>
              <a:gdLst/>
              <a:ahLst/>
              <a:cxnLst/>
              <a:rect l="l" t="t" r="r" b="b"/>
              <a:pathLst>
                <a:path w="1612" h="1211" extrusionOk="0">
                  <a:moveTo>
                    <a:pt x="769" y="1"/>
                  </a:moveTo>
                  <a:cubicBezTo>
                    <a:pt x="430" y="1"/>
                    <a:pt x="104" y="156"/>
                    <a:pt x="21" y="575"/>
                  </a:cubicBezTo>
                  <a:cubicBezTo>
                    <a:pt x="0" y="670"/>
                    <a:pt x="61" y="833"/>
                    <a:pt x="138" y="885"/>
                  </a:cubicBezTo>
                  <a:cubicBezTo>
                    <a:pt x="333" y="1016"/>
                    <a:pt x="558" y="1101"/>
                    <a:pt x="781" y="1211"/>
                  </a:cubicBezTo>
                  <a:cubicBezTo>
                    <a:pt x="888" y="1095"/>
                    <a:pt x="1005" y="950"/>
                    <a:pt x="1145" y="832"/>
                  </a:cubicBezTo>
                  <a:cubicBezTo>
                    <a:pt x="1284" y="715"/>
                    <a:pt x="1449" y="623"/>
                    <a:pt x="1611" y="514"/>
                  </a:cubicBezTo>
                  <a:cubicBezTo>
                    <a:pt x="1563" y="185"/>
                    <a:pt x="1303" y="94"/>
                    <a:pt x="1043" y="33"/>
                  </a:cubicBezTo>
                  <a:cubicBezTo>
                    <a:pt x="953" y="12"/>
                    <a:pt x="861" y="1"/>
                    <a:pt x="7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-1500930" y="-1437441"/>
              <a:ext cx="239371" cy="150747"/>
            </a:xfrm>
            <a:custGeom>
              <a:avLst/>
              <a:gdLst/>
              <a:ahLst/>
              <a:cxnLst/>
              <a:rect l="l" t="t" r="r" b="b"/>
              <a:pathLst>
                <a:path w="1653" h="1041" extrusionOk="0">
                  <a:moveTo>
                    <a:pt x="387" y="0"/>
                  </a:moveTo>
                  <a:cubicBezTo>
                    <a:pt x="285" y="143"/>
                    <a:pt x="138" y="312"/>
                    <a:pt x="40" y="507"/>
                  </a:cubicBezTo>
                  <a:cubicBezTo>
                    <a:pt x="1" y="584"/>
                    <a:pt x="32" y="762"/>
                    <a:pt x="97" y="816"/>
                  </a:cubicBezTo>
                  <a:cubicBezTo>
                    <a:pt x="271" y="959"/>
                    <a:pt x="498" y="1040"/>
                    <a:pt x="725" y="1040"/>
                  </a:cubicBezTo>
                  <a:cubicBezTo>
                    <a:pt x="1050" y="1040"/>
                    <a:pt x="1374" y="875"/>
                    <a:pt x="1541" y="491"/>
                  </a:cubicBezTo>
                  <a:cubicBezTo>
                    <a:pt x="1588" y="381"/>
                    <a:pt x="1621" y="266"/>
                    <a:pt x="1653" y="177"/>
                  </a:cubicBezTo>
                  <a:lnTo>
                    <a:pt x="38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-2215567" y="-3791037"/>
              <a:ext cx="205485" cy="170152"/>
            </a:xfrm>
            <a:custGeom>
              <a:avLst/>
              <a:gdLst/>
              <a:ahLst/>
              <a:cxnLst/>
              <a:rect l="l" t="t" r="r" b="b"/>
              <a:pathLst>
                <a:path w="1419" h="1175" extrusionOk="0">
                  <a:moveTo>
                    <a:pt x="709" y="1"/>
                  </a:moveTo>
                  <a:cubicBezTo>
                    <a:pt x="692" y="1"/>
                    <a:pt x="675" y="2"/>
                    <a:pt x="658" y="4"/>
                  </a:cubicBezTo>
                  <a:cubicBezTo>
                    <a:pt x="330" y="43"/>
                    <a:pt x="1" y="379"/>
                    <a:pt x="16" y="673"/>
                  </a:cubicBezTo>
                  <a:cubicBezTo>
                    <a:pt x="17" y="727"/>
                    <a:pt x="66" y="784"/>
                    <a:pt x="103" y="833"/>
                  </a:cubicBezTo>
                  <a:cubicBezTo>
                    <a:pt x="177" y="933"/>
                    <a:pt x="259" y="1028"/>
                    <a:pt x="343" y="1128"/>
                  </a:cubicBezTo>
                  <a:lnTo>
                    <a:pt x="937" y="1174"/>
                  </a:lnTo>
                  <a:cubicBezTo>
                    <a:pt x="1086" y="1007"/>
                    <a:pt x="1234" y="847"/>
                    <a:pt x="1372" y="678"/>
                  </a:cubicBezTo>
                  <a:cubicBezTo>
                    <a:pt x="1405" y="628"/>
                    <a:pt x="1418" y="565"/>
                    <a:pt x="1409" y="504"/>
                  </a:cubicBezTo>
                  <a:cubicBezTo>
                    <a:pt x="1364" y="259"/>
                    <a:pt x="989" y="1"/>
                    <a:pt x="7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-2400344" y="-3469559"/>
              <a:ext cx="239226" cy="182895"/>
            </a:xfrm>
            <a:custGeom>
              <a:avLst/>
              <a:gdLst/>
              <a:ahLst/>
              <a:cxnLst/>
              <a:rect l="l" t="t" r="r" b="b"/>
              <a:pathLst>
                <a:path w="1652" h="1263" extrusionOk="0">
                  <a:moveTo>
                    <a:pt x="678" y="0"/>
                  </a:moveTo>
                  <a:cubicBezTo>
                    <a:pt x="480" y="0"/>
                    <a:pt x="255" y="87"/>
                    <a:pt x="0" y="290"/>
                  </a:cubicBezTo>
                  <a:cubicBezTo>
                    <a:pt x="164" y="448"/>
                    <a:pt x="329" y="595"/>
                    <a:pt x="478" y="759"/>
                  </a:cubicBezTo>
                  <a:cubicBezTo>
                    <a:pt x="621" y="915"/>
                    <a:pt x="745" y="1089"/>
                    <a:pt x="883" y="1262"/>
                  </a:cubicBezTo>
                  <a:cubicBezTo>
                    <a:pt x="1031" y="1223"/>
                    <a:pt x="1189" y="1166"/>
                    <a:pt x="1351" y="1143"/>
                  </a:cubicBezTo>
                  <a:cubicBezTo>
                    <a:pt x="1600" y="1106"/>
                    <a:pt x="1652" y="926"/>
                    <a:pt x="1568" y="761"/>
                  </a:cubicBezTo>
                  <a:cubicBezTo>
                    <a:pt x="1352" y="332"/>
                    <a:pt x="1066" y="0"/>
                    <a:pt x="6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-2167345" y="-3454209"/>
              <a:ext cx="220546" cy="180868"/>
            </a:xfrm>
            <a:custGeom>
              <a:avLst/>
              <a:gdLst/>
              <a:ahLst/>
              <a:cxnLst/>
              <a:rect l="l" t="t" r="r" b="b"/>
              <a:pathLst>
                <a:path w="1523" h="1249" extrusionOk="0">
                  <a:moveTo>
                    <a:pt x="607" y="0"/>
                  </a:moveTo>
                  <a:cubicBezTo>
                    <a:pt x="470" y="0"/>
                    <a:pt x="329" y="117"/>
                    <a:pt x="195" y="188"/>
                  </a:cubicBezTo>
                  <a:cubicBezTo>
                    <a:pt x="0" y="290"/>
                    <a:pt x="106" y="422"/>
                    <a:pt x="156" y="564"/>
                  </a:cubicBezTo>
                  <a:cubicBezTo>
                    <a:pt x="195" y="673"/>
                    <a:pt x="190" y="798"/>
                    <a:pt x="197" y="852"/>
                  </a:cubicBezTo>
                  <a:cubicBezTo>
                    <a:pt x="528" y="989"/>
                    <a:pt x="801" y="1091"/>
                    <a:pt x="1065" y="1212"/>
                  </a:cubicBezTo>
                  <a:cubicBezTo>
                    <a:pt x="1114" y="1234"/>
                    <a:pt x="1153" y="1248"/>
                    <a:pt x="1186" y="1248"/>
                  </a:cubicBezTo>
                  <a:cubicBezTo>
                    <a:pt x="1238" y="1248"/>
                    <a:pt x="1275" y="1214"/>
                    <a:pt x="1312" y="1123"/>
                  </a:cubicBezTo>
                  <a:cubicBezTo>
                    <a:pt x="1522" y="610"/>
                    <a:pt x="1169" y="10"/>
                    <a:pt x="613" y="1"/>
                  </a:cubicBezTo>
                  <a:cubicBezTo>
                    <a:pt x="611" y="0"/>
                    <a:pt x="609" y="0"/>
                    <a:pt x="6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-1274302" y="-1442799"/>
              <a:ext cx="196797" cy="187384"/>
            </a:xfrm>
            <a:custGeom>
              <a:avLst/>
              <a:gdLst/>
              <a:ahLst/>
              <a:cxnLst/>
              <a:rect l="l" t="t" r="r" b="b"/>
              <a:pathLst>
                <a:path w="1359" h="1294" extrusionOk="0">
                  <a:moveTo>
                    <a:pt x="731" y="0"/>
                  </a:moveTo>
                  <a:lnTo>
                    <a:pt x="400" y="93"/>
                  </a:lnTo>
                  <a:lnTo>
                    <a:pt x="0" y="1028"/>
                  </a:lnTo>
                  <a:cubicBezTo>
                    <a:pt x="152" y="1204"/>
                    <a:pt x="376" y="1294"/>
                    <a:pt x="605" y="1294"/>
                  </a:cubicBezTo>
                  <a:cubicBezTo>
                    <a:pt x="876" y="1294"/>
                    <a:pt x="1152" y="1168"/>
                    <a:pt x="1320" y="914"/>
                  </a:cubicBezTo>
                  <a:cubicBezTo>
                    <a:pt x="1349" y="868"/>
                    <a:pt x="1359" y="767"/>
                    <a:pt x="1329" y="728"/>
                  </a:cubicBezTo>
                  <a:cubicBezTo>
                    <a:pt x="1145" y="491"/>
                    <a:pt x="948" y="262"/>
                    <a:pt x="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-1915810" y="-3617410"/>
              <a:ext cx="219242" cy="181881"/>
            </a:xfrm>
            <a:custGeom>
              <a:avLst/>
              <a:gdLst/>
              <a:ahLst/>
              <a:cxnLst/>
              <a:rect l="l" t="t" r="r" b="b"/>
              <a:pathLst>
                <a:path w="1514" h="1256" extrusionOk="0">
                  <a:moveTo>
                    <a:pt x="864" y="0"/>
                  </a:moveTo>
                  <a:cubicBezTo>
                    <a:pt x="801" y="0"/>
                    <a:pt x="743" y="8"/>
                    <a:pt x="688" y="27"/>
                  </a:cubicBezTo>
                  <a:cubicBezTo>
                    <a:pt x="333" y="158"/>
                    <a:pt x="1" y="397"/>
                    <a:pt x="125" y="845"/>
                  </a:cubicBezTo>
                  <a:lnTo>
                    <a:pt x="842" y="1256"/>
                  </a:lnTo>
                  <a:cubicBezTo>
                    <a:pt x="1314" y="1055"/>
                    <a:pt x="1153" y="488"/>
                    <a:pt x="1513" y="93"/>
                  </a:cubicBezTo>
                  <a:cubicBezTo>
                    <a:pt x="1274" y="69"/>
                    <a:pt x="1052" y="0"/>
                    <a:pt x="8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"/>
            <p:cNvSpPr/>
            <p:nvPr/>
          </p:nvSpPr>
          <p:spPr>
            <a:xfrm>
              <a:off x="-1978513" y="-3465939"/>
              <a:ext cx="177971" cy="243281"/>
            </a:xfrm>
            <a:custGeom>
              <a:avLst/>
              <a:gdLst/>
              <a:ahLst/>
              <a:cxnLst/>
              <a:rect l="l" t="t" r="r" b="b"/>
              <a:pathLst>
                <a:path w="1229" h="1680" extrusionOk="0">
                  <a:moveTo>
                    <a:pt x="374" y="0"/>
                  </a:moveTo>
                  <a:cubicBezTo>
                    <a:pt x="224" y="0"/>
                    <a:pt x="97" y="61"/>
                    <a:pt x="1" y="258"/>
                  </a:cubicBezTo>
                  <a:cubicBezTo>
                    <a:pt x="337" y="598"/>
                    <a:pt x="298" y="1003"/>
                    <a:pt x="151" y="1431"/>
                  </a:cubicBezTo>
                  <a:cubicBezTo>
                    <a:pt x="129" y="1497"/>
                    <a:pt x="203" y="1598"/>
                    <a:pt x="266" y="1680"/>
                  </a:cubicBezTo>
                  <a:cubicBezTo>
                    <a:pt x="435" y="1191"/>
                    <a:pt x="779" y="921"/>
                    <a:pt x="1229" y="776"/>
                  </a:cubicBezTo>
                  <a:cubicBezTo>
                    <a:pt x="1182" y="371"/>
                    <a:pt x="998" y="126"/>
                    <a:pt x="605" y="33"/>
                  </a:cubicBezTo>
                  <a:cubicBezTo>
                    <a:pt x="523" y="14"/>
                    <a:pt x="446" y="0"/>
                    <a:pt x="3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"/>
            <p:cNvSpPr/>
            <p:nvPr/>
          </p:nvSpPr>
          <p:spPr>
            <a:xfrm>
              <a:off x="-1997917" y="-3821448"/>
              <a:ext cx="204182" cy="175799"/>
            </a:xfrm>
            <a:custGeom>
              <a:avLst/>
              <a:gdLst/>
              <a:ahLst/>
              <a:cxnLst/>
              <a:rect l="l" t="t" r="r" b="b"/>
              <a:pathLst>
                <a:path w="1410" h="1214" extrusionOk="0">
                  <a:moveTo>
                    <a:pt x="476" y="0"/>
                  </a:moveTo>
                  <a:cubicBezTo>
                    <a:pt x="332" y="0"/>
                    <a:pt x="171" y="172"/>
                    <a:pt x="45" y="294"/>
                  </a:cubicBezTo>
                  <a:cubicBezTo>
                    <a:pt x="1" y="336"/>
                    <a:pt x="34" y="468"/>
                    <a:pt x="45" y="558"/>
                  </a:cubicBezTo>
                  <a:cubicBezTo>
                    <a:pt x="55" y="621"/>
                    <a:pt x="88" y="678"/>
                    <a:pt x="114" y="747"/>
                  </a:cubicBezTo>
                  <a:cubicBezTo>
                    <a:pt x="482" y="788"/>
                    <a:pt x="826" y="807"/>
                    <a:pt x="1045" y="1148"/>
                  </a:cubicBezTo>
                  <a:cubicBezTo>
                    <a:pt x="1071" y="1190"/>
                    <a:pt x="1158" y="1213"/>
                    <a:pt x="1234" y="1213"/>
                  </a:cubicBezTo>
                  <a:cubicBezTo>
                    <a:pt x="1264" y="1213"/>
                    <a:pt x="1292" y="1210"/>
                    <a:pt x="1315" y="1202"/>
                  </a:cubicBezTo>
                  <a:cubicBezTo>
                    <a:pt x="1367" y="1186"/>
                    <a:pt x="1409" y="1048"/>
                    <a:pt x="1404" y="970"/>
                  </a:cubicBezTo>
                  <a:cubicBezTo>
                    <a:pt x="1372" y="563"/>
                    <a:pt x="872" y="9"/>
                    <a:pt x="478" y="0"/>
                  </a:cubicBezTo>
                  <a:cubicBezTo>
                    <a:pt x="478" y="0"/>
                    <a:pt x="477" y="0"/>
                    <a:pt x="4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-2038754" y="-3683444"/>
              <a:ext cx="167256" cy="199548"/>
            </a:xfrm>
            <a:custGeom>
              <a:avLst/>
              <a:gdLst/>
              <a:ahLst/>
              <a:cxnLst/>
              <a:rect l="l" t="t" r="r" b="b"/>
              <a:pathLst>
                <a:path w="1155" h="1378" extrusionOk="0">
                  <a:moveTo>
                    <a:pt x="737" y="0"/>
                  </a:moveTo>
                  <a:cubicBezTo>
                    <a:pt x="682" y="0"/>
                    <a:pt x="625" y="8"/>
                    <a:pt x="569" y="23"/>
                  </a:cubicBezTo>
                  <a:cubicBezTo>
                    <a:pt x="329" y="90"/>
                    <a:pt x="21" y="169"/>
                    <a:pt x="0" y="394"/>
                  </a:cubicBezTo>
                  <a:lnTo>
                    <a:pt x="536" y="1375"/>
                  </a:lnTo>
                  <a:cubicBezTo>
                    <a:pt x="544" y="1377"/>
                    <a:pt x="552" y="1377"/>
                    <a:pt x="560" y="1377"/>
                  </a:cubicBezTo>
                  <a:cubicBezTo>
                    <a:pt x="663" y="1377"/>
                    <a:pt x="718" y="1277"/>
                    <a:pt x="772" y="1113"/>
                  </a:cubicBezTo>
                  <a:cubicBezTo>
                    <a:pt x="859" y="840"/>
                    <a:pt x="1000" y="586"/>
                    <a:pt x="1154" y="248"/>
                  </a:cubicBezTo>
                  <a:cubicBezTo>
                    <a:pt x="1104" y="91"/>
                    <a:pt x="931" y="0"/>
                    <a:pt x="7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-2369500" y="-3664329"/>
              <a:ext cx="181013" cy="165807"/>
            </a:xfrm>
            <a:custGeom>
              <a:avLst/>
              <a:gdLst/>
              <a:ahLst/>
              <a:cxnLst/>
              <a:rect l="l" t="t" r="r" b="b"/>
              <a:pathLst>
                <a:path w="1250" h="1145" extrusionOk="0">
                  <a:moveTo>
                    <a:pt x="739" y="0"/>
                  </a:moveTo>
                  <a:cubicBezTo>
                    <a:pt x="538" y="0"/>
                    <a:pt x="310" y="83"/>
                    <a:pt x="183" y="220"/>
                  </a:cubicBezTo>
                  <a:cubicBezTo>
                    <a:pt x="29" y="385"/>
                    <a:pt x="1" y="902"/>
                    <a:pt x="142" y="1065"/>
                  </a:cubicBezTo>
                  <a:cubicBezTo>
                    <a:pt x="179" y="1102"/>
                    <a:pt x="227" y="1126"/>
                    <a:pt x="280" y="1132"/>
                  </a:cubicBezTo>
                  <a:cubicBezTo>
                    <a:pt x="408" y="1145"/>
                    <a:pt x="536" y="1143"/>
                    <a:pt x="586" y="1145"/>
                  </a:cubicBezTo>
                  <a:cubicBezTo>
                    <a:pt x="781" y="870"/>
                    <a:pt x="926" y="634"/>
                    <a:pt x="1105" y="424"/>
                  </a:cubicBezTo>
                  <a:cubicBezTo>
                    <a:pt x="1249" y="255"/>
                    <a:pt x="1131" y="160"/>
                    <a:pt x="1032" y="84"/>
                  </a:cubicBezTo>
                  <a:cubicBezTo>
                    <a:pt x="958" y="26"/>
                    <a:pt x="853" y="0"/>
                    <a:pt x="7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-2972778" y="-887163"/>
              <a:ext cx="197086" cy="137280"/>
            </a:xfrm>
            <a:custGeom>
              <a:avLst/>
              <a:gdLst/>
              <a:ahLst/>
              <a:cxnLst/>
              <a:rect l="l" t="t" r="r" b="b"/>
              <a:pathLst>
                <a:path w="1361" h="948" extrusionOk="0">
                  <a:moveTo>
                    <a:pt x="1" y="0"/>
                  </a:moveTo>
                  <a:lnTo>
                    <a:pt x="1" y="0"/>
                  </a:lnTo>
                  <a:cubicBezTo>
                    <a:pt x="25" y="422"/>
                    <a:pt x="306" y="844"/>
                    <a:pt x="642" y="922"/>
                  </a:cubicBezTo>
                  <a:cubicBezTo>
                    <a:pt x="718" y="939"/>
                    <a:pt x="789" y="947"/>
                    <a:pt x="854" y="947"/>
                  </a:cubicBezTo>
                  <a:cubicBezTo>
                    <a:pt x="1093" y="947"/>
                    <a:pt x="1263" y="838"/>
                    <a:pt x="1361" y="647"/>
                  </a:cubicBezTo>
                  <a:cubicBezTo>
                    <a:pt x="1203" y="446"/>
                    <a:pt x="1062" y="264"/>
                    <a:pt x="917" y="86"/>
                  </a:cubicBezTo>
                  <a:cubicBezTo>
                    <a:pt x="887" y="52"/>
                    <a:pt x="846" y="30"/>
                    <a:pt x="802" y="26"/>
                  </a:cubicBezTo>
                  <a:cubicBezTo>
                    <a:pt x="534" y="13"/>
                    <a:pt x="267" y="8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-2094795" y="-3938744"/>
              <a:ext cx="204472" cy="150168"/>
            </a:xfrm>
            <a:custGeom>
              <a:avLst/>
              <a:gdLst/>
              <a:ahLst/>
              <a:cxnLst/>
              <a:rect l="l" t="t" r="r" b="b"/>
              <a:pathLst>
                <a:path w="1412" h="1037" extrusionOk="0">
                  <a:moveTo>
                    <a:pt x="779" y="0"/>
                  </a:moveTo>
                  <a:cubicBezTo>
                    <a:pt x="519" y="0"/>
                    <a:pt x="181" y="221"/>
                    <a:pt x="105" y="453"/>
                  </a:cubicBezTo>
                  <a:cubicBezTo>
                    <a:pt x="1" y="771"/>
                    <a:pt x="18" y="799"/>
                    <a:pt x="451" y="1037"/>
                  </a:cubicBezTo>
                  <a:cubicBezTo>
                    <a:pt x="821" y="743"/>
                    <a:pt x="947" y="643"/>
                    <a:pt x="1104" y="643"/>
                  </a:cubicBezTo>
                  <a:cubicBezTo>
                    <a:pt x="1186" y="643"/>
                    <a:pt x="1275" y="669"/>
                    <a:pt x="1411" y="710"/>
                  </a:cubicBezTo>
                  <a:cubicBezTo>
                    <a:pt x="1396" y="277"/>
                    <a:pt x="1214" y="54"/>
                    <a:pt x="833" y="4"/>
                  </a:cubicBezTo>
                  <a:cubicBezTo>
                    <a:pt x="816" y="1"/>
                    <a:pt x="797" y="0"/>
                    <a:pt x="7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"/>
            <p:cNvSpPr/>
            <p:nvPr/>
          </p:nvSpPr>
          <p:spPr>
            <a:xfrm>
              <a:off x="-1170473" y="-1199083"/>
              <a:ext cx="186950" cy="139886"/>
            </a:xfrm>
            <a:custGeom>
              <a:avLst/>
              <a:gdLst/>
              <a:ahLst/>
              <a:cxnLst/>
              <a:rect l="l" t="t" r="r" b="b"/>
              <a:pathLst>
                <a:path w="1291" h="966" extrusionOk="0">
                  <a:moveTo>
                    <a:pt x="248" y="1"/>
                  </a:moveTo>
                  <a:cubicBezTo>
                    <a:pt x="181" y="177"/>
                    <a:pt x="84" y="402"/>
                    <a:pt x="17" y="638"/>
                  </a:cubicBezTo>
                  <a:cubicBezTo>
                    <a:pt x="1" y="699"/>
                    <a:pt x="64" y="811"/>
                    <a:pt x="123" y="859"/>
                  </a:cubicBezTo>
                  <a:cubicBezTo>
                    <a:pt x="214" y="930"/>
                    <a:pt x="333" y="965"/>
                    <a:pt x="456" y="965"/>
                  </a:cubicBezTo>
                  <a:cubicBezTo>
                    <a:pt x="632" y="965"/>
                    <a:pt x="816" y="894"/>
                    <a:pt x="935" y="755"/>
                  </a:cubicBezTo>
                  <a:cubicBezTo>
                    <a:pt x="1078" y="586"/>
                    <a:pt x="1177" y="378"/>
                    <a:pt x="1290" y="194"/>
                  </a:cubicBezTo>
                  <a:lnTo>
                    <a:pt x="24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-1504984" y="-1139277"/>
              <a:ext cx="174641" cy="150892"/>
            </a:xfrm>
            <a:custGeom>
              <a:avLst/>
              <a:gdLst/>
              <a:ahLst/>
              <a:cxnLst/>
              <a:rect l="l" t="t" r="r" b="b"/>
              <a:pathLst>
                <a:path w="1206" h="1042" extrusionOk="0">
                  <a:moveTo>
                    <a:pt x="482" y="0"/>
                  </a:moveTo>
                  <a:cubicBezTo>
                    <a:pt x="447" y="30"/>
                    <a:pt x="406" y="52"/>
                    <a:pt x="363" y="63"/>
                  </a:cubicBezTo>
                  <a:cubicBezTo>
                    <a:pt x="150" y="110"/>
                    <a:pt x="1" y="214"/>
                    <a:pt x="14" y="452"/>
                  </a:cubicBezTo>
                  <a:cubicBezTo>
                    <a:pt x="29" y="708"/>
                    <a:pt x="187" y="877"/>
                    <a:pt x="410" y="974"/>
                  </a:cubicBezTo>
                  <a:cubicBezTo>
                    <a:pt x="516" y="1019"/>
                    <a:pt x="612" y="1042"/>
                    <a:pt x="700" y="1042"/>
                  </a:cubicBezTo>
                  <a:cubicBezTo>
                    <a:pt x="910" y="1042"/>
                    <a:pt x="1073" y="915"/>
                    <a:pt x="1205" y="671"/>
                  </a:cubicBezTo>
                  <a:lnTo>
                    <a:pt x="48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-1774041" y="-3745133"/>
              <a:ext cx="159725" cy="127143"/>
            </a:xfrm>
            <a:custGeom>
              <a:avLst/>
              <a:gdLst/>
              <a:ahLst/>
              <a:cxnLst/>
              <a:rect l="l" t="t" r="r" b="b"/>
              <a:pathLst>
                <a:path w="1103" h="878" extrusionOk="0">
                  <a:moveTo>
                    <a:pt x="496" y="0"/>
                  </a:moveTo>
                  <a:cubicBezTo>
                    <a:pt x="396" y="0"/>
                    <a:pt x="289" y="25"/>
                    <a:pt x="176" y="73"/>
                  </a:cubicBezTo>
                  <a:cubicBezTo>
                    <a:pt x="97" y="107"/>
                    <a:pt x="23" y="235"/>
                    <a:pt x="14" y="326"/>
                  </a:cubicBezTo>
                  <a:cubicBezTo>
                    <a:pt x="1" y="447"/>
                    <a:pt x="53" y="573"/>
                    <a:pt x="70" y="659"/>
                  </a:cubicBezTo>
                  <a:cubicBezTo>
                    <a:pt x="248" y="739"/>
                    <a:pt x="391" y="837"/>
                    <a:pt x="549" y="865"/>
                  </a:cubicBezTo>
                  <a:cubicBezTo>
                    <a:pt x="599" y="874"/>
                    <a:pt x="650" y="878"/>
                    <a:pt x="701" y="878"/>
                  </a:cubicBezTo>
                  <a:cubicBezTo>
                    <a:pt x="821" y="878"/>
                    <a:pt x="943" y="859"/>
                    <a:pt x="1064" y="856"/>
                  </a:cubicBezTo>
                  <a:cubicBezTo>
                    <a:pt x="1054" y="683"/>
                    <a:pt x="1103" y="475"/>
                    <a:pt x="1025" y="343"/>
                  </a:cubicBezTo>
                  <a:cubicBezTo>
                    <a:pt x="885" y="111"/>
                    <a:pt x="706" y="0"/>
                    <a:pt x="4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-1710470" y="-3590765"/>
              <a:ext cx="189267" cy="101946"/>
            </a:xfrm>
            <a:custGeom>
              <a:avLst/>
              <a:gdLst/>
              <a:ahLst/>
              <a:cxnLst/>
              <a:rect l="l" t="t" r="r" b="b"/>
              <a:pathLst>
                <a:path w="1307" h="704" extrusionOk="0">
                  <a:moveTo>
                    <a:pt x="499" y="0"/>
                  </a:moveTo>
                  <a:cubicBezTo>
                    <a:pt x="242" y="0"/>
                    <a:pt x="40" y="262"/>
                    <a:pt x="0" y="602"/>
                  </a:cubicBezTo>
                  <a:cubicBezTo>
                    <a:pt x="156" y="605"/>
                    <a:pt x="314" y="602"/>
                    <a:pt x="469" y="616"/>
                  </a:cubicBezTo>
                  <a:cubicBezTo>
                    <a:pt x="625" y="633"/>
                    <a:pt x="775" y="672"/>
                    <a:pt x="941" y="704"/>
                  </a:cubicBezTo>
                  <a:lnTo>
                    <a:pt x="1301" y="477"/>
                  </a:lnTo>
                  <a:cubicBezTo>
                    <a:pt x="1307" y="107"/>
                    <a:pt x="980" y="35"/>
                    <a:pt x="530" y="1"/>
                  </a:cubicBezTo>
                  <a:cubicBezTo>
                    <a:pt x="519" y="1"/>
                    <a:pt x="509" y="0"/>
                    <a:pt x="4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"/>
            <p:cNvSpPr/>
            <p:nvPr/>
          </p:nvSpPr>
          <p:spPr>
            <a:xfrm>
              <a:off x="-3169865" y="-1230218"/>
              <a:ext cx="184343" cy="120627"/>
            </a:xfrm>
            <a:custGeom>
              <a:avLst/>
              <a:gdLst/>
              <a:ahLst/>
              <a:cxnLst/>
              <a:rect l="l" t="t" r="r" b="b"/>
              <a:pathLst>
                <a:path w="1273" h="833" extrusionOk="0">
                  <a:moveTo>
                    <a:pt x="114" y="0"/>
                  </a:moveTo>
                  <a:cubicBezTo>
                    <a:pt x="19" y="0"/>
                    <a:pt x="0" y="65"/>
                    <a:pt x="24" y="182"/>
                  </a:cubicBezTo>
                  <a:cubicBezTo>
                    <a:pt x="100" y="556"/>
                    <a:pt x="552" y="833"/>
                    <a:pt x="947" y="833"/>
                  </a:cubicBezTo>
                  <a:cubicBezTo>
                    <a:pt x="1064" y="833"/>
                    <a:pt x="1177" y="808"/>
                    <a:pt x="1273" y="754"/>
                  </a:cubicBezTo>
                  <a:cubicBezTo>
                    <a:pt x="1148" y="556"/>
                    <a:pt x="1029" y="353"/>
                    <a:pt x="894" y="160"/>
                  </a:cubicBezTo>
                  <a:cubicBezTo>
                    <a:pt x="866" y="119"/>
                    <a:pt x="786" y="104"/>
                    <a:pt x="726" y="95"/>
                  </a:cubicBezTo>
                  <a:cubicBezTo>
                    <a:pt x="552" y="65"/>
                    <a:pt x="371" y="56"/>
                    <a:pt x="202" y="13"/>
                  </a:cubicBezTo>
                  <a:cubicBezTo>
                    <a:pt x="168" y="4"/>
                    <a:pt x="138" y="0"/>
                    <a:pt x="1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-1111825" y="-1316669"/>
              <a:ext cx="175075" cy="112517"/>
            </a:xfrm>
            <a:custGeom>
              <a:avLst/>
              <a:gdLst/>
              <a:ahLst/>
              <a:cxnLst/>
              <a:rect l="l" t="t" r="r" b="b"/>
              <a:pathLst>
                <a:path w="1209" h="777" extrusionOk="0">
                  <a:moveTo>
                    <a:pt x="946" y="0"/>
                  </a:moveTo>
                  <a:cubicBezTo>
                    <a:pt x="539" y="0"/>
                    <a:pt x="259" y="263"/>
                    <a:pt x="1" y="586"/>
                  </a:cubicBezTo>
                  <a:cubicBezTo>
                    <a:pt x="132" y="711"/>
                    <a:pt x="298" y="777"/>
                    <a:pt x="467" y="777"/>
                  </a:cubicBezTo>
                  <a:cubicBezTo>
                    <a:pt x="537" y="777"/>
                    <a:pt x="608" y="765"/>
                    <a:pt x="677" y="742"/>
                  </a:cubicBezTo>
                  <a:cubicBezTo>
                    <a:pt x="997" y="632"/>
                    <a:pt x="1145" y="348"/>
                    <a:pt x="1209" y="34"/>
                  </a:cubicBezTo>
                  <a:cubicBezTo>
                    <a:pt x="1115" y="11"/>
                    <a:pt x="1028" y="0"/>
                    <a:pt x="9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"/>
            <p:cNvSpPr/>
            <p:nvPr/>
          </p:nvSpPr>
          <p:spPr>
            <a:xfrm>
              <a:off x="-1855280" y="-3871552"/>
              <a:ext cx="146837" cy="121496"/>
            </a:xfrm>
            <a:custGeom>
              <a:avLst/>
              <a:gdLst/>
              <a:ahLst/>
              <a:cxnLst/>
              <a:rect l="l" t="t" r="r" b="b"/>
              <a:pathLst>
                <a:path w="1014" h="839" extrusionOk="0">
                  <a:moveTo>
                    <a:pt x="429" y="0"/>
                  </a:moveTo>
                  <a:cubicBezTo>
                    <a:pt x="229" y="0"/>
                    <a:pt x="81" y="142"/>
                    <a:pt x="1" y="350"/>
                  </a:cubicBezTo>
                  <a:lnTo>
                    <a:pt x="489" y="839"/>
                  </a:lnTo>
                  <a:cubicBezTo>
                    <a:pt x="666" y="723"/>
                    <a:pt x="1013" y="708"/>
                    <a:pt x="920" y="361"/>
                  </a:cubicBezTo>
                  <a:cubicBezTo>
                    <a:pt x="885" y="224"/>
                    <a:pt x="714" y="64"/>
                    <a:pt x="573" y="23"/>
                  </a:cubicBezTo>
                  <a:cubicBezTo>
                    <a:pt x="523" y="7"/>
                    <a:pt x="475" y="0"/>
                    <a:pt x="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"/>
            <p:cNvSpPr/>
            <p:nvPr/>
          </p:nvSpPr>
          <p:spPr>
            <a:xfrm>
              <a:off x="-2544865" y="-1071795"/>
              <a:ext cx="163780" cy="99484"/>
            </a:xfrm>
            <a:custGeom>
              <a:avLst/>
              <a:gdLst/>
              <a:ahLst/>
              <a:cxnLst/>
              <a:rect l="l" t="t" r="r" b="b"/>
              <a:pathLst>
                <a:path w="1131" h="687" extrusionOk="0">
                  <a:moveTo>
                    <a:pt x="719" y="1"/>
                  </a:moveTo>
                  <a:cubicBezTo>
                    <a:pt x="428" y="1"/>
                    <a:pt x="183" y="168"/>
                    <a:pt x="0" y="497"/>
                  </a:cubicBezTo>
                  <a:cubicBezTo>
                    <a:pt x="99" y="630"/>
                    <a:pt x="233" y="686"/>
                    <a:pt x="376" y="686"/>
                  </a:cubicBezTo>
                  <a:cubicBezTo>
                    <a:pt x="689" y="686"/>
                    <a:pt x="1039" y="417"/>
                    <a:pt x="1130" y="99"/>
                  </a:cubicBezTo>
                  <a:cubicBezTo>
                    <a:pt x="985" y="33"/>
                    <a:pt x="848" y="1"/>
                    <a:pt x="7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"/>
            <p:cNvSpPr/>
            <p:nvPr/>
          </p:nvSpPr>
          <p:spPr>
            <a:xfrm>
              <a:off x="-825536" y="-1526788"/>
              <a:ext cx="108028" cy="125550"/>
            </a:xfrm>
            <a:custGeom>
              <a:avLst/>
              <a:gdLst/>
              <a:ahLst/>
              <a:cxnLst/>
              <a:rect l="l" t="t" r="r" b="b"/>
              <a:pathLst>
                <a:path w="746" h="867" extrusionOk="0">
                  <a:moveTo>
                    <a:pt x="703" y="0"/>
                  </a:moveTo>
                  <a:lnTo>
                    <a:pt x="148" y="242"/>
                  </a:lnTo>
                  <a:cubicBezTo>
                    <a:pt x="94" y="459"/>
                    <a:pt x="47" y="649"/>
                    <a:pt x="1" y="842"/>
                  </a:cubicBezTo>
                  <a:cubicBezTo>
                    <a:pt x="39" y="859"/>
                    <a:pt x="79" y="867"/>
                    <a:pt x="119" y="867"/>
                  </a:cubicBezTo>
                  <a:cubicBezTo>
                    <a:pt x="416" y="867"/>
                    <a:pt x="746" y="436"/>
                    <a:pt x="7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"/>
            <p:cNvSpPr/>
            <p:nvPr/>
          </p:nvSpPr>
          <p:spPr>
            <a:xfrm>
              <a:off x="-1546110" y="-3494901"/>
              <a:ext cx="131198" cy="73708"/>
            </a:xfrm>
            <a:custGeom>
              <a:avLst/>
              <a:gdLst/>
              <a:ahLst/>
              <a:cxnLst/>
              <a:rect l="l" t="t" r="r" b="b"/>
              <a:pathLst>
                <a:path w="906" h="509" extrusionOk="0">
                  <a:moveTo>
                    <a:pt x="424" y="0"/>
                  </a:moveTo>
                  <a:cubicBezTo>
                    <a:pt x="272" y="0"/>
                    <a:pt x="125" y="65"/>
                    <a:pt x="1" y="194"/>
                  </a:cubicBezTo>
                  <a:lnTo>
                    <a:pt x="231" y="508"/>
                  </a:lnTo>
                  <a:lnTo>
                    <a:pt x="906" y="211"/>
                  </a:lnTo>
                  <a:cubicBezTo>
                    <a:pt x="751" y="71"/>
                    <a:pt x="585" y="0"/>
                    <a:pt x="4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"/>
            <p:cNvSpPr/>
            <p:nvPr/>
          </p:nvSpPr>
          <p:spPr>
            <a:xfrm>
              <a:off x="-1890613" y="-2539010"/>
              <a:ext cx="106580" cy="103829"/>
            </a:xfrm>
            <a:custGeom>
              <a:avLst/>
              <a:gdLst/>
              <a:ahLst/>
              <a:cxnLst/>
              <a:rect l="l" t="t" r="r" b="b"/>
              <a:pathLst>
                <a:path w="736" h="717" extrusionOk="0">
                  <a:moveTo>
                    <a:pt x="442" y="0"/>
                  </a:moveTo>
                  <a:cubicBezTo>
                    <a:pt x="213" y="72"/>
                    <a:pt x="18" y="59"/>
                    <a:pt x="7" y="314"/>
                  </a:cubicBezTo>
                  <a:cubicBezTo>
                    <a:pt x="0" y="471"/>
                    <a:pt x="204" y="716"/>
                    <a:pt x="339" y="716"/>
                  </a:cubicBezTo>
                  <a:cubicBezTo>
                    <a:pt x="356" y="716"/>
                    <a:pt x="372" y="712"/>
                    <a:pt x="386" y="704"/>
                  </a:cubicBezTo>
                  <a:cubicBezTo>
                    <a:pt x="533" y="619"/>
                    <a:pt x="652" y="446"/>
                    <a:pt x="715" y="284"/>
                  </a:cubicBezTo>
                  <a:cubicBezTo>
                    <a:pt x="735" y="234"/>
                    <a:pt x="538" y="97"/>
                    <a:pt x="4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"/>
            <p:cNvSpPr/>
            <p:nvPr/>
          </p:nvSpPr>
          <p:spPr>
            <a:xfrm>
              <a:off x="-2148085" y="-2776643"/>
              <a:ext cx="104842" cy="105566"/>
            </a:xfrm>
            <a:custGeom>
              <a:avLst/>
              <a:gdLst/>
              <a:ahLst/>
              <a:cxnLst/>
              <a:rect l="l" t="t" r="r" b="b"/>
              <a:pathLst>
                <a:path w="724" h="729" extrusionOk="0">
                  <a:moveTo>
                    <a:pt x="330" y="0"/>
                  </a:moveTo>
                  <a:cubicBezTo>
                    <a:pt x="248" y="89"/>
                    <a:pt x="107" y="186"/>
                    <a:pt x="55" y="316"/>
                  </a:cubicBezTo>
                  <a:cubicBezTo>
                    <a:pt x="0" y="455"/>
                    <a:pt x="235" y="729"/>
                    <a:pt x="383" y="729"/>
                  </a:cubicBezTo>
                  <a:cubicBezTo>
                    <a:pt x="386" y="729"/>
                    <a:pt x="388" y="729"/>
                    <a:pt x="391" y="729"/>
                  </a:cubicBezTo>
                  <a:cubicBezTo>
                    <a:pt x="594" y="716"/>
                    <a:pt x="711" y="593"/>
                    <a:pt x="716" y="387"/>
                  </a:cubicBezTo>
                  <a:cubicBezTo>
                    <a:pt x="724" y="177"/>
                    <a:pt x="594" y="76"/>
                    <a:pt x="3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-2235406" y="-2025369"/>
              <a:ext cx="97023" cy="100353"/>
            </a:xfrm>
            <a:custGeom>
              <a:avLst/>
              <a:gdLst/>
              <a:ahLst/>
              <a:cxnLst/>
              <a:rect l="l" t="t" r="r" b="b"/>
              <a:pathLst>
                <a:path w="670" h="693" extrusionOk="0">
                  <a:moveTo>
                    <a:pt x="418" y="0"/>
                  </a:moveTo>
                  <a:cubicBezTo>
                    <a:pt x="235" y="0"/>
                    <a:pt x="50" y="195"/>
                    <a:pt x="0" y="442"/>
                  </a:cubicBezTo>
                  <a:cubicBezTo>
                    <a:pt x="121" y="530"/>
                    <a:pt x="236" y="680"/>
                    <a:pt x="362" y="691"/>
                  </a:cubicBezTo>
                  <a:cubicBezTo>
                    <a:pt x="374" y="692"/>
                    <a:pt x="386" y="693"/>
                    <a:pt x="397" y="693"/>
                  </a:cubicBezTo>
                  <a:cubicBezTo>
                    <a:pt x="613" y="693"/>
                    <a:pt x="664" y="506"/>
                    <a:pt x="667" y="296"/>
                  </a:cubicBezTo>
                  <a:cubicBezTo>
                    <a:pt x="669" y="117"/>
                    <a:pt x="611" y="4"/>
                    <a:pt x="426" y="0"/>
                  </a:cubicBezTo>
                  <a:cubicBezTo>
                    <a:pt x="423" y="0"/>
                    <a:pt x="421" y="0"/>
                    <a:pt x="4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-2371962" y="-2477176"/>
              <a:ext cx="107739" cy="86162"/>
            </a:xfrm>
            <a:custGeom>
              <a:avLst/>
              <a:gdLst/>
              <a:ahLst/>
              <a:cxnLst/>
              <a:rect l="l" t="t" r="r" b="b"/>
              <a:pathLst>
                <a:path w="744" h="595" extrusionOk="0">
                  <a:moveTo>
                    <a:pt x="496" y="0"/>
                  </a:moveTo>
                  <a:cubicBezTo>
                    <a:pt x="321" y="0"/>
                    <a:pt x="0" y="214"/>
                    <a:pt x="27" y="320"/>
                  </a:cubicBezTo>
                  <a:cubicBezTo>
                    <a:pt x="57" y="437"/>
                    <a:pt x="161" y="536"/>
                    <a:pt x="200" y="593"/>
                  </a:cubicBezTo>
                  <a:cubicBezTo>
                    <a:pt x="216" y="594"/>
                    <a:pt x="232" y="595"/>
                    <a:pt x="248" y="595"/>
                  </a:cubicBezTo>
                  <a:cubicBezTo>
                    <a:pt x="536" y="595"/>
                    <a:pt x="743" y="439"/>
                    <a:pt x="726" y="264"/>
                  </a:cubicBezTo>
                  <a:cubicBezTo>
                    <a:pt x="716" y="171"/>
                    <a:pt x="629" y="38"/>
                    <a:pt x="545" y="8"/>
                  </a:cubicBezTo>
                  <a:cubicBezTo>
                    <a:pt x="531" y="3"/>
                    <a:pt x="514" y="0"/>
                    <a:pt x="4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"/>
            <p:cNvSpPr/>
            <p:nvPr/>
          </p:nvSpPr>
          <p:spPr>
            <a:xfrm>
              <a:off x="-1819946" y="-2760714"/>
              <a:ext cx="90506" cy="88479"/>
            </a:xfrm>
            <a:custGeom>
              <a:avLst/>
              <a:gdLst/>
              <a:ahLst/>
              <a:cxnLst/>
              <a:rect l="l" t="t" r="r" b="b"/>
              <a:pathLst>
                <a:path w="625" h="611" extrusionOk="0">
                  <a:moveTo>
                    <a:pt x="303" y="0"/>
                  </a:moveTo>
                  <a:cubicBezTo>
                    <a:pt x="202" y="0"/>
                    <a:pt x="78" y="153"/>
                    <a:pt x="0" y="208"/>
                  </a:cubicBezTo>
                  <a:cubicBezTo>
                    <a:pt x="17" y="489"/>
                    <a:pt x="137" y="611"/>
                    <a:pt x="294" y="611"/>
                  </a:cubicBezTo>
                  <a:cubicBezTo>
                    <a:pt x="313" y="611"/>
                    <a:pt x="332" y="609"/>
                    <a:pt x="351" y="606"/>
                  </a:cubicBezTo>
                  <a:cubicBezTo>
                    <a:pt x="457" y="587"/>
                    <a:pt x="624" y="399"/>
                    <a:pt x="608" y="327"/>
                  </a:cubicBezTo>
                  <a:cubicBezTo>
                    <a:pt x="576" y="195"/>
                    <a:pt x="437" y="22"/>
                    <a:pt x="320" y="2"/>
                  </a:cubicBezTo>
                  <a:cubicBezTo>
                    <a:pt x="314" y="1"/>
                    <a:pt x="309" y="0"/>
                    <a:pt x="3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"/>
            <p:cNvSpPr/>
            <p:nvPr/>
          </p:nvSpPr>
          <p:spPr>
            <a:xfrm>
              <a:off x="-2101457" y="-2517578"/>
              <a:ext cx="90506" cy="78053"/>
            </a:xfrm>
            <a:custGeom>
              <a:avLst/>
              <a:gdLst/>
              <a:ahLst/>
              <a:cxnLst/>
              <a:rect l="l" t="t" r="r" b="b"/>
              <a:pathLst>
                <a:path w="625" h="539" extrusionOk="0">
                  <a:moveTo>
                    <a:pt x="25" y="1"/>
                  </a:moveTo>
                  <a:lnTo>
                    <a:pt x="25" y="1"/>
                  </a:lnTo>
                  <a:cubicBezTo>
                    <a:pt x="0" y="268"/>
                    <a:pt x="4" y="467"/>
                    <a:pt x="223" y="528"/>
                  </a:cubicBezTo>
                  <a:cubicBezTo>
                    <a:pt x="247" y="535"/>
                    <a:pt x="275" y="538"/>
                    <a:pt x="304" y="538"/>
                  </a:cubicBezTo>
                  <a:cubicBezTo>
                    <a:pt x="403" y="538"/>
                    <a:pt x="521" y="502"/>
                    <a:pt x="565" y="443"/>
                  </a:cubicBezTo>
                  <a:cubicBezTo>
                    <a:pt x="625" y="369"/>
                    <a:pt x="617" y="112"/>
                    <a:pt x="577" y="95"/>
                  </a:cubicBezTo>
                  <a:cubicBezTo>
                    <a:pt x="409" y="32"/>
                    <a:pt x="218" y="29"/>
                    <a:pt x="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"/>
            <p:cNvSpPr/>
            <p:nvPr/>
          </p:nvSpPr>
          <p:spPr>
            <a:xfrm>
              <a:off x="-2022246" y="-1900109"/>
              <a:ext cx="89058" cy="81818"/>
            </a:xfrm>
            <a:custGeom>
              <a:avLst/>
              <a:gdLst/>
              <a:ahLst/>
              <a:cxnLst/>
              <a:rect l="l" t="t" r="r" b="b"/>
              <a:pathLst>
                <a:path w="615" h="565" extrusionOk="0">
                  <a:moveTo>
                    <a:pt x="282" y="0"/>
                  </a:moveTo>
                  <a:cubicBezTo>
                    <a:pt x="110" y="0"/>
                    <a:pt x="0" y="96"/>
                    <a:pt x="15" y="252"/>
                  </a:cubicBezTo>
                  <a:cubicBezTo>
                    <a:pt x="28" y="376"/>
                    <a:pt x="147" y="492"/>
                    <a:pt x="187" y="562"/>
                  </a:cubicBezTo>
                  <a:cubicBezTo>
                    <a:pt x="210" y="564"/>
                    <a:pt x="231" y="565"/>
                    <a:pt x="251" y="565"/>
                  </a:cubicBezTo>
                  <a:cubicBezTo>
                    <a:pt x="500" y="565"/>
                    <a:pt x="579" y="440"/>
                    <a:pt x="594" y="289"/>
                  </a:cubicBezTo>
                  <a:cubicBezTo>
                    <a:pt x="615" y="100"/>
                    <a:pt x="500" y="10"/>
                    <a:pt x="306" y="1"/>
                  </a:cubicBezTo>
                  <a:cubicBezTo>
                    <a:pt x="298" y="1"/>
                    <a:pt x="290" y="0"/>
                    <a:pt x="2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"/>
            <p:cNvSpPr/>
            <p:nvPr/>
          </p:nvSpPr>
          <p:spPr>
            <a:xfrm>
              <a:off x="-2363273" y="-2117034"/>
              <a:ext cx="97892" cy="82687"/>
            </a:xfrm>
            <a:custGeom>
              <a:avLst/>
              <a:gdLst/>
              <a:ahLst/>
              <a:cxnLst/>
              <a:rect l="l" t="t" r="r" b="b"/>
              <a:pathLst>
                <a:path w="676" h="571" extrusionOk="0">
                  <a:moveTo>
                    <a:pt x="397" y="1"/>
                  </a:moveTo>
                  <a:cubicBezTo>
                    <a:pt x="396" y="1"/>
                    <a:pt x="395" y="1"/>
                    <a:pt x="394" y="1"/>
                  </a:cubicBezTo>
                  <a:cubicBezTo>
                    <a:pt x="251" y="78"/>
                    <a:pt x="129" y="195"/>
                    <a:pt x="1" y="299"/>
                  </a:cubicBezTo>
                  <a:cubicBezTo>
                    <a:pt x="79" y="393"/>
                    <a:pt x="166" y="570"/>
                    <a:pt x="234" y="570"/>
                  </a:cubicBezTo>
                  <a:cubicBezTo>
                    <a:pt x="236" y="570"/>
                    <a:pt x="237" y="570"/>
                    <a:pt x="238" y="570"/>
                  </a:cubicBezTo>
                  <a:cubicBezTo>
                    <a:pt x="370" y="557"/>
                    <a:pt x="493" y="436"/>
                    <a:pt x="675" y="325"/>
                  </a:cubicBezTo>
                  <a:cubicBezTo>
                    <a:pt x="543" y="172"/>
                    <a:pt x="424" y="1"/>
                    <a:pt x="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"/>
            <p:cNvSpPr/>
            <p:nvPr/>
          </p:nvSpPr>
          <p:spPr>
            <a:xfrm>
              <a:off x="-1736535" y="-2134411"/>
              <a:ext cx="84135" cy="110490"/>
            </a:xfrm>
            <a:custGeom>
              <a:avLst/>
              <a:gdLst/>
              <a:ahLst/>
              <a:cxnLst/>
              <a:rect l="l" t="t" r="r" b="b"/>
              <a:pathLst>
                <a:path w="581" h="763" extrusionOk="0">
                  <a:moveTo>
                    <a:pt x="254" y="0"/>
                  </a:moveTo>
                  <a:cubicBezTo>
                    <a:pt x="248" y="0"/>
                    <a:pt x="241" y="1"/>
                    <a:pt x="234" y="2"/>
                  </a:cubicBezTo>
                  <a:cubicBezTo>
                    <a:pt x="143" y="27"/>
                    <a:pt x="0" y="179"/>
                    <a:pt x="15" y="222"/>
                  </a:cubicBezTo>
                  <a:cubicBezTo>
                    <a:pt x="78" y="389"/>
                    <a:pt x="197" y="536"/>
                    <a:pt x="338" y="762"/>
                  </a:cubicBezTo>
                  <a:cubicBezTo>
                    <a:pt x="448" y="610"/>
                    <a:pt x="532" y="541"/>
                    <a:pt x="548" y="461"/>
                  </a:cubicBezTo>
                  <a:cubicBezTo>
                    <a:pt x="580" y="290"/>
                    <a:pt x="385" y="0"/>
                    <a:pt x="2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"/>
            <p:cNvSpPr/>
            <p:nvPr/>
          </p:nvSpPr>
          <p:spPr>
            <a:xfrm>
              <a:off x="-2237578" y="-2622566"/>
              <a:ext cx="82687" cy="89493"/>
            </a:xfrm>
            <a:custGeom>
              <a:avLst/>
              <a:gdLst/>
              <a:ahLst/>
              <a:cxnLst/>
              <a:rect l="l" t="t" r="r" b="b"/>
              <a:pathLst>
                <a:path w="571" h="618" extrusionOk="0">
                  <a:moveTo>
                    <a:pt x="315" y="0"/>
                  </a:moveTo>
                  <a:cubicBezTo>
                    <a:pt x="292" y="0"/>
                    <a:pt x="267" y="3"/>
                    <a:pt x="240" y="8"/>
                  </a:cubicBezTo>
                  <a:cubicBezTo>
                    <a:pt x="151" y="27"/>
                    <a:pt x="0" y="161"/>
                    <a:pt x="11" y="192"/>
                  </a:cubicBezTo>
                  <a:cubicBezTo>
                    <a:pt x="69" y="343"/>
                    <a:pt x="171" y="477"/>
                    <a:pt x="259" y="618"/>
                  </a:cubicBezTo>
                  <a:lnTo>
                    <a:pt x="571" y="341"/>
                  </a:lnTo>
                  <a:cubicBezTo>
                    <a:pt x="542" y="113"/>
                    <a:pt x="463" y="0"/>
                    <a:pt x="3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"/>
            <p:cNvSpPr/>
            <p:nvPr/>
          </p:nvSpPr>
          <p:spPr>
            <a:xfrm>
              <a:off x="-2425252" y="-2699025"/>
              <a:ext cx="82107" cy="88189"/>
            </a:xfrm>
            <a:custGeom>
              <a:avLst/>
              <a:gdLst/>
              <a:ahLst/>
              <a:cxnLst/>
              <a:rect l="l" t="t" r="r" b="b"/>
              <a:pathLst>
                <a:path w="567" h="609" extrusionOk="0">
                  <a:moveTo>
                    <a:pt x="266" y="1"/>
                  </a:moveTo>
                  <a:cubicBezTo>
                    <a:pt x="127" y="1"/>
                    <a:pt x="0" y="104"/>
                    <a:pt x="22" y="271"/>
                  </a:cubicBezTo>
                  <a:cubicBezTo>
                    <a:pt x="38" y="390"/>
                    <a:pt x="157" y="496"/>
                    <a:pt x="230" y="607"/>
                  </a:cubicBezTo>
                  <a:lnTo>
                    <a:pt x="354" y="609"/>
                  </a:lnTo>
                  <a:cubicBezTo>
                    <a:pt x="430" y="501"/>
                    <a:pt x="566" y="391"/>
                    <a:pt x="564" y="286"/>
                  </a:cubicBezTo>
                  <a:cubicBezTo>
                    <a:pt x="560" y="187"/>
                    <a:pt x="425" y="29"/>
                    <a:pt x="324" y="7"/>
                  </a:cubicBezTo>
                  <a:cubicBezTo>
                    <a:pt x="305" y="3"/>
                    <a:pt x="286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"/>
            <p:cNvSpPr/>
            <p:nvPr/>
          </p:nvSpPr>
          <p:spPr>
            <a:xfrm>
              <a:off x="-2185736" y="-2429099"/>
              <a:ext cx="79646" cy="91230"/>
            </a:xfrm>
            <a:custGeom>
              <a:avLst/>
              <a:gdLst/>
              <a:ahLst/>
              <a:cxnLst/>
              <a:rect l="l" t="t" r="r" b="b"/>
              <a:pathLst>
                <a:path w="550" h="630" extrusionOk="0">
                  <a:moveTo>
                    <a:pt x="341" y="1"/>
                  </a:moveTo>
                  <a:cubicBezTo>
                    <a:pt x="231" y="107"/>
                    <a:pt x="90" y="198"/>
                    <a:pt x="27" y="326"/>
                  </a:cubicBezTo>
                  <a:cubicBezTo>
                    <a:pt x="1" y="382"/>
                    <a:pt x="138" y="518"/>
                    <a:pt x="202" y="616"/>
                  </a:cubicBezTo>
                  <a:lnTo>
                    <a:pt x="320" y="629"/>
                  </a:lnTo>
                  <a:cubicBezTo>
                    <a:pt x="397" y="506"/>
                    <a:pt x="510" y="389"/>
                    <a:pt x="534" y="256"/>
                  </a:cubicBezTo>
                  <a:cubicBezTo>
                    <a:pt x="549" y="187"/>
                    <a:pt x="412" y="86"/>
                    <a:pt x="3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"/>
            <p:cNvSpPr/>
            <p:nvPr/>
          </p:nvSpPr>
          <p:spPr>
            <a:xfrm>
              <a:off x="-1943035" y="-2251418"/>
              <a:ext cx="71102" cy="82831"/>
            </a:xfrm>
            <a:custGeom>
              <a:avLst/>
              <a:gdLst/>
              <a:ahLst/>
              <a:cxnLst/>
              <a:rect l="l" t="t" r="r" b="b"/>
              <a:pathLst>
                <a:path w="491" h="572" extrusionOk="0">
                  <a:moveTo>
                    <a:pt x="174" y="0"/>
                  </a:moveTo>
                  <a:cubicBezTo>
                    <a:pt x="135" y="58"/>
                    <a:pt x="1" y="164"/>
                    <a:pt x="14" y="246"/>
                  </a:cubicBezTo>
                  <a:cubicBezTo>
                    <a:pt x="34" y="365"/>
                    <a:pt x="140" y="519"/>
                    <a:pt x="248" y="562"/>
                  </a:cubicBezTo>
                  <a:cubicBezTo>
                    <a:pt x="265" y="568"/>
                    <a:pt x="283" y="571"/>
                    <a:pt x="301" y="571"/>
                  </a:cubicBezTo>
                  <a:cubicBezTo>
                    <a:pt x="396" y="571"/>
                    <a:pt x="491" y="484"/>
                    <a:pt x="488" y="339"/>
                  </a:cubicBezTo>
                  <a:cubicBezTo>
                    <a:pt x="484" y="168"/>
                    <a:pt x="462" y="19"/>
                    <a:pt x="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"/>
            <p:cNvSpPr/>
            <p:nvPr/>
          </p:nvSpPr>
          <p:spPr>
            <a:xfrm>
              <a:off x="-2082776" y="-2139190"/>
              <a:ext cx="92534" cy="82397"/>
            </a:xfrm>
            <a:custGeom>
              <a:avLst/>
              <a:gdLst/>
              <a:ahLst/>
              <a:cxnLst/>
              <a:rect l="l" t="t" r="r" b="b"/>
              <a:pathLst>
                <a:path w="639" h="569" extrusionOk="0">
                  <a:moveTo>
                    <a:pt x="255" y="0"/>
                  </a:moveTo>
                  <a:cubicBezTo>
                    <a:pt x="134" y="0"/>
                    <a:pt x="0" y="52"/>
                    <a:pt x="39" y="216"/>
                  </a:cubicBezTo>
                  <a:cubicBezTo>
                    <a:pt x="68" y="346"/>
                    <a:pt x="199" y="452"/>
                    <a:pt x="284" y="569"/>
                  </a:cubicBezTo>
                  <a:cubicBezTo>
                    <a:pt x="381" y="476"/>
                    <a:pt x="481" y="383"/>
                    <a:pt x="639" y="232"/>
                  </a:cubicBezTo>
                  <a:cubicBezTo>
                    <a:pt x="487" y="121"/>
                    <a:pt x="405" y="17"/>
                    <a:pt x="310" y="4"/>
                  </a:cubicBezTo>
                  <a:cubicBezTo>
                    <a:pt x="293" y="2"/>
                    <a:pt x="274" y="0"/>
                    <a:pt x="2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"/>
            <p:cNvSpPr/>
            <p:nvPr/>
          </p:nvSpPr>
          <p:spPr>
            <a:xfrm>
              <a:off x="-1794749" y="-1965418"/>
              <a:ext cx="83266" cy="85438"/>
            </a:xfrm>
            <a:custGeom>
              <a:avLst/>
              <a:gdLst/>
              <a:ahLst/>
              <a:cxnLst/>
              <a:rect l="l" t="t" r="r" b="b"/>
              <a:pathLst>
                <a:path w="575" h="590" extrusionOk="0">
                  <a:moveTo>
                    <a:pt x="315" y="0"/>
                  </a:moveTo>
                  <a:cubicBezTo>
                    <a:pt x="309" y="0"/>
                    <a:pt x="303" y="0"/>
                    <a:pt x="296" y="1"/>
                  </a:cubicBezTo>
                  <a:cubicBezTo>
                    <a:pt x="220" y="4"/>
                    <a:pt x="148" y="101"/>
                    <a:pt x="1" y="207"/>
                  </a:cubicBezTo>
                  <a:lnTo>
                    <a:pt x="352" y="590"/>
                  </a:lnTo>
                  <a:cubicBezTo>
                    <a:pt x="426" y="508"/>
                    <a:pt x="558" y="432"/>
                    <a:pt x="564" y="346"/>
                  </a:cubicBezTo>
                  <a:cubicBezTo>
                    <a:pt x="575" y="185"/>
                    <a:pt x="526" y="0"/>
                    <a:pt x="3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"/>
            <p:cNvSpPr/>
            <p:nvPr/>
          </p:nvSpPr>
          <p:spPr>
            <a:xfrm>
              <a:off x="-1971562" y="-2443291"/>
              <a:ext cx="84135" cy="86886"/>
            </a:xfrm>
            <a:custGeom>
              <a:avLst/>
              <a:gdLst/>
              <a:ahLst/>
              <a:cxnLst/>
              <a:rect l="l" t="t" r="r" b="b"/>
              <a:pathLst>
                <a:path w="581" h="600" extrusionOk="0">
                  <a:moveTo>
                    <a:pt x="269" y="1"/>
                  </a:moveTo>
                  <a:lnTo>
                    <a:pt x="1" y="279"/>
                  </a:lnTo>
                  <a:cubicBezTo>
                    <a:pt x="142" y="415"/>
                    <a:pt x="235" y="532"/>
                    <a:pt x="354" y="599"/>
                  </a:cubicBezTo>
                  <a:cubicBezTo>
                    <a:pt x="355" y="600"/>
                    <a:pt x="357" y="600"/>
                    <a:pt x="359" y="600"/>
                  </a:cubicBezTo>
                  <a:cubicBezTo>
                    <a:pt x="402" y="600"/>
                    <a:pt x="580" y="433"/>
                    <a:pt x="570" y="415"/>
                  </a:cubicBezTo>
                  <a:cubicBezTo>
                    <a:pt x="488" y="266"/>
                    <a:pt x="373" y="136"/>
                    <a:pt x="2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-1893365" y="-2129488"/>
              <a:ext cx="72695" cy="83555"/>
            </a:xfrm>
            <a:custGeom>
              <a:avLst/>
              <a:gdLst/>
              <a:ahLst/>
              <a:cxnLst/>
              <a:rect l="l" t="t" r="r" b="b"/>
              <a:pathLst>
                <a:path w="502" h="577" extrusionOk="0">
                  <a:moveTo>
                    <a:pt x="266" y="0"/>
                  </a:moveTo>
                  <a:cubicBezTo>
                    <a:pt x="147" y="143"/>
                    <a:pt x="33" y="217"/>
                    <a:pt x="24" y="305"/>
                  </a:cubicBezTo>
                  <a:cubicBezTo>
                    <a:pt x="0" y="499"/>
                    <a:pt x="169" y="576"/>
                    <a:pt x="320" y="576"/>
                  </a:cubicBezTo>
                  <a:cubicBezTo>
                    <a:pt x="321" y="576"/>
                    <a:pt x="323" y="576"/>
                    <a:pt x="325" y="576"/>
                  </a:cubicBezTo>
                  <a:cubicBezTo>
                    <a:pt x="388" y="574"/>
                    <a:pt x="502" y="413"/>
                    <a:pt x="498" y="329"/>
                  </a:cubicBezTo>
                  <a:cubicBezTo>
                    <a:pt x="494" y="240"/>
                    <a:pt x="381" y="152"/>
                    <a:pt x="2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-1983871" y="-2631399"/>
              <a:ext cx="72550" cy="82542"/>
            </a:xfrm>
            <a:custGeom>
              <a:avLst/>
              <a:gdLst/>
              <a:ahLst/>
              <a:cxnLst/>
              <a:rect l="l" t="t" r="r" b="b"/>
              <a:pathLst>
                <a:path w="501" h="570" extrusionOk="0">
                  <a:moveTo>
                    <a:pt x="248" y="1"/>
                  </a:moveTo>
                  <a:cubicBezTo>
                    <a:pt x="162" y="1"/>
                    <a:pt x="23" y="137"/>
                    <a:pt x="12" y="226"/>
                  </a:cubicBezTo>
                  <a:cubicBezTo>
                    <a:pt x="0" y="307"/>
                    <a:pt x="132" y="408"/>
                    <a:pt x="253" y="569"/>
                  </a:cubicBezTo>
                  <a:cubicBezTo>
                    <a:pt x="370" y="409"/>
                    <a:pt x="500" y="309"/>
                    <a:pt x="485" y="233"/>
                  </a:cubicBezTo>
                  <a:cubicBezTo>
                    <a:pt x="469" y="138"/>
                    <a:pt x="335" y="4"/>
                    <a:pt x="249" y="1"/>
                  </a:cubicBezTo>
                  <a:cubicBezTo>
                    <a:pt x="249" y="1"/>
                    <a:pt x="248" y="1"/>
                    <a:pt x="2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"/>
            <p:cNvSpPr/>
            <p:nvPr/>
          </p:nvSpPr>
          <p:spPr>
            <a:xfrm>
              <a:off x="-2161698" y="-2217387"/>
              <a:ext cx="76025" cy="60531"/>
            </a:xfrm>
            <a:custGeom>
              <a:avLst/>
              <a:gdLst/>
              <a:ahLst/>
              <a:cxnLst/>
              <a:rect l="l" t="t" r="r" b="b"/>
              <a:pathLst>
                <a:path w="525" h="418" extrusionOk="0">
                  <a:moveTo>
                    <a:pt x="217" y="0"/>
                  </a:moveTo>
                  <a:cubicBezTo>
                    <a:pt x="131" y="0"/>
                    <a:pt x="60" y="39"/>
                    <a:pt x="19" y="178"/>
                  </a:cubicBezTo>
                  <a:cubicBezTo>
                    <a:pt x="0" y="234"/>
                    <a:pt x="108" y="384"/>
                    <a:pt x="181" y="403"/>
                  </a:cubicBezTo>
                  <a:cubicBezTo>
                    <a:pt x="218" y="413"/>
                    <a:pt x="251" y="417"/>
                    <a:pt x="281" y="417"/>
                  </a:cubicBezTo>
                  <a:cubicBezTo>
                    <a:pt x="449" y="417"/>
                    <a:pt x="508" y="270"/>
                    <a:pt x="524" y="57"/>
                  </a:cubicBezTo>
                  <a:cubicBezTo>
                    <a:pt x="418" y="45"/>
                    <a:pt x="309" y="0"/>
                    <a:pt x="2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"/>
            <p:cNvSpPr/>
            <p:nvPr/>
          </p:nvSpPr>
          <p:spPr>
            <a:xfrm>
              <a:off x="-2234103" y="-2906393"/>
              <a:ext cx="69219" cy="59662"/>
            </a:xfrm>
            <a:custGeom>
              <a:avLst/>
              <a:gdLst/>
              <a:ahLst/>
              <a:cxnLst/>
              <a:rect l="l" t="t" r="r" b="b"/>
              <a:pathLst>
                <a:path w="478" h="412" extrusionOk="0">
                  <a:moveTo>
                    <a:pt x="304" y="1"/>
                  </a:moveTo>
                  <a:cubicBezTo>
                    <a:pt x="206" y="1"/>
                    <a:pt x="105" y="90"/>
                    <a:pt x="6" y="144"/>
                  </a:cubicBezTo>
                  <a:cubicBezTo>
                    <a:pt x="4" y="183"/>
                    <a:pt x="2" y="222"/>
                    <a:pt x="0" y="261"/>
                  </a:cubicBezTo>
                  <a:cubicBezTo>
                    <a:pt x="89" y="316"/>
                    <a:pt x="179" y="411"/>
                    <a:pt x="266" y="411"/>
                  </a:cubicBezTo>
                  <a:cubicBezTo>
                    <a:pt x="266" y="411"/>
                    <a:pt x="267" y="411"/>
                    <a:pt x="268" y="411"/>
                  </a:cubicBezTo>
                  <a:cubicBezTo>
                    <a:pt x="342" y="409"/>
                    <a:pt x="469" y="294"/>
                    <a:pt x="472" y="224"/>
                  </a:cubicBezTo>
                  <a:cubicBezTo>
                    <a:pt x="478" y="149"/>
                    <a:pt x="368" y="3"/>
                    <a:pt x="307" y="1"/>
                  </a:cubicBezTo>
                  <a:cubicBezTo>
                    <a:pt x="306" y="1"/>
                    <a:pt x="305" y="1"/>
                    <a:pt x="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"/>
            <p:cNvSpPr/>
            <p:nvPr/>
          </p:nvSpPr>
          <p:spPr>
            <a:xfrm>
              <a:off x="-1994297" y="-2905959"/>
              <a:ext cx="80804" cy="50249"/>
            </a:xfrm>
            <a:custGeom>
              <a:avLst/>
              <a:gdLst/>
              <a:ahLst/>
              <a:cxnLst/>
              <a:rect l="l" t="t" r="r" b="b"/>
              <a:pathLst>
                <a:path w="558" h="347" extrusionOk="0">
                  <a:moveTo>
                    <a:pt x="306" y="0"/>
                  </a:moveTo>
                  <a:cubicBezTo>
                    <a:pt x="238" y="0"/>
                    <a:pt x="146" y="47"/>
                    <a:pt x="0" y="85"/>
                  </a:cubicBezTo>
                  <a:cubicBezTo>
                    <a:pt x="156" y="217"/>
                    <a:pt x="232" y="325"/>
                    <a:pt x="327" y="345"/>
                  </a:cubicBezTo>
                  <a:cubicBezTo>
                    <a:pt x="331" y="346"/>
                    <a:pt x="334" y="346"/>
                    <a:pt x="338" y="346"/>
                  </a:cubicBezTo>
                  <a:cubicBezTo>
                    <a:pt x="400" y="346"/>
                    <a:pt x="484" y="245"/>
                    <a:pt x="557" y="193"/>
                  </a:cubicBezTo>
                  <a:cubicBezTo>
                    <a:pt x="485" y="128"/>
                    <a:pt x="424" y="31"/>
                    <a:pt x="340" y="5"/>
                  </a:cubicBezTo>
                  <a:cubicBezTo>
                    <a:pt x="329" y="2"/>
                    <a:pt x="318" y="0"/>
                    <a:pt x="3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"/>
            <p:cNvSpPr/>
            <p:nvPr/>
          </p:nvSpPr>
          <p:spPr>
            <a:xfrm>
              <a:off x="-1987346" y="-2017405"/>
              <a:ext cx="68930" cy="48946"/>
            </a:xfrm>
            <a:custGeom>
              <a:avLst/>
              <a:gdLst/>
              <a:ahLst/>
              <a:cxnLst/>
              <a:rect l="l" t="t" r="r" b="b"/>
              <a:pathLst>
                <a:path w="476" h="338" extrusionOk="0">
                  <a:moveTo>
                    <a:pt x="301" y="1"/>
                  </a:moveTo>
                  <a:cubicBezTo>
                    <a:pt x="221" y="1"/>
                    <a:pt x="138" y="84"/>
                    <a:pt x="0" y="164"/>
                  </a:cubicBezTo>
                  <a:cubicBezTo>
                    <a:pt x="140" y="250"/>
                    <a:pt x="220" y="332"/>
                    <a:pt x="305" y="337"/>
                  </a:cubicBezTo>
                  <a:cubicBezTo>
                    <a:pt x="306" y="337"/>
                    <a:pt x="307" y="337"/>
                    <a:pt x="308" y="337"/>
                  </a:cubicBezTo>
                  <a:cubicBezTo>
                    <a:pt x="364" y="337"/>
                    <a:pt x="476" y="225"/>
                    <a:pt x="470" y="177"/>
                  </a:cubicBezTo>
                  <a:cubicBezTo>
                    <a:pt x="461" y="109"/>
                    <a:pt x="365" y="3"/>
                    <a:pt x="303" y="1"/>
                  </a:cubicBezTo>
                  <a:cubicBezTo>
                    <a:pt x="302" y="1"/>
                    <a:pt x="301" y="1"/>
                    <a:pt x="3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"/>
            <p:cNvSpPr/>
            <p:nvPr/>
          </p:nvSpPr>
          <p:spPr>
            <a:xfrm>
              <a:off x="-1168301" y="-2453428"/>
              <a:ext cx="122075" cy="117441"/>
            </a:xfrm>
            <a:custGeom>
              <a:avLst/>
              <a:gdLst/>
              <a:ahLst/>
              <a:cxnLst/>
              <a:rect l="l" t="t" r="r" b="b"/>
              <a:pathLst>
                <a:path w="843" h="811" extrusionOk="0">
                  <a:moveTo>
                    <a:pt x="537" y="1"/>
                  </a:moveTo>
                  <a:cubicBezTo>
                    <a:pt x="528" y="1"/>
                    <a:pt x="518" y="1"/>
                    <a:pt x="508" y="2"/>
                  </a:cubicBezTo>
                  <a:cubicBezTo>
                    <a:pt x="499" y="2"/>
                    <a:pt x="491" y="2"/>
                    <a:pt x="482" y="2"/>
                  </a:cubicBezTo>
                  <a:cubicBezTo>
                    <a:pt x="139" y="2"/>
                    <a:pt x="1" y="114"/>
                    <a:pt x="2" y="366"/>
                  </a:cubicBezTo>
                  <a:cubicBezTo>
                    <a:pt x="2" y="598"/>
                    <a:pt x="212" y="810"/>
                    <a:pt x="437" y="810"/>
                  </a:cubicBezTo>
                  <a:cubicBezTo>
                    <a:pt x="439" y="810"/>
                    <a:pt x="441" y="810"/>
                    <a:pt x="443" y="810"/>
                  </a:cubicBezTo>
                  <a:cubicBezTo>
                    <a:pt x="638" y="804"/>
                    <a:pt x="842" y="548"/>
                    <a:pt x="842" y="310"/>
                  </a:cubicBezTo>
                  <a:cubicBezTo>
                    <a:pt x="839" y="80"/>
                    <a:pt x="707" y="1"/>
                    <a:pt x="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-1375524" y="-2568986"/>
              <a:ext cx="108028" cy="109911"/>
            </a:xfrm>
            <a:custGeom>
              <a:avLst/>
              <a:gdLst/>
              <a:ahLst/>
              <a:cxnLst/>
              <a:rect l="l" t="t" r="r" b="b"/>
              <a:pathLst>
                <a:path w="746" h="759" extrusionOk="0">
                  <a:moveTo>
                    <a:pt x="397" y="1"/>
                  </a:moveTo>
                  <a:cubicBezTo>
                    <a:pt x="157" y="1"/>
                    <a:pt x="3" y="161"/>
                    <a:pt x="3" y="395"/>
                  </a:cubicBezTo>
                  <a:cubicBezTo>
                    <a:pt x="1" y="627"/>
                    <a:pt x="129" y="757"/>
                    <a:pt x="361" y="759"/>
                  </a:cubicBezTo>
                  <a:cubicBezTo>
                    <a:pt x="362" y="759"/>
                    <a:pt x="364" y="759"/>
                    <a:pt x="365" y="759"/>
                  </a:cubicBezTo>
                  <a:cubicBezTo>
                    <a:pt x="586" y="759"/>
                    <a:pt x="746" y="596"/>
                    <a:pt x="740" y="369"/>
                  </a:cubicBezTo>
                  <a:cubicBezTo>
                    <a:pt x="737" y="153"/>
                    <a:pt x="638" y="8"/>
                    <a:pt x="410" y="1"/>
                  </a:cubicBezTo>
                  <a:cubicBezTo>
                    <a:pt x="405" y="1"/>
                    <a:pt x="401" y="1"/>
                    <a:pt x="3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-1280818" y="-2250404"/>
              <a:ext cx="99195" cy="101946"/>
            </a:xfrm>
            <a:custGeom>
              <a:avLst/>
              <a:gdLst/>
              <a:ahLst/>
              <a:cxnLst/>
              <a:rect l="l" t="t" r="r" b="b"/>
              <a:pathLst>
                <a:path w="685" h="704" extrusionOk="0">
                  <a:moveTo>
                    <a:pt x="354" y="1"/>
                  </a:moveTo>
                  <a:cubicBezTo>
                    <a:pt x="146" y="1"/>
                    <a:pt x="10" y="134"/>
                    <a:pt x="6" y="326"/>
                  </a:cubicBezTo>
                  <a:cubicBezTo>
                    <a:pt x="1" y="548"/>
                    <a:pt x="130" y="703"/>
                    <a:pt x="331" y="703"/>
                  </a:cubicBezTo>
                  <a:cubicBezTo>
                    <a:pt x="335" y="703"/>
                    <a:pt x="340" y="703"/>
                    <a:pt x="345" y="703"/>
                  </a:cubicBezTo>
                  <a:cubicBezTo>
                    <a:pt x="566" y="696"/>
                    <a:pt x="685" y="564"/>
                    <a:pt x="681" y="348"/>
                  </a:cubicBezTo>
                  <a:cubicBezTo>
                    <a:pt x="679" y="168"/>
                    <a:pt x="595" y="19"/>
                    <a:pt x="395" y="3"/>
                  </a:cubicBezTo>
                  <a:cubicBezTo>
                    <a:pt x="381" y="2"/>
                    <a:pt x="367" y="1"/>
                    <a:pt x="3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-1546834" y="-2350468"/>
              <a:ext cx="100064" cy="98616"/>
            </a:xfrm>
            <a:custGeom>
              <a:avLst/>
              <a:gdLst/>
              <a:ahLst/>
              <a:cxnLst/>
              <a:rect l="l" t="t" r="r" b="b"/>
              <a:pathLst>
                <a:path w="691" h="681" extrusionOk="0">
                  <a:moveTo>
                    <a:pt x="328" y="0"/>
                  </a:moveTo>
                  <a:cubicBezTo>
                    <a:pt x="121" y="0"/>
                    <a:pt x="46" y="161"/>
                    <a:pt x="24" y="339"/>
                  </a:cubicBezTo>
                  <a:cubicBezTo>
                    <a:pt x="0" y="534"/>
                    <a:pt x="171" y="679"/>
                    <a:pt x="384" y="679"/>
                  </a:cubicBezTo>
                  <a:cubicBezTo>
                    <a:pt x="386" y="679"/>
                    <a:pt x="387" y="679"/>
                    <a:pt x="388" y="679"/>
                  </a:cubicBezTo>
                  <a:cubicBezTo>
                    <a:pt x="405" y="680"/>
                    <a:pt x="421" y="681"/>
                    <a:pt x="436" y="681"/>
                  </a:cubicBezTo>
                  <a:cubicBezTo>
                    <a:pt x="617" y="681"/>
                    <a:pt x="691" y="579"/>
                    <a:pt x="682" y="400"/>
                  </a:cubicBezTo>
                  <a:cubicBezTo>
                    <a:pt x="673" y="185"/>
                    <a:pt x="595" y="12"/>
                    <a:pt x="349" y="1"/>
                  </a:cubicBezTo>
                  <a:cubicBezTo>
                    <a:pt x="342" y="0"/>
                    <a:pt x="335" y="0"/>
                    <a:pt x="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-2598155" y="-2211305"/>
              <a:ext cx="110490" cy="123378"/>
            </a:xfrm>
            <a:custGeom>
              <a:avLst/>
              <a:gdLst/>
              <a:ahLst/>
              <a:cxnLst/>
              <a:rect l="l" t="t" r="r" b="b"/>
              <a:pathLst>
                <a:path w="763" h="852" extrusionOk="0">
                  <a:moveTo>
                    <a:pt x="319" y="0"/>
                  </a:moveTo>
                  <a:cubicBezTo>
                    <a:pt x="317" y="0"/>
                    <a:pt x="315" y="0"/>
                    <a:pt x="313" y="0"/>
                  </a:cubicBezTo>
                  <a:cubicBezTo>
                    <a:pt x="64" y="6"/>
                    <a:pt x="4" y="164"/>
                    <a:pt x="0" y="275"/>
                  </a:cubicBezTo>
                  <a:cubicBezTo>
                    <a:pt x="6" y="624"/>
                    <a:pt x="190" y="852"/>
                    <a:pt x="389" y="852"/>
                  </a:cubicBezTo>
                  <a:cubicBezTo>
                    <a:pt x="394" y="852"/>
                    <a:pt x="399" y="851"/>
                    <a:pt x="404" y="851"/>
                  </a:cubicBezTo>
                  <a:cubicBezTo>
                    <a:pt x="582" y="842"/>
                    <a:pt x="762" y="638"/>
                    <a:pt x="758" y="446"/>
                  </a:cubicBezTo>
                  <a:cubicBezTo>
                    <a:pt x="753" y="235"/>
                    <a:pt x="519" y="0"/>
                    <a:pt x="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-2923253" y="-2558560"/>
              <a:ext cx="106725" cy="114834"/>
            </a:xfrm>
            <a:custGeom>
              <a:avLst/>
              <a:gdLst/>
              <a:ahLst/>
              <a:cxnLst/>
              <a:rect l="l" t="t" r="r" b="b"/>
              <a:pathLst>
                <a:path w="737" h="793" extrusionOk="0">
                  <a:moveTo>
                    <a:pt x="374" y="0"/>
                  </a:moveTo>
                  <a:cubicBezTo>
                    <a:pt x="367" y="0"/>
                    <a:pt x="359" y="1"/>
                    <a:pt x="352" y="1"/>
                  </a:cubicBezTo>
                  <a:cubicBezTo>
                    <a:pt x="122" y="20"/>
                    <a:pt x="1" y="150"/>
                    <a:pt x="8" y="388"/>
                  </a:cubicBezTo>
                  <a:cubicBezTo>
                    <a:pt x="3" y="631"/>
                    <a:pt x="127" y="789"/>
                    <a:pt x="328" y="793"/>
                  </a:cubicBezTo>
                  <a:cubicBezTo>
                    <a:pt x="331" y="793"/>
                    <a:pt x="334" y="793"/>
                    <a:pt x="338" y="793"/>
                  </a:cubicBezTo>
                  <a:cubicBezTo>
                    <a:pt x="563" y="793"/>
                    <a:pt x="737" y="605"/>
                    <a:pt x="737" y="360"/>
                  </a:cubicBezTo>
                  <a:cubicBezTo>
                    <a:pt x="737" y="181"/>
                    <a:pt x="561" y="0"/>
                    <a:pt x="3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"/>
            <p:cNvSpPr/>
            <p:nvPr/>
          </p:nvSpPr>
          <p:spPr>
            <a:xfrm>
              <a:off x="-2933824" y="-2295150"/>
              <a:ext cx="126130" cy="103829"/>
            </a:xfrm>
            <a:custGeom>
              <a:avLst/>
              <a:gdLst/>
              <a:ahLst/>
              <a:cxnLst/>
              <a:rect l="l" t="t" r="r" b="b"/>
              <a:pathLst>
                <a:path w="871" h="717" extrusionOk="0">
                  <a:moveTo>
                    <a:pt x="445" y="0"/>
                  </a:moveTo>
                  <a:cubicBezTo>
                    <a:pt x="426" y="0"/>
                    <a:pt x="406" y="1"/>
                    <a:pt x="386" y="3"/>
                  </a:cubicBezTo>
                  <a:cubicBezTo>
                    <a:pt x="265" y="14"/>
                    <a:pt x="96" y="148"/>
                    <a:pt x="61" y="263"/>
                  </a:cubicBezTo>
                  <a:cubicBezTo>
                    <a:pt x="0" y="449"/>
                    <a:pt x="227" y="716"/>
                    <a:pt x="425" y="716"/>
                  </a:cubicBezTo>
                  <a:cubicBezTo>
                    <a:pt x="441" y="716"/>
                    <a:pt x="456" y="715"/>
                    <a:pt x="471" y="711"/>
                  </a:cubicBezTo>
                  <a:cubicBezTo>
                    <a:pt x="620" y="678"/>
                    <a:pt x="739" y="520"/>
                    <a:pt x="871" y="414"/>
                  </a:cubicBezTo>
                  <a:cubicBezTo>
                    <a:pt x="831" y="155"/>
                    <a:pt x="694" y="0"/>
                    <a:pt x="4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"/>
            <p:cNvSpPr/>
            <p:nvPr/>
          </p:nvSpPr>
          <p:spPr>
            <a:xfrm>
              <a:off x="-3117154" y="-2397676"/>
              <a:ext cx="101801" cy="85293"/>
            </a:xfrm>
            <a:custGeom>
              <a:avLst/>
              <a:gdLst/>
              <a:ahLst/>
              <a:cxnLst/>
              <a:rect l="l" t="t" r="r" b="b"/>
              <a:pathLst>
                <a:path w="703" h="589" extrusionOk="0">
                  <a:moveTo>
                    <a:pt x="442" y="1"/>
                  </a:moveTo>
                  <a:cubicBezTo>
                    <a:pt x="403" y="1"/>
                    <a:pt x="365" y="4"/>
                    <a:pt x="334" y="7"/>
                  </a:cubicBezTo>
                  <a:cubicBezTo>
                    <a:pt x="216" y="20"/>
                    <a:pt x="110" y="176"/>
                    <a:pt x="0" y="267"/>
                  </a:cubicBezTo>
                  <a:lnTo>
                    <a:pt x="277" y="589"/>
                  </a:lnTo>
                  <a:cubicBezTo>
                    <a:pt x="595" y="570"/>
                    <a:pt x="691" y="442"/>
                    <a:pt x="697" y="237"/>
                  </a:cubicBezTo>
                  <a:cubicBezTo>
                    <a:pt x="702" y="35"/>
                    <a:pt x="564" y="1"/>
                    <a:pt x="4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Google Shape;416;p3"/>
          <p:cNvPicPr preferRelativeResize="0"/>
          <p:nvPr/>
        </p:nvPicPr>
        <p:blipFill rotWithShape="1">
          <a:blip r:embed="rId2">
            <a:alphaModFix amt="19000"/>
          </a:blip>
          <a:srcRect t="69" b="79"/>
          <a:stretch/>
        </p:blipFill>
        <p:spPr>
          <a:xfrm>
            <a:off x="-1" y="-1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3"/>
          <p:cNvSpPr txBox="1">
            <a:spLocks noGrp="1"/>
          </p:cNvSpPr>
          <p:nvPr>
            <p:ph type="title"/>
          </p:nvPr>
        </p:nvSpPr>
        <p:spPr>
          <a:xfrm>
            <a:off x="1002325" y="2416318"/>
            <a:ext cx="4064700" cy="80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18" name="Google Shape;418;p3"/>
          <p:cNvSpPr txBox="1">
            <a:spLocks noGrp="1"/>
          </p:cNvSpPr>
          <p:nvPr>
            <p:ph type="title" idx="2" hasCustomPrompt="1"/>
          </p:nvPr>
        </p:nvSpPr>
        <p:spPr>
          <a:xfrm>
            <a:off x="1002325" y="1437150"/>
            <a:ext cx="4064700" cy="97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500" b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19" name="Google Shape;419;p3"/>
          <p:cNvSpPr txBox="1">
            <a:spLocks noGrp="1"/>
          </p:cNvSpPr>
          <p:nvPr>
            <p:ph type="subTitle" idx="1"/>
          </p:nvPr>
        </p:nvSpPr>
        <p:spPr>
          <a:xfrm>
            <a:off x="1002325" y="3220923"/>
            <a:ext cx="4064700" cy="4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0" name="Google Shape;420;p3"/>
          <p:cNvGrpSpPr/>
          <p:nvPr/>
        </p:nvGrpSpPr>
        <p:grpSpPr>
          <a:xfrm flipH="1">
            <a:off x="2234849" y="4653703"/>
            <a:ext cx="1273679" cy="795998"/>
            <a:chOff x="5660792" y="3822389"/>
            <a:chExt cx="1353394" cy="845816"/>
          </a:xfrm>
        </p:grpSpPr>
        <p:sp>
          <p:nvSpPr>
            <p:cNvPr id="421" name="Google Shape;421;p3"/>
            <p:cNvSpPr/>
            <p:nvPr/>
          </p:nvSpPr>
          <p:spPr>
            <a:xfrm>
              <a:off x="5660792" y="3822389"/>
              <a:ext cx="1353394" cy="845816"/>
            </a:xfrm>
            <a:custGeom>
              <a:avLst/>
              <a:gdLst/>
              <a:ahLst/>
              <a:cxnLst/>
              <a:rect l="l" t="t" r="r" b="b"/>
              <a:pathLst>
                <a:path w="27829" h="17392" extrusionOk="0">
                  <a:moveTo>
                    <a:pt x="16246" y="1825"/>
                  </a:moveTo>
                  <a:cubicBezTo>
                    <a:pt x="16289" y="1825"/>
                    <a:pt x="16334" y="1826"/>
                    <a:pt x="16378" y="1828"/>
                  </a:cubicBezTo>
                  <a:cubicBezTo>
                    <a:pt x="17445" y="1880"/>
                    <a:pt x="17993" y="2662"/>
                    <a:pt x="18056" y="3716"/>
                  </a:cubicBezTo>
                  <a:cubicBezTo>
                    <a:pt x="19604" y="3755"/>
                    <a:pt x="20299" y="4474"/>
                    <a:pt x="20175" y="5858"/>
                  </a:cubicBezTo>
                  <a:cubicBezTo>
                    <a:pt x="20186" y="5869"/>
                    <a:pt x="20193" y="5886"/>
                    <a:pt x="20204" y="5890"/>
                  </a:cubicBezTo>
                  <a:cubicBezTo>
                    <a:pt x="20303" y="5910"/>
                    <a:pt x="20401" y="5933"/>
                    <a:pt x="20500" y="5947"/>
                  </a:cubicBezTo>
                  <a:cubicBezTo>
                    <a:pt x="21001" y="6016"/>
                    <a:pt x="21349" y="6393"/>
                    <a:pt x="21360" y="6891"/>
                  </a:cubicBezTo>
                  <a:cubicBezTo>
                    <a:pt x="21364" y="7098"/>
                    <a:pt x="21353" y="7302"/>
                    <a:pt x="21347" y="7508"/>
                  </a:cubicBezTo>
                  <a:cubicBezTo>
                    <a:pt x="21339" y="7845"/>
                    <a:pt x="21352" y="7974"/>
                    <a:pt x="21492" y="7974"/>
                  </a:cubicBezTo>
                  <a:cubicBezTo>
                    <a:pt x="21569" y="7974"/>
                    <a:pt x="21684" y="7935"/>
                    <a:pt x="21854" y="7871"/>
                  </a:cubicBezTo>
                  <a:cubicBezTo>
                    <a:pt x="22137" y="7765"/>
                    <a:pt x="22431" y="7687"/>
                    <a:pt x="22714" y="7687"/>
                  </a:cubicBezTo>
                  <a:cubicBezTo>
                    <a:pt x="23002" y="7687"/>
                    <a:pt x="23278" y="7767"/>
                    <a:pt x="23519" y="7980"/>
                  </a:cubicBezTo>
                  <a:cubicBezTo>
                    <a:pt x="23753" y="8186"/>
                    <a:pt x="23945" y="8251"/>
                    <a:pt x="24201" y="8251"/>
                  </a:cubicBezTo>
                  <a:cubicBezTo>
                    <a:pt x="24222" y="8251"/>
                    <a:pt x="24244" y="8251"/>
                    <a:pt x="24266" y="8250"/>
                  </a:cubicBezTo>
                  <a:cubicBezTo>
                    <a:pt x="24300" y="8248"/>
                    <a:pt x="24334" y="8248"/>
                    <a:pt x="24368" y="8248"/>
                  </a:cubicBezTo>
                  <a:cubicBezTo>
                    <a:pt x="24496" y="8248"/>
                    <a:pt x="24626" y="8257"/>
                    <a:pt x="24747" y="8287"/>
                  </a:cubicBezTo>
                  <a:cubicBezTo>
                    <a:pt x="25214" y="8400"/>
                    <a:pt x="25706" y="8560"/>
                    <a:pt x="25797" y="9093"/>
                  </a:cubicBezTo>
                  <a:cubicBezTo>
                    <a:pt x="25881" y="9586"/>
                    <a:pt x="25916" y="10032"/>
                    <a:pt x="26225" y="10494"/>
                  </a:cubicBezTo>
                  <a:cubicBezTo>
                    <a:pt x="26619" y="11085"/>
                    <a:pt x="26132" y="12092"/>
                    <a:pt x="25452" y="12464"/>
                  </a:cubicBezTo>
                  <a:cubicBezTo>
                    <a:pt x="25333" y="12529"/>
                    <a:pt x="25180" y="12730"/>
                    <a:pt x="25205" y="12834"/>
                  </a:cubicBezTo>
                  <a:cubicBezTo>
                    <a:pt x="25398" y="13724"/>
                    <a:pt x="25030" y="14428"/>
                    <a:pt x="24515" y="15093"/>
                  </a:cubicBezTo>
                  <a:cubicBezTo>
                    <a:pt x="24469" y="15154"/>
                    <a:pt x="24389" y="15218"/>
                    <a:pt x="24315" y="15229"/>
                  </a:cubicBezTo>
                  <a:cubicBezTo>
                    <a:pt x="23428" y="15366"/>
                    <a:pt x="22538" y="15491"/>
                    <a:pt x="21650" y="15626"/>
                  </a:cubicBezTo>
                  <a:cubicBezTo>
                    <a:pt x="21037" y="15719"/>
                    <a:pt x="20425" y="15822"/>
                    <a:pt x="19818" y="15918"/>
                  </a:cubicBezTo>
                  <a:cubicBezTo>
                    <a:pt x="19801" y="15573"/>
                    <a:pt x="19991" y="15437"/>
                    <a:pt x="20299" y="15344"/>
                  </a:cubicBezTo>
                  <a:cubicBezTo>
                    <a:pt x="21334" y="15030"/>
                    <a:pt x="22360" y="14686"/>
                    <a:pt x="23387" y="14348"/>
                  </a:cubicBezTo>
                  <a:cubicBezTo>
                    <a:pt x="23519" y="14305"/>
                    <a:pt x="23642" y="14238"/>
                    <a:pt x="23768" y="14183"/>
                  </a:cubicBezTo>
                  <a:cubicBezTo>
                    <a:pt x="23755" y="14149"/>
                    <a:pt x="23740" y="14118"/>
                    <a:pt x="23725" y="14084"/>
                  </a:cubicBezTo>
                  <a:lnTo>
                    <a:pt x="20033" y="15184"/>
                  </a:lnTo>
                  <a:cubicBezTo>
                    <a:pt x="20048" y="14651"/>
                    <a:pt x="20098" y="14248"/>
                    <a:pt x="20691" y="14004"/>
                  </a:cubicBezTo>
                  <a:cubicBezTo>
                    <a:pt x="22142" y="13410"/>
                    <a:pt x="23556" y="12724"/>
                    <a:pt x="24985" y="12074"/>
                  </a:cubicBezTo>
                  <a:cubicBezTo>
                    <a:pt x="24909" y="12029"/>
                    <a:pt x="24828" y="12006"/>
                    <a:pt x="24752" y="12006"/>
                  </a:cubicBezTo>
                  <a:cubicBezTo>
                    <a:pt x="24703" y="12006"/>
                    <a:pt x="24656" y="12016"/>
                    <a:pt x="24614" y="12035"/>
                  </a:cubicBezTo>
                  <a:cubicBezTo>
                    <a:pt x="23213" y="12665"/>
                    <a:pt x="21815" y="13304"/>
                    <a:pt x="20414" y="13934"/>
                  </a:cubicBezTo>
                  <a:cubicBezTo>
                    <a:pt x="20331" y="13973"/>
                    <a:pt x="20225" y="13967"/>
                    <a:pt x="20141" y="13980"/>
                  </a:cubicBezTo>
                  <a:cubicBezTo>
                    <a:pt x="19922" y="13577"/>
                    <a:pt x="19868" y="13246"/>
                    <a:pt x="20381" y="13079"/>
                  </a:cubicBezTo>
                  <a:cubicBezTo>
                    <a:pt x="20448" y="13057"/>
                    <a:pt x="20500" y="12992"/>
                    <a:pt x="20559" y="12951"/>
                  </a:cubicBezTo>
                  <a:cubicBezTo>
                    <a:pt x="21553" y="12274"/>
                    <a:pt x="22549" y="11602"/>
                    <a:pt x="23540" y="10920"/>
                  </a:cubicBezTo>
                  <a:cubicBezTo>
                    <a:pt x="23631" y="10857"/>
                    <a:pt x="23685" y="10736"/>
                    <a:pt x="23755" y="10643"/>
                  </a:cubicBezTo>
                  <a:lnTo>
                    <a:pt x="23651" y="10543"/>
                  </a:lnTo>
                  <a:cubicBezTo>
                    <a:pt x="23527" y="10626"/>
                    <a:pt x="23398" y="10708"/>
                    <a:pt x="23274" y="10793"/>
                  </a:cubicBezTo>
                  <a:cubicBezTo>
                    <a:pt x="22287" y="11477"/>
                    <a:pt x="21310" y="12178"/>
                    <a:pt x="20312" y="12843"/>
                  </a:cubicBezTo>
                  <a:lnTo>
                    <a:pt x="20310" y="12843"/>
                  </a:lnTo>
                  <a:cubicBezTo>
                    <a:pt x="20101" y="12983"/>
                    <a:pt x="19977" y="13059"/>
                    <a:pt x="19872" y="13059"/>
                  </a:cubicBezTo>
                  <a:cubicBezTo>
                    <a:pt x="19728" y="13059"/>
                    <a:pt x="19624" y="12914"/>
                    <a:pt x="19389" y="12590"/>
                  </a:cubicBezTo>
                  <a:cubicBezTo>
                    <a:pt x="20516" y="11726"/>
                    <a:pt x="21622" y="10884"/>
                    <a:pt x="22718" y="10032"/>
                  </a:cubicBezTo>
                  <a:cubicBezTo>
                    <a:pt x="22809" y="9963"/>
                    <a:pt x="22845" y="9823"/>
                    <a:pt x="22904" y="9718"/>
                  </a:cubicBezTo>
                  <a:lnTo>
                    <a:pt x="22785" y="9645"/>
                  </a:lnTo>
                  <a:lnTo>
                    <a:pt x="19255" y="12460"/>
                  </a:lnTo>
                  <a:lnTo>
                    <a:pt x="18636" y="11971"/>
                  </a:lnTo>
                  <a:cubicBezTo>
                    <a:pt x="19138" y="11511"/>
                    <a:pt x="19589" y="11067"/>
                    <a:pt x="20071" y="10662"/>
                  </a:cubicBezTo>
                  <a:cubicBezTo>
                    <a:pt x="20500" y="10297"/>
                    <a:pt x="20972" y="9983"/>
                    <a:pt x="21408" y="9625"/>
                  </a:cubicBezTo>
                  <a:cubicBezTo>
                    <a:pt x="21477" y="9567"/>
                    <a:pt x="21457" y="9398"/>
                    <a:pt x="21498" y="9166"/>
                  </a:cubicBezTo>
                  <a:lnTo>
                    <a:pt x="21498" y="9166"/>
                  </a:lnTo>
                  <a:cubicBezTo>
                    <a:pt x="20598" y="9955"/>
                    <a:pt x="19805" y="10649"/>
                    <a:pt x="19015" y="11347"/>
                  </a:cubicBezTo>
                  <a:cubicBezTo>
                    <a:pt x="18651" y="11671"/>
                    <a:pt x="18490" y="11791"/>
                    <a:pt x="18214" y="11791"/>
                  </a:cubicBezTo>
                  <a:cubicBezTo>
                    <a:pt x="18080" y="11791"/>
                    <a:pt x="17918" y="11763"/>
                    <a:pt x="17692" y="11715"/>
                  </a:cubicBezTo>
                  <a:cubicBezTo>
                    <a:pt x="18710" y="10582"/>
                    <a:pt x="19701" y="9480"/>
                    <a:pt x="20691" y="8378"/>
                  </a:cubicBezTo>
                  <a:lnTo>
                    <a:pt x="20691" y="8378"/>
                  </a:lnTo>
                  <a:cubicBezTo>
                    <a:pt x="19431" y="9140"/>
                    <a:pt x="18703" y="10429"/>
                    <a:pt x="17594" y="11533"/>
                  </a:cubicBezTo>
                  <a:cubicBezTo>
                    <a:pt x="17599" y="11057"/>
                    <a:pt x="17482" y="10650"/>
                    <a:pt x="17629" y="10396"/>
                  </a:cubicBezTo>
                  <a:cubicBezTo>
                    <a:pt x="18285" y="9240"/>
                    <a:pt x="19017" y="8127"/>
                    <a:pt x="19721" y="6999"/>
                  </a:cubicBezTo>
                  <a:cubicBezTo>
                    <a:pt x="19801" y="6873"/>
                    <a:pt x="19885" y="6746"/>
                    <a:pt x="19966" y="6620"/>
                  </a:cubicBezTo>
                  <a:lnTo>
                    <a:pt x="19816" y="6509"/>
                  </a:lnTo>
                  <a:cubicBezTo>
                    <a:pt x="19556" y="6891"/>
                    <a:pt x="19298" y="7274"/>
                    <a:pt x="19039" y="7659"/>
                  </a:cubicBezTo>
                  <a:cubicBezTo>
                    <a:pt x="18746" y="8095"/>
                    <a:pt x="18445" y="8532"/>
                    <a:pt x="18166" y="8974"/>
                  </a:cubicBezTo>
                  <a:cubicBezTo>
                    <a:pt x="17887" y="9415"/>
                    <a:pt x="17629" y="9872"/>
                    <a:pt x="17296" y="10429"/>
                  </a:cubicBezTo>
                  <a:cubicBezTo>
                    <a:pt x="17157" y="10097"/>
                    <a:pt x="16915" y="9797"/>
                    <a:pt x="16988" y="9641"/>
                  </a:cubicBezTo>
                  <a:cubicBezTo>
                    <a:pt x="17508" y="8499"/>
                    <a:pt x="18095" y="7386"/>
                    <a:pt x="18651" y="6258"/>
                  </a:cubicBezTo>
                  <a:cubicBezTo>
                    <a:pt x="18703" y="6154"/>
                    <a:pt x="18683" y="6011"/>
                    <a:pt x="18697" y="5886"/>
                  </a:cubicBezTo>
                  <a:lnTo>
                    <a:pt x="18575" y="5877"/>
                  </a:lnTo>
                  <a:lnTo>
                    <a:pt x="16692" y="9597"/>
                  </a:lnTo>
                  <a:cubicBezTo>
                    <a:pt x="16534" y="9247"/>
                    <a:pt x="16051" y="9223"/>
                    <a:pt x="16237" y="8755"/>
                  </a:cubicBezTo>
                  <a:cubicBezTo>
                    <a:pt x="16696" y="7601"/>
                    <a:pt x="17133" y="6438"/>
                    <a:pt x="17571" y="5277"/>
                  </a:cubicBezTo>
                  <a:cubicBezTo>
                    <a:pt x="17607" y="5184"/>
                    <a:pt x="17577" y="5067"/>
                    <a:pt x="17579" y="4963"/>
                  </a:cubicBezTo>
                  <a:lnTo>
                    <a:pt x="17452" y="4937"/>
                  </a:lnTo>
                  <a:lnTo>
                    <a:pt x="15949" y="8855"/>
                  </a:lnTo>
                  <a:lnTo>
                    <a:pt x="15291" y="8593"/>
                  </a:lnTo>
                  <a:cubicBezTo>
                    <a:pt x="15522" y="7226"/>
                    <a:pt x="15758" y="5875"/>
                    <a:pt x="15970" y="4520"/>
                  </a:cubicBezTo>
                  <a:cubicBezTo>
                    <a:pt x="15988" y="4396"/>
                    <a:pt x="15862" y="4247"/>
                    <a:pt x="15793" y="4093"/>
                  </a:cubicBezTo>
                  <a:cubicBezTo>
                    <a:pt x="15559" y="5650"/>
                    <a:pt x="15336" y="7124"/>
                    <a:pt x="15111" y="8625"/>
                  </a:cubicBezTo>
                  <a:lnTo>
                    <a:pt x="14526" y="8489"/>
                  </a:lnTo>
                  <a:cubicBezTo>
                    <a:pt x="14557" y="7213"/>
                    <a:pt x="14678" y="5968"/>
                    <a:pt x="14619" y="4717"/>
                  </a:cubicBezTo>
                  <a:lnTo>
                    <a:pt x="14619" y="4717"/>
                  </a:lnTo>
                  <a:cubicBezTo>
                    <a:pt x="14526" y="4764"/>
                    <a:pt x="14496" y="4814"/>
                    <a:pt x="14492" y="4864"/>
                  </a:cubicBezTo>
                  <a:cubicBezTo>
                    <a:pt x="14420" y="5947"/>
                    <a:pt x="14331" y="7029"/>
                    <a:pt x="14290" y="8112"/>
                  </a:cubicBezTo>
                  <a:cubicBezTo>
                    <a:pt x="14276" y="8480"/>
                    <a:pt x="14131" y="8585"/>
                    <a:pt x="13862" y="8585"/>
                  </a:cubicBezTo>
                  <a:cubicBezTo>
                    <a:pt x="13806" y="8585"/>
                    <a:pt x="13745" y="8581"/>
                    <a:pt x="13679" y="8573"/>
                  </a:cubicBezTo>
                  <a:cubicBezTo>
                    <a:pt x="13381" y="7233"/>
                    <a:pt x="13090" y="5907"/>
                    <a:pt x="12787" y="4585"/>
                  </a:cubicBezTo>
                  <a:cubicBezTo>
                    <a:pt x="12772" y="4520"/>
                    <a:pt x="12655" y="4480"/>
                    <a:pt x="12584" y="4427"/>
                  </a:cubicBezTo>
                  <a:cubicBezTo>
                    <a:pt x="12560" y="4515"/>
                    <a:pt x="12499" y="4610"/>
                    <a:pt x="12517" y="4686"/>
                  </a:cubicBezTo>
                  <a:cubicBezTo>
                    <a:pt x="12803" y="5832"/>
                    <a:pt x="13108" y="6977"/>
                    <a:pt x="13391" y="8125"/>
                  </a:cubicBezTo>
                  <a:cubicBezTo>
                    <a:pt x="13528" y="8686"/>
                    <a:pt x="13511" y="8692"/>
                    <a:pt x="12881" y="8930"/>
                  </a:cubicBezTo>
                  <a:cubicBezTo>
                    <a:pt x="12673" y="8322"/>
                    <a:pt x="12467" y="7716"/>
                    <a:pt x="12255" y="7107"/>
                  </a:cubicBezTo>
                  <a:cubicBezTo>
                    <a:pt x="12043" y="6499"/>
                    <a:pt x="11824" y="5892"/>
                    <a:pt x="11609" y="5284"/>
                  </a:cubicBezTo>
                  <a:lnTo>
                    <a:pt x="11469" y="5310"/>
                  </a:lnTo>
                  <a:cubicBezTo>
                    <a:pt x="11479" y="5425"/>
                    <a:pt x="11465" y="5548"/>
                    <a:pt x="11503" y="5654"/>
                  </a:cubicBezTo>
                  <a:cubicBezTo>
                    <a:pt x="11843" y="6633"/>
                    <a:pt x="12203" y="7605"/>
                    <a:pt x="12534" y="8586"/>
                  </a:cubicBezTo>
                  <a:cubicBezTo>
                    <a:pt x="12716" y="9127"/>
                    <a:pt x="12651" y="9229"/>
                    <a:pt x="12075" y="9524"/>
                  </a:cubicBezTo>
                  <a:cubicBezTo>
                    <a:pt x="11623" y="8396"/>
                    <a:pt x="11177" y="7269"/>
                    <a:pt x="10717" y="6148"/>
                  </a:cubicBezTo>
                  <a:cubicBezTo>
                    <a:pt x="10676" y="6046"/>
                    <a:pt x="10540" y="5983"/>
                    <a:pt x="10447" y="5903"/>
                  </a:cubicBezTo>
                  <a:lnTo>
                    <a:pt x="10367" y="5996"/>
                  </a:lnTo>
                  <a:cubicBezTo>
                    <a:pt x="10497" y="6250"/>
                    <a:pt x="10648" y="6499"/>
                    <a:pt x="10756" y="6765"/>
                  </a:cubicBezTo>
                  <a:cubicBezTo>
                    <a:pt x="11105" y="7616"/>
                    <a:pt x="11408" y="8489"/>
                    <a:pt x="11794" y="9326"/>
                  </a:cubicBezTo>
                  <a:cubicBezTo>
                    <a:pt x="11999" y="9768"/>
                    <a:pt x="11863" y="10048"/>
                    <a:pt x="11581" y="10375"/>
                  </a:cubicBezTo>
                  <a:cubicBezTo>
                    <a:pt x="11090" y="9420"/>
                    <a:pt x="10579" y="8514"/>
                    <a:pt x="10156" y="7566"/>
                  </a:cubicBezTo>
                  <a:cubicBezTo>
                    <a:pt x="9953" y="7112"/>
                    <a:pt x="9821" y="6587"/>
                    <a:pt x="9817" y="6091"/>
                  </a:cubicBezTo>
                  <a:cubicBezTo>
                    <a:pt x="9808" y="5034"/>
                    <a:pt x="10473" y="4408"/>
                    <a:pt x="11462" y="4408"/>
                  </a:cubicBezTo>
                  <a:cubicBezTo>
                    <a:pt x="11513" y="4408"/>
                    <a:pt x="11565" y="4409"/>
                    <a:pt x="11618" y="4413"/>
                  </a:cubicBezTo>
                  <a:cubicBezTo>
                    <a:pt x="11619" y="4413"/>
                    <a:pt x="11621" y="4413"/>
                    <a:pt x="11623" y="4413"/>
                  </a:cubicBezTo>
                  <a:cubicBezTo>
                    <a:pt x="11696" y="4413"/>
                    <a:pt x="11830" y="4331"/>
                    <a:pt x="11839" y="4273"/>
                  </a:cubicBezTo>
                  <a:cubicBezTo>
                    <a:pt x="11973" y="3433"/>
                    <a:pt x="12690" y="3296"/>
                    <a:pt x="13312" y="3088"/>
                  </a:cubicBezTo>
                  <a:cubicBezTo>
                    <a:pt x="13330" y="3082"/>
                    <a:pt x="13348" y="3079"/>
                    <a:pt x="13367" y="3079"/>
                  </a:cubicBezTo>
                  <a:cubicBezTo>
                    <a:pt x="13519" y="3079"/>
                    <a:pt x="13730" y="3246"/>
                    <a:pt x="13900" y="3335"/>
                  </a:cubicBezTo>
                  <a:cubicBezTo>
                    <a:pt x="13980" y="3376"/>
                    <a:pt x="14035" y="3458"/>
                    <a:pt x="14167" y="3582"/>
                  </a:cubicBezTo>
                  <a:cubicBezTo>
                    <a:pt x="14458" y="2431"/>
                    <a:pt x="15217" y="1825"/>
                    <a:pt x="16246" y="1825"/>
                  </a:cubicBezTo>
                  <a:close/>
                  <a:moveTo>
                    <a:pt x="8454" y="6548"/>
                  </a:moveTo>
                  <a:cubicBezTo>
                    <a:pt x="8572" y="6548"/>
                    <a:pt x="8695" y="6580"/>
                    <a:pt x="8818" y="6637"/>
                  </a:cubicBezTo>
                  <a:cubicBezTo>
                    <a:pt x="9115" y="6774"/>
                    <a:pt x="9444" y="6979"/>
                    <a:pt x="9606" y="7246"/>
                  </a:cubicBezTo>
                  <a:cubicBezTo>
                    <a:pt x="10241" y="8289"/>
                    <a:pt x="10815" y="9368"/>
                    <a:pt x="11460" y="10520"/>
                  </a:cubicBezTo>
                  <a:cubicBezTo>
                    <a:pt x="11191" y="10493"/>
                    <a:pt x="10992" y="10435"/>
                    <a:pt x="10828" y="10435"/>
                  </a:cubicBezTo>
                  <a:cubicBezTo>
                    <a:pt x="10779" y="10435"/>
                    <a:pt x="10733" y="10441"/>
                    <a:pt x="10689" y="10453"/>
                  </a:cubicBezTo>
                  <a:cubicBezTo>
                    <a:pt x="10607" y="10478"/>
                    <a:pt x="10534" y="10489"/>
                    <a:pt x="10466" y="10489"/>
                  </a:cubicBezTo>
                  <a:cubicBezTo>
                    <a:pt x="10238" y="10489"/>
                    <a:pt x="10085" y="10356"/>
                    <a:pt x="9959" y="10145"/>
                  </a:cubicBezTo>
                  <a:cubicBezTo>
                    <a:pt x="9570" y="9491"/>
                    <a:pt x="9197" y="8828"/>
                    <a:pt x="8807" y="8177"/>
                  </a:cubicBezTo>
                  <a:cubicBezTo>
                    <a:pt x="8751" y="8088"/>
                    <a:pt x="8630" y="8040"/>
                    <a:pt x="8541" y="7971"/>
                  </a:cubicBezTo>
                  <a:cubicBezTo>
                    <a:pt x="8520" y="8004"/>
                    <a:pt x="8502" y="8038"/>
                    <a:pt x="8481" y="8073"/>
                  </a:cubicBezTo>
                  <a:cubicBezTo>
                    <a:pt x="8961" y="8904"/>
                    <a:pt x="9438" y="9732"/>
                    <a:pt x="9914" y="10559"/>
                  </a:cubicBezTo>
                  <a:cubicBezTo>
                    <a:pt x="9744" y="10700"/>
                    <a:pt x="9587" y="10768"/>
                    <a:pt x="9438" y="10768"/>
                  </a:cubicBezTo>
                  <a:cubicBezTo>
                    <a:pt x="9250" y="10768"/>
                    <a:pt x="9076" y="10660"/>
                    <a:pt x="8905" y="10455"/>
                  </a:cubicBezTo>
                  <a:cubicBezTo>
                    <a:pt x="8641" y="10141"/>
                    <a:pt x="8331" y="9866"/>
                    <a:pt x="8065" y="9554"/>
                  </a:cubicBezTo>
                  <a:cubicBezTo>
                    <a:pt x="7532" y="8928"/>
                    <a:pt x="7021" y="8287"/>
                    <a:pt x="6491" y="7657"/>
                  </a:cubicBezTo>
                  <a:cubicBezTo>
                    <a:pt x="6395" y="7542"/>
                    <a:pt x="6257" y="7460"/>
                    <a:pt x="6140" y="7361"/>
                  </a:cubicBezTo>
                  <a:lnTo>
                    <a:pt x="6079" y="7440"/>
                  </a:lnTo>
                  <a:lnTo>
                    <a:pt x="9059" y="11050"/>
                  </a:lnTo>
                  <a:cubicBezTo>
                    <a:pt x="8902" y="11055"/>
                    <a:pt x="8731" y="11098"/>
                    <a:pt x="8598" y="11098"/>
                  </a:cubicBezTo>
                  <a:cubicBezTo>
                    <a:pt x="8531" y="11098"/>
                    <a:pt x="8473" y="11087"/>
                    <a:pt x="8431" y="11055"/>
                  </a:cubicBezTo>
                  <a:cubicBezTo>
                    <a:pt x="7588" y="10424"/>
                    <a:pt x="6776" y="9749"/>
                    <a:pt x="5947" y="9095"/>
                  </a:cubicBezTo>
                  <a:cubicBezTo>
                    <a:pt x="5867" y="9034"/>
                    <a:pt x="5741" y="9028"/>
                    <a:pt x="5635" y="8997"/>
                  </a:cubicBezTo>
                  <a:lnTo>
                    <a:pt x="5635" y="8997"/>
                  </a:lnTo>
                  <a:cubicBezTo>
                    <a:pt x="5689" y="9103"/>
                    <a:pt x="5716" y="9240"/>
                    <a:pt x="5800" y="9307"/>
                  </a:cubicBezTo>
                  <a:cubicBezTo>
                    <a:pt x="6177" y="9610"/>
                    <a:pt x="6575" y="9887"/>
                    <a:pt x="6954" y="10186"/>
                  </a:cubicBezTo>
                  <a:cubicBezTo>
                    <a:pt x="7430" y="10563"/>
                    <a:pt x="7892" y="10953"/>
                    <a:pt x="8318" y="11301"/>
                  </a:cubicBezTo>
                  <a:lnTo>
                    <a:pt x="7809" y="11888"/>
                  </a:lnTo>
                  <a:lnTo>
                    <a:pt x="4375" y="10255"/>
                  </a:lnTo>
                  <a:lnTo>
                    <a:pt x="4250" y="10479"/>
                  </a:lnTo>
                  <a:cubicBezTo>
                    <a:pt x="5462" y="10879"/>
                    <a:pt x="6521" y="11544"/>
                    <a:pt x="7664" y="12098"/>
                  </a:cubicBezTo>
                  <a:cubicBezTo>
                    <a:pt x="7573" y="12312"/>
                    <a:pt x="7500" y="12482"/>
                    <a:pt x="7407" y="12702"/>
                  </a:cubicBezTo>
                  <a:lnTo>
                    <a:pt x="4001" y="11184"/>
                  </a:lnTo>
                  <a:cubicBezTo>
                    <a:pt x="3983" y="11228"/>
                    <a:pt x="3966" y="11271"/>
                    <a:pt x="3947" y="11314"/>
                  </a:cubicBezTo>
                  <a:cubicBezTo>
                    <a:pt x="4934" y="11780"/>
                    <a:pt x="5913" y="12265"/>
                    <a:pt x="6911" y="12702"/>
                  </a:cubicBezTo>
                  <a:cubicBezTo>
                    <a:pt x="7300" y="12873"/>
                    <a:pt x="7471" y="13044"/>
                    <a:pt x="7190" y="13438"/>
                  </a:cubicBezTo>
                  <a:lnTo>
                    <a:pt x="3966" y="12728"/>
                  </a:lnTo>
                  <a:cubicBezTo>
                    <a:pt x="3953" y="12782"/>
                    <a:pt x="3940" y="12834"/>
                    <a:pt x="3927" y="12888"/>
                  </a:cubicBezTo>
                  <a:cubicBezTo>
                    <a:pt x="4040" y="12928"/>
                    <a:pt x="4152" y="12979"/>
                    <a:pt x="4267" y="13006"/>
                  </a:cubicBezTo>
                  <a:cubicBezTo>
                    <a:pt x="5120" y="13211"/>
                    <a:pt x="5969" y="13447"/>
                    <a:pt x="6831" y="13601"/>
                  </a:cubicBezTo>
                  <a:cubicBezTo>
                    <a:pt x="7283" y="13681"/>
                    <a:pt x="7298" y="13882"/>
                    <a:pt x="7177" y="14279"/>
                  </a:cubicBezTo>
                  <a:cubicBezTo>
                    <a:pt x="6770" y="14214"/>
                    <a:pt x="6370" y="14146"/>
                    <a:pt x="5969" y="14090"/>
                  </a:cubicBezTo>
                  <a:cubicBezTo>
                    <a:pt x="5577" y="14036"/>
                    <a:pt x="5187" y="13995"/>
                    <a:pt x="4795" y="13949"/>
                  </a:cubicBezTo>
                  <a:lnTo>
                    <a:pt x="4774" y="14108"/>
                  </a:lnTo>
                  <a:lnTo>
                    <a:pt x="7313" y="14547"/>
                  </a:lnTo>
                  <a:lnTo>
                    <a:pt x="7552" y="15043"/>
                  </a:lnTo>
                  <a:lnTo>
                    <a:pt x="6114" y="15338"/>
                  </a:lnTo>
                  <a:lnTo>
                    <a:pt x="6144" y="15509"/>
                  </a:lnTo>
                  <a:lnTo>
                    <a:pt x="7783" y="15286"/>
                  </a:lnTo>
                  <a:cubicBezTo>
                    <a:pt x="7887" y="15454"/>
                    <a:pt x="7998" y="15636"/>
                    <a:pt x="8160" y="15898"/>
                  </a:cubicBezTo>
                  <a:cubicBezTo>
                    <a:pt x="7944" y="15918"/>
                    <a:pt x="7770" y="15963"/>
                    <a:pt x="7617" y="15963"/>
                  </a:cubicBezTo>
                  <a:cubicBezTo>
                    <a:pt x="7573" y="15963"/>
                    <a:pt x="7530" y="15959"/>
                    <a:pt x="7489" y="15950"/>
                  </a:cubicBezTo>
                  <a:cubicBezTo>
                    <a:pt x="6837" y="15803"/>
                    <a:pt x="6172" y="15671"/>
                    <a:pt x="5547" y="15437"/>
                  </a:cubicBezTo>
                  <a:cubicBezTo>
                    <a:pt x="4260" y="14954"/>
                    <a:pt x="3217" y="14155"/>
                    <a:pt x="2628" y="12863"/>
                  </a:cubicBezTo>
                  <a:cubicBezTo>
                    <a:pt x="2206" y="11934"/>
                    <a:pt x="2299" y="11449"/>
                    <a:pt x="3020" y="10749"/>
                  </a:cubicBezTo>
                  <a:cubicBezTo>
                    <a:pt x="3037" y="10734"/>
                    <a:pt x="3030" y="10693"/>
                    <a:pt x="3035" y="10645"/>
                  </a:cubicBezTo>
                  <a:cubicBezTo>
                    <a:pt x="2520" y="10258"/>
                    <a:pt x="2377" y="9732"/>
                    <a:pt x="2617" y="9140"/>
                  </a:cubicBezTo>
                  <a:cubicBezTo>
                    <a:pt x="3010" y="8168"/>
                    <a:pt x="3658" y="7693"/>
                    <a:pt x="4519" y="7693"/>
                  </a:cubicBezTo>
                  <a:cubicBezTo>
                    <a:pt x="4791" y="7693"/>
                    <a:pt x="5083" y="7740"/>
                    <a:pt x="5395" y="7833"/>
                  </a:cubicBezTo>
                  <a:cubicBezTo>
                    <a:pt x="5561" y="7031"/>
                    <a:pt x="6028" y="6622"/>
                    <a:pt x="6714" y="6622"/>
                  </a:cubicBezTo>
                  <a:cubicBezTo>
                    <a:pt x="7058" y="6622"/>
                    <a:pt x="7456" y="6725"/>
                    <a:pt x="7900" y="6932"/>
                  </a:cubicBezTo>
                  <a:cubicBezTo>
                    <a:pt x="8030" y="6661"/>
                    <a:pt x="8231" y="6548"/>
                    <a:pt x="8454" y="6548"/>
                  </a:cubicBezTo>
                  <a:close/>
                  <a:moveTo>
                    <a:pt x="12737" y="14506"/>
                  </a:moveTo>
                  <a:cubicBezTo>
                    <a:pt x="14774" y="14506"/>
                    <a:pt x="17306" y="15221"/>
                    <a:pt x="18095" y="16175"/>
                  </a:cubicBezTo>
                  <a:cubicBezTo>
                    <a:pt x="15950" y="15257"/>
                    <a:pt x="13757" y="14897"/>
                    <a:pt x="11454" y="14897"/>
                  </a:cubicBezTo>
                  <a:cubicBezTo>
                    <a:pt x="11174" y="14897"/>
                    <a:pt x="10892" y="14903"/>
                    <a:pt x="10609" y="14913"/>
                  </a:cubicBezTo>
                  <a:cubicBezTo>
                    <a:pt x="11124" y="14630"/>
                    <a:pt x="11888" y="14506"/>
                    <a:pt x="12737" y="14506"/>
                  </a:cubicBezTo>
                  <a:close/>
                  <a:moveTo>
                    <a:pt x="14545" y="8837"/>
                  </a:moveTo>
                  <a:cubicBezTo>
                    <a:pt x="16134" y="8837"/>
                    <a:pt x="17426" y="10228"/>
                    <a:pt x="17281" y="11808"/>
                  </a:cubicBezTo>
                  <a:cubicBezTo>
                    <a:pt x="17259" y="12057"/>
                    <a:pt x="17360" y="12085"/>
                    <a:pt x="17584" y="12100"/>
                  </a:cubicBezTo>
                  <a:cubicBezTo>
                    <a:pt x="17924" y="12120"/>
                    <a:pt x="18322" y="12122"/>
                    <a:pt x="18588" y="12295"/>
                  </a:cubicBezTo>
                  <a:cubicBezTo>
                    <a:pt x="20069" y="13261"/>
                    <a:pt x="20230" y="14861"/>
                    <a:pt x="19123" y="16347"/>
                  </a:cubicBezTo>
                  <a:cubicBezTo>
                    <a:pt x="19621" y="13982"/>
                    <a:pt x="18710" y="12362"/>
                    <a:pt x="16841" y="12185"/>
                  </a:cubicBezTo>
                  <a:cubicBezTo>
                    <a:pt x="16613" y="10481"/>
                    <a:pt x="16055" y="9913"/>
                    <a:pt x="14336" y="9651"/>
                  </a:cubicBezTo>
                  <a:cubicBezTo>
                    <a:pt x="14241" y="9636"/>
                    <a:pt x="14146" y="9629"/>
                    <a:pt x="14050" y="9629"/>
                  </a:cubicBezTo>
                  <a:cubicBezTo>
                    <a:pt x="13103" y="9629"/>
                    <a:pt x="12180" y="10326"/>
                    <a:pt x="11815" y="11225"/>
                  </a:cubicBezTo>
                  <a:cubicBezTo>
                    <a:pt x="11656" y="11238"/>
                    <a:pt x="11495" y="11239"/>
                    <a:pt x="11335" y="11239"/>
                  </a:cubicBezTo>
                  <a:cubicBezTo>
                    <a:pt x="11299" y="11239"/>
                    <a:pt x="11262" y="11239"/>
                    <a:pt x="11226" y="11239"/>
                  </a:cubicBezTo>
                  <a:cubicBezTo>
                    <a:pt x="10868" y="11239"/>
                    <a:pt x="10526" y="11245"/>
                    <a:pt x="10247" y="11382"/>
                  </a:cubicBezTo>
                  <a:cubicBezTo>
                    <a:pt x="9041" y="11977"/>
                    <a:pt x="8240" y="12969"/>
                    <a:pt x="7915" y="14300"/>
                  </a:cubicBezTo>
                  <a:cubicBezTo>
                    <a:pt x="7866" y="14500"/>
                    <a:pt x="7903" y="14722"/>
                    <a:pt x="7900" y="14959"/>
                  </a:cubicBezTo>
                  <a:cubicBezTo>
                    <a:pt x="7186" y="14341"/>
                    <a:pt x="7517" y="12966"/>
                    <a:pt x="7961" y="12232"/>
                  </a:cubicBezTo>
                  <a:cubicBezTo>
                    <a:pt x="8340" y="11605"/>
                    <a:pt x="8957" y="11249"/>
                    <a:pt x="9637" y="11026"/>
                  </a:cubicBezTo>
                  <a:cubicBezTo>
                    <a:pt x="10015" y="10901"/>
                    <a:pt x="10396" y="10750"/>
                    <a:pt x="10769" y="10750"/>
                  </a:cubicBezTo>
                  <a:cubicBezTo>
                    <a:pt x="11048" y="10750"/>
                    <a:pt x="11323" y="10835"/>
                    <a:pt x="11588" y="11078"/>
                  </a:cubicBezTo>
                  <a:cubicBezTo>
                    <a:pt x="11649" y="11007"/>
                    <a:pt x="11675" y="10989"/>
                    <a:pt x="11687" y="10964"/>
                  </a:cubicBezTo>
                  <a:cubicBezTo>
                    <a:pt x="11735" y="10858"/>
                    <a:pt x="11776" y="10749"/>
                    <a:pt x="11826" y="10641"/>
                  </a:cubicBezTo>
                  <a:cubicBezTo>
                    <a:pt x="12344" y="9517"/>
                    <a:pt x="13201" y="8878"/>
                    <a:pt x="14461" y="8839"/>
                  </a:cubicBezTo>
                  <a:cubicBezTo>
                    <a:pt x="14489" y="8838"/>
                    <a:pt x="14517" y="8837"/>
                    <a:pt x="14545" y="8837"/>
                  </a:cubicBezTo>
                  <a:close/>
                  <a:moveTo>
                    <a:pt x="14230" y="9931"/>
                  </a:moveTo>
                  <a:cubicBezTo>
                    <a:pt x="15218" y="9931"/>
                    <a:pt x="16213" y="10471"/>
                    <a:pt x="16406" y="11373"/>
                  </a:cubicBezTo>
                  <a:cubicBezTo>
                    <a:pt x="16468" y="11657"/>
                    <a:pt x="16508" y="11947"/>
                    <a:pt x="16527" y="12241"/>
                  </a:cubicBezTo>
                  <a:cubicBezTo>
                    <a:pt x="16542" y="12484"/>
                    <a:pt x="16620" y="12542"/>
                    <a:pt x="16878" y="12542"/>
                  </a:cubicBezTo>
                  <a:cubicBezTo>
                    <a:pt x="17187" y="12542"/>
                    <a:pt x="17517" y="12609"/>
                    <a:pt x="17794" y="12739"/>
                  </a:cubicBezTo>
                  <a:cubicBezTo>
                    <a:pt x="18448" y="13047"/>
                    <a:pt x="18798" y="13638"/>
                    <a:pt x="18982" y="14302"/>
                  </a:cubicBezTo>
                  <a:cubicBezTo>
                    <a:pt x="19180" y="15019"/>
                    <a:pt x="19184" y="15734"/>
                    <a:pt x="18669" y="16420"/>
                  </a:cubicBezTo>
                  <a:cubicBezTo>
                    <a:pt x="18103" y="15565"/>
                    <a:pt x="17261" y="15207"/>
                    <a:pt x="16397" y="14866"/>
                  </a:cubicBezTo>
                  <a:cubicBezTo>
                    <a:pt x="15447" y="14489"/>
                    <a:pt x="14452" y="14337"/>
                    <a:pt x="13448" y="14263"/>
                  </a:cubicBezTo>
                  <a:cubicBezTo>
                    <a:pt x="13160" y="14241"/>
                    <a:pt x="12872" y="14226"/>
                    <a:pt x="12584" y="14226"/>
                  </a:cubicBezTo>
                  <a:cubicBezTo>
                    <a:pt x="11879" y="14226"/>
                    <a:pt x="11179" y="14314"/>
                    <a:pt x="10501" y="14595"/>
                  </a:cubicBezTo>
                  <a:lnTo>
                    <a:pt x="10499" y="14595"/>
                  </a:lnTo>
                  <a:cubicBezTo>
                    <a:pt x="9802" y="14885"/>
                    <a:pt x="9087" y="15128"/>
                    <a:pt x="8342" y="15407"/>
                  </a:cubicBezTo>
                  <a:cubicBezTo>
                    <a:pt x="8125" y="14696"/>
                    <a:pt x="8162" y="14114"/>
                    <a:pt x="8491" y="13568"/>
                  </a:cubicBezTo>
                  <a:cubicBezTo>
                    <a:pt x="8663" y="13280"/>
                    <a:pt x="8836" y="12984"/>
                    <a:pt x="9052" y="12728"/>
                  </a:cubicBezTo>
                  <a:cubicBezTo>
                    <a:pt x="9563" y="12121"/>
                    <a:pt x="10104" y="11543"/>
                    <a:pt x="10936" y="11543"/>
                  </a:cubicBezTo>
                  <a:cubicBezTo>
                    <a:pt x="11041" y="11543"/>
                    <a:pt x="11151" y="11552"/>
                    <a:pt x="11267" y="11572"/>
                  </a:cubicBezTo>
                  <a:cubicBezTo>
                    <a:pt x="11506" y="11613"/>
                    <a:pt x="11739" y="11693"/>
                    <a:pt x="12017" y="11767"/>
                  </a:cubicBezTo>
                  <a:cubicBezTo>
                    <a:pt x="12099" y="11161"/>
                    <a:pt x="12382" y="10708"/>
                    <a:pt x="12874" y="10346"/>
                  </a:cubicBezTo>
                  <a:cubicBezTo>
                    <a:pt x="13259" y="10062"/>
                    <a:pt x="13744" y="9931"/>
                    <a:pt x="14230" y="9931"/>
                  </a:cubicBezTo>
                  <a:close/>
                  <a:moveTo>
                    <a:pt x="23991" y="15511"/>
                  </a:moveTo>
                  <a:lnTo>
                    <a:pt x="23991" y="15511"/>
                  </a:lnTo>
                  <a:cubicBezTo>
                    <a:pt x="22773" y="16134"/>
                    <a:pt x="21494" y="16486"/>
                    <a:pt x="20134" y="16486"/>
                  </a:cubicBezTo>
                  <a:cubicBezTo>
                    <a:pt x="19903" y="16486"/>
                    <a:pt x="19669" y="16476"/>
                    <a:pt x="19433" y="16455"/>
                  </a:cubicBezTo>
                  <a:cubicBezTo>
                    <a:pt x="20877" y="15796"/>
                    <a:pt x="22434" y="15660"/>
                    <a:pt x="23991" y="15511"/>
                  </a:cubicBezTo>
                  <a:close/>
                  <a:moveTo>
                    <a:pt x="11783" y="15202"/>
                  </a:moveTo>
                  <a:cubicBezTo>
                    <a:pt x="14120" y="15202"/>
                    <a:pt x="16961" y="15733"/>
                    <a:pt x="18276" y="16593"/>
                  </a:cubicBezTo>
                  <a:cubicBezTo>
                    <a:pt x="18147" y="16570"/>
                    <a:pt x="18077" y="16569"/>
                    <a:pt x="18014" y="16546"/>
                  </a:cubicBezTo>
                  <a:cubicBezTo>
                    <a:pt x="17300" y="16278"/>
                    <a:pt x="16587" y="16133"/>
                    <a:pt x="15869" y="16133"/>
                  </a:cubicBezTo>
                  <a:cubicBezTo>
                    <a:pt x="15272" y="16133"/>
                    <a:pt x="14672" y="16233"/>
                    <a:pt x="14065" y="16446"/>
                  </a:cubicBezTo>
                  <a:cubicBezTo>
                    <a:pt x="13992" y="16472"/>
                    <a:pt x="13911" y="16482"/>
                    <a:pt x="13827" y="16482"/>
                  </a:cubicBezTo>
                  <a:cubicBezTo>
                    <a:pt x="13631" y="16482"/>
                    <a:pt x="13416" y="16425"/>
                    <a:pt x="13229" y="16373"/>
                  </a:cubicBezTo>
                  <a:cubicBezTo>
                    <a:pt x="12952" y="16295"/>
                    <a:pt x="12699" y="16128"/>
                    <a:pt x="12432" y="16007"/>
                  </a:cubicBezTo>
                  <a:cubicBezTo>
                    <a:pt x="11826" y="15735"/>
                    <a:pt x="11213" y="15534"/>
                    <a:pt x="10560" y="15534"/>
                  </a:cubicBezTo>
                  <a:cubicBezTo>
                    <a:pt x="10365" y="15534"/>
                    <a:pt x="10167" y="15552"/>
                    <a:pt x="9964" y="15591"/>
                  </a:cubicBezTo>
                  <a:cubicBezTo>
                    <a:pt x="9565" y="15669"/>
                    <a:pt x="9150" y="15669"/>
                    <a:pt x="8747" y="15704"/>
                  </a:cubicBezTo>
                  <a:cubicBezTo>
                    <a:pt x="9393" y="15358"/>
                    <a:pt x="10514" y="15202"/>
                    <a:pt x="11783" y="15202"/>
                  </a:cubicBezTo>
                  <a:close/>
                  <a:moveTo>
                    <a:pt x="15921" y="288"/>
                  </a:moveTo>
                  <a:cubicBezTo>
                    <a:pt x="16109" y="288"/>
                    <a:pt x="16298" y="312"/>
                    <a:pt x="16486" y="366"/>
                  </a:cubicBezTo>
                  <a:cubicBezTo>
                    <a:pt x="17612" y="689"/>
                    <a:pt x="18562" y="1269"/>
                    <a:pt x="18855" y="2523"/>
                  </a:cubicBezTo>
                  <a:cubicBezTo>
                    <a:pt x="18926" y="2831"/>
                    <a:pt x="19052" y="2932"/>
                    <a:pt x="19381" y="2939"/>
                  </a:cubicBezTo>
                  <a:cubicBezTo>
                    <a:pt x="20227" y="2958"/>
                    <a:pt x="21117" y="3591"/>
                    <a:pt x="21050" y="4702"/>
                  </a:cubicBezTo>
                  <a:cubicBezTo>
                    <a:pt x="21039" y="4886"/>
                    <a:pt x="21044" y="5074"/>
                    <a:pt x="21040" y="5254"/>
                  </a:cubicBezTo>
                  <a:cubicBezTo>
                    <a:pt x="22033" y="5448"/>
                    <a:pt x="22235" y="5754"/>
                    <a:pt x="22150" y="6810"/>
                  </a:cubicBezTo>
                  <a:cubicBezTo>
                    <a:pt x="22133" y="7030"/>
                    <a:pt x="22235" y="7156"/>
                    <a:pt x="22425" y="7156"/>
                  </a:cubicBezTo>
                  <a:cubicBezTo>
                    <a:pt x="22469" y="7156"/>
                    <a:pt x="22518" y="7149"/>
                    <a:pt x="22572" y="7135"/>
                  </a:cubicBezTo>
                  <a:cubicBezTo>
                    <a:pt x="22787" y="7079"/>
                    <a:pt x="22996" y="7051"/>
                    <a:pt x="23200" y="7051"/>
                  </a:cubicBezTo>
                  <a:cubicBezTo>
                    <a:pt x="23680" y="7051"/>
                    <a:pt x="24130" y="7207"/>
                    <a:pt x="24554" y="7521"/>
                  </a:cubicBezTo>
                  <a:cubicBezTo>
                    <a:pt x="24628" y="7577"/>
                    <a:pt x="24744" y="7600"/>
                    <a:pt x="24850" y="7600"/>
                  </a:cubicBezTo>
                  <a:cubicBezTo>
                    <a:pt x="24883" y="7600"/>
                    <a:pt x="24915" y="7598"/>
                    <a:pt x="24944" y="7594"/>
                  </a:cubicBezTo>
                  <a:cubicBezTo>
                    <a:pt x="24987" y="7587"/>
                    <a:pt x="25031" y="7584"/>
                    <a:pt x="25077" y="7584"/>
                  </a:cubicBezTo>
                  <a:cubicBezTo>
                    <a:pt x="25849" y="7584"/>
                    <a:pt x="27010" y="8490"/>
                    <a:pt x="26715" y="9407"/>
                  </a:cubicBezTo>
                  <a:cubicBezTo>
                    <a:pt x="26680" y="9517"/>
                    <a:pt x="26754" y="9705"/>
                    <a:pt x="26838" y="9799"/>
                  </a:cubicBezTo>
                  <a:cubicBezTo>
                    <a:pt x="27174" y="10180"/>
                    <a:pt x="27358" y="10602"/>
                    <a:pt x="27330" y="11117"/>
                  </a:cubicBezTo>
                  <a:cubicBezTo>
                    <a:pt x="27288" y="11880"/>
                    <a:pt x="26903" y="12468"/>
                    <a:pt x="26390" y="12995"/>
                  </a:cubicBezTo>
                  <a:cubicBezTo>
                    <a:pt x="26310" y="13077"/>
                    <a:pt x="26215" y="13220"/>
                    <a:pt x="26238" y="13307"/>
                  </a:cubicBezTo>
                  <a:cubicBezTo>
                    <a:pt x="26559" y="14515"/>
                    <a:pt x="25929" y="15361"/>
                    <a:pt x="25099" y="16043"/>
                  </a:cubicBezTo>
                  <a:cubicBezTo>
                    <a:pt x="24186" y="16793"/>
                    <a:pt x="23121" y="17180"/>
                    <a:pt x="21957" y="17180"/>
                  </a:cubicBezTo>
                  <a:cubicBezTo>
                    <a:pt x="21789" y="17180"/>
                    <a:pt x="21619" y="17172"/>
                    <a:pt x="21447" y="17156"/>
                  </a:cubicBezTo>
                  <a:cubicBezTo>
                    <a:pt x="20987" y="17113"/>
                    <a:pt x="20535" y="16998"/>
                    <a:pt x="20022" y="16905"/>
                  </a:cubicBezTo>
                  <a:cubicBezTo>
                    <a:pt x="20883" y="16743"/>
                    <a:pt x="21659" y="16613"/>
                    <a:pt x="22427" y="16448"/>
                  </a:cubicBezTo>
                  <a:cubicBezTo>
                    <a:pt x="24391" y="16026"/>
                    <a:pt x="25415" y="15110"/>
                    <a:pt x="25597" y="13036"/>
                  </a:cubicBezTo>
                  <a:cubicBezTo>
                    <a:pt x="25613" y="12843"/>
                    <a:pt x="25782" y="12622"/>
                    <a:pt x="25942" y="12492"/>
                  </a:cubicBezTo>
                  <a:cubicBezTo>
                    <a:pt x="26619" y="11942"/>
                    <a:pt x="26843" y="10662"/>
                    <a:pt x="26368" y="10024"/>
                  </a:cubicBezTo>
                  <a:cubicBezTo>
                    <a:pt x="26254" y="9866"/>
                    <a:pt x="26188" y="9679"/>
                    <a:pt x="26175" y="9485"/>
                  </a:cubicBezTo>
                  <a:cubicBezTo>
                    <a:pt x="26130" y="8703"/>
                    <a:pt x="25703" y="8159"/>
                    <a:pt x="24961" y="8030"/>
                  </a:cubicBezTo>
                  <a:cubicBezTo>
                    <a:pt x="24450" y="7941"/>
                    <a:pt x="23911" y="7962"/>
                    <a:pt x="23501" y="7558"/>
                  </a:cubicBezTo>
                  <a:cubicBezTo>
                    <a:pt x="23445" y="7503"/>
                    <a:pt x="23339" y="7479"/>
                    <a:pt x="23255" y="7477"/>
                  </a:cubicBezTo>
                  <a:cubicBezTo>
                    <a:pt x="22717" y="7462"/>
                    <a:pt x="22176" y="7460"/>
                    <a:pt x="21607" y="7453"/>
                  </a:cubicBezTo>
                  <a:cubicBezTo>
                    <a:pt x="21609" y="7302"/>
                    <a:pt x="21628" y="7066"/>
                    <a:pt x="21611" y="6834"/>
                  </a:cubicBezTo>
                  <a:cubicBezTo>
                    <a:pt x="21572" y="6326"/>
                    <a:pt x="21345" y="5925"/>
                    <a:pt x="20844" y="5762"/>
                  </a:cubicBezTo>
                  <a:cubicBezTo>
                    <a:pt x="20559" y="5669"/>
                    <a:pt x="20489" y="5531"/>
                    <a:pt x="20470" y="5236"/>
                  </a:cubicBezTo>
                  <a:cubicBezTo>
                    <a:pt x="20416" y="4353"/>
                    <a:pt x="19517" y="3491"/>
                    <a:pt x="18647" y="3456"/>
                  </a:cubicBezTo>
                  <a:cubicBezTo>
                    <a:pt x="18363" y="3445"/>
                    <a:pt x="18250" y="3363"/>
                    <a:pt x="18199" y="3062"/>
                  </a:cubicBezTo>
                  <a:cubicBezTo>
                    <a:pt x="18066" y="2259"/>
                    <a:pt x="17073" y="1472"/>
                    <a:pt x="16268" y="1472"/>
                  </a:cubicBezTo>
                  <a:cubicBezTo>
                    <a:pt x="16186" y="1472"/>
                    <a:pt x="16106" y="1480"/>
                    <a:pt x="16029" y="1497"/>
                  </a:cubicBezTo>
                  <a:cubicBezTo>
                    <a:pt x="15197" y="1683"/>
                    <a:pt x="14424" y="2001"/>
                    <a:pt x="14123" y="2895"/>
                  </a:cubicBezTo>
                  <a:cubicBezTo>
                    <a:pt x="13837" y="2866"/>
                    <a:pt x="13583" y="2797"/>
                    <a:pt x="13349" y="2797"/>
                  </a:cubicBezTo>
                  <a:cubicBezTo>
                    <a:pt x="13289" y="2797"/>
                    <a:pt x="13230" y="2802"/>
                    <a:pt x="13173" y="2813"/>
                  </a:cubicBezTo>
                  <a:cubicBezTo>
                    <a:pt x="12549" y="2934"/>
                    <a:pt x="12051" y="3285"/>
                    <a:pt x="11683" y="3822"/>
                  </a:cubicBezTo>
                  <a:cubicBezTo>
                    <a:pt x="11605" y="3935"/>
                    <a:pt x="11428" y="4024"/>
                    <a:pt x="11285" y="4045"/>
                  </a:cubicBezTo>
                  <a:cubicBezTo>
                    <a:pt x="10633" y="4138"/>
                    <a:pt x="10081" y="4396"/>
                    <a:pt x="9847" y="5035"/>
                  </a:cubicBezTo>
                  <a:cubicBezTo>
                    <a:pt x="9658" y="5552"/>
                    <a:pt x="9576" y="6107"/>
                    <a:pt x="9448" y="6635"/>
                  </a:cubicBezTo>
                  <a:cubicBezTo>
                    <a:pt x="9178" y="6392"/>
                    <a:pt x="8862" y="6255"/>
                    <a:pt x="8515" y="6255"/>
                  </a:cubicBezTo>
                  <a:cubicBezTo>
                    <a:pt x="8295" y="6255"/>
                    <a:pt x="8063" y="6310"/>
                    <a:pt x="7822" y="6427"/>
                  </a:cubicBezTo>
                  <a:cubicBezTo>
                    <a:pt x="7798" y="6438"/>
                    <a:pt x="7769" y="6442"/>
                    <a:pt x="7738" y="6442"/>
                  </a:cubicBezTo>
                  <a:cubicBezTo>
                    <a:pt x="7697" y="6442"/>
                    <a:pt x="7653" y="6435"/>
                    <a:pt x="7617" y="6425"/>
                  </a:cubicBezTo>
                  <a:cubicBezTo>
                    <a:pt x="7296" y="6338"/>
                    <a:pt x="7013" y="6292"/>
                    <a:pt x="6759" y="6292"/>
                  </a:cubicBezTo>
                  <a:cubicBezTo>
                    <a:pt x="6044" y="6292"/>
                    <a:pt x="5563" y="6654"/>
                    <a:pt x="5127" y="7473"/>
                  </a:cubicBezTo>
                  <a:cubicBezTo>
                    <a:pt x="4912" y="7411"/>
                    <a:pt x="4706" y="7381"/>
                    <a:pt x="4507" y="7381"/>
                  </a:cubicBezTo>
                  <a:cubicBezTo>
                    <a:pt x="3840" y="7381"/>
                    <a:pt x="3267" y="7715"/>
                    <a:pt x="2795" y="8263"/>
                  </a:cubicBezTo>
                  <a:cubicBezTo>
                    <a:pt x="2149" y="9011"/>
                    <a:pt x="2037" y="9855"/>
                    <a:pt x="2597" y="10704"/>
                  </a:cubicBezTo>
                  <a:cubicBezTo>
                    <a:pt x="2091" y="11377"/>
                    <a:pt x="2004" y="11819"/>
                    <a:pt x="2238" y="12581"/>
                  </a:cubicBezTo>
                  <a:cubicBezTo>
                    <a:pt x="2619" y="13811"/>
                    <a:pt x="3468" y="14666"/>
                    <a:pt x="4551" y="15272"/>
                  </a:cubicBezTo>
                  <a:cubicBezTo>
                    <a:pt x="5178" y="15621"/>
                    <a:pt x="5880" y="15831"/>
                    <a:pt x="6502" y="16084"/>
                  </a:cubicBezTo>
                  <a:cubicBezTo>
                    <a:pt x="6262" y="16168"/>
                    <a:pt x="5920" y="16204"/>
                    <a:pt x="5545" y="16204"/>
                  </a:cubicBezTo>
                  <a:cubicBezTo>
                    <a:pt x="4741" y="16204"/>
                    <a:pt x="3785" y="16040"/>
                    <a:pt x="3342" y="15838"/>
                  </a:cubicBezTo>
                  <a:cubicBezTo>
                    <a:pt x="2113" y="15279"/>
                    <a:pt x="1270" y="14394"/>
                    <a:pt x="1021" y="13012"/>
                  </a:cubicBezTo>
                  <a:cubicBezTo>
                    <a:pt x="844" y="12022"/>
                    <a:pt x="906" y="11111"/>
                    <a:pt x="1701" y="10379"/>
                  </a:cubicBezTo>
                  <a:cubicBezTo>
                    <a:pt x="1759" y="10327"/>
                    <a:pt x="1786" y="10240"/>
                    <a:pt x="1848" y="10139"/>
                  </a:cubicBezTo>
                  <a:cubicBezTo>
                    <a:pt x="1275" y="9861"/>
                    <a:pt x="1000" y="9398"/>
                    <a:pt x="1004" y="8802"/>
                  </a:cubicBezTo>
                  <a:cubicBezTo>
                    <a:pt x="1015" y="7232"/>
                    <a:pt x="2237" y="6469"/>
                    <a:pt x="3403" y="6469"/>
                  </a:cubicBezTo>
                  <a:cubicBezTo>
                    <a:pt x="3770" y="6469"/>
                    <a:pt x="4132" y="6544"/>
                    <a:pt x="4449" y="6694"/>
                  </a:cubicBezTo>
                  <a:cubicBezTo>
                    <a:pt x="4726" y="6826"/>
                    <a:pt x="4889" y="6904"/>
                    <a:pt x="5007" y="6904"/>
                  </a:cubicBezTo>
                  <a:cubicBezTo>
                    <a:pt x="5178" y="6904"/>
                    <a:pt x="5255" y="6741"/>
                    <a:pt x="5445" y="6341"/>
                  </a:cubicBezTo>
                  <a:cubicBezTo>
                    <a:pt x="5737" y="5728"/>
                    <a:pt x="6113" y="5433"/>
                    <a:pt x="6622" y="5433"/>
                  </a:cubicBezTo>
                  <a:cubicBezTo>
                    <a:pt x="6837" y="5433"/>
                    <a:pt x="7075" y="5486"/>
                    <a:pt x="7340" y="5589"/>
                  </a:cubicBezTo>
                  <a:cubicBezTo>
                    <a:pt x="7429" y="5623"/>
                    <a:pt x="7563" y="5674"/>
                    <a:pt x="7642" y="5674"/>
                  </a:cubicBezTo>
                  <a:cubicBezTo>
                    <a:pt x="7667" y="5674"/>
                    <a:pt x="7686" y="5669"/>
                    <a:pt x="7697" y="5658"/>
                  </a:cubicBezTo>
                  <a:cubicBezTo>
                    <a:pt x="7893" y="5464"/>
                    <a:pt x="8097" y="5400"/>
                    <a:pt x="8296" y="5400"/>
                  </a:cubicBezTo>
                  <a:cubicBezTo>
                    <a:pt x="8504" y="5400"/>
                    <a:pt x="8706" y="5469"/>
                    <a:pt x="8890" y="5529"/>
                  </a:cubicBezTo>
                  <a:cubicBezTo>
                    <a:pt x="9150" y="4961"/>
                    <a:pt x="9308" y="4346"/>
                    <a:pt x="9671" y="3892"/>
                  </a:cubicBezTo>
                  <a:cubicBezTo>
                    <a:pt x="9950" y="3542"/>
                    <a:pt x="10337" y="3329"/>
                    <a:pt x="10773" y="3329"/>
                  </a:cubicBezTo>
                  <a:cubicBezTo>
                    <a:pt x="10962" y="3329"/>
                    <a:pt x="11160" y="3369"/>
                    <a:pt x="11363" y="3456"/>
                  </a:cubicBezTo>
                  <a:cubicBezTo>
                    <a:pt x="11760" y="2455"/>
                    <a:pt x="12258" y="1967"/>
                    <a:pt x="12908" y="1967"/>
                  </a:cubicBezTo>
                  <a:cubicBezTo>
                    <a:pt x="13122" y="1967"/>
                    <a:pt x="13353" y="2020"/>
                    <a:pt x="13602" y="2125"/>
                  </a:cubicBezTo>
                  <a:cubicBezTo>
                    <a:pt x="13705" y="1466"/>
                    <a:pt x="13909" y="893"/>
                    <a:pt x="14604" y="602"/>
                  </a:cubicBezTo>
                  <a:cubicBezTo>
                    <a:pt x="15037" y="420"/>
                    <a:pt x="15478" y="288"/>
                    <a:pt x="15921" y="288"/>
                  </a:cubicBezTo>
                  <a:close/>
                  <a:moveTo>
                    <a:pt x="15920" y="1"/>
                  </a:moveTo>
                  <a:cubicBezTo>
                    <a:pt x="15851" y="1"/>
                    <a:pt x="15782" y="3"/>
                    <a:pt x="15713" y="7"/>
                  </a:cubicBezTo>
                  <a:cubicBezTo>
                    <a:pt x="14747" y="68"/>
                    <a:pt x="13816" y="332"/>
                    <a:pt x="13463" y="1438"/>
                  </a:cubicBezTo>
                  <a:cubicBezTo>
                    <a:pt x="13439" y="1516"/>
                    <a:pt x="13306" y="1613"/>
                    <a:pt x="13224" y="1613"/>
                  </a:cubicBezTo>
                  <a:cubicBezTo>
                    <a:pt x="13223" y="1613"/>
                    <a:pt x="13221" y="1612"/>
                    <a:pt x="13220" y="1612"/>
                  </a:cubicBezTo>
                  <a:cubicBezTo>
                    <a:pt x="13192" y="1611"/>
                    <a:pt x="13164" y="1611"/>
                    <a:pt x="13137" y="1611"/>
                  </a:cubicBezTo>
                  <a:cubicBezTo>
                    <a:pt x="12173" y="1611"/>
                    <a:pt x="11636" y="2213"/>
                    <a:pt x="11224" y="3000"/>
                  </a:cubicBezTo>
                  <a:cubicBezTo>
                    <a:pt x="11211" y="3025"/>
                    <a:pt x="11181" y="3039"/>
                    <a:pt x="11161" y="3060"/>
                  </a:cubicBezTo>
                  <a:cubicBezTo>
                    <a:pt x="11063" y="3052"/>
                    <a:pt x="10970" y="3047"/>
                    <a:pt x="10881" y="3047"/>
                  </a:cubicBezTo>
                  <a:cubicBezTo>
                    <a:pt x="9913" y="3047"/>
                    <a:pt x="9410" y="3557"/>
                    <a:pt x="8784" y="5037"/>
                  </a:cubicBezTo>
                  <a:cubicBezTo>
                    <a:pt x="8388" y="5126"/>
                    <a:pt x="8047" y="5208"/>
                    <a:pt x="7703" y="5279"/>
                  </a:cubicBezTo>
                  <a:cubicBezTo>
                    <a:pt x="7642" y="5292"/>
                    <a:pt x="7574" y="5306"/>
                    <a:pt x="7511" y="5306"/>
                  </a:cubicBezTo>
                  <a:cubicBezTo>
                    <a:pt x="7477" y="5306"/>
                    <a:pt x="7445" y="5302"/>
                    <a:pt x="7417" y="5292"/>
                  </a:cubicBezTo>
                  <a:cubicBezTo>
                    <a:pt x="7147" y="5189"/>
                    <a:pt x="6893" y="5140"/>
                    <a:pt x="6657" y="5140"/>
                  </a:cubicBezTo>
                  <a:cubicBezTo>
                    <a:pt x="5936" y="5140"/>
                    <a:pt x="5386" y="5596"/>
                    <a:pt x="5068" y="6345"/>
                  </a:cubicBezTo>
                  <a:cubicBezTo>
                    <a:pt x="5040" y="6410"/>
                    <a:pt x="4999" y="6470"/>
                    <a:pt x="4949" y="6562"/>
                  </a:cubicBezTo>
                  <a:cubicBezTo>
                    <a:pt x="4451" y="6308"/>
                    <a:pt x="3940" y="6168"/>
                    <a:pt x="3429" y="6168"/>
                  </a:cubicBezTo>
                  <a:cubicBezTo>
                    <a:pt x="3045" y="6168"/>
                    <a:pt x="2660" y="6247"/>
                    <a:pt x="2281" y="6416"/>
                  </a:cubicBezTo>
                  <a:cubicBezTo>
                    <a:pt x="1887" y="6588"/>
                    <a:pt x="1502" y="6912"/>
                    <a:pt x="1253" y="7267"/>
                  </a:cubicBezTo>
                  <a:cubicBezTo>
                    <a:pt x="536" y="8279"/>
                    <a:pt x="614" y="9300"/>
                    <a:pt x="1387" y="10199"/>
                  </a:cubicBezTo>
                  <a:cubicBezTo>
                    <a:pt x="1385" y="10227"/>
                    <a:pt x="1393" y="10262"/>
                    <a:pt x="1380" y="10284"/>
                  </a:cubicBezTo>
                  <a:cubicBezTo>
                    <a:pt x="1" y="12438"/>
                    <a:pt x="1013" y="15444"/>
                    <a:pt x="3470" y="16175"/>
                  </a:cubicBezTo>
                  <a:cubicBezTo>
                    <a:pt x="4401" y="16451"/>
                    <a:pt x="5441" y="16377"/>
                    <a:pt x="6434" y="16414"/>
                  </a:cubicBezTo>
                  <a:cubicBezTo>
                    <a:pt x="6477" y="16416"/>
                    <a:pt x="6520" y="16417"/>
                    <a:pt x="6563" y="16417"/>
                  </a:cubicBezTo>
                  <a:cubicBezTo>
                    <a:pt x="6998" y="16417"/>
                    <a:pt x="7438" y="16337"/>
                    <a:pt x="7874" y="16292"/>
                  </a:cubicBezTo>
                  <a:cubicBezTo>
                    <a:pt x="8006" y="16281"/>
                    <a:pt x="8134" y="16249"/>
                    <a:pt x="8255" y="16199"/>
                  </a:cubicBezTo>
                  <a:cubicBezTo>
                    <a:pt x="8804" y="15958"/>
                    <a:pt x="9488" y="15839"/>
                    <a:pt x="10184" y="15839"/>
                  </a:cubicBezTo>
                  <a:cubicBezTo>
                    <a:pt x="11061" y="15839"/>
                    <a:pt x="11958" y="16027"/>
                    <a:pt x="12632" y="16394"/>
                  </a:cubicBezTo>
                  <a:cubicBezTo>
                    <a:pt x="13037" y="16615"/>
                    <a:pt x="13433" y="16784"/>
                    <a:pt x="13868" y="16784"/>
                  </a:cubicBezTo>
                  <a:cubicBezTo>
                    <a:pt x="14081" y="16784"/>
                    <a:pt x="14304" y="16744"/>
                    <a:pt x="14541" y="16648"/>
                  </a:cubicBezTo>
                  <a:cubicBezTo>
                    <a:pt x="14954" y="16482"/>
                    <a:pt x="15367" y="16418"/>
                    <a:pt x="15781" y="16418"/>
                  </a:cubicBezTo>
                  <a:cubicBezTo>
                    <a:pt x="16432" y="16418"/>
                    <a:pt x="17086" y="16575"/>
                    <a:pt x="17753" y="16732"/>
                  </a:cubicBezTo>
                  <a:cubicBezTo>
                    <a:pt x="19152" y="17059"/>
                    <a:pt x="20601" y="17392"/>
                    <a:pt x="22022" y="17392"/>
                  </a:cubicBezTo>
                  <a:cubicBezTo>
                    <a:pt x="22110" y="17392"/>
                    <a:pt x="22197" y="17391"/>
                    <a:pt x="22284" y="17388"/>
                  </a:cubicBezTo>
                  <a:cubicBezTo>
                    <a:pt x="24170" y="17332"/>
                    <a:pt x="25742" y="16438"/>
                    <a:pt x="26490" y="14525"/>
                  </a:cubicBezTo>
                  <a:cubicBezTo>
                    <a:pt x="26542" y="14389"/>
                    <a:pt x="26650" y="14231"/>
                    <a:pt x="26620" y="14112"/>
                  </a:cubicBezTo>
                  <a:cubicBezTo>
                    <a:pt x="26429" y="13343"/>
                    <a:pt x="26931" y="12836"/>
                    <a:pt x="27271" y="12263"/>
                  </a:cubicBezTo>
                  <a:cubicBezTo>
                    <a:pt x="27760" y="11438"/>
                    <a:pt x="27828" y="10615"/>
                    <a:pt x="27247" y="9796"/>
                  </a:cubicBezTo>
                  <a:cubicBezTo>
                    <a:pt x="27157" y="9671"/>
                    <a:pt x="27072" y="9509"/>
                    <a:pt x="27072" y="9365"/>
                  </a:cubicBezTo>
                  <a:cubicBezTo>
                    <a:pt x="27072" y="8532"/>
                    <a:pt x="26581" y="7702"/>
                    <a:pt x="25790" y="7425"/>
                  </a:cubicBezTo>
                  <a:cubicBezTo>
                    <a:pt x="25004" y="7150"/>
                    <a:pt x="24188" y="6951"/>
                    <a:pt x="23378" y="6758"/>
                  </a:cubicBezTo>
                  <a:cubicBezTo>
                    <a:pt x="23266" y="6730"/>
                    <a:pt x="23150" y="6723"/>
                    <a:pt x="23030" y="6723"/>
                  </a:cubicBezTo>
                  <a:cubicBezTo>
                    <a:pt x="22865" y="6723"/>
                    <a:pt x="22694" y="6737"/>
                    <a:pt x="22517" y="6737"/>
                  </a:cubicBezTo>
                  <a:cubicBezTo>
                    <a:pt x="22506" y="6737"/>
                    <a:pt x="22494" y="6737"/>
                    <a:pt x="22482" y="6737"/>
                  </a:cubicBezTo>
                  <a:cubicBezTo>
                    <a:pt x="22542" y="5853"/>
                    <a:pt x="22191" y="5256"/>
                    <a:pt x="21299" y="5022"/>
                  </a:cubicBezTo>
                  <a:cubicBezTo>
                    <a:pt x="21289" y="4439"/>
                    <a:pt x="21306" y="3850"/>
                    <a:pt x="20881" y="3368"/>
                  </a:cubicBezTo>
                  <a:cubicBezTo>
                    <a:pt x="20533" y="2973"/>
                    <a:pt x="20119" y="2712"/>
                    <a:pt x="19597" y="2685"/>
                  </a:cubicBezTo>
                  <a:cubicBezTo>
                    <a:pt x="19303" y="2668"/>
                    <a:pt x="19169" y="2558"/>
                    <a:pt x="19060" y="2283"/>
                  </a:cubicBezTo>
                  <a:cubicBezTo>
                    <a:pt x="18507" y="894"/>
                    <a:pt x="17314" y="1"/>
                    <a:pt x="159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22" name="Google Shape;422;p3"/>
            <p:cNvGrpSpPr/>
            <p:nvPr/>
          </p:nvGrpSpPr>
          <p:grpSpPr>
            <a:xfrm>
              <a:off x="5701741" y="3836395"/>
              <a:ext cx="1289491" cy="821500"/>
              <a:chOff x="5701741" y="3836395"/>
              <a:chExt cx="1289491" cy="821500"/>
            </a:xfrm>
          </p:grpSpPr>
          <p:sp>
            <p:nvSpPr>
              <p:cNvPr id="423" name="Google Shape;423;p3"/>
              <p:cNvSpPr/>
              <p:nvPr/>
            </p:nvSpPr>
            <p:spPr>
              <a:xfrm>
                <a:off x="6137682" y="3911094"/>
                <a:ext cx="817658" cy="685475"/>
              </a:xfrm>
              <a:custGeom>
                <a:avLst/>
                <a:gdLst/>
                <a:ahLst/>
                <a:cxnLst/>
                <a:rect l="l" t="t" r="r" b="b"/>
                <a:pathLst>
                  <a:path w="16813" h="14095" extrusionOk="0">
                    <a:moveTo>
                      <a:pt x="6440" y="1"/>
                    </a:moveTo>
                    <a:cubicBezTo>
                      <a:pt x="5411" y="1"/>
                      <a:pt x="4652" y="607"/>
                      <a:pt x="4359" y="1758"/>
                    </a:cubicBezTo>
                    <a:cubicBezTo>
                      <a:pt x="4229" y="1634"/>
                      <a:pt x="4172" y="1550"/>
                      <a:pt x="4094" y="1509"/>
                    </a:cubicBezTo>
                    <a:cubicBezTo>
                      <a:pt x="3921" y="1421"/>
                      <a:pt x="3711" y="1254"/>
                      <a:pt x="3559" y="1254"/>
                    </a:cubicBezTo>
                    <a:cubicBezTo>
                      <a:pt x="3541" y="1254"/>
                      <a:pt x="3523" y="1256"/>
                      <a:pt x="3506" y="1262"/>
                    </a:cubicBezTo>
                    <a:cubicBezTo>
                      <a:pt x="2884" y="1472"/>
                      <a:pt x="2167" y="1609"/>
                      <a:pt x="2031" y="2449"/>
                    </a:cubicBezTo>
                    <a:cubicBezTo>
                      <a:pt x="2022" y="2507"/>
                      <a:pt x="1890" y="2589"/>
                      <a:pt x="1815" y="2589"/>
                    </a:cubicBezTo>
                    <a:cubicBezTo>
                      <a:pt x="1813" y="2589"/>
                      <a:pt x="1812" y="2589"/>
                      <a:pt x="1810" y="2589"/>
                    </a:cubicBezTo>
                    <a:cubicBezTo>
                      <a:pt x="1757" y="2585"/>
                      <a:pt x="1705" y="2584"/>
                      <a:pt x="1654" y="2584"/>
                    </a:cubicBezTo>
                    <a:cubicBezTo>
                      <a:pt x="667" y="2584"/>
                      <a:pt x="1" y="3210"/>
                      <a:pt x="11" y="4267"/>
                    </a:cubicBezTo>
                    <a:cubicBezTo>
                      <a:pt x="15" y="4763"/>
                      <a:pt x="145" y="5288"/>
                      <a:pt x="350" y="5742"/>
                    </a:cubicBezTo>
                    <a:cubicBezTo>
                      <a:pt x="773" y="6688"/>
                      <a:pt x="1284" y="7596"/>
                      <a:pt x="1775" y="8550"/>
                    </a:cubicBezTo>
                    <a:cubicBezTo>
                      <a:pt x="2057" y="8224"/>
                      <a:pt x="2193" y="7944"/>
                      <a:pt x="1988" y="7502"/>
                    </a:cubicBezTo>
                    <a:cubicBezTo>
                      <a:pt x="1602" y="6665"/>
                      <a:pt x="1299" y="5792"/>
                      <a:pt x="950" y="4939"/>
                    </a:cubicBezTo>
                    <a:cubicBezTo>
                      <a:pt x="840" y="4675"/>
                      <a:pt x="691" y="4426"/>
                      <a:pt x="561" y="4170"/>
                    </a:cubicBezTo>
                    <a:lnTo>
                      <a:pt x="639" y="4077"/>
                    </a:lnTo>
                    <a:cubicBezTo>
                      <a:pt x="732" y="4159"/>
                      <a:pt x="870" y="4222"/>
                      <a:pt x="911" y="4324"/>
                    </a:cubicBezTo>
                    <a:cubicBezTo>
                      <a:pt x="1371" y="5445"/>
                      <a:pt x="1817" y="6572"/>
                      <a:pt x="2267" y="7700"/>
                    </a:cubicBezTo>
                    <a:cubicBezTo>
                      <a:pt x="2843" y="7403"/>
                      <a:pt x="2910" y="7303"/>
                      <a:pt x="2728" y="6762"/>
                    </a:cubicBezTo>
                    <a:cubicBezTo>
                      <a:pt x="2397" y="5781"/>
                      <a:pt x="2037" y="4807"/>
                      <a:pt x="1695" y="3830"/>
                    </a:cubicBezTo>
                    <a:cubicBezTo>
                      <a:pt x="1659" y="3724"/>
                      <a:pt x="1673" y="3601"/>
                      <a:pt x="1663" y="3486"/>
                    </a:cubicBezTo>
                    <a:lnTo>
                      <a:pt x="1803" y="3460"/>
                    </a:lnTo>
                    <a:cubicBezTo>
                      <a:pt x="2018" y="4068"/>
                      <a:pt x="2236" y="4675"/>
                      <a:pt x="2449" y="5283"/>
                    </a:cubicBezTo>
                    <a:cubicBezTo>
                      <a:pt x="2661" y="5892"/>
                      <a:pt x="2867" y="6498"/>
                      <a:pt x="3075" y="7106"/>
                    </a:cubicBezTo>
                    <a:cubicBezTo>
                      <a:pt x="3705" y="6866"/>
                      <a:pt x="3722" y="6862"/>
                      <a:pt x="3583" y="6301"/>
                    </a:cubicBezTo>
                    <a:cubicBezTo>
                      <a:pt x="3300" y="5151"/>
                      <a:pt x="2995" y="4008"/>
                      <a:pt x="2711" y="2860"/>
                    </a:cubicBezTo>
                    <a:cubicBezTo>
                      <a:pt x="2691" y="2786"/>
                      <a:pt x="2754" y="2689"/>
                      <a:pt x="2778" y="2603"/>
                    </a:cubicBezTo>
                    <a:cubicBezTo>
                      <a:pt x="2847" y="2656"/>
                      <a:pt x="2966" y="2696"/>
                      <a:pt x="2981" y="2761"/>
                    </a:cubicBezTo>
                    <a:cubicBezTo>
                      <a:pt x="3284" y="4083"/>
                      <a:pt x="3575" y="5409"/>
                      <a:pt x="3873" y="6747"/>
                    </a:cubicBezTo>
                    <a:cubicBezTo>
                      <a:pt x="3940" y="6755"/>
                      <a:pt x="4001" y="6760"/>
                      <a:pt x="4058" y="6760"/>
                    </a:cubicBezTo>
                    <a:cubicBezTo>
                      <a:pt x="4325" y="6760"/>
                      <a:pt x="4470" y="6653"/>
                      <a:pt x="4484" y="6288"/>
                    </a:cubicBezTo>
                    <a:cubicBezTo>
                      <a:pt x="4525" y="5205"/>
                      <a:pt x="4614" y="4123"/>
                      <a:pt x="4686" y="3040"/>
                    </a:cubicBezTo>
                    <a:cubicBezTo>
                      <a:pt x="4690" y="2990"/>
                      <a:pt x="4720" y="2940"/>
                      <a:pt x="4811" y="2893"/>
                    </a:cubicBezTo>
                    <a:lnTo>
                      <a:pt x="4811" y="2893"/>
                    </a:lnTo>
                    <a:cubicBezTo>
                      <a:pt x="4870" y="4144"/>
                      <a:pt x="4751" y="5389"/>
                      <a:pt x="4720" y="6665"/>
                    </a:cubicBezTo>
                    <a:lnTo>
                      <a:pt x="5303" y="6799"/>
                    </a:lnTo>
                    <a:cubicBezTo>
                      <a:pt x="5530" y="5300"/>
                      <a:pt x="5753" y="3826"/>
                      <a:pt x="5987" y="2269"/>
                    </a:cubicBezTo>
                    <a:cubicBezTo>
                      <a:pt x="6054" y="2423"/>
                      <a:pt x="6182" y="2570"/>
                      <a:pt x="6162" y="2696"/>
                    </a:cubicBezTo>
                    <a:cubicBezTo>
                      <a:pt x="5950" y="4051"/>
                      <a:pt x="5716" y="5402"/>
                      <a:pt x="5485" y="6768"/>
                    </a:cubicBezTo>
                    <a:lnTo>
                      <a:pt x="6141" y="7030"/>
                    </a:lnTo>
                    <a:lnTo>
                      <a:pt x="7645" y="3113"/>
                    </a:lnTo>
                    <a:lnTo>
                      <a:pt x="7773" y="3137"/>
                    </a:lnTo>
                    <a:cubicBezTo>
                      <a:pt x="7771" y="3243"/>
                      <a:pt x="7799" y="3360"/>
                      <a:pt x="7763" y="3453"/>
                    </a:cubicBezTo>
                    <a:cubicBezTo>
                      <a:pt x="7327" y="4614"/>
                      <a:pt x="6890" y="5777"/>
                      <a:pt x="6431" y="6929"/>
                    </a:cubicBezTo>
                    <a:cubicBezTo>
                      <a:pt x="6245" y="7397"/>
                      <a:pt x="6728" y="7423"/>
                      <a:pt x="6886" y="7773"/>
                    </a:cubicBezTo>
                    <a:lnTo>
                      <a:pt x="8769" y="4053"/>
                    </a:lnTo>
                    <a:lnTo>
                      <a:pt x="8891" y="4062"/>
                    </a:lnTo>
                    <a:cubicBezTo>
                      <a:pt x="8877" y="4187"/>
                      <a:pt x="8897" y="4330"/>
                      <a:pt x="8845" y="4434"/>
                    </a:cubicBezTo>
                    <a:cubicBezTo>
                      <a:pt x="8289" y="5562"/>
                      <a:pt x="7702" y="6675"/>
                      <a:pt x="7182" y="7817"/>
                    </a:cubicBezTo>
                    <a:cubicBezTo>
                      <a:pt x="7109" y="7973"/>
                      <a:pt x="7351" y="8273"/>
                      <a:pt x="7490" y="8605"/>
                    </a:cubicBezTo>
                    <a:cubicBezTo>
                      <a:pt x="7823" y="8048"/>
                      <a:pt x="8081" y="7591"/>
                      <a:pt x="8360" y="7150"/>
                    </a:cubicBezTo>
                    <a:cubicBezTo>
                      <a:pt x="8639" y="6708"/>
                      <a:pt x="8940" y="6271"/>
                      <a:pt x="9233" y="5835"/>
                    </a:cubicBezTo>
                    <a:cubicBezTo>
                      <a:pt x="9492" y="5450"/>
                      <a:pt x="9750" y="5067"/>
                      <a:pt x="10010" y="4685"/>
                    </a:cubicBezTo>
                    <a:lnTo>
                      <a:pt x="10160" y="4796"/>
                    </a:lnTo>
                    <a:cubicBezTo>
                      <a:pt x="10079" y="4922"/>
                      <a:pt x="9995" y="5049"/>
                      <a:pt x="9915" y="5175"/>
                    </a:cubicBezTo>
                    <a:cubicBezTo>
                      <a:pt x="9211" y="6303"/>
                      <a:pt x="8479" y="7416"/>
                      <a:pt x="7823" y="8572"/>
                    </a:cubicBezTo>
                    <a:cubicBezTo>
                      <a:pt x="7676" y="8826"/>
                      <a:pt x="7793" y="9233"/>
                      <a:pt x="7788" y="9709"/>
                    </a:cubicBezTo>
                    <a:cubicBezTo>
                      <a:pt x="8897" y="8605"/>
                      <a:pt x="9625" y="7316"/>
                      <a:pt x="10885" y="6554"/>
                    </a:cubicBezTo>
                    <a:lnTo>
                      <a:pt x="10885" y="6554"/>
                    </a:lnTo>
                    <a:cubicBezTo>
                      <a:pt x="9895" y="7656"/>
                      <a:pt x="8904" y="8758"/>
                      <a:pt x="7886" y="9891"/>
                    </a:cubicBezTo>
                    <a:cubicBezTo>
                      <a:pt x="8112" y="9939"/>
                      <a:pt x="8274" y="9967"/>
                      <a:pt x="8408" y="9967"/>
                    </a:cubicBezTo>
                    <a:cubicBezTo>
                      <a:pt x="8684" y="9967"/>
                      <a:pt x="8845" y="9847"/>
                      <a:pt x="9209" y="9523"/>
                    </a:cubicBezTo>
                    <a:cubicBezTo>
                      <a:pt x="9999" y="8825"/>
                      <a:pt x="10792" y="8131"/>
                      <a:pt x="11692" y="7342"/>
                    </a:cubicBezTo>
                    <a:lnTo>
                      <a:pt x="11692" y="7342"/>
                    </a:lnTo>
                    <a:cubicBezTo>
                      <a:pt x="11651" y="7574"/>
                      <a:pt x="11671" y="7743"/>
                      <a:pt x="11602" y="7801"/>
                    </a:cubicBezTo>
                    <a:cubicBezTo>
                      <a:pt x="11166" y="8159"/>
                      <a:pt x="10694" y="8473"/>
                      <a:pt x="10265" y="8838"/>
                    </a:cubicBezTo>
                    <a:cubicBezTo>
                      <a:pt x="9783" y="9243"/>
                      <a:pt x="9332" y="9687"/>
                      <a:pt x="8830" y="10147"/>
                    </a:cubicBezTo>
                    <a:lnTo>
                      <a:pt x="9449" y="10636"/>
                    </a:lnTo>
                    <a:lnTo>
                      <a:pt x="12979" y="7821"/>
                    </a:lnTo>
                    <a:lnTo>
                      <a:pt x="13098" y="7894"/>
                    </a:lnTo>
                    <a:cubicBezTo>
                      <a:pt x="13039" y="7999"/>
                      <a:pt x="13003" y="8139"/>
                      <a:pt x="12912" y="8208"/>
                    </a:cubicBezTo>
                    <a:cubicBezTo>
                      <a:pt x="11818" y="9060"/>
                      <a:pt x="10712" y="9902"/>
                      <a:pt x="9584" y="10766"/>
                    </a:cubicBezTo>
                    <a:cubicBezTo>
                      <a:pt x="9818" y="11089"/>
                      <a:pt x="9923" y="11234"/>
                      <a:pt x="10066" y="11234"/>
                    </a:cubicBezTo>
                    <a:cubicBezTo>
                      <a:pt x="10170" y="11234"/>
                      <a:pt x="10295" y="11158"/>
                      <a:pt x="10504" y="11019"/>
                    </a:cubicBezTo>
                    <a:cubicBezTo>
                      <a:pt x="11504" y="10352"/>
                      <a:pt x="12481" y="9653"/>
                      <a:pt x="13468" y="8969"/>
                    </a:cubicBezTo>
                    <a:cubicBezTo>
                      <a:pt x="13592" y="8882"/>
                      <a:pt x="13719" y="8800"/>
                      <a:pt x="13845" y="8717"/>
                    </a:cubicBezTo>
                    <a:lnTo>
                      <a:pt x="13947" y="8819"/>
                    </a:lnTo>
                    <a:cubicBezTo>
                      <a:pt x="13879" y="8912"/>
                      <a:pt x="13825" y="9033"/>
                      <a:pt x="13732" y="9096"/>
                    </a:cubicBezTo>
                    <a:cubicBezTo>
                      <a:pt x="12743" y="9778"/>
                      <a:pt x="11747" y="10450"/>
                      <a:pt x="10753" y="11127"/>
                    </a:cubicBezTo>
                    <a:cubicBezTo>
                      <a:pt x="10692" y="11168"/>
                      <a:pt x="10642" y="11233"/>
                      <a:pt x="10575" y="11255"/>
                    </a:cubicBezTo>
                    <a:cubicBezTo>
                      <a:pt x="10060" y="11422"/>
                      <a:pt x="10116" y="11751"/>
                      <a:pt x="10335" y="12156"/>
                    </a:cubicBezTo>
                    <a:cubicBezTo>
                      <a:pt x="10419" y="12143"/>
                      <a:pt x="10523" y="12149"/>
                      <a:pt x="10608" y="12110"/>
                    </a:cubicBezTo>
                    <a:cubicBezTo>
                      <a:pt x="12009" y="11478"/>
                      <a:pt x="13407" y="10841"/>
                      <a:pt x="14808" y="10211"/>
                    </a:cubicBezTo>
                    <a:cubicBezTo>
                      <a:pt x="14850" y="10192"/>
                      <a:pt x="14897" y="10182"/>
                      <a:pt x="14947" y="10182"/>
                    </a:cubicBezTo>
                    <a:cubicBezTo>
                      <a:pt x="15022" y="10182"/>
                      <a:pt x="15102" y="10204"/>
                      <a:pt x="15179" y="10248"/>
                    </a:cubicBezTo>
                    <a:cubicBezTo>
                      <a:pt x="13750" y="10898"/>
                      <a:pt x="12336" y="11586"/>
                      <a:pt x="10885" y="12180"/>
                    </a:cubicBezTo>
                    <a:cubicBezTo>
                      <a:pt x="10292" y="12424"/>
                      <a:pt x="10242" y="12825"/>
                      <a:pt x="10227" y="13360"/>
                    </a:cubicBezTo>
                    <a:lnTo>
                      <a:pt x="13918" y="12260"/>
                    </a:lnTo>
                    <a:cubicBezTo>
                      <a:pt x="13934" y="12292"/>
                      <a:pt x="13949" y="12325"/>
                      <a:pt x="13962" y="12357"/>
                    </a:cubicBezTo>
                    <a:cubicBezTo>
                      <a:pt x="13836" y="12414"/>
                      <a:pt x="13711" y="12481"/>
                      <a:pt x="13581" y="12524"/>
                    </a:cubicBezTo>
                    <a:cubicBezTo>
                      <a:pt x="12554" y="12860"/>
                      <a:pt x="11528" y="13204"/>
                      <a:pt x="10491" y="13520"/>
                    </a:cubicBezTo>
                    <a:cubicBezTo>
                      <a:pt x="10185" y="13613"/>
                      <a:pt x="9995" y="13747"/>
                      <a:pt x="10012" y="14094"/>
                    </a:cubicBezTo>
                    <a:cubicBezTo>
                      <a:pt x="10618" y="13998"/>
                      <a:pt x="11231" y="13895"/>
                      <a:pt x="11844" y="13802"/>
                    </a:cubicBezTo>
                    <a:cubicBezTo>
                      <a:pt x="12732" y="13667"/>
                      <a:pt x="13620" y="13542"/>
                      <a:pt x="14509" y="13403"/>
                    </a:cubicBezTo>
                    <a:cubicBezTo>
                      <a:pt x="14581" y="13392"/>
                      <a:pt x="14663" y="13329"/>
                      <a:pt x="14709" y="13267"/>
                    </a:cubicBezTo>
                    <a:cubicBezTo>
                      <a:pt x="15224" y="12604"/>
                      <a:pt x="15592" y="11900"/>
                      <a:pt x="15399" y="11010"/>
                    </a:cubicBezTo>
                    <a:cubicBezTo>
                      <a:pt x="15374" y="10906"/>
                      <a:pt x="15525" y="10705"/>
                      <a:pt x="15646" y="10640"/>
                    </a:cubicBezTo>
                    <a:cubicBezTo>
                      <a:pt x="16326" y="10268"/>
                      <a:pt x="16813" y="9261"/>
                      <a:pt x="16417" y="8668"/>
                    </a:cubicBezTo>
                    <a:cubicBezTo>
                      <a:pt x="16110" y="8208"/>
                      <a:pt x="16073" y="7762"/>
                      <a:pt x="15989" y="7269"/>
                    </a:cubicBezTo>
                    <a:cubicBezTo>
                      <a:pt x="15900" y="6736"/>
                      <a:pt x="15408" y="6576"/>
                      <a:pt x="14940" y="6463"/>
                    </a:cubicBezTo>
                    <a:cubicBezTo>
                      <a:pt x="14820" y="6433"/>
                      <a:pt x="14695" y="6424"/>
                      <a:pt x="14569" y="6424"/>
                    </a:cubicBezTo>
                    <a:cubicBezTo>
                      <a:pt x="14532" y="6424"/>
                      <a:pt x="14495" y="6424"/>
                      <a:pt x="14458" y="6426"/>
                    </a:cubicBezTo>
                    <a:cubicBezTo>
                      <a:pt x="14436" y="6427"/>
                      <a:pt x="14415" y="6427"/>
                      <a:pt x="14393" y="6427"/>
                    </a:cubicBezTo>
                    <a:cubicBezTo>
                      <a:pt x="14139" y="6427"/>
                      <a:pt x="13947" y="6362"/>
                      <a:pt x="13713" y="6156"/>
                    </a:cubicBezTo>
                    <a:cubicBezTo>
                      <a:pt x="13472" y="5943"/>
                      <a:pt x="13196" y="5863"/>
                      <a:pt x="12908" y="5863"/>
                    </a:cubicBezTo>
                    <a:cubicBezTo>
                      <a:pt x="12625" y="5863"/>
                      <a:pt x="12331" y="5941"/>
                      <a:pt x="12048" y="6047"/>
                    </a:cubicBezTo>
                    <a:cubicBezTo>
                      <a:pt x="11877" y="6111"/>
                      <a:pt x="11762" y="6150"/>
                      <a:pt x="11685" y="6150"/>
                    </a:cubicBezTo>
                    <a:cubicBezTo>
                      <a:pt x="11545" y="6150"/>
                      <a:pt x="11533" y="6021"/>
                      <a:pt x="11541" y="5684"/>
                    </a:cubicBezTo>
                    <a:cubicBezTo>
                      <a:pt x="11547" y="5478"/>
                      <a:pt x="11558" y="5272"/>
                      <a:pt x="11554" y="5067"/>
                    </a:cubicBezTo>
                    <a:cubicBezTo>
                      <a:pt x="11543" y="4569"/>
                      <a:pt x="11194" y="4192"/>
                      <a:pt x="10694" y="4122"/>
                    </a:cubicBezTo>
                    <a:cubicBezTo>
                      <a:pt x="10595" y="4109"/>
                      <a:pt x="10497" y="4086"/>
                      <a:pt x="10398" y="4064"/>
                    </a:cubicBezTo>
                    <a:cubicBezTo>
                      <a:pt x="10387" y="4062"/>
                      <a:pt x="10378" y="4044"/>
                      <a:pt x="10369" y="4034"/>
                    </a:cubicBezTo>
                    <a:cubicBezTo>
                      <a:pt x="10493" y="2650"/>
                      <a:pt x="9798" y="1931"/>
                      <a:pt x="8250" y="1892"/>
                    </a:cubicBezTo>
                    <a:cubicBezTo>
                      <a:pt x="8185" y="836"/>
                      <a:pt x="7637" y="56"/>
                      <a:pt x="6572" y="4"/>
                    </a:cubicBezTo>
                    <a:cubicBezTo>
                      <a:pt x="6528" y="2"/>
                      <a:pt x="6483" y="1"/>
                      <a:pt x="644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3"/>
              <p:cNvSpPr/>
              <p:nvPr/>
            </p:nvSpPr>
            <p:spPr>
              <a:xfrm>
                <a:off x="5701741" y="3836395"/>
                <a:ext cx="1289491" cy="821500"/>
              </a:xfrm>
              <a:custGeom>
                <a:avLst/>
                <a:gdLst/>
                <a:ahLst/>
                <a:cxnLst/>
                <a:rect l="l" t="t" r="r" b="b"/>
                <a:pathLst>
                  <a:path w="26515" h="16892" extrusionOk="0">
                    <a:moveTo>
                      <a:pt x="15077" y="0"/>
                    </a:moveTo>
                    <a:cubicBezTo>
                      <a:pt x="14634" y="0"/>
                      <a:pt x="14193" y="132"/>
                      <a:pt x="13760" y="314"/>
                    </a:cubicBezTo>
                    <a:cubicBezTo>
                      <a:pt x="13067" y="605"/>
                      <a:pt x="12863" y="1178"/>
                      <a:pt x="12758" y="1837"/>
                    </a:cubicBezTo>
                    <a:cubicBezTo>
                      <a:pt x="12509" y="1732"/>
                      <a:pt x="12278" y="1679"/>
                      <a:pt x="12064" y="1679"/>
                    </a:cubicBezTo>
                    <a:cubicBezTo>
                      <a:pt x="11414" y="1679"/>
                      <a:pt x="10916" y="2167"/>
                      <a:pt x="10519" y="3168"/>
                    </a:cubicBezTo>
                    <a:cubicBezTo>
                      <a:pt x="10317" y="3081"/>
                      <a:pt x="10119" y="3041"/>
                      <a:pt x="9930" y="3041"/>
                    </a:cubicBezTo>
                    <a:cubicBezTo>
                      <a:pt x="9494" y="3041"/>
                      <a:pt x="9107" y="3254"/>
                      <a:pt x="8827" y="3604"/>
                    </a:cubicBezTo>
                    <a:cubicBezTo>
                      <a:pt x="8466" y="4058"/>
                      <a:pt x="8306" y="4673"/>
                      <a:pt x="8046" y="5241"/>
                    </a:cubicBezTo>
                    <a:cubicBezTo>
                      <a:pt x="7862" y="5181"/>
                      <a:pt x="7660" y="5112"/>
                      <a:pt x="7453" y="5112"/>
                    </a:cubicBezTo>
                    <a:cubicBezTo>
                      <a:pt x="7254" y="5112"/>
                      <a:pt x="7050" y="5176"/>
                      <a:pt x="6855" y="5370"/>
                    </a:cubicBezTo>
                    <a:cubicBezTo>
                      <a:pt x="6843" y="5381"/>
                      <a:pt x="6824" y="5386"/>
                      <a:pt x="6800" y="5386"/>
                    </a:cubicBezTo>
                    <a:cubicBezTo>
                      <a:pt x="6720" y="5386"/>
                      <a:pt x="6587" y="5335"/>
                      <a:pt x="6498" y="5301"/>
                    </a:cubicBezTo>
                    <a:cubicBezTo>
                      <a:pt x="6232" y="5198"/>
                      <a:pt x="5994" y="5145"/>
                      <a:pt x="5779" y="5145"/>
                    </a:cubicBezTo>
                    <a:cubicBezTo>
                      <a:pt x="5269" y="5145"/>
                      <a:pt x="4893" y="5440"/>
                      <a:pt x="4601" y="6053"/>
                    </a:cubicBezTo>
                    <a:cubicBezTo>
                      <a:pt x="4411" y="6453"/>
                      <a:pt x="4334" y="6616"/>
                      <a:pt x="4163" y="6616"/>
                    </a:cubicBezTo>
                    <a:cubicBezTo>
                      <a:pt x="4045" y="6616"/>
                      <a:pt x="3882" y="6538"/>
                      <a:pt x="3605" y="6406"/>
                    </a:cubicBezTo>
                    <a:cubicBezTo>
                      <a:pt x="3288" y="6256"/>
                      <a:pt x="2927" y="6181"/>
                      <a:pt x="2559" y="6181"/>
                    </a:cubicBezTo>
                    <a:cubicBezTo>
                      <a:pt x="1393" y="6181"/>
                      <a:pt x="172" y="6944"/>
                      <a:pt x="160" y="8514"/>
                    </a:cubicBezTo>
                    <a:cubicBezTo>
                      <a:pt x="157" y="9110"/>
                      <a:pt x="433" y="9573"/>
                      <a:pt x="1004" y="9851"/>
                    </a:cubicBezTo>
                    <a:cubicBezTo>
                      <a:pt x="944" y="9952"/>
                      <a:pt x="917" y="10039"/>
                      <a:pt x="857" y="10091"/>
                    </a:cubicBezTo>
                    <a:cubicBezTo>
                      <a:pt x="62" y="10823"/>
                      <a:pt x="1" y="11734"/>
                      <a:pt x="179" y="12724"/>
                    </a:cubicBezTo>
                    <a:cubicBezTo>
                      <a:pt x="426" y="14106"/>
                      <a:pt x="1270" y="14991"/>
                      <a:pt x="2498" y="15550"/>
                    </a:cubicBezTo>
                    <a:cubicBezTo>
                      <a:pt x="2941" y="15752"/>
                      <a:pt x="3897" y="15916"/>
                      <a:pt x="4701" y="15916"/>
                    </a:cubicBezTo>
                    <a:cubicBezTo>
                      <a:pt x="5077" y="15916"/>
                      <a:pt x="5419" y="15880"/>
                      <a:pt x="5660" y="15796"/>
                    </a:cubicBezTo>
                    <a:cubicBezTo>
                      <a:pt x="5038" y="15543"/>
                      <a:pt x="4334" y="15333"/>
                      <a:pt x="3709" y="14984"/>
                    </a:cubicBezTo>
                    <a:cubicBezTo>
                      <a:pt x="2624" y="14378"/>
                      <a:pt x="1775" y="13523"/>
                      <a:pt x="1396" y="12293"/>
                    </a:cubicBezTo>
                    <a:cubicBezTo>
                      <a:pt x="1160" y="11531"/>
                      <a:pt x="1247" y="11089"/>
                      <a:pt x="1755" y="10416"/>
                    </a:cubicBezTo>
                    <a:cubicBezTo>
                      <a:pt x="1193" y="9567"/>
                      <a:pt x="1305" y="8723"/>
                      <a:pt x="1952" y="7975"/>
                    </a:cubicBezTo>
                    <a:cubicBezTo>
                      <a:pt x="2423" y="7427"/>
                      <a:pt x="2996" y="7093"/>
                      <a:pt x="3664" y="7093"/>
                    </a:cubicBezTo>
                    <a:cubicBezTo>
                      <a:pt x="3862" y="7093"/>
                      <a:pt x="4069" y="7123"/>
                      <a:pt x="4284" y="7185"/>
                    </a:cubicBezTo>
                    <a:cubicBezTo>
                      <a:pt x="4720" y="6366"/>
                      <a:pt x="5200" y="6004"/>
                      <a:pt x="5915" y="6004"/>
                    </a:cubicBezTo>
                    <a:cubicBezTo>
                      <a:pt x="6169" y="6004"/>
                      <a:pt x="6452" y="6050"/>
                      <a:pt x="6773" y="6137"/>
                    </a:cubicBezTo>
                    <a:cubicBezTo>
                      <a:pt x="6811" y="6147"/>
                      <a:pt x="6854" y="6154"/>
                      <a:pt x="6895" y="6154"/>
                    </a:cubicBezTo>
                    <a:cubicBezTo>
                      <a:pt x="6925" y="6154"/>
                      <a:pt x="6954" y="6150"/>
                      <a:pt x="6978" y="6139"/>
                    </a:cubicBezTo>
                    <a:cubicBezTo>
                      <a:pt x="7219" y="6022"/>
                      <a:pt x="7452" y="5967"/>
                      <a:pt x="7671" y="5967"/>
                    </a:cubicBezTo>
                    <a:cubicBezTo>
                      <a:pt x="8019" y="5967"/>
                      <a:pt x="8335" y="6104"/>
                      <a:pt x="8604" y="6347"/>
                    </a:cubicBezTo>
                    <a:cubicBezTo>
                      <a:pt x="8732" y="5819"/>
                      <a:pt x="8816" y="5264"/>
                      <a:pt x="9003" y="4749"/>
                    </a:cubicBezTo>
                    <a:cubicBezTo>
                      <a:pt x="9237" y="4108"/>
                      <a:pt x="9791" y="3850"/>
                      <a:pt x="10441" y="3757"/>
                    </a:cubicBezTo>
                    <a:cubicBezTo>
                      <a:pt x="10584" y="3736"/>
                      <a:pt x="10763" y="3647"/>
                      <a:pt x="10841" y="3534"/>
                    </a:cubicBezTo>
                    <a:cubicBezTo>
                      <a:pt x="11207" y="2997"/>
                      <a:pt x="11705" y="2646"/>
                      <a:pt x="12329" y="2525"/>
                    </a:cubicBezTo>
                    <a:cubicBezTo>
                      <a:pt x="12389" y="2513"/>
                      <a:pt x="12449" y="2508"/>
                      <a:pt x="12511" y="2508"/>
                    </a:cubicBezTo>
                    <a:cubicBezTo>
                      <a:pt x="12746" y="2508"/>
                      <a:pt x="12999" y="2577"/>
                      <a:pt x="13281" y="2607"/>
                    </a:cubicBezTo>
                    <a:cubicBezTo>
                      <a:pt x="13582" y="1713"/>
                      <a:pt x="14355" y="1395"/>
                      <a:pt x="15185" y="1209"/>
                    </a:cubicBezTo>
                    <a:cubicBezTo>
                      <a:pt x="15262" y="1192"/>
                      <a:pt x="15342" y="1184"/>
                      <a:pt x="15424" y="1184"/>
                    </a:cubicBezTo>
                    <a:cubicBezTo>
                      <a:pt x="16229" y="1184"/>
                      <a:pt x="17222" y="1971"/>
                      <a:pt x="17357" y="2774"/>
                    </a:cubicBezTo>
                    <a:cubicBezTo>
                      <a:pt x="17408" y="3075"/>
                      <a:pt x="17519" y="3157"/>
                      <a:pt x="17803" y="3168"/>
                    </a:cubicBezTo>
                    <a:cubicBezTo>
                      <a:pt x="18675" y="3203"/>
                      <a:pt x="19572" y="4065"/>
                      <a:pt x="19628" y="4948"/>
                    </a:cubicBezTo>
                    <a:cubicBezTo>
                      <a:pt x="19645" y="5243"/>
                      <a:pt x="19715" y="5381"/>
                      <a:pt x="20002" y="5474"/>
                    </a:cubicBezTo>
                    <a:cubicBezTo>
                      <a:pt x="20501" y="5637"/>
                      <a:pt x="20728" y="6038"/>
                      <a:pt x="20767" y="6546"/>
                    </a:cubicBezTo>
                    <a:cubicBezTo>
                      <a:pt x="20786" y="6778"/>
                      <a:pt x="20765" y="7014"/>
                      <a:pt x="20763" y="7165"/>
                    </a:cubicBezTo>
                    <a:cubicBezTo>
                      <a:pt x="21332" y="7172"/>
                      <a:pt x="21873" y="7176"/>
                      <a:pt x="22412" y="7189"/>
                    </a:cubicBezTo>
                    <a:cubicBezTo>
                      <a:pt x="22495" y="7191"/>
                      <a:pt x="22601" y="7215"/>
                      <a:pt x="22657" y="7270"/>
                    </a:cubicBezTo>
                    <a:cubicBezTo>
                      <a:pt x="23069" y="7674"/>
                      <a:pt x="23608" y="7653"/>
                      <a:pt x="24119" y="7742"/>
                    </a:cubicBezTo>
                    <a:cubicBezTo>
                      <a:pt x="24861" y="7871"/>
                      <a:pt x="25286" y="8415"/>
                      <a:pt x="25333" y="9197"/>
                    </a:cubicBezTo>
                    <a:cubicBezTo>
                      <a:pt x="25346" y="9392"/>
                      <a:pt x="25412" y="9578"/>
                      <a:pt x="25524" y="9736"/>
                    </a:cubicBezTo>
                    <a:cubicBezTo>
                      <a:pt x="26000" y="10374"/>
                      <a:pt x="25775" y="11654"/>
                      <a:pt x="25098" y="12204"/>
                    </a:cubicBezTo>
                    <a:cubicBezTo>
                      <a:pt x="24939" y="12334"/>
                      <a:pt x="24770" y="12555"/>
                      <a:pt x="24753" y="12748"/>
                    </a:cubicBezTo>
                    <a:cubicBezTo>
                      <a:pt x="24571" y="14824"/>
                      <a:pt x="23547" y="15738"/>
                      <a:pt x="21585" y="16160"/>
                    </a:cubicBezTo>
                    <a:cubicBezTo>
                      <a:pt x="20815" y="16325"/>
                      <a:pt x="20041" y="16455"/>
                      <a:pt x="19178" y="16617"/>
                    </a:cubicBezTo>
                    <a:cubicBezTo>
                      <a:pt x="19691" y="16710"/>
                      <a:pt x="20145" y="16825"/>
                      <a:pt x="20604" y="16868"/>
                    </a:cubicBezTo>
                    <a:cubicBezTo>
                      <a:pt x="20775" y="16884"/>
                      <a:pt x="20945" y="16892"/>
                      <a:pt x="21113" y="16892"/>
                    </a:cubicBezTo>
                    <a:cubicBezTo>
                      <a:pt x="22278" y="16892"/>
                      <a:pt x="23342" y="16505"/>
                      <a:pt x="24255" y="15755"/>
                    </a:cubicBezTo>
                    <a:cubicBezTo>
                      <a:pt x="25087" y="15073"/>
                      <a:pt x="25715" y="14227"/>
                      <a:pt x="25394" y="13019"/>
                    </a:cubicBezTo>
                    <a:cubicBezTo>
                      <a:pt x="25372" y="12932"/>
                      <a:pt x="25468" y="12789"/>
                      <a:pt x="25546" y="12709"/>
                    </a:cubicBezTo>
                    <a:cubicBezTo>
                      <a:pt x="26059" y="12180"/>
                      <a:pt x="26444" y="11594"/>
                      <a:pt x="26486" y="10831"/>
                    </a:cubicBezTo>
                    <a:cubicBezTo>
                      <a:pt x="26514" y="10316"/>
                      <a:pt x="26330" y="9892"/>
                      <a:pt x="25996" y="9511"/>
                    </a:cubicBezTo>
                    <a:cubicBezTo>
                      <a:pt x="25910" y="9417"/>
                      <a:pt x="25838" y="9229"/>
                      <a:pt x="25873" y="9119"/>
                    </a:cubicBezTo>
                    <a:cubicBezTo>
                      <a:pt x="26166" y="8202"/>
                      <a:pt x="25005" y="7296"/>
                      <a:pt x="24235" y="7296"/>
                    </a:cubicBezTo>
                    <a:cubicBezTo>
                      <a:pt x="24189" y="7296"/>
                      <a:pt x="24145" y="7299"/>
                      <a:pt x="24102" y="7306"/>
                    </a:cubicBezTo>
                    <a:cubicBezTo>
                      <a:pt x="24072" y="7310"/>
                      <a:pt x="24040" y="7312"/>
                      <a:pt x="24006" y="7312"/>
                    </a:cubicBezTo>
                    <a:cubicBezTo>
                      <a:pt x="23900" y="7312"/>
                      <a:pt x="23784" y="7289"/>
                      <a:pt x="23710" y="7235"/>
                    </a:cubicBezTo>
                    <a:cubicBezTo>
                      <a:pt x="23287" y="6919"/>
                      <a:pt x="22837" y="6763"/>
                      <a:pt x="22356" y="6763"/>
                    </a:cubicBezTo>
                    <a:cubicBezTo>
                      <a:pt x="22153" y="6763"/>
                      <a:pt x="21944" y="6791"/>
                      <a:pt x="21730" y="6847"/>
                    </a:cubicBezTo>
                    <a:cubicBezTo>
                      <a:pt x="21676" y="6861"/>
                      <a:pt x="21627" y="6868"/>
                      <a:pt x="21582" y="6868"/>
                    </a:cubicBezTo>
                    <a:cubicBezTo>
                      <a:pt x="21391" y="6868"/>
                      <a:pt x="21290" y="6742"/>
                      <a:pt x="21308" y="6522"/>
                    </a:cubicBezTo>
                    <a:cubicBezTo>
                      <a:pt x="21393" y="5466"/>
                      <a:pt x="21189" y="5160"/>
                      <a:pt x="20198" y="4966"/>
                    </a:cubicBezTo>
                    <a:cubicBezTo>
                      <a:pt x="20200" y="4786"/>
                      <a:pt x="20195" y="4600"/>
                      <a:pt x="20206" y="4414"/>
                    </a:cubicBezTo>
                    <a:cubicBezTo>
                      <a:pt x="20273" y="3305"/>
                      <a:pt x="19383" y="2670"/>
                      <a:pt x="18537" y="2651"/>
                    </a:cubicBezTo>
                    <a:cubicBezTo>
                      <a:pt x="18208" y="2644"/>
                      <a:pt x="18084" y="2543"/>
                      <a:pt x="18011" y="2235"/>
                    </a:cubicBezTo>
                    <a:cubicBezTo>
                      <a:pt x="17718" y="981"/>
                      <a:pt x="16770" y="401"/>
                      <a:pt x="15642" y="78"/>
                    </a:cubicBezTo>
                    <a:cubicBezTo>
                      <a:pt x="15454" y="24"/>
                      <a:pt x="15265" y="0"/>
                      <a:pt x="15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5767978" y="4140786"/>
                <a:ext cx="450142" cy="457924"/>
              </a:xfrm>
              <a:custGeom>
                <a:avLst/>
                <a:gdLst/>
                <a:ahLst/>
                <a:cxnLst/>
                <a:rect l="l" t="t" r="r" b="b"/>
                <a:pathLst>
                  <a:path w="9256" h="9416" extrusionOk="0">
                    <a:moveTo>
                      <a:pt x="6249" y="1"/>
                    </a:moveTo>
                    <a:cubicBezTo>
                      <a:pt x="6026" y="1"/>
                      <a:pt x="5825" y="114"/>
                      <a:pt x="5696" y="385"/>
                    </a:cubicBezTo>
                    <a:cubicBezTo>
                      <a:pt x="5252" y="178"/>
                      <a:pt x="4853" y="75"/>
                      <a:pt x="4509" y="75"/>
                    </a:cubicBezTo>
                    <a:cubicBezTo>
                      <a:pt x="3823" y="75"/>
                      <a:pt x="3356" y="484"/>
                      <a:pt x="3189" y="1286"/>
                    </a:cubicBezTo>
                    <a:cubicBezTo>
                      <a:pt x="2877" y="1193"/>
                      <a:pt x="2585" y="1146"/>
                      <a:pt x="2314" y="1146"/>
                    </a:cubicBezTo>
                    <a:cubicBezTo>
                      <a:pt x="1453" y="1146"/>
                      <a:pt x="804" y="1621"/>
                      <a:pt x="413" y="2593"/>
                    </a:cubicBezTo>
                    <a:cubicBezTo>
                      <a:pt x="173" y="3185"/>
                      <a:pt x="316" y="3711"/>
                      <a:pt x="831" y="4098"/>
                    </a:cubicBezTo>
                    <a:cubicBezTo>
                      <a:pt x="824" y="4146"/>
                      <a:pt x="831" y="4187"/>
                      <a:pt x="816" y="4202"/>
                    </a:cubicBezTo>
                    <a:cubicBezTo>
                      <a:pt x="93" y="4902"/>
                      <a:pt x="1" y="5387"/>
                      <a:pt x="422" y="6316"/>
                    </a:cubicBezTo>
                    <a:cubicBezTo>
                      <a:pt x="1013" y="7608"/>
                      <a:pt x="2054" y="8407"/>
                      <a:pt x="3343" y="8890"/>
                    </a:cubicBezTo>
                    <a:cubicBezTo>
                      <a:pt x="3966" y="9124"/>
                      <a:pt x="4631" y="9256"/>
                      <a:pt x="5285" y="9403"/>
                    </a:cubicBezTo>
                    <a:cubicBezTo>
                      <a:pt x="5326" y="9412"/>
                      <a:pt x="5368" y="9416"/>
                      <a:pt x="5412" y="9416"/>
                    </a:cubicBezTo>
                    <a:cubicBezTo>
                      <a:pt x="5564" y="9416"/>
                      <a:pt x="5738" y="9371"/>
                      <a:pt x="5956" y="9351"/>
                    </a:cubicBezTo>
                    <a:cubicBezTo>
                      <a:pt x="5792" y="9089"/>
                      <a:pt x="5681" y="8907"/>
                      <a:pt x="5577" y="8739"/>
                    </a:cubicBezTo>
                    <a:lnTo>
                      <a:pt x="3938" y="8962"/>
                    </a:lnTo>
                    <a:lnTo>
                      <a:pt x="3908" y="8791"/>
                    </a:lnTo>
                    <a:lnTo>
                      <a:pt x="5348" y="8496"/>
                    </a:lnTo>
                    <a:lnTo>
                      <a:pt x="5109" y="8000"/>
                    </a:lnTo>
                    <a:lnTo>
                      <a:pt x="2570" y="7561"/>
                    </a:lnTo>
                    <a:lnTo>
                      <a:pt x="2593" y="7400"/>
                    </a:lnTo>
                    <a:cubicBezTo>
                      <a:pt x="2983" y="7446"/>
                      <a:pt x="3373" y="7489"/>
                      <a:pt x="3763" y="7543"/>
                    </a:cubicBezTo>
                    <a:cubicBezTo>
                      <a:pt x="4165" y="7599"/>
                      <a:pt x="4564" y="7667"/>
                      <a:pt x="4971" y="7732"/>
                    </a:cubicBezTo>
                    <a:cubicBezTo>
                      <a:pt x="5094" y="7335"/>
                      <a:pt x="5079" y="7134"/>
                      <a:pt x="4625" y="7052"/>
                    </a:cubicBezTo>
                    <a:cubicBezTo>
                      <a:pt x="3763" y="6900"/>
                      <a:pt x="2916" y="6664"/>
                      <a:pt x="2063" y="6459"/>
                    </a:cubicBezTo>
                    <a:cubicBezTo>
                      <a:pt x="1946" y="6432"/>
                      <a:pt x="1835" y="6381"/>
                      <a:pt x="1721" y="6341"/>
                    </a:cubicBezTo>
                    <a:cubicBezTo>
                      <a:pt x="1734" y="6287"/>
                      <a:pt x="1747" y="6233"/>
                      <a:pt x="1760" y="6181"/>
                    </a:cubicBezTo>
                    <a:lnTo>
                      <a:pt x="4986" y="6891"/>
                    </a:lnTo>
                    <a:cubicBezTo>
                      <a:pt x="5267" y="6497"/>
                      <a:pt x="5096" y="6326"/>
                      <a:pt x="4707" y="6155"/>
                    </a:cubicBezTo>
                    <a:cubicBezTo>
                      <a:pt x="3708" y="5716"/>
                      <a:pt x="2730" y="5233"/>
                      <a:pt x="1743" y="4767"/>
                    </a:cubicBezTo>
                    <a:cubicBezTo>
                      <a:pt x="1760" y="4724"/>
                      <a:pt x="1779" y="4681"/>
                      <a:pt x="1796" y="4637"/>
                    </a:cubicBezTo>
                    <a:lnTo>
                      <a:pt x="5203" y="6155"/>
                    </a:lnTo>
                    <a:cubicBezTo>
                      <a:pt x="5296" y="5935"/>
                      <a:pt x="5369" y="5765"/>
                      <a:pt x="5458" y="5551"/>
                    </a:cubicBezTo>
                    <a:cubicBezTo>
                      <a:pt x="4315" y="4997"/>
                      <a:pt x="3256" y="4332"/>
                      <a:pt x="2046" y="3932"/>
                    </a:cubicBezTo>
                    <a:lnTo>
                      <a:pt x="2169" y="3708"/>
                    </a:lnTo>
                    <a:lnTo>
                      <a:pt x="5605" y="5341"/>
                    </a:lnTo>
                    <a:lnTo>
                      <a:pt x="6112" y="4754"/>
                    </a:lnTo>
                    <a:cubicBezTo>
                      <a:pt x="5688" y="4406"/>
                      <a:pt x="5224" y="4016"/>
                      <a:pt x="4750" y="3639"/>
                    </a:cubicBezTo>
                    <a:cubicBezTo>
                      <a:pt x="4371" y="3340"/>
                      <a:pt x="3971" y="3063"/>
                      <a:pt x="3596" y="2760"/>
                    </a:cubicBezTo>
                    <a:cubicBezTo>
                      <a:pt x="3512" y="2693"/>
                      <a:pt x="3485" y="2556"/>
                      <a:pt x="3431" y="2450"/>
                    </a:cubicBezTo>
                    <a:lnTo>
                      <a:pt x="3431" y="2450"/>
                    </a:lnTo>
                    <a:cubicBezTo>
                      <a:pt x="3535" y="2481"/>
                      <a:pt x="3661" y="2487"/>
                      <a:pt x="3741" y="2548"/>
                    </a:cubicBezTo>
                    <a:cubicBezTo>
                      <a:pt x="4570" y="3200"/>
                      <a:pt x="5382" y="3877"/>
                      <a:pt x="6227" y="4508"/>
                    </a:cubicBezTo>
                    <a:cubicBezTo>
                      <a:pt x="6269" y="4540"/>
                      <a:pt x="6326" y="4551"/>
                      <a:pt x="6393" y="4551"/>
                    </a:cubicBezTo>
                    <a:cubicBezTo>
                      <a:pt x="6526" y="4551"/>
                      <a:pt x="6697" y="4508"/>
                      <a:pt x="6853" y="4503"/>
                    </a:cubicBezTo>
                    <a:lnTo>
                      <a:pt x="3875" y="893"/>
                    </a:lnTo>
                    <a:lnTo>
                      <a:pt x="3934" y="814"/>
                    </a:lnTo>
                    <a:cubicBezTo>
                      <a:pt x="4053" y="913"/>
                      <a:pt x="4191" y="995"/>
                      <a:pt x="4287" y="1110"/>
                    </a:cubicBezTo>
                    <a:cubicBezTo>
                      <a:pt x="4815" y="1740"/>
                      <a:pt x="5328" y="2381"/>
                      <a:pt x="5859" y="3007"/>
                    </a:cubicBezTo>
                    <a:cubicBezTo>
                      <a:pt x="6125" y="3319"/>
                      <a:pt x="6435" y="3594"/>
                      <a:pt x="6699" y="3908"/>
                    </a:cubicBezTo>
                    <a:cubicBezTo>
                      <a:pt x="6871" y="4113"/>
                      <a:pt x="7046" y="4221"/>
                      <a:pt x="7233" y="4221"/>
                    </a:cubicBezTo>
                    <a:cubicBezTo>
                      <a:pt x="7383" y="4221"/>
                      <a:pt x="7540" y="4153"/>
                      <a:pt x="7710" y="4012"/>
                    </a:cubicBezTo>
                    <a:cubicBezTo>
                      <a:pt x="7232" y="3185"/>
                      <a:pt x="6755" y="2357"/>
                      <a:pt x="6277" y="1526"/>
                    </a:cubicBezTo>
                    <a:cubicBezTo>
                      <a:pt x="6296" y="1491"/>
                      <a:pt x="6316" y="1457"/>
                      <a:pt x="6337" y="1424"/>
                    </a:cubicBezTo>
                    <a:cubicBezTo>
                      <a:pt x="6426" y="1493"/>
                      <a:pt x="6547" y="1541"/>
                      <a:pt x="6601" y="1630"/>
                    </a:cubicBezTo>
                    <a:cubicBezTo>
                      <a:pt x="6993" y="2281"/>
                      <a:pt x="7366" y="2944"/>
                      <a:pt x="7755" y="3598"/>
                    </a:cubicBezTo>
                    <a:cubicBezTo>
                      <a:pt x="7879" y="3809"/>
                      <a:pt x="8033" y="3942"/>
                      <a:pt x="8262" y="3942"/>
                    </a:cubicBezTo>
                    <a:cubicBezTo>
                      <a:pt x="8329" y="3942"/>
                      <a:pt x="8403" y="3931"/>
                      <a:pt x="8485" y="3906"/>
                    </a:cubicBezTo>
                    <a:cubicBezTo>
                      <a:pt x="8528" y="3894"/>
                      <a:pt x="8574" y="3888"/>
                      <a:pt x="8623" y="3888"/>
                    </a:cubicBezTo>
                    <a:cubicBezTo>
                      <a:pt x="8786" y="3888"/>
                      <a:pt x="8986" y="3946"/>
                      <a:pt x="9256" y="3973"/>
                    </a:cubicBezTo>
                    <a:cubicBezTo>
                      <a:pt x="8611" y="2821"/>
                      <a:pt x="8037" y="1742"/>
                      <a:pt x="7402" y="699"/>
                    </a:cubicBezTo>
                    <a:cubicBezTo>
                      <a:pt x="7238" y="432"/>
                      <a:pt x="6909" y="227"/>
                      <a:pt x="6614" y="90"/>
                    </a:cubicBezTo>
                    <a:cubicBezTo>
                      <a:pt x="6491" y="33"/>
                      <a:pt x="6367" y="1"/>
                      <a:pt x="62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3"/>
              <p:cNvSpPr/>
              <p:nvPr/>
            </p:nvSpPr>
            <p:spPr>
              <a:xfrm>
                <a:off x="6055883" y="4305358"/>
                <a:ext cx="537924" cy="315576"/>
              </a:xfrm>
              <a:custGeom>
                <a:avLst/>
                <a:gdLst/>
                <a:ahLst/>
                <a:cxnLst/>
                <a:rect l="l" t="t" r="r" b="b"/>
                <a:pathLst>
                  <a:path w="11061" h="6489" extrusionOk="0">
                    <a:moveTo>
                      <a:pt x="6106" y="0"/>
                    </a:moveTo>
                    <a:cubicBezTo>
                      <a:pt x="5620" y="0"/>
                      <a:pt x="5135" y="131"/>
                      <a:pt x="4750" y="415"/>
                    </a:cubicBezTo>
                    <a:cubicBezTo>
                      <a:pt x="4258" y="777"/>
                      <a:pt x="3973" y="1230"/>
                      <a:pt x="3893" y="1836"/>
                    </a:cubicBezTo>
                    <a:cubicBezTo>
                      <a:pt x="3615" y="1762"/>
                      <a:pt x="3382" y="1682"/>
                      <a:pt x="3141" y="1641"/>
                    </a:cubicBezTo>
                    <a:cubicBezTo>
                      <a:pt x="3026" y="1621"/>
                      <a:pt x="2916" y="1612"/>
                      <a:pt x="2810" y="1612"/>
                    </a:cubicBezTo>
                    <a:cubicBezTo>
                      <a:pt x="1978" y="1612"/>
                      <a:pt x="1439" y="2190"/>
                      <a:pt x="928" y="2797"/>
                    </a:cubicBezTo>
                    <a:cubicBezTo>
                      <a:pt x="712" y="3053"/>
                      <a:pt x="539" y="3349"/>
                      <a:pt x="365" y="3637"/>
                    </a:cubicBezTo>
                    <a:cubicBezTo>
                      <a:pt x="38" y="4181"/>
                      <a:pt x="1" y="4763"/>
                      <a:pt x="218" y="5474"/>
                    </a:cubicBezTo>
                    <a:cubicBezTo>
                      <a:pt x="963" y="5196"/>
                      <a:pt x="1678" y="4954"/>
                      <a:pt x="2375" y="4664"/>
                    </a:cubicBezTo>
                    <a:cubicBezTo>
                      <a:pt x="3054" y="4383"/>
                      <a:pt x="3753" y="4295"/>
                      <a:pt x="4459" y="4295"/>
                    </a:cubicBezTo>
                    <a:cubicBezTo>
                      <a:pt x="4746" y="4295"/>
                      <a:pt x="5034" y="4310"/>
                      <a:pt x="5322" y="4332"/>
                    </a:cubicBezTo>
                    <a:cubicBezTo>
                      <a:pt x="6328" y="4406"/>
                      <a:pt x="7322" y="4558"/>
                      <a:pt x="8273" y="4935"/>
                    </a:cubicBezTo>
                    <a:cubicBezTo>
                      <a:pt x="9135" y="5276"/>
                      <a:pt x="9977" y="5634"/>
                      <a:pt x="10544" y="6489"/>
                    </a:cubicBezTo>
                    <a:cubicBezTo>
                      <a:pt x="11060" y="5803"/>
                      <a:pt x="11055" y="5088"/>
                      <a:pt x="10858" y="4371"/>
                    </a:cubicBezTo>
                    <a:cubicBezTo>
                      <a:pt x="10674" y="3707"/>
                      <a:pt x="10323" y="3116"/>
                      <a:pt x="9670" y="2808"/>
                    </a:cubicBezTo>
                    <a:cubicBezTo>
                      <a:pt x="9393" y="2678"/>
                      <a:pt x="9061" y="2611"/>
                      <a:pt x="8754" y="2611"/>
                    </a:cubicBezTo>
                    <a:cubicBezTo>
                      <a:pt x="8496" y="2611"/>
                      <a:pt x="8418" y="2553"/>
                      <a:pt x="8401" y="2310"/>
                    </a:cubicBezTo>
                    <a:cubicBezTo>
                      <a:pt x="8383" y="2016"/>
                      <a:pt x="8342" y="1726"/>
                      <a:pt x="8282" y="1442"/>
                    </a:cubicBezTo>
                    <a:cubicBezTo>
                      <a:pt x="8089" y="540"/>
                      <a:pt x="7094" y="0"/>
                      <a:pt x="610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3"/>
              <p:cNvSpPr/>
              <p:nvPr/>
            </p:nvSpPr>
            <p:spPr>
              <a:xfrm>
                <a:off x="6010168" y="4252154"/>
                <a:ext cx="634508" cy="365279"/>
              </a:xfrm>
              <a:custGeom>
                <a:avLst/>
                <a:gdLst/>
                <a:ahLst/>
                <a:cxnLst/>
                <a:rect l="l" t="t" r="r" b="b"/>
                <a:pathLst>
                  <a:path w="13047" h="7511" extrusionOk="0">
                    <a:moveTo>
                      <a:pt x="7359" y="0"/>
                    </a:moveTo>
                    <a:cubicBezTo>
                      <a:pt x="7331" y="0"/>
                      <a:pt x="7303" y="1"/>
                      <a:pt x="7275" y="2"/>
                    </a:cubicBezTo>
                    <a:cubicBezTo>
                      <a:pt x="6015" y="41"/>
                      <a:pt x="5159" y="680"/>
                      <a:pt x="4640" y="1804"/>
                    </a:cubicBezTo>
                    <a:cubicBezTo>
                      <a:pt x="4592" y="1912"/>
                      <a:pt x="4549" y="2021"/>
                      <a:pt x="4501" y="2127"/>
                    </a:cubicBezTo>
                    <a:cubicBezTo>
                      <a:pt x="4490" y="2152"/>
                      <a:pt x="4464" y="2170"/>
                      <a:pt x="4402" y="2241"/>
                    </a:cubicBezTo>
                    <a:cubicBezTo>
                      <a:pt x="4137" y="1998"/>
                      <a:pt x="3862" y="1913"/>
                      <a:pt x="3583" y="1913"/>
                    </a:cubicBezTo>
                    <a:cubicBezTo>
                      <a:pt x="3210" y="1913"/>
                      <a:pt x="2829" y="2064"/>
                      <a:pt x="2451" y="2189"/>
                    </a:cubicBezTo>
                    <a:cubicBezTo>
                      <a:pt x="1771" y="2412"/>
                      <a:pt x="1156" y="2768"/>
                      <a:pt x="775" y="3395"/>
                    </a:cubicBezTo>
                    <a:cubicBezTo>
                      <a:pt x="331" y="4129"/>
                      <a:pt x="0" y="5504"/>
                      <a:pt x="714" y="6122"/>
                    </a:cubicBezTo>
                    <a:cubicBezTo>
                      <a:pt x="718" y="5885"/>
                      <a:pt x="680" y="5663"/>
                      <a:pt x="729" y="5463"/>
                    </a:cubicBezTo>
                    <a:cubicBezTo>
                      <a:pt x="1054" y="4132"/>
                      <a:pt x="1857" y="3140"/>
                      <a:pt x="3061" y="2545"/>
                    </a:cubicBezTo>
                    <a:cubicBezTo>
                      <a:pt x="3340" y="2408"/>
                      <a:pt x="3683" y="2402"/>
                      <a:pt x="4040" y="2402"/>
                    </a:cubicBezTo>
                    <a:cubicBezTo>
                      <a:pt x="4076" y="2402"/>
                      <a:pt x="4113" y="2402"/>
                      <a:pt x="4149" y="2402"/>
                    </a:cubicBezTo>
                    <a:cubicBezTo>
                      <a:pt x="4309" y="2402"/>
                      <a:pt x="4470" y="2401"/>
                      <a:pt x="4629" y="2388"/>
                    </a:cubicBezTo>
                    <a:cubicBezTo>
                      <a:pt x="4994" y="1489"/>
                      <a:pt x="5917" y="792"/>
                      <a:pt x="6864" y="792"/>
                    </a:cubicBezTo>
                    <a:cubicBezTo>
                      <a:pt x="6960" y="792"/>
                      <a:pt x="7055" y="799"/>
                      <a:pt x="7150" y="814"/>
                    </a:cubicBezTo>
                    <a:cubicBezTo>
                      <a:pt x="8869" y="1076"/>
                      <a:pt x="9427" y="1644"/>
                      <a:pt x="9655" y="3348"/>
                    </a:cubicBezTo>
                    <a:cubicBezTo>
                      <a:pt x="11525" y="3525"/>
                      <a:pt x="12435" y="5145"/>
                      <a:pt x="11937" y="7510"/>
                    </a:cubicBezTo>
                    <a:cubicBezTo>
                      <a:pt x="13046" y="6024"/>
                      <a:pt x="12885" y="4424"/>
                      <a:pt x="11402" y="3458"/>
                    </a:cubicBezTo>
                    <a:cubicBezTo>
                      <a:pt x="11136" y="3285"/>
                      <a:pt x="10739" y="3283"/>
                      <a:pt x="10398" y="3263"/>
                    </a:cubicBezTo>
                    <a:cubicBezTo>
                      <a:pt x="10174" y="3248"/>
                      <a:pt x="10073" y="3220"/>
                      <a:pt x="10096" y="2971"/>
                    </a:cubicBezTo>
                    <a:cubicBezTo>
                      <a:pt x="10240" y="1391"/>
                      <a:pt x="8949" y="0"/>
                      <a:pt x="73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3"/>
              <p:cNvSpPr/>
              <p:nvPr/>
            </p:nvSpPr>
            <p:spPr>
              <a:xfrm>
                <a:off x="6086083" y="4561700"/>
                <a:ext cx="463516" cy="67648"/>
              </a:xfrm>
              <a:custGeom>
                <a:avLst/>
                <a:gdLst/>
                <a:ahLst/>
                <a:cxnLst/>
                <a:rect l="l" t="t" r="r" b="b"/>
                <a:pathLst>
                  <a:path w="9531" h="1391" extrusionOk="0">
                    <a:moveTo>
                      <a:pt x="3033" y="0"/>
                    </a:moveTo>
                    <a:cubicBezTo>
                      <a:pt x="1764" y="0"/>
                      <a:pt x="645" y="157"/>
                      <a:pt x="0" y="502"/>
                    </a:cubicBezTo>
                    <a:cubicBezTo>
                      <a:pt x="407" y="467"/>
                      <a:pt x="820" y="467"/>
                      <a:pt x="1217" y="389"/>
                    </a:cubicBezTo>
                    <a:cubicBezTo>
                      <a:pt x="1420" y="350"/>
                      <a:pt x="1618" y="332"/>
                      <a:pt x="1813" y="332"/>
                    </a:cubicBezTo>
                    <a:cubicBezTo>
                      <a:pt x="2467" y="332"/>
                      <a:pt x="3081" y="533"/>
                      <a:pt x="3687" y="805"/>
                    </a:cubicBezTo>
                    <a:cubicBezTo>
                      <a:pt x="3954" y="926"/>
                      <a:pt x="4207" y="1093"/>
                      <a:pt x="4484" y="1171"/>
                    </a:cubicBezTo>
                    <a:cubicBezTo>
                      <a:pt x="4671" y="1223"/>
                      <a:pt x="4886" y="1280"/>
                      <a:pt x="5082" y="1280"/>
                    </a:cubicBezTo>
                    <a:cubicBezTo>
                      <a:pt x="5166" y="1280"/>
                      <a:pt x="5247" y="1270"/>
                      <a:pt x="5320" y="1244"/>
                    </a:cubicBezTo>
                    <a:cubicBezTo>
                      <a:pt x="5927" y="1032"/>
                      <a:pt x="6527" y="932"/>
                      <a:pt x="7125" y="932"/>
                    </a:cubicBezTo>
                    <a:cubicBezTo>
                      <a:pt x="7843" y="932"/>
                      <a:pt x="8556" y="1076"/>
                      <a:pt x="9269" y="1344"/>
                    </a:cubicBezTo>
                    <a:cubicBezTo>
                      <a:pt x="9332" y="1367"/>
                      <a:pt x="9402" y="1368"/>
                      <a:pt x="9531" y="1391"/>
                    </a:cubicBezTo>
                    <a:cubicBezTo>
                      <a:pt x="8214" y="532"/>
                      <a:pt x="5370" y="0"/>
                      <a:pt x="30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3"/>
              <p:cNvSpPr/>
              <p:nvPr/>
            </p:nvSpPr>
            <p:spPr>
              <a:xfrm>
                <a:off x="6176686" y="4527803"/>
                <a:ext cx="364160" cy="81216"/>
              </a:xfrm>
              <a:custGeom>
                <a:avLst/>
                <a:gdLst/>
                <a:ahLst/>
                <a:cxnLst/>
                <a:rect l="l" t="t" r="r" b="b"/>
                <a:pathLst>
                  <a:path w="7488" h="1670" extrusionOk="0">
                    <a:moveTo>
                      <a:pt x="2129" y="1"/>
                    </a:moveTo>
                    <a:cubicBezTo>
                      <a:pt x="1280" y="1"/>
                      <a:pt x="516" y="125"/>
                      <a:pt x="1" y="408"/>
                    </a:cubicBezTo>
                    <a:cubicBezTo>
                      <a:pt x="284" y="398"/>
                      <a:pt x="566" y="392"/>
                      <a:pt x="846" y="392"/>
                    </a:cubicBezTo>
                    <a:cubicBezTo>
                      <a:pt x="3149" y="392"/>
                      <a:pt x="5342" y="752"/>
                      <a:pt x="7487" y="1670"/>
                    </a:cubicBezTo>
                    <a:cubicBezTo>
                      <a:pt x="6698" y="716"/>
                      <a:pt x="4166" y="1"/>
                      <a:pt x="21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30" name="Google Shape;430;p3"/>
            <p:cNvSpPr/>
            <p:nvPr/>
          </p:nvSpPr>
          <p:spPr>
            <a:xfrm>
              <a:off x="6605868" y="4576727"/>
              <a:ext cx="221716" cy="47465"/>
            </a:xfrm>
            <a:custGeom>
              <a:avLst/>
              <a:gdLst/>
              <a:ahLst/>
              <a:cxnLst/>
              <a:rect l="l" t="t" r="r" b="b"/>
              <a:pathLst>
                <a:path w="4559" h="976" extrusionOk="0">
                  <a:moveTo>
                    <a:pt x="4558" y="0"/>
                  </a:moveTo>
                  <a:cubicBezTo>
                    <a:pt x="3003" y="149"/>
                    <a:pt x="1444" y="285"/>
                    <a:pt x="0" y="944"/>
                  </a:cubicBezTo>
                  <a:cubicBezTo>
                    <a:pt x="236" y="965"/>
                    <a:pt x="470" y="975"/>
                    <a:pt x="701" y="975"/>
                  </a:cubicBezTo>
                  <a:cubicBezTo>
                    <a:pt x="2061" y="975"/>
                    <a:pt x="3340" y="623"/>
                    <a:pt x="45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1" name="Google Shape;431;p3"/>
          <p:cNvGrpSpPr/>
          <p:nvPr/>
        </p:nvGrpSpPr>
        <p:grpSpPr>
          <a:xfrm>
            <a:off x="2190480" y="4187260"/>
            <a:ext cx="1060384" cy="662697"/>
            <a:chOff x="5660792" y="3822389"/>
            <a:chExt cx="1353394" cy="845816"/>
          </a:xfrm>
        </p:grpSpPr>
        <p:sp>
          <p:nvSpPr>
            <p:cNvPr id="432" name="Google Shape;432;p3"/>
            <p:cNvSpPr/>
            <p:nvPr/>
          </p:nvSpPr>
          <p:spPr>
            <a:xfrm>
              <a:off x="5660792" y="3822389"/>
              <a:ext cx="1353394" cy="845816"/>
            </a:xfrm>
            <a:custGeom>
              <a:avLst/>
              <a:gdLst/>
              <a:ahLst/>
              <a:cxnLst/>
              <a:rect l="l" t="t" r="r" b="b"/>
              <a:pathLst>
                <a:path w="27829" h="17392" extrusionOk="0">
                  <a:moveTo>
                    <a:pt x="16246" y="1825"/>
                  </a:moveTo>
                  <a:cubicBezTo>
                    <a:pt x="16289" y="1825"/>
                    <a:pt x="16334" y="1826"/>
                    <a:pt x="16378" y="1828"/>
                  </a:cubicBezTo>
                  <a:cubicBezTo>
                    <a:pt x="17445" y="1880"/>
                    <a:pt x="17993" y="2662"/>
                    <a:pt x="18056" y="3716"/>
                  </a:cubicBezTo>
                  <a:cubicBezTo>
                    <a:pt x="19604" y="3755"/>
                    <a:pt x="20299" y="4474"/>
                    <a:pt x="20175" y="5858"/>
                  </a:cubicBezTo>
                  <a:cubicBezTo>
                    <a:pt x="20186" y="5869"/>
                    <a:pt x="20193" y="5886"/>
                    <a:pt x="20204" y="5890"/>
                  </a:cubicBezTo>
                  <a:cubicBezTo>
                    <a:pt x="20303" y="5910"/>
                    <a:pt x="20401" y="5933"/>
                    <a:pt x="20500" y="5947"/>
                  </a:cubicBezTo>
                  <a:cubicBezTo>
                    <a:pt x="21001" y="6016"/>
                    <a:pt x="21349" y="6393"/>
                    <a:pt x="21360" y="6891"/>
                  </a:cubicBezTo>
                  <a:cubicBezTo>
                    <a:pt x="21364" y="7098"/>
                    <a:pt x="21353" y="7302"/>
                    <a:pt x="21347" y="7508"/>
                  </a:cubicBezTo>
                  <a:cubicBezTo>
                    <a:pt x="21339" y="7845"/>
                    <a:pt x="21352" y="7974"/>
                    <a:pt x="21492" y="7974"/>
                  </a:cubicBezTo>
                  <a:cubicBezTo>
                    <a:pt x="21569" y="7974"/>
                    <a:pt x="21684" y="7935"/>
                    <a:pt x="21854" y="7871"/>
                  </a:cubicBezTo>
                  <a:cubicBezTo>
                    <a:pt x="22137" y="7765"/>
                    <a:pt x="22431" y="7687"/>
                    <a:pt x="22714" y="7687"/>
                  </a:cubicBezTo>
                  <a:cubicBezTo>
                    <a:pt x="23002" y="7687"/>
                    <a:pt x="23278" y="7767"/>
                    <a:pt x="23519" y="7980"/>
                  </a:cubicBezTo>
                  <a:cubicBezTo>
                    <a:pt x="23753" y="8186"/>
                    <a:pt x="23945" y="8251"/>
                    <a:pt x="24201" y="8251"/>
                  </a:cubicBezTo>
                  <a:cubicBezTo>
                    <a:pt x="24222" y="8251"/>
                    <a:pt x="24244" y="8251"/>
                    <a:pt x="24266" y="8250"/>
                  </a:cubicBezTo>
                  <a:cubicBezTo>
                    <a:pt x="24300" y="8248"/>
                    <a:pt x="24334" y="8248"/>
                    <a:pt x="24368" y="8248"/>
                  </a:cubicBezTo>
                  <a:cubicBezTo>
                    <a:pt x="24496" y="8248"/>
                    <a:pt x="24626" y="8257"/>
                    <a:pt x="24747" y="8287"/>
                  </a:cubicBezTo>
                  <a:cubicBezTo>
                    <a:pt x="25214" y="8400"/>
                    <a:pt x="25706" y="8560"/>
                    <a:pt x="25797" y="9093"/>
                  </a:cubicBezTo>
                  <a:cubicBezTo>
                    <a:pt x="25881" y="9586"/>
                    <a:pt x="25916" y="10032"/>
                    <a:pt x="26225" y="10494"/>
                  </a:cubicBezTo>
                  <a:cubicBezTo>
                    <a:pt x="26619" y="11085"/>
                    <a:pt x="26132" y="12092"/>
                    <a:pt x="25452" y="12464"/>
                  </a:cubicBezTo>
                  <a:cubicBezTo>
                    <a:pt x="25333" y="12529"/>
                    <a:pt x="25180" y="12730"/>
                    <a:pt x="25205" y="12834"/>
                  </a:cubicBezTo>
                  <a:cubicBezTo>
                    <a:pt x="25398" y="13724"/>
                    <a:pt x="25030" y="14428"/>
                    <a:pt x="24515" y="15093"/>
                  </a:cubicBezTo>
                  <a:cubicBezTo>
                    <a:pt x="24469" y="15154"/>
                    <a:pt x="24389" y="15218"/>
                    <a:pt x="24315" y="15229"/>
                  </a:cubicBezTo>
                  <a:cubicBezTo>
                    <a:pt x="23428" y="15366"/>
                    <a:pt x="22538" y="15491"/>
                    <a:pt x="21650" y="15626"/>
                  </a:cubicBezTo>
                  <a:cubicBezTo>
                    <a:pt x="21037" y="15719"/>
                    <a:pt x="20425" y="15822"/>
                    <a:pt x="19818" y="15918"/>
                  </a:cubicBezTo>
                  <a:cubicBezTo>
                    <a:pt x="19801" y="15573"/>
                    <a:pt x="19991" y="15437"/>
                    <a:pt x="20299" y="15344"/>
                  </a:cubicBezTo>
                  <a:cubicBezTo>
                    <a:pt x="21334" y="15030"/>
                    <a:pt x="22360" y="14686"/>
                    <a:pt x="23387" y="14348"/>
                  </a:cubicBezTo>
                  <a:cubicBezTo>
                    <a:pt x="23519" y="14305"/>
                    <a:pt x="23642" y="14238"/>
                    <a:pt x="23768" y="14183"/>
                  </a:cubicBezTo>
                  <a:cubicBezTo>
                    <a:pt x="23755" y="14149"/>
                    <a:pt x="23740" y="14118"/>
                    <a:pt x="23725" y="14084"/>
                  </a:cubicBezTo>
                  <a:lnTo>
                    <a:pt x="20033" y="15184"/>
                  </a:lnTo>
                  <a:cubicBezTo>
                    <a:pt x="20048" y="14651"/>
                    <a:pt x="20098" y="14248"/>
                    <a:pt x="20691" y="14004"/>
                  </a:cubicBezTo>
                  <a:cubicBezTo>
                    <a:pt x="22142" y="13410"/>
                    <a:pt x="23556" y="12724"/>
                    <a:pt x="24985" y="12074"/>
                  </a:cubicBezTo>
                  <a:cubicBezTo>
                    <a:pt x="24909" y="12029"/>
                    <a:pt x="24828" y="12006"/>
                    <a:pt x="24752" y="12006"/>
                  </a:cubicBezTo>
                  <a:cubicBezTo>
                    <a:pt x="24703" y="12006"/>
                    <a:pt x="24656" y="12016"/>
                    <a:pt x="24614" y="12035"/>
                  </a:cubicBezTo>
                  <a:cubicBezTo>
                    <a:pt x="23213" y="12665"/>
                    <a:pt x="21815" y="13304"/>
                    <a:pt x="20414" y="13934"/>
                  </a:cubicBezTo>
                  <a:cubicBezTo>
                    <a:pt x="20331" y="13973"/>
                    <a:pt x="20225" y="13967"/>
                    <a:pt x="20141" y="13980"/>
                  </a:cubicBezTo>
                  <a:cubicBezTo>
                    <a:pt x="19922" y="13577"/>
                    <a:pt x="19868" y="13246"/>
                    <a:pt x="20381" y="13079"/>
                  </a:cubicBezTo>
                  <a:cubicBezTo>
                    <a:pt x="20448" y="13057"/>
                    <a:pt x="20500" y="12992"/>
                    <a:pt x="20559" y="12951"/>
                  </a:cubicBezTo>
                  <a:cubicBezTo>
                    <a:pt x="21553" y="12274"/>
                    <a:pt x="22549" y="11602"/>
                    <a:pt x="23540" y="10920"/>
                  </a:cubicBezTo>
                  <a:cubicBezTo>
                    <a:pt x="23631" y="10857"/>
                    <a:pt x="23685" y="10736"/>
                    <a:pt x="23755" y="10643"/>
                  </a:cubicBezTo>
                  <a:lnTo>
                    <a:pt x="23651" y="10543"/>
                  </a:lnTo>
                  <a:cubicBezTo>
                    <a:pt x="23527" y="10626"/>
                    <a:pt x="23398" y="10708"/>
                    <a:pt x="23274" y="10793"/>
                  </a:cubicBezTo>
                  <a:cubicBezTo>
                    <a:pt x="22287" y="11477"/>
                    <a:pt x="21310" y="12178"/>
                    <a:pt x="20312" y="12843"/>
                  </a:cubicBezTo>
                  <a:lnTo>
                    <a:pt x="20310" y="12843"/>
                  </a:lnTo>
                  <a:cubicBezTo>
                    <a:pt x="20101" y="12983"/>
                    <a:pt x="19977" y="13059"/>
                    <a:pt x="19872" y="13059"/>
                  </a:cubicBezTo>
                  <a:cubicBezTo>
                    <a:pt x="19728" y="13059"/>
                    <a:pt x="19624" y="12914"/>
                    <a:pt x="19389" y="12590"/>
                  </a:cubicBezTo>
                  <a:cubicBezTo>
                    <a:pt x="20516" y="11726"/>
                    <a:pt x="21622" y="10884"/>
                    <a:pt x="22718" y="10032"/>
                  </a:cubicBezTo>
                  <a:cubicBezTo>
                    <a:pt x="22809" y="9963"/>
                    <a:pt x="22845" y="9823"/>
                    <a:pt x="22904" y="9718"/>
                  </a:cubicBezTo>
                  <a:lnTo>
                    <a:pt x="22785" y="9645"/>
                  </a:lnTo>
                  <a:lnTo>
                    <a:pt x="19255" y="12460"/>
                  </a:lnTo>
                  <a:lnTo>
                    <a:pt x="18636" y="11971"/>
                  </a:lnTo>
                  <a:cubicBezTo>
                    <a:pt x="19138" y="11511"/>
                    <a:pt x="19589" y="11067"/>
                    <a:pt x="20071" y="10662"/>
                  </a:cubicBezTo>
                  <a:cubicBezTo>
                    <a:pt x="20500" y="10297"/>
                    <a:pt x="20972" y="9983"/>
                    <a:pt x="21408" y="9625"/>
                  </a:cubicBezTo>
                  <a:cubicBezTo>
                    <a:pt x="21477" y="9567"/>
                    <a:pt x="21457" y="9398"/>
                    <a:pt x="21498" y="9166"/>
                  </a:cubicBezTo>
                  <a:lnTo>
                    <a:pt x="21498" y="9166"/>
                  </a:lnTo>
                  <a:cubicBezTo>
                    <a:pt x="20598" y="9955"/>
                    <a:pt x="19805" y="10649"/>
                    <a:pt x="19015" y="11347"/>
                  </a:cubicBezTo>
                  <a:cubicBezTo>
                    <a:pt x="18651" y="11671"/>
                    <a:pt x="18490" y="11791"/>
                    <a:pt x="18214" y="11791"/>
                  </a:cubicBezTo>
                  <a:cubicBezTo>
                    <a:pt x="18080" y="11791"/>
                    <a:pt x="17918" y="11763"/>
                    <a:pt x="17692" y="11715"/>
                  </a:cubicBezTo>
                  <a:cubicBezTo>
                    <a:pt x="18710" y="10582"/>
                    <a:pt x="19701" y="9480"/>
                    <a:pt x="20691" y="8378"/>
                  </a:cubicBezTo>
                  <a:lnTo>
                    <a:pt x="20691" y="8378"/>
                  </a:lnTo>
                  <a:cubicBezTo>
                    <a:pt x="19431" y="9140"/>
                    <a:pt x="18703" y="10429"/>
                    <a:pt x="17594" y="11533"/>
                  </a:cubicBezTo>
                  <a:cubicBezTo>
                    <a:pt x="17599" y="11057"/>
                    <a:pt x="17482" y="10650"/>
                    <a:pt x="17629" y="10396"/>
                  </a:cubicBezTo>
                  <a:cubicBezTo>
                    <a:pt x="18285" y="9240"/>
                    <a:pt x="19017" y="8127"/>
                    <a:pt x="19721" y="6999"/>
                  </a:cubicBezTo>
                  <a:cubicBezTo>
                    <a:pt x="19801" y="6873"/>
                    <a:pt x="19885" y="6746"/>
                    <a:pt x="19966" y="6620"/>
                  </a:cubicBezTo>
                  <a:lnTo>
                    <a:pt x="19816" y="6509"/>
                  </a:lnTo>
                  <a:cubicBezTo>
                    <a:pt x="19556" y="6891"/>
                    <a:pt x="19298" y="7274"/>
                    <a:pt x="19039" y="7659"/>
                  </a:cubicBezTo>
                  <a:cubicBezTo>
                    <a:pt x="18746" y="8095"/>
                    <a:pt x="18445" y="8532"/>
                    <a:pt x="18166" y="8974"/>
                  </a:cubicBezTo>
                  <a:cubicBezTo>
                    <a:pt x="17887" y="9415"/>
                    <a:pt x="17629" y="9872"/>
                    <a:pt x="17296" y="10429"/>
                  </a:cubicBezTo>
                  <a:cubicBezTo>
                    <a:pt x="17157" y="10097"/>
                    <a:pt x="16915" y="9797"/>
                    <a:pt x="16988" y="9641"/>
                  </a:cubicBezTo>
                  <a:cubicBezTo>
                    <a:pt x="17508" y="8499"/>
                    <a:pt x="18095" y="7386"/>
                    <a:pt x="18651" y="6258"/>
                  </a:cubicBezTo>
                  <a:cubicBezTo>
                    <a:pt x="18703" y="6154"/>
                    <a:pt x="18683" y="6011"/>
                    <a:pt x="18697" y="5886"/>
                  </a:cubicBezTo>
                  <a:lnTo>
                    <a:pt x="18575" y="5877"/>
                  </a:lnTo>
                  <a:lnTo>
                    <a:pt x="16692" y="9597"/>
                  </a:lnTo>
                  <a:cubicBezTo>
                    <a:pt x="16534" y="9247"/>
                    <a:pt x="16051" y="9223"/>
                    <a:pt x="16237" y="8755"/>
                  </a:cubicBezTo>
                  <a:cubicBezTo>
                    <a:pt x="16696" y="7601"/>
                    <a:pt x="17133" y="6438"/>
                    <a:pt x="17571" y="5277"/>
                  </a:cubicBezTo>
                  <a:cubicBezTo>
                    <a:pt x="17607" y="5184"/>
                    <a:pt x="17577" y="5067"/>
                    <a:pt x="17579" y="4963"/>
                  </a:cubicBezTo>
                  <a:lnTo>
                    <a:pt x="17452" y="4937"/>
                  </a:lnTo>
                  <a:lnTo>
                    <a:pt x="15949" y="8855"/>
                  </a:lnTo>
                  <a:lnTo>
                    <a:pt x="15291" y="8593"/>
                  </a:lnTo>
                  <a:cubicBezTo>
                    <a:pt x="15522" y="7226"/>
                    <a:pt x="15758" y="5875"/>
                    <a:pt x="15970" y="4520"/>
                  </a:cubicBezTo>
                  <a:cubicBezTo>
                    <a:pt x="15988" y="4396"/>
                    <a:pt x="15862" y="4247"/>
                    <a:pt x="15793" y="4093"/>
                  </a:cubicBezTo>
                  <a:cubicBezTo>
                    <a:pt x="15559" y="5650"/>
                    <a:pt x="15336" y="7124"/>
                    <a:pt x="15111" y="8625"/>
                  </a:cubicBezTo>
                  <a:lnTo>
                    <a:pt x="14526" y="8489"/>
                  </a:lnTo>
                  <a:cubicBezTo>
                    <a:pt x="14557" y="7213"/>
                    <a:pt x="14678" y="5968"/>
                    <a:pt x="14619" y="4717"/>
                  </a:cubicBezTo>
                  <a:lnTo>
                    <a:pt x="14619" y="4717"/>
                  </a:lnTo>
                  <a:cubicBezTo>
                    <a:pt x="14526" y="4764"/>
                    <a:pt x="14496" y="4814"/>
                    <a:pt x="14492" y="4864"/>
                  </a:cubicBezTo>
                  <a:cubicBezTo>
                    <a:pt x="14420" y="5947"/>
                    <a:pt x="14331" y="7029"/>
                    <a:pt x="14290" y="8112"/>
                  </a:cubicBezTo>
                  <a:cubicBezTo>
                    <a:pt x="14276" y="8480"/>
                    <a:pt x="14131" y="8585"/>
                    <a:pt x="13862" y="8585"/>
                  </a:cubicBezTo>
                  <a:cubicBezTo>
                    <a:pt x="13806" y="8585"/>
                    <a:pt x="13745" y="8581"/>
                    <a:pt x="13679" y="8573"/>
                  </a:cubicBezTo>
                  <a:cubicBezTo>
                    <a:pt x="13381" y="7233"/>
                    <a:pt x="13090" y="5907"/>
                    <a:pt x="12787" y="4585"/>
                  </a:cubicBezTo>
                  <a:cubicBezTo>
                    <a:pt x="12772" y="4520"/>
                    <a:pt x="12655" y="4480"/>
                    <a:pt x="12584" y="4427"/>
                  </a:cubicBezTo>
                  <a:cubicBezTo>
                    <a:pt x="12560" y="4515"/>
                    <a:pt x="12499" y="4610"/>
                    <a:pt x="12517" y="4686"/>
                  </a:cubicBezTo>
                  <a:cubicBezTo>
                    <a:pt x="12803" y="5832"/>
                    <a:pt x="13108" y="6977"/>
                    <a:pt x="13391" y="8125"/>
                  </a:cubicBezTo>
                  <a:cubicBezTo>
                    <a:pt x="13528" y="8686"/>
                    <a:pt x="13511" y="8692"/>
                    <a:pt x="12881" y="8930"/>
                  </a:cubicBezTo>
                  <a:cubicBezTo>
                    <a:pt x="12673" y="8322"/>
                    <a:pt x="12467" y="7716"/>
                    <a:pt x="12255" y="7107"/>
                  </a:cubicBezTo>
                  <a:cubicBezTo>
                    <a:pt x="12043" y="6499"/>
                    <a:pt x="11824" y="5892"/>
                    <a:pt x="11609" y="5284"/>
                  </a:cubicBezTo>
                  <a:lnTo>
                    <a:pt x="11469" y="5310"/>
                  </a:lnTo>
                  <a:cubicBezTo>
                    <a:pt x="11479" y="5425"/>
                    <a:pt x="11465" y="5548"/>
                    <a:pt x="11503" y="5654"/>
                  </a:cubicBezTo>
                  <a:cubicBezTo>
                    <a:pt x="11843" y="6633"/>
                    <a:pt x="12203" y="7605"/>
                    <a:pt x="12534" y="8586"/>
                  </a:cubicBezTo>
                  <a:cubicBezTo>
                    <a:pt x="12716" y="9127"/>
                    <a:pt x="12651" y="9229"/>
                    <a:pt x="12075" y="9524"/>
                  </a:cubicBezTo>
                  <a:cubicBezTo>
                    <a:pt x="11623" y="8396"/>
                    <a:pt x="11177" y="7269"/>
                    <a:pt x="10717" y="6148"/>
                  </a:cubicBezTo>
                  <a:cubicBezTo>
                    <a:pt x="10676" y="6046"/>
                    <a:pt x="10540" y="5983"/>
                    <a:pt x="10447" y="5903"/>
                  </a:cubicBezTo>
                  <a:lnTo>
                    <a:pt x="10367" y="5996"/>
                  </a:lnTo>
                  <a:cubicBezTo>
                    <a:pt x="10497" y="6250"/>
                    <a:pt x="10648" y="6499"/>
                    <a:pt x="10756" y="6765"/>
                  </a:cubicBezTo>
                  <a:cubicBezTo>
                    <a:pt x="11105" y="7616"/>
                    <a:pt x="11408" y="8489"/>
                    <a:pt x="11794" y="9326"/>
                  </a:cubicBezTo>
                  <a:cubicBezTo>
                    <a:pt x="11999" y="9768"/>
                    <a:pt x="11863" y="10048"/>
                    <a:pt x="11581" y="10375"/>
                  </a:cubicBezTo>
                  <a:cubicBezTo>
                    <a:pt x="11090" y="9420"/>
                    <a:pt x="10579" y="8514"/>
                    <a:pt x="10156" y="7566"/>
                  </a:cubicBezTo>
                  <a:cubicBezTo>
                    <a:pt x="9953" y="7112"/>
                    <a:pt x="9821" y="6587"/>
                    <a:pt x="9817" y="6091"/>
                  </a:cubicBezTo>
                  <a:cubicBezTo>
                    <a:pt x="9808" y="5034"/>
                    <a:pt x="10473" y="4408"/>
                    <a:pt x="11462" y="4408"/>
                  </a:cubicBezTo>
                  <a:cubicBezTo>
                    <a:pt x="11513" y="4408"/>
                    <a:pt x="11565" y="4409"/>
                    <a:pt x="11618" y="4413"/>
                  </a:cubicBezTo>
                  <a:cubicBezTo>
                    <a:pt x="11619" y="4413"/>
                    <a:pt x="11621" y="4413"/>
                    <a:pt x="11623" y="4413"/>
                  </a:cubicBezTo>
                  <a:cubicBezTo>
                    <a:pt x="11696" y="4413"/>
                    <a:pt x="11830" y="4331"/>
                    <a:pt x="11839" y="4273"/>
                  </a:cubicBezTo>
                  <a:cubicBezTo>
                    <a:pt x="11973" y="3433"/>
                    <a:pt x="12690" y="3296"/>
                    <a:pt x="13312" y="3088"/>
                  </a:cubicBezTo>
                  <a:cubicBezTo>
                    <a:pt x="13330" y="3082"/>
                    <a:pt x="13348" y="3079"/>
                    <a:pt x="13367" y="3079"/>
                  </a:cubicBezTo>
                  <a:cubicBezTo>
                    <a:pt x="13519" y="3079"/>
                    <a:pt x="13730" y="3246"/>
                    <a:pt x="13900" y="3335"/>
                  </a:cubicBezTo>
                  <a:cubicBezTo>
                    <a:pt x="13980" y="3376"/>
                    <a:pt x="14035" y="3458"/>
                    <a:pt x="14167" y="3582"/>
                  </a:cubicBezTo>
                  <a:cubicBezTo>
                    <a:pt x="14458" y="2431"/>
                    <a:pt x="15217" y="1825"/>
                    <a:pt x="16246" y="1825"/>
                  </a:cubicBezTo>
                  <a:close/>
                  <a:moveTo>
                    <a:pt x="8454" y="6548"/>
                  </a:moveTo>
                  <a:cubicBezTo>
                    <a:pt x="8572" y="6548"/>
                    <a:pt x="8695" y="6580"/>
                    <a:pt x="8818" y="6637"/>
                  </a:cubicBezTo>
                  <a:cubicBezTo>
                    <a:pt x="9115" y="6774"/>
                    <a:pt x="9444" y="6979"/>
                    <a:pt x="9606" y="7246"/>
                  </a:cubicBezTo>
                  <a:cubicBezTo>
                    <a:pt x="10241" y="8289"/>
                    <a:pt x="10815" y="9368"/>
                    <a:pt x="11460" y="10520"/>
                  </a:cubicBezTo>
                  <a:cubicBezTo>
                    <a:pt x="11191" y="10493"/>
                    <a:pt x="10992" y="10435"/>
                    <a:pt x="10828" y="10435"/>
                  </a:cubicBezTo>
                  <a:cubicBezTo>
                    <a:pt x="10779" y="10435"/>
                    <a:pt x="10733" y="10441"/>
                    <a:pt x="10689" y="10453"/>
                  </a:cubicBezTo>
                  <a:cubicBezTo>
                    <a:pt x="10607" y="10478"/>
                    <a:pt x="10534" y="10489"/>
                    <a:pt x="10466" y="10489"/>
                  </a:cubicBezTo>
                  <a:cubicBezTo>
                    <a:pt x="10238" y="10489"/>
                    <a:pt x="10085" y="10356"/>
                    <a:pt x="9959" y="10145"/>
                  </a:cubicBezTo>
                  <a:cubicBezTo>
                    <a:pt x="9570" y="9491"/>
                    <a:pt x="9197" y="8828"/>
                    <a:pt x="8807" y="8177"/>
                  </a:cubicBezTo>
                  <a:cubicBezTo>
                    <a:pt x="8751" y="8088"/>
                    <a:pt x="8630" y="8040"/>
                    <a:pt x="8541" y="7971"/>
                  </a:cubicBezTo>
                  <a:cubicBezTo>
                    <a:pt x="8520" y="8004"/>
                    <a:pt x="8502" y="8038"/>
                    <a:pt x="8481" y="8073"/>
                  </a:cubicBezTo>
                  <a:cubicBezTo>
                    <a:pt x="8961" y="8904"/>
                    <a:pt x="9438" y="9732"/>
                    <a:pt x="9914" y="10559"/>
                  </a:cubicBezTo>
                  <a:cubicBezTo>
                    <a:pt x="9744" y="10700"/>
                    <a:pt x="9587" y="10768"/>
                    <a:pt x="9438" y="10768"/>
                  </a:cubicBezTo>
                  <a:cubicBezTo>
                    <a:pt x="9250" y="10768"/>
                    <a:pt x="9076" y="10660"/>
                    <a:pt x="8905" y="10455"/>
                  </a:cubicBezTo>
                  <a:cubicBezTo>
                    <a:pt x="8641" y="10141"/>
                    <a:pt x="8331" y="9866"/>
                    <a:pt x="8065" y="9554"/>
                  </a:cubicBezTo>
                  <a:cubicBezTo>
                    <a:pt x="7532" y="8928"/>
                    <a:pt x="7021" y="8287"/>
                    <a:pt x="6491" y="7657"/>
                  </a:cubicBezTo>
                  <a:cubicBezTo>
                    <a:pt x="6395" y="7542"/>
                    <a:pt x="6257" y="7460"/>
                    <a:pt x="6140" y="7361"/>
                  </a:cubicBezTo>
                  <a:lnTo>
                    <a:pt x="6079" y="7440"/>
                  </a:lnTo>
                  <a:lnTo>
                    <a:pt x="9059" y="11050"/>
                  </a:lnTo>
                  <a:cubicBezTo>
                    <a:pt x="8902" y="11055"/>
                    <a:pt x="8731" y="11098"/>
                    <a:pt x="8598" y="11098"/>
                  </a:cubicBezTo>
                  <a:cubicBezTo>
                    <a:pt x="8531" y="11098"/>
                    <a:pt x="8473" y="11087"/>
                    <a:pt x="8431" y="11055"/>
                  </a:cubicBezTo>
                  <a:cubicBezTo>
                    <a:pt x="7588" y="10424"/>
                    <a:pt x="6776" y="9749"/>
                    <a:pt x="5947" y="9095"/>
                  </a:cubicBezTo>
                  <a:cubicBezTo>
                    <a:pt x="5867" y="9034"/>
                    <a:pt x="5741" y="9028"/>
                    <a:pt x="5635" y="8997"/>
                  </a:cubicBezTo>
                  <a:lnTo>
                    <a:pt x="5635" y="8997"/>
                  </a:lnTo>
                  <a:cubicBezTo>
                    <a:pt x="5689" y="9103"/>
                    <a:pt x="5716" y="9240"/>
                    <a:pt x="5800" y="9307"/>
                  </a:cubicBezTo>
                  <a:cubicBezTo>
                    <a:pt x="6177" y="9610"/>
                    <a:pt x="6575" y="9887"/>
                    <a:pt x="6954" y="10186"/>
                  </a:cubicBezTo>
                  <a:cubicBezTo>
                    <a:pt x="7430" y="10563"/>
                    <a:pt x="7892" y="10953"/>
                    <a:pt x="8318" y="11301"/>
                  </a:cubicBezTo>
                  <a:lnTo>
                    <a:pt x="7809" y="11888"/>
                  </a:lnTo>
                  <a:lnTo>
                    <a:pt x="4375" y="10255"/>
                  </a:lnTo>
                  <a:lnTo>
                    <a:pt x="4250" y="10479"/>
                  </a:lnTo>
                  <a:cubicBezTo>
                    <a:pt x="5462" y="10879"/>
                    <a:pt x="6521" y="11544"/>
                    <a:pt x="7664" y="12098"/>
                  </a:cubicBezTo>
                  <a:cubicBezTo>
                    <a:pt x="7573" y="12312"/>
                    <a:pt x="7500" y="12482"/>
                    <a:pt x="7407" y="12702"/>
                  </a:cubicBezTo>
                  <a:lnTo>
                    <a:pt x="4001" y="11184"/>
                  </a:lnTo>
                  <a:cubicBezTo>
                    <a:pt x="3983" y="11228"/>
                    <a:pt x="3966" y="11271"/>
                    <a:pt x="3947" y="11314"/>
                  </a:cubicBezTo>
                  <a:cubicBezTo>
                    <a:pt x="4934" y="11780"/>
                    <a:pt x="5913" y="12265"/>
                    <a:pt x="6911" y="12702"/>
                  </a:cubicBezTo>
                  <a:cubicBezTo>
                    <a:pt x="7300" y="12873"/>
                    <a:pt x="7471" y="13044"/>
                    <a:pt x="7190" y="13438"/>
                  </a:cubicBezTo>
                  <a:lnTo>
                    <a:pt x="3966" y="12728"/>
                  </a:lnTo>
                  <a:cubicBezTo>
                    <a:pt x="3953" y="12782"/>
                    <a:pt x="3940" y="12834"/>
                    <a:pt x="3927" y="12888"/>
                  </a:cubicBezTo>
                  <a:cubicBezTo>
                    <a:pt x="4040" y="12928"/>
                    <a:pt x="4152" y="12979"/>
                    <a:pt x="4267" y="13006"/>
                  </a:cubicBezTo>
                  <a:cubicBezTo>
                    <a:pt x="5120" y="13211"/>
                    <a:pt x="5969" y="13447"/>
                    <a:pt x="6831" y="13601"/>
                  </a:cubicBezTo>
                  <a:cubicBezTo>
                    <a:pt x="7283" y="13681"/>
                    <a:pt x="7298" y="13882"/>
                    <a:pt x="7177" y="14279"/>
                  </a:cubicBezTo>
                  <a:cubicBezTo>
                    <a:pt x="6770" y="14214"/>
                    <a:pt x="6370" y="14146"/>
                    <a:pt x="5969" y="14090"/>
                  </a:cubicBezTo>
                  <a:cubicBezTo>
                    <a:pt x="5577" y="14036"/>
                    <a:pt x="5187" y="13995"/>
                    <a:pt x="4795" y="13949"/>
                  </a:cubicBezTo>
                  <a:lnTo>
                    <a:pt x="4774" y="14108"/>
                  </a:lnTo>
                  <a:lnTo>
                    <a:pt x="7313" y="14547"/>
                  </a:lnTo>
                  <a:lnTo>
                    <a:pt x="7552" y="15043"/>
                  </a:lnTo>
                  <a:lnTo>
                    <a:pt x="6114" y="15338"/>
                  </a:lnTo>
                  <a:lnTo>
                    <a:pt x="6144" y="15509"/>
                  </a:lnTo>
                  <a:lnTo>
                    <a:pt x="7783" y="15286"/>
                  </a:lnTo>
                  <a:cubicBezTo>
                    <a:pt x="7887" y="15454"/>
                    <a:pt x="7998" y="15636"/>
                    <a:pt x="8160" y="15898"/>
                  </a:cubicBezTo>
                  <a:cubicBezTo>
                    <a:pt x="7944" y="15918"/>
                    <a:pt x="7770" y="15963"/>
                    <a:pt x="7617" y="15963"/>
                  </a:cubicBezTo>
                  <a:cubicBezTo>
                    <a:pt x="7573" y="15963"/>
                    <a:pt x="7530" y="15959"/>
                    <a:pt x="7489" y="15950"/>
                  </a:cubicBezTo>
                  <a:cubicBezTo>
                    <a:pt x="6837" y="15803"/>
                    <a:pt x="6172" y="15671"/>
                    <a:pt x="5547" y="15437"/>
                  </a:cubicBezTo>
                  <a:cubicBezTo>
                    <a:pt x="4260" y="14954"/>
                    <a:pt x="3217" y="14155"/>
                    <a:pt x="2628" y="12863"/>
                  </a:cubicBezTo>
                  <a:cubicBezTo>
                    <a:pt x="2206" y="11934"/>
                    <a:pt x="2299" y="11449"/>
                    <a:pt x="3020" y="10749"/>
                  </a:cubicBezTo>
                  <a:cubicBezTo>
                    <a:pt x="3037" y="10734"/>
                    <a:pt x="3030" y="10693"/>
                    <a:pt x="3035" y="10645"/>
                  </a:cubicBezTo>
                  <a:cubicBezTo>
                    <a:pt x="2520" y="10258"/>
                    <a:pt x="2377" y="9732"/>
                    <a:pt x="2617" y="9140"/>
                  </a:cubicBezTo>
                  <a:cubicBezTo>
                    <a:pt x="3010" y="8168"/>
                    <a:pt x="3658" y="7693"/>
                    <a:pt x="4519" y="7693"/>
                  </a:cubicBezTo>
                  <a:cubicBezTo>
                    <a:pt x="4791" y="7693"/>
                    <a:pt x="5083" y="7740"/>
                    <a:pt x="5395" y="7833"/>
                  </a:cubicBezTo>
                  <a:cubicBezTo>
                    <a:pt x="5561" y="7031"/>
                    <a:pt x="6028" y="6622"/>
                    <a:pt x="6714" y="6622"/>
                  </a:cubicBezTo>
                  <a:cubicBezTo>
                    <a:pt x="7058" y="6622"/>
                    <a:pt x="7456" y="6725"/>
                    <a:pt x="7900" y="6932"/>
                  </a:cubicBezTo>
                  <a:cubicBezTo>
                    <a:pt x="8030" y="6661"/>
                    <a:pt x="8231" y="6548"/>
                    <a:pt x="8454" y="6548"/>
                  </a:cubicBezTo>
                  <a:close/>
                  <a:moveTo>
                    <a:pt x="12737" y="14506"/>
                  </a:moveTo>
                  <a:cubicBezTo>
                    <a:pt x="14774" y="14506"/>
                    <a:pt x="17306" y="15221"/>
                    <a:pt x="18095" y="16175"/>
                  </a:cubicBezTo>
                  <a:cubicBezTo>
                    <a:pt x="15950" y="15257"/>
                    <a:pt x="13757" y="14897"/>
                    <a:pt x="11454" y="14897"/>
                  </a:cubicBezTo>
                  <a:cubicBezTo>
                    <a:pt x="11174" y="14897"/>
                    <a:pt x="10892" y="14903"/>
                    <a:pt x="10609" y="14913"/>
                  </a:cubicBezTo>
                  <a:cubicBezTo>
                    <a:pt x="11124" y="14630"/>
                    <a:pt x="11888" y="14506"/>
                    <a:pt x="12737" y="14506"/>
                  </a:cubicBezTo>
                  <a:close/>
                  <a:moveTo>
                    <a:pt x="14545" y="8837"/>
                  </a:moveTo>
                  <a:cubicBezTo>
                    <a:pt x="16134" y="8837"/>
                    <a:pt x="17426" y="10228"/>
                    <a:pt x="17281" y="11808"/>
                  </a:cubicBezTo>
                  <a:cubicBezTo>
                    <a:pt x="17259" y="12057"/>
                    <a:pt x="17360" y="12085"/>
                    <a:pt x="17584" y="12100"/>
                  </a:cubicBezTo>
                  <a:cubicBezTo>
                    <a:pt x="17924" y="12120"/>
                    <a:pt x="18322" y="12122"/>
                    <a:pt x="18588" y="12295"/>
                  </a:cubicBezTo>
                  <a:cubicBezTo>
                    <a:pt x="20069" y="13261"/>
                    <a:pt x="20230" y="14861"/>
                    <a:pt x="19123" y="16347"/>
                  </a:cubicBezTo>
                  <a:cubicBezTo>
                    <a:pt x="19621" y="13982"/>
                    <a:pt x="18710" y="12362"/>
                    <a:pt x="16841" y="12185"/>
                  </a:cubicBezTo>
                  <a:cubicBezTo>
                    <a:pt x="16613" y="10481"/>
                    <a:pt x="16055" y="9913"/>
                    <a:pt x="14336" y="9651"/>
                  </a:cubicBezTo>
                  <a:cubicBezTo>
                    <a:pt x="14241" y="9636"/>
                    <a:pt x="14146" y="9629"/>
                    <a:pt x="14050" y="9629"/>
                  </a:cubicBezTo>
                  <a:cubicBezTo>
                    <a:pt x="13103" y="9629"/>
                    <a:pt x="12180" y="10326"/>
                    <a:pt x="11815" y="11225"/>
                  </a:cubicBezTo>
                  <a:cubicBezTo>
                    <a:pt x="11656" y="11238"/>
                    <a:pt x="11495" y="11239"/>
                    <a:pt x="11335" y="11239"/>
                  </a:cubicBezTo>
                  <a:cubicBezTo>
                    <a:pt x="11299" y="11239"/>
                    <a:pt x="11262" y="11239"/>
                    <a:pt x="11226" y="11239"/>
                  </a:cubicBezTo>
                  <a:cubicBezTo>
                    <a:pt x="10868" y="11239"/>
                    <a:pt x="10526" y="11245"/>
                    <a:pt x="10247" y="11382"/>
                  </a:cubicBezTo>
                  <a:cubicBezTo>
                    <a:pt x="9041" y="11977"/>
                    <a:pt x="8240" y="12969"/>
                    <a:pt x="7915" y="14300"/>
                  </a:cubicBezTo>
                  <a:cubicBezTo>
                    <a:pt x="7866" y="14500"/>
                    <a:pt x="7903" y="14722"/>
                    <a:pt x="7900" y="14959"/>
                  </a:cubicBezTo>
                  <a:cubicBezTo>
                    <a:pt x="7186" y="14341"/>
                    <a:pt x="7517" y="12966"/>
                    <a:pt x="7961" y="12232"/>
                  </a:cubicBezTo>
                  <a:cubicBezTo>
                    <a:pt x="8340" y="11605"/>
                    <a:pt x="8957" y="11249"/>
                    <a:pt x="9637" y="11026"/>
                  </a:cubicBezTo>
                  <a:cubicBezTo>
                    <a:pt x="10015" y="10901"/>
                    <a:pt x="10396" y="10750"/>
                    <a:pt x="10769" y="10750"/>
                  </a:cubicBezTo>
                  <a:cubicBezTo>
                    <a:pt x="11048" y="10750"/>
                    <a:pt x="11323" y="10835"/>
                    <a:pt x="11588" y="11078"/>
                  </a:cubicBezTo>
                  <a:cubicBezTo>
                    <a:pt x="11649" y="11007"/>
                    <a:pt x="11675" y="10989"/>
                    <a:pt x="11687" y="10964"/>
                  </a:cubicBezTo>
                  <a:cubicBezTo>
                    <a:pt x="11735" y="10858"/>
                    <a:pt x="11776" y="10749"/>
                    <a:pt x="11826" y="10641"/>
                  </a:cubicBezTo>
                  <a:cubicBezTo>
                    <a:pt x="12344" y="9517"/>
                    <a:pt x="13201" y="8878"/>
                    <a:pt x="14461" y="8839"/>
                  </a:cubicBezTo>
                  <a:cubicBezTo>
                    <a:pt x="14489" y="8838"/>
                    <a:pt x="14517" y="8837"/>
                    <a:pt x="14545" y="8837"/>
                  </a:cubicBezTo>
                  <a:close/>
                  <a:moveTo>
                    <a:pt x="14230" y="9931"/>
                  </a:moveTo>
                  <a:cubicBezTo>
                    <a:pt x="15218" y="9931"/>
                    <a:pt x="16213" y="10471"/>
                    <a:pt x="16406" y="11373"/>
                  </a:cubicBezTo>
                  <a:cubicBezTo>
                    <a:pt x="16468" y="11657"/>
                    <a:pt x="16508" y="11947"/>
                    <a:pt x="16527" y="12241"/>
                  </a:cubicBezTo>
                  <a:cubicBezTo>
                    <a:pt x="16542" y="12484"/>
                    <a:pt x="16620" y="12542"/>
                    <a:pt x="16878" y="12542"/>
                  </a:cubicBezTo>
                  <a:cubicBezTo>
                    <a:pt x="17187" y="12542"/>
                    <a:pt x="17517" y="12609"/>
                    <a:pt x="17794" y="12739"/>
                  </a:cubicBezTo>
                  <a:cubicBezTo>
                    <a:pt x="18448" y="13047"/>
                    <a:pt x="18798" y="13638"/>
                    <a:pt x="18982" y="14302"/>
                  </a:cubicBezTo>
                  <a:cubicBezTo>
                    <a:pt x="19180" y="15019"/>
                    <a:pt x="19184" y="15734"/>
                    <a:pt x="18669" y="16420"/>
                  </a:cubicBezTo>
                  <a:cubicBezTo>
                    <a:pt x="18103" y="15565"/>
                    <a:pt x="17261" y="15207"/>
                    <a:pt x="16397" y="14866"/>
                  </a:cubicBezTo>
                  <a:cubicBezTo>
                    <a:pt x="15447" y="14489"/>
                    <a:pt x="14452" y="14337"/>
                    <a:pt x="13448" y="14263"/>
                  </a:cubicBezTo>
                  <a:cubicBezTo>
                    <a:pt x="13160" y="14241"/>
                    <a:pt x="12872" y="14226"/>
                    <a:pt x="12584" y="14226"/>
                  </a:cubicBezTo>
                  <a:cubicBezTo>
                    <a:pt x="11879" y="14226"/>
                    <a:pt x="11179" y="14314"/>
                    <a:pt x="10501" y="14595"/>
                  </a:cubicBezTo>
                  <a:lnTo>
                    <a:pt x="10499" y="14595"/>
                  </a:lnTo>
                  <a:cubicBezTo>
                    <a:pt x="9802" y="14885"/>
                    <a:pt x="9087" y="15128"/>
                    <a:pt x="8342" y="15407"/>
                  </a:cubicBezTo>
                  <a:cubicBezTo>
                    <a:pt x="8125" y="14696"/>
                    <a:pt x="8162" y="14114"/>
                    <a:pt x="8491" y="13568"/>
                  </a:cubicBezTo>
                  <a:cubicBezTo>
                    <a:pt x="8663" y="13280"/>
                    <a:pt x="8836" y="12984"/>
                    <a:pt x="9052" y="12728"/>
                  </a:cubicBezTo>
                  <a:cubicBezTo>
                    <a:pt x="9563" y="12121"/>
                    <a:pt x="10104" y="11543"/>
                    <a:pt x="10936" y="11543"/>
                  </a:cubicBezTo>
                  <a:cubicBezTo>
                    <a:pt x="11041" y="11543"/>
                    <a:pt x="11151" y="11552"/>
                    <a:pt x="11267" y="11572"/>
                  </a:cubicBezTo>
                  <a:cubicBezTo>
                    <a:pt x="11506" y="11613"/>
                    <a:pt x="11739" y="11693"/>
                    <a:pt x="12017" y="11767"/>
                  </a:cubicBezTo>
                  <a:cubicBezTo>
                    <a:pt x="12099" y="11161"/>
                    <a:pt x="12382" y="10708"/>
                    <a:pt x="12874" y="10346"/>
                  </a:cubicBezTo>
                  <a:cubicBezTo>
                    <a:pt x="13259" y="10062"/>
                    <a:pt x="13744" y="9931"/>
                    <a:pt x="14230" y="9931"/>
                  </a:cubicBezTo>
                  <a:close/>
                  <a:moveTo>
                    <a:pt x="23991" y="15511"/>
                  </a:moveTo>
                  <a:lnTo>
                    <a:pt x="23991" y="15511"/>
                  </a:lnTo>
                  <a:cubicBezTo>
                    <a:pt x="22773" y="16134"/>
                    <a:pt x="21494" y="16486"/>
                    <a:pt x="20134" y="16486"/>
                  </a:cubicBezTo>
                  <a:cubicBezTo>
                    <a:pt x="19903" y="16486"/>
                    <a:pt x="19669" y="16476"/>
                    <a:pt x="19433" y="16455"/>
                  </a:cubicBezTo>
                  <a:cubicBezTo>
                    <a:pt x="20877" y="15796"/>
                    <a:pt x="22434" y="15660"/>
                    <a:pt x="23991" y="15511"/>
                  </a:cubicBezTo>
                  <a:close/>
                  <a:moveTo>
                    <a:pt x="11783" y="15202"/>
                  </a:moveTo>
                  <a:cubicBezTo>
                    <a:pt x="14120" y="15202"/>
                    <a:pt x="16961" y="15733"/>
                    <a:pt x="18276" y="16593"/>
                  </a:cubicBezTo>
                  <a:cubicBezTo>
                    <a:pt x="18147" y="16570"/>
                    <a:pt x="18077" y="16569"/>
                    <a:pt x="18014" y="16546"/>
                  </a:cubicBezTo>
                  <a:cubicBezTo>
                    <a:pt x="17300" y="16278"/>
                    <a:pt x="16587" y="16133"/>
                    <a:pt x="15869" y="16133"/>
                  </a:cubicBezTo>
                  <a:cubicBezTo>
                    <a:pt x="15272" y="16133"/>
                    <a:pt x="14672" y="16233"/>
                    <a:pt x="14065" y="16446"/>
                  </a:cubicBezTo>
                  <a:cubicBezTo>
                    <a:pt x="13992" y="16472"/>
                    <a:pt x="13911" y="16482"/>
                    <a:pt x="13827" y="16482"/>
                  </a:cubicBezTo>
                  <a:cubicBezTo>
                    <a:pt x="13631" y="16482"/>
                    <a:pt x="13416" y="16425"/>
                    <a:pt x="13229" y="16373"/>
                  </a:cubicBezTo>
                  <a:cubicBezTo>
                    <a:pt x="12952" y="16295"/>
                    <a:pt x="12699" y="16128"/>
                    <a:pt x="12432" y="16007"/>
                  </a:cubicBezTo>
                  <a:cubicBezTo>
                    <a:pt x="11826" y="15735"/>
                    <a:pt x="11213" y="15534"/>
                    <a:pt x="10560" y="15534"/>
                  </a:cubicBezTo>
                  <a:cubicBezTo>
                    <a:pt x="10365" y="15534"/>
                    <a:pt x="10167" y="15552"/>
                    <a:pt x="9964" y="15591"/>
                  </a:cubicBezTo>
                  <a:cubicBezTo>
                    <a:pt x="9565" y="15669"/>
                    <a:pt x="9150" y="15669"/>
                    <a:pt x="8747" y="15704"/>
                  </a:cubicBezTo>
                  <a:cubicBezTo>
                    <a:pt x="9393" y="15358"/>
                    <a:pt x="10514" y="15202"/>
                    <a:pt x="11783" y="15202"/>
                  </a:cubicBezTo>
                  <a:close/>
                  <a:moveTo>
                    <a:pt x="15921" y="288"/>
                  </a:moveTo>
                  <a:cubicBezTo>
                    <a:pt x="16109" y="288"/>
                    <a:pt x="16298" y="312"/>
                    <a:pt x="16486" y="366"/>
                  </a:cubicBezTo>
                  <a:cubicBezTo>
                    <a:pt x="17612" y="689"/>
                    <a:pt x="18562" y="1269"/>
                    <a:pt x="18855" y="2523"/>
                  </a:cubicBezTo>
                  <a:cubicBezTo>
                    <a:pt x="18926" y="2831"/>
                    <a:pt x="19052" y="2932"/>
                    <a:pt x="19381" y="2939"/>
                  </a:cubicBezTo>
                  <a:cubicBezTo>
                    <a:pt x="20227" y="2958"/>
                    <a:pt x="21117" y="3591"/>
                    <a:pt x="21050" y="4702"/>
                  </a:cubicBezTo>
                  <a:cubicBezTo>
                    <a:pt x="21039" y="4886"/>
                    <a:pt x="21044" y="5074"/>
                    <a:pt x="21040" y="5254"/>
                  </a:cubicBezTo>
                  <a:cubicBezTo>
                    <a:pt x="22033" y="5448"/>
                    <a:pt x="22235" y="5754"/>
                    <a:pt x="22150" y="6810"/>
                  </a:cubicBezTo>
                  <a:cubicBezTo>
                    <a:pt x="22133" y="7030"/>
                    <a:pt x="22235" y="7156"/>
                    <a:pt x="22425" y="7156"/>
                  </a:cubicBezTo>
                  <a:cubicBezTo>
                    <a:pt x="22469" y="7156"/>
                    <a:pt x="22518" y="7149"/>
                    <a:pt x="22572" y="7135"/>
                  </a:cubicBezTo>
                  <a:cubicBezTo>
                    <a:pt x="22787" y="7079"/>
                    <a:pt x="22996" y="7051"/>
                    <a:pt x="23200" y="7051"/>
                  </a:cubicBezTo>
                  <a:cubicBezTo>
                    <a:pt x="23680" y="7051"/>
                    <a:pt x="24130" y="7207"/>
                    <a:pt x="24554" y="7521"/>
                  </a:cubicBezTo>
                  <a:cubicBezTo>
                    <a:pt x="24628" y="7577"/>
                    <a:pt x="24744" y="7600"/>
                    <a:pt x="24850" y="7600"/>
                  </a:cubicBezTo>
                  <a:cubicBezTo>
                    <a:pt x="24883" y="7600"/>
                    <a:pt x="24915" y="7598"/>
                    <a:pt x="24944" y="7594"/>
                  </a:cubicBezTo>
                  <a:cubicBezTo>
                    <a:pt x="24987" y="7587"/>
                    <a:pt x="25031" y="7584"/>
                    <a:pt x="25077" y="7584"/>
                  </a:cubicBezTo>
                  <a:cubicBezTo>
                    <a:pt x="25849" y="7584"/>
                    <a:pt x="27010" y="8490"/>
                    <a:pt x="26715" y="9407"/>
                  </a:cubicBezTo>
                  <a:cubicBezTo>
                    <a:pt x="26680" y="9517"/>
                    <a:pt x="26754" y="9705"/>
                    <a:pt x="26838" y="9799"/>
                  </a:cubicBezTo>
                  <a:cubicBezTo>
                    <a:pt x="27174" y="10180"/>
                    <a:pt x="27358" y="10602"/>
                    <a:pt x="27330" y="11117"/>
                  </a:cubicBezTo>
                  <a:cubicBezTo>
                    <a:pt x="27288" y="11880"/>
                    <a:pt x="26903" y="12468"/>
                    <a:pt x="26390" y="12995"/>
                  </a:cubicBezTo>
                  <a:cubicBezTo>
                    <a:pt x="26310" y="13077"/>
                    <a:pt x="26215" y="13220"/>
                    <a:pt x="26238" y="13307"/>
                  </a:cubicBezTo>
                  <a:cubicBezTo>
                    <a:pt x="26559" y="14515"/>
                    <a:pt x="25929" y="15361"/>
                    <a:pt x="25099" y="16043"/>
                  </a:cubicBezTo>
                  <a:cubicBezTo>
                    <a:pt x="24186" y="16793"/>
                    <a:pt x="23121" y="17180"/>
                    <a:pt x="21957" y="17180"/>
                  </a:cubicBezTo>
                  <a:cubicBezTo>
                    <a:pt x="21789" y="17180"/>
                    <a:pt x="21619" y="17172"/>
                    <a:pt x="21447" y="17156"/>
                  </a:cubicBezTo>
                  <a:cubicBezTo>
                    <a:pt x="20987" y="17113"/>
                    <a:pt x="20535" y="16998"/>
                    <a:pt x="20022" y="16905"/>
                  </a:cubicBezTo>
                  <a:cubicBezTo>
                    <a:pt x="20883" y="16743"/>
                    <a:pt x="21659" y="16613"/>
                    <a:pt x="22427" y="16448"/>
                  </a:cubicBezTo>
                  <a:cubicBezTo>
                    <a:pt x="24391" y="16026"/>
                    <a:pt x="25415" y="15110"/>
                    <a:pt x="25597" y="13036"/>
                  </a:cubicBezTo>
                  <a:cubicBezTo>
                    <a:pt x="25613" y="12843"/>
                    <a:pt x="25782" y="12622"/>
                    <a:pt x="25942" y="12492"/>
                  </a:cubicBezTo>
                  <a:cubicBezTo>
                    <a:pt x="26619" y="11942"/>
                    <a:pt x="26843" y="10662"/>
                    <a:pt x="26368" y="10024"/>
                  </a:cubicBezTo>
                  <a:cubicBezTo>
                    <a:pt x="26254" y="9866"/>
                    <a:pt x="26188" y="9679"/>
                    <a:pt x="26175" y="9485"/>
                  </a:cubicBezTo>
                  <a:cubicBezTo>
                    <a:pt x="26130" y="8703"/>
                    <a:pt x="25703" y="8159"/>
                    <a:pt x="24961" y="8030"/>
                  </a:cubicBezTo>
                  <a:cubicBezTo>
                    <a:pt x="24450" y="7941"/>
                    <a:pt x="23911" y="7962"/>
                    <a:pt x="23501" y="7558"/>
                  </a:cubicBezTo>
                  <a:cubicBezTo>
                    <a:pt x="23445" y="7503"/>
                    <a:pt x="23339" y="7479"/>
                    <a:pt x="23255" y="7477"/>
                  </a:cubicBezTo>
                  <a:cubicBezTo>
                    <a:pt x="22717" y="7462"/>
                    <a:pt x="22176" y="7460"/>
                    <a:pt x="21607" y="7453"/>
                  </a:cubicBezTo>
                  <a:cubicBezTo>
                    <a:pt x="21609" y="7302"/>
                    <a:pt x="21628" y="7066"/>
                    <a:pt x="21611" y="6834"/>
                  </a:cubicBezTo>
                  <a:cubicBezTo>
                    <a:pt x="21572" y="6326"/>
                    <a:pt x="21345" y="5925"/>
                    <a:pt x="20844" y="5762"/>
                  </a:cubicBezTo>
                  <a:cubicBezTo>
                    <a:pt x="20559" y="5669"/>
                    <a:pt x="20489" y="5531"/>
                    <a:pt x="20470" y="5236"/>
                  </a:cubicBezTo>
                  <a:cubicBezTo>
                    <a:pt x="20416" y="4353"/>
                    <a:pt x="19517" y="3491"/>
                    <a:pt x="18647" y="3456"/>
                  </a:cubicBezTo>
                  <a:cubicBezTo>
                    <a:pt x="18363" y="3445"/>
                    <a:pt x="18250" y="3363"/>
                    <a:pt x="18199" y="3062"/>
                  </a:cubicBezTo>
                  <a:cubicBezTo>
                    <a:pt x="18066" y="2259"/>
                    <a:pt x="17073" y="1472"/>
                    <a:pt x="16268" y="1472"/>
                  </a:cubicBezTo>
                  <a:cubicBezTo>
                    <a:pt x="16186" y="1472"/>
                    <a:pt x="16106" y="1480"/>
                    <a:pt x="16029" y="1497"/>
                  </a:cubicBezTo>
                  <a:cubicBezTo>
                    <a:pt x="15197" y="1683"/>
                    <a:pt x="14424" y="2001"/>
                    <a:pt x="14123" y="2895"/>
                  </a:cubicBezTo>
                  <a:cubicBezTo>
                    <a:pt x="13837" y="2866"/>
                    <a:pt x="13583" y="2797"/>
                    <a:pt x="13349" y="2797"/>
                  </a:cubicBezTo>
                  <a:cubicBezTo>
                    <a:pt x="13289" y="2797"/>
                    <a:pt x="13230" y="2802"/>
                    <a:pt x="13173" y="2813"/>
                  </a:cubicBezTo>
                  <a:cubicBezTo>
                    <a:pt x="12549" y="2934"/>
                    <a:pt x="12051" y="3285"/>
                    <a:pt x="11683" y="3822"/>
                  </a:cubicBezTo>
                  <a:cubicBezTo>
                    <a:pt x="11605" y="3935"/>
                    <a:pt x="11428" y="4024"/>
                    <a:pt x="11285" y="4045"/>
                  </a:cubicBezTo>
                  <a:cubicBezTo>
                    <a:pt x="10633" y="4138"/>
                    <a:pt x="10081" y="4396"/>
                    <a:pt x="9847" y="5035"/>
                  </a:cubicBezTo>
                  <a:cubicBezTo>
                    <a:pt x="9658" y="5552"/>
                    <a:pt x="9576" y="6107"/>
                    <a:pt x="9448" y="6635"/>
                  </a:cubicBezTo>
                  <a:cubicBezTo>
                    <a:pt x="9178" y="6392"/>
                    <a:pt x="8862" y="6255"/>
                    <a:pt x="8515" y="6255"/>
                  </a:cubicBezTo>
                  <a:cubicBezTo>
                    <a:pt x="8295" y="6255"/>
                    <a:pt x="8063" y="6310"/>
                    <a:pt x="7822" y="6427"/>
                  </a:cubicBezTo>
                  <a:cubicBezTo>
                    <a:pt x="7798" y="6438"/>
                    <a:pt x="7769" y="6442"/>
                    <a:pt x="7738" y="6442"/>
                  </a:cubicBezTo>
                  <a:cubicBezTo>
                    <a:pt x="7697" y="6442"/>
                    <a:pt x="7653" y="6435"/>
                    <a:pt x="7617" y="6425"/>
                  </a:cubicBezTo>
                  <a:cubicBezTo>
                    <a:pt x="7296" y="6338"/>
                    <a:pt x="7013" y="6292"/>
                    <a:pt x="6759" y="6292"/>
                  </a:cubicBezTo>
                  <a:cubicBezTo>
                    <a:pt x="6044" y="6292"/>
                    <a:pt x="5563" y="6654"/>
                    <a:pt x="5127" y="7473"/>
                  </a:cubicBezTo>
                  <a:cubicBezTo>
                    <a:pt x="4912" y="7411"/>
                    <a:pt x="4706" y="7381"/>
                    <a:pt x="4507" y="7381"/>
                  </a:cubicBezTo>
                  <a:cubicBezTo>
                    <a:pt x="3840" y="7381"/>
                    <a:pt x="3267" y="7715"/>
                    <a:pt x="2795" y="8263"/>
                  </a:cubicBezTo>
                  <a:cubicBezTo>
                    <a:pt x="2149" y="9011"/>
                    <a:pt x="2037" y="9855"/>
                    <a:pt x="2597" y="10704"/>
                  </a:cubicBezTo>
                  <a:cubicBezTo>
                    <a:pt x="2091" y="11377"/>
                    <a:pt x="2004" y="11819"/>
                    <a:pt x="2238" y="12581"/>
                  </a:cubicBezTo>
                  <a:cubicBezTo>
                    <a:pt x="2619" y="13811"/>
                    <a:pt x="3468" y="14666"/>
                    <a:pt x="4551" y="15272"/>
                  </a:cubicBezTo>
                  <a:cubicBezTo>
                    <a:pt x="5178" y="15621"/>
                    <a:pt x="5880" y="15831"/>
                    <a:pt x="6502" y="16084"/>
                  </a:cubicBezTo>
                  <a:cubicBezTo>
                    <a:pt x="6262" y="16168"/>
                    <a:pt x="5920" y="16204"/>
                    <a:pt x="5545" y="16204"/>
                  </a:cubicBezTo>
                  <a:cubicBezTo>
                    <a:pt x="4741" y="16204"/>
                    <a:pt x="3785" y="16040"/>
                    <a:pt x="3342" y="15838"/>
                  </a:cubicBezTo>
                  <a:cubicBezTo>
                    <a:pt x="2113" y="15279"/>
                    <a:pt x="1270" y="14394"/>
                    <a:pt x="1021" y="13012"/>
                  </a:cubicBezTo>
                  <a:cubicBezTo>
                    <a:pt x="844" y="12022"/>
                    <a:pt x="906" y="11111"/>
                    <a:pt x="1701" y="10379"/>
                  </a:cubicBezTo>
                  <a:cubicBezTo>
                    <a:pt x="1759" y="10327"/>
                    <a:pt x="1786" y="10240"/>
                    <a:pt x="1848" y="10139"/>
                  </a:cubicBezTo>
                  <a:cubicBezTo>
                    <a:pt x="1275" y="9861"/>
                    <a:pt x="1000" y="9398"/>
                    <a:pt x="1004" y="8802"/>
                  </a:cubicBezTo>
                  <a:cubicBezTo>
                    <a:pt x="1015" y="7232"/>
                    <a:pt x="2237" y="6469"/>
                    <a:pt x="3403" y="6469"/>
                  </a:cubicBezTo>
                  <a:cubicBezTo>
                    <a:pt x="3770" y="6469"/>
                    <a:pt x="4132" y="6544"/>
                    <a:pt x="4449" y="6694"/>
                  </a:cubicBezTo>
                  <a:cubicBezTo>
                    <a:pt x="4726" y="6826"/>
                    <a:pt x="4889" y="6904"/>
                    <a:pt x="5007" y="6904"/>
                  </a:cubicBezTo>
                  <a:cubicBezTo>
                    <a:pt x="5178" y="6904"/>
                    <a:pt x="5255" y="6741"/>
                    <a:pt x="5445" y="6341"/>
                  </a:cubicBezTo>
                  <a:cubicBezTo>
                    <a:pt x="5737" y="5728"/>
                    <a:pt x="6113" y="5433"/>
                    <a:pt x="6622" y="5433"/>
                  </a:cubicBezTo>
                  <a:cubicBezTo>
                    <a:pt x="6837" y="5433"/>
                    <a:pt x="7075" y="5486"/>
                    <a:pt x="7340" y="5589"/>
                  </a:cubicBezTo>
                  <a:cubicBezTo>
                    <a:pt x="7429" y="5623"/>
                    <a:pt x="7563" y="5674"/>
                    <a:pt x="7642" y="5674"/>
                  </a:cubicBezTo>
                  <a:cubicBezTo>
                    <a:pt x="7667" y="5674"/>
                    <a:pt x="7686" y="5669"/>
                    <a:pt x="7697" y="5658"/>
                  </a:cubicBezTo>
                  <a:cubicBezTo>
                    <a:pt x="7893" y="5464"/>
                    <a:pt x="8097" y="5400"/>
                    <a:pt x="8296" y="5400"/>
                  </a:cubicBezTo>
                  <a:cubicBezTo>
                    <a:pt x="8504" y="5400"/>
                    <a:pt x="8706" y="5469"/>
                    <a:pt x="8890" y="5529"/>
                  </a:cubicBezTo>
                  <a:cubicBezTo>
                    <a:pt x="9150" y="4961"/>
                    <a:pt x="9308" y="4346"/>
                    <a:pt x="9671" y="3892"/>
                  </a:cubicBezTo>
                  <a:cubicBezTo>
                    <a:pt x="9950" y="3542"/>
                    <a:pt x="10337" y="3329"/>
                    <a:pt x="10773" y="3329"/>
                  </a:cubicBezTo>
                  <a:cubicBezTo>
                    <a:pt x="10962" y="3329"/>
                    <a:pt x="11160" y="3369"/>
                    <a:pt x="11363" y="3456"/>
                  </a:cubicBezTo>
                  <a:cubicBezTo>
                    <a:pt x="11760" y="2455"/>
                    <a:pt x="12258" y="1967"/>
                    <a:pt x="12908" y="1967"/>
                  </a:cubicBezTo>
                  <a:cubicBezTo>
                    <a:pt x="13122" y="1967"/>
                    <a:pt x="13353" y="2020"/>
                    <a:pt x="13602" y="2125"/>
                  </a:cubicBezTo>
                  <a:cubicBezTo>
                    <a:pt x="13705" y="1466"/>
                    <a:pt x="13909" y="893"/>
                    <a:pt x="14604" y="602"/>
                  </a:cubicBezTo>
                  <a:cubicBezTo>
                    <a:pt x="15037" y="420"/>
                    <a:pt x="15478" y="288"/>
                    <a:pt x="15921" y="288"/>
                  </a:cubicBezTo>
                  <a:close/>
                  <a:moveTo>
                    <a:pt x="15920" y="1"/>
                  </a:moveTo>
                  <a:cubicBezTo>
                    <a:pt x="15851" y="1"/>
                    <a:pt x="15782" y="3"/>
                    <a:pt x="15713" y="7"/>
                  </a:cubicBezTo>
                  <a:cubicBezTo>
                    <a:pt x="14747" y="68"/>
                    <a:pt x="13816" y="332"/>
                    <a:pt x="13463" y="1438"/>
                  </a:cubicBezTo>
                  <a:cubicBezTo>
                    <a:pt x="13439" y="1516"/>
                    <a:pt x="13306" y="1613"/>
                    <a:pt x="13224" y="1613"/>
                  </a:cubicBezTo>
                  <a:cubicBezTo>
                    <a:pt x="13223" y="1613"/>
                    <a:pt x="13221" y="1612"/>
                    <a:pt x="13220" y="1612"/>
                  </a:cubicBezTo>
                  <a:cubicBezTo>
                    <a:pt x="13192" y="1611"/>
                    <a:pt x="13164" y="1611"/>
                    <a:pt x="13137" y="1611"/>
                  </a:cubicBezTo>
                  <a:cubicBezTo>
                    <a:pt x="12173" y="1611"/>
                    <a:pt x="11636" y="2213"/>
                    <a:pt x="11224" y="3000"/>
                  </a:cubicBezTo>
                  <a:cubicBezTo>
                    <a:pt x="11211" y="3025"/>
                    <a:pt x="11181" y="3039"/>
                    <a:pt x="11161" y="3060"/>
                  </a:cubicBezTo>
                  <a:cubicBezTo>
                    <a:pt x="11063" y="3052"/>
                    <a:pt x="10970" y="3047"/>
                    <a:pt x="10881" y="3047"/>
                  </a:cubicBezTo>
                  <a:cubicBezTo>
                    <a:pt x="9913" y="3047"/>
                    <a:pt x="9410" y="3557"/>
                    <a:pt x="8784" y="5037"/>
                  </a:cubicBezTo>
                  <a:cubicBezTo>
                    <a:pt x="8388" y="5126"/>
                    <a:pt x="8047" y="5208"/>
                    <a:pt x="7703" y="5279"/>
                  </a:cubicBezTo>
                  <a:cubicBezTo>
                    <a:pt x="7642" y="5292"/>
                    <a:pt x="7574" y="5306"/>
                    <a:pt x="7511" y="5306"/>
                  </a:cubicBezTo>
                  <a:cubicBezTo>
                    <a:pt x="7477" y="5306"/>
                    <a:pt x="7445" y="5302"/>
                    <a:pt x="7417" y="5292"/>
                  </a:cubicBezTo>
                  <a:cubicBezTo>
                    <a:pt x="7147" y="5189"/>
                    <a:pt x="6893" y="5140"/>
                    <a:pt x="6657" y="5140"/>
                  </a:cubicBezTo>
                  <a:cubicBezTo>
                    <a:pt x="5936" y="5140"/>
                    <a:pt x="5386" y="5596"/>
                    <a:pt x="5068" y="6345"/>
                  </a:cubicBezTo>
                  <a:cubicBezTo>
                    <a:pt x="5040" y="6410"/>
                    <a:pt x="4999" y="6470"/>
                    <a:pt x="4949" y="6562"/>
                  </a:cubicBezTo>
                  <a:cubicBezTo>
                    <a:pt x="4451" y="6308"/>
                    <a:pt x="3940" y="6168"/>
                    <a:pt x="3429" y="6168"/>
                  </a:cubicBezTo>
                  <a:cubicBezTo>
                    <a:pt x="3045" y="6168"/>
                    <a:pt x="2660" y="6247"/>
                    <a:pt x="2281" y="6416"/>
                  </a:cubicBezTo>
                  <a:cubicBezTo>
                    <a:pt x="1887" y="6588"/>
                    <a:pt x="1502" y="6912"/>
                    <a:pt x="1253" y="7267"/>
                  </a:cubicBezTo>
                  <a:cubicBezTo>
                    <a:pt x="536" y="8279"/>
                    <a:pt x="614" y="9300"/>
                    <a:pt x="1387" y="10199"/>
                  </a:cubicBezTo>
                  <a:cubicBezTo>
                    <a:pt x="1385" y="10227"/>
                    <a:pt x="1393" y="10262"/>
                    <a:pt x="1380" y="10284"/>
                  </a:cubicBezTo>
                  <a:cubicBezTo>
                    <a:pt x="1" y="12438"/>
                    <a:pt x="1013" y="15444"/>
                    <a:pt x="3470" y="16175"/>
                  </a:cubicBezTo>
                  <a:cubicBezTo>
                    <a:pt x="4401" y="16451"/>
                    <a:pt x="5441" y="16377"/>
                    <a:pt x="6434" y="16414"/>
                  </a:cubicBezTo>
                  <a:cubicBezTo>
                    <a:pt x="6477" y="16416"/>
                    <a:pt x="6520" y="16417"/>
                    <a:pt x="6563" y="16417"/>
                  </a:cubicBezTo>
                  <a:cubicBezTo>
                    <a:pt x="6998" y="16417"/>
                    <a:pt x="7438" y="16337"/>
                    <a:pt x="7874" y="16292"/>
                  </a:cubicBezTo>
                  <a:cubicBezTo>
                    <a:pt x="8006" y="16281"/>
                    <a:pt x="8134" y="16249"/>
                    <a:pt x="8255" y="16199"/>
                  </a:cubicBezTo>
                  <a:cubicBezTo>
                    <a:pt x="8804" y="15958"/>
                    <a:pt x="9488" y="15839"/>
                    <a:pt x="10184" y="15839"/>
                  </a:cubicBezTo>
                  <a:cubicBezTo>
                    <a:pt x="11061" y="15839"/>
                    <a:pt x="11958" y="16027"/>
                    <a:pt x="12632" y="16394"/>
                  </a:cubicBezTo>
                  <a:cubicBezTo>
                    <a:pt x="13037" y="16615"/>
                    <a:pt x="13433" y="16784"/>
                    <a:pt x="13868" y="16784"/>
                  </a:cubicBezTo>
                  <a:cubicBezTo>
                    <a:pt x="14081" y="16784"/>
                    <a:pt x="14304" y="16744"/>
                    <a:pt x="14541" y="16648"/>
                  </a:cubicBezTo>
                  <a:cubicBezTo>
                    <a:pt x="14954" y="16482"/>
                    <a:pt x="15367" y="16418"/>
                    <a:pt x="15781" y="16418"/>
                  </a:cubicBezTo>
                  <a:cubicBezTo>
                    <a:pt x="16432" y="16418"/>
                    <a:pt x="17086" y="16575"/>
                    <a:pt x="17753" y="16732"/>
                  </a:cubicBezTo>
                  <a:cubicBezTo>
                    <a:pt x="19152" y="17059"/>
                    <a:pt x="20601" y="17392"/>
                    <a:pt x="22022" y="17392"/>
                  </a:cubicBezTo>
                  <a:cubicBezTo>
                    <a:pt x="22110" y="17392"/>
                    <a:pt x="22197" y="17391"/>
                    <a:pt x="22284" y="17388"/>
                  </a:cubicBezTo>
                  <a:cubicBezTo>
                    <a:pt x="24170" y="17332"/>
                    <a:pt x="25742" y="16438"/>
                    <a:pt x="26490" y="14525"/>
                  </a:cubicBezTo>
                  <a:cubicBezTo>
                    <a:pt x="26542" y="14389"/>
                    <a:pt x="26650" y="14231"/>
                    <a:pt x="26620" y="14112"/>
                  </a:cubicBezTo>
                  <a:cubicBezTo>
                    <a:pt x="26429" y="13343"/>
                    <a:pt x="26931" y="12836"/>
                    <a:pt x="27271" y="12263"/>
                  </a:cubicBezTo>
                  <a:cubicBezTo>
                    <a:pt x="27760" y="11438"/>
                    <a:pt x="27828" y="10615"/>
                    <a:pt x="27247" y="9796"/>
                  </a:cubicBezTo>
                  <a:cubicBezTo>
                    <a:pt x="27157" y="9671"/>
                    <a:pt x="27072" y="9509"/>
                    <a:pt x="27072" y="9365"/>
                  </a:cubicBezTo>
                  <a:cubicBezTo>
                    <a:pt x="27072" y="8532"/>
                    <a:pt x="26581" y="7702"/>
                    <a:pt x="25790" y="7425"/>
                  </a:cubicBezTo>
                  <a:cubicBezTo>
                    <a:pt x="25004" y="7150"/>
                    <a:pt x="24188" y="6951"/>
                    <a:pt x="23378" y="6758"/>
                  </a:cubicBezTo>
                  <a:cubicBezTo>
                    <a:pt x="23266" y="6730"/>
                    <a:pt x="23150" y="6723"/>
                    <a:pt x="23030" y="6723"/>
                  </a:cubicBezTo>
                  <a:cubicBezTo>
                    <a:pt x="22865" y="6723"/>
                    <a:pt x="22694" y="6737"/>
                    <a:pt x="22517" y="6737"/>
                  </a:cubicBezTo>
                  <a:cubicBezTo>
                    <a:pt x="22506" y="6737"/>
                    <a:pt x="22494" y="6737"/>
                    <a:pt x="22482" y="6737"/>
                  </a:cubicBezTo>
                  <a:cubicBezTo>
                    <a:pt x="22542" y="5853"/>
                    <a:pt x="22191" y="5256"/>
                    <a:pt x="21299" y="5022"/>
                  </a:cubicBezTo>
                  <a:cubicBezTo>
                    <a:pt x="21289" y="4439"/>
                    <a:pt x="21306" y="3850"/>
                    <a:pt x="20881" y="3368"/>
                  </a:cubicBezTo>
                  <a:cubicBezTo>
                    <a:pt x="20533" y="2973"/>
                    <a:pt x="20119" y="2712"/>
                    <a:pt x="19597" y="2685"/>
                  </a:cubicBezTo>
                  <a:cubicBezTo>
                    <a:pt x="19303" y="2668"/>
                    <a:pt x="19169" y="2558"/>
                    <a:pt x="19060" y="2283"/>
                  </a:cubicBezTo>
                  <a:cubicBezTo>
                    <a:pt x="18507" y="894"/>
                    <a:pt x="17314" y="1"/>
                    <a:pt x="159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33" name="Google Shape;433;p3"/>
            <p:cNvGrpSpPr/>
            <p:nvPr/>
          </p:nvGrpSpPr>
          <p:grpSpPr>
            <a:xfrm>
              <a:off x="5701741" y="3836395"/>
              <a:ext cx="1289491" cy="821500"/>
              <a:chOff x="5701741" y="3836395"/>
              <a:chExt cx="1289491" cy="821500"/>
            </a:xfrm>
          </p:grpSpPr>
          <p:sp>
            <p:nvSpPr>
              <p:cNvPr id="434" name="Google Shape;434;p3"/>
              <p:cNvSpPr/>
              <p:nvPr/>
            </p:nvSpPr>
            <p:spPr>
              <a:xfrm>
                <a:off x="6137682" y="3911094"/>
                <a:ext cx="817658" cy="685475"/>
              </a:xfrm>
              <a:custGeom>
                <a:avLst/>
                <a:gdLst/>
                <a:ahLst/>
                <a:cxnLst/>
                <a:rect l="l" t="t" r="r" b="b"/>
                <a:pathLst>
                  <a:path w="16813" h="14095" extrusionOk="0">
                    <a:moveTo>
                      <a:pt x="6440" y="1"/>
                    </a:moveTo>
                    <a:cubicBezTo>
                      <a:pt x="5411" y="1"/>
                      <a:pt x="4652" y="607"/>
                      <a:pt x="4359" y="1758"/>
                    </a:cubicBezTo>
                    <a:cubicBezTo>
                      <a:pt x="4229" y="1634"/>
                      <a:pt x="4172" y="1550"/>
                      <a:pt x="4094" y="1509"/>
                    </a:cubicBezTo>
                    <a:cubicBezTo>
                      <a:pt x="3921" y="1421"/>
                      <a:pt x="3711" y="1254"/>
                      <a:pt x="3559" y="1254"/>
                    </a:cubicBezTo>
                    <a:cubicBezTo>
                      <a:pt x="3541" y="1254"/>
                      <a:pt x="3523" y="1256"/>
                      <a:pt x="3506" y="1262"/>
                    </a:cubicBezTo>
                    <a:cubicBezTo>
                      <a:pt x="2884" y="1472"/>
                      <a:pt x="2167" y="1609"/>
                      <a:pt x="2031" y="2449"/>
                    </a:cubicBezTo>
                    <a:cubicBezTo>
                      <a:pt x="2022" y="2507"/>
                      <a:pt x="1890" y="2589"/>
                      <a:pt x="1815" y="2589"/>
                    </a:cubicBezTo>
                    <a:cubicBezTo>
                      <a:pt x="1813" y="2589"/>
                      <a:pt x="1812" y="2589"/>
                      <a:pt x="1810" y="2589"/>
                    </a:cubicBezTo>
                    <a:cubicBezTo>
                      <a:pt x="1757" y="2585"/>
                      <a:pt x="1705" y="2584"/>
                      <a:pt x="1654" y="2584"/>
                    </a:cubicBezTo>
                    <a:cubicBezTo>
                      <a:pt x="667" y="2584"/>
                      <a:pt x="1" y="3210"/>
                      <a:pt x="11" y="4267"/>
                    </a:cubicBezTo>
                    <a:cubicBezTo>
                      <a:pt x="15" y="4763"/>
                      <a:pt x="145" y="5288"/>
                      <a:pt x="350" y="5742"/>
                    </a:cubicBezTo>
                    <a:cubicBezTo>
                      <a:pt x="773" y="6688"/>
                      <a:pt x="1284" y="7596"/>
                      <a:pt x="1775" y="8550"/>
                    </a:cubicBezTo>
                    <a:cubicBezTo>
                      <a:pt x="2057" y="8224"/>
                      <a:pt x="2193" y="7944"/>
                      <a:pt x="1988" y="7502"/>
                    </a:cubicBezTo>
                    <a:cubicBezTo>
                      <a:pt x="1602" y="6665"/>
                      <a:pt x="1299" y="5792"/>
                      <a:pt x="950" y="4939"/>
                    </a:cubicBezTo>
                    <a:cubicBezTo>
                      <a:pt x="840" y="4675"/>
                      <a:pt x="691" y="4426"/>
                      <a:pt x="561" y="4170"/>
                    </a:cubicBezTo>
                    <a:lnTo>
                      <a:pt x="639" y="4077"/>
                    </a:lnTo>
                    <a:cubicBezTo>
                      <a:pt x="732" y="4159"/>
                      <a:pt x="870" y="4222"/>
                      <a:pt x="911" y="4324"/>
                    </a:cubicBezTo>
                    <a:cubicBezTo>
                      <a:pt x="1371" y="5445"/>
                      <a:pt x="1817" y="6572"/>
                      <a:pt x="2267" y="7700"/>
                    </a:cubicBezTo>
                    <a:cubicBezTo>
                      <a:pt x="2843" y="7403"/>
                      <a:pt x="2910" y="7303"/>
                      <a:pt x="2728" y="6762"/>
                    </a:cubicBezTo>
                    <a:cubicBezTo>
                      <a:pt x="2397" y="5781"/>
                      <a:pt x="2037" y="4807"/>
                      <a:pt x="1695" y="3830"/>
                    </a:cubicBezTo>
                    <a:cubicBezTo>
                      <a:pt x="1659" y="3724"/>
                      <a:pt x="1673" y="3601"/>
                      <a:pt x="1663" y="3486"/>
                    </a:cubicBezTo>
                    <a:lnTo>
                      <a:pt x="1803" y="3460"/>
                    </a:lnTo>
                    <a:cubicBezTo>
                      <a:pt x="2018" y="4068"/>
                      <a:pt x="2236" y="4675"/>
                      <a:pt x="2449" y="5283"/>
                    </a:cubicBezTo>
                    <a:cubicBezTo>
                      <a:pt x="2661" y="5892"/>
                      <a:pt x="2867" y="6498"/>
                      <a:pt x="3075" y="7106"/>
                    </a:cubicBezTo>
                    <a:cubicBezTo>
                      <a:pt x="3705" y="6866"/>
                      <a:pt x="3722" y="6862"/>
                      <a:pt x="3583" y="6301"/>
                    </a:cubicBezTo>
                    <a:cubicBezTo>
                      <a:pt x="3300" y="5151"/>
                      <a:pt x="2995" y="4008"/>
                      <a:pt x="2711" y="2860"/>
                    </a:cubicBezTo>
                    <a:cubicBezTo>
                      <a:pt x="2691" y="2786"/>
                      <a:pt x="2754" y="2689"/>
                      <a:pt x="2778" y="2603"/>
                    </a:cubicBezTo>
                    <a:cubicBezTo>
                      <a:pt x="2847" y="2656"/>
                      <a:pt x="2966" y="2696"/>
                      <a:pt x="2981" y="2761"/>
                    </a:cubicBezTo>
                    <a:cubicBezTo>
                      <a:pt x="3284" y="4083"/>
                      <a:pt x="3575" y="5409"/>
                      <a:pt x="3873" y="6747"/>
                    </a:cubicBezTo>
                    <a:cubicBezTo>
                      <a:pt x="3940" y="6755"/>
                      <a:pt x="4001" y="6760"/>
                      <a:pt x="4058" y="6760"/>
                    </a:cubicBezTo>
                    <a:cubicBezTo>
                      <a:pt x="4325" y="6760"/>
                      <a:pt x="4470" y="6653"/>
                      <a:pt x="4484" y="6288"/>
                    </a:cubicBezTo>
                    <a:cubicBezTo>
                      <a:pt x="4525" y="5205"/>
                      <a:pt x="4614" y="4123"/>
                      <a:pt x="4686" y="3040"/>
                    </a:cubicBezTo>
                    <a:cubicBezTo>
                      <a:pt x="4690" y="2990"/>
                      <a:pt x="4720" y="2940"/>
                      <a:pt x="4811" y="2893"/>
                    </a:cubicBezTo>
                    <a:lnTo>
                      <a:pt x="4811" y="2893"/>
                    </a:lnTo>
                    <a:cubicBezTo>
                      <a:pt x="4870" y="4144"/>
                      <a:pt x="4751" y="5389"/>
                      <a:pt x="4720" y="6665"/>
                    </a:cubicBezTo>
                    <a:lnTo>
                      <a:pt x="5303" y="6799"/>
                    </a:lnTo>
                    <a:cubicBezTo>
                      <a:pt x="5530" y="5300"/>
                      <a:pt x="5753" y="3826"/>
                      <a:pt x="5987" y="2269"/>
                    </a:cubicBezTo>
                    <a:cubicBezTo>
                      <a:pt x="6054" y="2423"/>
                      <a:pt x="6182" y="2570"/>
                      <a:pt x="6162" y="2696"/>
                    </a:cubicBezTo>
                    <a:cubicBezTo>
                      <a:pt x="5950" y="4051"/>
                      <a:pt x="5716" y="5402"/>
                      <a:pt x="5485" y="6768"/>
                    </a:cubicBezTo>
                    <a:lnTo>
                      <a:pt x="6141" y="7030"/>
                    </a:lnTo>
                    <a:lnTo>
                      <a:pt x="7645" y="3113"/>
                    </a:lnTo>
                    <a:lnTo>
                      <a:pt x="7773" y="3137"/>
                    </a:lnTo>
                    <a:cubicBezTo>
                      <a:pt x="7771" y="3243"/>
                      <a:pt x="7799" y="3360"/>
                      <a:pt x="7763" y="3453"/>
                    </a:cubicBezTo>
                    <a:cubicBezTo>
                      <a:pt x="7327" y="4614"/>
                      <a:pt x="6890" y="5777"/>
                      <a:pt x="6431" y="6929"/>
                    </a:cubicBezTo>
                    <a:cubicBezTo>
                      <a:pt x="6245" y="7397"/>
                      <a:pt x="6728" y="7423"/>
                      <a:pt x="6886" y="7773"/>
                    </a:cubicBezTo>
                    <a:lnTo>
                      <a:pt x="8769" y="4053"/>
                    </a:lnTo>
                    <a:lnTo>
                      <a:pt x="8891" y="4062"/>
                    </a:lnTo>
                    <a:cubicBezTo>
                      <a:pt x="8877" y="4187"/>
                      <a:pt x="8897" y="4330"/>
                      <a:pt x="8845" y="4434"/>
                    </a:cubicBezTo>
                    <a:cubicBezTo>
                      <a:pt x="8289" y="5562"/>
                      <a:pt x="7702" y="6675"/>
                      <a:pt x="7182" y="7817"/>
                    </a:cubicBezTo>
                    <a:cubicBezTo>
                      <a:pt x="7109" y="7973"/>
                      <a:pt x="7351" y="8273"/>
                      <a:pt x="7490" y="8605"/>
                    </a:cubicBezTo>
                    <a:cubicBezTo>
                      <a:pt x="7823" y="8048"/>
                      <a:pt x="8081" y="7591"/>
                      <a:pt x="8360" y="7150"/>
                    </a:cubicBezTo>
                    <a:cubicBezTo>
                      <a:pt x="8639" y="6708"/>
                      <a:pt x="8940" y="6271"/>
                      <a:pt x="9233" y="5835"/>
                    </a:cubicBezTo>
                    <a:cubicBezTo>
                      <a:pt x="9492" y="5450"/>
                      <a:pt x="9750" y="5067"/>
                      <a:pt x="10010" y="4685"/>
                    </a:cubicBezTo>
                    <a:lnTo>
                      <a:pt x="10160" y="4796"/>
                    </a:lnTo>
                    <a:cubicBezTo>
                      <a:pt x="10079" y="4922"/>
                      <a:pt x="9995" y="5049"/>
                      <a:pt x="9915" y="5175"/>
                    </a:cubicBezTo>
                    <a:cubicBezTo>
                      <a:pt x="9211" y="6303"/>
                      <a:pt x="8479" y="7416"/>
                      <a:pt x="7823" y="8572"/>
                    </a:cubicBezTo>
                    <a:cubicBezTo>
                      <a:pt x="7676" y="8826"/>
                      <a:pt x="7793" y="9233"/>
                      <a:pt x="7788" y="9709"/>
                    </a:cubicBezTo>
                    <a:cubicBezTo>
                      <a:pt x="8897" y="8605"/>
                      <a:pt x="9625" y="7316"/>
                      <a:pt x="10885" y="6554"/>
                    </a:cubicBezTo>
                    <a:lnTo>
                      <a:pt x="10885" y="6554"/>
                    </a:lnTo>
                    <a:cubicBezTo>
                      <a:pt x="9895" y="7656"/>
                      <a:pt x="8904" y="8758"/>
                      <a:pt x="7886" y="9891"/>
                    </a:cubicBezTo>
                    <a:cubicBezTo>
                      <a:pt x="8112" y="9939"/>
                      <a:pt x="8274" y="9967"/>
                      <a:pt x="8408" y="9967"/>
                    </a:cubicBezTo>
                    <a:cubicBezTo>
                      <a:pt x="8684" y="9967"/>
                      <a:pt x="8845" y="9847"/>
                      <a:pt x="9209" y="9523"/>
                    </a:cubicBezTo>
                    <a:cubicBezTo>
                      <a:pt x="9999" y="8825"/>
                      <a:pt x="10792" y="8131"/>
                      <a:pt x="11692" y="7342"/>
                    </a:cubicBezTo>
                    <a:lnTo>
                      <a:pt x="11692" y="7342"/>
                    </a:lnTo>
                    <a:cubicBezTo>
                      <a:pt x="11651" y="7574"/>
                      <a:pt x="11671" y="7743"/>
                      <a:pt x="11602" y="7801"/>
                    </a:cubicBezTo>
                    <a:cubicBezTo>
                      <a:pt x="11166" y="8159"/>
                      <a:pt x="10694" y="8473"/>
                      <a:pt x="10265" y="8838"/>
                    </a:cubicBezTo>
                    <a:cubicBezTo>
                      <a:pt x="9783" y="9243"/>
                      <a:pt x="9332" y="9687"/>
                      <a:pt x="8830" y="10147"/>
                    </a:cubicBezTo>
                    <a:lnTo>
                      <a:pt x="9449" y="10636"/>
                    </a:lnTo>
                    <a:lnTo>
                      <a:pt x="12979" y="7821"/>
                    </a:lnTo>
                    <a:lnTo>
                      <a:pt x="13098" y="7894"/>
                    </a:lnTo>
                    <a:cubicBezTo>
                      <a:pt x="13039" y="7999"/>
                      <a:pt x="13003" y="8139"/>
                      <a:pt x="12912" y="8208"/>
                    </a:cubicBezTo>
                    <a:cubicBezTo>
                      <a:pt x="11818" y="9060"/>
                      <a:pt x="10712" y="9902"/>
                      <a:pt x="9584" y="10766"/>
                    </a:cubicBezTo>
                    <a:cubicBezTo>
                      <a:pt x="9818" y="11089"/>
                      <a:pt x="9923" y="11234"/>
                      <a:pt x="10066" y="11234"/>
                    </a:cubicBezTo>
                    <a:cubicBezTo>
                      <a:pt x="10170" y="11234"/>
                      <a:pt x="10295" y="11158"/>
                      <a:pt x="10504" y="11019"/>
                    </a:cubicBezTo>
                    <a:cubicBezTo>
                      <a:pt x="11504" y="10352"/>
                      <a:pt x="12481" y="9653"/>
                      <a:pt x="13468" y="8969"/>
                    </a:cubicBezTo>
                    <a:cubicBezTo>
                      <a:pt x="13592" y="8882"/>
                      <a:pt x="13719" y="8800"/>
                      <a:pt x="13845" y="8717"/>
                    </a:cubicBezTo>
                    <a:lnTo>
                      <a:pt x="13947" y="8819"/>
                    </a:lnTo>
                    <a:cubicBezTo>
                      <a:pt x="13879" y="8912"/>
                      <a:pt x="13825" y="9033"/>
                      <a:pt x="13732" y="9096"/>
                    </a:cubicBezTo>
                    <a:cubicBezTo>
                      <a:pt x="12743" y="9778"/>
                      <a:pt x="11747" y="10450"/>
                      <a:pt x="10753" y="11127"/>
                    </a:cubicBezTo>
                    <a:cubicBezTo>
                      <a:pt x="10692" y="11168"/>
                      <a:pt x="10642" y="11233"/>
                      <a:pt x="10575" y="11255"/>
                    </a:cubicBezTo>
                    <a:cubicBezTo>
                      <a:pt x="10060" y="11422"/>
                      <a:pt x="10116" y="11751"/>
                      <a:pt x="10335" y="12156"/>
                    </a:cubicBezTo>
                    <a:cubicBezTo>
                      <a:pt x="10419" y="12143"/>
                      <a:pt x="10523" y="12149"/>
                      <a:pt x="10608" y="12110"/>
                    </a:cubicBezTo>
                    <a:cubicBezTo>
                      <a:pt x="12009" y="11478"/>
                      <a:pt x="13407" y="10841"/>
                      <a:pt x="14808" y="10211"/>
                    </a:cubicBezTo>
                    <a:cubicBezTo>
                      <a:pt x="14850" y="10192"/>
                      <a:pt x="14897" y="10182"/>
                      <a:pt x="14947" y="10182"/>
                    </a:cubicBezTo>
                    <a:cubicBezTo>
                      <a:pt x="15022" y="10182"/>
                      <a:pt x="15102" y="10204"/>
                      <a:pt x="15179" y="10248"/>
                    </a:cubicBezTo>
                    <a:cubicBezTo>
                      <a:pt x="13750" y="10898"/>
                      <a:pt x="12336" y="11586"/>
                      <a:pt x="10885" y="12180"/>
                    </a:cubicBezTo>
                    <a:cubicBezTo>
                      <a:pt x="10292" y="12424"/>
                      <a:pt x="10242" y="12825"/>
                      <a:pt x="10227" y="13360"/>
                    </a:cubicBezTo>
                    <a:lnTo>
                      <a:pt x="13918" y="12260"/>
                    </a:lnTo>
                    <a:cubicBezTo>
                      <a:pt x="13934" y="12292"/>
                      <a:pt x="13949" y="12325"/>
                      <a:pt x="13962" y="12357"/>
                    </a:cubicBezTo>
                    <a:cubicBezTo>
                      <a:pt x="13836" y="12414"/>
                      <a:pt x="13711" y="12481"/>
                      <a:pt x="13581" y="12524"/>
                    </a:cubicBezTo>
                    <a:cubicBezTo>
                      <a:pt x="12554" y="12860"/>
                      <a:pt x="11528" y="13204"/>
                      <a:pt x="10491" y="13520"/>
                    </a:cubicBezTo>
                    <a:cubicBezTo>
                      <a:pt x="10185" y="13613"/>
                      <a:pt x="9995" y="13747"/>
                      <a:pt x="10012" y="14094"/>
                    </a:cubicBezTo>
                    <a:cubicBezTo>
                      <a:pt x="10618" y="13998"/>
                      <a:pt x="11231" y="13895"/>
                      <a:pt x="11844" y="13802"/>
                    </a:cubicBezTo>
                    <a:cubicBezTo>
                      <a:pt x="12732" y="13667"/>
                      <a:pt x="13620" y="13542"/>
                      <a:pt x="14509" y="13403"/>
                    </a:cubicBezTo>
                    <a:cubicBezTo>
                      <a:pt x="14581" y="13392"/>
                      <a:pt x="14663" y="13329"/>
                      <a:pt x="14709" y="13267"/>
                    </a:cubicBezTo>
                    <a:cubicBezTo>
                      <a:pt x="15224" y="12604"/>
                      <a:pt x="15592" y="11900"/>
                      <a:pt x="15399" y="11010"/>
                    </a:cubicBezTo>
                    <a:cubicBezTo>
                      <a:pt x="15374" y="10906"/>
                      <a:pt x="15525" y="10705"/>
                      <a:pt x="15646" y="10640"/>
                    </a:cubicBezTo>
                    <a:cubicBezTo>
                      <a:pt x="16326" y="10268"/>
                      <a:pt x="16813" y="9261"/>
                      <a:pt x="16417" y="8668"/>
                    </a:cubicBezTo>
                    <a:cubicBezTo>
                      <a:pt x="16110" y="8208"/>
                      <a:pt x="16073" y="7762"/>
                      <a:pt x="15989" y="7269"/>
                    </a:cubicBezTo>
                    <a:cubicBezTo>
                      <a:pt x="15900" y="6736"/>
                      <a:pt x="15408" y="6576"/>
                      <a:pt x="14940" y="6463"/>
                    </a:cubicBezTo>
                    <a:cubicBezTo>
                      <a:pt x="14820" y="6433"/>
                      <a:pt x="14695" y="6424"/>
                      <a:pt x="14569" y="6424"/>
                    </a:cubicBezTo>
                    <a:cubicBezTo>
                      <a:pt x="14532" y="6424"/>
                      <a:pt x="14495" y="6424"/>
                      <a:pt x="14458" y="6426"/>
                    </a:cubicBezTo>
                    <a:cubicBezTo>
                      <a:pt x="14436" y="6427"/>
                      <a:pt x="14415" y="6427"/>
                      <a:pt x="14393" y="6427"/>
                    </a:cubicBezTo>
                    <a:cubicBezTo>
                      <a:pt x="14139" y="6427"/>
                      <a:pt x="13947" y="6362"/>
                      <a:pt x="13713" y="6156"/>
                    </a:cubicBezTo>
                    <a:cubicBezTo>
                      <a:pt x="13472" y="5943"/>
                      <a:pt x="13196" y="5863"/>
                      <a:pt x="12908" y="5863"/>
                    </a:cubicBezTo>
                    <a:cubicBezTo>
                      <a:pt x="12625" y="5863"/>
                      <a:pt x="12331" y="5941"/>
                      <a:pt x="12048" y="6047"/>
                    </a:cubicBezTo>
                    <a:cubicBezTo>
                      <a:pt x="11877" y="6111"/>
                      <a:pt x="11762" y="6150"/>
                      <a:pt x="11685" y="6150"/>
                    </a:cubicBezTo>
                    <a:cubicBezTo>
                      <a:pt x="11545" y="6150"/>
                      <a:pt x="11533" y="6021"/>
                      <a:pt x="11541" y="5684"/>
                    </a:cubicBezTo>
                    <a:cubicBezTo>
                      <a:pt x="11547" y="5478"/>
                      <a:pt x="11558" y="5272"/>
                      <a:pt x="11554" y="5067"/>
                    </a:cubicBezTo>
                    <a:cubicBezTo>
                      <a:pt x="11543" y="4569"/>
                      <a:pt x="11194" y="4192"/>
                      <a:pt x="10694" y="4122"/>
                    </a:cubicBezTo>
                    <a:cubicBezTo>
                      <a:pt x="10595" y="4109"/>
                      <a:pt x="10497" y="4086"/>
                      <a:pt x="10398" y="4064"/>
                    </a:cubicBezTo>
                    <a:cubicBezTo>
                      <a:pt x="10387" y="4062"/>
                      <a:pt x="10378" y="4044"/>
                      <a:pt x="10369" y="4034"/>
                    </a:cubicBezTo>
                    <a:cubicBezTo>
                      <a:pt x="10493" y="2650"/>
                      <a:pt x="9798" y="1931"/>
                      <a:pt x="8250" y="1892"/>
                    </a:cubicBezTo>
                    <a:cubicBezTo>
                      <a:pt x="8185" y="836"/>
                      <a:pt x="7637" y="56"/>
                      <a:pt x="6572" y="4"/>
                    </a:cubicBezTo>
                    <a:cubicBezTo>
                      <a:pt x="6528" y="2"/>
                      <a:pt x="6483" y="1"/>
                      <a:pt x="644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3"/>
              <p:cNvSpPr/>
              <p:nvPr/>
            </p:nvSpPr>
            <p:spPr>
              <a:xfrm>
                <a:off x="5701741" y="3836395"/>
                <a:ext cx="1289491" cy="821500"/>
              </a:xfrm>
              <a:custGeom>
                <a:avLst/>
                <a:gdLst/>
                <a:ahLst/>
                <a:cxnLst/>
                <a:rect l="l" t="t" r="r" b="b"/>
                <a:pathLst>
                  <a:path w="26515" h="16892" extrusionOk="0">
                    <a:moveTo>
                      <a:pt x="15077" y="0"/>
                    </a:moveTo>
                    <a:cubicBezTo>
                      <a:pt x="14634" y="0"/>
                      <a:pt x="14193" y="132"/>
                      <a:pt x="13760" y="314"/>
                    </a:cubicBezTo>
                    <a:cubicBezTo>
                      <a:pt x="13067" y="605"/>
                      <a:pt x="12863" y="1178"/>
                      <a:pt x="12758" y="1837"/>
                    </a:cubicBezTo>
                    <a:cubicBezTo>
                      <a:pt x="12509" y="1732"/>
                      <a:pt x="12278" y="1679"/>
                      <a:pt x="12064" y="1679"/>
                    </a:cubicBezTo>
                    <a:cubicBezTo>
                      <a:pt x="11414" y="1679"/>
                      <a:pt x="10916" y="2167"/>
                      <a:pt x="10519" y="3168"/>
                    </a:cubicBezTo>
                    <a:cubicBezTo>
                      <a:pt x="10317" y="3081"/>
                      <a:pt x="10119" y="3041"/>
                      <a:pt x="9930" y="3041"/>
                    </a:cubicBezTo>
                    <a:cubicBezTo>
                      <a:pt x="9494" y="3041"/>
                      <a:pt x="9107" y="3254"/>
                      <a:pt x="8827" y="3604"/>
                    </a:cubicBezTo>
                    <a:cubicBezTo>
                      <a:pt x="8466" y="4058"/>
                      <a:pt x="8306" y="4673"/>
                      <a:pt x="8046" y="5241"/>
                    </a:cubicBezTo>
                    <a:cubicBezTo>
                      <a:pt x="7862" y="5181"/>
                      <a:pt x="7660" y="5112"/>
                      <a:pt x="7453" y="5112"/>
                    </a:cubicBezTo>
                    <a:cubicBezTo>
                      <a:pt x="7254" y="5112"/>
                      <a:pt x="7050" y="5176"/>
                      <a:pt x="6855" y="5370"/>
                    </a:cubicBezTo>
                    <a:cubicBezTo>
                      <a:pt x="6843" y="5381"/>
                      <a:pt x="6824" y="5386"/>
                      <a:pt x="6800" y="5386"/>
                    </a:cubicBezTo>
                    <a:cubicBezTo>
                      <a:pt x="6720" y="5386"/>
                      <a:pt x="6587" y="5335"/>
                      <a:pt x="6498" y="5301"/>
                    </a:cubicBezTo>
                    <a:cubicBezTo>
                      <a:pt x="6232" y="5198"/>
                      <a:pt x="5994" y="5145"/>
                      <a:pt x="5779" y="5145"/>
                    </a:cubicBezTo>
                    <a:cubicBezTo>
                      <a:pt x="5269" y="5145"/>
                      <a:pt x="4893" y="5440"/>
                      <a:pt x="4601" y="6053"/>
                    </a:cubicBezTo>
                    <a:cubicBezTo>
                      <a:pt x="4411" y="6453"/>
                      <a:pt x="4334" y="6616"/>
                      <a:pt x="4163" y="6616"/>
                    </a:cubicBezTo>
                    <a:cubicBezTo>
                      <a:pt x="4045" y="6616"/>
                      <a:pt x="3882" y="6538"/>
                      <a:pt x="3605" y="6406"/>
                    </a:cubicBezTo>
                    <a:cubicBezTo>
                      <a:pt x="3288" y="6256"/>
                      <a:pt x="2927" y="6181"/>
                      <a:pt x="2559" y="6181"/>
                    </a:cubicBezTo>
                    <a:cubicBezTo>
                      <a:pt x="1393" y="6181"/>
                      <a:pt x="172" y="6944"/>
                      <a:pt x="160" y="8514"/>
                    </a:cubicBezTo>
                    <a:cubicBezTo>
                      <a:pt x="157" y="9110"/>
                      <a:pt x="433" y="9573"/>
                      <a:pt x="1004" y="9851"/>
                    </a:cubicBezTo>
                    <a:cubicBezTo>
                      <a:pt x="944" y="9952"/>
                      <a:pt x="917" y="10039"/>
                      <a:pt x="857" y="10091"/>
                    </a:cubicBezTo>
                    <a:cubicBezTo>
                      <a:pt x="62" y="10823"/>
                      <a:pt x="1" y="11734"/>
                      <a:pt x="179" y="12724"/>
                    </a:cubicBezTo>
                    <a:cubicBezTo>
                      <a:pt x="426" y="14106"/>
                      <a:pt x="1270" y="14991"/>
                      <a:pt x="2498" y="15550"/>
                    </a:cubicBezTo>
                    <a:cubicBezTo>
                      <a:pt x="2941" y="15752"/>
                      <a:pt x="3897" y="15916"/>
                      <a:pt x="4701" y="15916"/>
                    </a:cubicBezTo>
                    <a:cubicBezTo>
                      <a:pt x="5077" y="15916"/>
                      <a:pt x="5419" y="15880"/>
                      <a:pt x="5660" y="15796"/>
                    </a:cubicBezTo>
                    <a:cubicBezTo>
                      <a:pt x="5038" y="15543"/>
                      <a:pt x="4334" y="15333"/>
                      <a:pt x="3709" y="14984"/>
                    </a:cubicBezTo>
                    <a:cubicBezTo>
                      <a:pt x="2624" y="14378"/>
                      <a:pt x="1775" y="13523"/>
                      <a:pt x="1396" y="12293"/>
                    </a:cubicBezTo>
                    <a:cubicBezTo>
                      <a:pt x="1160" y="11531"/>
                      <a:pt x="1247" y="11089"/>
                      <a:pt x="1755" y="10416"/>
                    </a:cubicBezTo>
                    <a:cubicBezTo>
                      <a:pt x="1193" y="9567"/>
                      <a:pt x="1305" y="8723"/>
                      <a:pt x="1952" y="7975"/>
                    </a:cubicBezTo>
                    <a:cubicBezTo>
                      <a:pt x="2423" y="7427"/>
                      <a:pt x="2996" y="7093"/>
                      <a:pt x="3664" y="7093"/>
                    </a:cubicBezTo>
                    <a:cubicBezTo>
                      <a:pt x="3862" y="7093"/>
                      <a:pt x="4069" y="7123"/>
                      <a:pt x="4284" y="7185"/>
                    </a:cubicBezTo>
                    <a:cubicBezTo>
                      <a:pt x="4720" y="6366"/>
                      <a:pt x="5200" y="6004"/>
                      <a:pt x="5915" y="6004"/>
                    </a:cubicBezTo>
                    <a:cubicBezTo>
                      <a:pt x="6169" y="6004"/>
                      <a:pt x="6452" y="6050"/>
                      <a:pt x="6773" y="6137"/>
                    </a:cubicBezTo>
                    <a:cubicBezTo>
                      <a:pt x="6811" y="6147"/>
                      <a:pt x="6854" y="6154"/>
                      <a:pt x="6895" y="6154"/>
                    </a:cubicBezTo>
                    <a:cubicBezTo>
                      <a:pt x="6925" y="6154"/>
                      <a:pt x="6954" y="6150"/>
                      <a:pt x="6978" y="6139"/>
                    </a:cubicBezTo>
                    <a:cubicBezTo>
                      <a:pt x="7219" y="6022"/>
                      <a:pt x="7452" y="5967"/>
                      <a:pt x="7671" y="5967"/>
                    </a:cubicBezTo>
                    <a:cubicBezTo>
                      <a:pt x="8019" y="5967"/>
                      <a:pt x="8335" y="6104"/>
                      <a:pt x="8604" y="6347"/>
                    </a:cubicBezTo>
                    <a:cubicBezTo>
                      <a:pt x="8732" y="5819"/>
                      <a:pt x="8816" y="5264"/>
                      <a:pt x="9003" y="4749"/>
                    </a:cubicBezTo>
                    <a:cubicBezTo>
                      <a:pt x="9237" y="4108"/>
                      <a:pt x="9791" y="3850"/>
                      <a:pt x="10441" y="3757"/>
                    </a:cubicBezTo>
                    <a:cubicBezTo>
                      <a:pt x="10584" y="3736"/>
                      <a:pt x="10763" y="3647"/>
                      <a:pt x="10841" y="3534"/>
                    </a:cubicBezTo>
                    <a:cubicBezTo>
                      <a:pt x="11207" y="2997"/>
                      <a:pt x="11705" y="2646"/>
                      <a:pt x="12329" y="2525"/>
                    </a:cubicBezTo>
                    <a:cubicBezTo>
                      <a:pt x="12389" y="2513"/>
                      <a:pt x="12449" y="2508"/>
                      <a:pt x="12511" y="2508"/>
                    </a:cubicBezTo>
                    <a:cubicBezTo>
                      <a:pt x="12746" y="2508"/>
                      <a:pt x="12999" y="2577"/>
                      <a:pt x="13281" y="2607"/>
                    </a:cubicBezTo>
                    <a:cubicBezTo>
                      <a:pt x="13582" y="1713"/>
                      <a:pt x="14355" y="1395"/>
                      <a:pt x="15185" y="1209"/>
                    </a:cubicBezTo>
                    <a:cubicBezTo>
                      <a:pt x="15262" y="1192"/>
                      <a:pt x="15342" y="1184"/>
                      <a:pt x="15424" y="1184"/>
                    </a:cubicBezTo>
                    <a:cubicBezTo>
                      <a:pt x="16229" y="1184"/>
                      <a:pt x="17222" y="1971"/>
                      <a:pt x="17357" y="2774"/>
                    </a:cubicBezTo>
                    <a:cubicBezTo>
                      <a:pt x="17408" y="3075"/>
                      <a:pt x="17519" y="3157"/>
                      <a:pt x="17803" y="3168"/>
                    </a:cubicBezTo>
                    <a:cubicBezTo>
                      <a:pt x="18675" y="3203"/>
                      <a:pt x="19572" y="4065"/>
                      <a:pt x="19628" y="4948"/>
                    </a:cubicBezTo>
                    <a:cubicBezTo>
                      <a:pt x="19645" y="5243"/>
                      <a:pt x="19715" y="5381"/>
                      <a:pt x="20002" y="5474"/>
                    </a:cubicBezTo>
                    <a:cubicBezTo>
                      <a:pt x="20501" y="5637"/>
                      <a:pt x="20728" y="6038"/>
                      <a:pt x="20767" y="6546"/>
                    </a:cubicBezTo>
                    <a:cubicBezTo>
                      <a:pt x="20786" y="6778"/>
                      <a:pt x="20765" y="7014"/>
                      <a:pt x="20763" y="7165"/>
                    </a:cubicBezTo>
                    <a:cubicBezTo>
                      <a:pt x="21332" y="7172"/>
                      <a:pt x="21873" y="7176"/>
                      <a:pt x="22412" y="7189"/>
                    </a:cubicBezTo>
                    <a:cubicBezTo>
                      <a:pt x="22495" y="7191"/>
                      <a:pt x="22601" y="7215"/>
                      <a:pt x="22657" y="7270"/>
                    </a:cubicBezTo>
                    <a:cubicBezTo>
                      <a:pt x="23069" y="7674"/>
                      <a:pt x="23608" y="7653"/>
                      <a:pt x="24119" y="7742"/>
                    </a:cubicBezTo>
                    <a:cubicBezTo>
                      <a:pt x="24861" y="7871"/>
                      <a:pt x="25286" y="8415"/>
                      <a:pt x="25333" y="9197"/>
                    </a:cubicBezTo>
                    <a:cubicBezTo>
                      <a:pt x="25346" y="9392"/>
                      <a:pt x="25412" y="9578"/>
                      <a:pt x="25524" y="9736"/>
                    </a:cubicBezTo>
                    <a:cubicBezTo>
                      <a:pt x="26000" y="10374"/>
                      <a:pt x="25775" y="11654"/>
                      <a:pt x="25098" y="12204"/>
                    </a:cubicBezTo>
                    <a:cubicBezTo>
                      <a:pt x="24939" y="12334"/>
                      <a:pt x="24770" y="12555"/>
                      <a:pt x="24753" y="12748"/>
                    </a:cubicBezTo>
                    <a:cubicBezTo>
                      <a:pt x="24571" y="14824"/>
                      <a:pt x="23547" y="15738"/>
                      <a:pt x="21585" y="16160"/>
                    </a:cubicBezTo>
                    <a:cubicBezTo>
                      <a:pt x="20815" y="16325"/>
                      <a:pt x="20041" y="16455"/>
                      <a:pt x="19178" y="16617"/>
                    </a:cubicBezTo>
                    <a:cubicBezTo>
                      <a:pt x="19691" y="16710"/>
                      <a:pt x="20145" y="16825"/>
                      <a:pt x="20604" y="16868"/>
                    </a:cubicBezTo>
                    <a:cubicBezTo>
                      <a:pt x="20775" y="16884"/>
                      <a:pt x="20945" y="16892"/>
                      <a:pt x="21113" y="16892"/>
                    </a:cubicBezTo>
                    <a:cubicBezTo>
                      <a:pt x="22278" y="16892"/>
                      <a:pt x="23342" y="16505"/>
                      <a:pt x="24255" y="15755"/>
                    </a:cubicBezTo>
                    <a:cubicBezTo>
                      <a:pt x="25087" y="15073"/>
                      <a:pt x="25715" y="14227"/>
                      <a:pt x="25394" y="13019"/>
                    </a:cubicBezTo>
                    <a:cubicBezTo>
                      <a:pt x="25372" y="12932"/>
                      <a:pt x="25468" y="12789"/>
                      <a:pt x="25546" y="12709"/>
                    </a:cubicBezTo>
                    <a:cubicBezTo>
                      <a:pt x="26059" y="12180"/>
                      <a:pt x="26444" y="11594"/>
                      <a:pt x="26486" y="10831"/>
                    </a:cubicBezTo>
                    <a:cubicBezTo>
                      <a:pt x="26514" y="10316"/>
                      <a:pt x="26330" y="9892"/>
                      <a:pt x="25996" y="9511"/>
                    </a:cubicBezTo>
                    <a:cubicBezTo>
                      <a:pt x="25910" y="9417"/>
                      <a:pt x="25838" y="9229"/>
                      <a:pt x="25873" y="9119"/>
                    </a:cubicBezTo>
                    <a:cubicBezTo>
                      <a:pt x="26166" y="8202"/>
                      <a:pt x="25005" y="7296"/>
                      <a:pt x="24235" y="7296"/>
                    </a:cubicBezTo>
                    <a:cubicBezTo>
                      <a:pt x="24189" y="7296"/>
                      <a:pt x="24145" y="7299"/>
                      <a:pt x="24102" y="7306"/>
                    </a:cubicBezTo>
                    <a:cubicBezTo>
                      <a:pt x="24072" y="7310"/>
                      <a:pt x="24040" y="7312"/>
                      <a:pt x="24006" y="7312"/>
                    </a:cubicBezTo>
                    <a:cubicBezTo>
                      <a:pt x="23900" y="7312"/>
                      <a:pt x="23784" y="7289"/>
                      <a:pt x="23710" y="7235"/>
                    </a:cubicBezTo>
                    <a:cubicBezTo>
                      <a:pt x="23287" y="6919"/>
                      <a:pt x="22837" y="6763"/>
                      <a:pt x="22356" y="6763"/>
                    </a:cubicBezTo>
                    <a:cubicBezTo>
                      <a:pt x="22153" y="6763"/>
                      <a:pt x="21944" y="6791"/>
                      <a:pt x="21730" y="6847"/>
                    </a:cubicBezTo>
                    <a:cubicBezTo>
                      <a:pt x="21676" y="6861"/>
                      <a:pt x="21627" y="6868"/>
                      <a:pt x="21582" y="6868"/>
                    </a:cubicBezTo>
                    <a:cubicBezTo>
                      <a:pt x="21391" y="6868"/>
                      <a:pt x="21290" y="6742"/>
                      <a:pt x="21308" y="6522"/>
                    </a:cubicBezTo>
                    <a:cubicBezTo>
                      <a:pt x="21393" y="5466"/>
                      <a:pt x="21189" y="5160"/>
                      <a:pt x="20198" y="4966"/>
                    </a:cubicBezTo>
                    <a:cubicBezTo>
                      <a:pt x="20200" y="4786"/>
                      <a:pt x="20195" y="4600"/>
                      <a:pt x="20206" y="4414"/>
                    </a:cubicBezTo>
                    <a:cubicBezTo>
                      <a:pt x="20273" y="3305"/>
                      <a:pt x="19383" y="2670"/>
                      <a:pt x="18537" y="2651"/>
                    </a:cubicBezTo>
                    <a:cubicBezTo>
                      <a:pt x="18208" y="2644"/>
                      <a:pt x="18084" y="2543"/>
                      <a:pt x="18011" y="2235"/>
                    </a:cubicBezTo>
                    <a:cubicBezTo>
                      <a:pt x="17718" y="981"/>
                      <a:pt x="16770" y="401"/>
                      <a:pt x="15642" y="78"/>
                    </a:cubicBezTo>
                    <a:cubicBezTo>
                      <a:pt x="15454" y="24"/>
                      <a:pt x="15265" y="0"/>
                      <a:pt x="15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3"/>
              <p:cNvSpPr/>
              <p:nvPr/>
            </p:nvSpPr>
            <p:spPr>
              <a:xfrm>
                <a:off x="5767978" y="4140786"/>
                <a:ext cx="450142" cy="457924"/>
              </a:xfrm>
              <a:custGeom>
                <a:avLst/>
                <a:gdLst/>
                <a:ahLst/>
                <a:cxnLst/>
                <a:rect l="l" t="t" r="r" b="b"/>
                <a:pathLst>
                  <a:path w="9256" h="9416" extrusionOk="0">
                    <a:moveTo>
                      <a:pt x="6249" y="1"/>
                    </a:moveTo>
                    <a:cubicBezTo>
                      <a:pt x="6026" y="1"/>
                      <a:pt x="5825" y="114"/>
                      <a:pt x="5696" y="385"/>
                    </a:cubicBezTo>
                    <a:cubicBezTo>
                      <a:pt x="5252" y="178"/>
                      <a:pt x="4853" y="75"/>
                      <a:pt x="4509" y="75"/>
                    </a:cubicBezTo>
                    <a:cubicBezTo>
                      <a:pt x="3823" y="75"/>
                      <a:pt x="3356" y="484"/>
                      <a:pt x="3189" y="1286"/>
                    </a:cubicBezTo>
                    <a:cubicBezTo>
                      <a:pt x="2877" y="1193"/>
                      <a:pt x="2585" y="1146"/>
                      <a:pt x="2314" y="1146"/>
                    </a:cubicBezTo>
                    <a:cubicBezTo>
                      <a:pt x="1453" y="1146"/>
                      <a:pt x="804" y="1621"/>
                      <a:pt x="413" y="2593"/>
                    </a:cubicBezTo>
                    <a:cubicBezTo>
                      <a:pt x="173" y="3185"/>
                      <a:pt x="316" y="3711"/>
                      <a:pt x="831" y="4098"/>
                    </a:cubicBezTo>
                    <a:cubicBezTo>
                      <a:pt x="824" y="4146"/>
                      <a:pt x="831" y="4187"/>
                      <a:pt x="816" y="4202"/>
                    </a:cubicBezTo>
                    <a:cubicBezTo>
                      <a:pt x="93" y="4902"/>
                      <a:pt x="1" y="5387"/>
                      <a:pt x="422" y="6316"/>
                    </a:cubicBezTo>
                    <a:cubicBezTo>
                      <a:pt x="1013" y="7608"/>
                      <a:pt x="2054" y="8407"/>
                      <a:pt x="3343" y="8890"/>
                    </a:cubicBezTo>
                    <a:cubicBezTo>
                      <a:pt x="3966" y="9124"/>
                      <a:pt x="4631" y="9256"/>
                      <a:pt x="5285" y="9403"/>
                    </a:cubicBezTo>
                    <a:cubicBezTo>
                      <a:pt x="5326" y="9412"/>
                      <a:pt x="5368" y="9416"/>
                      <a:pt x="5412" y="9416"/>
                    </a:cubicBezTo>
                    <a:cubicBezTo>
                      <a:pt x="5564" y="9416"/>
                      <a:pt x="5738" y="9371"/>
                      <a:pt x="5956" y="9351"/>
                    </a:cubicBezTo>
                    <a:cubicBezTo>
                      <a:pt x="5792" y="9089"/>
                      <a:pt x="5681" y="8907"/>
                      <a:pt x="5577" y="8739"/>
                    </a:cubicBezTo>
                    <a:lnTo>
                      <a:pt x="3938" y="8962"/>
                    </a:lnTo>
                    <a:lnTo>
                      <a:pt x="3908" y="8791"/>
                    </a:lnTo>
                    <a:lnTo>
                      <a:pt x="5348" y="8496"/>
                    </a:lnTo>
                    <a:lnTo>
                      <a:pt x="5109" y="8000"/>
                    </a:lnTo>
                    <a:lnTo>
                      <a:pt x="2570" y="7561"/>
                    </a:lnTo>
                    <a:lnTo>
                      <a:pt x="2593" y="7400"/>
                    </a:lnTo>
                    <a:cubicBezTo>
                      <a:pt x="2983" y="7446"/>
                      <a:pt x="3373" y="7489"/>
                      <a:pt x="3763" y="7543"/>
                    </a:cubicBezTo>
                    <a:cubicBezTo>
                      <a:pt x="4165" y="7599"/>
                      <a:pt x="4564" y="7667"/>
                      <a:pt x="4971" y="7732"/>
                    </a:cubicBezTo>
                    <a:cubicBezTo>
                      <a:pt x="5094" y="7335"/>
                      <a:pt x="5079" y="7134"/>
                      <a:pt x="4625" y="7052"/>
                    </a:cubicBezTo>
                    <a:cubicBezTo>
                      <a:pt x="3763" y="6900"/>
                      <a:pt x="2916" y="6664"/>
                      <a:pt x="2063" y="6459"/>
                    </a:cubicBezTo>
                    <a:cubicBezTo>
                      <a:pt x="1946" y="6432"/>
                      <a:pt x="1835" y="6381"/>
                      <a:pt x="1721" y="6341"/>
                    </a:cubicBezTo>
                    <a:cubicBezTo>
                      <a:pt x="1734" y="6287"/>
                      <a:pt x="1747" y="6233"/>
                      <a:pt x="1760" y="6181"/>
                    </a:cubicBezTo>
                    <a:lnTo>
                      <a:pt x="4986" y="6891"/>
                    </a:lnTo>
                    <a:cubicBezTo>
                      <a:pt x="5267" y="6497"/>
                      <a:pt x="5096" y="6326"/>
                      <a:pt x="4707" y="6155"/>
                    </a:cubicBezTo>
                    <a:cubicBezTo>
                      <a:pt x="3708" y="5716"/>
                      <a:pt x="2730" y="5233"/>
                      <a:pt x="1743" y="4767"/>
                    </a:cubicBezTo>
                    <a:cubicBezTo>
                      <a:pt x="1760" y="4724"/>
                      <a:pt x="1779" y="4681"/>
                      <a:pt x="1796" y="4637"/>
                    </a:cubicBezTo>
                    <a:lnTo>
                      <a:pt x="5203" y="6155"/>
                    </a:lnTo>
                    <a:cubicBezTo>
                      <a:pt x="5296" y="5935"/>
                      <a:pt x="5369" y="5765"/>
                      <a:pt x="5458" y="5551"/>
                    </a:cubicBezTo>
                    <a:cubicBezTo>
                      <a:pt x="4315" y="4997"/>
                      <a:pt x="3256" y="4332"/>
                      <a:pt x="2046" y="3932"/>
                    </a:cubicBezTo>
                    <a:lnTo>
                      <a:pt x="2169" y="3708"/>
                    </a:lnTo>
                    <a:lnTo>
                      <a:pt x="5605" y="5341"/>
                    </a:lnTo>
                    <a:lnTo>
                      <a:pt x="6112" y="4754"/>
                    </a:lnTo>
                    <a:cubicBezTo>
                      <a:pt x="5688" y="4406"/>
                      <a:pt x="5224" y="4016"/>
                      <a:pt x="4750" y="3639"/>
                    </a:cubicBezTo>
                    <a:cubicBezTo>
                      <a:pt x="4371" y="3340"/>
                      <a:pt x="3971" y="3063"/>
                      <a:pt x="3596" y="2760"/>
                    </a:cubicBezTo>
                    <a:cubicBezTo>
                      <a:pt x="3512" y="2693"/>
                      <a:pt x="3485" y="2556"/>
                      <a:pt x="3431" y="2450"/>
                    </a:cubicBezTo>
                    <a:lnTo>
                      <a:pt x="3431" y="2450"/>
                    </a:lnTo>
                    <a:cubicBezTo>
                      <a:pt x="3535" y="2481"/>
                      <a:pt x="3661" y="2487"/>
                      <a:pt x="3741" y="2548"/>
                    </a:cubicBezTo>
                    <a:cubicBezTo>
                      <a:pt x="4570" y="3200"/>
                      <a:pt x="5382" y="3877"/>
                      <a:pt x="6227" y="4508"/>
                    </a:cubicBezTo>
                    <a:cubicBezTo>
                      <a:pt x="6269" y="4540"/>
                      <a:pt x="6326" y="4551"/>
                      <a:pt x="6393" y="4551"/>
                    </a:cubicBezTo>
                    <a:cubicBezTo>
                      <a:pt x="6526" y="4551"/>
                      <a:pt x="6697" y="4508"/>
                      <a:pt x="6853" y="4503"/>
                    </a:cubicBezTo>
                    <a:lnTo>
                      <a:pt x="3875" y="893"/>
                    </a:lnTo>
                    <a:lnTo>
                      <a:pt x="3934" y="814"/>
                    </a:lnTo>
                    <a:cubicBezTo>
                      <a:pt x="4053" y="913"/>
                      <a:pt x="4191" y="995"/>
                      <a:pt x="4287" y="1110"/>
                    </a:cubicBezTo>
                    <a:cubicBezTo>
                      <a:pt x="4815" y="1740"/>
                      <a:pt x="5328" y="2381"/>
                      <a:pt x="5859" y="3007"/>
                    </a:cubicBezTo>
                    <a:cubicBezTo>
                      <a:pt x="6125" y="3319"/>
                      <a:pt x="6435" y="3594"/>
                      <a:pt x="6699" y="3908"/>
                    </a:cubicBezTo>
                    <a:cubicBezTo>
                      <a:pt x="6871" y="4113"/>
                      <a:pt x="7046" y="4221"/>
                      <a:pt x="7233" y="4221"/>
                    </a:cubicBezTo>
                    <a:cubicBezTo>
                      <a:pt x="7383" y="4221"/>
                      <a:pt x="7540" y="4153"/>
                      <a:pt x="7710" y="4012"/>
                    </a:cubicBezTo>
                    <a:cubicBezTo>
                      <a:pt x="7232" y="3185"/>
                      <a:pt x="6755" y="2357"/>
                      <a:pt x="6277" y="1526"/>
                    </a:cubicBezTo>
                    <a:cubicBezTo>
                      <a:pt x="6296" y="1491"/>
                      <a:pt x="6316" y="1457"/>
                      <a:pt x="6337" y="1424"/>
                    </a:cubicBezTo>
                    <a:cubicBezTo>
                      <a:pt x="6426" y="1493"/>
                      <a:pt x="6547" y="1541"/>
                      <a:pt x="6601" y="1630"/>
                    </a:cubicBezTo>
                    <a:cubicBezTo>
                      <a:pt x="6993" y="2281"/>
                      <a:pt x="7366" y="2944"/>
                      <a:pt x="7755" y="3598"/>
                    </a:cubicBezTo>
                    <a:cubicBezTo>
                      <a:pt x="7879" y="3809"/>
                      <a:pt x="8033" y="3942"/>
                      <a:pt x="8262" y="3942"/>
                    </a:cubicBezTo>
                    <a:cubicBezTo>
                      <a:pt x="8329" y="3942"/>
                      <a:pt x="8403" y="3931"/>
                      <a:pt x="8485" y="3906"/>
                    </a:cubicBezTo>
                    <a:cubicBezTo>
                      <a:pt x="8528" y="3894"/>
                      <a:pt x="8574" y="3888"/>
                      <a:pt x="8623" y="3888"/>
                    </a:cubicBezTo>
                    <a:cubicBezTo>
                      <a:pt x="8786" y="3888"/>
                      <a:pt x="8986" y="3946"/>
                      <a:pt x="9256" y="3973"/>
                    </a:cubicBezTo>
                    <a:cubicBezTo>
                      <a:pt x="8611" y="2821"/>
                      <a:pt x="8037" y="1742"/>
                      <a:pt x="7402" y="699"/>
                    </a:cubicBezTo>
                    <a:cubicBezTo>
                      <a:pt x="7238" y="432"/>
                      <a:pt x="6909" y="227"/>
                      <a:pt x="6614" y="90"/>
                    </a:cubicBezTo>
                    <a:cubicBezTo>
                      <a:pt x="6491" y="33"/>
                      <a:pt x="6367" y="1"/>
                      <a:pt x="62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3"/>
              <p:cNvSpPr/>
              <p:nvPr/>
            </p:nvSpPr>
            <p:spPr>
              <a:xfrm>
                <a:off x="6055883" y="4305358"/>
                <a:ext cx="537924" cy="315576"/>
              </a:xfrm>
              <a:custGeom>
                <a:avLst/>
                <a:gdLst/>
                <a:ahLst/>
                <a:cxnLst/>
                <a:rect l="l" t="t" r="r" b="b"/>
                <a:pathLst>
                  <a:path w="11061" h="6489" extrusionOk="0">
                    <a:moveTo>
                      <a:pt x="6106" y="0"/>
                    </a:moveTo>
                    <a:cubicBezTo>
                      <a:pt x="5620" y="0"/>
                      <a:pt x="5135" y="131"/>
                      <a:pt x="4750" y="415"/>
                    </a:cubicBezTo>
                    <a:cubicBezTo>
                      <a:pt x="4258" y="777"/>
                      <a:pt x="3973" y="1230"/>
                      <a:pt x="3893" y="1836"/>
                    </a:cubicBezTo>
                    <a:cubicBezTo>
                      <a:pt x="3615" y="1762"/>
                      <a:pt x="3382" y="1682"/>
                      <a:pt x="3141" y="1641"/>
                    </a:cubicBezTo>
                    <a:cubicBezTo>
                      <a:pt x="3026" y="1621"/>
                      <a:pt x="2916" y="1612"/>
                      <a:pt x="2810" y="1612"/>
                    </a:cubicBezTo>
                    <a:cubicBezTo>
                      <a:pt x="1978" y="1612"/>
                      <a:pt x="1439" y="2190"/>
                      <a:pt x="928" y="2797"/>
                    </a:cubicBezTo>
                    <a:cubicBezTo>
                      <a:pt x="712" y="3053"/>
                      <a:pt x="539" y="3349"/>
                      <a:pt x="365" y="3637"/>
                    </a:cubicBezTo>
                    <a:cubicBezTo>
                      <a:pt x="38" y="4181"/>
                      <a:pt x="1" y="4763"/>
                      <a:pt x="218" y="5474"/>
                    </a:cubicBezTo>
                    <a:cubicBezTo>
                      <a:pt x="963" y="5196"/>
                      <a:pt x="1678" y="4954"/>
                      <a:pt x="2375" y="4664"/>
                    </a:cubicBezTo>
                    <a:cubicBezTo>
                      <a:pt x="3054" y="4383"/>
                      <a:pt x="3753" y="4295"/>
                      <a:pt x="4459" y="4295"/>
                    </a:cubicBezTo>
                    <a:cubicBezTo>
                      <a:pt x="4746" y="4295"/>
                      <a:pt x="5034" y="4310"/>
                      <a:pt x="5322" y="4332"/>
                    </a:cubicBezTo>
                    <a:cubicBezTo>
                      <a:pt x="6328" y="4406"/>
                      <a:pt x="7322" y="4558"/>
                      <a:pt x="8273" y="4935"/>
                    </a:cubicBezTo>
                    <a:cubicBezTo>
                      <a:pt x="9135" y="5276"/>
                      <a:pt x="9977" y="5634"/>
                      <a:pt x="10544" y="6489"/>
                    </a:cubicBezTo>
                    <a:cubicBezTo>
                      <a:pt x="11060" y="5803"/>
                      <a:pt x="11055" y="5088"/>
                      <a:pt x="10858" y="4371"/>
                    </a:cubicBezTo>
                    <a:cubicBezTo>
                      <a:pt x="10674" y="3707"/>
                      <a:pt x="10323" y="3116"/>
                      <a:pt x="9670" y="2808"/>
                    </a:cubicBezTo>
                    <a:cubicBezTo>
                      <a:pt x="9393" y="2678"/>
                      <a:pt x="9061" y="2611"/>
                      <a:pt x="8754" y="2611"/>
                    </a:cubicBezTo>
                    <a:cubicBezTo>
                      <a:pt x="8496" y="2611"/>
                      <a:pt x="8418" y="2553"/>
                      <a:pt x="8401" y="2310"/>
                    </a:cubicBezTo>
                    <a:cubicBezTo>
                      <a:pt x="8383" y="2016"/>
                      <a:pt x="8342" y="1726"/>
                      <a:pt x="8282" y="1442"/>
                    </a:cubicBezTo>
                    <a:cubicBezTo>
                      <a:pt x="8089" y="540"/>
                      <a:pt x="7094" y="0"/>
                      <a:pt x="610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3"/>
              <p:cNvSpPr/>
              <p:nvPr/>
            </p:nvSpPr>
            <p:spPr>
              <a:xfrm>
                <a:off x="6010168" y="4252154"/>
                <a:ext cx="634508" cy="365279"/>
              </a:xfrm>
              <a:custGeom>
                <a:avLst/>
                <a:gdLst/>
                <a:ahLst/>
                <a:cxnLst/>
                <a:rect l="l" t="t" r="r" b="b"/>
                <a:pathLst>
                  <a:path w="13047" h="7511" extrusionOk="0">
                    <a:moveTo>
                      <a:pt x="7359" y="0"/>
                    </a:moveTo>
                    <a:cubicBezTo>
                      <a:pt x="7331" y="0"/>
                      <a:pt x="7303" y="1"/>
                      <a:pt x="7275" y="2"/>
                    </a:cubicBezTo>
                    <a:cubicBezTo>
                      <a:pt x="6015" y="41"/>
                      <a:pt x="5159" y="680"/>
                      <a:pt x="4640" y="1804"/>
                    </a:cubicBezTo>
                    <a:cubicBezTo>
                      <a:pt x="4592" y="1912"/>
                      <a:pt x="4549" y="2021"/>
                      <a:pt x="4501" y="2127"/>
                    </a:cubicBezTo>
                    <a:cubicBezTo>
                      <a:pt x="4490" y="2152"/>
                      <a:pt x="4464" y="2170"/>
                      <a:pt x="4402" y="2241"/>
                    </a:cubicBezTo>
                    <a:cubicBezTo>
                      <a:pt x="4137" y="1998"/>
                      <a:pt x="3862" y="1913"/>
                      <a:pt x="3583" y="1913"/>
                    </a:cubicBezTo>
                    <a:cubicBezTo>
                      <a:pt x="3210" y="1913"/>
                      <a:pt x="2829" y="2064"/>
                      <a:pt x="2451" y="2189"/>
                    </a:cubicBezTo>
                    <a:cubicBezTo>
                      <a:pt x="1771" y="2412"/>
                      <a:pt x="1156" y="2768"/>
                      <a:pt x="775" y="3395"/>
                    </a:cubicBezTo>
                    <a:cubicBezTo>
                      <a:pt x="331" y="4129"/>
                      <a:pt x="0" y="5504"/>
                      <a:pt x="714" y="6122"/>
                    </a:cubicBezTo>
                    <a:cubicBezTo>
                      <a:pt x="718" y="5885"/>
                      <a:pt x="680" y="5663"/>
                      <a:pt x="729" y="5463"/>
                    </a:cubicBezTo>
                    <a:cubicBezTo>
                      <a:pt x="1054" y="4132"/>
                      <a:pt x="1857" y="3140"/>
                      <a:pt x="3061" y="2545"/>
                    </a:cubicBezTo>
                    <a:cubicBezTo>
                      <a:pt x="3340" y="2408"/>
                      <a:pt x="3683" y="2402"/>
                      <a:pt x="4040" y="2402"/>
                    </a:cubicBezTo>
                    <a:cubicBezTo>
                      <a:pt x="4076" y="2402"/>
                      <a:pt x="4113" y="2402"/>
                      <a:pt x="4149" y="2402"/>
                    </a:cubicBezTo>
                    <a:cubicBezTo>
                      <a:pt x="4309" y="2402"/>
                      <a:pt x="4470" y="2401"/>
                      <a:pt x="4629" y="2388"/>
                    </a:cubicBezTo>
                    <a:cubicBezTo>
                      <a:pt x="4994" y="1489"/>
                      <a:pt x="5917" y="792"/>
                      <a:pt x="6864" y="792"/>
                    </a:cubicBezTo>
                    <a:cubicBezTo>
                      <a:pt x="6960" y="792"/>
                      <a:pt x="7055" y="799"/>
                      <a:pt x="7150" y="814"/>
                    </a:cubicBezTo>
                    <a:cubicBezTo>
                      <a:pt x="8869" y="1076"/>
                      <a:pt x="9427" y="1644"/>
                      <a:pt x="9655" y="3348"/>
                    </a:cubicBezTo>
                    <a:cubicBezTo>
                      <a:pt x="11525" y="3525"/>
                      <a:pt x="12435" y="5145"/>
                      <a:pt x="11937" y="7510"/>
                    </a:cubicBezTo>
                    <a:cubicBezTo>
                      <a:pt x="13046" y="6024"/>
                      <a:pt x="12885" y="4424"/>
                      <a:pt x="11402" y="3458"/>
                    </a:cubicBezTo>
                    <a:cubicBezTo>
                      <a:pt x="11136" y="3285"/>
                      <a:pt x="10739" y="3283"/>
                      <a:pt x="10398" y="3263"/>
                    </a:cubicBezTo>
                    <a:cubicBezTo>
                      <a:pt x="10174" y="3248"/>
                      <a:pt x="10073" y="3220"/>
                      <a:pt x="10096" y="2971"/>
                    </a:cubicBezTo>
                    <a:cubicBezTo>
                      <a:pt x="10240" y="1391"/>
                      <a:pt x="8949" y="0"/>
                      <a:pt x="73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3"/>
              <p:cNvSpPr/>
              <p:nvPr/>
            </p:nvSpPr>
            <p:spPr>
              <a:xfrm>
                <a:off x="6086083" y="4561700"/>
                <a:ext cx="463516" cy="67648"/>
              </a:xfrm>
              <a:custGeom>
                <a:avLst/>
                <a:gdLst/>
                <a:ahLst/>
                <a:cxnLst/>
                <a:rect l="l" t="t" r="r" b="b"/>
                <a:pathLst>
                  <a:path w="9531" h="1391" extrusionOk="0">
                    <a:moveTo>
                      <a:pt x="3033" y="0"/>
                    </a:moveTo>
                    <a:cubicBezTo>
                      <a:pt x="1764" y="0"/>
                      <a:pt x="645" y="157"/>
                      <a:pt x="0" y="502"/>
                    </a:cubicBezTo>
                    <a:cubicBezTo>
                      <a:pt x="407" y="467"/>
                      <a:pt x="820" y="467"/>
                      <a:pt x="1217" y="389"/>
                    </a:cubicBezTo>
                    <a:cubicBezTo>
                      <a:pt x="1420" y="350"/>
                      <a:pt x="1618" y="332"/>
                      <a:pt x="1813" y="332"/>
                    </a:cubicBezTo>
                    <a:cubicBezTo>
                      <a:pt x="2467" y="332"/>
                      <a:pt x="3081" y="533"/>
                      <a:pt x="3687" y="805"/>
                    </a:cubicBezTo>
                    <a:cubicBezTo>
                      <a:pt x="3954" y="926"/>
                      <a:pt x="4207" y="1093"/>
                      <a:pt x="4484" y="1171"/>
                    </a:cubicBezTo>
                    <a:cubicBezTo>
                      <a:pt x="4671" y="1223"/>
                      <a:pt x="4886" y="1280"/>
                      <a:pt x="5082" y="1280"/>
                    </a:cubicBezTo>
                    <a:cubicBezTo>
                      <a:pt x="5166" y="1280"/>
                      <a:pt x="5247" y="1270"/>
                      <a:pt x="5320" y="1244"/>
                    </a:cubicBezTo>
                    <a:cubicBezTo>
                      <a:pt x="5927" y="1032"/>
                      <a:pt x="6527" y="932"/>
                      <a:pt x="7125" y="932"/>
                    </a:cubicBezTo>
                    <a:cubicBezTo>
                      <a:pt x="7843" y="932"/>
                      <a:pt x="8556" y="1076"/>
                      <a:pt x="9269" y="1344"/>
                    </a:cubicBezTo>
                    <a:cubicBezTo>
                      <a:pt x="9332" y="1367"/>
                      <a:pt x="9402" y="1368"/>
                      <a:pt x="9531" y="1391"/>
                    </a:cubicBezTo>
                    <a:cubicBezTo>
                      <a:pt x="8214" y="532"/>
                      <a:pt x="5370" y="0"/>
                      <a:pt x="30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3"/>
              <p:cNvSpPr/>
              <p:nvPr/>
            </p:nvSpPr>
            <p:spPr>
              <a:xfrm>
                <a:off x="6176686" y="4527803"/>
                <a:ext cx="364160" cy="81216"/>
              </a:xfrm>
              <a:custGeom>
                <a:avLst/>
                <a:gdLst/>
                <a:ahLst/>
                <a:cxnLst/>
                <a:rect l="l" t="t" r="r" b="b"/>
                <a:pathLst>
                  <a:path w="7488" h="1670" extrusionOk="0">
                    <a:moveTo>
                      <a:pt x="2129" y="1"/>
                    </a:moveTo>
                    <a:cubicBezTo>
                      <a:pt x="1280" y="1"/>
                      <a:pt x="516" y="125"/>
                      <a:pt x="1" y="408"/>
                    </a:cubicBezTo>
                    <a:cubicBezTo>
                      <a:pt x="284" y="398"/>
                      <a:pt x="566" y="392"/>
                      <a:pt x="846" y="392"/>
                    </a:cubicBezTo>
                    <a:cubicBezTo>
                      <a:pt x="3149" y="392"/>
                      <a:pt x="5342" y="752"/>
                      <a:pt x="7487" y="1670"/>
                    </a:cubicBezTo>
                    <a:cubicBezTo>
                      <a:pt x="6698" y="716"/>
                      <a:pt x="4166" y="1"/>
                      <a:pt x="21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41" name="Google Shape;441;p3"/>
            <p:cNvSpPr/>
            <p:nvPr/>
          </p:nvSpPr>
          <p:spPr>
            <a:xfrm>
              <a:off x="6605868" y="4576727"/>
              <a:ext cx="221716" cy="47465"/>
            </a:xfrm>
            <a:custGeom>
              <a:avLst/>
              <a:gdLst/>
              <a:ahLst/>
              <a:cxnLst/>
              <a:rect l="l" t="t" r="r" b="b"/>
              <a:pathLst>
                <a:path w="4559" h="976" extrusionOk="0">
                  <a:moveTo>
                    <a:pt x="4558" y="0"/>
                  </a:moveTo>
                  <a:cubicBezTo>
                    <a:pt x="3003" y="149"/>
                    <a:pt x="1444" y="285"/>
                    <a:pt x="0" y="944"/>
                  </a:cubicBezTo>
                  <a:cubicBezTo>
                    <a:pt x="236" y="965"/>
                    <a:pt x="470" y="975"/>
                    <a:pt x="701" y="975"/>
                  </a:cubicBezTo>
                  <a:cubicBezTo>
                    <a:pt x="2061" y="975"/>
                    <a:pt x="3340" y="623"/>
                    <a:pt x="45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2" name="Google Shape;442;p3"/>
          <p:cNvGrpSpPr/>
          <p:nvPr/>
        </p:nvGrpSpPr>
        <p:grpSpPr>
          <a:xfrm rot="10800000">
            <a:off x="865956" y="4819731"/>
            <a:ext cx="1368887" cy="1259736"/>
            <a:chOff x="1005661" y="3172313"/>
            <a:chExt cx="1828840" cy="1683239"/>
          </a:xfrm>
        </p:grpSpPr>
        <p:sp>
          <p:nvSpPr>
            <p:cNvPr id="443" name="Google Shape;443;p3"/>
            <p:cNvSpPr/>
            <p:nvPr/>
          </p:nvSpPr>
          <p:spPr>
            <a:xfrm>
              <a:off x="1005661" y="3172313"/>
              <a:ext cx="1828840" cy="1683239"/>
            </a:xfrm>
            <a:custGeom>
              <a:avLst/>
              <a:gdLst/>
              <a:ahLst/>
              <a:cxnLst/>
              <a:rect l="l" t="t" r="r" b="b"/>
              <a:pathLst>
                <a:path w="138996" h="127930" extrusionOk="0">
                  <a:moveTo>
                    <a:pt x="78500" y="1"/>
                  </a:moveTo>
                  <a:cubicBezTo>
                    <a:pt x="75897" y="1"/>
                    <a:pt x="73337" y="1612"/>
                    <a:pt x="71327" y="4882"/>
                  </a:cubicBezTo>
                  <a:cubicBezTo>
                    <a:pt x="70196" y="2236"/>
                    <a:pt x="68596" y="495"/>
                    <a:pt x="66100" y="495"/>
                  </a:cubicBezTo>
                  <a:cubicBezTo>
                    <a:pt x="65445" y="495"/>
                    <a:pt x="64729" y="614"/>
                    <a:pt x="63944" y="869"/>
                  </a:cubicBezTo>
                  <a:cubicBezTo>
                    <a:pt x="60642" y="1941"/>
                    <a:pt x="58706" y="4269"/>
                    <a:pt x="57854" y="8135"/>
                  </a:cubicBezTo>
                  <a:cubicBezTo>
                    <a:pt x="56490" y="4523"/>
                    <a:pt x="54875" y="1968"/>
                    <a:pt x="51215" y="1968"/>
                  </a:cubicBezTo>
                  <a:cubicBezTo>
                    <a:pt x="50995" y="1968"/>
                    <a:pt x="50768" y="1977"/>
                    <a:pt x="50533" y="1996"/>
                  </a:cubicBezTo>
                  <a:cubicBezTo>
                    <a:pt x="47010" y="2272"/>
                    <a:pt x="43867" y="2909"/>
                    <a:pt x="43408" y="7241"/>
                  </a:cubicBezTo>
                  <a:cubicBezTo>
                    <a:pt x="42158" y="6693"/>
                    <a:pt x="41001" y="6421"/>
                    <a:pt x="39908" y="6421"/>
                  </a:cubicBezTo>
                  <a:cubicBezTo>
                    <a:pt x="38167" y="6421"/>
                    <a:pt x="36590" y="7111"/>
                    <a:pt x="35069" y="8466"/>
                  </a:cubicBezTo>
                  <a:cubicBezTo>
                    <a:pt x="32306" y="10941"/>
                    <a:pt x="33966" y="13833"/>
                    <a:pt x="34058" y="16688"/>
                  </a:cubicBezTo>
                  <a:cubicBezTo>
                    <a:pt x="32244" y="15460"/>
                    <a:pt x="30374" y="14729"/>
                    <a:pt x="28515" y="14729"/>
                  </a:cubicBezTo>
                  <a:cubicBezTo>
                    <a:pt x="27072" y="14729"/>
                    <a:pt x="25635" y="15170"/>
                    <a:pt x="24237" y="16161"/>
                  </a:cubicBezTo>
                  <a:cubicBezTo>
                    <a:pt x="21364" y="18201"/>
                    <a:pt x="19716" y="21007"/>
                    <a:pt x="21701" y="24695"/>
                  </a:cubicBezTo>
                  <a:cubicBezTo>
                    <a:pt x="13699" y="25510"/>
                    <a:pt x="10226" y="31367"/>
                    <a:pt x="13510" y="37531"/>
                  </a:cubicBezTo>
                  <a:cubicBezTo>
                    <a:pt x="13196" y="37519"/>
                    <a:pt x="12884" y="37512"/>
                    <a:pt x="12576" y="37512"/>
                  </a:cubicBezTo>
                  <a:cubicBezTo>
                    <a:pt x="9776" y="37512"/>
                    <a:pt x="7218" y="38085"/>
                    <a:pt x="5778" y="40998"/>
                  </a:cubicBezTo>
                  <a:cubicBezTo>
                    <a:pt x="4338" y="43902"/>
                    <a:pt x="5649" y="46194"/>
                    <a:pt x="7720" y="48252"/>
                  </a:cubicBezTo>
                  <a:cubicBezTo>
                    <a:pt x="2580" y="49870"/>
                    <a:pt x="92" y="56297"/>
                    <a:pt x="6599" y="60843"/>
                  </a:cubicBezTo>
                  <a:cubicBezTo>
                    <a:pt x="1961" y="61847"/>
                    <a:pt x="0" y="64911"/>
                    <a:pt x="429" y="69230"/>
                  </a:cubicBezTo>
                  <a:cubicBezTo>
                    <a:pt x="760" y="72526"/>
                    <a:pt x="3627" y="73292"/>
                    <a:pt x="6458" y="73782"/>
                  </a:cubicBezTo>
                  <a:cubicBezTo>
                    <a:pt x="3082" y="77330"/>
                    <a:pt x="4522" y="80497"/>
                    <a:pt x="10544" y="82647"/>
                  </a:cubicBezTo>
                  <a:cubicBezTo>
                    <a:pt x="7640" y="84124"/>
                    <a:pt x="7285" y="86501"/>
                    <a:pt x="8124" y="89185"/>
                  </a:cubicBezTo>
                  <a:cubicBezTo>
                    <a:pt x="8846" y="91510"/>
                    <a:pt x="10397" y="92850"/>
                    <a:pt x="12968" y="92850"/>
                  </a:cubicBezTo>
                  <a:cubicBezTo>
                    <a:pt x="13148" y="92850"/>
                    <a:pt x="13332" y="92843"/>
                    <a:pt x="13522" y="92830"/>
                  </a:cubicBezTo>
                  <a:lnTo>
                    <a:pt x="13522" y="92830"/>
                  </a:lnTo>
                  <a:cubicBezTo>
                    <a:pt x="11904" y="95599"/>
                    <a:pt x="12333" y="97774"/>
                    <a:pt x="14471" y="99857"/>
                  </a:cubicBezTo>
                  <a:cubicBezTo>
                    <a:pt x="15801" y="101146"/>
                    <a:pt x="17265" y="101475"/>
                    <a:pt x="18812" y="101475"/>
                  </a:cubicBezTo>
                  <a:cubicBezTo>
                    <a:pt x="19782" y="101475"/>
                    <a:pt x="20783" y="101346"/>
                    <a:pt x="21805" y="101242"/>
                  </a:cubicBezTo>
                  <a:lnTo>
                    <a:pt x="21805" y="101242"/>
                  </a:lnTo>
                  <a:cubicBezTo>
                    <a:pt x="19704" y="104857"/>
                    <a:pt x="20972" y="108098"/>
                    <a:pt x="23177" y="110708"/>
                  </a:cubicBezTo>
                  <a:cubicBezTo>
                    <a:pt x="24355" y="112101"/>
                    <a:pt x="25797" y="112606"/>
                    <a:pt x="27348" y="112606"/>
                  </a:cubicBezTo>
                  <a:cubicBezTo>
                    <a:pt x="28791" y="112606"/>
                    <a:pt x="30328" y="112169"/>
                    <a:pt x="31834" y="111602"/>
                  </a:cubicBezTo>
                  <a:lnTo>
                    <a:pt x="31834" y="111602"/>
                  </a:lnTo>
                  <a:cubicBezTo>
                    <a:pt x="31687" y="115241"/>
                    <a:pt x="33764" y="116963"/>
                    <a:pt x="36785" y="118078"/>
                  </a:cubicBezTo>
                  <a:cubicBezTo>
                    <a:pt x="37580" y="118372"/>
                    <a:pt x="38334" y="118499"/>
                    <a:pt x="39061" y="118499"/>
                  </a:cubicBezTo>
                  <a:cubicBezTo>
                    <a:pt x="41207" y="118499"/>
                    <a:pt x="43110" y="117393"/>
                    <a:pt x="45092" y="116240"/>
                  </a:cubicBezTo>
                  <a:cubicBezTo>
                    <a:pt x="45503" y="120449"/>
                    <a:pt x="46937" y="123782"/>
                    <a:pt x="51158" y="125068"/>
                  </a:cubicBezTo>
                  <a:cubicBezTo>
                    <a:pt x="51595" y="125203"/>
                    <a:pt x="52008" y="125263"/>
                    <a:pt x="52401" y="125263"/>
                  </a:cubicBezTo>
                  <a:cubicBezTo>
                    <a:pt x="54069" y="125263"/>
                    <a:pt x="55367" y="124172"/>
                    <a:pt x="56617" y="123016"/>
                  </a:cubicBezTo>
                  <a:cubicBezTo>
                    <a:pt x="58147" y="125833"/>
                    <a:pt x="59663" y="127006"/>
                    <a:pt x="62252" y="127006"/>
                  </a:cubicBezTo>
                  <a:cubicBezTo>
                    <a:pt x="62732" y="127006"/>
                    <a:pt x="63249" y="126966"/>
                    <a:pt x="63809" y="126888"/>
                  </a:cubicBezTo>
                  <a:cubicBezTo>
                    <a:pt x="67142" y="126429"/>
                    <a:pt x="68564" y="123757"/>
                    <a:pt x="70010" y="120786"/>
                  </a:cubicBezTo>
                  <a:cubicBezTo>
                    <a:pt x="71051" y="124989"/>
                    <a:pt x="73514" y="127341"/>
                    <a:pt x="77417" y="127838"/>
                  </a:cubicBezTo>
                  <a:cubicBezTo>
                    <a:pt x="77884" y="127898"/>
                    <a:pt x="78344" y="127929"/>
                    <a:pt x="78795" y="127929"/>
                  </a:cubicBezTo>
                  <a:cubicBezTo>
                    <a:pt x="81417" y="127929"/>
                    <a:pt x="83707" y="126870"/>
                    <a:pt x="85234" y="124303"/>
                  </a:cubicBezTo>
                  <a:cubicBezTo>
                    <a:pt x="86357" y="125246"/>
                    <a:pt x="87484" y="125595"/>
                    <a:pt x="88594" y="125595"/>
                  </a:cubicBezTo>
                  <a:cubicBezTo>
                    <a:pt x="90165" y="125595"/>
                    <a:pt x="91701" y="124894"/>
                    <a:pt x="93138" y="124186"/>
                  </a:cubicBezTo>
                  <a:cubicBezTo>
                    <a:pt x="95937" y="122808"/>
                    <a:pt x="96421" y="119904"/>
                    <a:pt x="96458" y="116644"/>
                  </a:cubicBezTo>
                  <a:cubicBezTo>
                    <a:pt x="98427" y="119308"/>
                    <a:pt x="100519" y="121449"/>
                    <a:pt x="103485" y="121449"/>
                  </a:cubicBezTo>
                  <a:cubicBezTo>
                    <a:pt x="103760" y="121449"/>
                    <a:pt x="104041" y="121430"/>
                    <a:pt x="104331" y="121392"/>
                  </a:cubicBezTo>
                  <a:cubicBezTo>
                    <a:pt x="107768" y="120939"/>
                    <a:pt x="109514" y="118384"/>
                    <a:pt x="110053" y="114959"/>
                  </a:cubicBezTo>
                  <a:cubicBezTo>
                    <a:pt x="110773" y="115260"/>
                    <a:pt x="111427" y="115390"/>
                    <a:pt x="112033" y="115390"/>
                  </a:cubicBezTo>
                  <a:cubicBezTo>
                    <a:pt x="113828" y="115390"/>
                    <a:pt x="115206" y="114251"/>
                    <a:pt x="116639" y="113005"/>
                  </a:cubicBezTo>
                  <a:cubicBezTo>
                    <a:pt x="118968" y="110983"/>
                    <a:pt x="117853" y="108496"/>
                    <a:pt x="117859" y="106125"/>
                  </a:cubicBezTo>
                  <a:lnTo>
                    <a:pt x="117859" y="106125"/>
                  </a:lnTo>
                  <a:cubicBezTo>
                    <a:pt x="118739" y="106401"/>
                    <a:pt x="119646" y="106535"/>
                    <a:pt x="120519" y="106535"/>
                  </a:cubicBezTo>
                  <a:cubicBezTo>
                    <a:pt x="122496" y="106535"/>
                    <a:pt x="124302" y="105849"/>
                    <a:pt x="125254" y="104575"/>
                  </a:cubicBezTo>
                  <a:cubicBezTo>
                    <a:pt x="126871" y="102406"/>
                    <a:pt x="127912" y="100059"/>
                    <a:pt x="126712" y="97253"/>
                  </a:cubicBezTo>
                  <a:cubicBezTo>
                    <a:pt x="129273" y="96206"/>
                    <a:pt x="130951" y="94325"/>
                    <a:pt x="131019" y="91439"/>
                  </a:cubicBezTo>
                  <a:cubicBezTo>
                    <a:pt x="131080" y="88596"/>
                    <a:pt x="128911" y="86765"/>
                    <a:pt x="127416" y="84583"/>
                  </a:cubicBezTo>
                  <a:cubicBezTo>
                    <a:pt x="130731" y="84093"/>
                    <a:pt x="134021" y="84216"/>
                    <a:pt x="136116" y="80724"/>
                  </a:cubicBezTo>
                  <a:cubicBezTo>
                    <a:pt x="138217" y="77219"/>
                    <a:pt x="137770" y="74530"/>
                    <a:pt x="134646" y="72067"/>
                  </a:cubicBezTo>
                  <a:cubicBezTo>
                    <a:pt x="138267" y="70388"/>
                    <a:pt x="138996" y="69242"/>
                    <a:pt x="138456" y="65971"/>
                  </a:cubicBezTo>
                  <a:cubicBezTo>
                    <a:pt x="137966" y="63054"/>
                    <a:pt x="135516" y="61884"/>
                    <a:pt x="133077" y="60524"/>
                  </a:cubicBezTo>
                  <a:cubicBezTo>
                    <a:pt x="135644" y="59832"/>
                    <a:pt x="137874" y="58950"/>
                    <a:pt x="138352" y="56297"/>
                  </a:cubicBezTo>
                  <a:cubicBezTo>
                    <a:pt x="138928" y="53135"/>
                    <a:pt x="137758" y="50660"/>
                    <a:pt x="134725" y="49300"/>
                  </a:cubicBezTo>
                  <a:cubicBezTo>
                    <a:pt x="137501" y="43290"/>
                    <a:pt x="135111" y="39387"/>
                    <a:pt x="127863" y="38162"/>
                  </a:cubicBezTo>
                  <a:cubicBezTo>
                    <a:pt x="130198" y="36207"/>
                    <a:pt x="131362" y="33879"/>
                    <a:pt x="130155" y="30994"/>
                  </a:cubicBezTo>
                  <a:cubicBezTo>
                    <a:pt x="129403" y="29196"/>
                    <a:pt x="128215" y="27774"/>
                    <a:pt x="125983" y="27774"/>
                  </a:cubicBezTo>
                  <a:cubicBezTo>
                    <a:pt x="125850" y="27774"/>
                    <a:pt x="125713" y="27779"/>
                    <a:pt x="125572" y="27789"/>
                  </a:cubicBezTo>
                  <a:cubicBezTo>
                    <a:pt x="127190" y="24665"/>
                    <a:pt x="125051" y="22784"/>
                    <a:pt x="123391" y="20866"/>
                  </a:cubicBezTo>
                  <a:cubicBezTo>
                    <a:pt x="122355" y="19666"/>
                    <a:pt x="121165" y="19269"/>
                    <a:pt x="119901" y="19269"/>
                  </a:cubicBezTo>
                  <a:cubicBezTo>
                    <a:pt x="118661" y="19269"/>
                    <a:pt x="117349" y="19651"/>
                    <a:pt x="116039" y="20033"/>
                  </a:cubicBezTo>
                  <a:cubicBezTo>
                    <a:pt x="116799" y="17723"/>
                    <a:pt x="117356" y="15640"/>
                    <a:pt x="115622" y="13680"/>
                  </a:cubicBezTo>
                  <a:cubicBezTo>
                    <a:pt x="114518" y="12435"/>
                    <a:pt x="113323" y="12011"/>
                    <a:pt x="112077" y="12011"/>
                  </a:cubicBezTo>
                  <a:cubicBezTo>
                    <a:pt x="110869" y="12011"/>
                    <a:pt x="109613" y="12409"/>
                    <a:pt x="108344" y="12846"/>
                  </a:cubicBezTo>
                  <a:cubicBezTo>
                    <a:pt x="108038" y="9636"/>
                    <a:pt x="105985" y="7823"/>
                    <a:pt x="103314" y="7014"/>
                  </a:cubicBezTo>
                  <a:cubicBezTo>
                    <a:pt x="102688" y="6822"/>
                    <a:pt x="102072" y="6733"/>
                    <a:pt x="101467" y="6733"/>
                  </a:cubicBezTo>
                  <a:cubicBezTo>
                    <a:pt x="99428" y="6733"/>
                    <a:pt x="97526" y="7751"/>
                    <a:pt x="95858" y="9287"/>
                  </a:cubicBezTo>
                  <a:cubicBezTo>
                    <a:pt x="94963" y="5441"/>
                    <a:pt x="93023" y="3426"/>
                    <a:pt x="90658" y="3426"/>
                  </a:cubicBezTo>
                  <a:cubicBezTo>
                    <a:pt x="89315" y="3426"/>
                    <a:pt x="87835" y="4075"/>
                    <a:pt x="86331" y="5409"/>
                  </a:cubicBezTo>
                  <a:cubicBezTo>
                    <a:pt x="84080" y="1822"/>
                    <a:pt x="81266" y="1"/>
                    <a:pt x="7850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"/>
            <p:cNvSpPr/>
            <p:nvPr/>
          </p:nvSpPr>
          <p:spPr>
            <a:xfrm>
              <a:off x="1005661" y="3172372"/>
              <a:ext cx="1828840" cy="1683121"/>
            </a:xfrm>
            <a:custGeom>
              <a:avLst/>
              <a:gdLst/>
              <a:ahLst/>
              <a:cxnLst/>
              <a:rect l="l" t="t" r="r" b="b"/>
              <a:pathLst>
                <a:path w="138996" h="127921" extrusionOk="0">
                  <a:moveTo>
                    <a:pt x="65834" y="1342"/>
                  </a:moveTo>
                  <a:cubicBezTo>
                    <a:pt x="68233" y="1342"/>
                    <a:pt x="69979" y="3032"/>
                    <a:pt x="70720" y="6184"/>
                  </a:cubicBezTo>
                  <a:cubicBezTo>
                    <a:pt x="69090" y="5664"/>
                    <a:pt x="67494" y="5368"/>
                    <a:pt x="65942" y="5368"/>
                  </a:cubicBezTo>
                  <a:cubicBezTo>
                    <a:pt x="63476" y="5368"/>
                    <a:pt x="61119" y="6115"/>
                    <a:pt x="58908" y="7894"/>
                  </a:cubicBezTo>
                  <a:cubicBezTo>
                    <a:pt x="59239" y="3789"/>
                    <a:pt x="63062" y="1491"/>
                    <a:pt x="65531" y="1351"/>
                  </a:cubicBezTo>
                  <a:cubicBezTo>
                    <a:pt x="65633" y="1345"/>
                    <a:pt x="65734" y="1342"/>
                    <a:pt x="65834" y="1342"/>
                  </a:cubicBezTo>
                  <a:close/>
                  <a:moveTo>
                    <a:pt x="79460" y="749"/>
                  </a:moveTo>
                  <a:cubicBezTo>
                    <a:pt x="81617" y="749"/>
                    <a:pt x="83251" y="2176"/>
                    <a:pt x="84475" y="4003"/>
                  </a:cubicBezTo>
                  <a:cubicBezTo>
                    <a:pt x="84983" y="4763"/>
                    <a:pt x="85289" y="5651"/>
                    <a:pt x="85804" y="6730"/>
                  </a:cubicBezTo>
                  <a:cubicBezTo>
                    <a:pt x="85180" y="6696"/>
                    <a:pt x="84599" y="6679"/>
                    <a:pt x="84057" y="6679"/>
                  </a:cubicBezTo>
                  <a:cubicBezTo>
                    <a:pt x="79469" y="6679"/>
                    <a:pt x="77613" y="7864"/>
                    <a:pt x="75493" y="9891"/>
                  </a:cubicBezTo>
                  <a:cubicBezTo>
                    <a:pt x="74427" y="8935"/>
                    <a:pt x="73318" y="8022"/>
                    <a:pt x="72332" y="6999"/>
                  </a:cubicBezTo>
                  <a:cubicBezTo>
                    <a:pt x="72074" y="6730"/>
                    <a:pt x="72031" y="6074"/>
                    <a:pt x="72142" y="5670"/>
                  </a:cubicBezTo>
                  <a:cubicBezTo>
                    <a:pt x="73042" y="2312"/>
                    <a:pt x="75799" y="1216"/>
                    <a:pt x="78752" y="799"/>
                  </a:cubicBezTo>
                  <a:cubicBezTo>
                    <a:pt x="78994" y="766"/>
                    <a:pt x="79230" y="749"/>
                    <a:pt x="79460" y="749"/>
                  </a:cubicBezTo>
                  <a:close/>
                  <a:moveTo>
                    <a:pt x="50722" y="2778"/>
                  </a:moveTo>
                  <a:cubicBezTo>
                    <a:pt x="52623" y="2778"/>
                    <a:pt x="54349" y="3296"/>
                    <a:pt x="54987" y="4322"/>
                  </a:cubicBezTo>
                  <a:cubicBezTo>
                    <a:pt x="56182" y="6258"/>
                    <a:pt x="57658" y="8231"/>
                    <a:pt x="56972" y="10994"/>
                  </a:cubicBezTo>
                  <a:cubicBezTo>
                    <a:pt x="54160" y="8933"/>
                    <a:pt x="51379" y="7354"/>
                    <a:pt x="48297" y="7354"/>
                  </a:cubicBezTo>
                  <a:cubicBezTo>
                    <a:pt x="47082" y="7354"/>
                    <a:pt x="45821" y="7599"/>
                    <a:pt x="44492" y="8157"/>
                  </a:cubicBezTo>
                  <a:lnTo>
                    <a:pt x="44492" y="8157"/>
                  </a:lnTo>
                  <a:cubicBezTo>
                    <a:pt x="44333" y="5498"/>
                    <a:pt x="44982" y="4279"/>
                    <a:pt x="46930" y="3483"/>
                  </a:cubicBezTo>
                  <a:cubicBezTo>
                    <a:pt x="48088" y="3012"/>
                    <a:pt x="49444" y="2778"/>
                    <a:pt x="50722" y="2778"/>
                  </a:cubicBezTo>
                  <a:close/>
                  <a:moveTo>
                    <a:pt x="90093" y="4129"/>
                  </a:moveTo>
                  <a:cubicBezTo>
                    <a:pt x="90650" y="4129"/>
                    <a:pt x="91249" y="4286"/>
                    <a:pt x="91876" y="4616"/>
                  </a:cubicBezTo>
                  <a:cubicBezTo>
                    <a:pt x="94430" y="5958"/>
                    <a:pt x="96134" y="8978"/>
                    <a:pt x="94038" y="11913"/>
                  </a:cubicBezTo>
                  <a:lnTo>
                    <a:pt x="86993" y="6626"/>
                  </a:lnTo>
                  <a:cubicBezTo>
                    <a:pt x="87670" y="5025"/>
                    <a:pt x="88764" y="4129"/>
                    <a:pt x="90093" y="4129"/>
                  </a:cubicBezTo>
                  <a:close/>
                  <a:moveTo>
                    <a:pt x="101473" y="7679"/>
                  </a:moveTo>
                  <a:cubicBezTo>
                    <a:pt x="102134" y="7679"/>
                    <a:pt x="102778" y="7793"/>
                    <a:pt x="103363" y="8041"/>
                  </a:cubicBezTo>
                  <a:lnTo>
                    <a:pt x="101556" y="9260"/>
                  </a:lnTo>
                  <a:lnTo>
                    <a:pt x="101648" y="9597"/>
                  </a:lnTo>
                  <a:lnTo>
                    <a:pt x="104662" y="8654"/>
                  </a:lnTo>
                  <a:cubicBezTo>
                    <a:pt x="107652" y="10822"/>
                    <a:pt x="108117" y="12342"/>
                    <a:pt x="106426" y="14750"/>
                  </a:cubicBezTo>
                  <a:cubicBezTo>
                    <a:pt x="103788" y="12968"/>
                    <a:pt x="100968" y="11872"/>
                    <a:pt x="97901" y="11872"/>
                  </a:cubicBezTo>
                  <a:cubicBezTo>
                    <a:pt x="97022" y="11872"/>
                    <a:pt x="96123" y="11962"/>
                    <a:pt x="95202" y="12152"/>
                  </a:cubicBezTo>
                  <a:cubicBezTo>
                    <a:pt x="95525" y="9731"/>
                    <a:pt x="98659" y="7679"/>
                    <a:pt x="101473" y="7679"/>
                  </a:cubicBezTo>
                  <a:close/>
                  <a:moveTo>
                    <a:pt x="66404" y="6207"/>
                  </a:moveTo>
                  <a:cubicBezTo>
                    <a:pt x="69506" y="6207"/>
                    <a:pt x="72274" y="7403"/>
                    <a:pt x="74439" y="10308"/>
                  </a:cubicBezTo>
                  <a:cubicBezTo>
                    <a:pt x="74371" y="10306"/>
                    <a:pt x="74303" y="10306"/>
                    <a:pt x="74235" y="10306"/>
                  </a:cubicBezTo>
                  <a:cubicBezTo>
                    <a:pt x="69964" y="10306"/>
                    <a:pt x="67752" y="12782"/>
                    <a:pt x="66376" y="16588"/>
                  </a:cubicBezTo>
                  <a:lnTo>
                    <a:pt x="66370" y="16588"/>
                  </a:lnTo>
                  <a:cubicBezTo>
                    <a:pt x="64348" y="13126"/>
                    <a:pt x="61248" y="11846"/>
                    <a:pt x="57640" y="11202"/>
                  </a:cubicBezTo>
                  <a:cubicBezTo>
                    <a:pt x="59227" y="7667"/>
                    <a:pt x="62235" y="6454"/>
                    <a:pt x="65592" y="6233"/>
                  </a:cubicBezTo>
                  <a:cubicBezTo>
                    <a:pt x="65865" y="6216"/>
                    <a:pt x="66136" y="6207"/>
                    <a:pt x="66404" y="6207"/>
                  </a:cubicBezTo>
                  <a:close/>
                  <a:moveTo>
                    <a:pt x="83266" y="7497"/>
                  </a:moveTo>
                  <a:cubicBezTo>
                    <a:pt x="86858" y="7497"/>
                    <a:pt x="90585" y="9319"/>
                    <a:pt x="92874" y="12850"/>
                  </a:cubicBezTo>
                  <a:cubicBezTo>
                    <a:pt x="92040" y="12751"/>
                    <a:pt x="91226" y="12693"/>
                    <a:pt x="90441" y="12693"/>
                  </a:cubicBezTo>
                  <a:cubicBezTo>
                    <a:pt x="86902" y="12693"/>
                    <a:pt x="83943" y="13880"/>
                    <a:pt x="82293" y="17886"/>
                  </a:cubicBezTo>
                  <a:cubicBezTo>
                    <a:pt x="82416" y="13622"/>
                    <a:pt x="79867" y="11582"/>
                    <a:pt x="76363" y="10314"/>
                  </a:cubicBezTo>
                  <a:cubicBezTo>
                    <a:pt x="78216" y="8422"/>
                    <a:pt x="80707" y="7497"/>
                    <a:pt x="83266" y="7497"/>
                  </a:cubicBezTo>
                  <a:close/>
                  <a:moveTo>
                    <a:pt x="39157" y="7227"/>
                  </a:moveTo>
                  <a:cubicBezTo>
                    <a:pt x="39202" y="7227"/>
                    <a:pt x="39247" y="7229"/>
                    <a:pt x="39290" y="7232"/>
                  </a:cubicBezTo>
                  <a:cubicBezTo>
                    <a:pt x="40602" y="7342"/>
                    <a:pt x="41888" y="7771"/>
                    <a:pt x="43175" y="8335"/>
                  </a:cubicBezTo>
                  <a:cubicBezTo>
                    <a:pt x="40749" y="9248"/>
                    <a:pt x="39064" y="10816"/>
                    <a:pt x="37685" y="12752"/>
                  </a:cubicBezTo>
                  <a:cubicBezTo>
                    <a:pt x="36252" y="14762"/>
                    <a:pt x="36190" y="16980"/>
                    <a:pt x="36736" y="19320"/>
                  </a:cubicBezTo>
                  <a:cubicBezTo>
                    <a:pt x="34873" y="16808"/>
                    <a:pt x="34083" y="14002"/>
                    <a:pt x="34322" y="10982"/>
                  </a:cubicBezTo>
                  <a:cubicBezTo>
                    <a:pt x="34435" y="9514"/>
                    <a:pt x="37465" y="7227"/>
                    <a:pt x="39157" y="7227"/>
                  </a:cubicBezTo>
                  <a:close/>
                  <a:moveTo>
                    <a:pt x="48170" y="8338"/>
                  </a:moveTo>
                  <a:cubicBezTo>
                    <a:pt x="50892" y="8338"/>
                    <a:pt x="53782" y="9448"/>
                    <a:pt x="55765" y="11533"/>
                  </a:cubicBezTo>
                  <a:cubicBezTo>
                    <a:pt x="51115" y="12605"/>
                    <a:pt x="49173" y="15613"/>
                    <a:pt x="49191" y="20313"/>
                  </a:cubicBezTo>
                  <a:cubicBezTo>
                    <a:pt x="47292" y="18905"/>
                    <a:pt x="45389" y="18319"/>
                    <a:pt x="43460" y="18319"/>
                  </a:cubicBezTo>
                  <a:cubicBezTo>
                    <a:pt x="41661" y="18319"/>
                    <a:pt x="39839" y="18829"/>
                    <a:pt x="37979" y="19657"/>
                  </a:cubicBezTo>
                  <a:cubicBezTo>
                    <a:pt x="36828" y="17445"/>
                    <a:pt x="37146" y="15368"/>
                    <a:pt x="38384" y="13316"/>
                  </a:cubicBezTo>
                  <a:cubicBezTo>
                    <a:pt x="40020" y="10602"/>
                    <a:pt x="42697" y="9560"/>
                    <a:pt x="45558" y="8709"/>
                  </a:cubicBezTo>
                  <a:cubicBezTo>
                    <a:pt x="46384" y="8460"/>
                    <a:pt x="47268" y="8338"/>
                    <a:pt x="48170" y="8338"/>
                  </a:cubicBezTo>
                  <a:close/>
                  <a:moveTo>
                    <a:pt x="111804" y="12849"/>
                  </a:moveTo>
                  <a:cubicBezTo>
                    <a:pt x="112289" y="12849"/>
                    <a:pt x="112776" y="12922"/>
                    <a:pt x="113245" y="13077"/>
                  </a:cubicBezTo>
                  <a:cubicBezTo>
                    <a:pt x="115341" y="13769"/>
                    <a:pt x="116247" y="15515"/>
                    <a:pt x="115739" y="17868"/>
                  </a:cubicBezTo>
                  <a:cubicBezTo>
                    <a:pt x="115163" y="20515"/>
                    <a:pt x="114011" y="22438"/>
                    <a:pt x="112118" y="23817"/>
                  </a:cubicBezTo>
                  <a:cubicBezTo>
                    <a:pt x="111383" y="20570"/>
                    <a:pt x="110280" y="17543"/>
                    <a:pt x="107480" y="15558"/>
                  </a:cubicBezTo>
                  <a:cubicBezTo>
                    <a:pt x="108191" y="13885"/>
                    <a:pt x="109983" y="12849"/>
                    <a:pt x="111804" y="12849"/>
                  </a:cubicBezTo>
                  <a:close/>
                  <a:moveTo>
                    <a:pt x="98063" y="12798"/>
                  </a:moveTo>
                  <a:cubicBezTo>
                    <a:pt x="103238" y="12798"/>
                    <a:pt x="110707" y="17295"/>
                    <a:pt x="110874" y="23652"/>
                  </a:cubicBezTo>
                  <a:cubicBezTo>
                    <a:pt x="109286" y="22581"/>
                    <a:pt x="107773" y="22155"/>
                    <a:pt x="106303" y="22155"/>
                  </a:cubicBezTo>
                  <a:cubicBezTo>
                    <a:pt x="103708" y="22155"/>
                    <a:pt x="101246" y="23484"/>
                    <a:pt x="98731" y="24950"/>
                  </a:cubicBezTo>
                  <a:cubicBezTo>
                    <a:pt x="100330" y="20215"/>
                    <a:pt x="99221" y="16336"/>
                    <a:pt x="94822" y="13641"/>
                  </a:cubicBezTo>
                  <a:cubicBezTo>
                    <a:pt x="95673" y="13066"/>
                    <a:pt x="96799" y="12798"/>
                    <a:pt x="98063" y="12798"/>
                  </a:cubicBezTo>
                  <a:close/>
                  <a:moveTo>
                    <a:pt x="28468" y="15654"/>
                  </a:moveTo>
                  <a:cubicBezTo>
                    <a:pt x="30916" y="15654"/>
                    <a:pt x="32935" y="16825"/>
                    <a:pt x="34996" y="18622"/>
                  </a:cubicBezTo>
                  <a:lnTo>
                    <a:pt x="35002" y="18622"/>
                  </a:lnTo>
                  <a:cubicBezTo>
                    <a:pt x="27705" y="19179"/>
                    <a:pt x="27834" y="18977"/>
                    <a:pt x="23079" y="25085"/>
                  </a:cubicBezTo>
                  <a:cubicBezTo>
                    <a:pt x="21934" y="23425"/>
                    <a:pt x="21156" y="21850"/>
                    <a:pt x="22228" y="19780"/>
                  </a:cubicBezTo>
                  <a:cubicBezTo>
                    <a:pt x="23539" y="17243"/>
                    <a:pt x="25444" y="15718"/>
                    <a:pt x="28299" y="15656"/>
                  </a:cubicBezTo>
                  <a:cubicBezTo>
                    <a:pt x="28356" y="15655"/>
                    <a:pt x="28412" y="15654"/>
                    <a:pt x="28468" y="15654"/>
                  </a:cubicBezTo>
                  <a:close/>
                  <a:moveTo>
                    <a:pt x="57472" y="12241"/>
                  </a:moveTo>
                  <a:cubicBezTo>
                    <a:pt x="61312" y="12241"/>
                    <a:pt x="64977" y="14939"/>
                    <a:pt x="65776" y="18769"/>
                  </a:cubicBezTo>
                  <a:cubicBezTo>
                    <a:pt x="62370" y="20282"/>
                    <a:pt x="61438" y="22598"/>
                    <a:pt x="62253" y="27511"/>
                  </a:cubicBezTo>
                  <a:cubicBezTo>
                    <a:pt x="61598" y="27603"/>
                    <a:pt x="60948" y="27689"/>
                    <a:pt x="60164" y="27787"/>
                  </a:cubicBezTo>
                  <a:cubicBezTo>
                    <a:pt x="58580" y="24141"/>
                    <a:pt x="56856" y="20576"/>
                    <a:pt x="52652" y="20576"/>
                  </a:cubicBezTo>
                  <a:cubicBezTo>
                    <a:pt x="51946" y="20576"/>
                    <a:pt x="51170" y="20677"/>
                    <a:pt x="50312" y="20895"/>
                  </a:cubicBezTo>
                  <a:cubicBezTo>
                    <a:pt x="49050" y="17690"/>
                    <a:pt x="51305" y="13769"/>
                    <a:pt x="55116" y="12593"/>
                  </a:cubicBezTo>
                  <a:cubicBezTo>
                    <a:pt x="55893" y="12354"/>
                    <a:pt x="56686" y="12241"/>
                    <a:pt x="57472" y="12241"/>
                  </a:cubicBezTo>
                  <a:close/>
                  <a:moveTo>
                    <a:pt x="73729" y="11213"/>
                  </a:moveTo>
                  <a:cubicBezTo>
                    <a:pt x="73941" y="11213"/>
                    <a:pt x="74153" y="11224"/>
                    <a:pt x="74366" y="11245"/>
                  </a:cubicBezTo>
                  <a:cubicBezTo>
                    <a:pt x="80204" y="11827"/>
                    <a:pt x="81546" y="13788"/>
                    <a:pt x="81044" y="20349"/>
                  </a:cubicBezTo>
                  <a:cubicBezTo>
                    <a:pt x="76957" y="22193"/>
                    <a:pt x="76001" y="23694"/>
                    <a:pt x="76136" y="28020"/>
                  </a:cubicBezTo>
                  <a:cubicBezTo>
                    <a:pt x="76048" y="28041"/>
                    <a:pt x="75948" y="28100"/>
                    <a:pt x="75870" y="28100"/>
                  </a:cubicBezTo>
                  <a:cubicBezTo>
                    <a:pt x="75856" y="28100"/>
                    <a:pt x="75842" y="28098"/>
                    <a:pt x="75830" y="28093"/>
                  </a:cubicBezTo>
                  <a:cubicBezTo>
                    <a:pt x="73067" y="27107"/>
                    <a:pt x="73073" y="27107"/>
                    <a:pt x="72944" y="24068"/>
                  </a:cubicBezTo>
                  <a:cubicBezTo>
                    <a:pt x="72865" y="22034"/>
                    <a:pt x="70769" y="19602"/>
                    <a:pt x="68582" y="19008"/>
                  </a:cubicBezTo>
                  <a:cubicBezTo>
                    <a:pt x="68043" y="18861"/>
                    <a:pt x="67504" y="18756"/>
                    <a:pt x="66891" y="18615"/>
                  </a:cubicBezTo>
                  <a:cubicBezTo>
                    <a:pt x="67505" y="13565"/>
                    <a:pt x="70582" y="11213"/>
                    <a:pt x="73729" y="11213"/>
                  </a:cubicBezTo>
                  <a:close/>
                  <a:moveTo>
                    <a:pt x="119330" y="20158"/>
                  </a:moveTo>
                  <a:cubicBezTo>
                    <a:pt x="119859" y="20158"/>
                    <a:pt x="120413" y="20230"/>
                    <a:pt x="120995" y="20380"/>
                  </a:cubicBezTo>
                  <a:cubicBezTo>
                    <a:pt x="123299" y="20968"/>
                    <a:pt x="124285" y="22996"/>
                    <a:pt x="125113" y="24975"/>
                  </a:cubicBezTo>
                  <a:cubicBezTo>
                    <a:pt x="125713" y="26421"/>
                    <a:pt x="124806" y="27426"/>
                    <a:pt x="123556" y="28320"/>
                  </a:cubicBezTo>
                  <a:lnTo>
                    <a:pt x="123556" y="28314"/>
                  </a:lnTo>
                  <a:cubicBezTo>
                    <a:pt x="121044" y="25287"/>
                    <a:pt x="117730" y="24056"/>
                    <a:pt x="114029" y="23413"/>
                  </a:cubicBezTo>
                  <a:cubicBezTo>
                    <a:pt x="115433" y="21373"/>
                    <a:pt x="117162" y="20158"/>
                    <a:pt x="119330" y="20158"/>
                  </a:cubicBezTo>
                  <a:close/>
                  <a:moveTo>
                    <a:pt x="66988" y="19555"/>
                  </a:moveTo>
                  <a:cubicBezTo>
                    <a:pt x="67881" y="19555"/>
                    <a:pt x="68777" y="19861"/>
                    <a:pt x="69599" y="20398"/>
                  </a:cubicBezTo>
                  <a:cubicBezTo>
                    <a:pt x="71811" y="21844"/>
                    <a:pt x="72601" y="24246"/>
                    <a:pt x="71933" y="27346"/>
                  </a:cubicBezTo>
                  <a:cubicBezTo>
                    <a:pt x="69685" y="27370"/>
                    <a:pt x="68429" y="28755"/>
                    <a:pt x="67804" y="30440"/>
                  </a:cubicBezTo>
                  <a:cubicBezTo>
                    <a:pt x="67136" y="29931"/>
                    <a:pt x="66432" y="29313"/>
                    <a:pt x="65647" y="28822"/>
                  </a:cubicBezTo>
                  <a:cubicBezTo>
                    <a:pt x="64900" y="28351"/>
                    <a:pt x="64073" y="28008"/>
                    <a:pt x="63154" y="27548"/>
                  </a:cubicBezTo>
                  <a:cubicBezTo>
                    <a:pt x="62707" y="24810"/>
                    <a:pt x="61990" y="21942"/>
                    <a:pt x="64973" y="20129"/>
                  </a:cubicBezTo>
                  <a:cubicBezTo>
                    <a:pt x="65620" y="19735"/>
                    <a:pt x="66303" y="19555"/>
                    <a:pt x="66988" y="19555"/>
                  </a:cubicBezTo>
                  <a:close/>
                  <a:moveTo>
                    <a:pt x="90674" y="13519"/>
                  </a:moveTo>
                  <a:cubicBezTo>
                    <a:pt x="92712" y="13519"/>
                    <a:pt x="94631" y="14213"/>
                    <a:pt x="96305" y="15895"/>
                  </a:cubicBezTo>
                  <a:cubicBezTo>
                    <a:pt x="99191" y="18805"/>
                    <a:pt x="99074" y="22193"/>
                    <a:pt x="97291" y="25918"/>
                  </a:cubicBezTo>
                  <a:cubicBezTo>
                    <a:pt x="96431" y="25605"/>
                    <a:pt x="95663" y="25465"/>
                    <a:pt x="94967" y="25465"/>
                  </a:cubicBezTo>
                  <a:cubicBezTo>
                    <a:pt x="91819" y="25465"/>
                    <a:pt x="90167" y="28322"/>
                    <a:pt x="88285" y="30801"/>
                  </a:cubicBezTo>
                  <a:cubicBezTo>
                    <a:pt x="85982" y="30336"/>
                    <a:pt x="85945" y="28914"/>
                    <a:pt x="86613" y="27168"/>
                  </a:cubicBezTo>
                  <a:cubicBezTo>
                    <a:pt x="86772" y="26752"/>
                    <a:pt x="86839" y="26298"/>
                    <a:pt x="86937" y="25863"/>
                  </a:cubicBezTo>
                  <a:cubicBezTo>
                    <a:pt x="87728" y="22340"/>
                    <a:pt x="86907" y="21091"/>
                    <a:pt x="83292" y="20282"/>
                  </a:cubicBezTo>
                  <a:cubicBezTo>
                    <a:pt x="83133" y="20245"/>
                    <a:pt x="82992" y="20141"/>
                    <a:pt x="82851" y="20074"/>
                  </a:cubicBezTo>
                  <a:cubicBezTo>
                    <a:pt x="82937" y="17402"/>
                    <a:pt x="84524" y="15007"/>
                    <a:pt x="86907" y="14204"/>
                  </a:cubicBezTo>
                  <a:cubicBezTo>
                    <a:pt x="88188" y="13768"/>
                    <a:pt x="89452" y="13519"/>
                    <a:pt x="90674" y="13519"/>
                  </a:cubicBezTo>
                  <a:close/>
                  <a:moveTo>
                    <a:pt x="82535" y="21125"/>
                  </a:moveTo>
                  <a:cubicBezTo>
                    <a:pt x="83517" y="21125"/>
                    <a:pt x="84451" y="21376"/>
                    <a:pt x="85161" y="21899"/>
                  </a:cubicBezTo>
                  <a:cubicBezTo>
                    <a:pt x="85816" y="22383"/>
                    <a:pt x="86466" y="23480"/>
                    <a:pt x="86386" y="24221"/>
                  </a:cubicBezTo>
                  <a:cubicBezTo>
                    <a:pt x="86202" y="26035"/>
                    <a:pt x="85596" y="27793"/>
                    <a:pt x="85289" y="29019"/>
                  </a:cubicBezTo>
                  <a:lnTo>
                    <a:pt x="79132" y="31292"/>
                  </a:lnTo>
                  <a:lnTo>
                    <a:pt x="79132" y="31298"/>
                  </a:lnTo>
                  <a:cubicBezTo>
                    <a:pt x="78562" y="30599"/>
                    <a:pt x="77662" y="29784"/>
                    <a:pt x="77141" y="28773"/>
                  </a:cubicBezTo>
                  <a:cubicBezTo>
                    <a:pt x="76810" y="28124"/>
                    <a:pt x="77067" y="27187"/>
                    <a:pt x="77012" y="26384"/>
                  </a:cubicBezTo>
                  <a:cubicBezTo>
                    <a:pt x="76779" y="23020"/>
                    <a:pt x="79837" y="21125"/>
                    <a:pt x="82535" y="21125"/>
                  </a:cubicBezTo>
                  <a:close/>
                  <a:moveTo>
                    <a:pt x="43319" y="19239"/>
                  </a:moveTo>
                  <a:cubicBezTo>
                    <a:pt x="45432" y="19239"/>
                    <a:pt x="47536" y="19989"/>
                    <a:pt x="49301" y="21605"/>
                  </a:cubicBezTo>
                  <a:cubicBezTo>
                    <a:pt x="45613" y="24497"/>
                    <a:pt x="45178" y="27174"/>
                    <a:pt x="49645" y="33411"/>
                  </a:cubicBezTo>
                  <a:lnTo>
                    <a:pt x="47494" y="34967"/>
                  </a:lnTo>
                  <a:cubicBezTo>
                    <a:pt x="45003" y="33501"/>
                    <a:pt x="42601" y="31728"/>
                    <a:pt x="39764" y="31728"/>
                  </a:cubicBezTo>
                  <a:cubicBezTo>
                    <a:pt x="38819" y="31728"/>
                    <a:pt x="37827" y="31925"/>
                    <a:pt x="36766" y="32394"/>
                  </a:cubicBezTo>
                  <a:cubicBezTo>
                    <a:pt x="33985" y="30085"/>
                    <a:pt x="33280" y="25753"/>
                    <a:pt x="35351" y="23235"/>
                  </a:cubicBezTo>
                  <a:cubicBezTo>
                    <a:pt x="37449" y="20674"/>
                    <a:pt x="40394" y="19239"/>
                    <a:pt x="43319" y="19239"/>
                  </a:cubicBezTo>
                  <a:close/>
                  <a:moveTo>
                    <a:pt x="52618" y="21429"/>
                  </a:moveTo>
                  <a:cubicBezTo>
                    <a:pt x="54381" y="21429"/>
                    <a:pt x="56026" y="22516"/>
                    <a:pt x="57156" y="24013"/>
                  </a:cubicBezTo>
                  <a:cubicBezTo>
                    <a:pt x="57628" y="24638"/>
                    <a:pt x="57946" y="25367"/>
                    <a:pt x="58363" y="26035"/>
                  </a:cubicBezTo>
                  <a:cubicBezTo>
                    <a:pt x="59178" y="27315"/>
                    <a:pt x="59361" y="28369"/>
                    <a:pt x="57799" y="29362"/>
                  </a:cubicBezTo>
                  <a:cubicBezTo>
                    <a:pt x="56586" y="30146"/>
                    <a:pt x="56243" y="31506"/>
                    <a:pt x="56500" y="32964"/>
                  </a:cubicBezTo>
                  <a:cubicBezTo>
                    <a:pt x="56653" y="33837"/>
                    <a:pt x="56769" y="34715"/>
                    <a:pt x="56976" y="36096"/>
                  </a:cubicBezTo>
                  <a:lnTo>
                    <a:pt x="56976" y="36096"/>
                  </a:lnTo>
                  <a:cubicBezTo>
                    <a:pt x="55281" y="33924"/>
                    <a:pt x="53390" y="33245"/>
                    <a:pt x="51103" y="32823"/>
                  </a:cubicBezTo>
                  <a:cubicBezTo>
                    <a:pt x="49920" y="32603"/>
                    <a:pt x="48830" y="30808"/>
                    <a:pt x="48107" y="29496"/>
                  </a:cubicBezTo>
                  <a:cubicBezTo>
                    <a:pt x="46777" y="27107"/>
                    <a:pt x="47310" y="24889"/>
                    <a:pt x="48946" y="23186"/>
                  </a:cubicBezTo>
                  <a:cubicBezTo>
                    <a:pt x="50141" y="21941"/>
                    <a:pt x="51407" y="21429"/>
                    <a:pt x="52618" y="21429"/>
                  </a:cubicBezTo>
                  <a:close/>
                  <a:moveTo>
                    <a:pt x="32806" y="19685"/>
                  </a:moveTo>
                  <a:cubicBezTo>
                    <a:pt x="34222" y="19685"/>
                    <a:pt x="35618" y="19986"/>
                    <a:pt x="36754" y="20631"/>
                  </a:cubicBezTo>
                  <a:cubicBezTo>
                    <a:pt x="32864" y="23431"/>
                    <a:pt x="32557" y="27965"/>
                    <a:pt x="34751" y="31696"/>
                  </a:cubicBezTo>
                  <a:cubicBezTo>
                    <a:pt x="33301" y="31092"/>
                    <a:pt x="31995" y="30814"/>
                    <a:pt x="30812" y="30814"/>
                  </a:cubicBezTo>
                  <a:cubicBezTo>
                    <a:pt x="27518" y="30814"/>
                    <a:pt x="25172" y="32965"/>
                    <a:pt x="23306" y="36223"/>
                  </a:cubicBezTo>
                  <a:cubicBezTo>
                    <a:pt x="20684" y="32492"/>
                    <a:pt x="21928" y="27309"/>
                    <a:pt x="26676" y="22022"/>
                  </a:cubicBezTo>
                  <a:cubicBezTo>
                    <a:pt x="28021" y="20527"/>
                    <a:pt x="30440" y="19685"/>
                    <a:pt x="32806" y="19685"/>
                  </a:cubicBezTo>
                  <a:close/>
                  <a:moveTo>
                    <a:pt x="72422" y="28251"/>
                  </a:moveTo>
                  <a:cubicBezTo>
                    <a:pt x="72745" y="28251"/>
                    <a:pt x="73075" y="28282"/>
                    <a:pt x="73410" y="28345"/>
                  </a:cubicBezTo>
                  <a:cubicBezTo>
                    <a:pt x="75254" y="28694"/>
                    <a:pt x="76871" y="29349"/>
                    <a:pt x="77796" y="31089"/>
                  </a:cubicBezTo>
                  <a:cubicBezTo>
                    <a:pt x="78109" y="31677"/>
                    <a:pt x="78250" y="32364"/>
                    <a:pt x="78507" y="33123"/>
                  </a:cubicBezTo>
                  <a:cubicBezTo>
                    <a:pt x="77721" y="33050"/>
                    <a:pt x="77059" y="33006"/>
                    <a:pt x="76489" y="33006"/>
                  </a:cubicBezTo>
                  <a:cubicBezTo>
                    <a:pt x="74129" y="33006"/>
                    <a:pt x="73363" y="33757"/>
                    <a:pt x="72001" y="36230"/>
                  </a:cubicBezTo>
                  <a:cubicBezTo>
                    <a:pt x="70922" y="35482"/>
                    <a:pt x="69783" y="34771"/>
                    <a:pt x="68741" y="33938"/>
                  </a:cubicBezTo>
                  <a:cubicBezTo>
                    <a:pt x="68331" y="33607"/>
                    <a:pt x="67896" y="32995"/>
                    <a:pt x="67908" y="32523"/>
                  </a:cubicBezTo>
                  <a:cubicBezTo>
                    <a:pt x="67989" y="29990"/>
                    <a:pt x="69982" y="28251"/>
                    <a:pt x="72422" y="28251"/>
                  </a:cubicBezTo>
                  <a:close/>
                  <a:moveTo>
                    <a:pt x="61782" y="28489"/>
                  </a:moveTo>
                  <a:cubicBezTo>
                    <a:pt x="64256" y="28489"/>
                    <a:pt x="66929" y="30392"/>
                    <a:pt x="67081" y="32817"/>
                  </a:cubicBezTo>
                  <a:cubicBezTo>
                    <a:pt x="67105" y="33270"/>
                    <a:pt x="66756" y="33999"/>
                    <a:pt x="66389" y="34165"/>
                  </a:cubicBezTo>
                  <a:cubicBezTo>
                    <a:pt x="64581" y="34974"/>
                    <a:pt x="63760" y="36352"/>
                    <a:pt x="63711" y="37884"/>
                  </a:cubicBezTo>
                  <a:cubicBezTo>
                    <a:pt x="62039" y="37577"/>
                    <a:pt x="60519" y="37320"/>
                    <a:pt x="59006" y="37020"/>
                  </a:cubicBezTo>
                  <a:cubicBezTo>
                    <a:pt x="58675" y="36953"/>
                    <a:pt x="58265" y="36793"/>
                    <a:pt x="58081" y="36542"/>
                  </a:cubicBezTo>
                  <a:cubicBezTo>
                    <a:pt x="56359" y="34085"/>
                    <a:pt x="57193" y="30446"/>
                    <a:pt x="59772" y="28988"/>
                  </a:cubicBezTo>
                  <a:cubicBezTo>
                    <a:pt x="60383" y="28645"/>
                    <a:pt x="61075" y="28489"/>
                    <a:pt x="61782" y="28489"/>
                  </a:cubicBezTo>
                  <a:close/>
                  <a:moveTo>
                    <a:pt x="94576" y="26450"/>
                  </a:moveTo>
                  <a:cubicBezTo>
                    <a:pt x="97056" y="26450"/>
                    <a:pt x="99812" y="28097"/>
                    <a:pt x="100686" y="30164"/>
                  </a:cubicBezTo>
                  <a:cubicBezTo>
                    <a:pt x="101464" y="32002"/>
                    <a:pt x="100018" y="35660"/>
                    <a:pt x="97880" y="37314"/>
                  </a:cubicBezTo>
                  <a:cubicBezTo>
                    <a:pt x="97260" y="37794"/>
                    <a:pt x="96715" y="38128"/>
                    <a:pt x="96027" y="38128"/>
                  </a:cubicBezTo>
                  <a:cubicBezTo>
                    <a:pt x="95661" y="38128"/>
                    <a:pt x="95254" y="38033"/>
                    <a:pt x="94773" y="37816"/>
                  </a:cubicBezTo>
                  <a:cubicBezTo>
                    <a:pt x="93456" y="37222"/>
                    <a:pt x="91765" y="37473"/>
                    <a:pt x="90160" y="37351"/>
                  </a:cubicBezTo>
                  <a:cubicBezTo>
                    <a:pt x="90650" y="35611"/>
                    <a:pt x="90558" y="33681"/>
                    <a:pt x="89192" y="31959"/>
                  </a:cubicBezTo>
                  <a:cubicBezTo>
                    <a:pt x="89057" y="31788"/>
                    <a:pt x="89039" y="31451"/>
                    <a:pt x="89094" y="31212"/>
                  </a:cubicBezTo>
                  <a:cubicBezTo>
                    <a:pt x="89462" y="29564"/>
                    <a:pt x="92696" y="26568"/>
                    <a:pt x="94191" y="26464"/>
                  </a:cubicBezTo>
                  <a:cubicBezTo>
                    <a:pt x="94319" y="26455"/>
                    <a:pt x="94447" y="26450"/>
                    <a:pt x="94576" y="26450"/>
                  </a:cubicBezTo>
                  <a:close/>
                  <a:moveTo>
                    <a:pt x="21038" y="25860"/>
                  </a:moveTo>
                  <a:cubicBezTo>
                    <a:pt x="21510" y="25860"/>
                    <a:pt x="21999" y="25891"/>
                    <a:pt x="22503" y="25955"/>
                  </a:cubicBezTo>
                  <a:cubicBezTo>
                    <a:pt x="20653" y="29656"/>
                    <a:pt x="21149" y="33417"/>
                    <a:pt x="22265" y="37130"/>
                  </a:cubicBezTo>
                  <a:lnTo>
                    <a:pt x="15838" y="38460"/>
                  </a:lnTo>
                  <a:cubicBezTo>
                    <a:pt x="12823" y="36377"/>
                    <a:pt x="12486" y="33007"/>
                    <a:pt x="13797" y="30256"/>
                  </a:cubicBezTo>
                  <a:cubicBezTo>
                    <a:pt x="15130" y="27462"/>
                    <a:pt x="17665" y="25860"/>
                    <a:pt x="21038" y="25860"/>
                  </a:cubicBezTo>
                  <a:close/>
                  <a:moveTo>
                    <a:pt x="126138" y="28632"/>
                  </a:moveTo>
                  <a:cubicBezTo>
                    <a:pt x="126851" y="28632"/>
                    <a:pt x="127544" y="28933"/>
                    <a:pt x="128219" y="29545"/>
                  </a:cubicBezTo>
                  <a:cubicBezTo>
                    <a:pt x="129665" y="30863"/>
                    <a:pt x="130332" y="33436"/>
                    <a:pt x="129217" y="35066"/>
                  </a:cubicBezTo>
                  <a:cubicBezTo>
                    <a:pt x="128133" y="36652"/>
                    <a:pt x="126565" y="37902"/>
                    <a:pt x="125045" y="39134"/>
                  </a:cubicBezTo>
                  <a:cubicBezTo>
                    <a:pt x="126013" y="35206"/>
                    <a:pt x="126056" y="32456"/>
                    <a:pt x="124267" y="29282"/>
                  </a:cubicBezTo>
                  <a:cubicBezTo>
                    <a:pt x="124907" y="28851"/>
                    <a:pt x="125530" y="28632"/>
                    <a:pt x="126138" y="28632"/>
                  </a:cubicBezTo>
                  <a:close/>
                  <a:moveTo>
                    <a:pt x="114335" y="24632"/>
                  </a:moveTo>
                  <a:cubicBezTo>
                    <a:pt x="116920" y="24632"/>
                    <a:pt x="120421" y="26089"/>
                    <a:pt x="122368" y="28222"/>
                  </a:cubicBezTo>
                  <a:cubicBezTo>
                    <a:pt x="125076" y="31200"/>
                    <a:pt x="125878" y="35727"/>
                    <a:pt x="123275" y="39213"/>
                  </a:cubicBezTo>
                  <a:cubicBezTo>
                    <a:pt x="121149" y="36802"/>
                    <a:pt x="118696" y="35794"/>
                    <a:pt x="115932" y="35794"/>
                  </a:cubicBezTo>
                  <a:cubicBezTo>
                    <a:pt x="114609" y="35794"/>
                    <a:pt x="113214" y="36025"/>
                    <a:pt x="111750" y="36444"/>
                  </a:cubicBezTo>
                  <a:cubicBezTo>
                    <a:pt x="113760" y="32517"/>
                    <a:pt x="114930" y="28835"/>
                    <a:pt x="112241" y="25091"/>
                  </a:cubicBezTo>
                  <a:cubicBezTo>
                    <a:pt x="112796" y="24777"/>
                    <a:pt x="113520" y="24632"/>
                    <a:pt x="114335" y="24632"/>
                  </a:cubicBezTo>
                  <a:close/>
                  <a:moveTo>
                    <a:pt x="105588" y="23064"/>
                  </a:moveTo>
                  <a:cubicBezTo>
                    <a:pt x="107988" y="23064"/>
                    <a:pt x="110370" y="24123"/>
                    <a:pt x="111940" y="26274"/>
                  </a:cubicBezTo>
                  <a:cubicBezTo>
                    <a:pt x="113110" y="27879"/>
                    <a:pt x="113209" y="29699"/>
                    <a:pt x="112694" y="31592"/>
                  </a:cubicBezTo>
                  <a:cubicBezTo>
                    <a:pt x="112026" y="34042"/>
                    <a:pt x="111211" y="36395"/>
                    <a:pt x="109226" y="38098"/>
                  </a:cubicBezTo>
                  <a:cubicBezTo>
                    <a:pt x="106942" y="36997"/>
                    <a:pt x="105493" y="36361"/>
                    <a:pt x="104227" y="36361"/>
                  </a:cubicBezTo>
                  <a:cubicBezTo>
                    <a:pt x="102458" y="36361"/>
                    <a:pt x="101046" y="37603"/>
                    <a:pt x="98210" y="40549"/>
                  </a:cubicBezTo>
                  <a:lnTo>
                    <a:pt x="97065" y="39146"/>
                  </a:lnTo>
                  <a:lnTo>
                    <a:pt x="97065" y="39140"/>
                  </a:lnTo>
                  <a:cubicBezTo>
                    <a:pt x="102946" y="33534"/>
                    <a:pt x="103283" y="30918"/>
                    <a:pt x="98793" y="26672"/>
                  </a:cubicBezTo>
                  <a:cubicBezTo>
                    <a:pt x="100428" y="24280"/>
                    <a:pt x="103018" y="23064"/>
                    <a:pt x="105588" y="23064"/>
                  </a:cubicBezTo>
                  <a:close/>
                  <a:moveTo>
                    <a:pt x="84324" y="30520"/>
                  </a:moveTo>
                  <a:cubicBezTo>
                    <a:pt x="85779" y="30520"/>
                    <a:pt x="87185" y="31165"/>
                    <a:pt x="88285" y="32480"/>
                  </a:cubicBezTo>
                  <a:cubicBezTo>
                    <a:pt x="89259" y="33632"/>
                    <a:pt x="90417" y="34967"/>
                    <a:pt x="88898" y="36597"/>
                  </a:cubicBezTo>
                  <a:cubicBezTo>
                    <a:pt x="88849" y="36658"/>
                    <a:pt x="89002" y="36897"/>
                    <a:pt x="89039" y="37057"/>
                  </a:cubicBezTo>
                  <a:cubicBezTo>
                    <a:pt x="89370" y="38417"/>
                    <a:pt x="88855" y="39262"/>
                    <a:pt x="87489" y="39262"/>
                  </a:cubicBezTo>
                  <a:cubicBezTo>
                    <a:pt x="85155" y="39262"/>
                    <a:pt x="83458" y="40439"/>
                    <a:pt x="81822" y="42099"/>
                  </a:cubicBezTo>
                  <a:cubicBezTo>
                    <a:pt x="82771" y="38601"/>
                    <a:pt x="83280" y="35341"/>
                    <a:pt x="79126" y="33522"/>
                  </a:cubicBezTo>
                  <a:cubicBezTo>
                    <a:pt x="80596" y="31537"/>
                    <a:pt x="82498" y="30520"/>
                    <a:pt x="84324" y="30520"/>
                  </a:cubicBezTo>
                  <a:close/>
                  <a:moveTo>
                    <a:pt x="39696" y="32537"/>
                  </a:moveTo>
                  <a:cubicBezTo>
                    <a:pt x="39966" y="32537"/>
                    <a:pt x="40249" y="32566"/>
                    <a:pt x="40546" y="32627"/>
                  </a:cubicBezTo>
                  <a:cubicBezTo>
                    <a:pt x="41643" y="32854"/>
                    <a:pt x="42703" y="33228"/>
                    <a:pt x="43708" y="33724"/>
                  </a:cubicBezTo>
                  <a:cubicBezTo>
                    <a:pt x="46753" y="35225"/>
                    <a:pt x="46667" y="35311"/>
                    <a:pt x="46073" y="38564"/>
                  </a:cubicBezTo>
                  <a:cubicBezTo>
                    <a:pt x="45803" y="40047"/>
                    <a:pt x="46030" y="41621"/>
                    <a:pt x="46030" y="43183"/>
                  </a:cubicBezTo>
                  <a:cubicBezTo>
                    <a:pt x="45460" y="43238"/>
                    <a:pt x="44578" y="43269"/>
                    <a:pt x="43714" y="43404"/>
                  </a:cubicBezTo>
                  <a:cubicBezTo>
                    <a:pt x="43532" y="43432"/>
                    <a:pt x="43336" y="43446"/>
                    <a:pt x="43129" y="43446"/>
                  </a:cubicBezTo>
                  <a:cubicBezTo>
                    <a:pt x="40731" y="43446"/>
                    <a:pt x="36816" y="41632"/>
                    <a:pt x="35688" y="39838"/>
                  </a:cubicBezTo>
                  <a:cubicBezTo>
                    <a:pt x="34689" y="38245"/>
                    <a:pt x="34653" y="36634"/>
                    <a:pt x="35768" y="35102"/>
                  </a:cubicBezTo>
                  <a:cubicBezTo>
                    <a:pt x="36774" y="33714"/>
                    <a:pt x="37969" y="32537"/>
                    <a:pt x="39696" y="32537"/>
                  </a:cubicBezTo>
                  <a:close/>
                  <a:moveTo>
                    <a:pt x="51818" y="33955"/>
                  </a:moveTo>
                  <a:cubicBezTo>
                    <a:pt x="54323" y="33955"/>
                    <a:pt x="55853" y="35783"/>
                    <a:pt x="57186" y="37792"/>
                  </a:cubicBezTo>
                  <a:cubicBezTo>
                    <a:pt x="55483" y="39244"/>
                    <a:pt x="55159" y="40138"/>
                    <a:pt x="55422" y="42166"/>
                  </a:cubicBezTo>
                  <a:cubicBezTo>
                    <a:pt x="54321" y="41864"/>
                    <a:pt x="53072" y="41170"/>
                    <a:pt x="51919" y="41170"/>
                  </a:cubicBezTo>
                  <a:cubicBezTo>
                    <a:pt x="51788" y="41170"/>
                    <a:pt x="51659" y="41179"/>
                    <a:pt x="51532" y="41198"/>
                  </a:cubicBezTo>
                  <a:cubicBezTo>
                    <a:pt x="50288" y="41388"/>
                    <a:pt x="49203" y="42595"/>
                    <a:pt x="47782" y="43533"/>
                  </a:cubicBezTo>
                  <a:cubicBezTo>
                    <a:pt x="46305" y="41842"/>
                    <a:pt x="46502" y="39599"/>
                    <a:pt x="47237" y="37363"/>
                  </a:cubicBezTo>
                  <a:cubicBezTo>
                    <a:pt x="47843" y="35525"/>
                    <a:pt x="49252" y="34232"/>
                    <a:pt x="51127" y="33999"/>
                  </a:cubicBezTo>
                  <a:cubicBezTo>
                    <a:pt x="51366" y="33970"/>
                    <a:pt x="51596" y="33955"/>
                    <a:pt x="51818" y="33955"/>
                  </a:cubicBezTo>
                  <a:close/>
                  <a:moveTo>
                    <a:pt x="30836" y="31676"/>
                  </a:moveTo>
                  <a:cubicBezTo>
                    <a:pt x="32450" y="31676"/>
                    <a:pt x="34143" y="32322"/>
                    <a:pt x="35958" y="33411"/>
                  </a:cubicBezTo>
                  <a:cubicBezTo>
                    <a:pt x="32974" y="37026"/>
                    <a:pt x="33495" y="39942"/>
                    <a:pt x="37422" y="42277"/>
                  </a:cubicBezTo>
                  <a:cubicBezTo>
                    <a:pt x="38482" y="42914"/>
                    <a:pt x="39529" y="43563"/>
                    <a:pt x="40663" y="44256"/>
                  </a:cubicBezTo>
                  <a:lnTo>
                    <a:pt x="39640" y="45383"/>
                  </a:lnTo>
                  <a:cubicBezTo>
                    <a:pt x="35534" y="43459"/>
                    <a:pt x="33136" y="42463"/>
                    <a:pt x="31402" y="42463"/>
                  </a:cubicBezTo>
                  <a:cubicBezTo>
                    <a:pt x="29480" y="42463"/>
                    <a:pt x="28374" y="43687"/>
                    <a:pt x="26663" y="46228"/>
                  </a:cubicBezTo>
                  <a:cubicBezTo>
                    <a:pt x="23184" y="44206"/>
                    <a:pt x="22154" y="39495"/>
                    <a:pt x="24299" y="36199"/>
                  </a:cubicBezTo>
                  <a:cubicBezTo>
                    <a:pt x="26397" y="32988"/>
                    <a:pt x="28536" y="31676"/>
                    <a:pt x="30836" y="31676"/>
                  </a:cubicBezTo>
                  <a:close/>
                  <a:moveTo>
                    <a:pt x="11878" y="38367"/>
                  </a:moveTo>
                  <a:cubicBezTo>
                    <a:pt x="13000" y="38367"/>
                    <a:pt x="14148" y="38636"/>
                    <a:pt x="15194" y="39213"/>
                  </a:cubicBezTo>
                  <a:cubicBezTo>
                    <a:pt x="12560" y="41560"/>
                    <a:pt x="10220" y="44102"/>
                    <a:pt x="9276" y="47711"/>
                  </a:cubicBezTo>
                  <a:cubicBezTo>
                    <a:pt x="6384" y="47031"/>
                    <a:pt x="5490" y="43140"/>
                    <a:pt x="6458" y="41327"/>
                  </a:cubicBezTo>
                  <a:cubicBezTo>
                    <a:pt x="7461" y="39460"/>
                    <a:pt x="9616" y="38367"/>
                    <a:pt x="11878" y="38367"/>
                  </a:cubicBezTo>
                  <a:close/>
                  <a:moveTo>
                    <a:pt x="92498" y="38244"/>
                  </a:moveTo>
                  <a:cubicBezTo>
                    <a:pt x="93716" y="38244"/>
                    <a:pt x="95086" y="38679"/>
                    <a:pt x="96170" y="39612"/>
                  </a:cubicBezTo>
                  <a:cubicBezTo>
                    <a:pt x="98670" y="41768"/>
                    <a:pt x="98921" y="45358"/>
                    <a:pt x="96078" y="48514"/>
                  </a:cubicBezTo>
                  <a:lnTo>
                    <a:pt x="89676" y="48514"/>
                  </a:lnTo>
                  <a:cubicBezTo>
                    <a:pt x="90142" y="47221"/>
                    <a:pt x="91067" y="45671"/>
                    <a:pt x="91171" y="44072"/>
                  </a:cubicBezTo>
                  <a:cubicBezTo>
                    <a:pt x="91263" y="42540"/>
                    <a:pt x="90509" y="40953"/>
                    <a:pt x="90050" y="39091"/>
                  </a:cubicBezTo>
                  <a:lnTo>
                    <a:pt x="90050" y="39085"/>
                  </a:lnTo>
                  <a:cubicBezTo>
                    <a:pt x="90604" y="38536"/>
                    <a:pt x="91500" y="38244"/>
                    <a:pt x="92498" y="38244"/>
                  </a:cubicBezTo>
                  <a:close/>
                  <a:moveTo>
                    <a:pt x="128417" y="39098"/>
                  </a:moveTo>
                  <a:cubicBezTo>
                    <a:pt x="131347" y="39098"/>
                    <a:pt x="133669" y="40579"/>
                    <a:pt x="134621" y="43036"/>
                  </a:cubicBezTo>
                  <a:cubicBezTo>
                    <a:pt x="135595" y="45567"/>
                    <a:pt x="135087" y="47735"/>
                    <a:pt x="133200" y="48789"/>
                  </a:cubicBezTo>
                  <a:cubicBezTo>
                    <a:pt x="132164" y="44893"/>
                    <a:pt x="131000" y="41070"/>
                    <a:pt x="126442" y="39311"/>
                  </a:cubicBezTo>
                  <a:lnTo>
                    <a:pt x="126436" y="39311"/>
                  </a:lnTo>
                  <a:cubicBezTo>
                    <a:pt x="127120" y="39167"/>
                    <a:pt x="127783" y="39098"/>
                    <a:pt x="128417" y="39098"/>
                  </a:cubicBezTo>
                  <a:close/>
                  <a:moveTo>
                    <a:pt x="104657" y="37204"/>
                  </a:moveTo>
                  <a:cubicBezTo>
                    <a:pt x="106073" y="37204"/>
                    <a:pt x="107516" y="37990"/>
                    <a:pt x="108632" y="39134"/>
                  </a:cubicBezTo>
                  <a:cubicBezTo>
                    <a:pt x="109643" y="40163"/>
                    <a:pt x="109833" y="41315"/>
                    <a:pt x="109085" y="42656"/>
                  </a:cubicBezTo>
                  <a:cubicBezTo>
                    <a:pt x="107394" y="45683"/>
                    <a:pt x="104656" y="47503"/>
                    <a:pt x="102027" y="49102"/>
                  </a:cubicBezTo>
                  <a:lnTo>
                    <a:pt x="98290" y="47748"/>
                  </a:lnTo>
                  <a:cubicBezTo>
                    <a:pt x="98437" y="45799"/>
                    <a:pt x="98584" y="43808"/>
                    <a:pt x="98731" y="41817"/>
                  </a:cubicBezTo>
                  <a:cubicBezTo>
                    <a:pt x="98743" y="41652"/>
                    <a:pt x="98676" y="41400"/>
                    <a:pt x="98762" y="41327"/>
                  </a:cubicBezTo>
                  <a:cubicBezTo>
                    <a:pt x="100238" y="39985"/>
                    <a:pt x="101537" y="38190"/>
                    <a:pt x="103283" y="37473"/>
                  </a:cubicBezTo>
                  <a:cubicBezTo>
                    <a:pt x="103730" y="37289"/>
                    <a:pt x="104192" y="37204"/>
                    <a:pt x="104657" y="37204"/>
                  </a:cubicBezTo>
                  <a:close/>
                  <a:moveTo>
                    <a:pt x="115621" y="36615"/>
                  </a:moveTo>
                  <a:cubicBezTo>
                    <a:pt x="116893" y="36615"/>
                    <a:pt x="118195" y="36894"/>
                    <a:pt x="119513" y="37400"/>
                  </a:cubicBezTo>
                  <a:cubicBezTo>
                    <a:pt x="122313" y="38478"/>
                    <a:pt x="123605" y="40861"/>
                    <a:pt x="123759" y="43575"/>
                  </a:cubicBezTo>
                  <a:cubicBezTo>
                    <a:pt x="123967" y="47331"/>
                    <a:pt x="122215" y="50296"/>
                    <a:pt x="118882" y="52214"/>
                  </a:cubicBezTo>
                  <a:cubicBezTo>
                    <a:pt x="118490" y="52435"/>
                    <a:pt x="118098" y="52655"/>
                    <a:pt x="117577" y="52955"/>
                  </a:cubicBezTo>
                  <a:cubicBezTo>
                    <a:pt x="116013" y="51140"/>
                    <a:pt x="114288" y="50287"/>
                    <a:pt x="112385" y="50287"/>
                  </a:cubicBezTo>
                  <a:cubicBezTo>
                    <a:pt x="111321" y="50287"/>
                    <a:pt x="110202" y="50554"/>
                    <a:pt x="109024" y="51068"/>
                  </a:cubicBezTo>
                  <a:cubicBezTo>
                    <a:pt x="107388" y="51779"/>
                    <a:pt x="105685" y="52324"/>
                    <a:pt x="104080" y="52925"/>
                  </a:cubicBezTo>
                  <a:cubicBezTo>
                    <a:pt x="103565" y="51883"/>
                    <a:pt x="103075" y="50891"/>
                    <a:pt x="102763" y="50260"/>
                  </a:cubicBezTo>
                  <a:cubicBezTo>
                    <a:pt x="105054" y="48030"/>
                    <a:pt x="107425" y="45989"/>
                    <a:pt x="109416" y="43624"/>
                  </a:cubicBezTo>
                  <a:cubicBezTo>
                    <a:pt x="110133" y="42773"/>
                    <a:pt x="109900" y="41137"/>
                    <a:pt x="110115" y="39863"/>
                  </a:cubicBezTo>
                  <a:cubicBezTo>
                    <a:pt x="110194" y="39373"/>
                    <a:pt x="110151" y="38668"/>
                    <a:pt x="110458" y="38435"/>
                  </a:cubicBezTo>
                  <a:cubicBezTo>
                    <a:pt x="112090" y="37172"/>
                    <a:pt x="113825" y="36615"/>
                    <a:pt x="115621" y="36615"/>
                  </a:cubicBezTo>
                  <a:close/>
                  <a:moveTo>
                    <a:pt x="67898" y="34641"/>
                  </a:moveTo>
                  <a:cubicBezTo>
                    <a:pt x="67936" y="34641"/>
                    <a:pt x="67974" y="34642"/>
                    <a:pt x="68012" y="34643"/>
                  </a:cubicBezTo>
                  <a:cubicBezTo>
                    <a:pt x="70120" y="34704"/>
                    <a:pt x="71798" y="37296"/>
                    <a:pt x="71590" y="39538"/>
                  </a:cubicBezTo>
                  <a:cubicBezTo>
                    <a:pt x="71125" y="44568"/>
                    <a:pt x="70861" y="49616"/>
                    <a:pt x="70512" y="54652"/>
                  </a:cubicBezTo>
                  <a:lnTo>
                    <a:pt x="66395" y="54652"/>
                  </a:lnTo>
                  <a:cubicBezTo>
                    <a:pt x="65978" y="51846"/>
                    <a:pt x="65531" y="49138"/>
                    <a:pt x="65188" y="46418"/>
                  </a:cubicBezTo>
                  <a:cubicBezTo>
                    <a:pt x="64882" y="43968"/>
                    <a:pt x="64594" y="41505"/>
                    <a:pt x="64489" y="39036"/>
                  </a:cubicBezTo>
                  <a:cubicBezTo>
                    <a:pt x="64375" y="36321"/>
                    <a:pt x="65775" y="34641"/>
                    <a:pt x="67898" y="34641"/>
                  </a:cubicBezTo>
                  <a:close/>
                  <a:moveTo>
                    <a:pt x="31782" y="43370"/>
                  </a:moveTo>
                  <a:cubicBezTo>
                    <a:pt x="32131" y="43370"/>
                    <a:pt x="32501" y="43406"/>
                    <a:pt x="32894" y="43477"/>
                  </a:cubicBezTo>
                  <a:cubicBezTo>
                    <a:pt x="34303" y="43735"/>
                    <a:pt x="35700" y="44286"/>
                    <a:pt x="36987" y="44923"/>
                  </a:cubicBezTo>
                  <a:cubicBezTo>
                    <a:pt x="38310" y="45579"/>
                    <a:pt x="39327" y="46259"/>
                    <a:pt x="38868" y="48366"/>
                  </a:cubicBezTo>
                  <a:cubicBezTo>
                    <a:pt x="38408" y="50450"/>
                    <a:pt x="39977" y="52257"/>
                    <a:pt x="41576" y="53537"/>
                  </a:cubicBezTo>
                  <a:cubicBezTo>
                    <a:pt x="39627" y="54021"/>
                    <a:pt x="37759" y="54481"/>
                    <a:pt x="35902" y="54940"/>
                  </a:cubicBezTo>
                  <a:cubicBezTo>
                    <a:pt x="35817" y="54959"/>
                    <a:pt x="35720" y="55001"/>
                    <a:pt x="35643" y="55001"/>
                  </a:cubicBezTo>
                  <a:cubicBezTo>
                    <a:pt x="35621" y="55001"/>
                    <a:pt x="35601" y="54998"/>
                    <a:pt x="35584" y="54989"/>
                  </a:cubicBezTo>
                  <a:cubicBezTo>
                    <a:pt x="33066" y="53807"/>
                    <a:pt x="30431" y="52796"/>
                    <a:pt x="28079" y="51332"/>
                  </a:cubicBezTo>
                  <a:cubicBezTo>
                    <a:pt x="26841" y="50560"/>
                    <a:pt x="26945" y="47637"/>
                    <a:pt x="27779" y="46106"/>
                  </a:cubicBezTo>
                  <a:cubicBezTo>
                    <a:pt x="28767" y="44293"/>
                    <a:pt x="30003" y="43370"/>
                    <a:pt x="31782" y="43370"/>
                  </a:cubicBezTo>
                  <a:close/>
                  <a:moveTo>
                    <a:pt x="44934" y="44183"/>
                  </a:moveTo>
                  <a:cubicBezTo>
                    <a:pt x="46323" y="44183"/>
                    <a:pt x="47683" y="44574"/>
                    <a:pt x="48505" y="45487"/>
                  </a:cubicBezTo>
                  <a:cubicBezTo>
                    <a:pt x="51182" y="48452"/>
                    <a:pt x="53878" y="51405"/>
                    <a:pt x="56580" y="54340"/>
                  </a:cubicBezTo>
                  <a:cubicBezTo>
                    <a:pt x="56917" y="54708"/>
                    <a:pt x="57389" y="54953"/>
                    <a:pt x="57799" y="55253"/>
                  </a:cubicBezTo>
                  <a:lnTo>
                    <a:pt x="57523" y="55639"/>
                  </a:lnTo>
                  <a:cubicBezTo>
                    <a:pt x="55526" y="54879"/>
                    <a:pt x="53541" y="54089"/>
                    <a:pt x="51532" y="53384"/>
                  </a:cubicBezTo>
                  <a:cubicBezTo>
                    <a:pt x="50049" y="52870"/>
                    <a:pt x="48554" y="52355"/>
                    <a:pt x="47022" y="52036"/>
                  </a:cubicBezTo>
                  <a:cubicBezTo>
                    <a:pt x="46488" y="51924"/>
                    <a:pt x="45945" y="51829"/>
                    <a:pt x="45431" y="51829"/>
                  </a:cubicBezTo>
                  <a:cubicBezTo>
                    <a:pt x="44435" y="51829"/>
                    <a:pt x="43547" y="52185"/>
                    <a:pt x="43046" y="53458"/>
                  </a:cubicBezTo>
                  <a:cubicBezTo>
                    <a:pt x="40442" y="52275"/>
                    <a:pt x="38843" y="48918"/>
                    <a:pt x="40271" y="46192"/>
                  </a:cubicBezTo>
                  <a:cubicBezTo>
                    <a:pt x="40901" y="44981"/>
                    <a:pt x="42948" y="44183"/>
                    <a:pt x="44934" y="44183"/>
                  </a:cubicBezTo>
                  <a:close/>
                  <a:moveTo>
                    <a:pt x="76385" y="33852"/>
                  </a:moveTo>
                  <a:cubicBezTo>
                    <a:pt x="76728" y="33852"/>
                    <a:pt x="77094" y="33885"/>
                    <a:pt x="77484" y="33950"/>
                  </a:cubicBezTo>
                  <a:cubicBezTo>
                    <a:pt x="79794" y="34349"/>
                    <a:pt x="81865" y="36230"/>
                    <a:pt x="81638" y="38135"/>
                  </a:cubicBezTo>
                  <a:cubicBezTo>
                    <a:pt x="81423" y="40004"/>
                    <a:pt x="80976" y="41927"/>
                    <a:pt x="80204" y="43637"/>
                  </a:cubicBezTo>
                  <a:cubicBezTo>
                    <a:pt x="78336" y="47760"/>
                    <a:pt x="76222" y="51779"/>
                    <a:pt x="74249" y="55761"/>
                  </a:cubicBezTo>
                  <a:cubicBezTo>
                    <a:pt x="71278" y="55259"/>
                    <a:pt x="71351" y="55271"/>
                    <a:pt x="71560" y="52459"/>
                  </a:cubicBezTo>
                  <a:cubicBezTo>
                    <a:pt x="71872" y="48146"/>
                    <a:pt x="72056" y="43821"/>
                    <a:pt x="72338" y="39507"/>
                  </a:cubicBezTo>
                  <a:cubicBezTo>
                    <a:pt x="72399" y="38558"/>
                    <a:pt x="72564" y="37620"/>
                    <a:pt x="72834" y="36707"/>
                  </a:cubicBezTo>
                  <a:cubicBezTo>
                    <a:pt x="73411" y="34771"/>
                    <a:pt x="74576" y="33852"/>
                    <a:pt x="76385" y="33852"/>
                  </a:cubicBezTo>
                  <a:close/>
                  <a:moveTo>
                    <a:pt x="60139" y="37653"/>
                  </a:moveTo>
                  <a:cubicBezTo>
                    <a:pt x="61937" y="37653"/>
                    <a:pt x="63513" y="39452"/>
                    <a:pt x="63797" y="41903"/>
                  </a:cubicBezTo>
                  <a:cubicBezTo>
                    <a:pt x="64287" y="46136"/>
                    <a:pt x="64808" y="50364"/>
                    <a:pt x="65341" y="54769"/>
                  </a:cubicBezTo>
                  <a:lnTo>
                    <a:pt x="62933" y="56031"/>
                  </a:lnTo>
                  <a:cubicBezTo>
                    <a:pt x="60813" y="51718"/>
                    <a:pt x="58596" y="47460"/>
                    <a:pt x="56623" y="43091"/>
                  </a:cubicBezTo>
                  <a:cubicBezTo>
                    <a:pt x="55416" y="40420"/>
                    <a:pt x="56843" y="38159"/>
                    <a:pt x="59704" y="37688"/>
                  </a:cubicBezTo>
                  <a:cubicBezTo>
                    <a:pt x="59851" y="37664"/>
                    <a:pt x="59996" y="37653"/>
                    <a:pt x="60139" y="37653"/>
                  </a:cubicBezTo>
                  <a:close/>
                  <a:moveTo>
                    <a:pt x="52216" y="41952"/>
                  </a:moveTo>
                  <a:cubicBezTo>
                    <a:pt x="53366" y="41952"/>
                    <a:pt x="54541" y="42489"/>
                    <a:pt x="55208" y="43557"/>
                  </a:cubicBezTo>
                  <a:cubicBezTo>
                    <a:pt x="56947" y="46363"/>
                    <a:pt x="58467" y="49304"/>
                    <a:pt x="60060" y="52208"/>
                  </a:cubicBezTo>
                  <a:cubicBezTo>
                    <a:pt x="60648" y="53286"/>
                    <a:pt x="61255" y="54371"/>
                    <a:pt x="61683" y="55516"/>
                  </a:cubicBezTo>
                  <a:cubicBezTo>
                    <a:pt x="61892" y="56086"/>
                    <a:pt x="61720" y="56797"/>
                    <a:pt x="61720" y="57446"/>
                  </a:cubicBezTo>
                  <a:lnTo>
                    <a:pt x="61009" y="57685"/>
                  </a:lnTo>
                  <a:lnTo>
                    <a:pt x="61003" y="57685"/>
                  </a:lnTo>
                  <a:cubicBezTo>
                    <a:pt x="57450" y="54089"/>
                    <a:pt x="53798" y="50584"/>
                    <a:pt x="50374" y="46865"/>
                  </a:cubicBezTo>
                  <a:cubicBezTo>
                    <a:pt x="48695" y="45046"/>
                    <a:pt x="48830" y="43649"/>
                    <a:pt x="50159" y="42626"/>
                  </a:cubicBezTo>
                  <a:cubicBezTo>
                    <a:pt x="50739" y="42176"/>
                    <a:pt x="51472" y="41952"/>
                    <a:pt x="52216" y="41952"/>
                  </a:cubicBezTo>
                  <a:close/>
                  <a:moveTo>
                    <a:pt x="20984" y="38365"/>
                  </a:moveTo>
                  <a:cubicBezTo>
                    <a:pt x="21413" y="38365"/>
                    <a:pt x="21850" y="38396"/>
                    <a:pt x="22295" y="38460"/>
                  </a:cubicBezTo>
                  <a:cubicBezTo>
                    <a:pt x="21830" y="41811"/>
                    <a:pt x="23404" y="44366"/>
                    <a:pt x="25751" y="46725"/>
                  </a:cubicBezTo>
                  <a:cubicBezTo>
                    <a:pt x="25127" y="46615"/>
                    <a:pt x="24503" y="46562"/>
                    <a:pt x="23884" y="46562"/>
                  </a:cubicBezTo>
                  <a:cubicBezTo>
                    <a:pt x="18283" y="46562"/>
                    <a:pt x="13092" y="50948"/>
                    <a:pt x="12640" y="58279"/>
                  </a:cubicBezTo>
                  <a:cubicBezTo>
                    <a:pt x="9637" y="57403"/>
                    <a:pt x="9025" y="51583"/>
                    <a:pt x="10281" y="47527"/>
                  </a:cubicBezTo>
                  <a:cubicBezTo>
                    <a:pt x="11669" y="43033"/>
                    <a:pt x="15690" y="38365"/>
                    <a:pt x="20984" y="38365"/>
                  </a:cubicBezTo>
                  <a:close/>
                  <a:moveTo>
                    <a:pt x="87813" y="40070"/>
                  </a:moveTo>
                  <a:cubicBezTo>
                    <a:pt x="88951" y="40070"/>
                    <a:pt x="89971" y="40993"/>
                    <a:pt x="90270" y="42270"/>
                  </a:cubicBezTo>
                  <a:cubicBezTo>
                    <a:pt x="90944" y="45181"/>
                    <a:pt x="89603" y="47405"/>
                    <a:pt x="87624" y="49175"/>
                  </a:cubicBezTo>
                  <a:cubicBezTo>
                    <a:pt x="84144" y="52294"/>
                    <a:pt x="80480" y="55204"/>
                    <a:pt x="76577" y="58457"/>
                  </a:cubicBezTo>
                  <a:lnTo>
                    <a:pt x="74923" y="56160"/>
                  </a:lnTo>
                  <a:cubicBezTo>
                    <a:pt x="76057" y="54034"/>
                    <a:pt x="77319" y="51718"/>
                    <a:pt x="78532" y="49384"/>
                  </a:cubicBezTo>
                  <a:cubicBezTo>
                    <a:pt x="79157" y="48189"/>
                    <a:pt x="79677" y="46939"/>
                    <a:pt x="80302" y="45750"/>
                  </a:cubicBezTo>
                  <a:cubicBezTo>
                    <a:pt x="81858" y="42779"/>
                    <a:pt x="84009" y="40567"/>
                    <a:pt x="87526" y="40089"/>
                  </a:cubicBezTo>
                  <a:cubicBezTo>
                    <a:pt x="87622" y="40076"/>
                    <a:pt x="87718" y="40070"/>
                    <a:pt x="87813" y="40070"/>
                  </a:cubicBezTo>
                  <a:close/>
                  <a:moveTo>
                    <a:pt x="125099" y="40038"/>
                  </a:moveTo>
                  <a:cubicBezTo>
                    <a:pt x="126395" y="40038"/>
                    <a:pt x="127518" y="40639"/>
                    <a:pt x="128507" y="41468"/>
                  </a:cubicBezTo>
                  <a:cubicBezTo>
                    <a:pt x="132054" y="44452"/>
                    <a:pt x="133475" y="50621"/>
                    <a:pt x="130737" y="54959"/>
                  </a:cubicBezTo>
                  <a:cubicBezTo>
                    <a:pt x="129720" y="56570"/>
                    <a:pt x="128997" y="58359"/>
                    <a:pt x="127116" y="59345"/>
                  </a:cubicBezTo>
                  <a:cubicBezTo>
                    <a:pt x="125439" y="56410"/>
                    <a:pt x="123993" y="53206"/>
                    <a:pt x="120057" y="53206"/>
                  </a:cubicBezTo>
                  <a:cubicBezTo>
                    <a:pt x="119799" y="53206"/>
                    <a:pt x="119529" y="53220"/>
                    <a:pt x="119248" y="53248"/>
                  </a:cubicBezTo>
                  <a:lnTo>
                    <a:pt x="119248" y="53248"/>
                  </a:lnTo>
                  <a:cubicBezTo>
                    <a:pt x="124098" y="49892"/>
                    <a:pt x="125693" y="45716"/>
                    <a:pt x="123881" y="40212"/>
                  </a:cubicBezTo>
                  <a:cubicBezTo>
                    <a:pt x="124304" y="40093"/>
                    <a:pt x="124709" y="40038"/>
                    <a:pt x="125099" y="40038"/>
                  </a:cubicBezTo>
                  <a:close/>
                  <a:moveTo>
                    <a:pt x="133314" y="50112"/>
                  </a:moveTo>
                  <a:cubicBezTo>
                    <a:pt x="135294" y="50112"/>
                    <a:pt x="137150" y="51612"/>
                    <a:pt x="137427" y="53458"/>
                  </a:cubicBezTo>
                  <a:cubicBezTo>
                    <a:pt x="137972" y="56999"/>
                    <a:pt x="136416" y="59143"/>
                    <a:pt x="132783" y="59633"/>
                  </a:cubicBezTo>
                  <a:cubicBezTo>
                    <a:pt x="132292" y="59700"/>
                    <a:pt x="131793" y="59721"/>
                    <a:pt x="131283" y="59721"/>
                  </a:cubicBezTo>
                  <a:cubicBezTo>
                    <a:pt x="130437" y="59721"/>
                    <a:pt x="129559" y="59664"/>
                    <a:pt x="128623" y="59664"/>
                  </a:cubicBezTo>
                  <a:cubicBezTo>
                    <a:pt x="131104" y="56809"/>
                    <a:pt x="132863" y="53807"/>
                    <a:pt x="133083" y="50119"/>
                  </a:cubicBezTo>
                  <a:cubicBezTo>
                    <a:pt x="133160" y="50114"/>
                    <a:pt x="133237" y="50112"/>
                    <a:pt x="133314" y="50112"/>
                  </a:cubicBezTo>
                  <a:close/>
                  <a:moveTo>
                    <a:pt x="98758" y="48858"/>
                  </a:moveTo>
                  <a:cubicBezTo>
                    <a:pt x="100046" y="48858"/>
                    <a:pt x="101336" y="49630"/>
                    <a:pt x="102223" y="51215"/>
                  </a:cubicBezTo>
                  <a:cubicBezTo>
                    <a:pt x="103988" y="54377"/>
                    <a:pt x="103841" y="57158"/>
                    <a:pt x="99411" y="59762"/>
                  </a:cubicBezTo>
                  <a:cubicBezTo>
                    <a:pt x="98615" y="59284"/>
                    <a:pt x="97849" y="58702"/>
                    <a:pt x="96991" y="58347"/>
                  </a:cubicBezTo>
                  <a:cubicBezTo>
                    <a:pt x="96176" y="58004"/>
                    <a:pt x="95270" y="57900"/>
                    <a:pt x="94240" y="57655"/>
                  </a:cubicBezTo>
                  <a:cubicBezTo>
                    <a:pt x="97138" y="55498"/>
                    <a:pt x="98535" y="53219"/>
                    <a:pt x="96716" y="49543"/>
                  </a:cubicBezTo>
                  <a:cubicBezTo>
                    <a:pt x="97352" y="49088"/>
                    <a:pt x="98055" y="48858"/>
                    <a:pt x="98758" y="48858"/>
                  </a:cubicBezTo>
                  <a:close/>
                  <a:moveTo>
                    <a:pt x="8945" y="48777"/>
                  </a:moveTo>
                  <a:lnTo>
                    <a:pt x="8945" y="48777"/>
                  </a:lnTo>
                  <a:cubicBezTo>
                    <a:pt x="8676" y="52551"/>
                    <a:pt x="8578" y="56147"/>
                    <a:pt x="11739" y="59137"/>
                  </a:cubicBezTo>
                  <a:cubicBezTo>
                    <a:pt x="10576" y="59564"/>
                    <a:pt x="9564" y="60263"/>
                    <a:pt x="8606" y="60263"/>
                  </a:cubicBezTo>
                  <a:cubicBezTo>
                    <a:pt x="8560" y="60263"/>
                    <a:pt x="8513" y="60262"/>
                    <a:pt x="8467" y="60258"/>
                  </a:cubicBezTo>
                  <a:cubicBezTo>
                    <a:pt x="6599" y="60130"/>
                    <a:pt x="5171" y="58953"/>
                    <a:pt x="4191" y="57324"/>
                  </a:cubicBezTo>
                  <a:cubicBezTo>
                    <a:pt x="2573" y="54652"/>
                    <a:pt x="3511" y="51454"/>
                    <a:pt x="6403" y="49898"/>
                  </a:cubicBezTo>
                  <a:cubicBezTo>
                    <a:pt x="7132" y="49506"/>
                    <a:pt x="7916" y="49224"/>
                    <a:pt x="8945" y="48777"/>
                  </a:cubicBezTo>
                  <a:close/>
                  <a:moveTo>
                    <a:pt x="92726" y="48981"/>
                  </a:moveTo>
                  <a:cubicBezTo>
                    <a:pt x="94017" y="48981"/>
                    <a:pt x="95140" y="49452"/>
                    <a:pt x="95876" y="50327"/>
                  </a:cubicBezTo>
                  <a:cubicBezTo>
                    <a:pt x="97132" y="51810"/>
                    <a:pt x="96942" y="53942"/>
                    <a:pt x="95441" y="55504"/>
                  </a:cubicBezTo>
                  <a:cubicBezTo>
                    <a:pt x="93922" y="57091"/>
                    <a:pt x="91998" y="57679"/>
                    <a:pt x="89909" y="58102"/>
                  </a:cubicBezTo>
                  <a:cubicBezTo>
                    <a:pt x="86833" y="58727"/>
                    <a:pt x="83801" y="59554"/>
                    <a:pt x="80774" y="60375"/>
                  </a:cubicBezTo>
                  <a:cubicBezTo>
                    <a:pt x="80050" y="60570"/>
                    <a:pt x="79579" y="60705"/>
                    <a:pt x="79227" y="60705"/>
                  </a:cubicBezTo>
                  <a:cubicBezTo>
                    <a:pt x="78562" y="60705"/>
                    <a:pt x="78317" y="60225"/>
                    <a:pt x="77588" y="58763"/>
                  </a:cubicBezTo>
                  <a:cubicBezTo>
                    <a:pt x="81809" y="55706"/>
                    <a:pt x="85289" y="51577"/>
                    <a:pt x="90283" y="49500"/>
                  </a:cubicBezTo>
                  <a:cubicBezTo>
                    <a:pt x="91126" y="49149"/>
                    <a:pt x="91956" y="48981"/>
                    <a:pt x="92726" y="48981"/>
                  </a:cubicBezTo>
                  <a:close/>
                  <a:moveTo>
                    <a:pt x="45474" y="52812"/>
                  </a:moveTo>
                  <a:cubicBezTo>
                    <a:pt x="45878" y="52812"/>
                    <a:pt x="46297" y="52911"/>
                    <a:pt x="46679" y="52992"/>
                  </a:cubicBezTo>
                  <a:cubicBezTo>
                    <a:pt x="51599" y="54021"/>
                    <a:pt x="56225" y="55810"/>
                    <a:pt x="60568" y="58475"/>
                  </a:cubicBezTo>
                  <a:lnTo>
                    <a:pt x="59447" y="61802"/>
                  </a:lnTo>
                  <a:cubicBezTo>
                    <a:pt x="56568" y="61202"/>
                    <a:pt x="53608" y="60663"/>
                    <a:pt x="50698" y="59940"/>
                  </a:cubicBezTo>
                  <a:cubicBezTo>
                    <a:pt x="49130" y="59548"/>
                    <a:pt x="47629" y="58861"/>
                    <a:pt x="46134" y="58224"/>
                  </a:cubicBezTo>
                  <a:cubicBezTo>
                    <a:pt x="45564" y="57979"/>
                    <a:pt x="45056" y="57612"/>
                    <a:pt x="44639" y="57152"/>
                  </a:cubicBezTo>
                  <a:cubicBezTo>
                    <a:pt x="43751" y="56172"/>
                    <a:pt x="43371" y="55038"/>
                    <a:pt x="44002" y="53746"/>
                  </a:cubicBezTo>
                  <a:cubicBezTo>
                    <a:pt x="44358" y="53012"/>
                    <a:pt x="44900" y="52812"/>
                    <a:pt x="45474" y="52812"/>
                  </a:cubicBezTo>
                  <a:close/>
                  <a:moveTo>
                    <a:pt x="112195" y="51211"/>
                  </a:moveTo>
                  <a:cubicBezTo>
                    <a:pt x="112285" y="51211"/>
                    <a:pt x="112376" y="51213"/>
                    <a:pt x="112467" y="51215"/>
                  </a:cubicBezTo>
                  <a:cubicBezTo>
                    <a:pt x="115451" y="51307"/>
                    <a:pt x="117123" y="52955"/>
                    <a:pt x="117589" y="56172"/>
                  </a:cubicBezTo>
                  <a:cubicBezTo>
                    <a:pt x="117902" y="58335"/>
                    <a:pt x="116351" y="60669"/>
                    <a:pt x="113938" y="61398"/>
                  </a:cubicBezTo>
                  <a:cubicBezTo>
                    <a:pt x="111524" y="62121"/>
                    <a:pt x="109073" y="62697"/>
                    <a:pt x="106622" y="63285"/>
                  </a:cubicBezTo>
                  <a:cubicBezTo>
                    <a:pt x="106536" y="63306"/>
                    <a:pt x="106429" y="63316"/>
                    <a:pt x="106317" y="63316"/>
                  </a:cubicBezTo>
                  <a:cubicBezTo>
                    <a:pt x="105969" y="63316"/>
                    <a:pt x="105562" y="63220"/>
                    <a:pt x="105483" y="63058"/>
                  </a:cubicBezTo>
                  <a:cubicBezTo>
                    <a:pt x="104558" y="61079"/>
                    <a:pt x="102756" y="60546"/>
                    <a:pt x="100428" y="60111"/>
                  </a:cubicBezTo>
                  <a:cubicBezTo>
                    <a:pt x="102763" y="58610"/>
                    <a:pt x="104123" y="56932"/>
                    <a:pt x="104129" y="54426"/>
                  </a:cubicBezTo>
                  <a:cubicBezTo>
                    <a:pt x="104129" y="54205"/>
                    <a:pt x="104368" y="53893"/>
                    <a:pt x="104576" y="53789"/>
                  </a:cubicBezTo>
                  <a:cubicBezTo>
                    <a:pt x="106998" y="52572"/>
                    <a:pt x="109385" y="51211"/>
                    <a:pt x="112195" y="51211"/>
                  </a:cubicBezTo>
                  <a:close/>
                  <a:moveTo>
                    <a:pt x="40101" y="54841"/>
                  </a:moveTo>
                  <a:cubicBezTo>
                    <a:pt x="40671" y="54841"/>
                    <a:pt x="41284" y="54881"/>
                    <a:pt x="41937" y="54959"/>
                  </a:cubicBezTo>
                  <a:lnTo>
                    <a:pt x="45920" y="59327"/>
                  </a:lnTo>
                  <a:cubicBezTo>
                    <a:pt x="44615" y="59468"/>
                    <a:pt x="42568" y="59260"/>
                    <a:pt x="40932" y="59983"/>
                  </a:cubicBezTo>
                  <a:cubicBezTo>
                    <a:pt x="39021" y="60834"/>
                    <a:pt x="38966" y="63070"/>
                    <a:pt x="39003" y="65031"/>
                  </a:cubicBezTo>
                  <a:cubicBezTo>
                    <a:pt x="36552" y="64590"/>
                    <a:pt x="34297" y="61367"/>
                    <a:pt x="34610" y="58855"/>
                  </a:cubicBezTo>
                  <a:cubicBezTo>
                    <a:pt x="34944" y="56138"/>
                    <a:pt x="36832" y="54841"/>
                    <a:pt x="40101" y="54841"/>
                  </a:cubicBezTo>
                  <a:close/>
                  <a:moveTo>
                    <a:pt x="93027" y="58663"/>
                  </a:moveTo>
                  <a:cubicBezTo>
                    <a:pt x="94013" y="58663"/>
                    <a:pt x="95021" y="58793"/>
                    <a:pt x="95987" y="58935"/>
                  </a:cubicBezTo>
                  <a:cubicBezTo>
                    <a:pt x="97420" y="59143"/>
                    <a:pt x="98817" y="59909"/>
                    <a:pt x="99013" y="61478"/>
                  </a:cubicBezTo>
                  <a:cubicBezTo>
                    <a:pt x="99234" y="63242"/>
                    <a:pt x="98155" y="64645"/>
                    <a:pt x="96703" y="65497"/>
                  </a:cubicBezTo>
                  <a:cubicBezTo>
                    <a:pt x="96057" y="65874"/>
                    <a:pt x="95184" y="66106"/>
                    <a:pt x="94391" y="66106"/>
                  </a:cubicBezTo>
                  <a:cubicBezTo>
                    <a:pt x="94191" y="66106"/>
                    <a:pt x="93996" y="66091"/>
                    <a:pt x="93812" y="66060"/>
                  </a:cubicBezTo>
                  <a:cubicBezTo>
                    <a:pt x="89321" y="65301"/>
                    <a:pt x="84854" y="64400"/>
                    <a:pt x="80394" y="63463"/>
                  </a:cubicBezTo>
                  <a:cubicBezTo>
                    <a:pt x="79916" y="63358"/>
                    <a:pt x="79555" y="62715"/>
                    <a:pt x="79138" y="62323"/>
                  </a:cubicBezTo>
                  <a:lnTo>
                    <a:pt x="79432" y="61815"/>
                  </a:lnTo>
                  <a:lnTo>
                    <a:pt x="79432" y="61808"/>
                  </a:lnTo>
                  <a:cubicBezTo>
                    <a:pt x="83390" y="60797"/>
                    <a:pt x="87317" y="59670"/>
                    <a:pt x="91312" y="58825"/>
                  </a:cubicBezTo>
                  <a:cubicBezTo>
                    <a:pt x="91866" y="58708"/>
                    <a:pt x="92443" y="58663"/>
                    <a:pt x="93027" y="58663"/>
                  </a:cubicBezTo>
                  <a:close/>
                  <a:moveTo>
                    <a:pt x="26124" y="47417"/>
                  </a:moveTo>
                  <a:cubicBezTo>
                    <a:pt x="26314" y="47729"/>
                    <a:pt x="26425" y="47821"/>
                    <a:pt x="26412" y="47907"/>
                  </a:cubicBezTo>
                  <a:cubicBezTo>
                    <a:pt x="26130" y="51215"/>
                    <a:pt x="27975" y="52955"/>
                    <a:pt x="30836" y="53991"/>
                  </a:cubicBezTo>
                  <a:cubicBezTo>
                    <a:pt x="32306" y="54518"/>
                    <a:pt x="33746" y="55124"/>
                    <a:pt x="35179" y="55688"/>
                  </a:cubicBezTo>
                  <a:lnTo>
                    <a:pt x="33568" y="58721"/>
                  </a:lnTo>
                  <a:cubicBezTo>
                    <a:pt x="32739" y="58721"/>
                    <a:pt x="31827" y="58670"/>
                    <a:pt x="30893" y="58670"/>
                  </a:cubicBezTo>
                  <a:cubicBezTo>
                    <a:pt x="30337" y="58670"/>
                    <a:pt x="29772" y="58688"/>
                    <a:pt x="29212" y="58745"/>
                  </a:cubicBezTo>
                  <a:cubicBezTo>
                    <a:pt x="24231" y="59235"/>
                    <a:pt x="22546" y="61220"/>
                    <a:pt x="22626" y="66324"/>
                  </a:cubicBezTo>
                  <a:cubicBezTo>
                    <a:pt x="22241" y="66355"/>
                    <a:pt x="21868" y="66370"/>
                    <a:pt x="21507" y="66370"/>
                  </a:cubicBezTo>
                  <a:cubicBezTo>
                    <a:pt x="16338" y="66370"/>
                    <a:pt x="13573" y="63198"/>
                    <a:pt x="13693" y="57489"/>
                  </a:cubicBezTo>
                  <a:cubicBezTo>
                    <a:pt x="13797" y="52802"/>
                    <a:pt x="16561" y="49243"/>
                    <a:pt x="21284" y="47821"/>
                  </a:cubicBezTo>
                  <a:cubicBezTo>
                    <a:pt x="22840" y="47356"/>
                    <a:pt x="24587" y="47527"/>
                    <a:pt x="26124" y="47417"/>
                  </a:cubicBezTo>
                  <a:close/>
                  <a:moveTo>
                    <a:pt x="43129" y="60081"/>
                  </a:moveTo>
                  <a:cubicBezTo>
                    <a:pt x="43223" y="60081"/>
                    <a:pt x="43318" y="60085"/>
                    <a:pt x="43414" y="60093"/>
                  </a:cubicBezTo>
                  <a:cubicBezTo>
                    <a:pt x="45871" y="60307"/>
                    <a:pt x="48315" y="60699"/>
                    <a:pt x="50753" y="61085"/>
                  </a:cubicBezTo>
                  <a:cubicBezTo>
                    <a:pt x="53351" y="61496"/>
                    <a:pt x="55943" y="61968"/>
                    <a:pt x="58522" y="62470"/>
                  </a:cubicBezTo>
                  <a:cubicBezTo>
                    <a:pt x="58877" y="62537"/>
                    <a:pt x="59386" y="62874"/>
                    <a:pt x="59453" y="63175"/>
                  </a:cubicBezTo>
                  <a:cubicBezTo>
                    <a:pt x="59686" y="64186"/>
                    <a:pt x="59747" y="65233"/>
                    <a:pt x="59913" y="66581"/>
                  </a:cubicBezTo>
                  <a:cubicBezTo>
                    <a:pt x="55250" y="67114"/>
                    <a:pt x="50545" y="67770"/>
                    <a:pt x="45815" y="68137"/>
                  </a:cubicBezTo>
                  <a:cubicBezTo>
                    <a:pt x="45697" y="68146"/>
                    <a:pt x="45578" y="68150"/>
                    <a:pt x="45458" y="68150"/>
                  </a:cubicBezTo>
                  <a:cubicBezTo>
                    <a:pt x="44184" y="68150"/>
                    <a:pt x="42817" y="67666"/>
                    <a:pt x="41619" y="67151"/>
                  </a:cubicBezTo>
                  <a:cubicBezTo>
                    <a:pt x="39805" y="66373"/>
                    <a:pt x="39450" y="65019"/>
                    <a:pt x="40044" y="62580"/>
                  </a:cubicBezTo>
                  <a:cubicBezTo>
                    <a:pt x="40396" y="61148"/>
                    <a:pt x="41592" y="60081"/>
                    <a:pt x="43129" y="60081"/>
                  </a:cubicBezTo>
                  <a:close/>
                  <a:moveTo>
                    <a:pt x="31883" y="59311"/>
                  </a:moveTo>
                  <a:cubicBezTo>
                    <a:pt x="33000" y="59311"/>
                    <a:pt x="33848" y="59770"/>
                    <a:pt x="34322" y="61533"/>
                  </a:cubicBezTo>
                  <a:cubicBezTo>
                    <a:pt x="34781" y="63248"/>
                    <a:pt x="36564" y="64608"/>
                    <a:pt x="37642" y="65981"/>
                  </a:cubicBezTo>
                  <a:cubicBezTo>
                    <a:pt x="36815" y="66759"/>
                    <a:pt x="35786" y="67610"/>
                    <a:pt x="34885" y="68597"/>
                  </a:cubicBezTo>
                  <a:cubicBezTo>
                    <a:pt x="33887" y="69681"/>
                    <a:pt x="31130" y="70400"/>
                    <a:pt x="28855" y="70400"/>
                  </a:cubicBezTo>
                  <a:cubicBezTo>
                    <a:pt x="27879" y="70400"/>
                    <a:pt x="26991" y="70268"/>
                    <a:pt x="26369" y="69975"/>
                  </a:cubicBezTo>
                  <a:cubicBezTo>
                    <a:pt x="24501" y="69087"/>
                    <a:pt x="22712" y="65399"/>
                    <a:pt x="23490" y="62972"/>
                  </a:cubicBezTo>
                  <a:cubicBezTo>
                    <a:pt x="23802" y="62004"/>
                    <a:pt x="24862" y="60994"/>
                    <a:pt x="25830" y="60577"/>
                  </a:cubicBezTo>
                  <a:cubicBezTo>
                    <a:pt x="27337" y="59927"/>
                    <a:pt x="29047" y="59695"/>
                    <a:pt x="30689" y="59431"/>
                  </a:cubicBezTo>
                  <a:cubicBezTo>
                    <a:pt x="31114" y="59361"/>
                    <a:pt x="31514" y="59311"/>
                    <a:pt x="31883" y="59311"/>
                  </a:cubicBezTo>
                  <a:close/>
                  <a:moveTo>
                    <a:pt x="100048" y="60846"/>
                  </a:moveTo>
                  <a:cubicBezTo>
                    <a:pt x="100692" y="60938"/>
                    <a:pt x="101341" y="60957"/>
                    <a:pt x="101954" y="61134"/>
                  </a:cubicBezTo>
                  <a:cubicBezTo>
                    <a:pt x="104815" y="61955"/>
                    <a:pt x="105452" y="64964"/>
                    <a:pt x="105146" y="67463"/>
                  </a:cubicBezTo>
                  <a:cubicBezTo>
                    <a:pt x="104917" y="69333"/>
                    <a:pt x="102646" y="70882"/>
                    <a:pt x="100446" y="70882"/>
                  </a:cubicBezTo>
                  <a:cubicBezTo>
                    <a:pt x="100289" y="70882"/>
                    <a:pt x="100131" y="70874"/>
                    <a:pt x="99975" y="70857"/>
                  </a:cubicBezTo>
                  <a:cubicBezTo>
                    <a:pt x="99595" y="70815"/>
                    <a:pt x="99160" y="70502"/>
                    <a:pt x="98915" y="70190"/>
                  </a:cubicBezTo>
                  <a:cubicBezTo>
                    <a:pt x="98070" y="69105"/>
                    <a:pt x="97304" y="67966"/>
                    <a:pt x="96501" y="66844"/>
                  </a:cubicBezTo>
                  <a:cubicBezTo>
                    <a:pt x="99264" y="64853"/>
                    <a:pt x="99626" y="64277"/>
                    <a:pt x="100048" y="60846"/>
                  </a:cubicBezTo>
                  <a:close/>
                  <a:moveTo>
                    <a:pt x="129399" y="60882"/>
                  </a:moveTo>
                  <a:cubicBezTo>
                    <a:pt x="132663" y="60882"/>
                    <a:pt x="135138" y="62066"/>
                    <a:pt x="136876" y="64455"/>
                  </a:cubicBezTo>
                  <a:cubicBezTo>
                    <a:pt x="138983" y="67341"/>
                    <a:pt x="137801" y="70275"/>
                    <a:pt x="134364" y="71115"/>
                  </a:cubicBezTo>
                  <a:cubicBezTo>
                    <a:pt x="134160" y="71165"/>
                    <a:pt x="133972" y="71191"/>
                    <a:pt x="133801" y="71191"/>
                  </a:cubicBezTo>
                  <a:cubicBezTo>
                    <a:pt x="133103" y="71191"/>
                    <a:pt x="132691" y="70765"/>
                    <a:pt x="132691" y="69883"/>
                  </a:cubicBezTo>
                  <a:cubicBezTo>
                    <a:pt x="132691" y="66532"/>
                    <a:pt x="131876" y="63493"/>
                    <a:pt x="129248" y="60889"/>
                  </a:cubicBezTo>
                  <a:lnTo>
                    <a:pt x="129248" y="60883"/>
                  </a:lnTo>
                  <a:cubicBezTo>
                    <a:pt x="129298" y="60883"/>
                    <a:pt x="129349" y="60882"/>
                    <a:pt x="129399" y="60882"/>
                  </a:cubicBezTo>
                  <a:close/>
                  <a:moveTo>
                    <a:pt x="67154" y="55577"/>
                  </a:moveTo>
                  <a:cubicBezTo>
                    <a:pt x="67454" y="55577"/>
                    <a:pt x="67755" y="55599"/>
                    <a:pt x="68055" y="55645"/>
                  </a:cubicBezTo>
                  <a:cubicBezTo>
                    <a:pt x="68272" y="55633"/>
                    <a:pt x="68485" y="55627"/>
                    <a:pt x="68696" y="55627"/>
                  </a:cubicBezTo>
                  <a:cubicBezTo>
                    <a:pt x="72335" y="55627"/>
                    <a:pt x="75150" y="57407"/>
                    <a:pt x="77368" y="60326"/>
                  </a:cubicBezTo>
                  <a:cubicBezTo>
                    <a:pt x="80149" y="63983"/>
                    <a:pt x="78728" y="68762"/>
                    <a:pt x="75805" y="71397"/>
                  </a:cubicBezTo>
                  <a:cubicBezTo>
                    <a:pt x="75297" y="71850"/>
                    <a:pt x="74513" y="72218"/>
                    <a:pt x="73851" y="72242"/>
                  </a:cubicBezTo>
                  <a:cubicBezTo>
                    <a:pt x="73527" y="72251"/>
                    <a:pt x="73204" y="72257"/>
                    <a:pt x="72882" y="72257"/>
                  </a:cubicBezTo>
                  <a:cubicBezTo>
                    <a:pt x="69845" y="72257"/>
                    <a:pt x="66932" y="71800"/>
                    <a:pt x="64134" y="70171"/>
                  </a:cubicBezTo>
                  <a:cubicBezTo>
                    <a:pt x="61304" y="68529"/>
                    <a:pt x="59950" y="64290"/>
                    <a:pt x="60452" y="61545"/>
                  </a:cubicBezTo>
                  <a:cubicBezTo>
                    <a:pt x="61117" y="57942"/>
                    <a:pt x="64062" y="55577"/>
                    <a:pt x="67154" y="55577"/>
                  </a:cubicBezTo>
                  <a:close/>
                  <a:moveTo>
                    <a:pt x="119498" y="54000"/>
                  </a:moveTo>
                  <a:cubicBezTo>
                    <a:pt x="119756" y="54000"/>
                    <a:pt x="120071" y="54033"/>
                    <a:pt x="120456" y="54089"/>
                  </a:cubicBezTo>
                  <a:cubicBezTo>
                    <a:pt x="123115" y="54475"/>
                    <a:pt x="126320" y="58102"/>
                    <a:pt x="126540" y="61116"/>
                  </a:cubicBezTo>
                  <a:cubicBezTo>
                    <a:pt x="126644" y="62519"/>
                    <a:pt x="126614" y="63928"/>
                    <a:pt x="126442" y="65325"/>
                  </a:cubicBezTo>
                  <a:cubicBezTo>
                    <a:pt x="125882" y="69732"/>
                    <a:pt x="121192" y="72699"/>
                    <a:pt x="116532" y="72699"/>
                  </a:cubicBezTo>
                  <a:cubicBezTo>
                    <a:pt x="115995" y="72699"/>
                    <a:pt x="115459" y="72660"/>
                    <a:pt x="114930" y="72579"/>
                  </a:cubicBezTo>
                  <a:cubicBezTo>
                    <a:pt x="113472" y="69216"/>
                    <a:pt x="111934" y="68376"/>
                    <a:pt x="106138" y="67776"/>
                  </a:cubicBezTo>
                  <a:cubicBezTo>
                    <a:pt x="106077" y="66648"/>
                    <a:pt x="106016" y="65521"/>
                    <a:pt x="105955" y="64431"/>
                  </a:cubicBezTo>
                  <a:cubicBezTo>
                    <a:pt x="108405" y="63775"/>
                    <a:pt x="110831" y="63095"/>
                    <a:pt x="113264" y="62470"/>
                  </a:cubicBezTo>
                  <a:cubicBezTo>
                    <a:pt x="116909" y="61545"/>
                    <a:pt x="118514" y="59511"/>
                    <a:pt x="118416" y="55853"/>
                  </a:cubicBezTo>
                  <a:cubicBezTo>
                    <a:pt x="118382" y="54450"/>
                    <a:pt x="118546" y="54000"/>
                    <a:pt x="119498" y="54000"/>
                  </a:cubicBezTo>
                  <a:close/>
                  <a:moveTo>
                    <a:pt x="8749" y="61324"/>
                  </a:moveTo>
                  <a:cubicBezTo>
                    <a:pt x="5790" y="64976"/>
                    <a:pt x="5196" y="68732"/>
                    <a:pt x="6586" y="72965"/>
                  </a:cubicBezTo>
                  <a:cubicBezTo>
                    <a:pt x="4454" y="72873"/>
                    <a:pt x="2757" y="72254"/>
                    <a:pt x="1820" y="70606"/>
                  </a:cubicBezTo>
                  <a:cubicBezTo>
                    <a:pt x="546" y="68364"/>
                    <a:pt x="1152" y="66024"/>
                    <a:pt x="2524" y="64081"/>
                  </a:cubicBezTo>
                  <a:cubicBezTo>
                    <a:pt x="3872" y="62176"/>
                    <a:pt x="6090" y="61655"/>
                    <a:pt x="8749" y="61324"/>
                  </a:cubicBezTo>
                  <a:close/>
                  <a:moveTo>
                    <a:pt x="79984" y="64198"/>
                  </a:moveTo>
                  <a:cubicBezTo>
                    <a:pt x="83886" y="65019"/>
                    <a:pt x="87814" y="65821"/>
                    <a:pt x="91728" y="66691"/>
                  </a:cubicBezTo>
                  <a:cubicBezTo>
                    <a:pt x="93138" y="67010"/>
                    <a:pt x="94590" y="67316"/>
                    <a:pt x="95882" y="67929"/>
                  </a:cubicBezTo>
                  <a:cubicBezTo>
                    <a:pt x="97653" y="68762"/>
                    <a:pt x="98370" y="70251"/>
                    <a:pt x="98063" y="71727"/>
                  </a:cubicBezTo>
                  <a:cubicBezTo>
                    <a:pt x="97821" y="72887"/>
                    <a:pt x="96285" y="74330"/>
                    <a:pt x="94776" y="74330"/>
                  </a:cubicBezTo>
                  <a:cubicBezTo>
                    <a:pt x="94683" y="74330"/>
                    <a:pt x="94590" y="74324"/>
                    <a:pt x="94498" y="74313"/>
                  </a:cubicBezTo>
                  <a:cubicBezTo>
                    <a:pt x="92549" y="74080"/>
                    <a:pt x="90540" y="73541"/>
                    <a:pt x="88794" y="72659"/>
                  </a:cubicBezTo>
                  <a:cubicBezTo>
                    <a:pt x="86147" y="71311"/>
                    <a:pt x="83758" y="69473"/>
                    <a:pt x="81166" y="68009"/>
                  </a:cubicBezTo>
                  <a:cubicBezTo>
                    <a:pt x="79641" y="67151"/>
                    <a:pt x="79432" y="66042"/>
                    <a:pt x="79984" y="64204"/>
                  </a:cubicBezTo>
                  <a:lnTo>
                    <a:pt x="79984" y="64198"/>
                  </a:lnTo>
                  <a:close/>
                  <a:moveTo>
                    <a:pt x="38888" y="66605"/>
                  </a:moveTo>
                  <a:cubicBezTo>
                    <a:pt x="39145" y="66605"/>
                    <a:pt x="39471" y="66737"/>
                    <a:pt x="39713" y="66851"/>
                  </a:cubicBezTo>
                  <a:cubicBezTo>
                    <a:pt x="41545" y="67684"/>
                    <a:pt x="43365" y="68554"/>
                    <a:pt x="45111" y="69375"/>
                  </a:cubicBezTo>
                  <a:cubicBezTo>
                    <a:pt x="42066" y="69755"/>
                    <a:pt x="41606" y="72150"/>
                    <a:pt x="41680" y="74956"/>
                  </a:cubicBezTo>
                  <a:cubicBezTo>
                    <a:pt x="41686" y="75293"/>
                    <a:pt x="41135" y="75906"/>
                    <a:pt x="40767" y="75961"/>
                  </a:cubicBezTo>
                  <a:cubicBezTo>
                    <a:pt x="40396" y="76021"/>
                    <a:pt x="40036" y="76050"/>
                    <a:pt x="39691" y="76050"/>
                  </a:cubicBezTo>
                  <a:cubicBezTo>
                    <a:pt x="37321" y="76050"/>
                    <a:pt x="35590" y="74670"/>
                    <a:pt x="35045" y="72328"/>
                  </a:cubicBezTo>
                  <a:cubicBezTo>
                    <a:pt x="34395" y="69516"/>
                    <a:pt x="36288" y="67733"/>
                    <a:pt x="38684" y="66642"/>
                  </a:cubicBezTo>
                  <a:cubicBezTo>
                    <a:pt x="38744" y="66616"/>
                    <a:pt x="38813" y="66605"/>
                    <a:pt x="38888" y="66605"/>
                  </a:cubicBezTo>
                  <a:close/>
                  <a:moveTo>
                    <a:pt x="60385" y="67175"/>
                  </a:moveTo>
                  <a:cubicBezTo>
                    <a:pt x="60844" y="68015"/>
                    <a:pt x="61236" y="68738"/>
                    <a:pt x="61708" y="69614"/>
                  </a:cubicBezTo>
                  <a:cubicBezTo>
                    <a:pt x="57003" y="72218"/>
                    <a:pt x="52677" y="75520"/>
                    <a:pt x="47353" y="76874"/>
                  </a:cubicBezTo>
                  <a:cubicBezTo>
                    <a:pt x="46726" y="77033"/>
                    <a:pt x="46098" y="77184"/>
                    <a:pt x="45488" y="77184"/>
                  </a:cubicBezTo>
                  <a:cubicBezTo>
                    <a:pt x="44685" y="77184"/>
                    <a:pt x="43914" y="76921"/>
                    <a:pt x="43218" y="76065"/>
                  </a:cubicBezTo>
                  <a:cubicBezTo>
                    <a:pt x="41974" y="74533"/>
                    <a:pt x="42605" y="73051"/>
                    <a:pt x="43218" y="71672"/>
                  </a:cubicBezTo>
                  <a:cubicBezTo>
                    <a:pt x="43506" y="71035"/>
                    <a:pt x="44437" y="70465"/>
                    <a:pt x="45178" y="70294"/>
                  </a:cubicBezTo>
                  <a:cubicBezTo>
                    <a:pt x="48542" y="69516"/>
                    <a:pt x="51942" y="68891"/>
                    <a:pt x="55324" y="68211"/>
                  </a:cubicBezTo>
                  <a:cubicBezTo>
                    <a:pt x="56960" y="67880"/>
                    <a:pt x="58602" y="67543"/>
                    <a:pt x="60378" y="67181"/>
                  </a:cubicBezTo>
                  <a:lnTo>
                    <a:pt x="60385" y="67175"/>
                  </a:lnTo>
                  <a:close/>
                  <a:moveTo>
                    <a:pt x="106565" y="68575"/>
                  </a:moveTo>
                  <a:cubicBezTo>
                    <a:pt x="106604" y="68575"/>
                    <a:pt x="106641" y="68578"/>
                    <a:pt x="106678" y="68584"/>
                  </a:cubicBezTo>
                  <a:cubicBezTo>
                    <a:pt x="108111" y="68830"/>
                    <a:pt x="109533" y="69154"/>
                    <a:pt x="110929" y="69552"/>
                  </a:cubicBezTo>
                  <a:cubicBezTo>
                    <a:pt x="113797" y="70386"/>
                    <a:pt x="115261" y="74301"/>
                    <a:pt x="113693" y="76849"/>
                  </a:cubicBezTo>
                  <a:cubicBezTo>
                    <a:pt x="112605" y="78610"/>
                    <a:pt x="110754" y="79557"/>
                    <a:pt x="108873" y="79557"/>
                  </a:cubicBezTo>
                  <a:cubicBezTo>
                    <a:pt x="107607" y="79557"/>
                    <a:pt x="106326" y="79128"/>
                    <a:pt x="105256" y="78228"/>
                  </a:cubicBezTo>
                  <a:cubicBezTo>
                    <a:pt x="104980" y="77995"/>
                    <a:pt x="104864" y="77450"/>
                    <a:pt x="104864" y="77045"/>
                  </a:cubicBezTo>
                  <a:cubicBezTo>
                    <a:pt x="104858" y="74797"/>
                    <a:pt x="104098" y="72904"/>
                    <a:pt x="102597" y="71678"/>
                  </a:cubicBezTo>
                  <a:cubicBezTo>
                    <a:pt x="103553" y="70802"/>
                    <a:pt x="104490" y="69908"/>
                    <a:pt x="105483" y="69075"/>
                  </a:cubicBezTo>
                  <a:cubicBezTo>
                    <a:pt x="105775" y="68832"/>
                    <a:pt x="106216" y="68575"/>
                    <a:pt x="106565" y="68575"/>
                  </a:cubicBezTo>
                  <a:close/>
                  <a:moveTo>
                    <a:pt x="12848" y="59676"/>
                  </a:moveTo>
                  <a:cubicBezTo>
                    <a:pt x="13919" y="64049"/>
                    <a:pt x="16163" y="67152"/>
                    <a:pt x="21373" y="67152"/>
                  </a:cubicBezTo>
                  <a:cubicBezTo>
                    <a:pt x="21675" y="67152"/>
                    <a:pt x="21986" y="67141"/>
                    <a:pt x="22307" y="67120"/>
                  </a:cubicBezTo>
                  <a:lnTo>
                    <a:pt x="22307" y="67120"/>
                  </a:lnTo>
                  <a:cubicBezTo>
                    <a:pt x="19532" y="68713"/>
                    <a:pt x="16916" y="69614"/>
                    <a:pt x="15972" y="72493"/>
                  </a:cubicBezTo>
                  <a:cubicBezTo>
                    <a:pt x="15121" y="75079"/>
                    <a:pt x="15072" y="77646"/>
                    <a:pt x="15844" y="80562"/>
                  </a:cubicBezTo>
                  <a:cubicBezTo>
                    <a:pt x="14998" y="80342"/>
                    <a:pt x="14257" y="80354"/>
                    <a:pt x="13797" y="79998"/>
                  </a:cubicBezTo>
                  <a:cubicBezTo>
                    <a:pt x="9748" y="76849"/>
                    <a:pt x="6280" y="73369"/>
                    <a:pt x="6752" y="67598"/>
                  </a:cubicBezTo>
                  <a:cubicBezTo>
                    <a:pt x="7003" y="64522"/>
                    <a:pt x="10005" y="60387"/>
                    <a:pt x="12848" y="59676"/>
                  </a:cubicBezTo>
                  <a:close/>
                  <a:moveTo>
                    <a:pt x="7126" y="74527"/>
                  </a:moveTo>
                  <a:lnTo>
                    <a:pt x="13099" y="80948"/>
                  </a:lnTo>
                  <a:cubicBezTo>
                    <a:pt x="12301" y="81238"/>
                    <a:pt x="11456" y="81376"/>
                    <a:pt x="10634" y="81376"/>
                  </a:cubicBezTo>
                  <a:cubicBezTo>
                    <a:pt x="8694" y="81376"/>
                    <a:pt x="6884" y="80604"/>
                    <a:pt x="6127" y="79226"/>
                  </a:cubicBezTo>
                  <a:cubicBezTo>
                    <a:pt x="5153" y="77450"/>
                    <a:pt x="5527" y="75906"/>
                    <a:pt x="7126" y="74527"/>
                  </a:cubicBezTo>
                  <a:close/>
                  <a:moveTo>
                    <a:pt x="127545" y="61183"/>
                  </a:moveTo>
                  <a:cubicBezTo>
                    <a:pt x="131104" y="62268"/>
                    <a:pt x="132042" y="67451"/>
                    <a:pt x="131962" y="71433"/>
                  </a:cubicBezTo>
                  <a:cubicBezTo>
                    <a:pt x="131883" y="75881"/>
                    <a:pt x="126895" y="81377"/>
                    <a:pt x="122699" y="82345"/>
                  </a:cubicBezTo>
                  <a:cubicBezTo>
                    <a:pt x="123379" y="78075"/>
                    <a:pt x="120916" y="75685"/>
                    <a:pt x="117467" y="73835"/>
                  </a:cubicBezTo>
                  <a:cubicBezTo>
                    <a:pt x="123697" y="72242"/>
                    <a:pt x="127992" y="70000"/>
                    <a:pt x="127545" y="61183"/>
                  </a:cubicBezTo>
                  <a:close/>
                  <a:moveTo>
                    <a:pt x="99191" y="71838"/>
                  </a:moveTo>
                  <a:cubicBezTo>
                    <a:pt x="101102" y="71985"/>
                    <a:pt x="102824" y="72322"/>
                    <a:pt x="103510" y="74540"/>
                  </a:cubicBezTo>
                  <a:cubicBezTo>
                    <a:pt x="104251" y="76923"/>
                    <a:pt x="104012" y="79122"/>
                    <a:pt x="102499" y="81064"/>
                  </a:cubicBezTo>
                  <a:cubicBezTo>
                    <a:pt x="101817" y="81942"/>
                    <a:pt x="100360" y="82386"/>
                    <a:pt x="98793" y="82386"/>
                  </a:cubicBezTo>
                  <a:cubicBezTo>
                    <a:pt x="97799" y="82386"/>
                    <a:pt x="96761" y="82208"/>
                    <a:pt x="95846" y="81849"/>
                  </a:cubicBezTo>
                  <a:cubicBezTo>
                    <a:pt x="94559" y="81346"/>
                    <a:pt x="93640" y="80544"/>
                    <a:pt x="92856" y="79331"/>
                  </a:cubicBezTo>
                  <a:cubicBezTo>
                    <a:pt x="91563" y="77321"/>
                    <a:pt x="89933" y="75532"/>
                    <a:pt x="88340" y="73510"/>
                  </a:cubicBezTo>
                  <a:lnTo>
                    <a:pt x="88340" y="73510"/>
                  </a:lnTo>
                  <a:cubicBezTo>
                    <a:pt x="90342" y="74540"/>
                    <a:pt x="92341" y="75452"/>
                    <a:pt x="94190" y="75452"/>
                  </a:cubicBezTo>
                  <a:cubicBezTo>
                    <a:pt x="96060" y="75452"/>
                    <a:pt x="97777" y="74520"/>
                    <a:pt x="99191" y="71838"/>
                  </a:cubicBezTo>
                  <a:close/>
                  <a:moveTo>
                    <a:pt x="132892" y="71757"/>
                  </a:moveTo>
                  <a:cubicBezTo>
                    <a:pt x="134399" y="73175"/>
                    <a:pt x="136178" y="74058"/>
                    <a:pt x="136496" y="76206"/>
                  </a:cubicBezTo>
                  <a:cubicBezTo>
                    <a:pt x="136900" y="78914"/>
                    <a:pt x="135375" y="81022"/>
                    <a:pt x="133506" y="82222"/>
                  </a:cubicBezTo>
                  <a:cubicBezTo>
                    <a:pt x="131898" y="83254"/>
                    <a:pt x="130097" y="83654"/>
                    <a:pt x="128193" y="83654"/>
                  </a:cubicBezTo>
                  <a:cubicBezTo>
                    <a:pt x="126819" y="83654"/>
                    <a:pt x="125391" y="83446"/>
                    <a:pt x="123942" y="83117"/>
                  </a:cubicBezTo>
                  <a:cubicBezTo>
                    <a:pt x="128554" y="80526"/>
                    <a:pt x="131819" y="77194"/>
                    <a:pt x="132892" y="71757"/>
                  </a:cubicBezTo>
                  <a:close/>
                  <a:moveTo>
                    <a:pt x="23208" y="67953"/>
                  </a:moveTo>
                  <a:cubicBezTo>
                    <a:pt x="25361" y="70291"/>
                    <a:pt x="26835" y="71339"/>
                    <a:pt x="28830" y="71339"/>
                  </a:cubicBezTo>
                  <a:cubicBezTo>
                    <a:pt x="30151" y="71339"/>
                    <a:pt x="31700" y="70880"/>
                    <a:pt x="33826" y="70030"/>
                  </a:cubicBezTo>
                  <a:lnTo>
                    <a:pt x="35155" y="75354"/>
                  </a:lnTo>
                  <a:cubicBezTo>
                    <a:pt x="33342" y="76488"/>
                    <a:pt x="31216" y="77750"/>
                    <a:pt x="29169" y="79116"/>
                  </a:cubicBezTo>
                  <a:cubicBezTo>
                    <a:pt x="27025" y="80556"/>
                    <a:pt x="25898" y="82486"/>
                    <a:pt x="26768" y="85237"/>
                  </a:cubicBezTo>
                  <a:cubicBezTo>
                    <a:pt x="26062" y="85484"/>
                    <a:pt x="25353" y="85595"/>
                    <a:pt x="24654" y="85595"/>
                  </a:cubicBezTo>
                  <a:cubicBezTo>
                    <a:pt x="20603" y="85595"/>
                    <a:pt x="16911" y="81857"/>
                    <a:pt x="16383" y="79171"/>
                  </a:cubicBezTo>
                  <a:cubicBezTo>
                    <a:pt x="15421" y="74245"/>
                    <a:pt x="16487" y="69981"/>
                    <a:pt x="23208" y="67953"/>
                  </a:cubicBezTo>
                  <a:close/>
                  <a:moveTo>
                    <a:pt x="62441" y="70445"/>
                  </a:moveTo>
                  <a:cubicBezTo>
                    <a:pt x="62998" y="70445"/>
                    <a:pt x="63720" y="70750"/>
                    <a:pt x="64330" y="70839"/>
                  </a:cubicBezTo>
                  <a:cubicBezTo>
                    <a:pt x="64348" y="71047"/>
                    <a:pt x="64379" y="71256"/>
                    <a:pt x="64404" y="71464"/>
                  </a:cubicBezTo>
                  <a:cubicBezTo>
                    <a:pt x="61518" y="74993"/>
                    <a:pt x="58675" y="78559"/>
                    <a:pt x="55728" y="82032"/>
                  </a:cubicBezTo>
                  <a:cubicBezTo>
                    <a:pt x="54699" y="83252"/>
                    <a:pt x="53566" y="84483"/>
                    <a:pt x="52224" y="85292"/>
                  </a:cubicBezTo>
                  <a:cubicBezTo>
                    <a:pt x="51533" y="85705"/>
                    <a:pt x="50878" y="85901"/>
                    <a:pt x="50270" y="85901"/>
                  </a:cubicBezTo>
                  <a:cubicBezTo>
                    <a:pt x="49101" y="85901"/>
                    <a:pt x="48105" y="85180"/>
                    <a:pt x="47359" y="83895"/>
                  </a:cubicBezTo>
                  <a:cubicBezTo>
                    <a:pt x="46226" y="81941"/>
                    <a:pt x="46606" y="79453"/>
                    <a:pt x="48401" y="78381"/>
                  </a:cubicBezTo>
                  <a:cubicBezTo>
                    <a:pt x="52886" y="75698"/>
                    <a:pt x="57407" y="73069"/>
                    <a:pt x="61984" y="70545"/>
                  </a:cubicBezTo>
                  <a:cubicBezTo>
                    <a:pt x="62115" y="70473"/>
                    <a:pt x="62270" y="70445"/>
                    <a:pt x="62441" y="70445"/>
                  </a:cubicBezTo>
                  <a:close/>
                  <a:moveTo>
                    <a:pt x="79316" y="67659"/>
                  </a:moveTo>
                  <a:cubicBezTo>
                    <a:pt x="83825" y="71764"/>
                    <a:pt x="89437" y="74478"/>
                    <a:pt x="92384" y="80054"/>
                  </a:cubicBezTo>
                  <a:cubicBezTo>
                    <a:pt x="92654" y="80550"/>
                    <a:pt x="92899" y="81052"/>
                    <a:pt x="93107" y="81573"/>
                  </a:cubicBezTo>
                  <a:cubicBezTo>
                    <a:pt x="93566" y="82743"/>
                    <a:pt x="94063" y="84018"/>
                    <a:pt x="92911" y="84998"/>
                  </a:cubicBezTo>
                  <a:cubicBezTo>
                    <a:pt x="92152" y="85651"/>
                    <a:pt x="91266" y="86028"/>
                    <a:pt x="90357" y="86028"/>
                  </a:cubicBezTo>
                  <a:cubicBezTo>
                    <a:pt x="89792" y="86028"/>
                    <a:pt x="89218" y="85882"/>
                    <a:pt x="88659" y="85568"/>
                  </a:cubicBezTo>
                  <a:cubicBezTo>
                    <a:pt x="87605" y="84979"/>
                    <a:pt x="86545" y="84171"/>
                    <a:pt x="85865" y="83197"/>
                  </a:cubicBezTo>
                  <a:cubicBezTo>
                    <a:pt x="83163" y="79324"/>
                    <a:pt x="80609" y="75348"/>
                    <a:pt x="78029" y="71397"/>
                  </a:cubicBezTo>
                  <a:cubicBezTo>
                    <a:pt x="77858" y="71133"/>
                    <a:pt x="77784" y="70655"/>
                    <a:pt x="77901" y="70380"/>
                  </a:cubicBezTo>
                  <a:cubicBezTo>
                    <a:pt x="78274" y="69522"/>
                    <a:pt x="78758" y="68707"/>
                    <a:pt x="79310" y="67659"/>
                  </a:cubicBezTo>
                  <a:close/>
                  <a:moveTo>
                    <a:pt x="42440" y="77560"/>
                  </a:moveTo>
                  <a:lnTo>
                    <a:pt x="47525" y="77995"/>
                  </a:lnTo>
                  <a:cubicBezTo>
                    <a:pt x="44523" y="80819"/>
                    <a:pt x="45497" y="85310"/>
                    <a:pt x="49730" y="86744"/>
                  </a:cubicBezTo>
                  <a:cubicBezTo>
                    <a:pt x="48413" y="87991"/>
                    <a:pt x="47041" y="88537"/>
                    <a:pt x="45700" y="88537"/>
                  </a:cubicBezTo>
                  <a:cubicBezTo>
                    <a:pt x="43992" y="88537"/>
                    <a:pt x="42333" y="87651"/>
                    <a:pt x="40902" y="86199"/>
                  </a:cubicBezTo>
                  <a:cubicBezTo>
                    <a:pt x="38212" y="83460"/>
                    <a:pt x="38892" y="80580"/>
                    <a:pt x="42440" y="77560"/>
                  </a:cubicBezTo>
                  <a:close/>
                  <a:moveTo>
                    <a:pt x="115592" y="73755"/>
                  </a:moveTo>
                  <a:cubicBezTo>
                    <a:pt x="117105" y="74754"/>
                    <a:pt x="118821" y="75550"/>
                    <a:pt x="120089" y="76806"/>
                  </a:cubicBezTo>
                  <a:cubicBezTo>
                    <a:pt x="123232" y="79919"/>
                    <a:pt x="121963" y="85966"/>
                    <a:pt x="117926" y="87792"/>
                  </a:cubicBezTo>
                  <a:cubicBezTo>
                    <a:pt x="117166" y="88135"/>
                    <a:pt x="116358" y="88392"/>
                    <a:pt x="115555" y="88643"/>
                  </a:cubicBezTo>
                  <a:cubicBezTo>
                    <a:pt x="114828" y="88873"/>
                    <a:pt x="114250" y="88998"/>
                    <a:pt x="113773" y="88998"/>
                  </a:cubicBezTo>
                  <a:cubicBezTo>
                    <a:pt x="112662" y="88998"/>
                    <a:pt x="112105" y="88322"/>
                    <a:pt x="111518" y="86732"/>
                  </a:cubicBezTo>
                  <a:cubicBezTo>
                    <a:pt x="110206" y="83203"/>
                    <a:pt x="107125" y="81836"/>
                    <a:pt x="103902" y="80519"/>
                  </a:cubicBezTo>
                  <a:lnTo>
                    <a:pt x="104582" y="79006"/>
                  </a:lnTo>
                  <a:cubicBezTo>
                    <a:pt x="106245" y="79707"/>
                    <a:pt x="107889" y="80525"/>
                    <a:pt x="109573" y="80525"/>
                  </a:cubicBezTo>
                  <a:cubicBezTo>
                    <a:pt x="110272" y="80525"/>
                    <a:pt x="110978" y="80384"/>
                    <a:pt x="111695" y="80035"/>
                  </a:cubicBezTo>
                  <a:cubicBezTo>
                    <a:pt x="114060" y="78889"/>
                    <a:pt x="115145" y="76764"/>
                    <a:pt x="115145" y="74092"/>
                  </a:cubicBezTo>
                  <a:lnTo>
                    <a:pt x="115592" y="73755"/>
                  </a:lnTo>
                  <a:close/>
                  <a:moveTo>
                    <a:pt x="36325" y="76071"/>
                  </a:moveTo>
                  <a:cubicBezTo>
                    <a:pt x="36380" y="76071"/>
                    <a:pt x="36433" y="76075"/>
                    <a:pt x="36484" y="76083"/>
                  </a:cubicBezTo>
                  <a:cubicBezTo>
                    <a:pt x="38163" y="76359"/>
                    <a:pt x="39836" y="76702"/>
                    <a:pt x="41576" y="77033"/>
                  </a:cubicBezTo>
                  <a:cubicBezTo>
                    <a:pt x="39248" y="79251"/>
                    <a:pt x="37489" y="81769"/>
                    <a:pt x="39186" y="85371"/>
                  </a:cubicBezTo>
                  <a:cubicBezTo>
                    <a:pt x="37495" y="86548"/>
                    <a:pt x="35951" y="87773"/>
                    <a:pt x="34261" y="88741"/>
                  </a:cubicBezTo>
                  <a:cubicBezTo>
                    <a:pt x="33702" y="89062"/>
                    <a:pt x="32949" y="89249"/>
                    <a:pt x="32253" y="89249"/>
                  </a:cubicBezTo>
                  <a:cubicBezTo>
                    <a:pt x="32018" y="89249"/>
                    <a:pt x="31789" y="89227"/>
                    <a:pt x="31577" y="89182"/>
                  </a:cubicBezTo>
                  <a:cubicBezTo>
                    <a:pt x="29114" y="88668"/>
                    <a:pt x="28134" y="86652"/>
                    <a:pt x="27503" y="84483"/>
                  </a:cubicBezTo>
                  <a:cubicBezTo>
                    <a:pt x="26939" y="82547"/>
                    <a:pt x="27779" y="81089"/>
                    <a:pt x="29378" y="80060"/>
                  </a:cubicBezTo>
                  <a:cubicBezTo>
                    <a:pt x="31363" y="78785"/>
                    <a:pt x="33372" y="77566"/>
                    <a:pt x="35394" y="76353"/>
                  </a:cubicBezTo>
                  <a:cubicBezTo>
                    <a:pt x="35660" y="76197"/>
                    <a:pt x="36014" y="76071"/>
                    <a:pt x="36325" y="76071"/>
                  </a:cubicBezTo>
                  <a:close/>
                  <a:moveTo>
                    <a:pt x="77088" y="71614"/>
                  </a:moveTo>
                  <a:cubicBezTo>
                    <a:pt x="79801" y="76281"/>
                    <a:pt x="83103" y="80643"/>
                    <a:pt x="84744" y="85911"/>
                  </a:cubicBezTo>
                  <a:cubicBezTo>
                    <a:pt x="85375" y="87932"/>
                    <a:pt x="84695" y="89734"/>
                    <a:pt x="83096" y="90591"/>
                  </a:cubicBezTo>
                  <a:cubicBezTo>
                    <a:pt x="82569" y="90875"/>
                    <a:pt x="81914" y="91016"/>
                    <a:pt x="81237" y="91016"/>
                  </a:cubicBezTo>
                  <a:cubicBezTo>
                    <a:pt x="79834" y="91016"/>
                    <a:pt x="78339" y="90409"/>
                    <a:pt x="77698" y="89195"/>
                  </a:cubicBezTo>
                  <a:cubicBezTo>
                    <a:pt x="76596" y="87118"/>
                    <a:pt x="75830" y="84771"/>
                    <a:pt x="75407" y="82455"/>
                  </a:cubicBezTo>
                  <a:cubicBezTo>
                    <a:pt x="74911" y="79704"/>
                    <a:pt x="74917" y="76862"/>
                    <a:pt x="74739" y="74056"/>
                  </a:cubicBezTo>
                  <a:cubicBezTo>
                    <a:pt x="74721" y="73719"/>
                    <a:pt x="74837" y="73259"/>
                    <a:pt x="75070" y="73051"/>
                  </a:cubicBezTo>
                  <a:cubicBezTo>
                    <a:pt x="75633" y="72549"/>
                    <a:pt x="76299" y="72158"/>
                    <a:pt x="77088" y="71614"/>
                  </a:cubicBezTo>
                  <a:close/>
                  <a:moveTo>
                    <a:pt x="65790" y="71996"/>
                  </a:moveTo>
                  <a:cubicBezTo>
                    <a:pt x="66070" y="71996"/>
                    <a:pt x="66384" y="72095"/>
                    <a:pt x="66756" y="72291"/>
                  </a:cubicBezTo>
                  <a:cubicBezTo>
                    <a:pt x="67283" y="72573"/>
                    <a:pt x="67896" y="72671"/>
                    <a:pt x="68845" y="72977"/>
                  </a:cubicBezTo>
                  <a:cubicBezTo>
                    <a:pt x="67093" y="77897"/>
                    <a:pt x="65513" y="82786"/>
                    <a:pt x="63546" y="87522"/>
                  </a:cubicBezTo>
                  <a:cubicBezTo>
                    <a:pt x="62982" y="88882"/>
                    <a:pt x="61469" y="90052"/>
                    <a:pt x="60115" y="90818"/>
                  </a:cubicBezTo>
                  <a:cubicBezTo>
                    <a:pt x="59714" y="91045"/>
                    <a:pt x="59278" y="91145"/>
                    <a:pt x="58839" y="91145"/>
                  </a:cubicBezTo>
                  <a:cubicBezTo>
                    <a:pt x="57720" y="91145"/>
                    <a:pt x="56576" y="90493"/>
                    <a:pt x="55912" y="89605"/>
                  </a:cubicBezTo>
                  <a:cubicBezTo>
                    <a:pt x="54858" y="88196"/>
                    <a:pt x="54503" y="85384"/>
                    <a:pt x="55440" y="84177"/>
                  </a:cubicBezTo>
                  <a:cubicBezTo>
                    <a:pt x="57162" y="81953"/>
                    <a:pt x="59043" y="79845"/>
                    <a:pt x="60826" y="77664"/>
                  </a:cubicBezTo>
                  <a:cubicBezTo>
                    <a:pt x="62069" y="76145"/>
                    <a:pt x="63380" y="74644"/>
                    <a:pt x="64447" y="72996"/>
                  </a:cubicBezTo>
                  <a:cubicBezTo>
                    <a:pt x="64881" y="72324"/>
                    <a:pt x="65280" y="71996"/>
                    <a:pt x="65790" y="71996"/>
                  </a:cubicBezTo>
                  <a:close/>
                  <a:moveTo>
                    <a:pt x="15158" y="81438"/>
                  </a:moveTo>
                  <a:cubicBezTo>
                    <a:pt x="13970" y="84739"/>
                    <a:pt x="13498" y="87966"/>
                    <a:pt x="14623" y="91340"/>
                  </a:cubicBezTo>
                  <a:lnTo>
                    <a:pt x="14623" y="91340"/>
                  </a:lnTo>
                  <a:cubicBezTo>
                    <a:pt x="13794" y="91756"/>
                    <a:pt x="13048" y="91936"/>
                    <a:pt x="12389" y="91936"/>
                  </a:cubicBezTo>
                  <a:cubicBezTo>
                    <a:pt x="10732" y="91936"/>
                    <a:pt x="9619" y="90802"/>
                    <a:pt x="9111" y="89440"/>
                  </a:cubicBezTo>
                  <a:cubicBezTo>
                    <a:pt x="8204" y="87020"/>
                    <a:pt x="8057" y="84961"/>
                    <a:pt x="10869" y="83399"/>
                  </a:cubicBezTo>
                  <a:cubicBezTo>
                    <a:pt x="12247" y="82633"/>
                    <a:pt x="13675" y="81977"/>
                    <a:pt x="15158" y="81438"/>
                  </a:cubicBezTo>
                  <a:close/>
                  <a:moveTo>
                    <a:pt x="94381" y="83049"/>
                  </a:moveTo>
                  <a:cubicBezTo>
                    <a:pt x="96238" y="84067"/>
                    <a:pt x="97751" y="87240"/>
                    <a:pt x="97249" y="89011"/>
                  </a:cubicBezTo>
                  <a:cubicBezTo>
                    <a:pt x="96696" y="90941"/>
                    <a:pt x="94582" y="92649"/>
                    <a:pt x="92417" y="92649"/>
                  </a:cubicBezTo>
                  <a:cubicBezTo>
                    <a:pt x="92253" y="92649"/>
                    <a:pt x="92089" y="92640"/>
                    <a:pt x="91925" y="92619"/>
                  </a:cubicBezTo>
                  <a:cubicBezTo>
                    <a:pt x="90258" y="92417"/>
                    <a:pt x="88579" y="91817"/>
                    <a:pt x="87072" y="91063"/>
                  </a:cubicBezTo>
                  <a:cubicBezTo>
                    <a:pt x="85908" y="90481"/>
                    <a:pt x="85449" y="89391"/>
                    <a:pt x="85694" y="87804"/>
                  </a:cubicBezTo>
                  <a:cubicBezTo>
                    <a:pt x="85902" y="86419"/>
                    <a:pt x="85216" y="84900"/>
                    <a:pt x="84867" y="83111"/>
                  </a:cubicBezTo>
                  <a:lnTo>
                    <a:pt x="84867" y="83111"/>
                  </a:lnTo>
                  <a:cubicBezTo>
                    <a:pt x="86370" y="85347"/>
                    <a:pt x="88065" y="86900"/>
                    <a:pt x="90319" y="86900"/>
                  </a:cubicBezTo>
                  <a:cubicBezTo>
                    <a:pt x="91023" y="86900"/>
                    <a:pt x="91781" y="86749"/>
                    <a:pt x="92605" y="86419"/>
                  </a:cubicBezTo>
                  <a:cubicBezTo>
                    <a:pt x="94075" y="85831"/>
                    <a:pt x="94345" y="84477"/>
                    <a:pt x="94381" y="83049"/>
                  </a:cubicBezTo>
                  <a:close/>
                  <a:moveTo>
                    <a:pt x="70551" y="72897"/>
                  </a:moveTo>
                  <a:cubicBezTo>
                    <a:pt x="71052" y="72897"/>
                    <a:pt x="71600" y="73061"/>
                    <a:pt x="72097" y="73061"/>
                  </a:cubicBezTo>
                  <a:cubicBezTo>
                    <a:pt x="72196" y="73061"/>
                    <a:pt x="72293" y="73054"/>
                    <a:pt x="72387" y="73039"/>
                  </a:cubicBezTo>
                  <a:cubicBezTo>
                    <a:pt x="72497" y="73020"/>
                    <a:pt x="72599" y="73012"/>
                    <a:pt x="72693" y="73012"/>
                  </a:cubicBezTo>
                  <a:cubicBezTo>
                    <a:pt x="73676" y="73012"/>
                    <a:pt x="73846" y="73949"/>
                    <a:pt x="73918" y="74754"/>
                  </a:cubicBezTo>
                  <a:cubicBezTo>
                    <a:pt x="74102" y="76825"/>
                    <a:pt x="74182" y="78908"/>
                    <a:pt x="74323" y="80985"/>
                  </a:cubicBezTo>
                  <a:cubicBezTo>
                    <a:pt x="74421" y="82437"/>
                    <a:pt x="74543" y="83883"/>
                    <a:pt x="74709" y="86039"/>
                  </a:cubicBezTo>
                  <a:cubicBezTo>
                    <a:pt x="74457" y="87191"/>
                    <a:pt x="74176" y="89023"/>
                    <a:pt x="73643" y="90781"/>
                  </a:cubicBezTo>
                  <a:cubicBezTo>
                    <a:pt x="73226" y="92147"/>
                    <a:pt x="72307" y="92852"/>
                    <a:pt x="71200" y="92852"/>
                  </a:cubicBezTo>
                  <a:cubicBezTo>
                    <a:pt x="70599" y="92852"/>
                    <a:pt x="69942" y="92644"/>
                    <a:pt x="69280" y="92221"/>
                  </a:cubicBezTo>
                  <a:cubicBezTo>
                    <a:pt x="65923" y="90077"/>
                    <a:pt x="65488" y="87926"/>
                    <a:pt x="66266" y="83736"/>
                  </a:cubicBezTo>
                  <a:cubicBezTo>
                    <a:pt x="66873" y="80507"/>
                    <a:pt x="68257" y="77431"/>
                    <a:pt x="69103" y="74239"/>
                  </a:cubicBezTo>
                  <a:cubicBezTo>
                    <a:pt x="69394" y="73143"/>
                    <a:pt x="69937" y="72897"/>
                    <a:pt x="70551" y="72897"/>
                  </a:cubicBezTo>
                  <a:close/>
                  <a:moveTo>
                    <a:pt x="103726" y="81475"/>
                  </a:moveTo>
                  <a:cubicBezTo>
                    <a:pt x="103775" y="81475"/>
                    <a:pt x="103821" y="81480"/>
                    <a:pt x="103859" y="81493"/>
                  </a:cubicBezTo>
                  <a:cubicBezTo>
                    <a:pt x="106659" y="82467"/>
                    <a:pt x="109398" y="83632"/>
                    <a:pt x="110580" y="86627"/>
                  </a:cubicBezTo>
                  <a:cubicBezTo>
                    <a:pt x="111891" y="89948"/>
                    <a:pt x="108944" y="93593"/>
                    <a:pt x="104956" y="94071"/>
                  </a:cubicBezTo>
                  <a:cubicBezTo>
                    <a:pt x="104707" y="94101"/>
                    <a:pt x="104466" y="94115"/>
                    <a:pt x="104233" y="94115"/>
                  </a:cubicBezTo>
                  <a:cubicBezTo>
                    <a:pt x="101418" y="94115"/>
                    <a:pt x="99685" y="92078"/>
                    <a:pt x="97518" y="90726"/>
                  </a:cubicBezTo>
                  <a:cubicBezTo>
                    <a:pt x="98860" y="87497"/>
                    <a:pt x="97475" y="85163"/>
                    <a:pt x="95723" y="82945"/>
                  </a:cubicBezTo>
                  <a:lnTo>
                    <a:pt x="95723" y="82945"/>
                  </a:lnTo>
                  <a:cubicBezTo>
                    <a:pt x="96938" y="82997"/>
                    <a:pt x="98159" y="83223"/>
                    <a:pt x="99332" y="83223"/>
                  </a:cubicBezTo>
                  <a:cubicBezTo>
                    <a:pt x="100679" y="83223"/>
                    <a:pt x="101963" y="82925"/>
                    <a:pt x="103106" y="81720"/>
                  </a:cubicBezTo>
                  <a:cubicBezTo>
                    <a:pt x="103235" y="81581"/>
                    <a:pt x="103516" y="81475"/>
                    <a:pt x="103726" y="81475"/>
                  </a:cubicBezTo>
                  <a:close/>
                  <a:moveTo>
                    <a:pt x="53841" y="85568"/>
                  </a:moveTo>
                  <a:cubicBezTo>
                    <a:pt x="54510" y="90623"/>
                    <a:pt x="56290" y="91993"/>
                    <a:pt x="58756" y="91993"/>
                  </a:cubicBezTo>
                  <a:cubicBezTo>
                    <a:pt x="59248" y="91993"/>
                    <a:pt x="59767" y="91938"/>
                    <a:pt x="60311" y="91847"/>
                  </a:cubicBezTo>
                  <a:lnTo>
                    <a:pt x="60311" y="91847"/>
                  </a:lnTo>
                  <a:cubicBezTo>
                    <a:pt x="59776" y="93630"/>
                    <a:pt x="57493" y="94401"/>
                    <a:pt x="55509" y="94401"/>
                  </a:cubicBezTo>
                  <a:cubicBezTo>
                    <a:pt x="55086" y="94401"/>
                    <a:pt x="54677" y="94366"/>
                    <a:pt x="54301" y="94298"/>
                  </a:cubicBezTo>
                  <a:cubicBezTo>
                    <a:pt x="52518" y="93979"/>
                    <a:pt x="51072" y="91860"/>
                    <a:pt x="50882" y="89446"/>
                  </a:cubicBezTo>
                  <a:cubicBezTo>
                    <a:pt x="50711" y="87344"/>
                    <a:pt x="51317" y="86554"/>
                    <a:pt x="53841" y="85568"/>
                  </a:cubicBezTo>
                  <a:close/>
                  <a:moveTo>
                    <a:pt x="125099" y="84673"/>
                  </a:moveTo>
                  <a:cubicBezTo>
                    <a:pt x="126747" y="84673"/>
                    <a:pt x="129626" y="88031"/>
                    <a:pt x="130247" y="90585"/>
                  </a:cubicBezTo>
                  <a:cubicBezTo>
                    <a:pt x="130651" y="92227"/>
                    <a:pt x="128936" y="95781"/>
                    <a:pt x="126234" y="96320"/>
                  </a:cubicBezTo>
                  <a:cubicBezTo>
                    <a:pt x="128611" y="92037"/>
                    <a:pt x="127588" y="88282"/>
                    <a:pt x="125064" y="84673"/>
                  </a:cubicBezTo>
                  <a:cubicBezTo>
                    <a:pt x="125075" y="84673"/>
                    <a:pt x="125087" y="84673"/>
                    <a:pt x="125099" y="84673"/>
                  </a:cubicBezTo>
                  <a:close/>
                  <a:moveTo>
                    <a:pt x="16365" y="81597"/>
                  </a:moveTo>
                  <a:cubicBezTo>
                    <a:pt x="18672" y="84019"/>
                    <a:pt x="20876" y="86388"/>
                    <a:pt x="24342" y="86388"/>
                  </a:cubicBezTo>
                  <a:cubicBezTo>
                    <a:pt x="24989" y="86388"/>
                    <a:pt x="25680" y="86305"/>
                    <a:pt x="26425" y="86125"/>
                  </a:cubicBezTo>
                  <a:lnTo>
                    <a:pt x="26425" y="86125"/>
                  </a:lnTo>
                  <a:cubicBezTo>
                    <a:pt x="22646" y="89775"/>
                    <a:pt x="21830" y="93468"/>
                    <a:pt x="25188" y="97705"/>
                  </a:cubicBezTo>
                  <a:lnTo>
                    <a:pt x="25188" y="97705"/>
                  </a:lnTo>
                  <a:cubicBezTo>
                    <a:pt x="24932" y="97723"/>
                    <a:pt x="24682" y="97732"/>
                    <a:pt x="24439" y="97732"/>
                  </a:cubicBezTo>
                  <a:cubicBezTo>
                    <a:pt x="19990" y="97732"/>
                    <a:pt x="17810" y="94740"/>
                    <a:pt x="15899" y="91523"/>
                  </a:cubicBezTo>
                  <a:cubicBezTo>
                    <a:pt x="13945" y="88227"/>
                    <a:pt x="14937" y="84973"/>
                    <a:pt x="16365" y="81597"/>
                  </a:cubicBezTo>
                  <a:close/>
                  <a:moveTo>
                    <a:pt x="75309" y="86842"/>
                  </a:moveTo>
                  <a:cubicBezTo>
                    <a:pt x="76731" y="90383"/>
                    <a:pt x="79051" y="91883"/>
                    <a:pt x="81302" y="91883"/>
                  </a:cubicBezTo>
                  <a:cubicBezTo>
                    <a:pt x="82630" y="91883"/>
                    <a:pt x="83934" y="91361"/>
                    <a:pt x="85014" y="90426"/>
                  </a:cubicBezTo>
                  <a:cubicBezTo>
                    <a:pt x="86178" y="91939"/>
                    <a:pt x="86233" y="93514"/>
                    <a:pt x="85253" y="95107"/>
                  </a:cubicBezTo>
                  <a:cubicBezTo>
                    <a:pt x="84213" y="96812"/>
                    <a:pt x="82848" y="98067"/>
                    <a:pt x="80865" y="98067"/>
                  </a:cubicBezTo>
                  <a:cubicBezTo>
                    <a:pt x="80638" y="98067"/>
                    <a:pt x="80404" y="98051"/>
                    <a:pt x="80161" y="98017"/>
                  </a:cubicBezTo>
                  <a:cubicBezTo>
                    <a:pt x="76375" y="97496"/>
                    <a:pt x="73826" y="93538"/>
                    <a:pt x="74758" y="89832"/>
                  </a:cubicBezTo>
                  <a:cubicBezTo>
                    <a:pt x="74972" y="88974"/>
                    <a:pt x="75082" y="88092"/>
                    <a:pt x="75309" y="86842"/>
                  </a:cubicBezTo>
                  <a:close/>
                  <a:moveTo>
                    <a:pt x="65035" y="86817"/>
                  </a:moveTo>
                  <a:cubicBezTo>
                    <a:pt x="65351" y="91299"/>
                    <a:pt x="68519" y="93672"/>
                    <a:pt x="71469" y="93672"/>
                  </a:cubicBezTo>
                  <a:cubicBezTo>
                    <a:pt x="72173" y="93672"/>
                    <a:pt x="72864" y="93536"/>
                    <a:pt x="73502" y="93263"/>
                  </a:cubicBezTo>
                  <a:lnTo>
                    <a:pt x="73502" y="93263"/>
                  </a:lnTo>
                  <a:cubicBezTo>
                    <a:pt x="72962" y="96122"/>
                    <a:pt x="70473" y="98367"/>
                    <a:pt x="67552" y="98367"/>
                  </a:cubicBezTo>
                  <a:cubicBezTo>
                    <a:pt x="66461" y="98367"/>
                    <a:pt x="65310" y="98054"/>
                    <a:pt x="64177" y="97343"/>
                  </a:cubicBezTo>
                  <a:cubicBezTo>
                    <a:pt x="61677" y="95775"/>
                    <a:pt x="61028" y="92129"/>
                    <a:pt x="62903" y="89844"/>
                  </a:cubicBezTo>
                  <a:cubicBezTo>
                    <a:pt x="63650" y="88937"/>
                    <a:pt x="64263" y="87926"/>
                    <a:pt x="65035" y="86824"/>
                  </a:cubicBezTo>
                  <a:lnTo>
                    <a:pt x="65035" y="86817"/>
                  </a:lnTo>
                  <a:close/>
                  <a:moveTo>
                    <a:pt x="49896" y="88404"/>
                  </a:moveTo>
                  <a:cubicBezTo>
                    <a:pt x="49896" y="88410"/>
                    <a:pt x="49871" y="88858"/>
                    <a:pt x="49902" y="89293"/>
                  </a:cubicBezTo>
                  <a:cubicBezTo>
                    <a:pt x="49963" y="90352"/>
                    <a:pt x="50496" y="91670"/>
                    <a:pt x="50055" y="92423"/>
                  </a:cubicBezTo>
                  <a:cubicBezTo>
                    <a:pt x="48468" y="95137"/>
                    <a:pt x="46765" y="97870"/>
                    <a:pt x="43499" y="98948"/>
                  </a:cubicBezTo>
                  <a:cubicBezTo>
                    <a:pt x="43171" y="99057"/>
                    <a:pt x="42827" y="99109"/>
                    <a:pt x="42475" y="99109"/>
                  </a:cubicBezTo>
                  <a:cubicBezTo>
                    <a:pt x="40727" y="99109"/>
                    <a:pt x="38795" y="97823"/>
                    <a:pt x="37734" y="95824"/>
                  </a:cubicBezTo>
                  <a:cubicBezTo>
                    <a:pt x="36742" y="93955"/>
                    <a:pt x="37201" y="92282"/>
                    <a:pt x="39101" y="90830"/>
                  </a:cubicBezTo>
                  <a:cubicBezTo>
                    <a:pt x="39548" y="90487"/>
                    <a:pt x="40001" y="90150"/>
                    <a:pt x="40430" y="89783"/>
                  </a:cubicBezTo>
                  <a:cubicBezTo>
                    <a:pt x="41179" y="89125"/>
                    <a:pt x="41860" y="88793"/>
                    <a:pt x="42739" y="88793"/>
                  </a:cubicBezTo>
                  <a:cubicBezTo>
                    <a:pt x="43155" y="88793"/>
                    <a:pt x="43616" y="88867"/>
                    <a:pt x="44149" y="89017"/>
                  </a:cubicBezTo>
                  <a:cubicBezTo>
                    <a:pt x="44516" y="89121"/>
                    <a:pt x="44899" y="89163"/>
                    <a:pt x="45296" y="89163"/>
                  </a:cubicBezTo>
                  <a:cubicBezTo>
                    <a:pt x="46721" y="89163"/>
                    <a:pt x="48314" y="88615"/>
                    <a:pt x="49896" y="88404"/>
                  </a:cubicBezTo>
                  <a:close/>
                  <a:moveTo>
                    <a:pt x="39609" y="86119"/>
                  </a:moveTo>
                  <a:cubicBezTo>
                    <a:pt x="40154" y="86738"/>
                    <a:pt x="40657" y="87320"/>
                    <a:pt x="41288" y="88043"/>
                  </a:cubicBezTo>
                  <a:cubicBezTo>
                    <a:pt x="38218" y="90328"/>
                    <a:pt x="34438" y="92338"/>
                    <a:pt x="37459" y="97086"/>
                  </a:cubicBezTo>
                  <a:cubicBezTo>
                    <a:pt x="35543" y="98761"/>
                    <a:pt x="33538" y="99501"/>
                    <a:pt x="31635" y="99501"/>
                  </a:cubicBezTo>
                  <a:cubicBezTo>
                    <a:pt x="29447" y="99501"/>
                    <a:pt x="27394" y="98523"/>
                    <a:pt x="25769" y="96865"/>
                  </a:cubicBezTo>
                  <a:cubicBezTo>
                    <a:pt x="23116" y="94157"/>
                    <a:pt x="23171" y="89556"/>
                    <a:pt x="27356" y="86676"/>
                  </a:cubicBezTo>
                  <a:cubicBezTo>
                    <a:pt x="28367" y="88263"/>
                    <a:pt x="29427" y="89862"/>
                    <a:pt x="31528" y="89985"/>
                  </a:cubicBezTo>
                  <a:cubicBezTo>
                    <a:pt x="31735" y="89997"/>
                    <a:pt x="31949" y="90005"/>
                    <a:pt x="32166" y="90005"/>
                  </a:cubicBezTo>
                  <a:cubicBezTo>
                    <a:pt x="32934" y="90005"/>
                    <a:pt x="33735" y="89909"/>
                    <a:pt x="34346" y="89574"/>
                  </a:cubicBezTo>
                  <a:cubicBezTo>
                    <a:pt x="36154" y="88582"/>
                    <a:pt x="37814" y="87320"/>
                    <a:pt x="39609" y="86119"/>
                  </a:cubicBezTo>
                  <a:close/>
                  <a:moveTo>
                    <a:pt x="122856" y="83767"/>
                  </a:moveTo>
                  <a:cubicBezTo>
                    <a:pt x="123206" y="83767"/>
                    <a:pt x="123577" y="84019"/>
                    <a:pt x="123930" y="84495"/>
                  </a:cubicBezTo>
                  <a:cubicBezTo>
                    <a:pt x="126381" y="87798"/>
                    <a:pt x="127802" y="91278"/>
                    <a:pt x="125823" y="95413"/>
                  </a:cubicBezTo>
                  <a:cubicBezTo>
                    <a:pt x="124304" y="98593"/>
                    <a:pt x="121700" y="100051"/>
                    <a:pt x="118386" y="100455"/>
                  </a:cubicBezTo>
                  <a:cubicBezTo>
                    <a:pt x="117942" y="100509"/>
                    <a:pt x="117494" y="100526"/>
                    <a:pt x="117036" y="100526"/>
                  </a:cubicBezTo>
                  <a:cubicBezTo>
                    <a:pt x="116235" y="100526"/>
                    <a:pt x="115404" y="100474"/>
                    <a:pt x="114516" y="100474"/>
                  </a:cubicBezTo>
                  <a:lnTo>
                    <a:pt x="114516" y="100474"/>
                  </a:lnTo>
                  <a:cubicBezTo>
                    <a:pt x="115953" y="96702"/>
                    <a:pt x="115621" y="93151"/>
                    <a:pt x="113594" y="90132"/>
                  </a:cubicBezTo>
                  <a:cubicBezTo>
                    <a:pt x="114489" y="89887"/>
                    <a:pt x="115359" y="89623"/>
                    <a:pt x="116241" y="89427"/>
                  </a:cubicBezTo>
                  <a:cubicBezTo>
                    <a:pt x="118912" y="88845"/>
                    <a:pt x="120763" y="87308"/>
                    <a:pt x="121804" y="84783"/>
                  </a:cubicBezTo>
                  <a:cubicBezTo>
                    <a:pt x="122088" y="84093"/>
                    <a:pt x="122458" y="83767"/>
                    <a:pt x="122856" y="83767"/>
                  </a:cubicBezTo>
                  <a:close/>
                  <a:moveTo>
                    <a:pt x="15262" y="92172"/>
                  </a:moveTo>
                  <a:cubicBezTo>
                    <a:pt x="17235" y="95511"/>
                    <a:pt x="19630" y="98317"/>
                    <a:pt x="24066" y="98734"/>
                  </a:cubicBezTo>
                  <a:cubicBezTo>
                    <a:pt x="22319" y="100065"/>
                    <a:pt x="20508" y="100719"/>
                    <a:pt x="18865" y="100719"/>
                  </a:cubicBezTo>
                  <a:cubicBezTo>
                    <a:pt x="17461" y="100719"/>
                    <a:pt x="16181" y="100241"/>
                    <a:pt x="15170" y="99297"/>
                  </a:cubicBezTo>
                  <a:cubicBezTo>
                    <a:pt x="12658" y="96951"/>
                    <a:pt x="12652" y="94862"/>
                    <a:pt x="15262" y="92172"/>
                  </a:cubicBezTo>
                  <a:close/>
                  <a:moveTo>
                    <a:pt x="86999" y="92276"/>
                  </a:moveTo>
                  <a:cubicBezTo>
                    <a:pt x="88573" y="93101"/>
                    <a:pt x="90120" y="93696"/>
                    <a:pt x="91726" y="93696"/>
                  </a:cubicBezTo>
                  <a:cubicBezTo>
                    <a:pt x="92483" y="93696"/>
                    <a:pt x="93252" y="93565"/>
                    <a:pt x="94044" y="93263"/>
                  </a:cubicBezTo>
                  <a:cubicBezTo>
                    <a:pt x="94192" y="93203"/>
                    <a:pt x="94370" y="93153"/>
                    <a:pt x="94531" y="93153"/>
                  </a:cubicBezTo>
                  <a:cubicBezTo>
                    <a:pt x="94584" y="93153"/>
                    <a:pt x="94634" y="93159"/>
                    <a:pt x="94682" y="93171"/>
                  </a:cubicBezTo>
                  <a:cubicBezTo>
                    <a:pt x="95662" y="93453"/>
                    <a:pt x="98382" y="97429"/>
                    <a:pt x="98400" y="98568"/>
                  </a:cubicBezTo>
                  <a:cubicBezTo>
                    <a:pt x="98431" y="100602"/>
                    <a:pt x="96691" y="103194"/>
                    <a:pt x="94841" y="103880"/>
                  </a:cubicBezTo>
                  <a:cubicBezTo>
                    <a:pt x="94115" y="104145"/>
                    <a:pt x="93407" y="104285"/>
                    <a:pt x="92730" y="104285"/>
                  </a:cubicBezTo>
                  <a:cubicBezTo>
                    <a:pt x="91235" y="104285"/>
                    <a:pt x="89893" y="103605"/>
                    <a:pt x="88855" y="102103"/>
                  </a:cubicBezTo>
                  <a:cubicBezTo>
                    <a:pt x="87660" y="100376"/>
                    <a:pt x="86662" y="98391"/>
                    <a:pt x="86147" y="96375"/>
                  </a:cubicBezTo>
                  <a:cubicBezTo>
                    <a:pt x="85847" y="95193"/>
                    <a:pt x="86662" y="93734"/>
                    <a:pt x="86999" y="92276"/>
                  </a:cubicBezTo>
                  <a:close/>
                  <a:moveTo>
                    <a:pt x="111977" y="89623"/>
                  </a:moveTo>
                  <a:cubicBezTo>
                    <a:pt x="112584" y="90328"/>
                    <a:pt x="113307" y="90861"/>
                    <a:pt x="113613" y="91566"/>
                  </a:cubicBezTo>
                  <a:cubicBezTo>
                    <a:pt x="114918" y="94592"/>
                    <a:pt x="115243" y="97613"/>
                    <a:pt x="113184" y="100510"/>
                  </a:cubicBezTo>
                  <a:cubicBezTo>
                    <a:pt x="111238" y="103240"/>
                    <a:pt x="108731" y="104608"/>
                    <a:pt x="105657" y="104608"/>
                  </a:cubicBezTo>
                  <a:cubicBezTo>
                    <a:pt x="105053" y="104608"/>
                    <a:pt x="104427" y="104555"/>
                    <a:pt x="103780" y="104450"/>
                  </a:cubicBezTo>
                  <a:cubicBezTo>
                    <a:pt x="102946" y="104309"/>
                    <a:pt x="102132" y="104088"/>
                    <a:pt x="101341" y="103794"/>
                  </a:cubicBezTo>
                  <a:cubicBezTo>
                    <a:pt x="99417" y="103071"/>
                    <a:pt x="98701" y="101932"/>
                    <a:pt x="99099" y="99941"/>
                  </a:cubicBezTo>
                  <a:cubicBezTo>
                    <a:pt x="99712" y="96865"/>
                    <a:pt x="97604" y="95193"/>
                    <a:pt x="95895" y="93287"/>
                  </a:cubicBezTo>
                  <a:cubicBezTo>
                    <a:pt x="95754" y="93128"/>
                    <a:pt x="95558" y="93011"/>
                    <a:pt x="95386" y="92871"/>
                  </a:cubicBezTo>
                  <a:lnTo>
                    <a:pt x="96722" y="91333"/>
                  </a:lnTo>
                  <a:cubicBezTo>
                    <a:pt x="99980" y="93654"/>
                    <a:pt x="102637" y="94836"/>
                    <a:pt x="104923" y="94836"/>
                  </a:cubicBezTo>
                  <a:cubicBezTo>
                    <a:pt x="107676" y="94836"/>
                    <a:pt x="109892" y="93124"/>
                    <a:pt x="111977" y="89623"/>
                  </a:cubicBezTo>
                  <a:close/>
                  <a:moveTo>
                    <a:pt x="125621" y="97600"/>
                  </a:moveTo>
                  <a:lnTo>
                    <a:pt x="125621" y="97600"/>
                  </a:lnTo>
                  <a:cubicBezTo>
                    <a:pt x="127042" y="99346"/>
                    <a:pt x="126105" y="101025"/>
                    <a:pt x="125535" y="102508"/>
                  </a:cubicBezTo>
                  <a:cubicBezTo>
                    <a:pt x="124679" y="104718"/>
                    <a:pt x="122853" y="105576"/>
                    <a:pt x="120566" y="105576"/>
                  </a:cubicBezTo>
                  <a:cubicBezTo>
                    <a:pt x="120463" y="105576"/>
                    <a:pt x="120359" y="105575"/>
                    <a:pt x="120254" y="105571"/>
                  </a:cubicBezTo>
                  <a:cubicBezTo>
                    <a:pt x="117773" y="105498"/>
                    <a:pt x="115978" y="104248"/>
                    <a:pt x="114740" y="101448"/>
                  </a:cubicBezTo>
                  <a:lnTo>
                    <a:pt x="114740" y="101448"/>
                  </a:lnTo>
                  <a:cubicBezTo>
                    <a:pt x="115265" y="101486"/>
                    <a:pt x="115783" y="101506"/>
                    <a:pt x="116294" y="101506"/>
                  </a:cubicBezTo>
                  <a:cubicBezTo>
                    <a:pt x="119845" y="101506"/>
                    <a:pt x="123040" y="100525"/>
                    <a:pt x="125621" y="97600"/>
                  </a:cubicBezTo>
                  <a:close/>
                  <a:moveTo>
                    <a:pt x="60660" y="93109"/>
                  </a:moveTo>
                  <a:cubicBezTo>
                    <a:pt x="61291" y="94482"/>
                    <a:pt x="61947" y="95897"/>
                    <a:pt x="62596" y="97318"/>
                  </a:cubicBezTo>
                  <a:cubicBezTo>
                    <a:pt x="62682" y="97515"/>
                    <a:pt x="62792" y="97766"/>
                    <a:pt x="62743" y="97950"/>
                  </a:cubicBezTo>
                  <a:cubicBezTo>
                    <a:pt x="62100" y="100363"/>
                    <a:pt x="61916" y="102992"/>
                    <a:pt x="59919" y="104811"/>
                  </a:cubicBezTo>
                  <a:cubicBezTo>
                    <a:pt x="59167" y="105498"/>
                    <a:pt x="58349" y="105719"/>
                    <a:pt x="57506" y="105719"/>
                  </a:cubicBezTo>
                  <a:cubicBezTo>
                    <a:pt x="56626" y="105719"/>
                    <a:pt x="55720" y="105477"/>
                    <a:pt x="54834" y="105271"/>
                  </a:cubicBezTo>
                  <a:cubicBezTo>
                    <a:pt x="53198" y="104891"/>
                    <a:pt x="52224" y="103690"/>
                    <a:pt x="52291" y="102122"/>
                  </a:cubicBezTo>
                  <a:cubicBezTo>
                    <a:pt x="52395" y="99818"/>
                    <a:pt x="52873" y="97533"/>
                    <a:pt x="53210" y="95125"/>
                  </a:cubicBezTo>
                  <a:cubicBezTo>
                    <a:pt x="53938" y="95233"/>
                    <a:pt x="54601" y="95288"/>
                    <a:pt x="55215" y="95288"/>
                  </a:cubicBezTo>
                  <a:cubicBezTo>
                    <a:pt x="57423" y="95288"/>
                    <a:pt x="58997" y="94581"/>
                    <a:pt x="60660" y="93109"/>
                  </a:cubicBezTo>
                  <a:close/>
                  <a:moveTo>
                    <a:pt x="74200" y="94225"/>
                  </a:moveTo>
                  <a:cubicBezTo>
                    <a:pt x="75395" y="96350"/>
                    <a:pt x="76669" y="98446"/>
                    <a:pt x="79475" y="98875"/>
                  </a:cubicBezTo>
                  <a:cubicBezTo>
                    <a:pt x="79831" y="98930"/>
                    <a:pt x="80327" y="99524"/>
                    <a:pt x="80370" y="99916"/>
                  </a:cubicBezTo>
                  <a:cubicBezTo>
                    <a:pt x="80572" y="101803"/>
                    <a:pt x="80670" y="103709"/>
                    <a:pt x="80743" y="105614"/>
                  </a:cubicBezTo>
                  <a:cubicBezTo>
                    <a:pt x="80756" y="105963"/>
                    <a:pt x="80547" y="106380"/>
                    <a:pt x="80321" y="106680"/>
                  </a:cubicBezTo>
                  <a:cubicBezTo>
                    <a:pt x="79390" y="107942"/>
                    <a:pt x="77174" y="108660"/>
                    <a:pt x="75123" y="108660"/>
                  </a:cubicBezTo>
                  <a:cubicBezTo>
                    <a:pt x="73540" y="108660"/>
                    <a:pt x="72057" y="108233"/>
                    <a:pt x="71339" y="107299"/>
                  </a:cubicBezTo>
                  <a:cubicBezTo>
                    <a:pt x="70481" y="106178"/>
                    <a:pt x="70010" y="104511"/>
                    <a:pt x="69973" y="103078"/>
                  </a:cubicBezTo>
                  <a:cubicBezTo>
                    <a:pt x="69924" y="100970"/>
                    <a:pt x="69611" y="98654"/>
                    <a:pt x="72117" y="97245"/>
                  </a:cubicBezTo>
                  <a:cubicBezTo>
                    <a:pt x="73067" y="96712"/>
                    <a:pt x="73502" y="95284"/>
                    <a:pt x="74200" y="94225"/>
                  </a:cubicBezTo>
                  <a:close/>
                  <a:moveTo>
                    <a:pt x="50956" y="92993"/>
                  </a:moveTo>
                  <a:lnTo>
                    <a:pt x="52726" y="94923"/>
                  </a:lnTo>
                  <a:cubicBezTo>
                    <a:pt x="52359" y="96179"/>
                    <a:pt x="51899" y="97551"/>
                    <a:pt x="51562" y="98954"/>
                  </a:cubicBezTo>
                  <a:cubicBezTo>
                    <a:pt x="50613" y="102881"/>
                    <a:pt x="51703" y="105020"/>
                    <a:pt x="55520" y="106600"/>
                  </a:cubicBezTo>
                  <a:cubicBezTo>
                    <a:pt x="54313" y="109155"/>
                    <a:pt x="51991" y="109933"/>
                    <a:pt x="49559" y="110282"/>
                  </a:cubicBezTo>
                  <a:cubicBezTo>
                    <a:pt x="49100" y="110348"/>
                    <a:pt x="48644" y="110380"/>
                    <a:pt x="48194" y="110380"/>
                  </a:cubicBezTo>
                  <a:cubicBezTo>
                    <a:pt x="42787" y="110380"/>
                    <a:pt x="38093" y="105825"/>
                    <a:pt x="37471" y="101368"/>
                  </a:cubicBezTo>
                  <a:cubicBezTo>
                    <a:pt x="37324" y="100327"/>
                    <a:pt x="37673" y="99212"/>
                    <a:pt x="37826" y="97809"/>
                  </a:cubicBezTo>
                  <a:cubicBezTo>
                    <a:pt x="38898" y="98538"/>
                    <a:pt x="39511" y="99022"/>
                    <a:pt x="40185" y="99408"/>
                  </a:cubicBezTo>
                  <a:cubicBezTo>
                    <a:pt x="40960" y="99854"/>
                    <a:pt x="41694" y="100041"/>
                    <a:pt x="42391" y="100041"/>
                  </a:cubicBezTo>
                  <a:cubicBezTo>
                    <a:pt x="43971" y="100041"/>
                    <a:pt x="45357" y="99082"/>
                    <a:pt x="46581" y="98011"/>
                  </a:cubicBezTo>
                  <a:cubicBezTo>
                    <a:pt x="48242" y="96559"/>
                    <a:pt x="49522" y="94666"/>
                    <a:pt x="50956" y="92993"/>
                  </a:cubicBezTo>
                  <a:close/>
                  <a:moveTo>
                    <a:pt x="25254" y="99408"/>
                  </a:moveTo>
                  <a:cubicBezTo>
                    <a:pt x="25646" y="103794"/>
                    <a:pt x="26155" y="104713"/>
                    <a:pt x="31424" y="110693"/>
                  </a:cubicBezTo>
                  <a:cubicBezTo>
                    <a:pt x="30334" y="111423"/>
                    <a:pt x="29148" y="111773"/>
                    <a:pt x="27990" y="111773"/>
                  </a:cubicBezTo>
                  <a:cubicBezTo>
                    <a:pt x="25910" y="111773"/>
                    <a:pt x="23918" y="110647"/>
                    <a:pt x="22730" y="108573"/>
                  </a:cubicBezTo>
                  <a:cubicBezTo>
                    <a:pt x="20635" y="104922"/>
                    <a:pt x="21627" y="101191"/>
                    <a:pt x="25254" y="99408"/>
                  </a:cubicBezTo>
                  <a:close/>
                  <a:moveTo>
                    <a:pt x="26578" y="98709"/>
                  </a:moveTo>
                  <a:lnTo>
                    <a:pt x="26578" y="98709"/>
                  </a:lnTo>
                  <a:cubicBezTo>
                    <a:pt x="28190" y="99880"/>
                    <a:pt x="29836" y="100400"/>
                    <a:pt x="31520" y="100400"/>
                  </a:cubicBezTo>
                  <a:cubicBezTo>
                    <a:pt x="33177" y="100400"/>
                    <a:pt x="34869" y="99897"/>
                    <a:pt x="36601" y="99016"/>
                  </a:cubicBezTo>
                  <a:lnTo>
                    <a:pt x="36601" y="99016"/>
                  </a:lnTo>
                  <a:cubicBezTo>
                    <a:pt x="35762" y="104530"/>
                    <a:pt x="39511" y="107250"/>
                    <a:pt x="42856" y="110209"/>
                  </a:cubicBezTo>
                  <a:cubicBezTo>
                    <a:pt x="41622" y="111364"/>
                    <a:pt x="39643" y="111977"/>
                    <a:pt x="37662" y="111977"/>
                  </a:cubicBezTo>
                  <a:cubicBezTo>
                    <a:pt x="36153" y="111977"/>
                    <a:pt x="34642" y="111621"/>
                    <a:pt x="33458" y="110877"/>
                  </a:cubicBezTo>
                  <a:cubicBezTo>
                    <a:pt x="28949" y="108034"/>
                    <a:pt x="25322" y="102532"/>
                    <a:pt x="26578" y="98709"/>
                  </a:cubicBezTo>
                  <a:close/>
                  <a:moveTo>
                    <a:pt x="115322" y="104461"/>
                  </a:moveTo>
                  <a:cubicBezTo>
                    <a:pt x="117303" y="106301"/>
                    <a:pt x="118011" y="109849"/>
                    <a:pt x="116793" y="111410"/>
                  </a:cubicBezTo>
                  <a:cubicBezTo>
                    <a:pt x="115500" y="113055"/>
                    <a:pt x="113951" y="114403"/>
                    <a:pt x="112073" y="114403"/>
                  </a:cubicBezTo>
                  <a:cubicBezTo>
                    <a:pt x="111307" y="114403"/>
                    <a:pt x="110487" y="114178"/>
                    <a:pt x="109606" y="113658"/>
                  </a:cubicBezTo>
                  <a:cubicBezTo>
                    <a:pt x="112913" y="111490"/>
                    <a:pt x="115136" y="108667"/>
                    <a:pt x="115322" y="104461"/>
                  </a:cubicBezTo>
                  <a:close/>
                  <a:moveTo>
                    <a:pt x="85204" y="97049"/>
                  </a:moveTo>
                  <a:cubicBezTo>
                    <a:pt x="85939" y="98599"/>
                    <a:pt x="86594" y="100327"/>
                    <a:pt x="87526" y="101889"/>
                  </a:cubicBezTo>
                  <a:cubicBezTo>
                    <a:pt x="88810" y="104051"/>
                    <a:pt x="90763" y="105197"/>
                    <a:pt x="92823" y="105197"/>
                  </a:cubicBezTo>
                  <a:cubicBezTo>
                    <a:pt x="93897" y="105197"/>
                    <a:pt x="95001" y="104885"/>
                    <a:pt x="96054" y="104242"/>
                  </a:cubicBezTo>
                  <a:cubicBezTo>
                    <a:pt x="96789" y="103800"/>
                    <a:pt x="97359" y="103078"/>
                    <a:pt x="98002" y="102483"/>
                  </a:cubicBezTo>
                  <a:lnTo>
                    <a:pt x="98002" y="102483"/>
                  </a:lnTo>
                  <a:cubicBezTo>
                    <a:pt x="99779" y="104719"/>
                    <a:pt x="99344" y="109296"/>
                    <a:pt x="97138" y="111367"/>
                  </a:cubicBezTo>
                  <a:cubicBezTo>
                    <a:pt x="94738" y="113618"/>
                    <a:pt x="91861" y="114721"/>
                    <a:pt x="88744" y="114721"/>
                  </a:cubicBezTo>
                  <a:cubicBezTo>
                    <a:pt x="88290" y="114721"/>
                    <a:pt x="87830" y="114698"/>
                    <a:pt x="87366" y="114651"/>
                  </a:cubicBezTo>
                  <a:cubicBezTo>
                    <a:pt x="84566" y="114363"/>
                    <a:pt x="82422" y="112611"/>
                    <a:pt x="80854" y="110258"/>
                  </a:cubicBezTo>
                  <a:cubicBezTo>
                    <a:pt x="80480" y="109700"/>
                    <a:pt x="80204" y="109076"/>
                    <a:pt x="79880" y="108481"/>
                  </a:cubicBezTo>
                  <a:cubicBezTo>
                    <a:pt x="82091" y="106386"/>
                    <a:pt x="81987" y="104260"/>
                    <a:pt x="80897" y="99389"/>
                  </a:cubicBezTo>
                  <a:lnTo>
                    <a:pt x="85204" y="97049"/>
                  </a:lnTo>
                  <a:close/>
                  <a:moveTo>
                    <a:pt x="113552" y="101368"/>
                  </a:moveTo>
                  <a:cubicBezTo>
                    <a:pt x="115034" y="104327"/>
                    <a:pt x="114630" y="107097"/>
                    <a:pt x="112896" y="109425"/>
                  </a:cubicBezTo>
                  <a:cubicBezTo>
                    <a:pt x="110227" y="113011"/>
                    <a:pt x="106539" y="114794"/>
                    <a:pt x="102480" y="114794"/>
                  </a:cubicBezTo>
                  <a:cubicBezTo>
                    <a:pt x="100624" y="114794"/>
                    <a:pt x="98690" y="114421"/>
                    <a:pt x="96740" y="113677"/>
                  </a:cubicBezTo>
                  <a:cubicBezTo>
                    <a:pt x="96593" y="113622"/>
                    <a:pt x="96483" y="113487"/>
                    <a:pt x="96146" y="113229"/>
                  </a:cubicBezTo>
                  <a:cubicBezTo>
                    <a:pt x="99669" y="111189"/>
                    <a:pt x="99724" y="107752"/>
                    <a:pt x="100226" y="104364"/>
                  </a:cubicBezTo>
                  <a:cubicBezTo>
                    <a:pt x="102082" y="105132"/>
                    <a:pt x="103877" y="105562"/>
                    <a:pt x="105591" y="105562"/>
                  </a:cubicBezTo>
                  <a:cubicBezTo>
                    <a:pt x="108513" y="105562"/>
                    <a:pt x="111200" y="104314"/>
                    <a:pt x="113552" y="101368"/>
                  </a:cubicBezTo>
                  <a:close/>
                  <a:moveTo>
                    <a:pt x="63515" y="98348"/>
                  </a:moveTo>
                  <a:lnTo>
                    <a:pt x="69189" y="99524"/>
                  </a:lnTo>
                  <a:cubicBezTo>
                    <a:pt x="69189" y="100584"/>
                    <a:pt x="69146" y="102024"/>
                    <a:pt x="69195" y="103457"/>
                  </a:cubicBezTo>
                  <a:cubicBezTo>
                    <a:pt x="69331" y="107223"/>
                    <a:pt x="71299" y="109590"/>
                    <a:pt x="74352" y="109590"/>
                  </a:cubicBezTo>
                  <a:cubicBezTo>
                    <a:pt x="74443" y="109590"/>
                    <a:pt x="74536" y="109588"/>
                    <a:pt x="74629" y="109584"/>
                  </a:cubicBezTo>
                  <a:cubicBezTo>
                    <a:pt x="75842" y="109535"/>
                    <a:pt x="77043" y="109186"/>
                    <a:pt x="78250" y="108971"/>
                  </a:cubicBezTo>
                  <a:lnTo>
                    <a:pt x="78250" y="108971"/>
                  </a:lnTo>
                  <a:cubicBezTo>
                    <a:pt x="78605" y="112433"/>
                    <a:pt x="73912" y="115625"/>
                    <a:pt x="68343" y="115711"/>
                  </a:cubicBezTo>
                  <a:cubicBezTo>
                    <a:pt x="68263" y="115712"/>
                    <a:pt x="68184" y="115713"/>
                    <a:pt x="68104" y="115713"/>
                  </a:cubicBezTo>
                  <a:cubicBezTo>
                    <a:pt x="61858" y="115713"/>
                    <a:pt x="56964" y="111687"/>
                    <a:pt x="57291" y="106545"/>
                  </a:cubicBezTo>
                  <a:lnTo>
                    <a:pt x="57291" y="106545"/>
                  </a:lnTo>
                  <a:cubicBezTo>
                    <a:pt x="57527" y="106575"/>
                    <a:pt x="57751" y="106590"/>
                    <a:pt x="57964" y="106590"/>
                  </a:cubicBezTo>
                  <a:cubicBezTo>
                    <a:pt x="60275" y="106590"/>
                    <a:pt x="61294" y="104896"/>
                    <a:pt x="62057" y="103029"/>
                  </a:cubicBezTo>
                  <a:cubicBezTo>
                    <a:pt x="62713" y="101448"/>
                    <a:pt x="63086" y="99751"/>
                    <a:pt x="63515" y="98348"/>
                  </a:cubicBezTo>
                  <a:close/>
                  <a:moveTo>
                    <a:pt x="43377" y="111263"/>
                  </a:moveTo>
                  <a:cubicBezTo>
                    <a:pt x="44106" y="112500"/>
                    <a:pt x="44768" y="113640"/>
                    <a:pt x="45429" y="114779"/>
                  </a:cubicBezTo>
                  <a:cubicBezTo>
                    <a:pt x="42768" y="116566"/>
                    <a:pt x="40991" y="117579"/>
                    <a:pt x="39114" y="117579"/>
                  </a:cubicBezTo>
                  <a:cubicBezTo>
                    <a:pt x="37953" y="117579"/>
                    <a:pt x="36754" y="117191"/>
                    <a:pt x="35284" y="116360"/>
                  </a:cubicBezTo>
                  <a:cubicBezTo>
                    <a:pt x="33574" y="115398"/>
                    <a:pt x="32539" y="113916"/>
                    <a:pt x="32882" y="111759"/>
                  </a:cubicBezTo>
                  <a:lnTo>
                    <a:pt x="32882" y="111759"/>
                  </a:lnTo>
                  <a:cubicBezTo>
                    <a:pt x="34374" y="112510"/>
                    <a:pt x="35840" y="112824"/>
                    <a:pt x="37284" y="112824"/>
                  </a:cubicBezTo>
                  <a:cubicBezTo>
                    <a:pt x="39351" y="112824"/>
                    <a:pt x="41376" y="112182"/>
                    <a:pt x="43377" y="111263"/>
                  </a:cubicBezTo>
                  <a:close/>
                  <a:moveTo>
                    <a:pt x="56108" y="107513"/>
                  </a:moveTo>
                  <a:cubicBezTo>
                    <a:pt x="56745" y="110564"/>
                    <a:pt x="58375" y="112954"/>
                    <a:pt x="60844" y="114749"/>
                  </a:cubicBezTo>
                  <a:cubicBezTo>
                    <a:pt x="63090" y="116377"/>
                    <a:pt x="65674" y="116593"/>
                    <a:pt x="68292" y="116593"/>
                  </a:cubicBezTo>
                  <a:cubicBezTo>
                    <a:pt x="68581" y="116593"/>
                    <a:pt x="68869" y="116590"/>
                    <a:pt x="69158" y="116587"/>
                  </a:cubicBezTo>
                  <a:lnTo>
                    <a:pt x="69158" y="116587"/>
                  </a:lnTo>
                  <a:cubicBezTo>
                    <a:pt x="67843" y="119029"/>
                    <a:pt x="63293" y="120207"/>
                    <a:pt x="58816" y="120207"/>
                  </a:cubicBezTo>
                  <a:cubicBezTo>
                    <a:pt x="57745" y="120207"/>
                    <a:pt x="56678" y="120139"/>
                    <a:pt x="55661" y="120005"/>
                  </a:cubicBezTo>
                  <a:cubicBezTo>
                    <a:pt x="50931" y="119387"/>
                    <a:pt x="45141" y="114498"/>
                    <a:pt x="44590" y="110785"/>
                  </a:cubicBezTo>
                  <a:lnTo>
                    <a:pt x="44590" y="110785"/>
                  </a:lnTo>
                  <a:cubicBezTo>
                    <a:pt x="46113" y="111117"/>
                    <a:pt x="47420" y="111270"/>
                    <a:pt x="48564" y="111270"/>
                  </a:cubicBezTo>
                  <a:cubicBezTo>
                    <a:pt x="52150" y="111270"/>
                    <a:pt x="54129" y="109762"/>
                    <a:pt x="56108" y="107513"/>
                  </a:cubicBezTo>
                  <a:close/>
                  <a:moveTo>
                    <a:pt x="108889" y="114283"/>
                  </a:moveTo>
                  <a:cubicBezTo>
                    <a:pt x="108926" y="116648"/>
                    <a:pt x="108234" y="118400"/>
                    <a:pt x="106353" y="119626"/>
                  </a:cubicBezTo>
                  <a:cubicBezTo>
                    <a:pt x="105431" y="120229"/>
                    <a:pt x="104518" y="120488"/>
                    <a:pt x="103632" y="120488"/>
                  </a:cubicBezTo>
                  <a:cubicBezTo>
                    <a:pt x="102368" y="120488"/>
                    <a:pt x="101159" y="119961"/>
                    <a:pt x="100061" y="119154"/>
                  </a:cubicBezTo>
                  <a:cubicBezTo>
                    <a:pt x="98560" y="118057"/>
                    <a:pt x="97445" y="116428"/>
                    <a:pt x="96262" y="114896"/>
                  </a:cubicBezTo>
                  <a:lnTo>
                    <a:pt x="96262" y="114896"/>
                  </a:lnTo>
                  <a:cubicBezTo>
                    <a:pt x="98174" y="115450"/>
                    <a:pt x="100055" y="115756"/>
                    <a:pt x="101936" y="115756"/>
                  </a:cubicBezTo>
                  <a:cubicBezTo>
                    <a:pt x="104233" y="115756"/>
                    <a:pt x="106532" y="115300"/>
                    <a:pt x="108889" y="114283"/>
                  </a:cubicBezTo>
                  <a:close/>
                  <a:moveTo>
                    <a:pt x="79316" y="109504"/>
                  </a:moveTo>
                  <a:cubicBezTo>
                    <a:pt x="81955" y="113834"/>
                    <a:pt x="84881" y="115661"/>
                    <a:pt x="88424" y="115661"/>
                  </a:cubicBezTo>
                  <a:cubicBezTo>
                    <a:pt x="90390" y="115661"/>
                    <a:pt x="92547" y="115098"/>
                    <a:pt x="94951" y="114087"/>
                  </a:cubicBezTo>
                  <a:lnTo>
                    <a:pt x="94951" y="114087"/>
                  </a:lnTo>
                  <a:cubicBezTo>
                    <a:pt x="94945" y="115692"/>
                    <a:pt x="94057" y="116734"/>
                    <a:pt x="92997" y="117634"/>
                  </a:cubicBezTo>
                  <a:cubicBezTo>
                    <a:pt x="89785" y="120378"/>
                    <a:pt x="86359" y="121593"/>
                    <a:pt x="82767" y="121593"/>
                  </a:cubicBezTo>
                  <a:cubicBezTo>
                    <a:pt x="80344" y="121593"/>
                    <a:pt x="77844" y="121040"/>
                    <a:pt x="75285" y="120030"/>
                  </a:cubicBezTo>
                  <a:cubicBezTo>
                    <a:pt x="73428" y="119301"/>
                    <a:pt x="71756" y="118351"/>
                    <a:pt x="70573" y="116470"/>
                  </a:cubicBezTo>
                  <a:cubicBezTo>
                    <a:pt x="75199" y="116164"/>
                    <a:pt x="77686" y="113413"/>
                    <a:pt x="79316" y="109504"/>
                  </a:cubicBezTo>
                  <a:close/>
                  <a:moveTo>
                    <a:pt x="46165" y="116017"/>
                  </a:moveTo>
                  <a:cubicBezTo>
                    <a:pt x="47819" y="117138"/>
                    <a:pt x="49301" y="118327"/>
                    <a:pt x="50943" y="119197"/>
                  </a:cubicBezTo>
                  <a:cubicBezTo>
                    <a:pt x="52585" y="120061"/>
                    <a:pt x="54399" y="120600"/>
                    <a:pt x="56151" y="121292"/>
                  </a:cubicBezTo>
                  <a:cubicBezTo>
                    <a:pt x="55554" y="123232"/>
                    <a:pt x="54114" y="124352"/>
                    <a:pt x="52409" y="124352"/>
                  </a:cubicBezTo>
                  <a:cubicBezTo>
                    <a:pt x="51471" y="124352"/>
                    <a:pt x="50451" y="124012"/>
                    <a:pt x="49448" y="123283"/>
                  </a:cubicBezTo>
                  <a:cubicBezTo>
                    <a:pt x="47065" y="121549"/>
                    <a:pt x="45999" y="119031"/>
                    <a:pt x="46165" y="116017"/>
                  </a:cubicBezTo>
                  <a:close/>
                  <a:moveTo>
                    <a:pt x="95441" y="116091"/>
                  </a:moveTo>
                  <a:lnTo>
                    <a:pt x="95441" y="116091"/>
                  </a:lnTo>
                  <a:cubicBezTo>
                    <a:pt x="96299" y="119540"/>
                    <a:pt x="94553" y="123099"/>
                    <a:pt x="91508" y="124061"/>
                  </a:cubicBezTo>
                  <a:cubicBezTo>
                    <a:pt x="90277" y="124448"/>
                    <a:pt x="89271" y="124647"/>
                    <a:pt x="88450" y="124647"/>
                  </a:cubicBezTo>
                  <a:cubicBezTo>
                    <a:pt x="86928" y="124647"/>
                    <a:pt x="86042" y="123964"/>
                    <a:pt x="85541" y="122524"/>
                  </a:cubicBezTo>
                  <a:cubicBezTo>
                    <a:pt x="89480" y="121200"/>
                    <a:pt x="93052" y="119546"/>
                    <a:pt x="95441" y="116091"/>
                  </a:cubicBezTo>
                  <a:close/>
                  <a:moveTo>
                    <a:pt x="69323" y="118155"/>
                  </a:moveTo>
                  <a:lnTo>
                    <a:pt x="69771" y="118449"/>
                  </a:lnTo>
                  <a:cubicBezTo>
                    <a:pt x="68986" y="120202"/>
                    <a:pt x="68435" y="122113"/>
                    <a:pt x="67369" y="123675"/>
                  </a:cubicBezTo>
                  <a:cubicBezTo>
                    <a:pt x="66293" y="125256"/>
                    <a:pt x="64281" y="126129"/>
                    <a:pt x="62407" y="126129"/>
                  </a:cubicBezTo>
                  <a:cubicBezTo>
                    <a:pt x="61230" y="126129"/>
                    <a:pt x="60108" y="125784"/>
                    <a:pt x="59306" y="125054"/>
                  </a:cubicBezTo>
                  <a:cubicBezTo>
                    <a:pt x="58326" y="124153"/>
                    <a:pt x="57830" y="122726"/>
                    <a:pt x="56892" y="121170"/>
                  </a:cubicBezTo>
                  <a:lnTo>
                    <a:pt x="56892" y="121170"/>
                  </a:lnTo>
                  <a:cubicBezTo>
                    <a:pt x="57089" y="121172"/>
                    <a:pt x="57284" y="121173"/>
                    <a:pt x="57478" y="121173"/>
                  </a:cubicBezTo>
                  <a:cubicBezTo>
                    <a:pt x="62032" y="121173"/>
                    <a:pt x="65897" y="120529"/>
                    <a:pt x="69323" y="118155"/>
                  </a:cubicBezTo>
                  <a:close/>
                  <a:moveTo>
                    <a:pt x="70622" y="118302"/>
                  </a:moveTo>
                  <a:lnTo>
                    <a:pt x="70622" y="118302"/>
                  </a:lnTo>
                  <a:cubicBezTo>
                    <a:pt x="74620" y="121619"/>
                    <a:pt x="79132" y="122502"/>
                    <a:pt x="83861" y="122502"/>
                  </a:cubicBezTo>
                  <a:cubicBezTo>
                    <a:pt x="84024" y="122502"/>
                    <a:pt x="84188" y="122501"/>
                    <a:pt x="84352" y="122499"/>
                  </a:cubicBezTo>
                  <a:lnTo>
                    <a:pt x="84352" y="122499"/>
                  </a:lnTo>
                  <a:cubicBezTo>
                    <a:pt x="84499" y="124466"/>
                    <a:pt x="82710" y="126536"/>
                    <a:pt x="80413" y="126849"/>
                  </a:cubicBezTo>
                  <a:cubicBezTo>
                    <a:pt x="79839" y="126927"/>
                    <a:pt x="79283" y="126966"/>
                    <a:pt x="78747" y="126966"/>
                  </a:cubicBezTo>
                  <a:cubicBezTo>
                    <a:pt x="74046" y="126966"/>
                    <a:pt x="70897" y="123967"/>
                    <a:pt x="70622" y="118302"/>
                  </a:cubicBezTo>
                  <a:close/>
                  <a:moveTo>
                    <a:pt x="78501" y="1"/>
                  </a:moveTo>
                  <a:cubicBezTo>
                    <a:pt x="75898" y="1"/>
                    <a:pt x="73338" y="1612"/>
                    <a:pt x="71327" y="4879"/>
                  </a:cubicBezTo>
                  <a:cubicBezTo>
                    <a:pt x="70196" y="2230"/>
                    <a:pt x="68593" y="492"/>
                    <a:pt x="66097" y="492"/>
                  </a:cubicBezTo>
                  <a:cubicBezTo>
                    <a:pt x="65442" y="492"/>
                    <a:pt x="64724" y="612"/>
                    <a:pt x="63938" y="867"/>
                  </a:cubicBezTo>
                  <a:cubicBezTo>
                    <a:pt x="60642" y="1939"/>
                    <a:pt x="58700" y="4261"/>
                    <a:pt x="57848" y="8133"/>
                  </a:cubicBezTo>
                  <a:cubicBezTo>
                    <a:pt x="56489" y="4517"/>
                    <a:pt x="54872" y="1961"/>
                    <a:pt x="51198" y="1961"/>
                  </a:cubicBezTo>
                  <a:cubicBezTo>
                    <a:pt x="50982" y="1961"/>
                    <a:pt x="50758" y="1970"/>
                    <a:pt x="50527" y="1988"/>
                  </a:cubicBezTo>
                  <a:cubicBezTo>
                    <a:pt x="47004" y="2270"/>
                    <a:pt x="43867" y="2907"/>
                    <a:pt x="43408" y="7238"/>
                  </a:cubicBezTo>
                  <a:cubicBezTo>
                    <a:pt x="42155" y="6687"/>
                    <a:pt x="40996" y="6415"/>
                    <a:pt x="39902" y="6415"/>
                  </a:cubicBezTo>
                  <a:cubicBezTo>
                    <a:pt x="38163" y="6415"/>
                    <a:pt x="36589" y="7105"/>
                    <a:pt x="35069" y="8464"/>
                  </a:cubicBezTo>
                  <a:cubicBezTo>
                    <a:pt x="32306" y="10945"/>
                    <a:pt x="33966" y="13831"/>
                    <a:pt x="34058" y="16686"/>
                  </a:cubicBezTo>
                  <a:cubicBezTo>
                    <a:pt x="32244" y="15458"/>
                    <a:pt x="30374" y="14727"/>
                    <a:pt x="28515" y="14727"/>
                  </a:cubicBezTo>
                  <a:cubicBezTo>
                    <a:pt x="27072" y="14727"/>
                    <a:pt x="25635" y="15168"/>
                    <a:pt x="24237" y="16159"/>
                  </a:cubicBezTo>
                  <a:cubicBezTo>
                    <a:pt x="21364" y="18199"/>
                    <a:pt x="19716" y="21005"/>
                    <a:pt x="21701" y="24693"/>
                  </a:cubicBezTo>
                  <a:cubicBezTo>
                    <a:pt x="13699" y="25502"/>
                    <a:pt x="10226" y="31365"/>
                    <a:pt x="13516" y="37522"/>
                  </a:cubicBezTo>
                  <a:cubicBezTo>
                    <a:pt x="13191" y="37510"/>
                    <a:pt x="12868" y="37502"/>
                    <a:pt x="12548" y="37502"/>
                  </a:cubicBezTo>
                  <a:cubicBezTo>
                    <a:pt x="9757" y="37502"/>
                    <a:pt x="7212" y="38082"/>
                    <a:pt x="5778" y="40990"/>
                  </a:cubicBezTo>
                  <a:cubicBezTo>
                    <a:pt x="4344" y="43894"/>
                    <a:pt x="5649" y="46185"/>
                    <a:pt x="7720" y="48244"/>
                  </a:cubicBezTo>
                  <a:cubicBezTo>
                    <a:pt x="2580" y="49868"/>
                    <a:pt x="92" y="56294"/>
                    <a:pt x="6599" y="60834"/>
                  </a:cubicBezTo>
                  <a:cubicBezTo>
                    <a:pt x="1961" y="61845"/>
                    <a:pt x="0" y="64902"/>
                    <a:pt x="429" y="69228"/>
                  </a:cubicBezTo>
                  <a:cubicBezTo>
                    <a:pt x="760" y="72518"/>
                    <a:pt x="3627" y="73290"/>
                    <a:pt x="6452" y="73780"/>
                  </a:cubicBezTo>
                  <a:cubicBezTo>
                    <a:pt x="3076" y="77327"/>
                    <a:pt x="4516" y="80495"/>
                    <a:pt x="10544" y="82645"/>
                  </a:cubicBezTo>
                  <a:cubicBezTo>
                    <a:pt x="7640" y="84122"/>
                    <a:pt x="7285" y="86505"/>
                    <a:pt x="8118" y="89182"/>
                  </a:cubicBezTo>
                  <a:cubicBezTo>
                    <a:pt x="8845" y="91507"/>
                    <a:pt x="10397" y="92847"/>
                    <a:pt x="12963" y="92847"/>
                  </a:cubicBezTo>
                  <a:cubicBezTo>
                    <a:pt x="13142" y="92847"/>
                    <a:pt x="13326" y="92841"/>
                    <a:pt x="13516" y="92828"/>
                  </a:cubicBezTo>
                  <a:lnTo>
                    <a:pt x="13516" y="92828"/>
                  </a:lnTo>
                  <a:cubicBezTo>
                    <a:pt x="11898" y="95597"/>
                    <a:pt x="12327" y="97772"/>
                    <a:pt x="14471" y="99849"/>
                  </a:cubicBezTo>
                  <a:cubicBezTo>
                    <a:pt x="15802" y="101138"/>
                    <a:pt x="17264" y="101469"/>
                    <a:pt x="18812" y="101469"/>
                  </a:cubicBezTo>
                  <a:cubicBezTo>
                    <a:pt x="19780" y="101469"/>
                    <a:pt x="20782" y="101340"/>
                    <a:pt x="21805" y="101233"/>
                  </a:cubicBezTo>
                  <a:lnTo>
                    <a:pt x="21805" y="101233"/>
                  </a:lnTo>
                  <a:cubicBezTo>
                    <a:pt x="19697" y="104854"/>
                    <a:pt x="20972" y="108095"/>
                    <a:pt x="23177" y="110705"/>
                  </a:cubicBezTo>
                  <a:cubicBezTo>
                    <a:pt x="24355" y="112096"/>
                    <a:pt x="25798" y="112599"/>
                    <a:pt x="27348" y="112599"/>
                  </a:cubicBezTo>
                  <a:cubicBezTo>
                    <a:pt x="28790" y="112599"/>
                    <a:pt x="30325" y="112164"/>
                    <a:pt x="31828" y="111600"/>
                  </a:cubicBezTo>
                  <a:lnTo>
                    <a:pt x="31828" y="111600"/>
                  </a:lnTo>
                  <a:cubicBezTo>
                    <a:pt x="31687" y="115239"/>
                    <a:pt x="33758" y="116961"/>
                    <a:pt x="36785" y="118076"/>
                  </a:cubicBezTo>
                  <a:cubicBezTo>
                    <a:pt x="37577" y="118368"/>
                    <a:pt x="38329" y="118494"/>
                    <a:pt x="39054" y="118494"/>
                  </a:cubicBezTo>
                  <a:cubicBezTo>
                    <a:pt x="41199" y="118494"/>
                    <a:pt x="43103" y="117390"/>
                    <a:pt x="45086" y="116231"/>
                  </a:cubicBezTo>
                  <a:cubicBezTo>
                    <a:pt x="45497" y="120440"/>
                    <a:pt x="46930" y="123773"/>
                    <a:pt x="51152" y="125060"/>
                  </a:cubicBezTo>
                  <a:cubicBezTo>
                    <a:pt x="51588" y="125193"/>
                    <a:pt x="52000" y="125252"/>
                    <a:pt x="52391" y="125252"/>
                  </a:cubicBezTo>
                  <a:cubicBezTo>
                    <a:pt x="54062" y="125252"/>
                    <a:pt x="55365" y="124164"/>
                    <a:pt x="56611" y="123008"/>
                  </a:cubicBezTo>
                  <a:cubicBezTo>
                    <a:pt x="58140" y="125824"/>
                    <a:pt x="59657" y="126997"/>
                    <a:pt x="62246" y="126997"/>
                  </a:cubicBezTo>
                  <a:cubicBezTo>
                    <a:pt x="62726" y="126997"/>
                    <a:pt x="63243" y="126957"/>
                    <a:pt x="63803" y="126880"/>
                  </a:cubicBezTo>
                  <a:cubicBezTo>
                    <a:pt x="67136" y="126420"/>
                    <a:pt x="68557" y="123749"/>
                    <a:pt x="70003" y="120777"/>
                  </a:cubicBezTo>
                  <a:cubicBezTo>
                    <a:pt x="71051" y="124980"/>
                    <a:pt x="73520" y="127333"/>
                    <a:pt x="77410" y="127829"/>
                  </a:cubicBezTo>
                  <a:cubicBezTo>
                    <a:pt x="77879" y="127889"/>
                    <a:pt x="78340" y="127921"/>
                    <a:pt x="78790" y="127921"/>
                  </a:cubicBezTo>
                  <a:cubicBezTo>
                    <a:pt x="81416" y="127921"/>
                    <a:pt x="83701" y="126862"/>
                    <a:pt x="85228" y="124294"/>
                  </a:cubicBezTo>
                  <a:cubicBezTo>
                    <a:pt x="86352" y="125235"/>
                    <a:pt x="87481" y="125584"/>
                    <a:pt x="88592" y="125584"/>
                  </a:cubicBezTo>
                  <a:cubicBezTo>
                    <a:pt x="90164" y="125584"/>
                    <a:pt x="91701" y="124885"/>
                    <a:pt x="93138" y="124178"/>
                  </a:cubicBezTo>
                  <a:cubicBezTo>
                    <a:pt x="95931" y="122799"/>
                    <a:pt x="96421" y="119895"/>
                    <a:pt x="96452" y="116636"/>
                  </a:cubicBezTo>
                  <a:cubicBezTo>
                    <a:pt x="98426" y="119300"/>
                    <a:pt x="100518" y="121440"/>
                    <a:pt x="103481" y="121440"/>
                  </a:cubicBezTo>
                  <a:cubicBezTo>
                    <a:pt x="103754" y="121440"/>
                    <a:pt x="104036" y="121422"/>
                    <a:pt x="104325" y="121384"/>
                  </a:cubicBezTo>
                  <a:cubicBezTo>
                    <a:pt x="107762" y="120931"/>
                    <a:pt x="109508" y="118376"/>
                    <a:pt x="110047" y="114951"/>
                  </a:cubicBezTo>
                  <a:cubicBezTo>
                    <a:pt x="110765" y="115251"/>
                    <a:pt x="111418" y="115381"/>
                    <a:pt x="112024" y="115381"/>
                  </a:cubicBezTo>
                  <a:cubicBezTo>
                    <a:pt x="113816" y="115381"/>
                    <a:pt x="115196" y="114242"/>
                    <a:pt x="116633" y="112997"/>
                  </a:cubicBezTo>
                  <a:cubicBezTo>
                    <a:pt x="118961" y="110975"/>
                    <a:pt x="117853" y="108487"/>
                    <a:pt x="117853" y="106116"/>
                  </a:cubicBezTo>
                  <a:lnTo>
                    <a:pt x="117853" y="106116"/>
                  </a:lnTo>
                  <a:cubicBezTo>
                    <a:pt x="118733" y="106392"/>
                    <a:pt x="119640" y="106526"/>
                    <a:pt x="120513" y="106526"/>
                  </a:cubicBezTo>
                  <a:cubicBezTo>
                    <a:pt x="122489" y="106526"/>
                    <a:pt x="124296" y="105841"/>
                    <a:pt x="125247" y="104566"/>
                  </a:cubicBezTo>
                  <a:cubicBezTo>
                    <a:pt x="126865" y="102397"/>
                    <a:pt x="127906" y="100051"/>
                    <a:pt x="126712" y="97245"/>
                  </a:cubicBezTo>
                  <a:cubicBezTo>
                    <a:pt x="129266" y="96197"/>
                    <a:pt x="130945" y="94316"/>
                    <a:pt x="131013" y="91431"/>
                  </a:cubicBezTo>
                  <a:cubicBezTo>
                    <a:pt x="131080" y="88594"/>
                    <a:pt x="128911" y="86756"/>
                    <a:pt x="127410" y="84575"/>
                  </a:cubicBezTo>
                  <a:cubicBezTo>
                    <a:pt x="130725" y="84085"/>
                    <a:pt x="134015" y="84207"/>
                    <a:pt x="136110" y="80715"/>
                  </a:cubicBezTo>
                  <a:cubicBezTo>
                    <a:pt x="138211" y="77211"/>
                    <a:pt x="137764" y="74521"/>
                    <a:pt x="134640" y="72058"/>
                  </a:cubicBezTo>
                  <a:cubicBezTo>
                    <a:pt x="138267" y="70386"/>
                    <a:pt x="138996" y="69240"/>
                    <a:pt x="138450" y="65968"/>
                  </a:cubicBezTo>
                  <a:cubicBezTo>
                    <a:pt x="137966" y="63046"/>
                    <a:pt x="135510" y="61882"/>
                    <a:pt x="133071" y="60522"/>
                  </a:cubicBezTo>
                  <a:cubicBezTo>
                    <a:pt x="135638" y="59829"/>
                    <a:pt x="137868" y="58947"/>
                    <a:pt x="138352" y="56294"/>
                  </a:cubicBezTo>
                  <a:cubicBezTo>
                    <a:pt x="138922" y="53127"/>
                    <a:pt x="137752" y="50652"/>
                    <a:pt x="134725" y="49298"/>
                  </a:cubicBezTo>
                  <a:cubicBezTo>
                    <a:pt x="137495" y="43288"/>
                    <a:pt x="135111" y="39385"/>
                    <a:pt x="127857" y="38159"/>
                  </a:cubicBezTo>
                  <a:cubicBezTo>
                    <a:pt x="130192" y="36205"/>
                    <a:pt x="131356" y="33877"/>
                    <a:pt x="130149" y="30991"/>
                  </a:cubicBezTo>
                  <a:cubicBezTo>
                    <a:pt x="129397" y="29193"/>
                    <a:pt x="128209" y="27772"/>
                    <a:pt x="125982" y="27772"/>
                  </a:cubicBezTo>
                  <a:cubicBezTo>
                    <a:pt x="125849" y="27772"/>
                    <a:pt x="125713" y="27777"/>
                    <a:pt x="125572" y="27787"/>
                  </a:cubicBezTo>
                  <a:cubicBezTo>
                    <a:pt x="127183" y="24662"/>
                    <a:pt x="125045" y="22782"/>
                    <a:pt x="123385" y="20864"/>
                  </a:cubicBezTo>
                  <a:cubicBezTo>
                    <a:pt x="122352" y="19664"/>
                    <a:pt x="121164" y="19266"/>
                    <a:pt x="119900" y="19266"/>
                  </a:cubicBezTo>
                  <a:cubicBezTo>
                    <a:pt x="118660" y="19266"/>
                    <a:pt x="117346" y="19649"/>
                    <a:pt x="116033" y="20031"/>
                  </a:cubicBezTo>
                  <a:cubicBezTo>
                    <a:pt x="116793" y="17715"/>
                    <a:pt x="117350" y="15632"/>
                    <a:pt x="115616" y="13677"/>
                  </a:cubicBezTo>
                  <a:cubicBezTo>
                    <a:pt x="114513" y="12431"/>
                    <a:pt x="113319" y="12006"/>
                    <a:pt x="112075" y="12006"/>
                  </a:cubicBezTo>
                  <a:cubicBezTo>
                    <a:pt x="110867" y="12006"/>
                    <a:pt x="109612" y="12407"/>
                    <a:pt x="108344" y="12844"/>
                  </a:cubicBezTo>
                  <a:cubicBezTo>
                    <a:pt x="108031" y="9634"/>
                    <a:pt x="105979" y="7820"/>
                    <a:pt x="103314" y="7012"/>
                  </a:cubicBezTo>
                  <a:cubicBezTo>
                    <a:pt x="102687" y="6820"/>
                    <a:pt x="102069" y="6730"/>
                    <a:pt x="101464" y="6730"/>
                  </a:cubicBezTo>
                  <a:cubicBezTo>
                    <a:pt x="99422" y="6730"/>
                    <a:pt x="97520" y="7749"/>
                    <a:pt x="95852" y="9285"/>
                  </a:cubicBezTo>
                  <a:cubicBezTo>
                    <a:pt x="94961" y="5439"/>
                    <a:pt x="93020" y="3423"/>
                    <a:pt x="90654" y="3423"/>
                  </a:cubicBezTo>
                  <a:cubicBezTo>
                    <a:pt x="89310" y="3423"/>
                    <a:pt x="87829" y="4073"/>
                    <a:pt x="86325" y="5406"/>
                  </a:cubicBezTo>
                  <a:cubicBezTo>
                    <a:pt x="84077" y="1821"/>
                    <a:pt x="81266" y="1"/>
                    <a:pt x="785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5" name="Google Shape;445;p3"/>
          <p:cNvGrpSpPr/>
          <p:nvPr/>
        </p:nvGrpSpPr>
        <p:grpSpPr>
          <a:xfrm>
            <a:off x="1712665" y="4419499"/>
            <a:ext cx="942457" cy="916709"/>
            <a:chOff x="-1529798" y="1577424"/>
            <a:chExt cx="942457" cy="916709"/>
          </a:xfrm>
        </p:grpSpPr>
        <p:sp>
          <p:nvSpPr>
            <p:cNvPr id="446" name="Google Shape;446;p3"/>
            <p:cNvSpPr/>
            <p:nvPr/>
          </p:nvSpPr>
          <p:spPr>
            <a:xfrm>
              <a:off x="-1529798" y="1577424"/>
              <a:ext cx="942457" cy="916709"/>
            </a:xfrm>
            <a:custGeom>
              <a:avLst/>
              <a:gdLst/>
              <a:ahLst/>
              <a:cxnLst/>
              <a:rect l="l" t="t" r="r" b="b"/>
              <a:pathLst>
                <a:path w="13543" h="13173" extrusionOk="0">
                  <a:moveTo>
                    <a:pt x="7691" y="156"/>
                  </a:moveTo>
                  <a:cubicBezTo>
                    <a:pt x="7773" y="156"/>
                    <a:pt x="7858" y="167"/>
                    <a:pt x="7944" y="189"/>
                  </a:cubicBezTo>
                  <a:cubicBezTo>
                    <a:pt x="8455" y="321"/>
                    <a:pt x="8933" y="572"/>
                    <a:pt x="9057" y="1129"/>
                  </a:cubicBezTo>
                  <a:cubicBezTo>
                    <a:pt x="9128" y="1447"/>
                    <a:pt x="9180" y="1663"/>
                    <a:pt x="9513" y="1826"/>
                  </a:cubicBezTo>
                  <a:cubicBezTo>
                    <a:pt x="9882" y="2008"/>
                    <a:pt x="9801" y="2424"/>
                    <a:pt x="9763" y="2772"/>
                  </a:cubicBezTo>
                  <a:cubicBezTo>
                    <a:pt x="9749" y="2902"/>
                    <a:pt x="9693" y="3028"/>
                    <a:pt x="9654" y="3168"/>
                  </a:cubicBezTo>
                  <a:lnTo>
                    <a:pt x="9252" y="2794"/>
                  </a:lnTo>
                  <a:cubicBezTo>
                    <a:pt x="9264" y="2475"/>
                    <a:pt x="9247" y="2129"/>
                    <a:pt x="8931" y="1928"/>
                  </a:cubicBezTo>
                  <a:cubicBezTo>
                    <a:pt x="8771" y="1830"/>
                    <a:pt x="8693" y="1728"/>
                    <a:pt x="8649" y="1551"/>
                  </a:cubicBezTo>
                  <a:cubicBezTo>
                    <a:pt x="8541" y="1126"/>
                    <a:pt x="8227" y="843"/>
                    <a:pt x="7883" y="832"/>
                  </a:cubicBezTo>
                  <a:cubicBezTo>
                    <a:pt x="7868" y="831"/>
                    <a:pt x="7853" y="831"/>
                    <a:pt x="7838" y="831"/>
                  </a:cubicBezTo>
                  <a:cubicBezTo>
                    <a:pt x="7362" y="831"/>
                    <a:pt x="7016" y="1063"/>
                    <a:pt x="6867" y="1486"/>
                  </a:cubicBezTo>
                  <a:cubicBezTo>
                    <a:pt x="6835" y="1579"/>
                    <a:pt x="6820" y="1679"/>
                    <a:pt x="6796" y="1776"/>
                  </a:cubicBezTo>
                  <a:cubicBezTo>
                    <a:pt x="6781" y="1754"/>
                    <a:pt x="6764" y="1731"/>
                    <a:pt x="6748" y="1709"/>
                  </a:cubicBezTo>
                  <a:lnTo>
                    <a:pt x="5988" y="2079"/>
                  </a:lnTo>
                  <a:lnTo>
                    <a:pt x="5661" y="1917"/>
                  </a:lnTo>
                  <a:cubicBezTo>
                    <a:pt x="5798" y="1588"/>
                    <a:pt x="6116" y="1317"/>
                    <a:pt x="6388" y="1317"/>
                  </a:cubicBezTo>
                  <a:cubicBezTo>
                    <a:pt x="6410" y="1317"/>
                    <a:pt x="6432" y="1319"/>
                    <a:pt x="6454" y="1322"/>
                  </a:cubicBezTo>
                  <a:cubicBezTo>
                    <a:pt x="6483" y="1328"/>
                    <a:pt x="6507" y="1330"/>
                    <a:pt x="6527" y="1330"/>
                  </a:cubicBezTo>
                  <a:cubicBezTo>
                    <a:pt x="6640" y="1330"/>
                    <a:pt x="6632" y="1251"/>
                    <a:pt x="6660" y="1140"/>
                  </a:cubicBezTo>
                  <a:cubicBezTo>
                    <a:pt x="6711" y="942"/>
                    <a:pt x="6772" y="722"/>
                    <a:pt x="6896" y="568"/>
                  </a:cubicBezTo>
                  <a:cubicBezTo>
                    <a:pt x="7104" y="309"/>
                    <a:pt x="7379" y="156"/>
                    <a:pt x="7691" y="156"/>
                  </a:cubicBezTo>
                  <a:close/>
                  <a:moveTo>
                    <a:pt x="7782" y="994"/>
                  </a:moveTo>
                  <a:cubicBezTo>
                    <a:pt x="7818" y="994"/>
                    <a:pt x="7853" y="997"/>
                    <a:pt x="7889" y="1003"/>
                  </a:cubicBezTo>
                  <a:cubicBezTo>
                    <a:pt x="8188" y="1051"/>
                    <a:pt x="8479" y="1428"/>
                    <a:pt x="8498" y="1768"/>
                  </a:cubicBezTo>
                  <a:cubicBezTo>
                    <a:pt x="8504" y="1852"/>
                    <a:pt x="8548" y="1982"/>
                    <a:pt x="8606" y="2003"/>
                  </a:cubicBezTo>
                  <a:cubicBezTo>
                    <a:pt x="8964" y="2138"/>
                    <a:pt x="9074" y="2302"/>
                    <a:pt x="9042" y="2746"/>
                  </a:cubicBezTo>
                  <a:cubicBezTo>
                    <a:pt x="8949" y="2725"/>
                    <a:pt x="8861" y="2716"/>
                    <a:pt x="8778" y="2716"/>
                  </a:cubicBezTo>
                  <a:cubicBezTo>
                    <a:pt x="8146" y="2716"/>
                    <a:pt x="7821" y="3270"/>
                    <a:pt x="7428" y="3612"/>
                  </a:cubicBezTo>
                  <a:lnTo>
                    <a:pt x="6783" y="3275"/>
                  </a:lnTo>
                  <a:lnTo>
                    <a:pt x="6781" y="3275"/>
                  </a:lnTo>
                  <a:cubicBezTo>
                    <a:pt x="6612" y="2623"/>
                    <a:pt x="6612" y="2623"/>
                    <a:pt x="6233" y="2220"/>
                  </a:cubicBezTo>
                  <a:cubicBezTo>
                    <a:pt x="6345" y="2025"/>
                    <a:pt x="6458" y="1933"/>
                    <a:pt x="6607" y="1933"/>
                  </a:cubicBezTo>
                  <a:cubicBezTo>
                    <a:pt x="6673" y="1933"/>
                    <a:pt x="6745" y="1951"/>
                    <a:pt x="6828" y="1986"/>
                  </a:cubicBezTo>
                  <a:cubicBezTo>
                    <a:pt x="6886" y="2010"/>
                    <a:pt x="6930" y="2022"/>
                    <a:pt x="6961" y="2022"/>
                  </a:cubicBezTo>
                  <a:cubicBezTo>
                    <a:pt x="7037" y="2022"/>
                    <a:pt x="7041" y="1952"/>
                    <a:pt x="7013" y="1820"/>
                  </a:cubicBezTo>
                  <a:cubicBezTo>
                    <a:pt x="6993" y="1728"/>
                    <a:pt x="7010" y="1616"/>
                    <a:pt x="7041" y="1523"/>
                  </a:cubicBezTo>
                  <a:cubicBezTo>
                    <a:pt x="7150" y="1209"/>
                    <a:pt x="7467" y="994"/>
                    <a:pt x="7782" y="994"/>
                  </a:cubicBezTo>
                  <a:close/>
                  <a:moveTo>
                    <a:pt x="3613" y="2535"/>
                  </a:moveTo>
                  <a:cubicBezTo>
                    <a:pt x="3633" y="2535"/>
                    <a:pt x="3654" y="2537"/>
                    <a:pt x="3674" y="2541"/>
                  </a:cubicBezTo>
                  <a:cubicBezTo>
                    <a:pt x="3869" y="2582"/>
                    <a:pt x="3955" y="2696"/>
                    <a:pt x="3890" y="2917"/>
                  </a:cubicBezTo>
                  <a:cubicBezTo>
                    <a:pt x="3842" y="3078"/>
                    <a:pt x="3856" y="3257"/>
                    <a:pt x="3830" y="3424"/>
                  </a:cubicBezTo>
                  <a:cubicBezTo>
                    <a:pt x="3816" y="3517"/>
                    <a:pt x="3801" y="3636"/>
                    <a:pt x="3739" y="3692"/>
                  </a:cubicBezTo>
                  <a:lnTo>
                    <a:pt x="3737" y="3692"/>
                  </a:lnTo>
                  <a:cubicBezTo>
                    <a:pt x="3546" y="3868"/>
                    <a:pt x="3470" y="4078"/>
                    <a:pt x="3490" y="4368"/>
                  </a:cubicBezTo>
                  <a:cubicBezTo>
                    <a:pt x="3435" y="4359"/>
                    <a:pt x="3383" y="4354"/>
                    <a:pt x="3333" y="4354"/>
                  </a:cubicBezTo>
                  <a:cubicBezTo>
                    <a:pt x="3027" y="4354"/>
                    <a:pt x="2823" y="4521"/>
                    <a:pt x="2673" y="4788"/>
                  </a:cubicBezTo>
                  <a:cubicBezTo>
                    <a:pt x="2647" y="4831"/>
                    <a:pt x="2608" y="4862"/>
                    <a:pt x="2559" y="4877"/>
                  </a:cubicBezTo>
                  <a:cubicBezTo>
                    <a:pt x="2253" y="4946"/>
                    <a:pt x="1944" y="5005"/>
                    <a:pt x="1612" y="5074"/>
                  </a:cubicBezTo>
                  <a:cubicBezTo>
                    <a:pt x="1389" y="4736"/>
                    <a:pt x="1458" y="4498"/>
                    <a:pt x="1879" y="4301"/>
                  </a:cubicBezTo>
                  <a:cubicBezTo>
                    <a:pt x="1935" y="4275"/>
                    <a:pt x="1982" y="4225"/>
                    <a:pt x="2032" y="4184"/>
                  </a:cubicBezTo>
                  <a:cubicBezTo>
                    <a:pt x="1989" y="4136"/>
                    <a:pt x="1948" y="4087"/>
                    <a:pt x="1902" y="4043"/>
                  </a:cubicBezTo>
                  <a:cubicBezTo>
                    <a:pt x="1788" y="3931"/>
                    <a:pt x="1655" y="3835"/>
                    <a:pt x="1562" y="3706"/>
                  </a:cubicBezTo>
                  <a:cubicBezTo>
                    <a:pt x="1346" y="3413"/>
                    <a:pt x="1387" y="3090"/>
                    <a:pt x="1656" y="2779"/>
                  </a:cubicBezTo>
                  <a:cubicBezTo>
                    <a:pt x="1793" y="2621"/>
                    <a:pt x="1952" y="2538"/>
                    <a:pt x="2128" y="2538"/>
                  </a:cubicBezTo>
                  <a:cubicBezTo>
                    <a:pt x="2240" y="2538"/>
                    <a:pt x="2359" y="2572"/>
                    <a:pt x="2483" y="2642"/>
                  </a:cubicBezTo>
                  <a:cubicBezTo>
                    <a:pt x="2680" y="2751"/>
                    <a:pt x="2851" y="2906"/>
                    <a:pt x="3037" y="3032"/>
                  </a:cubicBezTo>
                  <a:cubicBezTo>
                    <a:pt x="3078" y="3062"/>
                    <a:pt x="3139" y="3060"/>
                    <a:pt x="3210" y="3077"/>
                  </a:cubicBezTo>
                  <a:cubicBezTo>
                    <a:pt x="3210" y="2991"/>
                    <a:pt x="3206" y="2933"/>
                    <a:pt x="3210" y="2874"/>
                  </a:cubicBezTo>
                  <a:cubicBezTo>
                    <a:pt x="3218" y="2708"/>
                    <a:pt x="3423" y="2535"/>
                    <a:pt x="3613" y="2535"/>
                  </a:cubicBezTo>
                  <a:close/>
                  <a:moveTo>
                    <a:pt x="1985" y="2055"/>
                  </a:moveTo>
                  <a:cubicBezTo>
                    <a:pt x="2318" y="2055"/>
                    <a:pt x="2672" y="2164"/>
                    <a:pt x="2952" y="2383"/>
                  </a:cubicBezTo>
                  <a:cubicBezTo>
                    <a:pt x="3161" y="2276"/>
                    <a:pt x="3353" y="2129"/>
                    <a:pt x="3565" y="2086"/>
                  </a:cubicBezTo>
                  <a:cubicBezTo>
                    <a:pt x="3600" y="2079"/>
                    <a:pt x="3635" y="2076"/>
                    <a:pt x="3669" y="2076"/>
                  </a:cubicBezTo>
                  <a:cubicBezTo>
                    <a:pt x="3865" y="2076"/>
                    <a:pt x="4045" y="2188"/>
                    <a:pt x="4189" y="2354"/>
                  </a:cubicBezTo>
                  <a:lnTo>
                    <a:pt x="4024" y="2564"/>
                  </a:lnTo>
                  <a:cubicBezTo>
                    <a:pt x="3886" y="2421"/>
                    <a:pt x="3755" y="2363"/>
                    <a:pt x="3629" y="2363"/>
                  </a:cubicBezTo>
                  <a:cubicBezTo>
                    <a:pt x="3418" y="2363"/>
                    <a:pt x="3218" y="2522"/>
                    <a:pt x="3017" y="2712"/>
                  </a:cubicBezTo>
                  <a:cubicBezTo>
                    <a:pt x="2592" y="2483"/>
                    <a:pt x="2288" y="2368"/>
                    <a:pt x="2049" y="2368"/>
                  </a:cubicBezTo>
                  <a:cubicBezTo>
                    <a:pt x="1826" y="2368"/>
                    <a:pt x="1659" y="2468"/>
                    <a:pt x="1502" y="2670"/>
                  </a:cubicBezTo>
                  <a:cubicBezTo>
                    <a:pt x="1380" y="2828"/>
                    <a:pt x="1242" y="3019"/>
                    <a:pt x="1229" y="3203"/>
                  </a:cubicBezTo>
                  <a:cubicBezTo>
                    <a:pt x="1203" y="3593"/>
                    <a:pt x="1402" y="3918"/>
                    <a:pt x="1710" y="4169"/>
                  </a:cubicBezTo>
                  <a:cubicBezTo>
                    <a:pt x="1216" y="4463"/>
                    <a:pt x="1168" y="4764"/>
                    <a:pt x="1521" y="5306"/>
                  </a:cubicBezTo>
                  <a:lnTo>
                    <a:pt x="1316" y="5602"/>
                  </a:lnTo>
                  <a:cubicBezTo>
                    <a:pt x="1197" y="5330"/>
                    <a:pt x="1060" y="5120"/>
                    <a:pt x="1021" y="4894"/>
                  </a:cubicBezTo>
                  <a:cubicBezTo>
                    <a:pt x="971" y="4610"/>
                    <a:pt x="1017" y="4318"/>
                    <a:pt x="1344" y="4132"/>
                  </a:cubicBezTo>
                  <a:cubicBezTo>
                    <a:pt x="1019" y="3918"/>
                    <a:pt x="761" y="3719"/>
                    <a:pt x="792" y="3320"/>
                  </a:cubicBezTo>
                  <a:cubicBezTo>
                    <a:pt x="822" y="2971"/>
                    <a:pt x="893" y="2653"/>
                    <a:pt x="1140" y="2383"/>
                  </a:cubicBezTo>
                  <a:cubicBezTo>
                    <a:pt x="1339" y="2164"/>
                    <a:pt x="1652" y="2055"/>
                    <a:pt x="1985" y="2055"/>
                  </a:cubicBezTo>
                  <a:close/>
                  <a:moveTo>
                    <a:pt x="11139" y="5234"/>
                  </a:moveTo>
                  <a:cubicBezTo>
                    <a:pt x="11248" y="5234"/>
                    <a:pt x="11364" y="5266"/>
                    <a:pt x="11482" y="5303"/>
                  </a:cubicBezTo>
                  <a:cubicBezTo>
                    <a:pt x="11690" y="5366"/>
                    <a:pt x="11768" y="5505"/>
                    <a:pt x="11716" y="5711"/>
                  </a:cubicBezTo>
                  <a:cubicBezTo>
                    <a:pt x="11685" y="5840"/>
                    <a:pt x="11718" y="5880"/>
                    <a:pt x="11850" y="5921"/>
                  </a:cubicBezTo>
                  <a:cubicBezTo>
                    <a:pt x="12343" y="6066"/>
                    <a:pt x="12549" y="6531"/>
                    <a:pt x="12352" y="7008"/>
                  </a:cubicBezTo>
                  <a:cubicBezTo>
                    <a:pt x="12254" y="7247"/>
                    <a:pt x="12128" y="7357"/>
                    <a:pt x="11905" y="7357"/>
                  </a:cubicBezTo>
                  <a:cubicBezTo>
                    <a:pt x="11865" y="7357"/>
                    <a:pt x="11821" y="7354"/>
                    <a:pt x="11774" y="7347"/>
                  </a:cubicBezTo>
                  <a:cubicBezTo>
                    <a:pt x="11746" y="7342"/>
                    <a:pt x="11721" y="7339"/>
                    <a:pt x="11701" y="7339"/>
                  </a:cubicBezTo>
                  <a:cubicBezTo>
                    <a:pt x="11598" y="7339"/>
                    <a:pt x="11580" y="7397"/>
                    <a:pt x="11596" y="7517"/>
                  </a:cubicBezTo>
                  <a:cubicBezTo>
                    <a:pt x="11635" y="7824"/>
                    <a:pt x="11475" y="8060"/>
                    <a:pt x="11239" y="8203"/>
                  </a:cubicBezTo>
                  <a:cubicBezTo>
                    <a:pt x="11197" y="8228"/>
                    <a:pt x="11143" y="8238"/>
                    <a:pt x="11083" y="8238"/>
                  </a:cubicBezTo>
                  <a:cubicBezTo>
                    <a:pt x="10981" y="8238"/>
                    <a:pt x="10864" y="8210"/>
                    <a:pt x="10771" y="8183"/>
                  </a:cubicBezTo>
                  <a:cubicBezTo>
                    <a:pt x="10728" y="8172"/>
                    <a:pt x="10693" y="7967"/>
                    <a:pt x="10728" y="7882"/>
                  </a:cubicBezTo>
                  <a:lnTo>
                    <a:pt x="10726" y="7882"/>
                  </a:lnTo>
                  <a:cubicBezTo>
                    <a:pt x="10971" y="7285"/>
                    <a:pt x="10834" y="6850"/>
                    <a:pt x="10306" y="6544"/>
                  </a:cubicBezTo>
                  <a:cubicBezTo>
                    <a:pt x="10356" y="6351"/>
                    <a:pt x="10466" y="6165"/>
                    <a:pt x="10427" y="6018"/>
                  </a:cubicBezTo>
                  <a:cubicBezTo>
                    <a:pt x="10360" y="5763"/>
                    <a:pt x="10464" y="5657"/>
                    <a:pt x="10655" y="5563"/>
                  </a:cubicBezTo>
                  <a:cubicBezTo>
                    <a:pt x="10693" y="5544"/>
                    <a:pt x="10735" y="5518"/>
                    <a:pt x="10754" y="5485"/>
                  </a:cubicBezTo>
                  <a:cubicBezTo>
                    <a:pt x="10857" y="5294"/>
                    <a:pt x="10990" y="5234"/>
                    <a:pt x="11139" y="5234"/>
                  </a:cubicBezTo>
                  <a:close/>
                  <a:moveTo>
                    <a:pt x="11310" y="4706"/>
                  </a:moveTo>
                  <a:cubicBezTo>
                    <a:pt x="11546" y="4706"/>
                    <a:pt x="11760" y="4784"/>
                    <a:pt x="11954" y="4916"/>
                  </a:cubicBezTo>
                  <a:cubicBezTo>
                    <a:pt x="12060" y="4989"/>
                    <a:pt x="12168" y="5145"/>
                    <a:pt x="12168" y="5260"/>
                  </a:cubicBezTo>
                  <a:cubicBezTo>
                    <a:pt x="12166" y="5446"/>
                    <a:pt x="12259" y="5448"/>
                    <a:pt x="12383" y="5498"/>
                  </a:cubicBezTo>
                  <a:cubicBezTo>
                    <a:pt x="12573" y="5574"/>
                    <a:pt x="12790" y="5654"/>
                    <a:pt x="12915" y="5799"/>
                  </a:cubicBezTo>
                  <a:cubicBezTo>
                    <a:pt x="13344" y="6295"/>
                    <a:pt x="13160" y="7233"/>
                    <a:pt x="12595" y="7568"/>
                  </a:cubicBezTo>
                  <a:cubicBezTo>
                    <a:pt x="12422" y="7670"/>
                    <a:pt x="12244" y="7765"/>
                    <a:pt x="12069" y="7863"/>
                  </a:cubicBezTo>
                  <a:cubicBezTo>
                    <a:pt x="12233" y="8435"/>
                    <a:pt x="11791" y="8878"/>
                    <a:pt x="10940" y="8976"/>
                  </a:cubicBezTo>
                  <a:cubicBezTo>
                    <a:pt x="10921" y="8820"/>
                    <a:pt x="10902" y="8662"/>
                    <a:pt x="10882" y="8495"/>
                  </a:cubicBezTo>
                  <a:cubicBezTo>
                    <a:pt x="11389" y="8441"/>
                    <a:pt x="11618" y="8116"/>
                    <a:pt x="11774" y="7700"/>
                  </a:cubicBezTo>
                  <a:cubicBezTo>
                    <a:pt x="11804" y="7620"/>
                    <a:pt x="11913" y="7542"/>
                    <a:pt x="12002" y="7516"/>
                  </a:cubicBezTo>
                  <a:cubicBezTo>
                    <a:pt x="12354" y="7412"/>
                    <a:pt x="12519" y="7153"/>
                    <a:pt x="12564" y="6823"/>
                  </a:cubicBezTo>
                  <a:cubicBezTo>
                    <a:pt x="12614" y="6442"/>
                    <a:pt x="12597" y="6050"/>
                    <a:pt x="12196" y="5840"/>
                  </a:cubicBezTo>
                  <a:cubicBezTo>
                    <a:pt x="12019" y="5749"/>
                    <a:pt x="11898" y="5678"/>
                    <a:pt x="11871" y="5451"/>
                  </a:cubicBezTo>
                  <a:cubicBezTo>
                    <a:pt x="11856" y="5338"/>
                    <a:pt x="11688" y="5204"/>
                    <a:pt x="11562" y="5154"/>
                  </a:cubicBezTo>
                  <a:cubicBezTo>
                    <a:pt x="11380" y="5083"/>
                    <a:pt x="11172" y="5078"/>
                    <a:pt x="10958" y="5042"/>
                  </a:cubicBezTo>
                  <a:lnTo>
                    <a:pt x="11040" y="4740"/>
                  </a:lnTo>
                  <a:cubicBezTo>
                    <a:pt x="11133" y="4717"/>
                    <a:pt x="11223" y="4706"/>
                    <a:pt x="11310" y="4706"/>
                  </a:cubicBezTo>
                  <a:close/>
                  <a:moveTo>
                    <a:pt x="1705" y="8272"/>
                  </a:moveTo>
                  <a:lnTo>
                    <a:pt x="1705" y="8272"/>
                  </a:lnTo>
                  <a:cubicBezTo>
                    <a:pt x="2273" y="8779"/>
                    <a:pt x="2297" y="8788"/>
                    <a:pt x="3121" y="8790"/>
                  </a:cubicBezTo>
                  <a:cubicBezTo>
                    <a:pt x="3098" y="9156"/>
                    <a:pt x="3271" y="9439"/>
                    <a:pt x="3544" y="9667"/>
                  </a:cubicBezTo>
                  <a:cubicBezTo>
                    <a:pt x="3277" y="10121"/>
                    <a:pt x="3401" y="10563"/>
                    <a:pt x="3557" y="10996"/>
                  </a:cubicBezTo>
                  <a:cubicBezTo>
                    <a:pt x="3403" y="11094"/>
                    <a:pt x="3265" y="11143"/>
                    <a:pt x="3142" y="11143"/>
                  </a:cubicBezTo>
                  <a:cubicBezTo>
                    <a:pt x="2953" y="11143"/>
                    <a:pt x="2802" y="11026"/>
                    <a:pt x="2688" y="10788"/>
                  </a:cubicBezTo>
                  <a:cubicBezTo>
                    <a:pt x="2650" y="10708"/>
                    <a:pt x="2615" y="10681"/>
                    <a:pt x="2574" y="10681"/>
                  </a:cubicBezTo>
                  <a:cubicBezTo>
                    <a:pt x="2540" y="10681"/>
                    <a:pt x="2503" y="10698"/>
                    <a:pt x="2455" y="10719"/>
                  </a:cubicBezTo>
                  <a:cubicBezTo>
                    <a:pt x="2368" y="10758"/>
                    <a:pt x="2268" y="10806"/>
                    <a:pt x="2178" y="10806"/>
                  </a:cubicBezTo>
                  <a:cubicBezTo>
                    <a:pt x="2170" y="10806"/>
                    <a:pt x="2162" y="10805"/>
                    <a:pt x="2154" y="10805"/>
                  </a:cubicBezTo>
                  <a:cubicBezTo>
                    <a:pt x="1796" y="10769"/>
                    <a:pt x="1582" y="10561"/>
                    <a:pt x="1491" y="10201"/>
                  </a:cubicBezTo>
                  <a:cubicBezTo>
                    <a:pt x="1407" y="9868"/>
                    <a:pt x="1530" y="9517"/>
                    <a:pt x="1803" y="9309"/>
                  </a:cubicBezTo>
                  <a:cubicBezTo>
                    <a:pt x="1863" y="9264"/>
                    <a:pt x="1915" y="9210"/>
                    <a:pt x="1978" y="9153"/>
                  </a:cubicBezTo>
                  <a:cubicBezTo>
                    <a:pt x="1476" y="8813"/>
                    <a:pt x="1409" y="8586"/>
                    <a:pt x="1705" y="8272"/>
                  </a:cubicBezTo>
                  <a:close/>
                  <a:moveTo>
                    <a:pt x="1543" y="7939"/>
                  </a:moveTo>
                  <a:cubicBezTo>
                    <a:pt x="1547" y="8023"/>
                    <a:pt x="1580" y="8114"/>
                    <a:pt x="1550" y="8172"/>
                  </a:cubicBezTo>
                  <a:cubicBezTo>
                    <a:pt x="1300" y="8645"/>
                    <a:pt x="1313" y="8816"/>
                    <a:pt x="1601" y="9140"/>
                  </a:cubicBezTo>
                  <a:cubicBezTo>
                    <a:pt x="1491" y="9443"/>
                    <a:pt x="1335" y="9701"/>
                    <a:pt x="1311" y="9972"/>
                  </a:cubicBezTo>
                  <a:cubicBezTo>
                    <a:pt x="1262" y="10505"/>
                    <a:pt x="1645" y="10996"/>
                    <a:pt x="2135" y="10996"/>
                  </a:cubicBezTo>
                  <a:cubicBezTo>
                    <a:pt x="2206" y="10996"/>
                    <a:pt x="2279" y="10986"/>
                    <a:pt x="2353" y="10964"/>
                  </a:cubicBezTo>
                  <a:cubicBezTo>
                    <a:pt x="2364" y="10961"/>
                    <a:pt x="2375" y="10960"/>
                    <a:pt x="2387" y="10960"/>
                  </a:cubicBezTo>
                  <a:cubicBezTo>
                    <a:pt x="2463" y="10960"/>
                    <a:pt x="2566" y="11014"/>
                    <a:pt x="2621" y="11070"/>
                  </a:cubicBezTo>
                  <a:cubicBezTo>
                    <a:pt x="2768" y="11226"/>
                    <a:pt x="2931" y="11313"/>
                    <a:pt x="3126" y="11313"/>
                  </a:cubicBezTo>
                  <a:cubicBezTo>
                    <a:pt x="3177" y="11313"/>
                    <a:pt x="3230" y="11307"/>
                    <a:pt x="3286" y="11295"/>
                  </a:cubicBezTo>
                  <a:cubicBezTo>
                    <a:pt x="3409" y="11269"/>
                    <a:pt x="3529" y="11237"/>
                    <a:pt x="3656" y="11208"/>
                  </a:cubicBezTo>
                  <a:lnTo>
                    <a:pt x="3817" y="11514"/>
                  </a:lnTo>
                  <a:cubicBezTo>
                    <a:pt x="3641" y="11726"/>
                    <a:pt x="3427" y="11770"/>
                    <a:pt x="3207" y="11770"/>
                  </a:cubicBezTo>
                  <a:cubicBezTo>
                    <a:pt x="3097" y="11770"/>
                    <a:pt x="2986" y="11759"/>
                    <a:pt x="2877" y="11752"/>
                  </a:cubicBezTo>
                  <a:cubicBezTo>
                    <a:pt x="2561" y="11734"/>
                    <a:pt x="2268" y="11635"/>
                    <a:pt x="2238" y="11314"/>
                  </a:cubicBezTo>
                  <a:cubicBezTo>
                    <a:pt x="1920" y="11347"/>
                    <a:pt x="1636" y="11403"/>
                    <a:pt x="1354" y="11403"/>
                  </a:cubicBezTo>
                  <a:cubicBezTo>
                    <a:pt x="1341" y="11403"/>
                    <a:pt x="1328" y="11403"/>
                    <a:pt x="1314" y="11403"/>
                  </a:cubicBezTo>
                  <a:cubicBezTo>
                    <a:pt x="987" y="11395"/>
                    <a:pt x="724" y="11208"/>
                    <a:pt x="581" y="10918"/>
                  </a:cubicBezTo>
                  <a:cubicBezTo>
                    <a:pt x="482" y="10723"/>
                    <a:pt x="400" y="10489"/>
                    <a:pt x="410" y="10275"/>
                  </a:cubicBezTo>
                  <a:cubicBezTo>
                    <a:pt x="428" y="9768"/>
                    <a:pt x="742" y="9439"/>
                    <a:pt x="1190" y="9244"/>
                  </a:cubicBezTo>
                  <a:cubicBezTo>
                    <a:pt x="867" y="8499"/>
                    <a:pt x="961" y="8129"/>
                    <a:pt x="1543" y="7939"/>
                  </a:cubicBezTo>
                  <a:close/>
                  <a:moveTo>
                    <a:pt x="5229" y="2038"/>
                  </a:moveTo>
                  <a:cubicBezTo>
                    <a:pt x="5457" y="2038"/>
                    <a:pt x="5683" y="2104"/>
                    <a:pt x="5889" y="2213"/>
                  </a:cubicBezTo>
                  <a:cubicBezTo>
                    <a:pt x="5964" y="2252"/>
                    <a:pt x="6001" y="2413"/>
                    <a:pt x="6064" y="2419"/>
                  </a:cubicBezTo>
                  <a:cubicBezTo>
                    <a:pt x="6337" y="2439"/>
                    <a:pt x="6428" y="2638"/>
                    <a:pt x="6491" y="2837"/>
                  </a:cubicBezTo>
                  <a:cubicBezTo>
                    <a:pt x="6566" y="3071"/>
                    <a:pt x="6588" y="3322"/>
                    <a:pt x="6634" y="3567"/>
                  </a:cubicBezTo>
                  <a:cubicBezTo>
                    <a:pt x="6735" y="3560"/>
                    <a:pt x="6815" y="3554"/>
                    <a:pt x="6879" y="3554"/>
                  </a:cubicBezTo>
                  <a:cubicBezTo>
                    <a:pt x="7130" y="3554"/>
                    <a:pt x="7145" y="3641"/>
                    <a:pt x="7223" y="4067"/>
                  </a:cubicBezTo>
                  <a:cubicBezTo>
                    <a:pt x="7231" y="4108"/>
                    <a:pt x="7274" y="4141"/>
                    <a:pt x="7301" y="4178"/>
                  </a:cubicBezTo>
                  <a:cubicBezTo>
                    <a:pt x="7350" y="4139"/>
                    <a:pt x="7426" y="4106"/>
                    <a:pt x="7441" y="4056"/>
                  </a:cubicBezTo>
                  <a:cubicBezTo>
                    <a:pt x="7591" y="3575"/>
                    <a:pt x="7959" y="3283"/>
                    <a:pt x="8351" y="3019"/>
                  </a:cubicBezTo>
                  <a:cubicBezTo>
                    <a:pt x="8472" y="2941"/>
                    <a:pt x="8611" y="2900"/>
                    <a:pt x="8754" y="2898"/>
                  </a:cubicBezTo>
                  <a:cubicBezTo>
                    <a:pt x="8885" y="2898"/>
                    <a:pt x="9018" y="2967"/>
                    <a:pt x="9145" y="3019"/>
                  </a:cubicBezTo>
                  <a:cubicBezTo>
                    <a:pt x="9238" y="3056"/>
                    <a:pt x="9388" y="3106"/>
                    <a:pt x="9397" y="3168"/>
                  </a:cubicBezTo>
                  <a:cubicBezTo>
                    <a:pt x="9422" y="3327"/>
                    <a:pt x="9476" y="3374"/>
                    <a:pt x="9556" y="3374"/>
                  </a:cubicBezTo>
                  <a:cubicBezTo>
                    <a:pt x="9610" y="3374"/>
                    <a:pt x="9676" y="3353"/>
                    <a:pt x="9752" y="3331"/>
                  </a:cubicBezTo>
                  <a:cubicBezTo>
                    <a:pt x="9849" y="3303"/>
                    <a:pt x="9954" y="3287"/>
                    <a:pt x="10058" y="3287"/>
                  </a:cubicBezTo>
                  <a:cubicBezTo>
                    <a:pt x="10335" y="3287"/>
                    <a:pt x="10604" y="3401"/>
                    <a:pt x="10685" y="3710"/>
                  </a:cubicBezTo>
                  <a:cubicBezTo>
                    <a:pt x="10765" y="4013"/>
                    <a:pt x="10836" y="4323"/>
                    <a:pt x="10852" y="4636"/>
                  </a:cubicBezTo>
                  <a:cubicBezTo>
                    <a:pt x="10882" y="5165"/>
                    <a:pt x="10687" y="5409"/>
                    <a:pt x="10170" y="5583"/>
                  </a:cubicBezTo>
                  <a:cubicBezTo>
                    <a:pt x="10160" y="5586"/>
                    <a:pt x="10155" y="5601"/>
                    <a:pt x="10156" y="5601"/>
                  </a:cubicBezTo>
                  <a:cubicBezTo>
                    <a:pt x="10156" y="5601"/>
                    <a:pt x="10158" y="5600"/>
                    <a:pt x="10159" y="5596"/>
                  </a:cubicBezTo>
                  <a:cubicBezTo>
                    <a:pt x="10195" y="5802"/>
                    <a:pt x="10284" y="5999"/>
                    <a:pt x="10237" y="6157"/>
                  </a:cubicBezTo>
                  <a:cubicBezTo>
                    <a:pt x="10193" y="6308"/>
                    <a:pt x="10007" y="6417"/>
                    <a:pt x="9858" y="6570"/>
                  </a:cubicBezTo>
                  <a:cubicBezTo>
                    <a:pt x="9946" y="6601"/>
                    <a:pt x="10040" y="6644"/>
                    <a:pt x="10141" y="6676"/>
                  </a:cubicBezTo>
                  <a:cubicBezTo>
                    <a:pt x="10676" y="6847"/>
                    <a:pt x="10854" y="7484"/>
                    <a:pt x="10490" y="7911"/>
                  </a:cubicBezTo>
                  <a:cubicBezTo>
                    <a:pt x="10453" y="7954"/>
                    <a:pt x="10431" y="8077"/>
                    <a:pt x="10453" y="8097"/>
                  </a:cubicBezTo>
                  <a:cubicBezTo>
                    <a:pt x="10819" y="8395"/>
                    <a:pt x="10746" y="8800"/>
                    <a:pt x="10735" y="9188"/>
                  </a:cubicBezTo>
                  <a:cubicBezTo>
                    <a:pt x="10730" y="9428"/>
                    <a:pt x="10607" y="9602"/>
                    <a:pt x="10384" y="9675"/>
                  </a:cubicBezTo>
                  <a:cubicBezTo>
                    <a:pt x="10031" y="9786"/>
                    <a:pt x="9684" y="9947"/>
                    <a:pt x="9364" y="9947"/>
                  </a:cubicBezTo>
                  <a:cubicBezTo>
                    <a:pt x="9278" y="9947"/>
                    <a:pt x="9195" y="9936"/>
                    <a:pt x="9113" y="9909"/>
                  </a:cubicBezTo>
                  <a:cubicBezTo>
                    <a:pt x="8881" y="10052"/>
                    <a:pt x="8728" y="10197"/>
                    <a:pt x="8552" y="10243"/>
                  </a:cubicBezTo>
                  <a:cubicBezTo>
                    <a:pt x="8456" y="10268"/>
                    <a:pt x="8362" y="10281"/>
                    <a:pt x="8272" y="10281"/>
                  </a:cubicBezTo>
                  <a:cubicBezTo>
                    <a:pt x="7987" y="10281"/>
                    <a:pt x="7737" y="10153"/>
                    <a:pt x="7547" y="9879"/>
                  </a:cubicBezTo>
                  <a:cubicBezTo>
                    <a:pt x="7515" y="9835"/>
                    <a:pt x="7435" y="9818"/>
                    <a:pt x="7376" y="9803"/>
                  </a:cubicBezTo>
                  <a:cubicBezTo>
                    <a:pt x="7376" y="9803"/>
                    <a:pt x="7375" y="9803"/>
                    <a:pt x="7375" y="9803"/>
                  </a:cubicBezTo>
                  <a:cubicBezTo>
                    <a:pt x="7363" y="9803"/>
                    <a:pt x="7314" y="9885"/>
                    <a:pt x="7320" y="9922"/>
                  </a:cubicBezTo>
                  <a:cubicBezTo>
                    <a:pt x="7431" y="10595"/>
                    <a:pt x="7140" y="11093"/>
                    <a:pt x="6651" y="11516"/>
                  </a:cubicBezTo>
                  <a:cubicBezTo>
                    <a:pt x="6462" y="11681"/>
                    <a:pt x="6163" y="11784"/>
                    <a:pt x="5899" y="11784"/>
                  </a:cubicBezTo>
                  <a:cubicBezTo>
                    <a:pt x="5750" y="11784"/>
                    <a:pt x="5612" y="11751"/>
                    <a:pt x="5512" y="11678"/>
                  </a:cubicBezTo>
                  <a:cubicBezTo>
                    <a:pt x="5447" y="11631"/>
                    <a:pt x="5396" y="11610"/>
                    <a:pt x="5348" y="11610"/>
                  </a:cubicBezTo>
                  <a:cubicBezTo>
                    <a:pt x="5290" y="11610"/>
                    <a:pt x="5235" y="11642"/>
                    <a:pt x="5165" y="11698"/>
                  </a:cubicBezTo>
                  <a:cubicBezTo>
                    <a:pt x="5022" y="11813"/>
                    <a:pt x="4870" y="11869"/>
                    <a:pt x="4717" y="11869"/>
                  </a:cubicBezTo>
                  <a:cubicBezTo>
                    <a:pt x="4537" y="11869"/>
                    <a:pt x="4357" y="11791"/>
                    <a:pt x="4193" y="11644"/>
                  </a:cubicBezTo>
                  <a:cubicBezTo>
                    <a:pt x="3860" y="11345"/>
                    <a:pt x="3721" y="10938"/>
                    <a:pt x="3613" y="10528"/>
                  </a:cubicBezTo>
                  <a:cubicBezTo>
                    <a:pt x="3524" y="10199"/>
                    <a:pt x="3570" y="9870"/>
                    <a:pt x="3791" y="9671"/>
                  </a:cubicBezTo>
                  <a:cubicBezTo>
                    <a:pt x="3622" y="9448"/>
                    <a:pt x="3466" y="9277"/>
                    <a:pt x="3351" y="9082"/>
                  </a:cubicBezTo>
                  <a:cubicBezTo>
                    <a:pt x="3186" y="8800"/>
                    <a:pt x="3500" y="8668"/>
                    <a:pt x="3589" y="8445"/>
                  </a:cubicBezTo>
                  <a:cubicBezTo>
                    <a:pt x="3574" y="8443"/>
                    <a:pt x="3560" y="8443"/>
                    <a:pt x="3545" y="8443"/>
                  </a:cubicBezTo>
                  <a:cubicBezTo>
                    <a:pt x="3479" y="8443"/>
                    <a:pt x="3414" y="8456"/>
                    <a:pt x="3353" y="8484"/>
                  </a:cubicBezTo>
                  <a:cubicBezTo>
                    <a:pt x="3151" y="8584"/>
                    <a:pt x="2956" y="8643"/>
                    <a:pt x="2763" y="8643"/>
                  </a:cubicBezTo>
                  <a:cubicBezTo>
                    <a:pt x="2552" y="8643"/>
                    <a:pt x="2344" y="8573"/>
                    <a:pt x="2134" y="8411"/>
                  </a:cubicBezTo>
                  <a:lnTo>
                    <a:pt x="2132" y="8411"/>
                  </a:lnTo>
                  <a:cubicBezTo>
                    <a:pt x="1647" y="8040"/>
                    <a:pt x="1567" y="7753"/>
                    <a:pt x="1891" y="7235"/>
                  </a:cubicBezTo>
                  <a:cubicBezTo>
                    <a:pt x="1235" y="6862"/>
                    <a:pt x="1249" y="6509"/>
                    <a:pt x="1326" y="6144"/>
                  </a:cubicBezTo>
                  <a:cubicBezTo>
                    <a:pt x="1396" y="5804"/>
                    <a:pt x="1549" y="5487"/>
                    <a:pt x="1829" y="5254"/>
                  </a:cubicBezTo>
                  <a:cubicBezTo>
                    <a:pt x="2011" y="5104"/>
                    <a:pt x="2213" y="5034"/>
                    <a:pt x="2424" y="5034"/>
                  </a:cubicBezTo>
                  <a:cubicBezTo>
                    <a:pt x="2530" y="5034"/>
                    <a:pt x="2638" y="5051"/>
                    <a:pt x="2747" y="5085"/>
                  </a:cubicBezTo>
                  <a:cubicBezTo>
                    <a:pt x="2844" y="4730"/>
                    <a:pt x="3030" y="4526"/>
                    <a:pt x="3262" y="4511"/>
                  </a:cubicBezTo>
                  <a:cubicBezTo>
                    <a:pt x="3308" y="4508"/>
                    <a:pt x="3357" y="4502"/>
                    <a:pt x="3403" y="4502"/>
                  </a:cubicBezTo>
                  <a:cubicBezTo>
                    <a:pt x="3514" y="4502"/>
                    <a:pt x="3605" y="4538"/>
                    <a:pt x="3594" y="4738"/>
                  </a:cubicBezTo>
                  <a:cubicBezTo>
                    <a:pt x="3767" y="4671"/>
                    <a:pt x="3855" y="4604"/>
                    <a:pt x="3773" y="4444"/>
                  </a:cubicBezTo>
                  <a:cubicBezTo>
                    <a:pt x="3624" y="4152"/>
                    <a:pt x="3684" y="3961"/>
                    <a:pt x="3962" y="3783"/>
                  </a:cubicBezTo>
                  <a:cubicBezTo>
                    <a:pt x="4014" y="3749"/>
                    <a:pt x="4048" y="3641"/>
                    <a:pt x="4040" y="3575"/>
                  </a:cubicBezTo>
                  <a:cubicBezTo>
                    <a:pt x="3975" y="3045"/>
                    <a:pt x="4102" y="2612"/>
                    <a:pt x="4551" y="2270"/>
                  </a:cubicBezTo>
                  <a:cubicBezTo>
                    <a:pt x="4764" y="2107"/>
                    <a:pt x="4997" y="2038"/>
                    <a:pt x="5229" y="2038"/>
                  </a:cubicBezTo>
                  <a:close/>
                  <a:moveTo>
                    <a:pt x="9532" y="10075"/>
                  </a:moveTo>
                  <a:cubicBezTo>
                    <a:pt x="9694" y="10075"/>
                    <a:pt x="9776" y="10170"/>
                    <a:pt x="9804" y="10349"/>
                  </a:cubicBezTo>
                  <a:cubicBezTo>
                    <a:pt x="9838" y="10563"/>
                    <a:pt x="9680" y="10784"/>
                    <a:pt x="9481" y="10806"/>
                  </a:cubicBezTo>
                  <a:cubicBezTo>
                    <a:pt x="9345" y="10819"/>
                    <a:pt x="9256" y="10857"/>
                    <a:pt x="9342" y="11013"/>
                  </a:cubicBezTo>
                  <a:cubicBezTo>
                    <a:pt x="9501" y="11302"/>
                    <a:pt x="9449" y="11581"/>
                    <a:pt x="9314" y="11864"/>
                  </a:cubicBezTo>
                  <a:cubicBezTo>
                    <a:pt x="9176" y="12154"/>
                    <a:pt x="8968" y="12304"/>
                    <a:pt x="8751" y="12304"/>
                  </a:cubicBezTo>
                  <a:cubicBezTo>
                    <a:pt x="8567" y="12304"/>
                    <a:pt x="8377" y="12197"/>
                    <a:pt x="8217" y="11977"/>
                  </a:cubicBezTo>
                  <a:cubicBezTo>
                    <a:pt x="8167" y="11907"/>
                    <a:pt x="8129" y="11876"/>
                    <a:pt x="8095" y="11876"/>
                  </a:cubicBezTo>
                  <a:cubicBezTo>
                    <a:pt x="8054" y="11876"/>
                    <a:pt x="8017" y="11921"/>
                    <a:pt x="7967" y="11997"/>
                  </a:cubicBezTo>
                  <a:cubicBezTo>
                    <a:pt x="7905" y="12092"/>
                    <a:pt x="7785" y="12181"/>
                    <a:pt x="7677" y="12204"/>
                  </a:cubicBezTo>
                  <a:cubicBezTo>
                    <a:pt x="7625" y="12215"/>
                    <a:pt x="7576" y="12221"/>
                    <a:pt x="7528" y="12221"/>
                  </a:cubicBezTo>
                  <a:cubicBezTo>
                    <a:pt x="7235" y="12221"/>
                    <a:pt x="7023" y="12002"/>
                    <a:pt x="6854" y="11548"/>
                  </a:cubicBezTo>
                  <a:cubicBezTo>
                    <a:pt x="7294" y="11211"/>
                    <a:pt x="7493" y="10739"/>
                    <a:pt x="7506" y="10143"/>
                  </a:cubicBezTo>
                  <a:cubicBezTo>
                    <a:pt x="7601" y="10208"/>
                    <a:pt x="7654" y="10247"/>
                    <a:pt x="7712" y="10284"/>
                  </a:cubicBezTo>
                  <a:cubicBezTo>
                    <a:pt x="7907" y="10410"/>
                    <a:pt x="8109" y="10463"/>
                    <a:pt x="8310" y="10463"/>
                  </a:cubicBezTo>
                  <a:cubicBezTo>
                    <a:pt x="8532" y="10463"/>
                    <a:pt x="8752" y="10399"/>
                    <a:pt x="8959" y="10299"/>
                  </a:cubicBezTo>
                  <a:cubicBezTo>
                    <a:pt x="9113" y="10225"/>
                    <a:pt x="9249" y="10119"/>
                    <a:pt x="9431" y="10085"/>
                  </a:cubicBezTo>
                  <a:cubicBezTo>
                    <a:pt x="9467" y="10079"/>
                    <a:pt x="9501" y="10075"/>
                    <a:pt x="9532" y="10075"/>
                  </a:cubicBezTo>
                  <a:close/>
                  <a:moveTo>
                    <a:pt x="10139" y="9961"/>
                  </a:moveTo>
                  <a:cubicBezTo>
                    <a:pt x="10243" y="9961"/>
                    <a:pt x="10276" y="10037"/>
                    <a:pt x="10315" y="10227"/>
                  </a:cubicBezTo>
                  <a:cubicBezTo>
                    <a:pt x="10397" y="10624"/>
                    <a:pt x="10252" y="10870"/>
                    <a:pt x="9758" y="11139"/>
                  </a:cubicBezTo>
                  <a:cubicBezTo>
                    <a:pt x="9802" y="11262"/>
                    <a:pt x="9847" y="11371"/>
                    <a:pt x="9884" y="11485"/>
                  </a:cubicBezTo>
                  <a:cubicBezTo>
                    <a:pt x="10107" y="12157"/>
                    <a:pt x="9802" y="12767"/>
                    <a:pt x="9132" y="12988"/>
                  </a:cubicBezTo>
                  <a:cubicBezTo>
                    <a:pt x="9048" y="13015"/>
                    <a:pt x="8967" y="13029"/>
                    <a:pt x="8890" y="13029"/>
                  </a:cubicBezTo>
                  <a:cubicBezTo>
                    <a:pt x="8685" y="13029"/>
                    <a:pt x="8507" y="12933"/>
                    <a:pt x="8368" y="12743"/>
                  </a:cubicBezTo>
                  <a:cubicBezTo>
                    <a:pt x="8312" y="12664"/>
                    <a:pt x="8260" y="12608"/>
                    <a:pt x="8195" y="12608"/>
                  </a:cubicBezTo>
                  <a:cubicBezTo>
                    <a:pt x="8152" y="12608"/>
                    <a:pt x="8104" y="12632"/>
                    <a:pt x="8045" y="12692"/>
                  </a:cubicBezTo>
                  <a:cubicBezTo>
                    <a:pt x="7974" y="12763"/>
                    <a:pt x="7851" y="12800"/>
                    <a:pt x="7747" y="12821"/>
                  </a:cubicBezTo>
                  <a:cubicBezTo>
                    <a:pt x="7687" y="12832"/>
                    <a:pt x="7627" y="12837"/>
                    <a:pt x="7567" y="12837"/>
                  </a:cubicBezTo>
                  <a:cubicBezTo>
                    <a:pt x="7032" y="12837"/>
                    <a:pt x="6515" y="12414"/>
                    <a:pt x="6409" y="11856"/>
                  </a:cubicBezTo>
                  <a:cubicBezTo>
                    <a:pt x="6481" y="11791"/>
                    <a:pt x="6546" y="11756"/>
                    <a:pt x="6605" y="11756"/>
                  </a:cubicBezTo>
                  <a:cubicBezTo>
                    <a:pt x="6678" y="11756"/>
                    <a:pt x="6745" y="11809"/>
                    <a:pt x="6809" y="11923"/>
                  </a:cubicBezTo>
                  <a:cubicBezTo>
                    <a:pt x="6948" y="12168"/>
                    <a:pt x="7160" y="12376"/>
                    <a:pt x="7446" y="12388"/>
                  </a:cubicBezTo>
                  <a:cubicBezTo>
                    <a:pt x="7456" y="12388"/>
                    <a:pt x="7465" y="12388"/>
                    <a:pt x="7475" y="12388"/>
                  </a:cubicBezTo>
                  <a:cubicBezTo>
                    <a:pt x="7693" y="12388"/>
                    <a:pt x="7914" y="12290"/>
                    <a:pt x="8165" y="12230"/>
                  </a:cubicBezTo>
                  <a:cubicBezTo>
                    <a:pt x="8335" y="12406"/>
                    <a:pt x="8518" y="12479"/>
                    <a:pt x="8693" y="12479"/>
                  </a:cubicBezTo>
                  <a:cubicBezTo>
                    <a:pt x="9025" y="12479"/>
                    <a:pt x="9333" y="12217"/>
                    <a:pt x="9481" y="11890"/>
                  </a:cubicBezTo>
                  <a:cubicBezTo>
                    <a:pt x="9613" y="11600"/>
                    <a:pt x="9659" y="11308"/>
                    <a:pt x="9572" y="11018"/>
                  </a:cubicBezTo>
                  <a:cubicBezTo>
                    <a:pt x="9955" y="10762"/>
                    <a:pt x="10025" y="10416"/>
                    <a:pt x="9912" y="10017"/>
                  </a:cubicBezTo>
                  <a:cubicBezTo>
                    <a:pt x="10013" y="9981"/>
                    <a:pt x="10086" y="9961"/>
                    <a:pt x="10139" y="9961"/>
                  </a:cubicBezTo>
                  <a:close/>
                  <a:moveTo>
                    <a:pt x="7737" y="0"/>
                  </a:moveTo>
                  <a:cubicBezTo>
                    <a:pt x="7405" y="0"/>
                    <a:pt x="7087" y="144"/>
                    <a:pt x="6792" y="436"/>
                  </a:cubicBezTo>
                  <a:cubicBezTo>
                    <a:pt x="6655" y="572"/>
                    <a:pt x="6601" y="787"/>
                    <a:pt x="6502" y="964"/>
                  </a:cubicBezTo>
                  <a:cubicBezTo>
                    <a:pt x="6465" y="1033"/>
                    <a:pt x="6419" y="1146"/>
                    <a:pt x="6370" y="1150"/>
                  </a:cubicBezTo>
                  <a:cubicBezTo>
                    <a:pt x="5952" y="1179"/>
                    <a:pt x="5750" y="1508"/>
                    <a:pt x="5488" y="1755"/>
                  </a:cubicBezTo>
                  <a:cubicBezTo>
                    <a:pt x="5428" y="1811"/>
                    <a:pt x="5343" y="1845"/>
                    <a:pt x="5265" y="1871"/>
                  </a:cubicBezTo>
                  <a:cubicBezTo>
                    <a:pt x="5012" y="1952"/>
                    <a:pt x="4748" y="2006"/>
                    <a:pt x="4507" y="2108"/>
                  </a:cubicBezTo>
                  <a:cubicBezTo>
                    <a:pt x="4430" y="2142"/>
                    <a:pt x="4369" y="2180"/>
                    <a:pt x="4302" y="2180"/>
                  </a:cubicBezTo>
                  <a:cubicBezTo>
                    <a:pt x="4261" y="2180"/>
                    <a:pt x="4218" y="2166"/>
                    <a:pt x="4167" y="2127"/>
                  </a:cubicBezTo>
                  <a:cubicBezTo>
                    <a:pt x="3975" y="1981"/>
                    <a:pt x="3781" y="1904"/>
                    <a:pt x="3590" y="1904"/>
                  </a:cubicBezTo>
                  <a:cubicBezTo>
                    <a:pt x="3395" y="1904"/>
                    <a:pt x="3202" y="1984"/>
                    <a:pt x="3015" y="2153"/>
                  </a:cubicBezTo>
                  <a:cubicBezTo>
                    <a:pt x="2643" y="1977"/>
                    <a:pt x="2287" y="1891"/>
                    <a:pt x="1967" y="1891"/>
                  </a:cubicBezTo>
                  <a:cubicBezTo>
                    <a:pt x="1510" y="1891"/>
                    <a:pt x="1128" y="2068"/>
                    <a:pt x="882" y="2413"/>
                  </a:cubicBezTo>
                  <a:cubicBezTo>
                    <a:pt x="484" y="2974"/>
                    <a:pt x="525" y="3638"/>
                    <a:pt x="991" y="4136"/>
                  </a:cubicBezTo>
                  <a:cubicBezTo>
                    <a:pt x="724" y="4673"/>
                    <a:pt x="798" y="5167"/>
                    <a:pt x="1164" y="5635"/>
                  </a:cubicBezTo>
                  <a:cubicBezTo>
                    <a:pt x="1210" y="5693"/>
                    <a:pt x="1242" y="5806"/>
                    <a:pt x="1220" y="5869"/>
                  </a:cubicBezTo>
                  <a:cubicBezTo>
                    <a:pt x="1004" y="6430"/>
                    <a:pt x="1092" y="6908"/>
                    <a:pt x="1576" y="7276"/>
                  </a:cubicBezTo>
                  <a:cubicBezTo>
                    <a:pt x="1528" y="7605"/>
                    <a:pt x="1389" y="7828"/>
                    <a:pt x="1079" y="7973"/>
                  </a:cubicBezTo>
                  <a:cubicBezTo>
                    <a:pt x="822" y="8094"/>
                    <a:pt x="733" y="8619"/>
                    <a:pt x="854" y="8954"/>
                  </a:cubicBezTo>
                  <a:cubicBezTo>
                    <a:pt x="878" y="9026"/>
                    <a:pt x="911" y="9093"/>
                    <a:pt x="941" y="9164"/>
                  </a:cubicBezTo>
                  <a:cubicBezTo>
                    <a:pt x="326" y="9467"/>
                    <a:pt x="1" y="10282"/>
                    <a:pt x="345" y="10903"/>
                  </a:cubicBezTo>
                  <a:cubicBezTo>
                    <a:pt x="571" y="11314"/>
                    <a:pt x="1001" y="11576"/>
                    <a:pt x="1501" y="11576"/>
                  </a:cubicBezTo>
                  <a:cubicBezTo>
                    <a:pt x="1681" y="11576"/>
                    <a:pt x="1871" y="11542"/>
                    <a:pt x="2063" y="11468"/>
                  </a:cubicBezTo>
                  <a:cubicBezTo>
                    <a:pt x="2316" y="11768"/>
                    <a:pt x="2739" y="11928"/>
                    <a:pt x="3172" y="11928"/>
                  </a:cubicBezTo>
                  <a:cubicBezTo>
                    <a:pt x="3459" y="11928"/>
                    <a:pt x="3750" y="11858"/>
                    <a:pt x="3999" y="11711"/>
                  </a:cubicBezTo>
                  <a:cubicBezTo>
                    <a:pt x="4242" y="11927"/>
                    <a:pt x="4456" y="12031"/>
                    <a:pt x="4684" y="12031"/>
                  </a:cubicBezTo>
                  <a:cubicBezTo>
                    <a:pt x="4851" y="12031"/>
                    <a:pt x="5026" y="11976"/>
                    <a:pt x="5224" y="11867"/>
                  </a:cubicBezTo>
                  <a:cubicBezTo>
                    <a:pt x="5233" y="11864"/>
                    <a:pt x="5241" y="11856"/>
                    <a:pt x="5248" y="11856"/>
                  </a:cubicBezTo>
                  <a:cubicBezTo>
                    <a:pt x="5440" y="11890"/>
                    <a:pt x="5633" y="11936"/>
                    <a:pt x="5822" y="11949"/>
                  </a:cubicBezTo>
                  <a:cubicBezTo>
                    <a:pt x="6012" y="11962"/>
                    <a:pt x="6174" y="11925"/>
                    <a:pt x="6292" y="12167"/>
                  </a:cubicBezTo>
                  <a:cubicBezTo>
                    <a:pt x="6556" y="12697"/>
                    <a:pt x="7041" y="12984"/>
                    <a:pt x="7571" y="12984"/>
                  </a:cubicBezTo>
                  <a:cubicBezTo>
                    <a:pt x="7730" y="12984"/>
                    <a:pt x="7892" y="12958"/>
                    <a:pt x="8054" y="12906"/>
                  </a:cubicBezTo>
                  <a:cubicBezTo>
                    <a:pt x="8077" y="12898"/>
                    <a:pt x="8105" y="12894"/>
                    <a:pt x="8134" y="12894"/>
                  </a:cubicBezTo>
                  <a:cubicBezTo>
                    <a:pt x="8189" y="12894"/>
                    <a:pt x="8247" y="12908"/>
                    <a:pt x="8277" y="12938"/>
                  </a:cubicBezTo>
                  <a:cubicBezTo>
                    <a:pt x="8453" y="13102"/>
                    <a:pt x="8665" y="13172"/>
                    <a:pt x="8882" y="13172"/>
                  </a:cubicBezTo>
                  <a:cubicBezTo>
                    <a:pt x="9434" y="13172"/>
                    <a:pt x="10018" y="12721"/>
                    <a:pt x="10122" y="12228"/>
                  </a:cubicBezTo>
                  <a:cubicBezTo>
                    <a:pt x="10183" y="11932"/>
                    <a:pt x="10156" y="11656"/>
                    <a:pt x="10059" y="11375"/>
                  </a:cubicBezTo>
                  <a:cubicBezTo>
                    <a:pt x="10037" y="11306"/>
                    <a:pt x="10059" y="11171"/>
                    <a:pt x="10105" y="11145"/>
                  </a:cubicBezTo>
                  <a:cubicBezTo>
                    <a:pt x="10536" y="10901"/>
                    <a:pt x="10583" y="10334"/>
                    <a:pt x="10373" y="9874"/>
                  </a:cubicBezTo>
                  <a:cubicBezTo>
                    <a:pt x="10629" y="9736"/>
                    <a:pt x="10847" y="9563"/>
                    <a:pt x="10912" y="9249"/>
                  </a:cubicBezTo>
                  <a:cubicBezTo>
                    <a:pt x="10921" y="9205"/>
                    <a:pt x="11046" y="9169"/>
                    <a:pt x="11122" y="9153"/>
                  </a:cubicBezTo>
                  <a:cubicBezTo>
                    <a:pt x="11564" y="9056"/>
                    <a:pt x="11950" y="8874"/>
                    <a:pt x="12199" y="8480"/>
                  </a:cubicBezTo>
                  <a:cubicBezTo>
                    <a:pt x="12261" y="8383"/>
                    <a:pt x="12328" y="8255"/>
                    <a:pt x="12313" y="8153"/>
                  </a:cubicBezTo>
                  <a:cubicBezTo>
                    <a:pt x="12277" y="7926"/>
                    <a:pt x="12406" y="7835"/>
                    <a:pt x="12569" y="7776"/>
                  </a:cubicBezTo>
                  <a:cubicBezTo>
                    <a:pt x="13316" y="7506"/>
                    <a:pt x="13543" y="6336"/>
                    <a:pt x="13130" y="5762"/>
                  </a:cubicBezTo>
                  <a:cubicBezTo>
                    <a:pt x="12943" y="5500"/>
                    <a:pt x="12697" y="5336"/>
                    <a:pt x="12378" y="5290"/>
                  </a:cubicBezTo>
                  <a:cubicBezTo>
                    <a:pt x="12201" y="4574"/>
                    <a:pt x="11590" y="4623"/>
                    <a:pt x="11027" y="4524"/>
                  </a:cubicBezTo>
                  <a:cubicBezTo>
                    <a:pt x="10994" y="4335"/>
                    <a:pt x="10958" y="4128"/>
                    <a:pt x="10921" y="3922"/>
                  </a:cubicBezTo>
                  <a:cubicBezTo>
                    <a:pt x="10815" y="3359"/>
                    <a:pt x="10585" y="3160"/>
                    <a:pt x="10020" y="3145"/>
                  </a:cubicBezTo>
                  <a:cubicBezTo>
                    <a:pt x="9979" y="3145"/>
                    <a:pt x="9938" y="3142"/>
                    <a:pt x="9882" y="3140"/>
                  </a:cubicBezTo>
                  <a:cubicBezTo>
                    <a:pt x="9903" y="2898"/>
                    <a:pt x="9923" y="2671"/>
                    <a:pt x="9940" y="2445"/>
                  </a:cubicBezTo>
                  <a:cubicBezTo>
                    <a:pt x="9970" y="2017"/>
                    <a:pt x="9773" y="1729"/>
                    <a:pt x="9399" y="1538"/>
                  </a:cubicBezTo>
                  <a:cubicBezTo>
                    <a:pt x="9338" y="1508"/>
                    <a:pt x="9267" y="1423"/>
                    <a:pt x="9267" y="1362"/>
                  </a:cubicBezTo>
                  <a:cubicBezTo>
                    <a:pt x="9265" y="934"/>
                    <a:pt x="9039" y="644"/>
                    <a:pt x="8723" y="395"/>
                  </a:cubicBezTo>
                  <a:cubicBezTo>
                    <a:pt x="8389" y="134"/>
                    <a:pt x="8057" y="0"/>
                    <a:pt x="77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"/>
            <p:cNvSpPr/>
            <p:nvPr/>
          </p:nvSpPr>
          <p:spPr>
            <a:xfrm>
              <a:off x="-1502101" y="2129889"/>
              <a:ext cx="237859" cy="266669"/>
            </a:xfrm>
            <a:custGeom>
              <a:avLst/>
              <a:gdLst/>
              <a:ahLst/>
              <a:cxnLst/>
              <a:rect l="l" t="t" r="r" b="b"/>
              <a:pathLst>
                <a:path w="3418" h="3832" extrusionOk="0">
                  <a:moveTo>
                    <a:pt x="1143" y="0"/>
                  </a:moveTo>
                  <a:cubicBezTo>
                    <a:pt x="563" y="190"/>
                    <a:pt x="467" y="560"/>
                    <a:pt x="790" y="1305"/>
                  </a:cubicBezTo>
                  <a:cubicBezTo>
                    <a:pt x="342" y="1500"/>
                    <a:pt x="28" y="1829"/>
                    <a:pt x="10" y="2336"/>
                  </a:cubicBezTo>
                  <a:cubicBezTo>
                    <a:pt x="0" y="2550"/>
                    <a:pt x="82" y="2784"/>
                    <a:pt x="181" y="2979"/>
                  </a:cubicBezTo>
                  <a:cubicBezTo>
                    <a:pt x="324" y="3269"/>
                    <a:pt x="588" y="3456"/>
                    <a:pt x="915" y="3464"/>
                  </a:cubicBezTo>
                  <a:cubicBezTo>
                    <a:pt x="928" y="3464"/>
                    <a:pt x="941" y="3464"/>
                    <a:pt x="954" y="3464"/>
                  </a:cubicBezTo>
                  <a:cubicBezTo>
                    <a:pt x="1236" y="3464"/>
                    <a:pt x="1520" y="3408"/>
                    <a:pt x="1838" y="3375"/>
                  </a:cubicBezTo>
                  <a:cubicBezTo>
                    <a:pt x="1868" y="3696"/>
                    <a:pt x="2161" y="3795"/>
                    <a:pt x="2477" y="3813"/>
                  </a:cubicBezTo>
                  <a:cubicBezTo>
                    <a:pt x="2586" y="3820"/>
                    <a:pt x="2697" y="3831"/>
                    <a:pt x="2807" y="3831"/>
                  </a:cubicBezTo>
                  <a:cubicBezTo>
                    <a:pt x="3027" y="3831"/>
                    <a:pt x="3242" y="3787"/>
                    <a:pt x="3418" y="3573"/>
                  </a:cubicBezTo>
                  <a:lnTo>
                    <a:pt x="3256" y="3269"/>
                  </a:lnTo>
                  <a:cubicBezTo>
                    <a:pt x="3130" y="3298"/>
                    <a:pt x="3009" y="3330"/>
                    <a:pt x="2886" y="3356"/>
                  </a:cubicBezTo>
                  <a:cubicBezTo>
                    <a:pt x="2830" y="3368"/>
                    <a:pt x="2777" y="3374"/>
                    <a:pt x="2726" y="3374"/>
                  </a:cubicBezTo>
                  <a:cubicBezTo>
                    <a:pt x="2532" y="3374"/>
                    <a:pt x="2370" y="3287"/>
                    <a:pt x="2221" y="3131"/>
                  </a:cubicBezTo>
                  <a:cubicBezTo>
                    <a:pt x="2168" y="3075"/>
                    <a:pt x="2063" y="3021"/>
                    <a:pt x="1988" y="3021"/>
                  </a:cubicBezTo>
                  <a:cubicBezTo>
                    <a:pt x="1975" y="3021"/>
                    <a:pt x="1964" y="3022"/>
                    <a:pt x="1953" y="3025"/>
                  </a:cubicBezTo>
                  <a:cubicBezTo>
                    <a:pt x="1879" y="3047"/>
                    <a:pt x="1807" y="3057"/>
                    <a:pt x="1736" y="3057"/>
                  </a:cubicBezTo>
                  <a:cubicBezTo>
                    <a:pt x="1246" y="3057"/>
                    <a:pt x="862" y="2566"/>
                    <a:pt x="911" y="2033"/>
                  </a:cubicBezTo>
                  <a:cubicBezTo>
                    <a:pt x="935" y="1762"/>
                    <a:pt x="1091" y="1504"/>
                    <a:pt x="1201" y="1201"/>
                  </a:cubicBezTo>
                  <a:cubicBezTo>
                    <a:pt x="913" y="877"/>
                    <a:pt x="900" y="706"/>
                    <a:pt x="1151" y="233"/>
                  </a:cubicBezTo>
                  <a:cubicBezTo>
                    <a:pt x="1182" y="175"/>
                    <a:pt x="1149" y="84"/>
                    <a:pt x="11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"/>
            <p:cNvSpPr/>
            <p:nvPr/>
          </p:nvSpPr>
          <p:spPr>
            <a:xfrm>
              <a:off x="-1135781" y="1588280"/>
              <a:ext cx="293739" cy="209605"/>
            </a:xfrm>
            <a:custGeom>
              <a:avLst/>
              <a:gdLst/>
              <a:ahLst/>
              <a:cxnLst/>
              <a:rect l="l" t="t" r="r" b="b"/>
              <a:pathLst>
                <a:path w="4221" h="3012" extrusionOk="0">
                  <a:moveTo>
                    <a:pt x="2029" y="0"/>
                  </a:moveTo>
                  <a:cubicBezTo>
                    <a:pt x="1717" y="0"/>
                    <a:pt x="1442" y="153"/>
                    <a:pt x="1234" y="412"/>
                  </a:cubicBezTo>
                  <a:cubicBezTo>
                    <a:pt x="1110" y="566"/>
                    <a:pt x="1049" y="786"/>
                    <a:pt x="998" y="984"/>
                  </a:cubicBezTo>
                  <a:cubicBezTo>
                    <a:pt x="970" y="1095"/>
                    <a:pt x="978" y="1174"/>
                    <a:pt x="865" y="1174"/>
                  </a:cubicBezTo>
                  <a:cubicBezTo>
                    <a:pt x="845" y="1174"/>
                    <a:pt x="821" y="1172"/>
                    <a:pt x="792" y="1166"/>
                  </a:cubicBezTo>
                  <a:cubicBezTo>
                    <a:pt x="771" y="1163"/>
                    <a:pt x="749" y="1161"/>
                    <a:pt x="727" y="1161"/>
                  </a:cubicBezTo>
                  <a:cubicBezTo>
                    <a:pt x="455" y="1161"/>
                    <a:pt x="136" y="1431"/>
                    <a:pt x="1" y="1761"/>
                  </a:cubicBezTo>
                  <a:lnTo>
                    <a:pt x="326" y="1923"/>
                  </a:lnTo>
                  <a:lnTo>
                    <a:pt x="1086" y="1553"/>
                  </a:lnTo>
                  <a:cubicBezTo>
                    <a:pt x="1102" y="1575"/>
                    <a:pt x="1119" y="1598"/>
                    <a:pt x="1134" y="1620"/>
                  </a:cubicBezTo>
                  <a:cubicBezTo>
                    <a:pt x="1158" y="1523"/>
                    <a:pt x="1173" y="1423"/>
                    <a:pt x="1205" y="1330"/>
                  </a:cubicBezTo>
                  <a:cubicBezTo>
                    <a:pt x="1354" y="907"/>
                    <a:pt x="1700" y="675"/>
                    <a:pt x="2176" y="675"/>
                  </a:cubicBezTo>
                  <a:cubicBezTo>
                    <a:pt x="2191" y="675"/>
                    <a:pt x="2206" y="675"/>
                    <a:pt x="2221" y="676"/>
                  </a:cubicBezTo>
                  <a:cubicBezTo>
                    <a:pt x="2565" y="687"/>
                    <a:pt x="2879" y="970"/>
                    <a:pt x="2987" y="1395"/>
                  </a:cubicBezTo>
                  <a:cubicBezTo>
                    <a:pt x="3031" y="1572"/>
                    <a:pt x="3109" y="1674"/>
                    <a:pt x="3269" y="1772"/>
                  </a:cubicBezTo>
                  <a:cubicBezTo>
                    <a:pt x="3585" y="1973"/>
                    <a:pt x="3602" y="2319"/>
                    <a:pt x="3590" y="2638"/>
                  </a:cubicBezTo>
                  <a:lnTo>
                    <a:pt x="3992" y="3012"/>
                  </a:lnTo>
                  <a:cubicBezTo>
                    <a:pt x="4031" y="2872"/>
                    <a:pt x="4087" y="2746"/>
                    <a:pt x="4101" y="2616"/>
                  </a:cubicBezTo>
                  <a:cubicBezTo>
                    <a:pt x="4139" y="2268"/>
                    <a:pt x="4220" y="1852"/>
                    <a:pt x="3851" y="1670"/>
                  </a:cubicBezTo>
                  <a:cubicBezTo>
                    <a:pt x="3518" y="1507"/>
                    <a:pt x="3466" y="1291"/>
                    <a:pt x="3395" y="973"/>
                  </a:cubicBezTo>
                  <a:cubicBezTo>
                    <a:pt x="3271" y="416"/>
                    <a:pt x="2793" y="165"/>
                    <a:pt x="2282" y="33"/>
                  </a:cubicBezTo>
                  <a:cubicBezTo>
                    <a:pt x="2196" y="11"/>
                    <a:pt x="2111" y="0"/>
                    <a:pt x="20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"/>
            <p:cNvSpPr/>
            <p:nvPr/>
          </p:nvSpPr>
          <p:spPr>
            <a:xfrm>
              <a:off x="-772453" y="1904908"/>
              <a:ext cx="171400" cy="297288"/>
            </a:xfrm>
            <a:custGeom>
              <a:avLst/>
              <a:gdLst/>
              <a:ahLst/>
              <a:cxnLst/>
              <a:rect l="l" t="t" r="r" b="b"/>
              <a:pathLst>
                <a:path w="2463" h="4272" extrusionOk="0">
                  <a:moveTo>
                    <a:pt x="430" y="0"/>
                  </a:moveTo>
                  <a:cubicBezTo>
                    <a:pt x="342" y="0"/>
                    <a:pt x="251" y="11"/>
                    <a:pt x="157" y="34"/>
                  </a:cubicBezTo>
                  <a:lnTo>
                    <a:pt x="77" y="336"/>
                  </a:lnTo>
                  <a:cubicBezTo>
                    <a:pt x="291" y="372"/>
                    <a:pt x="499" y="377"/>
                    <a:pt x="681" y="448"/>
                  </a:cubicBezTo>
                  <a:cubicBezTo>
                    <a:pt x="807" y="498"/>
                    <a:pt x="975" y="632"/>
                    <a:pt x="988" y="743"/>
                  </a:cubicBezTo>
                  <a:cubicBezTo>
                    <a:pt x="1017" y="972"/>
                    <a:pt x="1136" y="1043"/>
                    <a:pt x="1313" y="1134"/>
                  </a:cubicBezTo>
                  <a:cubicBezTo>
                    <a:pt x="1714" y="1344"/>
                    <a:pt x="1733" y="1734"/>
                    <a:pt x="1681" y="2117"/>
                  </a:cubicBezTo>
                  <a:cubicBezTo>
                    <a:pt x="1638" y="2447"/>
                    <a:pt x="1471" y="2704"/>
                    <a:pt x="1119" y="2810"/>
                  </a:cubicBezTo>
                  <a:cubicBezTo>
                    <a:pt x="1030" y="2836"/>
                    <a:pt x="923" y="2914"/>
                    <a:pt x="893" y="2994"/>
                  </a:cubicBezTo>
                  <a:cubicBezTo>
                    <a:pt x="735" y="3410"/>
                    <a:pt x="506" y="3735"/>
                    <a:pt x="1" y="3787"/>
                  </a:cubicBezTo>
                  <a:cubicBezTo>
                    <a:pt x="19" y="3958"/>
                    <a:pt x="38" y="4114"/>
                    <a:pt x="57" y="4272"/>
                  </a:cubicBezTo>
                  <a:cubicBezTo>
                    <a:pt x="908" y="4172"/>
                    <a:pt x="1350" y="3729"/>
                    <a:pt x="1186" y="3157"/>
                  </a:cubicBezTo>
                  <a:cubicBezTo>
                    <a:pt x="1361" y="3059"/>
                    <a:pt x="1539" y="2964"/>
                    <a:pt x="1712" y="2862"/>
                  </a:cubicBezTo>
                  <a:cubicBezTo>
                    <a:pt x="2279" y="2527"/>
                    <a:pt x="2463" y="1589"/>
                    <a:pt x="2034" y="1093"/>
                  </a:cubicBezTo>
                  <a:cubicBezTo>
                    <a:pt x="1907" y="948"/>
                    <a:pt x="1692" y="866"/>
                    <a:pt x="1502" y="792"/>
                  </a:cubicBezTo>
                  <a:cubicBezTo>
                    <a:pt x="1378" y="742"/>
                    <a:pt x="1285" y="740"/>
                    <a:pt x="1285" y="554"/>
                  </a:cubicBezTo>
                  <a:cubicBezTo>
                    <a:pt x="1285" y="439"/>
                    <a:pt x="1177" y="283"/>
                    <a:pt x="1073" y="210"/>
                  </a:cubicBezTo>
                  <a:cubicBezTo>
                    <a:pt x="880" y="77"/>
                    <a:pt x="665" y="0"/>
                    <a:pt x="4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"/>
            <p:cNvSpPr/>
            <p:nvPr/>
          </p:nvSpPr>
          <p:spPr>
            <a:xfrm>
              <a:off x="-1083797" y="2270527"/>
              <a:ext cx="277595" cy="213572"/>
            </a:xfrm>
            <a:custGeom>
              <a:avLst/>
              <a:gdLst/>
              <a:ahLst/>
              <a:cxnLst/>
              <a:rect l="l" t="t" r="r" b="b"/>
              <a:pathLst>
                <a:path w="3989" h="3069" extrusionOk="0">
                  <a:moveTo>
                    <a:pt x="3731" y="1"/>
                  </a:moveTo>
                  <a:cubicBezTo>
                    <a:pt x="3678" y="1"/>
                    <a:pt x="3606" y="21"/>
                    <a:pt x="3505" y="57"/>
                  </a:cubicBezTo>
                  <a:cubicBezTo>
                    <a:pt x="3616" y="456"/>
                    <a:pt x="3546" y="802"/>
                    <a:pt x="3163" y="1058"/>
                  </a:cubicBezTo>
                  <a:cubicBezTo>
                    <a:pt x="3252" y="1348"/>
                    <a:pt x="3204" y="1640"/>
                    <a:pt x="3072" y="1930"/>
                  </a:cubicBezTo>
                  <a:cubicBezTo>
                    <a:pt x="2924" y="2257"/>
                    <a:pt x="2616" y="2519"/>
                    <a:pt x="2284" y="2519"/>
                  </a:cubicBezTo>
                  <a:cubicBezTo>
                    <a:pt x="2109" y="2519"/>
                    <a:pt x="1926" y="2446"/>
                    <a:pt x="1756" y="2270"/>
                  </a:cubicBezTo>
                  <a:cubicBezTo>
                    <a:pt x="1507" y="2330"/>
                    <a:pt x="1284" y="2428"/>
                    <a:pt x="1066" y="2428"/>
                  </a:cubicBezTo>
                  <a:cubicBezTo>
                    <a:pt x="1056" y="2428"/>
                    <a:pt x="1047" y="2428"/>
                    <a:pt x="1037" y="2428"/>
                  </a:cubicBezTo>
                  <a:cubicBezTo>
                    <a:pt x="751" y="2416"/>
                    <a:pt x="539" y="2208"/>
                    <a:pt x="400" y="1963"/>
                  </a:cubicBezTo>
                  <a:cubicBezTo>
                    <a:pt x="336" y="1849"/>
                    <a:pt x="270" y="1796"/>
                    <a:pt x="197" y="1796"/>
                  </a:cubicBezTo>
                  <a:cubicBezTo>
                    <a:pt x="138" y="1796"/>
                    <a:pt x="73" y="1831"/>
                    <a:pt x="0" y="1896"/>
                  </a:cubicBezTo>
                  <a:cubicBezTo>
                    <a:pt x="106" y="2454"/>
                    <a:pt x="623" y="2877"/>
                    <a:pt x="1158" y="2877"/>
                  </a:cubicBezTo>
                  <a:cubicBezTo>
                    <a:pt x="1218" y="2877"/>
                    <a:pt x="1278" y="2872"/>
                    <a:pt x="1338" y="2861"/>
                  </a:cubicBezTo>
                  <a:cubicBezTo>
                    <a:pt x="1444" y="2840"/>
                    <a:pt x="1565" y="2803"/>
                    <a:pt x="1636" y="2732"/>
                  </a:cubicBezTo>
                  <a:cubicBezTo>
                    <a:pt x="1696" y="2672"/>
                    <a:pt x="1744" y="2648"/>
                    <a:pt x="1787" y="2648"/>
                  </a:cubicBezTo>
                  <a:cubicBezTo>
                    <a:pt x="1852" y="2648"/>
                    <a:pt x="1904" y="2704"/>
                    <a:pt x="1961" y="2783"/>
                  </a:cubicBezTo>
                  <a:cubicBezTo>
                    <a:pt x="2098" y="2973"/>
                    <a:pt x="2277" y="3069"/>
                    <a:pt x="2482" y="3069"/>
                  </a:cubicBezTo>
                  <a:cubicBezTo>
                    <a:pt x="2559" y="3069"/>
                    <a:pt x="2639" y="3055"/>
                    <a:pt x="2723" y="3028"/>
                  </a:cubicBezTo>
                  <a:cubicBezTo>
                    <a:pt x="3393" y="2807"/>
                    <a:pt x="3698" y="2197"/>
                    <a:pt x="3475" y="1525"/>
                  </a:cubicBezTo>
                  <a:cubicBezTo>
                    <a:pt x="3438" y="1411"/>
                    <a:pt x="3393" y="1302"/>
                    <a:pt x="3349" y="1179"/>
                  </a:cubicBezTo>
                  <a:cubicBezTo>
                    <a:pt x="3843" y="910"/>
                    <a:pt x="3988" y="664"/>
                    <a:pt x="3906" y="267"/>
                  </a:cubicBezTo>
                  <a:cubicBezTo>
                    <a:pt x="3868" y="77"/>
                    <a:pt x="3834" y="1"/>
                    <a:pt x="37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"/>
            <p:cNvSpPr/>
            <p:nvPr/>
          </p:nvSpPr>
          <p:spPr>
            <a:xfrm>
              <a:off x="-1477049" y="1720290"/>
              <a:ext cx="238694" cy="246975"/>
            </a:xfrm>
            <a:custGeom>
              <a:avLst/>
              <a:gdLst/>
              <a:ahLst/>
              <a:cxnLst/>
              <a:rect l="l" t="t" r="r" b="b"/>
              <a:pathLst>
                <a:path w="3430" h="3549" extrusionOk="0">
                  <a:moveTo>
                    <a:pt x="1225" y="0"/>
                  </a:moveTo>
                  <a:cubicBezTo>
                    <a:pt x="892" y="0"/>
                    <a:pt x="580" y="110"/>
                    <a:pt x="380" y="329"/>
                  </a:cubicBezTo>
                  <a:cubicBezTo>
                    <a:pt x="135" y="600"/>
                    <a:pt x="64" y="918"/>
                    <a:pt x="34" y="1267"/>
                  </a:cubicBezTo>
                  <a:cubicBezTo>
                    <a:pt x="1" y="1665"/>
                    <a:pt x="261" y="1863"/>
                    <a:pt x="584" y="2077"/>
                  </a:cubicBezTo>
                  <a:cubicBezTo>
                    <a:pt x="259" y="2263"/>
                    <a:pt x="213" y="2555"/>
                    <a:pt x="261" y="2839"/>
                  </a:cubicBezTo>
                  <a:cubicBezTo>
                    <a:pt x="302" y="3066"/>
                    <a:pt x="439" y="3276"/>
                    <a:pt x="558" y="3549"/>
                  </a:cubicBezTo>
                  <a:lnTo>
                    <a:pt x="763" y="3251"/>
                  </a:lnTo>
                  <a:cubicBezTo>
                    <a:pt x="410" y="2709"/>
                    <a:pt x="456" y="2410"/>
                    <a:pt x="952" y="2114"/>
                  </a:cubicBezTo>
                  <a:cubicBezTo>
                    <a:pt x="644" y="1863"/>
                    <a:pt x="443" y="1540"/>
                    <a:pt x="471" y="1148"/>
                  </a:cubicBezTo>
                  <a:cubicBezTo>
                    <a:pt x="484" y="964"/>
                    <a:pt x="622" y="773"/>
                    <a:pt x="744" y="617"/>
                  </a:cubicBezTo>
                  <a:cubicBezTo>
                    <a:pt x="901" y="415"/>
                    <a:pt x="1068" y="315"/>
                    <a:pt x="1291" y="315"/>
                  </a:cubicBezTo>
                  <a:cubicBezTo>
                    <a:pt x="1530" y="315"/>
                    <a:pt x="1834" y="430"/>
                    <a:pt x="2259" y="659"/>
                  </a:cubicBezTo>
                  <a:cubicBezTo>
                    <a:pt x="2462" y="468"/>
                    <a:pt x="2662" y="308"/>
                    <a:pt x="2873" y="308"/>
                  </a:cubicBezTo>
                  <a:cubicBezTo>
                    <a:pt x="3000" y="308"/>
                    <a:pt x="3130" y="366"/>
                    <a:pt x="3268" y="509"/>
                  </a:cubicBezTo>
                  <a:lnTo>
                    <a:pt x="3429" y="299"/>
                  </a:lnTo>
                  <a:cubicBezTo>
                    <a:pt x="3287" y="133"/>
                    <a:pt x="3106" y="22"/>
                    <a:pt x="2911" y="22"/>
                  </a:cubicBezTo>
                  <a:cubicBezTo>
                    <a:pt x="2877" y="22"/>
                    <a:pt x="2842" y="26"/>
                    <a:pt x="2807" y="33"/>
                  </a:cubicBezTo>
                  <a:cubicBezTo>
                    <a:pt x="2595" y="76"/>
                    <a:pt x="2403" y="223"/>
                    <a:pt x="2192" y="329"/>
                  </a:cubicBezTo>
                  <a:cubicBezTo>
                    <a:pt x="1912" y="110"/>
                    <a:pt x="1558" y="0"/>
                    <a:pt x="12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"/>
            <p:cNvSpPr/>
            <p:nvPr/>
          </p:nvSpPr>
          <p:spPr>
            <a:xfrm>
              <a:off x="-1419846" y="1758355"/>
              <a:ext cx="618655" cy="608425"/>
            </a:xfrm>
            <a:custGeom>
              <a:avLst/>
              <a:gdLst/>
              <a:ahLst/>
              <a:cxnLst/>
              <a:rect l="l" t="t" r="r" b="b"/>
              <a:pathLst>
                <a:path w="8890" h="8743" extrusionOk="0">
                  <a:moveTo>
                    <a:pt x="4880" y="1748"/>
                  </a:moveTo>
                  <a:cubicBezTo>
                    <a:pt x="4941" y="1749"/>
                    <a:pt x="4997" y="1779"/>
                    <a:pt x="5036" y="1827"/>
                  </a:cubicBezTo>
                  <a:lnTo>
                    <a:pt x="5034" y="1827"/>
                  </a:lnTo>
                  <a:cubicBezTo>
                    <a:pt x="5138" y="1997"/>
                    <a:pt x="5012" y="2507"/>
                    <a:pt x="4802" y="2688"/>
                  </a:cubicBezTo>
                  <a:cubicBezTo>
                    <a:pt x="4785" y="2389"/>
                    <a:pt x="4764" y="2117"/>
                    <a:pt x="4759" y="1846"/>
                  </a:cubicBezTo>
                  <a:cubicBezTo>
                    <a:pt x="4759" y="1813"/>
                    <a:pt x="4837" y="1748"/>
                    <a:pt x="4880" y="1748"/>
                  </a:cubicBezTo>
                  <a:close/>
                  <a:moveTo>
                    <a:pt x="3632" y="168"/>
                  </a:moveTo>
                  <a:cubicBezTo>
                    <a:pt x="4053" y="168"/>
                    <a:pt x="4447" y="433"/>
                    <a:pt x="4530" y="850"/>
                  </a:cubicBezTo>
                  <a:cubicBezTo>
                    <a:pt x="4586" y="1127"/>
                    <a:pt x="4690" y="1391"/>
                    <a:pt x="4584" y="1707"/>
                  </a:cubicBezTo>
                  <a:cubicBezTo>
                    <a:pt x="4504" y="1944"/>
                    <a:pt x="4597" y="2242"/>
                    <a:pt x="4621" y="2511"/>
                  </a:cubicBezTo>
                  <a:cubicBezTo>
                    <a:pt x="4631" y="2630"/>
                    <a:pt x="4592" y="2669"/>
                    <a:pt x="4523" y="2669"/>
                  </a:cubicBezTo>
                  <a:cubicBezTo>
                    <a:pt x="4488" y="2669"/>
                    <a:pt x="4446" y="2659"/>
                    <a:pt x="4398" y="2645"/>
                  </a:cubicBezTo>
                  <a:lnTo>
                    <a:pt x="3958" y="837"/>
                  </a:lnTo>
                  <a:lnTo>
                    <a:pt x="3863" y="850"/>
                  </a:lnTo>
                  <a:cubicBezTo>
                    <a:pt x="3867" y="906"/>
                    <a:pt x="3861" y="965"/>
                    <a:pt x="3874" y="1019"/>
                  </a:cubicBezTo>
                  <a:cubicBezTo>
                    <a:pt x="3990" y="1534"/>
                    <a:pt x="4114" y="2047"/>
                    <a:pt x="4222" y="2561"/>
                  </a:cubicBezTo>
                  <a:cubicBezTo>
                    <a:pt x="4237" y="2630"/>
                    <a:pt x="4177" y="2714"/>
                    <a:pt x="4136" y="2842"/>
                  </a:cubicBezTo>
                  <a:cubicBezTo>
                    <a:pt x="3947" y="2530"/>
                    <a:pt x="3811" y="2294"/>
                    <a:pt x="3664" y="2065"/>
                  </a:cubicBezTo>
                  <a:cubicBezTo>
                    <a:pt x="3625" y="2004"/>
                    <a:pt x="3576" y="1950"/>
                    <a:pt x="3530" y="1950"/>
                  </a:cubicBezTo>
                  <a:cubicBezTo>
                    <a:pt x="3502" y="1950"/>
                    <a:pt x="3475" y="1970"/>
                    <a:pt x="3453" y="2021"/>
                  </a:cubicBezTo>
                  <a:cubicBezTo>
                    <a:pt x="3611" y="2272"/>
                    <a:pt x="3754" y="2489"/>
                    <a:pt x="3886" y="2716"/>
                  </a:cubicBezTo>
                  <a:cubicBezTo>
                    <a:pt x="3910" y="2756"/>
                    <a:pt x="3902" y="2827"/>
                    <a:pt x="3886" y="2877"/>
                  </a:cubicBezTo>
                  <a:cubicBezTo>
                    <a:pt x="3878" y="2899"/>
                    <a:pt x="3821" y="2927"/>
                    <a:pt x="3792" y="2927"/>
                  </a:cubicBezTo>
                  <a:cubicBezTo>
                    <a:pt x="3787" y="2927"/>
                    <a:pt x="3783" y="2926"/>
                    <a:pt x="3780" y="2924"/>
                  </a:cubicBezTo>
                  <a:cubicBezTo>
                    <a:pt x="3490" y="2719"/>
                    <a:pt x="3191" y="2524"/>
                    <a:pt x="2929" y="2286"/>
                  </a:cubicBezTo>
                  <a:cubicBezTo>
                    <a:pt x="2865" y="2229"/>
                    <a:pt x="2890" y="2004"/>
                    <a:pt x="2949" y="1902"/>
                  </a:cubicBezTo>
                  <a:cubicBezTo>
                    <a:pt x="2990" y="1829"/>
                    <a:pt x="3161" y="1829"/>
                    <a:pt x="3278" y="1805"/>
                  </a:cubicBezTo>
                  <a:cubicBezTo>
                    <a:pt x="3350" y="1790"/>
                    <a:pt x="3427" y="1796"/>
                    <a:pt x="3516" y="1790"/>
                  </a:cubicBezTo>
                  <a:cubicBezTo>
                    <a:pt x="3349" y="1534"/>
                    <a:pt x="3202" y="1335"/>
                    <a:pt x="3083" y="1121"/>
                  </a:cubicBezTo>
                  <a:cubicBezTo>
                    <a:pt x="2908" y="805"/>
                    <a:pt x="3027" y="244"/>
                    <a:pt x="3495" y="177"/>
                  </a:cubicBezTo>
                  <a:cubicBezTo>
                    <a:pt x="3541" y="171"/>
                    <a:pt x="3587" y="168"/>
                    <a:pt x="3632" y="168"/>
                  </a:cubicBezTo>
                  <a:close/>
                  <a:moveTo>
                    <a:pt x="7254" y="1166"/>
                  </a:moveTo>
                  <a:cubicBezTo>
                    <a:pt x="7348" y="1166"/>
                    <a:pt x="7416" y="1209"/>
                    <a:pt x="7349" y="1383"/>
                  </a:cubicBezTo>
                  <a:cubicBezTo>
                    <a:pt x="7329" y="1433"/>
                    <a:pt x="7379" y="1512"/>
                    <a:pt x="7405" y="1606"/>
                  </a:cubicBezTo>
                  <a:cubicBezTo>
                    <a:pt x="7610" y="1371"/>
                    <a:pt x="7823" y="1255"/>
                    <a:pt x="8015" y="1255"/>
                  </a:cubicBezTo>
                  <a:cubicBezTo>
                    <a:pt x="8146" y="1255"/>
                    <a:pt x="8268" y="1308"/>
                    <a:pt x="8371" y="1415"/>
                  </a:cubicBezTo>
                  <a:cubicBezTo>
                    <a:pt x="8605" y="1656"/>
                    <a:pt x="8613" y="1954"/>
                    <a:pt x="8533" y="2255"/>
                  </a:cubicBezTo>
                  <a:cubicBezTo>
                    <a:pt x="8464" y="2524"/>
                    <a:pt x="8330" y="2743"/>
                    <a:pt x="8009" y="2769"/>
                  </a:cubicBezTo>
                  <a:cubicBezTo>
                    <a:pt x="7953" y="2775"/>
                    <a:pt x="7901" y="2827"/>
                    <a:pt x="7825" y="2868"/>
                  </a:cubicBezTo>
                  <a:cubicBezTo>
                    <a:pt x="7892" y="2924"/>
                    <a:pt x="7927" y="2959"/>
                    <a:pt x="7968" y="2987"/>
                  </a:cubicBezTo>
                  <a:cubicBezTo>
                    <a:pt x="8252" y="3175"/>
                    <a:pt x="8247" y="3377"/>
                    <a:pt x="7947" y="3533"/>
                  </a:cubicBezTo>
                  <a:cubicBezTo>
                    <a:pt x="7864" y="3578"/>
                    <a:pt x="7775" y="3611"/>
                    <a:pt x="7684" y="3634"/>
                  </a:cubicBezTo>
                  <a:cubicBezTo>
                    <a:pt x="7329" y="3719"/>
                    <a:pt x="6972" y="3808"/>
                    <a:pt x="6613" y="3879"/>
                  </a:cubicBezTo>
                  <a:cubicBezTo>
                    <a:pt x="6439" y="3910"/>
                    <a:pt x="6255" y="3901"/>
                    <a:pt x="6074" y="3910"/>
                  </a:cubicBezTo>
                  <a:lnTo>
                    <a:pt x="6052" y="3817"/>
                  </a:lnTo>
                  <a:cubicBezTo>
                    <a:pt x="6128" y="3778"/>
                    <a:pt x="6201" y="3732"/>
                    <a:pt x="6279" y="3699"/>
                  </a:cubicBezTo>
                  <a:cubicBezTo>
                    <a:pt x="6546" y="3591"/>
                    <a:pt x="6818" y="3490"/>
                    <a:pt x="7083" y="3373"/>
                  </a:cubicBezTo>
                  <a:cubicBezTo>
                    <a:pt x="7134" y="3353"/>
                    <a:pt x="7160" y="3275"/>
                    <a:pt x="7199" y="3225"/>
                  </a:cubicBezTo>
                  <a:cubicBezTo>
                    <a:pt x="7164" y="3225"/>
                    <a:pt x="7128" y="3220"/>
                    <a:pt x="7093" y="3220"/>
                  </a:cubicBezTo>
                  <a:cubicBezTo>
                    <a:pt x="7069" y="3220"/>
                    <a:pt x="7045" y="3222"/>
                    <a:pt x="7024" y="3230"/>
                  </a:cubicBezTo>
                  <a:cubicBezTo>
                    <a:pt x="6742" y="3346"/>
                    <a:pt x="6463" y="3476"/>
                    <a:pt x="6179" y="3587"/>
                  </a:cubicBezTo>
                  <a:cubicBezTo>
                    <a:pt x="6162" y="3594"/>
                    <a:pt x="6144" y="3596"/>
                    <a:pt x="6125" y="3596"/>
                  </a:cubicBezTo>
                  <a:cubicBezTo>
                    <a:pt x="6073" y="3596"/>
                    <a:pt x="6014" y="3578"/>
                    <a:pt x="5961" y="3574"/>
                  </a:cubicBezTo>
                  <a:cubicBezTo>
                    <a:pt x="6000" y="3511"/>
                    <a:pt x="6024" y="3422"/>
                    <a:pt x="6082" y="3386"/>
                  </a:cubicBezTo>
                  <a:cubicBezTo>
                    <a:pt x="6507" y="3117"/>
                    <a:pt x="6942" y="2862"/>
                    <a:pt x="7370" y="2597"/>
                  </a:cubicBezTo>
                  <a:cubicBezTo>
                    <a:pt x="7448" y="2548"/>
                    <a:pt x="7503" y="2465"/>
                    <a:pt x="7570" y="2396"/>
                  </a:cubicBezTo>
                  <a:lnTo>
                    <a:pt x="7516" y="2342"/>
                  </a:lnTo>
                  <a:lnTo>
                    <a:pt x="5892" y="3329"/>
                  </a:lnTo>
                  <a:lnTo>
                    <a:pt x="5837" y="3264"/>
                  </a:lnTo>
                  <a:cubicBezTo>
                    <a:pt x="6045" y="2868"/>
                    <a:pt x="6459" y="2608"/>
                    <a:pt x="6643" y="2197"/>
                  </a:cubicBezTo>
                  <a:lnTo>
                    <a:pt x="6571" y="2141"/>
                  </a:lnTo>
                  <a:lnTo>
                    <a:pt x="5768" y="3061"/>
                  </a:lnTo>
                  <a:lnTo>
                    <a:pt x="5705" y="3002"/>
                  </a:lnTo>
                  <a:cubicBezTo>
                    <a:pt x="5991" y="2379"/>
                    <a:pt x="6336" y="1796"/>
                    <a:pt x="6859" y="1337"/>
                  </a:cubicBezTo>
                  <a:cubicBezTo>
                    <a:pt x="6940" y="1266"/>
                    <a:pt x="7041" y="1199"/>
                    <a:pt x="7145" y="1179"/>
                  </a:cubicBezTo>
                  <a:cubicBezTo>
                    <a:pt x="7181" y="1171"/>
                    <a:pt x="7219" y="1166"/>
                    <a:pt x="7254" y="1166"/>
                  </a:cubicBezTo>
                  <a:close/>
                  <a:moveTo>
                    <a:pt x="1993" y="2499"/>
                  </a:moveTo>
                  <a:cubicBezTo>
                    <a:pt x="2054" y="2499"/>
                    <a:pt x="2121" y="2513"/>
                    <a:pt x="2191" y="2543"/>
                  </a:cubicBezTo>
                  <a:cubicBezTo>
                    <a:pt x="2423" y="2639"/>
                    <a:pt x="2641" y="2784"/>
                    <a:pt x="2841" y="2939"/>
                  </a:cubicBezTo>
                  <a:cubicBezTo>
                    <a:pt x="3031" y="3084"/>
                    <a:pt x="3191" y="3267"/>
                    <a:pt x="3363" y="3433"/>
                  </a:cubicBezTo>
                  <a:lnTo>
                    <a:pt x="3319" y="3509"/>
                  </a:lnTo>
                  <a:cubicBezTo>
                    <a:pt x="3233" y="3502"/>
                    <a:pt x="3139" y="3515"/>
                    <a:pt x="3064" y="3481"/>
                  </a:cubicBezTo>
                  <a:cubicBezTo>
                    <a:pt x="2862" y="3394"/>
                    <a:pt x="2670" y="3282"/>
                    <a:pt x="2468" y="3195"/>
                  </a:cubicBezTo>
                  <a:cubicBezTo>
                    <a:pt x="2446" y="3185"/>
                    <a:pt x="2421" y="3182"/>
                    <a:pt x="2395" y="3182"/>
                  </a:cubicBezTo>
                  <a:cubicBezTo>
                    <a:pt x="2350" y="3182"/>
                    <a:pt x="2301" y="3191"/>
                    <a:pt x="2256" y="3191"/>
                  </a:cubicBezTo>
                  <a:cubicBezTo>
                    <a:pt x="2297" y="3245"/>
                    <a:pt x="2328" y="3319"/>
                    <a:pt x="2382" y="3346"/>
                  </a:cubicBezTo>
                  <a:cubicBezTo>
                    <a:pt x="2641" y="3472"/>
                    <a:pt x="2904" y="3585"/>
                    <a:pt x="3165" y="3702"/>
                  </a:cubicBezTo>
                  <a:cubicBezTo>
                    <a:pt x="3170" y="3723"/>
                    <a:pt x="3176" y="3743"/>
                    <a:pt x="3181" y="3764"/>
                  </a:cubicBezTo>
                  <a:cubicBezTo>
                    <a:pt x="3121" y="3778"/>
                    <a:pt x="3056" y="3810"/>
                    <a:pt x="2997" y="3810"/>
                  </a:cubicBezTo>
                  <a:cubicBezTo>
                    <a:pt x="2989" y="3810"/>
                    <a:pt x="2981" y="3810"/>
                    <a:pt x="2973" y="3808"/>
                  </a:cubicBezTo>
                  <a:cubicBezTo>
                    <a:pt x="2574" y="3736"/>
                    <a:pt x="2176" y="3650"/>
                    <a:pt x="1777" y="3574"/>
                  </a:cubicBezTo>
                  <a:cubicBezTo>
                    <a:pt x="1699" y="3559"/>
                    <a:pt x="1617" y="3565"/>
                    <a:pt x="1535" y="3561"/>
                  </a:cubicBezTo>
                  <a:cubicBezTo>
                    <a:pt x="1531" y="3589"/>
                    <a:pt x="1528" y="3617"/>
                    <a:pt x="1524" y="3645"/>
                  </a:cubicBezTo>
                  <a:cubicBezTo>
                    <a:pt x="2022" y="3845"/>
                    <a:pt x="2596" y="3801"/>
                    <a:pt x="3053" y="4024"/>
                  </a:cubicBezTo>
                  <a:cubicBezTo>
                    <a:pt x="2717" y="4120"/>
                    <a:pt x="2379" y="4211"/>
                    <a:pt x="2046" y="4317"/>
                  </a:cubicBezTo>
                  <a:cubicBezTo>
                    <a:pt x="1987" y="4336"/>
                    <a:pt x="1953" y="4421"/>
                    <a:pt x="1907" y="4475"/>
                  </a:cubicBezTo>
                  <a:cubicBezTo>
                    <a:pt x="1972" y="4468"/>
                    <a:pt x="2042" y="4472"/>
                    <a:pt x="2105" y="4449"/>
                  </a:cubicBezTo>
                  <a:cubicBezTo>
                    <a:pt x="2349" y="4363"/>
                    <a:pt x="2588" y="4250"/>
                    <a:pt x="2848" y="4250"/>
                  </a:cubicBezTo>
                  <a:cubicBezTo>
                    <a:pt x="2918" y="4250"/>
                    <a:pt x="2989" y="4258"/>
                    <a:pt x="3062" y="4276"/>
                  </a:cubicBezTo>
                  <a:lnTo>
                    <a:pt x="3126" y="4622"/>
                  </a:lnTo>
                  <a:cubicBezTo>
                    <a:pt x="2773" y="4828"/>
                    <a:pt x="2410" y="5062"/>
                    <a:pt x="2027" y="5259"/>
                  </a:cubicBezTo>
                  <a:cubicBezTo>
                    <a:pt x="1896" y="5326"/>
                    <a:pt x="1763" y="5356"/>
                    <a:pt x="1630" y="5356"/>
                  </a:cubicBezTo>
                  <a:cubicBezTo>
                    <a:pt x="1440" y="5356"/>
                    <a:pt x="1252" y="5295"/>
                    <a:pt x="1076" y="5189"/>
                  </a:cubicBezTo>
                  <a:cubicBezTo>
                    <a:pt x="755" y="4994"/>
                    <a:pt x="749" y="4747"/>
                    <a:pt x="1031" y="4503"/>
                  </a:cubicBezTo>
                  <a:cubicBezTo>
                    <a:pt x="1054" y="4485"/>
                    <a:pt x="1061" y="4447"/>
                    <a:pt x="1091" y="4388"/>
                  </a:cubicBezTo>
                  <a:cubicBezTo>
                    <a:pt x="998" y="4369"/>
                    <a:pt x="927" y="4353"/>
                    <a:pt x="859" y="4343"/>
                  </a:cubicBezTo>
                  <a:cubicBezTo>
                    <a:pt x="559" y="4302"/>
                    <a:pt x="437" y="4087"/>
                    <a:pt x="340" y="3838"/>
                  </a:cubicBezTo>
                  <a:cubicBezTo>
                    <a:pt x="249" y="3613"/>
                    <a:pt x="307" y="3422"/>
                    <a:pt x="463" y="3251"/>
                  </a:cubicBezTo>
                  <a:cubicBezTo>
                    <a:pt x="624" y="3074"/>
                    <a:pt x="815" y="2986"/>
                    <a:pt x="1032" y="2986"/>
                  </a:cubicBezTo>
                  <a:cubicBezTo>
                    <a:pt x="1166" y="2986"/>
                    <a:pt x="1311" y="3020"/>
                    <a:pt x="1464" y="3087"/>
                  </a:cubicBezTo>
                  <a:cubicBezTo>
                    <a:pt x="1503" y="3104"/>
                    <a:pt x="1545" y="3114"/>
                    <a:pt x="1588" y="3114"/>
                  </a:cubicBezTo>
                  <a:cubicBezTo>
                    <a:pt x="1601" y="3114"/>
                    <a:pt x="1613" y="3113"/>
                    <a:pt x="1626" y="3111"/>
                  </a:cubicBezTo>
                  <a:cubicBezTo>
                    <a:pt x="1641" y="3110"/>
                    <a:pt x="1661" y="3030"/>
                    <a:pt x="1656" y="2989"/>
                  </a:cubicBezTo>
                  <a:cubicBezTo>
                    <a:pt x="1613" y="2700"/>
                    <a:pt x="1762" y="2499"/>
                    <a:pt x="1993" y="2499"/>
                  </a:cubicBezTo>
                  <a:close/>
                  <a:moveTo>
                    <a:pt x="4953" y="2811"/>
                  </a:moveTo>
                  <a:cubicBezTo>
                    <a:pt x="5270" y="2811"/>
                    <a:pt x="5528" y="2966"/>
                    <a:pt x="5664" y="3299"/>
                  </a:cubicBezTo>
                  <a:cubicBezTo>
                    <a:pt x="5799" y="3635"/>
                    <a:pt x="6017" y="4005"/>
                    <a:pt x="5978" y="4334"/>
                  </a:cubicBezTo>
                  <a:cubicBezTo>
                    <a:pt x="5891" y="5055"/>
                    <a:pt x="5530" y="5603"/>
                    <a:pt x="4657" y="5603"/>
                  </a:cubicBezTo>
                  <a:cubicBezTo>
                    <a:pt x="4648" y="5603"/>
                    <a:pt x="4640" y="5603"/>
                    <a:pt x="4631" y="5603"/>
                  </a:cubicBezTo>
                  <a:cubicBezTo>
                    <a:pt x="3676" y="5592"/>
                    <a:pt x="3224" y="4747"/>
                    <a:pt x="3252" y="4128"/>
                  </a:cubicBezTo>
                  <a:cubicBezTo>
                    <a:pt x="3281" y="3493"/>
                    <a:pt x="3822" y="2817"/>
                    <a:pt x="4716" y="2817"/>
                  </a:cubicBezTo>
                  <a:cubicBezTo>
                    <a:pt x="4751" y="2817"/>
                    <a:pt x="4786" y="2818"/>
                    <a:pt x="4822" y="2820"/>
                  </a:cubicBezTo>
                  <a:cubicBezTo>
                    <a:pt x="4867" y="2814"/>
                    <a:pt x="4910" y="2811"/>
                    <a:pt x="4953" y="2811"/>
                  </a:cubicBezTo>
                  <a:close/>
                  <a:moveTo>
                    <a:pt x="7254" y="4457"/>
                  </a:moveTo>
                  <a:cubicBezTo>
                    <a:pt x="7506" y="4457"/>
                    <a:pt x="7756" y="4489"/>
                    <a:pt x="8005" y="4568"/>
                  </a:cubicBezTo>
                  <a:cubicBezTo>
                    <a:pt x="8280" y="4655"/>
                    <a:pt x="8395" y="4940"/>
                    <a:pt x="8211" y="5111"/>
                  </a:cubicBezTo>
                  <a:lnTo>
                    <a:pt x="8209" y="5111"/>
                  </a:lnTo>
                  <a:cubicBezTo>
                    <a:pt x="8124" y="5191"/>
                    <a:pt x="7992" y="5222"/>
                    <a:pt x="7810" y="5311"/>
                  </a:cubicBezTo>
                  <a:cubicBezTo>
                    <a:pt x="7921" y="5367"/>
                    <a:pt x="7986" y="5410"/>
                    <a:pt x="8057" y="5434"/>
                  </a:cubicBezTo>
                  <a:cubicBezTo>
                    <a:pt x="8408" y="5546"/>
                    <a:pt x="8486" y="5677"/>
                    <a:pt x="8497" y="5993"/>
                  </a:cubicBezTo>
                  <a:cubicBezTo>
                    <a:pt x="8509" y="6321"/>
                    <a:pt x="8114" y="6674"/>
                    <a:pt x="7726" y="6674"/>
                  </a:cubicBezTo>
                  <a:cubicBezTo>
                    <a:pt x="7668" y="6674"/>
                    <a:pt x="7610" y="6666"/>
                    <a:pt x="7554" y="6649"/>
                  </a:cubicBezTo>
                  <a:cubicBezTo>
                    <a:pt x="7455" y="6618"/>
                    <a:pt x="7364" y="6558"/>
                    <a:pt x="7249" y="6502"/>
                  </a:cubicBezTo>
                  <a:cubicBezTo>
                    <a:pt x="7232" y="6573"/>
                    <a:pt x="7212" y="6620"/>
                    <a:pt x="7210" y="6666"/>
                  </a:cubicBezTo>
                  <a:cubicBezTo>
                    <a:pt x="7197" y="6851"/>
                    <a:pt x="7171" y="6934"/>
                    <a:pt x="7080" y="6934"/>
                  </a:cubicBezTo>
                  <a:cubicBezTo>
                    <a:pt x="7034" y="6934"/>
                    <a:pt x="6972" y="6913"/>
                    <a:pt x="6886" y="6874"/>
                  </a:cubicBezTo>
                  <a:cubicBezTo>
                    <a:pt x="6682" y="6781"/>
                    <a:pt x="6472" y="6662"/>
                    <a:pt x="6320" y="6502"/>
                  </a:cubicBezTo>
                  <a:cubicBezTo>
                    <a:pt x="6056" y="6226"/>
                    <a:pt x="5833" y="5910"/>
                    <a:pt x="5601" y="5605"/>
                  </a:cubicBezTo>
                  <a:cubicBezTo>
                    <a:pt x="5575" y="5570"/>
                    <a:pt x="5589" y="5503"/>
                    <a:pt x="5584" y="5451"/>
                  </a:cubicBezTo>
                  <a:lnTo>
                    <a:pt x="5645" y="5430"/>
                  </a:lnTo>
                  <a:lnTo>
                    <a:pt x="6688" y="6430"/>
                  </a:lnTo>
                  <a:lnTo>
                    <a:pt x="6782" y="6335"/>
                  </a:lnTo>
                  <a:lnTo>
                    <a:pt x="5747" y="5293"/>
                  </a:lnTo>
                  <a:lnTo>
                    <a:pt x="5790" y="5235"/>
                  </a:lnTo>
                  <a:cubicBezTo>
                    <a:pt x="5846" y="5256"/>
                    <a:pt x="5902" y="5280"/>
                    <a:pt x="5956" y="5308"/>
                  </a:cubicBezTo>
                  <a:cubicBezTo>
                    <a:pt x="6414" y="5586"/>
                    <a:pt x="6870" y="5873"/>
                    <a:pt x="7332" y="6144"/>
                  </a:cubicBezTo>
                  <a:cubicBezTo>
                    <a:pt x="7401" y="6185"/>
                    <a:pt x="7503" y="6170"/>
                    <a:pt x="7589" y="6181"/>
                  </a:cubicBezTo>
                  <a:lnTo>
                    <a:pt x="7583" y="6127"/>
                  </a:lnTo>
                  <a:lnTo>
                    <a:pt x="5898" y="5101"/>
                  </a:lnTo>
                  <a:lnTo>
                    <a:pt x="5928" y="5009"/>
                  </a:lnTo>
                  <a:cubicBezTo>
                    <a:pt x="5982" y="5006"/>
                    <a:pt x="6039" y="4992"/>
                    <a:pt x="6093" y="4992"/>
                  </a:cubicBezTo>
                  <a:cubicBezTo>
                    <a:pt x="6111" y="4992"/>
                    <a:pt x="6128" y="4993"/>
                    <a:pt x="6145" y="4997"/>
                  </a:cubicBezTo>
                  <a:cubicBezTo>
                    <a:pt x="6467" y="5079"/>
                    <a:pt x="6782" y="5176"/>
                    <a:pt x="7104" y="5258"/>
                  </a:cubicBezTo>
                  <a:cubicBezTo>
                    <a:pt x="7131" y="5265"/>
                    <a:pt x="7159" y="5267"/>
                    <a:pt x="7187" y="5267"/>
                  </a:cubicBezTo>
                  <a:cubicBezTo>
                    <a:pt x="7238" y="5267"/>
                    <a:pt x="7290" y="5259"/>
                    <a:pt x="7342" y="5259"/>
                  </a:cubicBezTo>
                  <a:cubicBezTo>
                    <a:pt x="7347" y="5228"/>
                    <a:pt x="7351" y="5194"/>
                    <a:pt x="7357" y="5163"/>
                  </a:cubicBezTo>
                  <a:lnTo>
                    <a:pt x="6067" y="4804"/>
                  </a:lnTo>
                  <a:cubicBezTo>
                    <a:pt x="6060" y="4778"/>
                    <a:pt x="6050" y="4752"/>
                    <a:pt x="6043" y="4726"/>
                  </a:cubicBezTo>
                  <a:cubicBezTo>
                    <a:pt x="6117" y="4678"/>
                    <a:pt x="6186" y="4616"/>
                    <a:pt x="6266" y="4587"/>
                  </a:cubicBezTo>
                  <a:cubicBezTo>
                    <a:pt x="6361" y="4551"/>
                    <a:pt x="6465" y="4546"/>
                    <a:pt x="6565" y="4527"/>
                  </a:cubicBezTo>
                  <a:cubicBezTo>
                    <a:pt x="6795" y="4484"/>
                    <a:pt x="7025" y="4457"/>
                    <a:pt x="7254" y="4457"/>
                  </a:cubicBezTo>
                  <a:close/>
                  <a:moveTo>
                    <a:pt x="3632" y="5456"/>
                  </a:moveTo>
                  <a:cubicBezTo>
                    <a:pt x="3707" y="5456"/>
                    <a:pt x="3779" y="5499"/>
                    <a:pt x="3845" y="5594"/>
                  </a:cubicBezTo>
                  <a:cubicBezTo>
                    <a:pt x="3637" y="5824"/>
                    <a:pt x="3425" y="6047"/>
                    <a:pt x="3230" y="6283"/>
                  </a:cubicBezTo>
                  <a:cubicBezTo>
                    <a:pt x="3181" y="6341"/>
                    <a:pt x="3185" y="6441"/>
                    <a:pt x="3166" y="6521"/>
                  </a:cubicBezTo>
                  <a:cubicBezTo>
                    <a:pt x="3230" y="6480"/>
                    <a:pt x="3302" y="6449"/>
                    <a:pt x="3352" y="6395"/>
                  </a:cubicBezTo>
                  <a:cubicBezTo>
                    <a:pt x="3579" y="6146"/>
                    <a:pt x="3802" y="5889"/>
                    <a:pt x="4027" y="5637"/>
                  </a:cubicBezTo>
                  <a:lnTo>
                    <a:pt x="4092" y="5685"/>
                  </a:lnTo>
                  <a:lnTo>
                    <a:pt x="3547" y="7006"/>
                  </a:lnTo>
                  <a:lnTo>
                    <a:pt x="3629" y="7064"/>
                  </a:lnTo>
                  <a:cubicBezTo>
                    <a:pt x="3687" y="6993"/>
                    <a:pt x="3763" y="6928"/>
                    <a:pt x="3798" y="6848"/>
                  </a:cubicBezTo>
                  <a:cubicBezTo>
                    <a:pt x="3945" y="6521"/>
                    <a:pt x="4073" y="6187"/>
                    <a:pt x="4222" y="5861"/>
                  </a:cubicBezTo>
                  <a:cubicBezTo>
                    <a:pt x="4250" y="5800"/>
                    <a:pt x="4335" y="5763"/>
                    <a:pt x="4393" y="5715"/>
                  </a:cubicBezTo>
                  <a:cubicBezTo>
                    <a:pt x="4411" y="5785"/>
                    <a:pt x="4449" y="5856"/>
                    <a:pt x="4445" y="5925"/>
                  </a:cubicBezTo>
                  <a:cubicBezTo>
                    <a:pt x="4432" y="6224"/>
                    <a:pt x="4406" y="6521"/>
                    <a:pt x="4384" y="6818"/>
                  </a:cubicBezTo>
                  <a:lnTo>
                    <a:pt x="4514" y="6841"/>
                  </a:lnTo>
                  <a:cubicBezTo>
                    <a:pt x="4623" y="6501"/>
                    <a:pt x="4592" y="6129"/>
                    <a:pt x="4644" y="5782"/>
                  </a:cubicBezTo>
                  <a:cubicBezTo>
                    <a:pt x="4691" y="5760"/>
                    <a:pt x="4732" y="5750"/>
                    <a:pt x="4766" y="5750"/>
                  </a:cubicBezTo>
                  <a:cubicBezTo>
                    <a:pt x="4844" y="5750"/>
                    <a:pt x="4887" y="5806"/>
                    <a:pt x="4898" y="5915"/>
                  </a:cubicBezTo>
                  <a:cubicBezTo>
                    <a:pt x="4948" y="6382"/>
                    <a:pt x="5043" y="6848"/>
                    <a:pt x="5032" y="7313"/>
                  </a:cubicBezTo>
                  <a:cubicBezTo>
                    <a:pt x="5026" y="7591"/>
                    <a:pt x="4911" y="7900"/>
                    <a:pt x="4759" y="8139"/>
                  </a:cubicBezTo>
                  <a:cubicBezTo>
                    <a:pt x="4650" y="8311"/>
                    <a:pt x="4492" y="8395"/>
                    <a:pt x="4333" y="8395"/>
                  </a:cubicBezTo>
                  <a:cubicBezTo>
                    <a:pt x="4156" y="8395"/>
                    <a:pt x="3977" y="8292"/>
                    <a:pt x="3860" y="8091"/>
                  </a:cubicBezTo>
                  <a:cubicBezTo>
                    <a:pt x="3791" y="8175"/>
                    <a:pt x="3737" y="8257"/>
                    <a:pt x="3666" y="8318"/>
                  </a:cubicBezTo>
                  <a:cubicBezTo>
                    <a:pt x="3550" y="8421"/>
                    <a:pt x="3448" y="8578"/>
                    <a:pt x="3290" y="8578"/>
                  </a:cubicBezTo>
                  <a:cubicBezTo>
                    <a:pt x="3248" y="8578"/>
                    <a:pt x="3203" y="8567"/>
                    <a:pt x="3152" y="8541"/>
                  </a:cubicBezTo>
                  <a:cubicBezTo>
                    <a:pt x="2782" y="8353"/>
                    <a:pt x="2390" y="7781"/>
                    <a:pt x="2711" y="7236"/>
                  </a:cubicBezTo>
                  <a:cubicBezTo>
                    <a:pt x="2754" y="7166"/>
                    <a:pt x="2791" y="7092"/>
                    <a:pt x="2834" y="7015"/>
                  </a:cubicBezTo>
                  <a:cubicBezTo>
                    <a:pt x="2799" y="6986"/>
                    <a:pt x="2774" y="6958"/>
                    <a:pt x="2747" y="6943"/>
                  </a:cubicBezTo>
                  <a:cubicBezTo>
                    <a:pt x="2395" y="6774"/>
                    <a:pt x="2312" y="6616"/>
                    <a:pt x="2551" y="6319"/>
                  </a:cubicBezTo>
                  <a:cubicBezTo>
                    <a:pt x="2791" y="6021"/>
                    <a:pt x="3129" y="5802"/>
                    <a:pt x="3425" y="5551"/>
                  </a:cubicBezTo>
                  <a:cubicBezTo>
                    <a:pt x="3496" y="5490"/>
                    <a:pt x="3566" y="5456"/>
                    <a:pt x="3632" y="5456"/>
                  </a:cubicBezTo>
                  <a:close/>
                  <a:moveTo>
                    <a:pt x="3504" y="0"/>
                  </a:moveTo>
                  <a:cubicBezTo>
                    <a:pt x="3226" y="0"/>
                    <a:pt x="3026" y="150"/>
                    <a:pt x="2917" y="425"/>
                  </a:cubicBezTo>
                  <a:cubicBezTo>
                    <a:pt x="2791" y="748"/>
                    <a:pt x="2843" y="1060"/>
                    <a:pt x="3022" y="1354"/>
                  </a:cubicBezTo>
                  <a:cubicBezTo>
                    <a:pt x="3066" y="1426"/>
                    <a:pt x="3114" y="1495"/>
                    <a:pt x="3170" y="1582"/>
                  </a:cubicBezTo>
                  <a:cubicBezTo>
                    <a:pt x="2916" y="1603"/>
                    <a:pt x="2754" y="1723"/>
                    <a:pt x="2709" y="1963"/>
                  </a:cubicBezTo>
                  <a:cubicBezTo>
                    <a:pt x="2665" y="2210"/>
                    <a:pt x="2745" y="2420"/>
                    <a:pt x="2951" y="2571"/>
                  </a:cubicBezTo>
                  <a:cubicBezTo>
                    <a:pt x="3170" y="2730"/>
                    <a:pt x="3395" y="2885"/>
                    <a:pt x="3633" y="3052"/>
                  </a:cubicBezTo>
                  <a:cubicBezTo>
                    <a:pt x="3560" y="3139"/>
                    <a:pt x="3508" y="3202"/>
                    <a:pt x="3467" y="3254"/>
                  </a:cubicBezTo>
                  <a:cubicBezTo>
                    <a:pt x="3144" y="3005"/>
                    <a:pt x="2841" y="2749"/>
                    <a:pt x="2516" y="2524"/>
                  </a:cubicBezTo>
                  <a:cubicBezTo>
                    <a:pt x="2356" y="2414"/>
                    <a:pt x="2185" y="2326"/>
                    <a:pt x="2012" y="2326"/>
                  </a:cubicBezTo>
                  <a:cubicBezTo>
                    <a:pt x="1885" y="2326"/>
                    <a:pt x="1756" y="2373"/>
                    <a:pt x="1630" y="2493"/>
                  </a:cubicBezTo>
                  <a:cubicBezTo>
                    <a:pt x="1526" y="2589"/>
                    <a:pt x="1457" y="2723"/>
                    <a:pt x="1360" y="2857"/>
                  </a:cubicBezTo>
                  <a:cubicBezTo>
                    <a:pt x="1261" y="2832"/>
                    <a:pt x="1161" y="2820"/>
                    <a:pt x="1065" y="2820"/>
                  </a:cubicBezTo>
                  <a:cubicBezTo>
                    <a:pt x="670" y="2820"/>
                    <a:pt x="319" y="3021"/>
                    <a:pt x="164" y="3379"/>
                  </a:cubicBezTo>
                  <a:cubicBezTo>
                    <a:pt x="0" y="3758"/>
                    <a:pt x="193" y="4163"/>
                    <a:pt x="697" y="4490"/>
                  </a:cubicBezTo>
                  <a:cubicBezTo>
                    <a:pt x="508" y="5160"/>
                    <a:pt x="1040" y="5494"/>
                    <a:pt x="1566" y="5494"/>
                  </a:cubicBezTo>
                  <a:cubicBezTo>
                    <a:pt x="1670" y="5494"/>
                    <a:pt x="1775" y="5481"/>
                    <a:pt x="1873" y="5454"/>
                  </a:cubicBezTo>
                  <a:cubicBezTo>
                    <a:pt x="2258" y="5350"/>
                    <a:pt x="2603" y="5103"/>
                    <a:pt x="2968" y="4917"/>
                  </a:cubicBezTo>
                  <a:cubicBezTo>
                    <a:pt x="3040" y="4878"/>
                    <a:pt x="3109" y="4828"/>
                    <a:pt x="3200" y="4773"/>
                  </a:cubicBezTo>
                  <a:lnTo>
                    <a:pt x="3503" y="5302"/>
                  </a:lnTo>
                  <a:cubicBezTo>
                    <a:pt x="3263" y="5475"/>
                    <a:pt x="3023" y="5637"/>
                    <a:pt x="2799" y="5817"/>
                  </a:cubicBezTo>
                  <a:cubicBezTo>
                    <a:pt x="2667" y="5923"/>
                    <a:pt x="2548" y="6044"/>
                    <a:pt x="2446" y="6179"/>
                  </a:cubicBezTo>
                  <a:cubicBezTo>
                    <a:pt x="2156" y="6562"/>
                    <a:pt x="2189" y="6789"/>
                    <a:pt x="2570" y="7095"/>
                  </a:cubicBezTo>
                  <a:cubicBezTo>
                    <a:pt x="2525" y="7233"/>
                    <a:pt x="2457" y="7372"/>
                    <a:pt x="2434" y="7519"/>
                  </a:cubicBezTo>
                  <a:cubicBezTo>
                    <a:pt x="2369" y="7944"/>
                    <a:pt x="2533" y="8294"/>
                    <a:pt x="2856" y="8561"/>
                  </a:cubicBezTo>
                  <a:cubicBezTo>
                    <a:pt x="3000" y="8682"/>
                    <a:pt x="3116" y="8743"/>
                    <a:pt x="3237" y="8743"/>
                  </a:cubicBezTo>
                  <a:cubicBezTo>
                    <a:pt x="3390" y="8743"/>
                    <a:pt x="3552" y="8645"/>
                    <a:pt x="3789" y="8444"/>
                  </a:cubicBezTo>
                  <a:cubicBezTo>
                    <a:pt x="3946" y="8517"/>
                    <a:pt x="4099" y="8551"/>
                    <a:pt x="4242" y="8551"/>
                  </a:cubicBezTo>
                  <a:cubicBezTo>
                    <a:pt x="4648" y="8551"/>
                    <a:pt x="4978" y="8275"/>
                    <a:pt x="5108" y="7798"/>
                  </a:cubicBezTo>
                  <a:cubicBezTo>
                    <a:pt x="5298" y="7105"/>
                    <a:pt x="5153" y="6424"/>
                    <a:pt x="5058" y="5735"/>
                  </a:cubicBezTo>
                  <a:lnTo>
                    <a:pt x="5394" y="5603"/>
                  </a:lnTo>
                  <a:cubicBezTo>
                    <a:pt x="5515" y="5757"/>
                    <a:pt x="5645" y="5923"/>
                    <a:pt x="5770" y="6092"/>
                  </a:cubicBezTo>
                  <a:cubicBezTo>
                    <a:pt x="6060" y="6486"/>
                    <a:pt x="6336" y="6882"/>
                    <a:pt x="6840" y="7043"/>
                  </a:cubicBezTo>
                  <a:cubicBezTo>
                    <a:pt x="6934" y="7073"/>
                    <a:pt x="7012" y="7090"/>
                    <a:pt x="7078" y="7090"/>
                  </a:cubicBezTo>
                  <a:cubicBezTo>
                    <a:pt x="7225" y="7090"/>
                    <a:pt x="7314" y="7007"/>
                    <a:pt x="7397" y="6802"/>
                  </a:cubicBezTo>
                  <a:cubicBezTo>
                    <a:pt x="7471" y="6809"/>
                    <a:pt x="7542" y="6812"/>
                    <a:pt x="7610" y="6812"/>
                  </a:cubicBezTo>
                  <a:cubicBezTo>
                    <a:pt x="8124" y="6812"/>
                    <a:pt x="8477" y="6609"/>
                    <a:pt x="8600" y="6237"/>
                  </a:cubicBezTo>
                  <a:cubicBezTo>
                    <a:pt x="8745" y="5802"/>
                    <a:pt x="8661" y="5560"/>
                    <a:pt x="8297" y="5334"/>
                  </a:cubicBezTo>
                  <a:cubicBezTo>
                    <a:pt x="8356" y="5215"/>
                    <a:pt x="8447" y="5103"/>
                    <a:pt x="8466" y="4981"/>
                  </a:cubicBezTo>
                  <a:cubicBezTo>
                    <a:pt x="8509" y="4687"/>
                    <a:pt x="8362" y="4486"/>
                    <a:pt x="8068" y="4410"/>
                  </a:cubicBezTo>
                  <a:cubicBezTo>
                    <a:pt x="7771" y="4335"/>
                    <a:pt x="7473" y="4295"/>
                    <a:pt x="7174" y="4295"/>
                  </a:cubicBezTo>
                  <a:cubicBezTo>
                    <a:pt x="6915" y="4295"/>
                    <a:pt x="6656" y="4325"/>
                    <a:pt x="6396" y="4386"/>
                  </a:cubicBezTo>
                  <a:cubicBezTo>
                    <a:pt x="6331" y="4399"/>
                    <a:pt x="6262" y="4408"/>
                    <a:pt x="6169" y="4423"/>
                  </a:cubicBezTo>
                  <a:cubicBezTo>
                    <a:pt x="6162" y="4306"/>
                    <a:pt x="6156" y="4210"/>
                    <a:pt x="6151" y="4120"/>
                  </a:cubicBezTo>
                  <a:cubicBezTo>
                    <a:pt x="6680" y="4007"/>
                    <a:pt x="7186" y="3901"/>
                    <a:pt x="7689" y="3786"/>
                  </a:cubicBezTo>
                  <a:cubicBezTo>
                    <a:pt x="7814" y="3758"/>
                    <a:pt x="7934" y="3712"/>
                    <a:pt x="8044" y="3648"/>
                  </a:cubicBezTo>
                  <a:cubicBezTo>
                    <a:pt x="8366" y="3457"/>
                    <a:pt x="8410" y="3240"/>
                    <a:pt x="8209" y="2935"/>
                  </a:cubicBezTo>
                  <a:cubicBezTo>
                    <a:pt x="8711" y="2595"/>
                    <a:pt x="8890" y="1878"/>
                    <a:pt x="8585" y="1428"/>
                  </a:cubicBezTo>
                  <a:cubicBezTo>
                    <a:pt x="8434" y="1203"/>
                    <a:pt x="8268" y="1097"/>
                    <a:pt x="8037" y="1097"/>
                  </a:cubicBezTo>
                  <a:cubicBezTo>
                    <a:pt x="7907" y="1097"/>
                    <a:pt x="7755" y="1131"/>
                    <a:pt x="7574" y="1196"/>
                  </a:cubicBezTo>
                  <a:cubicBezTo>
                    <a:pt x="7455" y="1060"/>
                    <a:pt x="7313" y="991"/>
                    <a:pt x="7167" y="991"/>
                  </a:cubicBezTo>
                  <a:cubicBezTo>
                    <a:pt x="6997" y="991"/>
                    <a:pt x="6820" y="1085"/>
                    <a:pt x="6665" y="1276"/>
                  </a:cubicBezTo>
                  <a:cubicBezTo>
                    <a:pt x="6268" y="1772"/>
                    <a:pt x="5892" y="2285"/>
                    <a:pt x="5495" y="2805"/>
                  </a:cubicBezTo>
                  <a:lnTo>
                    <a:pt x="5136" y="2645"/>
                  </a:lnTo>
                  <a:cubicBezTo>
                    <a:pt x="5060" y="2264"/>
                    <a:pt x="5539" y="1733"/>
                    <a:pt x="4843" y="1517"/>
                  </a:cubicBezTo>
                  <a:cubicBezTo>
                    <a:pt x="4763" y="1192"/>
                    <a:pt x="4707" y="854"/>
                    <a:pt x="4595" y="534"/>
                  </a:cubicBezTo>
                  <a:cubicBezTo>
                    <a:pt x="4434" y="71"/>
                    <a:pt x="4001" y="53"/>
                    <a:pt x="3603" y="6"/>
                  </a:cubicBezTo>
                  <a:cubicBezTo>
                    <a:pt x="3569" y="2"/>
                    <a:pt x="3536" y="0"/>
                    <a:pt x="35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3" name="Google Shape;453;p3"/>
            <p:cNvGrpSpPr/>
            <p:nvPr/>
          </p:nvGrpSpPr>
          <p:grpSpPr>
            <a:xfrm>
              <a:off x="-1443924" y="1646595"/>
              <a:ext cx="787269" cy="787121"/>
              <a:chOff x="-1443924" y="1646595"/>
              <a:chExt cx="787269" cy="787121"/>
            </a:xfrm>
          </p:grpSpPr>
          <p:sp>
            <p:nvSpPr>
              <p:cNvPr id="454" name="Google Shape;454;p3"/>
              <p:cNvSpPr/>
              <p:nvPr/>
            </p:nvSpPr>
            <p:spPr>
              <a:xfrm>
                <a:off x="-1443924" y="1719246"/>
                <a:ext cx="671335" cy="684278"/>
              </a:xfrm>
              <a:custGeom>
                <a:avLst/>
                <a:gdLst/>
                <a:ahLst/>
                <a:cxnLst/>
                <a:rect l="l" t="t" r="r" b="b"/>
                <a:pathLst>
                  <a:path w="9647" h="9833" extrusionOk="0">
                    <a:moveTo>
                      <a:pt x="3850" y="562"/>
                    </a:moveTo>
                    <a:cubicBezTo>
                      <a:pt x="3882" y="562"/>
                      <a:pt x="3915" y="564"/>
                      <a:pt x="3949" y="568"/>
                    </a:cubicBezTo>
                    <a:cubicBezTo>
                      <a:pt x="4345" y="617"/>
                      <a:pt x="4780" y="632"/>
                      <a:pt x="4941" y="1096"/>
                    </a:cubicBezTo>
                    <a:cubicBezTo>
                      <a:pt x="5051" y="1416"/>
                      <a:pt x="5107" y="1754"/>
                      <a:pt x="5187" y="2079"/>
                    </a:cubicBezTo>
                    <a:cubicBezTo>
                      <a:pt x="5883" y="2295"/>
                      <a:pt x="5404" y="2826"/>
                      <a:pt x="5482" y="3207"/>
                    </a:cubicBezTo>
                    <a:lnTo>
                      <a:pt x="5841" y="3367"/>
                    </a:lnTo>
                    <a:cubicBezTo>
                      <a:pt x="6236" y="2847"/>
                      <a:pt x="6612" y="2332"/>
                      <a:pt x="7011" y="1838"/>
                    </a:cubicBezTo>
                    <a:cubicBezTo>
                      <a:pt x="7165" y="1646"/>
                      <a:pt x="7342" y="1552"/>
                      <a:pt x="7513" y="1552"/>
                    </a:cubicBezTo>
                    <a:cubicBezTo>
                      <a:pt x="7659" y="1552"/>
                      <a:pt x="7801" y="1621"/>
                      <a:pt x="7920" y="1758"/>
                    </a:cubicBezTo>
                    <a:cubicBezTo>
                      <a:pt x="8101" y="1692"/>
                      <a:pt x="8252" y="1658"/>
                      <a:pt x="8383" y="1658"/>
                    </a:cubicBezTo>
                    <a:cubicBezTo>
                      <a:pt x="8614" y="1658"/>
                      <a:pt x="8780" y="1765"/>
                      <a:pt x="8931" y="1990"/>
                    </a:cubicBezTo>
                    <a:cubicBezTo>
                      <a:pt x="9234" y="2440"/>
                      <a:pt x="9055" y="3157"/>
                      <a:pt x="8554" y="3495"/>
                    </a:cubicBezTo>
                    <a:cubicBezTo>
                      <a:pt x="8756" y="3800"/>
                      <a:pt x="8710" y="4017"/>
                      <a:pt x="8390" y="4209"/>
                    </a:cubicBezTo>
                    <a:cubicBezTo>
                      <a:pt x="8279" y="4272"/>
                      <a:pt x="8160" y="4318"/>
                      <a:pt x="8035" y="4346"/>
                    </a:cubicBezTo>
                    <a:cubicBezTo>
                      <a:pt x="7532" y="4461"/>
                      <a:pt x="7024" y="4567"/>
                      <a:pt x="6497" y="4680"/>
                    </a:cubicBezTo>
                    <a:cubicBezTo>
                      <a:pt x="6502" y="4772"/>
                      <a:pt x="6508" y="4868"/>
                      <a:pt x="6515" y="4983"/>
                    </a:cubicBezTo>
                    <a:cubicBezTo>
                      <a:pt x="6608" y="4969"/>
                      <a:pt x="6675" y="4961"/>
                      <a:pt x="6740" y="4946"/>
                    </a:cubicBezTo>
                    <a:cubicBezTo>
                      <a:pt x="7001" y="4885"/>
                      <a:pt x="7260" y="4855"/>
                      <a:pt x="7519" y="4855"/>
                    </a:cubicBezTo>
                    <a:cubicBezTo>
                      <a:pt x="7818" y="4855"/>
                      <a:pt x="8116" y="4895"/>
                      <a:pt x="8412" y="4970"/>
                    </a:cubicBezTo>
                    <a:cubicBezTo>
                      <a:pt x="8706" y="5047"/>
                      <a:pt x="8855" y="5247"/>
                      <a:pt x="8812" y="5541"/>
                    </a:cubicBezTo>
                    <a:cubicBezTo>
                      <a:pt x="8793" y="5663"/>
                      <a:pt x="8700" y="5775"/>
                      <a:pt x="8643" y="5894"/>
                    </a:cubicBezTo>
                    <a:cubicBezTo>
                      <a:pt x="9007" y="6121"/>
                      <a:pt x="9089" y="6362"/>
                      <a:pt x="8946" y="6797"/>
                    </a:cubicBezTo>
                    <a:cubicBezTo>
                      <a:pt x="8821" y="7170"/>
                      <a:pt x="8468" y="7372"/>
                      <a:pt x="7952" y="7372"/>
                    </a:cubicBezTo>
                    <a:cubicBezTo>
                      <a:pt x="7885" y="7372"/>
                      <a:pt x="7816" y="7369"/>
                      <a:pt x="7743" y="7362"/>
                    </a:cubicBezTo>
                    <a:cubicBezTo>
                      <a:pt x="7659" y="7567"/>
                      <a:pt x="7571" y="7650"/>
                      <a:pt x="7424" y="7650"/>
                    </a:cubicBezTo>
                    <a:cubicBezTo>
                      <a:pt x="7358" y="7650"/>
                      <a:pt x="7280" y="7633"/>
                      <a:pt x="7186" y="7603"/>
                    </a:cubicBezTo>
                    <a:cubicBezTo>
                      <a:pt x="6682" y="7442"/>
                      <a:pt x="6406" y="7044"/>
                      <a:pt x="6116" y="6652"/>
                    </a:cubicBezTo>
                    <a:cubicBezTo>
                      <a:pt x="5989" y="6483"/>
                      <a:pt x="5859" y="6318"/>
                      <a:pt x="5739" y="6163"/>
                    </a:cubicBezTo>
                    <a:lnTo>
                      <a:pt x="5402" y="6295"/>
                    </a:lnTo>
                    <a:cubicBezTo>
                      <a:pt x="5499" y="6985"/>
                      <a:pt x="5644" y="7665"/>
                      <a:pt x="5454" y="8358"/>
                    </a:cubicBezTo>
                    <a:cubicBezTo>
                      <a:pt x="5324" y="8835"/>
                      <a:pt x="4994" y="9111"/>
                      <a:pt x="4588" y="9111"/>
                    </a:cubicBezTo>
                    <a:cubicBezTo>
                      <a:pt x="4445" y="9111"/>
                      <a:pt x="4292" y="9077"/>
                      <a:pt x="4135" y="9004"/>
                    </a:cubicBezTo>
                    <a:cubicBezTo>
                      <a:pt x="3898" y="9205"/>
                      <a:pt x="3736" y="9303"/>
                      <a:pt x="3582" y="9303"/>
                    </a:cubicBezTo>
                    <a:cubicBezTo>
                      <a:pt x="3460" y="9303"/>
                      <a:pt x="3344" y="9242"/>
                      <a:pt x="3200" y="9121"/>
                    </a:cubicBezTo>
                    <a:cubicBezTo>
                      <a:pt x="2879" y="8854"/>
                      <a:pt x="2715" y="8505"/>
                      <a:pt x="2779" y="8079"/>
                    </a:cubicBezTo>
                    <a:cubicBezTo>
                      <a:pt x="2801" y="7934"/>
                      <a:pt x="2870" y="7795"/>
                      <a:pt x="2916" y="7655"/>
                    </a:cubicBezTo>
                    <a:cubicBezTo>
                      <a:pt x="2535" y="7349"/>
                      <a:pt x="2502" y="7122"/>
                      <a:pt x="2792" y="6739"/>
                    </a:cubicBezTo>
                    <a:cubicBezTo>
                      <a:pt x="2894" y="6604"/>
                      <a:pt x="3011" y="6483"/>
                      <a:pt x="3145" y="6377"/>
                    </a:cubicBezTo>
                    <a:cubicBezTo>
                      <a:pt x="3368" y="6197"/>
                      <a:pt x="3607" y="6035"/>
                      <a:pt x="3847" y="5862"/>
                    </a:cubicBezTo>
                    <a:lnTo>
                      <a:pt x="3544" y="5333"/>
                    </a:lnTo>
                    <a:cubicBezTo>
                      <a:pt x="3455" y="5390"/>
                      <a:pt x="3386" y="5440"/>
                      <a:pt x="3312" y="5479"/>
                    </a:cubicBezTo>
                    <a:cubicBezTo>
                      <a:pt x="2949" y="5665"/>
                      <a:pt x="2602" y="5912"/>
                      <a:pt x="2217" y="6016"/>
                    </a:cubicBezTo>
                    <a:cubicBezTo>
                      <a:pt x="2119" y="6043"/>
                      <a:pt x="2015" y="6056"/>
                      <a:pt x="1910" y="6056"/>
                    </a:cubicBezTo>
                    <a:cubicBezTo>
                      <a:pt x="1384" y="6056"/>
                      <a:pt x="852" y="5722"/>
                      <a:pt x="1041" y="5052"/>
                    </a:cubicBezTo>
                    <a:cubicBezTo>
                      <a:pt x="539" y="4725"/>
                      <a:pt x="344" y="4320"/>
                      <a:pt x="510" y="3939"/>
                    </a:cubicBezTo>
                    <a:cubicBezTo>
                      <a:pt x="663" y="3583"/>
                      <a:pt x="1015" y="3381"/>
                      <a:pt x="1409" y="3381"/>
                    </a:cubicBezTo>
                    <a:cubicBezTo>
                      <a:pt x="1506" y="3381"/>
                      <a:pt x="1606" y="3393"/>
                      <a:pt x="1706" y="3419"/>
                    </a:cubicBezTo>
                    <a:cubicBezTo>
                      <a:pt x="1803" y="3285"/>
                      <a:pt x="1872" y="3151"/>
                      <a:pt x="1974" y="3053"/>
                    </a:cubicBezTo>
                    <a:cubicBezTo>
                      <a:pt x="2100" y="2934"/>
                      <a:pt x="2228" y="2888"/>
                      <a:pt x="2355" y="2888"/>
                    </a:cubicBezTo>
                    <a:cubicBezTo>
                      <a:pt x="2529" y="2888"/>
                      <a:pt x="2701" y="2976"/>
                      <a:pt x="2862" y="3086"/>
                    </a:cubicBezTo>
                    <a:cubicBezTo>
                      <a:pt x="3187" y="3309"/>
                      <a:pt x="3490" y="3567"/>
                      <a:pt x="3812" y="3816"/>
                    </a:cubicBezTo>
                    <a:cubicBezTo>
                      <a:pt x="3854" y="3764"/>
                      <a:pt x="3906" y="3701"/>
                      <a:pt x="3977" y="3614"/>
                    </a:cubicBezTo>
                    <a:cubicBezTo>
                      <a:pt x="3739" y="3447"/>
                      <a:pt x="3516" y="3291"/>
                      <a:pt x="3297" y="3133"/>
                    </a:cubicBezTo>
                    <a:cubicBezTo>
                      <a:pt x="3089" y="2980"/>
                      <a:pt x="3009" y="2772"/>
                      <a:pt x="3055" y="2523"/>
                    </a:cubicBezTo>
                    <a:cubicBezTo>
                      <a:pt x="3098" y="2285"/>
                      <a:pt x="3262" y="2165"/>
                      <a:pt x="3514" y="2144"/>
                    </a:cubicBezTo>
                    <a:cubicBezTo>
                      <a:pt x="3460" y="2057"/>
                      <a:pt x="3410" y="1988"/>
                      <a:pt x="3368" y="1916"/>
                    </a:cubicBezTo>
                    <a:cubicBezTo>
                      <a:pt x="3189" y="1624"/>
                      <a:pt x="3135" y="1312"/>
                      <a:pt x="3263" y="987"/>
                    </a:cubicBezTo>
                    <a:cubicBezTo>
                      <a:pt x="3370" y="713"/>
                      <a:pt x="3572" y="562"/>
                      <a:pt x="3850" y="562"/>
                    </a:cubicBezTo>
                    <a:close/>
                    <a:moveTo>
                      <a:pt x="3996" y="1"/>
                    </a:moveTo>
                    <a:cubicBezTo>
                      <a:pt x="3763" y="1"/>
                      <a:pt x="3529" y="69"/>
                      <a:pt x="3316" y="232"/>
                    </a:cubicBezTo>
                    <a:cubicBezTo>
                      <a:pt x="2868" y="576"/>
                      <a:pt x="2739" y="1007"/>
                      <a:pt x="2805" y="1538"/>
                    </a:cubicBezTo>
                    <a:cubicBezTo>
                      <a:pt x="2814" y="1605"/>
                      <a:pt x="2779" y="1713"/>
                      <a:pt x="2728" y="1745"/>
                    </a:cubicBezTo>
                    <a:cubicBezTo>
                      <a:pt x="2450" y="1925"/>
                      <a:pt x="2388" y="2114"/>
                      <a:pt x="2537" y="2408"/>
                    </a:cubicBezTo>
                    <a:cubicBezTo>
                      <a:pt x="2619" y="2568"/>
                      <a:pt x="2531" y="2635"/>
                      <a:pt x="2359" y="2700"/>
                    </a:cubicBezTo>
                    <a:cubicBezTo>
                      <a:pt x="2369" y="2499"/>
                      <a:pt x="2277" y="2465"/>
                      <a:pt x="2166" y="2465"/>
                    </a:cubicBezTo>
                    <a:cubicBezTo>
                      <a:pt x="2121" y="2465"/>
                      <a:pt x="2074" y="2470"/>
                      <a:pt x="2028" y="2473"/>
                    </a:cubicBezTo>
                    <a:cubicBezTo>
                      <a:pt x="1796" y="2492"/>
                      <a:pt x="1610" y="2694"/>
                      <a:pt x="1513" y="3049"/>
                    </a:cubicBezTo>
                    <a:cubicBezTo>
                      <a:pt x="1402" y="3014"/>
                      <a:pt x="1293" y="2996"/>
                      <a:pt x="1187" y="2996"/>
                    </a:cubicBezTo>
                    <a:cubicBezTo>
                      <a:pt x="976" y="2996"/>
                      <a:pt x="775" y="3067"/>
                      <a:pt x="593" y="3218"/>
                    </a:cubicBezTo>
                    <a:cubicBezTo>
                      <a:pt x="313" y="3449"/>
                      <a:pt x="160" y="3768"/>
                      <a:pt x="90" y="4106"/>
                    </a:cubicBezTo>
                    <a:cubicBezTo>
                      <a:pt x="15" y="4472"/>
                      <a:pt x="1" y="4824"/>
                      <a:pt x="655" y="5199"/>
                    </a:cubicBezTo>
                    <a:cubicBezTo>
                      <a:pt x="333" y="5717"/>
                      <a:pt x="411" y="6003"/>
                      <a:pt x="898" y="6375"/>
                    </a:cubicBezTo>
                    <a:cubicBezTo>
                      <a:pt x="1108" y="6536"/>
                      <a:pt x="1316" y="6605"/>
                      <a:pt x="1527" y="6605"/>
                    </a:cubicBezTo>
                    <a:cubicBezTo>
                      <a:pt x="1720" y="6605"/>
                      <a:pt x="1915" y="6547"/>
                      <a:pt x="2117" y="6448"/>
                    </a:cubicBezTo>
                    <a:cubicBezTo>
                      <a:pt x="2178" y="6420"/>
                      <a:pt x="2244" y="6407"/>
                      <a:pt x="2309" y="6407"/>
                    </a:cubicBezTo>
                    <a:cubicBezTo>
                      <a:pt x="2324" y="6407"/>
                      <a:pt x="2338" y="6407"/>
                      <a:pt x="2353" y="6409"/>
                    </a:cubicBezTo>
                    <a:cubicBezTo>
                      <a:pt x="2266" y="6630"/>
                      <a:pt x="1950" y="6762"/>
                      <a:pt x="2115" y="7044"/>
                    </a:cubicBezTo>
                    <a:cubicBezTo>
                      <a:pt x="2230" y="7239"/>
                      <a:pt x="2386" y="7412"/>
                      <a:pt x="2556" y="7635"/>
                    </a:cubicBezTo>
                    <a:cubicBezTo>
                      <a:pt x="2334" y="7834"/>
                      <a:pt x="2288" y="8161"/>
                      <a:pt x="2377" y="8492"/>
                    </a:cubicBezTo>
                    <a:cubicBezTo>
                      <a:pt x="2485" y="8902"/>
                      <a:pt x="2622" y="9307"/>
                      <a:pt x="2957" y="9608"/>
                    </a:cubicBezTo>
                    <a:cubicBezTo>
                      <a:pt x="3121" y="9755"/>
                      <a:pt x="3301" y="9832"/>
                      <a:pt x="3482" y="9832"/>
                    </a:cubicBezTo>
                    <a:cubicBezTo>
                      <a:pt x="3634" y="9832"/>
                      <a:pt x="3786" y="9777"/>
                      <a:pt x="3929" y="9662"/>
                    </a:cubicBezTo>
                    <a:cubicBezTo>
                      <a:pt x="3999" y="9605"/>
                      <a:pt x="4053" y="9572"/>
                      <a:pt x="4112" y="9572"/>
                    </a:cubicBezTo>
                    <a:cubicBezTo>
                      <a:pt x="4160" y="9572"/>
                      <a:pt x="4211" y="9594"/>
                      <a:pt x="4276" y="9642"/>
                    </a:cubicBezTo>
                    <a:cubicBezTo>
                      <a:pt x="4376" y="9714"/>
                      <a:pt x="4512" y="9746"/>
                      <a:pt x="4661" y="9746"/>
                    </a:cubicBezTo>
                    <a:cubicBezTo>
                      <a:pt x="4925" y="9746"/>
                      <a:pt x="5227" y="9643"/>
                      <a:pt x="5417" y="9480"/>
                    </a:cubicBezTo>
                    <a:cubicBezTo>
                      <a:pt x="5906" y="9056"/>
                      <a:pt x="6196" y="8558"/>
                      <a:pt x="6084" y="7886"/>
                    </a:cubicBezTo>
                    <a:cubicBezTo>
                      <a:pt x="6079" y="7849"/>
                      <a:pt x="6128" y="7767"/>
                      <a:pt x="6139" y="7767"/>
                    </a:cubicBezTo>
                    <a:cubicBezTo>
                      <a:pt x="6140" y="7767"/>
                      <a:pt x="6140" y="7767"/>
                      <a:pt x="6140" y="7767"/>
                    </a:cubicBezTo>
                    <a:cubicBezTo>
                      <a:pt x="6199" y="7780"/>
                      <a:pt x="6279" y="7797"/>
                      <a:pt x="6311" y="7841"/>
                    </a:cubicBezTo>
                    <a:cubicBezTo>
                      <a:pt x="6501" y="8115"/>
                      <a:pt x="6751" y="8244"/>
                      <a:pt x="7036" y="8244"/>
                    </a:cubicBezTo>
                    <a:cubicBezTo>
                      <a:pt x="7127" y="8244"/>
                      <a:pt x="7221" y="8231"/>
                      <a:pt x="7318" y="8205"/>
                    </a:cubicBezTo>
                    <a:cubicBezTo>
                      <a:pt x="7494" y="8161"/>
                      <a:pt x="7645" y="8016"/>
                      <a:pt x="7877" y="7873"/>
                    </a:cubicBezTo>
                    <a:cubicBezTo>
                      <a:pt x="7959" y="7899"/>
                      <a:pt x="8042" y="7911"/>
                      <a:pt x="8127" y="7911"/>
                    </a:cubicBezTo>
                    <a:cubicBezTo>
                      <a:pt x="8449" y="7911"/>
                      <a:pt x="8796" y="7750"/>
                      <a:pt x="9148" y="7637"/>
                    </a:cubicBezTo>
                    <a:cubicBezTo>
                      <a:pt x="9371" y="7566"/>
                      <a:pt x="9494" y="7390"/>
                      <a:pt x="9501" y="7152"/>
                    </a:cubicBezTo>
                    <a:cubicBezTo>
                      <a:pt x="9512" y="6762"/>
                      <a:pt x="9583" y="6357"/>
                      <a:pt x="9219" y="6059"/>
                    </a:cubicBezTo>
                    <a:cubicBezTo>
                      <a:pt x="9195" y="6041"/>
                      <a:pt x="9217" y="5918"/>
                      <a:pt x="9254" y="5873"/>
                    </a:cubicBezTo>
                    <a:cubicBezTo>
                      <a:pt x="9620" y="5446"/>
                      <a:pt x="9442" y="4809"/>
                      <a:pt x="8905" y="4638"/>
                    </a:cubicBezTo>
                    <a:cubicBezTo>
                      <a:pt x="8806" y="4606"/>
                      <a:pt x="8710" y="4565"/>
                      <a:pt x="8624" y="4532"/>
                    </a:cubicBezTo>
                    <a:cubicBezTo>
                      <a:pt x="8771" y="4381"/>
                      <a:pt x="8959" y="4272"/>
                      <a:pt x="9003" y="4119"/>
                    </a:cubicBezTo>
                    <a:cubicBezTo>
                      <a:pt x="9050" y="3963"/>
                      <a:pt x="8959" y="3764"/>
                      <a:pt x="8923" y="3560"/>
                    </a:cubicBezTo>
                    <a:cubicBezTo>
                      <a:pt x="8922" y="3563"/>
                      <a:pt x="8921" y="3564"/>
                      <a:pt x="8920" y="3564"/>
                    </a:cubicBezTo>
                    <a:cubicBezTo>
                      <a:pt x="8919" y="3564"/>
                      <a:pt x="8924" y="3550"/>
                      <a:pt x="8935" y="3545"/>
                    </a:cubicBezTo>
                    <a:cubicBezTo>
                      <a:pt x="9451" y="3372"/>
                      <a:pt x="9646" y="3129"/>
                      <a:pt x="9618" y="2598"/>
                    </a:cubicBezTo>
                    <a:cubicBezTo>
                      <a:pt x="9602" y="2287"/>
                      <a:pt x="9531" y="1975"/>
                      <a:pt x="9451" y="1672"/>
                    </a:cubicBezTo>
                    <a:cubicBezTo>
                      <a:pt x="9370" y="1363"/>
                      <a:pt x="9099" y="1250"/>
                      <a:pt x="8822" y="1250"/>
                    </a:cubicBezTo>
                    <a:cubicBezTo>
                      <a:pt x="8718" y="1250"/>
                      <a:pt x="8613" y="1266"/>
                      <a:pt x="8516" y="1293"/>
                    </a:cubicBezTo>
                    <a:cubicBezTo>
                      <a:pt x="8440" y="1316"/>
                      <a:pt x="8374" y="1337"/>
                      <a:pt x="8320" y="1337"/>
                    </a:cubicBezTo>
                    <a:cubicBezTo>
                      <a:pt x="8240" y="1337"/>
                      <a:pt x="8186" y="1290"/>
                      <a:pt x="8162" y="1131"/>
                    </a:cubicBezTo>
                    <a:cubicBezTo>
                      <a:pt x="8152" y="1070"/>
                      <a:pt x="8002" y="1020"/>
                      <a:pt x="7909" y="981"/>
                    </a:cubicBezTo>
                    <a:cubicBezTo>
                      <a:pt x="7782" y="931"/>
                      <a:pt x="7651" y="862"/>
                      <a:pt x="7520" y="862"/>
                    </a:cubicBezTo>
                    <a:cubicBezTo>
                      <a:pt x="7377" y="862"/>
                      <a:pt x="7236" y="905"/>
                      <a:pt x="7115" y="981"/>
                    </a:cubicBezTo>
                    <a:cubicBezTo>
                      <a:pt x="6723" y="1245"/>
                      <a:pt x="6355" y="1537"/>
                      <a:pt x="6205" y="2020"/>
                    </a:cubicBezTo>
                    <a:cubicBezTo>
                      <a:pt x="6188" y="2070"/>
                      <a:pt x="6114" y="2101"/>
                      <a:pt x="6066" y="2142"/>
                    </a:cubicBezTo>
                    <a:cubicBezTo>
                      <a:pt x="6040" y="2105"/>
                      <a:pt x="5995" y="2070"/>
                      <a:pt x="5988" y="2029"/>
                    </a:cubicBezTo>
                    <a:cubicBezTo>
                      <a:pt x="5909" y="1602"/>
                      <a:pt x="5894" y="1517"/>
                      <a:pt x="5640" y="1517"/>
                    </a:cubicBezTo>
                    <a:cubicBezTo>
                      <a:pt x="5576" y="1517"/>
                      <a:pt x="5497" y="1522"/>
                      <a:pt x="5398" y="1529"/>
                    </a:cubicBezTo>
                    <a:cubicBezTo>
                      <a:pt x="5354" y="1284"/>
                      <a:pt x="5330" y="1035"/>
                      <a:pt x="5257" y="801"/>
                    </a:cubicBezTo>
                    <a:cubicBezTo>
                      <a:pt x="5194" y="602"/>
                      <a:pt x="5101" y="403"/>
                      <a:pt x="4828" y="381"/>
                    </a:cubicBezTo>
                    <a:cubicBezTo>
                      <a:pt x="4767" y="375"/>
                      <a:pt x="4730" y="215"/>
                      <a:pt x="4653" y="175"/>
                    </a:cubicBezTo>
                    <a:cubicBezTo>
                      <a:pt x="4449" y="66"/>
                      <a:pt x="4223" y="1"/>
                      <a:pt x="399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3"/>
              <p:cNvSpPr/>
              <p:nvPr/>
            </p:nvSpPr>
            <p:spPr>
              <a:xfrm>
                <a:off x="-1436269" y="1753762"/>
                <a:ext cx="181699" cy="176828"/>
              </a:xfrm>
              <a:custGeom>
                <a:avLst/>
                <a:gdLst/>
                <a:ahLst/>
                <a:cxnLst/>
                <a:rect l="l" t="t" r="r" b="b"/>
                <a:pathLst>
                  <a:path w="2611" h="2541" extrusionOk="0">
                    <a:moveTo>
                      <a:pt x="2267" y="1"/>
                    </a:moveTo>
                    <a:cubicBezTo>
                      <a:pt x="2077" y="1"/>
                      <a:pt x="1872" y="174"/>
                      <a:pt x="1864" y="340"/>
                    </a:cubicBezTo>
                    <a:cubicBezTo>
                      <a:pt x="1860" y="399"/>
                      <a:pt x="1864" y="457"/>
                      <a:pt x="1864" y="543"/>
                    </a:cubicBezTo>
                    <a:cubicBezTo>
                      <a:pt x="1793" y="526"/>
                      <a:pt x="1732" y="528"/>
                      <a:pt x="1691" y="498"/>
                    </a:cubicBezTo>
                    <a:cubicBezTo>
                      <a:pt x="1505" y="372"/>
                      <a:pt x="1334" y="217"/>
                      <a:pt x="1139" y="108"/>
                    </a:cubicBezTo>
                    <a:cubicBezTo>
                      <a:pt x="1015" y="38"/>
                      <a:pt x="896" y="4"/>
                      <a:pt x="784" y="4"/>
                    </a:cubicBezTo>
                    <a:cubicBezTo>
                      <a:pt x="608" y="4"/>
                      <a:pt x="448" y="87"/>
                      <a:pt x="311" y="245"/>
                    </a:cubicBezTo>
                    <a:cubicBezTo>
                      <a:pt x="43" y="556"/>
                      <a:pt x="0" y="879"/>
                      <a:pt x="218" y="1172"/>
                    </a:cubicBezTo>
                    <a:cubicBezTo>
                      <a:pt x="311" y="1301"/>
                      <a:pt x="444" y="1397"/>
                      <a:pt x="558" y="1509"/>
                    </a:cubicBezTo>
                    <a:cubicBezTo>
                      <a:pt x="604" y="1553"/>
                      <a:pt x="643" y="1602"/>
                      <a:pt x="686" y="1650"/>
                    </a:cubicBezTo>
                    <a:cubicBezTo>
                      <a:pt x="636" y="1691"/>
                      <a:pt x="591" y="1741"/>
                      <a:pt x="534" y="1767"/>
                    </a:cubicBezTo>
                    <a:cubicBezTo>
                      <a:pt x="112" y="1964"/>
                      <a:pt x="45" y="2202"/>
                      <a:pt x="268" y="2540"/>
                    </a:cubicBezTo>
                    <a:cubicBezTo>
                      <a:pt x="600" y="2471"/>
                      <a:pt x="909" y="2412"/>
                      <a:pt x="1214" y="2343"/>
                    </a:cubicBezTo>
                    <a:cubicBezTo>
                      <a:pt x="1262" y="2328"/>
                      <a:pt x="1303" y="2297"/>
                      <a:pt x="1327" y="2254"/>
                    </a:cubicBezTo>
                    <a:cubicBezTo>
                      <a:pt x="1477" y="1987"/>
                      <a:pt x="1681" y="1820"/>
                      <a:pt x="1987" y="1820"/>
                    </a:cubicBezTo>
                    <a:cubicBezTo>
                      <a:pt x="2037" y="1820"/>
                      <a:pt x="2089" y="1825"/>
                      <a:pt x="2145" y="1834"/>
                    </a:cubicBezTo>
                    <a:cubicBezTo>
                      <a:pt x="2126" y="1544"/>
                      <a:pt x="2202" y="1334"/>
                      <a:pt x="2393" y="1158"/>
                    </a:cubicBezTo>
                    <a:cubicBezTo>
                      <a:pt x="2455" y="1102"/>
                      <a:pt x="2470" y="983"/>
                      <a:pt x="2485" y="890"/>
                    </a:cubicBezTo>
                    <a:cubicBezTo>
                      <a:pt x="2511" y="723"/>
                      <a:pt x="2498" y="544"/>
                      <a:pt x="2544" y="383"/>
                    </a:cubicBezTo>
                    <a:cubicBezTo>
                      <a:pt x="2611" y="162"/>
                      <a:pt x="2524" y="48"/>
                      <a:pt x="2328" y="7"/>
                    </a:cubicBezTo>
                    <a:cubicBezTo>
                      <a:pt x="2308" y="3"/>
                      <a:pt x="2288" y="1"/>
                      <a:pt x="22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3"/>
              <p:cNvSpPr/>
              <p:nvPr/>
            </p:nvSpPr>
            <p:spPr>
              <a:xfrm>
                <a:off x="-1052899" y="2278530"/>
                <a:ext cx="207587" cy="155186"/>
              </a:xfrm>
              <a:custGeom>
                <a:avLst/>
                <a:gdLst/>
                <a:ahLst/>
                <a:cxnLst/>
                <a:rect l="l" t="t" r="r" b="b"/>
                <a:pathLst>
                  <a:path w="2983" h="2230" extrusionOk="0">
                    <a:moveTo>
                      <a:pt x="2677" y="0"/>
                    </a:moveTo>
                    <a:cubicBezTo>
                      <a:pt x="2646" y="0"/>
                      <a:pt x="2613" y="4"/>
                      <a:pt x="2576" y="10"/>
                    </a:cubicBezTo>
                    <a:cubicBezTo>
                      <a:pt x="2396" y="44"/>
                      <a:pt x="2260" y="150"/>
                      <a:pt x="2106" y="224"/>
                    </a:cubicBezTo>
                    <a:cubicBezTo>
                      <a:pt x="1898" y="324"/>
                      <a:pt x="1678" y="388"/>
                      <a:pt x="1456" y="388"/>
                    </a:cubicBezTo>
                    <a:cubicBezTo>
                      <a:pt x="1255" y="388"/>
                      <a:pt x="1053" y="335"/>
                      <a:pt x="857" y="209"/>
                    </a:cubicBezTo>
                    <a:cubicBezTo>
                      <a:pt x="801" y="172"/>
                      <a:pt x="748" y="133"/>
                      <a:pt x="653" y="68"/>
                    </a:cubicBezTo>
                    <a:cubicBezTo>
                      <a:pt x="640" y="666"/>
                      <a:pt x="441" y="1136"/>
                      <a:pt x="1" y="1473"/>
                    </a:cubicBezTo>
                    <a:cubicBezTo>
                      <a:pt x="169" y="1927"/>
                      <a:pt x="382" y="2146"/>
                      <a:pt x="674" y="2146"/>
                    </a:cubicBezTo>
                    <a:cubicBezTo>
                      <a:pt x="721" y="2146"/>
                      <a:pt x="770" y="2140"/>
                      <a:pt x="822" y="2129"/>
                    </a:cubicBezTo>
                    <a:cubicBezTo>
                      <a:pt x="932" y="2106"/>
                      <a:pt x="1050" y="2015"/>
                      <a:pt x="1112" y="1922"/>
                    </a:cubicBezTo>
                    <a:cubicBezTo>
                      <a:pt x="1162" y="1846"/>
                      <a:pt x="1199" y="1801"/>
                      <a:pt x="1240" y="1801"/>
                    </a:cubicBezTo>
                    <a:cubicBezTo>
                      <a:pt x="1274" y="1801"/>
                      <a:pt x="1312" y="1832"/>
                      <a:pt x="1363" y="1902"/>
                    </a:cubicBezTo>
                    <a:cubicBezTo>
                      <a:pt x="1523" y="2122"/>
                      <a:pt x="1713" y="2229"/>
                      <a:pt x="1897" y="2229"/>
                    </a:cubicBezTo>
                    <a:cubicBezTo>
                      <a:pt x="2114" y="2229"/>
                      <a:pt x="2322" y="2079"/>
                      <a:pt x="2461" y="1789"/>
                    </a:cubicBezTo>
                    <a:cubicBezTo>
                      <a:pt x="2595" y="1506"/>
                      <a:pt x="2648" y="1227"/>
                      <a:pt x="2489" y="938"/>
                    </a:cubicBezTo>
                    <a:cubicBezTo>
                      <a:pt x="2401" y="782"/>
                      <a:pt x="2492" y="744"/>
                      <a:pt x="2628" y="730"/>
                    </a:cubicBezTo>
                    <a:cubicBezTo>
                      <a:pt x="2825" y="709"/>
                      <a:pt x="2983" y="488"/>
                      <a:pt x="2949" y="274"/>
                    </a:cubicBezTo>
                    <a:cubicBezTo>
                      <a:pt x="2923" y="95"/>
                      <a:pt x="2840" y="0"/>
                      <a:pt x="267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3"/>
              <p:cNvSpPr/>
              <p:nvPr/>
            </p:nvSpPr>
            <p:spPr>
              <a:xfrm>
                <a:off x="-1096115" y="1646595"/>
                <a:ext cx="197844" cy="182187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618" extrusionOk="0">
                    <a:moveTo>
                      <a:pt x="1549" y="0"/>
                    </a:moveTo>
                    <a:cubicBezTo>
                      <a:pt x="1233" y="0"/>
                      <a:pt x="916" y="215"/>
                      <a:pt x="809" y="529"/>
                    </a:cubicBezTo>
                    <a:cubicBezTo>
                      <a:pt x="776" y="622"/>
                      <a:pt x="759" y="734"/>
                      <a:pt x="780" y="826"/>
                    </a:cubicBezTo>
                    <a:cubicBezTo>
                      <a:pt x="807" y="958"/>
                      <a:pt x="803" y="1028"/>
                      <a:pt x="728" y="1028"/>
                    </a:cubicBezTo>
                    <a:cubicBezTo>
                      <a:pt x="697" y="1028"/>
                      <a:pt x="654" y="1016"/>
                      <a:pt x="596" y="992"/>
                    </a:cubicBezTo>
                    <a:cubicBezTo>
                      <a:pt x="513" y="957"/>
                      <a:pt x="440" y="939"/>
                      <a:pt x="374" y="939"/>
                    </a:cubicBezTo>
                    <a:cubicBezTo>
                      <a:pt x="225" y="939"/>
                      <a:pt x="113" y="1031"/>
                      <a:pt x="1" y="1226"/>
                    </a:cubicBezTo>
                    <a:cubicBezTo>
                      <a:pt x="380" y="1629"/>
                      <a:pt x="380" y="1629"/>
                      <a:pt x="549" y="2281"/>
                    </a:cubicBezTo>
                    <a:lnTo>
                      <a:pt x="1194" y="2618"/>
                    </a:lnTo>
                    <a:cubicBezTo>
                      <a:pt x="1588" y="2276"/>
                      <a:pt x="1913" y="1722"/>
                      <a:pt x="2545" y="1722"/>
                    </a:cubicBezTo>
                    <a:cubicBezTo>
                      <a:pt x="2627" y="1722"/>
                      <a:pt x="2715" y="1731"/>
                      <a:pt x="2809" y="1752"/>
                    </a:cubicBezTo>
                    <a:cubicBezTo>
                      <a:pt x="2842" y="1308"/>
                      <a:pt x="2731" y="1144"/>
                      <a:pt x="2372" y="1009"/>
                    </a:cubicBezTo>
                    <a:cubicBezTo>
                      <a:pt x="2314" y="988"/>
                      <a:pt x="2270" y="858"/>
                      <a:pt x="2266" y="774"/>
                    </a:cubicBezTo>
                    <a:cubicBezTo>
                      <a:pt x="2246" y="434"/>
                      <a:pt x="1956" y="57"/>
                      <a:pt x="1657" y="9"/>
                    </a:cubicBezTo>
                    <a:cubicBezTo>
                      <a:pt x="1621" y="3"/>
                      <a:pt x="1585" y="0"/>
                      <a:pt x="15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3"/>
              <p:cNvSpPr/>
              <p:nvPr/>
            </p:nvSpPr>
            <p:spPr>
              <a:xfrm>
                <a:off x="-812745" y="1941651"/>
                <a:ext cx="156090" cy="209118"/>
              </a:xfrm>
              <a:custGeom>
                <a:avLst/>
                <a:gdLst/>
                <a:ahLst/>
                <a:cxnLst/>
                <a:rect l="l" t="t" r="r" b="b"/>
                <a:pathLst>
                  <a:path w="2243" h="3005" extrusionOk="0">
                    <a:moveTo>
                      <a:pt x="834" y="0"/>
                    </a:moveTo>
                    <a:cubicBezTo>
                      <a:pt x="686" y="0"/>
                      <a:pt x="552" y="60"/>
                      <a:pt x="450" y="251"/>
                    </a:cubicBezTo>
                    <a:cubicBezTo>
                      <a:pt x="431" y="284"/>
                      <a:pt x="387" y="310"/>
                      <a:pt x="349" y="329"/>
                    </a:cubicBezTo>
                    <a:cubicBezTo>
                      <a:pt x="160" y="423"/>
                      <a:pt x="54" y="529"/>
                      <a:pt x="121" y="784"/>
                    </a:cubicBezTo>
                    <a:cubicBezTo>
                      <a:pt x="160" y="931"/>
                      <a:pt x="50" y="1117"/>
                      <a:pt x="0" y="1310"/>
                    </a:cubicBezTo>
                    <a:cubicBezTo>
                      <a:pt x="530" y="1616"/>
                      <a:pt x="667" y="2051"/>
                      <a:pt x="422" y="2648"/>
                    </a:cubicBezTo>
                    <a:cubicBezTo>
                      <a:pt x="387" y="2733"/>
                      <a:pt x="422" y="2938"/>
                      <a:pt x="465" y="2949"/>
                    </a:cubicBezTo>
                    <a:cubicBezTo>
                      <a:pt x="560" y="2976"/>
                      <a:pt x="676" y="3004"/>
                      <a:pt x="778" y="3004"/>
                    </a:cubicBezTo>
                    <a:cubicBezTo>
                      <a:pt x="838" y="3004"/>
                      <a:pt x="892" y="2994"/>
                      <a:pt x="935" y="2969"/>
                    </a:cubicBezTo>
                    <a:cubicBezTo>
                      <a:pt x="1169" y="2826"/>
                      <a:pt x="1329" y="2590"/>
                      <a:pt x="1290" y="2283"/>
                    </a:cubicBezTo>
                    <a:cubicBezTo>
                      <a:pt x="1276" y="2163"/>
                      <a:pt x="1293" y="2105"/>
                      <a:pt x="1395" y="2105"/>
                    </a:cubicBezTo>
                    <a:cubicBezTo>
                      <a:pt x="1416" y="2105"/>
                      <a:pt x="1440" y="2108"/>
                      <a:pt x="1468" y="2113"/>
                    </a:cubicBezTo>
                    <a:cubicBezTo>
                      <a:pt x="1515" y="2120"/>
                      <a:pt x="1559" y="2123"/>
                      <a:pt x="1599" y="2123"/>
                    </a:cubicBezTo>
                    <a:cubicBezTo>
                      <a:pt x="1822" y="2123"/>
                      <a:pt x="1949" y="2013"/>
                      <a:pt x="2048" y="1774"/>
                    </a:cubicBezTo>
                    <a:cubicBezTo>
                      <a:pt x="2243" y="1297"/>
                      <a:pt x="2039" y="832"/>
                      <a:pt x="1546" y="687"/>
                    </a:cubicBezTo>
                    <a:cubicBezTo>
                      <a:pt x="1412" y="646"/>
                      <a:pt x="1379" y="606"/>
                      <a:pt x="1412" y="477"/>
                    </a:cubicBezTo>
                    <a:cubicBezTo>
                      <a:pt x="1464" y="271"/>
                      <a:pt x="1384" y="132"/>
                      <a:pt x="1178" y="69"/>
                    </a:cubicBezTo>
                    <a:cubicBezTo>
                      <a:pt x="1060" y="32"/>
                      <a:pt x="943" y="0"/>
                      <a:pt x="8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3"/>
              <p:cNvSpPr/>
              <p:nvPr/>
            </p:nvSpPr>
            <p:spPr>
              <a:xfrm>
                <a:off x="-1432024" y="2152923"/>
                <a:ext cx="149688" cy="200002"/>
              </a:xfrm>
              <a:custGeom>
                <a:avLst/>
                <a:gdLst/>
                <a:ahLst/>
                <a:cxnLst/>
                <a:rect l="l" t="t" r="r" b="b"/>
                <a:pathLst>
                  <a:path w="2151" h="2874" extrusionOk="0">
                    <a:moveTo>
                      <a:pt x="300" y="0"/>
                    </a:moveTo>
                    <a:lnTo>
                      <a:pt x="300" y="0"/>
                    </a:lnTo>
                    <a:cubicBezTo>
                      <a:pt x="4" y="316"/>
                      <a:pt x="71" y="541"/>
                      <a:pt x="573" y="883"/>
                    </a:cubicBezTo>
                    <a:cubicBezTo>
                      <a:pt x="510" y="940"/>
                      <a:pt x="456" y="994"/>
                      <a:pt x="396" y="1039"/>
                    </a:cubicBezTo>
                    <a:cubicBezTo>
                      <a:pt x="123" y="1247"/>
                      <a:pt x="1" y="1598"/>
                      <a:pt x="86" y="1931"/>
                    </a:cubicBezTo>
                    <a:cubicBezTo>
                      <a:pt x="175" y="2291"/>
                      <a:pt x="389" y="2497"/>
                      <a:pt x="748" y="2535"/>
                    </a:cubicBezTo>
                    <a:cubicBezTo>
                      <a:pt x="755" y="2535"/>
                      <a:pt x="763" y="2536"/>
                      <a:pt x="771" y="2536"/>
                    </a:cubicBezTo>
                    <a:cubicBezTo>
                      <a:pt x="863" y="2536"/>
                      <a:pt x="961" y="2488"/>
                      <a:pt x="1050" y="2449"/>
                    </a:cubicBezTo>
                    <a:cubicBezTo>
                      <a:pt x="1097" y="2428"/>
                      <a:pt x="1134" y="2411"/>
                      <a:pt x="1168" y="2411"/>
                    </a:cubicBezTo>
                    <a:cubicBezTo>
                      <a:pt x="1209" y="2411"/>
                      <a:pt x="1244" y="2437"/>
                      <a:pt x="1283" y="2516"/>
                    </a:cubicBezTo>
                    <a:cubicBezTo>
                      <a:pt x="1397" y="2755"/>
                      <a:pt x="1548" y="2873"/>
                      <a:pt x="1737" y="2873"/>
                    </a:cubicBezTo>
                    <a:cubicBezTo>
                      <a:pt x="1859" y="2873"/>
                      <a:pt x="1997" y="2824"/>
                      <a:pt x="2150" y="2726"/>
                    </a:cubicBezTo>
                    <a:cubicBezTo>
                      <a:pt x="1994" y="2293"/>
                      <a:pt x="1870" y="1851"/>
                      <a:pt x="2139" y="1397"/>
                    </a:cubicBezTo>
                    <a:cubicBezTo>
                      <a:pt x="1864" y="1169"/>
                      <a:pt x="1693" y="886"/>
                      <a:pt x="1716" y="520"/>
                    </a:cubicBezTo>
                    <a:cubicBezTo>
                      <a:pt x="892" y="517"/>
                      <a:pt x="868" y="507"/>
                      <a:pt x="30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3"/>
              <p:cNvSpPr/>
              <p:nvPr/>
            </p:nvSpPr>
            <p:spPr>
              <a:xfrm>
                <a:off x="-1259024" y="2138031"/>
                <a:ext cx="190189" cy="217330"/>
              </a:xfrm>
              <a:custGeom>
                <a:avLst/>
                <a:gdLst/>
                <a:ahLst/>
                <a:cxnLst/>
                <a:rect l="l" t="t" r="r" b="b"/>
                <a:pathLst>
                  <a:path w="2733" h="3123" extrusionOk="0">
                    <a:moveTo>
                      <a:pt x="1321" y="0"/>
                    </a:moveTo>
                    <a:cubicBezTo>
                      <a:pt x="1255" y="0"/>
                      <a:pt x="1185" y="34"/>
                      <a:pt x="1114" y="95"/>
                    </a:cubicBezTo>
                    <a:cubicBezTo>
                      <a:pt x="818" y="346"/>
                      <a:pt x="480" y="565"/>
                      <a:pt x="240" y="863"/>
                    </a:cubicBezTo>
                    <a:cubicBezTo>
                      <a:pt x="1" y="1160"/>
                      <a:pt x="84" y="1318"/>
                      <a:pt x="436" y="1487"/>
                    </a:cubicBezTo>
                    <a:cubicBezTo>
                      <a:pt x="463" y="1502"/>
                      <a:pt x="488" y="1530"/>
                      <a:pt x="523" y="1559"/>
                    </a:cubicBezTo>
                    <a:cubicBezTo>
                      <a:pt x="480" y="1636"/>
                      <a:pt x="443" y="1708"/>
                      <a:pt x="400" y="1780"/>
                    </a:cubicBezTo>
                    <a:cubicBezTo>
                      <a:pt x="79" y="2325"/>
                      <a:pt x="471" y="2895"/>
                      <a:pt x="841" y="3085"/>
                    </a:cubicBezTo>
                    <a:cubicBezTo>
                      <a:pt x="892" y="3111"/>
                      <a:pt x="937" y="3122"/>
                      <a:pt x="979" y="3122"/>
                    </a:cubicBezTo>
                    <a:cubicBezTo>
                      <a:pt x="1137" y="3122"/>
                      <a:pt x="1239" y="2965"/>
                      <a:pt x="1355" y="2862"/>
                    </a:cubicBezTo>
                    <a:cubicBezTo>
                      <a:pt x="1424" y="2801"/>
                      <a:pt x="1478" y="2719"/>
                      <a:pt x="1547" y="2635"/>
                    </a:cubicBezTo>
                    <a:cubicBezTo>
                      <a:pt x="1665" y="2836"/>
                      <a:pt x="1845" y="2939"/>
                      <a:pt x="2022" y="2939"/>
                    </a:cubicBezTo>
                    <a:cubicBezTo>
                      <a:pt x="2181" y="2939"/>
                      <a:pt x="2339" y="2855"/>
                      <a:pt x="2448" y="2683"/>
                    </a:cubicBezTo>
                    <a:cubicBezTo>
                      <a:pt x="2600" y="2444"/>
                      <a:pt x="2715" y="2135"/>
                      <a:pt x="2721" y="1857"/>
                    </a:cubicBezTo>
                    <a:cubicBezTo>
                      <a:pt x="2732" y="1392"/>
                      <a:pt x="2637" y="926"/>
                      <a:pt x="2587" y="459"/>
                    </a:cubicBezTo>
                    <a:cubicBezTo>
                      <a:pt x="2576" y="350"/>
                      <a:pt x="2533" y="294"/>
                      <a:pt x="2455" y="294"/>
                    </a:cubicBezTo>
                    <a:cubicBezTo>
                      <a:pt x="2421" y="294"/>
                      <a:pt x="2380" y="304"/>
                      <a:pt x="2333" y="326"/>
                    </a:cubicBezTo>
                    <a:cubicBezTo>
                      <a:pt x="2281" y="673"/>
                      <a:pt x="2312" y="1045"/>
                      <a:pt x="2203" y="1383"/>
                    </a:cubicBezTo>
                    <a:lnTo>
                      <a:pt x="2073" y="1362"/>
                    </a:lnTo>
                    <a:cubicBezTo>
                      <a:pt x="2095" y="1065"/>
                      <a:pt x="2121" y="768"/>
                      <a:pt x="2134" y="469"/>
                    </a:cubicBezTo>
                    <a:cubicBezTo>
                      <a:pt x="2138" y="400"/>
                      <a:pt x="2100" y="329"/>
                      <a:pt x="2082" y="259"/>
                    </a:cubicBezTo>
                    <a:cubicBezTo>
                      <a:pt x="2024" y="307"/>
                      <a:pt x="1939" y="342"/>
                      <a:pt x="1911" y="405"/>
                    </a:cubicBezTo>
                    <a:cubicBezTo>
                      <a:pt x="1762" y="731"/>
                      <a:pt x="1634" y="1065"/>
                      <a:pt x="1487" y="1390"/>
                    </a:cubicBezTo>
                    <a:cubicBezTo>
                      <a:pt x="1452" y="1472"/>
                      <a:pt x="1376" y="1537"/>
                      <a:pt x="1318" y="1608"/>
                    </a:cubicBezTo>
                    <a:lnTo>
                      <a:pt x="1236" y="1550"/>
                    </a:lnTo>
                    <a:lnTo>
                      <a:pt x="1781" y="229"/>
                    </a:lnTo>
                    <a:lnTo>
                      <a:pt x="1716" y="179"/>
                    </a:lnTo>
                    <a:cubicBezTo>
                      <a:pt x="1491" y="433"/>
                      <a:pt x="1268" y="690"/>
                      <a:pt x="1041" y="939"/>
                    </a:cubicBezTo>
                    <a:cubicBezTo>
                      <a:pt x="991" y="993"/>
                      <a:pt x="919" y="1024"/>
                      <a:pt x="855" y="1065"/>
                    </a:cubicBezTo>
                    <a:cubicBezTo>
                      <a:pt x="874" y="985"/>
                      <a:pt x="870" y="883"/>
                      <a:pt x="919" y="827"/>
                    </a:cubicBezTo>
                    <a:cubicBezTo>
                      <a:pt x="1114" y="591"/>
                      <a:pt x="1326" y="366"/>
                      <a:pt x="1534" y="138"/>
                    </a:cubicBezTo>
                    <a:cubicBezTo>
                      <a:pt x="1468" y="43"/>
                      <a:pt x="1396" y="0"/>
                      <a:pt x="13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3"/>
              <p:cNvSpPr/>
              <p:nvPr/>
            </p:nvSpPr>
            <p:spPr>
              <a:xfrm>
                <a:off x="-1402518" y="1932187"/>
                <a:ext cx="216773" cy="198888"/>
              </a:xfrm>
              <a:custGeom>
                <a:avLst/>
                <a:gdLst/>
                <a:ahLst/>
                <a:cxnLst/>
                <a:rect l="l" t="t" r="r" b="b"/>
                <a:pathLst>
                  <a:path w="3115" h="2858" extrusionOk="0">
                    <a:moveTo>
                      <a:pt x="1746" y="0"/>
                    </a:moveTo>
                    <a:cubicBezTo>
                      <a:pt x="1513" y="0"/>
                      <a:pt x="1364" y="202"/>
                      <a:pt x="1407" y="491"/>
                    </a:cubicBezTo>
                    <a:cubicBezTo>
                      <a:pt x="1412" y="532"/>
                      <a:pt x="1392" y="612"/>
                      <a:pt x="1375" y="613"/>
                    </a:cubicBezTo>
                    <a:cubicBezTo>
                      <a:pt x="1364" y="615"/>
                      <a:pt x="1352" y="615"/>
                      <a:pt x="1341" y="615"/>
                    </a:cubicBezTo>
                    <a:cubicBezTo>
                      <a:pt x="1298" y="615"/>
                      <a:pt x="1255" y="607"/>
                      <a:pt x="1215" y="589"/>
                    </a:cubicBezTo>
                    <a:cubicBezTo>
                      <a:pt x="1062" y="522"/>
                      <a:pt x="917" y="488"/>
                      <a:pt x="783" y="488"/>
                    </a:cubicBezTo>
                    <a:cubicBezTo>
                      <a:pt x="566" y="488"/>
                      <a:pt x="375" y="576"/>
                      <a:pt x="214" y="753"/>
                    </a:cubicBezTo>
                    <a:cubicBezTo>
                      <a:pt x="58" y="924"/>
                      <a:pt x="0" y="1113"/>
                      <a:pt x="89" y="1340"/>
                    </a:cubicBezTo>
                    <a:cubicBezTo>
                      <a:pt x="188" y="1589"/>
                      <a:pt x="310" y="1804"/>
                      <a:pt x="608" y="1843"/>
                    </a:cubicBezTo>
                    <a:cubicBezTo>
                      <a:pt x="678" y="1855"/>
                      <a:pt x="747" y="1871"/>
                      <a:pt x="840" y="1890"/>
                    </a:cubicBezTo>
                    <a:cubicBezTo>
                      <a:pt x="812" y="1949"/>
                      <a:pt x="805" y="1987"/>
                      <a:pt x="782" y="2005"/>
                    </a:cubicBezTo>
                    <a:cubicBezTo>
                      <a:pt x="500" y="2247"/>
                      <a:pt x="506" y="2496"/>
                      <a:pt x="827" y="2691"/>
                    </a:cubicBezTo>
                    <a:cubicBezTo>
                      <a:pt x="1002" y="2796"/>
                      <a:pt x="1190" y="2858"/>
                      <a:pt x="1379" y="2858"/>
                    </a:cubicBezTo>
                    <a:cubicBezTo>
                      <a:pt x="1512" y="2858"/>
                      <a:pt x="1647" y="2827"/>
                      <a:pt x="1778" y="2760"/>
                    </a:cubicBezTo>
                    <a:cubicBezTo>
                      <a:pt x="2161" y="2564"/>
                      <a:pt x="2524" y="2330"/>
                      <a:pt x="2875" y="2124"/>
                    </a:cubicBezTo>
                    <a:lnTo>
                      <a:pt x="2813" y="1778"/>
                    </a:lnTo>
                    <a:cubicBezTo>
                      <a:pt x="2740" y="1760"/>
                      <a:pt x="2669" y="1752"/>
                      <a:pt x="2599" y="1752"/>
                    </a:cubicBezTo>
                    <a:cubicBezTo>
                      <a:pt x="2339" y="1752"/>
                      <a:pt x="2100" y="1865"/>
                      <a:pt x="1855" y="1951"/>
                    </a:cubicBezTo>
                    <a:cubicBezTo>
                      <a:pt x="1793" y="1974"/>
                      <a:pt x="1723" y="1968"/>
                      <a:pt x="1656" y="1977"/>
                    </a:cubicBezTo>
                    <a:cubicBezTo>
                      <a:pt x="1702" y="1922"/>
                      <a:pt x="1738" y="1838"/>
                      <a:pt x="1795" y="1819"/>
                    </a:cubicBezTo>
                    <a:cubicBezTo>
                      <a:pt x="2130" y="1713"/>
                      <a:pt x="2468" y="1622"/>
                      <a:pt x="2804" y="1526"/>
                    </a:cubicBezTo>
                    <a:cubicBezTo>
                      <a:pt x="2347" y="1303"/>
                      <a:pt x="1773" y="1347"/>
                      <a:pt x="1275" y="1147"/>
                    </a:cubicBezTo>
                    <a:cubicBezTo>
                      <a:pt x="1279" y="1119"/>
                      <a:pt x="1282" y="1091"/>
                      <a:pt x="1286" y="1063"/>
                    </a:cubicBezTo>
                    <a:cubicBezTo>
                      <a:pt x="1313" y="1064"/>
                      <a:pt x="1340" y="1064"/>
                      <a:pt x="1367" y="1064"/>
                    </a:cubicBezTo>
                    <a:cubicBezTo>
                      <a:pt x="1421" y="1064"/>
                      <a:pt x="1476" y="1064"/>
                      <a:pt x="1528" y="1074"/>
                    </a:cubicBezTo>
                    <a:cubicBezTo>
                      <a:pt x="1927" y="1152"/>
                      <a:pt x="2325" y="1238"/>
                      <a:pt x="2724" y="1310"/>
                    </a:cubicBezTo>
                    <a:cubicBezTo>
                      <a:pt x="2732" y="1312"/>
                      <a:pt x="2740" y="1312"/>
                      <a:pt x="2748" y="1312"/>
                    </a:cubicBezTo>
                    <a:cubicBezTo>
                      <a:pt x="2807" y="1312"/>
                      <a:pt x="2870" y="1280"/>
                      <a:pt x="2932" y="1266"/>
                    </a:cubicBezTo>
                    <a:cubicBezTo>
                      <a:pt x="2927" y="1245"/>
                      <a:pt x="2921" y="1225"/>
                      <a:pt x="2916" y="1204"/>
                    </a:cubicBezTo>
                    <a:cubicBezTo>
                      <a:pt x="2654" y="1087"/>
                      <a:pt x="2392" y="974"/>
                      <a:pt x="2133" y="848"/>
                    </a:cubicBezTo>
                    <a:cubicBezTo>
                      <a:pt x="2079" y="820"/>
                      <a:pt x="2048" y="747"/>
                      <a:pt x="2007" y="693"/>
                    </a:cubicBezTo>
                    <a:cubicBezTo>
                      <a:pt x="2052" y="693"/>
                      <a:pt x="2101" y="684"/>
                      <a:pt x="2146" y="684"/>
                    </a:cubicBezTo>
                    <a:cubicBezTo>
                      <a:pt x="2172" y="684"/>
                      <a:pt x="2197" y="687"/>
                      <a:pt x="2219" y="697"/>
                    </a:cubicBezTo>
                    <a:cubicBezTo>
                      <a:pt x="2421" y="784"/>
                      <a:pt x="2613" y="896"/>
                      <a:pt x="2813" y="983"/>
                    </a:cubicBezTo>
                    <a:cubicBezTo>
                      <a:pt x="2890" y="1015"/>
                      <a:pt x="2984" y="1004"/>
                      <a:pt x="3070" y="1011"/>
                    </a:cubicBezTo>
                    <a:lnTo>
                      <a:pt x="3114" y="935"/>
                    </a:lnTo>
                    <a:cubicBezTo>
                      <a:pt x="2942" y="769"/>
                      <a:pt x="2782" y="586"/>
                      <a:pt x="2592" y="441"/>
                    </a:cubicBezTo>
                    <a:cubicBezTo>
                      <a:pt x="2392" y="286"/>
                      <a:pt x="2174" y="141"/>
                      <a:pt x="1942" y="43"/>
                    </a:cubicBezTo>
                    <a:cubicBezTo>
                      <a:pt x="1872" y="14"/>
                      <a:pt x="1806" y="0"/>
                      <a:pt x="17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3"/>
              <p:cNvSpPr/>
              <p:nvPr/>
            </p:nvSpPr>
            <p:spPr>
              <a:xfrm>
                <a:off x="-1023045" y="1839425"/>
                <a:ext cx="202437" cy="191094"/>
              </a:xfrm>
              <a:custGeom>
                <a:avLst/>
                <a:gdLst/>
                <a:ahLst/>
                <a:cxnLst/>
                <a:rect l="l" t="t" r="r" b="b"/>
                <a:pathLst>
                  <a:path w="2909" h="2746" extrusionOk="0">
                    <a:moveTo>
                      <a:pt x="1552" y="0"/>
                    </a:moveTo>
                    <a:cubicBezTo>
                      <a:pt x="1517" y="0"/>
                      <a:pt x="1478" y="6"/>
                      <a:pt x="1441" y="14"/>
                    </a:cubicBezTo>
                    <a:cubicBezTo>
                      <a:pt x="1339" y="34"/>
                      <a:pt x="1236" y="101"/>
                      <a:pt x="1157" y="172"/>
                    </a:cubicBezTo>
                    <a:cubicBezTo>
                      <a:pt x="634" y="631"/>
                      <a:pt x="289" y="1214"/>
                      <a:pt x="1" y="1837"/>
                    </a:cubicBezTo>
                    <a:lnTo>
                      <a:pt x="64" y="1896"/>
                    </a:lnTo>
                    <a:lnTo>
                      <a:pt x="867" y="976"/>
                    </a:lnTo>
                    <a:lnTo>
                      <a:pt x="941" y="1032"/>
                    </a:lnTo>
                    <a:cubicBezTo>
                      <a:pt x="757" y="1441"/>
                      <a:pt x="341" y="1703"/>
                      <a:pt x="135" y="2097"/>
                    </a:cubicBezTo>
                    <a:lnTo>
                      <a:pt x="190" y="2162"/>
                    </a:lnTo>
                    <a:lnTo>
                      <a:pt x="1814" y="1177"/>
                    </a:lnTo>
                    <a:lnTo>
                      <a:pt x="1868" y="1231"/>
                    </a:lnTo>
                    <a:cubicBezTo>
                      <a:pt x="1801" y="1298"/>
                      <a:pt x="1744" y="1382"/>
                      <a:pt x="1666" y="1432"/>
                    </a:cubicBezTo>
                    <a:cubicBezTo>
                      <a:pt x="1238" y="1697"/>
                      <a:pt x="805" y="1952"/>
                      <a:pt x="378" y="2221"/>
                    </a:cubicBezTo>
                    <a:cubicBezTo>
                      <a:pt x="322" y="2257"/>
                      <a:pt x="298" y="2344"/>
                      <a:pt x="259" y="2409"/>
                    </a:cubicBezTo>
                    <a:cubicBezTo>
                      <a:pt x="311" y="2413"/>
                      <a:pt x="369" y="2430"/>
                      <a:pt x="419" y="2430"/>
                    </a:cubicBezTo>
                    <a:cubicBezTo>
                      <a:pt x="439" y="2430"/>
                      <a:pt x="458" y="2427"/>
                      <a:pt x="475" y="2420"/>
                    </a:cubicBezTo>
                    <a:cubicBezTo>
                      <a:pt x="761" y="2311"/>
                      <a:pt x="1038" y="2181"/>
                      <a:pt x="1322" y="2065"/>
                    </a:cubicBezTo>
                    <a:cubicBezTo>
                      <a:pt x="1343" y="2057"/>
                      <a:pt x="1367" y="2054"/>
                      <a:pt x="1391" y="2054"/>
                    </a:cubicBezTo>
                    <a:cubicBezTo>
                      <a:pt x="1422" y="2054"/>
                      <a:pt x="1454" y="2058"/>
                      <a:pt x="1486" y="2058"/>
                    </a:cubicBezTo>
                    <a:cubicBezTo>
                      <a:pt x="1489" y="2058"/>
                      <a:pt x="1493" y="2058"/>
                      <a:pt x="1497" y="2058"/>
                    </a:cubicBezTo>
                    <a:lnTo>
                      <a:pt x="1497" y="2058"/>
                    </a:lnTo>
                    <a:cubicBezTo>
                      <a:pt x="1458" y="2110"/>
                      <a:pt x="1430" y="2186"/>
                      <a:pt x="1380" y="2208"/>
                    </a:cubicBezTo>
                    <a:cubicBezTo>
                      <a:pt x="1116" y="2325"/>
                      <a:pt x="844" y="2426"/>
                      <a:pt x="577" y="2534"/>
                    </a:cubicBezTo>
                    <a:cubicBezTo>
                      <a:pt x="497" y="2567"/>
                      <a:pt x="424" y="2613"/>
                      <a:pt x="350" y="2652"/>
                    </a:cubicBezTo>
                    <a:lnTo>
                      <a:pt x="372" y="2745"/>
                    </a:lnTo>
                    <a:cubicBezTo>
                      <a:pt x="551" y="2736"/>
                      <a:pt x="735" y="2745"/>
                      <a:pt x="911" y="2712"/>
                    </a:cubicBezTo>
                    <a:cubicBezTo>
                      <a:pt x="1270" y="2643"/>
                      <a:pt x="1627" y="2554"/>
                      <a:pt x="1982" y="2467"/>
                    </a:cubicBezTo>
                    <a:cubicBezTo>
                      <a:pt x="2073" y="2446"/>
                      <a:pt x="2162" y="2413"/>
                      <a:pt x="2244" y="2368"/>
                    </a:cubicBezTo>
                    <a:cubicBezTo>
                      <a:pt x="2545" y="2212"/>
                      <a:pt x="2550" y="2010"/>
                      <a:pt x="2266" y="1822"/>
                    </a:cubicBezTo>
                    <a:cubicBezTo>
                      <a:pt x="2225" y="1794"/>
                      <a:pt x="2190" y="1759"/>
                      <a:pt x="2123" y="1703"/>
                    </a:cubicBezTo>
                    <a:cubicBezTo>
                      <a:pt x="2199" y="1662"/>
                      <a:pt x="2251" y="1610"/>
                      <a:pt x="2307" y="1604"/>
                    </a:cubicBezTo>
                    <a:cubicBezTo>
                      <a:pt x="2628" y="1578"/>
                      <a:pt x="2760" y="1359"/>
                      <a:pt x="2831" y="1090"/>
                    </a:cubicBezTo>
                    <a:cubicBezTo>
                      <a:pt x="2909" y="787"/>
                      <a:pt x="2903" y="491"/>
                      <a:pt x="2669" y="250"/>
                    </a:cubicBezTo>
                    <a:cubicBezTo>
                      <a:pt x="2565" y="143"/>
                      <a:pt x="2443" y="90"/>
                      <a:pt x="2313" y="90"/>
                    </a:cubicBezTo>
                    <a:cubicBezTo>
                      <a:pt x="2120" y="90"/>
                      <a:pt x="1908" y="206"/>
                      <a:pt x="1703" y="441"/>
                    </a:cubicBezTo>
                    <a:cubicBezTo>
                      <a:pt x="1677" y="347"/>
                      <a:pt x="1627" y="268"/>
                      <a:pt x="1645" y="218"/>
                    </a:cubicBezTo>
                    <a:cubicBezTo>
                      <a:pt x="1712" y="44"/>
                      <a:pt x="1646" y="0"/>
                      <a:pt x="155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3"/>
              <p:cNvSpPr/>
              <p:nvPr/>
            </p:nvSpPr>
            <p:spPr>
              <a:xfrm>
                <a:off x="-1032092" y="2068442"/>
                <a:ext cx="204386" cy="172514"/>
              </a:xfrm>
              <a:custGeom>
                <a:avLst/>
                <a:gdLst/>
                <a:ahLst/>
                <a:cxnLst/>
                <a:rect l="l" t="t" r="r" b="b"/>
                <a:pathLst>
                  <a:path w="2937" h="2479" extrusionOk="0">
                    <a:moveTo>
                      <a:pt x="1680" y="0"/>
                    </a:moveTo>
                    <a:cubicBezTo>
                      <a:pt x="1451" y="0"/>
                      <a:pt x="1222" y="27"/>
                      <a:pt x="993" y="71"/>
                    </a:cubicBezTo>
                    <a:cubicBezTo>
                      <a:pt x="893" y="90"/>
                      <a:pt x="789" y="95"/>
                      <a:pt x="694" y="131"/>
                    </a:cubicBezTo>
                    <a:cubicBezTo>
                      <a:pt x="612" y="160"/>
                      <a:pt x="545" y="222"/>
                      <a:pt x="471" y="270"/>
                    </a:cubicBezTo>
                    <a:cubicBezTo>
                      <a:pt x="478" y="296"/>
                      <a:pt x="486" y="322"/>
                      <a:pt x="493" y="348"/>
                    </a:cubicBezTo>
                    <a:lnTo>
                      <a:pt x="1783" y="707"/>
                    </a:lnTo>
                    <a:cubicBezTo>
                      <a:pt x="1779" y="738"/>
                      <a:pt x="1773" y="772"/>
                      <a:pt x="1770" y="803"/>
                    </a:cubicBezTo>
                    <a:cubicBezTo>
                      <a:pt x="1718" y="803"/>
                      <a:pt x="1665" y="810"/>
                      <a:pt x="1614" y="810"/>
                    </a:cubicBezTo>
                    <a:cubicBezTo>
                      <a:pt x="1585" y="810"/>
                      <a:pt x="1557" y="808"/>
                      <a:pt x="1530" y="802"/>
                    </a:cubicBezTo>
                    <a:cubicBezTo>
                      <a:pt x="1210" y="720"/>
                      <a:pt x="895" y="623"/>
                      <a:pt x="573" y="541"/>
                    </a:cubicBezTo>
                    <a:cubicBezTo>
                      <a:pt x="555" y="537"/>
                      <a:pt x="537" y="535"/>
                      <a:pt x="518" y="535"/>
                    </a:cubicBezTo>
                    <a:cubicBezTo>
                      <a:pt x="465" y="535"/>
                      <a:pt x="408" y="548"/>
                      <a:pt x="354" y="553"/>
                    </a:cubicBezTo>
                    <a:lnTo>
                      <a:pt x="326" y="645"/>
                    </a:lnTo>
                    <a:lnTo>
                      <a:pt x="2011" y="1671"/>
                    </a:lnTo>
                    <a:lnTo>
                      <a:pt x="2017" y="1725"/>
                    </a:lnTo>
                    <a:cubicBezTo>
                      <a:pt x="1930" y="1714"/>
                      <a:pt x="1829" y="1729"/>
                      <a:pt x="1759" y="1688"/>
                    </a:cubicBezTo>
                    <a:cubicBezTo>
                      <a:pt x="1296" y="1417"/>
                      <a:pt x="841" y="1130"/>
                      <a:pt x="382" y="852"/>
                    </a:cubicBezTo>
                    <a:cubicBezTo>
                      <a:pt x="330" y="824"/>
                      <a:pt x="274" y="800"/>
                      <a:pt x="218" y="779"/>
                    </a:cubicBezTo>
                    <a:lnTo>
                      <a:pt x="174" y="837"/>
                    </a:lnTo>
                    <a:lnTo>
                      <a:pt x="1209" y="1879"/>
                    </a:lnTo>
                    <a:lnTo>
                      <a:pt x="1114" y="1972"/>
                    </a:lnTo>
                    <a:lnTo>
                      <a:pt x="73" y="974"/>
                    </a:lnTo>
                    <a:lnTo>
                      <a:pt x="12" y="995"/>
                    </a:lnTo>
                    <a:cubicBezTo>
                      <a:pt x="16" y="1047"/>
                      <a:pt x="1" y="1114"/>
                      <a:pt x="29" y="1149"/>
                    </a:cubicBezTo>
                    <a:cubicBezTo>
                      <a:pt x="261" y="1454"/>
                      <a:pt x="484" y="1770"/>
                      <a:pt x="746" y="2046"/>
                    </a:cubicBezTo>
                    <a:cubicBezTo>
                      <a:pt x="898" y="2206"/>
                      <a:pt x="1108" y="2325"/>
                      <a:pt x="1313" y="2418"/>
                    </a:cubicBezTo>
                    <a:cubicBezTo>
                      <a:pt x="1398" y="2457"/>
                      <a:pt x="1461" y="2478"/>
                      <a:pt x="1507" y="2478"/>
                    </a:cubicBezTo>
                    <a:cubicBezTo>
                      <a:pt x="1598" y="2478"/>
                      <a:pt x="1624" y="2395"/>
                      <a:pt x="1636" y="2210"/>
                    </a:cubicBezTo>
                    <a:cubicBezTo>
                      <a:pt x="1640" y="2164"/>
                      <a:pt x="1660" y="2117"/>
                      <a:pt x="1677" y="2045"/>
                    </a:cubicBezTo>
                    <a:cubicBezTo>
                      <a:pt x="1790" y="2102"/>
                      <a:pt x="1881" y="2162"/>
                      <a:pt x="1982" y="2193"/>
                    </a:cubicBezTo>
                    <a:cubicBezTo>
                      <a:pt x="2038" y="2210"/>
                      <a:pt x="2096" y="2218"/>
                      <a:pt x="2154" y="2218"/>
                    </a:cubicBezTo>
                    <a:cubicBezTo>
                      <a:pt x="2542" y="2218"/>
                      <a:pt x="2937" y="1865"/>
                      <a:pt x="2924" y="1537"/>
                    </a:cubicBezTo>
                    <a:cubicBezTo>
                      <a:pt x="2912" y="1221"/>
                      <a:pt x="2836" y="1090"/>
                      <a:pt x="2485" y="978"/>
                    </a:cubicBezTo>
                    <a:cubicBezTo>
                      <a:pt x="2413" y="954"/>
                      <a:pt x="2348" y="911"/>
                      <a:pt x="2236" y="855"/>
                    </a:cubicBezTo>
                    <a:cubicBezTo>
                      <a:pt x="2420" y="766"/>
                      <a:pt x="2552" y="735"/>
                      <a:pt x="2637" y="655"/>
                    </a:cubicBezTo>
                    <a:cubicBezTo>
                      <a:pt x="2823" y="484"/>
                      <a:pt x="2708" y="199"/>
                      <a:pt x="2433" y="112"/>
                    </a:cubicBezTo>
                    <a:cubicBezTo>
                      <a:pt x="2183" y="33"/>
                      <a:pt x="1932" y="0"/>
                      <a:pt x="16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3"/>
              <p:cNvSpPr/>
              <p:nvPr/>
            </p:nvSpPr>
            <p:spPr>
              <a:xfrm>
                <a:off x="-1220611" y="1769976"/>
                <a:ext cx="127211" cy="192068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2760" extrusionOk="0">
                    <a:moveTo>
                      <a:pt x="769" y="1"/>
                    </a:moveTo>
                    <a:cubicBezTo>
                      <a:pt x="724" y="1"/>
                      <a:pt x="678" y="4"/>
                      <a:pt x="632" y="10"/>
                    </a:cubicBezTo>
                    <a:cubicBezTo>
                      <a:pt x="162" y="77"/>
                      <a:pt x="45" y="638"/>
                      <a:pt x="220" y="954"/>
                    </a:cubicBezTo>
                    <a:cubicBezTo>
                      <a:pt x="339" y="1168"/>
                      <a:pt x="486" y="1367"/>
                      <a:pt x="653" y="1623"/>
                    </a:cubicBezTo>
                    <a:cubicBezTo>
                      <a:pt x="562" y="1629"/>
                      <a:pt x="486" y="1623"/>
                      <a:pt x="413" y="1638"/>
                    </a:cubicBezTo>
                    <a:cubicBezTo>
                      <a:pt x="298" y="1662"/>
                      <a:pt x="127" y="1662"/>
                      <a:pt x="84" y="1735"/>
                    </a:cubicBezTo>
                    <a:cubicBezTo>
                      <a:pt x="25" y="1837"/>
                      <a:pt x="1" y="2062"/>
                      <a:pt x="66" y="2119"/>
                    </a:cubicBezTo>
                    <a:cubicBezTo>
                      <a:pt x="328" y="2357"/>
                      <a:pt x="627" y="2552"/>
                      <a:pt x="917" y="2757"/>
                    </a:cubicBezTo>
                    <a:cubicBezTo>
                      <a:pt x="919" y="2759"/>
                      <a:pt x="923" y="2760"/>
                      <a:pt x="928" y="2760"/>
                    </a:cubicBezTo>
                    <a:cubicBezTo>
                      <a:pt x="956" y="2760"/>
                      <a:pt x="1014" y="2732"/>
                      <a:pt x="1021" y="2710"/>
                    </a:cubicBezTo>
                    <a:cubicBezTo>
                      <a:pt x="1039" y="2660"/>
                      <a:pt x="1047" y="2589"/>
                      <a:pt x="1021" y="2547"/>
                    </a:cubicBezTo>
                    <a:cubicBezTo>
                      <a:pt x="889" y="2322"/>
                      <a:pt x="746" y="2103"/>
                      <a:pt x="588" y="1854"/>
                    </a:cubicBezTo>
                    <a:cubicBezTo>
                      <a:pt x="611" y="1803"/>
                      <a:pt x="638" y="1783"/>
                      <a:pt x="666" y="1783"/>
                    </a:cubicBezTo>
                    <a:cubicBezTo>
                      <a:pt x="712" y="1783"/>
                      <a:pt x="760" y="1837"/>
                      <a:pt x="800" y="1898"/>
                    </a:cubicBezTo>
                    <a:cubicBezTo>
                      <a:pt x="948" y="2127"/>
                      <a:pt x="1084" y="2363"/>
                      <a:pt x="1272" y="2675"/>
                    </a:cubicBezTo>
                    <a:cubicBezTo>
                      <a:pt x="1314" y="2547"/>
                      <a:pt x="1372" y="2463"/>
                      <a:pt x="1359" y="2394"/>
                    </a:cubicBezTo>
                    <a:cubicBezTo>
                      <a:pt x="1249" y="1878"/>
                      <a:pt x="1127" y="1365"/>
                      <a:pt x="1010" y="852"/>
                    </a:cubicBezTo>
                    <a:cubicBezTo>
                      <a:pt x="998" y="798"/>
                      <a:pt x="1002" y="739"/>
                      <a:pt x="1000" y="683"/>
                    </a:cubicBezTo>
                    <a:lnTo>
                      <a:pt x="1097" y="670"/>
                    </a:lnTo>
                    <a:lnTo>
                      <a:pt x="1535" y="2478"/>
                    </a:lnTo>
                    <a:cubicBezTo>
                      <a:pt x="1583" y="2492"/>
                      <a:pt x="1625" y="2502"/>
                      <a:pt x="1660" y="2502"/>
                    </a:cubicBezTo>
                    <a:cubicBezTo>
                      <a:pt x="1728" y="2502"/>
                      <a:pt x="1766" y="2463"/>
                      <a:pt x="1757" y="2344"/>
                    </a:cubicBezTo>
                    <a:cubicBezTo>
                      <a:pt x="1734" y="2075"/>
                      <a:pt x="1641" y="1777"/>
                      <a:pt x="1721" y="1540"/>
                    </a:cubicBezTo>
                    <a:cubicBezTo>
                      <a:pt x="1827" y="1224"/>
                      <a:pt x="1723" y="960"/>
                      <a:pt x="1667" y="683"/>
                    </a:cubicBezTo>
                    <a:cubicBezTo>
                      <a:pt x="1584" y="266"/>
                      <a:pt x="1190" y="1"/>
                      <a:pt x="7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3"/>
              <p:cNvSpPr/>
              <p:nvPr/>
            </p:nvSpPr>
            <p:spPr>
              <a:xfrm>
                <a:off x="-1195628" y="1953968"/>
                <a:ext cx="194365" cy="194365"/>
              </a:xfrm>
              <a:custGeom>
                <a:avLst/>
                <a:gdLst/>
                <a:ahLst/>
                <a:cxnLst/>
                <a:rect l="l" t="t" r="r" b="b"/>
                <a:pathLst>
                  <a:path w="2793" h="2793" extrusionOk="0">
                    <a:moveTo>
                      <a:pt x="1715" y="383"/>
                    </a:moveTo>
                    <a:cubicBezTo>
                      <a:pt x="1820" y="383"/>
                      <a:pt x="1945" y="434"/>
                      <a:pt x="2035" y="492"/>
                    </a:cubicBezTo>
                    <a:cubicBezTo>
                      <a:pt x="2399" y="724"/>
                      <a:pt x="2680" y="1447"/>
                      <a:pt x="2367" y="1897"/>
                    </a:cubicBezTo>
                    <a:cubicBezTo>
                      <a:pt x="2148" y="2213"/>
                      <a:pt x="1821" y="2411"/>
                      <a:pt x="1427" y="2411"/>
                    </a:cubicBezTo>
                    <a:cubicBezTo>
                      <a:pt x="1318" y="2411"/>
                      <a:pt x="1203" y="2395"/>
                      <a:pt x="1084" y="2363"/>
                    </a:cubicBezTo>
                    <a:cubicBezTo>
                      <a:pt x="612" y="2237"/>
                      <a:pt x="413" y="1949"/>
                      <a:pt x="424" y="1363"/>
                    </a:cubicBezTo>
                    <a:cubicBezTo>
                      <a:pt x="398" y="1118"/>
                      <a:pt x="457" y="832"/>
                      <a:pt x="723" y="696"/>
                    </a:cubicBezTo>
                    <a:cubicBezTo>
                      <a:pt x="1013" y="551"/>
                      <a:pt x="1338" y="464"/>
                      <a:pt x="1656" y="390"/>
                    </a:cubicBezTo>
                    <a:cubicBezTo>
                      <a:pt x="1674" y="385"/>
                      <a:pt x="1694" y="383"/>
                      <a:pt x="1715" y="383"/>
                    </a:cubicBezTo>
                    <a:close/>
                    <a:moveTo>
                      <a:pt x="1724" y="1"/>
                    </a:moveTo>
                    <a:cubicBezTo>
                      <a:pt x="1683" y="1"/>
                      <a:pt x="1640" y="4"/>
                      <a:pt x="1596" y="9"/>
                    </a:cubicBezTo>
                    <a:cubicBezTo>
                      <a:pt x="1561" y="7"/>
                      <a:pt x="1525" y="6"/>
                      <a:pt x="1491" y="6"/>
                    </a:cubicBezTo>
                    <a:cubicBezTo>
                      <a:pt x="598" y="6"/>
                      <a:pt x="57" y="682"/>
                      <a:pt x="28" y="1317"/>
                    </a:cubicBezTo>
                    <a:cubicBezTo>
                      <a:pt x="0" y="1936"/>
                      <a:pt x="452" y="2779"/>
                      <a:pt x="1407" y="2792"/>
                    </a:cubicBezTo>
                    <a:cubicBezTo>
                      <a:pt x="1416" y="2792"/>
                      <a:pt x="1425" y="2792"/>
                      <a:pt x="1433" y="2792"/>
                    </a:cubicBezTo>
                    <a:cubicBezTo>
                      <a:pt x="2308" y="2792"/>
                      <a:pt x="2669" y="2244"/>
                      <a:pt x="2754" y="1523"/>
                    </a:cubicBezTo>
                    <a:cubicBezTo>
                      <a:pt x="2793" y="1194"/>
                      <a:pt x="2576" y="824"/>
                      <a:pt x="2440" y="488"/>
                    </a:cubicBezTo>
                    <a:cubicBezTo>
                      <a:pt x="2303" y="154"/>
                      <a:pt x="2045" y="1"/>
                      <a:pt x="17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3"/>
              <p:cNvSpPr/>
              <p:nvPr/>
            </p:nvSpPr>
            <p:spPr>
              <a:xfrm>
                <a:off x="-1088808" y="1879926"/>
                <a:ext cx="26653" cy="65484"/>
              </a:xfrm>
              <a:custGeom>
                <a:avLst/>
                <a:gdLst/>
                <a:ahLst/>
                <a:cxnLst/>
                <a:rect l="l" t="t" r="r" b="b"/>
                <a:pathLst>
                  <a:path w="383" h="941" extrusionOk="0">
                    <a:moveTo>
                      <a:pt x="123" y="1"/>
                    </a:moveTo>
                    <a:cubicBezTo>
                      <a:pt x="78" y="1"/>
                      <a:pt x="0" y="64"/>
                      <a:pt x="0" y="99"/>
                    </a:cubicBezTo>
                    <a:cubicBezTo>
                      <a:pt x="6" y="370"/>
                      <a:pt x="26" y="642"/>
                      <a:pt x="45" y="941"/>
                    </a:cubicBezTo>
                    <a:cubicBezTo>
                      <a:pt x="255" y="760"/>
                      <a:pt x="383" y="250"/>
                      <a:pt x="277" y="80"/>
                    </a:cubicBezTo>
                    <a:cubicBezTo>
                      <a:pt x="240" y="32"/>
                      <a:pt x="182" y="2"/>
                      <a:pt x="1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67" name="Google Shape;467;p3"/>
            <p:cNvSpPr/>
            <p:nvPr/>
          </p:nvSpPr>
          <p:spPr>
            <a:xfrm>
              <a:off x="-1168001" y="1980621"/>
              <a:ext cx="158874" cy="141129"/>
            </a:xfrm>
            <a:custGeom>
              <a:avLst/>
              <a:gdLst/>
              <a:ahLst/>
              <a:cxnLst/>
              <a:rect l="l" t="t" r="r" b="b"/>
              <a:pathLst>
                <a:path w="2283" h="2028" extrusionOk="0">
                  <a:moveTo>
                    <a:pt x="1114" y="397"/>
                  </a:moveTo>
                  <a:cubicBezTo>
                    <a:pt x="1476" y="397"/>
                    <a:pt x="1731" y="672"/>
                    <a:pt x="1740" y="1073"/>
                  </a:cubicBezTo>
                  <a:cubicBezTo>
                    <a:pt x="1749" y="1460"/>
                    <a:pt x="1521" y="1692"/>
                    <a:pt x="1125" y="1696"/>
                  </a:cubicBezTo>
                  <a:cubicBezTo>
                    <a:pt x="1124" y="1696"/>
                    <a:pt x="1122" y="1696"/>
                    <a:pt x="1121" y="1696"/>
                  </a:cubicBezTo>
                  <a:cubicBezTo>
                    <a:pt x="742" y="1696"/>
                    <a:pt x="491" y="1432"/>
                    <a:pt x="484" y="1021"/>
                  </a:cubicBezTo>
                  <a:lnTo>
                    <a:pt x="486" y="1021"/>
                  </a:lnTo>
                  <a:cubicBezTo>
                    <a:pt x="477" y="583"/>
                    <a:pt x="653" y="402"/>
                    <a:pt x="1099" y="397"/>
                  </a:cubicBezTo>
                  <a:cubicBezTo>
                    <a:pt x="1104" y="397"/>
                    <a:pt x="1109" y="397"/>
                    <a:pt x="1114" y="397"/>
                  </a:cubicBezTo>
                  <a:close/>
                  <a:moveTo>
                    <a:pt x="1318" y="0"/>
                  </a:moveTo>
                  <a:cubicBezTo>
                    <a:pt x="1297" y="0"/>
                    <a:pt x="1277" y="2"/>
                    <a:pt x="1259" y="7"/>
                  </a:cubicBezTo>
                  <a:cubicBezTo>
                    <a:pt x="941" y="81"/>
                    <a:pt x="616" y="168"/>
                    <a:pt x="326" y="313"/>
                  </a:cubicBezTo>
                  <a:cubicBezTo>
                    <a:pt x="60" y="449"/>
                    <a:pt x="1" y="735"/>
                    <a:pt x="27" y="980"/>
                  </a:cubicBezTo>
                  <a:cubicBezTo>
                    <a:pt x="16" y="1566"/>
                    <a:pt x="215" y="1854"/>
                    <a:pt x="687" y="1980"/>
                  </a:cubicBezTo>
                  <a:cubicBezTo>
                    <a:pt x="806" y="2012"/>
                    <a:pt x="921" y="2028"/>
                    <a:pt x="1030" y="2028"/>
                  </a:cubicBezTo>
                  <a:cubicBezTo>
                    <a:pt x="1424" y="2028"/>
                    <a:pt x="1751" y="1830"/>
                    <a:pt x="1970" y="1514"/>
                  </a:cubicBezTo>
                  <a:cubicBezTo>
                    <a:pt x="2283" y="1064"/>
                    <a:pt x="2002" y="341"/>
                    <a:pt x="1638" y="109"/>
                  </a:cubicBezTo>
                  <a:cubicBezTo>
                    <a:pt x="1548" y="51"/>
                    <a:pt x="1423" y="0"/>
                    <a:pt x="13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"/>
            <p:cNvSpPr/>
            <p:nvPr/>
          </p:nvSpPr>
          <p:spPr>
            <a:xfrm>
              <a:off x="-1134876" y="2008039"/>
              <a:ext cx="88658" cy="90606"/>
            </a:xfrm>
            <a:custGeom>
              <a:avLst/>
              <a:gdLst/>
              <a:ahLst/>
              <a:cxnLst/>
              <a:rect l="l" t="t" r="r" b="b"/>
              <a:pathLst>
                <a:path w="1274" h="1302" extrusionOk="0">
                  <a:moveTo>
                    <a:pt x="634" y="1"/>
                  </a:moveTo>
                  <a:cubicBezTo>
                    <a:pt x="630" y="1"/>
                    <a:pt x="627" y="1"/>
                    <a:pt x="623" y="1"/>
                  </a:cubicBezTo>
                  <a:cubicBezTo>
                    <a:pt x="177" y="8"/>
                    <a:pt x="1" y="187"/>
                    <a:pt x="8" y="629"/>
                  </a:cubicBezTo>
                  <a:cubicBezTo>
                    <a:pt x="15" y="1037"/>
                    <a:pt x="265" y="1302"/>
                    <a:pt x="641" y="1302"/>
                  </a:cubicBezTo>
                  <a:cubicBezTo>
                    <a:pt x="644" y="1302"/>
                    <a:pt x="646" y="1302"/>
                    <a:pt x="649" y="1302"/>
                  </a:cubicBezTo>
                  <a:cubicBezTo>
                    <a:pt x="1045" y="1298"/>
                    <a:pt x="1273" y="1067"/>
                    <a:pt x="1264" y="681"/>
                  </a:cubicBezTo>
                  <a:cubicBezTo>
                    <a:pt x="1255" y="276"/>
                    <a:pt x="998" y="1"/>
                    <a:pt x="6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8" name="Google Shape;658;p6"/>
          <p:cNvPicPr preferRelativeResize="0"/>
          <p:nvPr/>
        </p:nvPicPr>
        <p:blipFill rotWithShape="1">
          <a:blip r:embed="rId2">
            <a:alphaModFix amt="19000"/>
          </a:blip>
          <a:srcRect t="69" b="79"/>
          <a:stretch/>
        </p:blipFill>
        <p:spPr>
          <a:xfrm>
            <a:off x="-1" y="-1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59" name="Google Shape;659;p6"/>
          <p:cNvGrpSpPr/>
          <p:nvPr/>
        </p:nvGrpSpPr>
        <p:grpSpPr>
          <a:xfrm flipH="1">
            <a:off x="-552091" y="447248"/>
            <a:ext cx="1060384" cy="662697"/>
            <a:chOff x="5660792" y="3822389"/>
            <a:chExt cx="1353394" cy="845816"/>
          </a:xfrm>
        </p:grpSpPr>
        <p:sp>
          <p:nvSpPr>
            <p:cNvPr id="660" name="Google Shape;660;p6"/>
            <p:cNvSpPr/>
            <p:nvPr/>
          </p:nvSpPr>
          <p:spPr>
            <a:xfrm>
              <a:off x="5660792" y="3822389"/>
              <a:ext cx="1353394" cy="845816"/>
            </a:xfrm>
            <a:custGeom>
              <a:avLst/>
              <a:gdLst/>
              <a:ahLst/>
              <a:cxnLst/>
              <a:rect l="l" t="t" r="r" b="b"/>
              <a:pathLst>
                <a:path w="27829" h="17392" extrusionOk="0">
                  <a:moveTo>
                    <a:pt x="16246" y="1825"/>
                  </a:moveTo>
                  <a:cubicBezTo>
                    <a:pt x="16289" y="1825"/>
                    <a:pt x="16334" y="1826"/>
                    <a:pt x="16378" y="1828"/>
                  </a:cubicBezTo>
                  <a:cubicBezTo>
                    <a:pt x="17445" y="1880"/>
                    <a:pt x="17993" y="2662"/>
                    <a:pt x="18056" y="3716"/>
                  </a:cubicBezTo>
                  <a:cubicBezTo>
                    <a:pt x="19604" y="3755"/>
                    <a:pt x="20299" y="4474"/>
                    <a:pt x="20175" y="5858"/>
                  </a:cubicBezTo>
                  <a:cubicBezTo>
                    <a:pt x="20186" y="5869"/>
                    <a:pt x="20193" y="5886"/>
                    <a:pt x="20204" y="5890"/>
                  </a:cubicBezTo>
                  <a:cubicBezTo>
                    <a:pt x="20303" y="5910"/>
                    <a:pt x="20401" y="5933"/>
                    <a:pt x="20500" y="5947"/>
                  </a:cubicBezTo>
                  <a:cubicBezTo>
                    <a:pt x="21001" y="6016"/>
                    <a:pt x="21349" y="6393"/>
                    <a:pt x="21360" y="6891"/>
                  </a:cubicBezTo>
                  <a:cubicBezTo>
                    <a:pt x="21364" y="7098"/>
                    <a:pt x="21353" y="7302"/>
                    <a:pt x="21347" y="7508"/>
                  </a:cubicBezTo>
                  <a:cubicBezTo>
                    <a:pt x="21339" y="7845"/>
                    <a:pt x="21352" y="7974"/>
                    <a:pt x="21492" y="7974"/>
                  </a:cubicBezTo>
                  <a:cubicBezTo>
                    <a:pt x="21569" y="7974"/>
                    <a:pt x="21684" y="7935"/>
                    <a:pt x="21854" y="7871"/>
                  </a:cubicBezTo>
                  <a:cubicBezTo>
                    <a:pt x="22137" y="7765"/>
                    <a:pt x="22431" y="7687"/>
                    <a:pt x="22714" y="7687"/>
                  </a:cubicBezTo>
                  <a:cubicBezTo>
                    <a:pt x="23002" y="7687"/>
                    <a:pt x="23278" y="7767"/>
                    <a:pt x="23519" y="7980"/>
                  </a:cubicBezTo>
                  <a:cubicBezTo>
                    <a:pt x="23753" y="8186"/>
                    <a:pt x="23945" y="8251"/>
                    <a:pt x="24201" y="8251"/>
                  </a:cubicBezTo>
                  <a:cubicBezTo>
                    <a:pt x="24222" y="8251"/>
                    <a:pt x="24244" y="8251"/>
                    <a:pt x="24266" y="8250"/>
                  </a:cubicBezTo>
                  <a:cubicBezTo>
                    <a:pt x="24300" y="8248"/>
                    <a:pt x="24334" y="8248"/>
                    <a:pt x="24368" y="8248"/>
                  </a:cubicBezTo>
                  <a:cubicBezTo>
                    <a:pt x="24496" y="8248"/>
                    <a:pt x="24626" y="8257"/>
                    <a:pt x="24747" y="8287"/>
                  </a:cubicBezTo>
                  <a:cubicBezTo>
                    <a:pt x="25214" y="8400"/>
                    <a:pt x="25706" y="8560"/>
                    <a:pt x="25797" y="9093"/>
                  </a:cubicBezTo>
                  <a:cubicBezTo>
                    <a:pt x="25881" y="9586"/>
                    <a:pt x="25916" y="10032"/>
                    <a:pt x="26225" y="10494"/>
                  </a:cubicBezTo>
                  <a:cubicBezTo>
                    <a:pt x="26619" y="11085"/>
                    <a:pt x="26132" y="12092"/>
                    <a:pt x="25452" y="12464"/>
                  </a:cubicBezTo>
                  <a:cubicBezTo>
                    <a:pt x="25333" y="12529"/>
                    <a:pt x="25180" y="12730"/>
                    <a:pt x="25205" y="12834"/>
                  </a:cubicBezTo>
                  <a:cubicBezTo>
                    <a:pt x="25398" y="13724"/>
                    <a:pt x="25030" y="14428"/>
                    <a:pt x="24515" y="15093"/>
                  </a:cubicBezTo>
                  <a:cubicBezTo>
                    <a:pt x="24469" y="15154"/>
                    <a:pt x="24389" y="15218"/>
                    <a:pt x="24315" y="15229"/>
                  </a:cubicBezTo>
                  <a:cubicBezTo>
                    <a:pt x="23428" y="15366"/>
                    <a:pt x="22538" y="15491"/>
                    <a:pt x="21650" y="15626"/>
                  </a:cubicBezTo>
                  <a:cubicBezTo>
                    <a:pt x="21037" y="15719"/>
                    <a:pt x="20425" y="15822"/>
                    <a:pt x="19818" y="15918"/>
                  </a:cubicBezTo>
                  <a:cubicBezTo>
                    <a:pt x="19801" y="15573"/>
                    <a:pt x="19991" y="15437"/>
                    <a:pt x="20299" y="15344"/>
                  </a:cubicBezTo>
                  <a:cubicBezTo>
                    <a:pt x="21334" y="15030"/>
                    <a:pt x="22360" y="14686"/>
                    <a:pt x="23387" y="14348"/>
                  </a:cubicBezTo>
                  <a:cubicBezTo>
                    <a:pt x="23519" y="14305"/>
                    <a:pt x="23642" y="14238"/>
                    <a:pt x="23768" y="14183"/>
                  </a:cubicBezTo>
                  <a:cubicBezTo>
                    <a:pt x="23755" y="14149"/>
                    <a:pt x="23740" y="14118"/>
                    <a:pt x="23725" y="14084"/>
                  </a:cubicBezTo>
                  <a:lnTo>
                    <a:pt x="20033" y="15184"/>
                  </a:lnTo>
                  <a:cubicBezTo>
                    <a:pt x="20048" y="14651"/>
                    <a:pt x="20098" y="14248"/>
                    <a:pt x="20691" y="14004"/>
                  </a:cubicBezTo>
                  <a:cubicBezTo>
                    <a:pt x="22142" y="13410"/>
                    <a:pt x="23556" y="12724"/>
                    <a:pt x="24985" y="12074"/>
                  </a:cubicBezTo>
                  <a:cubicBezTo>
                    <a:pt x="24909" y="12029"/>
                    <a:pt x="24828" y="12006"/>
                    <a:pt x="24752" y="12006"/>
                  </a:cubicBezTo>
                  <a:cubicBezTo>
                    <a:pt x="24703" y="12006"/>
                    <a:pt x="24656" y="12016"/>
                    <a:pt x="24614" y="12035"/>
                  </a:cubicBezTo>
                  <a:cubicBezTo>
                    <a:pt x="23213" y="12665"/>
                    <a:pt x="21815" y="13304"/>
                    <a:pt x="20414" y="13934"/>
                  </a:cubicBezTo>
                  <a:cubicBezTo>
                    <a:pt x="20331" y="13973"/>
                    <a:pt x="20225" y="13967"/>
                    <a:pt x="20141" y="13980"/>
                  </a:cubicBezTo>
                  <a:cubicBezTo>
                    <a:pt x="19922" y="13577"/>
                    <a:pt x="19868" y="13246"/>
                    <a:pt x="20381" y="13079"/>
                  </a:cubicBezTo>
                  <a:cubicBezTo>
                    <a:pt x="20448" y="13057"/>
                    <a:pt x="20500" y="12992"/>
                    <a:pt x="20559" y="12951"/>
                  </a:cubicBezTo>
                  <a:cubicBezTo>
                    <a:pt x="21553" y="12274"/>
                    <a:pt x="22549" y="11602"/>
                    <a:pt x="23540" y="10920"/>
                  </a:cubicBezTo>
                  <a:cubicBezTo>
                    <a:pt x="23631" y="10857"/>
                    <a:pt x="23685" y="10736"/>
                    <a:pt x="23755" y="10643"/>
                  </a:cubicBezTo>
                  <a:lnTo>
                    <a:pt x="23651" y="10543"/>
                  </a:lnTo>
                  <a:cubicBezTo>
                    <a:pt x="23527" y="10626"/>
                    <a:pt x="23398" y="10708"/>
                    <a:pt x="23274" y="10793"/>
                  </a:cubicBezTo>
                  <a:cubicBezTo>
                    <a:pt x="22287" y="11477"/>
                    <a:pt x="21310" y="12178"/>
                    <a:pt x="20312" y="12843"/>
                  </a:cubicBezTo>
                  <a:lnTo>
                    <a:pt x="20310" y="12843"/>
                  </a:lnTo>
                  <a:cubicBezTo>
                    <a:pt x="20101" y="12983"/>
                    <a:pt x="19977" y="13059"/>
                    <a:pt x="19872" y="13059"/>
                  </a:cubicBezTo>
                  <a:cubicBezTo>
                    <a:pt x="19728" y="13059"/>
                    <a:pt x="19624" y="12914"/>
                    <a:pt x="19389" y="12590"/>
                  </a:cubicBezTo>
                  <a:cubicBezTo>
                    <a:pt x="20516" y="11726"/>
                    <a:pt x="21622" y="10884"/>
                    <a:pt x="22718" y="10032"/>
                  </a:cubicBezTo>
                  <a:cubicBezTo>
                    <a:pt x="22809" y="9963"/>
                    <a:pt x="22845" y="9823"/>
                    <a:pt x="22904" y="9718"/>
                  </a:cubicBezTo>
                  <a:lnTo>
                    <a:pt x="22785" y="9645"/>
                  </a:lnTo>
                  <a:lnTo>
                    <a:pt x="19255" y="12460"/>
                  </a:lnTo>
                  <a:lnTo>
                    <a:pt x="18636" y="11971"/>
                  </a:lnTo>
                  <a:cubicBezTo>
                    <a:pt x="19138" y="11511"/>
                    <a:pt x="19589" y="11067"/>
                    <a:pt x="20071" y="10662"/>
                  </a:cubicBezTo>
                  <a:cubicBezTo>
                    <a:pt x="20500" y="10297"/>
                    <a:pt x="20972" y="9983"/>
                    <a:pt x="21408" y="9625"/>
                  </a:cubicBezTo>
                  <a:cubicBezTo>
                    <a:pt x="21477" y="9567"/>
                    <a:pt x="21457" y="9398"/>
                    <a:pt x="21498" y="9166"/>
                  </a:cubicBezTo>
                  <a:lnTo>
                    <a:pt x="21498" y="9166"/>
                  </a:lnTo>
                  <a:cubicBezTo>
                    <a:pt x="20598" y="9955"/>
                    <a:pt x="19805" y="10649"/>
                    <a:pt x="19015" y="11347"/>
                  </a:cubicBezTo>
                  <a:cubicBezTo>
                    <a:pt x="18651" y="11671"/>
                    <a:pt x="18490" y="11791"/>
                    <a:pt x="18214" y="11791"/>
                  </a:cubicBezTo>
                  <a:cubicBezTo>
                    <a:pt x="18080" y="11791"/>
                    <a:pt x="17918" y="11763"/>
                    <a:pt x="17692" y="11715"/>
                  </a:cubicBezTo>
                  <a:cubicBezTo>
                    <a:pt x="18710" y="10582"/>
                    <a:pt x="19701" y="9480"/>
                    <a:pt x="20691" y="8378"/>
                  </a:cubicBezTo>
                  <a:lnTo>
                    <a:pt x="20691" y="8378"/>
                  </a:lnTo>
                  <a:cubicBezTo>
                    <a:pt x="19431" y="9140"/>
                    <a:pt x="18703" y="10429"/>
                    <a:pt x="17594" y="11533"/>
                  </a:cubicBezTo>
                  <a:cubicBezTo>
                    <a:pt x="17599" y="11057"/>
                    <a:pt x="17482" y="10650"/>
                    <a:pt x="17629" y="10396"/>
                  </a:cubicBezTo>
                  <a:cubicBezTo>
                    <a:pt x="18285" y="9240"/>
                    <a:pt x="19017" y="8127"/>
                    <a:pt x="19721" y="6999"/>
                  </a:cubicBezTo>
                  <a:cubicBezTo>
                    <a:pt x="19801" y="6873"/>
                    <a:pt x="19885" y="6746"/>
                    <a:pt x="19966" y="6620"/>
                  </a:cubicBezTo>
                  <a:lnTo>
                    <a:pt x="19816" y="6509"/>
                  </a:lnTo>
                  <a:cubicBezTo>
                    <a:pt x="19556" y="6891"/>
                    <a:pt x="19298" y="7274"/>
                    <a:pt x="19039" y="7659"/>
                  </a:cubicBezTo>
                  <a:cubicBezTo>
                    <a:pt x="18746" y="8095"/>
                    <a:pt x="18445" y="8532"/>
                    <a:pt x="18166" y="8974"/>
                  </a:cubicBezTo>
                  <a:cubicBezTo>
                    <a:pt x="17887" y="9415"/>
                    <a:pt x="17629" y="9872"/>
                    <a:pt x="17296" y="10429"/>
                  </a:cubicBezTo>
                  <a:cubicBezTo>
                    <a:pt x="17157" y="10097"/>
                    <a:pt x="16915" y="9797"/>
                    <a:pt x="16988" y="9641"/>
                  </a:cubicBezTo>
                  <a:cubicBezTo>
                    <a:pt x="17508" y="8499"/>
                    <a:pt x="18095" y="7386"/>
                    <a:pt x="18651" y="6258"/>
                  </a:cubicBezTo>
                  <a:cubicBezTo>
                    <a:pt x="18703" y="6154"/>
                    <a:pt x="18683" y="6011"/>
                    <a:pt x="18697" y="5886"/>
                  </a:cubicBezTo>
                  <a:lnTo>
                    <a:pt x="18575" y="5877"/>
                  </a:lnTo>
                  <a:lnTo>
                    <a:pt x="16692" y="9597"/>
                  </a:lnTo>
                  <a:cubicBezTo>
                    <a:pt x="16534" y="9247"/>
                    <a:pt x="16051" y="9223"/>
                    <a:pt x="16237" y="8755"/>
                  </a:cubicBezTo>
                  <a:cubicBezTo>
                    <a:pt x="16696" y="7601"/>
                    <a:pt x="17133" y="6438"/>
                    <a:pt x="17571" y="5277"/>
                  </a:cubicBezTo>
                  <a:cubicBezTo>
                    <a:pt x="17607" y="5184"/>
                    <a:pt x="17577" y="5067"/>
                    <a:pt x="17579" y="4963"/>
                  </a:cubicBezTo>
                  <a:lnTo>
                    <a:pt x="17452" y="4937"/>
                  </a:lnTo>
                  <a:lnTo>
                    <a:pt x="15949" y="8855"/>
                  </a:lnTo>
                  <a:lnTo>
                    <a:pt x="15291" y="8593"/>
                  </a:lnTo>
                  <a:cubicBezTo>
                    <a:pt x="15522" y="7226"/>
                    <a:pt x="15758" y="5875"/>
                    <a:pt x="15970" y="4520"/>
                  </a:cubicBezTo>
                  <a:cubicBezTo>
                    <a:pt x="15988" y="4396"/>
                    <a:pt x="15862" y="4247"/>
                    <a:pt x="15793" y="4093"/>
                  </a:cubicBezTo>
                  <a:cubicBezTo>
                    <a:pt x="15559" y="5650"/>
                    <a:pt x="15336" y="7124"/>
                    <a:pt x="15111" y="8625"/>
                  </a:cubicBezTo>
                  <a:lnTo>
                    <a:pt x="14526" y="8489"/>
                  </a:lnTo>
                  <a:cubicBezTo>
                    <a:pt x="14557" y="7213"/>
                    <a:pt x="14678" y="5968"/>
                    <a:pt x="14619" y="4717"/>
                  </a:cubicBezTo>
                  <a:lnTo>
                    <a:pt x="14619" y="4717"/>
                  </a:lnTo>
                  <a:cubicBezTo>
                    <a:pt x="14526" y="4764"/>
                    <a:pt x="14496" y="4814"/>
                    <a:pt x="14492" y="4864"/>
                  </a:cubicBezTo>
                  <a:cubicBezTo>
                    <a:pt x="14420" y="5947"/>
                    <a:pt x="14331" y="7029"/>
                    <a:pt x="14290" y="8112"/>
                  </a:cubicBezTo>
                  <a:cubicBezTo>
                    <a:pt x="14276" y="8480"/>
                    <a:pt x="14131" y="8585"/>
                    <a:pt x="13862" y="8585"/>
                  </a:cubicBezTo>
                  <a:cubicBezTo>
                    <a:pt x="13806" y="8585"/>
                    <a:pt x="13745" y="8581"/>
                    <a:pt x="13679" y="8573"/>
                  </a:cubicBezTo>
                  <a:cubicBezTo>
                    <a:pt x="13381" y="7233"/>
                    <a:pt x="13090" y="5907"/>
                    <a:pt x="12787" y="4585"/>
                  </a:cubicBezTo>
                  <a:cubicBezTo>
                    <a:pt x="12772" y="4520"/>
                    <a:pt x="12655" y="4480"/>
                    <a:pt x="12584" y="4427"/>
                  </a:cubicBezTo>
                  <a:cubicBezTo>
                    <a:pt x="12560" y="4515"/>
                    <a:pt x="12499" y="4610"/>
                    <a:pt x="12517" y="4686"/>
                  </a:cubicBezTo>
                  <a:cubicBezTo>
                    <a:pt x="12803" y="5832"/>
                    <a:pt x="13108" y="6977"/>
                    <a:pt x="13391" y="8125"/>
                  </a:cubicBezTo>
                  <a:cubicBezTo>
                    <a:pt x="13528" y="8686"/>
                    <a:pt x="13511" y="8692"/>
                    <a:pt x="12881" y="8930"/>
                  </a:cubicBezTo>
                  <a:cubicBezTo>
                    <a:pt x="12673" y="8322"/>
                    <a:pt x="12467" y="7716"/>
                    <a:pt x="12255" y="7107"/>
                  </a:cubicBezTo>
                  <a:cubicBezTo>
                    <a:pt x="12043" y="6499"/>
                    <a:pt x="11824" y="5892"/>
                    <a:pt x="11609" y="5284"/>
                  </a:cubicBezTo>
                  <a:lnTo>
                    <a:pt x="11469" y="5310"/>
                  </a:lnTo>
                  <a:cubicBezTo>
                    <a:pt x="11479" y="5425"/>
                    <a:pt x="11465" y="5548"/>
                    <a:pt x="11503" y="5654"/>
                  </a:cubicBezTo>
                  <a:cubicBezTo>
                    <a:pt x="11843" y="6633"/>
                    <a:pt x="12203" y="7605"/>
                    <a:pt x="12534" y="8586"/>
                  </a:cubicBezTo>
                  <a:cubicBezTo>
                    <a:pt x="12716" y="9127"/>
                    <a:pt x="12651" y="9229"/>
                    <a:pt x="12075" y="9524"/>
                  </a:cubicBezTo>
                  <a:cubicBezTo>
                    <a:pt x="11623" y="8396"/>
                    <a:pt x="11177" y="7269"/>
                    <a:pt x="10717" y="6148"/>
                  </a:cubicBezTo>
                  <a:cubicBezTo>
                    <a:pt x="10676" y="6046"/>
                    <a:pt x="10540" y="5983"/>
                    <a:pt x="10447" y="5903"/>
                  </a:cubicBezTo>
                  <a:lnTo>
                    <a:pt x="10367" y="5996"/>
                  </a:lnTo>
                  <a:cubicBezTo>
                    <a:pt x="10497" y="6250"/>
                    <a:pt x="10648" y="6499"/>
                    <a:pt x="10756" y="6765"/>
                  </a:cubicBezTo>
                  <a:cubicBezTo>
                    <a:pt x="11105" y="7616"/>
                    <a:pt x="11408" y="8489"/>
                    <a:pt x="11794" y="9326"/>
                  </a:cubicBezTo>
                  <a:cubicBezTo>
                    <a:pt x="11999" y="9768"/>
                    <a:pt x="11863" y="10048"/>
                    <a:pt x="11581" y="10375"/>
                  </a:cubicBezTo>
                  <a:cubicBezTo>
                    <a:pt x="11090" y="9420"/>
                    <a:pt x="10579" y="8514"/>
                    <a:pt x="10156" y="7566"/>
                  </a:cubicBezTo>
                  <a:cubicBezTo>
                    <a:pt x="9953" y="7112"/>
                    <a:pt x="9821" y="6587"/>
                    <a:pt x="9817" y="6091"/>
                  </a:cubicBezTo>
                  <a:cubicBezTo>
                    <a:pt x="9808" y="5034"/>
                    <a:pt x="10473" y="4408"/>
                    <a:pt x="11462" y="4408"/>
                  </a:cubicBezTo>
                  <a:cubicBezTo>
                    <a:pt x="11513" y="4408"/>
                    <a:pt x="11565" y="4409"/>
                    <a:pt x="11618" y="4413"/>
                  </a:cubicBezTo>
                  <a:cubicBezTo>
                    <a:pt x="11619" y="4413"/>
                    <a:pt x="11621" y="4413"/>
                    <a:pt x="11623" y="4413"/>
                  </a:cubicBezTo>
                  <a:cubicBezTo>
                    <a:pt x="11696" y="4413"/>
                    <a:pt x="11830" y="4331"/>
                    <a:pt x="11839" y="4273"/>
                  </a:cubicBezTo>
                  <a:cubicBezTo>
                    <a:pt x="11973" y="3433"/>
                    <a:pt x="12690" y="3296"/>
                    <a:pt x="13312" y="3088"/>
                  </a:cubicBezTo>
                  <a:cubicBezTo>
                    <a:pt x="13330" y="3082"/>
                    <a:pt x="13348" y="3079"/>
                    <a:pt x="13367" y="3079"/>
                  </a:cubicBezTo>
                  <a:cubicBezTo>
                    <a:pt x="13519" y="3079"/>
                    <a:pt x="13730" y="3246"/>
                    <a:pt x="13900" y="3335"/>
                  </a:cubicBezTo>
                  <a:cubicBezTo>
                    <a:pt x="13980" y="3376"/>
                    <a:pt x="14035" y="3458"/>
                    <a:pt x="14167" y="3582"/>
                  </a:cubicBezTo>
                  <a:cubicBezTo>
                    <a:pt x="14458" y="2431"/>
                    <a:pt x="15217" y="1825"/>
                    <a:pt x="16246" y="1825"/>
                  </a:cubicBezTo>
                  <a:close/>
                  <a:moveTo>
                    <a:pt x="8454" y="6548"/>
                  </a:moveTo>
                  <a:cubicBezTo>
                    <a:pt x="8572" y="6548"/>
                    <a:pt x="8695" y="6580"/>
                    <a:pt x="8818" y="6637"/>
                  </a:cubicBezTo>
                  <a:cubicBezTo>
                    <a:pt x="9115" y="6774"/>
                    <a:pt x="9444" y="6979"/>
                    <a:pt x="9606" y="7246"/>
                  </a:cubicBezTo>
                  <a:cubicBezTo>
                    <a:pt x="10241" y="8289"/>
                    <a:pt x="10815" y="9368"/>
                    <a:pt x="11460" y="10520"/>
                  </a:cubicBezTo>
                  <a:cubicBezTo>
                    <a:pt x="11191" y="10493"/>
                    <a:pt x="10992" y="10435"/>
                    <a:pt x="10828" y="10435"/>
                  </a:cubicBezTo>
                  <a:cubicBezTo>
                    <a:pt x="10779" y="10435"/>
                    <a:pt x="10733" y="10441"/>
                    <a:pt x="10689" y="10453"/>
                  </a:cubicBezTo>
                  <a:cubicBezTo>
                    <a:pt x="10607" y="10478"/>
                    <a:pt x="10534" y="10489"/>
                    <a:pt x="10466" y="10489"/>
                  </a:cubicBezTo>
                  <a:cubicBezTo>
                    <a:pt x="10238" y="10489"/>
                    <a:pt x="10085" y="10356"/>
                    <a:pt x="9959" y="10145"/>
                  </a:cubicBezTo>
                  <a:cubicBezTo>
                    <a:pt x="9570" y="9491"/>
                    <a:pt x="9197" y="8828"/>
                    <a:pt x="8807" y="8177"/>
                  </a:cubicBezTo>
                  <a:cubicBezTo>
                    <a:pt x="8751" y="8088"/>
                    <a:pt x="8630" y="8040"/>
                    <a:pt x="8541" y="7971"/>
                  </a:cubicBezTo>
                  <a:cubicBezTo>
                    <a:pt x="8520" y="8004"/>
                    <a:pt x="8502" y="8038"/>
                    <a:pt x="8481" y="8073"/>
                  </a:cubicBezTo>
                  <a:cubicBezTo>
                    <a:pt x="8961" y="8904"/>
                    <a:pt x="9438" y="9732"/>
                    <a:pt x="9914" y="10559"/>
                  </a:cubicBezTo>
                  <a:cubicBezTo>
                    <a:pt x="9744" y="10700"/>
                    <a:pt x="9587" y="10768"/>
                    <a:pt x="9438" y="10768"/>
                  </a:cubicBezTo>
                  <a:cubicBezTo>
                    <a:pt x="9250" y="10768"/>
                    <a:pt x="9076" y="10660"/>
                    <a:pt x="8905" y="10455"/>
                  </a:cubicBezTo>
                  <a:cubicBezTo>
                    <a:pt x="8641" y="10141"/>
                    <a:pt x="8331" y="9866"/>
                    <a:pt x="8065" y="9554"/>
                  </a:cubicBezTo>
                  <a:cubicBezTo>
                    <a:pt x="7532" y="8928"/>
                    <a:pt x="7021" y="8287"/>
                    <a:pt x="6491" y="7657"/>
                  </a:cubicBezTo>
                  <a:cubicBezTo>
                    <a:pt x="6395" y="7542"/>
                    <a:pt x="6257" y="7460"/>
                    <a:pt x="6140" y="7361"/>
                  </a:cubicBezTo>
                  <a:lnTo>
                    <a:pt x="6079" y="7440"/>
                  </a:lnTo>
                  <a:lnTo>
                    <a:pt x="9059" y="11050"/>
                  </a:lnTo>
                  <a:cubicBezTo>
                    <a:pt x="8902" y="11055"/>
                    <a:pt x="8731" y="11098"/>
                    <a:pt x="8598" y="11098"/>
                  </a:cubicBezTo>
                  <a:cubicBezTo>
                    <a:pt x="8531" y="11098"/>
                    <a:pt x="8473" y="11087"/>
                    <a:pt x="8431" y="11055"/>
                  </a:cubicBezTo>
                  <a:cubicBezTo>
                    <a:pt x="7588" y="10424"/>
                    <a:pt x="6776" y="9749"/>
                    <a:pt x="5947" y="9095"/>
                  </a:cubicBezTo>
                  <a:cubicBezTo>
                    <a:pt x="5867" y="9034"/>
                    <a:pt x="5741" y="9028"/>
                    <a:pt x="5635" y="8997"/>
                  </a:cubicBezTo>
                  <a:lnTo>
                    <a:pt x="5635" y="8997"/>
                  </a:lnTo>
                  <a:cubicBezTo>
                    <a:pt x="5689" y="9103"/>
                    <a:pt x="5716" y="9240"/>
                    <a:pt x="5800" y="9307"/>
                  </a:cubicBezTo>
                  <a:cubicBezTo>
                    <a:pt x="6177" y="9610"/>
                    <a:pt x="6575" y="9887"/>
                    <a:pt x="6954" y="10186"/>
                  </a:cubicBezTo>
                  <a:cubicBezTo>
                    <a:pt x="7430" y="10563"/>
                    <a:pt x="7892" y="10953"/>
                    <a:pt x="8318" y="11301"/>
                  </a:cubicBezTo>
                  <a:lnTo>
                    <a:pt x="7809" y="11888"/>
                  </a:lnTo>
                  <a:lnTo>
                    <a:pt x="4375" y="10255"/>
                  </a:lnTo>
                  <a:lnTo>
                    <a:pt x="4250" y="10479"/>
                  </a:lnTo>
                  <a:cubicBezTo>
                    <a:pt x="5462" y="10879"/>
                    <a:pt x="6521" y="11544"/>
                    <a:pt x="7664" y="12098"/>
                  </a:cubicBezTo>
                  <a:cubicBezTo>
                    <a:pt x="7573" y="12312"/>
                    <a:pt x="7500" y="12482"/>
                    <a:pt x="7407" y="12702"/>
                  </a:cubicBezTo>
                  <a:lnTo>
                    <a:pt x="4001" y="11184"/>
                  </a:lnTo>
                  <a:cubicBezTo>
                    <a:pt x="3983" y="11228"/>
                    <a:pt x="3966" y="11271"/>
                    <a:pt x="3947" y="11314"/>
                  </a:cubicBezTo>
                  <a:cubicBezTo>
                    <a:pt x="4934" y="11780"/>
                    <a:pt x="5913" y="12265"/>
                    <a:pt x="6911" y="12702"/>
                  </a:cubicBezTo>
                  <a:cubicBezTo>
                    <a:pt x="7300" y="12873"/>
                    <a:pt x="7471" y="13044"/>
                    <a:pt x="7190" y="13438"/>
                  </a:cubicBezTo>
                  <a:lnTo>
                    <a:pt x="3966" y="12728"/>
                  </a:lnTo>
                  <a:cubicBezTo>
                    <a:pt x="3953" y="12782"/>
                    <a:pt x="3940" y="12834"/>
                    <a:pt x="3927" y="12888"/>
                  </a:cubicBezTo>
                  <a:cubicBezTo>
                    <a:pt x="4040" y="12928"/>
                    <a:pt x="4152" y="12979"/>
                    <a:pt x="4267" y="13006"/>
                  </a:cubicBezTo>
                  <a:cubicBezTo>
                    <a:pt x="5120" y="13211"/>
                    <a:pt x="5969" y="13447"/>
                    <a:pt x="6831" y="13601"/>
                  </a:cubicBezTo>
                  <a:cubicBezTo>
                    <a:pt x="7283" y="13681"/>
                    <a:pt x="7298" y="13882"/>
                    <a:pt x="7177" y="14279"/>
                  </a:cubicBezTo>
                  <a:cubicBezTo>
                    <a:pt x="6770" y="14214"/>
                    <a:pt x="6370" y="14146"/>
                    <a:pt x="5969" y="14090"/>
                  </a:cubicBezTo>
                  <a:cubicBezTo>
                    <a:pt x="5577" y="14036"/>
                    <a:pt x="5187" y="13995"/>
                    <a:pt x="4795" y="13949"/>
                  </a:cubicBezTo>
                  <a:lnTo>
                    <a:pt x="4774" y="14108"/>
                  </a:lnTo>
                  <a:lnTo>
                    <a:pt x="7313" y="14547"/>
                  </a:lnTo>
                  <a:lnTo>
                    <a:pt x="7552" y="15043"/>
                  </a:lnTo>
                  <a:lnTo>
                    <a:pt x="6114" y="15338"/>
                  </a:lnTo>
                  <a:lnTo>
                    <a:pt x="6144" y="15509"/>
                  </a:lnTo>
                  <a:lnTo>
                    <a:pt x="7783" y="15286"/>
                  </a:lnTo>
                  <a:cubicBezTo>
                    <a:pt x="7887" y="15454"/>
                    <a:pt x="7998" y="15636"/>
                    <a:pt x="8160" y="15898"/>
                  </a:cubicBezTo>
                  <a:cubicBezTo>
                    <a:pt x="7944" y="15918"/>
                    <a:pt x="7770" y="15963"/>
                    <a:pt x="7617" y="15963"/>
                  </a:cubicBezTo>
                  <a:cubicBezTo>
                    <a:pt x="7573" y="15963"/>
                    <a:pt x="7530" y="15959"/>
                    <a:pt x="7489" y="15950"/>
                  </a:cubicBezTo>
                  <a:cubicBezTo>
                    <a:pt x="6837" y="15803"/>
                    <a:pt x="6172" y="15671"/>
                    <a:pt x="5547" y="15437"/>
                  </a:cubicBezTo>
                  <a:cubicBezTo>
                    <a:pt x="4260" y="14954"/>
                    <a:pt x="3217" y="14155"/>
                    <a:pt x="2628" y="12863"/>
                  </a:cubicBezTo>
                  <a:cubicBezTo>
                    <a:pt x="2206" y="11934"/>
                    <a:pt x="2299" y="11449"/>
                    <a:pt x="3020" y="10749"/>
                  </a:cubicBezTo>
                  <a:cubicBezTo>
                    <a:pt x="3037" y="10734"/>
                    <a:pt x="3030" y="10693"/>
                    <a:pt x="3035" y="10645"/>
                  </a:cubicBezTo>
                  <a:cubicBezTo>
                    <a:pt x="2520" y="10258"/>
                    <a:pt x="2377" y="9732"/>
                    <a:pt x="2617" y="9140"/>
                  </a:cubicBezTo>
                  <a:cubicBezTo>
                    <a:pt x="3010" y="8168"/>
                    <a:pt x="3658" y="7693"/>
                    <a:pt x="4519" y="7693"/>
                  </a:cubicBezTo>
                  <a:cubicBezTo>
                    <a:pt x="4791" y="7693"/>
                    <a:pt x="5083" y="7740"/>
                    <a:pt x="5395" y="7833"/>
                  </a:cubicBezTo>
                  <a:cubicBezTo>
                    <a:pt x="5561" y="7031"/>
                    <a:pt x="6028" y="6622"/>
                    <a:pt x="6714" y="6622"/>
                  </a:cubicBezTo>
                  <a:cubicBezTo>
                    <a:pt x="7058" y="6622"/>
                    <a:pt x="7456" y="6725"/>
                    <a:pt x="7900" y="6932"/>
                  </a:cubicBezTo>
                  <a:cubicBezTo>
                    <a:pt x="8030" y="6661"/>
                    <a:pt x="8231" y="6548"/>
                    <a:pt x="8454" y="6548"/>
                  </a:cubicBezTo>
                  <a:close/>
                  <a:moveTo>
                    <a:pt x="12737" y="14506"/>
                  </a:moveTo>
                  <a:cubicBezTo>
                    <a:pt x="14774" y="14506"/>
                    <a:pt x="17306" y="15221"/>
                    <a:pt x="18095" y="16175"/>
                  </a:cubicBezTo>
                  <a:cubicBezTo>
                    <a:pt x="15950" y="15257"/>
                    <a:pt x="13757" y="14897"/>
                    <a:pt x="11454" y="14897"/>
                  </a:cubicBezTo>
                  <a:cubicBezTo>
                    <a:pt x="11174" y="14897"/>
                    <a:pt x="10892" y="14903"/>
                    <a:pt x="10609" y="14913"/>
                  </a:cubicBezTo>
                  <a:cubicBezTo>
                    <a:pt x="11124" y="14630"/>
                    <a:pt x="11888" y="14506"/>
                    <a:pt x="12737" y="14506"/>
                  </a:cubicBezTo>
                  <a:close/>
                  <a:moveTo>
                    <a:pt x="14545" y="8837"/>
                  </a:moveTo>
                  <a:cubicBezTo>
                    <a:pt x="16134" y="8837"/>
                    <a:pt x="17426" y="10228"/>
                    <a:pt x="17281" y="11808"/>
                  </a:cubicBezTo>
                  <a:cubicBezTo>
                    <a:pt x="17259" y="12057"/>
                    <a:pt x="17360" y="12085"/>
                    <a:pt x="17584" y="12100"/>
                  </a:cubicBezTo>
                  <a:cubicBezTo>
                    <a:pt x="17924" y="12120"/>
                    <a:pt x="18322" y="12122"/>
                    <a:pt x="18588" y="12295"/>
                  </a:cubicBezTo>
                  <a:cubicBezTo>
                    <a:pt x="20069" y="13261"/>
                    <a:pt x="20230" y="14861"/>
                    <a:pt x="19123" y="16347"/>
                  </a:cubicBezTo>
                  <a:cubicBezTo>
                    <a:pt x="19621" y="13982"/>
                    <a:pt x="18710" y="12362"/>
                    <a:pt x="16841" y="12185"/>
                  </a:cubicBezTo>
                  <a:cubicBezTo>
                    <a:pt x="16613" y="10481"/>
                    <a:pt x="16055" y="9913"/>
                    <a:pt x="14336" y="9651"/>
                  </a:cubicBezTo>
                  <a:cubicBezTo>
                    <a:pt x="14241" y="9636"/>
                    <a:pt x="14146" y="9629"/>
                    <a:pt x="14050" y="9629"/>
                  </a:cubicBezTo>
                  <a:cubicBezTo>
                    <a:pt x="13103" y="9629"/>
                    <a:pt x="12180" y="10326"/>
                    <a:pt x="11815" y="11225"/>
                  </a:cubicBezTo>
                  <a:cubicBezTo>
                    <a:pt x="11656" y="11238"/>
                    <a:pt x="11495" y="11239"/>
                    <a:pt x="11335" y="11239"/>
                  </a:cubicBezTo>
                  <a:cubicBezTo>
                    <a:pt x="11299" y="11239"/>
                    <a:pt x="11262" y="11239"/>
                    <a:pt x="11226" y="11239"/>
                  </a:cubicBezTo>
                  <a:cubicBezTo>
                    <a:pt x="10868" y="11239"/>
                    <a:pt x="10526" y="11245"/>
                    <a:pt x="10247" y="11382"/>
                  </a:cubicBezTo>
                  <a:cubicBezTo>
                    <a:pt x="9041" y="11977"/>
                    <a:pt x="8240" y="12969"/>
                    <a:pt x="7915" y="14300"/>
                  </a:cubicBezTo>
                  <a:cubicBezTo>
                    <a:pt x="7866" y="14500"/>
                    <a:pt x="7903" y="14722"/>
                    <a:pt x="7900" y="14959"/>
                  </a:cubicBezTo>
                  <a:cubicBezTo>
                    <a:pt x="7186" y="14341"/>
                    <a:pt x="7517" y="12966"/>
                    <a:pt x="7961" y="12232"/>
                  </a:cubicBezTo>
                  <a:cubicBezTo>
                    <a:pt x="8340" y="11605"/>
                    <a:pt x="8957" y="11249"/>
                    <a:pt x="9637" y="11026"/>
                  </a:cubicBezTo>
                  <a:cubicBezTo>
                    <a:pt x="10015" y="10901"/>
                    <a:pt x="10396" y="10750"/>
                    <a:pt x="10769" y="10750"/>
                  </a:cubicBezTo>
                  <a:cubicBezTo>
                    <a:pt x="11048" y="10750"/>
                    <a:pt x="11323" y="10835"/>
                    <a:pt x="11588" y="11078"/>
                  </a:cubicBezTo>
                  <a:cubicBezTo>
                    <a:pt x="11649" y="11007"/>
                    <a:pt x="11675" y="10989"/>
                    <a:pt x="11687" y="10964"/>
                  </a:cubicBezTo>
                  <a:cubicBezTo>
                    <a:pt x="11735" y="10858"/>
                    <a:pt x="11776" y="10749"/>
                    <a:pt x="11826" y="10641"/>
                  </a:cubicBezTo>
                  <a:cubicBezTo>
                    <a:pt x="12344" y="9517"/>
                    <a:pt x="13201" y="8878"/>
                    <a:pt x="14461" y="8839"/>
                  </a:cubicBezTo>
                  <a:cubicBezTo>
                    <a:pt x="14489" y="8838"/>
                    <a:pt x="14517" y="8837"/>
                    <a:pt x="14545" y="8837"/>
                  </a:cubicBezTo>
                  <a:close/>
                  <a:moveTo>
                    <a:pt x="14230" y="9931"/>
                  </a:moveTo>
                  <a:cubicBezTo>
                    <a:pt x="15218" y="9931"/>
                    <a:pt x="16213" y="10471"/>
                    <a:pt x="16406" y="11373"/>
                  </a:cubicBezTo>
                  <a:cubicBezTo>
                    <a:pt x="16468" y="11657"/>
                    <a:pt x="16508" y="11947"/>
                    <a:pt x="16527" y="12241"/>
                  </a:cubicBezTo>
                  <a:cubicBezTo>
                    <a:pt x="16542" y="12484"/>
                    <a:pt x="16620" y="12542"/>
                    <a:pt x="16878" y="12542"/>
                  </a:cubicBezTo>
                  <a:cubicBezTo>
                    <a:pt x="17187" y="12542"/>
                    <a:pt x="17517" y="12609"/>
                    <a:pt x="17794" y="12739"/>
                  </a:cubicBezTo>
                  <a:cubicBezTo>
                    <a:pt x="18448" y="13047"/>
                    <a:pt x="18798" y="13638"/>
                    <a:pt x="18982" y="14302"/>
                  </a:cubicBezTo>
                  <a:cubicBezTo>
                    <a:pt x="19180" y="15019"/>
                    <a:pt x="19184" y="15734"/>
                    <a:pt x="18669" y="16420"/>
                  </a:cubicBezTo>
                  <a:cubicBezTo>
                    <a:pt x="18103" y="15565"/>
                    <a:pt x="17261" y="15207"/>
                    <a:pt x="16397" y="14866"/>
                  </a:cubicBezTo>
                  <a:cubicBezTo>
                    <a:pt x="15447" y="14489"/>
                    <a:pt x="14452" y="14337"/>
                    <a:pt x="13448" y="14263"/>
                  </a:cubicBezTo>
                  <a:cubicBezTo>
                    <a:pt x="13160" y="14241"/>
                    <a:pt x="12872" y="14226"/>
                    <a:pt x="12584" y="14226"/>
                  </a:cubicBezTo>
                  <a:cubicBezTo>
                    <a:pt x="11879" y="14226"/>
                    <a:pt x="11179" y="14314"/>
                    <a:pt x="10501" y="14595"/>
                  </a:cubicBezTo>
                  <a:lnTo>
                    <a:pt x="10499" y="14595"/>
                  </a:lnTo>
                  <a:cubicBezTo>
                    <a:pt x="9802" y="14885"/>
                    <a:pt x="9087" y="15128"/>
                    <a:pt x="8342" y="15407"/>
                  </a:cubicBezTo>
                  <a:cubicBezTo>
                    <a:pt x="8125" y="14696"/>
                    <a:pt x="8162" y="14114"/>
                    <a:pt x="8491" y="13568"/>
                  </a:cubicBezTo>
                  <a:cubicBezTo>
                    <a:pt x="8663" y="13280"/>
                    <a:pt x="8836" y="12984"/>
                    <a:pt x="9052" y="12728"/>
                  </a:cubicBezTo>
                  <a:cubicBezTo>
                    <a:pt x="9563" y="12121"/>
                    <a:pt x="10104" y="11543"/>
                    <a:pt x="10936" y="11543"/>
                  </a:cubicBezTo>
                  <a:cubicBezTo>
                    <a:pt x="11041" y="11543"/>
                    <a:pt x="11151" y="11552"/>
                    <a:pt x="11267" y="11572"/>
                  </a:cubicBezTo>
                  <a:cubicBezTo>
                    <a:pt x="11506" y="11613"/>
                    <a:pt x="11739" y="11693"/>
                    <a:pt x="12017" y="11767"/>
                  </a:cubicBezTo>
                  <a:cubicBezTo>
                    <a:pt x="12099" y="11161"/>
                    <a:pt x="12382" y="10708"/>
                    <a:pt x="12874" y="10346"/>
                  </a:cubicBezTo>
                  <a:cubicBezTo>
                    <a:pt x="13259" y="10062"/>
                    <a:pt x="13744" y="9931"/>
                    <a:pt x="14230" y="9931"/>
                  </a:cubicBezTo>
                  <a:close/>
                  <a:moveTo>
                    <a:pt x="23991" y="15511"/>
                  </a:moveTo>
                  <a:lnTo>
                    <a:pt x="23991" y="15511"/>
                  </a:lnTo>
                  <a:cubicBezTo>
                    <a:pt x="22773" y="16134"/>
                    <a:pt x="21494" y="16486"/>
                    <a:pt x="20134" y="16486"/>
                  </a:cubicBezTo>
                  <a:cubicBezTo>
                    <a:pt x="19903" y="16486"/>
                    <a:pt x="19669" y="16476"/>
                    <a:pt x="19433" y="16455"/>
                  </a:cubicBezTo>
                  <a:cubicBezTo>
                    <a:pt x="20877" y="15796"/>
                    <a:pt x="22434" y="15660"/>
                    <a:pt x="23991" y="15511"/>
                  </a:cubicBezTo>
                  <a:close/>
                  <a:moveTo>
                    <a:pt x="11783" y="15202"/>
                  </a:moveTo>
                  <a:cubicBezTo>
                    <a:pt x="14120" y="15202"/>
                    <a:pt x="16961" y="15733"/>
                    <a:pt x="18276" y="16593"/>
                  </a:cubicBezTo>
                  <a:cubicBezTo>
                    <a:pt x="18147" y="16570"/>
                    <a:pt x="18077" y="16569"/>
                    <a:pt x="18014" y="16546"/>
                  </a:cubicBezTo>
                  <a:cubicBezTo>
                    <a:pt x="17300" y="16278"/>
                    <a:pt x="16587" y="16133"/>
                    <a:pt x="15869" y="16133"/>
                  </a:cubicBezTo>
                  <a:cubicBezTo>
                    <a:pt x="15272" y="16133"/>
                    <a:pt x="14672" y="16233"/>
                    <a:pt x="14065" y="16446"/>
                  </a:cubicBezTo>
                  <a:cubicBezTo>
                    <a:pt x="13992" y="16472"/>
                    <a:pt x="13911" y="16482"/>
                    <a:pt x="13827" y="16482"/>
                  </a:cubicBezTo>
                  <a:cubicBezTo>
                    <a:pt x="13631" y="16482"/>
                    <a:pt x="13416" y="16425"/>
                    <a:pt x="13229" y="16373"/>
                  </a:cubicBezTo>
                  <a:cubicBezTo>
                    <a:pt x="12952" y="16295"/>
                    <a:pt x="12699" y="16128"/>
                    <a:pt x="12432" y="16007"/>
                  </a:cubicBezTo>
                  <a:cubicBezTo>
                    <a:pt x="11826" y="15735"/>
                    <a:pt x="11213" y="15534"/>
                    <a:pt x="10560" y="15534"/>
                  </a:cubicBezTo>
                  <a:cubicBezTo>
                    <a:pt x="10365" y="15534"/>
                    <a:pt x="10167" y="15552"/>
                    <a:pt x="9964" y="15591"/>
                  </a:cubicBezTo>
                  <a:cubicBezTo>
                    <a:pt x="9565" y="15669"/>
                    <a:pt x="9150" y="15669"/>
                    <a:pt x="8747" y="15704"/>
                  </a:cubicBezTo>
                  <a:cubicBezTo>
                    <a:pt x="9393" y="15358"/>
                    <a:pt x="10514" y="15202"/>
                    <a:pt x="11783" y="15202"/>
                  </a:cubicBezTo>
                  <a:close/>
                  <a:moveTo>
                    <a:pt x="15921" y="288"/>
                  </a:moveTo>
                  <a:cubicBezTo>
                    <a:pt x="16109" y="288"/>
                    <a:pt x="16298" y="312"/>
                    <a:pt x="16486" y="366"/>
                  </a:cubicBezTo>
                  <a:cubicBezTo>
                    <a:pt x="17612" y="689"/>
                    <a:pt x="18562" y="1269"/>
                    <a:pt x="18855" y="2523"/>
                  </a:cubicBezTo>
                  <a:cubicBezTo>
                    <a:pt x="18926" y="2831"/>
                    <a:pt x="19052" y="2932"/>
                    <a:pt x="19381" y="2939"/>
                  </a:cubicBezTo>
                  <a:cubicBezTo>
                    <a:pt x="20227" y="2958"/>
                    <a:pt x="21117" y="3591"/>
                    <a:pt x="21050" y="4702"/>
                  </a:cubicBezTo>
                  <a:cubicBezTo>
                    <a:pt x="21039" y="4886"/>
                    <a:pt x="21044" y="5074"/>
                    <a:pt x="21040" y="5254"/>
                  </a:cubicBezTo>
                  <a:cubicBezTo>
                    <a:pt x="22033" y="5448"/>
                    <a:pt x="22235" y="5754"/>
                    <a:pt x="22150" y="6810"/>
                  </a:cubicBezTo>
                  <a:cubicBezTo>
                    <a:pt x="22133" y="7030"/>
                    <a:pt x="22235" y="7156"/>
                    <a:pt x="22425" y="7156"/>
                  </a:cubicBezTo>
                  <a:cubicBezTo>
                    <a:pt x="22469" y="7156"/>
                    <a:pt x="22518" y="7149"/>
                    <a:pt x="22572" y="7135"/>
                  </a:cubicBezTo>
                  <a:cubicBezTo>
                    <a:pt x="22787" y="7079"/>
                    <a:pt x="22996" y="7051"/>
                    <a:pt x="23200" y="7051"/>
                  </a:cubicBezTo>
                  <a:cubicBezTo>
                    <a:pt x="23680" y="7051"/>
                    <a:pt x="24130" y="7207"/>
                    <a:pt x="24554" y="7521"/>
                  </a:cubicBezTo>
                  <a:cubicBezTo>
                    <a:pt x="24628" y="7577"/>
                    <a:pt x="24744" y="7600"/>
                    <a:pt x="24850" y="7600"/>
                  </a:cubicBezTo>
                  <a:cubicBezTo>
                    <a:pt x="24883" y="7600"/>
                    <a:pt x="24915" y="7598"/>
                    <a:pt x="24944" y="7594"/>
                  </a:cubicBezTo>
                  <a:cubicBezTo>
                    <a:pt x="24987" y="7587"/>
                    <a:pt x="25031" y="7584"/>
                    <a:pt x="25077" y="7584"/>
                  </a:cubicBezTo>
                  <a:cubicBezTo>
                    <a:pt x="25849" y="7584"/>
                    <a:pt x="27010" y="8490"/>
                    <a:pt x="26715" y="9407"/>
                  </a:cubicBezTo>
                  <a:cubicBezTo>
                    <a:pt x="26680" y="9517"/>
                    <a:pt x="26754" y="9705"/>
                    <a:pt x="26838" y="9799"/>
                  </a:cubicBezTo>
                  <a:cubicBezTo>
                    <a:pt x="27174" y="10180"/>
                    <a:pt x="27358" y="10602"/>
                    <a:pt x="27330" y="11117"/>
                  </a:cubicBezTo>
                  <a:cubicBezTo>
                    <a:pt x="27288" y="11880"/>
                    <a:pt x="26903" y="12468"/>
                    <a:pt x="26390" y="12995"/>
                  </a:cubicBezTo>
                  <a:cubicBezTo>
                    <a:pt x="26310" y="13077"/>
                    <a:pt x="26215" y="13220"/>
                    <a:pt x="26238" y="13307"/>
                  </a:cubicBezTo>
                  <a:cubicBezTo>
                    <a:pt x="26559" y="14515"/>
                    <a:pt x="25929" y="15361"/>
                    <a:pt x="25099" y="16043"/>
                  </a:cubicBezTo>
                  <a:cubicBezTo>
                    <a:pt x="24186" y="16793"/>
                    <a:pt x="23121" y="17180"/>
                    <a:pt x="21957" y="17180"/>
                  </a:cubicBezTo>
                  <a:cubicBezTo>
                    <a:pt x="21789" y="17180"/>
                    <a:pt x="21619" y="17172"/>
                    <a:pt x="21447" y="17156"/>
                  </a:cubicBezTo>
                  <a:cubicBezTo>
                    <a:pt x="20987" y="17113"/>
                    <a:pt x="20535" y="16998"/>
                    <a:pt x="20022" y="16905"/>
                  </a:cubicBezTo>
                  <a:cubicBezTo>
                    <a:pt x="20883" y="16743"/>
                    <a:pt x="21659" y="16613"/>
                    <a:pt x="22427" y="16448"/>
                  </a:cubicBezTo>
                  <a:cubicBezTo>
                    <a:pt x="24391" y="16026"/>
                    <a:pt x="25415" y="15110"/>
                    <a:pt x="25597" y="13036"/>
                  </a:cubicBezTo>
                  <a:cubicBezTo>
                    <a:pt x="25613" y="12843"/>
                    <a:pt x="25782" y="12622"/>
                    <a:pt x="25942" y="12492"/>
                  </a:cubicBezTo>
                  <a:cubicBezTo>
                    <a:pt x="26619" y="11942"/>
                    <a:pt x="26843" y="10662"/>
                    <a:pt x="26368" y="10024"/>
                  </a:cubicBezTo>
                  <a:cubicBezTo>
                    <a:pt x="26254" y="9866"/>
                    <a:pt x="26188" y="9679"/>
                    <a:pt x="26175" y="9485"/>
                  </a:cubicBezTo>
                  <a:cubicBezTo>
                    <a:pt x="26130" y="8703"/>
                    <a:pt x="25703" y="8159"/>
                    <a:pt x="24961" y="8030"/>
                  </a:cubicBezTo>
                  <a:cubicBezTo>
                    <a:pt x="24450" y="7941"/>
                    <a:pt x="23911" y="7962"/>
                    <a:pt x="23501" y="7558"/>
                  </a:cubicBezTo>
                  <a:cubicBezTo>
                    <a:pt x="23445" y="7503"/>
                    <a:pt x="23339" y="7479"/>
                    <a:pt x="23255" y="7477"/>
                  </a:cubicBezTo>
                  <a:cubicBezTo>
                    <a:pt x="22717" y="7462"/>
                    <a:pt x="22176" y="7460"/>
                    <a:pt x="21607" y="7453"/>
                  </a:cubicBezTo>
                  <a:cubicBezTo>
                    <a:pt x="21609" y="7302"/>
                    <a:pt x="21628" y="7066"/>
                    <a:pt x="21611" y="6834"/>
                  </a:cubicBezTo>
                  <a:cubicBezTo>
                    <a:pt x="21572" y="6326"/>
                    <a:pt x="21345" y="5925"/>
                    <a:pt x="20844" y="5762"/>
                  </a:cubicBezTo>
                  <a:cubicBezTo>
                    <a:pt x="20559" y="5669"/>
                    <a:pt x="20489" y="5531"/>
                    <a:pt x="20470" y="5236"/>
                  </a:cubicBezTo>
                  <a:cubicBezTo>
                    <a:pt x="20416" y="4353"/>
                    <a:pt x="19517" y="3491"/>
                    <a:pt x="18647" y="3456"/>
                  </a:cubicBezTo>
                  <a:cubicBezTo>
                    <a:pt x="18363" y="3445"/>
                    <a:pt x="18250" y="3363"/>
                    <a:pt x="18199" y="3062"/>
                  </a:cubicBezTo>
                  <a:cubicBezTo>
                    <a:pt x="18066" y="2259"/>
                    <a:pt x="17073" y="1472"/>
                    <a:pt x="16268" y="1472"/>
                  </a:cubicBezTo>
                  <a:cubicBezTo>
                    <a:pt x="16186" y="1472"/>
                    <a:pt x="16106" y="1480"/>
                    <a:pt x="16029" y="1497"/>
                  </a:cubicBezTo>
                  <a:cubicBezTo>
                    <a:pt x="15197" y="1683"/>
                    <a:pt x="14424" y="2001"/>
                    <a:pt x="14123" y="2895"/>
                  </a:cubicBezTo>
                  <a:cubicBezTo>
                    <a:pt x="13837" y="2866"/>
                    <a:pt x="13583" y="2797"/>
                    <a:pt x="13349" y="2797"/>
                  </a:cubicBezTo>
                  <a:cubicBezTo>
                    <a:pt x="13289" y="2797"/>
                    <a:pt x="13230" y="2802"/>
                    <a:pt x="13173" y="2813"/>
                  </a:cubicBezTo>
                  <a:cubicBezTo>
                    <a:pt x="12549" y="2934"/>
                    <a:pt x="12051" y="3285"/>
                    <a:pt x="11683" y="3822"/>
                  </a:cubicBezTo>
                  <a:cubicBezTo>
                    <a:pt x="11605" y="3935"/>
                    <a:pt x="11428" y="4024"/>
                    <a:pt x="11285" y="4045"/>
                  </a:cubicBezTo>
                  <a:cubicBezTo>
                    <a:pt x="10633" y="4138"/>
                    <a:pt x="10081" y="4396"/>
                    <a:pt x="9847" y="5035"/>
                  </a:cubicBezTo>
                  <a:cubicBezTo>
                    <a:pt x="9658" y="5552"/>
                    <a:pt x="9576" y="6107"/>
                    <a:pt x="9448" y="6635"/>
                  </a:cubicBezTo>
                  <a:cubicBezTo>
                    <a:pt x="9178" y="6392"/>
                    <a:pt x="8862" y="6255"/>
                    <a:pt x="8515" y="6255"/>
                  </a:cubicBezTo>
                  <a:cubicBezTo>
                    <a:pt x="8295" y="6255"/>
                    <a:pt x="8063" y="6310"/>
                    <a:pt x="7822" y="6427"/>
                  </a:cubicBezTo>
                  <a:cubicBezTo>
                    <a:pt x="7798" y="6438"/>
                    <a:pt x="7769" y="6442"/>
                    <a:pt x="7738" y="6442"/>
                  </a:cubicBezTo>
                  <a:cubicBezTo>
                    <a:pt x="7697" y="6442"/>
                    <a:pt x="7653" y="6435"/>
                    <a:pt x="7617" y="6425"/>
                  </a:cubicBezTo>
                  <a:cubicBezTo>
                    <a:pt x="7296" y="6338"/>
                    <a:pt x="7013" y="6292"/>
                    <a:pt x="6759" y="6292"/>
                  </a:cubicBezTo>
                  <a:cubicBezTo>
                    <a:pt x="6044" y="6292"/>
                    <a:pt x="5563" y="6654"/>
                    <a:pt x="5127" y="7473"/>
                  </a:cubicBezTo>
                  <a:cubicBezTo>
                    <a:pt x="4912" y="7411"/>
                    <a:pt x="4706" y="7381"/>
                    <a:pt x="4507" y="7381"/>
                  </a:cubicBezTo>
                  <a:cubicBezTo>
                    <a:pt x="3840" y="7381"/>
                    <a:pt x="3267" y="7715"/>
                    <a:pt x="2795" y="8263"/>
                  </a:cubicBezTo>
                  <a:cubicBezTo>
                    <a:pt x="2149" y="9011"/>
                    <a:pt x="2037" y="9855"/>
                    <a:pt x="2597" y="10704"/>
                  </a:cubicBezTo>
                  <a:cubicBezTo>
                    <a:pt x="2091" y="11377"/>
                    <a:pt x="2004" y="11819"/>
                    <a:pt x="2238" y="12581"/>
                  </a:cubicBezTo>
                  <a:cubicBezTo>
                    <a:pt x="2619" y="13811"/>
                    <a:pt x="3468" y="14666"/>
                    <a:pt x="4551" y="15272"/>
                  </a:cubicBezTo>
                  <a:cubicBezTo>
                    <a:pt x="5178" y="15621"/>
                    <a:pt x="5880" y="15831"/>
                    <a:pt x="6502" y="16084"/>
                  </a:cubicBezTo>
                  <a:cubicBezTo>
                    <a:pt x="6262" y="16168"/>
                    <a:pt x="5920" y="16204"/>
                    <a:pt x="5545" y="16204"/>
                  </a:cubicBezTo>
                  <a:cubicBezTo>
                    <a:pt x="4741" y="16204"/>
                    <a:pt x="3785" y="16040"/>
                    <a:pt x="3342" y="15838"/>
                  </a:cubicBezTo>
                  <a:cubicBezTo>
                    <a:pt x="2113" y="15279"/>
                    <a:pt x="1270" y="14394"/>
                    <a:pt x="1021" y="13012"/>
                  </a:cubicBezTo>
                  <a:cubicBezTo>
                    <a:pt x="844" y="12022"/>
                    <a:pt x="906" y="11111"/>
                    <a:pt x="1701" y="10379"/>
                  </a:cubicBezTo>
                  <a:cubicBezTo>
                    <a:pt x="1759" y="10327"/>
                    <a:pt x="1786" y="10240"/>
                    <a:pt x="1848" y="10139"/>
                  </a:cubicBezTo>
                  <a:cubicBezTo>
                    <a:pt x="1275" y="9861"/>
                    <a:pt x="1000" y="9398"/>
                    <a:pt x="1004" y="8802"/>
                  </a:cubicBezTo>
                  <a:cubicBezTo>
                    <a:pt x="1015" y="7232"/>
                    <a:pt x="2237" y="6469"/>
                    <a:pt x="3403" y="6469"/>
                  </a:cubicBezTo>
                  <a:cubicBezTo>
                    <a:pt x="3770" y="6469"/>
                    <a:pt x="4132" y="6544"/>
                    <a:pt x="4449" y="6694"/>
                  </a:cubicBezTo>
                  <a:cubicBezTo>
                    <a:pt x="4726" y="6826"/>
                    <a:pt x="4889" y="6904"/>
                    <a:pt x="5007" y="6904"/>
                  </a:cubicBezTo>
                  <a:cubicBezTo>
                    <a:pt x="5178" y="6904"/>
                    <a:pt x="5255" y="6741"/>
                    <a:pt x="5445" y="6341"/>
                  </a:cubicBezTo>
                  <a:cubicBezTo>
                    <a:pt x="5737" y="5728"/>
                    <a:pt x="6113" y="5433"/>
                    <a:pt x="6622" y="5433"/>
                  </a:cubicBezTo>
                  <a:cubicBezTo>
                    <a:pt x="6837" y="5433"/>
                    <a:pt x="7075" y="5486"/>
                    <a:pt x="7340" y="5589"/>
                  </a:cubicBezTo>
                  <a:cubicBezTo>
                    <a:pt x="7429" y="5623"/>
                    <a:pt x="7563" y="5674"/>
                    <a:pt x="7642" y="5674"/>
                  </a:cubicBezTo>
                  <a:cubicBezTo>
                    <a:pt x="7667" y="5674"/>
                    <a:pt x="7686" y="5669"/>
                    <a:pt x="7697" y="5658"/>
                  </a:cubicBezTo>
                  <a:cubicBezTo>
                    <a:pt x="7893" y="5464"/>
                    <a:pt x="8097" y="5400"/>
                    <a:pt x="8296" y="5400"/>
                  </a:cubicBezTo>
                  <a:cubicBezTo>
                    <a:pt x="8504" y="5400"/>
                    <a:pt x="8706" y="5469"/>
                    <a:pt x="8890" y="5529"/>
                  </a:cubicBezTo>
                  <a:cubicBezTo>
                    <a:pt x="9150" y="4961"/>
                    <a:pt x="9308" y="4346"/>
                    <a:pt x="9671" y="3892"/>
                  </a:cubicBezTo>
                  <a:cubicBezTo>
                    <a:pt x="9950" y="3542"/>
                    <a:pt x="10337" y="3329"/>
                    <a:pt x="10773" y="3329"/>
                  </a:cubicBezTo>
                  <a:cubicBezTo>
                    <a:pt x="10962" y="3329"/>
                    <a:pt x="11160" y="3369"/>
                    <a:pt x="11363" y="3456"/>
                  </a:cubicBezTo>
                  <a:cubicBezTo>
                    <a:pt x="11760" y="2455"/>
                    <a:pt x="12258" y="1967"/>
                    <a:pt x="12908" y="1967"/>
                  </a:cubicBezTo>
                  <a:cubicBezTo>
                    <a:pt x="13122" y="1967"/>
                    <a:pt x="13353" y="2020"/>
                    <a:pt x="13602" y="2125"/>
                  </a:cubicBezTo>
                  <a:cubicBezTo>
                    <a:pt x="13705" y="1466"/>
                    <a:pt x="13909" y="893"/>
                    <a:pt x="14604" y="602"/>
                  </a:cubicBezTo>
                  <a:cubicBezTo>
                    <a:pt x="15037" y="420"/>
                    <a:pt x="15478" y="288"/>
                    <a:pt x="15921" y="288"/>
                  </a:cubicBezTo>
                  <a:close/>
                  <a:moveTo>
                    <a:pt x="15920" y="1"/>
                  </a:moveTo>
                  <a:cubicBezTo>
                    <a:pt x="15851" y="1"/>
                    <a:pt x="15782" y="3"/>
                    <a:pt x="15713" y="7"/>
                  </a:cubicBezTo>
                  <a:cubicBezTo>
                    <a:pt x="14747" y="68"/>
                    <a:pt x="13816" y="332"/>
                    <a:pt x="13463" y="1438"/>
                  </a:cubicBezTo>
                  <a:cubicBezTo>
                    <a:pt x="13439" y="1516"/>
                    <a:pt x="13306" y="1613"/>
                    <a:pt x="13224" y="1613"/>
                  </a:cubicBezTo>
                  <a:cubicBezTo>
                    <a:pt x="13223" y="1613"/>
                    <a:pt x="13221" y="1612"/>
                    <a:pt x="13220" y="1612"/>
                  </a:cubicBezTo>
                  <a:cubicBezTo>
                    <a:pt x="13192" y="1611"/>
                    <a:pt x="13164" y="1611"/>
                    <a:pt x="13137" y="1611"/>
                  </a:cubicBezTo>
                  <a:cubicBezTo>
                    <a:pt x="12173" y="1611"/>
                    <a:pt x="11636" y="2213"/>
                    <a:pt x="11224" y="3000"/>
                  </a:cubicBezTo>
                  <a:cubicBezTo>
                    <a:pt x="11211" y="3025"/>
                    <a:pt x="11181" y="3039"/>
                    <a:pt x="11161" y="3060"/>
                  </a:cubicBezTo>
                  <a:cubicBezTo>
                    <a:pt x="11063" y="3052"/>
                    <a:pt x="10970" y="3047"/>
                    <a:pt x="10881" y="3047"/>
                  </a:cubicBezTo>
                  <a:cubicBezTo>
                    <a:pt x="9913" y="3047"/>
                    <a:pt x="9410" y="3557"/>
                    <a:pt x="8784" y="5037"/>
                  </a:cubicBezTo>
                  <a:cubicBezTo>
                    <a:pt x="8388" y="5126"/>
                    <a:pt x="8047" y="5208"/>
                    <a:pt x="7703" y="5279"/>
                  </a:cubicBezTo>
                  <a:cubicBezTo>
                    <a:pt x="7642" y="5292"/>
                    <a:pt x="7574" y="5306"/>
                    <a:pt x="7511" y="5306"/>
                  </a:cubicBezTo>
                  <a:cubicBezTo>
                    <a:pt x="7477" y="5306"/>
                    <a:pt x="7445" y="5302"/>
                    <a:pt x="7417" y="5292"/>
                  </a:cubicBezTo>
                  <a:cubicBezTo>
                    <a:pt x="7147" y="5189"/>
                    <a:pt x="6893" y="5140"/>
                    <a:pt x="6657" y="5140"/>
                  </a:cubicBezTo>
                  <a:cubicBezTo>
                    <a:pt x="5936" y="5140"/>
                    <a:pt x="5386" y="5596"/>
                    <a:pt x="5068" y="6345"/>
                  </a:cubicBezTo>
                  <a:cubicBezTo>
                    <a:pt x="5040" y="6410"/>
                    <a:pt x="4999" y="6470"/>
                    <a:pt x="4949" y="6562"/>
                  </a:cubicBezTo>
                  <a:cubicBezTo>
                    <a:pt x="4451" y="6308"/>
                    <a:pt x="3940" y="6168"/>
                    <a:pt x="3429" y="6168"/>
                  </a:cubicBezTo>
                  <a:cubicBezTo>
                    <a:pt x="3045" y="6168"/>
                    <a:pt x="2660" y="6247"/>
                    <a:pt x="2281" y="6416"/>
                  </a:cubicBezTo>
                  <a:cubicBezTo>
                    <a:pt x="1887" y="6588"/>
                    <a:pt x="1502" y="6912"/>
                    <a:pt x="1253" y="7267"/>
                  </a:cubicBezTo>
                  <a:cubicBezTo>
                    <a:pt x="536" y="8279"/>
                    <a:pt x="614" y="9300"/>
                    <a:pt x="1387" y="10199"/>
                  </a:cubicBezTo>
                  <a:cubicBezTo>
                    <a:pt x="1385" y="10227"/>
                    <a:pt x="1393" y="10262"/>
                    <a:pt x="1380" y="10284"/>
                  </a:cubicBezTo>
                  <a:cubicBezTo>
                    <a:pt x="1" y="12438"/>
                    <a:pt x="1013" y="15444"/>
                    <a:pt x="3470" y="16175"/>
                  </a:cubicBezTo>
                  <a:cubicBezTo>
                    <a:pt x="4401" y="16451"/>
                    <a:pt x="5441" y="16377"/>
                    <a:pt x="6434" y="16414"/>
                  </a:cubicBezTo>
                  <a:cubicBezTo>
                    <a:pt x="6477" y="16416"/>
                    <a:pt x="6520" y="16417"/>
                    <a:pt x="6563" y="16417"/>
                  </a:cubicBezTo>
                  <a:cubicBezTo>
                    <a:pt x="6998" y="16417"/>
                    <a:pt x="7438" y="16337"/>
                    <a:pt x="7874" y="16292"/>
                  </a:cubicBezTo>
                  <a:cubicBezTo>
                    <a:pt x="8006" y="16281"/>
                    <a:pt x="8134" y="16249"/>
                    <a:pt x="8255" y="16199"/>
                  </a:cubicBezTo>
                  <a:cubicBezTo>
                    <a:pt x="8804" y="15958"/>
                    <a:pt x="9488" y="15839"/>
                    <a:pt x="10184" y="15839"/>
                  </a:cubicBezTo>
                  <a:cubicBezTo>
                    <a:pt x="11061" y="15839"/>
                    <a:pt x="11958" y="16027"/>
                    <a:pt x="12632" y="16394"/>
                  </a:cubicBezTo>
                  <a:cubicBezTo>
                    <a:pt x="13037" y="16615"/>
                    <a:pt x="13433" y="16784"/>
                    <a:pt x="13868" y="16784"/>
                  </a:cubicBezTo>
                  <a:cubicBezTo>
                    <a:pt x="14081" y="16784"/>
                    <a:pt x="14304" y="16744"/>
                    <a:pt x="14541" y="16648"/>
                  </a:cubicBezTo>
                  <a:cubicBezTo>
                    <a:pt x="14954" y="16482"/>
                    <a:pt x="15367" y="16418"/>
                    <a:pt x="15781" y="16418"/>
                  </a:cubicBezTo>
                  <a:cubicBezTo>
                    <a:pt x="16432" y="16418"/>
                    <a:pt x="17086" y="16575"/>
                    <a:pt x="17753" y="16732"/>
                  </a:cubicBezTo>
                  <a:cubicBezTo>
                    <a:pt x="19152" y="17059"/>
                    <a:pt x="20601" y="17392"/>
                    <a:pt x="22022" y="17392"/>
                  </a:cubicBezTo>
                  <a:cubicBezTo>
                    <a:pt x="22110" y="17392"/>
                    <a:pt x="22197" y="17391"/>
                    <a:pt x="22284" y="17388"/>
                  </a:cubicBezTo>
                  <a:cubicBezTo>
                    <a:pt x="24170" y="17332"/>
                    <a:pt x="25742" y="16438"/>
                    <a:pt x="26490" y="14525"/>
                  </a:cubicBezTo>
                  <a:cubicBezTo>
                    <a:pt x="26542" y="14389"/>
                    <a:pt x="26650" y="14231"/>
                    <a:pt x="26620" y="14112"/>
                  </a:cubicBezTo>
                  <a:cubicBezTo>
                    <a:pt x="26429" y="13343"/>
                    <a:pt x="26931" y="12836"/>
                    <a:pt x="27271" y="12263"/>
                  </a:cubicBezTo>
                  <a:cubicBezTo>
                    <a:pt x="27760" y="11438"/>
                    <a:pt x="27828" y="10615"/>
                    <a:pt x="27247" y="9796"/>
                  </a:cubicBezTo>
                  <a:cubicBezTo>
                    <a:pt x="27157" y="9671"/>
                    <a:pt x="27072" y="9509"/>
                    <a:pt x="27072" y="9365"/>
                  </a:cubicBezTo>
                  <a:cubicBezTo>
                    <a:pt x="27072" y="8532"/>
                    <a:pt x="26581" y="7702"/>
                    <a:pt x="25790" y="7425"/>
                  </a:cubicBezTo>
                  <a:cubicBezTo>
                    <a:pt x="25004" y="7150"/>
                    <a:pt x="24188" y="6951"/>
                    <a:pt x="23378" y="6758"/>
                  </a:cubicBezTo>
                  <a:cubicBezTo>
                    <a:pt x="23266" y="6730"/>
                    <a:pt x="23150" y="6723"/>
                    <a:pt x="23030" y="6723"/>
                  </a:cubicBezTo>
                  <a:cubicBezTo>
                    <a:pt x="22865" y="6723"/>
                    <a:pt x="22694" y="6737"/>
                    <a:pt x="22517" y="6737"/>
                  </a:cubicBezTo>
                  <a:cubicBezTo>
                    <a:pt x="22506" y="6737"/>
                    <a:pt x="22494" y="6737"/>
                    <a:pt x="22482" y="6737"/>
                  </a:cubicBezTo>
                  <a:cubicBezTo>
                    <a:pt x="22542" y="5853"/>
                    <a:pt x="22191" y="5256"/>
                    <a:pt x="21299" y="5022"/>
                  </a:cubicBezTo>
                  <a:cubicBezTo>
                    <a:pt x="21289" y="4439"/>
                    <a:pt x="21306" y="3850"/>
                    <a:pt x="20881" y="3368"/>
                  </a:cubicBezTo>
                  <a:cubicBezTo>
                    <a:pt x="20533" y="2973"/>
                    <a:pt x="20119" y="2712"/>
                    <a:pt x="19597" y="2685"/>
                  </a:cubicBezTo>
                  <a:cubicBezTo>
                    <a:pt x="19303" y="2668"/>
                    <a:pt x="19169" y="2558"/>
                    <a:pt x="19060" y="2283"/>
                  </a:cubicBezTo>
                  <a:cubicBezTo>
                    <a:pt x="18507" y="894"/>
                    <a:pt x="17314" y="1"/>
                    <a:pt x="159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61" name="Google Shape;661;p6"/>
            <p:cNvGrpSpPr/>
            <p:nvPr/>
          </p:nvGrpSpPr>
          <p:grpSpPr>
            <a:xfrm>
              <a:off x="5701741" y="3836395"/>
              <a:ext cx="1289491" cy="821500"/>
              <a:chOff x="5701741" y="3836395"/>
              <a:chExt cx="1289491" cy="821500"/>
            </a:xfrm>
          </p:grpSpPr>
          <p:sp>
            <p:nvSpPr>
              <p:cNvPr id="662" name="Google Shape;662;p6"/>
              <p:cNvSpPr/>
              <p:nvPr/>
            </p:nvSpPr>
            <p:spPr>
              <a:xfrm>
                <a:off x="6137682" y="3911094"/>
                <a:ext cx="817658" cy="685475"/>
              </a:xfrm>
              <a:custGeom>
                <a:avLst/>
                <a:gdLst/>
                <a:ahLst/>
                <a:cxnLst/>
                <a:rect l="l" t="t" r="r" b="b"/>
                <a:pathLst>
                  <a:path w="16813" h="14095" extrusionOk="0">
                    <a:moveTo>
                      <a:pt x="6440" y="1"/>
                    </a:moveTo>
                    <a:cubicBezTo>
                      <a:pt x="5411" y="1"/>
                      <a:pt x="4652" y="607"/>
                      <a:pt x="4359" y="1758"/>
                    </a:cubicBezTo>
                    <a:cubicBezTo>
                      <a:pt x="4229" y="1634"/>
                      <a:pt x="4172" y="1550"/>
                      <a:pt x="4094" y="1509"/>
                    </a:cubicBezTo>
                    <a:cubicBezTo>
                      <a:pt x="3921" y="1421"/>
                      <a:pt x="3711" y="1254"/>
                      <a:pt x="3559" y="1254"/>
                    </a:cubicBezTo>
                    <a:cubicBezTo>
                      <a:pt x="3541" y="1254"/>
                      <a:pt x="3523" y="1256"/>
                      <a:pt x="3506" y="1262"/>
                    </a:cubicBezTo>
                    <a:cubicBezTo>
                      <a:pt x="2884" y="1472"/>
                      <a:pt x="2167" y="1609"/>
                      <a:pt x="2031" y="2449"/>
                    </a:cubicBezTo>
                    <a:cubicBezTo>
                      <a:pt x="2022" y="2507"/>
                      <a:pt x="1890" y="2589"/>
                      <a:pt x="1815" y="2589"/>
                    </a:cubicBezTo>
                    <a:cubicBezTo>
                      <a:pt x="1813" y="2589"/>
                      <a:pt x="1812" y="2589"/>
                      <a:pt x="1810" y="2589"/>
                    </a:cubicBezTo>
                    <a:cubicBezTo>
                      <a:pt x="1757" y="2585"/>
                      <a:pt x="1705" y="2584"/>
                      <a:pt x="1654" y="2584"/>
                    </a:cubicBezTo>
                    <a:cubicBezTo>
                      <a:pt x="667" y="2584"/>
                      <a:pt x="1" y="3210"/>
                      <a:pt x="11" y="4267"/>
                    </a:cubicBezTo>
                    <a:cubicBezTo>
                      <a:pt x="15" y="4763"/>
                      <a:pt x="145" y="5288"/>
                      <a:pt x="350" y="5742"/>
                    </a:cubicBezTo>
                    <a:cubicBezTo>
                      <a:pt x="773" y="6688"/>
                      <a:pt x="1284" y="7596"/>
                      <a:pt x="1775" y="8550"/>
                    </a:cubicBezTo>
                    <a:cubicBezTo>
                      <a:pt x="2057" y="8224"/>
                      <a:pt x="2193" y="7944"/>
                      <a:pt x="1988" y="7502"/>
                    </a:cubicBezTo>
                    <a:cubicBezTo>
                      <a:pt x="1602" y="6665"/>
                      <a:pt x="1299" y="5792"/>
                      <a:pt x="950" y="4939"/>
                    </a:cubicBezTo>
                    <a:cubicBezTo>
                      <a:pt x="840" y="4675"/>
                      <a:pt x="691" y="4426"/>
                      <a:pt x="561" y="4170"/>
                    </a:cubicBezTo>
                    <a:lnTo>
                      <a:pt x="639" y="4077"/>
                    </a:lnTo>
                    <a:cubicBezTo>
                      <a:pt x="732" y="4159"/>
                      <a:pt x="870" y="4222"/>
                      <a:pt x="911" y="4324"/>
                    </a:cubicBezTo>
                    <a:cubicBezTo>
                      <a:pt x="1371" y="5445"/>
                      <a:pt x="1817" y="6572"/>
                      <a:pt x="2267" y="7700"/>
                    </a:cubicBezTo>
                    <a:cubicBezTo>
                      <a:pt x="2843" y="7403"/>
                      <a:pt x="2910" y="7303"/>
                      <a:pt x="2728" y="6762"/>
                    </a:cubicBezTo>
                    <a:cubicBezTo>
                      <a:pt x="2397" y="5781"/>
                      <a:pt x="2037" y="4807"/>
                      <a:pt x="1695" y="3830"/>
                    </a:cubicBezTo>
                    <a:cubicBezTo>
                      <a:pt x="1659" y="3724"/>
                      <a:pt x="1673" y="3601"/>
                      <a:pt x="1663" y="3486"/>
                    </a:cubicBezTo>
                    <a:lnTo>
                      <a:pt x="1803" y="3460"/>
                    </a:lnTo>
                    <a:cubicBezTo>
                      <a:pt x="2018" y="4068"/>
                      <a:pt x="2236" y="4675"/>
                      <a:pt x="2449" y="5283"/>
                    </a:cubicBezTo>
                    <a:cubicBezTo>
                      <a:pt x="2661" y="5892"/>
                      <a:pt x="2867" y="6498"/>
                      <a:pt x="3075" y="7106"/>
                    </a:cubicBezTo>
                    <a:cubicBezTo>
                      <a:pt x="3705" y="6866"/>
                      <a:pt x="3722" y="6862"/>
                      <a:pt x="3583" y="6301"/>
                    </a:cubicBezTo>
                    <a:cubicBezTo>
                      <a:pt x="3300" y="5151"/>
                      <a:pt x="2995" y="4008"/>
                      <a:pt x="2711" y="2860"/>
                    </a:cubicBezTo>
                    <a:cubicBezTo>
                      <a:pt x="2691" y="2786"/>
                      <a:pt x="2754" y="2689"/>
                      <a:pt x="2778" y="2603"/>
                    </a:cubicBezTo>
                    <a:cubicBezTo>
                      <a:pt x="2847" y="2656"/>
                      <a:pt x="2966" y="2696"/>
                      <a:pt x="2981" y="2761"/>
                    </a:cubicBezTo>
                    <a:cubicBezTo>
                      <a:pt x="3284" y="4083"/>
                      <a:pt x="3575" y="5409"/>
                      <a:pt x="3873" y="6747"/>
                    </a:cubicBezTo>
                    <a:cubicBezTo>
                      <a:pt x="3940" y="6755"/>
                      <a:pt x="4001" y="6760"/>
                      <a:pt x="4058" y="6760"/>
                    </a:cubicBezTo>
                    <a:cubicBezTo>
                      <a:pt x="4325" y="6760"/>
                      <a:pt x="4470" y="6653"/>
                      <a:pt x="4484" y="6288"/>
                    </a:cubicBezTo>
                    <a:cubicBezTo>
                      <a:pt x="4525" y="5205"/>
                      <a:pt x="4614" y="4123"/>
                      <a:pt x="4686" y="3040"/>
                    </a:cubicBezTo>
                    <a:cubicBezTo>
                      <a:pt x="4690" y="2990"/>
                      <a:pt x="4720" y="2940"/>
                      <a:pt x="4811" y="2893"/>
                    </a:cubicBezTo>
                    <a:lnTo>
                      <a:pt x="4811" y="2893"/>
                    </a:lnTo>
                    <a:cubicBezTo>
                      <a:pt x="4870" y="4144"/>
                      <a:pt x="4751" y="5389"/>
                      <a:pt x="4720" y="6665"/>
                    </a:cubicBezTo>
                    <a:lnTo>
                      <a:pt x="5303" y="6799"/>
                    </a:lnTo>
                    <a:cubicBezTo>
                      <a:pt x="5530" y="5300"/>
                      <a:pt x="5753" y="3826"/>
                      <a:pt x="5987" y="2269"/>
                    </a:cubicBezTo>
                    <a:cubicBezTo>
                      <a:pt x="6054" y="2423"/>
                      <a:pt x="6182" y="2570"/>
                      <a:pt x="6162" y="2696"/>
                    </a:cubicBezTo>
                    <a:cubicBezTo>
                      <a:pt x="5950" y="4051"/>
                      <a:pt x="5716" y="5402"/>
                      <a:pt x="5485" y="6768"/>
                    </a:cubicBezTo>
                    <a:lnTo>
                      <a:pt x="6141" y="7030"/>
                    </a:lnTo>
                    <a:lnTo>
                      <a:pt x="7645" y="3113"/>
                    </a:lnTo>
                    <a:lnTo>
                      <a:pt x="7773" y="3137"/>
                    </a:lnTo>
                    <a:cubicBezTo>
                      <a:pt x="7771" y="3243"/>
                      <a:pt x="7799" y="3360"/>
                      <a:pt x="7763" y="3453"/>
                    </a:cubicBezTo>
                    <a:cubicBezTo>
                      <a:pt x="7327" y="4614"/>
                      <a:pt x="6890" y="5777"/>
                      <a:pt x="6431" y="6929"/>
                    </a:cubicBezTo>
                    <a:cubicBezTo>
                      <a:pt x="6245" y="7397"/>
                      <a:pt x="6728" y="7423"/>
                      <a:pt x="6886" y="7773"/>
                    </a:cubicBezTo>
                    <a:lnTo>
                      <a:pt x="8769" y="4053"/>
                    </a:lnTo>
                    <a:lnTo>
                      <a:pt x="8891" y="4062"/>
                    </a:lnTo>
                    <a:cubicBezTo>
                      <a:pt x="8877" y="4187"/>
                      <a:pt x="8897" y="4330"/>
                      <a:pt x="8845" y="4434"/>
                    </a:cubicBezTo>
                    <a:cubicBezTo>
                      <a:pt x="8289" y="5562"/>
                      <a:pt x="7702" y="6675"/>
                      <a:pt x="7182" y="7817"/>
                    </a:cubicBezTo>
                    <a:cubicBezTo>
                      <a:pt x="7109" y="7973"/>
                      <a:pt x="7351" y="8273"/>
                      <a:pt x="7490" y="8605"/>
                    </a:cubicBezTo>
                    <a:cubicBezTo>
                      <a:pt x="7823" y="8048"/>
                      <a:pt x="8081" y="7591"/>
                      <a:pt x="8360" y="7150"/>
                    </a:cubicBezTo>
                    <a:cubicBezTo>
                      <a:pt x="8639" y="6708"/>
                      <a:pt x="8940" y="6271"/>
                      <a:pt x="9233" y="5835"/>
                    </a:cubicBezTo>
                    <a:cubicBezTo>
                      <a:pt x="9492" y="5450"/>
                      <a:pt x="9750" y="5067"/>
                      <a:pt x="10010" y="4685"/>
                    </a:cubicBezTo>
                    <a:lnTo>
                      <a:pt x="10160" y="4796"/>
                    </a:lnTo>
                    <a:cubicBezTo>
                      <a:pt x="10079" y="4922"/>
                      <a:pt x="9995" y="5049"/>
                      <a:pt x="9915" y="5175"/>
                    </a:cubicBezTo>
                    <a:cubicBezTo>
                      <a:pt x="9211" y="6303"/>
                      <a:pt x="8479" y="7416"/>
                      <a:pt x="7823" y="8572"/>
                    </a:cubicBezTo>
                    <a:cubicBezTo>
                      <a:pt x="7676" y="8826"/>
                      <a:pt x="7793" y="9233"/>
                      <a:pt x="7788" y="9709"/>
                    </a:cubicBezTo>
                    <a:cubicBezTo>
                      <a:pt x="8897" y="8605"/>
                      <a:pt x="9625" y="7316"/>
                      <a:pt x="10885" y="6554"/>
                    </a:cubicBezTo>
                    <a:lnTo>
                      <a:pt x="10885" y="6554"/>
                    </a:lnTo>
                    <a:cubicBezTo>
                      <a:pt x="9895" y="7656"/>
                      <a:pt x="8904" y="8758"/>
                      <a:pt x="7886" y="9891"/>
                    </a:cubicBezTo>
                    <a:cubicBezTo>
                      <a:pt x="8112" y="9939"/>
                      <a:pt x="8274" y="9967"/>
                      <a:pt x="8408" y="9967"/>
                    </a:cubicBezTo>
                    <a:cubicBezTo>
                      <a:pt x="8684" y="9967"/>
                      <a:pt x="8845" y="9847"/>
                      <a:pt x="9209" y="9523"/>
                    </a:cubicBezTo>
                    <a:cubicBezTo>
                      <a:pt x="9999" y="8825"/>
                      <a:pt x="10792" y="8131"/>
                      <a:pt x="11692" y="7342"/>
                    </a:cubicBezTo>
                    <a:lnTo>
                      <a:pt x="11692" y="7342"/>
                    </a:lnTo>
                    <a:cubicBezTo>
                      <a:pt x="11651" y="7574"/>
                      <a:pt x="11671" y="7743"/>
                      <a:pt x="11602" y="7801"/>
                    </a:cubicBezTo>
                    <a:cubicBezTo>
                      <a:pt x="11166" y="8159"/>
                      <a:pt x="10694" y="8473"/>
                      <a:pt x="10265" y="8838"/>
                    </a:cubicBezTo>
                    <a:cubicBezTo>
                      <a:pt x="9783" y="9243"/>
                      <a:pt x="9332" y="9687"/>
                      <a:pt x="8830" y="10147"/>
                    </a:cubicBezTo>
                    <a:lnTo>
                      <a:pt x="9449" y="10636"/>
                    </a:lnTo>
                    <a:lnTo>
                      <a:pt x="12979" y="7821"/>
                    </a:lnTo>
                    <a:lnTo>
                      <a:pt x="13098" y="7894"/>
                    </a:lnTo>
                    <a:cubicBezTo>
                      <a:pt x="13039" y="7999"/>
                      <a:pt x="13003" y="8139"/>
                      <a:pt x="12912" y="8208"/>
                    </a:cubicBezTo>
                    <a:cubicBezTo>
                      <a:pt x="11818" y="9060"/>
                      <a:pt x="10712" y="9902"/>
                      <a:pt x="9584" y="10766"/>
                    </a:cubicBezTo>
                    <a:cubicBezTo>
                      <a:pt x="9818" y="11089"/>
                      <a:pt x="9923" y="11234"/>
                      <a:pt x="10066" y="11234"/>
                    </a:cubicBezTo>
                    <a:cubicBezTo>
                      <a:pt x="10170" y="11234"/>
                      <a:pt x="10295" y="11158"/>
                      <a:pt x="10504" y="11019"/>
                    </a:cubicBezTo>
                    <a:cubicBezTo>
                      <a:pt x="11504" y="10352"/>
                      <a:pt x="12481" y="9653"/>
                      <a:pt x="13468" y="8969"/>
                    </a:cubicBezTo>
                    <a:cubicBezTo>
                      <a:pt x="13592" y="8882"/>
                      <a:pt x="13719" y="8800"/>
                      <a:pt x="13845" y="8717"/>
                    </a:cubicBezTo>
                    <a:lnTo>
                      <a:pt x="13947" y="8819"/>
                    </a:lnTo>
                    <a:cubicBezTo>
                      <a:pt x="13879" y="8912"/>
                      <a:pt x="13825" y="9033"/>
                      <a:pt x="13732" y="9096"/>
                    </a:cubicBezTo>
                    <a:cubicBezTo>
                      <a:pt x="12743" y="9778"/>
                      <a:pt x="11747" y="10450"/>
                      <a:pt x="10753" y="11127"/>
                    </a:cubicBezTo>
                    <a:cubicBezTo>
                      <a:pt x="10692" y="11168"/>
                      <a:pt x="10642" y="11233"/>
                      <a:pt x="10575" y="11255"/>
                    </a:cubicBezTo>
                    <a:cubicBezTo>
                      <a:pt x="10060" y="11422"/>
                      <a:pt x="10116" y="11751"/>
                      <a:pt x="10335" y="12156"/>
                    </a:cubicBezTo>
                    <a:cubicBezTo>
                      <a:pt x="10419" y="12143"/>
                      <a:pt x="10523" y="12149"/>
                      <a:pt x="10608" y="12110"/>
                    </a:cubicBezTo>
                    <a:cubicBezTo>
                      <a:pt x="12009" y="11478"/>
                      <a:pt x="13407" y="10841"/>
                      <a:pt x="14808" y="10211"/>
                    </a:cubicBezTo>
                    <a:cubicBezTo>
                      <a:pt x="14850" y="10192"/>
                      <a:pt x="14897" y="10182"/>
                      <a:pt x="14947" y="10182"/>
                    </a:cubicBezTo>
                    <a:cubicBezTo>
                      <a:pt x="15022" y="10182"/>
                      <a:pt x="15102" y="10204"/>
                      <a:pt x="15179" y="10248"/>
                    </a:cubicBezTo>
                    <a:cubicBezTo>
                      <a:pt x="13750" y="10898"/>
                      <a:pt x="12336" y="11586"/>
                      <a:pt x="10885" y="12180"/>
                    </a:cubicBezTo>
                    <a:cubicBezTo>
                      <a:pt x="10292" y="12424"/>
                      <a:pt x="10242" y="12825"/>
                      <a:pt x="10227" y="13360"/>
                    </a:cubicBezTo>
                    <a:lnTo>
                      <a:pt x="13918" y="12260"/>
                    </a:lnTo>
                    <a:cubicBezTo>
                      <a:pt x="13934" y="12292"/>
                      <a:pt x="13949" y="12325"/>
                      <a:pt x="13962" y="12357"/>
                    </a:cubicBezTo>
                    <a:cubicBezTo>
                      <a:pt x="13836" y="12414"/>
                      <a:pt x="13711" y="12481"/>
                      <a:pt x="13581" y="12524"/>
                    </a:cubicBezTo>
                    <a:cubicBezTo>
                      <a:pt x="12554" y="12860"/>
                      <a:pt x="11528" y="13204"/>
                      <a:pt x="10491" y="13520"/>
                    </a:cubicBezTo>
                    <a:cubicBezTo>
                      <a:pt x="10185" y="13613"/>
                      <a:pt x="9995" y="13747"/>
                      <a:pt x="10012" y="14094"/>
                    </a:cubicBezTo>
                    <a:cubicBezTo>
                      <a:pt x="10618" y="13998"/>
                      <a:pt x="11231" y="13895"/>
                      <a:pt x="11844" y="13802"/>
                    </a:cubicBezTo>
                    <a:cubicBezTo>
                      <a:pt x="12732" y="13667"/>
                      <a:pt x="13620" y="13542"/>
                      <a:pt x="14509" y="13403"/>
                    </a:cubicBezTo>
                    <a:cubicBezTo>
                      <a:pt x="14581" y="13392"/>
                      <a:pt x="14663" y="13329"/>
                      <a:pt x="14709" y="13267"/>
                    </a:cubicBezTo>
                    <a:cubicBezTo>
                      <a:pt x="15224" y="12604"/>
                      <a:pt x="15592" y="11900"/>
                      <a:pt x="15399" y="11010"/>
                    </a:cubicBezTo>
                    <a:cubicBezTo>
                      <a:pt x="15374" y="10906"/>
                      <a:pt x="15525" y="10705"/>
                      <a:pt x="15646" y="10640"/>
                    </a:cubicBezTo>
                    <a:cubicBezTo>
                      <a:pt x="16326" y="10268"/>
                      <a:pt x="16813" y="9261"/>
                      <a:pt x="16417" y="8668"/>
                    </a:cubicBezTo>
                    <a:cubicBezTo>
                      <a:pt x="16110" y="8208"/>
                      <a:pt x="16073" y="7762"/>
                      <a:pt x="15989" y="7269"/>
                    </a:cubicBezTo>
                    <a:cubicBezTo>
                      <a:pt x="15900" y="6736"/>
                      <a:pt x="15408" y="6576"/>
                      <a:pt x="14940" y="6463"/>
                    </a:cubicBezTo>
                    <a:cubicBezTo>
                      <a:pt x="14820" y="6433"/>
                      <a:pt x="14695" y="6424"/>
                      <a:pt x="14569" y="6424"/>
                    </a:cubicBezTo>
                    <a:cubicBezTo>
                      <a:pt x="14532" y="6424"/>
                      <a:pt x="14495" y="6424"/>
                      <a:pt x="14458" y="6426"/>
                    </a:cubicBezTo>
                    <a:cubicBezTo>
                      <a:pt x="14436" y="6427"/>
                      <a:pt x="14415" y="6427"/>
                      <a:pt x="14393" y="6427"/>
                    </a:cubicBezTo>
                    <a:cubicBezTo>
                      <a:pt x="14139" y="6427"/>
                      <a:pt x="13947" y="6362"/>
                      <a:pt x="13713" y="6156"/>
                    </a:cubicBezTo>
                    <a:cubicBezTo>
                      <a:pt x="13472" y="5943"/>
                      <a:pt x="13196" y="5863"/>
                      <a:pt x="12908" y="5863"/>
                    </a:cubicBezTo>
                    <a:cubicBezTo>
                      <a:pt x="12625" y="5863"/>
                      <a:pt x="12331" y="5941"/>
                      <a:pt x="12048" y="6047"/>
                    </a:cubicBezTo>
                    <a:cubicBezTo>
                      <a:pt x="11877" y="6111"/>
                      <a:pt x="11762" y="6150"/>
                      <a:pt x="11685" y="6150"/>
                    </a:cubicBezTo>
                    <a:cubicBezTo>
                      <a:pt x="11545" y="6150"/>
                      <a:pt x="11533" y="6021"/>
                      <a:pt x="11541" y="5684"/>
                    </a:cubicBezTo>
                    <a:cubicBezTo>
                      <a:pt x="11547" y="5478"/>
                      <a:pt x="11558" y="5272"/>
                      <a:pt x="11554" y="5067"/>
                    </a:cubicBezTo>
                    <a:cubicBezTo>
                      <a:pt x="11543" y="4569"/>
                      <a:pt x="11194" y="4192"/>
                      <a:pt x="10694" y="4122"/>
                    </a:cubicBezTo>
                    <a:cubicBezTo>
                      <a:pt x="10595" y="4109"/>
                      <a:pt x="10497" y="4086"/>
                      <a:pt x="10398" y="4064"/>
                    </a:cubicBezTo>
                    <a:cubicBezTo>
                      <a:pt x="10387" y="4062"/>
                      <a:pt x="10378" y="4044"/>
                      <a:pt x="10369" y="4034"/>
                    </a:cubicBezTo>
                    <a:cubicBezTo>
                      <a:pt x="10493" y="2650"/>
                      <a:pt x="9798" y="1931"/>
                      <a:pt x="8250" y="1892"/>
                    </a:cubicBezTo>
                    <a:cubicBezTo>
                      <a:pt x="8185" y="836"/>
                      <a:pt x="7637" y="56"/>
                      <a:pt x="6572" y="4"/>
                    </a:cubicBezTo>
                    <a:cubicBezTo>
                      <a:pt x="6528" y="2"/>
                      <a:pt x="6483" y="1"/>
                      <a:pt x="644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6"/>
              <p:cNvSpPr/>
              <p:nvPr/>
            </p:nvSpPr>
            <p:spPr>
              <a:xfrm>
                <a:off x="5701741" y="3836395"/>
                <a:ext cx="1289491" cy="821500"/>
              </a:xfrm>
              <a:custGeom>
                <a:avLst/>
                <a:gdLst/>
                <a:ahLst/>
                <a:cxnLst/>
                <a:rect l="l" t="t" r="r" b="b"/>
                <a:pathLst>
                  <a:path w="26515" h="16892" extrusionOk="0">
                    <a:moveTo>
                      <a:pt x="15077" y="0"/>
                    </a:moveTo>
                    <a:cubicBezTo>
                      <a:pt x="14634" y="0"/>
                      <a:pt x="14193" y="132"/>
                      <a:pt x="13760" y="314"/>
                    </a:cubicBezTo>
                    <a:cubicBezTo>
                      <a:pt x="13067" y="605"/>
                      <a:pt x="12863" y="1178"/>
                      <a:pt x="12758" y="1837"/>
                    </a:cubicBezTo>
                    <a:cubicBezTo>
                      <a:pt x="12509" y="1732"/>
                      <a:pt x="12278" y="1679"/>
                      <a:pt x="12064" y="1679"/>
                    </a:cubicBezTo>
                    <a:cubicBezTo>
                      <a:pt x="11414" y="1679"/>
                      <a:pt x="10916" y="2167"/>
                      <a:pt x="10519" y="3168"/>
                    </a:cubicBezTo>
                    <a:cubicBezTo>
                      <a:pt x="10317" y="3081"/>
                      <a:pt x="10119" y="3041"/>
                      <a:pt x="9930" y="3041"/>
                    </a:cubicBezTo>
                    <a:cubicBezTo>
                      <a:pt x="9494" y="3041"/>
                      <a:pt x="9107" y="3254"/>
                      <a:pt x="8827" y="3604"/>
                    </a:cubicBezTo>
                    <a:cubicBezTo>
                      <a:pt x="8466" y="4058"/>
                      <a:pt x="8306" y="4673"/>
                      <a:pt x="8046" y="5241"/>
                    </a:cubicBezTo>
                    <a:cubicBezTo>
                      <a:pt x="7862" y="5181"/>
                      <a:pt x="7660" y="5112"/>
                      <a:pt x="7453" y="5112"/>
                    </a:cubicBezTo>
                    <a:cubicBezTo>
                      <a:pt x="7254" y="5112"/>
                      <a:pt x="7050" y="5176"/>
                      <a:pt x="6855" y="5370"/>
                    </a:cubicBezTo>
                    <a:cubicBezTo>
                      <a:pt x="6843" y="5381"/>
                      <a:pt x="6824" y="5386"/>
                      <a:pt x="6800" y="5386"/>
                    </a:cubicBezTo>
                    <a:cubicBezTo>
                      <a:pt x="6720" y="5386"/>
                      <a:pt x="6587" y="5335"/>
                      <a:pt x="6498" y="5301"/>
                    </a:cubicBezTo>
                    <a:cubicBezTo>
                      <a:pt x="6232" y="5198"/>
                      <a:pt x="5994" y="5145"/>
                      <a:pt x="5779" y="5145"/>
                    </a:cubicBezTo>
                    <a:cubicBezTo>
                      <a:pt x="5269" y="5145"/>
                      <a:pt x="4893" y="5440"/>
                      <a:pt x="4601" y="6053"/>
                    </a:cubicBezTo>
                    <a:cubicBezTo>
                      <a:pt x="4411" y="6453"/>
                      <a:pt x="4334" y="6616"/>
                      <a:pt x="4163" y="6616"/>
                    </a:cubicBezTo>
                    <a:cubicBezTo>
                      <a:pt x="4045" y="6616"/>
                      <a:pt x="3882" y="6538"/>
                      <a:pt x="3605" y="6406"/>
                    </a:cubicBezTo>
                    <a:cubicBezTo>
                      <a:pt x="3288" y="6256"/>
                      <a:pt x="2927" y="6181"/>
                      <a:pt x="2559" y="6181"/>
                    </a:cubicBezTo>
                    <a:cubicBezTo>
                      <a:pt x="1393" y="6181"/>
                      <a:pt x="172" y="6944"/>
                      <a:pt x="160" y="8514"/>
                    </a:cubicBezTo>
                    <a:cubicBezTo>
                      <a:pt x="157" y="9110"/>
                      <a:pt x="433" y="9573"/>
                      <a:pt x="1004" y="9851"/>
                    </a:cubicBezTo>
                    <a:cubicBezTo>
                      <a:pt x="944" y="9952"/>
                      <a:pt x="917" y="10039"/>
                      <a:pt x="857" y="10091"/>
                    </a:cubicBezTo>
                    <a:cubicBezTo>
                      <a:pt x="62" y="10823"/>
                      <a:pt x="1" y="11734"/>
                      <a:pt x="179" y="12724"/>
                    </a:cubicBezTo>
                    <a:cubicBezTo>
                      <a:pt x="426" y="14106"/>
                      <a:pt x="1270" y="14991"/>
                      <a:pt x="2498" y="15550"/>
                    </a:cubicBezTo>
                    <a:cubicBezTo>
                      <a:pt x="2941" y="15752"/>
                      <a:pt x="3897" y="15916"/>
                      <a:pt x="4701" y="15916"/>
                    </a:cubicBezTo>
                    <a:cubicBezTo>
                      <a:pt x="5077" y="15916"/>
                      <a:pt x="5419" y="15880"/>
                      <a:pt x="5660" y="15796"/>
                    </a:cubicBezTo>
                    <a:cubicBezTo>
                      <a:pt x="5038" y="15543"/>
                      <a:pt x="4334" y="15333"/>
                      <a:pt x="3709" y="14984"/>
                    </a:cubicBezTo>
                    <a:cubicBezTo>
                      <a:pt x="2624" y="14378"/>
                      <a:pt x="1775" y="13523"/>
                      <a:pt x="1396" y="12293"/>
                    </a:cubicBezTo>
                    <a:cubicBezTo>
                      <a:pt x="1160" y="11531"/>
                      <a:pt x="1247" y="11089"/>
                      <a:pt x="1755" y="10416"/>
                    </a:cubicBezTo>
                    <a:cubicBezTo>
                      <a:pt x="1193" y="9567"/>
                      <a:pt x="1305" y="8723"/>
                      <a:pt x="1952" y="7975"/>
                    </a:cubicBezTo>
                    <a:cubicBezTo>
                      <a:pt x="2423" y="7427"/>
                      <a:pt x="2996" y="7093"/>
                      <a:pt x="3664" y="7093"/>
                    </a:cubicBezTo>
                    <a:cubicBezTo>
                      <a:pt x="3862" y="7093"/>
                      <a:pt x="4069" y="7123"/>
                      <a:pt x="4284" y="7185"/>
                    </a:cubicBezTo>
                    <a:cubicBezTo>
                      <a:pt x="4720" y="6366"/>
                      <a:pt x="5200" y="6004"/>
                      <a:pt x="5915" y="6004"/>
                    </a:cubicBezTo>
                    <a:cubicBezTo>
                      <a:pt x="6169" y="6004"/>
                      <a:pt x="6452" y="6050"/>
                      <a:pt x="6773" y="6137"/>
                    </a:cubicBezTo>
                    <a:cubicBezTo>
                      <a:pt x="6811" y="6147"/>
                      <a:pt x="6854" y="6154"/>
                      <a:pt x="6895" y="6154"/>
                    </a:cubicBezTo>
                    <a:cubicBezTo>
                      <a:pt x="6925" y="6154"/>
                      <a:pt x="6954" y="6150"/>
                      <a:pt x="6978" y="6139"/>
                    </a:cubicBezTo>
                    <a:cubicBezTo>
                      <a:pt x="7219" y="6022"/>
                      <a:pt x="7452" y="5967"/>
                      <a:pt x="7671" y="5967"/>
                    </a:cubicBezTo>
                    <a:cubicBezTo>
                      <a:pt x="8019" y="5967"/>
                      <a:pt x="8335" y="6104"/>
                      <a:pt x="8604" y="6347"/>
                    </a:cubicBezTo>
                    <a:cubicBezTo>
                      <a:pt x="8732" y="5819"/>
                      <a:pt x="8816" y="5264"/>
                      <a:pt x="9003" y="4749"/>
                    </a:cubicBezTo>
                    <a:cubicBezTo>
                      <a:pt x="9237" y="4108"/>
                      <a:pt x="9791" y="3850"/>
                      <a:pt x="10441" y="3757"/>
                    </a:cubicBezTo>
                    <a:cubicBezTo>
                      <a:pt x="10584" y="3736"/>
                      <a:pt x="10763" y="3647"/>
                      <a:pt x="10841" y="3534"/>
                    </a:cubicBezTo>
                    <a:cubicBezTo>
                      <a:pt x="11207" y="2997"/>
                      <a:pt x="11705" y="2646"/>
                      <a:pt x="12329" y="2525"/>
                    </a:cubicBezTo>
                    <a:cubicBezTo>
                      <a:pt x="12389" y="2513"/>
                      <a:pt x="12449" y="2508"/>
                      <a:pt x="12511" y="2508"/>
                    </a:cubicBezTo>
                    <a:cubicBezTo>
                      <a:pt x="12746" y="2508"/>
                      <a:pt x="12999" y="2577"/>
                      <a:pt x="13281" y="2607"/>
                    </a:cubicBezTo>
                    <a:cubicBezTo>
                      <a:pt x="13582" y="1713"/>
                      <a:pt x="14355" y="1395"/>
                      <a:pt x="15185" y="1209"/>
                    </a:cubicBezTo>
                    <a:cubicBezTo>
                      <a:pt x="15262" y="1192"/>
                      <a:pt x="15342" y="1184"/>
                      <a:pt x="15424" y="1184"/>
                    </a:cubicBezTo>
                    <a:cubicBezTo>
                      <a:pt x="16229" y="1184"/>
                      <a:pt x="17222" y="1971"/>
                      <a:pt x="17357" y="2774"/>
                    </a:cubicBezTo>
                    <a:cubicBezTo>
                      <a:pt x="17408" y="3075"/>
                      <a:pt x="17519" y="3157"/>
                      <a:pt x="17803" y="3168"/>
                    </a:cubicBezTo>
                    <a:cubicBezTo>
                      <a:pt x="18675" y="3203"/>
                      <a:pt x="19572" y="4065"/>
                      <a:pt x="19628" y="4948"/>
                    </a:cubicBezTo>
                    <a:cubicBezTo>
                      <a:pt x="19645" y="5243"/>
                      <a:pt x="19715" y="5381"/>
                      <a:pt x="20002" y="5474"/>
                    </a:cubicBezTo>
                    <a:cubicBezTo>
                      <a:pt x="20501" y="5637"/>
                      <a:pt x="20728" y="6038"/>
                      <a:pt x="20767" y="6546"/>
                    </a:cubicBezTo>
                    <a:cubicBezTo>
                      <a:pt x="20786" y="6778"/>
                      <a:pt x="20765" y="7014"/>
                      <a:pt x="20763" y="7165"/>
                    </a:cubicBezTo>
                    <a:cubicBezTo>
                      <a:pt x="21332" y="7172"/>
                      <a:pt x="21873" y="7176"/>
                      <a:pt x="22412" y="7189"/>
                    </a:cubicBezTo>
                    <a:cubicBezTo>
                      <a:pt x="22495" y="7191"/>
                      <a:pt x="22601" y="7215"/>
                      <a:pt x="22657" y="7270"/>
                    </a:cubicBezTo>
                    <a:cubicBezTo>
                      <a:pt x="23069" y="7674"/>
                      <a:pt x="23608" y="7653"/>
                      <a:pt x="24119" y="7742"/>
                    </a:cubicBezTo>
                    <a:cubicBezTo>
                      <a:pt x="24861" y="7871"/>
                      <a:pt x="25286" y="8415"/>
                      <a:pt x="25333" y="9197"/>
                    </a:cubicBezTo>
                    <a:cubicBezTo>
                      <a:pt x="25346" y="9392"/>
                      <a:pt x="25412" y="9578"/>
                      <a:pt x="25524" y="9736"/>
                    </a:cubicBezTo>
                    <a:cubicBezTo>
                      <a:pt x="26000" y="10374"/>
                      <a:pt x="25775" y="11654"/>
                      <a:pt x="25098" y="12204"/>
                    </a:cubicBezTo>
                    <a:cubicBezTo>
                      <a:pt x="24939" y="12334"/>
                      <a:pt x="24770" y="12555"/>
                      <a:pt x="24753" y="12748"/>
                    </a:cubicBezTo>
                    <a:cubicBezTo>
                      <a:pt x="24571" y="14824"/>
                      <a:pt x="23547" y="15738"/>
                      <a:pt x="21585" y="16160"/>
                    </a:cubicBezTo>
                    <a:cubicBezTo>
                      <a:pt x="20815" y="16325"/>
                      <a:pt x="20041" y="16455"/>
                      <a:pt x="19178" y="16617"/>
                    </a:cubicBezTo>
                    <a:cubicBezTo>
                      <a:pt x="19691" y="16710"/>
                      <a:pt x="20145" y="16825"/>
                      <a:pt x="20604" y="16868"/>
                    </a:cubicBezTo>
                    <a:cubicBezTo>
                      <a:pt x="20775" y="16884"/>
                      <a:pt x="20945" y="16892"/>
                      <a:pt x="21113" y="16892"/>
                    </a:cubicBezTo>
                    <a:cubicBezTo>
                      <a:pt x="22278" y="16892"/>
                      <a:pt x="23342" y="16505"/>
                      <a:pt x="24255" y="15755"/>
                    </a:cubicBezTo>
                    <a:cubicBezTo>
                      <a:pt x="25087" y="15073"/>
                      <a:pt x="25715" y="14227"/>
                      <a:pt x="25394" y="13019"/>
                    </a:cubicBezTo>
                    <a:cubicBezTo>
                      <a:pt x="25372" y="12932"/>
                      <a:pt x="25468" y="12789"/>
                      <a:pt x="25546" y="12709"/>
                    </a:cubicBezTo>
                    <a:cubicBezTo>
                      <a:pt x="26059" y="12180"/>
                      <a:pt x="26444" y="11594"/>
                      <a:pt x="26486" y="10831"/>
                    </a:cubicBezTo>
                    <a:cubicBezTo>
                      <a:pt x="26514" y="10316"/>
                      <a:pt x="26330" y="9892"/>
                      <a:pt x="25996" y="9511"/>
                    </a:cubicBezTo>
                    <a:cubicBezTo>
                      <a:pt x="25910" y="9417"/>
                      <a:pt x="25838" y="9229"/>
                      <a:pt x="25873" y="9119"/>
                    </a:cubicBezTo>
                    <a:cubicBezTo>
                      <a:pt x="26166" y="8202"/>
                      <a:pt x="25005" y="7296"/>
                      <a:pt x="24235" y="7296"/>
                    </a:cubicBezTo>
                    <a:cubicBezTo>
                      <a:pt x="24189" y="7296"/>
                      <a:pt x="24145" y="7299"/>
                      <a:pt x="24102" y="7306"/>
                    </a:cubicBezTo>
                    <a:cubicBezTo>
                      <a:pt x="24072" y="7310"/>
                      <a:pt x="24040" y="7312"/>
                      <a:pt x="24006" y="7312"/>
                    </a:cubicBezTo>
                    <a:cubicBezTo>
                      <a:pt x="23900" y="7312"/>
                      <a:pt x="23784" y="7289"/>
                      <a:pt x="23710" y="7235"/>
                    </a:cubicBezTo>
                    <a:cubicBezTo>
                      <a:pt x="23287" y="6919"/>
                      <a:pt x="22837" y="6763"/>
                      <a:pt x="22356" y="6763"/>
                    </a:cubicBezTo>
                    <a:cubicBezTo>
                      <a:pt x="22153" y="6763"/>
                      <a:pt x="21944" y="6791"/>
                      <a:pt x="21730" y="6847"/>
                    </a:cubicBezTo>
                    <a:cubicBezTo>
                      <a:pt x="21676" y="6861"/>
                      <a:pt x="21627" y="6868"/>
                      <a:pt x="21582" y="6868"/>
                    </a:cubicBezTo>
                    <a:cubicBezTo>
                      <a:pt x="21391" y="6868"/>
                      <a:pt x="21290" y="6742"/>
                      <a:pt x="21308" y="6522"/>
                    </a:cubicBezTo>
                    <a:cubicBezTo>
                      <a:pt x="21393" y="5466"/>
                      <a:pt x="21189" y="5160"/>
                      <a:pt x="20198" y="4966"/>
                    </a:cubicBezTo>
                    <a:cubicBezTo>
                      <a:pt x="20200" y="4786"/>
                      <a:pt x="20195" y="4600"/>
                      <a:pt x="20206" y="4414"/>
                    </a:cubicBezTo>
                    <a:cubicBezTo>
                      <a:pt x="20273" y="3305"/>
                      <a:pt x="19383" y="2670"/>
                      <a:pt x="18537" y="2651"/>
                    </a:cubicBezTo>
                    <a:cubicBezTo>
                      <a:pt x="18208" y="2644"/>
                      <a:pt x="18084" y="2543"/>
                      <a:pt x="18011" y="2235"/>
                    </a:cubicBezTo>
                    <a:cubicBezTo>
                      <a:pt x="17718" y="981"/>
                      <a:pt x="16770" y="401"/>
                      <a:pt x="15642" y="78"/>
                    </a:cubicBezTo>
                    <a:cubicBezTo>
                      <a:pt x="15454" y="24"/>
                      <a:pt x="15265" y="0"/>
                      <a:pt x="15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6"/>
              <p:cNvSpPr/>
              <p:nvPr/>
            </p:nvSpPr>
            <p:spPr>
              <a:xfrm>
                <a:off x="5767978" y="4140786"/>
                <a:ext cx="450142" cy="457924"/>
              </a:xfrm>
              <a:custGeom>
                <a:avLst/>
                <a:gdLst/>
                <a:ahLst/>
                <a:cxnLst/>
                <a:rect l="l" t="t" r="r" b="b"/>
                <a:pathLst>
                  <a:path w="9256" h="9416" extrusionOk="0">
                    <a:moveTo>
                      <a:pt x="6249" y="1"/>
                    </a:moveTo>
                    <a:cubicBezTo>
                      <a:pt x="6026" y="1"/>
                      <a:pt x="5825" y="114"/>
                      <a:pt x="5696" y="385"/>
                    </a:cubicBezTo>
                    <a:cubicBezTo>
                      <a:pt x="5252" y="178"/>
                      <a:pt x="4853" y="75"/>
                      <a:pt x="4509" y="75"/>
                    </a:cubicBezTo>
                    <a:cubicBezTo>
                      <a:pt x="3823" y="75"/>
                      <a:pt x="3356" y="484"/>
                      <a:pt x="3189" y="1286"/>
                    </a:cubicBezTo>
                    <a:cubicBezTo>
                      <a:pt x="2877" y="1193"/>
                      <a:pt x="2585" y="1146"/>
                      <a:pt x="2314" y="1146"/>
                    </a:cubicBezTo>
                    <a:cubicBezTo>
                      <a:pt x="1453" y="1146"/>
                      <a:pt x="804" y="1621"/>
                      <a:pt x="413" y="2593"/>
                    </a:cubicBezTo>
                    <a:cubicBezTo>
                      <a:pt x="173" y="3185"/>
                      <a:pt x="316" y="3711"/>
                      <a:pt x="831" y="4098"/>
                    </a:cubicBezTo>
                    <a:cubicBezTo>
                      <a:pt x="824" y="4146"/>
                      <a:pt x="831" y="4187"/>
                      <a:pt x="816" y="4202"/>
                    </a:cubicBezTo>
                    <a:cubicBezTo>
                      <a:pt x="93" y="4902"/>
                      <a:pt x="1" y="5387"/>
                      <a:pt x="422" y="6316"/>
                    </a:cubicBezTo>
                    <a:cubicBezTo>
                      <a:pt x="1013" y="7608"/>
                      <a:pt x="2054" y="8407"/>
                      <a:pt x="3343" y="8890"/>
                    </a:cubicBezTo>
                    <a:cubicBezTo>
                      <a:pt x="3966" y="9124"/>
                      <a:pt x="4631" y="9256"/>
                      <a:pt x="5285" y="9403"/>
                    </a:cubicBezTo>
                    <a:cubicBezTo>
                      <a:pt x="5326" y="9412"/>
                      <a:pt x="5368" y="9416"/>
                      <a:pt x="5412" y="9416"/>
                    </a:cubicBezTo>
                    <a:cubicBezTo>
                      <a:pt x="5564" y="9416"/>
                      <a:pt x="5738" y="9371"/>
                      <a:pt x="5956" y="9351"/>
                    </a:cubicBezTo>
                    <a:cubicBezTo>
                      <a:pt x="5792" y="9089"/>
                      <a:pt x="5681" y="8907"/>
                      <a:pt x="5577" y="8739"/>
                    </a:cubicBezTo>
                    <a:lnTo>
                      <a:pt x="3938" y="8962"/>
                    </a:lnTo>
                    <a:lnTo>
                      <a:pt x="3908" y="8791"/>
                    </a:lnTo>
                    <a:lnTo>
                      <a:pt x="5348" y="8496"/>
                    </a:lnTo>
                    <a:lnTo>
                      <a:pt x="5109" y="8000"/>
                    </a:lnTo>
                    <a:lnTo>
                      <a:pt x="2570" y="7561"/>
                    </a:lnTo>
                    <a:lnTo>
                      <a:pt x="2593" y="7400"/>
                    </a:lnTo>
                    <a:cubicBezTo>
                      <a:pt x="2983" y="7446"/>
                      <a:pt x="3373" y="7489"/>
                      <a:pt x="3763" y="7543"/>
                    </a:cubicBezTo>
                    <a:cubicBezTo>
                      <a:pt x="4165" y="7599"/>
                      <a:pt x="4564" y="7667"/>
                      <a:pt x="4971" y="7732"/>
                    </a:cubicBezTo>
                    <a:cubicBezTo>
                      <a:pt x="5094" y="7335"/>
                      <a:pt x="5079" y="7134"/>
                      <a:pt x="4625" y="7052"/>
                    </a:cubicBezTo>
                    <a:cubicBezTo>
                      <a:pt x="3763" y="6900"/>
                      <a:pt x="2916" y="6664"/>
                      <a:pt x="2063" y="6459"/>
                    </a:cubicBezTo>
                    <a:cubicBezTo>
                      <a:pt x="1946" y="6432"/>
                      <a:pt x="1835" y="6381"/>
                      <a:pt x="1721" y="6341"/>
                    </a:cubicBezTo>
                    <a:cubicBezTo>
                      <a:pt x="1734" y="6287"/>
                      <a:pt x="1747" y="6233"/>
                      <a:pt x="1760" y="6181"/>
                    </a:cubicBezTo>
                    <a:lnTo>
                      <a:pt x="4986" y="6891"/>
                    </a:lnTo>
                    <a:cubicBezTo>
                      <a:pt x="5267" y="6497"/>
                      <a:pt x="5096" y="6326"/>
                      <a:pt x="4707" y="6155"/>
                    </a:cubicBezTo>
                    <a:cubicBezTo>
                      <a:pt x="3708" y="5716"/>
                      <a:pt x="2730" y="5233"/>
                      <a:pt x="1743" y="4767"/>
                    </a:cubicBezTo>
                    <a:cubicBezTo>
                      <a:pt x="1760" y="4724"/>
                      <a:pt x="1779" y="4681"/>
                      <a:pt x="1796" y="4637"/>
                    </a:cubicBezTo>
                    <a:lnTo>
                      <a:pt x="5203" y="6155"/>
                    </a:lnTo>
                    <a:cubicBezTo>
                      <a:pt x="5296" y="5935"/>
                      <a:pt x="5369" y="5765"/>
                      <a:pt x="5458" y="5551"/>
                    </a:cubicBezTo>
                    <a:cubicBezTo>
                      <a:pt x="4315" y="4997"/>
                      <a:pt x="3256" y="4332"/>
                      <a:pt x="2046" y="3932"/>
                    </a:cubicBezTo>
                    <a:lnTo>
                      <a:pt x="2169" y="3708"/>
                    </a:lnTo>
                    <a:lnTo>
                      <a:pt x="5605" y="5341"/>
                    </a:lnTo>
                    <a:lnTo>
                      <a:pt x="6112" y="4754"/>
                    </a:lnTo>
                    <a:cubicBezTo>
                      <a:pt x="5688" y="4406"/>
                      <a:pt x="5224" y="4016"/>
                      <a:pt x="4750" y="3639"/>
                    </a:cubicBezTo>
                    <a:cubicBezTo>
                      <a:pt x="4371" y="3340"/>
                      <a:pt x="3971" y="3063"/>
                      <a:pt x="3596" y="2760"/>
                    </a:cubicBezTo>
                    <a:cubicBezTo>
                      <a:pt x="3512" y="2693"/>
                      <a:pt x="3485" y="2556"/>
                      <a:pt x="3431" y="2450"/>
                    </a:cubicBezTo>
                    <a:lnTo>
                      <a:pt x="3431" y="2450"/>
                    </a:lnTo>
                    <a:cubicBezTo>
                      <a:pt x="3535" y="2481"/>
                      <a:pt x="3661" y="2487"/>
                      <a:pt x="3741" y="2548"/>
                    </a:cubicBezTo>
                    <a:cubicBezTo>
                      <a:pt x="4570" y="3200"/>
                      <a:pt x="5382" y="3877"/>
                      <a:pt x="6227" y="4508"/>
                    </a:cubicBezTo>
                    <a:cubicBezTo>
                      <a:pt x="6269" y="4540"/>
                      <a:pt x="6326" y="4551"/>
                      <a:pt x="6393" y="4551"/>
                    </a:cubicBezTo>
                    <a:cubicBezTo>
                      <a:pt x="6526" y="4551"/>
                      <a:pt x="6697" y="4508"/>
                      <a:pt x="6853" y="4503"/>
                    </a:cubicBezTo>
                    <a:lnTo>
                      <a:pt x="3875" y="893"/>
                    </a:lnTo>
                    <a:lnTo>
                      <a:pt x="3934" y="814"/>
                    </a:lnTo>
                    <a:cubicBezTo>
                      <a:pt x="4053" y="913"/>
                      <a:pt x="4191" y="995"/>
                      <a:pt x="4287" y="1110"/>
                    </a:cubicBezTo>
                    <a:cubicBezTo>
                      <a:pt x="4815" y="1740"/>
                      <a:pt x="5328" y="2381"/>
                      <a:pt x="5859" y="3007"/>
                    </a:cubicBezTo>
                    <a:cubicBezTo>
                      <a:pt x="6125" y="3319"/>
                      <a:pt x="6435" y="3594"/>
                      <a:pt x="6699" y="3908"/>
                    </a:cubicBezTo>
                    <a:cubicBezTo>
                      <a:pt x="6871" y="4113"/>
                      <a:pt x="7046" y="4221"/>
                      <a:pt x="7233" y="4221"/>
                    </a:cubicBezTo>
                    <a:cubicBezTo>
                      <a:pt x="7383" y="4221"/>
                      <a:pt x="7540" y="4153"/>
                      <a:pt x="7710" y="4012"/>
                    </a:cubicBezTo>
                    <a:cubicBezTo>
                      <a:pt x="7232" y="3185"/>
                      <a:pt x="6755" y="2357"/>
                      <a:pt x="6277" y="1526"/>
                    </a:cubicBezTo>
                    <a:cubicBezTo>
                      <a:pt x="6296" y="1491"/>
                      <a:pt x="6316" y="1457"/>
                      <a:pt x="6337" y="1424"/>
                    </a:cubicBezTo>
                    <a:cubicBezTo>
                      <a:pt x="6426" y="1493"/>
                      <a:pt x="6547" y="1541"/>
                      <a:pt x="6601" y="1630"/>
                    </a:cubicBezTo>
                    <a:cubicBezTo>
                      <a:pt x="6993" y="2281"/>
                      <a:pt x="7366" y="2944"/>
                      <a:pt x="7755" y="3598"/>
                    </a:cubicBezTo>
                    <a:cubicBezTo>
                      <a:pt x="7879" y="3809"/>
                      <a:pt x="8033" y="3942"/>
                      <a:pt x="8262" y="3942"/>
                    </a:cubicBezTo>
                    <a:cubicBezTo>
                      <a:pt x="8329" y="3942"/>
                      <a:pt x="8403" y="3931"/>
                      <a:pt x="8485" y="3906"/>
                    </a:cubicBezTo>
                    <a:cubicBezTo>
                      <a:pt x="8528" y="3894"/>
                      <a:pt x="8574" y="3888"/>
                      <a:pt x="8623" y="3888"/>
                    </a:cubicBezTo>
                    <a:cubicBezTo>
                      <a:pt x="8786" y="3888"/>
                      <a:pt x="8986" y="3946"/>
                      <a:pt x="9256" y="3973"/>
                    </a:cubicBezTo>
                    <a:cubicBezTo>
                      <a:pt x="8611" y="2821"/>
                      <a:pt x="8037" y="1742"/>
                      <a:pt x="7402" y="699"/>
                    </a:cubicBezTo>
                    <a:cubicBezTo>
                      <a:pt x="7238" y="432"/>
                      <a:pt x="6909" y="227"/>
                      <a:pt x="6614" y="90"/>
                    </a:cubicBezTo>
                    <a:cubicBezTo>
                      <a:pt x="6491" y="33"/>
                      <a:pt x="6367" y="1"/>
                      <a:pt x="62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6"/>
              <p:cNvSpPr/>
              <p:nvPr/>
            </p:nvSpPr>
            <p:spPr>
              <a:xfrm>
                <a:off x="6055883" y="4305358"/>
                <a:ext cx="537924" cy="315576"/>
              </a:xfrm>
              <a:custGeom>
                <a:avLst/>
                <a:gdLst/>
                <a:ahLst/>
                <a:cxnLst/>
                <a:rect l="l" t="t" r="r" b="b"/>
                <a:pathLst>
                  <a:path w="11061" h="6489" extrusionOk="0">
                    <a:moveTo>
                      <a:pt x="6106" y="0"/>
                    </a:moveTo>
                    <a:cubicBezTo>
                      <a:pt x="5620" y="0"/>
                      <a:pt x="5135" y="131"/>
                      <a:pt x="4750" y="415"/>
                    </a:cubicBezTo>
                    <a:cubicBezTo>
                      <a:pt x="4258" y="777"/>
                      <a:pt x="3973" y="1230"/>
                      <a:pt x="3893" y="1836"/>
                    </a:cubicBezTo>
                    <a:cubicBezTo>
                      <a:pt x="3615" y="1762"/>
                      <a:pt x="3382" y="1682"/>
                      <a:pt x="3141" y="1641"/>
                    </a:cubicBezTo>
                    <a:cubicBezTo>
                      <a:pt x="3026" y="1621"/>
                      <a:pt x="2916" y="1612"/>
                      <a:pt x="2810" y="1612"/>
                    </a:cubicBezTo>
                    <a:cubicBezTo>
                      <a:pt x="1978" y="1612"/>
                      <a:pt x="1439" y="2190"/>
                      <a:pt x="928" y="2797"/>
                    </a:cubicBezTo>
                    <a:cubicBezTo>
                      <a:pt x="712" y="3053"/>
                      <a:pt x="539" y="3349"/>
                      <a:pt x="365" y="3637"/>
                    </a:cubicBezTo>
                    <a:cubicBezTo>
                      <a:pt x="38" y="4181"/>
                      <a:pt x="1" y="4763"/>
                      <a:pt x="218" y="5474"/>
                    </a:cubicBezTo>
                    <a:cubicBezTo>
                      <a:pt x="963" y="5196"/>
                      <a:pt x="1678" y="4954"/>
                      <a:pt x="2375" y="4664"/>
                    </a:cubicBezTo>
                    <a:cubicBezTo>
                      <a:pt x="3054" y="4383"/>
                      <a:pt x="3753" y="4295"/>
                      <a:pt x="4459" y="4295"/>
                    </a:cubicBezTo>
                    <a:cubicBezTo>
                      <a:pt x="4746" y="4295"/>
                      <a:pt x="5034" y="4310"/>
                      <a:pt x="5322" y="4332"/>
                    </a:cubicBezTo>
                    <a:cubicBezTo>
                      <a:pt x="6328" y="4406"/>
                      <a:pt x="7322" y="4558"/>
                      <a:pt x="8273" y="4935"/>
                    </a:cubicBezTo>
                    <a:cubicBezTo>
                      <a:pt x="9135" y="5276"/>
                      <a:pt x="9977" y="5634"/>
                      <a:pt x="10544" y="6489"/>
                    </a:cubicBezTo>
                    <a:cubicBezTo>
                      <a:pt x="11060" y="5803"/>
                      <a:pt x="11055" y="5088"/>
                      <a:pt x="10858" y="4371"/>
                    </a:cubicBezTo>
                    <a:cubicBezTo>
                      <a:pt x="10674" y="3707"/>
                      <a:pt x="10323" y="3116"/>
                      <a:pt x="9670" y="2808"/>
                    </a:cubicBezTo>
                    <a:cubicBezTo>
                      <a:pt x="9393" y="2678"/>
                      <a:pt x="9061" y="2611"/>
                      <a:pt x="8754" y="2611"/>
                    </a:cubicBezTo>
                    <a:cubicBezTo>
                      <a:pt x="8496" y="2611"/>
                      <a:pt x="8418" y="2553"/>
                      <a:pt x="8401" y="2310"/>
                    </a:cubicBezTo>
                    <a:cubicBezTo>
                      <a:pt x="8383" y="2016"/>
                      <a:pt x="8342" y="1726"/>
                      <a:pt x="8282" y="1442"/>
                    </a:cubicBezTo>
                    <a:cubicBezTo>
                      <a:pt x="8089" y="540"/>
                      <a:pt x="7094" y="0"/>
                      <a:pt x="610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6"/>
              <p:cNvSpPr/>
              <p:nvPr/>
            </p:nvSpPr>
            <p:spPr>
              <a:xfrm>
                <a:off x="6010168" y="4252154"/>
                <a:ext cx="634508" cy="365279"/>
              </a:xfrm>
              <a:custGeom>
                <a:avLst/>
                <a:gdLst/>
                <a:ahLst/>
                <a:cxnLst/>
                <a:rect l="l" t="t" r="r" b="b"/>
                <a:pathLst>
                  <a:path w="13047" h="7511" extrusionOk="0">
                    <a:moveTo>
                      <a:pt x="7359" y="0"/>
                    </a:moveTo>
                    <a:cubicBezTo>
                      <a:pt x="7331" y="0"/>
                      <a:pt x="7303" y="1"/>
                      <a:pt x="7275" y="2"/>
                    </a:cubicBezTo>
                    <a:cubicBezTo>
                      <a:pt x="6015" y="41"/>
                      <a:pt x="5159" y="680"/>
                      <a:pt x="4640" y="1804"/>
                    </a:cubicBezTo>
                    <a:cubicBezTo>
                      <a:pt x="4592" y="1912"/>
                      <a:pt x="4549" y="2021"/>
                      <a:pt x="4501" y="2127"/>
                    </a:cubicBezTo>
                    <a:cubicBezTo>
                      <a:pt x="4490" y="2152"/>
                      <a:pt x="4464" y="2170"/>
                      <a:pt x="4402" y="2241"/>
                    </a:cubicBezTo>
                    <a:cubicBezTo>
                      <a:pt x="4137" y="1998"/>
                      <a:pt x="3862" y="1913"/>
                      <a:pt x="3583" y="1913"/>
                    </a:cubicBezTo>
                    <a:cubicBezTo>
                      <a:pt x="3210" y="1913"/>
                      <a:pt x="2829" y="2064"/>
                      <a:pt x="2451" y="2189"/>
                    </a:cubicBezTo>
                    <a:cubicBezTo>
                      <a:pt x="1771" y="2412"/>
                      <a:pt x="1156" y="2768"/>
                      <a:pt x="775" y="3395"/>
                    </a:cubicBezTo>
                    <a:cubicBezTo>
                      <a:pt x="331" y="4129"/>
                      <a:pt x="0" y="5504"/>
                      <a:pt x="714" y="6122"/>
                    </a:cubicBezTo>
                    <a:cubicBezTo>
                      <a:pt x="718" y="5885"/>
                      <a:pt x="680" y="5663"/>
                      <a:pt x="729" y="5463"/>
                    </a:cubicBezTo>
                    <a:cubicBezTo>
                      <a:pt x="1054" y="4132"/>
                      <a:pt x="1857" y="3140"/>
                      <a:pt x="3061" y="2545"/>
                    </a:cubicBezTo>
                    <a:cubicBezTo>
                      <a:pt x="3340" y="2408"/>
                      <a:pt x="3683" y="2402"/>
                      <a:pt x="4040" y="2402"/>
                    </a:cubicBezTo>
                    <a:cubicBezTo>
                      <a:pt x="4076" y="2402"/>
                      <a:pt x="4113" y="2402"/>
                      <a:pt x="4149" y="2402"/>
                    </a:cubicBezTo>
                    <a:cubicBezTo>
                      <a:pt x="4309" y="2402"/>
                      <a:pt x="4470" y="2401"/>
                      <a:pt x="4629" y="2388"/>
                    </a:cubicBezTo>
                    <a:cubicBezTo>
                      <a:pt x="4994" y="1489"/>
                      <a:pt x="5917" y="792"/>
                      <a:pt x="6864" y="792"/>
                    </a:cubicBezTo>
                    <a:cubicBezTo>
                      <a:pt x="6960" y="792"/>
                      <a:pt x="7055" y="799"/>
                      <a:pt x="7150" y="814"/>
                    </a:cubicBezTo>
                    <a:cubicBezTo>
                      <a:pt x="8869" y="1076"/>
                      <a:pt x="9427" y="1644"/>
                      <a:pt x="9655" y="3348"/>
                    </a:cubicBezTo>
                    <a:cubicBezTo>
                      <a:pt x="11525" y="3525"/>
                      <a:pt x="12435" y="5145"/>
                      <a:pt x="11937" y="7510"/>
                    </a:cubicBezTo>
                    <a:cubicBezTo>
                      <a:pt x="13046" y="6024"/>
                      <a:pt x="12885" y="4424"/>
                      <a:pt x="11402" y="3458"/>
                    </a:cubicBezTo>
                    <a:cubicBezTo>
                      <a:pt x="11136" y="3285"/>
                      <a:pt x="10739" y="3283"/>
                      <a:pt x="10398" y="3263"/>
                    </a:cubicBezTo>
                    <a:cubicBezTo>
                      <a:pt x="10174" y="3248"/>
                      <a:pt x="10073" y="3220"/>
                      <a:pt x="10096" y="2971"/>
                    </a:cubicBezTo>
                    <a:cubicBezTo>
                      <a:pt x="10240" y="1391"/>
                      <a:pt x="8949" y="0"/>
                      <a:pt x="73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6"/>
              <p:cNvSpPr/>
              <p:nvPr/>
            </p:nvSpPr>
            <p:spPr>
              <a:xfrm>
                <a:off x="6086083" y="4561700"/>
                <a:ext cx="463516" cy="67648"/>
              </a:xfrm>
              <a:custGeom>
                <a:avLst/>
                <a:gdLst/>
                <a:ahLst/>
                <a:cxnLst/>
                <a:rect l="l" t="t" r="r" b="b"/>
                <a:pathLst>
                  <a:path w="9531" h="1391" extrusionOk="0">
                    <a:moveTo>
                      <a:pt x="3033" y="0"/>
                    </a:moveTo>
                    <a:cubicBezTo>
                      <a:pt x="1764" y="0"/>
                      <a:pt x="645" y="157"/>
                      <a:pt x="0" y="502"/>
                    </a:cubicBezTo>
                    <a:cubicBezTo>
                      <a:pt x="407" y="467"/>
                      <a:pt x="820" y="467"/>
                      <a:pt x="1217" y="389"/>
                    </a:cubicBezTo>
                    <a:cubicBezTo>
                      <a:pt x="1420" y="350"/>
                      <a:pt x="1618" y="332"/>
                      <a:pt x="1813" y="332"/>
                    </a:cubicBezTo>
                    <a:cubicBezTo>
                      <a:pt x="2467" y="332"/>
                      <a:pt x="3081" y="533"/>
                      <a:pt x="3687" y="805"/>
                    </a:cubicBezTo>
                    <a:cubicBezTo>
                      <a:pt x="3954" y="926"/>
                      <a:pt x="4207" y="1093"/>
                      <a:pt x="4484" y="1171"/>
                    </a:cubicBezTo>
                    <a:cubicBezTo>
                      <a:pt x="4671" y="1223"/>
                      <a:pt x="4886" y="1280"/>
                      <a:pt x="5082" y="1280"/>
                    </a:cubicBezTo>
                    <a:cubicBezTo>
                      <a:pt x="5166" y="1280"/>
                      <a:pt x="5247" y="1270"/>
                      <a:pt x="5320" y="1244"/>
                    </a:cubicBezTo>
                    <a:cubicBezTo>
                      <a:pt x="5927" y="1032"/>
                      <a:pt x="6527" y="932"/>
                      <a:pt x="7125" y="932"/>
                    </a:cubicBezTo>
                    <a:cubicBezTo>
                      <a:pt x="7843" y="932"/>
                      <a:pt x="8556" y="1076"/>
                      <a:pt x="9269" y="1344"/>
                    </a:cubicBezTo>
                    <a:cubicBezTo>
                      <a:pt x="9332" y="1367"/>
                      <a:pt x="9402" y="1368"/>
                      <a:pt x="9531" y="1391"/>
                    </a:cubicBezTo>
                    <a:cubicBezTo>
                      <a:pt x="8214" y="532"/>
                      <a:pt x="5370" y="0"/>
                      <a:pt x="30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6"/>
              <p:cNvSpPr/>
              <p:nvPr/>
            </p:nvSpPr>
            <p:spPr>
              <a:xfrm>
                <a:off x="6176686" y="4527803"/>
                <a:ext cx="364160" cy="81216"/>
              </a:xfrm>
              <a:custGeom>
                <a:avLst/>
                <a:gdLst/>
                <a:ahLst/>
                <a:cxnLst/>
                <a:rect l="l" t="t" r="r" b="b"/>
                <a:pathLst>
                  <a:path w="7488" h="1670" extrusionOk="0">
                    <a:moveTo>
                      <a:pt x="2129" y="1"/>
                    </a:moveTo>
                    <a:cubicBezTo>
                      <a:pt x="1280" y="1"/>
                      <a:pt x="516" y="125"/>
                      <a:pt x="1" y="408"/>
                    </a:cubicBezTo>
                    <a:cubicBezTo>
                      <a:pt x="284" y="398"/>
                      <a:pt x="566" y="392"/>
                      <a:pt x="846" y="392"/>
                    </a:cubicBezTo>
                    <a:cubicBezTo>
                      <a:pt x="3149" y="392"/>
                      <a:pt x="5342" y="752"/>
                      <a:pt x="7487" y="1670"/>
                    </a:cubicBezTo>
                    <a:cubicBezTo>
                      <a:pt x="6698" y="716"/>
                      <a:pt x="4166" y="1"/>
                      <a:pt x="21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69" name="Google Shape;669;p6"/>
            <p:cNvSpPr/>
            <p:nvPr/>
          </p:nvSpPr>
          <p:spPr>
            <a:xfrm>
              <a:off x="6605868" y="4576727"/>
              <a:ext cx="221716" cy="47465"/>
            </a:xfrm>
            <a:custGeom>
              <a:avLst/>
              <a:gdLst/>
              <a:ahLst/>
              <a:cxnLst/>
              <a:rect l="l" t="t" r="r" b="b"/>
              <a:pathLst>
                <a:path w="4559" h="976" extrusionOk="0">
                  <a:moveTo>
                    <a:pt x="4558" y="0"/>
                  </a:moveTo>
                  <a:cubicBezTo>
                    <a:pt x="3003" y="149"/>
                    <a:pt x="1444" y="285"/>
                    <a:pt x="0" y="944"/>
                  </a:cubicBezTo>
                  <a:cubicBezTo>
                    <a:pt x="236" y="965"/>
                    <a:pt x="470" y="975"/>
                    <a:pt x="701" y="975"/>
                  </a:cubicBezTo>
                  <a:cubicBezTo>
                    <a:pt x="2061" y="975"/>
                    <a:pt x="3340" y="623"/>
                    <a:pt x="45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0" name="Google Shape;670;p6"/>
          <p:cNvGrpSpPr/>
          <p:nvPr/>
        </p:nvGrpSpPr>
        <p:grpSpPr>
          <a:xfrm rot="10800000">
            <a:off x="-462206" y="-393590"/>
            <a:ext cx="1237210" cy="1138038"/>
            <a:chOff x="1005661" y="3172313"/>
            <a:chExt cx="1828840" cy="1683239"/>
          </a:xfrm>
        </p:grpSpPr>
        <p:sp>
          <p:nvSpPr>
            <p:cNvPr id="671" name="Google Shape;671;p6"/>
            <p:cNvSpPr/>
            <p:nvPr/>
          </p:nvSpPr>
          <p:spPr>
            <a:xfrm>
              <a:off x="1005661" y="3172313"/>
              <a:ext cx="1828840" cy="1683239"/>
            </a:xfrm>
            <a:custGeom>
              <a:avLst/>
              <a:gdLst/>
              <a:ahLst/>
              <a:cxnLst/>
              <a:rect l="l" t="t" r="r" b="b"/>
              <a:pathLst>
                <a:path w="138996" h="127930" extrusionOk="0">
                  <a:moveTo>
                    <a:pt x="78500" y="1"/>
                  </a:moveTo>
                  <a:cubicBezTo>
                    <a:pt x="75897" y="1"/>
                    <a:pt x="73337" y="1612"/>
                    <a:pt x="71327" y="4882"/>
                  </a:cubicBezTo>
                  <a:cubicBezTo>
                    <a:pt x="70196" y="2236"/>
                    <a:pt x="68596" y="495"/>
                    <a:pt x="66100" y="495"/>
                  </a:cubicBezTo>
                  <a:cubicBezTo>
                    <a:pt x="65445" y="495"/>
                    <a:pt x="64729" y="614"/>
                    <a:pt x="63944" y="869"/>
                  </a:cubicBezTo>
                  <a:cubicBezTo>
                    <a:pt x="60642" y="1941"/>
                    <a:pt x="58706" y="4269"/>
                    <a:pt x="57854" y="8135"/>
                  </a:cubicBezTo>
                  <a:cubicBezTo>
                    <a:pt x="56490" y="4523"/>
                    <a:pt x="54875" y="1968"/>
                    <a:pt x="51215" y="1968"/>
                  </a:cubicBezTo>
                  <a:cubicBezTo>
                    <a:pt x="50995" y="1968"/>
                    <a:pt x="50768" y="1977"/>
                    <a:pt x="50533" y="1996"/>
                  </a:cubicBezTo>
                  <a:cubicBezTo>
                    <a:pt x="47010" y="2272"/>
                    <a:pt x="43867" y="2909"/>
                    <a:pt x="43408" y="7241"/>
                  </a:cubicBezTo>
                  <a:cubicBezTo>
                    <a:pt x="42158" y="6693"/>
                    <a:pt x="41001" y="6421"/>
                    <a:pt x="39908" y="6421"/>
                  </a:cubicBezTo>
                  <a:cubicBezTo>
                    <a:pt x="38167" y="6421"/>
                    <a:pt x="36590" y="7111"/>
                    <a:pt x="35069" y="8466"/>
                  </a:cubicBezTo>
                  <a:cubicBezTo>
                    <a:pt x="32306" y="10941"/>
                    <a:pt x="33966" y="13833"/>
                    <a:pt x="34058" y="16688"/>
                  </a:cubicBezTo>
                  <a:cubicBezTo>
                    <a:pt x="32244" y="15460"/>
                    <a:pt x="30374" y="14729"/>
                    <a:pt x="28515" y="14729"/>
                  </a:cubicBezTo>
                  <a:cubicBezTo>
                    <a:pt x="27072" y="14729"/>
                    <a:pt x="25635" y="15170"/>
                    <a:pt x="24237" y="16161"/>
                  </a:cubicBezTo>
                  <a:cubicBezTo>
                    <a:pt x="21364" y="18201"/>
                    <a:pt x="19716" y="21007"/>
                    <a:pt x="21701" y="24695"/>
                  </a:cubicBezTo>
                  <a:cubicBezTo>
                    <a:pt x="13699" y="25510"/>
                    <a:pt x="10226" y="31367"/>
                    <a:pt x="13510" y="37531"/>
                  </a:cubicBezTo>
                  <a:cubicBezTo>
                    <a:pt x="13196" y="37519"/>
                    <a:pt x="12884" y="37512"/>
                    <a:pt x="12576" y="37512"/>
                  </a:cubicBezTo>
                  <a:cubicBezTo>
                    <a:pt x="9776" y="37512"/>
                    <a:pt x="7218" y="38085"/>
                    <a:pt x="5778" y="40998"/>
                  </a:cubicBezTo>
                  <a:cubicBezTo>
                    <a:pt x="4338" y="43902"/>
                    <a:pt x="5649" y="46194"/>
                    <a:pt x="7720" y="48252"/>
                  </a:cubicBezTo>
                  <a:cubicBezTo>
                    <a:pt x="2580" y="49870"/>
                    <a:pt x="92" y="56297"/>
                    <a:pt x="6599" y="60843"/>
                  </a:cubicBezTo>
                  <a:cubicBezTo>
                    <a:pt x="1961" y="61847"/>
                    <a:pt x="0" y="64911"/>
                    <a:pt x="429" y="69230"/>
                  </a:cubicBezTo>
                  <a:cubicBezTo>
                    <a:pt x="760" y="72526"/>
                    <a:pt x="3627" y="73292"/>
                    <a:pt x="6458" y="73782"/>
                  </a:cubicBezTo>
                  <a:cubicBezTo>
                    <a:pt x="3082" y="77330"/>
                    <a:pt x="4522" y="80497"/>
                    <a:pt x="10544" y="82647"/>
                  </a:cubicBezTo>
                  <a:cubicBezTo>
                    <a:pt x="7640" y="84124"/>
                    <a:pt x="7285" y="86501"/>
                    <a:pt x="8124" y="89185"/>
                  </a:cubicBezTo>
                  <a:cubicBezTo>
                    <a:pt x="8846" y="91510"/>
                    <a:pt x="10397" y="92850"/>
                    <a:pt x="12968" y="92850"/>
                  </a:cubicBezTo>
                  <a:cubicBezTo>
                    <a:pt x="13148" y="92850"/>
                    <a:pt x="13332" y="92843"/>
                    <a:pt x="13522" y="92830"/>
                  </a:cubicBezTo>
                  <a:lnTo>
                    <a:pt x="13522" y="92830"/>
                  </a:lnTo>
                  <a:cubicBezTo>
                    <a:pt x="11904" y="95599"/>
                    <a:pt x="12333" y="97774"/>
                    <a:pt x="14471" y="99857"/>
                  </a:cubicBezTo>
                  <a:cubicBezTo>
                    <a:pt x="15801" y="101146"/>
                    <a:pt x="17265" y="101475"/>
                    <a:pt x="18812" y="101475"/>
                  </a:cubicBezTo>
                  <a:cubicBezTo>
                    <a:pt x="19782" y="101475"/>
                    <a:pt x="20783" y="101346"/>
                    <a:pt x="21805" y="101242"/>
                  </a:cubicBezTo>
                  <a:lnTo>
                    <a:pt x="21805" y="101242"/>
                  </a:lnTo>
                  <a:cubicBezTo>
                    <a:pt x="19704" y="104857"/>
                    <a:pt x="20972" y="108098"/>
                    <a:pt x="23177" y="110708"/>
                  </a:cubicBezTo>
                  <a:cubicBezTo>
                    <a:pt x="24355" y="112101"/>
                    <a:pt x="25797" y="112606"/>
                    <a:pt x="27348" y="112606"/>
                  </a:cubicBezTo>
                  <a:cubicBezTo>
                    <a:pt x="28791" y="112606"/>
                    <a:pt x="30328" y="112169"/>
                    <a:pt x="31834" y="111602"/>
                  </a:cubicBezTo>
                  <a:lnTo>
                    <a:pt x="31834" y="111602"/>
                  </a:lnTo>
                  <a:cubicBezTo>
                    <a:pt x="31687" y="115241"/>
                    <a:pt x="33764" y="116963"/>
                    <a:pt x="36785" y="118078"/>
                  </a:cubicBezTo>
                  <a:cubicBezTo>
                    <a:pt x="37580" y="118372"/>
                    <a:pt x="38334" y="118499"/>
                    <a:pt x="39061" y="118499"/>
                  </a:cubicBezTo>
                  <a:cubicBezTo>
                    <a:pt x="41207" y="118499"/>
                    <a:pt x="43110" y="117393"/>
                    <a:pt x="45092" y="116240"/>
                  </a:cubicBezTo>
                  <a:cubicBezTo>
                    <a:pt x="45503" y="120449"/>
                    <a:pt x="46937" y="123782"/>
                    <a:pt x="51158" y="125068"/>
                  </a:cubicBezTo>
                  <a:cubicBezTo>
                    <a:pt x="51595" y="125203"/>
                    <a:pt x="52008" y="125263"/>
                    <a:pt x="52401" y="125263"/>
                  </a:cubicBezTo>
                  <a:cubicBezTo>
                    <a:pt x="54069" y="125263"/>
                    <a:pt x="55367" y="124172"/>
                    <a:pt x="56617" y="123016"/>
                  </a:cubicBezTo>
                  <a:cubicBezTo>
                    <a:pt x="58147" y="125833"/>
                    <a:pt x="59663" y="127006"/>
                    <a:pt x="62252" y="127006"/>
                  </a:cubicBezTo>
                  <a:cubicBezTo>
                    <a:pt x="62732" y="127006"/>
                    <a:pt x="63249" y="126966"/>
                    <a:pt x="63809" y="126888"/>
                  </a:cubicBezTo>
                  <a:cubicBezTo>
                    <a:pt x="67142" y="126429"/>
                    <a:pt x="68564" y="123757"/>
                    <a:pt x="70010" y="120786"/>
                  </a:cubicBezTo>
                  <a:cubicBezTo>
                    <a:pt x="71051" y="124989"/>
                    <a:pt x="73514" y="127341"/>
                    <a:pt x="77417" y="127838"/>
                  </a:cubicBezTo>
                  <a:cubicBezTo>
                    <a:pt x="77884" y="127898"/>
                    <a:pt x="78344" y="127929"/>
                    <a:pt x="78795" y="127929"/>
                  </a:cubicBezTo>
                  <a:cubicBezTo>
                    <a:pt x="81417" y="127929"/>
                    <a:pt x="83707" y="126870"/>
                    <a:pt x="85234" y="124303"/>
                  </a:cubicBezTo>
                  <a:cubicBezTo>
                    <a:pt x="86357" y="125246"/>
                    <a:pt x="87484" y="125595"/>
                    <a:pt x="88594" y="125595"/>
                  </a:cubicBezTo>
                  <a:cubicBezTo>
                    <a:pt x="90165" y="125595"/>
                    <a:pt x="91701" y="124894"/>
                    <a:pt x="93138" y="124186"/>
                  </a:cubicBezTo>
                  <a:cubicBezTo>
                    <a:pt x="95937" y="122808"/>
                    <a:pt x="96421" y="119904"/>
                    <a:pt x="96458" y="116644"/>
                  </a:cubicBezTo>
                  <a:cubicBezTo>
                    <a:pt x="98427" y="119308"/>
                    <a:pt x="100519" y="121449"/>
                    <a:pt x="103485" y="121449"/>
                  </a:cubicBezTo>
                  <a:cubicBezTo>
                    <a:pt x="103760" y="121449"/>
                    <a:pt x="104041" y="121430"/>
                    <a:pt x="104331" y="121392"/>
                  </a:cubicBezTo>
                  <a:cubicBezTo>
                    <a:pt x="107768" y="120939"/>
                    <a:pt x="109514" y="118384"/>
                    <a:pt x="110053" y="114959"/>
                  </a:cubicBezTo>
                  <a:cubicBezTo>
                    <a:pt x="110773" y="115260"/>
                    <a:pt x="111427" y="115390"/>
                    <a:pt x="112033" y="115390"/>
                  </a:cubicBezTo>
                  <a:cubicBezTo>
                    <a:pt x="113828" y="115390"/>
                    <a:pt x="115206" y="114251"/>
                    <a:pt x="116639" y="113005"/>
                  </a:cubicBezTo>
                  <a:cubicBezTo>
                    <a:pt x="118968" y="110983"/>
                    <a:pt x="117853" y="108496"/>
                    <a:pt x="117859" y="106125"/>
                  </a:cubicBezTo>
                  <a:lnTo>
                    <a:pt x="117859" y="106125"/>
                  </a:lnTo>
                  <a:cubicBezTo>
                    <a:pt x="118739" y="106401"/>
                    <a:pt x="119646" y="106535"/>
                    <a:pt x="120519" y="106535"/>
                  </a:cubicBezTo>
                  <a:cubicBezTo>
                    <a:pt x="122496" y="106535"/>
                    <a:pt x="124302" y="105849"/>
                    <a:pt x="125254" y="104575"/>
                  </a:cubicBezTo>
                  <a:cubicBezTo>
                    <a:pt x="126871" y="102406"/>
                    <a:pt x="127912" y="100059"/>
                    <a:pt x="126712" y="97253"/>
                  </a:cubicBezTo>
                  <a:cubicBezTo>
                    <a:pt x="129273" y="96206"/>
                    <a:pt x="130951" y="94325"/>
                    <a:pt x="131019" y="91439"/>
                  </a:cubicBezTo>
                  <a:cubicBezTo>
                    <a:pt x="131080" y="88596"/>
                    <a:pt x="128911" y="86765"/>
                    <a:pt x="127416" y="84583"/>
                  </a:cubicBezTo>
                  <a:cubicBezTo>
                    <a:pt x="130731" y="84093"/>
                    <a:pt x="134021" y="84216"/>
                    <a:pt x="136116" y="80724"/>
                  </a:cubicBezTo>
                  <a:cubicBezTo>
                    <a:pt x="138217" y="77219"/>
                    <a:pt x="137770" y="74530"/>
                    <a:pt x="134646" y="72067"/>
                  </a:cubicBezTo>
                  <a:cubicBezTo>
                    <a:pt x="138267" y="70388"/>
                    <a:pt x="138996" y="69242"/>
                    <a:pt x="138456" y="65971"/>
                  </a:cubicBezTo>
                  <a:cubicBezTo>
                    <a:pt x="137966" y="63054"/>
                    <a:pt x="135516" y="61884"/>
                    <a:pt x="133077" y="60524"/>
                  </a:cubicBezTo>
                  <a:cubicBezTo>
                    <a:pt x="135644" y="59832"/>
                    <a:pt x="137874" y="58950"/>
                    <a:pt x="138352" y="56297"/>
                  </a:cubicBezTo>
                  <a:cubicBezTo>
                    <a:pt x="138928" y="53135"/>
                    <a:pt x="137758" y="50660"/>
                    <a:pt x="134725" y="49300"/>
                  </a:cubicBezTo>
                  <a:cubicBezTo>
                    <a:pt x="137501" y="43290"/>
                    <a:pt x="135111" y="39387"/>
                    <a:pt x="127863" y="38162"/>
                  </a:cubicBezTo>
                  <a:cubicBezTo>
                    <a:pt x="130198" y="36207"/>
                    <a:pt x="131362" y="33879"/>
                    <a:pt x="130155" y="30994"/>
                  </a:cubicBezTo>
                  <a:cubicBezTo>
                    <a:pt x="129403" y="29196"/>
                    <a:pt x="128215" y="27774"/>
                    <a:pt x="125983" y="27774"/>
                  </a:cubicBezTo>
                  <a:cubicBezTo>
                    <a:pt x="125850" y="27774"/>
                    <a:pt x="125713" y="27779"/>
                    <a:pt x="125572" y="27789"/>
                  </a:cubicBezTo>
                  <a:cubicBezTo>
                    <a:pt x="127190" y="24665"/>
                    <a:pt x="125051" y="22784"/>
                    <a:pt x="123391" y="20866"/>
                  </a:cubicBezTo>
                  <a:cubicBezTo>
                    <a:pt x="122355" y="19666"/>
                    <a:pt x="121165" y="19269"/>
                    <a:pt x="119901" y="19269"/>
                  </a:cubicBezTo>
                  <a:cubicBezTo>
                    <a:pt x="118661" y="19269"/>
                    <a:pt x="117349" y="19651"/>
                    <a:pt x="116039" y="20033"/>
                  </a:cubicBezTo>
                  <a:cubicBezTo>
                    <a:pt x="116799" y="17723"/>
                    <a:pt x="117356" y="15640"/>
                    <a:pt x="115622" y="13680"/>
                  </a:cubicBezTo>
                  <a:cubicBezTo>
                    <a:pt x="114518" y="12435"/>
                    <a:pt x="113323" y="12011"/>
                    <a:pt x="112077" y="12011"/>
                  </a:cubicBezTo>
                  <a:cubicBezTo>
                    <a:pt x="110869" y="12011"/>
                    <a:pt x="109613" y="12409"/>
                    <a:pt x="108344" y="12846"/>
                  </a:cubicBezTo>
                  <a:cubicBezTo>
                    <a:pt x="108038" y="9636"/>
                    <a:pt x="105985" y="7823"/>
                    <a:pt x="103314" y="7014"/>
                  </a:cubicBezTo>
                  <a:cubicBezTo>
                    <a:pt x="102688" y="6822"/>
                    <a:pt x="102072" y="6733"/>
                    <a:pt x="101467" y="6733"/>
                  </a:cubicBezTo>
                  <a:cubicBezTo>
                    <a:pt x="99428" y="6733"/>
                    <a:pt x="97526" y="7751"/>
                    <a:pt x="95858" y="9287"/>
                  </a:cubicBezTo>
                  <a:cubicBezTo>
                    <a:pt x="94963" y="5441"/>
                    <a:pt x="93023" y="3426"/>
                    <a:pt x="90658" y="3426"/>
                  </a:cubicBezTo>
                  <a:cubicBezTo>
                    <a:pt x="89315" y="3426"/>
                    <a:pt x="87835" y="4075"/>
                    <a:pt x="86331" y="5409"/>
                  </a:cubicBezTo>
                  <a:cubicBezTo>
                    <a:pt x="84080" y="1822"/>
                    <a:pt x="81266" y="1"/>
                    <a:pt x="78500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6"/>
            <p:cNvSpPr/>
            <p:nvPr/>
          </p:nvSpPr>
          <p:spPr>
            <a:xfrm>
              <a:off x="1005661" y="3172372"/>
              <a:ext cx="1828840" cy="1683121"/>
            </a:xfrm>
            <a:custGeom>
              <a:avLst/>
              <a:gdLst/>
              <a:ahLst/>
              <a:cxnLst/>
              <a:rect l="l" t="t" r="r" b="b"/>
              <a:pathLst>
                <a:path w="138996" h="127921" extrusionOk="0">
                  <a:moveTo>
                    <a:pt x="65834" y="1342"/>
                  </a:moveTo>
                  <a:cubicBezTo>
                    <a:pt x="68233" y="1342"/>
                    <a:pt x="69979" y="3032"/>
                    <a:pt x="70720" y="6184"/>
                  </a:cubicBezTo>
                  <a:cubicBezTo>
                    <a:pt x="69090" y="5664"/>
                    <a:pt x="67494" y="5368"/>
                    <a:pt x="65942" y="5368"/>
                  </a:cubicBezTo>
                  <a:cubicBezTo>
                    <a:pt x="63476" y="5368"/>
                    <a:pt x="61119" y="6115"/>
                    <a:pt x="58908" y="7894"/>
                  </a:cubicBezTo>
                  <a:cubicBezTo>
                    <a:pt x="59239" y="3789"/>
                    <a:pt x="63062" y="1491"/>
                    <a:pt x="65531" y="1351"/>
                  </a:cubicBezTo>
                  <a:cubicBezTo>
                    <a:pt x="65633" y="1345"/>
                    <a:pt x="65734" y="1342"/>
                    <a:pt x="65834" y="1342"/>
                  </a:cubicBezTo>
                  <a:close/>
                  <a:moveTo>
                    <a:pt x="79460" y="749"/>
                  </a:moveTo>
                  <a:cubicBezTo>
                    <a:pt x="81617" y="749"/>
                    <a:pt x="83251" y="2176"/>
                    <a:pt x="84475" y="4003"/>
                  </a:cubicBezTo>
                  <a:cubicBezTo>
                    <a:pt x="84983" y="4763"/>
                    <a:pt x="85289" y="5651"/>
                    <a:pt x="85804" y="6730"/>
                  </a:cubicBezTo>
                  <a:cubicBezTo>
                    <a:pt x="85180" y="6696"/>
                    <a:pt x="84599" y="6679"/>
                    <a:pt x="84057" y="6679"/>
                  </a:cubicBezTo>
                  <a:cubicBezTo>
                    <a:pt x="79469" y="6679"/>
                    <a:pt x="77613" y="7864"/>
                    <a:pt x="75493" y="9891"/>
                  </a:cubicBezTo>
                  <a:cubicBezTo>
                    <a:pt x="74427" y="8935"/>
                    <a:pt x="73318" y="8022"/>
                    <a:pt x="72332" y="6999"/>
                  </a:cubicBezTo>
                  <a:cubicBezTo>
                    <a:pt x="72074" y="6730"/>
                    <a:pt x="72031" y="6074"/>
                    <a:pt x="72142" y="5670"/>
                  </a:cubicBezTo>
                  <a:cubicBezTo>
                    <a:pt x="73042" y="2312"/>
                    <a:pt x="75799" y="1216"/>
                    <a:pt x="78752" y="799"/>
                  </a:cubicBezTo>
                  <a:cubicBezTo>
                    <a:pt x="78994" y="766"/>
                    <a:pt x="79230" y="749"/>
                    <a:pt x="79460" y="749"/>
                  </a:cubicBezTo>
                  <a:close/>
                  <a:moveTo>
                    <a:pt x="50722" y="2778"/>
                  </a:moveTo>
                  <a:cubicBezTo>
                    <a:pt x="52623" y="2778"/>
                    <a:pt x="54349" y="3296"/>
                    <a:pt x="54987" y="4322"/>
                  </a:cubicBezTo>
                  <a:cubicBezTo>
                    <a:pt x="56182" y="6258"/>
                    <a:pt x="57658" y="8231"/>
                    <a:pt x="56972" y="10994"/>
                  </a:cubicBezTo>
                  <a:cubicBezTo>
                    <a:pt x="54160" y="8933"/>
                    <a:pt x="51379" y="7354"/>
                    <a:pt x="48297" y="7354"/>
                  </a:cubicBezTo>
                  <a:cubicBezTo>
                    <a:pt x="47082" y="7354"/>
                    <a:pt x="45821" y="7599"/>
                    <a:pt x="44492" y="8157"/>
                  </a:cubicBezTo>
                  <a:lnTo>
                    <a:pt x="44492" y="8157"/>
                  </a:lnTo>
                  <a:cubicBezTo>
                    <a:pt x="44333" y="5498"/>
                    <a:pt x="44982" y="4279"/>
                    <a:pt x="46930" y="3483"/>
                  </a:cubicBezTo>
                  <a:cubicBezTo>
                    <a:pt x="48088" y="3012"/>
                    <a:pt x="49444" y="2778"/>
                    <a:pt x="50722" y="2778"/>
                  </a:cubicBezTo>
                  <a:close/>
                  <a:moveTo>
                    <a:pt x="90093" y="4129"/>
                  </a:moveTo>
                  <a:cubicBezTo>
                    <a:pt x="90650" y="4129"/>
                    <a:pt x="91249" y="4286"/>
                    <a:pt x="91876" y="4616"/>
                  </a:cubicBezTo>
                  <a:cubicBezTo>
                    <a:pt x="94430" y="5958"/>
                    <a:pt x="96134" y="8978"/>
                    <a:pt x="94038" y="11913"/>
                  </a:cubicBezTo>
                  <a:lnTo>
                    <a:pt x="86993" y="6626"/>
                  </a:lnTo>
                  <a:cubicBezTo>
                    <a:pt x="87670" y="5025"/>
                    <a:pt x="88764" y="4129"/>
                    <a:pt x="90093" y="4129"/>
                  </a:cubicBezTo>
                  <a:close/>
                  <a:moveTo>
                    <a:pt x="101473" y="7679"/>
                  </a:moveTo>
                  <a:cubicBezTo>
                    <a:pt x="102134" y="7679"/>
                    <a:pt x="102778" y="7793"/>
                    <a:pt x="103363" y="8041"/>
                  </a:cubicBezTo>
                  <a:lnTo>
                    <a:pt x="101556" y="9260"/>
                  </a:lnTo>
                  <a:lnTo>
                    <a:pt x="101648" y="9597"/>
                  </a:lnTo>
                  <a:lnTo>
                    <a:pt x="104662" y="8654"/>
                  </a:lnTo>
                  <a:cubicBezTo>
                    <a:pt x="107652" y="10822"/>
                    <a:pt x="108117" y="12342"/>
                    <a:pt x="106426" y="14750"/>
                  </a:cubicBezTo>
                  <a:cubicBezTo>
                    <a:pt x="103788" y="12968"/>
                    <a:pt x="100968" y="11872"/>
                    <a:pt x="97901" y="11872"/>
                  </a:cubicBezTo>
                  <a:cubicBezTo>
                    <a:pt x="97022" y="11872"/>
                    <a:pt x="96123" y="11962"/>
                    <a:pt x="95202" y="12152"/>
                  </a:cubicBezTo>
                  <a:cubicBezTo>
                    <a:pt x="95525" y="9731"/>
                    <a:pt x="98659" y="7679"/>
                    <a:pt x="101473" y="7679"/>
                  </a:cubicBezTo>
                  <a:close/>
                  <a:moveTo>
                    <a:pt x="66404" y="6207"/>
                  </a:moveTo>
                  <a:cubicBezTo>
                    <a:pt x="69506" y="6207"/>
                    <a:pt x="72274" y="7403"/>
                    <a:pt x="74439" y="10308"/>
                  </a:cubicBezTo>
                  <a:cubicBezTo>
                    <a:pt x="74371" y="10306"/>
                    <a:pt x="74303" y="10306"/>
                    <a:pt x="74235" y="10306"/>
                  </a:cubicBezTo>
                  <a:cubicBezTo>
                    <a:pt x="69964" y="10306"/>
                    <a:pt x="67752" y="12782"/>
                    <a:pt x="66376" y="16588"/>
                  </a:cubicBezTo>
                  <a:lnTo>
                    <a:pt x="66370" y="16588"/>
                  </a:lnTo>
                  <a:cubicBezTo>
                    <a:pt x="64348" y="13126"/>
                    <a:pt x="61248" y="11846"/>
                    <a:pt x="57640" y="11202"/>
                  </a:cubicBezTo>
                  <a:cubicBezTo>
                    <a:pt x="59227" y="7667"/>
                    <a:pt x="62235" y="6454"/>
                    <a:pt x="65592" y="6233"/>
                  </a:cubicBezTo>
                  <a:cubicBezTo>
                    <a:pt x="65865" y="6216"/>
                    <a:pt x="66136" y="6207"/>
                    <a:pt x="66404" y="6207"/>
                  </a:cubicBezTo>
                  <a:close/>
                  <a:moveTo>
                    <a:pt x="83266" y="7497"/>
                  </a:moveTo>
                  <a:cubicBezTo>
                    <a:pt x="86858" y="7497"/>
                    <a:pt x="90585" y="9319"/>
                    <a:pt x="92874" y="12850"/>
                  </a:cubicBezTo>
                  <a:cubicBezTo>
                    <a:pt x="92040" y="12751"/>
                    <a:pt x="91226" y="12693"/>
                    <a:pt x="90441" y="12693"/>
                  </a:cubicBezTo>
                  <a:cubicBezTo>
                    <a:pt x="86902" y="12693"/>
                    <a:pt x="83943" y="13880"/>
                    <a:pt x="82293" y="17886"/>
                  </a:cubicBezTo>
                  <a:cubicBezTo>
                    <a:pt x="82416" y="13622"/>
                    <a:pt x="79867" y="11582"/>
                    <a:pt x="76363" y="10314"/>
                  </a:cubicBezTo>
                  <a:cubicBezTo>
                    <a:pt x="78216" y="8422"/>
                    <a:pt x="80707" y="7497"/>
                    <a:pt x="83266" y="7497"/>
                  </a:cubicBezTo>
                  <a:close/>
                  <a:moveTo>
                    <a:pt x="39157" y="7227"/>
                  </a:moveTo>
                  <a:cubicBezTo>
                    <a:pt x="39202" y="7227"/>
                    <a:pt x="39247" y="7229"/>
                    <a:pt x="39290" y="7232"/>
                  </a:cubicBezTo>
                  <a:cubicBezTo>
                    <a:pt x="40602" y="7342"/>
                    <a:pt x="41888" y="7771"/>
                    <a:pt x="43175" y="8335"/>
                  </a:cubicBezTo>
                  <a:cubicBezTo>
                    <a:pt x="40749" y="9248"/>
                    <a:pt x="39064" y="10816"/>
                    <a:pt x="37685" y="12752"/>
                  </a:cubicBezTo>
                  <a:cubicBezTo>
                    <a:pt x="36252" y="14762"/>
                    <a:pt x="36190" y="16980"/>
                    <a:pt x="36736" y="19320"/>
                  </a:cubicBezTo>
                  <a:cubicBezTo>
                    <a:pt x="34873" y="16808"/>
                    <a:pt x="34083" y="14002"/>
                    <a:pt x="34322" y="10982"/>
                  </a:cubicBezTo>
                  <a:cubicBezTo>
                    <a:pt x="34435" y="9514"/>
                    <a:pt x="37465" y="7227"/>
                    <a:pt x="39157" y="7227"/>
                  </a:cubicBezTo>
                  <a:close/>
                  <a:moveTo>
                    <a:pt x="48170" y="8338"/>
                  </a:moveTo>
                  <a:cubicBezTo>
                    <a:pt x="50892" y="8338"/>
                    <a:pt x="53782" y="9448"/>
                    <a:pt x="55765" y="11533"/>
                  </a:cubicBezTo>
                  <a:cubicBezTo>
                    <a:pt x="51115" y="12605"/>
                    <a:pt x="49173" y="15613"/>
                    <a:pt x="49191" y="20313"/>
                  </a:cubicBezTo>
                  <a:cubicBezTo>
                    <a:pt x="47292" y="18905"/>
                    <a:pt x="45389" y="18319"/>
                    <a:pt x="43460" y="18319"/>
                  </a:cubicBezTo>
                  <a:cubicBezTo>
                    <a:pt x="41661" y="18319"/>
                    <a:pt x="39839" y="18829"/>
                    <a:pt x="37979" y="19657"/>
                  </a:cubicBezTo>
                  <a:cubicBezTo>
                    <a:pt x="36828" y="17445"/>
                    <a:pt x="37146" y="15368"/>
                    <a:pt x="38384" y="13316"/>
                  </a:cubicBezTo>
                  <a:cubicBezTo>
                    <a:pt x="40020" y="10602"/>
                    <a:pt x="42697" y="9560"/>
                    <a:pt x="45558" y="8709"/>
                  </a:cubicBezTo>
                  <a:cubicBezTo>
                    <a:pt x="46384" y="8460"/>
                    <a:pt x="47268" y="8338"/>
                    <a:pt x="48170" y="8338"/>
                  </a:cubicBezTo>
                  <a:close/>
                  <a:moveTo>
                    <a:pt x="111804" y="12849"/>
                  </a:moveTo>
                  <a:cubicBezTo>
                    <a:pt x="112289" y="12849"/>
                    <a:pt x="112776" y="12922"/>
                    <a:pt x="113245" y="13077"/>
                  </a:cubicBezTo>
                  <a:cubicBezTo>
                    <a:pt x="115341" y="13769"/>
                    <a:pt x="116247" y="15515"/>
                    <a:pt x="115739" y="17868"/>
                  </a:cubicBezTo>
                  <a:cubicBezTo>
                    <a:pt x="115163" y="20515"/>
                    <a:pt x="114011" y="22438"/>
                    <a:pt x="112118" y="23817"/>
                  </a:cubicBezTo>
                  <a:cubicBezTo>
                    <a:pt x="111383" y="20570"/>
                    <a:pt x="110280" y="17543"/>
                    <a:pt x="107480" y="15558"/>
                  </a:cubicBezTo>
                  <a:cubicBezTo>
                    <a:pt x="108191" y="13885"/>
                    <a:pt x="109983" y="12849"/>
                    <a:pt x="111804" y="12849"/>
                  </a:cubicBezTo>
                  <a:close/>
                  <a:moveTo>
                    <a:pt x="98063" y="12798"/>
                  </a:moveTo>
                  <a:cubicBezTo>
                    <a:pt x="103238" y="12798"/>
                    <a:pt x="110707" y="17295"/>
                    <a:pt x="110874" y="23652"/>
                  </a:cubicBezTo>
                  <a:cubicBezTo>
                    <a:pt x="109286" y="22581"/>
                    <a:pt x="107773" y="22155"/>
                    <a:pt x="106303" y="22155"/>
                  </a:cubicBezTo>
                  <a:cubicBezTo>
                    <a:pt x="103708" y="22155"/>
                    <a:pt x="101246" y="23484"/>
                    <a:pt x="98731" y="24950"/>
                  </a:cubicBezTo>
                  <a:cubicBezTo>
                    <a:pt x="100330" y="20215"/>
                    <a:pt x="99221" y="16336"/>
                    <a:pt x="94822" y="13641"/>
                  </a:cubicBezTo>
                  <a:cubicBezTo>
                    <a:pt x="95673" y="13066"/>
                    <a:pt x="96799" y="12798"/>
                    <a:pt x="98063" y="12798"/>
                  </a:cubicBezTo>
                  <a:close/>
                  <a:moveTo>
                    <a:pt x="28468" y="15654"/>
                  </a:moveTo>
                  <a:cubicBezTo>
                    <a:pt x="30916" y="15654"/>
                    <a:pt x="32935" y="16825"/>
                    <a:pt x="34996" y="18622"/>
                  </a:cubicBezTo>
                  <a:lnTo>
                    <a:pt x="35002" y="18622"/>
                  </a:lnTo>
                  <a:cubicBezTo>
                    <a:pt x="27705" y="19179"/>
                    <a:pt x="27834" y="18977"/>
                    <a:pt x="23079" y="25085"/>
                  </a:cubicBezTo>
                  <a:cubicBezTo>
                    <a:pt x="21934" y="23425"/>
                    <a:pt x="21156" y="21850"/>
                    <a:pt x="22228" y="19780"/>
                  </a:cubicBezTo>
                  <a:cubicBezTo>
                    <a:pt x="23539" y="17243"/>
                    <a:pt x="25444" y="15718"/>
                    <a:pt x="28299" y="15656"/>
                  </a:cubicBezTo>
                  <a:cubicBezTo>
                    <a:pt x="28356" y="15655"/>
                    <a:pt x="28412" y="15654"/>
                    <a:pt x="28468" y="15654"/>
                  </a:cubicBezTo>
                  <a:close/>
                  <a:moveTo>
                    <a:pt x="57472" y="12241"/>
                  </a:moveTo>
                  <a:cubicBezTo>
                    <a:pt x="61312" y="12241"/>
                    <a:pt x="64977" y="14939"/>
                    <a:pt x="65776" y="18769"/>
                  </a:cubicBezTo>
                  <a:cubicBezTo>
                    <a:pt x="62370" y="20282"/>
                    <a:pt x="61438" y="22598"/>
                    <a:pt x="62253" y="27511"/>
                  </a:cubicBezTo>
                  <a:cubicBezTo>
                    <a:pt x="61598" y="27603"/>
                    <a:pt x="60948" y="27689"/>
                    <a:pt x="60164" y="27787"/>
                  </a:cubicBezTo>
                  <a:cubicBezTo>
                    <a:pt x="58580" y="24141"/>
                    <a:pt x="56856" y="20576"/>
                    <a:pt x="52652" y="20576"/>
                  </a:cubicBezTo>
                  <a:cubicBezTo>
                    <a:pt x="51946" y="20576"/>
                    <a:pt x="51170" y="20677"/>
                    <a:pt x="50312" y="20895"/>
                  </a:cubicBezTo>
                  <a:cubicBezTo>
                    <a:pt x="49050" y="17690"/>
                    <a:pt x="51305" y="13769"/>
                    <a:pt x="55116" y="12593"/>
                  </a:cubicBezTo>
                  <a:cubicBezTo>
                    <a:pt x="55893" y="12354"/>
                    <a:pt x="56686" y="12241"/>
                    <a:pt x="57472" y="12241"/>
                  </a:cubicBezTo>
                  <a:close/>
                  <a:moveTo>
                    <a:pt x="73729" y="11213"/>
                  </a:moveTo>
                  <a:cubicBezTo>
                    <a:pt x="73941" y="11213"/>
                    <a:pt x="74153" y="11224"/>
                    <a:pt x="74366" y="11245"/>
                  </a:cubicBezTo>
                  <a:cubicBezTo>
                    <a:pt x="80204" y="11827"/>
                    <a:pt x="81546" y="13788"/>
                    <a:pt x="81044" y="20349"/>
                  </a:cubicBezTo>
                  <a:cubicBezTo>
                    <a:pt x="76957" y="22193"/>
                    <a:pt x="76001" y="23694"/>
                    <a:pt x="76136" y="28020"/>
                  </a:cubicBezTo>
                  <a:cubicBezTo>
                    <a:pt x="76048" y="28041"/>
                    <a:pt x="75948" y="28100"/>
                    <a:pt x="75870" y="28100"/>
                  </a:cubicBezTo>
                  <a:cubicBezTo>
                    <a:pt x="75856" y="28100"/>
                    <a:pt x="75842" y="28098"/>
                    <a:pt x="75830" y="28093"/>
                  </a:cubicBezTo>
                  <a:cubicBezTo>
                    <a:pt x="73067" y="27107"/>
                    <a:pt x="73073" y="27107"/>
                    <a:pt x="72944" y="24068"/>
                  </a:cubicBezTo>
                  <a:cubicBezTo>
                    <a:pt x="72865" y="22034"/>
                    <a:pt x="70769" y="19602"/>
                    <a:pt x="68582" y="19008"/>
                  </a:cubicBezTo>
                  <a:cubicBezTo>
                    <a:pt x="68043" y="18861"/>
                    <a:pt x="67504" y="18756"/>
                    <a:pt x="66891" y="18615"/>
                  </a:cubicBezTo>
                  <a:cubicBezTo>
                    <a:pt x="67505" y="13565"/>
                    <a:pt x="70582" y="11213"/>
                    <a:pt x="73729" y="11213"/>
                  </a:cubicBezTo>
                  <a:close/>
                  <a:moveTo>
                    <a:pt x="119330" y="20158"/>
                  </a:moveTo>
                  <a:cubicBezTo>
                    <a:pt x="119859" y="20158"/>
                    <a:pt x="120413" y="20230"/>
                    <a:pt x="120995" y="20380"/>
                  </a:cubicBezTo>
                  <a:cubicBezTo>
                    <a:pt x="123299" y="20968"/>
                    <a:pt x="124285" y="22996"/>
                    <a:pt x="125113" y="24975"/>
                  </a:cubicBezTo>
                  <a:cubicBezTo>
                    <a:pt x="125713" y="26421"/>
                    <a:pt x="124806" y="27426"/>
                    <a:pt x="123556" y="28320"/>
                  </a:cubicBezTo>
                  <a:lnTo>
                    <a:pt x="123556" y="28314"/>
                  </a:lnTo>
                  <a:cubicBezTo>
                    <a:pt x="121044" y="25287"/>
                    <a:pt x="117730" y="24056"/>
                    <a:pt x="114029" y="23413"/>
                  </a:cubicBezTo>
                  <a:cubicBezTo>
                    <a:pt x="115433" y="21373"/>
                    <a:pt x="117162" y="20158"/>
                    <a:pt x="119330" y="20158"/>
                  </a:cubicBezTo>
                  <a:close/>
                  <a:moveTo>
                    <a:pt x="66988" y="19555"/>
                  </a:moveTo>
                  <a:cubicBezTo>
                    <a:pt x="67881" y="19555"/>
                    <a:pt x="68777" y="19861"/>
                    <a:pt x="69599" y="20398"/>
                  </a:cubicBezTo>
                  <a:cubicBezTo>
                    <a:pt x="71811" y="21844"/>
                    <a:pt x="72601" y="24246"/>
                    <a:pt x="71933" y="27346"/>
                  </a:cubicBezTo>
                  <a:cubicBezTo>
                    <a:pt x="69685" y="27370"/>
                    <a:pt x="68429" y="28755"/>
                    <a:pt x="67804" y="30440"/>
                  </a:cubicBezTo>
                  <a:cubicBezTo>
                    <a:pt x="67136" y="29931"/>
                    <a:pt x="66432" y="29313"/>
                    <a:pt x="65647" y="28822"/>
                  </a:cubicBezTo>
                  <a:cubicBezTo>
                    <a:pt x="64900" y="28351"/>
                    <a:pt x="64073" y="28008"/>
                    <a:pt x="63154" y="27548"/>
                  </a:cubicBezTo>
                  <a:cubicBezTo>
                    <a:pt x="62707" y="24810"/>
                    <a:pt x="61990" y="21942"/>
                    <a:pt x="64973" y="20129"/>
                  </a:cubicBezTo>
                  <a:cubicBezTo>
                    <a:pt x="65620" y="19735"/>
                    <a:pt x="66303" y="19555"/>
                    <a:pt x="66988" y="19555"/>
                  </a:cubicBezTo>
                  <a:close/>
                  <a:moveTo>
                    <a:pt x="90674" y="13519"/>
                  </a:moveTo>
                  <a:cubicBezTo>
                    <a:pt x="92712" y="13519"/>
                    <a:pt x="94631" y="14213"/>
                    <a:pt x="96305" y="15895"/>
                  </a:cubicBezTo>
                  <a:cubicBezTo>
                    <a:pt x="99191" y="18805"/>
                    <a:pt x="99074" y="22193"/>
                    <a:pt x="97291" y="25918"/>
                  </a:cubicBezTo>
                  <a:cubicBezTo>
                    <a:pt x="96431" y="25605"/>
                    <a:pt x="95663" y="25465"/>
                    <a:pt x="94967" y="25465"/>
                  </a:cubicBezTo>
                  <a:cubicBezTo>
                    <a:pt x="91819" y="25465"/>
                    <a:pt x="90167" y="28322"/>
                    <a:pt x="88285" y="30801"/>
                  </a:cubicBezTo>
                  <a:cubicBezTo>
                    <a:pt x="85982" y="30336"/>
                    <a:pt x="85945" y="28914"/>
                    <a:pt x="86613" y="27168"/>
                  </a:cubicBezTo>
                  <a:cubicBezTo>
                    <a:pt x="86772" y="26752"/>
                    <a:pt x="86839" y="26298"/>
                    <a:pt x="86937" y="25863"/>
                  </a:cubicBezTo>
                  <a:cubicBezTo>
                    <a:pt x="87728" y="22340"/>
                    <a:pt x="86907" y="21091"/>
                    <a:pt x="83292" y="20282"/>
                  </a:cubicBezTo>
                  <a:cubicBezTo>
                    <a:pt x="83133" y="20245"/>
                    <a:pt x="82992" y="20141"/>
                    <a:pt x="82851" y="20074"/>
                  </a:cubicBezTo>
                  <a:cubicBezTo>
                    <a:pt x="82937" y="17402"/>
                    <a:pt x="84524" y="15007"/>
                    <a:pt x="86907" y="14204"/>
                  </a:cubicBezTo>
                  <a:cubicBezTo>
                    <a:pt x="88188" y="13768"/>
                    <a:pt x="89452" y="13519"/>
                    <a:pt x="90674" y="13519"/>
                  </a:cubicBezTo>
                  <a:close/>
                  <a:moveTo>
                    <a:pt x="82535" y="21125"/>
                  </a:moveTo>
                  <a:cubicBezTo>
                    <a:pt x="83517" y="21125"/>
                    <a:pt x="84451" y="21376"/>
                    <a:pt x="85161" y="21899"/>
                  </a:cubicBezTo>
                  <a:cubicBezTo>
                    <a:pt x="85816" y="22383"/>
                    <a:pt x="86466" y="23480"/>
                    <a:pt x="86386" y="24221"/>
                  </a:cubicBezTo>
                  <a:cubicBezTo>
                    <a:pt x="86202" y="26035"/>
                    <a:pt x="85596" y="27793"/>
                    <a:pt x="85289" y="29019"/>
                  </a:cubicBezTo>
                  <a:lnTo>
                    <a:pt x="79132" y="31292"/>
                  </a:lnTo>
                  <a:lnTo>
                    <a:pt x="79132" y="31298"/>
                  </a:lnTo>
                  <a:cubicBezTo>
                    <a:pt x="78562" y="30599"/>
                    <a:pt x="77662" y="29784"/>
                    <a:pt x="77141" y="28773"/>
                  </a:cubicBezTo>
                  <a:cubicBezTo>
                    <a:pt x="76810" y="28124"/>
                    <a:pt x="77067" y="27187"/>
                    <a:pt x="77012" y="26384"/>
                  </a:cubicBezTo>
                  <a:cubicBezTo>
                    <a:pt x="76779" y="23020"/>
                    <a:pt x="79837" y="21125"/>
                    <a:pt x="82535" y="21125"/>
                  </a:cubicBezTo>
                  <a:close/>
                  <a:moveTo>
                    <a:pt x="43319" y="19239"/>
                  </a:moveTo>
                  <a:cubicBezTo>
                    <a:pt x="45432" y="19239"/>
                    <a:pt x="47536" y="19989"/>
                    <a:pt x="49301" y="21605"/>
                  </a:cubicBezTo>
                  <a:cubicBezTo>
                    <a:pt x="45613" y="24497"/>
                    <a:pt x="45178" y="27174"/>
                    <a:pt x="49645" y="33411"/>
                  </a:cubicBezTo>
                  <a:lnTo>
                    <a:pt x="47494" y="34967"/>
                  </a:lnTo>
                  <a:cubicBezTo>
                    <a:pt x="45003" y="33501"/>
                    <a:pt x="42601" y="31728"/>
                    <a:pt x="39764" y="31728"/>
                  </a:cubicBezTo>
                  <a:cubicBezTo>
                    <a:pt x="38819" y="31728"/>
                    <a:pt x="37827" y="31925"/>
                    <a:pt x="36766" y="32394"/>
                  </a:cubicBezTo>
                  <a:cubicBezTo>
                    <a:pt x="33985" y="30085"/>
                    <a:pt x="33280" y="25753"/>
                    <a:pt x="35351" y="23235"/>
                  </a:cubicBezTo>
                  <a:cubicBezTo>
                    <a:pt x="37449" y="20674"/>
                    <a:pt x="40394" y="19239"/>
                    <a:pt x="43319" y="19239"/>
                  </a:cubicBezTo>
                  <a:close/>
                  <a:moveTo>
                    <a:pt x="52618" y="21429"/>
                  </a:moveTo>
                  <a:cubicBezTo>
                    <a:pt x="54381" y="21429"/>
                    <a:pt x="56026" y="22516"/>
                    <a:pt x="57156" y="24013"/>
                  </a:cubicBezTo>
                  <a:cubicBezTo>
                    <a:pt x="57628" y="24638"/>
                    <a:pt x="57946" y="25367"/>
                    <a:pt x="58363" y="26035"/>
                  </a:cubicBezTo>
                  <a:cubicBezTo>
                    <a:pt x="59178" y="27315"/>
                    <a:pt x="59361" y="28369"/>
                    <a:pt x="57799" y="29362"/>
                  </a:cubicBezTo>
                  <a:cubicBezTo>
                    <a:pt x="56586" y="30146"/>
                    <a:pt x="56243" y="31506"/>
                    <a:pt x="56500" y="32964"/>
                  </a:cubicBezTo>
                  <a:cubicBezTo>
                    <a:pt x="56653" y="33837"/>
                    <a:pt x="56769" y="34715"/>
                    <a:pt x="56976" y="36096"/>
                  </a:cubicBezTo>
                  <a:lnTo>
                    <a:pt x="56976" y="36096"/>
                  </a:lnTo>
                  <a:cubicBezTo>
                    <a:pt x="55281" y="33924"/>
                    <a:pt x="53390" y="33245"/>
                    <a:pt x="51103" y="32823"/>
                  </a:cubicBezTo>
                  <a:cubicBezTo>
                    <a:pt x="49920" y="32603"/>
                    <a:pt x="48830" y="30808"/>
                    <a:pt x="48107" y="29496"/>
                  </a:cubicBezTo>
                  <a:cubicBezTo>
                    <a:pt x="46777" y="27107"/>
                    <a:pt x="47310" y="24889"/>
                    <a:pt x="48946" y="23186"/>
                  </a:cubicBezTo>
                  <a:cubicBezTo>
                    <a:pt x="50141" y="21941"/>
                    <a:pt x="51407" y="21429"/>
                    <a:pt x="52618" y="21429"/>
                  </a:cubicBezTo>
                  <a:close/>
                  <a:moveTo>
                    <a:pt x="32806" y="19685"/>
                  </a:moveTo>
                  <a:cubicBezTo>
                    <a:pt x="34222" y="19685"/>
                    <a:pt x="35618" y="19986"/>
                    <a:pt x="36754" y="20631"/>
                  </a:cubicBezTo>
                  <a:cubicBezTo>
                    <a:pt x="32864" y="23431"/>
                    <a:pt x="32557" y="27965"/>
                    <a:pt x="34751" y="31696"/>
                  </a:cubicBezTo>
                  <a:cubicBezTo>
                    <a:pt x="33301" y="31092"/>
                    <a:pt x="31995" y="30814"/>
                    <a:pt x="30812" y="30814"/>
                  </a:cubicBezTo>
                  <a:cubicBezTo>
                    <a:pt x="27518" y="30814"/>
                    <a:pt x="25172" y="32965"/>
                    <a:pt x="23306" y="36223"/>
                  </a:cubicBezTo>
                  <a:cubicBezTo>
                    <a:pt x="20684" y="32492"/>
                    <a:pt x="21928" y="27309"/>
                    <a:pt x="26676" y="22022"/>
                  </a:cubicBezTo>
                  <a:cubicBezTo>
                    <a:pt x="28021" y="20527"/>
                    <a:pt x="30440" y="19685"/>
                    <a:pt x="32806" y="19685"/>
                  </a:cubicBezTo>
                  <a:close/>
                  <a:moveTo>
                    <a:pt x="72422" y="28251"/>
                  </a:moveTo>
                  <a:cubicBezTo>
                    <a:pt x="72745" y="28251"/>
                    <a:pt x="73075" y="28282"/>
                    <a:pt x="73410" y="28345"/>
                  </a:cubicBezTo>
                  <a:cubicBezTo>
                    <a:pt x="75254" y="28694"/>
                    <a:pt x="76871" y="29349"/>
                    <a:pt x="77796" y="31089"/>
                  </a:cubicBezTo>
                  <a:cubicBezTo>
                    <a:pt x="78109" y="31677"/>
                    <a:pt x="78250" y="32364"/>
                    <a:pt x="78507" y="33123"/>
                  </a:cubicBezTo>
                  <a:cubicBezTo>
                    <a:pt x="77721" y="33050"/>
                    <a:pt x="77059" y="33006"/>
                    <a:pt x="76489" y="33006"/>
                  </a:cubicBezTo>
                  <a:cubicBezTo>
                    <a:pt x="74129" y="33006"/>
                    <a:pt x="73363" y="33757"/>
                    <a:pt x="72001" y="36230"/>
                  </a:cubicBezTo>
                  <a:cubicBezTo>
                    <a:pt x="70922" y="35482"/>
                    <a:pt x="69783" y="34771"/>
                    <a:pt x="68741" y="33938"/>
                  </a:cubicBezTo>
                  <a:cubicBezTo>
                    <a:pt x="68331" y="33607"/>
                    <a:pt x="67896" y="32995"/>
                    <a:pt x="67908" y="32523"/>
                  </a:cubicBezTo>
                  <a:cubicBezTo>
                    <a:pt x="67989" y="29990"/>
                    <a:pt x="69982" y="28251"/>
                    <a:pt x="72422" y="28251"/>
                  </a:cubicBezTo>
                  <a:close/>
                  <a:moveTo>
                    <a:pt x="61782" y="28489"/>
                  </a:moveTo>
                  <a:cubicBezTo>
                    <a:pt x="64256" y="28489"/>
                    <a:pt x="66929" y="30392"/>
                    <a:pt x="67081" y="32817"/>
                  </a:cubicBezTo>
                  <a:cubicBezTo>
                    <a:pt x="67105" y="33270"/>
                    <a:pt x="66756" y="33999"/>
                    <a:pt x="66389" y="34165"/>
                  </a:cubicBezTo>
                  <a:cubicBezTo>
                    <a:pt x="64581" y="34974"/>
                    <a:pt x="63760" y="36352"/>
                    <a:pt x="63711" y="37884"/>
                  </a:cubicBezTo>
                  <a:cubicBezTo>
                    <a:pt x="62039" y="37577"/>
                    <a:pt x="60519" y="37320"/>
                    <a:pt x="59006" y="37020"/>
                  </a:cubicBezTo>
                  <a:cubicBezTo>
                    <a:pt x="58675" y="36953"/>
                    <a:pt x="58265" y="36793"/>
                    <a:pt x="58081" y="36542"/>
                  </a:cubicBezTo>
                  <a:cubicBezTo>
                    <a:pt x="56359" y="34085"/>
                    <a:pt x="57193" y="30446"/>
                    <a:pt x="59772" y="28988"/>
                  </a:cubicBezTo>
                  <a:cubicBezTo>
                    <a:pt x="60383" y="28645"/>
                    <a:pt x="61075" y="28489"/>
                    <a:pt x="61782" y="28489"/>
                  </a:cubicBezTo>
                  <a:close/>
                  <a:moveTo>
                    <a:pt x="94576" y="26450"/>
                  </a:moveTo>
                  <a:cubicBezTo>
                    <a:pt x="97056" y="26450"/>
                    <a:pt x="99812" y="28097"/>
                    <a:pt x="100686" y="30164"/>
                  </a:cubicBezTo>
                  <a:cubicBezTo>
                    <a:pt x="101464" y="32002"/>
                    <a:pt x="100018" y="35660"/>
                    <a:pt x="97880" y="37314"/>
                  </a:cubicBezTo>
                  <a:cubicBezTo>
                    <a:pt x="97260" y="37794"/>
                    <a:pt x="96715" y="38128"/>
                    <a:pt x="96027" y="38128"/>
                  </a:cubicBezTo>
                  <a:cubicBezTo>
                    <a:pt x="95661" y="38128"/>
                    <a:pt x="95254" y="38033"/>
                    <a:pt x="94773" y="37816"/>
                  </a:cubicBezTo>
                  <a:cubicBezTo>
                    <a:pt x="93456" y="37222"/>
                    <a:pt x="91765" y="37473"/>
                    <a:pt x="90160" y="37351"/>
                  </a:cubicBezTo>
                  <a:cubicBezTo>
                    <a:pt x="90650" y="35611"/>
                    <a:pt x="90558" y="33681"/>
                    <a:pt x="89192" y="31959"/>
                  </a:cubicBezTo>
                  <a:cubicBezTo>
                    <a:pt x="89057" y="31788"/>
                    <a:pt x="89039" y="31451"/>
                    <a:pt x="89094" y="31212"/>
                  </a:cubicBezTo>
                  <a:cubicBezTo>
                    <a:pt x="89462" y="29564"/>
                    <a:pt x="92696" y="26568"/>
                    <a:pt x="94191" y="26464"/>
                  </a:cubicBezTo>
                  <a:cubicBezTo>
                    <a:pt x="94319" y="26455"/>
                    <a:pt x="94447" y="26450"/>
                    <a:pt x="94576" y="26450"/>
                  </a:cubicBezTo>
                  <a:close/>
                  <a:moveTo>
                    <a:pt x="21038" y="25860"/>
                  </a:moveTo>
                  <a:cubicBezTo>
                    <a:pt x="21510" y="25860"/>
                    <a:pt x="21999" y="25891"/>
                    <a:pt x="22503" y="25955"/>
                  </a:cubicBezTo>
                  <a:cubicBezTo>
                    <a:pt x="20653" y="29656"/>
                    <a:pt x="21149" y="33417"/>
                    <a:pt x="22265" y="37130"/>
                  </a:cubicBezTo>
                  <a:lnTo>
                    <a:pt x="15838" y="38460"/>
                  </a:lnTo>
                  <a:cubicBezTo>
                    <a:pt x="12823" y="36377"/>
                    <a:pt x="12486" y="33007"/>
                    <a:pt x="13797" y="30256"/>
                  </a:cubicBezTo>
                  <a:cubicBezTo>
                    <a:pt x="15130" y="27462"/>
                    <a:pt x="17665" y="25860"/>
                    <a:pt x="21038" y="25860"/>
                  </a:cubicBezTo>
                  <a:close/>
                  <a:moveTo>
                    <a:pt x="126138" y="28632"/>
                  </a:moveTo>
                  <a:cubicBezTo>
                    <a:pt x="126851" y="28632"/>
                    <a:pt x="127544" y="28933"/>
                    <a:pt x="128219" y="29545"/>
                  </a:cubicBezTo>
                  <a:cubicBezTo>
                    <a:pt x="129665" y="30863"/>
                    <a:pt x="130332" y="33436"/>
                    <a:pt x="129217" y="35066"/>
                  </a:cubicBezTo>
                  <a:cubicBezTo>
                    <a:pt x="128133" y="36652"/>
                    <a:pt x="126565" y="37902"/>
                    <a:pt x="125045" y="39134"/>
                  </a:cubicBezTo>
                  <a:cubicBezTo>
                    <a:pt x="126013" y="35206"/>
                    <a:pt x="126056" y="32456"/>
                    <a:pt x="124267" y="29282"/>
                  </a:cubicBezTo>
                  <a:cubicBezTo>
                    <a:pt x="124907" y="28851"/>
                    <a:pt x="125530" y="28632"/>
                    <a:pt x="126138" y="28632"/>
                  </a:cubicBezTo>
                  <a:close/>
                  <a:moveTo>
                    <a:pt x="114335" y="24632"/>
                  </a:moveTo>
                  <a:cubicBezTo>
                    <a:pt x="116920" y="24632"/>
                    <a:pt x="120421" y="26089"/>
                    <a:pt x="122368" y="28222"/>
                  </a:cubicBezTo>
                  <a:cubicBezTo>
                    <a:pt x="125076" y="31200"/>
                    <a:pt x="125878" y="35727"/>
                    <a:pt x="123275" y="39213"/>
                  </a:cubicBezTo>
                  <a:cubicBezTo>
                    <a:pt x="121149" y="36802"/>
                    <a:pt x="118696" y="35794"/>
                    <a:pt x="115932" y="35794"/>
                  </a:cubicBezTo>
                  <a:cubicBezTo>
                    <a:pt x="114609" y="35794"/>
                    <a:pt x="113214" y="36025"/>
                    <a:pt x="111750" y="36444"/>
                  </a:cubicBezTo>
                  <a:cubicBezTo>
                    <a:pt x="113760" y="32517"/>
                    <a:pt x="114930" y="28835"/>
                    <a:pt x="112241" y="25091"/>
                  </a:cubicBezTo>
                  <a:cubicBezTo>
                    <a:pt x="112796" y="24777"/>
                    <a:pt x="113520" y="24632"/>
                    <a:pt x="114335" y="24632"/>
                  </a:cubicBezTo>
                  <a:close/>
                  <a:moveTo>
                    <a:pt x="105588" y="23064"/>
                  </a:moveTo>
                  <a:cubicBezTo>
                    <a:pt x="107988" y="23064"/>
                    <a:pt x="110370" y="24123"/>
                    <a:pt x="111940" y="26274"/>
                  </a:cubicBezTo>
                  <a:cubicBezTo>
                    <a:pt x="113110" y="27879"/>
                    <a:pt x="113209" y="29699"/>
                    <a:pt x="112694" y="31592"/>
                  </a:cubicBezTo>
                  <a:cubicBezTo>
                    <a:pt x="112026" y="34042"/>
                    <a:pt x="111211" y="36395"/>
                    <a:pt x="109226" y="38098"/>
                  </a:cubicBezTo>
                  <a:cubicBezTo>
                    <a:pt x="106942" y="36997"/>
                    <a:pt x="105493" y="36361"/>
                    <a:pt x="104227" y="36361"/>
                  </a:cubicBezTo>
                  <a:cubicBezTo>
                    <a:pt x="102458" y="36361"/>
                    <a:pt x="101046" y="37603"/>
                    <a:pt x="98210" y="40549"/>
                  </a:cubicBezTo>
                  <a:lnTo>
                    <a:pt x="97065" y="39146"/>
                  </a:lnTo>
                  <a:lnTo>
                    <a:pt x="97065" y="39140"/>
                  </a:lnTo>
                  <a:cubicBezTo>
                    <a:pt x="102946" y="33534"/>
                    <a:pt x="103283" y="30918"/>
                    <a:pt x="98793" y="26672"/>
                  </a:cubicBezTo>
                  <a:cubicBezTo>
                    <a:pt x="100428" y="24280"/>
                    <a:pt x="103018" y="23064"/>
                    <a:pt x="105588" y="23064"/>
                  </a:cubicBezTo>
                  <a:close/>
                  <a:moveTo>
                    <a:pt x="84324" y="30520"/>
                  </a:moveTo>
                  <a:cubicBezTo>
                    <a:pt x="85779" y="30520"/>
                    <a:pt x="87185" y="31165"/>
                    <a:pt x="88285" y="32480"/>
                  </a:cubicBezTo>
                  <a:cubicBezTo>
                    <a:pt x="89259" y="33632"/>
                    <a:pt x="90417" y="34967"/>
                    <a:pt x="88898" y="36597"/>
                  </a:cubicBezTo>
                  <a:cubicBezTo>
                    <a:pt x="88849" y="36658"/>
                    <a:pt x="89002" y="36897"/>
                    <a:pt x="89039" y="37057"/>
                  </a:cubicBezTo>
                  <a:cubicBezTo>
                    <a:pt x="89370" y="38417"/>
                    <a:pt x="88855" y="39262"/>
                    <a:pt x="87489" y="39262"/>
                  </a:cubicBezTo>
                  <a:cubicBezTo>
                    <a:pt x="85155" y="39262"/>
                    <a:pt x="83458" y="40439"/>
                    <a:pt x="81822" y="42099"/>
                  </a:cubicBezTo>
                  <a:cubicBezTo>
                    <a:pt x="82771" y="38601"/>
                    <a:pt x="83280" y="35341"/>
                    <a:pt x="79126" y="33522"/>
                  </a:cubicBezTo>
                  <a:cubicBezTo>
                    <a:pt x="80596" y="31537"/>
                    <a:pt x="82498" y="30520"/>
                    <a:pt x="84324" y="30520"/>
                  </a:cubicBezTo>
                  <a:close/>
                  <a:moveTo>
                    <a:pt x="39696" y="32537"/>
                  </a:moveTo>
                  <a:cubicBezTo>
                    <a:pt x="39966" y="32537"/>
                    <a:pt x="40249" y="32566"/>
                    <a:pt x="40546" y="32627"/>
                  </a:cubicBezTo>
                  <a:cubicBezTo>
                    <a:pt x="41643" y="32854"/>
                    <a:pt x="42703" y="33228"/>
                    <a:pt x="43708" y="33724"/>
                  </a:cubicBezTo>
                  <a:cubicBezTo>
                    <a:pt x="46753" y="35225"/>
                    <a:pt x="46667" y="35311"/>
                    <a:pt x="46073" y="38564"/>
                  </a:cubicBezTo>
                  <a:cubicBezTo>
                    <a:pt x="45803" y="40047"/>
                    <a:pt x="46030" y="41621"/>
                    <a:pt x="46030" y="43183"/>
                  </a:cubicBezTo>
                  <a:cubicBezTo>
                    <a:pt x="45460" y="43238"/>
                    <a:pt x="44578" y="43269"/>
                    <a:pt x="43714" y="43404"/>
                  </a:cubicBezTo>
                  <a:cubicBezTo>
                    <a:pt x="43532" y="43432"/>
                    <a:pt x="43336" y="43446"/>
                    <a:pt x="43129" y="43446"/>
                  </a:cubicBezTo>
                  <a:cubicBezTo>
                    <a:pt x="40731" y="43446"/>
                    <a:pt x="36816" y="41632"/>
                    <a:pt x="35688" y="39838"/>
                  </a:cubicBezTo>
                  <a:cubicBezTo>
                    <a:pt x="34689" y="38245"/>
                    <a:pt x="34653" y="36634"/>
                    <a:pt x="35768" y="35102"/>
                  </a:cubicBezTo>
                  <a:cubicBezTo>
                    <a:pt x="36774" y="33714"/>
                    <a:pt x="37969" y="32537"/>
                    <a:pt x="39696" y="32537"/>
                  </a:cubicBezTo>
                  <a:close/>
                  <a:moveTo>
                    <a:pt x="51818" y="33955"/>
                  </a:moveTo>
                  <a:cubicBezTo>
                    <a:pt x="54323" y="33955"/>
                    <a:pt x="55853" y="35783"/>
                    <a:pt x="57186" y="37792"/>
                  </a:cubicBezTo>
                  <a:cubicBezTo>
                    <a:pt x="55483" y="39244"/>
                    <a:pt x="55159" y="40138"/>
                    <a:pt x="55422" y="42166"/>
                  </a:cubicBezTo>
                  <a:cubicBezTo>
                    <a:pt x="54321" y="41864"/>
                    <a:pt x="53072" y="41170"/>
                    <a:pt x="51919" y="41170"/>
                  </a:cubicBezTo>
                  <a:cubicBezTo>
                    <a:pt x="51788" y="41170"/>
                    <a:pt x="51659" y="41179"/>
                    <a:pt x="51532" y="41198"/>
                  </a:cubicBezTo>
                  <a:cubicBezTo>
                    <a:pt x="50288" y="41388"/>
                    <a:pt x="49203" y="42595"/>
                    <a:pt x="47782" y="43533"/>
                  </a:cubicBezTo>
                  <a:cubicBezTo>
                    <a:pt x="46305" y="41842"/>
                    <a:pt x="46502" y="39599"/>
                    <a:pt x="47237" y="37363"/>
                  </a:cubicBezTo>
                  <a:cubicBezTo>
                    <a:pt x="47843" y="35525"/>
                    <a:pt x="49252" y="34232"/>
                    <a:pt x="51127" y="33999"/>
                  </a:cubicBezTo>
                  <a:cubicBezTo>
                    <a:pt x="51366" y="33970"/>
                    <a:pt x="51596" y="33955"/>
                    <a:pt x="51818" y="33955"/>
                  </a:cubicBezTo>
                  <a:close/>
                  <a:moveTo>
                    <a:pt x="30836" y="31676"/>
                  </a:moveTo>
                  <a:cubicBezTo>
                    <a:pt x="32450" y="31676"/>
                    <a:pt x="34143" y="32322"/>
                    <a:pt x="35958" y="33411"/>
                  </a:cubicBezTo>
                  <a:cubicBezTo>
                    <a:pt x="32974" y="37026"/>
                    <a:pt x="33495" y="39942"/>
                    <a:pt x="37422" y="42277"/>
                  </a:cubicBezTo>
                  <a:cubicBezTo>
                    <a:pt x="38482" y="42914"/>
                    <a:pt x="39529" y="43563"/>
                    <a:pt x="40663" y="44256"/>
                  </a:cubicBezTo>
                  <a:lnTo>
                    <a:pt x="39640" y="45383"/>
                  </a:lnTo>
                  <a:cubicBezTo>
                    <a:pt x="35534" y="43459"/>
                    <a:pt x="33136" y="42463"/>
                    <a:pt x="31402" y="42463"/>
                  </a:cubicBezTo>
                  <a:cubicBezTo>
                    <a:pt x="29480" y="42463"/>
                    <a:pt x="28374" y="43687"/>
                    <a:pt x="26663" y="46228"/>
                  </a:cubicBezTo>
                  <a:cubicBezTo>
                    <a:pt x="23184" y="44206"/>
                    <a:pt x="22154" y="39495"/>
                    <a:pt x="24299" y="36199"/>
                  </a:cubicBezTo>
                  <a:cubicBezTo>
                    <a:pt x="26397" y="32988"/>
                    <a:pt x="28536" y="31676"/>
                    <a:pt x="30836" y="31676"/>
                  </a:cubicBezTo>
                  <a:close/>
                  <a:moveTo>
                    <a:pt x="11878" y="38367"/>
                  </a:moveTo>
                  <a:cubicBezTo>
                    <a:pt x="13000" y="38367"/>
                    <a:pt x="14148" y="38636"/>
                    <a:pt x="15194" y="39213"/>
                  </a:cubicBezTo>
                  <a:cubicBezTo>
                    <a:pt x="12560" y="41560"/>
                    <a:pt x="10220" y="44102"/>
                    <a:pt x="9276" y="47711"/>
                  </a:cubicBezTo>
                  <a:cubicBezTo>
                    <a:pt x="6384" y="47031"/>
                    <a:pt x="5490" y="43140"/>
                    <a:pt x="6458" y="41327"/>
                  </a:cubicBezTo>
                  <a:cubicBezTo>
                    <a:pt x="7461" y="39460"/>
                    <a:pt x="9616" y="38367"/>
                    <a:pt x="11878" y="38367"/>
                  </a:cubicBezTo>
                  <a:close/>
                  <a:moveTo>
                    <a:pt x="92498" y="38244"/>
                  </a:moveTo>
                  <a:cubicBezTo>
                    <a:pt x="93716" y="38244"/>
                    <a:pt x="95086" y="38679"/>
                    <a:pt x="96170" y="39612"/>
                  </a:cubicBezTo>
                  <a:cubicBezTo>
                    <a:pt x="98670" y="41768"/>
                    <a:pt x="98921" y="45358"/>
                    <a:pt x="96078" y="48514"/>
                  </a:cubicBezTo>
                  <a:lnTo>
                    <a:pt x="89676" y="48514"/>
                  </a:lnTo>
                  <a:cubicBezTo>
                    <a:pt x="90142" y="47221"/>
                    <a:pt x="91067" y="45671"/>
                    <a:pt x="91171" y="44072"/>
                  </a:cubicBezTo>
                  <a:cubicBezTo>
                    <a:pt x="91263" y="42540"/>
                    <a:pt x="90509" y="40953"/>
                    <a:pt x="90050" y="39091"/>
                  </a:cubicBezTo>
                  <a:lnTo>
                    <a:pt x="90050" y="39085"/>
                  </a:lnTo>
                  <a:cubicBezTo>
                    <a:pt x="90604" y="38536"/>
                    <a:pt x="91500" y="38244"/>
                    <a:pt x="92498" y="38244"/>
                  </a:cubicBezTo>
                  <a:close/>
                  <a:moveTo>
                    <a:pt x="128417" y="39098"/>
                  </a:moveTo>
                  <a:cubicBezTo>
                    <a:pt x="131347" y="39098"/>
                    <a:pt x="133669" y="40579"/>
                    <a:pt x="134621" y="43036"/>
                  </a:cubicBezTo>
                  <a:cubicBezTo>
                    <a:pt x="135595" y="45567"/>
                    <a:pt x="135087" y="47735"/>
                    <a:pt x="133200" y="48789"/>
                  </a:cubicBezTo>
                  <a:cubicBezTo>
                    <a:pt x="132164" y="44893"/>
                    <a:pt x="131000" y="41070"/>
                    <a:pt x="126442" y="39311"/>
                  </a:cubicBezTo>
                  <a:lnTo>
                    <a:pt x="126436" y="39311"/>
                  </a:lnTo>
                  <a:cubicBezTo>
                    <a:pt x="127120" y="39167"/>
                    <a:pt x="127783" y="39098"/>
                    <a:pt x="128417" y="39098"/>
                  </a:cubicBezTo>
                  <a:close/>
                  <a:moveTo>
                    <a:pt x="104657" y="37204"/>
                  </a:moveTo>
                  <a:cubicBezTo>
                    <a:pt x="106073" y="37204"/>
                    <a:pt x="107516" y="37990"/>
                    <a:pt x="108632" y="39134"/>
                  </a:cubicBezTo>
                  <a:cubicBezTo>
                    <a:pt x="109643" y="40163"/>
                    <a:pt x="109833" y="41315"/>
                    <a:pt x="109085" y="42656"/>
                  </a:cubicBezTo>
                  <a:cubicBezTo>
                    <a:pt x="107394" y="45683"/>
                    <a:pt x="104656" y="47503"/>
                    <a:pt x="102027" y="49102"/>
                  </a:cubicBezTo>
                  <a:lnTo>
                    <a:pt x="98290" y="47748"/>
                  </a:lnTo>
                  <a:cubicBezTo>
                    <a:pt x="98437" y="45799"/>
                    <a:pt x="98584" y="43808"/>
                    <a:pt x="98731" y="41817"/>
                  </a:cubicBezTo>
                  <a:cubicBezTo>
                    <a:pt x="98743" y="41652"/>
                    <a:pt x="98676" y="41400"/>
                    <a:pt x="98762" y="41327"/>
                  </a:cubicBezTo>
                  <a:cubicBezTo>
                    <a:pt x="100238" y="39985"/>
                    <a:pt x="101537" y="38190"/>
                    <a:pt x="103283" y="37473"/>
                  </a:cubicBezTo>
                  <a:cubicBezTo>
                    <a:pt x="103730" y="37289"/>
                    <a:pt x="104192" y="37204"/>
                    <a:pt x="104657" y="37204"/>
                  </a:cubicBezTo>
                  <a:close/>
                  <a:moveTo>
                    <a:pt x="115621" y="36615"/>
                  </a:moveTo>
                  <a:cubicBezTo>
                    <a:pt x="116893" y="36615"/>
                    <a:pt x="118195" y="36894"/>
                    <a:pt x="119513" y="37400"/>
                  </a:cubicBezTo>
                  <a:cubicBezTo>
                    <a:pt x="122313" y="38478"/>
                    <a:pt x="123605" y="40861"/>
                    <a:pt x="123759" y="43575"/>
                  </a:cubicBezTo>
                  <a:cubicBezTo>
                    <a:pt x="123967" y="47331"/>
                    <a:pt x="122215" y="50296"/>
                    <a:pt x="118882" y="52214"/>
                  </a:cubicBezTo>
                  <a:cubicBezTo>
                    <a:pt x="118490" y="52435"/>
                    <a:pt x="118098" y="52655"/>
                    <a:pt x="117577" y="52955"/>
                  </a:cubicBezTo>
                  <a:cubicBezTo>
                    <a:pt x="116013" y="51140"/>
                    <a:pt x="114288" y="50287"/>
                    <a:pt x="112385" y="50287"/>
                  </a:cubicBezTo>
                  <a:cubicBezTo>
                    <a:pt x="111321" y="50287"/>
                    <a:pt x="110202" y="50554"/>
                    <a:pt x="109024" y="51068"/>
                  </a:cubicBezTo>
                  <a:cubicBezTo>
                    <a:pt x="107388" y="51779"/>
                    <a:pt x="105685" y="52324"/>
                    <a:pt x="104080" y="52925"/>
                  </a:cubicBezTo>
                  <a:cubicBezTo>
                    <a:pt x="103565" y="51883"/>
                    <a:pt x="103075" y="50891"/>
                    <a:pt x="102763" y="50260"/>
                  </a:cubicBezTo>
                  <a:cubicBezTo>
                    <a:pt x="105054" y="48030"/>
                    <a:pt x="107425" y="45989"/>
                    <a:pt x="109416" y="43624"/>
                  </a:cubicBezTo>
                  <a:cubicBezTo>
                    <a:pt x="110133" y="42773"/>
                    <a:pt x="109900" y="41137"/>
                    <a:pt x="110115" y="39863"/>
                  </a:cubicBezTo>
                  <a:cubicBezTo>
                    <a:pt x="110194" y="39373"/>
                    <a:pt x="110151" y="38668"/>
                    <a:pt x="110458" y="38435"/>
                  </a:cubicBezTo>
                  <a:cubicBezTo>
                    <a:pt x="112090" y="37172"/>
                    <a:pt x="113825" y="36615"/>
                    <a:pt x="115621" y="36615"/>
                  </a:cubicBezTo>
                  <a:close/>
                  <a:moveTo>
                    <a:pt x="67898" y="34641"/>
                  </a:moveTo>
                  <a:cubicBezTo>
                    <a:pt x="67936" y="34641"/>
                    <a:pt x="67974" y="34642"/>
                    <a:pt x="68012" y="34643"/>
                  </a:cubicBezTo>
                  <a:cubicBezTo>
                    <a:pt x="70120" y="34704"/>
                    <a:pt x="71798" y="37296"/>
                    <a:pt x="71590" y="39538"/>
                  </a:cubicBezTo>
                  <a:cubicBezTo>
                    <a:pt x="71125" y="44568"/>
                    <a:pt x="70861" y="49616"/>
                    <a:pt x="70512" y="54652"/>
                  </a:cubicBezTo>
                  <a:lnTo>
                    <a:pt x="66395" y="54652"/>
                  </a:lnTo>
                  <a:cubicBezTo>
                    <a:pt x="65978" y="51846"/>
                    <a:pt x="65531" y="49138"/>
                    <a:pt x="65188" y="46418"/>
                  </a:cubicBezTo>
                  <a:cubicBezTo>
                    <a:pt x="64882" y="43968"/>
                    <a:pt x="64594" y="41505"/>
                    <a:pt x="64489" y="39036"/>
                  </a:cubicBezTo>
                  <a:cubicBezTo>
                    <a:pt x="64375" y="36321"/>
                    <a:pt x="65775" y="34641"/>
                    <a:pt x="67898" y="34641"/>
                  </a:cubicBezTo>
                  <a:close/>
                  <a:moveTo>
                    <a:pt x="31782" y="43370"/>
                  </a:moveTo>
                  <a:cubicBezTo>
                    <a:pt x="32131" y="43370"/>
                    <a:pt x="32501" y="43406"/>
                    <a:pt x="32894" y="43477"/>
                  </a:cubicBezTo>
                  <a:cubicBezTo>
                    <a:pt x="34303" y="43735"/>
                    <a:pt x="35700" y="44286"/>
                    <a:pt x="36987" y="44923"/>
                  </a:cubicBezTo>
                  <a:cubicBezTo>
                    <a:pt x="38310" y="45579"/>
                    <a:pt x="39327" y="46259"/>
                    <a:pt x="38868" y="48366"/>
                  </a:cubicBezTo>
                  <a:cubicBezTo>
                    <a:pt x="38408" y="50450"/>
                    <a:pt x="39977" y="52257"/>
                    <a:pt x="41576" y="53537"/>
                  </a:cubicBezTo>
                  <a:cubicBezTo>
                    <a:pt x="39627" y="54021"/>
                    <a:pt x="37759" y="54481"/>
                    <a:pt x="35902" y="54940"/>
                  </a:cubicBezTo>
                  <a:cubicBezTo>
                    <a:pt x="35817" y="54959"/>
                    <a:pt x="35720" y="55001"/>
                    <a:pt x="35643" y="55001"/>
                  </a:cubicBezTo>
                  <a:cubicBezTo>
                    <a:pt x="35621" y="55001"/>
                    <a:pt x="35601" y="54998"/>
                    <a:pt x="35584" y="54989"/>
                  </a:cubicBezTo>
                  <a:cubicBezTo>
                    <a:pt x="33066" y="53807"/>
                    <a:pt x="30431" y="52796"/>
                    <a:pt x="28079" y="51332"/>
                  </a:cubicBezTo>
                  <a:cubicBezTo>
                    <a:pt x="26841" y="50560"/>
                    <a:pt x="26945" y="47637"/>
                    <a:pt x="27779" y="46106"/>
                  </a:cubicBezTo>
                  <a:cubicBezTo>
                    <a:pt x="28767" y="44293"/>
                    <a:pt x="30003" y="43370"/>
                    <a:pt x="31782" y="43370"/>
                  </a:cubicBezTo>
                  <a:close/>
                  <a:moveTo>
                    <a:pt x="44934" y="44183"/>
                  </a:moveTo>
                  <a:cubicBezTo>
                    <a:pt x="46323" y="44183"/>
                    <a:pt x="47683" y="44574"/>
                    <a:pt x="48505" y="45487"/>
                  </a:cubicBezTo>
                  <a:cubicBezTo>
                    <a:pt x="51182" y="48452"/>
                    <a:pt x="53878" y="51405"/>
                    <a:pt x="56580" y="54340"/>
                  </a:cubicBezTo>
                  <a:cubicBezTo>
                    <a:pt x="56917" y="54708"/>
                    <a:pt x="57389" y="54953"/>
                    <a:pt x="57799" y="55253"/>
                  </a:cubicBezTo>
                  <a:lnTo>
                    <a:pt x="57523" y="55639"/>
                  </a:lnTo>
                  <a:cubicBezTo>
                    <a:pt x="55526" y="54879"/>
                    <a:pt x="53541" y="54089"/>
                    <a:pt x="51532" y="53384"/>
                  </a:cubicBezTo>
                  <a:cubicBezTo>
                    <a:pt x="50049" y="52870"/>
                    <a:pt x="48554" y="52355"/>
                    <a:pt x="47022" y="52036"/>
                  </a:cubicBezTo>
                  <a:cubicBezTo>
                    <a:pt x="46488" y="51924"/>
                    <a:pt x="45945" y="51829"/>
                    <a:pt x="45431" y="51829"/>
                  </a:cubicBezTo>
                  <a:cubicBezTo>
                    <a:pt x="44435" y="51829"/>
                    <a:pt x="43547" y="52185"/>
                    <a:pt x="43046" y="53458"/>
                  </a:cubicBezTo>
                  <a:cubicBezTo>
                    <a:pt x="40442" y="52275"/>
                    <a:pt x="38843" y="48918"/>
                    <a:pt x="40271" y="46192"/>
                  </a:cubicBezTo>
                  <a:cubicBezTo>
                    <a:pt x="40901" y="44981"/>
                    <a:pt x="42948" y="44183"/>
                    <a:pt x="44934" y="44183"/>
                  </a:cubicBezTo>
                  <a:close/>
                  <a:moveTo>
                    <a:pt x="76385" y="33852"/>
                  </a:moveTo>
                  <a:cubicBezTo>
                    <a:pt x="76728" y="33852"/>
                    <a:pt x="77094" y="33885"/>
                    <a:pt x="77484" y="33950"/>
                  </a:cubicBezTo>
                  <a:cubicBezTo>
                    <a:pt x="79794" y="34349"/>
                    <a:pt x="81865" y="36230"/>
                    <a:pt x="81638" y="38135"/>
                  </a:cubicBezTo>
                  <a:cubicBezTo>
                    <a:pt x="81423" y="40004"/>
                    <a:pt x="80976" y="41927"/>
                    <a:pt x="80204" y="43637"/>
                  </a:cubicBezTo>
                  <a:cubicBezTo>
                    <a:pt x="78336" y="47760"/>
                    <a:pt x="76222" y="51779"/>
                    <a:pt x="74249" y="55761"/>
                  </a:cubicBezTo>
                  <a:cubicBezTo>
                    <a:pt x="71278" y="55259"/>
                    <a:pt x="71351" y="55271"/>
                    <a:pt x="71560" y="52459"/>
                  </a:cubicBezTo>
                  <a:cubicBezTo>
                    <a:pt x="71872" y="48146"/>
                    <a:pt x="72056" y="43821"/>
                    <a:pt x="72338" y="39507"/>
                  </a:cubicBezTo>
                  <a:cubicBezTo>
                    <a:pt x="72399" y="38558"/>
                    <a:pt x="72564" y="37620"/>
                    <a:pt x="72834" y="36707"/>
                  </a:cubicBezTo>
                  <a:cubicBezTo>
                    <a:pt x="73411" y="34771"/>
                    <a:pt x="74576" y="33852"/>
                    <a:pt x="76385" y="33852"/>
                  </a:cubicBezTo>
                  <a:close/>
                  <a:moveTo>
                    <a:pt x="60139" y="37653"/>
                  </a:moveTo>
                  <a:cubicBezTo>
                    <a:pt x="61937" y="37653"/>
                    <a:pt x="63513" y="39452"/>
                    <a:pt x="63797" y="41903"/>
                  </a:cubicBezTo>
                  <a:cubicBezTo>
                    <a:pt x="64287" y="46136"/>
                    <a:pt x="64808" y="50364"/>
                    <a:pt x="65341" y="54769"/>
                  </a:cubicBezTo>
                  <a:lnTo>
                    <a:pt x="62933" y="56031"/>
                  </a:lnTo>
                  <a:cubicBezTo>
                    <a:pt x="60813" y="51718"/>
                    <a:pt x="58596" y="47460"/>
                    <a:pt x="56623" y="43091"/>
                  </a:cubicBezTo>
                  <a:cubicBezTo>
                    <a:pt x="55416" y="40420"/>
                    <a:pt x="56843" y="38159"/>
                    <a:pt x="59704" y="37688"/>
                  </a:cubicBezTo>
                  <a:cubicBezTo>
                    <a:pt x="59851" y="37664"/>
                    <a:pt x="59996" y="37653"/>
                    <a:pt x="60139" y="37653"/>
                  </a:cubicBezTo>
                  <a:close/>
                  <a:moveTo>
                    <a:pt x="52216" y="41952"/>
                  </a:moveTo>
                  <a:cubicBezTo>
                    <a:pt x="53366" y="41952"/>
                    <a:pt x="54541" y="42489"/>
                    <a:pt x="55208" y="43557"/>
                  </a:cubicBezTo>
                  <a:cubicBezTo>
                    <a:pt x="56947" y="46363"/>
                    <a:pt x="58467" y="49304"/>
                    <a:pt x="60060" y="52208"/>
                  </a:cubicBezTo>
                  <a:cubicBezTo>
                    <a:pt x="60648" y="53286"/>
                    <a:pt x="61255" y="54371"/>
                    <a:pt x="61683" y="55516"/>
                  </a:cubicBezTo>
                  <a:cubicBezTo>
                    <a:pt x="61892" y="56086"/>
                    <a:pt x="61720" y="56797"/>
                    <a:pt x="61720" y="57446"/>
                  </a:cubicBezTo>
                  <a:lnTo>
                    <a:pt x="61009" y="57685"/>
                  </a:lnTo>
                  <a:lnTo>
                    <a:pt x="61003" y="57685"/>
                  </a:lnTo>
                  <a:cubicBezTo>
                    <a:pt x="57450" y="54089"/>
                    <a:pt x="53798" y="50584"/>
                    <a:pt x="50374" y="46865"/>
                  </a:cubicBezTo>
                  <a:cubicBezTo>
                    <a:pt x="48695" y="45046"/>
                    <a:pt x="48830" y="43649"/>
                    <a:pt x="50159" y="42626"/>
                  </a:cubicBezTo>
                  <a:cubicBezTo>
                    <a:pt x="50739" y="42176"/>
                    <a:pt x="51472" y="41952"/>
                    <a:pt x="52216" y="41952"/>
                  </a:cubicBezTo>
                  <a:close/>
                  <a:moveTo>
                    <a:pt x="20984" y="38365"/>
                  </a:moveTo>
                  <a:cubicBezTo>
                    <a:pt x="21413" y="38365"/>
                    <a:pt x="21850" y="38396"/>
                    <a:pt x="22295" y="38460"/>
                  </a:cubicBezTo>
                  <a:cubicBezTo>
                    <a:pt x="21830" y="41811"/>
                    <a:pt x="23404" y="44366"/>
                    <a:pt x="25751" y="46725"/>
                  </a:cubicBezTo>
                  <a:cubicBezTo>
                    <a:pt x="25127" y="46615"/>
                    <a:pt x="24503" y="46562"/>
                    <a:pt x="23884" y="46562"/>
                  </a:cubicBezTo>
                  <a:cubicBezTo>
                    <a:pt x="18283" y="46562"/>
                    <a:pt x="13092" y="50948"/>
                    <a:pt x="12640" y="58279"/>
                  </a:cubicBezTo>
                  <a:cubicBezTo>
                    <a:pt x="9637" y="57403"/>
                    <a:pt x="9025" y="51583"/>
                    <a:pt x="10281" y="47527"/>
                  </a:cubicBezTo>
                  <a:cubicBezTo>
                    <a:pt x="11669" y="43033"/>
                    <a:pt x="15690" y="38365"/>
                    <a:pt x="20984" y="38365"/>
                  </a:cubicBezTo>
                  <a:close/>
                  <a:moveTo>
                    <a:pt x="87813" y="40070"/>
                  </a:moveTo>
                  <a:cubicBezTo>
                    <a:pt x="88951" y="40070"/>
                    <a:pt x="89971" y="40993"/>
                    <a:pt x="90270" y="42270"/>
                  </a:cubicBezTo>
                  <a:cubicBezTo>
                    <a:pt x="90944" y="45181"/>
                    <a:pt x="89603" y="47405"/>
                    <a:pt x="87624" y="49175"/>
                  </a:cubicBezTo>
                  <a:cubicBezTo>
                    <a:pt x="84144" y="52294"/>
                    <a:pt x="80480" y="55204"/>
                    <a:pt x="76577" y="58457"/>
                  </a:cubicBezTo>
                  <a:lnTo>
                    <a:pt x="74923" y="56160"/>
                  </a:lnTo>
                  <a:cubicBezTo>
                    <a:pt x="76057" y="54034"/>
                    <a:pt x="77319" y="51718"/>
                    <a:pt x="78532" y="49384"/>
                  </a:cubicBezTo>
                  <a:cubicBezTo>
                    <a:pt x="79157" y="48189"/>
                    <a:pt x="79677" y="46939"/>
                    <a:pt x="80302" y="45750"/>
                  </a:cubicBezTo>
                  <a:cubicBezTo>
                    <a:pt x="81858" y="42779"/>
                    <a:pt x="84009" y="40567"/>
                    <a:pt x="87526" y="40089"/>
                  </a:cubicBezTo>
                  <a:cubicBezTo>
                    <a:pt x="87622" y="40076"/>
                    <a:pt x="87718" y="40070"/>
                    <a:pt x="87813" y="40070"/>
                  </a:cubicBezTo>
                  <a:close/>
                  <a:moveTo>
                    <a:pt x="125099" y="40038"/>
                  </a:moveTo>
                  <a:cubicBezTo>
                    <a:pt x="126395" y="40038"/>
                    <a:pt x="127518" y="40639"/>
                    <a:pt x="128507" y="41468"/>
                  </a:cubicBezTo>
                  <a:cubicBezTo>
                    <a:pt x="132054" y="44452"/>
                    <a:pt x="133475" y="50621"/>
                    <a:pt x="130737" y="54959"/>
                  </a:cubicBezTo>
                  <a:cubicBezTo>
                    <a:pt x="129720" y="56570"/>
                    <a:pt x="128997" y="58359"/>
                    <a:pt x="127116" y="59345"/>
                  </a:cubicBezTo>
                  <a:cubicBezTo>
                    <a:pt x="125439" y="56410"/>
                    <a:pt x="123993" y="53206"/>
                    <a:pt x="120057" y="53206"/>
                  </a:cubicBezTo>
                  <a:cubicBezTo>
                    <a:pt x="119799" y="53206"/>
                    <a:pt x="119529" y="53220"/>
                    <a:pt x="119248" y="53248"/>
                  </a:cubicBezTo>
                  <a:lnTo>
                    <a:pt x="119248" y="53248"/>
                  </a:lnTo>
                  <a:cubicBezTo>
                    <a:pt x="124098" y="49892"/>
                    <a:pt x="125693" y="45716"/>
                    <a:pt x="123881" y="40212"/>
                  </a:cubicBezTo>
                  <a:cubicBezTo>
                    <a:pt x="124304" y="40093"/>
                    <a:pt x="124709" y="40038"/>
                    <a:pt x="125099" y="40038"/>
                  </a:cubicBezTo>
                  <a:close/>
                  <a:moveTo>
                    <a:pt x="133314" y="50112"/>
                  </a:moveTo>
                  <a:cubicBezTo>
                    <a:pt x="135294" y="50112"/>
                    <a:pt x="137150" y="51612"/>
                    <a:pt x="137427" y="53458"/>
                  </a:cubicBezTo>
                  <a:cubicBezTo>
                    <a:pt x="137972" y="56999"/>
                    <a:pt x="136416" y="59143"/>
                    <a:pt x="132783" y="59633"/>
                  </a:cubicBezTo>
                  <a:cubicBezTo>
                    <a:pt x="132292" y="59700"/>
                    <a:pt x="131793" y="59721"/>
                    <a:pt x="131283" y="59721"/>
                  </a:cubicBezTo>
                  <a:cubicBezTo>
                    <a:pt x="130437" y="59721"/>
                    <a:pt x="129559" y="59664"/>
                    <a:pt x="128623" y="59664"/>
                  </a:cubicBezTo>
                  <a:cubicBezTo>
                    <a:pt x="131104" y="56809"/>
                    <a:pt x="132863" y="53807"/>
                    <a:pt x="133083" y="50119"/>
                  </a:cubicBezTo>
                  <a:cubicBezTo>
                    <a:pt x="133160" y="50114"/>
                    <a:pt x="133237" y="50112"/>
                    <a:pt x="133314" y="50112"/>
                  </a:cubicBezTo>
                  <a:close/>
                  <a:moveTo>
                    <a:pt x="98758" y="48858"/>
                  </a:moveTo>
                  <a:cubicBezTo>
                    <a:pt x="100046" y="48858"/>
                    <a:pt x="101336" y="49630"/>
                    <a:pt x="102223" y="51215"/>
                  </a:cubicBezTo>
                  <a:cubicBezTo>
                    <a:pt x="103988" y="54377"/>
                    <a:pt x="103841" y="57158"/>
                    <a:pt x="99411" y="59762"/>
                  </a:cubicBezTo>
                  <a:cubicBezTo>
                    <a:pt x="98615" y="59284"/>
                    <a:pt x="97849" y="58702"/>
                    <a:pt x="96991" y="58347"/>
                  </a:cubicBezTo>
                  <a:cubicBezTo>
                    <a:pt x="96176" y="58004"/>
                    <a:pt x="95270" y="57900"/>
                    <a:pt x="94240" y="57655"/>
                  </a:cubicBezTo>
                  <a:cubicBezTo>
                    <a:pt x="97138" y="55498"/>
                    <a:pt x="98535" y="53219"/>
                    <a:pt x="96716" y="49543"/>
                  </a:cubicBezTo>
                  <a:cubicBezTo>
                    <a:pt x="97352" y="49088"/>
                    <a:pt x="98055" y="48858"/>
                    <a:pt x="98758" y="48858"/>
                  </a:cubicBezTo>
                  <a:close/>
                  <a:moveTo>
                    <a:pt x="8945" y="48777"/>
                  </a:moveTo>
                  <a:lnTo>
                    <a:pt x="8945" y="48777"/>
                  </a:lnTo>
                  <a:cubicBezTo>
                    <a:pt x="8676" y="52551"/>
                    <a:pt x="8578" y="56147"/>
                    <a:pt x="11739" y="59137"/>
                  </a:cubicBezTo>
                  <a:cubicBezTo>
                    <a:pt x="10576" y="59564"/>
                    <a:pt x="9564" y="60263"/>
                    <a:pt x="8606" y="60263"/>
                  </a:cubicBezTo>
                  <a:cubicBezTo>
                    <a:pt x="8560" y="60263"/>
                    <a:pt x="8513" y="60262"/>
                    <a:pt x="8467" y="60258"/>
                  </a:cubicBezTo>
                  <a:cubicBezTo>
                    <a:pt x="6599" y="60130"/>
                    <a:pt x="5171" y="58953"/>
                    <a:pt x="4191" y="57324"/>
                  </a:cubicBezTo>
                  <a:cubicBezTo>
                    <a:pt x="2573" y="54652"/>
                    <a:pt x="3511" y="51454"/>
                    <a:pt x="6403" y="49898"/>
                  </a:cubicBezTo>
                  <a:cubicBezTo>
                    <a:pt x="7132" y="49506"/>
                    <a:pt x="7916" y="49224"/>
                    <a:pt x="8945" y="48777"/>
                  </a:cubicBezTo>
                  <a:close/>
                  <a:moveTo>
                    <a:pt x="92726" y="48981"/>
                  </a:moveTo>
                  <a:cubicBezTo>
                    <a:pt x="94017" y="48981"/>
                    <a:pt x="95140" y="49452"/>
                    <a:pt x="95876" y="50327"/>
                  </a:cubicBezTo>
                  <a:cubicBezTo>
                    <a:pt x="97132" y="51810"/>
                    <a:pt x="96942" y="53942"/>
                    <a:pt x="95441" y="55504"/>
                  </a:cubicBezTo>
                  <a:cubicBezTo>
                    <a:pt x="93922" y="57091"/>
                    <a:pt x="91998" y="57679"/>
                    <a:pt x="89909" y="58102"/>
                  </a:cubicBezTo>
                  <a:cubicBezTo>
                    <a:pt x="86833" y="58727"/>
                    <a:pt x="83801" y="59554"/>
                    <a:pt x="80774" y="60375"/>
                  </a:cubicBezTo>
                  <a:cubicBezTo>
                    <a:pt x="80050" y="60570"/>
                    <a:pt x="79579" y="60705"/>
                    <a:pt x="79227" y="60705"/>
                  </a:cubicBezTo>
                  <a:cubicBezTo>
                    <a:pt x="78562" y="60705"/>
                    <a:pt x="78317" y="60225"/>
                    <a:pt x="77588" y="58763"/>
                  </a:cubicBezTo>
                  <a:cubicBezTo>
                    <a:pt x="81809" y="55706"/>
                    <a:pt x="85289" y="51577"/>
                    <a:pt x="90283" y="49500"/>
                  </a:cubicBezTo>
                  <a:cubicBezTo>
                    <a:pt x="91126" y="49149"/>
                    <a:pt x="91956" y="48981"/>
                    <a:pt x="92726" y="48981"/>
                  </a:cubicBezTo>
                  <a:close/>
                  <a:moveTo>
                    <a:pt x="45474" y="52812"/>
                  </a:moveTo>
                  <a:cubicBezTo>
                    <a:pt x="45878" y="52812"/>
                    <a:pt x="46297" y="52911"/>
                    <a:pt x="46679" y="52992"/>
                  </a:cubicBezTo>
                  <a:cubicBezTo>
                    <a:pt x="51599" y="54021"/>
                    <a:pt x="56225" y="55810"/>
                    <a:pt x="60568" y="58475"/>
                  </a:cubicBezTo>
                  <a:lnTo>
                    <a:pt x="59447" y="61802"/>
                  </a:lnTo>
                  <a:cubicBezTo>
                    <a:pt x="56568" y="61202"/>
                    <a:pt x="53608" y="60663"/>
                    <a:pt x="50698" y="59940"/>
                  </a:cubicBezTo>
                  <a:cubicBezTo>
                    <a:pt x="49130" y="59548"/>
                    <a:pt x="47629" y="58861"/>
                    <a:pt x="46134" y="58224"/>
                  </a:cubicBezTo>
                  <a:cubicBezTo>
                    <a:pt x="45564" y="57979"/>
                    <a:pt x="45056" y="57612"/>
                    <a:pt x="44639" y="57152"/>
                  </a:cubicBezTo>
                  <a:cubicBezTo>
                    <a:pt x="43751" y="56172"/>
                    <a:pt x="43371" y="55038"/>
                    <a:pt x="44002" y="53746"/>
                  </a:cubicBezTo>
                  <a:cubicBezTo>
                    <a:pt x="44358" y="53012"/>
                    <a:pt x="44900" y="52812"/>
                    <a:pt x="45474" y="52812"/>
                  </a:cubicBezTo>
                  <a:close/>
                  <a:moveTo>
                    <a:pt x="112195" y="51211"/>
                  </a:moveTo>
                  <a:cubicBezTo>
                    <a:pt x="112285" y="51211"/>
                    <a:pt x="112376" y="51213"/>
                    <a:pt x="112467" y="51215"/>
                  </a:cubicBezTo>
                  <a:cubicBezTo>
                    <a:pt x="115451" y="51307"/>
                    <a:pt x="117123" y="52955"/>
                    <a:pt x="117589" y="56172"/>
                  </a:cubicBezTo>
                  <a:cubicBezTo>
                    <a:pt x="117902" y="58335"/>
                    <a:pt x="116351" y="60669"/>
                    <a:pt x="113938" y="61398"/>
                  </a:cubicBezTo>
                  <a:cubicBezTo>
                    <a:pt x="111524" y="62121"/>
                    <a:pt x="109073" y="62697"/>
                    <a:pt x="106622" y="63285"/>
                  </a:cubicBezTo>
                  <a:cubicBezTo>
                    <a:pt x="106536" y="63306"/>
                    <a:pt x="106429" y="63316"/>
                    <a:pt x="106317" y="63316"/>
                  </a:cubicBezTo>
                  <a:cubicBezTo>
                    <a:pt x="105969" y="63316"/>
                    <a:pt x="105562" y="63220"/>
                    <a:pt x="105483" y="63058"/>
                  </a:cubicBezTo>
                  <a:cubicBezTo>
                    <a:pt x="104558" y="61079"/>
                    <a:pt x="102756" y="60546"/>
                    <a:pt x="100428" y="60111"/>
                  </a:cubicBezTo>
                  <a:cubicBezTo>
                    <a:pt x="102763" y="58610"/>
                    <a:pt x="104123" y="56932"/>
                    <a:pt x="104129" y="54426"/>
                  </a:cubicBezTo>
                  <a:cubicBezTo>
                    <a:pt x="104129" y="54205"/>
                    <a:pt x="104368" y="53893"/>
                    <a:pt x="104576" y="53789"/>
                  </a:cubicBezTo>
                  <a:cubicBezTo>
                    <a:pt x="106998" y="52572"/>
                    <a:pt x="109385" y="51211"/>
                    <a:pt x="112195" y="51211"/>
                  </a:cubicBezTo>
                  <a:close/>
                  <a:moveTo>
                    <a:pt x="40101" y="54841"/>
                  </a:moveTo>
                  <a:cubicBezTo>
                    <a:pt x="40671" y="54841"/>
                    <a:pt x="41284" y="54881"/>
                    <a:pt x="41937" y="54959"/>
                  </a:cubicBezTo>
                  <a:lnTo>
                    <a:pt x="45920" y="59327"/>
                  </a:lnTo>
                  <a:cubicBezTo>
                    <a:pt x="44615" y="59468"/>
                    <a:pt x="42568" y="59260"/>
                    <a:pt x="40932" y="59983"/>
                  </a:cubicBezTo>
                  <a:cubicBezTo>
                    <a:pt x="39021" y="60834"/>
                    <a:pt x="38966" y="63070"/>
                    <a:pt x="39003" y="65031"/>
                  </a:cubicBezTo>
                  <a:cubicBezTo>
                    <a:pt x="36552" y="64590"/>
                    <a:pt x="34297" y="61367"/>
                    <a:pt x="34610" y="58855"/>
                  </a:cubicBezTo>
                  <a:cubicBezTo>
                    <a:pt x="34944" y="56138"/>
                    <a:pt x="36832" y="54841"/>
                    <a:pt x="40101" y="54841"/>
                  </a:cubicBezTo>
                  <a:close/>
                  <a:moveTo>
                    <a:pt x="93027" y="58663"/>
                  </a:moveTo>
                  <a:cubicBezTo>
                    <a:pt x="94013" y="58663"/>
                    <a:pt x="95021" y="58793"/>
                    <a:pt x="95987" y="58935"/>
                  </a:cubicBezTo>
                  <a:cubicBezTo>
                    <a:pt x="97420" y="59143"/>
                    <a:pt x="98817" y="59909"/>
                    <a:pt x="99013" y="61478"/>
                  </a:cubicBezTo>
                  <a:cubicBezTo>
                    <a:pt x="99234" y="63242"/>
                    <a:pt x="98155" y="64645"/>
                    <a:pt x="96703" y="65497"/>
                  </a:cubicBezTo>
                  <a:cubicBezTo>
                    <a:pt x="96057" y="65874"/>
                    <a:pt x="95184" y="66106"/>
                    <a:pt x="94391" y="66106"/>
                  </a:cubicBezTo>
                  <a:cubicBezTo>
                    <a:pt x="94191" y="66106"/>
                    <a:pt x="93996" y="66091"/>
                    <a:pt x="93812" y="66060"/>
                  </a:cubicBezTo>
                  <a:cubicBezTo>
                    <a:pt x="89321" y="65301"/>
                    <a:pt x="84854" y="64400"/>
                    <a:pt x="80394" y="63463"/>
                  </a:cubicBezTo>
                  <a:cubicBezTo>
                    <a:pt x="79916" y="63358"/>
                    <a:pt x="79555" y="62715"/>
                    <a:pt x="79138" y="62323"/>
                  </a:cubicBezTo>
                  <a:lnTo>
                    <a:pt x="79432" y="61815"/>
                  </a:lnTo>
                  <a:lnTo>
                    <a:pt x="79432" y="61808"/>
                  </a:lnTo>
                  <a:cubicBezTo>
                    <a:pt x="83390" y="60797"/>
                    <a:pt x="87317" y="59670"/>
                    <a:pt x="91312" y="58825"/>
                  </a:cubicBezTo>
                  <a:cubicBezTo>
                    <a:pt x="91866" y="58708"/>
                    <a:pt x="92443" y="58663"/>
                    <a:pt x="93027" y="58663"/>
                  </a:cubicBezTo>
                  <a:close/>
                  <a:moveTo>
                    <a:pt x="26124" y="47417"/>
                  </a:moveTo>
                  <a:cubicBezTo>
                    <a:pt x="26314" y="47729"/>
                    <a:pt x="26425" y="47821"/>
                    <a:pt x="26412" y="47907"/>
                  </a:cubicBezTo>
                  <a:cubicBezTo>
                    <a:pt x="26130" y="51215"/>
                    <a:pt x="27975" y="52955"/>
                    <a:pt x="30836" y="53991"/>
                  </a:cubicBezTo>
                  <a:cubicBezTo>
                    <a:pt x="32306" y="54518"/>
                    <a:pt x="33746" y="55124"/>
                    <a:pt x="35179" y="55688"/>
                  </a:cubicBezTo>
                  <a:lnTo>
                    <a:pt x="33568" y="58721"/>
                  </a:lnTo>
                  <a:cubicBezTo>
                    <a:pt x="32739" y="58721"/>
                    <a:pt x="31827" y="58670"/>
                    <a:pt x="30893" y="58670"/>
                  </a:cubicBezTo>
                  <a:cubicBezTo>
                    <a:pt x="30337" y="58670"/>
                    <a:pt x="29772" y="58688"/>
                    <a:pt x="29212" y="58745"/>
                  </a:cubicBezTo>
                  <a:cubicBezTo>
                    <a:pt x="24231" y="59235"/>
                    <a:pt x="22546" y="61220"/>
                    <a:pt x="22626" y="66324"/>
                  </a:cubicBezTo>
                  <a:cubicBezTo>
                    <a:pt x="22241" y="66355"/>
                    <a:pt x="21868" y="66370"/>
                    <a:pt x="21507" y="66370"/>
                  </a:cubicBezTo>
                  <a:cubicBezTo>
                    <a:pt x="16338" y="66370"/>
                    <a:pt x="13573" y="63198"/>
                    <a:pt x="13693" y="57489"/>
                  </a:cubicBezTo>
                  <a:cubicBezTo>
                    <a:pt x="13797" y="52802"/>
                    <a:pt x="16561" y="49243"/>
                    <a:pt x="21284" y="47821"/>
                  </a:cubicBezTo>
                  <a:cubicBezTo>
                    <a:pt x="22840" y="47356"/>
                    <a:pt x="24587" y="47527"/>
                    <a:pt x="26124" y="47417"/>
                  </a:cubicBezTo>
                  <a:close/>
                  <a:moveTo>
                    <a:pt x="43129" y="60081"/>
                  </a:moveTo>
                  <a:cubicBezTo>
                    <a:pt x="43223" y="60081"/>
                    <a:pt x="43318" y="60085"/>
                    <a:pt x="43414" y="60093"/>
                  </a:cubicBezTo>
                  <a:cubicBezTo>
                    <a:pt x="45871" y="60307"/>
                    <a:pt x="48315" y="60699"/>
                    <a:pt x="50753" y="61085"/>
                  </a:cubicBezTo>
                  <a:cubicBezTo>
                    <a:pt x="53351" y="61496"/>
                    <a:pt x="55943" y="61968"/>
                    <a:pt x="58522" y="62470"/>
                  </a:cubicBezTo>
                  <a:cubicBezTo>
                    <a:pt x="58877" y="62537"/>
                    <a:pt x="59386" y="62874"/>
                    <a:pt x="59453" y="63175"/>
                  </a:cubicBezTo>
                  <a:cubicBezTo>
                    <a:pt x="59686" y="64186"/>
                    <a:pt x="59747" y="65233"/>
                    <a:pt x="59913" y="66581"/>
                  </a:cubicBezTo>
                  <a:cubicBezTo>
                    <a:pt x="55250" y="67114"/>
                    <a:pt x="50545" y="67770"/>
                    <a:pt x="45815" y="68137"/>
                  </a:cubicBezTo>
                  <a:cubicBezTo>
                    <a:pt x="45697" y="68146"/>
                    <a:pt x="45578" y="68150"/>
                    <a:pt x="45458" y="68150"/>
                  </a:cubicBezTo>
                  <a:cubicBezTo>
                    <a:pt x="44184" y="68150"/>
                    <a:pt x="42817" y="67666"/>
                    <a:pt x="41619" y="67151"/>
                  </a:cubicBezTo>
                  <a:cubicBezTo>
                    <a:pt x="39805" y="66373"/>
                    <a:pt x="39450" y="65019"/>
                    <a:pt x="40044" y="62580"/>
                  </a:cubicBezTo>
                  <a:cubicBezTo>
                    <a:pt x="40396" y="61148"/>
                    <a:pt x="41592" y="60081"/>
                    <a:pt x="43129" y="60081"/>
                  </a:cubicBezTo>
                  <a:close/>
                  <a:moveTo>
                    <a:pt x="31883" y="59311"/>
                  </a:moveTo>
                  <a:cubicBezTo>
                    <a:pt x="33000" y="59311"/>
                    <a:pt x="33848" y="59770"/>
                    <a:pt x="34322" y="61533"/>
                  </a:cubicBezTo>
                  <a:cubicBezTo>
                    <a:pt x="34781" y="63248"/>
                    <a:pt x="36564" y="64608"/>
                    <a:pt x="37642" y="65981"/>
                  </a:cubicBezTo>
                  <a:cubicBezTo>
                    <a:pt x="36815" y="66759"/>
                    <a:pt x="35786" y="67610"/>
                    <a:pt x="34885" y="68597"/>
                  </a:cubicBezTo>
                  <a:cubicBezTo>
                    <a:pt x="33887" y="69681"/>
                    <a:pt x="31130" y="70400"/>
                    <a:pt x="28855" y="70400"/>
                  </a:cubicBezTo>
                  <a:cubicBezTo>
                    <a:pt x="27879" y="70400"/>
                    <a:pt x="26991" y="70268"/>
                    <a:pt x="26369" y="69975"/>
                  </a:cubicBezTo>
                  <a:cubicBezTo>
                    <a:pt x="24501" y="69087"/>
                    <a:pt x="22712" y="65399"/>
                    <a:pt x="23490" y="62972"/>
                  </a:cubicBezTo>
                  <a:cubicBezTo>
                    <a:pt x="23802" y="62004"/>
                    <a:pt x="24862" y="60994"/>
                    <a:pt x="25830" y="60577"/>
                  </a:cubicBezTo>
                  <a:cubicBezTo>
                    <a:pt x="27337" y="59927"/>
                    <a:pt x="29047" y="59695"/>
                    <a:pt x="30689" y="59431"/>
                  </a:cubicBezTo>
                  <a:cubicBezTo>
                    <a:pt x="31114" y="59361"/>
                    <a:pt x="31514" y="59311"/>
                    <a:pt x="31883" y="59311"/>
                  </a:cubicBezTo>
                  <a:close/>
                  <a:moveTo>
                    <a:pt x="100048" y="60846"/>
                  </a:moveTo>
                  <a:cubicBezTo>
                    <a:pt x="100692" y="60938"/>
                    <a:pt x="101341" y="60957"/>
                    <a:pt x="101954" y="61134"/>
                  </a:cubicBezTo>
                  <a:cubicBezTo>
                    <a:pt x="104815" y="61955"/>
                    <a:pt x="105452" y="64964"/>
                    <a:pt x="105146" y="67463"/>
                  </a:cubicBezTo>
                  <a:cubicBezTo>
                    <a:pt x="104917" y="69333"/>
                    <a:pt x="102646" y="70882"/>
                    <a:pt x="100446" y="70882"/>
                  </a:cubicBezTo>
                  <a:cubicBezTo>
                    <a:pt x="100289" y="70882"/>
                    <a:pt x="100131" y="70874"/>
                    <a:pt x="99975" y="70857"/>
                  </a:cubicBezTo>
                  <a:cubicBezTo>
                    <a:pt x="99595" y="70815"/>
                    <a:pt x="99160" y="70502"/>
                    <a:pt x="98915" y="70190"/>
                  </a:cubicBezTo>
                  <a:cubicBezTo>
                    <a:pt x="98070" y="69105"/>
                    <a:pt x="97304" y="67966"/>
                    <a:pt x="96501" y="66844"/>
                  </a:cubicBezTo>
                  <a:cubicBezTo>
                    <a:pt x="99264" y="64853"/>
                    <a:pt x="99626" y="64277"/>
                    <a:pt x="100048" y="60846"/>
                  </a:cubicBezTo>
                  <a:close/>
                  <a:moveTo>
                    <a:pt x="129399" y="60882"/>
                  </a:moveTo>
                  <a:cubicBezTo>
                    <a:pt x="132663" y="60882"/>
                    <a:pt x="135138" y="62066"/>
                    <a:pt x="136876" y="64455"/>
                  </a:cubicBezTo>
                  <a:cubicBezTo>
                    <a:pt x="138983" y="67341"/>
                    <a:pt x="137801" y="70275"/>
                    <a:pt x="134364" y="71115"/>
                  </a:cubicBezTo>
                  <a:cubicBezTo>
                    <a:pt x="134160" y="71165"/>
                    <a:pt x="133972" y="71191"/>
                    <a:pt x="133801" y="71191"/>
                  </a:cubicBezTo>
                  <a:cubicBezTo>
                    <a:pt x="133103" y="71191"/>
                    <a:pt x="132691" y="70765"/>
                    <a:pt x="132691" y="69883"/>
                  </a:cubicBezTo>
                  <a:cubicBezTo>
                    <a:pt x="132691" y="66532"/>
                    <a:pt x="131876" y="63493"/>
                    <a:pt x="129248" y="60889"/>
                  </a:cubicBezTo>
                  <a:lnTo>
                    <a:pt x="129248" y="60883"/>
                  </a:lnTo>
                  <a:cubicBezTo>
                    <a:pt x="129298" y="60883"/>
                    <a:pt x="129349" y="60882"/>
                    <a:pt x="129399" y="60882"/>
                  </a:cubicBezTo>
                  <a:close/>
                  <a:moveTo>
                    <a:pt x="67154" y="55577"/>
                  </a:moveTo>
                  <a:cubicBezTo>
                    <a:pt x="67454" y="55577"/>
                    <a:pt x="67755" y="55599"/>
                    <a:pt x="68055" y="55645"/>
                  </a:cubicBezTo>
                  <a:cubicBezTo>
                    <a:pt x="68272" y="55633"/>
                    <a:pt x="68485" y="55627"/>
                    <a:pt x="68696" y="55627"/>
                  </a:cubicBezTo>
                  <a:cubicBezTo>
                    <a:pt x="72335" y="55627"/>
                    <a:pt x="75150" y="57407"/>
                    <a:pt x="77368" y="60326"/>
                  </a:cubicBezTo>
                  <a:cubicBezTo>
                    <a:pt x="80149" y="63983"/>
                    <a:pt x="78728" y="68762"/>
                    <a:pt x="75805" y="71397"/>
                  </a:cubicBezTo>
                  <a:cubicBezTo>
                    <a:pt x="75297" y="71850"/>
                    <a:pt x="74513" y="72218"/>
                    <a:pt x="73851" y="72242"/>
                  </a:cubicBezTo>
                  <a:cubicBezTo>
                    <a:pt x="73527" y="72251"/>
                    <a:pt x="73204" y="72257"/>
                    <a:pt x="72882" y="72257"/>
                  </a:cubicBezTo>
                  <a:cubicBezTo>
                    <a:pt x="69845" y="72257"/>
                    <a:pt x="66932" y="71800"/>
                    <a:pt x="64134" y="70171"/>
                  </a:cubicBezTo>
                  <a:cubicBezTo>
                    <a:pt x="61304" y="68529"/>
                    <a:pt x="59950" y="64290"/>
                    <a:pt x="60452" y="61545"/>
                  </a:cubicBezTo>
                  <a:cubicBezTo>
                    <a:pt x="61117" y="57942"/>
                    <a:pt x="64062" y="55577"/>
                    <a:pt x="67154" y="55577"/>
                  </a:cubicBezTo>
                  <a:close/>
                  <a:moveTo>
                    <a:pt x="119498" y="54000"/>
                  </a:moveTo>
                  <a:cubicBezTo>
                    <a:pt x="119756" y="54000"/>
                    <a:pt x="120071" y="54033"/>
                    <a:pt x="120456" y="54089"/>
                  </a:cubicBezTo>
                  <a:cubicBezTo>
                    <a:pt x="123115" y="54475"/>
                    <a:pt x="126320" y="58102"/>
                    <a:pt x="126540" y="61116"/>
                  </a:cubicBezTo>
                  <a:cubicBezTo>
                    <a:pt x="126644" y="62519"/>
                    <a:pt x="126614" y="63928"/>
                    <a:pt x="126442" y="65325"/>
                  </a:cubicBezTo>
                  <a:cubicBezTo>
                    <a:pt x="125882" y="69732"/>
                    <a:pt x="121192" y="72699"/>
                    <a:pt x="116532" y="72699"/>
                  </a:cubicBezTo>
                  <a:cubicBezTo>
                    <a:pt x="115995" y="72699"/>
                    <a:pt x="115459" y="72660"/>
                    <a:pt x="114930" y="72579"/>
                  </a:cubicBezTo>
                  <a:cubicBezTo>
                    <a:pt x="113472" y="69216"/>
                    <a:pt x="111934" y="68376"/>
                    <a:pt x="106138" y="67776"/>
                  </a:cubicBezTo>
                  <a:cubicBezTo>
                    <a:pt x="106077" y="66648"/>
                    <a:pt x="106016" y="65521"/>
                    <a:pt x="105955" y="64431"/>
                  </a:cubicBezTo>
                  <a:cubicBezTo>
                    <a:pt x="108405" y="63775"/>
                    <a:pt x="110831" y="63095"/>
                    <a:pt x="113264" y="62470"/>
                  </a:cubicBezTo>
                  <a:cubicBezTo>
                    <a:pt x="116909" y="61545"/>
                    <a:pt x="118514" y="59511"/>
                    <a:pt x="118416" y="55853"/>
                  </a:cubicBezTo>
                  <a:cubicBezTo>
                    <a:pt x="118382" y="54450"/>
                    <a:pt x="118546" y="54000"/>
                    <a:pt x="119498" y="54000"/>
                  </a:cubicBezTo>
                  <a:close/>
                  <a:moveTo>
                    <a:pt x="8749" y="61324"/>
                  </a:moveTo>
                  <a:cubicBezTo>
                    <a:pt x="5790" y="64976"/>
                    <a:pt x="5196" y="68732"/>
                    <a:pt x="6586" y="72965"/>
                  </a:cubicBezTo>
                  <a:cubicBezTo>
                    <a:pt x="4454" y="72873"/>
                    <a:pt x="2757" y="72254"/>
                    <a:pt x="1820" y="70606"/>
                  </a:cubicBezTo>
                  <a:cubicBezTo>
                    <a:pt x="546" y="68364"/>
                    <a:pt x="1152" y="66024"/>
                    <a:pt x="2524" y="64081"/>
                  </a:cubicBezTo>
                  <a:cubicBezTo>
                    <a:pt x="3872" y="62176"/>
                    <a:pt x="6090" y="61655"/>
                    <a:pt x="8749" y="61324"/>
                  </a:cubicBezTo>
                  <a:close/>
                  <a:moveTo>
                    <a:pt x="79984" y="64198"/>
                  </a:moveTo>
                  <a:cubicBezTo>
                    <a:pt x="83886" y="65019"/>
                    <a:pt x="87814" y="65821"/>
                    <a:pt x="91728" y="66691"/>
                  </a:cubicBezTo>
                  <a:cubicBezTo>
                    <a:pt x="93138" y="67010"/>
                    <a:pt x="94590" y="67316"/>
                    <a:pt x="95882" y="67929"/>
                  </a:cubicBezTo>
                  <a:cubicBezTo>
                    <a:pt x="97653" y="68762"/>
                    <a:pt x="98370" y="70251"/>
                    <a:pt x="98063" y="71727"/>
                  </a:cubicBezTo>
                  <a:cubicBezTo>
                    <a:pt x="97821" y="72887"/>
                    <a:pt x="96285" y="74330"/>
                    <a:pt x="94776" y="74330"/>
                  </a:cubicBezTo>
                  <a:cubicBezTo>
                    <a:pt x="94683" y="74330"/>
                    <a:pt x="94590" y="74324"/>
                    <a:pt x="94498" y="74313"/>
                  </a:cubicBezTo>
                  <a:cubicBezTo>
                    <a:pt x="92549" y="74080"/>
                    <a:pt x="90540" y="73541"/>
                    <a:pt x="88794" y="72659"/>
                  </a:cubicBezTo>
                  <a:cubicBezTo>
                    <a:pt x="86147" y="71311"/>
                    <a:pt x="83758" y="69473"/>
                    <a:pt x="81166" y="68009"/>
                  </a:cubicBezTo>
                  <a:cubicBezTo>
                    <a:pt x="79641" y="67151"/>
                    <a:pt x="79432" y="66042"/>
                    <a:pt x="79984" y="64204"/>
                  </a:cubicBezTo>
                  <a:lnTo>
                    <a:pt x="79984" y="64198"/>
                  </a:lnTo>
                  <a:close/>
                  <a:moveTo>
                    <a:pt x="38888" y="66605"/>
                  </a:moveTo>
                  <a:cubicBezTo>
                    <a:pt x="39145" y="66605"/>
                    <a:pt x="39471" y="66737"/>
                    <a:pt x="39713" y="66851"/>
                  </a:cubicBezTo>
                  <a:cubicBezTo>
                    <a:pt x="41545" y="67684"/>
                    <a:pt x="43365" y="68554"/>
                    <a:pt x="45111" y="69375"/>
                  </a:cubicBezTo>
                  <a:cubicBezTo>
                    <a:pt x="42066" y="69755"/>
                    <a:pt x="41606" y="72150"/>
                    <a:pt x="41680" y="74956"/>
                  </a:cubicBezTo>
                  <a:cubicBezTo>
                    <a:pt x="41686" y="75293"/>
                    <a:pt x="41135" y="75906"/>
                    <a:pt x="40767" y="75961"/>
                  </a:cubicBezTo>
                  <a:cubicBezTo>
                    <a:pt x="40396" y="76021"/>
                    <a:pt x="40036" y="76050"/>
                    <a:pt x="39691" y="76050"/>
                  </a:cubicBezTo>
                  <a:cubicBezTo>
                    <a:pt x="37321" y="76050"/>
                    <a:pt x="35590" y="74670"/>
                    <a:pt x="35045" y="72328"/>
                  </a:cubicBezTo>
                  <a:cubicBezTo>
                    <a:pt x="34395" y="69516"/>
                    <a:pt x="36288" y="67733"/>
                    <a:pt x="38684" y="66642"/>
                  </a:cubicBezTo>
                  <a:cubicBezTo>
                    <a:pt x="38744" y="66616"/>
                    <a:pt x="38813" y="66605"/>
                    <a:pt x="38888" y="66605"/>
                  </a:cubicBezTo>
                  <a:close/>
                  <a:moveTo>
                    <a:pt x="60385" y="67175"/>
                  </a:moveTo>
                  <a:cubicBezTo>
                    <a:pt x="60844" y="68015"/>
                    <a:pt x="61236" y="68738"/>
                    <a:pt x="61708" y="69614"/>
                  </a:cubicBezTo>
                  <a:cubicBezTo>
                    <a:pt x="57003" y="72218"/>
                    <a:pt x="52677" y="75520"/>
                    <a:pt x="47353" y="76874"/>
                  </a:cubicBezTo>
                  <a:cubicBezTo>
                    <a:pt x="46726" y="77033"/>
                    <a:pt x="46098" y="77184"/>
                    <a:pt x="45488" y="77184"/>
                  </a:cubicBezTo>
                  <a:cubicBezTo>
                    <a:pt x="44685" y="77184"/>
                    <a:pt x="43914" y="76921"/>
                    <a:pt x="43218" y="76065"/>
                  </a:cubicBezTo>
                  <a:cubicBezTo>
                    <a:pt x="41974" y="74533"/>
                    <a:pt x="42605" y="73051"/>
                    <a:pt x="43218" y="71672"/>
                  </a:cubicBezTo>
                  <a:cubicBezTo>
                    <a:pt x="43506" y="71035"/>
                    <a:pt x="44437" y="70465"/>
                    <a:pt x="45178" y="70294"/>
                  </a:cubicBezTo>
                  <a:cubicBezTo>
                    <a:pt x="48542" y="69516"/>
                    <a:pt x="51942" y="68891"/>
                    <a:pt x="55324" y="68211"/>
                  </a:cubicBezTo>
                  <a:cubicBezTo>
                    <a:pt x="56960" y="67880"/>
                    <a:pt x="58602" y="67543"/>
                    <a:pt x="60378" y="67181"/>
                  </a:cubicBezTo>
                  <a:lnTo>
                    <a:pt x="60385" y="67175"/>
                  </a:lnTo>
                  <a:close/>
                  <a:moveTo>
                    <a:pt x="106565" y="68575"/>
                  </a:moveTo>
                  <a:cubicBezTo>
                    <a:pt x="106604" y="68575"/>
                    <a:pt x="106641" y="68578"/>
                    <a:pt x="106678" y="68584"/>
                  </a:cubicBezTo>
                  <a:cubicBezTo>
                    <a:pt x="108111" y="68830"/>
                    <a:pt x="109533" y="69154"/>
                    <a:pt x="110929" y="69552"/>
                  </a:cubicBezTo>
                  <a:cubicBezTo>
                    <a:pt x="113797" y="70386"/>
                    <a:pt x="115261" y="74301"/>
                    <a:pt x="113693" y="76849"/>
                  </a:cubicBezTo>
                  <a:cubicBezTo>
                    <a:pt x="112605" y="78610"/>
                    <a:pt x="110754" y="79557"/>
                    <a:pt x="108873" y="79557"/>
                  </a:cubicBezTo>
                  <a:cubicBezTo>
                    <a:pt x="107607" y="79557"/>
                    <a:pt x="106326" y="79128"/>
                    <a:pt x="105256" y="78228"/>
                  </a:cubicBezTo>
                  <a:cubicBezTo>
                    <a:pt x="104980" y="77995"/>
                    <a:pt x="104864" y="77450"/>
                    <a:pt x="104864" y="77045"/>
                  </a:cubicBezTo>
                  <a:cubicBezTo>
                    <a:pt x="104858" y="74797"/>
                    <a:pt x="104098" y="72904"/>
                    <a:pt x="102597" y="71678"/>
                  </a:cubicBezTo>
                  <a:cubicBezTo>
                    <a:pt x="103553" y="70802"/>
                    <a:pt x="104490" y="69908"/>
                    <a:pt x="105483" y="69075"/>
                  </a:cubicBezTo>
                  <a:cubicBezTo>
                    <a:pt x="105775" y="68832"/>
                    <a:pt x="106216" y="68575"/>
                    <a:pt x="106565" y="68575"/>
                  </a:cubicBezTo>
                  <a:close/>
                  <a:moveTo>
                    <a:pt x="12848" y="59676"/>
                  </a:moveTo>
                  <a:cubicBezTo>
                    <a:pt x="13919" y="64049"/>
                    <a:pt x="16163" y="67152"/>
                    <a:pt x="21373" y="67152"/>
                  </a:cubicBezTo>
                  <a:cubicBezTo>
                    <a:pt x="21675" y="67152"/>
                    <a:pt x="21986" y="67141"/>
                    <a:pt x="22307" y="67120"/>
                  </a:cubicBezTo>
                  <a:lnTo>
                    <a:pt x="22307" y="67120"/>
                  </a:lnTo>
                  <a:cubicBezTo>
                    <a:pt x="19532" y="68713"/>
                    <a:pt x="16916" y="69614"/>
                    <a:pt x="15972" y="72493"/>
                  </a:cubicBezTo>
                  <a:cubicBezTo>
                    <a:pt x="15121" y="75079"/>
                    <a:pt x="15072" y="77646"/>
                    <a:pt x="15844" y="80562"/>
                  </a:cubicBezTo>
                  <a:cubicBezTo>
                    <a:pt x="14998" y="80342"/>
                    <a:pt x="14257" y="80354"/>
                    <a:pt x="13797" y="79998"/>
                  </a:cubicBezTo>
                  <a:cubicBezTo>
                    <a:pt x="9748" y="76849"/>
                    <a:pt x="6280" y="73369"/>
                    <a:pt x="6752" y="67598"/>
                  </a:cubicBezTo>
                  <a:cubicBezTo>
                    <a:pt x="7003" y="64522"/>
                    <a:pt x="10005" y="60387"/>
                    <a:pt x="12848" y="59676"/>
                  </a:cubicBezTo>
                  <a:close/>
                  <a:moveTo>
                    <a:pt x="7126" y="74527"/>
                  </a:moveTo>
                  <a:lnTo>
                    <a:pt x="13099" y="80948"/>
                  </a:lnTo>
                  <a:cubicBezTo>
                    <a:pt x="12301" y="81238"/>
                    <a:pt x="11456" y="81376"/>
                    <a:pt x="10634" y="81376"/>
                  </a:cubicBezTo>
                  <a:cubicBezTo>
                    <a:pt x="8694" y="81376"/>
                    <a:pt x="6884" y="80604"/>
                    <a:pt x="6127" y="79226"/>
                  </a:cubicBezTo>
                  <a:cubicBezTo>
                    <a:pt x="5153" y="77450"/>
                    <a:pt x="5527" y="75906"/>
                    <a:pt x="7126" y="74527"/>
                  </a:cubicBezTo>
                  <a:close/>
                  <a:moveTo>
                    <a:pt x="127545" y="61183"/>
                  </a:moveTo>
                  <a:cubicBezTo>
                    <a:pt x="131104" y="62268"/>
                    <a:pt x="132042" y="67451"/>
                    <a:pt x="131962" y="71433"/>
                  </a:cubicBezTo>
                  <a:cubicBezTo>
                    <a:pt x="131883" y="75881"/>
                    <a:pt x="126895" y="81377"/>
                    <a:pt x="122699" y="82345"/>
                  </a:cubicBezTo>
                  <a:cubicBezTo>
                    <a:pt x="123379" y="78075"/>
                    <a:pt x="120916" y="75685"/>
                    <a:pt x="117467" y="73835"/>
                  </a:cubicBezTo>
                  <a:cubicBezTo>
                    <a:pt x="123697" y="72242"/>
                    <a:pt x="127992" y="70000"/>
                    <a:pt x="127545" y="61183"/>
                  </a:cubicBezTo>
                  <a:close/>
                  <a:moveTo>
                    <a:pt x="99191" y="71838"/>
                  </a:moveTo>
                  <a:cubicBezTo>
                    <a:pt x="101102" y="71985"/>
                    <a:pt x="102824" y="72322"/>
                    <a:pt x="103510" y="74540"/>
                  </a:cubicBezTo>
                  <a:cubicBezTo>
                    <a:pt x="104251" y="76923"/>
                    <a:pt x="104012" y="79122"/>
                    <a:pt x="102499" y="81064"/>
                  </a:cubicBezTo>
                  <a:cubicBezTo>
                    <a:pt x="101817" y="81942"/>
                    <a:pt x="100360" y="82386"/>
                    <a:pt x="98793" y="82386"/>
                  </a:cubicBezTo>
                  <a:cubicBezTo>
                    <a:pt x="97799" y="82386"/>
                    <a:pt x="96761" y="82208"/>
                    <a:pt x="95846" y="81849"/>
                  </a:cubicBezTo>
                  <a:cubicBezTo>
                    <a:pt x="94559" y="81346"/>
                    <a:pt x="93640" y="80544"/>
                    <a:pt x="92856" y="79331"/>
                  </a:cubicBezTo>
                  <a:cubicBezTo>
                    <a:pt x="91563" y="77321"/>
                    <a:pt x="89933" y="75532"/>
                    <a:pt x="88340" y="73510"/>
                  </a:cubicBezTo>
                  <a:lnTo>
                    <a:pt x="88340" y="73510"/>
                  </a:lnTo>
                  <a:cubicBezTo>
                    <a:pt x="90342" y="74540"/>
                    <a:pt x="92341" y="75452"/>
                    <a:pt x="94190" y="75452"/>
                  </a:cubicBezTo>
                  <a:cubicBezTo>
                    <a:pt x="96060" y="75452"/>
                    <a:pt x="97777" y="74520"/>
                    <a:pt x="99191" y="71838"/>
                  </a:cubicBezTo>
                  <a:close/>
                  <a:moveTo>
                    <a:pt x="132892" y="71757"/>
                  </a:moveTo>
                  <a:cubicBezTo>
                    <a:pt x="134399" y="73175"/>
                    <a:pt x="136178" y="74058"/>
                    <a:pt x="136496" y="76206"/>
                  </a:cubicBezTo>
                  <a:cubicBezTo>
                    <a:pt x="136900" y="78914"/>
                    <a:pt x="135375" y="81022"/>
                    <a:pt x="133506" y="82222"/>
                  </a:cubicBezTo>
                  <a:cubicBezTo>
                    <a:pt x="131898" y="83254"/>
                    <a:pt x="130097" y="83654"/>
                    <a:pt x="128193" y="83654"/>
                  </a:cubicBezTo>
                  <a:cubicBezTo>
                    <a:pt x="126819" y="83654"/>
                    <a:pt x="125391" y="83446"/>
                    <a:pt x="123942" y="83117"/>
                  </a:cubicBezTo>
                  <a:cubicBezTo>
                    <a:pt x="128554" y="80526"/>
                    <a:pt x="131819" y="77194"/>
                    <a:pt x="132892" y="71757"/>
                  </a:cubicBezTo>
                  <a:close/>
                  <a:moveTo>
                    <a:pt x="23208" y="67953"/>
                  </a:moveTo>
                  <a:cubicBezTo>
                    <a:pt x="25361" y="70291"/>
                    <a:pt x="26835" y="71339"/>
                    <a:pt x="28830" y="71339"/>
                  </a:cubicBezTo>
                  <a:cubicBezTo>
                    <a:pt x="30151" y="71339"/>
                    <a:pt x="31700" y="70880"/>
                    <a:pt x="33826" y="70030"/>
                  </a:cubicBezTo>
                  <a:lnTo>
                    <a:pt x="35155" y="75354"/>
                  </a:lnTo>
                  <a:cubicBezTo>
                    <a:pt x="33342" y="76488"/>
                    <a:pt x="31216" y="77750"/>
                    <a:pt x="29169" y="79116"/>
                  </a:cubicBezTo>
                  <a:cubicBezTo>
                    <a:pt x="27025" y="80556"/>
                    <a:pt x="25898" y="82486"/>
                    <a:pt x="26768" y="85237"/>
                  </a:cubicBezTo>
                  <a:cubicBezTo>
                    <a:pt x="26062" y="85484"/>
                    <a:pt x="25353" y="85595"/>
                    <a:pt x="24654" y="85595"/>
                  </a:cubicBezTo>
                  <a:cubicBezTo>
                    <a:pt x="20603" y="85595"/>
                    <a:pt x="16911" y="81857"/>
                    <a:pt x="16383" y="79171"/>
                  </a:cubicBezTo>
                  <a:cubicBezTo>
                    <a:pt x="15421" y="74245"/>
                    <a:pt x="16487" y="69981"/>
                    <a:pt x="23208" y="67953"/>
                  </a:cubicBezTo>
                  <a:close/>
                  <a:moveTo>
                    <a:pt x="62441" y="70445"/>
                  </a:moveTo>
                  <a:cubicBezTo>
                    <a:pt x="62998" y="70445"/>
                    <a:pt x="63720" y="70750"/>
                    <a:pt x="64330" y="70839"/>
                  </a:cubicBezTo>
                  <a:cubicBezTo>
                    <a:pt x="64348" y="71047"/>
                    <a:pt x="64379" y="71256"/>
                    <a:pt x="64404" y="71464"/>
                  </a:cubicBezTo>
                  <a:cubicBezTo>
                    <a:pt x="61518" y="74993"/>
                    <a:pt x="58675" y="78559"/>
                    <a:pt x="55728" y="82032"/>
                  </a:cubicBezTo>
                  <a:cubicBezTo>
                    <a:pt x="54699" y="83252"/>
                    <a:pt x="53566" y="84483"/>
                    <a:pt x="52224" y="85292"/>
                  </a:cubicBezTo>
                  <a:cubicBezTo>
                    <a:pt x="51533" y="85705"/>
                    <a:pt x="50878" y="85901"/>
                    <a:pt x="50270" y="85901"/>
                  </a:cubicBezTo>
                  <a:cubicBezTo>
                    <a:pt x="49101" y="85901"/>
                    <a:pt x="48105" y="85180"/>
                    <a:pt x="47359" y="83895"/>
                  </a:cubicBezTo>
                  <a:cubicBezTo>
                    <a:pt x="46226" y="81941"/>
                    <a:pt x="46606" y="79453"/>
                    <a:pt x="48401" y="78381"/>
                  </a:cubicBezTo>
                  <a:cubicBezTo>
                    <a:pt x="52886" y="75698"/>
                    <a:pt x="57407" y="73069"/>
                    <a:pt x="61984" y="70545"/>
                  </a:cubicBezTo>
                  <a:cubicBezTo>
                    <a:pt x="62115" y="70473"/>
                    <a:pt x="62270" y="70445"/>
                    <a:pt x="62441" y="70445"/>
                  </a:cubicBezTo>
                  <a:close/>
                  <a:moveTo>
                    <a:pt x="79316" y="67659"/>
                  </a:moveTo>
                  <a:cubicBezTo>
                    <a:pt x="83825" y="71764"/>
                    <a:pt x="89437" y="74478"/>
                    <a:pt x="92384" y="80054"/>
                  </a:cubicBezTo>
                  <a:cubicBezTo>
                    <a:pt x="92654" y="80550"/>
                    <a:pt x="92899" y="81052"/>
                    <a:pt x="93107" y="81573"/>
                  </a:cubicBezTo>
                  <a:cubicBezTo>
                    <a:pt x="93566" y="82743"/>
                    <a:pt x="94063" y="84018"/>
                    <a:pt x="92911" y="84998"/>
                  </a:cubicBezTo>
                  <a:cubicBezTo>
                    <a:pt x="92152" y="85651"/>
                    <a:pt x="91266" y="86028"/>
                    <a:pt x="90357" y="86028"/>
                  </a:cubicBezTo>
                  <a:cubicBezTo>
                    <a:pt x="89792" y="86028"/>
                    <a:pt x="89218" y="85882"/>
                    <a:pt x="88659" y="85568"/>
                  </a:cubicBezTo>
                  <a:cubicBezTo>
                    <a:pt x="87605" y="84979"/>
                    <a:pt x="86545" y="84171"/>
                    <a:pt x="85865" y="83197"/>
                  </a:cubicBezTo>
                  <a:cubicBezTo>
                    <a:pt x="83163" y="79324"/>
                    <a:pt x="80609" y="75348"/>
                    <a:pt x="78029" y="71397"/>
                  </a:cubicBezTo>
                  <a:cubicBezTo>
                    <a:pt x="77858" y="71133"/>
                    <a:pt x="77784" y="70655"/>
                    <a:pt x="77901" y="70380"/>
                  </a:cubicBezTo>
                  <a:cubicBezTo>
                    <a:pt x="78274" y="69522"/>
                    <a:pt x="78758" y="68707"/>
                    <a:pt x="79310" y="67659"/>
                  </a:cubicBezTo>
                  <a:close/>
                  <a:moveTo>
                    <a:pt x="42440" y="77560"/>
                  </a:moveTo>
                  <a:lnTo>
                    <a:pt x="47525" y="77995"/>
                  </a:lnTo>
                  <a:cubicBezTo>
                    <a:pt x="44523" y="80819"/>
                    <a:pt x="45497" y="85310"/>
                    <a:pt x="49730" y="86744"/>
                  </a:cubicBezTo>
                  <a:cubicBezTo>
                    <a:pt x="48413" y="87991"/>
                    <a:pt x="47041" y="88537"/>
                    <a:pt x="45700" y="88537"/>
                  </a:cubicBezTo>
                  <a:cubicBezTo>
                    <a:pt x="43992" y="88537"/>
                    <a:pt x="42333" y="87651"/>
                    <a:pt x="40902" y="86199"/>
                  </a:cubicBezTo>
                  <a:cubicBezTo>
                    <a:pt x="38212" y="83460"/>
                    <a:pt x="38892" y="80580"/>
                    <a:pt x="42440" y="77560"/>
                  </a:cubicBezTo>
                  <a:close/>
                  <a:moveTo>
                    <a:pt x="115592" y="73755"/>
                  </a:moveTo>
                  <a:cubicBezTo>
                    <a:pt x="117105" y="74754"/>
                    <a:pt x="118821" y="75550"/>
                    <a:pt x="120089" y="76806"/>
                  </a:cubicBezTo>
                  <a:cubicBezTo>
                    <a:pt x="123232" y="79919"/>
                    <a:pt x="121963" y="85966"/>
                    <a:pt x="117926" y="87792"/>
                  </a:cubicBezTo>
                  <a:cubicBezTo>
                    <a:pt x="117166" y="88135"/>
                    <a:pt x="116358" y="88392"/>
                    <a:pt x="115555" y="88643"/>
                  </a:cubicBezTo>
                  <a:cubicBezTo>
                    <a:pt x="114828" y="88873"/>
                    <a:pt x="114250" y="88998"/>
                    <a:pt x="113773" y="88998"/>
                  </a:cubicBezTo>
                  <a:cubicBezTo>
                    <a:pt x="112662" y="88998"/>
                    <a:pt x="112105" y="88322"/>
                    <a:pt x="111518" y="86732"/>
                  </a:cubicBezTo>
                  <a:cubicBezTo>
                    <a:pt x="110206" y="83203"/>
                    <a:pt x="107125" y="81836"/>
                    <a:pt x="103902" y="80519"/>
                  </a:cubicBezTo>
                  <a:lnTo>
                    <a:pt x="104582" y="79006"/>
                  </a:lnTo>
                  <a:cubicBezTo>
                    <a:pt x="106245" y="79707"/>
                    <a:pt x="107889" y="80525"/>
                    <a:pt x="109573" y="80525"/>
                  </a:cubicBezTo>
                  <a:cubicBezTo>
                    <a:pt x="110272" y="80525"/>
                    <a:pt x="110978" y="80384"/>
                    <a:pt x="111695" y="80035"/>
                  </a:cubicBezTo>
                  <a:cubicBezTo>
                    <a:pt x="114060" y="78889"/>
                    <a:pt x="115145" y="76764"/>
                    <a:pt x="115145" y="74092"/>
                  </a:cubicBezTo>
                  <a:lnTo>
                    <a:pt x="115592" y="73755"/>
                  </a:lnTo>
                  <a:close/>
                  <a:moveTo>
                    <a:pt x="36325" y="76071"/>
                  </a:moveTo>
                  <a:cubicBezTo>
                    <a:pt x="36380" y="76071"/>
                    <a:pt x="36433" y="76075"/>
                    <a:pt x="36484" y="76083"/>
                  </a:cubicBezTo>
                  <a:cubicBezTo>
                    <a:pt x="38163" y="76359"/>
                    <a:pt x="39836" y="76702"/>
                    <a:pt x="41576" y="77033"/>
                  </a:cubicBezTo>
                  <a:cubicBezTo>
                    <a:pt x="39248" y="79251"/>
                    <a:pt x="37489" y="81769"/>
                    <a:pt x="39186" y="85371"/>
                  </a:cubicBezTo>
                  <a:cubicBezTo>
                    <a:pt x="37495" y="86548"/>
                    <a:pt x="35951" y="87773"/>
                    <a:pt x="34261" y="88741"/>
                  </a:cubicBezTo>
                  <a:cubicBezTo>
                    <a:pt x="33702" y="89062"/>
                    <a:pt x="32949" y="89249"/>
                    <a:pt x="32253" y="89249"/>
                  </a:cubicBezTo>
                  <a:cubicBezTo>
                    <a:pt x="32018" y="89249"/>
                    <a:pt x="31789" y="89227"/>
                    <a:pt x="31577" y="89182"/>
                  </a:cubicBezTo>
                  <a:cubicBezTo>
                    <a:pt x="29114" y="88668"/>
                    <a:pt x="28134" y="86652"/>
                    <a:pt x="27503" y="84483"/>
                  </a:cubicBezTo>
                  <a:cubicBezTo>
                    <a:pt x="26939" y="82547"/>
                    <a:pt x="27779" y="81089"/>
                    <a:pt x="29378" y="80060"/>
                  </a:cubicBezTo>
                  <a:cubicBezTo>
                    <a:pt x="31363" y="78785"/>
                    <a:pt x="33372" y="77566"/>
                    <a:pt x="35394" y="76353"/>
                  </a:cubicBezTo>
                  <a:cubicBezTo>
                    <a:pt x="35660" y="76197"/>
                    <a:pt x="36014" y="76071"/>
                    <a:pt x="36325" y="76071"/>
                  </a:cubicBezTo>
                  <a:close/>
                  <a:moveTo>
                    <a:pt x="77088" y="71614"/>
                  </a:moveTo>
                  <a:cubicBezTo>
                    <a:pt x="79801" y="76281"/>
                    <a:pt x="83103" y="80643"/>
                    <a:pt x="84744" y="85911"/>
                  </a:cubicBezTo>
                  <a:cubicBezTo>
                    <a:pt x="85375" y="87932"/>
                    <a:pt x="84695" y="89734"/>
                    <a:pt x="83096" y="90591"/>
                  </a:cubicBezTo>
                  <a:cubicBezTo>
                    <a:pt x="82569" y="90875"/>
                    <a:pt x="81914" y="91016"/>
                    <a:pt x="81237" y="91016"/>
                  </a:cubicBezTo>
                  <a:cubicBezTo>
                    <a:pt x="79834" y="91016"/>
                    <a:pt x="78339" y="90409"/>
                    <a:pt x="77698" y="89195"/>
                  </a:cubicBezTo>
                  <a:cubicBezTo>
                    <a:pt x="76596" y="87118"/>
                    <a:pt x="75830" y="84771"/>
                    <a:pt x="75407" y="82455"/>
                  </a:cubicBezTo>
                  <a:cubicBezTo>
                    <a:pt x="74911" y="79704"/>
                    <a:pt x="74917" y="76862"/>
                    <a:pt x="74739" y="74056"/>
                  </a:cubicBezTo>
                  <a:cubicBezTo>
                    <a:pt x="74721" y="73719"/>
                    <a:pt x="74837" y="73259"/>
                    <a:pt x="75070" y="73051"/>
                  </a:cubicBezTo>
                  <a:cubicBezTo>
                    <a:pt x="75633" y="72549"/>
                    <a:pt x="76299" y="72158"/>
                    <a:pt x="77088" y="71614"/>
                  </a:cubicBezTo>
                  <a:close/>
                  <a:moveTo>
                    <a:pt x="65790" y="71996"/>
                  </a:moveTo>
                  <a:cubicBezTo>
                    <a:pt x="66070" y="71996"/>
                    <a:pt x="66384" y="72095"/>
                    <a:pt x="66756" y="72291"/>
                  </a:cubicBezTo>
                  <a:cubicBezTo>
                    <a:pt x="67283" y="72573"/>
                    <a:pt x="67896" y="72671"/>
                    <a:pt x="68845" y="72977"/>
                  </a:cubicBezTo>
                  <a:cubicBezTo>
                    <a:pt x="67093" y="77897"/>
                    <a:pt x="65513" y="82786"/>
                    <a:pt x="63546" y="87522"/>
                  </a:cubicBezTo>
                  <a:cubicBezTo>
                    <a:pt x="62982" y="88882"/>
                    <a:pt x="61469" y="90052"/>
                    <a:pt x="60115" y="90818"/>
                  </a:cubicBezTo>
                  <a:cubicBezTo>
                    <a:pt x="59714" y="91045"/>
                    <a:pt x="59278" y="91145"/>
                    <a:pt x="58839" y="91145"/>
                  </a:cubicBezTo>
                  <a:cubicBezTo>
                    <a:pt x="57720" y="91145"/>
                    <a:pt x="56576" y="90493"/>
                    <a:pt x="55912" y="89605"/>
                  </a:cubicBezTo>
                  <a:cubicBezTo>
                    <a:pt x="54858" y="88196"/>
                    <a:pt x="54503" y="85384"/>
                    <a:pt x="55440" y="84177"/>
                  </a:cubicBezTo>
                  <a:cubicBezTo>
                    <a:pt x="57162" y="81953"/>
                    <a:pt x="59043" y="79845"/>
                    <a:pt x="60826" y="77664"/>
                  </a:cubicBezTo>
                  <a:cubicBezTo>
                    <a:pt x="62069" y="76145"/>
                    <a:pt x="63380" y="74644"/>
                    <a:pt x="64447" y="72996"/>
                  </a:cubicBezTo>
                  <a:cubicBezTo>
                    <a:pt x="64881" y="72324"/>
                    <a:pt x="65280" y="71996"/>
                    <a:pt x="65790" y="71996"/>
                  </a:cubicBezTo>
                  <a:close/>
                  <a:moveTo>
                    <a:pt x="15158" y="81438"/>
                  </a:moveTo>
                  <a:cubicBezTo>
                    <a:pt x="13970" y="84739"/>
                    <a:pt x="13498" y="87966"/>
                    <a:pt x="14623" y="91340"/>
                  </a:cubicBezTo>
                  <a:lnTo>
                    <a:pt x="14623" y="91340"/>
                  </a:lnTo>
                  <a:cubicBezTo>
                    <a:pt x="13794" y="91756"/>
                    <a:pt x="13048" y="91936"/>
                    <a:pt x="12389" y="91936"/>
                  </a:cubicBezTo>
                  <a:cubicBezTo>
                    <a:pt x="10732" y="91936"/>
                    <a:pt x="9619" y="90802"/>
                    <a:pt x="9111" y="89440"/>
                  </a:cubicBezTo>
                  <a:cubicBezTo>
                    <a:pt x="8204" y="87020"/>
                    <a:pt x="8057" y="84961"/>
                    <a:pt x="10869" y="83399"/>
                  </a:cubicBezTo>
                  <a:cubicBezTo>
                    <a:pt x="12247" y="82633"/>
                    <a:pt x="13675" y="81977"/>
                    <a:pt x="15158" y="81438"/>
                  </a:cubicBezTo>
                  <a:close/>
                  <a:moveTo>
                    <a:pt x="94381" y="83049"/>
                  </a:moveTo>
                  <a:cubicBezTo>
                    <a:pt x="96238" y="84067"/>
                    <a:pt x="97751" y="87240"/>
                    <a:pt x="97249" y="89011"/>
                  </a:cubicBezTo>
                  <a:cubicBezTo>
                    <a:pt x="96696" y="90941"/>
                    <a:pt x="94582" y="92649"/>
                    <a:pt x="92417" y="92649"/>
                  </a:cubicBezTo>
                  <a:cubicBezTo>
                    <a:pt x="92253" y="92649"/>
                    <a:pt x="92089" y="92640"/>
                    <a:pt x="91925" y="92619"/>
                  </a:cubicBezTo>
                  <a:cubicBezTo>
                    <a:pt x="90258" y="92417"/>
                    <a:pt x="88579" y="91817"/>
                    <a:pt x="87072" y="91063"/>
                  </a:cubicBezTo>
                  <a:cubicBezTo>
                    <a:pt x="85908" y="90481"/>
                    <a:pt x="85449" y="89391"/>
                    <a:pt x="85694" y="87804"/>
                  </a:cubicBezTo>
                  <a:cubicBezTo>
                    <a:pt x="85902" y="86419"/>
                    <a:pt x="85216" y="84900"/>
                    <a:pt x="84867" y="83111"/>
                  </a:cubicBezTo>
                  <a:lnTo>
                    <a:pt x="84867" y="83111"/>
                  </a:lnTo>
                  <a:cubicBezTo>
                    <a:pt x="86370" y="85347"/>
                    <a:pt x="88065" y="86900"/>
                    <a:pt x="90319" y="86900"/>
                  </a:cubicBezTo>
                  <a:cubicBezTo>
                    <a:pt x="91023" y="86900"/>
                    <a:pt x="91781" y="86749"/>
                    <a:pt x="92605" y="86419"/>
                  </a:cubicBezTo>
                  <a:cubicBezTo>
                    <a:pt x="94075" y="85831"/>
                    <a:pt x="94345" y="84477"/>
                    <a:pt x="94381" y="83049"/>
                  </a:cubicBezTo>
                  <a:close/>
                  <a:moveTo>
                    <a:pt x="70551" y="72897"/>
                  </a:moveTo>
                  <a:cubicBezTo>
                    <a:pt x="71052" y="72897"/>
                    <a:pt x="71600" y="73061"/>
                    <a:pt x="72097" y="73061"/>
                  </a:cubicBezTo>
                  <a:cubicBezTo>
                    <a:pt x="72196" y="73061"/>
                    <a:pt x="72293" y="73054"/>
                    <a:pt x="72387" y="73039"/>
                  </a:cubicBezTo>
                  <a:cubicBezTo>
                    <a:pt x="72497" y="73020"/>
                    <a:pt x="72599" y="73012"/>
                    <a:pt x="72693" y="73012"/>
                  </a:cubicBezTo>
                  <a:cubicBezTo>
                    <a:pt x="73676" y="73012"/>
                    <a:pt x="73846" y="73949"/>
                    <a:pt x="73918" y="74754"/>
                  </a:cubicBezTo>
                  <a:cubicBezTo>
                    <a:pt x="74102" y="76825"/>
                    <a:pt x="74182" y="78908"/>
                    <a:pt x="74323" y="80985"/>
                  </a:cubicBezTo>
                  <a:cubicBezTo>
                    <a:pt x="74421" y="82437"/>
                    <a:pt x="74543" y="83883"/>
                    <a:pt x="74709" y="86039"/>
                  </a:cubicBezTo>
                  <a:cubicBezTo>
                    <a:pt x="74457" y="87191"/>
                    <a:pt x="74176" y="89023"/>
                    <a:pt x="73643" y="90781"/>
                  </a:cubicBezTo>
                  <a:cubicBezTo>
                    <a:pt x="73226" y="92147"/>
                    <a:pt x="72307" y="92852"/>
                    <a:pt x="71200" y="92852"/>
                  </a:cubicBezTo>
                  <a:cubicBezTo>
                    <a:pt x="70599" y="92852"/>
                    <a:pt x="69942" y="92644"/>
                    <a:pt x="69280" y="92221"/>
                  </a:cubicBezTo>
                  <a:cubicBezTo>
                    <a:pt x="65923" y="90077"/>
                    <a:pt x="65488" y="87926"/>
                    <a:pt x="66266" y="83736"/>
                  </a:cubicBezTo>
                  <a:cubicBezTo>
                    <a:pt x="66873" y="80507"/>
                    <a:pt x="68257" y="77431"/>
                    <a:pt x="69103" y="74239"/>
                  </a:cubicBezTo>
                  <a:cubicBezTo>
                    <a:pt x="69394" y="73143"/>
                    <a:pt x="69937" y="72897"/>
                    <a:pt x="70551" y="72897"/>
                  </a:cubicBezTo>
                  <a:close/>
                  <a:moveTo>
                    <a:pt x="103726" y="81475"/>
                  </a:moveTo>
                  <a:cubicBezTo>
                    <a:pt x="103775" y="81475"/>
                    <a:pt x="103821" y="81480"/>
                    <a:pt x="103859" y="81493"/>
                  </a:cubicBezTo>
                  <a:cubicBezTo>
                    <a:pt x="106659" y="82467"/>
                    <a:pt x="109398" y="83632"/>
                    <a:pt x="110580" y="86627"/>
                  </a:cubicBezTo>
                  <a:cubicBezTo>
                    <a:pt x="111891" y="89948"/>
                    <a:pt x="108944" y="93593"/>
                    <a:pt x="104956" y="94071"/>
                  </a:cubicBezTo>
                  <a:cubicBezTo>
                    <a:pt x="104707" y="94101"/>
                    <a:pt x="104466" y="94115"/>
                    <a:pt x="104233" y="94115"/>
                  </a:cubicBezTo>
                  <a:cubicBezTo>
                    <a:pt x="101418" y="94115"/>
                    <a:pt x="99685" y="92078"/>
                    <a:pt x="97518" y="90726"/>
                  </a:cubicBezTo>
                  <a:cubicBezTo>
                    <a:pt x="98860" y="87497"/>
                    <a:pt x="97475" y="85163"/>
                    <a:pt x="95723" y="82945"/>
                  </a:cubicBezTo>
                  <a:lnTo>
                    <a:pt x="95723" y="82945"/>
                  </a:lnTo>
                  <a:cubicBezTo>
                    <a:pt x="96938" y="82997"/>
                    <a:pt x="98159" y="83223"/>
                    <a:pt x="99332" y="83223"/>
                  </a:cubicBezTo>
                  <a:cubicBezTo>
                    <a:pt x="100679" y="83223"/>
                    <a:pt x="101963" y="82925"/>
                    <a:pt x="103106" y="81720"/>
                  </a:cubicBezTo>
                  <a:cubicBezTo>
                    <a:pt x="103235" y="81581"/>
                    <a:pt x="103516" y="81475"/>
                    <a:pt x="103726" y="81475"/>
                  </a:cubicBezTo>
                  <a:close/>
                  <a:moveTo>
                    <a:pt x="53841" y="85568"/>
                  </a:moveTo>
                  <a:cubicBezTo>
                    <a:pt x="54510" y="90623"/>
                    <a:pt x="56290" y="91993"/>
                    <a:pt x="58756" y="91993"/>
                  </a:cubicBezTo>
                  <a:cubicBezTo>
                    <a:pt x="59248" y="91993"/>
                    <a:pt x="59767" y="91938"/>
                    <a:pt x="60311" y="91847"/>
                  </a:cubicBezTo>
                  <a:lnTo>
                    <a:pt x="60311" y="91847"/>
                  </a:lnTo>
                  <a:cubicBezTo>
                    <a:pt x="59776" y="93630"/>
                    <a:pt x="57493" y="94401"/>
                    <a:pt x="55509" y="94401"/>
                  </a:cubicBezTo>
                  <a:cubicBezTo>
                    <a:pt x="55086" y="94401"/>
                    <a:pt x="54677" y="94366"/>
                    <a:pt x="54301" y="94298"/>
                  </a:cubicBezTo>
                  <a:cubicBezTo>
                    <a:pt x="52518" y="93979"/>
                    <a:pt x="51072" y="91860"/>
                    <a:pt x="50882" y="89446"/>
                  </a:cubicBezTo>
                  <a:cubicBezTo>
                    <a:pt x="50711" y="87344"/>
                    <a:pt x="51317" y="86554"/>
                    <a:pt x="53841" y="85568"/>
                  </a:cubicBezTo>
                  <a:close/>
                  <a:moveTo>
                    <a:pt x="125099" y="84673"/>
                  </a:moveTo>
                  <a:cubicBezTo>
                    <a:pt x="126747" y="84673"/>
                    <a:pt x="129626" y="88031"/>
                    <a:pt x="130247" y="90585"/>
                  </a:cubicBezTo>
                  <a:cubicBezTo>
                    <a:pt x="130651" y="92227"/>
                    <a:pt x="128936" y="95781"/>
                    <a:pt x="126234" y="96320"/>
                  </a:cubicBezTo>
                  <a:cubicBezTo>
                    <a:pt x="128611" y="92037"/>
                    <a:pt x="127588" y="88282"/>
                    <a:pt x="125064" y="84673"/>
                  </a:cubicBezTo>
                  <a:cubicBezTo>
                    <a:pt x="125075" y="84673"/>
                    <a:pt x="125087" y="84673"/>
                    <a:pt x="125099" y="84673"/>
                  </a:cubicBezTo>
                  <a:close/>
                  <a:moveTo>
                    <a:pt x="16365" y="81597"/>
                  </a:moveTo>
                  <a:cubicBezTo>
                    <a:pt x="18672" y="84019"/>
                    <a:pt x="20876" y="86388"/>
                    <a:pt x="24342" y="86388"/>
                  </a:cubicBezTo>
                  <a:cubicBezTo>
                    <a:pt x="24989" y="86388"/>
                    <a:pt x="25680" y="86305"/>
                    <a:pt x="26425" y="86125"/>
                  </a:cubicBezTo>
                  <a:lnTo>
                    <a:pt x="26425" y="86125"/>
                  </a:lnTo>
                  <a:cubicBezTo>
                    <a:pt x="22646" y="89775"/>
                    <a:pt x="21830" y="93468"/>
                    <a:pt x="25188" y="97705"/>
                  </a:cubicBezTo>
                  <a:lnTo>
                    <a:pt x="25188" y="97705"/>
                  </a:lnTo>
                  <a:cubicBezTo>
                    <a:pt x="24932" y="97723"/>
                    <a:pt x="24682" y="97732"/>
                    <a:pt x="24439" y="97732"/>
                  </a:cubicBezTo>
                  <a:cubicBezTo>
                    <a:pt x="19990" y="97732"/>
                    <a:pt x="17810" y="94740"/>
                    <a:pt x="15899" y="91523"/>
                  </a:cubicBezTo>
                  <a:cubicBezTo>
                    <a:pt x="13945" y="88227"/>
                    <a:pt x="14937" y="84973"/>
                    <a:pt x="16365" y="81597"/>
                  </a:cubicBezTo>
                  <a:close/>
                  <a:moveTo>
                    <a:pt x="75309" y="86842"/>
                  </a:moveTo>
                  <a:cubicBezTo>
                    <a:pt x="76731" y="90383"/>
                    <a:pt x="79051" y="91883"/>
                    <a:pt x="81302" y="91883"/>
                  </a:cubicBezTo>
                  <a:cubicBezTo>
                    <a:pt x="82630" y="91883"/>
                    <a:pt x="83934" y="91361"/>
                    <a:pt x="85014" y="90426"/>
                  </a:cubicBezTo>
                  <a:cubicBezTo>
                    <a:pt x="86178" y="91939"/>
                    <a:pt x="86233" y="93514"/>
                    <a:pt x="85253" y="95107"/>
                  </a:cubicBezTo>
                  <a:cubicBezTo>
                    <a:pt x="84213" y="96812"/>
                    <a:pt x="82848" y="98067"/>
                    <a:pt x="80865" y="98067"/>
                  </a:cubicBezTo>
                  <a:cubicBezTo>
                    <a:pt x="80638" y="98067"/>
                    <a:pt x="80404" y="98051"/>
                    <a:pt x="80161" y="98017"/>
                  </a:cubicBezTo>
                  <a:cubicBezTo>
                    <a:pt x="76375" y="97496"/>
                    <a:pt x="73826" y="93538"/>
                    <a:pt x="74758" y="89832"/>
                  </a:cubicBezTo>
                  <a:cubicBezTo>
                    <a:pt x="74972" y="88974"/>
                    <a:pt x="75082" y="88092"/>
                    <a:pt x="75309" y="86842"/>
                  </a:cubicBezTo>
                  <a:close/>
                  <a:moveTo>
                    <a:pt x="65035" y="86817"/>
                  </a:moveTo>
                  <a:cubicBezTo>
                    <a:pt x="65351" y="91299"/>
                    <a:pt x="68519" y="93672"/>
                    <a:pt x="71469" y="93672"/>
                  </a:cubicBezTo>
                  <a:cubicBezTo>
                    <a:pt x="72173" y="93672"/>
                    <a:pt x="72864" y="93536"/>
                    <a:pt x="73502" y="93263"/>
                  </a:cubicBezTo>
                  <a:lnTo>
                    <a:pt x="73502" y="93263"/>
                  </a:lnTo>
                  <a:cubicBezTo>
                    <a:pt x="72962" y="96122"/>
                    <a:pt x="70473" y="98367"/>
                    <a:pt x="67552" y="98367"/>
                  </a:cubicBezTo>
                  <a:cubicBezTo>
                    <a:pt x="66461" y="98367"/>
                    <a:pt x="65310" y="98054"/>
                    <a:pt x="64177" y="97343"/>
                  </a:cubicBezTo>
                  <a:cubicBezTo>
                    <a:pt x="61677" y="95775"/>
                    <a:pt x="61028" y="92129"/>
                    <a:pt x="62903" y="89844"/>
                  </a:cubicBezTo>
                  <a:cubicBezTo>
                    <a:pt x="63650" y="88937"/>
                    <a:pt x="64263" y="87926"/>
                    <a:pt x="65035" y="86824"/>
                  </a:cubicBezTo>
                  <a:lnTo>
                    <a:pt x="65035" y="86817"/>
                  </a:lnTo>
                  <a:close/>
                  <a:moveTo>
                    <a:pt x="49896" y="88404"/>
                  </a:moveTo>
                  <a:cubicBezTo>
                    <a:pt x="49896" y="88410"/>
                    <a:pt x="49871" y="88858"/>
                    <a:pt x="49902" y="89293"/>
                  </a:cubicBezTo>
                  <a:cubicBezTo>
                    <a:pt x="49963" y="90352"/>
                    <a:pt x="50496" y="91670"/>
                    <a:pt x="50055" y="92423"/>
                  </a:cubicBezTo>
                  <a:cubicBezTo>
                    <a:pt x="48468" y="95137"/>
                    <a:pt x="46765" y="97870"/>
                    <a:pt x="43499" y="98948"/>
                  </a:cubicBezTo>
                  <a:cubicBezTo>
                    <a:pt x="43171" y="99057"/>
                    <a:pt x="42827" y="99109"/>
                    <a:pt x="42475" y="99109"/>
                  </a:cubicBezTo>
                  <a:cubicBezTo>
                    <a:pt x="40727" y="99109"/>
                    <a:pt x="38795" y="97823"/>
                    <a:pt x="37734" y="95824"/>
                  </a:cubicBezTo>
                  <a:cubicBezTo>
                    <a:pt x="36742" y="93955"/>
                    <a:pt x="37201" y="92282"/>
                    <a:pt x="39101" y="90830"/>
                  </a:cubicBezTo>
                  <a:cubicBezTo>
                    <a:pt x="39548" y="90487"/>
                    <a:pt x="40001" y="90150"/>
                    <a:pt x="40430" y="89783"/>
                  </a:cubicBezTo>
                  <a:cubicBezTo>
                    <a:pt x="41179" y="89125"/>
                    <a:pt x="41860" y="88793"/>
                    <a:pt x="42739" y="88793"/>
                  </a:cubicBezTo>
                  <a:cubicBezTo>
                    <a:pt x="43155" y="88793"/>
                    <a:pt x="43616" y="88867"/>
                    <a:pt x="44149" y="89017"/>
                  </a:cubicBezTo>
                  <a:cubicBezTo>
                    <a:pt x="44516" y="89121"/>
                    <a:pt x="44899" y="89163"/>
                    <a:pt x="45296" y="89163"/>
                  </a:cubicBezTo>
                  <a:cubicBezTo>
                    <a:pt x="46721" y="89163"/>
                    <a:pt x="48314" y="88615"/>
                    <a:pt x="49896" y="88404"/>
                  </a:cubicBezTo>
                  <a:close/>
                  <a:moveTo>
                    <a:pt x="39609" y="86119"/>
                  </a:moveTo>
                  <a:cubicBezTo>
                    <a:pt x="40154" y="86738"/>
                    <a:pt x="40657" y="87320"/>
                    <a:pt x="41288" y="88043"/>
                  </a:cubicBezTo>
                  <a:cubicBezTo>
                    <a:pt x="38218" y="90328"/>
                    <a:pt x="34438" y="92338"/>
                    <a:pt x="37459" y="97086"/>
                  </a:cubicBezTo>
                  <a:cubicBezTo>
                    <a:pt x="35543" y="98761"/>
                    <a:pt x="33538" y="99501"/>
                    <a:pt x="31635" y="99501"/>
                  </a:cubicBezTo>
                  <a:cubicBezTo>
                    <a:pt x="29447" y="99501"/>
                    <a:pt x="27394" y="98523"/>
                    <a:pt x="25769" y="96865"/>
                  </a:cubicBezTo>
                  <a:cubicBezTo>
                    <a:pt x="23116" y="94157"/>
                    <a:pt x="23171" y="89556"/>
                    <a:pt x="27356" y="86676"/>
                  </a:cubicBezTo>
                  <a:cubicBezTo>
                    <a:pt x="28367" y="88263"/>
                    <a:pt x="29427" y="89862"/>
                    <a:pt x="31528" y="89985"/>
                  </a:cubicBezTo>
                  <a:cubicBezTo>
                    <a:pt x="31735" y="89997"/>
                    <a:pt x="31949" y="90005"/>
                    <a:pt x="32166" y="90005"/>
                  </a:cubicBezTo>
                  <a:cubicBezTo>
                    <a:pt x="32934" y="90005"/>
                    <a:pt x="33735" y="89909"/>
                    <a:pt x="34346" y="89574"/>
                  </a:cubicBezTo>
                  <a:cubicBezTo>
                    <a:pt x="36154" y="88582"/>
                    <a:pt x="37814" y="87320"/>
                    <a:pt x="39609" y="86119"/>
                  </a:cubicBezTo>
                  <a:close/>
                  <a:moveTo>
                    <a:pt x="122856" y="83767"/>
                  </a:moveTo>
                  <a:cubicBezTo>
                    <a:pt x="123206" y="83767"/>
                    <a:pt x="123577" y="84019"/>
                    <a:pt x="123930" y="84495"/>
                  </a:cubicBezTo>
                  <a:cubicBezTo>
                    <a:pt x="126381" y="87798"/>
                    <a:pt x="127802" y="91278"/>
                    <a:pt x="125823" y="95413"/>
                  </a:cubicBezTo>
                  <a:cubicBezTo>
                    <a:pt x="124304" y="98593"/>
                    <a:pt x="121700" y="100051"/>
                    <a:pt x="118386" y="100455"/>
                  </a:cubicBezTo>
                  <a:cubicBezTo>
                    <a:pt x="117942" y="100509"/>
                    <a:pt x="117494" y="100526"/>
                    <a:pt x="117036" y="100526"/>
                  </a:cubicBezTo>
                  <a:cubicBezTo>
                    <a:pt x="116235" y="100526"/>
                    <a:pt x="115404" y="100474"/>
                    <a:pt x="114516" y="100474"/>
                  </a:cubicBezTo>
                  <a:lnTo>
                    <a:pt x="114516" y="100474"/>
                  </a:lnTo>
                  <a:cubicBezTo>
                    <a:pt x="115953" y="96702"/>
                    <a:pt x="115621" y="93151"/>
                    <a:pt x="113594" y="90132"/>
                  </a:cubicBezTo>
                  <a:cubicBezTo>
                    <a:pt x="114489" y="89887"/>
                    <a:pt x="115359" y="89623"/>
                    <a:pt x="116241" y="89427"/>
                  </a:cubicBezTo>
                  <a:cubicBezTo>
                    <a:pt x="118912" y="88845"/>
                    <a:pt x="120763" y="87308"/>
                    <a:pt x="121804" y="84783"/>
                  </a:cubicBezTo>
                  <a:cubicBezTo>
                    <a:pt x="122088" y="84093"/>
                    <a:pt x="122458" y="83767"/>
                    <a:pt x="122856" y="83767"/>
                  </a:cubicBezTo>
                  <a:close/>
                  <a:moveTo>
                    <a:pt x="15262" y="92172"/>
                  </a:moveTo>
                  <a:cubicBezTo>
                    <a:pt x="17235" y="95511"/>
                    <a:pt x="19630" y="98317"/>
                    <a:pt x="24066" y="98734"/>
                  </a:cubicBezTo>
                  <a:cubicBezTo>
                    <a:pt x="22319" y="100065"/>
                    <a:pt x="20508" y="100719"/>
                    <a:pt x="18865" y="100719"/>
                  </a:cubicBezTo>
                  <a:cubicBezTo>
                    <a:pt x="17461" y="100719"/>
                    <a:pt x="16181" y="100241"/>
                    <a:pt x="15170" y="99297"/>
                  </a:cubicBezTo>
                  <a:cubicBezTo>
                    <a:pt x="12658" y="96951"/>
                    <a:pt x="12652" y="94862"/>
                    <a:pt x="15262" y="92172"/>
                  </a:cubicBezTo>
                  <a:close/>
                  <a:moveTo>
                    <a:pt x="86999" y="92276"/>
                  </a:moveTo>
                  <a:cubicBezTo>
                    <a:pt x="88573" y="93101"/>
                    <a:pt x="90120" y="93696"/>
                    <a:pt x="91726" y="93696"/>
                  </a:cubicBezTo>
                  <a:cubicBezTo>
                    <a:pt x="92483" y="93696"/>
                    <a:pt x="93252" y="93565"/>
                    <a:pt x="94044" y="93263"/>
                  </a:cubicBezTo>
                  <a:cubicBezTo>
                    <a:pt x="94192" y="93203"/>
                    <a:pt x="94370" y="93153"/>
                    <a:pt x="94531" y="93153"/>
                  </a:cubicBezTo>
                  <a:cubicBezTo>
                    <a:pt x="94584" y="93153"/>
                    <a:pt x="94634" y="93159"/>
                    <a:pt x="94682" y="93171"/>
                  </a:cubicBezTo>
                  <a:cubicBezTo>
                    <a:pt x="95662" y="93453"/>
                    <a:pt x="98382" y="97429"/>
                    <a:pt x="98400" y="98568"/>
                  </a:cubicBezTo>
                  <a:cubicBezTo>
                    <a:pt x="98431" y="100602"/>
                    <a:pt x="96691" y="103194"/>
                    <a:pt x="94841" y="103880"/>
                  </a:cubicBezTo>
                  <a:cubicBezTo>
                    <a:pt x="94115" y="104145"/>
                    <a:pt x="93407" y="104285"/>
                    <a:pt x="92730" y="104285"/>
                  </a:cubicBezTo>
                  <a:cubicBezTo>
                    <a:pt x="91235" y="104285"/>
                    <a:pt x="89893" y="103605"/>
                    <a:pt x="88855" y="102103"/>
                  </a:cubicBezTo>
                  <a:cubicBezTo>
                    <a:pt x="87660" y="100376"/>
                    <a:pt x="86662" y="98391"/>
                    <a:pt x="86147" y="96375"/>
                  </a:cubicBezTo>
                  <a:cubicBezTo>
                    <a:pt x="85847" y="95193"/>
                    <a:pt x="86662" y="93734"/>
                    <a:pt x="86999" y="92276"/>
                  </a:cubicBezTo>
                  <a:close/>
                  <a:moveTo>
                    <a:pt x="111977" y="89623"/>
                  </a:moveTo>
                  <a:cubicBezTo>
                    <a:pt x="112584" y="90328"/>
                    <a:pt x="113307" y="90861"/>
                    <a:pt x="113613" y="91566"/>
                  </a:cubicBezTo>
                  <a:cubicBezTo>
                    <a:pt x="114918" y="94592"/>
                    <a:pt x="115243" y="97613"/>
                    <a:pt x="113184" y="100510"/>
                  </a:cubicBezTo>
                  <a:cubicBezTo>
                    <a:pt x="111238" y="103240"/>
                    <a:pt x="108731" y="104608"/>
                    <a:pt x="105657" y="104608"/>
                  </a:cubicBezTo>
                  <a:cubicBezTo>
                    <a:pt x="105053" y="104608"/>
                    <a:pt x="104427" y="104555"/>
                    <a:pt x="103780" y="104450"/>
                  </a:cubicBezTo>
                  <a:cubicBezTo>
                    <a:pt x="102946" y="104309"/>
                    <a:pt x="102132" y="104088"/>
                    <a:pt x="101341" y="103794"/>
                  </a:cubicBezTo>
                  <a:cubicBezTo>
                    <a:pt x="99417" y="103071"/>
                    <a:pt x="98701" y="101932"/>
                    <a:pt x="99099" y="99941"/>
                  </a:cubicBezTo>
                  <a:cubicBezTo>
                    <a:pt x="99712" y="96865"/>
                    <a:pt x="97604" y="95193"/>
                    <a:pt x="95895" y="93287"/>
                  </a:cubicBezTo>
                  <a:cubicBezTo>
                    <a:pt x="95754" y="93128"/>
                    <a:pt x="95558" y="93011"/>
                    <a:pt x="95386" y="92871"/>
                  </a:cubicBezTo>
                  <a:lnTo>
                    <a:pt x="96722" y="91333"/>
                  </a:lnTo>
                  <a:cubicBezTo>
                    <a:pt x="99980" y="93654"/>
                    <a:pt x="102637" y="94836"/>
                    <a:pt x="104923" y="94836"/>
                  </a:cubicBezTo>
                  <a:cubicBezTo>
                    <a:pt x="107676" y="94836"/>
                    <a:pt x="109892" y="93124"/>
                    <a:pt x="111977" y="89623"/>
                  </a:cubicBezTo>
                  <a:close/>
                  <a:moveTo>
                    <a:pt x="125621" y="97600"/>
                  </a:moveTo>
                  <a:lnTo>
                    <a:pt x="125621" y="97600"/>
                  </a:lnTo>
                  <a:cubicBezTo>
                    <a:pt x="127042" y="99346"/>
                    <a:pt x="126105" y="101025"/>
                    <a:pt x="125535" y="102508"/>
                  </a:cubicBezTo>
                  <a:cubicBezTo>
                    <a:pt x="124679" y="104718"/>
                    <a:pt x="122853" y="105576"/>
                    <a:pt x="120566" y="105576"/>
                  </a:cubicBezTo>
                  <a:cubicBezTo>
                    <a:pt x="120463" y="105576"/>
                    <a:pt x="120359" y="105575"/>
                    <a:pt x="120254" y="105571"/>
                  </a:cubicBezTo>
                  <a:cubicBezTo>
                    <a:pt x="117773" y="105498"/>
                    <a:pt x="115978" y="104248"/>
                    <a:pt x="114740" y="101448"/>
                  </a:cubicBezTo>
                  <a:lnTo>
                    <a:pt x="114740" y="101448"/>
                  </a:lnTo>
                  <a:cubicBezTo>
                    <a:pt x="115265" y="101486"/>
                    <a:pt x="115783" y="101506"/>
                    <a:pt x="116294" y="101506"/>
                  </a:cubicBezTo>
                  <a:cubicBezTo>
                    <a:pt x="119845" y="101506"/>
                    <a:pt x="123040" y="100525"/>
                    <a:pt x="125621" y="97600"/>
                  </a:cubicBezTo>
                  <a:close/>
                  <a:moveTo>
                    <a:pt x="60660" y="93109"/>
                  </a:moveTo>
                  <a:cubicBezTo>
                    <a:pt x="61291" y="94482"/>
                    <a:pt x="61947" y="95897"/>
                    <a:pt x="62596" y="97318"/>
                  </a:cubicBezTo>
                  <a:cubicBezTo>
                    <a:pt x="62682" y="97515"/>
                    <a:pt x="62792" y="97766"/>
                    <a:pt x="62743" y="97950"/>
                  </a:cubicBezTo>
                  <a:cubicBezTo>
                    <a:pt x="62100" y="100363"/>
                    <a:pt x="61916" y="102992"/>
                    <a:pt x="59919" y="104811"/>
                  </a:cubicBezTo>
                  <a:cubicBezTo>
                    <a:pt x="59167" y="105498"/>
                    <a:pt x="58349" y="105719"/>
                    <a:pt x="57506" y="105719"/>
                  </a:cubicBezTo>
                  <a:cubicBezTo>
                    <a:pt x="56626" y="105719"/>
                    <a:pt x="55720" y="105477"/>
                    <a:pt x="54834" y="105271"/>
                  </a:cubicBezTo>
                  <a:cubicBezTo>
                    <a:pt x="53198" y="104891"/>
                    <a:pt x="52224" y="103690"/>
                    <a:pt x="52291" y="102122"/>
                  </a:cubicBezTo>
                  <a:cubicBezTo>
                    <a:pt x="52395" y="99818"/>
                    <a:pt x="52873" y="97533"/>
                    <a:pt x="53210" y="95125"/>
                  </a:cubicBezTo>
                  <a:cubicBezTo>
                    <a:pt x="53938" y="95233"/>
                    <a:pt x="54601" y="95288"/>
                    <a:pt x="55215" y="95288"/>
                  </a:cubicBezTo>
                  <a:cubicBezTo>
                    <a:pt x="57423" y="95288"/>
                    <a:pt x="58997" y="94581"/>
                    <a:pt x="60660" y="93109"/>
                  </a:cubicBezTo>
                  <a:close/>
                  <a:moveTo>
                    <a:pt x="74200" y="94225"/>
                  </a:moveTo>
                  <a:cubicBezTo>
                    <a:pt x="75395" y="96350"/>
                    <a:pt x="76669" y="98446"/>
                    <a:pt x="79475" y="98875"/>
                  </a:cubicBezTo>
                  <a:cubicBezTo>
                    <a:pt x="79831" y="98930"/>
                    <a:pt x="80327" y="99524"/>
                    <a:pt x="80370" y="99916"/>
                  </a:cubicBezTo>
                  <a:cubicBezTo>
                    <a:pt x="80572" y="101803"/>
                    <a:pt x="80670" y="103709"/>
                    <a:pt x="80743" y="105614"/>
                  </a:cubicBezTo>
                  <a:cubicBezTo>
                    <a:pt x="80756" y="105963"/>
                    <a:pt x="80547" y="106380"/>
                    <a:pt x="80321" y="106680"/>
                  </a:cubicBezTo>
                  <a:cubicBezTo>
                    <a:pt x="79390" y="107942"/>
                    <a:pt x="77174" y="108660"/>
                    <a:pt x="75123" y="108660"/>
                  </a:cubicBezTo>
                  <a:cubicBezTo>
                    <a:pt x="73540" y="108660"/>
                    <a:pt x="72057" y="108233"/>
                    <a:pt x="71339" y="107299"/>
                  </a:cubicBezTo>
                  <a:cubicBezTo>
                    <a:pt x="70481" y="106178"/>
                    <a:pt x="70010" y="104511"/>
                    <a:pt x="69973" y="103078"/>
                  </a:cubicBezTo>
                  <a:cubicBezTo>
                    <a:pt x="69924" y="100970"/>
                    <a:pt x="69611" y="98654"/>
                    <a:pt x="72117" y="97245"/>
                  </a:cubicBezTo>
                  <a:cubicBezTo>
                    <a:pt x="73067" y="96712"/>
                    <a:pt x="73502" y="95284"/>
                    <a:pt x="74200" y="94225"/>
                  </a:cubicBezTo>
                  <a:close/>
                  <a:moveTo>
                    <a:pt x="50956" y="92993"/>
                  </a:moveTo>
                  <a:lnTo>
                    <a:pt x="52726" y="94923"/>
                  </a:lnTo>
                  <a:cubicBezTo>
                    <a:pt x="52359" y="96179"/>
                    <a:pt x="51899" y="97551"/>
                    <a:pt x="51562" y="98954"/>
                  </a:cubicBezTo>
                  <a:cubicBezTo>
                    <a:pt x="50613" y="102881"/>
                    <a:pt x="51703" y="105020"/>
                    <a:pt x="55520" y="106600"/>
                  </a:cubicBezTo>
                  <a:cubicBezTo>
                    <a:pt x="54313" y="109155"/>
                    <a:pt x="51991" y="109933"/>
                    <a:pt x="49559" y="110282"/>
                  </a:cubicBezTo>
                  <a:cubicBezTo>
                    <a:pt x="49100" y="110348"/>
                    <a:pt x="48644" y="110380"/>
                    <a:pt x="48194" y="110380"/>
                  </a:cubicBezTo>
                  <a:cubicBezTo>
                    <a:pt x="42787" y="110380"/>
                    <a:pt x="38093" y="105825"/>
                    <a:pt x="37471" y="101368"/>
                  </a:cubicBezTo>
                  <a:cubicBezTo>
                    <a:pt x="37324" y="100327"/>
                    <a:pt x="37673" y="99212"/>
                    <a:pt x="37826" y="97809"/>
                  </a:cubicBezTo>
                  <a:cubicBezTo>
                    <a:pt x="38898" y="98538"/>
                    <a:pt x="39511" y="99022"/>
                    <a:pt x="40185" y="99408"/>
                  </a:cubicBezTo>
                  <a:cubicBezTo>
                    <a:pt x="40960" y="99854"/>
                    <a:pt x="41694" y="100041"/>
                    <a:pt x="42391" y="100041"/>
                  </a:cubicBezTo>
                  <a:cubicBezTo>
                    <a:pt x="43971" y="100041"/>
                    <a:pt x="45357" y="99082"/>
                    <a:pt x="46581" y="98011"/>
                  </a:cubicBezTo>
                  <a:cubicBezTo>
                    <a:pt x="48242" y="96559"/>
                    <a:pt x="49522" y="94666"/>
                    <a:pt x="50956" y="92993"/>
                  </a:cubicBezTo>
                  <a:close/>
                  <a:moveTo>
                    <a:pt x="25254" y="99408"/>
                  </a:moveTo>
                  <a:cubicBezTo>
                    <a:pt x="25646" y="103794"/>
                    <a:pt x="26155" y="104713"/>
                    <a:pt x="31424" y="110693"/>
                  </a:cubicBezTo>
                  <a:cubicBezTo>
                    <a:pt x="30334" y="111423"/>
                    <a:pt x="29148" y="111773"/>
                    <a:pt x="27990" y="111773"/>
                  </a:cubicBezTo>
                  <a:cubicBezTo>
                    <a:pt x="25910" y="111773"/>
                    <a:pt x="23918" y="110647"/>
                    <a:pt x="22730" y="108573"/>
                  </a:cubicBezTo>
                  <a:cubicBezTo>
                    <a:pt x="20635" y="104922"/>
                    <a:pt x="21627" y="101191"/>
                    <a:pt x="25254" y="99408"/>
                  </a:cubicBezTo>
                  <a:close/>
                  <a:moveTo>
                    <a:pt x="26578" y="98709"/>
                  </a:moveTo>
                  <a:lnTo>
                    <a:pt x="26578" y="98709"/>
                  </a:lnTo>
                  <a:cubicBezTo>
                    <a:pt x="28190" y="99880"/>
                    <a:pt x="29836" y="100400"/>
                    <a:pt x="31520" y="100400"/>
                  </a:cubicBezTo>
                  <a:cubicBezTo>
                    <a:pt x="33177" y="100400"/>
                    <a:pt x="34869" y="99897"/>
                    <a:pt x="36601" y="99016"/>
                  </a:cubicBezTo>
                  <a:lnTo>
                    <a:pt x="36601" y="99016"/>
                  </a:lnTo>
                  <a:cubicBezTo>
                    <a:pt x="35762" y="104530"/>
                    <a:pt x="39511" y="107250"/>
                    <a:pt x="42856" y="110209"/>
                  </a:cubicBezTo>
                  <a:cubicBezTo>
                    <a:pt x="41622" y="111364"/>
                    <a:pt x="39643" y="111977"/>
                    <a:pt x="37662" y="111977"/>
                  </a:cubicBezTo>
                  <a:cubicBezTo>
                    <a:pt x="36153" y="111977"/>
                    <a:pt x="34642" y="111621"/>
                    <a:pt x="33458" y="110877"/>
                  </a:cubicBezTo>
                  <a:cubicBezTo>
                    <a:pt x="28949" y="108034"/>
                    <a:pt x="25322" y="102532"/>
                    <a:pt x="26578" y="98709"/>
                  </a:cubicBezTo>
                  <a:close/>
                  <a:moveTo>
                    <a:pt x="115322" y="104461"/>
                  </a:moveTo>
                  <a:cubicBezTo>
                    <a:pt x="117303" y="106301"/>
                    <a:pt x="118011" y="109849"/>
                    <a:pt x="116793" y="111410"/>
                  </a:cubicBezTo>
                  <a:cubicBezTo>
                    <a:pt x="115500" y="113055"/>
                    <a:pt x="113951" y="114403"/>
                    <a:pt x="112073" y="114403"/>
                  </a:cubicBezTo>
                  <a:cubicBezTo>
                    <a:pt x="111307" y="114403"/>
                    <a:pt x="110487" y="114178"/>
                    <a:pt x="109606" y="113658"/>
                  </a:cubicBezTo>
                  <a:cubicBezTo>
                    <a:pt x="112913" y="111490"/>
                    <a:pt x="115136" y="108667"/>
                    <a:pt x="115322" y="104461"/>
                  </a:cubicBezTo>
                  <a:close/>
                  <a:moveTo>
                    <a:pt x="85204" y="97049"/>
                  </a:moveTo>
                  <a:cubicBezTo>
                    <a:pt x="85939" y="98599"/>
                    <a:pt x="86594" y="100327"/>
                    <a:pt x="87526" y="101889"/>
                  </a:cubicBezTo>
                  <a:cubicBezTo>
                    <a:pt x="88810" y="104051"/>
                    <a:pt x="90763" y="105197"/>
                    <a:pt x="92823" y="105197"/>
                  </a:cubicBezTo>
                  <a:cubicBezTo>
                    <a:pt x="93897" y="105197"/>
                    <a:pt x="95001" y="104885"/>
                    <a:pt x="96054" y="104242"/>
                  </a:cubicBezTo>
                  <a:cubicBezTo>
                    <a:pt x="96789" y="103800"/>
                    <a:pt x="97359" y="103078"/>
                    <a:pt x="98002" y="102483"/>
                  </a:cubicBezTo>
                  <a:lnTo>
                    <a:pt x="98002" y="102483"/>
                  </a:lnTo>
                  <a:cubicBezTo>
                    <a:pt x="99779" y="104719"/>
                    <a:pt x="99344" y="109296"/>
                    <a:pt x="97138" y="111367"/>
                  </a:cubicBezTo>
                  <a:cubicBezTo>
                    <a:pt x="94738" y="113618"/>
                    <a:pt x="91861" y="114721"/>
                    <a:pt x="88744" y="114721"/>
                  </a:cubicBezTo>
                  <a:cubicBezTo>
                    <a:pt x="88290" y="114721"/>
                    <a:pt x="87830" y="114698"/>
                    <a:pt x="87366" y="114651"/>
                  </a:cubicBezTo>
                  <a:cubicBezTo>
                    <a:pt x="84566" y="114363"/>
                    <a:pt x="82422" y="112611"/>
                    <a:pt x="80854" y="110258"/>
                  </a:cubicBezTo>
                  <a:cubicBezTo>
                    <a:pt x="80480" y="109700"/>
                    <a:pt x="80204" y="109076"/>
                    <a:pt x="79880" y="108481"/>
                  </a:cubicBezTo>
                  <a:cubicBezTo>
                    <a:pt x="82091" y="106386"/>
                    <a:pt x="81987" y="104260"/>
                    <a:pt x="80897" y="99389"/>
                  </a:cubicBezTo>
                  <a:lnTo>
                    <a:pt x="85204" y="97049"/>
                  </a:lnTo>
                  <a:close/>
                  <a:moveTo>
                    <a:pt x="113552" y="101368"/>
                  </a:moveTo>
                  <a:cubicBezTo>
                    <a:pt x="115034" y="104327"/>
                    <a:pt x="114630" y="107097"/>
                    <a:pt x="112896" y="109425"/>
                  </a:cubicBezTo>
                  <a:cubicBezTo>
                    <a:pt x="110227" y="113011"/>
                    <a:pt x="106539" y="114794"/>
                    <a:pt x="102480" y="114794"/>
                  </a:cubicBezTo>
                  <a:cubicBezTo>
                    <a:pt x="100624" y="114794"/>
                    <a:pt x="98690" y="114421"/>
                    <a:pt x="96740" y="113677"/>
                  </a:cubicBezTo>
                  <a:cubicBezTo>
                    <a:pt x="96593" y="113622"/>
                    <a:pt x="96483" y="113487"/>
                    <a:pt x="96146" y="113229"/>
                  </a:cubicBezTo>
                  <a:cubicBezTo>
                    <a:pt x="99669" y="111189"/>
                    <a:pt x="99724" y="107752"/>
                    <a:pt x="100226" y="104364"/>
                  </a:cubicBezTo>
                  <a:cubicBezTo>
                    <a:pt x="102082" y="105132"/>
                    <a:pt x="103877" y="105562"/>
                    <a:pt x="105591" y="105562"/>
                  </a:cubicBezTo>
                  <a:cubicBezTo>
                    <a:pt x="108513" y="105562"/>
                    <a:pt x="111200" y="104314"/>
                    <a:pt x="113552" y="101368"/>
                  </a:cubicBezTo>
                  <a:close/>
                  <a:moveTo>
                    <a:pt x="63515" y="98348"/>
                  </a:moveTo>
                  <a:lnTo>
                    <a:pt x="69189" y="99524"/>
                  </a:lnTo>
                  <a:cubicBezTo>
                    <a:pt x="69189" y="100584"/>
                    <a:pt x="69146" y="102024"/>
                    <a:pt x="69195" y="103457"/>
                  </a:cubicBezTo>
                  <a:cubicBezTo>
                    <a:pt x="69331" y="107223"/>
                    <a:pt x="71299" y="109590"/>
                    <a:pt x="74352" y="109590"/>
                  </a:cubicBezTo>
                  <a:cubicBezTo>
                    <a:pt x="74443" y="109590"/>
                    <a:pt x="74536" y="109588"/>
                    <a:pt x="74629" y="109584"/>
                  </a:cubicBezTo>
                  <a:cubicBezTo>
                    <a:pt x="75842" y="109535"/>
                    <a:pt x="77043" y="109186"/>
                    <a:pt x="78250" y="108971"/>
                  </a:cubicBezTo>
                  <a:lnTo>
                    <a:pt x="78250" y="108971"/>
                  </a:lnTo>
                  <a:cubicBezTo>
                    <a:pt x="78605" y="112433"/>
                    <a:pt x="73912" y="115625"/>
                    <a:pt x="68343" y="115711"/>
                  </a:cubicBezTo>
                  <a:cubicBezTo>
                    <a:pt x="68263" y="115712"/>
                    <a:pt x="68184" y="115713"/>
                    <a:pt x="68104" y="115713"/>
                  </a:cubicBezTo>
                  <a:cubicBezTo>
                    <a:pt x="61858" y="115713"/>
                    <a:pt x="56964" y="111687"/>
                    <a:pt x="57291" y="106545"/>
                  </a:cubicBezTo>
                  <a:lnTo>
                    <a:pt x="57291" y="106545"/>
                  </a:lnTo>
                  <a:cubicBezTo>
                    <a:pt x="57527" y="106575"/>
                    <a:pt x="57751" y="106590"/>
                    <a:pt x="57964" y="106590"/>
                  </a:cubicBezTo>
                  <a:cubicBezTo>
                    <a:pt x="60275" y="106590"/>
                    <a:pt x="61294" y="104896"/>
                    <a:pt x="62057" y="103029"/>
                  </a:cubicBezTo>
                  <a:cubicBezTo>
                    <a:pt x="62713" y="101448"/>
                    <a:pt x="63086" y="99751"/>
                    <a:pt x="63515" y="98348"/>
                  </a:cubicBezTo>
                  <a:close/>
                  <a:moveTo>
                    <a:pt x="43377" y="111263"/>
                  </a:moveTo>
                  <a:cubicBezTo>
                    <a:pt x="44106" y="112500"/>
                    <a:pt x="44768" y="113640"/>
                    <a:pt x="45429" y="114779"/>
                  </a:cubicBezTo>
                  <a:cubicBezTo>
                    <a:pt x="42768" y="116566"/>
                    <a:pt x="40991" y="117579"/>
                    <a:pt x="39114" y="117579"/>
                  </a:cubicBezTo>
                  <a:cubicBezTo>
                    <a:pt x="37953" y="117579"/>
                    <a:pt x="36754" y="117191"/>
                    <a:pt x="35284" y="116360"/>
                  </a:cubicBezTo>
                  <a:cubicBezTo>
                    <a:pt x="33574" y="115398"/>
                    <a:pt x="32539" y="113916"/>
                    <a:pt x="32882" y="111759"/>
                  </a:cubicBezTo>
                  <a:lnTo>
                    <a:pt x="32882" y="111759"/>
                  </a:lnTo>
                  <a:cubicBezTo>
                    <a:pt x="34374" y="112510"/>
                    <a:pt x="35840" y="112824"/>
                    <a:pt x="37284" y="112824"/>
                  </a:cubicBezTo>
                  <a:cubicBezTo>
                    <a:pt x="39351" y="112824"/>
                    <a:pt x="41376" y="112182"/>
                    <a:pt x="43377" y="111263"/>
                  </a:cubicBezTo>
                  <a:close/>
                  <a:moveTo>
                    <a:pt x="56108" y="107513"/>
                  </a:moveTo>
                  <a:cubicBezTo>
                    <a:pt x="56745" y="110564"/>
                    <a:pt x="58375" y="112954"/>
                    <a:pt x="60844" y="114749"/>
                  </a:cubicBezTo>
                  <a:cubicBezTo>
                    <a:pt x="63090" y="116377"/>
                    <a:pt x="65674" y="116593"/>
                    <a:pt x="68292" y="116593"/>
                  </a:cubicBezTo>
                  <a:cubicBezTo>
                    <a:pt x="68581" y="116593"/>
                    <a:pt x="68869" y="116590"/>
                    <a:pt x="69158" y="116587"/>
                  </a:cubicBezTo>
                  <a:lnTo>
                    <a:pt x="69158" y="116587"/>
                  </a:lnTo>
                  <a:cubicBezTo>
                    <a:pt x="67843" y="119029"/>
                    <a:pt x="63293" y="120207"/>
                    <a:pt x="58816" y="120207"/>
                  </a:cubicBezTo>
                  <a:cubicBezTo>
                    <a:pt x="57745" y="120207"/>
                    <a:pt x="56678" y="120139"/>
                    <a:pt x="55661" y="120005"/>
                  </a:cubicBezTo>
                  <a:cubicBezTo>
                    <a:pt x="50931" y="119387"/>
                    <a:pt x="45141" y="114498"/>
                    <a:pt x="44590" y="110785"/>
                  </a:cubicBezTo>
                  <a:lnTo>
                    <a:pt x="44590" y="110785"/>
                  </a:lnTo>
                  <a:cubicBezTo>
                    <a:pt x="46113" y="111117"/>
                    <a:pt x="47420" y="111270"/>
                    <a:pt x="48564" y="111270"/>
                  </a:cubicBezTo>
                  <a:cubicBezTo>
                    <a:pt x="52150" y="111270"/>
                    <a:pt x="54129" y="109762"/>
                    <a:pt x="56108" y="107513"/>
                  </a:cubicBezTo>
                  <a:close/>
                  <a:moveTo>
                    <a:pt x="108889" y="114283"/>
                  </a:moveTo>
                  <a:cubicBezTo>
                    <a:pt x="108926" y="116648"/>
                    <a:pt x="108234" y="118400"/>
                    <a:pt x="106353" y="119626"/>
                  </a:cubicBezTo>
                  <a:cubicBezTo>
                    <a:pt x="105431" y="120229"/>
                    <a:pt x="104518" y="120488"/>
                    <a:pt x="103632" y="120488"/>
                  </a:cubicBezTo>
                  <a:cubicBezTo>
                    <a:pt x="102368" y="120488"/>
                    <a:pt x="101159" y="119961"/>
                    <a:pt x="100061" y="119154"/>
                  </a:cubicBezTo>
                  <a:cubicBezTo>
                    <a:pt x="98560" y="118057"/>
                    <a:pt x="97445" y="116428"/>
                    <a:pt x="96262" y="114896"/>
                  </a:cubicBezTo>
                  <a:lnTo>
                    <a:pt x="96262" y="114896"/>
                  </a:lnTo>
                  <a:cubicBezTo>
                    <a:pt x="98174" y="115450"/>
                    <a:pt x="100055" y="115756"/>
                    <a:pt x="101936" y="115756"/>
                  </a:cubicBezTo>
                  <a:cubicBezTo>
                    <a:pt x="104233" y="115756"/>
                    <a:pt x="106532" y="115300"/>
                    <a:pt x="108889" y="114283"/>
                  </a:cubicBezTo>
                  <a:close/>
                  <a:moveTo>
                    <a:pt x="79316" y="109504"/>
                  </a:moveTo>
                  <a:cubicBezTo>
                    <a:pt x="81955" y="113834"/>
                    <a:pt x="84881" y="115661"/>
                    <a:pt x="88424" y="115661"/>
                  </a:cubicBezTo>
                  <a:cubicBezTo>
                    <a:pt x="90390" y="115661"/>
                    <a:pt x="92547" y="115098"/>
                    <a:pt x="94951" y="114087"/>
                  </a:cubicBezTo>
                  <a:lnTo>
                    <a:pt x="94951" y="114087"/>
                  </a:lnTo>
                  <a:cubicBezTo>
                    <a:pt x="94945" y="115692"/>
                    <a:pt x="94057" y="116734"/>
                    <a:pt x="92997" y="117634"/>
                  </a:cubicBezTo>
                  <a:cubicBezTo>
                    <a:pt x="89785" y="120378"/>
                    <a:pt x="86359" y="121593"/>
                    <a:pt x="82767" y="121593"/>
                  </a:cubicBezTo>
                  <a:cubicBezTo>
                    <a:pt x="80344" y="121593"/>
                    <a:pt x="77844" y="121040"/>
                    <a:pt x="75285" y="120030"/>
                  </a:cubicBezTo>
                  <a:cubicBezTo>
                    <a:pt x="73428" y="119301"/>
                    <a:pt x="71756" y="118351"/>
                    <a:pt x="70573" y="116470"/>
                  </a:cubicBezTo>
                  <a:cubicBezTo>
                    <a:pt x="75199" y="116164"/>
                    <a:pt x="77686" y="113413"/>
                    <a:pt x="79316" y="109504"/>
                  </a:cubicBezTo>
                  <a:close/>
                  <a:moveTo>
                    <a:pt x="46165" y="116017"/>
                  </a:moveTo>
                  <a:cubicBezTo>
                    <a:pt x="47819" y="117138"/>
                    <a:pt x="49301" y="118327"/>
                    <a:pt x="50943" y="119197"/>
                  </a:cubicBezTo>
                  <a:cubicBezTo>
                    <a:pt x="52585" y="120061"/>
                    <a:pt x="54399" y="120600"/>
                    <a:pt x="56151" y="121292"/>
                  </a:cubicBezTo>
                  <a:cubicBezTo>
                    <a:pt x="55554" y="123232"/>
                    <a:pt x="54114" y="124352"/>
                    <a:pt x="52409" y="124352"/>
                  </a:cubicBezTo>
                  <a:cubicBezTo>
                    <a:pt x="51471" y="124352"/>
                    <a:pt x="50451" y="124012"/>
                    <a:pt x="49448" y="123283"/>
                  </a:cubicBezTo>
                  <a:cubicBezTo>
                    <a:pt x="47065" y="121549"/>
                    <a:pt x="45999" y="119031"/>
                    <a:pt x="46165" y="116017"/>
                  </a:cubicBezTo>
                  <a:close/>
                  <a:moveTo>
                    <a:pt x="95441" y="116091"/>
                  </a:moveTo>
                  <a:lnTo>
                    <a:pt x="95441" y="116091"/>
                  </a:lnTo>
                  <a:cubicBezTo>
                    <a:pt x="96299" y="119540"/>
                    <a:pt x="94553" y="123099"/>
                    <a:pt x="91508" y="124061"/>
                  </a:cubicBezTo>
                  <a:cubicBezTo>
                    <a:pt x="90277" y="124448"/>
                    <a:pt x="89271" y="124647"/>
                    <a:pt x="88450" y="124647"/>
                  </a:cubicBezTo>
                  <a:cubicBezTo>
                    <a:pt x="86928" y="124647"/>
                    <a:pt x="86042" y="123964"/>
                    <a:pt x="85541" y="122524"/>
                  </a:cubicBezTo>
                  <a:cubicBezTo>
                    <a:pt x="89480" y="121200"/>
                    <a:pt x="93052" y="119546"/>
                    <a:pt x="95441" y="116091"/>
                  </a:cubicBezTo>
                  <a:close/>
                  <a:moveTo>
                    <a:pt x="69323" y="118155"/>
                  </a:moveTo>
                  <a:lnTo>
                    <a:pt x="69771" y="118449"/>
                  </a:lnTo>
                  <a:cubicBezTo>
                    <a:pt x="68986" y="120202"/>
                    <a:pt x="68435" y="122113"/>
                    <a:pt x="67369" y="123675"/>
                  </a:cubicBezTo>
                  <a:cubicBezTo>
                    <a:pt x="66293" y="125256"/>
                    <a:pt x="64281" y="126129"/>
                    <a:pt x="62407" y="126129"/>
                  </a:cubicBezTo>
                  <a:cubicBezTo>
                    <a:pt x="61230" y="126129"/>
                    <a:pt x="60108" y="125784"/>
                    <a:pt x="59306" y="125054"/>
                  </a:cubicBezTo>
                  <a:cubicBezTo>
                    <a:pt x="58326" y="124153"/>
                    <a:pt x="57830" y="122726"/>
                    <a:pt x="56892" y="121170"/>
                  </a:cubicBezTo>
                  <a:lnTo>
                    <a:pt x="56892" y="121170"/>
                  </a:lnTo>
                  <a:cubicBezTo>
                    <a:pt x="57089" y="121172"/>
                    <a:pt x="57284" y="121173"/>
                    <a:pt x="57478" y="121173"/>
                  </a:cubicBezTo>
                  <a:cubicBezTo>
                    <a:pt x="62032" y="121173"/>
                    <a:pt x="65897" y="120529"/>
                    <a:pt x="69323" y="118155"/>
                  </a:cubicBezTo>
                  <a:close/>
                  <a:moveTo>
                    <a:pt x="70622" y="118302"/>
                  </a:moveTo>
                  <a:lnTo>
                    <a:pt x="70622" y="118302"/>
                  </a:lnTo>
                  <a:cubicBezTo>
                    <a:pt x="74620" y="121619"/>
                    <a:pt x="79132" y="122502"/>
                    <a:pt x="83861" y="122502"/>
                  </a:cubicBezTo>
                  <a:cubicBezTo>
                    <a:pt x="84024" y="122502"/>
                    <a:pt x="84188" y="122501"/>
                    <a:pt x="84352" y="122499"/>
                  </a:cubicBezTo>
                  <a:lnTo>
                    <a:pt x="84352" y="122499"/>
                  </a:lnTo>
                  <a:cubicBezTo>
                    <a:pt x="84499" y="124466"/>
                    <a:pt x="82710" y="126536"/>
                    <a:pt x="80413" y="126849"/>
                  </a:cubicBezTo>
                  <a:cubicBezTo>
                    <a:pt x="79839" y="126927"/>
                    <a:pt x="79283" y="126966"/>
                    <a:pt x="78747" y="126966"/>
                  </a:cubicBezTo>
                  <a:cubicBezTo>
                    <a:pt x="74046" y="126966"/>
                    <a:pt x="70897" y="123967"/>
                    <a:pt x="70622" y="118302"/>
                  </a:cubicBezTo>
                  <a:close/>
                  <a:moveTo>
                    <a:pt x="78501" y="1"/>
                  </a:moveTo>
                  <a:cubicBezTo>
                    <a:pt x="75898" y="1"/>
                    <a:pt x="73338" y="1612"/>
                    <a:pt x="71327" y="4879"/>
                  </a:cubicBezTo>
                  <a:cubicBezTo>
                    <a:pt x="70196" y="2230"/>
                    <a:pt x="68593" y="492"/>
                    <a:pt x="66097" y="492"/>
                  </a:cubicBezTo>
                  <a:cubicBezTo>
                    <a:pt x="65442" y="492"/>
                    <a:pt x="64724" y="612"/>
                    <a:pt x="63938" y="867"/>
                  </a:cubicBezTo>
                  <a:cubicBezTo>
                    <a:pt x="60642" y="1939"/>
                    <a:pt x="58700" y="4261"/>
                    <a:pt x="57848" y="8133"/>
                  </a:cubicBezTo>
                  <a:cubicBezTo>
                    <a:pt x="56489" y="4517"/>
                    <a:pt x="54872" y="1961"/>
                    <a:pt x="51198" y="1961"/>
                  </a:cubicBezTo>
                  <a:cubicBezTo>
                    <a:pt x="50982" y="1961"/>
                    <a:pt x="50758" y="1970"/>
                    <a:pt x="50527" y="1988"/>
                  </a:cubicBezTo>
                  <a:cubicBezTo>
                    <a:pt x="47004" y="2270"/>
                    <a:pt x="43867" y="2907"/>
                    <a:pt x="43408" y="7238"/>
                  </a:cubicBezTo>
                  <a:cubicBezTo>
                    <a:pt x="42155" y="6687"/>
                    <a:pt x="40996" y="6415"/>
                    <a:pt x="39902" y="6415"/>
                  </a:cubicBezTo>
                  <a:cubicBezTo>
                    <a:pt x="38163" y="6415"/>
                    <a:pt x="36589" y="7105"/>
                    <a:pt x="35069" y="8464"/>
                  </a:cubicBezTo>
                  <a:cubicBezTo>
                    <a:pt x="32306" y="10945"/>
                    <a:pt x="33966" y="13831"/>
                    <a:pt x="34058" y="16686"/>
                  </a:cubicBezTo>
                  <a:cubicBezTo>
                    <a:pt x="32244" y="15458"/>
                    <a:pt x="30374" y="14727"/>
                    <a:pt x="28515" y="14727"/>
                  </a:cubicBezTo>
                  <a:cubicBezTo>
                    <a:pt x="27072" y="14727"/>
                    <a:pt x="25635" y="15168"/>
                    <a:pt x="24237" y="16159"/>
                  </a:cubicBezTo>
                  <a:cubicBezTo>
                    <a:pt x="21364" y="18199"/>
                    <a:pt x="19716" y="21005"/>
                    <a:pt x="21701" y="24693"/>
                  </a:cubicBezTo>
                  <a:cubicBezTo>
                    <a:pt x="13699" y="25502"/>
                    <a:pt x="10226" y="31365"/>
                    <a:pt x="13516" y="37522"/>
                  </a:cubicBezTo>
                  <a:cubicBezTo>
                    <a:pt x="13191" y="37510"/>
                    <a:pt x="12868" y="37502"/>
                    <a:pt x="12548" y="37502"/>
                  </a:cubicBezTo>
                  <a:cubicBezTo>
                    <a:pt x="9757" y="37502"/>
                    <a:pt x="7212" y="38082"/>
                    <a:pt x="5778" y="40990"/>
                  </a:cubicBezTo>
                  <a:cubicBezTo>
                    <a:pt x="4344" y="43894"/>
                    <a:pt x="5649" y="46185"/>
                    <a:pt x="7720" y="48244"/>
                  </a:cubicBezTo>
                  <a:cubicBezTo>
                    <a:pt x="2580" y="49868"/>
                    <a:pt x="92" y="56294"/>
                    <a:pt x="6599" y="60834"/>
                  </a:cubicBezTo>
                  <a:cubicBezTo>
                    <a:pt x="1961" y="61845"/>
                    <a:pt x="0" y="64902"/>
                    <a:pt x="429" y="69228"/>
                  </a:cubicBezTo>
                  <a:cubicBezTo>
                    <a:pt x="760" y="72518"/>
                    <a:pt x="3627" y="73290"/>
                    <a:pt x="6452" y="73780"/>
                  </a:cubicBezTo>
                  <a:cubicBezTo>
                    <a:pt x="3076" y="77327"/>
                    <a:pt x="4516" y="80495"/>
                    <a:pt x="10544" y="82645"/>
                  </a:cubicBezTo>
                  <a:cubicBezTo>
                    <a:pt x="7640" y="84122"/>
                    <a:pt x="7285" y="86505"/>
                    <a:pt x="8118" y="89182"/>
                  </a:cubicBezTo>
                  <a:cubicBezTo>
                    <a:pt x="8845" y="91507"/>
                    <a:pt x="10397" y="92847"/>
                    <a:pt x="12963" y="92847"/>
                  </a:cubicBezTo>
                  <a:cubicBezTo>
                    <a:pt x="13142" y="92847"/>
                    <a:pt x="13326" y="92841"/>
                    <a:pt x="13516" y="92828"/>
                  </a:cubicBezTo>
                  <a:lnTo>
                    <a:pt x="13516" y="92828"/>
                  </a:lnTo>
                  <a:cubicBezTo>
                    <a:pt x="11898" y="95597"/>
                    <a:pt x="12327" y="97772"/>
                    <a:pt x="14471" y="99849"/>
                  </a:cubicBezTo>
                  <a:cubicBezTo>
                    <a:pt x="15802" y="101138"/>
                    <a:pt x="17264" y="101469"/>
                    <a:pt x="18812" y="101469"/>
                  </a:cubicBezTo>
                  <a:cubicBezTo>
                    <a:pt x="19780" y="101469"/>
                    <a:pt x="20782" y="101340"/>
                    <a:pt x="21805" y="101233"/>
                  </a:cubicBezTo>
                  <a:lnTo>
                    <a:pt x="21805" y="101233"/>
                  </a:lnTo>
                  <a:cubicBezTo>
                    <a:pt x="19697" y="104854"/>
                    <a:pt x="20972" y="108095"/>
                    <a:pt x="23177" y="110705"/>
                  </a:cubicBezTo>
                  <a:cubicBezTo>
                    <a:pt x="24355" y="112096"/>
                    <a:pt x="25798" y="112599"/>
                    <a:pt x="27348" y="112599"/>
                  </a:cubicBezTo>
                  <a:cubicBezTo>
                    <a:pt x="28790" y="112599"/>
                    <a:pt x="30325" y="112164"/>
                    <a:pt x="31828" y="111600"/>
                  </a:cubicBezTo>
                  <a:lnTo>
                    <a:pt x="31828" y="111600"/>
                  </a:lnTo>
                  <a:cubicBezTo>
                    <a:pt x="31687" y="115239"/>
                    <a:pt x="33758" y="116961"/>
                    <a:pt x="36785" y="118076"/>
                  </a:cubicBezTo>
                  <a:cubicBezTo>
                    <a:pt x="37577" y="118368"/>
                    <a:pt x="38329" y="118494"/>
                    <a:pt x="39054" y="118494"/>
                  </a:cubicBezTo>
                  <a:cubicBezTo>
                    <a:pt x="41199" y="118494"/>
                    <a:pt x="43103" y="117390"/>
                    <a:pt x="45086" y="116231"/>
                  </a:cubicBezTo>
                  <a:cubicBezTo>
                    <a:pt x="45497" y="120440"/>
                    <a:pt x="46930" y="123773"/>
                    <a:pt x="51152" y="125060"/>
                  </a:cubicBezTo>
                  <a:cubicBezTo>
                    <a:pt x="51588" y="125193"/>
                    <a:pt x="52000" y="125252"/>
                    <a:pt x="52391" y="125252"/>
                  </a:cubicBezTo>
                  <a:cubicBezTo>
                    <a:pt x="54062" y="125252"/>
                    <a:pt x="55365" y="124164"/>
                    <a:pt x="56611" y="123008"/>
                  </a:cubicBezTo>
                  <a:cubicBezTo>
                    <a:pt x="58140" y="125824"/>
                    <a:pt x="59657" y="126997"/>
                    <a:pt x="62246" y="126997"/>
                  </a:cubicBezTo>
                  <a:cubicBezTo>
                    <a:pt x="62726" y="126997"/>
                    <a:pt x="63243" y="126957"/>
                    <a:pt x="63803" y="126880"/>
                  </a:cubicBezTo>
                  <a:cubicBezTo>
                    <a:pt x="67136" y="126420"/>
                    <a:pt x="68557" y="123749"/>
                    <a:pt x="70003" y="120777"/>
                  </a:cubicBezTo>
                  <a:cubicBezTo>
                    <a:pt x="71051" y="124980"/>
                    <a:pt x="73520" y="127333"/>
                    <a:pt x="77410" y="127829"/>
                  </a:cubicBezTo>
                  <a:cubicBezTo>
                    <a:pt x="77879" y="127889"/>
                    <a:pt x="78340" y="127921"/>
                    <a:pt x="78790" y="127921"/>
                  </a:cubicBezTo>
                  <a:cubicBezTo>
                    <a:pt x="81416" y="127921"/>
                    <a:pt x="83701" y="126862"/>
                    <a:pt x="85228" y="124294"/>
                  </a:cubicBezTo>
                  <a:cubicBezTo>
                    <a:pt x="86352" y="125235"/>
                    <a:pt x="87481" y="125584"/>
                    <a:pt x="88592" y="125584"/>
                  </a:cubicBezTo>
                  <a:cubicBezTo>
                    <a:pt x="90164" y="125584"/>
                    <a:pt x="91701" y="124885"/>
                    <a:pt x="93138" y="124178"/>
                  </a:cubicBezTo>
                  <a:cubicBezTo>
                    <a:pt x="95931" y="122799"/>
                    <a:pt x="96421" y="119895"/>
                    <a:pt x="96452" y="116636"/>
                  </a:cubicBezTo>
                  <a:cubicBezTo>
                    <a:pt x="98426" y="119300"/>
                    <a:pt x="100518" y="121440"/>
                    <a:pt x="103481" y="121440"/>
                  </a:cubicBezTo>
                  <a:cubicBezTo>
                    <a:pt x="103754" y="121440"/>
                    <a:pt x="104036" y="121422"/>
                    <a:pt x="104325" y="121384"/>
                  </a:cubicBezTo>
                  <a:cubicBezTo>
                    <a:pt x="107762" y="120931"/>
                    <a:pt x="109508" y="118376"/>
                    <a:pt x="110047" y="114951"/>
                  </a:cubicBezTo>
                  <a:cubicBezTo>
                    <a:pt x="110765" y="115251"/>
                    <a:pt x="111418" y="115381"/>
                    <a:pt x="112024" y="115381"/>
                  </a:cubicBezTo>
                  <a:cubicBezTo>
                    <a:pt x="113816" y="115381"/>
                    <a:pt x="115196" y="114242"/>
                    <a:pt x="116633" y="112997"/>
                  </a:cubicBezTo>
                  <a:cubicBezTo>
                    <a:pt x="118961" y="110975"/>
                    <a:pt x="117853" y="108487"/>
                    <a:pt x="117853" y="106116"/>
                  </a:cubicBezTo>
                  <a:lnTo>
                    <a:pt x="117853" y="106116"/>
                  </a:lnTo>
                  <a:cubicBezTo>
                    <a:pt x="118733" y="106392"/>
                    <a:pt x="119640" y="106526"/>
                    <a:pt x="120513" y="106526"/>
                  </a:cubicBezTo>
                  <a:cubicBezTo>
                    <a:pt x="122489" y="106526"/>
                    <a:pt x="124296" y="105841"/>
                    <a:pt x="125247" y="104566"/>
                  </a:cubicBezTo>
                  <a:cubicBezTo>
                    <a:pt x="126865" y="102397"/>
                    <a:pt x="127906" y="100051"/>
                    <a:pt x="126712" y="97245"/>
                  </a:cubicBezTo>
                  <a:cubicBezTo>
                    <a:pt x="129266" y="96197"/>
                    <a:pt x="130945" y="94316"/>
                    <a:pt x="131013" y="91431"/>
                  </a:cubicBezTo>
                  <a:cubicBezTo>
                    <a:pt x="131080" y="88594"/>
                    <a:pt x="128911" y="86756"/>
                    <a:pt x="127410" y="84575"/>
                  </a:cubicBezTo>
                  <a:cubicBezTo>
                    <a:pt x="130725" y="84085"/>
                    <a:pt x="134015" y="84207"/>
                    <a:pt x="136110" y="80715"/>
                  </a:cubicBezTo>
                  <a:cubicBezTo>
                    <a:pt x="138211" y="77211"/>
                    <a:pt x="137764" y="74521"/>
                    <a:pt x="134640" y="72058"/>
                  </a:cubicBezTo>
                  <a:cubicBezTo>
                    <a:pt x="138267" y="70386"/>
                    <a:pt x="138996" y="69240"/>
                    <a:pt x="138450" y="65968"/>
                  </a:cubicBezTo>
                  <a:cubicBezTo>
                    <a:pt x="137966" y="63046"/>
                    <a:pt x="135510" y="61882"/>
                    <a:pt x="133071" y="60522"/>
                  </a:cubicBezTo>
                  <a:cubicBezTo>
                    <a:pt x="135638" y="59829"/>
                    <a:pt x="137868" y="58947"/>
                    <a:pt x="138352" y="56294"/>
                  </a:cubicBezTo>
                  <a:cubicBezTo>
                    <a:pt x="138922" y="53127"/>
                    <a:pt x="137752" y="50652"/>
                    <a:pt x="134725" y="49298"/>
                  </a:cubicBezTo>
                  <a:cubicBezTo>
                    <a:pt x="137495" y="43288"/>
                    <a:pt x="135111" y="39385"/>
                    <a:pt x="127857" y="38159"/>
                  </a:cubicBezTo>
                  <a:cubicBezTo>
                    <a:pt x="130192" y="36205"/>
                    <a:pt x="131356" y="33877"/>
                    <a:pt x="130149" y="30991"/>
                  </a:cubicBezTo>
                  <a:cubicBezTo>
                    <a:pt x="129397" y="29193"/>
                    <a:pt x="128209" y="27772"/>
                    <a:pt x="125982" y="27772"/>
                  </a:cubicBezTo>
                  <a:cubicBezTo>
                    <a:pt x="125849" y="27772"/>
                    <a:pt x="125713" y="27777"/>
                    <a:pt x="125572" y="27787"/>
                  </a:cubicBezTo>
                  <a:cubicBezTo>
                    <a:pt x="127183" y="24662"/>
                    <a:pt x="125045" y="22782"/>
                    <a:pt x="123385" y="20864"/>
                  </a:cubicBezTo>
                  <a:cubicBezTo>
                    <a:pt x="122352" y="19664"/>
                    <a:pt x="121164" y="19266"/>
                    <a:pt x="119900" y="19266"/>
                  </a:cubicBezTo>
                  <a:cubicBezTo>
                    <a:pt x="118660" y="19266"/>
                    <a:pt x="117346" y="19649"/>
                    <a:pt x="116033" y="20031"/>
                  </a:cubicBezTo>
                  <a:cubicBezTo>
                    <a:pt x="116793" y="17715"/>
                    <a:pt x="117350" y="15632"/>
                    <a:pt x="115616" y="13677"/>
                  </a:cubicBezTo>
                  <a:cubicBezTo>
                    <a:pt x="114513" y="12431"/>
                    <a:pt x="113319" y="12006"/>
                    <a:pt x="112075" y="12006"/>
                  </a:cubicBezTo>
                  <a:cubicBezTo>
                    <a:pt x="110867" y="12006"/>
                    <a:pt x="109612" y="12407"/>
                    <a:pt x="108344" y="12844"/>
                  </a:cubicBezTo>
                  <a:cubicBezTo>
                    <a:pt x="108031" y="9634"/>
                    <a:pt x="105979" y="7820"/>
                    <a:pt x="103314" y="7012"/>
                  </a:cubicBezTo>
                  <a:cubicBezTo>
                    <a:pt x="102687" y="6820"/>
                    <a:pt x="102069" y="6730"/>
                    <a:pt x="101464" y="6730"/>
                  </a:cubicBezTo>
                  <a:cubicBezTo>
                    <a:pt x="99422" y="6730"/>
                    <a:pt x="97520" y="7749"/>
                    <a:pt x="95852" y="9285"/>
                  </a:cubicBezTo>
                  <a:cubicBezTo>
                    <a:pt x="94961" y="5439"/>
                    <a:pt x="93020" y="3423"/>
                    <a:pt x="90654" y="3423"/>
                  </a:cubicBezTo>
                  <a:cubicBezTo>
                    <a:pt x="89310" y="3423"/>
                    <a:pt x="87829" y="4073"/>
                    <a:pt x="86325" y="5406"/>
                  </a:cubicBezTo>
                  <a:cubicBezTo>
                    <a:pt x="84077" y="1821"/>
                    <a:pt x="81266" y="1"/>
                    <a:pt x="785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3" name="Google Shape;673;p6"/>
          <p:cNvGrpSpPr/>
          <p:nvPr/>
        </p:nvGrpSpPr>
        <p:grpSpPr>
          <a:xfrm>
            <a:off x="8511666" y="3346866"/>
            <a:ext cx="1273679" cy="795998"/>
            <a:chOff x="5660792" y="3822389"/>
            <a:chExt cx="1353394" cy="845816"/>
          </a:xfrm>
        </p:grpSpPr>
        <p:sp>
          <p:nvSpPr>
            <p:cNvPr id="674" name="Google Shape;674;p6"/>
            <p:cNvSpPr/>
            <p:nvPr/>
          </p:nvSpPr>
          <p:spPr>
            <a:xfrm>
              <a:off x="5660792" y="3822389"/>
              <a:ext cx="1353394" cy="845816"/>
            </a:xfrm>
            <a:custGeom>
              <a:avLst/>
              <a:gdLst/>
              <a:ahLst/>
              <a:cxnLst/>
              <a:rect l="l" t="t" r="r" b="b"/>
              <a:pathLst>
                <a:path w="27829" h="17392" extrusionOk="0">
                  <a:moveTo>
                    <a:pt x="16246" y="1825"/>
                  </a:moveTo>
                  <a:cubicBezTo>
                    <a:pt x="16289" y="1825"/>
                    <a:pt x="16334" y="1826"/>
                    <a:pt x="16378" y="1828"/>
                  </a:cubicBezTo>
                  <a:cubicBezTo>
                    <a:pt x="17445" y="1880"/>
                    <a:pt x="17993" y="2662"/>
                    <a:pt x="18056" y="3716"/>
                  </a:cubicBezTo>
                  <a:cubicBezTo>
                    <a:pt x="19604" y="3755"/>
                    <a:pt x="20299" y="4474"/>
                    <a:pt x="20175" y="5858"/>
                  </a:cubicBezTo>
                  <a:cubicBezTo>
                    <a:pt x="20186" y="5869"/>
                    <a:pt x="20193" y="5886"/>
                    <a:pt x="20204" y="5890"/>
                  </a:cubicBezTo>
                  <a:cubicBezTo>
                    <a:pt x="20303" y="5910"/>
                    <a:pt x="20401" y="5933"/>
                    <a:pt x="20500" y="5947"/>
                  </a:cubicBezTo>
                  <a:cubicBezTo>
                    <a:pt x="21001" y="6016"/>
                    <a:pt x="21349" y="6393"/>
                    <a:pt x="21360" y="6891"/>
                  </a:cubicBezTo>
                  <a:cubicBezTo>
                    <a:pt x="21364" y="7098"/>
                    <a:pt x="21353" y="7302"/>
                    <a:pt x="21347" y="7508"/>
                  </a:cubicBezTo>
                  <a:cubicBezTo>
                    <a:pt x="21339" y="7845"/>
                    <a:pt x="21352" y="7974"/>
                    <a:pt x="21492" y="7974"/>
                  </a:cubicBezTo>
                  <a:cubicBezTo>
                    <a:pt x="21569" y="7974"/>
                    <a:pt x="21684" y="7935"/>
                    <a:pt x="21854" y="7871"/>
                  </a:cubicBezTo>
                  <a:cubicBezTo>
                    <a:pt x="22137" y="7765"/>
                    <a:pt x="22431" y="7687"/>
                    <a:pt x="22714" y="7687"/>
                  </a:cubicBezTo>
                  <a:cubicBezTo>
                    <a:pt x="23002" y="7687"/>
                    <a:pt x="23278" y="7767"/>
                    <a:pt x="23519" y="7980"/>
                  </a:cubicBezTo>
                  <a:cubicBezTo>
                    <a:pt x="23753" y="8186"/>
                    <a:pt x="23945" y="8251"/>
                    <a:pt x="24201" y="8251"/>
                  </a:cubicBezTo>
                  <a:cubicBezTo>
                    <a:pt x="24222" y="8251"/>
                    <a:pt x="24244" y="8251"/>
                    <a:pt x="24266" y="8250"/>
                  </a:cubicBezTo>
                  <a:cubicBezTo>
                    <a:pt x="24300" y="8248"/>
                    <a:pt x="24334" y="8248"/>
                    <a:pt x="24368" y="8248"/>
                  </a:cubicBezTo>
                  <a:cubicBezTo>
                    <a:pt x="24496" y="8248"/>
                    <a:pt x="24626" y="8257"/>
                    <a:pt x="24747" y="8287"/>
                  </a:cubicBezTo>
                  <a:cubicBezTo>
                    <a:pt x="25214" y="8400"/>
                    <a:pt x="25706" y="8560"/>
                    <a:pt x="25797" y="9093"/>
                  </a:cubicBezTo>
                  <a:cubicBezTo>
                    <a:pt x="25881" y="9586"/>
                    <a:pt x="25916" y="10032"/>
                    <a:pt x="26225" y="10494"/>
                  </a:cubicBezTo>
                  <a:cubicBezTo>
                    <a:pt x="26619" y="11085"/>
                    <a:pt x="26132" y="12092"/>
                    <a:pt x="25452" y="12464"/>
                  </a:cubicBezTo>
                  <a:cubicBezTo>
                    <a:pt x="25333" y="12529"/>
                    <a:pt x="25180" y="12730"/>
                    <a:pt x="25205" y="12834"/>
                  </a:cubicBezTo>
                  <a:cubicBezTo>
                    <a:pt x="25398" y="13724"/>
                    <a:pt x="25030" y="14428"/>
                    <a:pt x="24515" y="15093"/>
                  </a:cubicBezTo>
                  <a:cubicBezTo>
                    <a:pt x="24469" y="15154"/>
                    <a:pt x="24389" y="15218"/>
                    <a:pt x="24315" y="15229"/>
                  </a:cubicBezTo>
                  <a:cubicBezTo>
                    <a:pt x="23428" y="15366"/>
                    <a:pt x="22538" y="15491"/>
                    <a:pt x="21650" y="15626"/>
                  </a:cubicBezTo>
                  <a:cubicBezTo>
                    <a:pt x="21037" y="15719"/>
                    <a:pt x="20425" y="15822"/>
                    <a:pt x="19818" y="15918"/>
                  </a:cubicBezTo>
                  <a:cubicBezTo>
                    <a:pt x="19801" y="15573"/>
                    <a:pt x="19991" y="15437"/>
                    <a:pt x="20299" y="15344"/>
                  </a:cubicBezTo>
                  <a:cubicBezTo>
                    <a:pt x="21334" y="15030"/>
                    <a:pt x="22360" y="14686"/>
                    <a:pt x="23387" y="14348"/>
                  </a:cubicBezTo>
                  <a:cubicBezTo>
                    <a:pt x="23519" y="14305"/>
                    <a:pt x="23642" y="14238"/>
                    <a:pt x="23768" y="14183"/>
                  </a:cubicBezTo>
                  <a:cubicBezTo>
                    <a:pt x="23755" y="14149"/>
                    <a:pt x="23740" y="14118"/>
                    <a:pt x="23725" y="14084"/>
                  </a:cubicBezTo>
                  <a:lnTo>
                    <a:pt x="20033" y="15184"/>
                  </a:lnTo>
                  <a:cubicBezTo>
                    <a:pt x="20048" y="14651"/>
                    <a:pt x="20098" y="14248"/>
                    <a:pt x="20691" y="14004"/>
                  </a:cubicBezTo>
                  <a:cubicBezTo>
                    <a:pt x="22142" y="13410"/>
                    <a:pt x="23556" y="12724"/>
                    <a:pt x="24985" y="12074"/>
                  </a:cubicBezTo>
                  <a:cubicBezTo>
                    <a:pt x="24909" y="12029"/>
                    <a:pt x="24828" y="12006"/>
                    <a:pt x="24752" y="12006"/>
                  </a:cubicBezTo>
                  <a:cubicBezTo>
                    <a:pt x="24703" y="12006"/>
                    <a:pt x="24656" y="12016"/>
                    <a:pt x="24614" y="12035"/>
                  </a:cubicBezTo>
                  <a:cubicBezTo>
                    <a:pt x="23213" y="12665"/>
                    <a:pt x="21815" y="13304"/>
                    <a:pt x="20414" y="13934"/>
                  </a:cubicBezTo>
                  <a:cubicBezTo>
                    <a:pt x="20331" y="13973"/>
                    <a:pt x="20225" y="13967"/>
                    <a:pt x="20141" y="13980"/>
                  </a:cubicBezTo>
                  <a:cubicBezTo>
                    <a:pt x="19922" y="13577"/>
                    <a:pt x="19868" y="13246"/>
                    <a:pt x="20381" y="13079"/>
                  </a:cubicBezTo>
                  <a:cubicBezTo>
                    <a:pt x="20448" y="13057"/>
                    <a:pt x="20500" y="12992"/>
                    <a:pt x="20559" y="12951"/>
                  </a:cubicBezTo>
                  <a:cubicBezTo>
                    <a:pt x="21553" y="12274"/>
                    <a:pt x="22549" y="11602"/>
                    <a:pt x="23540" y="10920"/>
                  </a:cubicBezTo>
                  <a:cubicBezTo>
                    <a:pt x="23631" y="10857"/>
                    <a:pt x="23685" y="10736"/>
                    <a:pt x="23755" y="10643"/>
                  </a:cubicBezTo>
                  <a:lnTo>
                    <a:pt x="23651" y="10543"/>
                  </a:lnTo>
                  <a:cubicBezTo>
                    <a:pt x="23527" y="10626"/>
                    <a:pt x="23398" y="10708"/>
                    <a:pt x="23274" y="10793"/>
                  </a:cubicBezTo>
                  <a:cubicBezTo>
                    <a:pt x="22287" y="11477"/>
                    <a:pt x="21310" y="12178"/>
                    <a:pt x="20312" y="12843"/>
                  </a:cubicBezTo>
                  <a:lnTo>
                    <a:pt x="20310" y="12843"/>
                  </a:lnTo>
                  <a:cubicBezTo>
                    <a:pt x="20101" y="12983"/>
                    <a:pt x="19977" y="13059"/>
                    <a:pt x="19872" y="13059"/>
                  </a:cubicBezTo>
                  <a:cubicBezTo>
                    <a:pt x="19728" y="13059"/>
                    <a:pt x="19624" y="12914"/>
                    <a:pt x="19389" y="12590"/>
                  </a:cubicBezTo>
                  <a:cubicBezTo>
                    <a:pt x="20516" y="11726"/>
                    <a:pt x="21622" y="10884"/>
                    <a:pt x="22718" y="10032"/>
                  </a:cubicBezTo>
                  <a:cubicBezTo>
                    <a:pt x="22809" y="9963"/>
                    <a:pt x="22845" y="9823"/>
                    <a:pt x="22904" y="9718"/>
                  </a:cubicBezTo>
                  <a:lnTo>
                    <a:pt x="22785" y="9645"/>
                  </a:lnTo>
                  <a:lnTo>
                    <a:pt x="19255" y="12460"/>
                  </a:lnTo>
                  <a:lnTo>
                    <a:pt x="18636" y="11971"/>
                  </a:lnTo>
                  <a:cubicBezTo>
                    <a:pt x="19138" y="11511"/>
                    <a:pt x="19589" y="11067"/>
                    <a:pt x="20071" y="10662"/>
                  </a:cubicBezTo>
                  <a:cubicBezTo>
                    <a:pt x="20500" y="10297"/>
                    <a:pt x="20972" y="9983"/>
                    <a:pt x="21408" y="9625"/>
                  </a:cubicBezTo>
                  <a:cubicBezTo>
                    <a:pt x="21477" y="9567"/>
                    <a:pt x="21457" y="9398"/>
                    <a:pt x="21498" y="9166"/>
                  </a:cubicBezTo>
                  <a:lnTo>
                    <a:pt x="21498" y="9166"/>
                  </a:lnTo>
                  <a:cubicBezTo>
                    <a:pt x="20598" y="9955"/>
                    <a:pt x="19805" y="10649"/>
                    <a:pt x="19015" y="11347"/>
                  </a:cubicBezTo>
                  <a:cubicBezTo>
                    <a:pt x="18651" y="11671"/>
                    <a:pt x="18490" y="11791"/>
                    <a:pt x="18214" y="11791"/>
                  </a:cubicBezTo>
                  <a:cubicBezTo>
                    <a:pt x="18080" y="11791"/>
                    <a:pt x="17918" y="11763"/>
                    <a:pt x="17692" y="11715"/>
                  </a:cubicBezTo>
                  <a:cubicBezTo>
                    <a:pt x="18710" y="10582"/>
                    <a:pt x="19701" y="9480"/>
                    <a:pt x="20691" y="8378"/>
                  </a:cubicBezTo>
                  <a:lnTo>
                    <a:pt x="20691" y="8378"/>
                  </a:lnTo>
                  <a:cubicBezTo>
                    <a:pt x="19431" y="9140"/>
                    <a:pt x="18703" y="10429"/>
                    <a:pt x="17594" y="11533"/>
                  </a:cubicBezTo>
                  <a:cubicBezTo>
                    <a:pt x="17599" y="11057"/>
                    <a:pt x="17482" y="10650"/>
                    <a:pt x="17629" y="10396"/>
                  </a:cubicBezTo>
                  <a:cubicBezTo>
                    <a:pt x="18285" y="9240"/>
                    <a:pt x="19017" y="8127"/>
                    <a:pt x="19721" y="6999"/>
                  </a:cubicBezTo>
                  <a:cubicBezTo>
                    <a:pt x="19801" y="6873"/>
                    <a:pt x="19885" y="6746"/>
                    <a:pt x="19966" y="6620"/>
                  </a:cubicBezTo>
                  <a:lnTo>
                    <a:pt x="19816" y="6509"/>
                  </a:lnTo>
                  <a:cubicBezTo>
                    <a:pt x="19556" y="6891"/>
                    <a:pt x="19298" y="7274"/>
                    <a:pt x="19039" y="7659"/>
                  </a:cubicBezTo>
                  <a:cubicBezTo>
                    <a:pt x="18746" y="8095"/>
                    <a:pt x="18445" y="8532"/>
                    <a:pt x="18166" y="8974"/>
                  </a:cubicBezTo>
                  <a:cubicBezTo>
                    <a:pt x="17887" y="9415"/>
                    <a:pt x="17629" y="9872"/>
                    <a:pt x="17296" y="10429"/>
                  </a:cubicBezTo>
                  <a:cubicBezTo>
                    <a:pt x="17157" y="10097"/>
                    <a:pt x="16915" y="9797"/>
                    <a:pt x="16988" y="9641"/>
                  </a:cubicBezTo>
                  <a:cubicBezTo>
                    <a:pt x="17508" y="8499"/>
                    <a:pt x="18095" y="7386"/>
                    <a:pt x="18651" y="6258"/>
                  </a:cubicBezTo>
                  <a:cubicBezTo>
                    <a:pt x="18703" y="6154"/>
                    <a:pt x="18683" y="6011"/>
                    <a:pt x="18697" y="5886"/>
                  </a:cubicBezTo>
                  <a:lnTo>
                    <a:pt x="18575" y="5877"/>
                  </a:lnTo>
                  <a:lnTo>
                    <a:pt x="16692" y="9597"/>
                  </a:lnTo>
                  <a:cubicBezTo>
                    <a:pt x="16534" y="9247"/>
                    <a:pt x="16051" y="9223"/>
                    <a:pt x="16237" y="8755"/>
                  </a:cubicBezTo>
                  <a:cubicBezTo>
                    <a:pt x="16696" y="7601"/>
                    <a:pt x="17133" y="6438"/>
                    <a:pt x="17571" y="5277"/>
                  </a:cubicBezTo>
                  <a:cubicBezTo>
                    <a:pt x="17607" y="5184"/>
                    <a:pt x="17577" y="5067"/>
                    <a:pt x="17579" y="4963"/>
                  </a:cubicBezTo>
                  <a:lnTo>
                    <a:pt x="17452" y="4937"/>
                  </a:lnTo>
                  <a:lnTo>
                    <a:pt x="15949" y="8855"/>
                  </a:lnTo>
                  <a:lnTo>
                    <a:pt x="15291" y="8593"/>
                  </a:lnTo>
                  <a:cubicBezTo>
                    <a:pt x="15522" y="7226"/>
                    <a:pt x="15758" y="5875"/>
                    <a:pt x="15970" y="4520"/>
                  </a:cubicBezTo>
                  <a:cubicBezTo>
                    <a:pt x="15988" y="4396"/>
                    <a:pt x="15862" y="4247"/>
                    <a:pt x="15793" y="4093"/>
                  </a:cubicBezTo>
                  <a:cubicBezTo>
                    <a:pt x="15559" y="5650"/>
                    <a:pt x="15336" y="7124"/>
                    <a:pt x="15111" y="8625"/>
                  </a:cubicBezTo>
                  <a:lnTo>
                    <a:pt x="14526" y="8489"/>
                  </a:lnTo>
                  <a:cubicBezTo>
                    <a:pt x="14557" y="7213"/>
                    <a:pt x="14678" y="5968"/>
                    <a:pt x="14619" y="4717"/>
                  </a:cubicBezTo>
                  <a:lnTo>
                    <a:pt x="14619" y="4717"/>
                  </a:lnTo>
                  <a:cubicBezTo>
                    <a:pt x="14526" y="4764"/>
                    <a:pt x="14496" y="4814"/>
                    <a:pt x="14492" y="4864"/>
                  </a:cubicBezTo>
                  <a:cubicBezTo>
                    <a:pt x="14420" y="5947"/>
                    <a:pt x="14331" y="7029"/>
                    <a:pt x="14290" y="8112"/>
                  </a:cubicBezTo>
                  <a:cubicBezTo>
                    <a:pt x="14276" y="8480"/>
                    <a:pt x="14131" y="8585"/>
                    <a:pt x="13862" y="8585"/>
                  </a:cubicBezTo>
                  <a:cubicBezTo>
                    <a:pt x="13806" y="8585"/>
                    <a:pt x="13745" y="8581"/>
                    <a:pt x="13679" y="8573"/>
                  </a:cubicBezTo>
                  <a:cubicBezTo>
                    <a:pt x="13381" y="7233"/>
                    <a:pt x="13090" y="5907"/>
                    <a:pt x="12787" y="4585"/>
                  </a:cubicBezTo>
                  <a:cubicBezTo>
                    <a:pt x="12772" y="4520"/>
                    <a:pt x="12655" y="4480"/>
                    <a:pt x="12584" y="4427"/>
                  </a:cubicBezTo>
                  <a:cubicBezTo>
                    <a:pt x="12560" y="4515"/>
                    <a:pt x="12499" y="4610"/>
                    <a:pt x="12517" y="4686"/>
                  </a:cubicBezTo>
                  <a:cubicBezTo>
                    <a:pt x="12803" y="5832"/>
                    <a:pt x="13108" y="6977"/>
                    <a:pt x="13391" y="8125"/>
                  </a:cubicBezTo>
                  <a:cubicBezTo>
                    <a:pt x="13528" y="8686"/>
                    <a:pt x="13511" y="8692"/>
                    <a:pt x="12881" y="8930"/>
                  </a:cubicBezTo>
                  <a:cubicBezTo>
                    <a:pt x="12673" y="8322"/>
                    <a:pt x="12467" y="7716"/>
                    <a:pt x="12255" y="7107"/>
                  </a:cubicBezTo>
                  <a:cubicBezTo>
                    <a:pt x="12043" y="6499"/>
                    <a:pt x="11824" y="5892"/>
                    <a:pt x="11609" y="5284"/>
                  </a:cubicBezTo>
                  <a:lnTo>
                    <a:pt x="11469" y="5310"/>
                  </a:lnTo>
                  <a:cubicBezTo>
                    <a:pt x="11479" y="5425"/>
                    <a:pt x="11465" y="5548"/>
                    <a:pt x="11503" y="5654"/>
                  </a:cubicBezTo>
                  <a:cubicBezTo>
                    <a:pt x="11843" y="6633"/>
                    <a:pt x="12203" y="7605"/>
                    <a:pt x="12534" y="8586"/>
                  </a:cubicBezTo>
                  <a:cubicBezTo>
                    <a:pt x="12716" y="9127"/>
                    <a:pt x="12651" y="9229"/>
                    <a:pt x="12075" y="9524"/>
                  </a:cubicBezTo>
                  <a:cubicBezTo>
                    <a:pt x="11623" y="8396"/>
                    <a:pt x="11177" y="7269"/>
                    <a:pt x="10717" y="6148"/>
                  </a:cubicBezTo>
                  <a:cubicBezTo>
                    <a:pt x="10676" y="6046"/>
                    <a:pt x="10540" y="5983"/>
                    <a:pt x="10447" y="5903"/>
                  </a:cubicBezTo>
                  <a:lnTo>
                    <a:pt x="10367" y="5996"/>
                  </a:lnTo>
                  <a:cubicBezTo>
                    <a:pt x="10497" y="6250"/>
                    <a:pt x="10648" y="6499"/>
                    <a:pt x="10756" y="6765"/>
                  </a:cubicBezTo>
                  <a:cubicBezTo>
                    <a:pt x="11105" y="7616"/>
                    <a:pt x="11408" y="8489"/>
                    <a:pt x="11794" y="9326"/>
                  </a:cubicBezTo>
                  <a:cubicBezTo>
                    <a:pt x="11999" y="9768"/>
                    <a:pt x="11863" y="10048"/>
                    <a:pt x="11581" y="10375"/>
                  </a:cubicBezTo>
                  <a:cubicBezTo>
                    <a:pt x="11090" y="9420"/>
                    <a:pt x="10579" y="8514"/>
                    <a:pt x="10156" y="7566"/>
                  </a:cubicBezTo>
                  <a:cubicBezTo>
                    <a:pt x="9953" y="7112"/>
                    <a:pt x="9821" y="6587"/>
                    <a:pt x="9817" y="6091"/>
                  </a:cubicBezTo>
                  <a:cubicBezTo>
                    <a:pt x="9808" y="5034"/>
                    <a:pt x="10473" y="4408"/>
                    <a:pt x="11462" y="4408"/>
                  </a:cubicBezTo>
                  <a:cubicBezTo>
                    <a:pt x="11513" y="4408"/>
                    <a:pt x="11565" y="4409"/>
                    <a:pt x="11618" y="4413"/>
                  </a:cubicBezTo>
                  <a:cubicBezTo>
                    <a:pt x="11619" y="4413"/>
                    <a:pt x="11621" y="4413"/>
                    <a:pt x="11623" y="4413"/>
                  </a:cubicBezTo>
                  <a:cubicBezTo>
                    <a:pt x="11696" y="4413"/>
                    <a:pt x="11830" y="4331"/>
                    <a:pt x="11839" y="4273"/>
                  </a:cubicBezTo>
                  <a:cubicBezTo>
                    <a:pt x="11973" y="3433"/>
                    <a:pt x="12690" y="3296"/>
                    <a:pt x="13312" y="3088"/>
                  </a:cubicBezTo>
                  <a:cubicBezTo>
                    <a:pt x="13330" y="3082"/>
                    <a:pt x="13348" y="3079"/>
                    <a:pt x="13367" y="3079"/>
                  </a:cubicBezTo>
                  <a:cubicBezTo>
                    <a:pt x="13519" y="3079"/>
                    <a:pt x="13730" y="3246"/>
                    <a:pt x="13900" y="3335"/>
                  </a:cubicBezTo>
                  <a:cubicBezTo>
                    <a:pt x="13980" y="3376"/>
                    <a:pt x="14035" y="3458"/>
                    <a:pt x="14167" y="3582"/>
                  </a:cubicBezTo>
                  <a:cubicBezTo>
                    <a:pt x="14458" y="2431"/>
                    <a:pt x="15217" y="1825"/>
                    <a:pt x="16246" y="1825"/>
                  </a:cubicBezTo>
                  <a:close/>
                  <a:moveTo>
                    <a:pt x="8454" y="6548"/>
                  </a:moveTo>
                  <a:cubicBezTo>
                    <a:pt x="8572" y="6548"/>
                    <a:pt x="8695" y="6580"/>
                    <a:pt x="8818" y="6637"/>
                  </a:cubicBezTo>
                  <a:cubicBezTo>
                    <a:pt x="9115" y="6774"/>
                    <a:pt x="9444" y="6979"/>
                    <a:pt x="9606" y="7246"/>
                  </a:cubicBezTo>
                  <a:cubicBezTo>
                    <a:pt x="10241" y="8289"/>
                    <a:pt x="10815" y="9368"/>
                    <a:pt x="11460" y="10520"/>
                  </a:cubicBezTo>
                  <a:cubicBezTo>
                    <a:pt x="11191" y="10493"/>
                    <a:pt x="10992" y="10435"/>
                    <a:pt x="10828" y="10435"/>
                  </a:cubicBezTo>
                  <a:cubicBezTo>
                    <a:pt x="10779" y="10435"/>
                    <a:pt x="10733" y="10441"/>
                    <a:pt x="10689" y="10453"/>
                  </a:cubicBezTo>
                  <a:cubicBezTo>
                    <a:pt x="10607" y="10478"/>
                    <a:pt x="10534" y="10489"/>
                    <a:pt x="10466" y="10489"/>
                  </a:cubicBezTo>
                  <a:cubicBezTo>
                    <a:pt x="10238" y="10489"/>
                    <a:pt x="10085" y="10356"/>
                    <a:pt x="9959" y="10145"/>
                  </a:cubicBezTo>
                  <a:cubicBezTo>
                    <a:pt x="9570" y="9491"/>
                    <a:pt x="9197" y="8828"/>
                    <a:pt x="8807" y="8177"/>
                  </a:cubicBezTo>
                  <a:cubicBezTo>
                    <a:pt x="8751" y="8088"/>
                    <a:pt x="8630" y="8040"/>
                    <a:pt x="8541" y="7971"/>
                  </a:cubicBezTo>
                  <a:cubicBezTo>
                    <a:pt x="8520" y="8004"/>
                    <a:pt x="8502" y="8038"/>
                    <a:pt x="8481" y="8073"/>
                  </a:cubicBezTo>
                  <a:cubicBezTo>
                    <a:pt x="8961" y="8904"/>
                    <a:pt x="9438" y="9732"/>
                    <a:pt x="9914" y="10559"/>
                  </a:cubicBezTo>
                  <a:cubicBezTo>
                    <a:pt x="9744" y="10700"/>
                    <a:pt x="9587" y="10768"/>
                    <a:pt x="9438" y="10768"/>
                  </a:cubicBezTo>
                  <a:cubicBezTo>
                    <a:pt x="9250" y="10768"/>
                    <a:pt x="9076" y="10660"/>
                    <a:pt x="8905" y="10455"/>
                  </a:cubicBezTo>
                  <a:cubicBezTo>
                    <a:pt x="8641" y="10141"/>
                    <a:pt x="8331" y="9866"/>
                    <a:pt x="8065" y="9554"/>
                  </a:cubicBezTo>
                  <a:cubicBezTo>
                    <a:pt x="7532" y="8928"/>
                    <a:pt x="7021" y="8287"/>
                    <a:pt x="6491" y="7657"/>
                  </a:cubicBezTo>
                  <a:cubicBezTo>
                    <a:pt x="6395" y="7542"/>
                    <a:pt x="6257" y="7460"/>
                    <a:pt x="6140" y="7361"/>
                  </a:cubicBezTo>
                  <a:lnTo>
                    <a:pt x="6079" y="7440"/>
                  </a:lnTo>
                  <a:lnTo>
                    <a:pt x="9059" y="11050"/>
                  </a:lnTo>
                  <a:cubicBezTo>
                    <a:pt x="8902" y="11055"/>
                    <a:pt x="8731" y="11098"/>
                    <a:pt x="8598" y="11098"/>
                  </a:cubicBezTo>
                  <a:cubicBezTo>
                    <a:pt x="8531" y="11098"/>
                    <a:pt x="8473" y="11087"/>
                    <a:pt x="8431" y="11055"/>
                  </a:cubicBezTo>
                  <a:cubicBezTo>
                    <a:pt x="7588" y="10424"/>
                    <a:pt x="6776" y="9749"/>
                    <a:pt x="5947" y="9095"/>
                  </a:cubicBezTo>
                  <a:cubicBezTo>
                    <a:pt x="5867" y="9034"/>
                    <a:pt x="5741" y="9028"/>
                    <a:pt x="5635" y="8997"/>
                  </a:cubicBezTo>
                  <a:lnTo>
                    <a:pt x="5635" y="8997"/>
                  </a:lnTo>
                  <a:cubicBezTo>
                    <a:pt x="5689" y="9103"/>
                    <a:pt x="5716" y="9240"/>
                    <a:pt x="5800" y="9307"/>
                  </a:cubicBezTo>
                  <a:cubicBezTo>
                    <a:pt x="6177" y="9610"/>
                    <a:pt x="6575" y="9887"/>
                    <a:pt x="6954" y="10186"/>
                  </a:cubicBezTo>
                  <a:cubicBezTo>
                    <a:pt x="7430" y="10563"/>
                    <a:pt x="7892" y="10953"/>
                    <a:pt x="8318" y="11301"/>
                  </a:cubicBezTo>
                  <a:lnTo>
                    <a:pt x="7809" y="11888"/>
                  </a:lnTo>
                  <a:lnTo>
                    <a:pt x="4375" y="10255"/>
                  </a:lnTo>
                  <a:lnTo>
                    <a:pt x="4250" y="10479"/>
                  </a:lnTo>
                  <a:cubicBezTo>
                    <a:pt x="5462" y="10879"/>
                    <a:pt x="6521" y="11544"/>
                    <a:pt x="7664" y="12098"/>
                  </a:cubicBezTo>
                  <a:cubicBezTo>
                    <a:pt x="7573" y="12312"/>
                    <a:pt x="7500" y="12482"/>
                    <a:pt x="7407" y="12702"/>
                  </a:cubicBezTo>
                  <a:lnTo>
                    <a:pt x="4001" y="11184"/>
                  </a:lnTo>
                  <a:cubicBezTo>
                    <a:pt x="3983" y="11228"/>
                    <a:pt x="3966" y="11271"/>
                    <a:pt x="3947" y="11314"/>
                  </a:cubicBezTo>
                  <a:cubicBezTo>
                    <a:pt x="4934" y="11780"/>
                    <a:pt x="5913" y="12265"/>
                    <a:pt x="6911" y="12702"/>
                  </a:cubicBezTo>
                  <a:cubicBezTo>
                    <a:pt x="7300" y="12873"/>
                    <a:pt x="7471" y="13044"/>
                    <a:pt x="7190" y="13438"/>
                  </a:cubicBezTo>
                  <a:lnTo>
                    <a:pt x="3966" y="12728"/>
                  </a:lnTo>
                  <a:cubicBezTo>
                    <a:pt x="3953" y="12782"/>
                    <a:pt x="3940" y="12834"/>
                    <a:pt x="3927" y="12888"/>
                  </a:cubicBezTo>
                  <a:cubicBezTo>
                    <a:pt x="4040" y="12928"/>
                    <a:pt x="4152" y="12979"/>
                    <a:pt x="4267" y="13006"/>
                  </a:cubicBezTo>
                  <a:cubicBezTo>
                    <a:pt x="5120" y="13211"/>
                    <a:pt x="5969" y="13447"/>
                    <a:pt x="6831" y="13601"/>
                  </a:cubicBezTo>
                  <a:cubicBezTo>
                    <a:pt x="7283" y="13681"/>
                    <a:pt x="7298" y="13882"/>
                    <a:pt x="7177" y="14279"/>
                  </a:cubicBezTo>
                  <a:cubicBezTo>
                    <a:pt x="6770" y="14214"/>
                    <a:pt x="6370" y="14146"/>
                    <a:pt x="5969" y="14090"/>
                  </a:cubicBezTo>
                  <a:cubicBezTo>
                    <a:pt x="5577" y="14036"/>
                    <a:pt x="5187" y="13995"/>
                    <a:pt x="4795" y="13949"/>
                  </a:cubicBezTo>
                  <a:lnTo>
                    <a:pt x="4774" y="14108"/>
                  </a:lnTo>
                  <a:lnTo>
                    <a:pt x="7313" y="14547"/>
                  </a:lnTo>
                  <a:lnTo>
                    <a:pt x="7552" y="15043"/>
                  </a:lnTo>
                  <a:lnTo>
                    <a:pt x="6114" y="15338"/>
                  </a:lnTo>
                  <a:lnTo>
                    <a:pt x="6144" y="15509"/>
                  </a:lnTo>
                  <a:lnTo>
                    <a:pt x="7783" y="15286"/>
                  </a:lnTo>
                  <a:cubicBezTo>
                    <a:pt x="7887" y="15454"/>
                    <a:pt x="7998" y="15636"/>
                    <a:pt x="8160" y="15898"/>
                  </a:cubicBezTo>
                  <a:cubicBezTo>
                    <a:pt x="7944" y="15918"/>
                    <a:pt x="7770" y="15963"/>
                    <a:pt x="7617" y="15963"/>
                  </a:cubicBezTo>
                  <a:cubicBezTo>
                    <a:pt x="7573" y="15963"/>
                    <a:pt x="7530" y="15959"/>
                    <a:pt x="7489" y="15950"/>
                  </a:cubicBezTo>
                  <a:cubicBezTo>
                    <a:pt x="6837" y="15803"/>
                    <a:pt x="6172" y="15671"/>
                    <a:pt x="5547" y="15437"/>
                  </a:cubicBezTo>
                  <a:cubicBezTo>
                    <a:pt x="4260" y="14954"/>
                    <a:pt x="3217" y="14155"/>
                    <a:pt x="2628" y="12863"/>
                  </a:cubicBezTo>
                  <a:cubicBezTo>
                    <a:pt x="2206" y="11934"/>
                    <a:pt x="2299" y="11449"/>
                    <a:pt x="3020" y="10749"/>
                  </a:cubicBezTo>
                  <a:cubicBezTo>
                    <a:pt x="3037" y="10734"/>
                    <a:pt x="3030" y="10693"/>
                    <a:pt x="3035" y="10645"/>
                  </a:cubicBezTo>
                  <a:cubicBezTo>
                    <a:pt x="2520" y="10258"/>
                    <a:pt x="2377" y="9732"/>
                    <a:pt x="2617" y="9140"/>
                  </a:cubicBezTo>
                  <a:cubicBezTo>
                    <a:pt x="3010" y="8168"/>
                    <a:pt x="3658" y="7693"/>
                    <a:pt x="4519" y="7693"/>
                  </a:cubicBezTo>
                  <a:cubicBezTo>
                    <a:pt x="4791" y="7693"/>
                    <a:pt x="5083" y="7740"/>
                    <a:pt x="5395" y="7833"/>
                  </a:cubicBezTo>
                  <a:cubicBezTo>
                    <a:pt x="5561" y="7031"/>
                    <a:pt x="6028" y="6622"/>
                    <a:pt x="6714" y="6622"/>
                  </a:cubicBezTo>
                  <a:cubicBezTo>
                    <a:pt x="7058" y="6622"/>
                    <a:pt x="7456" y="6725"/>
                    <a:pt x="7900" y="6932"/>
                  </a:cubicBezTo>
                  <a:cubicBezTo>
                    <a:pt x="8030" y="6661"/>
                    <a:pt x="8231" y="6548"/>
                    <a:pt x="8454" y="6548"/>
                  </a:cubicBezTo>
                  <a:close/>
                  <a:moveTo>
                    <a:pt x="12737" y="14506"/>
                  </a:moveTo>
                  <a:cubicBezTo>
                    <a:pt x="14774" y="14506"/>
                    <a:pt x="17306" y="15221"/>
                    <a:pt x="18095" y="16175"/>
                  </a:cubicBezTo>
                  <a:cubicBezTo>
                    <a:pt x="15950" y="15257"/>
                    <a:pt x="13757" y="14897"/>
                    <a:pt x="11454" y="14897"/>
                  </a:cubicBezTo>
                  <a:cubicBezTo>
                    <a:pt x="11174" y="14897"/>
                    <a:pt x="10892" y="14903"/>
                    <a:pt x="10609" y="14913"/>
                  </a:cubicBezTo>
                  <a:cubicBezTo>
                    <a:pt x="11124" y="14630"/>
                    <a:pt x="11888" y="14506"/>
                    <a:pt x="12737" y="14506"/>
                  </a:cubicBezTo>
                  <a:close/>
                  <a:moveTo>
                    <a:pt x="14545" y="8837"/>
                  </a:moveTo>
                  <a:cubicBezTo>
                    <a:pt x="16134" y="8837"/>
                    <a:pt x="17426" y="10228"/>
                    <a:pt x="17281" y="11808"/>
                  </a:cubicBezTo>
                  <a:cubicBezTo>
                    <a:pt x="17259" y="12057"/>
                    <a:pt x="17360" y="12085"/>
                    <a:pt x="17584" y="12100"/>
                  </a:cubicBezTo>
                  <a:cubicBezTo>
                    <a:pt x="17924" y="12120"/>
                    <a:pt x="18322" y="12122"/>
                    <a:pt x="18588" y="12295"/>
                  </a:cubicBezTo>
                  <a:cubicBezTo>
                    <a:pt x="20069" y="13261"/>
                    <a:pt x="20230" y="14861"/>
                    <a:pt x="19123" y="16347"/>
                  </a:cubicBezTo>
                  <a:cubicBezTo>
                    <a:pt x="19621" y="13982"/>
                    <a:pt x="18710" y="12362"/>
                    <a:pt x="16841" y="12185"/>
                  </a:cubicBezTo>
                  <a:cubicBezTo>
                    <a:pt x="16613" y="10481"/>
                    <a:pt x="16055" y="9913"/>
                    <a:pt x="14336" y="9651"/>
                  </a:cubicBezTo>
                  <a:cubicBezTo>
                    <a:pt x="14241" y="9636"/>
                    <a:pt x="14146" y="9629"/>
                    <a:pt x="14050" y="9629"/>
                  </a:cubicBezTo>
                  <a:cubicBezTo>
                    <a:pt x="13103" y="9629"/>
                    <a:pt x="12180" y="10326"/>
                    <a:pt x="11815" y="11225"/>
                  </a:cubicBezTo>
                  <a:cubicBezTo>
                    <a:pt x="11656" y="11238"/>
                    <a:pt x="11495" y="11239"/>
                    <a:pt x="11335" y="11239"/>
                  </a:cubicBezTo>
                  <a:cubicBezTo>
                    <a:pt x="11299" y="11239"/>
                    <a:pt x="11262" y="11239"/>
                    <a:pt x="11226" y="11239"/>
                  </a:cubicBezTo>
                  <a:cubicBezTo>
                    <a:pt x="10868" y="11239"/>
                    <a:pt x="10526" y="11245"/>
                    <a:pt x="10247" y="11382"/>
                  </a:cubicBezTo>
                  <a:cubicBezTo>
                    <a:pt x="9041" y="11977"/>
                    <a:pt x="8240" y="12969"/>
                    <a:pt x="7915" y="14300"/>
                  </a:cubicBezTo>
                  <a:cubicBezTo>
                    <a:pt x="7866" y="14500"/>
                    <a:pt x="7903" y="14722"/>
                    <a:pt x="7900" y="14959"/>
                  </a:cubicBezTo>
                  <a:cubicBezTo>
                    <a:pt x="7186" y="14341"/>
                    <a:pt x="7517" y="12966"/>
                    <a:pt x="7961" y="12232"/>
                  </a:cubicBezTo>
                  <a:cubicBezTo>
                    <a:pt x="8340" y="11605"/>
                    <a:pt x="8957" y="11249"/>
                    <a:pt x="9637" y="11026"/>
                  </a:cubicBezTo>
                  <a:cubicBezTo>
                    <a:pt x="10015" y="10901"/>
                    <a:pt x="10396" y="10750"/>
                    <a:pt x="10769" y="10750"/>
                  </a:cubicBezTo>
                  <a:cubicBezTo>
                    <a:pt x="11048" y="10750"/>
                    <a:pt x="11323" y="10835"/>
                    <a:pt x="11588" y="11078"/>
                  </a:cubicBezTo>
                  <a:cubicBezTo>
                    <a:pt x="11649" y="11007"/>
                    <a:pt x="11675" y="10989"/>
                    <a:pt x="11687" y="10964"/>
                  </a:cubicBezTo>
                  <a:cubicBezTo>
                    <a:pt x="11735" y="10858"/>
                    <a:pt x="11776" y="10749"/>
                    <a:pt x="11826" y="10641"/>
                  </a:cubicBezTo>
                  <a:cubicBezTo>
                    <a:pt x="12344" y="9517"/>
                    <a:pt x="13201" y="8878"/>
                    <a:pt x="14461" y="8839"/>
                  </a:cubicBezTo>
                  <a:cubicBezTo>
                    <a:pt x="14489" y="8838"/>
                    <a:pt x="14517" y="8837"/>
                    <a:pt x="14545" y="8837"/>
                  </a:cubicBezTo>
                  <a:close/>
                  <a:moveTo>
                    <a:pt x="14230" y="9931"/>
                  </a:moveTo>
                  <a:cubicBezTo>
                    <a:pt x="15218" y="9931"/>
                    <a:pt x="16213" y="10471"/>
                    <a:pt x="16406" y="11373"/>
                  </a:cubicBezTo>
                  <a:cubicBezTo>
                    <a:pt x="16468" y="11657"/>
                    <a:pt x="16508" y="11947"/>
                    <a:pt x="16527" y="12241"/>
                  </a:cubicBezTo>
                  <a:cubicBezTo>
                    <a:pt x="16542" y="12484"/>
                    <a:pt x="16620" y="12542"/>
                    <a:pt x="16878" y="12542"/>
                  </a:cubicBezTo>
                  <a:cubicBezTo>
                    <a:pt x="17187" y="12542"/>
                    <a:pt x="17517" y="12609"/>
                    <a:pt x="17794" y="12739"/>
                  </a:cubicBezTo>
                  <a:cubicBezTo>
                    <a:pt x="18448" y="13047"/>
                    <a:pt x="18798" y="13638"/>
                    <a:pt x="18982" y="14302"/>
                  </a:cubicBezTo>
                  <a:cubicBezTo>
                    <a:pt x="19180" y="15019"/>
                    <a:pt x="19184" y="15734"/>
                    <a:pt x="18669" y="16420"/>
                  </a:cubicBezTo>
                  <a:cubicBezTo>
                    <a:pt x="18103" y="15565"/>
                    <a:pt x="17261" y="15207"/>
                    <a:pt x="16397" y="14866"/>
                  </a:cubicBezTo>
                  <a:cubicBezTo>
                    <a:pt x="15447" y="14489"/>
                    <a:pt x="14452" y="14337"/>
                    <a:pt x="13448" y="14263"/>
                  </a:cubicBezTo>
                  <a:cubicBezTo>
                    <a:pt x="13160" y="14241"/>
                    <a:pt x="12872" y="14226"/>
                    <a:pt x="12584" y="14226"/>
                  </a:cubicBezTo>
                  <a:cubicBezTo>
                    <a:pt x="11879" y="14226"/>
                    <a:pt x="11179" y="14314"/>
                    <a:pt x="10501" y="14595"/>
                  </a:cubicBezTo>
                  <a:lnTo>
                    <a:pt x="10499" y="14595"/>
                  </a:lnTo>
                  <a:cubicBezTo>
                    <a:pt x="9802" y="14885"/>
                    <a:pt x="9087" y="15128"/>
                    <a:pt x="8342" y="15407"/>
                  </a:cubicBezTo>
                  <a:cubicBezTo>
                    <a:pt x="8125" y="14696"/>
                    <a:pt x="8162" y="14114"/>
                    <a:pt x="8491" y="13568"/>
                  </a:cubicBezTo>
                  <a:cubicBezTo>
                    <a:pt x="8663" y="13280"/>
                    <a:pt x="8836" y="12984"/>
                    <a:pt x="9052" y="12728"/>
                  </a:cubicBezTo>
                  <a:cubicBezTo>
                    <a:pt x="9563" y="12121"/>
                    <a:pt x="10104" y="11543"/>
                    <a:pt x="10936" y="11543"/>
                  </a:cubicBezTo>
                  <a:cubicBezTo>
                    <a:pt x="11041" y="11543"/>
                    <a:pt x="11151" y="11552"/>
                    <a:pt x="11267" y="11572"/>
                  </a:cubicBezTo>
                  <a:cubicBezTo>
                    <a:pt x="11506" y="11613"/>
                    <a:pt x="11739" y="11693"/>
                    <a:pt x="12017" y="11767"/>
                  </a:cubicBezTo>
                  <a:cubicBezTo>
                    <a:pt x="12099" y="11161"/>
                    <a:pt x="12382" y="10708"/>
                    <a:pt x="12874" y="10346"/>
                  </a:cubicBezTo>
                  <a:cubicBezTo>
                    <a:pt x="13259" y="10062"/>
                    <a:pt x="13744" y="9931"/>
                    <a:pt x="14230" y="9931"/>
                  </a:cubicBezTo>
                  <a:close/>
                  <a:moveTo>
                    <a:pt x="23991" y="15511"/>
                  </a:moveTo>
                  <a:lnTo>
                    <a:pt x="23991" y="15511"/>
                  </a:lnTo>
                  <a:cubicBezTo>
                    <a:pt x="22773" y="16134"/>
                    <a:pt x="21494" y="16486"/>
                    <a:pt x="20134" y="16486"/>
                  </a:cubicBezTo>
                  <a:cubicBezTo>
                    <a:pt x="19903" y="16486"/>
                    <a:pt x="19669" y="16476"/>
                    <a:pt x="19433" y="16455"/>
                  </a:cubicBezTo>
                  <a:cubicBezTo>
                    <a:pt x="20877" y="15796"/>
                    <a:pt x="22434" y="15660"/>
                    <a:pt x="23991" y="15511"/>
                  </a:cubicBezTo>
                  <a:close/>
                  <a:moveTo>
                    <a:pt x="11783" y="15202"/>
                  </a:moveTo>
                  <a:cubicBezTo>
                    <a:pt x="14120" y="15202"/>
                    <a:pt x="16961" y="15733"/>
                    <a:pt x="18276" y="16593"/>
                  </a:cubicBezTo>
                  <a:cubicBezTo>
                    <a:pt x="18147" y="16570"/>
                    <a:pt x="18077" y="16569"/>
                    <a:pt x="18014" y="16546"/>
                  </a:cubicBezTo>
                  <a:cubicBezTo>
                    <a:pt x="17300" y="16278"/>
                    <a:pt x="16587" y="16133"/>
                    <a:pt x="15869" y="16133"/>
                  </a:cubicBezTo>
                  <a:cubicBezTo>
                    <a:pt x="15272" y="16133"/>
                    <a:pt x="14672" y="16233"/>
                    <a:pt x="14065" y="16446"/>
                  </a:cubicBezTo>
                  <a:cubicBezTo>
                    <a:pt x="13992" y="16472"/>
                    <a:pt x="13911" y="16482"/>
                    <a:pt x="13827" y="16482"/>
                  </a:cubicBezTo>
                  <a:cubicBezTo>
                    <a:pt x="13631" y="16482"/>
                    <a:pt x="13416" y="16425"/>
                    <a:pt x="13229" y="16373"/>
                  </a:cubicBezTo>
                  <a:cubicBezTo>
                    <a:pt x="12952" y="16295"/>
                    <a:pt x="12699" y="16128"/>
                    <a:pt x="12432" y="16007"/>
                  </a:cubicBezTo>
                  <a:cubicBezTo>
                    <a:pt x="11826" y="15735"/>
                    <a:pt x="11213" y="15534"/>
                    <a:pt x="10560" y="15534"/>
                  </a:cubicBezTo>
                  <a:cubicBezTo>
                    <a:pt x="10365" y="15534"/>
                    <a:pt x="10167" y="15552"/>
                    <a:pt x="9964" y="15591"/>
                  </a:cubicBezTo>
                  <a:cubicBezTo>
                    <a:pt x="9565" y="15669"/>
                    <a:pt x="9150" y="15669"/>
                    <a:pt x="8747" y="15704"/>
                  </a:cubicBezTo>
                  <a:cubicBezTo>
                    <a:pt x="9393" y="15358"/>
                    <a:pt x="10514" y="15202"/>
                    <a:pt x="11783" y="15202"/>
                  </a:cubicBezTo>
                  <a:close/>
                  <a:moveTo>
                    <a:pt x="15921" y="288"/>
                  </a:moveTo>
                  <a:cubicBezTo>
                    <a:pt x="16109" y="288"/>
                    <a:pt x="16298" y="312"/>
                    <a:pt x="16486" y="366"/>
                  </a:cubicBezTo>
                  <a:cubicBezTo>
                    <a:pt x="17612" y="689"/>
                    <a:pt x="18562" y="1269"/>
                    <a:pt x="18855" y="2523"/>
                  </a:cubicBezTo>
                  <a:cubicBezTo>
                    <a:pt x="18926" y="2831"/>
                    <a:pt x="19052" y="2932"/>
                    <a:pt x="19381" y="2939"/>
                  </a:cubicBezTo>
                  <a:cubicBezTo>
                    <a:pt x="20227" y="2958"/>
                    <a:pt x="21117" y="3591"/>
                    <a:pt x="21050" y="4702"/>
                  </a:cubicBezTo>
                  <a:cubicBezTo>
                    <a:pt x="21039" y="4886"/>
                    <a:pt x="21044" y="5074"/>
                    <a:pt x="21040" y="5254"/>
                  </a:cubicBezTo>
                  <a:cubicBezTo>
                    <a:pt x="22033" y="5448"/>
                    <a:pt x="22235" y="5754"/>
                    <a:pt x="22150" y="6810"/>
                  </a:cubicBezTo>
                  <a:cubicBezTo>
                    <a:pt x="22133" y="7030"/>
                    <a:pt x="22235" y="7156"/>
                    <a:pt x="22425" y="7156"/>
                  </a:cubicBezTo>
                  <a:cubicBezTo>
                    <a:pt x="22469" y="7156"/>
                    <a:pt x="22518" y="7149"/>
                    <a:pt x="22572" y="7135"/>
                  </a:cubicBezTo>
                  <a:cubicBezTo>
                    <a:pt x="22787" y="7079"/>
                    <a:pt x="22996" y="7051"/>
                    <a:pt x="23200" y="7051"/>
                  </a:cubicBezTo>
                  <a:cubicBezTo>
                    <a:pt x="23680" y="7051"/>
                    <a:pt x="24130" y="7207"/>
                    <a:pt x="24554" y="7521"/>
                  </a:cubicBezTo>
                  <a:cubicBezTo>
                    <a:pt x="24628" y="7577"/>
                    <a:pt x="24744" y="7600"/>
                    <a:pt x="24850" y="7600"/>
                  </a:cubicBezTo>
                  <a:cubicBezTo>
                    <a:pt x="24883" y="7600"/>
                    <a:pt x="24915" y="7598"/>
                    <a:pt x="24944" y="7594"/>
                  </a:cubicBezTo>
                  <a:cubicBezTo>
                    <a:pt x="24987" y="7587"/>
                    <a:pt x="25031" y="7584"/>
                    <a:pt x="25077" y="7584"/>
                  </a:cubicBezTo>
                  <a:cubicBezTo>
                    <a:pt x="25849" y="7584"/>
                    <a:pt x="27010" y="8490"/>
                    <a:pt x="26715" y="9407"/>
                  </a:cubicBezTo>
                  <a:cubicBezTo>
                    <a:pt x="26680" y="9517"/>
                    <a:pt x="26754" y="9705"/>
                    <a:pt x="26838" y="9799"/>
                  </a:cubicBezTo>
                  <a:cubicBezTo>
                    <a:pt x="27174" y="10180"/>
                    <a:pt x="27358" y="10602"/>
                    <a:pt x="27330" y="11117"/>
                  </a:cubicBezTo>
                  <a:cubicBezTo>
                    <a:pt x="27288" y="11880"/>
                    <a:pt x="26903" y="12468"/>
                    <a:pt x="26390" y="12995"/>
                  </a:cubicBezTo>
                  <a:cubicBezTo>
                    <a:pt x="26310" y="13077"/>
                    <a:pt x="26215" y="13220"/>
                    <a:pt x="26238" y="13307"/>
                  </a:cubicBezTo>
                  <a:cubicBezTo>
                    <a:pt x="26559" y="14515"/>
                    <a:pt x="25929" y="15361"/>
                    <a:pt x="25099" y="16043"/>
                  </a:cubicBezTo>
                  <a:cubicBezTo>
                    <a:pt x="24186" y="16793"/>
                    <a:pt x="23121" y="17180"/>
                    <a:pt x="21957" y="17180"/>
                  </a:cubicBezTo>
                  <a:cubicBezTo>
                    <a:pt x="21789" y="17180"/>
                    <a:pt x="21619" y="17172"/>
                    <a:pt x="21447" y="17156"/>
                  </a:cubicBezTo>
                  <a:cubicBezTo>
                    <a:pt x="20987" y="17113"/>
                    <a:pt x="20535" y="16998"/>
                    <a:pt x="20022" y="16905"/>
                  </a:cubicBezTo>
                  <a:cubicBezTo>
                    <a:pt x="20883" y="16743"/>
                    <a:pt x="21659" y="16613"/>
                    <a:pt x="22427" y="16448"/>
                  </a:cubicBezTo>
                  <a:cubicBezTo>
                    <a:pt x="24391" y="16026"/>
                    <a:pt x="25415" y="15110"/>
                    <a:pt x="25597" y="13036"/>
                  </a:cubicBezTo>
                  <a:cubicBezTo>
                    <a:pt x="25613" y="12843"/>
                    <a:pt x="25782" y="12622"/>
                    <a:pt x="25942" y="12492"/>
                  </a:cubicBezTo>
                  <a:cubicBezTo>
                    <a:pt x="26619" y="11942"/>
                    <a:pt x="26843" y="10662"/>
                    <a:pt x="26368" y="10024"/>
                  </a:cubicBezTo>
                  <a:cubicBezTo>
                    <a:pt x="26254" y="9866"/>
                    <a:pt x="26188" y="9679"/>
                    <a:pt x="26175" y="9485"/>
                  </a:cubicBezTo>
                  <a:cubicBezTo>
                    <a:pt x="26130" y="8703"/>
                    <a:pt x="25703" y="8159"/>
                    <a:pt x="24961" y="8030"/>
                  </a:cubicBezTo>
                  <a:cubicBezTo>
                    <a:pt x="24450" y="7941"/>
                    <a:pt x="23911" y="7962"/>
                    <a:pt x="23501" y="7558"/>
                  </a:cubicBezTo>
                  <a:cubicBezTo>
                    <a:pt x="23445" y="7503"/>
                    <a:pt x="23339" y="7479"/>
                    <a:pt x="23255" y="7477"/>
                  </a:cubicBezTo>
                  <a:cubicBezTo>
                    <a:pt x="22717" y="7462"/>
                    <a:pt x="22176" y="7460"/>
                    <a:pt x="21607" y="7453"/>
                  </a:cubicBezTo>
                  <a:cubicBezTo>
                    <a:pt x="21609" y="7302"/>
                    <a:pt x="21628" y="7066"/>
                    <a:pt x="21611" y="6834"/>
                  </a:cubicBezTo>
                  <a:cubicBezTo>
                    <a:pt x="21572" y="6326"/>
                    <a:pt x="21345" y="5925"/>
                    <a:pt x="20844" y="5762"/>
                  </a:cubicBezTo>
                  <a:cubicBezTo>
                    <a:pt x="20559" y="5669"/>
                    <a:pt x="20489" y="5531"/>
                    <a:pt x="20470" y="5236"/>
                  </a:cubicBezTo>
                  <a:cubicBezTo>
                    <a:pt x="20416" y="4353"/>
                    <a:pt x="19517" y="3491"/>
                    <a:pt x="18647" y="3456"/>
                  </a:cubicBezTo>
                  <a:cubicBezTo>
                    <a:pt x="18363" y="3445"/>
                    <a:pt x="18250" y="3363"/>
                    <a:pt x="18199" y="3062"/>
                  </a:cubicBezTo>
                  <a:cubicBezTo>
                    <a:pt x="18066" y="2259"/>
                    <a:pt x="17073" y="1472"/>
                    <a:pt x="16268" y="1472"/>
                  </a:cubicBezTo>
                  <a:cubicBezTo>
                    <a:pt x="16186" y="1472"/>
                    <a:pt x="16106" y="1480"/>
                    <a:pt x="16029" y="1497"/>
                  </a:cubicBezTo>
                  <a:cubicBezTo>
                    <a:pt x="15197" y="1683"/>
                    <a:pt x="14424" y="2001"/>
                    <a:pt x="14123" y="2895"/>
                  </a:cubicBezTo>
                  <a:cubicBezTo>
                    <a:pt x="13837" y="2866"/>
                    <a:pt x="13583" y="2797"/>
                    <a:pt x="13349" y="2797"/>
                  </a:cubicBezTo>
                  <a:cubicBezTo>
                    <a:pt x="13289" y="2797"/>
                    <a:pt x="13230" y="2802"/>
                    <a:pt x="13173" y="2813"/>
                  </a:cubicBezTo>
                  <a:cubicBezTo>
                    <a:pt x="12549" y="2934"/>
                    <a:pt x="12051" y="3285"/>
                    <a:pt x="11683" y="3822"/>
                  </a:cubicBezTo>
                  <a:cubicBezTo>
                    <a:pt x="11605" y="3935"/>
                    <a:pt x="11428" y="4024"/>
                    <a:pt x="11285" y="4045"/>
                  </a:cubicBezTo>
                  <a:cubicBezTo>
                    <a:pt x="10633" y="4138"/>
                    <a:pt x="10081" y="4396"/>
                    <a:pt x="9847" y="5035"/>
                  </a:cubicBezTo>
                  <a:cubicBezTo>
                    <a:pt x="9658" y="5552"/>
                    <a:pt x="9576" y="6107"/>
                    <a:pt x="9448" y="6635"/>
                  </a:cubicBezTo>
                  <a:cubicBezTo>
                    <a:pt x="9178" y="6392"/>
                    <a:pt x="8862" y="6255"/>
                    <a:pt x="8515" y="6255"/>
                  </a:cubicBezTo>
                  <a:cubicBezTo>
                    <a:pt x="8295" y="6255"/>
                    <a:pt x="8063" y="6310"/>
                    <a:pt x="7822" y="6427"/>
                  </a:cubicBezTo>
                  <a:cubicBezTo>
                    <a:pt x="7798" y="6438"/>
                    <a:pt x="7769" y="6442"/>
                    <a:pt x="7738" y="6442"/>
                  </a:cubicBezTo>
                  <a:cubicBezTo>
                    <a:pt x="7697" y="6442"/>
                    <a:pt x="7653" y="6435"/>
                    <a:pt x="7617" y="6425"/>
                  </a:cubicBezTo>
                  <a:cubicBezTo>
                    <a:pt x="7296" y="6338"/>
                    <a:pt x="7013" y="6292"/>
                    <a:pt x="6759" y="6292"/>
                  </a:cubicBezTo>
                  <a:cubicBezTo>
                    <a:pt x="6044" y="6292"/>
                    <a:pt x="5563" y="6654"/>
                    <a:pt x="5127" y="7473"/>
                  </a:cubicBezTo>
                  <a:cubicBezTo>
                    <a:pt x="4912" y="7411"/>
                    <a:pt x="4706" y="7381"/>
                    <a:pt x="4507" y="7381"/>
                  </a:cubicBezTo>
                  <a:cubicBezTo>
                    <a:pt x="3840" y="7381"/>
                    <a:pt x="3267" y="7715"/>
                    <a:pt x="2795" y="8263"/>
                  </a:cubicBezTo>
                  <a:cubicBezTo>
                    <a:pt x="2149" y="9011"/>
                    <a:pt x="2037" y="9855"/>
                    <a:pt x="2597" y="10704"/>
                  </a:cubicBezTo>
                  <a:cubicBezTo>
                    <a:pt x="2091" y="11377"/>
                    <a:pt x="2004" y="11819"/>
                    <a:pt x="2238" y="12581"/>
                  </a:cubicBezTo>
                  <a:cubicBezTo>
                    <a:pt x="2619" y="13811"/>
                    <a:pt x="3468" y="14666"/>
                    <a:pt x="4551" y="15272"/>
                  </a:cubicBezTo>
                  <a:cubicBezTo>
                    <a:pt x="5178" y="15621"/>
                    <a:pt x="5880" y="15831"/>
                    <a:pt x="6502" y="16084"/>
                  </a:cubicBezTo>
                  <a:cubicBezTo>
                    <a:pt x="6262" y="16168"/>
                    <a:pt x="5920" y="16204"/>
                    <a:pt x="5545" y="16204"/>
                  </a:cubicBezTo>
                  <a:cubicBezTo>
                    <a:pt x="4741" y="16204"/>
                    <a:pt x="3785" y="16040"/>
                    <a:pt x="3342" y="15838"/>
                  </a:cubicBezTo>
                  <a:cubicBezTo>
                    <a:pt x="2113" y="15279"/>
                    <a:pt x="1270" y="14394"/>
                    <a:pt x="1021" y="13012"/>
                  </a:cubicBezTo>
                  <a:cubicBezTo>
                    <a:pt x="844" y="12022"/>
                    <a:pt x="906" y="11111"/>
                    <a:pt x="1701" y="10379"/>
                  </a:cubicBezTo>
                  <a:cubicBezTo>
                    <a:pt x="1759" y="10327"/>
                    <a:pt x="1786" y="10240"/>
                    <a:pt x="1848" y="10139"/>
                  </a:cubicBezTo>
                  <a:cubicBezTo>
                    <a:pt x="1275" y="9861"/>
                    <a:pt x="1000" y="9398"/>
                    <a:pt x="1004" y="8802"/>
                  </a:cubicBezTo>
                  <a:cubicBezTo>
                    <a:pt x="1015" y="7232"/>
                    <a:pt x="2237" y="6469"/>
                    <a:pt x="3403" y="6469"/>
                  </a:cubicBezTo>
                  <a:cubicBezTo>
                    <a:pt x="3770" y="6469"/>
                    <a:pt x="4132" y="6544"/>
                    <a:pt x="4449" y="6694"/>
                  </a:cubicBezTo>
                  <a:cubicBezTo>
                    <a:pt x="4726" y="6826"/>
                    <a:pt x="4889" y="6904"/>
                    <a:pt x="5007" y="6904"/>
                  </a:cubicBezTo>
                  <a:cubicBezTo>
                    <a:pt x="5178" y="6904"/>
                    <a:pt x="5255" y="6741"/>
                    <a:pt x="5445" y="6341"/>
                  </a:cubicBezTo>
                  <a:cubicBezTo>
                    <a:pt x="5737" y="5728"/>
                    <a:pt x="6113" y="5433"/>
                    <a:pt x="6622" y="5433"/>
                  </a:cubicBezTo>
                  <a:cubicBezTo>
                    <a:pt x="6837" y="5433"/>
                    <a:pt x="7075" y="5486"/>
                    <a:pt x="7340" y="5589"/>
                  </a:cubicBezTo>
                  <a:cubicBezTo>
                    <a:pt x="7429" y="5623"/>
                    <a:pt x="7563" y="5674"/>
                    <a:pt x="7642" y="5674"/>
                  </a:cubicBezTo>
                  <a:cubicBezTo>
                    <a:pt x="7667" y="5674"/>
                    <a:pt x="7686" y="5669"/>
                    <a:pt x="7697" y="5658"/>
                  </a:cubicBezTo>
                  <a:cubicBezTo>
                    <a:pt x="7893" y="5464"/>
                    <a:pt x="8097" y="5400"/>
                    <a:pt x="8296" y="5400"/>
                  </a:cubicBezTo>
                  <a:cubicBezTo>
                    <a:pt x="8504" y="5400"/>
                    <a:pt x="8706" y="5469"/>
                    <a:pt x="8890" y="5529"/>
                  </a:cubicBezTo>
                  <a:cubicBezTo>
                    <a:pt x="9150" y="4961"/>
                    <a:pt x="9308" y="4346"/>
                    <a:pt x="9671" y="3892"/>
                  </a:cubicBezTo>
                  <a:cubicBezTo>
                    <a:pt x="9950" y="3542"/>
                    <a:pt x="10337" y="3329"/>
                    <a:pt x="10773" y="3329"/>
                  </a:cubicBezTo>
                  <a:cubicBezTo>
                    <a:pt x="10962" y="3329"/>
                    <a:pt x="11160" y="3369"/>
                    <a:pt x="11363" y="3456"/>
                  </a:cubicBezTo>
                  <a:cubicBezTo>
                    <a:pt x="11760" y="2455"/>
                    <a:pt x="12258" y="1967"/>
                    <a:pt x="12908" y="1967"/>
                  </a:cubicBezTo>
                  <a:cubicBezTo>
                    <a:pt x="13122" y="1967"/>
                    <a:pt x="13353" y="2020"/>
                    <a:pt x="13602" y="2125"/>
                  </a:cubicBezTo>
                  <a:cubicBezTo>
                    <a:pt x="13705" y="1466"/>
                    <a:pt x="13909" y="893"/>
                    <a:pt x="14604" y="602"/>
                  </a:cubicBezTo>
                  <a:cubicBezTo>
                    <a:pt x="15037" y="420"/>
                    <a:pt x="15478" y="288"/>
                    <a:pt x="15921" y="288"/>
                  </a:cubicBezTo>
                  <a:close/>
                  <a:moveTo>
                    <a:pt x="15920" y="1"/>
                  </a:moveTo>
                  <a:cubicBezTo>
                    <a:pt x="15851" y="1"/>
                    <a:pt x="15782" y="3"/>
                    <a:pt x="15713" y="7"/>
                  </a:cubicBezTo>
                  <a:cubicBezTo>
                    <a:pt x="14747" y="68"/>
                    <a:pt x="13816" y="332"/>
                    <a:pt x="13463" y="1438"/>
                  </a:cubicBezTo>
                  <a:cubicBezTo>
                    <a:pt x="13439" y="1516"/>
                    <a:pt x="13306" y="1613"/>
                    <a:pt x="13224" y="1613"/>
                  </a:cubicBezTo>
                  <a:cubicBezTo>
                    <a:pt x="13223" y="1613"/>
                    <a:pt x="13221" y="1612"/>
                    <a:pt x="13220" y="1612"/>
                  </a:cubicBezTo>
                  <a:cubicBezTo>
                    <a:pt x="13192" y="1611"/>
                    <a:pt x="13164" y="1611"/>
                    <a:pt x="13137" y="1611"/>
                  </a:cubicBezTo>
                  <a:cubicBezTo>
                    <a:pt x="12173" y="1611"/>
                    <a:pt x="11636" y="2213"/>
                    <a:pt x="11224" y="3000"/>
                  </a:cubicBezTo>
                  <a:cubicBezTo>
                    <a:pt x="11211" y="3025"/>
                    <a:pt x="11181" y="3039"/>
                    <a:pt x="11161" y="3060"/>
                  </a:cubicBezTo>
                  <a:cubicBezTo>
                    <a:pt x="11063" y="3052"/>
                    <a:pt x="10970" y="3047"/>
                    <a:pt x="10881" y="3047"/>
                  </a:cubicBezTo>
                  <a:cubicBezTo>
                    <a:pt x="9913" y="3047"/>
                    <a:pt x="9410" y="3557"/>
                    <a:pt x="8784" y="5037"/>
                  </a:cubicBezTo>
                  <a:cubicBezTo>
                    <a:pt x="8388" y="5126"/>
                    <a:pt x="8047" y="5208"/>
                    <a:pt x="7703" y="5279"/>
                  </a:cubicBezTo>
                  <a:cubicBezTo>
                    <a:pt x="7642" y="5292"/>
                    <a:pt x="7574" y="5306"/>
                    <a:pt x="7511" y="5306"/>
                  </a:cubicBezTo>
                  <a:cubicBezTo>
                    <a:pt x="7477" y="5306"/>
                    <a:pt x="7445" y="5302"/>
                    <a:pt x="7417" y="5292"/>
                  </a:cubicBezTo>
                  <a:cubicBezTo>
                    <a:pt x="7147" y="5189"/>
                    <a:pt x="6893" y="5140"/>
                    <a:pt x="6657" y="5140"/>
                  </a:cubicBezTo>
                  <a:cubicBezTo>
                    <a:pt x="5936" y="5140"/>
                    <a:pt x="5386" y="5596"/>
                    <a:pt x="5068" y="6345"/>
                  </a:cubicBezTo>
                  <a:cubicBezTo>
                    <a:pt x="5040" y="6410"/>
                    <a:pt x="4999" y="6470"/>
                    <a:pt x="4949" y="6562"/>
                  </a:cubicBezTo>
                  <a:cubicBezTo>
                    <a:pt x="4451" y="6308"/>
                    <a:pt x="3940" y="6168"/>
                    <a:pt x="3429" y="6168"/>
                  </a:cubicBezTo>
                  <a:cubicBezTo>
                    <a:pt x="3045" y="6168"/>
                    <a:pt x="2660" y="6247"/>
                    <a:pt x="2281" y="6416"/>
                  </a:cubicBezTo>
                  <a:cubicBezTo>
                    <a:pt x="1887" y="6588"/>
                    <a:pt x="1502" y="6912"/>
                    <a:pt x="1253" y="7267"/>
                  </a:cubicBezTo>
                  <a:cubicBezTo>
                    <a:pt x="536" y="8279"/>
                    <a:pt x="614" y="9300"/>
                    <a:pt x="1387" y="10199"/>
                  </a:cubicBezTo>
                  <a:cubicBezTo>
                    <a:pt x="1385" y="10227"/>
                    <a:pt x="1393" y="10262"/>
                    <a:pt x="1380" y="10284"/>
                  </a:cubicBezTo>
                  <a:cubicBezTo>
                    <a:pt x="1" y="12438"/>
                    <a:pt x="1013" y="15444"/>
                    <a:pt x="3470" y="16175"/>
                  </a:cubicBezTo>
                  <a:cubicBezTo>
                    <a:pt x="4401" y="16451"/>
                    <a:pt x="5441" y="16377"/>
                    <a:pt x="6434" y="16414"/>
                  </a:cubicBezTo>
                  <a:cubicBezTo>
                    <a:pt x="6477" y="16416"/>
                    <a:pt x="6520" y="16417"/>
                    <a:pt x="6563" y="16417"/>
                  </a:cubicBezTo>
                  <a:cubicBezTo>
                    <a:pt x="6998" y="16417"/>
                    <a:pt x="7438" y="16337"/>
                    <a:pt x="7874" y="16292"/>
                  </a:cubicBezTo>
                  <a:cubicBezTo>
                    <a:pt x="8006" y="16281"/>
                    <a:pt x="8134" y="16249"/>
                    <a:pt x="8255" y="16199"/>
                  </a:cubicBezTo>
                  <a:cubicBezTo>
                    <a:pt x="8804" y="15958"/>
                    <a:pt x="9488" y="15839"/>
                    <a:pt x="10184" y="15839"/>
                  </a:cubicBezTo>
                  <a:cubicBezTo>
                    <a:pt x="11061" y="15839"/>
                    <a:pt x="11958" y="16027"/>
                    <a:pt x="12632" y="16394"/>
                  </a:cubicBezTo>
                  <a:cubicBezTo>
                    <a:pt x="13037" y="16615"/>
                    <a:pt x="13433" y="16784"/>
                    <a:pt x="13868" y="16784"/>
                  </a:cubicBezTo>
                  <a:cubicBezTo>
                    <a:pt x="14081" y="16784"/>
                    <a:pt x="14304" y="16744"/>
                    <a:pt x="14541" y="16648"/>
                  </a:cubicBezTo>
                  <a:cubicBezTo>
                    <a:pt x="14954" y="16482"/>
                    <a:pt x="15367" y="16418"/>
                    <a:pt x="15781" y="16418"/>
                  </a:cubicBezTo>
                  <a:cubicBezTo>
                    <a:pt x="16432" y="16418"/>
                    <a:pt x="17086" y="16575"/>
                    <a:pt x="17753" y="16732"/>
                  </a:cubicBezTo>
                  <a:cubicBezTo>
                    <a:pt x="19152" y="17059"/>
                    <a:pt x="20601" y="17392"/>
                    <a:pt x="22022" y="17392"/>
                  </a:cubicBezTo>
                  <a:cubicBezTo>
                    <a:pt x="22110" y="17392"/>
                    <a:pt x="22197" y="17391"/>
                    <a:pt x="22284" y="17388"/>
                  </a:cubicBezTo>
                  <a:cubicBezTo>
                    <a:pt x="24170" y="17332"/>
                    <a:pt x="25742" y="16438"/>
                    <a:pt x="26490" y="14525"/>
                  </a:cubicBezTo>
                  <a:cubicBezTo>
                    <a:pt x="26542" y="14389"/>
                    <a:pt x="26650" y="14231"/>
                    <a:pt x="26620" y="14112"/>
                  </a:cubicBezTo>
                  <a:cubicBezTo>
                    <a:pt x="26429" y="13343"/>
                    <a:pt x="26931" y="12836"/>
                    <a:pt x="27271" y="12263"/>
                  </a:cubicBezTo>
                  <a:cubicBezTo>
                    <a:pt x="27760" y="11438"/>
                    <a:pt x="27828" y="10615"/>
                    <a:pt x="27247" y="9796"/>
                  </a:cubicBezTo>
                  <a:cubicBezTo>
                    <a:pt x="27157" y="9671"/>
                    <a:pt x="27072" y="9509"/>
                    <a:pt x="27072" y="9365"/>
                  </a:cubicBezTo>
                  <a:cubicBezTo>
                    <a:pt x="27072" y="8532"/>
                    <a:pt x="26581" y="7702"/>
                    <a:pt x="25790" y="7425"/>
                  </a:cubicBezTo>
                  <a:cubicBezTo>
                    <a:pt x="25004" y="7150"/>
                    <a:pt x="24188" y="6951"/>
                    <a:pt x="23378" y="6758"/>
                  </a:cubicBezTo>
                  <a:cubicBezTo>
                    <a:pt x="23266" y="6730"/>
                    <a:pt x="23150" y="6723"/>
                    <a:pt x="23030" y="6723"/>
                  </a:cubicBezTo>
                  <a:cubicBezTo>
                    <a:pt x="22865" y="6723"/>
                    <a:pt x="22694" y="6737"/>
                    <a:pt x="22517" y="6737"/>
                  </a:cubicBezTo>
                  <a:cubicBezTo>
                    <a:pt x="22506" y="6737"/>
                    <a:pt x="22494" y="6737"/>
                    <a:pt x="22482" y="6737"/>
                  </a:cubicBezTo>
                  <a:cubicBezTo>
                    <a:pt x="22542" y="5853"/>
                    <a:pt x="22191" y="5256"/>
                    <a:pt x="21299" y="5022"/>
                  </a:cubicBezTo>
                  <a:cubicBezTo>
                    <a:pt x="21289" y="4439"/>
                    <a:pt x="21306" y="3850"/>
                    <a:pt x="20881" y="3368"/>
                  </a:cubicBezTo>
                  <a:cubicBezTo>
                    <a:pt x="20533" y="2973"/>
                    <a:pt x="20119" y="2712"/>
                    <a:pt x="19597" y="2685"/>
                  </a:cubicBezTo>
                  <a:cubicBezTo>
                    <a:pt x="19303" y="2668"/>
                    <a:pt x="19169" y="2558"/>
                    <a:pt x="19060" y="2283"/>
                  </a:cubicBezTo>
                  <a:cubicBezTo>
                    <a:pt x="18507" y="894"/>
                    <a:pt x="17314" y="1"/>
                    <a:pt x="159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5" name="Google Shape;675;p6"/>
            <p:cNvGrpSpPr/>
            <p:nvPr/>
          </p:nvGrpSpPr>
          <p:grpSpPr>
            <a:xfrm>
              <a:off x="5701741" y="3836395"/>
              <a:ext cx="1289491" cy="821500"/>
              <a:chOff x="5701741" y="3836395"/>
              <a:chExt cx="1289491" cy="821500"/>
            </a:xfrm>
          </p:grpSpPr>
          <p:sp>
            <p:nvSpPr>
              <p:cNvPr id="676" name="Google Shape;676;p6"/>
              <p:cNvSpPr/>
              <p:nvPr/>
            </p:nvSpPr>
            <p:spPr>
              <a:xfrm>
                <a:off x="6137682" y="3911094"/>
                <a:ext cx="817658" cy="685475"/>
              </a:xfrm>
              <a:custGeom>
                <a:avLst/>
                <a:gdLst/>
                <a:ahLst/>
                <a:cxnLst/>
                <a:rect l="l" t="t" r="r" b="b"/>
                <a:pathLst>
                  <a:path w="16813" h="14095" extrusionOk="0">
                    <a:moveTo>
                      <a:pt x="6440" y="1"/>
                    </a:moveTo>
                    <a:cubicBezTo>
                      <a:pt x="5411" y="1"/>
                      <a:pt x="4652" y="607"/>
                      <a:pt x="4359" y="1758"/>
                    </a:cubicBezTo>
                    <a:cubicBezTo>
                      <a:pt x="4229" y="1634"/>
                      <a:pt x="4172" y="1550"/>
                      <a:pt x="4094" y="1509"/>
                    </a:cubicBezTo>
                    <a:cubicBezTo>
                      <a:pt x="3921" y="1421"/>
                      <a:pt x="3711" y="1254"/>
                      <a:pt x="3559" y="1254"/>
                    </a:cubicBezTo>
                    <a:cubicBezTo>
                      <a:pt x="3541" y="1254"/>
                      <a:pt x="3523" y="1256"/>
                      <a:pt x="3506" y="1262"/>
                    </a:cubicBezTo>
                    <a:cubicBezTo>
                      <a:pt x="2884" y="1472"/>
                      <a:pt x="2167" y="1609"/>
                      <a:pt x="2031" y="2449"/>
                    </a:cubicBezTo>
                    <a:cubicBezTo>
                      <a:pt x="2022" y="2507"/>
                      <a:pt x="1890" y="2589"/>
                      <a:pt x="1815" y="2589"/>
                    </a:cubicBezTo>
                    <a:cubicBezTo>
                      <a:pt x="1813" y="2589"/>
                      <a:pt x="1812" y="2589"/>
                      <a:pt x="1810" y="2589"/>
                    </a:cubicBezTo>
                    <a:cubicBezTo>
                      <a:pt x="1757" y="2585"/>
                      <a:pt x="1705" y="2584"/>
                      <a:pt x="1654" y="2584"/>
                    </a:cubicBezTo>
                    <a:cubicBezTo>
                      <a:pt x="667" y="2584"/>
                      <a:pt x="1" y="3210"/>
                      <a:pt x="11" y="4267"/>
                    </a:cubicBezTo>
                    <a:cubicBezTo>
                      <a:pt x="15" y="4763"/>
                      <a:pt x="145" y="5288"/>
                      <a:pt x="350" y="5742"/>
                    </a:cubicBezTo>
                    <a:cubicBezTo>
                      <a:pt x="773" y="6688"/>
                      <a:pt x="1284" y="7596"/>
                      <a:pt x="1775" y="8550"/>
                    </a:cubicBezTo>
                    <a:cubicBezTo>
                      <a:pt x="2057" y="8224"/>
                      <a:pt x="2193" y="7944"/>
                      <a:pt x="1988" y="7502"/>
                    </a:cubicBezTo>
                    <a:cubicBezTo>
                      <a:pt x="1602" y="6665"/>
                      <a:pt x="1299" y="5792"/>
                      <a:pt x="950" y="4939"/>
                    </a:cubicBezTo>
                    <a:cubicBezTo>
                      <a:pt x="840" y="4675"/>
                      <a:pt x="691" y="4426"/>
                      <a:pt x="561" y="4170"/>
                    </a:cubicBezTo>
                    <a:lnTo>
                      <a:pt x="639" y="4077"/>
                    </a:lnTo>
                    <a:cubicBezTo>
                      <a:pt x="732" y="4159"/>
                      <a:pt x="870" y="4222"/>
                      <a:pt x="911" y="4324"/>
                    </a:cubicBezTo>
                    <a:cubicBezTo>
                      <a:pt x="1371" y="5445"/>
                      <a:pt x="1817" y="6572"/>
                      <a:pt x="2267" y="7700"/>
                    </a:cubicBezTo>
                    <a:cubicBezTo>
                      <a:pt x="2843" y="7403"/>
                      <a:pt x="2910" y="7303"/>
                      <a:pt x="2728" y="6762"/>
                    </a:cubicBezTo>
                    <a:cubicBezTo>
                      <a:pt x="2397" y="5781"/>
                      <a:pt x="2037" y="4807"/>
                      <a:pt x="1695" y="3830"/>
                    </a:cubicBezTo>
                    <a:cubicBezTo>
                      <a:pt x="1659" y="3724"/>
                      <a:pt x="1673" y="3601"/>
                      <a:pt x="1663" y="3486"/>
                    </a:cubicBezTo>
                    <a:lnTo>
                      <a:pt x="1803" y="3460"/>
                    </a:lnTo>
                    <a:cubicBezTo>
                      <a:pt x="2018" y="4068"/>
                      <a:pt x="2236" y="4675"/>
                      <a:pt x="2449" y="5283"/>
                    </a:cubicBezTo>
                    <a:cubicBezTo>
                      <a:pt x="2661" y="5892"/>
                      <a:pt x="2867" y="6498"/>
                      <a:pt x="3075" y="7106"/>
                    </a:cubicBezTo>
                    <a:cubicBezTo>
                      <a:pt x="3705" y="6866"/>
                      <a:pt x="3722" y="6862"/>
                      <a:pt x="3583" y="6301"/>
                    </a:cubicBezTo>
                    <a:cubicBezTo>
                      <a:pt x="3300" y="5151"/>
                      <a:pt x="2995" y="4008"/>
                      <a:pt x="2711" y="2860"/>
                    </a:cubicBezTo>
                    <a:cubicBezTo>
                      <a:pt x="2691" y="2786"/>
                      <a:pt x="2754" y="2689"/>
                      <a:pt x="2778" y="2603"/>
                    </a:cubicBezTo>
                    <a:cubicBezTo>
                      <a:pt x="2847" y="2656"/>
                      <a:pt x="2966" y="2696"/>
                      <a:pt x="2981" y="2761"/>
                    </a:cubicBezTo>
                    <a:cubicBezTo>
                      <a:pt x="3284" y="4083"/>
                      <a:pt x="3575" y="5409"/>
                      <a:pt x="3873" y="6747"/>
                    </a:cubicBezTo>
                    <a:cubicBezTo>
                      <a:pt x="3940" y="6755"/>
                      <a:pt x="4001" y="6760"/>
                      <a:pt x="4058" y="6760"/>
                    </a:cubicBezTo>
                    <a:cubicBezTo>
                      <a:pt x="4325" y="6760"/>
                      <a:pt x="4470" y="6653"/>
                      <a:pt x="4484" y="6288"/>
                    </a:cubicBezTo>
                    <a:cubicBezTo>
                      <a:pt x="4525" y="5205"/>
                      <a:pt x="4614" y="4123"/>
                      <a:pt x="4686" y="3040"/>
                    </a:cubicBezTo>
                    <a:cubicBezTo>
                      <a:pt x="4690" y="2990"/>
                      <a:pt x="4720" y="2940"/>
                      <a:pt x="4811" y="2893"/>
                    </a:cubicBezTo>
                    <a:lnTo>
                      <a:pt x="4811" y="2893"/>
                    </a:lnTo>
                    <a:cubicBezTo>
                      <a:pt x="4870" y="4144"/>
                      <a:pt x="4751" y="5389"/>
                      <a:pt x="4720" y="6665"/>
                    </a:cubicBezTo>
                    <a:lnTo>
                      <a:pt x="5303" y="6799"/>
                    </a:lnTo>
                    <a:cubicBezTo>
                      <a:pt x="5530" y="5300"/>
                      <a:pt x="5753" y="3826"/>
                      <a:pt x="5987" y="2269"/>
                    </a:cubicBezTo>
                    <a:cubicBezTo>
                      <a:pt x="6054" y="2423"/>
                      <a:pt x="6182" y="2570"/>
                      <a:pt x="6162" y="2696"/>
                    </a:cubicBezTo>
                    <a:cubicBezTo>
                      <a:pt x="5950" y="4051"/>
                      <a:pt x="5716" y="5402"/>
                      <a:pt x="5485" y="6768"/>
                    </a:cubicBezTo>
                    <a:lnTo>
                      <a:pt x="6141" y="7030"/>
                    </a:lnTo>
                    <a:lnTo>
                      <a:pt x="7645" y="3113"/>
                    </a:lnTo>
                    <a:lnTo>
                      <a:pt x="7773" y="3137"/>
                    </a:lnTo>
                    <a:cubicBezTo>
                      <a:pt x="7771" y="3243"/>
                      <a:pt x="7799" y="3360"/>
                      <a:pt x="7763" y="3453"/>
                    </a:cubicBezTo>
                    <a:cubicBezTo>
                      <a:pt x="7327" y="4614"/>
                      <a:pt x="6890" y="5777"/>
                      <a:pt x="6431" y="6929"/>
                    </a:cubicBezTo>
                    <a:cubicBezTo>
                      <a:pt x="6245" y="7397"/>
                      <a:pt x="6728" y="7423"/>
                      <a:pt x="6886" y="7773"/>
                    </a:cubicBezTo>
                    <a:lnTo>
                      <a:pt x="8769" y="4053"/>
                    </a:lnTo>
                    <a:lnTo>
                      <a:pt x="8891" y="4062"/>
                    </a:lnTo>
                    <a:cubicBezTo>
                      <a:pt x="8877" y="4187"/>
                      <a:pt x="8897" y="4330"/>
                      <a:pt x="8845" y="4434"/>
                    </a:cubicBezTo>
                    <a:cubicBezTo>
                      <a:pt x="8289" y="5562"/>
                      <a:pt x="7702" y="6675"/>
                      <a:pt x="7182" y="7817"/>
                    </a:cubicBezTo>
                    <a:cubicBezTo>
                      <a:pt x="7109" y="7973"/>
                      <a:pt x="7351" y="8273"/>
                      <a:pt x="7490" y="8605"/>
                    </a:cubicBezTo>
                    <a:cubicBezTo>
                      <a:pt x="7823" y="8048"/>
                      <a:pt x="8081" y="7591"/>
                      <a:pt x="8360" y="7150"/>
                    </a:cubicBezTo>
                    <a:cubicBezTo>
                      <a:pt x="8639" y="6708"/>
                      <a:pt x="8940" y="6271"/>
                      <a:pt x="9233" y="5835"/>
                    </a:cubicBezTo>
                    <a:cubicBezTo>
                      <a:pt x="9492" y="5450"/>
                      <a:pt x="9750" y="5067"/>
                      <a:pt x="10010" y="4685"/>
                    </a:cubicBezTo>
                    <a:lnTo>
                      <a:pt x="10160" y="4796"/>
                    </a:lnTo>
                    <a:cubicBezTo>
                      <a:pt x="10079" y="4922"/>
                      <a:pt x="9995" y="5049"/>
                      <a:pt x="9915" y="5175"/>
                    </a:cubicBezTo>
                    <a:cubicBezTo>
                      <a:pt x="9211" y="6303"/>
                      <a:pt x="8479" y="7416"/>
                      <a:pt x="7823" y="8572"/>
                    </a:cubicBezTo>
                    <a:cubicBezTo>
                      <a:pt x="7676" y="8826"/>
                      <a:pt x="7793" y="9233"/>
                      <a:pt x="7788" y="9709"/>
                    </a:cubicBezTo>
                    <a:cubicBezTo>
                      <a:pt x="8897" y="8605"/>
                      <a:pt x="9625" y="7316"/>
                      <a:pt x="10885" y="6554"/>
                    </a:cubicBezTo>
                    <a:lnTo>
                      <a:pt x="10885" y="6554"/>
                    </a:lnTo>
                    <a:cubicBezTo>
                      <a:pt x="9895" y="7656"/>
                      <a:pt x="8904" y="8758"/>
                      <a:pt x="7886" y="9891"/>
                    </a:cubicBezTo>
                    <a:cubicBezTo>
                      <a:pt x="8112" y="9939"/>
                      <a:pt x="8274" y="9967"/>
                      <a:pt x="8408" y="9967"/>
                    </a:cubicBezTo>
                    <a:cubicBezTo>
                      <a:pt x="8684" y="9967"/>
                      <a:pt x="8845" y="9847"/>
                      <a:pt x="9209" y="9523"/>
                    </a:cubicBezTo>
                    <a:cubicBezTo>
                      <a:pt x="9999" y="8825"/>
                      <a:pt x="10792" y="8131"/>
                      <a:pt x="11692" y="7342"/>
                    </a:cubicBezTo>
                    <a:lnTo>
                      <a:pt x="11692" y="7342"/>
                    </a:lnTo>
                    <a:cubicBezTo>
                      <a:pt x="11651" y="7574"/>
                      <a:pt x="11671" y="7743"/>
                      <a:pt x="11602" y="7801"/>
                    </a:cubicBezTo>
                    <a:cubicBezTo>
                      <a:pt x="11166" y="8159"/>
                      <a:pt x="10694" y="8473"/>
                      <a:pt x="10265" y="8838"/>
                    </a:cubicBezTo>
                    <a:cubicBezTo>
                      <a:pt x="9783" y="9243"/>
                      <a:pt x="9332" y="9687"/>
                      <a:pt x="8830" y="10147"/>
                    </a:cubicBezTo>
                    <a:lnTo>
                      <a:pt x="9449" y="10636"/>
                    </a:lnTo>
                    <a:lnTo>
                      <a:pt x="12979" y="7821"/>
                    </a:lnTo>
                    <a:lnTo>
                      <a:pt x="13098" y="7894"/>
                    </a:lnTo>
                    <a:cubicBezTo>
                      <a:pt x="13039" y="7999"/>
                      <a:pt x="13003" y="8139"/>
                      <a:pt x="12912" y="8208"/>
                    </a:cubicBezTo>
                    <a:cubicBezTo>
                      <a:pt x="11818" y="9060"/>
                      <a:pt x="10712" y="9902"/>
                      <a:pt x="9584" y="10766"/>
                    </a:cubicBezTo>
                    <a:cubicBezTo>
                      <a:pt x="9818" y="11089"/>
                      <a:pt x="9923" y="11234"/>
                      <a:pt x="10066" y="11234"/>
                    </a:cubicBezTo>
                    <a:cubicBezTo>
                      <a:pt x="10170" y="11234"/>
                      <a:pt x="10295" y="11158"/>
                      <a:pt x="10504" y="11019"/>
                    </a:cubicBezTo>
                    <a:cubicBezTo>
                      <a:pt x="11504" y="10352"/>
                      <a:pt x="12481" y="9653"/>
                      <a:pt x="13468" y="8969"/>
                    </a:cubicBezTo>
                    <a:cubicBezTo>
                      <a:pt x="13592" y="8882"/>
                      <a:pt x="13719" y="8800"/>
                      <a:pt x="13845" y="8717"/>
                    </a:cubicBezTo>
                    <a:lnTo>
                      <a:pt x="13947" y="8819"/>
                    </a:lnTo>
                    <a:cubicBezTo>
                      <a:pt x="13879" y="8912"/>
                      <a:pt x="13825" y="9033"/>
                      <a:pt x="13732" y="9096"/>
                    </a:cubicBezTo>
                    <a:cubicBezTo>
                      <a:pt x="12743" y="9778"/>
                      <a:pt x="11747" y="10450"/>
                      <a:pt x="10753" y="11127"/>
                    </a:cubicBezTo>
                    <a:cubicBezTo>
                      <a:pt x="10692" y="11168"/>
                      <a:pt x="10642" y="11233"/>
                      <a:pt x="10575" y="11255"/>
                    </a:cubicBezTo>
                    <a:cubicBezTo>
                      <a:pt x="10060" y="11422"/>
                      <a:pt x="10116" y="11751"/>
                      <a:pt x="10335" y="12156"/>
                    </a:cubicBezTo>
                    <a:cubicBezTo>
                      <a:pt x="10419" y="12143"/>
                      <a:pt x="10523" y="12149"/>
                      <a:pt x="10608" y="12110"/>
                    </a:cubicBezTo>
                    <a:cubicBezTo>
                      <a:pt x="12009" y="11478"/>
                      <a:pt x="13407" y="10841"/>
                      <a:pt x="14808" y="10211"/>
                    </a:cubicBezTo>
                    <a:cubicBezTo>
                      <a:pt x="14850" y="10192"/>
                      <a:pt x="14897" y="10182"/>
                      <a:pt x="14947" y="10182"/>
                    </a:cubicBezTo>
                    <a:cubicBezTo>
                      <a:pt x="15022" y="10182"/>
                      <a:pt x="15102" y="10204"/>
                      <a:pt x="15179" y="10248"/>
                    </a:cubicBezTo>
                    <a:cubicBezTo>
                      <a:pt x="13750" y="10898"/>
                      <a:pt x="12336" y="11586"/>
                      <a:pt x="10885" y="12180"/>
                    </a:cubicBezTo>
                    <a:cubicBezTo>
                      <a:pt x="10292" y="12424"/>
                      <a:pt x="10242" y="12825"/>
                      <a:pt x="10227" y="13360"/>
                    </a:cubicBezTo>
                    <a:lnTo>
                      <a:pt x="13918" y="12260"/>
                    </a:lnTo>
                    <a:cubicBezTo>
                      <a:pt x="13934" y="12292"/>
                      <a:pt x="13949" y="12325"/>
                      <a:pt x="13962" y="12357"/>
                    </a:cubicBezTo>
                    <a:cubicBezTo>
                      <a:pt x="13836" y="12414"/>
                      <a:pt x="13711" y="12481"/>
                      <a:pt x="13581" y="12524"/>
                    </a:cubicBezTo>
                    <a:cubicBezTo>
                      <a:pt x="12554" y="12860"/>
                      <a:pt x="11528" y="13204"/>
                      <a:pt x="10491" y="13520"/>
                    </a:cubicBezTo>
                    <a:cubicBezTo>
                      <a:pt x="10185" y="13613"/>
                      <a:pt x="9995" y="13747"/>
                      <a:pt x="10012" y="14094"/>
                    </a:cubicBezTo>
                    <a:cubicBezTo>
                      <a:pt x="10618" y="13998"/>
                      <a:pt x="11231" y="13895"/>
                      <a:pt x="11844" y="13802"/>
                    </a:cubicBezTo>
                    <a:cubicBezTo>
                      <a:pt x="12732" y="13667"/>
                      <a:pt x="13620" y="13542"/>
                      <a:pt x="14509" y="13403"/>
                    </a:cubicBezTo>
                    <a:cubicBezTo>
                      <a:pt x="14581" y="13392"/>
                      <a:pt x="14663" y="13329"/>
                      <a:pt x="14709" y="13267"/>
                    </a:cubicBezTo>
                    <a:cubicBezTo>
                      <a:pt x="15224" y="12604"/>
                      <a:pt x="15592" y="11900"/>
                      <a:pt x="15399" y="11010"/>
                    </a:cubicBezTo>
                    <a:cubicBezTo>
                      <a:pt x="15374" y="10906"/>
                      <a:pt x="15525" y="10705"/>
                      <a:pt x="15646" y="10640"/>
                    </a:cubicBezTo>
                    <a:cubicBezTo>
                      <a:pt x="16326" y="10268"/>
                      <a:pt x="16813" y="9261"/>
                      <a:pt x="16417" y="8668"/>
                    </a:cubicBezTo>
                    <a:cubicBezTo>
                      <a:pt x="16110" y="8208"/>
                      <a:pt x="16073" y="7762"/>
                      <a:pt x="15989" y="7269"/>
                    </a:cubicBezTo>
                    <a:cubicBezTo>
                      <a:pt x="15900" y="6736"/>
                      <a:pt x="15408" y="6576"/>
                      <a:pt x="14940" y="6463"/>
                    </a:cubicBezTo>
                    <a:cubicBezTo>
                      <a:pt x="14820" y="6433"/>
                      <a:pt x="14695" y="6424"/>
                      <a:pt x="14569" y="6424"/>
                    </a:cubicBezTo>
                    <a:cubicBezTo>
                      <a:pt x="14532" y="6424"/>
                      <a:pt x="14495" y="6424"/>
                      <a:pt x="14458" y="6426"/>
                    </a:cubicBezTo>
                    <a:cubicBezTo>
                      <a:pt x="14436" y="6427"/>
                      <a:pt x="14415" y="6427"/>
                      <a:pt x="14393" y="6427"/>
                    </a:cubicBezTo>
                    <a:cubicBezTo>
                      <a:pt x="14139" y="6427"/>
                      <a:pt x="13947" y="6362"/>
                      <a:pt x="13713" y="6156"/>
                    </a:cubicBezTo>
                    <a:cubicBezTo>
                      <a:pt x="13472" y="5943"/>
                      <a:pt x="13196" y="5863"/>
                      <a:pt x="12908" y="5863"/>
                    </a:cubicBezTo>
                    <a:cubicBezTo>
                      <a:pt x="12625" y="5863"/>
                      <a:pt x="12331" y="5941"/>
                      <a:pt x="12048" y="6047"/>
                    </a:cubicBezTo>
                    <a:cubicBezTo>
                      <a:pt x="11877" y="6111"/>
                      <a:pt x="11762" y="6150"/>
                      <a:pt x="11685" y="6150"/>
                    </a:cubicBezTo>
                    <a:cubicBezTo>
                      <a:pt x="11545" y="6150"/>
                      <a:pt x="11533" y="6021"/>
                      <a:pt x="11541" y="5684"/>
                    </a:cubicBezTo>
                    <a:cubicBezTo>
                      <a:pt x="11547" y="5478"/>
                      <a:pt x="11558" y="5272"/>
                      <a:pt x="11554" y="5067"/>
                    </a:cubicBezTo>
                    <a:cubicBezTo>
                      <a:pt x="11543" y="4569"/>
                      <a:pt x="11194" y="4192"/>
                      <a:pt x="10694" y="4122"/>
                    </a:cubicBezTo>
                    <a:cubicBezTo>
                      <a:pt x="10595" y="4109"/>
                      <a:pt x="10497" y="4086"/>
                      <a:pt x="10398" y="4064"/>
                    </a:cubicBezTo>
                    <a:cubicBezTo>
                      <a:pt x="10387" y="4062"/>
                      <a:pt x="10378" y="4044"/>
                      <a:pt x="10369" y="4034"/>
                    </a:cubicBezTo>
                    <a:cubicBezTo>
                      <a:pt x="10493" y="2650"/>
                      <a:pt x="9798" y="1931"/>
                      <a:pt x="8250" y="1892"/>
                    </a:cubicBezTo>
                    <a:cubicBezTo>
                      <a:pt x="8185" y="836"/>
                      <a:pt x="7637" y="56"/>
                      <a:pt x="6572" y="4"/>
                    </a:cubicBezTo>
                    <a:cubicBezTo>
                      <a:pt x="6528" y="2"/>
                      <a:pt x="6483" y="1"/>
                      <a:pt x="644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6"/>
              <p:cNvSpPr/>
              <p:nvPr/>
            </p:nvSpPr>
            <p:spPr>
              <a:xfrm>
                <a:off x="5701741" y="3836395"/>
                <a:ext cx="1289491" cy="821500"/>
              </a:xfrm>
              <a:custGeom>
                <a:avLst/>
                <a:gdLst/>
                <a:ahLst/>
                <a:cxnLst/>
                <a:rect l="l" t="t" r="r" b="b"/>
                <a:pathLst>
                  <a:path w="26515" h="16892" extrusionOk="0">
                    <a:moveTo>
                      <a:pt x="15077" y="0"/>
                    </a:moveTo>
                    <a:cubicBezTo>
                      <a:pt x="14634" y="0"/>
                      <a:pt x="14193" y="132"/>
                      <a:pt x="13760" y="314"/>
                    </a:cubicBezTo>
                    <a:cubicBezTo>
                      <a:pt x="13067" y="605"/>
                      <a:pt x="12863" y="1178"/>
                      <a:pt x="12758" y="1837"/>
                    </a:cubicBezTo>
                    <a:cubicBezTo>
                      <a:pt x="12509" y="1732"/>
                      <a:pt x="12278" y="1679"/>
                      <a:pt x="12064" y="1679"/>
                    </a:cubicBezTo>
                    <a:cubicBezTo>
                      <a:pt x="11414" y="1679"/>
                      <a:pt x="10916" y="2167"/>
                      <a:pt x="10519" y="3168"/>
                    </a:cubicBezTo>
                    <a:cubicBezTo>
                      <a:pt x="10317" y="3081"/>
                      <a:pt x="10119" y="3041"/>
                      <a:pt x="9930" y="3041"/>
                    </a:cubicBezTo>
                    <a:cubicBezTo>
                      <a:pt x="9494" y="3041"/>
                      <a:pt x="9107" y="3254"/>
                      <a:pt x="8827" y="3604"/>
                    </a:cubicBezTo>
                    <a:cubicBezTo>
                      <a:pt x="8466" y="4058"/>
                      <a:pt x="8306" y="4673"/>
                      <a:pt x="8046" y="5241"/>
                    </a:cubicBezTo>
                    <a:cubicBezTo>
                      <a:pt x="7862" y="5181"/>
                      <a:pt x="7660" y="5112"/>
                      <a:pt x="7453" y="5112"/>
                    </a:cubicBezTo>
                    <a:cubicBezTo>
                      <a:pt x="7254" y="5112"/>
                      <a:pt x="7050" y="5176"/>
                      <a:pt x="6855" y="5370"/>
                    </a:cubicBezTo>
                    <a:cubicBezTo>
                      <a:pt x="6843" y="5381"/>
                      <a:pt x="6824" y="5386"/>
                      <a:pt x="6800" y="5386"/>
                    </a:cubicBezTo>
                    <a:cubicBezTo>
                      <a:pt x="6720" y="5386"/>
                      <a:pt x="6587" y="5335"/>
                      <a:pt x="6498" y="5301"/>
                    </a:cubicBezTo>
                    <a:cubicBezTo>
                      <a:pt x="6232" y="5198"/>
                      <a:pt x="5994" y="5145"/>
                      <a:pt x="5779" y="5145"/>
                    </a:cubicBezTo>
                    <a:cubicBezTo>
                      <a:pt x="5269" y="5145"/>
                      <a:pt x="4893" y="5440"/>
                      <a:pt x="4601" y="6053"/>
                    </a:cubicBezTo>
                    <a:cubicBezTo>
                      <a:pt x="4411" y="6453"/>
                      <a:pt x="4334" y="6616"/>
                      <a:pt x="4163" y="6616"/>
                    </a:cubicBezTo>
                    <a:cubicBezTo>
                      <a:pt x="4045" y="6616"/>
                      <a:pt x="3882" y="6538"/>
                      <a:pt x="3605" y="6406"/>
                    </a:cubicBezTo>
                    <a:cubicBezTo>
                      <a:pt x="3288" y="6256"/>
                      <a:pt x="2927" y="6181"/>
                      <a:pt x="2559" y="6181"/>
                    </a:cubicBezTo>
                    <a:cubicBezTo>
                      <a:pt x="1393" y="6181"/>
                      <a:pt x="172" y="6944"/>
                      <a:pt x="160" y="8514"/>
                    </a:cubicBezTo>
                    <a:cubicBezTo>
                      <a:pt x="157" y="9110"/>
                      <a:pt x="433" y="9573"/>
                      <a:pt x="1004" y="9851"/>
                    </a:cubicBezTo>
                    <a:cubicBezTo>
                      <a:pt x="944" y="9952"/>
                      <a:pt x="917" y="10039"/>
                      <a:pt x="857" y="10091"/>
                    </a:cubicBezTo>
                    <a:cubicBezTo>
                      <a:pt x="62" y="10823"/>
                      <a:pt x="1" y="11734"/>
                      <a:pt x="179" y="12724"/>
                    </a:cubicBezTo>
                    <a:cubicBezTo>
                      <a:pt x="426" y="14106"/>
                      <a:pt x="1270" y="14991"/>
                      <a:pt x="2498" y="15550"/>
                    </a:cubicBezTo>
                    <a:cubicBezTo>
                      <a:pt x="2941" y="15752"/>
                      <a:pt x="3897" y="15916"/>
                      <a:pt x="4701" y="15916"/>
                    </a:cubicBezTo>
                    <a:cubicBezTo>
                      <a:pt x="5077" y="15916"/>
                      <a:pt x="5419" y="15880"/>
                      <a:pt x="5660" y="15796"/>
                    </a:cubicBezTo>
                    <a:cubicBezTo>
                      <a:pt x="5038" y="15543"/>
                      <a:pt x="4334" y="15333"/>
                      <a:pt x="3709" y="14984"/>
                    </a:cubicBezTo>
                    <a:cubicBezTo>
                      <a:pt x="2624" y="14378"/>
                      <a:pt x="1775" y="13523"/>
                      <a:pt x="1396" y="12293"/>
                    </a:cubicBezTo>
                    <a:cubicBezTo>
                      <a:pt x="1160" y="11531"/>
                      <a:pt x="1247" y="11089"/>
                      <a:pt x="1755" y="10416"/>
                    </a:cubicBezTo>
                    <a:cubicBezTo>
                      <a:pt x="1193" y="9567"/>
                      <a:pt x="1305" y="8723"/>
                      <a:pt x="1952" y="7975"/>
                    </a:cubicBezTo>
                    <a:cubicBezTo>
                      <a:pt x="2423" y="7427"/>
                      <a:pt x="2996" y="7093"/>
                      <a:pt x="3664" y="7093"/>
                    </a:cubicBezTo>
                    <a:cubicBezTo>
                      <a:pt x="3862" y="7093"/>
                      <a:pt x="4069" y="7123"/>
                      <a:pt x="4284" y="7185"/>
                    </a:cubicBezTo>
                    <a:cubicBezTo>
                      <a:pt x="4720" y="6366"/>
                      <a:pt x="5200" y="6004"/>
                      <a:pt x="5915" y="6004"/>
                    </a:cubicBezTo>
                    <a:cubicBezTo>
                      <a:pt x="6169" y="6004"/>
                      <a:pt x="6452" y="6050"/>
                      <a:pt x="6773" y="6137"/>
                    </a:cubicBezTo>
                    <a:cubicBezTo>
                      <a:pt x="6811" y="6147"/>
                      <a:pt x="6854" y="6154"/>
                      <a:pt x="6895" y="6154"/>
                    </a:cubicBezTo>
                    <a:cubicBezTo>
                      <a:pt x="6925" y="6154"/>
                      <a:pt x="6954" y="6150"/>
                      <a:pt x="6978" y="6139"/>
                    </a:cubicBezTo>
                    <a:cubicBezTo>
                      <a:pt x="7219" y="6022"/>
                      <a:pt x="7452" y="5967"/>
                      <a:pt x="7671" y="5967"/>
                    </a:cubicBezTo>
                    <a:cubicBezTo>
                      <a:pt x="8019" y="5967"/>
                      <a:pt x="8335" y="6104"/>
                      <a:pt x="8604" y="6347"/>
                    </a:cubicBezTo>
                    <a:cubicBezTo>
                      <a:pt x="8732" y="5819"/>
                      <a:pt x="8816" y="5264"/>
                      <a:pt x="9003" y="4749"/>
                    </a:cubicBezTo>
                    <a:cubicBezTo>
                      <a:pt x="9237" y="4108"/>
                      <a:pt x="9791" y="3850"/>
                      <a:pt x="10441" y="3757"/>
                    </a:cubicBezTo>
                    <a:cubicBezTo>
                      <a:pt x="10584" y="3736"/>
                      <a:pt x="10763" y="3647"/>
                      <a:pt x="10841" y="3534"/>
                    </a:cubicBezTo>
                    <a:cubicBezTo>
                      <a:pt x="11207" y="2997"/>
                      <a:pt x="11705" y="2646"/>
                      <a:pt x="12329" y="2525"/>
                    </a:cubicBezTo>
                    <a:cubicBezTo>
                      <a:pt x="12389" y="2513"/>
                      <a:pt x="12449" y="2508"/>
                      <a:pt x="12511" y="2508"/>
                    </a:cubicBezTo>
                    <a:cubicBezTo>
                      <a:pt x="12746" y="2508"/>
                      <a:pt x="12999" y="2577"/>
                      <a:pt x="13281" y="2607"/>
                    </a:cubicBezTo>
                    <a:cubicBezTo>
                      <a:pt x="13582" y="1713"/>
                      <a:pt x="14355" y="1395"/>
                      <a:pt x="15185" y="1209"/>
                    </a:cubicBezTo>
                    <a:cubicBezTo>
                      <a:pt x="15262" y="1192"/>
                      <a:pt x="15342" y="1184"/>
                      <a:pt x="15424" y="1184"/>
                    </a:cubicBezTo>
                    <a:cubicBezTo>
                      <a:pt x="16229" y="1184"/>
                      <a:pt x="17222" y="1971"/>
                      <a:pt x="17357" y="2774"/>
                    </a:cubicBezTo>
                    <a:cubicBezTo>
                      <a:pt x="17408" y="3075"/>
                      <a:pt x="17519" y="3157"/>
                      <a:pt x="17803" y="3168"/>
                    </a:cubicBezTo>
                    <a:cubicBezTo>
                      <a:pt x="18675" y="3203"/>
                      <a:pt x="19572" y="4065"/>
                      <a:pt x="19628" y="4948"/>
                    </a:cubicBezTo>
                    <a:cubicBezTo>
                      <a:pt x="19645" y="5243"/>
                      <a:pt x="19715" y="5381"/>
                      <a:pt x="20002" y="5474"/>
                    </a:cubicBezTo>
                    <a:cubicBezTo>
                      <a:pt x="20501" y="5637"/>
                      <a:pt x="20728" y="6038"/>
                      <a:pt x="20767" y="6546"/>
                    </a:cubicBezTo>
                    <a:cubicBezTo>
                      <a:pt x="20786" y="6778"/>
                      <a:pt x="20765" y="7014"/>
                      <a:pt x="20763" y="7165"/>
                    </a:cubicBezTo>
                    <a:cubicBezTo>
                      <a:pt x="21332" y="7172"/>
                      <a:pt x="21873" y="7176"/>
                      <a:pt x="22412" y="7189"/>
                    </a:cubicBezTo>
                    <a:cubicBezTo>
                      <a:pt x="22495" y="7191"/>
                      <a:pt x="22601" y="7215"/>
                      <a:pt x="22657" y="7270"/>
                    </a:cubicBezTo>
                    <a:cubicBezTo>
                      <a:pt x="23069" y="7674"/>
                      <a:pt x="23608" y="7653"/>
                      <a:pt x="24119" y="7742"/>
                    </a:cubicBezTo>
                    <a:cubicBezTo>
                      <a:pt x="24861" y="7871"/>
                      <a:pt x="25286" y="8415"/>
                      <a:pt x="25333" y="9197"/>
                    </a:cubicBezTo>
                    <a:cubicBezTo>
                      <a:pt x="25346" y="9392"/>
                      <a:pt x="25412" y="9578"/>
                      <a:pt x="25524" y="9736"/>
                    </a:cubicBezTo>
                    <a:cubicBezTo>
                      <a:pt x="26000" y="10374"/>
                      <a:pt x="25775" y="11654"/>
                      <a:pt x="25098" y="12204"/>
                    </a:cubicBezTo>
                    <a:cubicBezTo>
                      <a:pt x="24939" y="12334"/>
                      <a:pt x="24770" y="12555"/>
                      <a:pt x="24753" y="12748"/>
                    </a:cubicBezTo>
                    <a:cubicBezTo>
                      <a:pt x="24571" y="14824"/>
                      <a:pt x="23547" y="15738"/>
                      <a:pt x="21585" y="16160"/>
                    </a:cubicBezTo>
                    <a:cubicBezTo>
                      <a:pt x="20815" y="16325"/>
                      <a:pt x="20041" y="16455"/>
                      <a:pt x="19178" y="16617"/>
                    </a:cubicBezTo>
                    <a:cubicBezTo>
                      <a:pt x="19691" y="16710"/>
                      <a:pt x="20145" y="16825"/>
                      <a:pt x="20604" y="16868"/>
                    </a:cubicBezTo>
                    <a:cubicBezTo>
                      <a:pt x="20775" y="16884"/>
                      <a:pt x="20945" y="16892"/>
                      <a:pt x="21113" y="16892"/>
                    </a:cubicBezTo>
                    <a:cubicBezTo>
                      <a:pt x="22278" y="16892"/>
                      <a:pt x="23342" y="16505"/>
                      <a:pt x="24255" y="15755"/>
                    </a:cubicBezTo>
                    <a:cubicBezTo>
                      <a:pt x="25087" y="15073"/>
                      <a:pt x="25715" y="14227"/>
                      <a:pt x="25394" y="13019"/>
                    </a:cubicBezTo>
                    <a:cubicBezTo>
                      <a:pt x="25372" y="12932"/>
                      <a:pt x="25468" y="12789"/>
                      <a:pt x="25546" y="12709"/>
                    </a:cubicBezTo>
                    <a:cubicBezTo>
                      <a:pt x="26059" y="12180"/>
                      <a:pt x="26444" y="11594"/>
                      <a:pt x="26486" y="10831"/>
                    </a:cubicBezTo>
                    <a:cubicBezTo>
                      <a:pt x="26514" y="10316"/>
                      <a:pt x="26330" y="9892"/>
                      <a:pt x="25996" y="9511"/>
                    </a:cubicBezTo>
                    <a:cubicBezTo>
                      <a:pt x="25910" y="9417"/>
                      <a:pt x="25838" y="9229"/>
                      <a:pt x="25873" y="9119"/>
                    </a:cubicBezTo>
                    <a:cubicBezTo>
                      <a:pt x="26166" y="8202"/>
                      <a:pt x="25005" y="7296"/>
                      <a:pt x="24235" y="7296"/>
                    </a:cubicBezTo>
                    <a:cubicBezTo>
                      <a:pt x="24189" y="7296"/>
                      <a:pt x="24145" y="7299"/>
                      <a:pt x="24102" y="7306"/>
                    </a:cubicBezTo>
                    <a:cubicBezTo>
                      <a:pt x="24072" y="7310"/>
                      <a:pt x="24040" y="7312"/>
                      <a:pt x="24006" y="7312"/>
                    </a:cubicBezTo>
                    <a:cubicBezTo>
                      <a:pt x="23900" y="7312"/>
                      <a:pt x="23784" y="7289"/>
                      <a:pt x="23710" y="7235"/>
                    </a:cubicBezTo>
                    <a:cubicBezTo>
                      <a:pt x="23287" y="6919"/>
                      <a:pt x="22837" y="6763"/>
                      <a:pt x="22356" y="6763"/>
                    </a:cubicBezTo>
                    <a:cubicBezTo>
                      <a:pt x="22153" y="6763"/>
                      <a:pt x="21944" y="6791"/>
                      <a:pt x="21730" y="6847"/>
                    </a:cubicBezTo>
                    <a:cubicBezTo>
                      <a:pt x="21676" y="6861"/>
                      <a:pt x="21627" y="6868"/>
                      <a:pt x="21582" y="6868"/>
                    </a:cubicBezTo>
                    <a:cubicBezTo>
                      <a:pt x="21391" y="6868"/>
                      <a:pt x="21290" y="6742"/>
                      <a:pt x="21308" y="6522"/>
                    </a:cubicBezTo>
                    <a:cubicBezTo>
                      <a:pt x="21393" y="5466"/>
                      <a:pt x="21189" y="5160"/>
                      <a:pt x="20198" y="4966"/>
                    </a:cubicBezTo>
                    <a:cubicBezTo>
                      <a:pt x="20200" y="4786"/>
                      <a:pt x="20195" y="4600"/>
                      <a:pt x="20206" y="4414"/>
                    </a:cubicBezTo>
                    <a:cubicBezTo>
                      <a:pt x="20273" y="3305"/>
                      <a:pt x="19383" y="2670"/>
                      <a:pt x="18537" y="2651"/>
                    </a:cubicBezTo>
                    <a:cubicBezTo>
                      <a:pt x="18208" y="2644"/>
                      <a:pt x="18084" y="2543"/>
                      <a:pt x="18011" y="2235"/>
                    </a:cubicBezTo>
                    <a:cubicBezTo>
                      <a:pt x="17718" y="981"/>
                      <a:pt x="16770" y="401"/>
                      <a:pt x="15642" y="78"/>
                    </a:cubicBezTo>
                    <a:cubicBezTo>
                      <a:pt x="15454" y="24"/>
                      <a:pt x="15265" y="0"/>
                      <a:pt x="15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6"/>
              <p:cNvSpPr/>
              <p:nvPr/>
            </p:nvSpPr>
            <p:spPr>
              <a:xfrm>
                <a:off x="5767978" y="4140786"/>
                <a:ext cx="450142" cy="457924"/>
              </a:xfrm>
              <a:custGeom>
                <a:avLst/>
                <a:gdLst/>
                <a:ahLst/>
                <a:cxnLst/>
                <a:rect l="l" t="t" r="r" b="b"/>
                <a:pathLst>
                  <a:path w="9256" h="9416" extrusionOk="0">
                    <a:moveTo>
                      <a:pt x="6249" y="1"/>
                    </a:moveTo>
                    <a:cubicBezTo>
                      <a:pt x="6026" y="1"/>
                      <a:pt x="5825" y="114"/>
                      <a:pt x="5696" y="385"/>
                    </a:cubicBezTo>
                    <a:cubicBezTo>
                      <a:pt x="5252" y="178"/>
                      <a:pt x="4853" y="75"/>
                      <a:pt x="4509" y="75"/>
                    </a:cubicBezTo>
                    <a:cubicBezTo>
                      <a:pt x="3823" y="75"/>
                      <a:pt x="3356" y="484"/>
                      <a:pt x="3189" y="1286"/>
                    </a:cubicBezTo>
                    <a:cubicBezTo>
                      <a:pt x="2877" y="1193"/>
                      <a:pt x="2585" y="1146"/>
                      <a:pt x="2314" y="1146"/>
                    </a:cubicBezTo>
                    <a:cubicBezTo>
                      <a:pt x="1453" y="1146"/>
                      <a:pt x="804" y="1621"/>
                      <a:pt x="413" y="2593"/>
                    </a:cubicBezTo>
                    <a:cubicBezTo>
                      <a:pt x="173" y="3185"/>
                      <a:pt x="316" y="3711"/>
                      <a:pt x="831" y="4098"/>
                    </a:cubicBezTo>
                    <a:cubicBezTo>
                      <a:pt x="824" y="4146"/>
                      <a:pt x="831" y="4187"/>
                      <a:pt x="816" y="4202"/>
                    </a:cubicBezTo>
                    <a:cubicBezTo>
                      <a:pt x="93" y="4902"/>
                      <a:pt x="1" y="5387"/>
                      <a:pt x="422" y="6316"/>
                    </a:cubicBezTo>
                    <a:cubicBezTo>
                      <a:pt x="1013" y="7608"/>
                      <a:pt x="2054" y="8407"/>
                      <a:pt x="3343" y="8890"/>
                    </a:cubicBezTo>
                    <a:cubicBezTo>
                      <a:pt x="3966" y="9124"/>
                      <a:pt x="4631" y="9256"/>
                      <a:pt x="5285" y="9403"/>
                    </a:cubicBezTo>
                    <a:cubicBezTo>
                      <a:pt x="5326" y="9412"/>
                      <a:pt x="5368" y="9416"/>
                      <a:pt x="5412" y="9416"/>
                    </a:cubicBezTo>
                    <a:cubicBezTo>
                      <a:pt x="5564" y="9416"/>
                      <a:pt x="5738" y="9371"/>
                      <a:pt x="5956" y="9351"/>
                    </a:cubicBezTo>
                    <a:cubicBezTo>
                      <a:pt x="5792" y="9089"/>
                      <a:pt x="5681" y="8907"/>
                      <a:pt x="5577" y="8739"/>
                    </a:cubicBezTo>
                    <a:lnTo>
                      <a:pt x="3938" y="8962"/>
                    </a:lnTo>
                    <a:lnTo>
                      <a:pt x="3908" y="8791"/>
                    </a:lnTo>
                    <a:lnTo>
                      <a:pt x="5348" y="8496"/>
                    </a:lnTo>
                    <a:lnTo>
                      <a:pt x="5109" y="8000"/>
                    </a:lnTo>
                    <a:lnTo>
                      <a:pt x="2570" y="7561"/>
                    </a:lnTo>
                    <a:lnTo>
                      <a:pt x="2593" y="7400"/>
                    </a:lnTo>
                    <a:cubicBezTo>
                      <a:pt x="2983" y="7446"/>
                      <a:pt x="3373" y="7489"/>
                      <a:pt x="3763" y="7543"/>
                    </a:cubicBezTo>
                    <a:cubicBezTo>
                      <a:pt x="4165" y="7599"/>
                      <a:pt x="4564" y="7667"/>
                      <a:pt x="4971" y="7732"/>
                    </a:cubicBezTo>
                    <a:cubicBezTo>
                      <a:pt x="5094" y="7335"/>
                      <a:pt x="5079" y="7134"/>
                      <a:pt x="4625" y="7052"/>
                    </a:cubicBezTo>
                    <a:cubicBezTo>
                      <a:pt x="3763" y="6900"/>
                      <a:pt x="2916" y="6664"/>
                      <a:pt x="2063" y="6459"/>
                    </a:cubicBezTo>
                    <a:cubicBezTo>
                      <a:pt x="1946" y="6432"/>
                      <a:pt x="1835" y="6381"/>
                      <a:pt x="1721" y="6341"/>
                    </a:cubicBezTo>
                    <a:cubicBezTo>
                      <a:pt x="1734" y="6287"/>
                      <a:pt x="1747" y="6233"/>
                      <a:pt x="1760" y="6181"/>
                    </a:cubicBezTo>
                    <a:lnTo>
                      <a:pt x="4986" y="6891"/>
                    </a:lnTo>
                    <a:cubicBezTo>
                      <a:pt x="5267" y="6497"/>
                      <a:pt x="5096" y="6326"/>
                      <a:pt x="4707" y="6155"/>
                    </a:cubicBezTo>
                    <a:cubicBezTo>
                      <a:pt x="3708" y="5716"/>
                      <a:pt x="2730" y="5233"/>
                      <a:pt x="1743" y="4767"/>
                    </a:cubicBezTo>
                    <a:cubicBezTo>
                      <a:pt x="1760" y="4724"/>
                      <a:pt x="1779" y="4681"/>
                      <a:pt x="1796" y="4637"/>
                    </a:cubicBezTo>
                    <a:lnTo>
                      <a:pt x="5203" y="6155"/>
                    </a:lnTo>
                    <a:cubicBezTo>
                      <a:pt x="5296" y="5935"/>
                      <a:pt x="5369" y="5765"/>
                      <a:pt x="5458" y="5551"/>
                    </a:cubicBezTo>
                    <a:cubicBezTo>
                      <a:pt x="4315" y="4997"/>
                      <a:pt x="3256" y="4332"/>
                      <a:pt x="2046" y="3932"/>
                    </a:cubicBezTo>
                    <a:lnTo>
                      <a:pt x="2169" y="3708"/>
                    </a:lnTo>
                    <a:lnTo>
                      <a:pt x="5605" y="5341"/>
                    </a:lnTo>
                    <a:lnTo>
                      <a:pt x="6112" y="4754"/>
                    </a:lnTo>
                    <a:cubicBezTo>
                      <a:pt x="5688" y="4406"/>
                      <a:pt x="5224" y="4016"/>
                      <a:pt x="4750" y="3639"/>
                    </a:cubicBezTo>
                    <a:cubicBezTo>
                      <a:pt x="4371" y="3340"/>
                      <a:pt x="3971" y="3063"/>
                      <a:pt x="3596" y="2760"/>
                    </a:cubicBezTo>
                    <a:cubicBezTo>
                      <a:pt x="3512" y="2693"/>
                      <a:pt x="3485" y="2556"/>
                      <a:pt x="3431" y="2450"/>
                    </a:cubicBezTo>
                    <a:lnTo>
                      <a:pt x="3431" y="2450"/>
                    </a:lnTo>
                    <a:cubicBezTo>
                      <a:pt x="3535" y="2481"/>
                      <a:pt x="3661" y="2487"/>
                      <a:pt x="3741" y="2548"/>
                    </a:cubicBezTo>
                    <a:cubicBezTo>
                      <a:pt x="4570" y="3200"/>
                      <a:pt x="5382" y="3877"/>
                      <a:pt x="6227" y="4508"/>
                    </a:cubicBezTo>
                    <a:cubicBezTo>
                      <a:pt x="6269" y="4540"/>
                      <a:pt x="6326" y="4551"/>
                      <a:pt x="6393" y="4551"/>
                    </a:cubicBezTo>
                    <a:cubicBezTo>
                      <a:pt x="6526" y="4551"/>
                      <a:pt x="6697" y="4508"/>
                      <a:pt x="6853" y="4503"/>
                    </a:cubicBezTo>
                    <a:lnTo>
                      <a:pt x="3875" y="893"/>
                    </a:lnTo>
                    <a:lnTo>
                      <a:pt x="3934" y="814"/>
                    </a:lnTo>
                    <a:cubicBezTo>
                      <a:pt x="4053" y="913"/>
                      <a:pt x="4191" y="995"/>
                      <a:pt x="4287" y="1110"/>
                    </a:cubicBezTo>
                    <a:cubicBezTo>
                      <a:pt x="4815" y="1740"/>
                      <a:pt x="5328" y="2381"/>
                      <a:pt x="5859" y="3007"/>
                    </a:cubicBezTo>
                    <a:cubicBezTo>
                      <a:pt x="6125" y="3319"/>
                      <a:pt x="6435" y="3594"/>
                      <a:pt x="6699" y="3908"/>
                    </a:cubicBezTo>
                    <a:cubicBezTo>
                      <a:pt x="6871" y="4113"/>
                      <a:pt x="7046" y="4221"/>
                      <a:pt x="7233" y="4221"/>
                    </a:cubicBezTo>
                    <a:cubicBezTo>
                      <a:pt x="7383" y="4221"/>
                      <a:pt x="7540" y="4153"/>
                      <a:pt x="7710" y="4012"/>
                    </a:cubicBezTo>
                    <a:cubicBezTo>
                      <a:pt x="7232" y="3185"/>
                      <a:pt x="6755" y="2357"/>
                      <a:pt x="6277" y="1526"/>
                    </a:cubicBezTo>
                    <a:cubicBezTo>
                      <a:pt x="6296" y="1491"/>
                      <a:pt x="6316" y="1457"/>
                      <a:pt x="6337" y="1424"/>
                    </a:cubicBezTo>
                    <a:cubicBezTo>
                      <a:pt x="6426" y="1493"/>
                      <a:pt x="6547" y="1541"/>
                      <a:pt x="6601" y="1630"/>
                    </a:cubicBezTo>
                    <a:cubicBezTo>
                      <a:pt x="6993" y="2281"/>
                      <a:pt x="7366" y="2944"/>
                      <a:pt x="7755" y="3598"/>
                    </a:cubicBezTo>
                    <a:cubicBezTo>
                      <a:pt x="7879" y="3809"/>
                      <a:pt x="8033" y="3942"/>
                      <a:pt x="8262" y="3942"/>
                    </a:cubicBezTo>
                    <a:cubicBezTo>
                      <a:pt x="8329" y="3942"/>
                      <a:pt x="8403" y="3931"/>
                      <a:pt x="8485" y="3906"/>
                    </a:cubicBezTo>
                    <a:cubicBezTo>
                      <a:pt x="8528" y="3894"/>
                      <a:pt x="8574" y="3888"/>
                      <a:pt x="8623" y="3888"/>
                    </a:cubicBezTo>
                    <a:cubicBezTo>
                      <a:pt x="8786" y="3888"/>
                      <a:pt x="8986" y="3946"/>
                      <a:pt x="9256" y="3973"/>
                    </a:cubicBezTo>
                    <a:cubicBezTo>
                      <a:pt x="8611" y="2821"/>
                      <a:pt x="8037" y="1742"/>
                      <a:pt x="7402" y="699"/>
                    </a:cubicBezTo>
                    <a:cubicBezTo>
                      <a:pt x="7238" y="432"/>
                      <a:pt x="6909" y="227"/>
                      <a:pt x="6614" y="90"/>
                    </a:cubicBezTo>
                    <a:cubicBezTo>
                      <a:pt x="6491" y="33"/>
                      <a:pt x="6367" y="1"/>
                      <a:pt x="62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6"/>
              <p:cNvSpPr/>
              <p:nvPr/>
            </p:nvSpPr>
            <p:spPr>
              <a:xfrm>
                <a:off x="6055883" y="4305358"/>
                <a:ext cx="537924" cy="315576"/>
              </a:xfrm>
              <a:custGeom>
                <a:avLst/>
                <a:gdLst/>
                <a:ahLst/>
                <a:cxnLst/>
                <a:rect l="l" t="t" r="r" b="b"/>
                <a:pathLst>
                  <a:path w="11061" h="6489" extrusionOk="0">
                    <a:moveTo>
                      <a:pt x="6106" y="0"/>
                    </a:moveTo>
                    <a:cubicBezTo>
                      <a:pt x="5620" y="0"/>
                      <a:pt x="5135" y="131"/>
                      <a:pt x="4750" y="415"/>
                    </a:cubicBezTo>
                    <a:cubicBezTo>
                      <a:pt x="4258" y="777"/>
                      <a:pt x="3973" y="1230"/>
                      <a:pt x="3893" y="1836"/>
                    </a:cubicBezTo>
                    <a:cubicBezTo>
                      <a:pt x="3615" y="1762"/>
                      <a:pt x="3382" y="1682"/>
                      <a:pt x="3141" y="1641"/>
                    </a:cubicBezTo>
                    <a:cubicBezTo>
                      <a:pt x="3026" y="1621"/>
                      <a:pt x="2916" y="1612"/>
                      <a:pt x="2810" y="1612"/>
                    </a:cubicBezTo>
                    <a:cubicBezTo>
                      <a:pt x="1978" y="1612"/>
                      <a:pt x="1439" y="2190"/>
                      <a:pt x="928" y="2797"/>
                    </a:cubicBezTo>
                    <a:cubicBezTo>
                      <a:pt x="712" y="3053"/>
                      <a:pt x="539" y="3349"/>
                      <a:pt x="365" y="3637"/>
                    </a:cubicBezTo>
                    <a:cubicBezTo>
                      <a:pt x="38" y="4181"/>
                      <a:pt x="1" y="4763"/>
                      <a:pt x="218" y="5474"/>
                    </a:cubicBezTo>
                    <a:cubicBezTo>
                      <a:pt x="963" y="5196"/>
                      <a:pt x="1678" y="4954"/>
                      <a:pt x="2375" y="4664"/>
                    </a:cubicBezTo>
                    <a:cubicBezTo>
                      <a:pt x="3054" y="4383"/>
                      <a:pt x="3753" y="4295"/>
                      <a:pt x="4459" y="4295"/>
                    </a:cubicBezTo>
                    <a:cubicBezTo>
                      <a:pt x="4746" y="4295"/>
                      <a:pt x="5034" y="4310"/>
                      <a:pt x="5322" y="4332"/>
                    </a:cubicBezTo>
                    <a:cubicBezTo>
                      <a:pt x="6328" y="4406"/>
                      <a:pt x="7322" y="4558"/>
                      <a:pt x="8273" y="4935"/>
                    </a:cubicBezTo>
                    <a:cubicBezTo>
                      <a:pt x="9135" y="5276"/>
                      <a:pt x="9977" y="5634"/>
                      <a:pt x="10544" y="6489"/>
                    </a:cubicBezTo>
                    <a:cubicBezTo>
                      <a:pt x="11060" y="5803"/>
                      <a:pt x="11055" y="5088"/>
                      <a:pt x="10858" y="4371"/>
                    </a:cubicBezTo>
                    <a:cubicBezTo>
                      <a:pt x="10674" y="3707"/>
                      <a:pt x="10323" y="3116"/>
                      <a:pt x="9670" y="2808"/>
                    </a:cubicBezTo>
                    <a:cubicBezTo>
                      <a:pt x="9393" y="2678"/>
                      <a:pt x="9061" y="2611"/>
                      <a:pt x="8754" y="2611"/>
                    </a:cubicBezTo>
                    <a:cubicBezTo>
                      <a:pt x="8496" y="2611"/>
                      <a:pt x="8418" y="2553"/>
                      <a:pt x="8401" y="2310"/>
                    </a:cubicBezTo>
                    <a:cubicBezTo>
                      <a:pt x="8383" y="2016"/>
                      <a:pt x="8342" y="1726"/>
                      <a:pt x="8282" y="1442"/>
                    </a:cubicBezTo>
                    <a:cubicBezTo>
                      <a:pt x="8089" y="540"/>
                      <a:pt x="7094" y="0"/>
                      <a:pt x="610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6"/>
              <p:cNvSpPr/>
              <p:nvPr/>
            </p:nvSpPr>
            <p:spPr>
              <a:xfrm>
                <a:off x="6010168" y="4252154"/>
                <a:ext cx="634508" cy="365279"/>
              </a:xfrm>
              <a:custGeom>
                <a:avLst/>
                <a:gdLst/>
                <a:ahLst/>
                <a:cxnLst/>
                <a:rect l="l" t="t" r="r" b="b"/>
                <a:pathLst>
                  <a:path w="13047" h="7511" extrusionOk="0">
                    <a:moveTo>
                      <a:pt x="7359" y="0"/>
                    </a:moveTo>
                    <a:cubicBezTo>
                      <a:pt x="7331" y="0"/>
                      <a:pt x="7303" y="1"/>
                      <a:pt x="7275" y="2"/>
                    </a:cubicBezTo>
                    <a:cubicBezTo>
                      <a:pt x="6015" y="41"/>
                      <a:pt x="5159" y="680"/>
                      <a:pt x="4640" y="1804"/>
                    </a:cubicBezTo>
                    <a:cubicBezTo>
                      <a:pt x="4592" y="1912"/>
                      <a:pt x="4549" y="2021"/>
                      <a:pt x="4501" y="2127"/>
                    </a:cubicBezTo>
                    <a:cubicBezTo>
                      <a:pt x="4490" y="2152"/>
                      <a:pt x="4464" y="2170"/>
                      <a:pt x="4402" y="2241"/>
                    </a:cubicBezTo>
                    <a:cubicBezTo>
                      <a:pt x="4137" y="1998"/>
                      <a:pt x="3862" y="1913"/>
                      <a:pt x="3583" y="1913"/>
                    </a:cubicBezTo>
                    <a:cubicBezTo>
                      <a:pt x="3210" y="1913"/>
                      <a:pt x="2829" y="2064"/>
                      <a:pt x="2451" y="2189"/>
                    </a:cubicBezTo>
                    <a:cubicBezTo>
                      <a:pt x="1771" y="2412"/>
                      <a:pt x="1156" y="2768"/>
                      <a:pt x="775" y="3395"/>
                    </a:cubicBezTo>
                    <a:cubicBezTo>
                      <a:pt x="331" y="4129"/>
                      <a:pt x="0" y="5504"/>
                      <a:pt x="714" y="6122"/>
                    </a:cubicBezTo>
                    <a:cubicBezTo>
                      <a:pt x="718" y="5885"/>
                      <a:pt x="680" y="5663"/>
                      <a:pt x="729" y="5463"/>
                    </a:cubicBezTo>
                    <a:cubicBezTo>
                      <a:pt x="1054" y="4132"/>
                      <a:pt x="1857" y="3140"/>
                      <a:pt x="3061" y="2545"/>
                    </a:cubicBezTo>
                    <a:cubicBezTo>
                      <a:pt x="3340" y="2408"/>
                      <a:pt x="3683" y="2402"/>
                      <a:pt x="4040" y="2402"/>
                    </a:cubicBezTo>
                    <a:cubicBezTo>
                      <a:pt x="4076" y="2402"/>
                      <a:pt x="4113" y="2402"/>
                      <a:pt x="4149" y="2402"/>
                    </a:cubicBezTo>
                    <a:cubicBezTo>
                      <a:pt x="4309" y="2402"/>
                      <a:pt x="4470" y="2401"/>
                      <a:pt x="4629" y="2388"/>
                    </a:cubicBezTo>
                    <a:cubicBezTo>
                      <a:pt x="4994" y="1489"/>
                      <a:pt x="5917" y="792"/>
                      <a:pt x="6864" y="792"/>
                    </a:cubicBezTo>
                    <a:cubicBezTo>
                      <a:pt x="6960" y="792"/>
                      <a:pt x="7055" y="799"/>
                      <a:pt x="7150" y="814"/>
                    </a:cubicBezTo>
                    <a:cubicBezTo>
                      <a:pt x="8869" y="1076"/>
                      <a:pt x="9427" y="1644"/>
                      <a:pt x="9655" y="3348"/>
                    </a:cubicBezTo>
                    <a:cubicBezTo>
                      <a:pt x="11525" y="3525"/>
                      <a:pt x="12435" y="5145"/>
                      <a:pt x="11937" y="7510"/>
                    </a:cubicBezTo>
                    <a:cubicBezTo>
                      <a:pt x="13046" y="6024"/>
                      <a:pt x="12885" y="4424"/>
                      <a:pt x="11402" y="3458"/>
                    </a:cubicBezTo>
                    <a:cubicBezTo>
                      <a:pt x="11136" y="3285"/>
                      <a:pt x="10739" y="3283"/>
                      <a:pt x="10398" y="3263"/>
                    </a:cubicBezTo>
                    <a:cubicBezTo>
                      <a:pt x="10174" y="3248"/>
                      <a:pt x="10073" y="3220"/>
                      <a:pt x="10096" y="2971"/>
                    </a:cubicBezTo>
                    <a:cubicBezTo>
                      <a:pt x="10240" y="1391"/>
                      <a:pt x="8949" y="0"/>
                      <a:pt x="73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6"/>
              <p:cNvSpPr/>
              <p:nvPr/>
            </p:nvSpPr>
            <p:spPr>
              <a:xfrm>
                <a:off x="6086083" y="4561700"/>
                <a:ext cx="463516" cy="67648"/>
              </a:xfrm>
              <a:custGeom>
                <a:avLst/>
                <a:gdLst/>
                <a:ahLst/>
                <a:cxnLst/>
                <a:rect l="l" t="t" r="r" b="b"/>
                <a:pathLst>
                  <a:path w="9531" h="1391" extrusionOk="0">
                    <a:moveTo>
                      <a:pt x="3033" y="0"/>
                    </a:moveTo>
                    <a:cubicBezTo>
                      <a:pt x="1764" y="0"/>
                      <a:pt x="645" y="157"/>
                      <a:pt x="0" y="502"/>
                    </a:cubicBezTo>
                    <a:cubicBezTo>
                      <a:pt x="407" y="467"/>
                      <a:pt x="820" y="467"/>
                      <a:pt x="1217" y="389"/>
                    </a:cubicBezTo>
                    <a:cubicBezTo>
                      <a:pt x="1420" y="350"/>
                      <a:pt x="1618" y="332"/>
                      <a:pt x="1813" y="332"/>
                    </a:cubicBezTo>
                    <a:cubicBezTo>
                      <a:pt x="2467" y="332"/>
                      <a:pt x="3081" y="533"/>
                      <a:pt x="3687" y="805"/>
                    </a:cubicBezTo>
                    <a:cubicBezTo>
                      <a:pt x="3954" y="926"/>
                      <a:pt x="4207" y="1093"/>
                      <a:pt x="4484" y="1171"/>
                    </a:cubicBezTo>
                    <a:cubicBezTo>
                      <a:pt x="4671" y="1223"/>
                      <a:pt x="4886" y="1280"/>
                      <a:pt x="5082" y="1280"/>
                    </a:cubicBezTo>
                    <a:cubicBezTo>
                      <a:pt x="5166" y="1280"/>
                      <a:pt x="5247" y="1270"/>
                      <a:pt x="5320" y="1244"/>
                    </a:cubicBezTo>
                    <a:cubicBezTo>
                      <a:pt x="5927" y="1032"/>
                      <a:pt x="6527" y="932"/>
                      <a:pt x="7125" y="932"/>
                    </a:cubicBezTo>
                    <a:cubicBezTo>
                      <a:pt x="7843" y="932"/>
                      <a:pt x="8556" y="1076"/>
                      <a:pt x="9269" y="1344"/>
                    </a:cubicBezTo>
                    <a:cubicBezTo>
                      <a:pt x="9332" y="1367"/>
                      <a:pt x="9402" y="1368"/>
                      <a:pt x="9531" y="1391"/>
                    </a:cubicBezTo>
                    <a:cubicBezTo>
                      <a:pt x="8214" y="532"/>
                      <a:pt x="5370" y="0"/>
                      <a:pt x="30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6"/>
              <p:cNvSpPr/>
              <p:nvPr/>
            </p:nvSpPr>
            <p:spPr>
              <a:xfrm>
                <a:off x="6176686" y="4527803"/>
                <a:ext cx="364160" cy="81216"/>
              </a:xfrm>
              <a:custGeom>
                <a:avLst/>
                <a:gdLst/>
                <a:ahLst/>
                <a:cxnLst/>
                <a:rect l="l" t="t" r="r" b="b"/>
                <a:pathLst>
                  <a:path w="7488" h="1670" extrusionOk="0">
                    <a:moveTo>
                      <a:pt x="2129" y="1"/>
                    </a:moveTo>
                    <a:cubicBezTo>
                      <a:pt x="1280" y="1"/>
                      <a:pt x="516" y="125"/>
                      <a:pt x="1" y="408"/>
                    </a:cubicBezTo>
                    <a:cubicBezTo>
                      <a:pt x="284" y="398"/>
                      <a:pt x="566" y="392"/>
                      <a:pt x="846" y="392"/>
                    </a:cubicBezTo>
                    <a:cubicBezTo>
                      <a:pt x="3149" y="392"/>
                      <a:pt x="5342" y="752"/>
                      <a:pt x="7487" y="1670"/>
                    </a:cubicBezTo>
                    <a:cubicBezTo>
                      <a:pt x="6698" y="716"/>
                      <a:pt x="4166" y="1"/>
                      <a:pt x="21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83" name="Google Shape;683;p6"/>
            <p:cNvSpPr/>
            <p:nvPr/>
          </p:nvSpPr>
          <p:spPr>
            <a:xfrm>
              <a:off x="6605868" y="4576727"/>
              <a:ext cx="221716" cy="47465"/>
            </a:xfrm>
            <a:custGeom>
              <a:avLst/>
              <a:gdLst/>
              <a:ahLst/>
              <a:cxnLst/>
              <a:rect l="l" t="t" r="r" b="b"/>
              <a:pathLst>
                <a:path w="4559" h="976" extrusionOk="0">
                  <a:moveTo>
                    <a:pt x="4558" y="0"/>
                  </a:moveTo>
                  <a:cubicBezTo>
                    <a:pt x="3003" y="149"/>
                    <a:pt x="1444" y="285"/>
                    <a:pt x="0" y="944"/>
                  </a:cubicBezTo>
                  <a:cubicBezTo>
                    <a:pt x="236" y="965"/>
                    <a:pt x="470" y="975"/>
                    <a:pt x="701" y="975"/>
                  </a:cubicBezTo>
                  <a:cubicBezTo>
                    <a:pt x="2061" y="975"/>
                    <a:pt x="3340" y="623"/>
                    <a:pt x="45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4" name="Google Shape;684;p6"/>
          <p:cNvGrpSpPr/>
          <p:nvPr/>
        </p:nvGrpSpPr>
        <p:grpSpPr>
          <a:xfrm>
            <a:off x="8193568" y="3831085"/>
            <a:ext cx="1060384" cy="662697"/>
            <a:chOff x="5660792" y="3822389"/>
            <a:chExt cx="1353394" cy="845816"/>
          </a:xfrm>
        </p:grpSpPr>
        <p:sp>
          <p:nvSpPr>
            <p:cNvPr id="685" name="Google Shape;685;p6"/>
            <p:cNvSpPr/>
            <p:nvPr/>
          </p:nvSpPr>
          <p:spPr>
            <a:xfrm>
              <a:off x="5660792" y="3822389"/>
              <a:ext cx="1353394" cy="845816"/>
            </a:xfrm>
            <a:custGeom>
              <a:avLst/>
              <a:gdLst/>
              <a:ahLst/>
              <a:cxnLst/>
              <a:rect l="l" t="t" r="r" b="b"/>
              <a:pathLst>
                <a:path w="27829" h="17392" extrusionOk="0">
                  <a:moveTo>
                    <a:pt x="16246" y="1825"/>
                  </a:moveTo>
                  <a:cubicBezTo>
                    <a:pt x="16289" y="1825"/>
                    <a:pt x="16334" y="1826"/>
                    <a:pt x="16378" y="1828"/>
                  </a:cubicBezTo>
                  <a:cubicBezTo>
                    <a:pt x="17445" y="1880"/>
                    <a:pt x="17993" y="2662"/>
                    <a:pt x="18056" y="3716"/>
                  </a:cubicBezTo>
                  <a:cubicBezTo>
                    <a:pt x="19604" y="3755"/>
                    <a:pt x="20299" y="4474"/>
                    <a:pt x="20175" y="5858"/>
                  </a:cubicBezTo>
                  <a:cubicBezTo>
                    <a:pt x="20186" y="5869"/>
                    <a:pt x="20193" y="5886"/>
                    <a:pt x="20204" y="5890"/>
                  </a:cubicBezTo>
                  <a:cubicBezTo>
                    <a:pt x="20303" y="5910"/>
                    <a:pt x="20401" y="5933"/>
                    <a:pt x="20500" y="5947"/>
                  </a:cubicBezTo>
                  <a:cubicBezTo>
                    <a:pt x="21001" y="6016"/>
                    <a:pt x="21349" y="6393"/>
                    <a:pt x="21360" y="6891"/>
                  </a:cubicBezTo>
                  <a:cubicBezTo>
                    <a:pt x="21364" y="7098"/>
                    <a:pt x="21353" y="7302"/>
                    <a:pt x="21347" y="7508"/>
                  </a:cubicBezTo>
                  <a:cubicBezTo>
                    <a:pt x="21339" y="7845"/>
                    <a:pt x="21352" y="7974"/>
                    <a:pt x="21492" y="7974"/>
                  </a:cubicBezTo>
                  <a:cubicBezTo>
                    <a:pt x="21569" y="7974"/>
                    <a:pt x="21684" y="7935"/>
                    <a:pt x="21854" y="7871"/>
                  </a:cubicBezTo>
                  <a:cubicBezTo>
                    <a:pt x="22137" y="7765"/>
                    <a:pt x="22431" y="7687"/>
                    <a:pt x="22714" y="7687"/>
                  </a:cubicBezTo>
                  <a:cubicBezTo>
                    <a:pt x="23002" y="7687"/>
                    <a:pt x="23278" y="7767"/>
                    <a:pt x="23519" y="7980"/>
                  </a:cubicBezTo>
                  <a:cubicBezTo>
                    <a:pt x="23753" y="8186"/>
                    <a:pt x="23945" y="8251"/>
                    <a:pt x="24201" y="8251"/>
                  </a:cubicBezTo>
                  <a:cubicBezTo>
                    <a:pt x="24222" y="8251"/>
                    <a:pt x="24244" y="8251"/>
                    <a:pt x="24266" y="8250"/>
                  </a:cubicBezTo>
                  <a:cubicBezTo>
                    <a:pt x="24300" y="8248"/>
                    <a:pt x="24334" y="8248"/>
                    <a:pt x="24368" y="8248"/>
                  </a:cubicBezTo>
                  <a:cubicBezTo>
                    <a:pt x="24496" y="8248"/>
                    <a:pt x="24626" y="8257"/>
                    <a:pt x="24747" y="8287"/>
                  </a:cubicBezTo>
                  <a:cubicBezTo>
                    <a:pt x="25214" y="8400"/>
                    <a:pt x="25706" y="8560"/>
                    <a:pt x="25797" y="9093"/>
                  </a:cubicBezTo>
                  <a:cubicBezTo>
                    <a:pt x="25881" y="9586"/>
                    <a:pt x="25916" y="10032"/>
                    <a:pt x="26225" y="10494"/>
                  </a:cubicBezTo>
                  <a:cubicBezTo>
                    <a:pt x="26619" y="11085"/>
                    <a:pt x="26132" y="12092"/>
                    <a:pt x="25452" y="12464"/>
                  </a:cubicBezTo>
                  <a:cubicBezTo>
                    <a:pt x="25333" y="12529"/>
                    <a:pt x="25180" y="12730"/>
                    <a:pt x="25205" y="12834"/>
                  </a:cubicBezTo>
                  <a:cubicBezTo>
                    <a:pt x="25398" y="13724"/>
                    <a:pt x="25030" y="14428"/>
                    <a:pt x="24515" y="15093"/>
                  </a:cubicBezTo>
                  <a:cubicBezTo>
                    <a:pt x="24469" y="15154"/>
                    <a:pt x="24389" y="15218"/>
                    <a:pt x="24315" y="15229"/>
                  </a:cubicBezTo>
                  <a:cubicBezTo>
                    <a:pt x="23428" y="15366"/>
                    <a:pt x="22538" y="15491"/>
                    <a:pt x="21650" y="15626"/>
                  </a:cubicBezTo>
                  <a:cubicBezTo>
                    <a:pt x="21037" y="15719"/>
                    <a:pt x="20425" y="15822"/>
                    <a:pt x="19818" y="15918"/>
                  </a:cubicBezTo>
                  <a:cubicBezTo>
                    <a:pt x="19801" y="15573"/>
                    <a:pt x="19991" y="15437"/>
                    <a:pt x="20299" y="15344"/>
                  </a:cubicBezTo>
                  <a:cubicBezTo>
                    <a:pt x="21334" y="15030"/>
                    <a:pt x="22360" y="14686"/>
                    <a:pt x="23387" y="14348"/>
                  </a:cubicBezTo>
                  <a:cubicBezTo>
                    <a:pt x="23519" y="14305"/>
                    <a:pt x="23642" y="14238"/>
                    <a:pt x="23768" y="14183"/>
                  </a:cubicBezTo>
                  <a:cubicBezTo>
                    <a:pt x="23755" y="14149"/>
                    <a:pt x="23740" y="14118"/>
                    <a:pt x="23725" y="14084"/>
                  </a:cubicBezTo>
                  <a:lnTo>
                    <a:pt x="20033" y="15184"/>
                  </a:lnTo>
                  <a:cubicBezTo>
                    <a:pt x="20048" y="14651"/>
                    <a:pt x="20098" y="14248"/>
                    <a:pt x="20691" y="14004"/>
                  </a:cubicBezTo>
                  <a:cubicBezTo>
                    <a:pt x="22142" y="13410"/>
                    <a:pt x="23556" y="12724"/>
                    <a:pt x="24985" y="12074"/>
                  </a:cubicBezTo>
                  <a:cubicBezTo>
                    <a:pt x="24909" y="12029"/>
                    <a:pt x="24828" y="12006"/>
                    <a:pt x="24752" y="12006"/>
                  </a:cubicBezTo>
                  <a:cubicBezTo>
                    <a:pt x="24703" y="12006"/>
                    <a:pt x="24656" y="12016"/>
                    <a:pt x="24614" y="12035"/>
                  </a:cubicBezTo>
                  <a:cubicBezTo>
                    <a:pt x="23213" y="12665"/>
                    <a:pt x="21815" y="13304"/>
                    <a:pt x="20414" y="13934"/>
                  </a:cubicBezTo>
                  <a:cubicBezTo>
                    <a:pt x="20331" y="13973"/>
                    <a:pt x="20225" y="13967"/>
                    <a:pt x="20141" y="13980"/>
                  </a:cubicBezTo>
                  <a:cubicBezTo>
                    <a:pt x="19922" y="13577"/>
                    <a:pt x="19868" y="13246"/>
                    <a:pt x="20381" y="13079"/>
                  </a:cubicBezTo>
                  <a:cubicBezTo>
                    <a:pt x="20448" y="13057"/>
                    <a:pt x="20500" y="12992"/>
                    <a:pt x="20559" y="12951"/>
                  </a:cubicBezTo>
                  <a:cubicBezTo>
                    <a:pt x="21553" y="12274"/>
                    <a:pt x="22549" y="11602"/>
                    <a:pt x="23540" y="10920"/>
                  </a:cubicBezTo>
                  <a:cubicBezTo>
                    <a:pt x="23631" y="10857"/>
                    <a:pt x="23685" y="10736"/>
                    <a:pt x="23755" y="10643"/>
                  </a:cubicBezTo>
                  <a:lnTo>
                    <a:pt x="23651" y="10543"/>
                  </a:lnTo>
                  <a:cubicBezTo>
                    <a:pt x="23527" y="10626"/>
                    <a:pt x="23398" y="10708"/>
                    <a:pt x="23274" y="10793"/>
                  </a:cubicBezTo>
                  <a:cubicBezTo>
                    <a:pt x="22287" y="11477"/>
                    <a:pt x="21310" y="12178"/>
                    <a:pt x="20312" y="12843"/>
                  </a:cubicBezTo>
                  <a:lnTo>
                    <a:pt x="20310" y="12843"/>
                  </a:lnTo>
                  <a:cubicBezTo>
                    <a:pt x="20101" y="12983"/>
                    <a:pt x="19977" y="13059"/>
                    <a:pt x="19872" y="13059"/>
                  </a:cubicBezTo>
                  <a:cubicBezTo>
                    <a:pt x="19728" y="13059"/>
                    <a:pt x="19624" y="12914"/>
                    <a:pt x="19389" y="12590"/>
                  </a:cubicBezTo>
                  <a:cubicBezTo>
                    <a:pt x="20516" y="11726"/>
                    <a:pt x="21622" y="10884"/>
                    <a:pt x="22718" y="10032"/>
                  </a:cubicBezTo>
                  <a:cubicBezTo>
                    <a:pt x="22809" y="9963"/>
                    <a:pt x="22845" y="9823"/>
                    <a:pt x="22904" y="9718"/>
                  </a:cubicBezTo>
                  <a:lnTo>
                    <a:pt x="22785" y="9645"/>
                  </a:lnTo>
                  <a:lnTo>
                    <a:pt x="19255" y="12460"/>
                  </a:lnTo>
                  <a:lnTo>
                    <a:pt x="18636" y="11971"/>
                  </a:lnTo>
                  <a:cubicBezTo>
                    <a:pt x="19138" y="11511"/>
                    <a:pt x="19589" y="11067"/>
                    <a:pt x="20071" y="10662"/>
                  </a:cubicBezTo>
                  <a:cubicBezTo>
                    <a:pt x="20500" y="10297"/>
                    <a:pt x="20972" y="9983"/>
                    <a:pt x="21408" y="9625"/>
                  </a:cubicBezTo>
                  <a:cubicBezTo>
                    <a:pt x="21477" y="9567"/>
                    <a:pt x="21457" y="9398"/>
                    <a:pt x="21498" y="9166"/>
                  </a:cubicBezTo>
                  <a:lnTo>
                    <a:pt x="21498" y="9166"/>
                  </a:lnTo>
                  <a:cubicBezTo>
                    <a:pt x="20598" y="9955"/>
                    <a:pt x="19805" y="10649"/>
                    <a:pt x="19015" y="11347"/>
                  </a:cubicBezTo>
                  <a:cubicBezTo>
                    <a:pt x="18651" y="11671"/>
                    <a:pt x="18490" y="11791"/>
                    <a:pt x="18214" y="11791"/>
                  </a:cubicBezTo>
                  <a:cubicBezTo>
                    <a:pt x="18080" y="11791"/>
                    <a:pt x="17918" y="11763"/>
                    <a:pt x="17692" y="11715"/>
                  </a:cubicBezTo>
                  <a:cubicBezTo>
                    <a:pt x="18710" y="10582"/>
                    <a:pt x="19701" y="9480"/>
                    <a:pt x="20691" y="8378"/>
                  </a:cubicBezTo>
                  <a:lnTo>
                    <a:pt x="20691" y="8378"/>
                  </a:lnTo>
                  <a:cubicBezTo>
                    <a:pt x="19431" y="9140"/>
                    <a:pt x="18703" y="10429"/>
                    <a:pt x="17594" y="11533"/>
                  </a:cubicBezTo>
                  <a:cubicBezTo>
                    <a:pt x="17599" y="11057"/>
                    <a:pt x="17482" y="10650"/>
                    <a:pt x="17629" y="10396"/>
                  </a:cubicBezTo>
                  <a:cubicBezTo>
                    <a:pt x="18285" y="9240"/>
                    <a:pt x="19017" y="8127"/>
                    <a:pt x="19721" y="6999"/>
                  </a:cubicBezTo>
                  <a:cubicBezTo>
                    <a:pt x="19801" y="6873"/>
                    <a:pt x="19885" y="6746"/>
                    <a:pt x="19966" y="6620"/>
                  </a:cubicBezTo>
                  <a:lnTo>
                    <a:pt x="19816" y="6509"/>
                  </a:lnTo>
                  <a:cubicBezTo>
                    <a:pt x="19556" y="6891"/>
                    <a:pt x="19298" y="7274"/>
                    <a:pt x="19039" y="7659"/>
                  </a:cubicBezTo>
                  <a:cubicBezTo>
                    <a:pt x="18746" y="8095"/>
                    <a:pt x="18445" y="8532"/>
                    <a:pt x="18166" y="8974"/>
                  </a:cubicBezTo>
                  <a:cubicBezTo>
                    <a:pt x="17887" y="9415"/>
                    <a:pt x="17629" y="9872"/>
                    <a:pt x="17296" y="10429"/>
                  </a:cubicBezTo>
                  <a:cubicBezTo>
                    <a:pt x="17157" y="10097"/>
                    <a:pt x="16915" y="9797"/>
                    <a:pt x="16988" y="9641"/>
                  </a:cubicBezTo>
                  <a:cubicBezTo>
                    <a:pt x="17508" y="8499"/>
                    <a:pt x="18095" y="7386"/>
                    <a:pt x="18651" y="6258"/>
                  </a:cubicBezTo>
                  <a:cubicBezTo>
                    <a:pt x="18703" y="6154"/>
                    <a:pt x="18683" y="6011"/>
                    <a:pt x="18697" y="5886"/>
                  </a:cubicBezTo>
                  <a:lnTo>
                    <a:pt x="18575" y="5877"/>
                  </a:lnTo>
                  <a:lnTo>
                    <a:pt x="16692" y="9597"/>
                  </a:lnTo>
                  <a:cubicBezTo>
                    <a:pt x="16534" y="9247"/>
                    <a:pt x="16051" y="9223"/>
                    <a:pt x="16237" y="8755"/>
                  </a:cubicBezTo>
                  <a:cubicBezTo>
                    <a:pt x="16696" y="7601"/>
                    <a:pt x="17133" y="6438"/>
                    <a:pt x="17571" y="5277"/>
                  </a:cubicBezTo>
                  <a:cubicBezTo>
                    <a:pt x="17607" y="5184"/>
                    <a:pt x="17577" y="5067"/>
                    <a:pt x="17579" y="4963"/>
                  </a:cubicBezTo>
                  <a:lnTo>
                    <a:pt x="17452" y="4937"/>
                  </a:lnTo>
                  <a:lnTo>
                    <a:pt x="15949" y="8855"/>
                  </a:lnTo>
                  <a:lnTo>
                    <a:pt x="15291" y="8593"/>
                  </a:lnTo>
                  <a:cubicBezTo>
                    <a:pt x="15522" y="7226"/>
                    <a:pt x="15758" y="5875"/>
                    <a:pt x="15970" y="4520"/>
                  </a:cubicBezTo>
                  <a:cubicBezTo>
                    <a:pt x="15988" y="4396"/>
                    <a:pt x="15862" y="4247"/>
                    <a:pt x="15793" y="4093"/>
                  </a:cubicBezTo>
                  <a:cubicBezTo>
                    <a:pt x="15559" y="5650"/>
                    <a:pt x="15336" y="7124"/>
                    <a:pt x="15111" y="8625"/>
                  </a:cubicBezTo>
                  <a:lnTo>
                    <a:pt x="14526" y="8489"/>
                  </a:lnTo>
                  <a:cubicBezTo>
                    <a:pt x="14557" y="7213"/>
                    <a:pt x="14678" y="5968"/>
                    <a:pt x="14619" y="4717"/>
                  </a:cubicBezTo>
                  <a:lnTo>
                    <a:pt x="14619" y="4717"/>
                  </a:lnTo>
                  <a:cubicBezTo>
                    <a:pt x="14526" y="4764"/>
                    <a:pt x="14496" y="4814"/>
                    <a:pt x="14492" y="4864"/>
                  </a:cubicBezTo>
                  <a:cubicBezTo>
                    <a:pt x="14420" y="5947"/>
                    <a:pt x="14331" y="7029"/>
                    <a:pt x="14290" y="8112"/>
                  </a:cubicBezTo>
                  <a:cubicBezTo>
                    <a:pt x="14276" y="8480"/>
                    <a:pt x="14131" y="8585"/>
                    <a:pt x="13862" y="8585"/>
                  </a:cubicBezTo>
                  <a:cubicBezTo>
                    <a:pt x="13806" y="8585"/>
                    <a:pt x="13745" y="8581"/>
                    <a:pt x="13679" y="8573"/>
                  </a:cubicBezTo>
                  <a:cubicBezTo>
                    <a:pt x="13381" y="7233"/>
                    <a:pt x="13090" y="5907"/>
                    <a:pt x="12787" y="4585"/>
                  </a:cubicBezTo>
                  <a:cubicBezTo>
                    <a:pt x="12772" y="4520"/>
                    <a:pt x="12655" y="4480"/>
                    <a:pt x="12584" y="4427"/>
                  </a:cubicBezTo>
                  <a:cubicBezTo>
                    <a:pt x="12560" y="4515"/>
                    <a:pt x="12499" y="4610"/>
                    <a:pt x="12517" y="4686"/>
                  </a:cubicBezTo>
                  <a:cubicBezTo>
                    <a:pt x="12803" y="5832"/>
                    <a:pt x="13108" y="6977"/>
                    <a:pt x="13391" y="8125"/>
                  </a:cubicBezTo>
                  <a:cubicBezTo>
                    <a:pt x="13528" y="8686"/>
                    <a:pt x="13511" y="8692"/>
                    <a:pt x="12881" y="8930"/>
                  </a:cubicBezTo>
                  <a:cubicBezTo>
                    <a:pt x="12673" y="8322"/>
                    <a:pt x="12467" y="7716"/>
                    <a:pt x="12255" y="7107"/>
                  </a:cubicBezTo>
                  <a:cubicBezTo>
                    <a:pt x="12043" y="6499"/>
                    <a:pt x="11824" y="5892"/>
                    <a:pt x="11609" y="5284"/>
                  </a:cubicBezTo>
                  <a:lnTo>
                    <a:pt x="11469" y="5310"/>
                  </a:lnTo>
                  <a:cubicBezTo>
                    <a:pt x="11479" y="5425"/>
                    <a:pt x="11465" y="5548"/>
                    <a:pt x="11503" y="5654"/>
                  </a:cubicBezTo>
                  <a:cubicBezTo>
                    <a:pt x="11843" y="6633"/>
                    <a:pt x="12203" y="7605"/>
                    <a:pt x="12534" y="8586"/>
                  </a:cubicBezTo>
                  <a:cubicBezTo>
                    <a:pt x="12716" y="9127"/>
                    <a:pt x="12651" y="9229"/>
                    <a:pt x="12075" y="9524"/>
                  </a:cubicBezTo>
                  <a:cubicBezTo>
                    <a:pt x="11623" y="8396"/>
                    <a:pt x="11177" y="7269"/>
                    <a:pt x="10717" y="6148"/>
                  </a:cubicBezTo>
                  <a:cubicBezTo>
                    <a:pt x="10676" y="6046"/>
                    <a:pt x="10540" y="5983"/>
                    <a:pt x="10447" y="5903"/>
                  </a:cubicBezTo>
                  <a:lnTo>
                    <a:pt x="10367" y="5996"/>
                  </a:lnTo>
                  <a:cubicBezTo>
                    <a:pt x="10497" y="6250"/>
                    <a:pt x="10648" y="6499"/>
                    <a:pt x="10756" y="6765"/>
                  </a:cubicBezTo>
                  <a:cubicBezTo>
                    <a:pt x="11105" y="7616"/>
                    <a:pt x="11408" y="8489"/>
                    <a:pt x="11794" y="9326"/>
                  </a:cubicBezTo>
                  <a:cubicBezTo>
                    <a:pt x="11999" y="9768"/>
                    <a:pt x="11863" y="10048"/>
                    <a:pt x="11581" y="10375"/>
                  </a:cubicBezTo>
                  <a:cubicBezTo>
                    <a:pt x="11090" y="9420"/>
                    <a:pt x="10579" y="8514"/>
                    <a:pt x="10156" y="7566"/>
                  </a:cubicBezTo>
                  <a:cubicBezTo>
                    <a:pt x="9953" y="7112"/>
                    <a:pt x="9821" y="6587"/>
                    <a:pt x="9817" y="6091"/>
                  </a:cubicBezTo>
                  <a:cubicBezTo>
                    <a:pt x="9808" y="5034"/>
                    <a:pt x="10473" y="4408"/>
                    <a:pt x="11462" y="4408"/>
                  </a:cubicBezTo>
                  <a:cubicBezTo>
                    <a:pt x="11513" y="4408"/>
                    <a:pt x="11565" y="4409"/>
                    <a:pt x="11618" y="4413"/>
                  </a:cubicBezTo>
                  <a:cubicBezTo>
                    <a:pt x="11619" y="4413"/>
                    <a:pt x="11621" y="4413"/>
                    <a:pt x="11623" y="4413"/>
                  </a:cubicBezTo>
                  <a:cubicBezTo>
                    <a:pt x="11696" y="4413"/>
                    <a:pt x="11830" y="4331"/>
                    <a:pt x="11839" y="4273"/>
                  </a:cubicBezTo>
                  <a:cubicBezTo>
                    <a:pt x="11973" y="3433"/>
                    <a:pt x="12690" y="3296"/>
                    <a:pt x="13312" y="3088"/>
                  </a:cubicBezTo>
                  <a:cubicBezTo>
                    <a:pt x="13330" y="3082"/>
                    <a:pt x="13348" y="3079"/>
                    <a:pt x="13367" y="3079"/>
                  </a:cubicBezTo>
                  <a:cubicBezTo>
                    <a:pt x="13519" y="3079"/>
                    <a:pt x="13730" y="3246"/>
                    <a:pt x="13900" y="3335"/>
                  </a:cubicBezTo>
                  <a:cubicBezTo>
                    <a:pt x="13980" y="3376"/>
                    <a:pt x="14035" y="3458"/>
                    <a:pt x="14167" y="3582"/>
                  </a:cubicBezTo>
                  <a:cubicBezTo>
                    <a:pt x="14458" y="2431"/>
                    <a:pt x="15217" y="1825"/>
                    <a:pt x="16246" y="1825"/>
                  </a:cubicBezTo>
                  <a:close/>
                  <a:moveTo>
                    <a:pt x="8454" y="6548"/>
                  </a:moveTo>
                  <a:cubicBezTo>
                    <a:pt x="8572" y="6548"/>
                    <a:pt x="8695" y="6580"/>
                    <a:pt x="8818" y="6637"/>
                  </a:cubicBezTo>
                  <a:cubicBezTo>
                    <a:pt x="9115" y="6774"/>
                    <a:pt x="9444" y="6979"/>
                    <a:pt x="9606" y="7246"/>
                  </a:cubicBezTo>
                  <a:cubicBezTo>
                    <a:pt x="10241" y="8289"/>
                    <a:pt x="10815" y="9368"/>
                    <a:pt x="11460" y="10520"/>
                  </a:cubicBezTo>
                  <a:cubicBezTo>
                    <a:pt x="11191" y="10493"/>
                    <a:pt x="10992" y="10435"/>
                    <a:pt x="10828" y="10435"/>
                  </a:cubicBezTo>
                  <a:cubicBezTo>
                    <a:pt x="10779" y="10435"/>
                    <a:pt x="10733" y="10441"/>
                    <a:pt x="10689" y="10453"/>
                  </a:cubicBezTo>
                  <a:cubicBezTo>
                    <a:pt x="10607" y="10478"/>
                    <a:pt x="10534" y="10489"/>
                    <a:pt x="10466" y="10489"/>
                  </a:cubicBezTo>
                  <a:cubicBezTo>
                    <a:pt x="10238" y="10489"/>
                    <a:pt x="10085" y="10356"/>
                    <a:pt x="9959" y="10145"/>
                  </a:cubicBezTo>
                  <a:cubicBezTo>
                    <a:pt x="9570" y="9491"/>
                    <a:pt x="9197" y="8828"/>
                    <a:pt x="8807" y="8177"/>
                  </a:cubicBezTo>
                  <a:cubicBezTo>
                    <a:pt x="8751" y="8088"/>
                    <a:pt x="8630" y="8040"/>
                    <a:pt x="8541" y="7971"/>
                  </a:cubicBezTo>
                  <a:cubicBezTo>
                    <a:pt x="8520" y="8004"/>
                    <a:pt x="8502" y="8038"/>
                    <a:pt x="8481" y="8073"/>
                  </a:cubicBezTo>
                  <a:cubicBezTo>
                    <a:pt x="8961" y="8904"/>
                    <a:pt x="9438" y="9732"/>
                    <a:pt x="9914" y="10559"/>
                  </a:cubicBezTo>
                  <a:cubicBezTo>
                    <a:pt x="9744" y="10700"/>
                    <a:pt x="9587" y="10768"/>
                    <a:pt x="9438" y="10768"/>
                  </a:cubicBezTo>
                  <a:cubicBezTo>
                    <a:pt x="9250" y="10768"/>
                    <a:pt x="9076" y="10660"/>
                    <a:pt x="8905" y="10455"/>
                  </a:cubicBezTo>
                  <a:cubicBezTo>
                    <a:pt x="8641" y="10141"/>
                    <a:pt x="8331" y="9866"/>
                    <a:pt x="8065" y="9554"/>
                  </a:cubicBezTo>
                  <a:cubicBezTo>
                    <a:pt x="7532" y="8928"/>
                    <a:pt x="7021" y="8287"/>
                    <a:pt x="6491" y="7657"/>
                  </a:cubicBezTo>
                  <a:cubicBezTo>
                    <a:pt x="6395" y="7542"/>
                    <a:pt x="6257" y="7460"/>
                    <a:pt x="6140" y="7361"/>
                  </a:cubicBezTo>
                  <a:lnTo>
                    <a:pt x="6079" y="7440"/>
                  </a:lnTo>
                  <a:lnTo>
                    <a:pt x="9059" y="11050"/>
                  </a:lnTo>
                  <a:cubicBezTo>
                    <a:pt x="8902" y="11055"/>
                    <a:pt x="8731" y="11098"/>
                    <a:pt x="8598" y="11098"/>
                  </a:cubicBezTo>
                  <a:cubicBezTo>
                    <a:pt x="8531" y="11098"/>
                    <a:pt x="8473" y="11087"/>
                    <a:pt x="8431" y="11055"/>
                  </a:cubicBezTo>
                  <a:cubicBezTo>
                    <a:pt x="7588" y="10424"/>
                    <a:pt x="6776" y="9749"/>
                    <a:pt x="5947" y="9095"/>
                  </a:cubicBezTo>
                  <a:cubicBezTo>
                    <a:pt x="5867" y="9034"/>
                    <a:pt x="5741" y="9028"/>
                    <a:pt x="5635" y="8997"/>
                  </a:cubicBezTo>
                  <a:lnTo>
                    <a:pt x="5635" y="8997"/>
                  </a:lnTo>
                  <a:cubicBezTo>
                    <a:pt x="5689" y="9103"/>
                    <a:pt x="5716" y="9240"/>
                    <a:pt x="5800" y="9307"/>
                  </a:cubicBezTo>
                  <a:cubicBezTo>
                    <a:pt x="6177" y="9610"/>
                    <a:pt x="6575" y="9887"/>
                    <a:pt x="6954" y="10186"/>
                  </a:cubicBezTo>
                  <a:cubicBezTo>
                    <a:pt x="7430" y="10563"/>
                    <a:pt x="7892" y="10953"/>
                    <a:pt x="8318" y="11301"/>
                  </a:cubicBezTo>
                  <a:lnTo>
                    <a:pt x="7809" y="11888"/>
                  </a:lnTo>
                  <a:lnTo>
                    <a:pt x="4375" y="10255"/>
                  </a:lnTo>
                  <a:lnTo>
                    <a:pt x="4250" y="10479"/>
                  </a:lnTo>
                  <a:cubicBezTo>
                    <a:pt x="5462" y="10879"/>
                    <a:pt x="6521" y="11544"/>
                    <a:pt x="7664" y="12098"/>
                  </a:cubicBezTo>
                  <a:cubicBezTo>
                    <a:pt x="7573" y="12312"/>
                    <a:pt x="7500" y="12482"/>
                    <a:pt x="7407" y="12702"/>
                  </a:cubicBezTo>
                  <a:lnTo>
                    <a:pt x="4001" y="11184"/>
                  </a:lnTo>
                  <a:cubicBezTo>
                    <a:pt x="3983" y="11228"/>
                    <a:pt x="3966" y="11271"/>
                    <a:pt x="3947" y="11314"/>
                  </a:cubicBezTo>
                  <a:cubicBezTo>
                    <a:pt x="4934" y="11780"/>
                    <a:pt x="5913" y="12265"/>
                    <a:pt x="6911" y="12702"/>
                  </a:cubicBezTo>
                  <a:cubicBezTo>
                    <a:pt x="7300" y="12873"/>
                    <a:pt x="7471" y="13044"/>
                    <a:pt x="7190" y="13438"/>
                  </a:cubicBezTo>
                  <a:lnTo>
                    <a:pt x="3966" y="12728"/>
                  </a:lnTo>
                  <a:cubicBezTo>
                    <a:pt x="3953" y="12782"/>
                    <a:pt x="3940" y="12834"/>
                    <a:pt x="3927" y="12888"/>
                  </a:cubicBezTo>
                  <a:cubicBezTo>
                    <a:pt x="4040" y="12928"/>
                    <a:pt x="4152" y="12979"/>
                    <a:pt x="4267" y="13006"/>
                  </a:cubicBezTo>
                  <a:cubicBezTo>
                    <a:pt x="5120" y="13211"/>
                    <a:pt x="5969" y="13447"/>
                    <a:pt x="6831" y="13601"/>
                  </a:cubicBezTo>
                  <a:cubicBezTo>
                    <a:pt x="7283" y="13681"/>
                    <a:pt x="7298" y="13882"/>
                    <a:pt x="7177" y="14279"/>
                  </a:cubicBezTo>
                  <a:cubicBezTo>
                    <a:pt x="6770" y="14214"/>
                    <a:pt x="6370" y="14146"/>
                    <a:pt x="5969" y="14090"/>
                  </a:cubicBezTo>
                  <a:cubicBezTo>
                    <a:pt x="5577" y="14036"/>
                    <a:pt x="5187" y="13995"/>
                    <a:pt x="4795" y="13949"/>
                  </a:cubicBezTo>
                  <a:lnTo>
                    <a:pt x="4774" y="14108"/>
                  </a:lnTo>
                  <a:lnTo>
                    <a:pt x="7313" y="14547"/>
                  </a:lnTo>
                  <a:lnTo>
                    <a:pt x="7552" y="15043"/>
                  </a:lnTo>
                  <a:lnTo>
                    <a:pt x="6114" y="15338"/>
                  </a:lnTo>
                  <a:lnTo>
                    <a:pt x="6144" y="15509"/>
                  </a:lnTo>
                  <a:lnTo>
                    <a:pt x="7783" y="15286"/>
                  </a:lnTo>
                  <a:cubicBezTo>
                    <a:pt x="7887" y="15454"/>
                    <a:pt x="7998" y="15636"/>
                    <a:pt x="8160" y="15898"/>
                  </a:cubicBezTo>
                  <a:cubicBezTo>
                    <a:pt x="7944" y="15918"/>
                    <a:pt x="7770" y="15963"/>
                    <a:pt x="7617" y="15963"/>
                  </a:cubicBezTo>
                  <a:cubicBezTo>
                    <a:pt x="7573" y="15963"/>
                    <a:pt x="7530" y="15959"/>
                    <a:pt x="7489" y="15950"/>
                  </a:cubicBezTo>
                  <a:cubicBezTo>
                    <a:pt x="6837" y="15803"/>
                    <a:pt x="6172" y="15671"/>
                    <a:pt x="5547" y="15437"/>
                  </a:cubicBezTo>
                  <a:cubicBezTo>
                    <a:pt x="4260" y="14954"/>
                    <a:pt x="3217" y="14155"/>
                    <a:pt x="2628" y="12863"/>
                  </a:cubicBezTo>
                  <a:cubicBezTo>
                    <a:pt x="2206" y="11934"/>
                    <a:pt x="2299" y="11449"/>
                    <a:pt x="3020" y="10749"/>
                  </a:cubicBezTo>
                  <a:cubicBezTo>
                    <a:pt x="3037" y="10734"/>
                    <a:pt x="3030" y="10693"/>
                    <a:pt x="3035" y="10645"/>
                  </a:cubicBezTo>
                  <a:cubicBezTo>
                    <a:pt x="2520" y="10258"/>
                    <a:pt x="2377" y="9732"/>
                    <a:pt x="2617" y="9140"/>
                  </a:cubicBezTo>
                  <a:cubicBezTo>
                    <a:pt x="3010" y="8168"/>
                    <a:pt x="3658" y="7693"/>
                    <a:pt x="4519" y="7693"/>
                  </a:cubicBezTo>
                  <a:cubicBezTo>
                    <a:pt x="4791" y="7693"/>
                    <a:pt x="5083" y="7740"/>
                    <a:pt x="5395" y="7833"/>
                  </a:cubicBezTo>
                  <a:cubicBezTo>
                    <a:pt x="5561" y="7031"/>
                    <a:pt x="6028" y="6622"/>
                    <a:pt x="6714" y="6622"/>
                  </a:cubicBezTo>
                  <a:cubicBezTo>
                    <a:pt x="7058" y="6622"/>
                    <a:pt x="7456" y="6725"/>
                    <a:pt x="7900" y="6932"/>
                  </a:cubicBezTo>
                  <a:cubicBezTo>
                    <a:pt x="8030" y="6661"/>
                    <a:pt x="8231" y="6548"/>
                    <a:pt x="8454" y="6548"/>
                  </a:cubicBezTo>
                  <a:close/>
                  <a:moveTo>
                    <a:pt x="12737" y="14506"/>
                  </a:moveTo>
                  <a:cubicBezTo>
                    <a:pt x="14774" y="14506"/>
                    <a:pt x="17306" y="15221"/>
                    <a:pt x="18095" y="16175"/>
                  </a:cubicBezTo>
                  <a:cubicBezTo>
                    <a:pt x="15950" y="15257"/>
                    <a:pt x="13757" y="14897"/>
                    <a:pt x="11454" y="14897"/>
                  </a:cubicBezTo>
                  <a:cubicBezTo>
                    <a:pt x="11174" y="14897"/>
                    <a:pt x="10892" y="14903"/>
                    <a:pt x="10609" y="14913"/>
                  </a:cubicBezTo>
                  <a:cubicBezTo>
                    <a:pt x="11124" y="14630"/>
                    <a:pt x="11888" y="14506"/>
                    <a:pt x="12737" y="14506"/>
                  </a:cubicBezTo>
                  <a:close/>
                  <a:moveTo>
                    <a:pt x="14545" y="8837"/>
                  </a:moveTo>
                  <a:cubicBezTo>
                    <a:pt x="16134" y="8837"/>
                    <a:pt x="17426" y="10228"/>
                    <a:pt x="17281" y="11808"/>
                  </a:cubicBezTo>
                  <a:cubicBezTo>
                    <a:pt x="17259" y="12057"/>
                    <a:pt x="17360" y="12085"/>
                    <a:pt x="17584" y="12100"/>
                  </a:cubicBezTo>
                  <a:cubicBezTo>
                    <a:pt x="17924" y="12120"/>
                    <a:pt x="18322" y="12122"/>
                    <a:pt x="18588" y="12295"/>
                  </a:cubicBezTo>
                  <a:cubicBezTo>
                    <a:pt x="20069" y="13261"/>
                    <a:pt x="20230" y="14861"/>
                    <a:pt x="19123" y="16347"/>
                  </a:cubicBezTo>
                  <a:cubicBezTo>
                    <a:pt x="19621" y="13982"/>
                    <a:pt x="18710" y="12362"/>
                    <a:pt x="16841" y="12185"/>
                  </a:cubicBezTo>
                  <a:cubicBezTo>
                    <a:pt x="16613" y="10481"/>
                    <a:pt x="16055" y="9913"/>
                    <a:pt x="14336" y="9651"/>
                  </a:cubicBezTo>
                  <a:cubicBezTo>
                    <a:pt x="14241" y="9636"/>
                    <a:pt x="14146" y="9629"/>
                    <a:pt x="14050" y="9629"/>
                  </a:cubicBezTo>
                  <a:cubicBezTo>
                    <a:pt x="13103" y="9629"/>
                    <a:pt x="12180" y="10326"/>
                    <a:pt x="11815" y="11225"/>
                  </a:cubicBezTo>
                  <a:cubicBezTo>
                    <a:pt x="11656" y="11238"/>
                    <a:pt x="11495" y="11239"/>
                    <a:pt x="11335" y="11239"/>
                  </a:cubicBezTo>
                  <a:cubicBezTo>
                    <a:pt x="11299" y="11239"/>
                    <a:pt x="11262" y="11239"/>
                    <a:pt x="11226" y="11239"/>
                  </a:cubicBezTo>
                  <a:cubicBezTo>
                    <a:pt x="10868" y="11239"/>
                    <a:pt x="10526" y="11245"/>
                    <a:pt x="10247" y="11382"/>
                  </a:cubicBezTo>
                  <a:cubicBezTo>
                    <a:pt x="9041" y="11977"/>
                    <a:pt x="8240" y="12969"/>
                    <a:pt x="7915" y="14300"/>
                  </a:cubicBezTo>
                  <a:cubicBezTo>
                    <a:pt x="7866" y="14500"/>
                    <a:pt x="7903" y="14722"/>
                    <a:pt x="7900" y="14959"/>
                  </a:cubicBezTo>
                  <a:cubicBezTo>
                    <a:pt x="7186" y="14341"/>
                    <a:pt x="7517" y="12966"/>
                    <a:pt x="7961" y="12232"/>
                  </a:cubicBezTo>
                  <a:cubicBezTo>
                    <a:pt x="8340" y="11605"/>
                    <a:pt x="8957" y="11249"/>
                    <a:pt x="9637" y="11026"/>
                  </a:cubicBezTo>
                  <a:cubicBezTo>
                    <a:pt x="10015" y="10901"/>
                    <a:pt x="10396" y="10750"/>
                    <a:pt x="10769" y="10750"/>
                  </a:cubicBezTo>
                  <a:cubicBezTo>
                    <a:pt x="11048" y="10750"/>
                    <a:pt x="11323" y="10835"/>
                    <a:pt x="11588" y="11078"/>
                  </a:cubicBezTo>
                  <a:cubicBezTo>
                    <a:pt x="11649" y="11007"/>
                    <a:pt x="11675" y="10989"/>
                    <a:pt x="11687" y="10964"/>
                  </a:cubicBezTo>
                  <a:cubicBezTo>
                    <a:pt x="11735" y="10858"/>
                    <a:pt x="11776" y="10749"/>
                    <a:pt x="11826" y="10641"/>
                  </a:cubicBezTo>
                  <a:cubicBezTo>
                    <a:pt x="12344" y="9517"/>
                    <a:pt x="13201" y="8878"/>
                    <a:pt x="14461" y="8839"/>
                  </a:cubicBezTo>
                  <a:cubicBezTo>
                    <a:pt x="14489" y="8838"/>
                    <a:pt x="14517" y="8837"/>
                    <a:pt x="14545" y="8837"/>
                  </a:cubicBezTo>
                  <a:close/>
                  <a:moveTo>
                    <a:pt x="14230" y="9931"/>
                  </a:moveTo>
                  <a:cubicBezTo>
                    <a:pt x="15218" y="9931"/>
                    <a:pt x="16213" y="10471"/>
                    <a:pt x="16406" y="11373"/>
                  </a:cubicBezTo>
                  <a:cubicBezTo>
                    <a:pt x="16468" y="11657"/>
                    <a:pt x="16508" y="11947"/>
                    <a:pt x="16527" y="12241"/>
                  </a:cubicBezTo>
                  <a:cubicBezTo>
                    <a:pt x="16542" y="12484"/>
                    <a:pt x="16620" y="12542"/>
                    <a:pt x="16878" y="12542"/>
                  </a:cubicBezTo>
                  <a:cubicBezTo>
                    <a:pt x="17187" y="12542"/>
                    <a:pt x="17517" y="12609"/>
                    <a:pt x="17794" y="12739"/>
                  </a:cubicBezTo>
                  <a:cubicBezTo>
                    <a:pt x="18448" y="13047"/>
                    <a:pt x="18798" y="13638"/>
                    <a:pt x="18982" y="14302"/>
                  </a:cubicBezTo>
                  <a:cubicBezTo>
                    <a:pt x="19180" y="15019"/>
                    <a:pt x="19184" y="15734"/>
                    <a:pt x="18669" y="16420"/>
                  </a:cubicBezTo>
                  <a:cubicBezTo>
                    <a:pt x="18103" y="15565"/>
                    <a:pt x="17261" y="15207"/>
                    <a:pt x="16397" y="14866"/>
                  </a:cubicBezTo>
                  <a:cubicBezTo>
                    <a:pt x="15447" y="14489"/>
                    <a:pt x="14452" y="14337"/>
                    <a:pt x="13448" y="14263"/>
                  </a:cubicBezTo>
                  <a:cubicBezTo>
                    <a:pt x="13160" y="14241"/>
                    <a:pt x="12872" y="14226"/>
                    <a:pt x="12584" y="14226"/>
                  </a:cubicBezTo>
                  <a:cubicBezTo>
                    <a:pt x="11879" y="14226"/>
                    <a:pt x="11179" y="14314"/>
                    <a:pt x="10501" y="14595"/>
                  </a:cubicBezTo>
                  <a:lnTo>
                    <a:pt x="10499" y="14595"/>
                  </a:lnTo>
                  <a:cubicBezTo>
                    <a:pt x="9802" y="14885"/>
                    <a:pt x="9087" y="15128"/>
                    <a:pt x="8342" y="15407"/>
                  </a:cubicBezTo>
                  <a:cubicBezTo>
                    <a:pt x="8125" y="14696"/>
                    <a:pt x="8162" y="14114"/>
                    <a:pt x="8491" y="13568"/>
                  </a:cubicBezTo>
                  <a:cubicBezTo>
                    <a:pt x="8663" y="13280"/>
                    <a:pt x="8836" y="12984"/>
                    <a:pt x="9052" y="12728"/>
                  </a:cubicBezTo>
                  <a:cubicBezTo>
                    <a:pt x="9563" y="12121"/>
                    <a:pt x="10104" y="11543"/>
                    <a:pt x="10936" y="11543"/>
                  </a:cubicBezTo>
                  <a:cubicBezTo>
                    <a:pt x="11041" y="11543"/>
                    <a:pt x="11151" y="11552"/>
                    <a:pt x="11267" y="11572"/>
                  </a:cubicBezTo>
                  <a:cubicBezTo>
                    <a:pt x="11506" y="11613"/>
                    <a:pt x="11739" y="11693"/>
                    <a:pt x="12017" y="11767"/>
                  </a:cubicBezTo>
                  <a:cubicBezTo>
                    <a:pt x="12099" y="11161"/>
                    <a:pt x="12382" y="10708"/>
                    <a:pt x="12874" y="10346"/>
                  </a:cubicBezTo>
                  <a:cubicBezTo>
                    <a:pt x="13259" y="10062"/>
                    <a:pt x="13744" y="9931"/>
                    <a:pt x="14230" y="9931"/>
                  </a:cubicBezTo>
                  <a:close/>
                  <a:moveTo>
                    <a:pt x="23991" y="15511"/>
                  </a:moveTo>
                  <a:lnTo>
                    <a:pt x="23991" y="15511"/>
                  </a:lnTo>
                  <a:cubicBezTo>
                    <a:pt x="22773" y="16134"/>
                    <a:pt x="21494" y="16486"/>
                    <a:pt x="20134" y="16486"/>
                  </a:cubicBezTo>
                  <a:cubicBezTo>
                    <a:pt x="19903" y="16486"/>
                    <a:pt x="19669" y="16476"/>
                    <a:pt x="19433" y="16455"/>
                  </a:cubicBezTo>
                  <a:cubicBezTo>
                    <a:pt x="20877" y="15796"/>
                    <a:pt x="22434" y="15660"/>
                    <a:pt x="23991" y="15511"/>
                  </a:cubicBezTo>
                  <a:close/>
                  <a:moveTo>
                    <a:pt x="11783" y="15202"/>
                  </a:moveTo>
                  <a:cubicBezTo>
                    <a:pt x="14120" y="15202"/>
                    <a:pt x="16961" y="15733"/>
                    <a:pt x="18276" y="16593"/>
                  </a:cubicBezTo>
                  <a:cubicBezTo>
                    <a:pt x="18147" y="16570"/>
                    <a:pt x="18077" y="16569"/>
                    <a:pt x="18014" y="16546"/>
                  </a:cubicBezTo>
                  <a:cubicBezTo>
                    <a:pt x="17300" y="16278"/>
                    <a:pt x="16587" y="16133"/>
                    <a:pt x="15869" y="16133"/>
                  </a:cubicBezTo>
                  <a:cubicBezTo>
                    <a:pt x="15272" y="16133"/>
                    <a:pt x="14672" y="16233"/>
                    <a:pt x="14065" y="16446"/>
                  </a:cubicBezTo>
                  <a:cubicBezTo>
                    <a:pt x="13992" y="16472"/>
                    <a:pt x="13911" y="16482"/>
                    <a:pt x="13827" y="16482"/>
                  </a:cubicBezTo>
                  <a:cubicBezTo>
                    <a:pt x="13631" y="16482"/>
                    <a:pt x="13416" y="16425"/>
                    <a:pt x="13229" y="16373"/>
                  </a:cubicBezTo>
                  <a:cubicBezTo>
                    <a:pt x="12952" y="16295"/>
                    <a:pt x="12699" y="16128"/>
                    <a:pt x="12432" y="16007"/>
                  </a:cubicBezTo>
                  <a:cubicBezTo>
                    <a:pt x="11826" y="15735"/>
                    <a:pt x="11213" y="15534"/>
                    <a:pt x="10560" y="15534"/>
                  </a:cubicBezTo>
                  <a:cubicBezTo>
                    <a:pt x="10365" y="15534"/>
                    <a:pt x="10167" y="15552"/>
                    <a:pt x="9964" y="15591"/>
                  </a:cubicBezTo>
                  <a:cubicBezTo>
                    <a:pt x="9565" y="15669"/>
                    <a:pt x="9150" y="15669"/>
                    <a:pt x="8747" y="15704"/>
                  </a:cubicBezTo>
                  <a:cubicBezTo>
                    <a:pt x="9393" y="15358"/>
                    <a:pt x="10514" y="15202"/>
                    <a:pt x="11783" y="15202"/>
                  </a:cubicBezTo>
                  <a:close/>
                  <a:moveTo>
                    <a:pt x="15921" y="288"/>
                  </a:moveTo>
                  <a:cubicBezTo>
                    <a:pt x="16109" y="288"/>
                    <a:pt x="16298" y="312"/>
                    <a:pt x="16486" y="366"/>
                  </a:cubicBezTo>
                  <a:cubicBezTo>
                    <a:pt x="17612" y="689"/>
                    <a:pt x="18562" y="1269"/>
                    <a:pt x="18855" y="2523"/>
                  </a:cubicBezTo>
                  <a:cubicBezTo>
                    <a:pt x="18926" y="2831"/>
                    <a:pt x="19052" y="2932"/>
                    <a:pt x="19381" y="2939"/>
                  </a:cubicBezTo>
                  <a:cubicBezTo>
                    <a:pt x="20227" y="2958"/>
                    <a:pt x="21117" y="3591"/>
                    <a:pt x="21050" y="4702"/>
                  </a:cubicBezTo>
                  <a:cubicBezTo>
                    <a:pt x="21039" y="4886"/>
                    <a:pt x="21044" y="5074"/>
                    <a:pt x="21040" y="5254"/>
                  </a:cubicBezTo>
                  <a:cubicBezTo>
                    <a:pt x="22033" y="5448"/>
                    <a:pt x="22235" y="5754"/>
                    <a:pt x="22150" y="6810"/>
                  </a:cubicBezTo>
                  <a:cubicBezTo>
                    <a:pt x="22133" y="7030"/>
                    <a:pt x="22235" y="7156"/>
                    <a:pt x="22425" y="7156"/>
                  </a:cubicBezTo>
                  <a:cubicBezTo>
                    <a:pt x="22469" y="7156"/>
                    <a:pt x="22518" y="7149"/>
                    <a:pt x="22572" y="7135"/>
                  </a:cubicBezTo>
                  <a:cubicBezTo>
                    <a:pt x="22787" y="7079"/>
                    <a:pt x="22996" y="7051"/>
                    <a:pt x="23200" y="7051"/>
                  </a:cubicBezTo>
                  <a:cubicBezTo>
                    <a:pt x="23680" y="7051"/>
                    <a:pt x="24130" y="7207"/>
                    <a:pt x="24554" y="7521"/>
                  </a:cubicBezTo>
                  <a:cubicBezTo>
                    <a:pt x="24628" y="7577"/>
                    <a:pt x="24744" y="7600"/>
                    <a:pt x="24850" y="7600"/>
                  </a:cubicBezTo>
                  <a:cubicBezTo>
                    <a:pt x="24883" y="7600"/>
                    <a:pt x="24915" y="7598"/>
                    <a:pt x="24944" y="7594"/>
                  </a:cubicBezTo>
                  <a:cubicBezTo>
                    <a:pt x="24987" y="7587"/>
                    <a:pt x="25031" y="7584"/>
                    <a:pt x="25077" y="7584"/>
                  </a:cubicBezTo>
                  <a:cubicBezTo>
                    <a:pt x="25849" y="7584"/>
                    <a:pt x="27010" y="8490"/>
                    <a:pt x="26715" y="9407"/>
                  </a:cubicBezTo>
                  <a:cubicBezTo>
                    <a:pt x="26680" y="9517"/>
                    <a:pt x="26754" y="9705"/>
                    <a:pt x="26838" y="9799"/>
                  </a:cubicBezTo>
                  <a:cubicBezTo>
                    <a:pt x="27174" y="10180"/>
                    <a:pt x="27358" y="10602"/>
                    <a:pt x="27330" y="11117"/>
                  </a:cubicBezTo>
                  <a:cubicBezTo>
                    <a:pt x="27288" y="11880"/>
                    <a:pt x="26903" y="12468"/>
                    <a:pt x="26390" y="12995"/>
                  </a:cubicBezTo>
                  <a:cubicBezTo>
                    <a:pt x="26310" y="13077"/>
                    <a:pt x="26215" y="13220"/>
                    <a:pt x="26238" y="13307"/>
                  </a:cubicBezTo>
                  <a:cubicBezTo>
                    <a:pt x="26559" y="14515"/>
                    <a:pt x="25929" y="15361"/>
                    <a:pt x="25099" y="16043"/>
                  </a:cubicBezTo>
                  <a:cubicBezTo>
                    <a:pt x="24186" y="16793"/>
                    <a:pt x="23121" y="17180"/>
                    <a:pt x="21957" y="17180"/>
                  </a:cubicBezTo>
                  <a:cubicBezTo>
                    <a:pt x="21789" y="17180"/>
                    <a:pt x="21619" y="17172"/>
                    <a:pt x="21447" y="17156"/>
                  </a:cubicBezTo>
                  <a:cubicBezTo>
                    <a:pt x="20987" y="17113"/>
                    <a:pt x="20535" y="16998"/>
                    <a:pt x="20022" y="16905"/>
                  </a:cubicBezTo>
                  <a:cubicBezTo>
                    <a:pt x="20883" y="16743"/>
                    <a:pt x="21659" y="16613"/>
                    <a:pt x="22427" y="16448"/>
                  </a:cubicBezTo>
                  <a:cubicBezTo>
                    <a:pt x="24391" y="16026"/>
                    <a:pt x="25415" y="15110"/>
                    <a:pt x="25597" y="13036"/>
                  </a:cubicBezTo>
                  <a:cubicBezTo>
                    <a:pt x="25613" y="12843"/>
                    <a:pt x="25782" y="12622"/>
                    <a:pt x="25942" y="12492"/>
                  </a:cubicBezTo>
                  <a:cubicBezTo>
                    <a:pt x="26619" y="11942"/>
                    <a:pt x="26843" y="10662"/>
                    <a:pt x="26368" y="10024"/>
                  </a:cubicBezTo>
                  <a:cubicBezTo>
                    <a:pt x="26254" y="9866"/>
                    <a:pt x="26188" y="9679"/>
                    <a:pt x="26175" y="9485"/>
                  </a:cubicBezTo>
                  <a:cubicBezTo>
                    <a:pt x="26130" y="8703"/>
                    <a:pt x="25703" y="8159"/>
                    <a:pt x="24961" y="8030"/>
                  </a:cubicBezTo>
                  <a:cubicBezTo>
                    <a:pt x="24450" y="7941"/>
                    <a:pt x="23911" y="7962"/>
                    <a:pt x="23501" y="7558"/>
                  </a:cubicBezTo>
                  <a:cubicBezTo>
                    <a:pt x="23445" y="7503"/>
                    <a:pt x="23339" y="7479"/>
                    <a:pt x="23255" y="7477"/>
                  </a:cubicBezTo>
                  <a:cubicBezTo>
                    <a:pt x="22717" y="7462"/>
                    <a:pt x="22176" y="7460"/>
                    <a:pt x="21607" y="7453"/>
                  </a:cubicBezTo>
                  <a:cubicBezTo>
                    <a:pt x="21609" y="7302"/>
                    <a:pt x="21628" y="7066"/>
                    <a:pt x="21611" y="6834"/>
                  </a:cubicBezTo>
                  <a:cubicBezTo>
                    <a:pt x="21572" y="6326"/>
                    <a:pt x="21345" y="5925"/>
                    <a:pt x="20844" y="5762"/>
                  </a:cubicBezTo>
                  <a:cubicBezTo>
                    <a:pt x="20559" y="5669"/>
                    <a:pt x="20489" y="5531"/>
                    <a:pt x="20470" y="5236"/>
                  </a:cubicBezTo>
                  <a:cubicBezTo>
                    <a:pt x="20416" y="4353"/>
                    <a:pt x="19517" y="3491"/>
                    <a:pt x="18647" y="3456"/>
                  </a:cubicBezTo>
                  <a:cubicBezTo>
                    <a:pt x="18363" y="3445"/>
                    <a:pt x="18250" y="3363"/>
                    <a:pt x="18199" y="3062"/>
                  </a:cubicBezTo>
                  <a:cubicBezTo>
                    <a:pt x="18066" y="2259"/>
                    <a:pt x="17073" y="1472"/>
                    <a:pt x="16268" y="1472"/>
                  </a:cubicBezTo>
                  <a:cubicBezTo>
                    <a:pt x="16186" y="1472"/>
                    <a:pt x="16106" y="1480"/>
                    <a:pt x="16029" y="1497"/>
                  </a:cubicBezTo>
                  <a:cubicBezTo>
                    <a:pt x="15197" y="1683"/>
                    <a:pt x="14424" y="2001"/>
                    <a:pt x="14123" y="2895"/>
                  </a:cubicBezTo>
                  <a:cubicBezTo>
                    <a:pt x="13837" y="2866"/>
                    <a:pt x="13583" y="2797"/>
                    <a:pt x="13349" y="2797"/>
                  </a:cubicBezTo>
                  <a:cubicBezTo>
                    <a:pt x="13289" y="2797"/>
                    <a:pt x="13230" y="2802"/>
                    <a:pt x="13173" y="2813"/>
                  </a:cubicBezTo>
                  <a:cubicBezTo>
                    <a:pt x="12549" y="2934"/>
                    <a:pt x="12051" y="3285"/>
                    <a:pt x="11683" y="3822"/>
                  </a:cubicBezTo>
                  <a:cubicBezTo>
                    <a:pt x="11605" y="3935"/>
                    <a:pt x="11428" y="4024"/>
                    <a:pt x="11285" y="4045"/>
                  </a:cubicBezTo>
                  <a:cubicBezTo>
                    <a:pt x="10633" y="4138"/>
                    <a:pt x="10081" y="4396"/>
                    <a:pt x="9847" y="5035"/>
                  </a:cubicBezTo>
                  <a:cubicBezTo>
                    <a:pt x="9658" y="5552"/>
                    <a:pt x="9576" y="6107"/>
                    <a:pt x="9448" y="6635"/>
                  </a:cubicBezTo>
                  <a:cubicBezTo>
                    <a:pt x="9178" y="6392"/>
                    <a:pt x="8862" y="6255"/>
                    <a:pt x="8515" y="6255"/>
                  </a:cubicBezTo>
                  <a:cubicBezTo>
                    <a:pt x="8295" y="6255"/>
                    <a:pt x="8063" y="6310"/>
                    <a:pt x="7822" y="6427"/>
                  </a:cubicBezTo>
                  <a:cubicBezTo>
                    <a:pt x="7798" y="6438"/>
                    <a:pt x="7769" y="6442"/>
                    <a:pt x="7738" y="6442"/>
                  </a:cubicBezTo>
                  <a:cubicBezTo>
                    <a:pt x="7697" y="6442"/>
                    <a:pt x="7653" y="6435"/>
                    <a:pt x="7617" y="6425"/>
                  </a:cubicBezTo>
                  <a:cubicBezTo>
                    <a:pt x="7296" y="6338"/>
                    <a:pt x="7013" y="6292"/>
                    <a:pt x="6759" y="6292"/>
                  </a:cubicBezTo>
                  <a:cubicBezTo>
                    <a:pt x="6044" y="6292"/>
                    <a:pt x="5563" y="6654"/>
                    <a:pt x="5127" y="7473"/>
                  </a:cubicBezTo>
                  <a:cubicBezTo>
                    <a:pt x="4912" y="7411"/>
                    <a:pt x="4706" y="7381"/>
                    <a:pt x="4507" y="7381"/>
                  </a:cubicBezTo>
                  <a:cubicBezTo>
                    <a:pt x="3840" y="7381"/>
                    <a:pt x="3267" y="7715"/>
                    <a:pt x="2795" y="8263"/>
                  </a:cubicBezTo>
                  <a:cubicBezTo>
                    <a:pt x="2149" y="9011"/>
                    <a:pt x="2037" y="9855"/>
                    <a:pt x="2597" y="10704"/>
                  </a:cubicBezTo>
                  <a:cubicBezTo>
                    <a:pt x="2091" y="11377"/>
                    <a:pt x="2004" y="11819"/>
                    <a:pt x="2238" y="12581"/>
                  </a:cubicBezTo>
                  <a:cubicBezTo>
                    <a:pt x="2619" y="13811"/>
                    <a:pt x="3468" y="14666"/>
                    <a:pt x="4551" y="15272"/>
                  </a:cubicBezTo>
                  <a:cubicBezTo>
                    <a:pt x="5178" y="15621"/>
                    <a:pt x="5880" y="15831"/>
                    <a:pt x="6502" y="16084"/>
                  </a:cubicBezTo>
                  <a:cubicBezTo>
                    <a:pt x="6262" y="16168"/>
                    <a:pt x="5920" y="16204"/>
                    <a:pt x="5545" y="16204"/>
                  </a:cubicBezTo>
                  <a:cubicBezTo>
                    <a:pt x="4741" y="16204"/>
                    <a:pt x="3785" y="16040"/>
                    <a:pt x="3342" y="15838"/>
                  </a:cubicBezTo>
                  <a:cubicBezTo>
                    <a:pt x="2113" y="15279"/>
                    <a:pt x="1270" y="14394"/>
                    <a:pt x="1021" y="13012"/>
                  </a:cubicBezTo>
                  <a:cubicBezTo>
                    <a:pt x="844" y="12022"/>
                    <a:pt x="906" y="11111"/>
                    <a:pt x="1701" y="10379"/>
                  </a:cubicBezTo>
                  <a:cubicBezTo>
                    <a:pt x="1759" y="10327"/>
                    <a:pt x="1786" y="10240"/>
                    <a:pt x="1848" y="10139"/>
                  </a:cubicBezTo>
                  <a:cubicBezTo>
                    <a:pt x="1275" y="9861"/>
                    <a:pt x="1000" y="9398"/>
                    <a:pt x="1004" y="8802"/>
                  </a:cubicBezTo>
                  <a:cubicBezTo>
                    <a:pt x="1015" y="7232"/>
                    <a:pt x="2237" y="6469"/>
                    <a:pt x="3403" y="6469"/>
                  </a:cubicBezTo>
                  <a:cubicBezTo>
                    <a:pt x="3770" y="6469"/>
                    <a:pt x="4132" y="6544"/>
                    <a:pt x="4449" y="6694"/>
                  </a:cubicBezTo>
                  <a:cubicBezTo>
                    <a:pt x="4726" y="6826"/>
                    <a:pt x="4889" y="6904"/>
                    <a:pt x="5007" y="6904"/>
                  </a:cubicBezTo>
                  <a:cubicBezTo>
                    <a:pt x="5178" y="6904"/>
                    <a:pt x="5255" y="6741"/>
                    <a:pt x="5445" y="6341"/>
                  </a:cubicBezTo>
                  <a:cubicBezTo>
                    <a:pt x="5737" y="5728"/>
                    <a:pt x="6113" y="5433"/>
                    <a:pt x="6622" y="5433"/>
                  </a:cubicBezTo>
                  <a:cubicBezTo>
                    <a:pt x="6837" y="5433"/>
                    <a:pt x="7075" y="5486"/>
                    <a:pt x="7340" y="5589"/>
                  </a:cubicBezTo>
                  <a:cubicBezTo>
                    <a:pt x="7429" y="5623"/>
                    <a:pt x="7563" y="5674"/>
                    <a:pt x="7642" y="5674"/>
                  </a:cubicBezTo>
                  <a:cubicBezTo>
                    <a:pt x="7667" y="5674"/>
                    <a:pt x="7686" y="5669"/>
                    <a:pt x="7697" y="5658"/>
                  </a:cubicBezTo>
                  <a:cubicBezTo>
                    <a:pt x="7893" y="5464"/>
                    <a:pt x="8097" y="5400"/>
                    <a:pt x="8296" y="5400"/>
                  </a:cubicBezTo>
                  <a:cubicBezTo>
                    <a:pt x="8504" y="5400"/>
                    <a:pt x="8706" y="5469"/>
                    <a:pt x="8890" y="5529"/>
                  </a:cubicBezTo>
                  <a:cubicBezTo>
                    <a:pt x="9150" y="4961"/>
                    <a:pt x="9308" y="4346"/>
                    <a:pt x="9671" y="3892"/>
                  </a:cubicBezTo>
                  <a:cubicBezTo>
                    <a:pt x="9950" y="3542"/>
                    <a:pt x="10337" y="3329"/>
                    <a:pt x="10773" y="3329"/>
                  </a:cubicBezTo>
                  <a:cubicBezTo>
                    <a:pt x="10962" y="3329"/>
                    <a:pt x="11160" y="3369"/>
                    <a:pt x="11363" y="3456"/>
                  </a:cubicBezTo>
                  <a:cubicBezTo>
                    <a:pt x="11760" y="2455"/>
                    <a:pt x="12258" y="1967"/>
                    <a:pt x="12908" y="1967"/>
                  </a:cubicBezTo>
                  <a:cubicBezTo>
                    <a:pt x="13122" y="1967"/>
                    <a:pt x="13353" y="2020"/>
                    <a:pt x="13602" y="2125"/>
                  </a:cubicBezTo>
                  <a:cubicBezTo>
                    <a:pt x="13705" y="1466"/>
                    <a:pt x="13909" y="893"/>
                    <a:pt x="14604" y="602"/>
                  </a:cubicBezTo>
                  <a:cubicBezTo>
                    <a:pt x="15037" y="420"/>
                    <a:pt x="15478" y="288"/>
                    <a:pt x="15921" y="288"/>
                  </a:cubicBezTo>
                  <a:close/>
                  <a:moveTo>
                    <a:pt x="15920" y="1"/>
                  </a:moveTo>
                  <a:cubicBezTo>
                    <a:pt x="15851" y="1"/>
                    <a:pt x="15782" y="3"/>
                    <a:pt x="15713" y="7"/>
                  </a:cubicBezTo>
                  <a:cubicBezTo>
                    <a:pt x="14747" y="68"/>
                    <a:pt x="13816" y="332"/>
                    <a:pt x="13463" y="1438"/>
                  </a:cubicBezTo>
                  <a:cubicBezTo>
                    <a:pt x="13439" y="1516"/>
                    <a:pt x="13306" y="1613"/>
                    <a:pt x="13224" y="1613"/>
                  </a:cubicBezTo>
                  <a:cubicBezTo>
                    <a:pt x="13223" y="1613"/>
                    <a:pt x="13221" y="1612"/>
                    <a:pt x="13220" y="1612"/>
                  </a:cubicBezTo>
                  <a:cubicBezTo>
                    <a:pt x="13192" y="1611"/>
                    <a:pt x="13164" y="1611"/>
                    <a:pt x="13137" y="1611"/>
                  </a:cubicBezTo>
                  <a:cubicBezTo>
                    <a:pt x="12173" y="1611"/>
                    <a:pt x="11636" y="2213"/>
                    <a:pt x="11224" y="3000"/>
                  </a:cubicBezTo>
                  <a:cubicBezTo>
                    <a:pt x="11211" y="3025"/>
                    <a:pt x="11181" y="3039"/>
                    <a:pt x="11161" y="3060"/>
                  </a:cubicBezTo>
                  <a:cubicBezTo>
                    <a:pt x="11063" y="3052"/>
                    <a:pt x="10970" y="3047"/>
                    <a:pt x="10881" y="3047"/>
                  </a:cubicBezTo>
                  <a:cubicBezTo>
                    <a:pt x="9913" y="3047"/>
                    <a:pt x="9410" y="3557"/>
                    <a:pt x="8784" y="5037"/>
                  </a:cubicBezTo>
                  <a:cubicBezTo>
                    <a:pt x="8388" y="5126"/>
                    <a:pt x="8047" y="5208"/>
                    <a:pt x="7703" y="5279"/>
                  </a:cubicBezTo>
                  <a:cubicBezTo>
                    <a:pt x="7642" y="5292"/>
                    <a:pt x="7574" y="5306"/>
                    <a:pt x="7511" y="5306"/>
                  </a:cubicBezTo>
                  <a:cubicBezTo>
                    <a:pt x="7477" y="5306"/>
                    <a:pt x="7445" y="5302"/>
                    <a:pt x="7417" y="5292"/>
                  </a:cubicBezTo>
                  <a:cubicBezTo>
                    <a:pt x="7147" y="5189"/>
                    <a:pt x="6893" y="5140"/>
                    <a:pt x="6657" y="5140"/>
                  </a:cubicBezTo>
                  <a:cubicBezTo>
                    <a:pt x="5936" y="5140"/>
                    <a:pt x="5386" y="5596"/>
                    <a:pt x="5068" y="6345"/>
                  </a:cubicBezTo>
                  <a:cubicBezTo>
                    <a:pt x="5040" y="6410"/>
                    <a:pt x="4999" y="6470"/>
                    <a:pt x="4949" y="6562"/>
                  </a:cubicBezTo>
                  <a:cubicBezTo>
                    <a:pt x="4451" y="6308"/>
                    <a:pt x="3940" y="6168"/>
                    <a:pt x="3429" y="6168"/>
                  </a:cubicBezTo>
                  <a:cubicBezTo>
                    <a:pt x="3045" y="6168"/>
                    <a:pt x="2660" y="6247"/>
                    <a:pt x="2281" y="6416"/>
                  </a:cubicBezTo>
                  <a:cubicBezTo>
                    <a:pt x="1887" y="6588"/>
                    <a:pt x="1502" y="6912"/>
                    <a:pt x="1253" y="7267"/>
                  </a:cubicBezTo>
                  <a:cubicBezTo>
                    <a:pt x="536" y="8279"/>
                    <a:pt x="614" y="9300"/>
                    <a:pt x="1387" y="10199"/>
                  </a:cubicBezTo>
                  <a:cubicBezTo>
                    <a:pt x="1385" y="10227"/>
                    <a:pt x="1393" y="10262"/>
                    <a:pt x="1380" y="10284"/>
                  </a:cubicBezTo>
                  <a:cubicBezTo>
                    <a:pt x="1" y="12438"/>
                    <a:pt x="1013" y="15444"/>
                    <a:pt x="3470" y="16175"/>
                  </a:cubicBezTo>
                  <a:cubicBezTo>
                    <a:pt x="4401" y="16451"/>
                    <a:pt x="5441" y="16377"/>
                    <a:pt x="6434" y="16414"/>
                  </a:cubicBezTo>
                  <a:cubicBezTo>
                    <a:pt x="6477" y="16416"/>
                    <a:pt x="6520" y="16417"/>
                    <a:pt x="6563" y="16417"/>
                  </a:cubicBezTo>
                  <a:cubicBezTo>
                    <a:pt x="6998" y="16417"/>
                    <a:pt x="7438" y="16337"/>
                    <a:pt x="7874" y="16292"/>
                  </a:cubicBezTo>
                  <a:cubicBezTo>
                    <a:pt x="8006" y="16281"/>
                    <a:pt x="8134" y="16249"/>
                    <a:pt x="8255" y="16199"/>
                  </a:cubicBezTo>
                  <a:cubicBezTo>
                    <a:pt x="8804" y="15958"/>
                    <a:pt x="9488" y="15839"/>
                    <a:pt x="10184" y="15839"/>
                  </a:cubicBezTo>
                  <a:cubicBezTo>
                    <a:pt x="11061" y="15839"/>
                    <a:pt x="11958" y="16027"/>
                    <a:pt x="12632" y="16394"/>
                  </a:cubicBezTo>
                  <a:cubicBezTo>
                    <a:pt x="13037" y="16615"/>
                    <a:pt x="13433" y="16784"/>
                    <a:pt x="13868" y="16784"/>
                  </a:cubicBezTo>
                  <a:cubicBezTo>
                    <a:pt x="14081" y="16784"/>
                    <a:pt x="14304" y="16744"/>
                    <a:pt x="14541" y="16648"/>
                  </a:cubicBezTo>
                  <a:cubicBezTo>
                    <a:pt x="14954" y="16482"/>
                    <a:pt x="15367" y="16418"/>
                    <a:pt x="15781" y="16418"/>
                  </a:cubicBezTo>
                  <a:cubicBezTo>
                    <a:pt x="16432" y="16418"/>
                    <a:pt x="17086" y="16575"/>
                    <a:pt x="17753" y="16732"/>
                  </a:cubicBezTo>
                  <a:cubicBezTo>
                    <a:pt x="19152" y="17059"/>
                    <a:pt x="20601" y="17392"/>
                    <a:pt x="22022" y="17392"/>
                  </a:cubicBezTo>
                  <a:cubicBezTo>
                    <a:pt x="22110" y="17392"/>
                    <a:pt x="22197" y="17391"/>
                    <a:pt x="22284" y="17388"/>
                  </a:cubicBezTo>
                  <a:cubicBezTo>
                    <a:pt x="24170" y="17332"/>
                    <a:pt x="25742" y="16438"/>
                    <a:pt x="26490" y="14525"/>
                  </a:cubicBezTo>
                  <a:cubicBezTo>
                    <a:pt x="26542" y="14389"/>
                    <a:pt x="26650" y="14231"/>
                    <a:pt x="26620" y="14112"/>
                  </a:cubicBezTo>
                  <a:cubicBezTo>
                    <a:pt x="26429" y="13343"/>
                    <a:pt x="26931" y="12836"/>
                    <a:pt x="27271" y="12263"/>
                  </a:cubicBezTo>
                  <a:cubicBezTo>
                    <a:pt x="27760" y="11438"/>
                    <a:pt x="27828" y="10615"/>
                    <a:pt x="27247" y="9796"/>
                  </a:cubicBezTo>
                  <a:cubicBezTo>
                    <a:pt x="27157" y="9671"/>
                    <a:pt x="27072" y="9509"/>
                    <a:pt x="27072" y="9365"/>
                  </a:cubicBezTo>
                  <a:cubicBezTo>
                    <a:pt x="27072" y="8532"/>
                    <a:pt x="26581" y="7702"/>
                    <a:pt x="25790" y="7425"/>
                  </a:cubicBezTo>
                  <a:cubicBezTo>
                    <a:pt x="25004" y="7150"/>
                    <a:pt x="24188" y="6951"/>
                    <a:pt x="23378" y="6758"/>
                  </a:cubicBezTo>
                  <a:cubicBezTo>
                    <a:pt x="23266" y="6730"/>
                    <a:pt x="23150" y="6723"/>
                    <a:pt x="23030" y="6723"/>
                  </a:cubicBezTo>
                  <a:cubicBezTo>
                    <a:pt x="22865" y="6723"/>
                    <a:pt x="22694" y="6737"/>
                    <a:pt x="22517" y="6737"/>
                  </a:cubicBezTo>
                  <a:cubicBezTo>
                    <a:pt x="22506" y="6737"/>
                    <a:pt x="22494" y="6737"/>
                    <a:pt x="22482" y="6737"/>
                  </a:cubicBezTo>
                  <a:cubicBezTo>
                    <a:pt x="22542" y="5853"/>
                    <a:pt x="22191" y="5256"/>
                    <a:pt x="21299" y="5022"/>
                  </a:cubicBezTo>
                  <a:cubicBezTo>
                    <a:pt x="21289" y="4439"/>
                    <a:pt x="21306" y="3850"/>
                    <a:pt x="20881" y="3368"/>
                  </a:cubicBezTo>
                  <a:cubicBezTo>
                    <a:pt x="20533" y="2973"/>
                    <a:pt x="20119" y="2712"/>
                    <a:pt x="19597" y="2685"/>
                  </a:cubicBezTo>
                  <a:cubicBezTo>
                    <a:pt x="19303" y="2668"/>
                    <a:pt x="19169" y="2558"/>
                    <a:pt x="19060" y="2283"/>
                  </a:cubicBezTo>
                  <a:cubicBezTo>
                    <a:pt x="18507" y="894"/>
                    <a:pt x="17314" y="1"/>
                    <a:pt x="159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86" name="Google Shape;686;p6"/>
            <p:cNvGrpSpPr/>
            <p:nvPr/>
          </p:nvGrpSpPr>
          <p:grpSpPr>
            <a:xfrm>
              <a:off x="5701741" y="3836395"/>
              <a:ext cx="1289491" cy="821500"/>
              <a:chOff x="5701741" y="3836395"/>
              <a:chExt cx="1289491" cy="821500"/>
            </a:xfrm>
          </p:grpSpPr>
          <p:sp>
            <p:nvSpPr>
              <p:cNvPr id="687" name="Google Shape;687;p6"/>
              <p:cNvSpPr/>
              <p:nvPr/>
            </p:nvSpPr>
            <p:spPr>
              <a:xfrm>
                <a:off x="6137682" y="3911094"/>
                <a:ext cx="817658" cy="685475"/>
              </a:xfrm>
              <a:custGeom>
                <a:avLst/>
                <a:gdLst/>
                <a:ahLst/>
                <a:cxnLst/>
                <a:rect l="l" t="t" r="r" b="b"/>
                <a:pathLst>
                  <a:path w="16813" h="14095" extrusionOk="0">
                    <a:moveTo>
                      <a:pt x="6440" y="1"/>
                    </a:moveTo>
                    <a:cubicBezTo>
                      <a:pt x="5411" y="1"/>
                      <a:pt x="4652" y="607"/>
                      <a:pt x="4359" y="1758"/>
                    </a:cubicBezTo>
                    <a:cubicBezTo>
                      <a:pt x="4229" y="1634"/>
                      <a:pt x="4172" y="1550"/>
                      <a:pt x="4094" y="1509"/>
                    </a:cubicBezTo>
                    <a:cubicBezTo>
                      <a:pt x="3921" y="1421"/>
                      <a:pt x="3711" y="1254"/>
                      <a:pt x="3559" y="1254"/>
                    </a:cubicBezTo>
                    <a:cubicBezTo>
                      <a:pt x="3541" y="1254"/>
                      <a:pt x="3523" y="1256"/>
                      <a:pt x="3506" y="1262"/>
                    </a:cubicBezTo>
                    <a:cubicBezTo>
                      <a:pt x="2884" y="1472"/>
                      <a:pt x="2167" y="1609"/>
                      <a:pt x="2031" y="2449"/>
                    </a:cubicBezTo>
                    <a:cubicBezTo>
                      <a:pt x="2022" y="2507"/>
                      <a:pt x="1890" y="2589"/>
                      <a:pt x="1815" y="2589"/>
                    </a:cubicBezTo>
                    <a:cubicBezTo>
                      <a:pt x="1813" y="2589"/>
                      <a:pt x="1812" y="2589"/>
                      <a:pt x="1810" y="2589"/>
                    </a:cubicBezTo>
                    <a:cubicBezTo>
                      <a:pt x="1757" y="2585"/>
                      <a:pt x="1705" y="2584"/>
                      <a:pt x="1654" y="2584"/>
                    </a:cubicBezTo>
                    <a:cubicBezTo>
                      <a:pt x="667" y="2584"/>
                      <a:pt x="1" y="3210"/>
                      <a:pt x="11" y="4267"/>
                    </a:cubicBezTo>
                    <a:cubicBezTo>
                      <a:pt x="15" y="4763"/>
                      <a:pt x="145" y="5288"/>
                      <a:pt x="350" y="5742"/>
                    </a:cubicBezTo>
                    <a:cubicBezTo>
                      <a:pt x="773" y="6688"/>
                      <a:pt x="1284" y="7596"/>
                      <a:pt x="1775" y="8550"/>
                    </a:cubicBezTo>
                    <a:cubicBezTo>
                      <a:pt x="2057" y="8224"/>
                      <a:pt x="2193" y="7944"/>
                      <a:pt x="1988" y="7502"/>
                    </a:cubicBezTo>
                    <a:cubicBezTo>
                      <a:pt x="1602" y="6665"/>
                      <a:pt x="1299" y="5792"/>
                      <a:pt x="950" y="4939"/>
                    </a:cubicBezTo>
                    <a:cubicBezTo>
                      <a:pt x="840" y="4675"/>
                      <a:pt x="691" y="4426"/>
                      <a:pt x="561" y="4170"/>
                    </a:cubicBezTo>
                    <a:lnTo>
                      <a:pt x="639" y="4077"/>
                    </a:lnTo>
                    <a:cubicBezTo>
                      <a:pt x="732" y="4159"/>
                      <a:pt x="870" y="4222"/>
                      <a:pt x="911" y="4324"/>
                    </a:cubicBezTo>
                    <a:cubicBezTo>
                      <a:pt x="1371" y="5445"/>
                      <a:pt x="1817" y="6572"/>
                      <a:pt x="2267" y="7700"/>
                    </a:cubicBezTo>
                    <a:cubicBezTo>
                      <a:pt x="2843" y="7403"/>
                      <a:pt x="2910" y="7303"/>
                      <a:pt x="2728" y="6762"/>
                    </a:cubicBezTo>
                    <a:cubicBezTo>
                      <a:pt x="2397" y="5781"/>
                      <a:pt x="2037" y="4807"/>
                      <a:pt x="1695" y="3830"/>
                    </a:cubicBezTo>
                    <a:cubicBezTo>
                      <a:pt x="1659" y="3724"/>
                      <a:pt x="1673" y="3601"/>
                      <a:pt x="1663" y="3486"/>
                    </a:cubicBezTo>
                    <a:lnTo>
                      <a:pt x="1803" y="3460"/>
                    </a:lnTo>
                    <a:cubicBezTo>
                      <a:pt x="2018" y="4068"/>
                      <a:pt x="2236" y="4675"/>
                      <a:pt x="2449" y="5283"/>
                    </a:cubicBezTo>
                    <a:cubicBezTo>
                      <a:pt x="2661" y="5892"/>
                      <a:pt x="2867" y="6498"/>
                      <a:pt x="3075" y="7106"/>
                    </a:cubicBezTo>
                    <a:cubicBezTo>
                      <a:pt x="3705" y="6866"/>
                      <a:pt x="3722" y="6862"/>
                      <a:pt x="3583" y="6301"/>
                    </a:cubicBezTo>
                    <a:cubicBezTo>
                      <a:pt x="3300" y="5151"/>
                      <a:pt x="2995" y="4008"/>
                      <a:pt x="2711" y="2860"/>
                    </a:cubicBezTo>
                    <a:cubicBezTo>
                      <a:pt x="2691" y="2786"/>
                      <a:pt x="2754" y="2689"/>
                      <a:pt x="2778" y="2603"/>
                    </a:cubicBezTo>
                    <a:cubicBezTo>
                      <a:pt x="2847" y="2656"/>
                      <a:pt x="2966" y="2696"/>
                      <a:pt x="2981" y="2761"/>
                    </a:cubicBezTo>
                    <a:cubicBezTo>
                      <a:pt x="3284" y="4083"/>
                      <a:pt x="3575" y="5409"/>
                      <a:pt x="3873" y="6747"/>
                    </a:cubicBezTo>
                    <a:cubicBezTo>
                      <a:pt x="3940" y="6755"/>
                      <a:pt x="4001" y="6760"/>
                      <a:pt x="4058" y="6760"/>
                    </a:cubicBezTo>
                    <a:cubicBezTo>
                      <a:pt x="4325" y="6760"/>
                      <a:pt x="4470" y="6653"/>
                      <a:pt x="4484" y="6288"/>
                    </a:cubicBezTo>
                    <a:cubicBezTo>
                      <a:pt x="4525" y="5205"/>
                      <a:pt x="4614" y="4123"/>
                      <a:pt x="4686" y="3040"/>
                    </a:cubicBezTo>
                    <a:cubicBezTo>
                      <a:pt x="4690" y="2990"/>
                      <a:pt x="4720" y="2940"/>
                      <a:pt x="4811" y="2893"/>
                    </a:cubicBezTo>
                    <a:lnTo>
                      <a:pt x="4811" y="2893"/>
                    </a:lnTo>
                    <a:cubicBezTo>
                      <a:pt x="4870" y="4144"/>
                      <a:pt x="4751" y="5389"/>
                      <a:pt x="4720" y="6665"/>
                    </a:cubicBezTo>
                    <a:lnTo>
                      <a:pt x="5303" y="6799"/>
                    </a:lnTo>
                    <a:cubicBezTo>
                      <a:pt x="5530" y="5300"/>
                      <a:pt x="5753" y="3826"/>
                      <a:pt x="5987" y="2269"/>
                    </a:cubicBezTo>
                    <a:cubicBezTo>
                      <a:pt x="6054" y="2423"/>
                      <a:pt x="6182" y="2570"/>
                      <a:pt x="6162" y="2696"/>
                    </a:cubicBezTo>
                    <a:cubicBezTo>
                      <a:pt x="5950" y="4051"/>
                      <a:pt x="5716" y="5402"/>
                      <a:pt x="5485" y="6768"/>
                    </a:cubicBezTo>
                    <a:lnTo>
                      <a:pt x="6141" y="7030"/>
                    </a:lnTo>
                    <a:lnTo>
                      <a:pt x="7645" y="3113"/>
                    </a:lnTo>
                    <a:lnTo>
                      <a:pt x="7773" y="3137"/>
                    </a:lnTo>
                    <a:cubicBezTo>
                      <a:pt x="7771" y="3243"/>
                      <a:pt x="7799" y="3360"/>
                      <a:pt x="7763" y="3453"/>
                    </a:cubicBezTo>
                    <a:cubicBezTo>
                      <a:pt x="7327" y="4614"/>
                      <a:pt x="6890" y="5777"/>
                      <a:pt x="6431" y="6929"/>
                    </a:cubicBezTo>
                    <a:cubicBezTo>
                      <a:pt x="6245" y="7397"/>
                      <a:pt x="6728" y="7423"/>
                      <a:pt x="6886" y="7773"/>
                    </a:cubicBezTo>
                    <a:lnTo>
                      <a:pt x="8769" y="4053"/>
                    </a:lnTo>
                    <a:lnTo>
                      <a:pt x="8891" y="4062"/>
                    </a:lnTo>
                    <a:cubicBezTo>
                      <a:pt x="8877" y="4187"/>
                      <a:pt x="8897" y="4330"/>
                      <a:pt x="8845" y="4434"/>
                    </a:cubicBezTo>
                    <a:cubicBezTo>
                      <a:pt x="8289" y="5562"/>
                      <a:pt x="7702" y="6675"/>
                      <a:pt x="7182" y="7817"/>
                    </a:cubicBezTo>
                    <a:cubicBezTo>
                      <a:pt x="7109" y="7973"/>
                      <a:pt x="7351" y="8273"/>
                      <a:pt x="7490" y="8605"/>
                    </a:cubicBezTo>
                    <a:cubicBezTo>
                      <a:pt x="7823" y="8048"/>
                      <a:pt x="8081" y="7591"/>
                      <a:pt x="8360" y="7150"/>
                    </a:cubicBezTo>
                    <a:cubicBezTo>
                      <a:pt x="8639" y="6708"/>
                      <a:pt x="8940" y="6271"/>
                      <a:pt x="9233" y="5835"/>
                    </a:cubicBezTo>
                    <a:cubicBezTo>
                      <a:pt x="9492" y="5450"/>
                      <a:pt x="9750" y="5067"/>
                      <a:pt x="10010" y="4685"/>
                    </a:cubicBezTo>
                    <a:lnTo>
                      <a:pt x="10160" y="4796"/>
                    </a:lnTo>
                    <a:cubicBezTo>
                      <a:pt x="10079" y="4922"/>
                      <a:pt x="9995" y="5049"/>
                      <a:pt x="9915" y="5175"/>
                    </a:cubicBezTo>
                    <a:cubicBezTo>
                      <a:pt x="9211" y="6303"/>
                      <a:pt x="8479" y="7416"/>
                      <a:pt x="7823" y="8572"/>
                    </a:cubicBezTo>
                    <a:cubicBezTo>
                      <a:pt x="7676" y="8826"/>
                      <a:pt x="7793" y="9233"/>
                      <a:pt x="7788" y="9709"/>
                    </a:cubicBezTo>
                    <a:cubicBezTo>
                      <a:pt x="8897" y="8605"/>
                      <a:pt x="9625" y="7316"/>
                      <a:pt x="10885" y="6554"/>
                    </a:cubicBezTo>
                    <a:lnTo>
                      <a:pt x="10885" y="6554"/>
                    </a:lnTo>
                    <a:cubicBezTo>
                      <a:pt x="9895" y="7656"/>
                      <a:pt x="8904" y="8758"/>
                      <a:pt x="7886" y="9891"/>
                    </a:cubicBezTo>
                    <a:cubicBezTo>
                      <a:pt x="8112" y="9939"/>
                      <a:pt x="8274" y="9967"/>
                      <a:pt x="8408" y="9967"/>
                    </a:cubicBezTo>
                    <a:cubicBezTo>
                      <a:pt x="8684" y="9967"/>
                      <a:pt x="8845" y="9847"/>
                      <a:pt x="9209" y="9523"/>
                    </a:cubicBezTo>
                    <a:cubicBezTo>
                      <a:pt x="9999" y="8825"/>
                      <a:pt x="10792" y="8131"/>
                      <a:pt x="11692" y="7342"/>
                    </a:cubicBezTo>
                    <a:lnTo>
                      <a:pt x="11692" y="7342"/>
                    </a:lnTo>
                    <a:cubicBezTo>
                      <a:pt x="11651" y="7574"/>
                      <a:pt x="11671" y="7743"/>
                      <a:pt x="11602" y="7801"/>
                    </a:cubicBezTo>
                    <a:cubicBezTo>
                      <a:pt x="11166" y="8159"/>
                      <a:pt x="10694" y="8473"/>
                      <a:pt x="10265" y="8838"/>
                    </a:cubicBezTo>
                    <a:cubicBezTo>
                      <a:pt x="9783" y="9243"/>
                      <a:pt x="9332" y="9687"/>
                      <a:pt x="8830" y="10147"/>
                    </a:cubicBezTo>
                    <a:lnTo>
                      <a:pt x="9449" y="10636"/>
                    </a:lnTo>
                    <a:lnTo>
                      <a:pt x="12979" y="7821"/>
                    </a:lnTo>
                    <a:lnTo>
                      <a:pt x="13098" y="7894"/>
                    </a:lnTo>
                    <a:cubicBezTo>
                      <a:pt x="13039" y="7999"/>
                      <a:pt x="13003" y="8139"/>
                      <a:pt x="12912" y="8208"/>
                    </a:cubicBezTo>
                    <a:cubicBezTo>
                      <a:pt x="11818" y="9060"/>
                      <a:pt x="10712" y="9902"/>
                      <a:pt x="9584" y="10766"/>
                    </a:cubicBezTo>
                    <a:cubicBezTo>
                      <a:pt x="9818" y="11089"/>
                      <a:pt x="9923" y="11234"/>
                      <a:pt x="10066" y="11234"/>
                    </a:cubicBezTo>
                    <a:cubicBezTo>
                      <a:pt x="10170" y="11234"/>
                      <a:pt x="10295" y="11158"/>
                      <a:pt x="10504" y="11019"/>
                    </a:cubicBezTo>
                    <a:cubicBezTo>
                      <a:pt x="11504" y="10352"/>
                      <a:pt x="12481" y="9653"/>
                      <a:pt x="13468" y="8969"/>
                    </a:cubicBezTo>
                    <a:cubicBezTo>
                      <a:pt x="13592" y="8882"/>
                      <a:pt x="13719" y="8800"/>
                      <a:pt x="13845" y="8717"/>
                    </a:cubicBezTo>
                    <a:lnTo>
                      <a:pt x="13947" y="8819"/>
                    </a:lnTo>
                    <a:cubicBezTo>
                      <a:pt x="13879" y="8912"/>
                      <a:pt x="13825" y="9033"/>
                      <a:pt x="13732" y="9096"/>
                    </a:cubicBezTo>
                    <a:cubicBezTo>
                      <a:pt x="12743" y="9778"/>
                      <a:pt x="11747" y="10450"/>
                      <a:pt x="10753" y="11127"/>
                    </a:cubicBezTo>
                    <a:cubicBezTo>
                      <a:pt x="10692" y="11168"/>
                      <a:pt x="10642" y="11233"/>
                      <a:pt x="10575" y="11255"/>
                    </a:cubicBezTo>
                    <a:cubicBezTo>
                      <a:pt x="10060" y="11422"/>
                      <a:pt x="10116" y="11751"/>
                      <a:pt x="10335" y="12156"/>
                    </a:cubicBezTo>
                    <a:cubicBezTo>
                      <a:pt x="10419" y="12143"/>
                      <a:pt x="10523" y="12149"/>
                      <a:pt x="10608" y="12110"/>
                    </a:cubicBezTo>
                    <a:cubicBezTo>
                      <a:pt x="12009" y="11478"/>
                      <a:pt x="13407" y="10841"/>
                      <a:pt x="14808" y="10211"/>
                    </a:cubicBezTo>
                    <a:cubicBezTo>
                      <a:pt x="14850" y="10192"/>
                      <a:pt x="14897" y="10182"/>
                      <a:pt x="14947" y="10182"/>
                    </a:cubicBezTo>
                    <a:cubicBezTo>
                      <a:pt x="15022" y="10182"/>
                      <a:pt x="15102" y="10204"/>
                      <a:pt x="15179" y="10248"/>
                    </a:cubicBezTo>
                    <a:cubicBezTo>
                      <a:pt x="13750" y="10898"/>
                      <a:pt x="12336" y="11586"/>
                      <a:pt x="10885" y="12180"/>
                    </a:cubicBezTo>
                    <a:cubicBezTo>
                      <a:pt x="10292" y="12424"/>
                      <a:pt x="10242" y="12825"/>
                      <a:pt x="10227" y="13360"/>
                    </a:cubicBezTo>
                    <a:lnTo>
                      <a:pt x="13918" y="12260"/>
                    </a:lnTo>
                    <a:cubicBezTo>
                      <a:pt x="13934" y="12292"/>
                      <a:pt x="13949" y="12325"/>
                      <a:pt x="13962" y="12357"/>
                    </a:cubicBezTo>
                    <a:cubicBezTo>
                      <a:pt x="13836" y="12414"/>
                      <a:pt x="13711" y="12481"/>
                      <a:pt x="13581" y="12524"/>
                    </a:cubicBezTo>
                    <a:cubicBezTo>
                      <a:pt x="12554" y="12860"/>
                      <a:pt x="11528" y="13204"/>
                      <a:pt x="10491" y="13520"/>
                    </a:cubicBezTo>
                    <a:cubicBezTo>
                      <a:pt x="10185" y="13613"/>
                      <a:pt x="9995" y="13747"/>
                      <a:pt x="10012" y="14094"/>
                    </a:cubicBezTo>
                    <a:cubicBezTo>
                      <a:pt x="10618" y="13998"/>
                      <a:pt x="11231" y="13895"/>
                      <a:pt x="11844" y="13802"/>
                    </a:cubicBezTo>
                    <a:cubicBezTo>
                      <a:pt x="12732" y="13667"/>
                      <a:pt x="13620" y="13542"/>
                      <a:pt x="14509" y="13403"/>
                    </a:cubicBezTo>
                    <a:cubicBezTo>
                      <a:pt x="14581" y="13392"/>
                      <a:pt x="14663" y="13329"/>
                      <a:pt x="14709" y="13267"/>
                    </a:cubicBezTo>
                    <a:cubicBezTo>
                      <a:pt x="15224" y="12604"/>
                      <a:pt x="15592" y="11900"/>
                      <a:pt x="15399" y="11010"/>
                    </a:cubicBezTo>
                    <a:cubicBezTo>
                      <a:pt x="15374" y="10906"/>
                      <a:pt x="15525" y="10705"/>
                      <a:pt x="15646" y="10640"/>
                    </a:cubicBezTo>
                    <a:cubicBezTo>
                      <a:pt x="16326" y="10268"/>
                      <a:pt x="16813" y="9261"/>
                      <a:pt x="16417" y="8668"/>
                    </a:cubicBezTo>
                    <a:cubicBezTo>
                      <a:pt x="16110" y="8208"/>
                      <a:pt x="16073" y="7762"/>
                      <a:pt x="15989" y="7269"/>
                    </a:cubicBezTo>
                    <a:cubicBezTo>
                      <a:pt x="15900" y="6736"/>
                      <a:pt x="15408" y="6576"/>
                      <a:pt x="14940" y="6463"/>
                    </a:cubicBezTo>
                    <a:cubicBezTo>
                      <a:pt x="14820" y="6433"/>
                      <a:pt x="14695" y="6424"/>
                      <a:pt x="14569" y="6424"/>
                    </a:cubicBezTo>
                    <a:cubicBezTo>
                      <a:pt x="14532" y="6424"/>
                      <a:pt x="14495" y="6424"/>
                      <a:pt x="14458" y="6426"/>
                    </a:cubicBezTo>
                    <a:cubicBezTo>
                      <a:pt x="14436" y="6427"/>
                      <a:pt x="14415" y="6427"/>
                      <a:pt x="14393" y="6427"/>
                    </a:cubicBezTo>
                    <a:cubicBezTo>
                      <a:pt x="14139" y="6427"/>
                      <a:pt x="13947" y="6362"/>
                      <a:pt x="13713" y="6156"/>
                    </a:cubicBezTo>
                    <a:cubicBezTo>
                      <a:pt x="13472" y="5943"/>
                      <a:pt x="13196" y="5863"/>
                      <a:pt x="12908" y="5863"/>
                    </a:cubicBezTo>
                    <a:cubicBezTo>
                      <a:pt x="12625" y="5863"/>
                      <a:pt x="12331" y="5941"/>
                      <a:pt x="12048" y="6047"/>
                    </a:cubicBezTo>
                    <a:cubicBezTo>
                      <a:pt x="11877" y="6111"/>
                      <a:pt x="11762" y="6150"/>
                      <a:pt x="11685" y="6150"/>
                    </a:cubicBezTo>
                    <a:cubicBezTo>
                      <a:pt x="11545" y="6150"/>
                      <a:pt x="11533" y="6021"/>
                      <a:pt x="11541" y="5684"/>
                    </a:cubicBezTo>
                    <a:cubicBezTo>
                      <a:pt x="11547" y="5478"/>
                      <a:pt x="11558" y="5272"/>
                      <a:pt x="11554" y="5067"/>
                    </a:cubicBezTo>
                    <a:cubicBezTo>
                      <a:pt x="11543" y="4569"/>
                      <a:pt x="11194" y="4192"/>
                      <a:pt x="10694" y="4122"/>
                    </a:cubicBezTo>
                    <a:cubicBezTo>
                      <a:pt x="10595" y="4109"/>
                      <a:pt x="10497" y="4086"/>
                      <a:pt x="10398" y="4064"/>
                    </a:cubicBezTo>
                    <a:cubicBezTo>
                      <a:pt x="10387" y="4062"/>
                      <a:pt x="10378" y="4044"/>
                      <a:pt x="10369" y="4034"/>
                    </a:cubicBezTo>
                    <a:cubicBezTo>
                      <a:pt x="10493" y="2650"/>
                      <a:pt x="9798" y="1931"/>
                      <a:pt x="8250" y="1892"/>
                    </a:cubicBezTo>
                    <a:cubicBezTo>
                      <a:pt x="8185" y="836"/>
                      <a:pt x="7637" y="56"/>
                      <a:pt x="6572" y="4"/>
                    </a:cubicBezTo>
                    <a:cubicBezTo>
                      <a:pt x="6528" y="2"/>
                      <a:pt x="6483" y="1"/>
                      <a:pt x="644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6"/>
              <p:cNvSpPr/>
              <p:nvPr/>
            </p:nvSpPr>
            <p:spPr>
              <a:xfrm>
                <a:off x="5701741" y="3836395"/>
                <a:ext cx="1289491" cy="821500"/>
              </a:xfrm>
              <a:custGeom>
                <a:avLst/>
                <a:gdLst/>
                <a:ahLst/>
                <a:cxnLst/>
                <a:rect l="l" t="t" r="r" b="b"/>
                <a:pathLst>
                  <a:path w="26515" h="16892" extrusionOk="0">
                    <a:moveTo>
                      <a:pt x="15077" y="0"/>
                    </a:moveTo>
                    <a:cubicBezTo>
                      <a:pt x="14634" y="0"/>
                      <a:pt x="14193" y="132"/>
                      <a:pt x="13760" y="314"/>
                    </a:cubicBezTo>
                    <a:cubicBezTo>
                      <a:pt x="13067" y="605"/>
                      <a:pt x="12863" y="1178"/>
                      <a:pt x="12758" y="1837"/>
                    </a:cubicBezTo>
                    <a:cubicBezTo>
                      <a:pt x="12509" y="1732"/>
                      <a:pt x="12278" y="1679"/>
                      <a:pt x="12064" y="1679"/>
                    </a:cubicBezTo>
                    <a:cubicBezTo>
                      <a:pt x="11414" y="1679"/>
                      <a:pt x="10916" y="2167"/>
                      <a:pt x="10519" y="3168"/>
                    </a:cubicBezTo>
                    <a:cubicBezTo>
                      <a:pt x="10317" y="3081"/>
                      <a:pt x="10119" y="3041"/>
                      <a:pt x="9930" y="3041"/>
                    </a:cubicBezTo>
                    <a:cubicBezTo>
                      <a:pt x="9494" y="3041"/>
                      <a:pt x="9107" y="3254"/>
                      <a:pt x="8827" y="3604"/>
                    </a:cubicBezTo>
                    <a:cubicBezTo>
                      <a:pt x="8466" y="4058"/>
                      <a:pt x="8306" y="4673"/>
                      <a:pt x="8046" y="5241"/>
                    </a:cubicBezTo>
                    <a:cubicBezTo>
                      <a:pt x="7862" y="5181"/>
                      <a:pt x="7660" y="5112"/>
                      <a:pt x="7453" y="5112"/>
                    </a:cubicBezTo>
                    <a:cubicBezTo>
                      <a:pt x="7254" y="5112"/>
                      <a:pt x="7050" y="5176"/>
                      <a:pt x="6855" y="5370"/>
                    </a:cubicBezTo>
                    <a:cubicBezTo>
                      <a:pt x="6843" y="5381"/>
                      <a:pt x="6824" y="5386"/>
                      <a:pt x="6800" y="5386"/>
                    </a:cubicBezTo>
                    <a:cubicBezTo>
                      <a:pt x="6720" y="5386"/>
                      <a:pt x="6587" y="5335"/>
                      <a:pt x="6498" y="5301"/>
                    </a:cubicBezTo>
                    <a:cubicBezTo>
                      <a:pt x="6232" y="5198"/>
                      <a:pt x="5994" y="5145"/>
                      <a:pt x="5779" y="5145"/>
                    </a:cubicBezTo>
                    <a:cubicBezTo>
                      <a:pt x="5269" y="5145"/>
                      <a:pt x="4893" y="5440"/>
                      <a:pt x="4601" y="6053"/>
                    </a:cubicBezTo>
                    <a:cubicBezTo>
                      <a:pt x="4411" y="6453"/>
                      <a:pt x="4334" y="6616"/>
                      <a:pt x="4163" y="6616"/>
                    </a:cubicBezTo>
                    <a:cubicBezTo>
                      <a:pt x="4045" y="6616"/>
                      <a:pt x="3882" y="6538"/>
                      <a:pt x="3605" y="6406"/>
                    </a:cubicBezTo>
                    <a:cubicBezTo>
                      <a:pt x="3288" y="6256"/>
                      <a:pt x="2927" y="6181"/>
                      <a:pt x="2559" y="6181"/>
                    </a:cubicBezTo>
                    <a:cubicBezTo>
                      <a:pt x="1393" y="6181"/>
                      <a:pt x="172" y="6944"/>
                      <a:pt x="160" y="8514"/>
                    </a:cubicBezTo>
                    <a:cubicBezTo>
                      <a:pt x="157" y="9110"/>
                      <a:pt x="433" y="9573"/>
                      <a:pt x="1004" y="9851"/>
                    </a:cubicBezTo>
                    <a:cubicBezTo>
                      <a:pt x="944" y="9952"/>
                      <a:pt x="917" y="10039"/>
                      <a:pt x="857" y="10091"/>
                    </a:cubicBezTo>
                    <a:cubicBezTo>
                      <a:pt x="62" y="10823"/>
                      <a:pt x="1" y="11734"/>
                      <a:pt x="179" y="12724"/>
                    </a:cubicBezTo>
                    <a:cubicBezTo>
                      <a:pt x="426" y="14106"/>
                      <a:pt x="1270" y="14991"/>
                      <a:pt x="2498" y="15550"/>
                    </a:cubicBezTo>
                    <a:cubicBezTo>
                      <a:pt x="2941" y="15752"/>
                      <a:pt x="3897" y="15916"/>
                      <a:pt x="4701" y="15916"/>
                    </a:cubicBezTo>
                    <a:cubicBezTo>
                      <a:pt x="5077" y="15916"/>
                      <a:pt x="5419" y="15880"/>
                      <a:pt x="5660" y="15796"/>
                    </a:cubicBezTo>
                    <a:cubicBezTo>
                      <a:pt x="5038" y="15543"/>
                      <a:pt x="4334" y="15333"/>
                      <a:pt x="3709" y="14984"/>
                    </a:cubicBezTo>
                    <a:cubicBezTo>
                      <a:pt x="2624" y="14378"/>
                      <a:pt x="1775" y="13523"/>
                      <a:pt x="1396" y="12293"/>
                    </a:cubicBezTo>
                    <a:cubicBezTo>
                      <a:pt x="1160" y="11531"/>
                      <a:pt x="1247" y="11089"/>
                      <a:pt x="1755" y="10416"/>
                    </a:cubicBezTo>
                    <a:cubicBezTo>
                      <a:pt x="1193" y="9567"/>
                      <a:pt x="1305" y="8723"/>
                      <a:pt x="1952" y="7975"/>
                    </a:cubicBezTo>
                    <a:cubicBezTo>
                      <a:pt x="2423" y="7427"/>
                      <a:pt x="2996" y="7093"/>
                      <a:pt x="3664" y="7093"/>
                    </a:cubicBezTo>
                    <a:cubicBezTo>
                      <a:pt x="3862" y="7093"/>
                      <a:pt x="4069" y="7123"/>
                      <a:pt x="4284" y="7185"/>
                    </a:cubicBezTo>
                    <a:cubicBezTo>
                      <a:pt x="4720" y="6366"/>
                      <a:pt x="5200" y="6004"/>
                      <a:pt x="5915" y="6004"/>
                    </a:cubicBezTo>
                    <a:cubicBezTo>
                      <a:pt x="6169" y="6004"/>
                      <a:pt x="6452" y="6050"/>
                      <a:pt x="6773" y="6137"/>
                    </a:cubicBezTo>
                    <a:cubicBezTo>
                      <a:pt x="6811" y="6147"/>
                      <a:pt x="6854" y="6154"/>
                      <a:pt x="6895" y="6154"/>
                    </a:cubicBezTo>
                    <a:cubicBezTo>
                      <a:pt x="6925" y="6154"/>
                      <a:pt x="6954" y="6150"/>
                      <a:pt x="6978" y="6139"/>
                    </a:cubicBezTo>
                    <a:cubicBezTo>
                      <a:pt x="7219" y="6022"/>
                      <a:pt x="7452" y="5967"/>
                      <a:pt x="7671" y="5967"/>
                    </a:cubicBezTo>
                    <a:cubicBezTo>
                      <a:pt x="8019" y="5967"/>
                      <a:pt x="8335" y="6104"/>
                      <a:pt x="8604" y="6347"/>
                    </a:cubicBezTo>
                    <a:cubicBezTo>
                      <a:pt x="8732" y="5819"/>
                      <a:pt x="8816" y="5264"/>
                      <a:pt x="9003" y="4749"/>
                    </a:cubicBezTo>
                    <a:cubicBezTo>
                      <a:pt x="9237" y="4108"/>
                      <a:pt x="9791" y="3850"/>
                      <a:pt x="10441" y="3757"/>
                    </a:cubicBezTo>
                    <a:cubicBezTo>
                      <a:pt x="10584" y="3736"/>
                      <a:pt x="10763" y="3647"/>
                      <a:pt x="10841" y="3534"/>
                    </a:cubicBezTo>
                    <a:cubicBezTo>
                      <a:pt x="11207" y="2997"/>
                      <a:pt x="11705" y="2646"/>
                      <a:pt x="12329" y="2525"/>
                    </a:cubicBezTo>
                    <a:cubicBezTo>
                      <a:pt x="12389" y="2513"/>
                      <a:pt x="12449" y="2508"/>
                      <a:pt x="12511" y="2508"/>
                    </a:cubicBezTo>
                    <a:cubicBezTo>
                      <a:pt x="12746" y="2508"/>
                      <a:pt x="12999" y="2577"/>
                      <a:pt x="13281" y="2607"/>
                    </a:cubicBezTo>
                    <a:cubicBezTo>
                      <a:pt x="13582" y="1713"/>
                      <a:pt x="14355" y="1395"/>
                      <a:pt x="15185" y="1209"/>
                    </a:cubicBezTo>
                    <a:cubicBezTo>
                      <a:pt x="15262" y="1192"/>
                      <a:pt x="15342" y="1184"/>
                      <a:pt x="15424" y="1184"/>
                    </a:cubicBezTo>
                    <a:cubicBezTo>
                      <a:pt x="16229" y="1184"/>
                      <a:pt x="17222" y="1971"/>
                      <a:pt x="17357" y="2774"/>
                    </a:cubicBezTo>
                    <a:cubicBezTo>
                      <a:pt x="17408" y="3075"/>
                      <a:pt x="17519" y="3157"/>
                      <a:pt x="17803" y="3168"/>
                    </a:cubicBezTo>
                    <a:cubicBezTo>
                      <a:pt x="18675" y="3203"/>
                      <a:pt x="19572" y="4065"/>
                      <a:pt x="19628" y="4948"/>
                    </a:cubicBezTo>
                    <a:cubicBezTo>
                      <a:pt x="19645" y="5243"/>
                      <a:pt x="19715" y="5381"/>
                      <a:pt x="20002" y="5474"/>
                    </a:cubicBezTo>
                    <a:cubicBezTo>
                      <a:pt x="20501" y="5637"/>
                      <a:pt x="20728" y="6038"/>
                      <a:pt x="20767" y="6546"/>
                    </a:cubicBezTo>
                    <a:cubicBezTo>
                      <a:pt x="20786" y="6778"/>
                      <a:pt x="20765" y="7014"/>
                      <a:pt x="20763" y="7165"/>
                    </a:cubicBezTo>
                    <a:cubicBezTo>
                      <a:pt x="21332" y="7172"/>
                      <a:pt x="21873" y="7176"/>
                      <a:pt x="22412" y="7189"/>
                    </a:cubicBezTo>
                    <a:cubicBezTo>
                      <a:pt x="22495" y="7191"/>
                      <a:pt x="22601" y="7215"/>
                      <a:pt x="22657" y="7270"/>
                    </a:cubicBezTo>
                    <a:cubicBezTo>
                      <a:pt x="23069" y="7674"/>
                      <a:pt x="23608" y="7653"/>
                      <a:pt x="24119" y="7742"/>
                    </a:cubicBezTo>
                    <a:cubicBezTo>
                      <a:pt x="24861" y="7871"/>
                      <a:pt x="25286" y="8415"/>
                      <a:pt x="25333" y="9197"/>
                    </a:cubicBezTo>
                    <a:cubicBezTo>
                      <a:pt x="25346" y="9392"/>
                      <a:pt x="25412" y="9578"/>
                      <a:pt x="25524" y="9736"/>
                    </a:cubicBezTo>
                    <a:cubicBezTo>
                      <a:pt x="26000" y="10374"/>
                      <a:pt x="25775" y="11654"/>
                      <a:pt x="25098" y="12204"/>
                    </a:cubicBezTo>
                    <a:cubicBezTo>
                      <a:pt x="24939" y="12334"/>
                      <a:pt x="24770" y="12555"/>
                      <a:pt x="24753" y="12748"/>
                    </a:cubicBezTo>
                    <a:cubicBezTo>
                      <a:pt x="24571" y="14824"/>
                      <a:pt x="23547" y="15738"/>
                      <a:pt x="21585" y="16160"/>
                    </a:cubicBezTo>
                    <a:cubicBezTo>
                      <a:pt x="20815" y="16325"/>
                      <a:pt x="20041" y="16455"/>
                      <a:pt x="19178" y="16617"/>
                    </a:cubicBezTo>
                    <a:cubicBezTo>
                      <a:pt x="19691" y="16710"/>
                      <a:pt x="20145" y="16825"/>
                      <a:pt x="20604" y="16868"/>
                    </a:cubicBezTo>
                    <a:cubicBezTo>
                      <a:pt x="20775" y="16884"/>
                      <a:pt x="20945" y="16892"/>
                      <a:pt x="21113" y="16892"/>
                    </a:cubicBezTo>
                    <a:cubicBezTo>
                      <a:pt x="22278" y="16892"/>
                      <a:pt x="23342" y="16505"/>
                      <a:pt x="24255" y="15755"/>
                    </a:cubicBezTo>
                    <a:cubicBezTo>
                      <a:pt x="25087" y="15073"/>
                      <a:pt x="25715" y="14227"/>
                      <a:pt x="25394" y="13019"/>
                    </a:cubicBezTo>
                    <a:cubicBezTo>
                      <a:pt x="25372" y="12932"/>
                      <a:pt x="25468" y="12789"/>
                      <a:pt x="25546" y="12709"/>
                    </a:cubicBezTo>
                    <a:cubicBezTo>
                      <a:pt x="26059" y="12180"/>
                      <a:pt x="26444" y="11594"/>
                      <a:pt x="26486" y="10831"/>
                    </a:cubicBezTo>
                    <a:cubicBezTo>
                      <a:pt x="26514" y="10316"/>
                      <a:pt x="26330" y="9892"/>
                      <a:pt x="25996" y="9511"/>
                    </a:cubicBezTo>
                    <a:cubicBezTo>
                      <a:pt x="25910" y="9417"/>
                      <a:pt x="25838" y="9229"/>
                      <a:pt x="25873" y="9119"/>
                    </a:cubicBezTo>
                    <a:cubicBezTo>
                      <a:pt x="26166" y="8202"/>
                      <a:pt x="25005" y="7296"/>
                      <a:pt x="24235" y="7296"/>
                    </a:cubicBezTo>
                    <a:cubicBezTo>
                      <a:pt x="24189" y="7296"/>
                      <a:pt x="24145" y="7299"/>
                      <a:pt x="24102" y="7306"/>
                    </a:cubicBezTo>
                    <a:cubicBezTo>
                      <a:pt x="24072" y="7310"/>
                      <a:pt x="24040" y="7312"/>
                      <a:pt x="24006" y="7312"/>
                    </a:cubicBezTo>
                    <a:cubicBezTo>
                      <a:pt x="23900" y="7312"/>
                      <a:pt x="23784" y="7289"/>
                      <a:pt x="23710" y="7235"/>
                    </a:cubicBezTo>
                    <a:cubicBezTo>
                      <a:pt x="23287" y="6919"/>
                      <a:pt x="22837" y="6763"/>
                      <a:pt x="22356" y="6763"/>
                    </a:cubicBezTo>
                    <a:cubicBezTo>
                      <a:pt x="22153" y="6763"/>
                      <a:pt x="21944" y="6791"/>
                      <a:pt x="21730" y="6847"/>
                    </a:cubicBezTo>
                    <a:cubicBezTo>
                      <a:pt x="21676" y="6861"/>
                      <a:pt x="21627" y="6868"/>
                      <a:pt x="21582" y="6868"/>
                    </a:cubicBezTo>
                    <a:cubicBezTo>
                      <a:pt x="21391" y="6868"/>
                      <a:pt x="21290" y="6742"/>
                      <a:pt x="21308" y="6522"/>
                    </a:cubicBezTo>
                    <a:cubicBezTo>
                      <a:pt x="21393" y="5466"/>
                      <a:pt x="21189" y="5160"/>
                      <a:pt x="20198" y="4966"/>
                    </a:cubicBezTo>
                    <a:cubicBezTo>
                      <a:pt x="20200" y="4786"/>
                      <a:pt x="20195" y="4600"/>
                      <a:pt x="20206" y="4414"/>
                    </a:cubicBezTo>
                    <a:cubicBezTo>
                      <a:pt x="20273" y="3305"/>
                      <a:pt x="19383" y="2670"/>
                      <a:pt x="18537" y="2651"/>
                    </a:cubicBezTo>
                    <a:cubicBezTo>
                      <a:pt x="18208" y="2644"/>
                      <a:pt x="18084" y="2543"/>
                      <a:pt x="18011" y="2235"/>
                    </a:cubicBezTo>
                    <a:cubicBezTo>
                      <a:pt x="17718" y="981"/>
                      <a:pt x="16770" y="401"/>
                      <a:pt x="15642" y="78"/>
                    </a:cubicBezTo>
                    <a:cubicBezTo>
                      <a:pt x="15454" y="24"/>
                      <a:pt x="15265" y="0"/>
                      <a:pt x="15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6"/>
              <p:cNvSpPr/>
              <p:nvPr/>
            </p:nvSpPr>
            <p:spPr>
              <a:xfrm>
                <a:off x="5767978" y="4140786"/>
                <a:ext cx="450142" cy="457924"/>
              </a:xfrm>
              <a:custGeom>
                <a:avLst/>
                <a:gdLst/>
                <a:ahLst/>
                <a:cxnLst/>
                <a:rect l="l" t="t" r="r" b="b"/>
                <a:pathLst>
                  <a:path w="9256" h="9416" extrusionOk="0">
                    <a:moveTo>
                      <a:pt x="6249" y="1"/>
                    </a:moveTo>
                    <a:cubicBezTo>
                      <a:pt x="6026" y="1"/>
                      <a:pt x="5825" y="114"/>
                      <a:pt x="5696" y="385"/>
                    </a:cubicBezTo>
                    <a:cubicBezTo>
                      <a:pt x="5252" y="178"/>
                      <a:pt x="4853" y="75"/>
                      <a:pt x="4509" y="75"/>
                    </a:cubicBezTo>
                    <a:cubicBezTo>
                      <a:pt x="3823" y="75"/>
                      <a:pt x="3356" y="484"/>
                      <a:pt x="3189" y="1286"/>
                    </a:cubicBezTo>
                    <a:cubicBezTo>
                      <a:pt x="2877" y="1193"/>
                      <a:pt x="2585" y="1146"/>
                      <a:pt x="2314" y="1146"/>
                    </a:cubicBezTo>
                    <a:cubicBezTo>
                      <a:pt x="1453" y="1146"/>
                      <a:pt x="804" y="1621"/>
                      <a:pt x="413" y="2593"/>
                    </a:cubicBezTo>
                    <a:cubicBezTo>
                      <a:pt x="173" y="3185"/>
                      <a:pt x="316" y="3711"/>
                      <a:pt x="831" y="4098"/>
                    </a:cubicBezTo>
                    <a:cubicBezTo>
                      <a:pt x="824" y="4146"/>
                      <a:pt x="831" y="4187"/>
                      <a:pt x="816" y="4202"/>
                    </a:cubicBezTo>
                    <a:cubicBezTo>
                      <a:pt x="93" y="4902"/>
                      <a:pt x="1" y="5387"/>
                      <a:pt x="422" y="6316"/>
                    </a:cubicBezTo>
                    <a:cubicBezTo>
                      <a:pt x="1013" y="7608"/>
                      <a:pt x="2054" y="8407"/>
                      <a:pt x="3343" y="8890"/>
                    </a:cubicBezTo>
                    <a:cubicBezTo>
                      <a:pt x="3966" y="9124"/>
                      <a:pt x="4631" y="9256"/>
                      <a:pt x="5285" y="9403"/>
                    </a:cubicBezTo>
                    <a:cubicBezTo>
                      <a:pt x="5326" y="9412"/>
                      <a:pt x="5368" y="9416"/>
                      <a:pt x="5412" y="9416"/>
                    </a:cubicBezTo>
                    <a:cubicBezTo>
                      <a:pt x="5564" y="9416"/>
                      <a:pt x="5738" y="9371"/>
                      <a:pt x="5956" y="9351"/>
                    </a:cubicBezTo>
                    <a:cubicBezTo>
                      <a:pt x="5792" y="9089"/>
                      <a:pt x="5681" y="8907"/>
                      <a:pt x="5577" y="8739"/>
                    </a:cubicBezTo>
                    <a:lnTo>
                      <a:pt x="3938" y="8962"/>
                    </a:lnTo>
                    <a:lnTo>
                      <a:pt x="3908" y="8791"/>
                    </a:lnTo>
                    <a:lnTo>
                      <a:pt x="5348" y="8496"/>
                    </a:lnTo>
                    <a:lnTo>
                      <a:pt x="5109" y="8000"/>
                    </a:lnTo>
                    <a:lnTo>
                      <a:pt x="2570" y="7561"/>
                    </a:lnTo>
                    <a:lnTo>
                      <a:pt x="2593" y="7400"/>
                    </a:lnTo>
                    <a:cubicBezTo>
                      <a:pt x="2983" y="7446"/>
                      <a:pt x="3373" y="7489"/>
                      <a:pt x="3763" y="7543"/>
                    </a:cubicBezTo>
                    <a:cubicBezTo>
                      <a:pt x="4165" y="7599"/>
                      <a:pt x="4564" y="7667"/>
                      <a:pt x="4971" y="7732"/>
                    </a:cubicBezTo>
                    <a:cubicBezTo>
                      <a:pt x="5094" y="7335"/>
                      <a:pt x="5079" y="7134"/>
                      <a:pt x="4625" y="7052"/>
                    </a:cubicBezTo>
                    <a:cubicBezTo>
                      <a:pt x="3763" y="6900"/>
                      <a:pt x="2916" y="6664"/>
                      <a:pt x="2063" y="6459"/>
                    </a:cubicBezTo>
                    <a:cubicBezTo>
                      <a:pt x="1946" y="6432"/>
                      <a:pt x="1835" y="6381"/>
                      <a:pt x="1721" y="6341"/>
                    </a:cubicBezTo>
                    <a:cubicBezTo>
                      <a:pt x="1734" y="6287"/>
                      <a:pt x="1747" y="6233"/>
                      <a:pt x="1760" y="6181"/>
                    </a:cubicBezTo>
                    <a:lnTo>
                      <a:pt x="4986" y="6891"/>
                    </a:lnTo>
                    <a:cubicBezTo>
                      <a:pt x="5267" y="6497"/>
                      <a:pt x="5096" y="6326"/>
                      <a:pt x="4707" y="6155"/>
                    </a:cubicBezTo>
                    <a:cubicBezTo>
                      <a:pt x="3708" y="5716"/>
                      <a:pt x="2730" y="5233"/>
                      <a:pt x="1743" y="4767"/>
                    </a:cubicBezTo>
                    <a:cubicBezTo>
                      <a:pt x="1760" y="4724"/>
                      <a:pt x="1779" y="4681"/>
                      <a:pt x="1796" y="4637"/>
                    </a:cubicBezTo>
                    <a:lnTo>
                      <a:pt x="5203" y="6155"/>
                    </a:lnTo>
                    <a:cubicBezTo>
                      <a:pt x="5296" y="5935"/>
                      <a:pt x="5369" y="5765"/>
                      <a:pt x="5458" y="5551"/>
                    </a:cubicBezTo>
                    <a:cubicBezTo>
                      <a:pt x="4315" y="4997"/>
                      <a:pt x="3256" y="4332"/>
                      <a:pt x="2046" y="3932"/>
                    </a:cubicBezTo>
                    <a:lnTo>
                      <a:pt x="2169" y="3708"/>
                    </a:lnTo>
                    <a:lnTo>
                      <a:pt x="5605" y="5341"/>
                    </a:lnTo>
                    <a:lnTo>
                      <a:pt x="6112" y="4754"/>
                    </a:lnTo>
                    <a:cubicBezTo>
                      <a:pt x="5688" y="4406"/>
                      <a:pt x="5224" y="4016"/>
                      <a:pt x="4750" y="3639"/>
                    </a:cubicBezTo>
                    <a:cubicBezTo>
                      <a:pt x="4371" y="3340"/>
                      <a:pt x="3971" y="3063"/>
                      <a:pt x="3596" y="2760"/>
                    </a:cubicBezTo>
                    <a:cubicBezTo>
                      <a:pt x="3512" y="2693"/>
                      <a:pt x="3485" y="2556"/>
                      <a:pt x="3431" y="2450"/>
                    </a:cubicBezTo>
                    <a:lnTo>
                      <a:pt x="3431" y="2450"/>
                    </a:lnTo>
                    <a:cubicBezTo>
                      <a:pt x="3535" y="2481"/>
                      <a:pt x="3661" y="2487"/>
                      <a:pt x="3741" y="2548"/>
                    </a:cubicBezTo>
                    <a:cubicBezTo>
                      <a:pt x="4570" y="3200"/>
                      <a:pt x="5382" y="3877"/>
                      <a:pt x="6227" y="4508"/>
                    </a:cubicBezTo>
                    <a:cubicBezTo>
                      <a:pt x="6269" y="4540"/>
                      <a:pt x="6326" y="4551"/>
                      <a:pt x="6393" y="4551"/>
                    </a:cubicBezTo>
                    <a:cubicBezTo>
                      <a:pt x="6526" y="4551"/>
                      <a:pt x="6697" y="4508"/>
                      <a:pt x="6853" y="4503"/>
                    </a:cubicBezTo>
                    <a:lnTo>
                      <a:pt x="3875" y="893"/>
                    </a:lnTo>
                    <a:lnTo>
                      <a:pt x="3934" y="814"/>
                    </a:lnTo>
                    <a:cubicBezTo>
                      <a:pt x="4053" y="913"/>
                      <a:pt x="4191" y="995"/>
                      <a:pt x="4287" y="1110"/>
                    </a:cubicBezTo>
                    <a:cubicBezTo>
                      <a:pt x="4815" y="1740"/>
                      <a:pt x="5328" y="2381"/>
                      <a:pt x="5859" y="3007"/>
                    </a:cubicBezTo>
                    <a:cubicBezTo>
                      <a:pt x="6125" y="3319"/>
                      <a:pt x="6435" y="3594"/>
                      <a:pt x="6699" y="3908"/>
                    </a:cubicBezTo>
                    <a:cubicBezTo>
                      <a:pt x="6871" y="4113"/>
                      <a:pt x="7046" y="4221"/>
                      <a:pt x="7233" y="4221"/>
                    </a:cubicBezTo>
                    <a:cubicBezTo>
                      <a:pt x="7383" y="4221"/>
                      <a:pt x="7540" y="4153"/>
                      <a:pt x="7710" y="4012"/>
                    </a:cubicBezTo>
                    <a:cubicBezTo>
                      <a:pt x="7232" y="3185"/>
                      <a:pt x="6755" y="2357"/>
                      <a:pt x="6277" y="1526"/>
                    </a:cubicBezTo>
                    <a:cubicBezTo>
                      <a:pt x="6296" y="1491"/>
                      <a:pt x="6316" y="1457"/>
                      <a:pt x="6337" y="1424"/>
                    </a:cubicBezTo>
                    <a:cubicBezTo>
                      <a:pt x="6426" y="1493"/>
                      <a:pt x="6547" y="1541"/>
                      <a:pt x="6601" y="1630"/>
                    </a:cubicBezTo>
                    <a:cubicBezTo>
                      <a:pt x="6993" y="2281"/>
                      <a:pt x="7366" y="2944"/>
                      <a:pt x="7755" y="3598"/>
                    </a:cubicBezTo>
                    <a:cubicBezTo>
                      <a:pt x="7879" y="3809"/>
                      <a:pt x="8033" y="3942"/>
                      <a:pt x="8262" y="3942"/>
                    </a:cubicBezTo>
                    <a:cubicBezTo>
                      <a:pt x="8329" y="3942"/>
                      <a:pt x="8403" y="3931"/>
                      <a:pt x="8485" y="3906"/>
                    </a:cubicBezTo>
                    <a:cubicBezTo>
                      <a:pt x="8528" y="3894"/>
                      <a:pt x="8574" y="3888"/>
                      <a:pt x="8623" y="3888"/>
                    </a:cubicBezTo>
                    <a:cubicBezTo>
                      <a:pt x="8786" y="3888"/>
                      <a:pt x="8986" y="3946"/>
                      <a:pt x="9256" y="3973"/>
                    </a:cubicBezTo>
                    <a:cubicBezTo>
                      <a:pt x="8611" y="2821"/>
                      <a:pt x="8037" y="1742"/>
                      <a:pt x="7402" y="699"/>
                    </a:cubicBezTo>
                    <a:cubicBezTo>
                      <a:pt x="7238" y="432"/>
                      <a:pt x="6909" y="227"/>
                      <a:pt x="6614" y="90"/>
                    </a:cubicBezTo>
                    <a:cubicBezTo>
                      <a:pt x="6491" y="33"/>
                      <a:pt x="6367" y="1"/>
                      <a:pt x="62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6"/>
              <p:cNvSpPr/>
              <p:nvPr/>
            </p:nvSpPr>
            <p:spPr>
              <a:xfrm>
                <a:off x="6055883" y="4305358"/>
                <a:ext cx="537924" cy="315576"/>
              </a:xfrm>
              <a:custGeom>
                <a:avLst/>
                <a:gdLst/>
                <a:ahLst/>
                <a:cxnLst/>
                <a:rect l="l" t="t" r="r" b="b"/>
                <a:pathLst>
                  <a:path w="11061" h="6489" extrusionOk="0">
                    <a:moveTo>
                      <a:pt x="6106" y="0"/>
                    </a:moveTo>
                    <a:cubicBezTo>
                      <a:pt x="5620" y="0"/>
                      <a:pt x="5135" y="131"/>
                      <a:pt x="4750" y="415"/>
                    </a:cubicBezTo>
                    <a:cubicBezTo>
                      <a:pt x="4258" y="777"/>
                      <a:pt x="3973" y="1230"/>
                      <a:pt x="3893" y="1836"/>
                    </a:cubicBezTo>
                    <a:cubicBezTo>
                      <a:pt x="3615" y="1762"/>
                      <a:pt x="3382" y="1682"/>
                      <a:pt x="3141" y="1641"/>
                    </a:cubicBezTo>
                    <a:cubicBezTo>
                      <a:pt x="3026" y="1621"/>
                      <a:pt x="2916" y="1612"/>
                      <a:pt x="2810" y="1612"/>
                    </a:cubicBezTo>
                    <a:cubicBezTo>
                      <a:pt x="1978" y="1612"/>
                      <a:pt x="1439" y="2190"/>
                      <a:pt x="928" y="2797"/>
                    </a:cubicBezTo>
                    <a:cubicBezTo>
                      <a:pt x="712" y="3053"/>
                      <a:pt x="539" y="3349"/>
                      <a:pt x="365" y="3637"/>
                    </a:cubicBezTo>
                    <a:cubicBezTo>
                      <a:pt x="38" y="4181"/>
                      <a:pt x="1" y="4763"/>
                      <a:pt x="218" y="5474"/>
                    </a:cubicBezTo>
                    <a:cubicBezTo>
                      <a:pt x="963" y="5196"/>
                      <a:pt x="1678" y="4954"/>
                      <a:pt x="2375" y="4664"/>
                    </a:cubicBezTo>
                    <a:cubicBezTo>
                      <a:pt x="3054" y="4383"/>
                      <a:pt x="3753" y="4295"/>
                      <a:pt x="4459" y="4295"/>
                    </a:cubicBezTo>
                    <a:cubicBezTo>
                      <a:pt x="4746" y="4295"/>
                      <a:pt x="5034" y="4310"/>
                      <a:pt x="5322" y="4332"/>
                    </a:cubicBezTo>
                    <a:cubicBezTo>
                      <a:pt x="6328" y="4406"/>
                      <a:pt x="7322" y="4558"/>
                      <a:pt x="8273" y="4935"/>
                    </a:cubicBezTo>
                    <a:cubicBezTo>
                      <a:pt x="9135" y="5276"/>
                      <a:pt x="9977" y="5634"/>
                      <a:pt x="10544" y="6489"/>
                    </a:cubicBezTo>
                    <a:cubicBezTo>
                      <a:pt x="11060" y="5803"/>
                      <a:pt x="11055" y="5088"/>
                      <a:pt x="10858" y="4371"/>
                    </a:cubicBezTo>
                    <a:cubicBezTo>
                      <a:pt x="10674" y="3707"/>
                      <a:pt x="10323" y="3116"/>
                      <a:pt x="9670" y="2808"/>
                    </a:cubicBezTo>
                    <a:cubicBezTo>
                      <a:pt x="9393" y="2678"/>
                      <a:pt x="9061" y="2611"/>
                      <a:pt x="8754" y="2611"/>
                    </a:cubicBezTo>
                    <a:cubicBezTo>
                      <a:pt x="8496" y="2611"/>
                      <a:pt x="8418" y="2553"/>
                      <a:pt x="8401" y="2310"/>
                    </a:cubicBezTo>
                    <a:cubicBezTo>
                      <a:pt x="8383" y="2016"/>
                      <a:pt x="8342" y="1726"/>
                      <a:pt x="8282" y="1442"/>
                    </a:cubicBezTo>
                    <a:cubicBezTo>
                      <a:pt x="8089" y="540"/>
                      <a:pt x="7094" y="0"/>
                      <a:pt x="610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6"/>
              <p:cNvSpPr/>
              <p:nvPr/>
            </p:nvSpPr>
            <p:spPr>
              <a:xfrm>
                <a:off x="6010168" y="4252154"/>
                <a:ext cx="634508" cy="365279"/>
              </a:xfrm>
              <a:custGeom>
                <a:avLst/>
                <a:gdLst/>
                <a:ahLst/>
                <a:cxnLst/>
                <a:rect l="l" t="t" r="r" b="b"/>
                <a:pathLst>
                  <a:path w="13047" h="7511" extrusionOk="0">
                    <a:moveTo>
                      <a:pt x="7359" y="0"/>
                    </a:moveTo>
                    <a:cubicBezTo>
                      <a:pt x="7331" y="0"/>
                      <a:pt x="7303" y="1"/>
                      <a:pt x="7275" y="2"/>
                    </a:cubicBezTo>
                    <a:cubicBezTo>
                      <a:pt x="6015" y="41"/>
                      <a:pt x="5159" y="680"/>
                      <a:pt x="4640" y="1804"/>
                    </a:cubicBezTo>
                    <a:cubicBezTo>
                      <a:pt x="4592" y="1912"/>
                      <a:pt x="4549" y="2021"/>
                      <a:pt x="4501" y="2127"/>
                    </a:cubicBezTo>
                    <a:cubicBezTo>
                      <a:pt x="4490" y="2152"/>
                      <a:pt x="4464" y="2170"/>
                      <a:pt x="4402" y="2241"/>
                    </a:cubicBezTo>
                    <a:cubicBezTo>
                      <a:pt x="4137" y="1998"/>
                      <a:pt x="3862" y="1913"/>
                      <a:pt x="3583" y="1913"/>
                    </a:cubicBezTo>
                    <a:cubicBezTo>
                      <a:pt x="3210" y="1913"/>
                      <a:pt x="2829" y="2064"/>
                      <a:pt x="2451" y="2189"/>
                    </a:cubicBezTo>
                    <a:cubicBezTo>
                      <a:pt x="1771" y="2412"/>
                      <a:pt x="1156" y="2768"/>
                      <a:pt x="775" y="3395"/>
                    </a:cubicBezTo>
                    <a:cubicBezTo>
                      <a:pt x="331" y="4129"/>
                      <a:pt x="0" y="5504"/>
                      <a:pt x="714" y="6122"/>
                    </a:cubicBezTo>
                    <a:cubicBezTo>
                      <a:pt x="718" y="5885"/>
                      <a:pt x="680" y="5663"/>
                      <a:pt x="729" y="5463"/>
                    </a:cubicBezTo>
                    <a:cubicBezTo>
                      <a:pt x="1054" y="4132"/>
                      <a:pt x="1857" y="3140"/>
                      <a:pt x="3061" y="2545"/>
                    </a:cubicBezTo>
                    <a:cubicBezTo>
                      <a:pt x="3340" y="2408"/>
                      <a:pt x="3683" y="2402"/>
                      <a:pt x="4040" y="2402"/>
                    </a:cubicBezTo>
                    <a:cubicBezTo>
                      <a:pt x="4076" y="2402"/>
                      <a:pt x="4113" y="2402"/>
                      <a:pt x="4149" y="2402"/>
                    </a:cubicBezTo>
                    <a:cubicBezTo>
                      <a:pt x="4309" y="2402"/>
                      <a:pt x="4470" y="2401"/>
                      <a:pt x="4629" y="2388"/>
                    </a:cubicBezTo>
                    <a:cubicBezTo>
                      <a:pt x="4994" y="1489"/>
                      <a:pt x="5917" y="792"/>
                      <a:pt x="6864" y="792"/>
                    </a:cubicBezTo>
                    <a:cubicBezTo>
                      <a:pt x="6960" y="792"/>
                      <a:pt x="7055" y="799"/>
                      <a:pt x="7150" y="814"/>
                    </a:cubicBezTo>
                    <a:cubicBezTo>
                      <a:pt x="8869" y="1076"/>
                      <a:pt x="9427" y="1644"/>
                      <a:pt x="9655" y="3348"/>
                    </a:cubicBezTo>
                    <a:cubicBezTo>
                      <a:pt x="11525" y="3525"/>
                      <a:pt x="12435" y="5145"/>
                      <a:pt x="11937" y="7510"/>
                    </a:cubicBezTo>
                    <a:cubicBezTo>
                      <a:pt x="13046" y="6024"/>
                      <a:pt x="12885" y="4424"/>
                      <a:pt x="11402" y="3458"/>
                    </a:cubicBezTo>
                    <a:cubicBezTo>
                      <a:pt x="11136" y="3285"/>
                      <a:pt x="10739" y="3283"/>
                      <a:pt x="10398" y="3263"/>
                    </a:cubicBezTo>
                    <a:cubicBezTo>
                      <a:pt x="10174" y="3248"/>
                      <a:pt x="10073" y="3220"/>
                      <a:pt x="10096" y="2971"/>
                    </a:cubicBezTo>
                    <a:cubicBezTo>
                      <a:pt x="10240" y="1391"/>
                      <a:pt x="8949" y="0"/>
                      <a:pt x="73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6"/>
              <p:cNvSpPr/>
              <p:nvPr/>
            </p:nvSpPr>
            <p:spPr>
              <a:xfrm>
                <a:off x="6086083" y="4561700"/>
                <a:ext cx="463516" cy="67648"/>
              </a:xfrm>
              <a:custGeom>
                <a:avLst/>
                <a:gdLst/>
                <a:ahLst/>
                <a:cxnLst/>
                <a:rect l="l" t="t" r="r" b="b"/>
                <a:pathLst>
                  <a:path w="9531" h="1391" extrusionOk="0">
                    <a:moveTo>
                      <a:pt x="3033" y="0"/>
                    </a:moveTo>
                    <a:cubicBezTo>
                      <a:pt x="1764" y="0"/>
                      <a:pt x="645" y="157"/>
                      <a:pt x="0" y="502"/>
                    </a:cubicBezTo>
                    <a:cubicBezTo>
                      <a:pt x="407" y="467"/>
                      <a:pt x="820" y="467"/>
                      <a:pt x="1217" y="389"/>
                    </a:cubicBezTo>
                    <a:cubicBezTo>
                      <a:pt x="1420" y="350"/>
                      <a:pt x="1618" y="332"/>
                      <a:pt x="1813" y="332"/>
                    </a:cubicBezTo>
                    <a:cubicBezTo>
                      <a:pt x="2467" y="332"/>
                      <a:pt x="3081" y="533"/>
                      <a:pt x="3687" y="805"/>
                    </a:cubicBezTo>
                    <a:cubicBezTo>
                      <a:pt x="3954" y="926"/>
                      <a:pt x="4207" y="1093"/>
                      <a:pt x="4484" y="1171"/>
                    </a:cubicBezTo>
                    <a:cubicBezTo>
                      <a:pt x="4671" y="1223"/>
                      <a:pt x="4886" y="1280"/>
                      <a:pt x="5082" y="1280"/>
                    </a:cubicBezTo>
                    <a:cubicBezTo>
                      <a:pt x="5166" y="1280"/>
                      <a:pt x="5247" y="1270"/>
                      <a:pt x="5320" y="1244"/>
                    </a:cubicBezTo>
                    <a:cubicBezTo>
                      <a:pt x="5927" y="1032"/>
                      <a:pt x="6527" y="932"/>
                      <a:pt x="7125" y="932"/>
                    </a:cubicBezTo>
                    <a:cubicBezTo>
                      <a:pt x="7843" y="932"/>
                      <a:pt x="8556" y="1076"/>
                      <a:pt x="9269" y="1344"/>
                    </a:cubicBezTo>
                    <a:cubicBezTo>
                      <a:pt x="9332" y="1367"/>
                      <a:pt x="9402" y="1368"/>
                      <a:pt x="9531" y="1391"/>
                    </a:cubicBezTo>
                    <a:cubicBezTo>
                      <a:pt x="8214" y="532"/>
                      <a:pt x="5370" y="0"/>
                      <a:pt x="30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6"/>
              <p:cNvSpPr/>
              <p:nvPr/>
            </p:nvSpPr>
            <p:spPr>
              <a:xfrm>
                <a:off x="6176686" y="4527803"/>
                <a:ext cx="364160" cy="81216"/>
              </a:xfrm>
              <a:custGeom>
                <a:avLst/>
                <a:gdLst/>
                <a:ahLst/>
                <a:cxnLst/>
                <a:rect l="l" t="t" r="r" b="b"/>
                <a:pathLst>
                  <a:path w="7488" h="1670" extrusionOk="0">
                    <a:moveTo>
                      <a:pt x="2129" y="1"/>
                    </a:moveTo>
                    <a:cubicBezTo>
                      <a:pt x="1280" y="1"/>
                      <a:pt x="516" y="125"/>
                      <a:pt x="1" y="408"/>
                    </a:cubicBezTo>
                    <a:cubicBezTo>
                      <a:pt x="284" y="398"/>
                      <a:pt x="566" y="392"/>
                      <a:pt x="846" y="392"/>
                    </a:cubicBezTo>
                    <a:cubicBezTo>
                      <a:pt x="3149" y="392"/>
                      <a:pt x="5342" y="752"/>
                      <a:pt x="7487" y="1670"/>
                    </a:cubicBezTo>
                    <a:cubicBezTo>
                      <a:pt x="6698" y="716"/>
                      <a:pt x="4166" y="1"/>
                      <a:pt x="21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94" name="Google Shape;694;p6"/>
            <p:cNvSpPr/>
            <p:nvPr/>
          </p:nvSpPr>
          <p:spPr>
            <a:xfrm>
              <a:off x="6605868" y="4576727"/>
              <a:ext cx="221716" cy="47465"/>
            </a:xfrm>
            <a:custGeom>
              <a:avLst/>
              <a:gdLst/>
              <a:ahLst/>
              <a:cxnLst/>
              <a:rect l="l" t="t" r="r" b="b"/>
              <a:pathLst>
                <a:path w="4559" h="976" extrusionOk="0">
                  <a:moveTo>
                    <a:pt x="4558" y="0"/>
                  </a:moveTo>
                  <a:cubicBezTo>
                    <a:pt x="3003" y="149"/>
                    <a:pt x="1444" y="285"/>
                    <a:pt x="0" y="944"/>
                  </a:cubicBezTo>
                  <a:cubicBezTo>
                    <a:pt x="236" y="965"/>
                    <a:pt x="470" y="975"/>
                    <a:pt x="701" y="975"/>
                  </a:cubicBezTo>
                  <a:cubicBezTo>
                    <a:pt x="2061" y="975"/>
                    <a:pt x="3340" y="623"/>
                    <a:pt x="45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5" name="Google Shape;695;p6"/>
          <p:cNvGrpSpPr/>
          <p:nvPr/>
        </p:nvGrpSpPr>
        <p:grpSpPr>
          <a:xfrm rot="10800000">
            <a:off x="8302774" y="4207421"/>
            <a:ext cx="1273787" cy="1172208"/>
            <a:chOff x="1005661" y="3172313"/>
            <a:chExt cx="1828840" cy="1683239"/>
          </a:xfrm>
        </p:grpSpPr>
        <p:sp>
          <p:nvSpPr>
            <p:cNvPr id="696" name="Google Shape;696;p6"/>
            <p:cNvSpPr/>
            <p:nvPr/>
          </p:nvSpPr>
          <p:spPr>
            <a:xfrm>
              <a:off x="1005661" y="3172313"/>
              <a:ext cx="1828840" cy="1683239"/>
            </a:xfrm>
            <a:custGeom>
              <a:avLst/>
              <a:gdLst/>
              <a:ahLst/>
              <a:cxnLst/>
              <a:rect l="l" t="t" r="r" b="b"/>
              <a:pathLst>
                <a:path w="138996" h="127930" extrusionOk="0">
                  <a:moveTo>
                    <a:pt x="78500" y="1"/>
                  </a:moveTo>
                  <a:cubicBezTo>
                    <a:pt x="75897" y="1"/>
                    <a:pt x="73337" y="1612"/>
                    <a:pt x="71327" y="4882"/>
                  </a:cubicBezTo>
                  <a:cubicBezTo>
                    <a:pt x="70196" y="2236"/>
                    <a:pt x="68596" y="495"/>
                    <a:pt x="66100" y="495"/>
                  </a:cubicBezTo>
                  <a:cubicBezTo>
                    <a:pt x="65445" y="495"/>
                    <a:pt x="64729" y="614"/>
                    <a:pt x="63944" y="869"/>
                  </a:cubicBezTo>
                  <a:cubicBezTo>
                    <a:pt x="60642" y="1941"/>
                    <a:pt x="58706" y="4269"/>
                    <a:pt x="57854" y="8135"/>
                  </a:cubicBezTo>
                  <a:cubicBezTo>
                    <a:pt x="56490" y="4523"/>
                    <a:pt x="54875" y="1968"/>
                    <a:pt x="51215" y="1968"/>
                  </a:cubicBezTo>
                  <a:cubicBezTo>
                    <a:pt x="50995" y="1968"/>
                    <a:pt x="50768" y="1977"/>
                    <a:pt x="50533" y="1996"/>
                  </a:cubicBezTo>
                  <a:cubicBezTo>
                    <a:pt x="47010" y="2272"/>
                    <a:pt x="43867" y="2909"/>
                    <a:pt x="43408" y="7241"/>
                  </a:cubicBezTo>
                  <a:cubicBezTo>
                    <a:pt x="42158" y="6693"/>
                    <a:pt x="41001" y="6421"/>
                    <a:pt x="39908" y="6421"/>
                  </a:cubicBezTo>
                  <a:cubicBezTo>
                    <a:pt x="38167" y="6421"/>
                    <a:pt x="36590" y="7111"/>
                    <a:pt x="35069" y="8466"/>
                  </a:cubicBezTo>
                  <a:cubicBezTo>
                    <a:pt x="32306" y="10941"/>
                    <a:pt x="33966" y="13833"/>
                    <a:pt x="34058" y="16688"/>
                  </a:cubicBezTo>
                  <a:cubicBezTo>
                    <a:pt x="32244" y="15460"/>
                    <a:pt x="30374" y="14729"/>
                    <a:pt x="28515" y="14729"/>
                  </a:cubicBezTo>
                  <a:cubicBezTo>
                    <a:pt x="27072" y="14729"/>
                    <a:pt x="25635" y="15170"/>
                    <a:pt x="24237" y="16161"/>
                  </a:cubicBezTo>
                  <a:cubicBezTo>
                    <a:pt x="21364" y="18201"/>
                    <a:pt x="19716" y="21007"/>
                    <a:pt x="21701" y="24695"/>
                  </a:cubicBezTo>
                  <a:cubicBezTo>
                    <a:pt x="13699" y="25510"/>
                    <a:pt x="10226" y="31367"/>
                    <a:pt x="13510" y="37531"/>
                  </a:cubicBezTo>
                  <a:cubicBezTo>
                    <a:pt x="13196" y="37519"/>
                    <a:pt x="12884" y="37512"/>
                    <a:pt x="12576" y="37512"/>
                  </a:cubicBezTo>
                  <a:cubicBezTo>
                    <a:pt x="9776" y="37512"/>
                    <a:pt x="7218" y="38085"/>
                    <a:pt x="5778" y="40998"/>
                  </a:cubicBezTo>
                  <a:cubicBezTo>
                    <a:pt x="4338" y="43902"/>
                    <a:pt x="5649" y="46194"/>
                    <a:pt x="7720" y="48252"/>
                  </a:cubicBezTo>
                  <a:cubicBezTo>
                    <a:pt x="2580" y="49870"/>
                    <a:pt x="92" y="56297"/>
                    <a:pt x="6599" y="60843"/>
                  </a:cubicBezTo>
                  <a:cubicBezTo>
                    <a:pt x="1961" y="61847"/>
                    <a:pt x="0" y="64911"/>
                    <a:pt x="429" y="69230"/>
                  </a:cubicBezTo>
                  <a:cubicBezTo>
                    <a:pt x="760" y="72526"/>
                    <a:pt x="3627" y="73292"/>
                    <a:pt x="6458" y="73782"/>
                  </a:cubicBezTo>
                  <a:cubicBezTo>
                    <a:pt x="3082" y="77330"/>
                    <a:pt x="4522" y="80497"/>
                    <a:pt x="10544" y="82647"/>
                  </a:cubicBezTo>
                  <a:cubicBezTo>
                    <a:pt x="7640" y="84124"/>
                    <a:pt x="7285" y="86501"/>
                    <a:pt x="8124" y="89185"/>
                  </a:cubicBezTo>
                  <a:cubicBezTo>
                    <a:pt x="8846" y="91510"/>
                    <a:pt x="10397" y="92850"/>
                    <a:pt x="12968" y="92850"/>
                  </a:cubicBezTo>
                  <a:cubicBezTo>
                    <a:pt x="13148" y="92850"/>
                    <a:pt x="13332" y="92843"/>
                    <a:pt x="13522" y="92830"/>
                  </a:cubicBezTo>
                  <a:lnTo>
                    <a:pt x="13522" y="92830"/>
                  </a:lnTo>
                  <a:cubicBezTo>
                    <a:pt x="11904" y="95599"/>
                    <a:pt x="12333" y="97774"/>
                    <a:pt x="14471" y="99857"/>
                  </a:cubicBezTo>
                  <a:cubicBezTo>
                    <a:pt x="15801" y="101146"/>
                    <a:pt x="17265" y="101475"/>
                    <a:pt x="18812" y="101475"/>
                  </a:cubicBezTo>
                  <a:cubicBezTo>
                    <a:pt x="19782" y="101475"/>
                    <a:pt x="20783" y="101346"/>
                    <a:pt x="21805" y="101242"/>
                  </a:cubicBezTo>
                  <a:lnTo>
                    <a:pt x="21805" y="101242"/>
                  </a:lnTo>
                  <a:cubicBezTo>
                    <a:pt x="19704" y="104857"/>
                    <a:pt x="20972" y="108098"/>
                    <a:pt x="23177" y="110708"/>
                  </a:cubicBezTo>
                  <a:cubicBezTo>
                    <a:pt x="24355" y="112101"/>
                    <a:pt x="25797" y="112606"/>
                    <a:pt x="27348" y="112606"/>
                  </a:cubicBezTo>
                  <a:cubicBezTo>
                    <a:pt x="28791" y="112606"/>
                    <a:pt x="30328" y="112169"/>
                    <a:pt x="31834" y="111602"/>
                  </a:cubicBezTo>
                  <a:lnTo>
                    <a:pt x="31834" y="111602"/>
                  </a:lnTo>
                  <a:cubicBezTo>
                    <a:pt x="31687" y="115241"/>
                    <a:pt x="33764" y="116963"/>
                    <a:pt x="36785" y="118078"/>
                  </a:cubicBezTo>
                  <a:cubicBezTo>
                    <a:pt x="37580" y="118372"/>
                    <a:pt x="38334" y="118499"/>
                    <a:pt x="39061" y="118499"/>
                  </a:cubicBezTo>
                  <a:cubicBezTo>
                    <a:pt x="41207" y="118499"/>
                    <a:pt x="43110" y="117393"/>
                    <a:pt x="45092" y="116240"/>
                  </a:cubicBezTo>
                  <a:cubicBezTo>
                    <a:pt x="45503" y="120449"/>
                    <a:pt x="46937" y="123782"/>
                    <a:pt x="51158" y="125068"/>
                  </a:cubicBezTo>
                  <a:cubicBezTo>
                    <a:pt x="51595" y="125203"/>
                    <a:pt x="52008" y="125263"/>
                    <a:pt x="52401" y="125263"/>
                  </a:cubicBezTo>
                  <a:cubicBezTo>
                    <a:pt x="54069" y="125263"/>
                    <a:pt x="55367" y="124172"/>
                    <a:pt x="56617" y="123016"/>
                  </a:cubicBezTo>
                  <a:cubicBezTo>
                    <a:pt x="58147" y="125833"/>
                    <a:pt x="59663" y="127006"/>
                    <a:pt x="62252" y="127006"/>
                  </a:cubicBezTo>
                  <a:cubicBezTo>
                    <a:pt x="62732" y="127006"/>
                    <a:pt x="63249" y="126966"/>
                    <a:pt x="63809" y="126888"/>
                  </a:cubicBezTo>
                  <a:cubicBezTo>
                    <a:pt x="67142" y="126429"/>
                    <a:pt x="68564" y="123757"/>
                    <a:pt x="70010" y="120786"/>
                  </a:cubicBezTo>
                  <a:cubicBezTo>
                    <a:pt x="71051" y="124989"/>
                    <a:pt x="73514" y="127341"/>
                    <a:pt x="77417" y="127838"/>
                  </a:cubicBezTo>
                  <a:cubicBezTo>
                    <a:pt x="77884" y="127898"/>
                    <a:pt x="78344" y="127929"/>
                    <a:pt x="78795" y="127929"/>
                  </a:cubicBezTo>
                  <a:cubicBezTo>
                    <a:pt x="81417" y="127929"/>
                    <a:pt x="83707" y="126870"/>
                    <a:pt x="85234" y="124303"/>
                  </a:cubicBezTo>
                  <a:cubicBezTo>
                    <a:pt x="86357" y="125246"/>
                    <a:pt x="87484" y="125595"/>
                    <a:pt x="88594" y="125595"/>
                  </a:cubicBezTo>
                  <a:cubicBezTo>
                    <a:pt x="90165" y="125595"/>
                    <a:pt x="91701" y="124894"/>
                    <a:pt x="93138" y="124186"/>
                  </a:cubicBezTo>
                  <a:cubicBezTo>
                    <a:pt x="95937" y="122808"/>
                    <a:pt x="96421" y="119904"/>
                    <a:pt x="96458" y="116644"/>
                  </a:cubicBezTo>
                  <a:cubicBezTo>
                    <a:pt x="98427" y="119308"/>
                    <a:pt x="100519" y="121449"/>
                    <a:pt x="103485" y="121449"/>
                  </a:cubicBezTo>
                  <a:cubicBezTo>
                    <a:pt x="103760" y="121449"/>
                    <a:pt x="104041" y="121430"/>
                    <a:pt x="104331" y="121392"/>
                  </a:cubicBezTo>
                  <a:cubicBezTo>
                    <a:pt x="107768" y="120939"/>
                    <a:pt x="109514" y="118384"/>
                    <a:pt x="110053" y="114959"/>
                  </a:cubicBezTo>
                  <a:cubicBezTo>
                    <a:pt x="110773" y="115260"/>
                    <a:pt x="111427" y="115390"/>
                    <a:pt x="112033" y="115390"/>
                  </a:cubicBezTo>
                  <a:cubicBezTo>
                    <a:pt x="113828" y="115390"/>
                    <a:pt x="115206" y="114251"/>
                    <a:pt x="116639" y="113005"/>
                  </a:cubicBezTo>
                  <a:cubicBezTo>
                    <a:pt x="118968" y="110983"/>
                    <a:pt x="117853" y="108496"/>
                    <a:pt x="117859" y="106125"/>
                  </a:cubicBezTo>
                  <a:lnTo>
                    <a:pt x="117859" y="106125"/>
                  </a:lnTo>
                  <a:cubicBezTo>
                    <a:pt x="118739" y="106401"/>
                    <a:pt x="119646" y="106535"/>
                    <a:pt x="120519" y="106535"/>
                  </a:cubicBezTo>
                  <a:cubicBezTo>
                    <a:pt x="122496" y="106535"/>
                    <a:pt x="124302" y="105849"/>
                    <a:pt x="125254" y="104575"/>
                  </a:cubicBezTo>
                  <a:cubicBezTo>
                    <a:pt x="126871" y="102406"/>
                    <a:pt x="127912" y="100059"/>
                    <a:pt x="126712" y="97253"/>
                  </a:cubicBezTo>
                  <a:cubicBezTo>
                    <a:pt x="129273" y="96206"/>
                    <a:pt x="130951" y="94325"/>
                    <a:pt x="131019" y="91439"/>
                  </a:cubicBezTo>
                  <a:cubicBezTo>
                    <a:pt x="131080" y="88596"/>
                    <a:pt x="128911" y="86765"/>
                    <a:pt x="127416" y="84583"/>
                  </a:cubicBezTo>
                  <a:cubicBezTo>
                    <a:pt x="130731" y="84093"/>
                    <a:pt x="134021" y="84216"/>
                    <a:pt x="136116" y="80724"/>
                  </a:cubicBezTo>
                  <a:cubicBezTo>
                    <a:pt x="138217" y="77219"/>
                    <a:pt x="137770" y="74530"/>
                    <a:pt x="134646" y="72067"/>
                  </a:cubicBezTo>
                  <a:cubicBezTo>
                    <a:pt x="138267" y="70388"/>
                    <a:pt x="138996" y="69242"/>
                    <a:pt x="138456" y="65971"/>
                  </a:cubicBezTo>
                  <a:cubicBezTo>
                    <a:pt x="137966" y="63054"/>
                    <a:pt x="135516" y="61884"/>
                    <a:pt x="133077" y="60524"/>
                  </a:cubicBezTo>
                  <a:cubicBezTo>
                    <a:pt x="135644" y="59832"/>
                    <a:pt x="137874" y="58950"/>
                    <a:pt x="138352" y="56297"/>
                  </a:cubicBezTo>
                  <a:cubicBezTo>
                    <a:pt x="138928" y="53135"/>
                    <a:pt x="137758" y="50660"/>
                    <a:pt x="134725" y="49300"/>
                  </a:cubicBezTo>
                  <a:cubicBezTo>
                    <a:pt x="137501" y="43290"/>
                    <a:pt x="135111" y="39387"/>
                    <a:pt x="127863" y="38162"/>
                  </a:cubicBezTo>
                  <a:cubicBezTo>
                    <a:pt x="130198" y="36207"/>
                    <a:pt x="131362" y="33879"/>
                    <a:pt x="130155" y="30994"/>
                  </a:cubicBezTo>
                  <a:cubicBezTo>
                    <a:pt x="129403" y="29196"/>
                    <a:pt x="128215" y="27774"/>
                    <a:pt x="125983" y="27774"/>
                  </a:cubicBezTo>
                  <a:cubicBezTo>
                    <a:pt x="125850" y="27774"/>
                    <a:pt x="125713" y="27779"/>
                    <a:pt x="125572" y="27789"/>
                  </a:cubicBezTo>
                  <a:cubicBezTo>
                    <a:pt x="127190" y="24665"/>
                    <a:pt x="125051" y="22784"/>
                    <a:pt x="123391" y="20866"/>
                  </a:cubicBezTo>
                  <a:cubicBezTo>
                    <a:pt x="122355" y="19666"/>
                    <a:pt x="121165" y="19269"/>
                    <a:pt x="119901" y="19269"/>
                  </a:cubicBezTo>
                  <a:cubicBezTo>
                    <a:pt x="118661" y="19269"/>
                    <a:pt x="117349" y="19651"/>
                    <a:pt x="116039" y="20033"/>
                  </a:cubicBezTo>
                  <a:cubicBezTo>
                    <a:pt x="116799" y="17723"/>
                    <a:pt x="117356" y="15640"/>
                    <a:pt x="115622" y="13680"/>
                  </a:cubicBezTo>
                  <a:cubicBezTo>
                    <a:pt x="114518" y="12435"/>
                    <a:pt x="113323" y="12011"/>
                    <a:pt x="112077" y="12011"/>
                  </a:cubicBezTo>
                  <a:cubicBezTo>
                    <a:pt x="110869" y="12011"/>
                    <a:pt x="109613" y="12409"/>
                    <a:pt x="108344" y="12846"/>
                  </a:cubicBezTo>
                  <a:cubicBezTo>
                    <a:pt x="108038" y="9636"/>
                    <a:pt x="105985" y="7823"/>
                    <a:pt x="103314" y="7014"/>
                  </a:cubicBezTo>
                  <a:cubicBezTo>
                    <a:pt x="102688" y="6822"/>
                    <a:pt x="102072" y="6733"/>
                    <a:pt x="101467" y="6733"/>
                  </a:cubicBezTo>
                  <a:cubicBezTo>
                    <a:pt x="99428" y="6733"/>
                    <a:pt x="97526" y="7751"/>
                    <a:pt x="95858" y="9287"/>
                  </a:cubicBezTo>
                  <a:cubicBezTo>
                    <a:pt x="94963" y="5441"/>
                    <a:pt x="93023" y="3426"/>
                    <a:pt x="90658" y="3426"/>
                  </a:cubicBezTo>
                  <a:cubicBezTo>
                    <a:pt x="89315" y="3426"/>
                    <a:pt x="87835" y="4075"/>
                    <a:pt x="86331" y="5409"/>
                  </a:cubicBezTo>
                  <a:cubicBezTo>
                    <a:pt x="84080" y="1822"/>
                    <a:pt x="81266" y="1"/>
                    <a:pt x="7850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6"/>
            <p:cNvSpPr/>
            <p:nvPr/>
          </p:nvSpPr>
          <p:spPr>
            <a:xfrm>
              <a:off x="1005661" y="3172372"/>
              <a:ext cx="1828840" cy="1683121"/>
            </a:xfrm>
            <a:custGeom>
              <a:avLst/>
              <a:gdLst/>
              <a:ahLst/>
              <a:cxnLst/>
              <a:rect l="l" t="t" r="r" b="b"/>
              <a:pathLst>
                <a:path w="138996" h="127921" extrusionOk="0">
                  <a:moveTo>
                    <a:pt x="65834" y="1342"/>
                  </a:moveTo>
                  <a:cubicBezTo>
                    <a:pt x="68233" y="1342"/>
                    <a:pt x="69979" y="3032"/>
                    <a:pt x="70720" y="6184"/>
                  </a:cubicBezTo>
                  <a:cubicBezTo>
                    <a:pt x="69090" y="5664"/>
                    <a:pt x="67494" y="5368"/>
                    <a:pt x="65942" y="5368"/>
                  </a:cubicBezTo>
                  <a:cubicBezTo>
                    <a:pt x="63476" y="5368"/>
                    <a:pt x="61119" y="6115"/>
                    <a:pt x="58908" y="7894"/>
                  </a:cubicBezTo>
                  <a:cubicBezTo>
                    <a:pt x="59239" y="3789"/>
                    <a:pt x="63062" y="1491"/>
                    <a:pt x="65531" y="1351"/>
                  </a:cubicBezTo>
                  <a:cubicBezTo>
                    <a:pt x="65633" y="1345"/>
                    <a:pt x="65734" y="1342"/>
                    <a:pt x="65834" y="1342"/>
                  </a:cubicBezTo>
                  <a:close/>
                  <a:moveTo>
                    <a:pt x="79460" y="749"/>
                  </a:moveTo>
                  <a:cubicBezTo>
                    <a:pt x="81617" y="749"/>
                    <a:pt x="83251" y="2176"/>
                    <a:pt x="84475" y="4003"/>
                  </a:cubicBezTo>
                  <a:cubicBezTo>
                    <a:pt x="84983" y="4763"/>
                    <a:pt x="85289" y="5651"/>
                    <a:pt x="85804" y="6730"/>
                  </a:cubicBezTo>
                  <a:cubicBezTo>
                    <a:pt x="85180" y="6696"/>
                    <a:pt x="84599" y="6679"/>
                    <a:pt x="84057" y="6679"/>
                  </a:cubicBezTo>
                  <a:cubicBezTo>
                    <a:pt x="79469" y="6679"/>
                    <a:pt x="77613" y="7864"/>
                    <a:pt x="75493" y="9891"/>
                  </a:cubicBezTo>
                  <a:cubicBezTo>
                    <a:pt x="74427" y="8935"/>
                    <a:pt x="73318" y="8022"/>
                    <a:pt x="72332" y="6999"/>
                  </a:cubicBezTo>
                  <a:cubicBezTo>
                    <a:pt x="72074" y="6730"/>
                    <a:pt x="72031" y="6074"/>
                    <a:pt x="72142" y="5670"/>
                  </a:cubicBezTo>
                  <a:cubicBezTo>
                    <a:pt x="73042" y="2312"/>
                    <a:pt x="75799" y="1216"/>
                    <a:pt x="78752" y="799"/>
                  </a:cubicBezTo>
                  <a:cubicBezTo>
                    <a:pt x="78994" y="766"/>
                    <a:pt x="79230" y="749"/>
                    <a:pt x="79460" y="749"/>
                  </a:cubicBezTo>
                  <a:close/>
                  <a:moveTo>
                    <a:pt x="50722" y="2778"/>
                  </a:moveTo>
                  <a:cubicBezTo>
                    <a:pt x="52623" y="2778"/>
                    <a:pt x="54349" y="3296"/>
                    <a:pt x="54987" y="4322"/>
                  </a:cubicBezTo>
                  <a:cubicBezTo>
                    <a:pt x="56182" y="6258"/>
                    <a:pt x="57658" y="8231"/>
                    <a:pt x="56972" y="10994"/>
                  </a:cubicBezTo>
                  <a:cubicBezTo>
                    <a:pt x="54160" y="8933"/>
                    <a:pt x="51379" y="7354"/>
                    <a:pt x="48297" y="7354"/>
                  </a:cubicBezTo>
                  <a:cubicBezTo>
                    <a:pt x="47082" y="7354"/>
                    <a:pt x="45821" y="7599"/>
                    <a:pt x="44492" y="8157"/>
                  </a:cubicBezTo>
                  <a:lnTo>
                    <a:pt x="44492" y="8157"/>
                  </a:lnTo>
                  <a:cubicBezTo>
                    <a:pt x="44333" y="5498"/>
                    <a:pt x="44982" y="4279"/>
                    <a:pt x="46930" y="3483"/>
                  </a:cubicBezTo>
                  <a:cubicBezTo>
                    <a:pt x="48088" y="3012"/>
                    <a:pt x="49444" y="2778"/>
                    <a:pt x="50722" y="2778"/>
                  </a:cubicBezTo>
                  <a:close/>
                  <a:moveTo>
                    <a:pt x="90093" y="4129"/>
                  </a:moveTo>
                  <a:cubicBezTo>
                    <a:pt x="90650" y="4129"/>
                    <a:pt x="91249" y="4286"/>
                    <a:pt x="91876" y="4616"/>
                  </a:cubicBezTo>
                  <a:cubicBezTo>
                    <a:pt x="94430" y="5958"/>
                    <a:pt x="96134" y="8978"/>
                    <a:pt x="94038" y="11913"/>
                  </a:cubicBezTo>
                  <a:lnTo>
                    <a:pt x="86993" y="6626"/>
                  </a:lnTo>
                  <a:cubicBezTo>
                    <a:pt x="87670" y="5025"/>
                    <a:pt x="88764" y="4129"/>
                    <a:pt x="90093" y="4129"/>
                  </a:cubicBezTo>
                  <a:close/>
                  <a:moveTo>
                    <a:pt x="101473" y="7679"/>
                  </a:moveTo>
                  <a:cubicBezTo>
                    <a:pt x="102134" y="7679"/>
                    <a:pt x="102778" y="7793"/>
                    <a:pt x="103363" y="8041"/>
                  </a:cubicBezTo>
                  <a:lnTo>
                    <a:pt x="101556" y="9260"/>
                  </a:lnTo>
                  <a:lnTo>
                    <a:pt x="101648" y="9597"/>
                  </a:lnTo>
                  <a:lnTo>
                    <a:pt x="104662" y="8654"/>
                  </a:lnTo>
                  <a:cubicBezTo>
                    <a:pt x="107652" y="10822"/>
                    <a:pt x="108117" y="12342"/>
                    <a:pt x="106426" y="14750"/>
                  </a:cubicBezTo>
                  <a:cubicBezTo>
                    <a:pt x="103788" y="12968"/>
                    <a:pt x="100968" y="11872"/>
                    <a:pt x="97901" y="11872"/>
                  </a:cubicBezTo>
                  <a:cubicBezTo>
                    <a:pt x="97022" y="11872"/>
                    <a:pt x="96123" y="11962"/>
                    <a:pt x="95202" y="12152"/>
                  </a:cubicBezTo>
                  <a:cubicBezTo>
                    <a:pt x="95525" y="9731"/>
                    <a:pt x="98659" y="7679"/>
                    <a:pt x="101473" y="7679"/>
                  </a:cubicBezTo>
                  <a:close/>
                  <a:moveTo>
                    <a:pt x="66404" y="6207"/>
                  </a:moveTo>
                  <a:cubicBezTo>
                    <a:pt x="69506" y="6207"/>
                    <a:pt x="72274" y="7403"/>
                    <a:pt x="74439" y="10308"/>
                  </a:cubicBezTo>
                  <a:cubicBezTo>
                    <a:pt x="74371" y="10306"/>
                    <a:pt x="74303" y="10306"/>
                    <a:pt x="74235" y="10306"/>
                  </a:cubicBezTo>
                  <a:cubicBezTo>
                    <a:pt x="69964" y="10306"/>
                    <a:pt x="67752" y="12782"/>
                    <a:pt x="66376" y="16588"/>
                  </a:cubicBezTo>
                  <a:lnTo>
                    <a:pt x="66370" y="16588"/>
                  </a:lnTo>
                  <a:cubicBezTo>
                    <a:pt x="64348" y="13126"/>
                    <a:pt x="61248" y="11846"/>
                    <a:pt x="57640" y="11202"/>
                  </a:cubicBezTo>
                  <a:cubicBezTo>
                    <a:pt x="59227" y="7667"/>
                    <a:pt x="62235" y="6454"/>
                    <a:pt x="65592" y="6233"/>
                  </a:cubicBezTo>
                  <a:cubicBezTo>
                    <a:pt x="65865" y="6216"/>
                    <a:pt x="66136" y="6207"/>
                    <a:pt x="66404" y="6207"/>
                  </a:cubicBezTo>
                  <a:close/>
                  <a:moveTo>
                    <a:pt x="83266" y="7497"/>
                  </a:moveTo>
                  <a:cubicBezTo>
                    <a:pt x="86858" y="7497"/>
                    <a:pt x="90585" y="9319"/>
                    <a:pt x="92874" y="12850"/>
                  </a:cubicBezTo>
                  <a:cubicBezTo>
                    <a:pt x="92040" y="12751"/>
                    <a:pt x="91226" y="12693"/>
                    <a:pt x="90441" y="12693"/>
                  </a:cubicBezTo>
                  <a:cubicBezTo>
                    <a:pt x="86902" y="12693"/>
                    <a:pt x="83943" y="13880"/>
                    <a:pt x="82293" y="17886"/>
                  </a:cubicBezTo>
                  <a:cubicBezTo>
                    <a:pt x="82416" y="13622"/>
                    <a:pt x="79867" y="11582"/>
                    <a:pt x="76363" y="10314"/>
                  </a:cubicBezTo>
                  <a:cubicBezTo>
                    <a:pt x="78216" y="8422"/>
                    <a:pt x="80707" y="7497"/>
                    <a:pt x="83266" y="7497"/>
                  </a:cubicBezTo>
                  <a:close/>
                  <a:moveTo>
                    <a:pt x="39157" y="7227"/>
                  </a:moveTo>
                  <a:cubicBezTo>
                    <a:pt x="39202" y="7227"/>
                    <a:pt x="39247" y="7229"/>
                    <a:pt x="39290" y="7232"/>
                  </a:cubicBezTo>
                  <a:cubicBezTo>
                    <a:pt x="40602" y="7342"/>
                    <a:pt x="41888" y="7771"/>
                    <a:pt x="43175" y="8335"/>
                  </a:cubicBezTo>
                  <a:cubicBezTo>
                    <a:pt x="40749" y="9248"/>
                    <a:pt x="39064" y="10816"/>
                    <a:pt x="37685" y="12752"/>
                  </a:cubicBezTo>
                  <a:cubicBezTo>
                    <a:pt x="36252" y="14762"/>
                    <a:pt x="36190" y="16980"/>
                    <a:pt x="36736" y="19320"/>
                  </a:cubicBezTo>
                  <a:cubicBezTo>
                    <a:pt x="34873" y="16808"/>
                    <a:pt x="34083" y="14002"/>
                    <a:pt x="34322" y="10982"/>
                  </a:cubicBezTo>
                  <a:cubicBezTo>
                    <a:pt x="34435" y="9514"/>
                    <a:pt x="37465" y="7227"/>
                    <a:pt x="39157" y="7227"/>
                  </a:cubicBezTo>
                  <a:close/>
                  <a:moveTo>
                    <a:pt x="48170" y="8338"/>
                  </a:moveTo>
                  <a:cubicBezTo>
                    <a:pt x="50892" y="8338"/>
                    <a:pt x="53782" y="9448"/>
                    <a:pt x="55765" y="11533"/>
                  </a:cubicBezTo>
                  <a:cubicBezTo>
                    <a:pt x="51115" y="12605"/>
                    <a:pt x="49173" y="15613"/>
                    <a:pt x="49191" y="20313"/>
                  </a:cubicBezTo>
                  <a:cubicBezTo>
                    <a:pt x="47292" y="18905"/>
                    <a:pt x="45389" y="18319"/>
                    <a:pt x="43460" y="18319"/>
                  </a:cubicBezTo>
                  <a:cubicBezTo>
                    <a:pt x="41661" y="18319"/>
                    <a:pt x="39839" y="18829"/>
                    <a:pt x="37979" y="19657"/>
                  </a:cubicBezTo>
                  <a:cubicBezTo>
                    <a:pt x="36828" y="17445"/>
                    <a:pt x="37146" y="15368"/>
                    <a:pt x="38384" y="13316"/>
                  </a:cubicBezTo>
                  <a:cubicBezTo>
                    <a:pt x="40020" y="10602"/>
                    <a:pt x="42697" y="9560"/>
                    <a:pt x="45558" y="8709"/>
                  </a:cubicBezTo>
                  <a:cubicBezTo>
                    <a:pt x="46384" y="8460"/>
                    <a:pt x="47268" y="8338"/>
                    <a:pt x="48170" y="8338"/>
                  </a:cubicBezTo>
                  <a:close/>
                  <a:moveTo>
                    <a:pt x="111804" y="12849"/>
                  </a:moveTo>
                  <a:cubicBezTo>
                    <a:pt x="112289" y="12849"/>
                    <a:pt x="112776" y="12922"/>
                    <a:pt x="113245" y="13077"/>
                  </a:cubicBezTo>
                  <a:cubicBezTo>
                    <a:pt x="115341" y="13769"/>
                    <a:pt x="116247" y="15515"/>
                    <a:pt x="115739" y="17868"/>
                  </a:cubicBezTo>
                  <a:cubicBezTo>
                    <a:pt x="115163" y="20515"/>
                    <a:pt x="114011" y="22438"/>
                    <a:pt x="112118" y="23817"/>
                  </a:cubicBezTo>
                  <a:cubicBezTo>
                    <a:pt x="111383" y="20570"/>
                    <a:pt x="110280" y="17543"/>
                    <a:pt x="107480" y="15558"/>
                  </a:cubicBezTo>
                  <a:cubicBezTo>
                    <a:pt x="108191" y="13885"/>
                    <a:pt x="109983" y="12849"/>
                    <a:pt x="111804" y="12849"/>
                  </a:cubicBezTo>
                  <a:close/>
                  <a:moveTo>
                    <a:pt x="98063" y="12798"/>
                  </a:moveTo>
                  <a:cubicBezTo>
                    <a:pt x="103238" y="12798"/>
                    <a:pt x="110707" y="17295"/>
                    <a:pt x="110874" y="23652"/>
                  </a:cubicBezTo>
                  <a:cubicBezTo>
                    <a:pt x="109286" y="22581"/>
                    <a:pt x="107773" y="22155"/>
                    <a:pt x="106303" y="22155"/>
                  </a:cubicBezTo>
                  <a:cubicBezTo>
                    <a:pt x="103708" y="22155"/>
                    <a:pt x="101246" y="23484"/>
                    <a:pt x="98731" y="24950"/>
                  </a:cubicBezTo>
                  <a:cubicBezTo>
                    <a:pt x="100330" y="20215"/>
                    <a:pt x="99221" y="16336"/>
                    <a:pt x="94822" y="13641"/>
                  </a:cubicBezTo>
                  <a:cubicBezTo>
                    <a:pt x="95673" y="13066"/>
                    <a:pt x="96799" y="12798"/>
                    <a:pt x="98063" y="12798"/>
                  </a:cubicBezTo>
                  <a:close/>
                  <a:moveTo>
                    <a:pt x="28468" y="15654"/>
                  </a:moveTo>
                  <a:cubicBezTo>
                    <a:pt x="30916" y="15654"/>
                    <a:pt x="32935" y="16825"/>
                    <a:pt x="34996" y="18622"/>
                  </a:cubicBezTo>
                  <a:lnTo>
                    <a:pt x="35002" y="18622"/>
                  </a:lnTo>
                  <a:cubicBezTo>
                    <a:pt x="27705" y="19179"/>
                    <a:pt x="27834" y="18977"/>
                    <a:pt x="23079" y="25085"/>
                  </a:cubicBezTo>
                  <a:cubicBezTo>
                    <a:pt x="21934" y="23425"/>
                    <a:pt x="21156" y="21850"/>
                    <a:pt x="22228" y="19780"/>
                  </a:cubicBezTo>
                  <a:cubicBezTo>
                    <a:pt x="23539" y="17243"/>
                    <a:pt x="25444" y="15718"/>
                    <a:pt x="28299" y="15656"/>
                  </a:cubicBezTo>
                  <a:cubicBezTo>
                    <a:pt x="28356" y="15655"/>
                    <a:pt x="28412" y="15654"/>
                    <a:pt x="28468" y="15654"/>
                  </a:cubicBezTo>
                  <a:close/>
                  <a:moveTo>
                    <a:pt x="57472" y="12241"/>
                  </a:moveTo>
                  <a:cubicBezTo>
                    <a:pt x="61312" y="12241"/>
                    <a:pt x="64977" y="14939"/>
                    <a:pt x="65776" y="18769"/>
                  </a:cubicBezTo>
                  <a:cubicBezTo>
                    <a:pt x="62370" y="20282"/>
                    <a:pt x="61438" y="22598"/>
                    <a:pt x="62253" y="27511"/>
                  </a:cubicBezTo>
                  <a:cubicBezTo>
                    <a:pt x="61598" y="27603"/>
                    <a:pt x="60948" y="27689"/>
                    <a:pt x="60164" y="27787"/>
                  </a:cubicBezTo>
                  <a:cubicBezTo>
                    <a:pt x="58580" y="24141"/>
                    <a:pt x="56856" y="20576"/>
                    <a:pt x="52652" y="20576"/>
                  </a:cubicBezTo>
                  <a:cubicBezTo>
                    <a:pt x="51946" y="20576"/>
                    <a:pt x="51170" y="20677"/>
                    <a:pt x="50312" y="20895"/>
                  </a:cubicBezTo>
                  <a:cubicBezTo>
                    <a:pt x="49050" y="17690"/>
                    <a:pt x="51305" y="13769"/>
                    <a:pt x="55116" y="12593"/>
                  </a:cubicBezTo>
                  <a:cubicBezTo>
                    <a:pt x="55893" y="12354"/>
                    <a:pt x="56686" y="12241"/>
                    <a:pt x="57472" y="12241"/>
                  </a:cubicBezTo>
                  <a:close/>
                  <a:moveTo>
                    <a:pt x="73729" y="11213"/>
                  </a:moveTo>
                  <a:cubicBezTo>
                    <a:pt x="73941" y="11213"/>
                    <a:pt x="74153" y="11224"/>
                    <a:pt x="74366" y="11245"/>
                  </a:cubicBezTo>
                  <a:cubicBezTo>
                    <a:pt x="80204" y="11827"/>
                    <a:pt x="81546" y="13788"/>
                    <a:pt x="81044" y="20349"/>
                  </a:cubicBezTo>
                  <a:cubicBezTo>
                    <a:pt x="76957" y="22193"/>
                    <a:pt x="76001" y="23694"/>
                    <a:pt x="76136" y="28020"/>
                  </a:cubicBezTo>
                  <a:cubicBezTo>
                    <a:pt x="76048" y="28041"/>
                    <a:pt x="75948" y="28100"/>
                    <a:pt x="75870" y="28100"/>
                  </a:cubicBezTo>
                  <a:cubicBezTo>
                    <a:pt x="75856" y="28100"/>
                    <a:pt x="75842" y="28098"/>
                    <a:pt x="75830" y="28093"/>
                  </a:cubicBezTo>
                  <a:cubicBezTo>
                    <a:pt x="73067" y="27107"/>
                    <a:pt x="73073" y="27107"/>
                    <a:pt x="72944" y="24068"/>
                  </a:cubicBezTo>
                  <a:cubicBezTo>
                    <a:pt x="72865" y="22034"/>
                    <a:pt x="70769" y="19602"/>
                    <a:pt x="68582" y="19008"/>
                  </a:cubicBezTo>
                  <a:cubicBezTo>
                    <a:pt x="68043" y="18861"/>
                    <a:pt x="67504" y="18756"/>
                    <a:pt x="66891" y="18615"/>
                  </a:cubicBezTo>
                  <a:cubicBezTo>
                    <a:pt x="67505" y="13565"/>
                    <a:pt x="70582" y="11213"/>
                    <a:pt x="73729" y="11213"/>
                  </a:cubicBezTo>
                  <a:close/>
                  <a:moveTo>
                    <a:pt x="119330" y="20158"/>
                  </a:moveTo>
                  <a:cubicBezTo>
                    <a:pt x="119859" y="20158"/>
                    <a:pt x="120413" y="20230"/>
                    <a:pt x="120995" y="20380"/>
                  </a:cubicBezTo>
                  <a:cubicBezTo>
                    <a:pt x="123299" y="20968"/>
                    <a:pt x="124285" y="22996"/>
                    <a:pt x="125113" y="24975"/>
                  </a:cubicBezTo>
                  <a:cubicBezTo>
                    <a:pt x="125713" y="26421"/>
                    <a:pt x="124806" y="27426"/>
                    <a:pt x="123556" y="28320"/>
                  </a:cubicBezTo>
                  <a:lnTo>
                    <a:pt x="123556" y="28314"/>
                  </a:lnTo>
                  <a:cubicBezTo>
                    <a:pt x="121044" y="25287"/>
                    <a:pt x="117730" y="24056"/>
                    <a:pt x="114029" y="23413"/>
                  </a:cubicBezTo>
                  <a:cubicBezTo>
                    <a:pt x="115433" y="21373"/>
                    <a:pt x="117162" y="20158"/>
                    <a:pt x="119330" y="20158"/>
                  </a:cubicBezTo>
                  <a:close/>
                  <a:moveTo>
                    <a:pt x="66988" y="19555"/>
                  </a:moveTo>
                  <a:cubicBezTo>
                    <a:pt x="67881" y="19555"/>
                    <a:pt x="68777" y="19861"/>
                    <a:pt x="69599" y="20398"/>
                  </a:cubicBezTo>
                  <a:cubicBezTo>
                    <a:pt x="71811" y="21844"/>
                    <a:pt x="72601" y="24246"/>
                    <a:pt x="71933" y="27346"/>
                  </a:cubicBezTo>
                  <a:cubicBezTo>
                    <a:pt x="69685" y="27370"/>
                    <a:pt x="68429" y="28755"/>
                    <a:pt x="67804" y="30440"/>
                  </a:cubicBezTo>
                  <a:cubicBezTo>
                    <a:pt x="67136" y="29931"/>
                    <a:pt x="66432" y="29313"/>
                    <a:pt x="65647" y="28822"/>
                  </a:cubicBezTo>
                  <a:cubicBezTo>
                    <a:pt x="64900" y="28351"/>
                    <a:pt x="64073" y="28008"/>
                    <a:pt x="63154" y="27548"/>
                  </a:cubicBezTo>
                  <a:cubicBezTo>
                    <a:pt x="62707" y="24810"/>
                    <a:pt x="61990" y="21942"/>
                    <a:pt x="64973" y="20129"/>
                  </a:cubicBezTo>
                  <a:cubicBezTo>
                    <a:pt x="65620" y="19735"/>
                    <a:pt x="66303" y="19555"/>
                    <a:pt x="66988" y="19555"/>
                  </a:cubicBezTo>
                  <a:close/>
                  <a:moveTo>
                    <a:pt x="90674" y="13519"/>
                  </a:moveTo>
                  <a:cubicBezTo>
                    <a:pt x="92712" y="13519"/>
                    <a:pt x="94631" y="14213"/>
                    <a:pt x="96305" y="15895"/>
                  </a:cubicBezTo>
                  <a:cubicBezTo>
                    <a:pt x="99191" y="18805"/>
                    <a:pt x="99074" y="22193"/>
                    <a:pt x="97291" y="25918"/>
                  </a:cubicBezTo>
                  <a:cubicBezTo>
                    <a:pt x="96431" y="25605"/>
                    <a:pt x="95663" y="25465"/>
                    <a:pt x="94967" y="25465"/>
                  </a:cubicBezTo>
                  <a:cubicBezTo>
                    <a:pt x="91819" y="25465"/>
                    <a:pt x="90167" y="28322"/>
                    <a:pt x="88285" y="30801"/>
                  </a:cubicBezTo>
                  <a:cubicBezTo>
                    <a:pt x="85982" y="30336"/>
                    <a:pt x="85945" y="28914"/>
                    <a:pt x="86613" y="27168"/>
                  </a:cubicBezTo>
                  <a:cubicBezTo>
                    <a:pt x="86772" y="26752"/>
                    <a:pt x="86839" y="26298"/>
                    <a:pt x="86937" y="25863"/>
                  </a:cubicBezTo>
                  <a:cubicBezTo>
                    <a:pt x="87728" y="22340"/>
                    <a:pt x="86907" y="21091"/>
                    <a:pt x="83292" y="20282"/>
                  </a:cubicBezTo>
                  <a:cubicBezTo>
                    <a:pt x="83133" y="20245"/>
                    <a:pt x="82992" y="20141"/>
                    <a:pt x="82851" y="20074"/>
                  </a:cubicBezTo>
                  <a:cubicBezTo>
                    <a:pt x="82937" y="17402"/>
                    <a:pt x="84524" y="15007"/>
                    <a:pt x="86907" y="14204"/>
                  </a:cubicBezTo>
                  <a:cubicBezTo>
                    <a:pt x="88188" y="13768"/>
                    <a:pt x="89452" y="13519"/>
                    <a:pt x="90674" y="13519"/>
                  </a:cubicBezTo>
                  <a:close/>
                  <a:moveTo>
                    <a:pt x="82535" y="21125"/>
                  </a:moveTo>
                  <a:cubicBezTo>
                    <a:pt x="83517" y="21125"/>
                    <a:pt x="84451" y="21376"/>
                    <a:pt x="85161" y="21899"/>
                  </a:cubicBezTo>
                  <a:cubicBezTo>
                    <a:pt x="85816" y="22383"/>
                    <a:pt x="86466" y="23480"/>
                    <a:pt x="86386" y="24221"/>
                  </a:cubicBezTo>
                  <a:cubicBezTo>
                    <a:pt x="86202" y="26035"/>
                    <a:pt x="85596" y="27793"/>
                    <a:pt x="85289" y="29019"/>
                  </a:cubicBezTo>
                  <a:lnTo>
                    <a:pt x="79132" y="31292"/>
                  </a:lnTo>
                  <a:lnTo>
                    <a:pt x="79132" y="31298"/>
                  </a:lnTo>
                  <a:cubicBezTo>
                    <a:pt x="78562" y="30599"/>
                    <a:pt x="77662" y="29784"/>
                    <a:pt x="77141" y="28773"/>
                  </a:cubicBezTo>
                  <a:cubicBezTo>
                    <a:pt x="76810" y="28124"/>
                    <a:pt x="77067" y="27187"/>
                    <a:pt x="77012" y="26384"/>
                  </a:cubicBezTo>
                  <a:cubicBezTo>
                    <a:pt x="76779" y="23020"/>
                    <a:pt x="79837" y="21125"/>
                    <a:pt x="82535" y="21125"/>
                  </a:cubicBezTo>
                  <a:close/>
                  <a:moveTo>
                    <a:pt x="43319" y="19239"/>
                  </a:moveTo>
                  <a:cubicBezTo>
                    <a:pt x="45432" y="19239"/>
                    <a:pt x="47536" y="19989"/>
                    <a:pt x="49301" y="21605"/>
                  </a:cubicBezTo>
                  <a:cubicBezTo>
                    <a:pt x="45613" y="24497"/>
                    <a:pt x="45178" y="27174"/>
                    <a:pt x="49645" y="33411"/>
                  </a:cubicBezTo>
                  <a:lnTo>
                    <a:pt x="47494" y="34967"/>
                  </a:lnTo>
                  <a:cubicBezTo>
                    <a:pt x="45003" y="33501"/>
                    <a:pt x="42601" y="31728"/>
                    <a:pt x="39764" y="31728"/>
                  </a:cubicBezTo>
                  <a:cubicBezTo>
                    <a:pt x="38819" y="31728"/>
                    <a:pt x="37827" y="31925"/>
                    <a:pt x="36766" y="32394"/>
                  </a:cubicBezTo>
                  <a:cubicBezTo>
                    <a:pt x="33985" y="30085"/>
                    <a:pt x="33280" y="25753"/>
                    <a:pt x="35351" y="23235"/>
                  </a:cubicBezTo>
                  <a:cubicBezTo>
                    <a:pt x="37449" y="20674"/>
                    <a:pt x="40394" y="19239"/>
                    <a:pt x="43319" y="19239"/>
                  </a:cubicBezTo>
                  <a:close/>
                  <a:moveTo>
                    <a:pt x="52618" y="21429"/>
                  </a:moveTo>
                  <a:cubicBezTo>
                    <a:pt x="54381" y="21429"/>
                    <a:pt x="56026" y="22516"/>
                    <a:pt x="57156" y="24013"/>
                  </a:cubicBezTo>
                  <a:cubicBezTo>
                    <a:pt x="57628" y="24638"/>
                    <a:pt x="57946" y="25367"/>
                    <a:pt x="58363" y="26035"/>
                  </a:cubicBezTo>
                  <a:cubicBezTo>
                    <a:pt x="59178" y="27315"/>
                    <a:pt x="59361" y="28369"/>
                    <a:pt x="57799" y="29362"/>
                  </a:cubicBezTo>
                  <a:cubicBezTo>
                    <a:pt x="56586" y="30146"/>
                    <a:pt x="56243" y="31506"/>
                    <a:pt x="56500" y="32964"/>
                  </a:cubicBezTo>
                  <a:cubicBezTo>
                    <a:pt x="56653" y="33837"/>
                    <a:pt x="56769" y="34715"/>
                    <a:pt x="56976" y="36096"/>
                  </a:cubicBezTo>
                  <a:lnTo>
                    <a:pt x="56976" y="36096"/>
                  </a:lnTo>
                  <a:cubicBezTo>
                    <a:pt x="55281" y="33924"/>
                    <a:pt x="53390" y="33245"/>
                    <a:pt x="51103" y="32823"/>
                  </a:cubicBezTo>
                  <a:cubicBezTo>
                    <a:pt x="49920" y="32603"/>
                    <a:pt x="48830" y="30808"/>
                    <a:pt x="48107" y="29496"/>
                  </a:cubicBezTo>
                  <a:cubicBezTo>
                    <a:pt x="46777" y="27107"/>
                    <a:pt x="47310" y="24889"/>
                    <a:pt x="48946" y="23186"/>
                  </a:cubicBezTo>
                  <a:cubicBezTo>
                    <a:pt x="50141" y="21941"/>
                    <a:pt x="51407" y="21429"/>
                    <a:pt x="52618" y="21429"/>
                  </a:cubicBezTo>
                  <a:close/>
                  <a:moveTo>
                    <a:pt x="32806" y="19685"/>
                  </a:moveTo>
                  <a:cubicBezTo>
                    <a:pt x="34222" y="19685"/>
                    <a:pt x="35618" y="19986"/>
                    <a:pt x="36754" y="20631"/>
                  </a:cubicBezTo>
                  <a:cubicBezTo>
                    <a:pt x="32864" y="23431"/>
                    <a:pt x="32557" y="27965"/>
                    <a:pt x="34751" y="31696"/>
                  </a:cubicBezTo>
                  <a:cubicBezTo>
                    <a:pt x="33301" y="31092"/>
                    <a:pt x="31995" y="30814"/>
                    <a:pt x="30812" y="30814"/>
                  </a:cubicBezTo>
                  <a:cubicBezTo>
                    <a:pt x="27518" y="30814"/>
                    <a:pt x="25172" y="32965"/>
                    <a:pt x="23306" y="36223"/>
                  </a:cubicBezTo>
                  <a:cubicBezTo>
                    <a:pt x="20684" y="32492"/>
                    <a:pt x="21928" y="27309"/>
                    <a:pt x="26676" y="22022"/>
                  </a:cubicBezTo>
                  <a:cubicBezTo>
                    <a:pt x="28021" y="20527"/>
                    <a:pt x="30440" y="19685"/>
                    <a:pt x="32806" y="19685"/>
                  </a:cubicBezTo>
                  <a:close/>
                  <a:moveTo>
                    <a:pt x="72422" y="28251"/>
                  </a:moveTo>
                  <a:cubicBezTo>
                    <a:pt x="72745" y="28251"/>
                    <a:pt x="73075" y="28282"/>
                    <a:pt x="73410" y="28345"/>
                  </a:cubicBezTo>
                  <a:cubicBezTo>
                    <a:pt x="75254" y="28694"/>
                    <a:pt x="76871" y="29349"/>
                    <a:pt x="77796" y="31089"/>
                  </a:cubicBezTo>
                  <a:cubicBezTo>
                    <a:pt x="78109" y="31677"/>
                    <a:pt x="78250" y="32364"/>
                    <a:pt x="78507" y="33123"/>
                  </a:cubicBezTo>
                  <a:cubicBezTo>
                    <a:pt x="77721" y="33050"/>
                    <a:pt x="77059" y="33006"/>
                    <a:pt x="76489" y="33006"/>
                  </a:cubicBezTo>
                  <a:cubicBezTo>
                    <a:pt x="74129" y="33006"/>
                    <a:pt x="73363" y="33757"/>
                    <a:pt x="72001" y="36230"/>
                  </a:cubicBezTo>
                  <a:cubicBezTo>
                    <a:pt x="70922" y="35482"/>
                    <a:pt x="69783" y="34771"/>
                    <a:pt x="68741" y="33938"/>
                  </a:cubicBezTo>
                  <a:cubicBezTo>
                    <a:pt x="68331" y="33607"/>
                    <a:pt x="67896" y="32995"/>
                    <a:pt x="67908" y="32523"/>
                  </a:cubicBezTo>
                  <a:cubicBezTo>
                    <a:pt x="67989" y="29990"/>
                    <a:pt x="69982" y="28251"/>
                    <a:pt x="72422" y="28251"/>
                  </a:cubicBezTo>
                  <a:close/>
                  <a:moveTo>
                    <a:pt x="61782" y="28489"/>
                  </a:moveTo>
                  <a:cubicBezTo>
                    <a:pt x="64256" y="28489"/>
                    <a:pt x="66929" y="30392"/>
                    <a:pt x="67081" y="32817"/>
                  </a:cubicBezTo>
                  <a:cubicBezTo>
                    <a:pt x="67105" y="33270"/>
                    <a:pt x="66756" y="33999"/>
                    <a:pt x="66389" y="34165"/>
                  </a:cubicBezTo>
                  <a:cubicBezTo>
                    <a:pt x="64581" y="34974"/>
                    <a:pt x="63760" y="36352"/>
                    <a:pt x="63711" y="37884"/>
                  </a:cubicBezTo>
                  <a:cubicBezTo>
                    <a:pt x="62039" y="37577"/>
                    <a:pt x="60519" y="37320"/>
                    <a:pt x="59006" y="37020"/>
                  </a:cubicBezTo>
                  <a:cubicBezTo>
                    <a:pt x="58675" y="36953"/>
                    <a:pt x="58265" y="36793"/>
                    <a:pt x="58081" y="36542"/>
                  </a:cubicBezTo>
                  <a:cubicBezTo>
                    <a:pt x="56359" y="34085"/>
                    <a:pt x="57193" y="30446"/>
                    <a:pt x="59772" y="28988"/>
                  </a:cubicBezTo>
                  <a:cubicBezTo>
                    <a:pt x="60383" y="28645"/>
                    <a:pt x="61075" y="28489"/>
                    <a:pt x="61782" y="28489"/>
                  </a:cubicBezTo>
                  <a:close/>
                  <a:moveTo>
                    <a:pt x="94576" y="26450"/>
                  </a:moveTo>
                  <a:cubicBezTo>
                    <a:pt x="97056" y="26450"/>
                    <a:pt x="99812" y="28097"/>
                    <a:pt x="100686" y="30164"/>
                  </a:cubicBezTo>
                  <a:cubicBezTo>
                    <a:pt x="101464" y="32002"/>
                    <a:pt x="100018" y="35660"/>
                    <a:pt x="97880" y="37314"/>
                  </a:cubicBezTo>
                  <a:cubicBezTo>
                    <a:pt x="97260" y="37794"/>
                    <a:pt x="96715" y="38128"/>
                    <a:pt x="96027" y="38128"/>
                  </a:cubicBezTo>
                  <a:cubicBezTo>
                    <a:pt x="95661" y="38128"/>
                    <a:pt x="95254" y="38033"/>
                    <a:pt x="94773" y="37816"/>
                  </a:cubicBezTo>
                  <a:cubicBezTo>
                    <a:pt x="93456" y="37222"/>
                    <a:pt x="91765" y="37473"/>
                    <a:pt x="90160" y="37351"/>
                  </a:cubicBezTo>
                  <a:cubicBezTo>
                    <a:pt x="90650" y="35611"/>
                    <a:pt x="90558" y="33681"/>
                    <a:pt x="89192" y="31959"/>
                  </a:cubicBezTo>
                  <a:cubicBezTo>
                    <a:pt x="89057" y="31788"/>
                    <a:pt x="89039" y="31451"/>
                    <a:pt x="89094" y="31212"/>
                  </a:cubicBezTo>
                  <a:cubicBezTo>
                    <a:pt x="89462" y="29564"/>
                    <a:pt x="92696" y="26568"/>
                    <a:pt x="94191" y="26464"/>
                  </a:cubicBezTo>
                  <a:cubicBezTo>
                    <a:pt x="94319" y="26455"/>
                    <a:pt x="94447" y="26450"/>
                    <a:pt x="94576" y="26450"/>
                  </a:cubicBezTo>
                  <a:close/>
                  <a:moveTo>
                    <a:pt x="21038" y="25860"/>
                  </a:moveTo>
                  <a:cubicBezTo>
                    <a:pt x="21510" y="25860"/>
                    <a:pt x="21999" y="25891"/>
                    <a:pt x="22503" y="25955"/>
                  </a:cubicBezTo>
                  <a:cubicBezTo>
                    <a:pt x="20653" y="29656"/>
                    <a:pt x="21149" y="33417"/>
                    <a:pt x="22265" y="37130"/>
                  </a:cubicBezTo>
                  <a:lnTo>
                    <a:pt x="15838" y="38460"/>
                  </a:lnTo>
                  <a:cubicBezTo>
                    <a:pt x="12823" y="36377"/>
                    <a:pt x="12486" y="33007"/>
                    <a:pt x="13797" y="30256"/>
                  </a:cubicBezTo>
                  <a:cubicBezTo>
                    <a:pt x="15130" y="27462"/>
                    <a:pt x="17665" y="25860"/>
                    <a:pt x="21038" y="25860"/>
                  </a:cubicBezTo>
                  <a:close/>
                  <a:moveTo>
                    <a:pt x="126138" y="28632"/>
                  </a:moveTo>
                  <a:cubicBezTo>
                    <a:pt x="126851" y="28632"/>
                    <a:pt x="127544" y="28933"/>
                    <a:pt x="128219" y="29545"/>
                  </a:cubicBezTo>
                  <a:cubicBezTo>
                    <a:pt x="129665" y="30863"/>
                    <a:pt x="130332" y="33436"/>
                    <a:pt x="129217" y="35066"/>
                  </a:cubicBezTo>
                  <a:cubicBezTo>
                    <a:pt x="128133" y="36652"/>
                    <a:pt x="126565" y="37902"/>
                    <a:pt x="125045" y="39134"/>
                  </a:cubicBezTo>
                  <a:cubicBezTo>
                    <a:pt x="126013" y="35206"/>
                    <a:pt x="126056" y="32456"/>
                    <a:pt x="124267" y="29282"/>
                  </a:cubicBezTo>
                  <a:cubicBezTo>
                    <a:pt x="124907" y="28851"/>
                    <a:pt x="125530" y="28632"/>
                    <a:pt x="126138" y="28632"/>
                  </a:cubicBezTo>
                  <a:close/>
                  <a:moveTo>
                    <a:pt x="114335" y="24632"/>
                  </a:moveTo>
                  <a:cubicBezTo>
                    <a:pt x="116920" y="24632"/>
                    <a:pt x="120421" y="26089"/>
                    <a:pt x="122368" y="28222"/>
                  </a:cubicBezTo>
                  <a:cubicBezTo>
                    <a:pt x="125076" y="31200"/>
                    <a:pt x="125878" y="35727"/>
                    <a:pt x="123275" y="39213"/>
                  </a:cubicBezTo>
                  <a:cubicBezTo>
                    <a:pt x="121149" y="36802"/>
                    <a:pt x="118696" y="35794"/>
                    <a:pt x="115932" y="35794"/>
                  </a:cubicBezTo>
                  <a:cubicBezTo>
                    <a:pt x="114609" y="35794"/>
                    <a:pt x="113214" y="36025"/>
                    <a:pt x="111750" y="36444"/>
                  </a:cubicBezTo>
                  <a:cubicBezTo>
                    <a:pt x="113760" y="32517"/>
                    <a:pt x="114930" y="28835"/>
                    <a:pt x="112241" y="25091"/>
                  </a:cubicBezTo>
                  <a:cubicBezTo>
                    <a:pt x="112796" y="24777"/>
                    <a:pt x="113520" y="24632"/>
                    <a:pt x="114335" y="24632"/>
                  </a:cubicBezTo>
                  <a:close/>
                  <a:moveTo>
                    <a:pt x="105588" y="23064"/>
                  </a:moveTo>
                  <a:cubicBezTo>
                    <a:pt x="107988" y="23064"/>
                    <a:pt x="110370" y="24123"/>
                    <a:pt x="111940" y="26274"/>
                  </a:cubicBezTo>
                  <a:cubicBezTo>
                    <a:pt x="113110" y="27879"/>
                    <a:pt x="113209" y="29699"/>
                    <a:pt x="112694" y="31592"/>
                  </a:cubicBezTo>
                  <a:cubicBezTo>
                    <a:pt x="112026" y="34042"/>
                    <a:pt x="111211" y="36395"/>
                    <a:pt x="109226" y="38098"/>
                  </a:cubicBezTo>
                  <a:cubicBezTo>
                    <a:pt x="106942" y="36997"/>
                    <a:pt x="105493" y="36361"/>
                    <a:pt x="104227" y="36361"/>
                  </a:cubicBezTo>
                  <a:cubicBezTo>
                    <a:pt x="102458" y="36361"/>
                    <a:pt x="101046" y="37603"/>
                    <a:pt x="98210" y="40549"/>
                  </a:cubicBezTo>
                  <a:lnTo>
                    <a:pt x="97065" y="39146"/>
                  </a:lnTo>
                  <a:lnTo>
                    <a:pt x="97065" y="39140"/>
                  </a:lnTo>
                  <a:cubicBezTo>
                    <a:pt x="102946" y="33534"/>
                    <a:pt x="103283" y="30918"/>
                    <a:pt x="98793" y="26672"/>
                  </a:cubicBezTo>
                  <a:cubicBezTo>
                    <a:pt x="100428" y="24280"/>
                    <a:pt x="103018" y="23064"/>
                    <a:pt x="105588" y="23064"/>
                  </a:cubicBezTo>
                  <a:close/>
                  <a:moveTo>
                    <a:pt x="84324" y="30520"/>
                  </a:moveTo>
                  <a:cubicBezTo>
                    <a:pt x="85779" y="30520"/>
                    <a:pt x="87185" y="31165"/>
                    <a:pt x="88285" y="32480"/>
                  </a:cubicBezTo>
                  <a:cubicBezTo>
                    <a:pt x="89259" y="33632"/>
                    <a:pt x="90417" y="34967"/>
                    <a:pt x="88898" y="36597"/>
                  </a:cubicBezTo>
                  <a:cubicBezTo>
                    <a:pt x="88849" y="36658"/>
                    <a:pt x="89002" y="36897"/>
                    <a:pt x="89039" y="37057"/>
                  </a:cubicBezTo>
                  <a:cubicBezTo>
                    <a:pt x="89370" y="38417"/>
                    <a:pt x="88855" y="39262"/>
                    <a:pt x="87489" y="39262"/>
                  </a:cubicBezTo>
                  <a:cubicBezTo>
                    <a:pt x="85155" y="39262"/>
                    <a:pt x="83458" y="40439"/>
                    <a:pt x="81822" y="42099"/>
                  </a:cubicBezTo>
                  <a:cubicBezTo>
                    <a:pt x="82771" y="38601"/>
                    <a:pt x="83280" y="35341"/>
                    <a:pt x="79126" y="33522"/>
                  </a:cubicBezTo>
                  <a:cubicBezTo>
                    <a:pt x="80596" y="31537"/>
                    <a:pt x="82498" y="30520"/>
                    <a:pt x="84324" y="30520"/>
                  </a:cubicBezTo>
                  <a:close/>
                  <a:moveTo>
                    <a:pt x="39696" y="32537"/>
                  </a:moveTo>
                  <a:cubicBezTo>
                    <a:pt x="39966" y="32537"/>
                    <a:pt x="40249" y="32566"/>
                    <a:pt x="40546" y="32627"/>
                  </a:cubicBezTo>
                  <a:cubicBezTo>
                    <a:pt x="41643" y="32854"/>
                    <a:pt x="42703" y="33228"/>
                    <a:pt x="43708" y="33724"/>
                  </a:cubicBezTo>
                  <a:cubicBezTo>
                    <a:pt x="46753" y="35225"/>
                    <a:pt x="46667" y="35311"/>
                    <a:pt x="46073" y="38564"/>
                  </a:cubicBezTo>
                  <a:cubicBezTo>
                    <a:pt x="45803" y="40047"/>
                    <a:pt x="46030" y="41621"/>
                    <a:pt x="46030" y="43183"/>
                  </a:cubicBezTo>
                  <a:cubicBezTo>
                    <a:pt x="45460" y="43238"/>
                    <a:pt x="44578" y="43269"/>
                    <a:pt x="43714" y="43404"/>
                  </a:cubicBezTo>
                  <a:cubicBezTo>
                    <a:pt x="43532" y="43432"/>
                    <a:pt x="43336" y="43446"/>
                    <a:pt x="43129" y="43446"/>
                  </a:cubicBezTo>
                  <a:cubicBezTo>
                    <a:pt x="40731" y="43446"/>
                    <a:pt x="36816" y="41632"/>
                    <a:pt x="35688" y="39838"/>
                  </a:cubicBezTo>
                  <a:cubicBezTo>
                    <a:pt x="34689" y="38245"/>
                    <a:pt x="34653" y="36634"/>
                    <a:pt x="35768" y="35102"/>
                  </a:cubicBezTo>
                  <a:cubicBezTo>
                    <a:pt x="36774" y="33714"/>
                    <a:pt x="37969" y="32537"/>
                    <a:pt x="39696" y="32537"/>
                  </a:cubicBezTo>
                  <a:close/>
                  <a:moveTo>
                    <a:pt x="51818" y="33955"/>
                  </a:moveTo>
                  <a:cubicBezTo>
                    <a:pt x="54323" y="33955"/>
                    <a:pt x="55853" y="35783"/>
                    <a:pt x="57186" y="37792"/>
                  </a:cubicBezTo>
                  <a:cubicBezTo>
                    <a:pt x="55483" y="39244"/>
                    <a:pt x="55159" y="40138"/>
                    <a:pt x="55422" y="42166"/>
                  </a:cubicBezTo>
                  <a:cubicBezTo>
                    <a:pt x="54321" y="41864"/>
                    <a:pt x="53072" y="41170"/>
                    <a:pt x="51919" y="41170"/>
                  </a:cubicBezTo>
                  <a:cubicBezTo>
                    <a:pt x="51788" y="41170"/>
                    <a:pt x="51659" y="41179"/>
                    <a:pt x="51532" y="41198"/>
                  </a:cubicBezTo>
                  <a:cubicBezTo>
                    <a:pt x="50288" y="41388"/>
                    <a:pt x="49203" y="42595"/>
                    <a:pt x="47782" y="43533"/>
                  </a:cubicBezTo>
                  <a:cubicBezTo>
                    <a:pt x="46305" y="41842"/>
                    <a:pt x="46502" y="39599"/>
                    <a:pt x="47237" y="37363"/>
                  </a:cubicBezTo>
                  <a:cubicBezTo>
                    <a:pt x="47843" y="35525"/>
                    <a:pt x="49252" y="34232"/>
                    <a:pt x="51127" y="33999"/>
                  </a:cubicBezTo>
                  <a:cubicBezTo>
                    <a:pt x="51366" y="33970"/>
                    <a:pt x="51596" y="33955"/>
                    <a:pt x="51818" y="33955"/>
                  </a:cubicBezTo>
                  <a:close/>
                  <a:moveTo>
                    <a:pt x="30836" y="31676"/>
                  </a:moveTo>
                  <a:cubicBezTo>
                    <a:pt x="32450" y="31676"/>
                    <a:pt x="34143" y="32322"/>
                    <a:pt x="35958" y="33411"/>
                  </a:cubicBezTo>
                  <a:cubicBezTo>
                    <a:pt x="32974" y="37026"/>
                    <a:pt x="33495" y="39942"/>
                    <a:pt x="37422" y="42277"/>
                  </a:cubicBezTo>
                  <a:cubicBezTo>
                    <a:pt x="38482" y="42914"/>
                    <a:pt x="39529" y="43563"/>
                    <a:pt x="40663" y="44256"/>
                  </a:cubicBezTo>
                  <a:lnTo>
                    <a:pt x="39640" y="45383"/>
                  </a:lnTo>
                  <a:cubicBezTo>
                    <a:pt x="35534" y="43459"/>
                    <a:pt x="33136" y="42463"/>
                    <a:pt x="31402" y="42463"/>
                  </a:cubicBezTo>
                  <a:cubicBezTo>
                    <a:pt x="29480" y="42463"/>
                    <a:pt x="28374" y="43687"/>
                    <a:pt x="26663" y="46228"/>
                  </a:cubicBezTo>
                  <a:cubicBezTo>
                    <a:pt x="23184" y="44206"/>
                    <a:pt x="22154" y="39495"/>
                    <a:pt x="24299" y="36199"/>
                  </a:cubicBezTo>
                  <a:cubicBezTo>
                    <a:pt x="26397" y="32988"/>
                    <a:pt x="28536" y="31676"/>
                    <a:pt x="30836" y="31676"/>
                  </a:cubicBezTo>
                  <a:close/>
                  <a:moveTo>
                    <a:pt x="11878" y="38367"/>
                  </a:moveTo>
                  <a:cubicBezTo>
                    <a:pt x="13000" y="38367"/>
                    <a:pt x="14148" y="38636"/>
                    <a:pt x="15194" y="39213"/>
                  </a:cubicBezTo>
                  <a:cubicBezTo>
                    <a:pt x="12560" y="41560"/>
                    <a:pt x="10220" y="44102"/>
                    <a:pt x="9276" y="47711"/>
                  </a:cubicBezTo>
                  <a:cubicBezTo>
                    <a:pt x="6384" y="47031"/>
                    <a:pt x="5490" y="43140"/>
                    <a:pt x="6458" y="41327"/>
                  </a:cubicBezTo>
                  <a:cubicBezTo>
                    <a:pt x="7461" y="39460"/>
                    <a:pt x="9616" y="38367"/>
                    <a:pt x="11878" y="38367"/>
                  </a:cubicBezTo>
                  <a:close/>
                  <a:moveTo>
                    <a:pt x="92498" y="38244"/>
                  </a:moveTo>
                  <a:cubicBezTo>
                    <a:pt x="93716" y="38244"/>
                    <a:pt x="95086" y="38679"/>
                    <a:pt x="96170" y="39612"/>
                  </a:cubicBezTo>
                  <a:cubicBezTo>
                    <a:pt x="98670" y="41768"/>
                    <a:pt x="98921" y="45358"/>
                    <a:pt x="96078" y="48514"/>
                  </a:cubicBezTo>
                  <a:lnTo>
                    <a:pt x="89676" y="48514"/>
                  </a:lnTo>
                  <a:cubicBezTo>
                    <a:pt x="90142" y="47221"/>
                    <a:pt x="91067" y="45671"/>
                    <a:pt x="91171" y="44072"/>
                  </a:cubicBezTo>
                  <a:cubicBezTo>
                    <a:pt x="91263" y="42540"/>
                    <a:pt x="90509" y="40953"/>
                    <a:pt x="90050" y="39091"/>
                  </a:cubicBezTo>
                  <a:lnTo>
                    <a:pt x="90050" y="39085"/>
                  </a:lnTo>
                  <a:cubicBezTo>
                    <a:pt x="90604" y="38536"/>
                    <a:pt x="91500" y="38244"/>
                    <a:pt x="92498" y="38244"/>
                  </a:cubicBezTo>
                  <a:close/>
                  <a:moveTo>
                    <a:pt x="128417" y="39098"/>
                  </a:moveTo>
                  <a:cubicBezTo>
                    <a:pt x="131347" y="39098"/>
                    <a:pt x="133669" y="40579"/>
                    <a:pt x="134621" y="43036"/>
                  </a:cubicBezTo>
                  <a:cubicBezTo>
                    <a:pt x="135595" y="45567"/>
                    <a:pt x="135087" y="47735"/>
                    <a:pt x="133200" y="48789"/>
                  </a:cubicBezTo>
                  <a:cubicBezTo>
                    <a:pt x="132164" y="44893"/>
                    <a:pt x="131000" y="41070"/>
                    <a:pt x="126442" y="39311"/>
                  </a:cubicBezTo>
                  <a:lnTo>
                    <a:pt x="126436" y="39311"/>
                  </a:lnTo>
                  <a:cubicBezTo>
                    <a:pt x="127120" y="39167"/>
                    <a:pt x="127783" y="39098"/>
                    <a:pt x="128417" y="39098"/>
                  </a:cubicBezTo>
                  <a:close/>
                  <a:moveTo>
                    <a:pt x="104657" y="37204"/>
                  </a:moveTo>
                  <a:cubicBezTo>
                    <a:pt x="106073" y="37204"/>
                    <a:pt x="107516" y="37990"/>
                    <a:pt x="108632" y="39134"/>
                  </a:cubicBezTo>
                  <a:cubicBezTo>
                    <a:pt x="109643" y="40163"/>
                    <a:pt x="109833" y="41315"/>
                    <a:pt x="109085" y="42656"/>
                  </a:cubicBezTo>
                  <a:cubicBezTo>
                    <a:pt x="107394" y="45683"/>
                    <a:pt x="104656" y="47503"/>
                    <a:pt x="102027" y="49102"/>
                  </a:cubicBezTo>
                  <a:lnTo>
                    <a:pt x="98290" y="47748"/>
                  </a:lnTo>
                  <a:cubicBezTo>
                    <a:pt x="98437" y="45799"/>
                    <a:pt x="98584" y="43808"/>
                    <a:pt x="98731" y="41817"/>
                  </a:cubicBezTo>
                  <a:cubicBezTo>
                    <a:pt x="98743" y="41652"/>
                    <a:pt x="98676" y="41400"/>
                    <a:pt x="98762" y="41327"/>
                  </a:cubicBezTo>
                  <a:cubicBezTo>
                    <a:pt x="100238" y="39985"/>
                    <a:pt x="101537" y="38190"/>
                    <a:pt x="103283" y="37473"/>
                  </a:cubicBezTo>
                  <a:cubicBezTo>
                    <a:pt x="103730" y="37289"/>
                    <a:pt x="104192" y="37204"/>
                    <a:pt x="104657" y="37204"/>
                  </a:cubicBezTo>
                  <a:close/>
                  <a:moveTo>
                    <a:pt x="115621" y="36615"/>
                  </a:moveTo>
                  <a:cubicBezTo>
                    <a:pt x="116893" y="36615"/>
                    <a:pt x="118195" y="36894"/>
                    <a:pt x="119513" y="37400"/>
                  </a:cubicBezTo>
                  <a:cubicBezTo>
                    <a:pt x="122313" y="38478"/>
                    <a:pt x="123605" y="40861"/>
                    <a:pt x="123759" y="43575"/>
                  </a:cubicBezTo>
                  <a:cubicBezTo>
                    <a:pt x="123967" y="47331"/>
                    <a:pt x="122215" y="50296"/>
                    <a:pt x="118882" y="52214"/>
                  </a:cubicBezTo>
                  <a:cubicBezTo>
                    <a:pt x="118490" y="52435"/>
                    <a:pt x="118098" y="52655"/>
                    <a:pt x="117577" y="52955"/>
                  </a:cubicBezTo>
                  <a:cubicBezTo>
                    <a:pt x="116013" y="51140"/>
                    <a:pt x="114288" y="50287"/>
                    <a:pt x="112385" y="50287"/>
                  </a:cubicBezTo>
                  <a:cubicBezTo>
                    <a:pt x="111321" y="50287"/>
                    <a:pt x="110202" y="50554"/>
                    <a:pt x="109024" y="51068"/>
                  </a:cubicBezTo>
                  <a:cubicBezTo>
                    <a:pt x="107388" y="51779"/>
                    <a:pt x="105685" y="52324"/>
                    <a:pt x="104080" y="52925"/>
                  </a:cubicBezTo>
                  <a:cubicBezTo>
                    <a:pt x="103565" y="51883"/>
                    <a:pt x="103075" y="50891"/>
                    <a:pt x="102763" y="50260"/>
                  </a:cubicBezTo>
                  <a:cubicBezTo>
                    <a:pt x="105054" y="48030"/>
                    <a:pt x="107425" y="45989"/>
                    <a:pt x="109416" y="43624"/>
                  </a:cubicBezTo>
                  <a:cubicBezTo>
                    <a:pt x="110133" y="42773"/>
                    <a:pt x="109900" y="41137"/>
                    <a:pt x="110115" y="39863"/>
                  </a:cubicBezTo>
                  <a:cubicBezTo>
                    <a:pt x="110194" y="39373"/>
                    <a:pt x="110151" y="38668"/>
                    <a:pt x="110458" y="38435"/>
                  </a:cubicBezTo>
                  <a:cubicBezTo>
                    <a:pt x="112090" y="37172"/>
                    <a:pt x="113825" y="36615"/>
                    <a:pt x="115621" y="36615"/>
                  </a:cubicBezTo>
                  <a:close/>
                  <a:moveTo>
                    <a:pt x="67898" y="34641"/>
                  </a:moveTo>
                  <a:cubicBezTo>
                    <a:pt x="67936" y="34641"/>
                    <a:pt x="67974" y="34642"/>
                    <a:pt x="68012" y="34643"/>
                  </a:cubicBezTo>
                  <a:cubicBezTo>
                    <a:pt x="70120" y="34704"/>
                    <a:pt x="71798" y="37296"/>
                    <a:pt x="71590" y="39538"/>
                  </a:cubicBezTo>
                  <a:cubicBezTo>
                    <a:pt x="71125" y="44568"/>
                    <a:pt x="70861" y="49616"/>
                    <a:pt x="70512" y="54652"/>
                  </a:cubicBezTo>
                  <a:lnTo>
                    <a:pt x="66395" y="54652"/>
                  </a:lnTo>
                  <a:cubicBezTo>
                    <a:pt x="65978" y="51846"/>
                    <a:pt x="65531" y="49138"/>
                    <a:pt x="65188" y="46418"/>
                  </a:cubicBezTo>
                  <a:cubicBezTo>
                    <a:pt x="64882" y="43968"/>
                    <a:pt x="64594" y="41505"/>
                    <a:pt x="64489" y="39036"/>
                  </a:cubicBezTo>
                  <a:cubicBezTo>
                    <a:pt x="64375" y="36321"/>
                    <a:pt x="65775" y="34641"/>
                    <a:pt x="67898" y="34641"/>
                  </a:cubicBezTo>
                  <a:close/>
                  <a:moveTo>
                    <a:pt x="31782" y="43370"/>
                  </a:moveTo>
                  <a:cubicBezTo>
                    <a:pt x="32131" y="43370"/>
                    <a:pt x="32501" y="43406"/>
                    <a:pt x="32894" y="43477"/>
                  </a:cubicBezTo>
                  <a:cubicBezTo>
                    <a:pt x="34303" y="43735"/>
                    <a:pt x="35700" y="44286"/>
                    <a:pt x="36987" y="44923"/>
                  </a:cubicBezTo>
                  <a:cubicBezTo>
                    <a:pt x="38310" y="45579"/>
                    <a:pt x="39327" y="46259"/>
                    <a:pt x="38868" y="48366"/>
                  </a:cubicBezTo>
                  <a:cubicBezTo>
                    <a:pt x="38408" y="50450"/>
                    <a:pt x="39977" y="52257"/>
                    <a:pt x="41576" y="53537"/>
                  </a:cubicBezTo>
                  <a:cubicBezTo>
                    <a:pt x="39627" y="54021"/>
                    <a:pt x="37759" y="54481"/>
                    <a:pt x="35902" y="54940"/>
                  </a:cubicBezTo>
                  <a:cubicBezTo>
                    <a:pt x="35817" y="54959"/>
                    <a:pt x="35720" y="55001"/>
                    <a:pt x="35643" y="55001"/>
                  </a:cubicBezTo>
                  <a:cubicBezTo>
                    <a:pt x="35621" y="55001"/>
                    <a:pt x="35601" y="54998"/>
                    <a:pt x="35584" y="54989"/>
                  </a:cubicBezTo>
                  <a:cubicBezTo>
                    <a:pt x="33066" y="53807"/>
                    <a:pt x="30431" y="52796"/>
                    <a:pt x="28079" y="51332"/>
                  </a:cubicBezTo>
                  <a:cubicBezTo>
                    <a:pt x="26841" y="50560"/>
                    <a:pt x="26945" y="47637"/>
                    <a:pt x="27779" y="46106"/>
                  </a:cubicBezTo>
                  <a:cubicBezTo>
                    <a:pt x="28767" y="44293"/>
                    <a:pt x="30003" y="43370"/>
                    <a:pt x="31782" y="43370"/>
                  </a:cubicBezTo>
                  <a:close/>
                  <a:moveTo>
                    <a:pt x="44934" y="44183"/>
                  </a:moveTo>
                  <a:cubicBezTo>
                    <a:pt x="46323" y="44183"/>
                    <a:pt x="47683" y="44574"/>
                    <a:pt x="48505" y="45487"/>
                  </a:cubicBezTo>
                  <a:cubicBezTo>
                    <a:pt x="51182" y="48452"/>
                    <a:pt x="53878" y="51405"/>
                    <a:pt x="56580" y="54340"/>
                  </a:cubicBezTo>
                  <a:cubicBezTo>
                    <a:pt x="56917" y="54708"/>
                    <a:pt x="57389" y="54953"/>
                    <a:pt x="57799" y="55253"/>
                  </a:cubicBezTo>
                  <a:lnTo>
                    <a:pt x="57523" y="55639"/>
                  </a:lnTo>
                  <a:cubicBezTo>
                    <a:pt x="55526" y="54879"/>
                    <a:pt x="53541" y="54089"/>
                    <a:pt x="51532" y="53384"/>
                  </a:cubicBezTo>
                  <a:cubicBezTo>
                    <a:pt x="50049" y="52870"/>
                    <a:pt x="48554" y="52355"/>
                    <a:pt x="47022" y="52036"/>
                  </a:cubicBezTo>
                  <a:cubicBezTo>
                    <a:pt x="46488" y="51924"/>
                    <a:pt x="45945" y="51829"/>
                    <a:pt x="45431" y="51829"/>
                  </a:cubicBezTo>
                  <a:cubicBezTo>
                    <a:pt x="44435" y="51829"/>
                    <a:pt x="43547" y="52185"/>
                    <a:pt x="43046" y="53458"/>
                  </a:cubicBezTo>
                  <a:cubicBezTo>
                    <a:pt x="40442" y="52275"/>
                    <a:pt x="38843" y="48918"/>
                    <a:pt x="40271" y="46192"/>
                  </a:cubicBezTo>
                  <a:cubicBezTo>
                    <a:pt x="40901" y="44981"/>
                    <a:pt x="42948" y="44183"/>
                    <a:pt x="44934" y="44183"/>
                  </a:cubicBezTo>
                  <a:close/>
                  <a:moveTo>
                    <a:pt x="76385" y="33852"/>
                  </a:moveTo>
                  <a:cubicBezTo>
                    <a:pt x="76728" y="33852"/>
                    <a:pt x="77094" y="33885"/>
                    <a:pt x="77484" y="33950"/>
                  </a:cubicBezTo>
                  <a:cubicBezTo>
                    <a:pt x="79794" y="34349"/>
                    <a:pt x="81865" y="36230"/>
                    <a:pt x="81638" y="38135"/>
                  </a:cubicBezTo>
                  <a:cubicBezTo>
                    <a:pt x="81423" y="40004"/>
                    <a:pt x="80976" y="41927"/>
                    <a:pt x="80204" y="43637"/>
                  </a:cubicBezTo>
                  <a:cubicBezTo>
                    <a:pt x="78336" y="47760"/>
                    <a:pt x="76222" y="51779"/>
                    <a:pt x="74249" y="55761"/>
                  </a:cubicBezTo>
                  <a:cubicBezTo>
                    <a:pt x="71278" y="55259"/>
                    <a:pt x="71351" y="55271"/>
                    <a:pt x="71560" y="52459"/>
                  </a:cubicBezTo>
                  <a:cubicBezTo>
                    <a:pt x="71872" y="48146"/>
                    <a:pt x="72056" y="43821"/>
                    <a:pt x="72338" y="39507"/>
                  </a:cubicBezTo>
                  <a:cubicBezTo>
                    <a:pt x="72399" y="38558"/>
                    <a:pt x="72564" y="37620"/>
                    <a:pt x="72834" y="36707"/>
                  </a:cubicBezTo>
                  <a:cubicBezTo>
                    <a:pt x="73411" y="34771"/>
                    <a:pt x="74576" y="33852"/>
                    <a:pt x="76385" y="33852"/>
                  </a:cubicBezTo>
                  <a:close/>
                  <a:moveTo>
                    <a:pt x="60139" y="37653"/>
                  </a:moveTo>
                  <a:cubicBezTo>
                    <a:pt x="61937" y="37653"/>
                    <a:pt x="63513" y="39452"/>
                    <a:pt x="63797" y="41903"/>
                  </a:cubicBezTo>
                  <a:cubicBezTo>
                    <a:pt x="64287" y="46136"/>
                    <a:pt x="64808" y="50364"/>
                    <a:pt x="65341" y="54769"/>
                  </a:cubicBezTo>
                  <a:lnTo>
                    <a:pt x="62933" y="56031"/>
                  </a:lnTo>
                  <a:cubicBezTo>
                    <a:pt x="60813" y="51718"/>
                    <a:pt x="58596" y="47460"/>
                    <a:pt x="56623" y="43091"/>
                  </a:cubicBezTo>
                  <a:cubicBezTo>
                    <a:pt x="55416" y="40420"/>
                    <a:pt x="56843" y="38159"/>
                    <a:pt x="59704" y="37688"/>
                  </a:cubicBezTo>
                  <a:cubicBezTo>
                    <a:pt x="59851" y="37664"/>
                    <a:pt x="59996" y="37653"/>
                    <a:pt x="60139" y="37653"/>
                  </a:cubicBezTo>
                  <a:close/>
                  <a:moveTo>
                    <a:pt x="52216" y="41952"/>
                  </a:moveTo>
                  <a:cubicBezTo>
                    <a:pt x="53366" y="41952"/>
                    <a:pt x="54541" y="42489"/>
                    <a:pt x="55208" y="43557"/>
                  </a:cubicBezTo>
                  <a:cubicBezTo>
                    <a:pt x="56947" y="46363"/>
                    <a:pt x="58467" y="49304"/>
                    <a:pt x="60060" y="52208"/>
                  </a:cubicBezTo>
                  <a:cubicBezTo>
                    <a:pt x="60648" y="53286"/>
                    <a:pt x="61255" y="54371"/>
                    <a:pt x="61683" y="55516"/>
                  </a:cubicBezTo>
                  <a:cubicBezTo>
                    <a:pt x="61892" y="56086"/>
                    <a:pt x="61720" y="56797"/>
                    <a:pt x="61720" y="57446"/>
                  </a:cubicBezTo>
                  <a:lnTo>
                    <a:pt x="61009" y="57685"/>
                  </a:lnTo>
                  <a:lnTo>
                    <a:pt x="61003" y="57685"/>
                  </a:lnTo>
                  <a:cubicBezTo>
                    <a:pt x="57450" y="54089"/>
                    <a:pt x="53798" y="50584"/>
                    <a:pt x="50374" y="46865"/>
                  </a:cubicBezTo>
                  <a:cubicBezTo>
                    <a:pt x="48695" y="45046"/>
                    <a:pt x="48830" y="43649"/>
                    <a:pt x="50159" y="42626"/>
                  </a:cubicBezTo>
                  <a:cubicBezTo>
                    <a:pt x="50739" y="42176"/>
                    <a:pt x="51472" y="41952"/>
                    <a:pt x="52216" y="41952"/>
                  </a:cubicBezTo>
                  <a:close/>
                  <a:moveTo>
                    <a:pt x="20984" y="38365"/>
                  </a:moveTo>
                  <a:cubicBezTo>
                    <a:pt x="21413" y="38365"/>
                    <a:pt x="21850" y="38396"/>
                    <a:pt x="22295" y="38460"/>
                  </a:cubicBezTo>
                  <a:cubicBezTo>
                    <a:pt x="21830" y="41811"/>
                    <a:pt x="23404" y="44366"/>
                    <a:pt x="25751" y="46725"/>
                  </a:cubicBezTo>
                  <a:cubicBezTo>
                    <a:pt x="25127" y="46615"/>
                    <a:pt x="24503" y="46562"/>
                    <a:pt x="23884" y="46562"/>
                  </a:cubicBezTo>
                  <a:cubicBezTo>
                    <a:pt x="18283" y="46562"/>
                    <a:pt x="13092" y="50948"/>
                    <a:pt x="12640" y="58279"/>
                  </a:cubicBezTo>
                  <a:cubicBezTo>
                    <a:pt x="9637" y="57403"/>
                    <a:pt x="9025" y="51583"/>
                    <a:pt x="10281" y="47527"/>
                  </a:cubicBezTo>
                  <a:cubicBezTo>
                    <a:pt x="11669" y="43033"/>
                    <a:pt x="15690" y="38365"/>
                    <a:pt x="20984" y="38365"/>
                  </a:cubicBezTo>
                  <a:close/>
                  <a:moveTo>
                    <a:pt x="87813" y="40070"/>
                  </a:moveTo>
                  <a:cubicBezTo>
                    <a:pt x="88951" y="40070"/>
                    <a:pt x="89971" y="40993"/>
                    <a:pt x="90270" y="42270"/>
                  </a:cubicBezTo>
                  <a:cubicBezTo>
                    <a:pt x="90944" y="45181"/>
                    <a:pt x="89603" y="47405"/>
                    <a:pt x="87624" y="49175"/>
                  </a:cubicBezTo>
                  <a:cubicBezTo>
                    <a:pt x="84144" y="52294"/>
                    <a:pt x="80480" y="55204"/>
                    <a:pt x="76577" y="58457"/>
                  </a:cubicBezTo>
                  <a:lnTo>
                    <a:pt x="74923" y="56160"/>
                  </a:lnTo>
                  <a:cubicBezTo>
                    <a:pt x="76057" y="54034"/>
                    <a:pt x="77319" y="51718"/>
                    <a:pt x="78532" y="49384"/>
                  </a:cubicBezTo>
                  <a:cubicBezTo>
                    <a:pt x="79157" y="48189"/>
                    <a:pt x="79677" y="46939"/>
                    <a:pt x="80302" y="45750"/>
                  </a:cubicBezTo>
                  <a:cubicBezTo>
                    <a:pt x="81858" y="42779"/>
                    <a:pt x="84009" y="40567"/>
                    <a:pt x="87526" y="40089"/>
                  </a:cubicBezTo>
                  <a:cubicBezTo>
                    <a:pt x="87622" y="40076"/>
                    <a:pt x="87718" y="40070"/>
                    <a:pt x="87813" y="40070"/>
                  </a:cubicBezTo>
                  <a:close/>
                  <a:moveTo>
                    <a:pt x="125099" y="40038"/>
                  </a:moveTo>
                  <a:cubicBezTo>
                    <a:pt x="126395" y="40038"/>
                    <a:pt x="127518" y="40639"/>
                    <a:pt x="128507" y="41468"/>
                  </a:cubicBezTo>
                  <a:cubicBezTo>
                    <a:pt x="132054" y="44452"/>
                    <a:pt x="133475" y="50621"/>
                    <a:pt x="130737" y="54959"/>
                  </a:cubicBezTo>
                  <a:cubicBezTo>
                    <a:pt x="129720" y="56570"/>
                    <a:pt x="128997" y="58359"/>
                    <a:pt x="127116" y="59345"/>
                  </a:cubicBezTo>
                  <a:cubicBezTo>
                    <a:pt x="125439" y="56410"/>
                    <a:pt x="123993" y="53206"/>
                    <a:pt x="120057" y="53206"/>
                  </a:cubicBezTo>
                  <a:cubicBezTo>
                    <a:pt x="119799" y="53206"/>
                    <a:pt x="119529" y="53220"/>
                    <a:pt x="119248" y="53248"/>
                  </a:cubicBezTo>
                  <a:lnTo>
                    <a:pt x="119248" y="53248"/>
                  </a:lnTo>
                  <a:cubicBezTo>
                    <a:pt x="124098" y="49892"/>
                    <a:pt x="125693" y="45716"/>
                    <a:pt x="123881" y="40212"/>
                  </a:cubicBezTo>
                  <a:cubicBezTo>
                    <a:pt x="124304" y="40093"/>
                    <a:pt x="124709" y="40038"/>
                    <a:pt x="125099" y="40038"/>
                  </a:cubicBezTo>
                  <a:close/>
                  <a:moveTo>
                    <a:pt x="133314" y="50112"/>
                  </a:moveTo>
                  <a:cubicBezTo>
                    <a:pt x="135294" y="50112"/>
                    <a:pt x="137150" y="51612"/>
                    <a:pt x="137427" y="53458"/>
                  </a:cubicBezTo>
                  <a:cubicBezTo>
                    <a:pt x="137972" y="56999"/>
                    <a:pt x="136416" y="59143"/>
                    <a:pt x="132783" y="59633"/>
                  </a:cubicBezTo>
                  <a:cubicBezTo>
                    <a:pt x="132292" y="59700"/>
                    <a:pt x="131793" y="59721"/>
                    <a:pt x="131283" y="59721"/>
                  </a:cubicBezTo>
                  <a:cubicBezTo>
                    <a:pt x="130437" y="59721"/>
                    <a:pt x="129559" y="59664"/>
                    <a:pt x="128623" y="59664"/>
                  </a:cubicBezTo>
                  <a:cubicBezTo>
                    <a:pt x="131104" y="56809"/>
                    <a:pt x="132863" y="53807"/>
                    <a:pt x="133083" y="50119"/>
                  </a:cubicBezTo>
                  <a:cubicBezTo>
                    <a:pt x="133160" y="50114"/>
                    <a:pt x="133237" y="50112"/>
                    <a:pt x="133314" y="50112"/>
                  </a:cubicBezTo>
                  <a:close/>
                  <a:moveTo>
                    <a:pt x="98758" y="48858"/>
                  </a:moveTo>
                  <a:cubicBezTo>
                    <a:pt x="100046" y="48858"/>
                    <a:pt x="101336" y="49630"/>
                    <a:pt x="102223" y="51215"/>
                  </a:cubicBezTo>
                  <a:cubicBezTo>
                    <a:pt x="103988" y="54377"/>
                    <a:pt x="103841" y="57158"/>
                    <a:pt x="99411" y="59762"/>
                  </a:cubicBezTo>
                  <a:cubicBezTo>
                    <a:pt x="98615" y="59284"/>
                    <a:pt x="97849" y="58702"/>
                    <a:pt x="96991" y="58347"/>
                  </a:cubicBezTo>
                  <a:cubicBezTo>
                    <a:pt x="96176" y="58004"/>
                    <a:pt x="95270" y="57900"/>
                    <a:pt x="94240" y="57655"/>
                  </a:cubicBezTo>
                  <a:cubicBezTo>
                    <a:pt x="97138" y="55498"/>
                    <a:pt x="98535" y="53219"/>
                    <a:pt x="96716" y="49543"/>
                  </a:cubicBezTo>
                  <a:cubicBezTo>
                    <a:pt x="97352" y="49088"/>
                    <a:pt x="98055" y="48858"/>
                    <a:pt x="98758" y="48858"/>
                  </a:cubicBezTo>
                  <a:close/>
                  <a:moveTo>
                    <a:pt x="8945" y="48777"/>
                  </a:moveTo>
                  <a:lnTo>
                    <a:pt x="8945" y="48777"/>
                  </a:lnTo>
                  <a:cubicBezTo>
                    <a:pt x="8676" y="52551"/>
                    <a:pt x="8578" y="56147"/>
                    <a:pt x="11739" y="59137"/>
                  </a:cubicBezTo>
                  <a:cubicBezTo>
                    <a:pt x="10576" y="59564"/>
                    <a:pt x="9564" y="60263"/>
                    <a:pt x="8606" y="60263"/>
                  </a:cubicBezTo>
                  <a:cubicBezTo>
                    <a:pt x="8560" y="60263"/>
                    <a:pt x="8513" y="60262"/>
                    <a:pt x="8467" y="60258"/>
                  </a:cubicBezTo>
                  <a:cubicBezTo>
                    <a:pt x="6599" y="60130"/>
                    <a:pt x="5171" y="58953"/>
                    <a:pt x="4191" y="57324"/>
                  </a:cubicBezTo>
                  <a:cubicBezTo>
                    <a:pt x="2573" y="54652"/>
                    <a:pt x="3511" y="51454"/>
                    <a:pt x="6403" y="49898"/>
                  </a:cubicBezTo>
                  <a:cubicBezTo>
                    <a:pt x="7132" y="49506"/>
                    <a:pt x="7916" y="49224"/>
                    <a:pt x="8945" y="48777"/>
                  </a:cubicBezTo>
                  <a:close/>
                  <a:moveTo>
                    <a:pt x="92726" y="48981"/>
                  </a:moveTo>
                  <a:cubicBezTo>
                    <a:pt x="94017" y="48981"/>
                    <a:pt x="95140" y="49452"/>
                    <a:pt x="95876" y="50327"/>
                  </a:cubicBezTo>
                  <a:cubicBezTo>
                    <a:pt x="97132" y="51810"/>
                    <a:pt x="96942" y="53942"/>
                    <a:pt x="95441" y="55504"/>
                  </a:cubicBezTo>
                  <a:cubicBezTo>
                    <a:pt x="93922" y="57091"/>
                    <a:pt x="91998" y="57679"/>
                    <a:pt x="89909" y="58102"/>
                  </a:cubicBezTo>
                  <a:cubicBezTo>
                    <a:pt x="86833" y="58727"/>
                    <a:pt x="83801" y="59554"/>
                    <a:pt x="80774" y="60375"/>
                  </a:cubicBezTo>
                  <a:cubicBezTo>
                    <a:pt x="80050" y="60570"/>
                    <a:pt x="79579" y="60705"/>
                    <a:pt x="79227" y="60705"/>
                  </a:cubicBezTo>
                  <a:cubicBezTo>
                    <a:pt x="78562" y="60705"/>
                    <a:pt x="78317" y="60225"/>
                    <a:pt x="77588" y="58763"/>
                  </a:cubicBezTo>
                  <a:cubicBezTo>
                    <a:pt x="81809" y="55706"/>
                    <a:pt x="85289" y="51577"/>
                    <a:pt x="90283" y="49500"/>
                  </a:cubicBezTo>
                  <a:cubicBezTo>
                    <a:pt x="91126" y="49149"/>
                    <a:pt x="91956" y="48981"/>
                    <a:pt x="92726" y="48981"/>
                  </a:cubicBezTo>
                  <a:close/>
                  <a:moveTo>
                    <a:pt x="45474" y="52812"/>
                  </a:moveTo>
                  <a:cubicBezTo>
                    <a:pt x="45878" y="52812"/>
                    <a:pt x="46297" y="52911"/>
                    <a:pt x="46679" y="52992"/>
                  </a:cubicBezTo>
                  <a:cubicBezTo>
                    <a:pt x="51599" y="54021"/>
                    <a:pt x="56225" y="55810"/>
                    <a:pt x="60568" y="58475"/>
                  </a:cubicBezTo>
                  <a:lnTo>
                    <a:pt x="59447" y="61802"/>
                  </a:lnTo>
                  <a:cubicBezTo>
                    <a:pt x="56568" y="61202"/>
                    <a:pt x="53608" y="60663"/>
                    <a:pt x="50698" y="59940"/>
                  </a:cubicBezTo>
                  <a:cubicBezTo>
                    <a:pt x="49130" y="59548"/>
                    <a:pt x="47629" y="58861"/>
                    <a:pt x="46134" y="58224"/>
                  </a:cubicBezTo>
                  <a:cubicBezTo>
                    <a:pt x="45564" y="57979"/>
                    <a:pt x="45056" y="57612"/>
                    <a:pt x="44639" y="57152"/>
                  </a:cubicBezTo>
                  <a:cubicBezTo>
                    <a:pt x="43751" y="56172"/>
                    <a:pt x="43371" y="55038"/>
                    <a:pt x="44002" y="53746"/>
                  </a:cubicBezTo>
                  <a:cubicBezTo>
                    <a:pt x="44358" y="53012"/>
                    <a:pt x="44900" y="52812"/>
                    <a:pt x="45474" y="52812"/>
                  </a:cubicBezTo>
                  <a:close/>
                  <a:moveTo>
                    <a:pt x="112195" y="51211"/>
                  </a:moveTo>
                  <a:cubicBezTo>
                    <a:pt x="112285" y="51211"/>
                    <a:pt x="112376" y="51213"/>
                    <a:pt x="112467" y="51215"/>
                  </a:cubicBezTo>
                  <a:cubicBezTo>
                    <a:pt x="115451" y="51307"/>
                    <a:pt x="117123" y="52955"/>
                    <a:pt x="117589" y="56172"/>
                  </a:cubicBezTo>
                  <a:cubicBezTo>
                    <a:pt x="117902" y="58335"/>
                    <a:pt x="116351" y="60669"/>
                    <a:pt x="113938" y="61398"/>
                  </a:cubicBezTo>
                  <a:cubicBezTo>
                    <a:pt x="111524" y="62121"/>
                    <a:pt x="109073" y="62697"/>
                    <a:pt x="106622" y="63285"/>
                  </a:cubicBezTo>
                  <a:cubicBezTo>
                    <a:pt x="106536" y="63306"/>
                    <a:pt x="106429" y="63316"/>
                    <a:pt x="106317" y="63316"/>
                  </a:cubicBezTo>
                  <a:cubicBezTo>
                    <a:pt x="105969" y="63316"/>
                    <a:pt x="105562" y="63220"/>
                    <a:pt x="105483" y="63058"/>
                  </a:cubicBezTo>
                  <a:cubicBezTo>
                    <a:pt x="104558" y="61079"/>
                    <a:pt x="102756" y="60546"/>
                    <a:pt x="100428" y="60111"/>
                  </a:cubicBezTo>
                  <a:cubicBezTo>
                    <a:pt x="102763" y="58610"/>
                    <a:pt x="104123" y="56932"/>
                    <a:pt x="104129" y="54426"/>
                  </a:cubicBezTo>
                  <a:cubicBezTo>
                    <a:pt x="104129" y="54205"/>
                    <a:pt x="104368" y="53893"/>
                    <a:pt x="104576" y="53789"/>
                  </a:cubicBezTo>
                  <a:cubicBezTo>
                    <a:pt x="106998" y="52572"/>
                    <a:pt x="109385" y="51211"/>
                    <a:pt x="112195" y="51211"/>
                  </a:cubicBezTo>
                  <a:close/>
                  <a:moveTo>
                    <a:pt x="40101" y="54841"/>
                  </a:moveTo>
                  <a:cubicBezTo>
                    <a:pt x="40671" y="54841"/>
                    <a:pt x="41284" y="54881"/>
                    <a:pt x="41937" y="54959"/>
                  </a:cubicBezTo>
                  <a:lnTo>
                    <a:pt x="45920" y="59327"/>
                  </a:lnTo>
                  <a:cubicBezTo>
                    <a:pt x="44615" y="59468"/>
                    <a:pt x="42568" y="59260"/>
                    <a:pt x="40932" y="59983"/>
                  </a:cubicBezTo>
                  <a:cubicBezTo>
                    <a:pt x="39021" y="60834"/>
                    <a:pt x="38966" y="63070"/>
                    <a:pt x="39003" y="65031"/>
                  </a:cubicBezTo>
                  <a:cubicBezTo>
                    <a:pt x="36552" y="64590"/>
                    <a:pt x="34297" y="61367"/>
                    <a:pt x="34610" y="58855"/>
                  </a:cubicBezTo>
                  <a:cubicBezTo>
                    <a:pt x="34944" y="56138"/>
                    <a:pt x="36832" y="54841"/>
                    <a:pt x="40101" y="54841"/>
                  </a:cubicBezTo>
                  <a:close/>
                  <a:moveTo>
                    <a:pt x="93027" y="58663"/>
                  </a:moveTo>
                  <a:cubicBezTo>
                    <a:pt x="94013" y="58663"/>
                    <a:pt x="95021" y="58793"/>
                    <a:pt x="95987" y="58935"/>
                  </a:cubicBezTo>
                  <a:cubicBezTo>
                    <a:pt x="97420" y="59143"/>
                    <a:pt x="98817" y="59909"/>
                    <a:pt x="99013" y="61478"/>
                  </a:cubicBezTo>
                  <a:cubicBezTo>
                    <a:pt x="99234" y="63242"/>
                    <a:pt x="98155" y="64645"/>
                    <a:pt x="96703" y="65497"/>
                  </a:cubicBezTo>
                  <a:cubicBezTo>
                    <a:pt x="96057" y="65874"/>
                    <a:pt x="95184" y="66106"/>
                    <a:pt x="94391" y="66106"/>
                  </a:cubicBezTo>
                  <a:cubicBezTo>
                    <a:pt x="94191" y="66106"/>
                    <a:pt x="93996" y="66091"/>
                    <a:pt x="93812" y="66060"/>
                  </a:cubicBezTo>
                  <a:cubicBezTo>
                    <a:pt x="89321" y="65301"/>
                    <a:pt x="84854" y="64400"/>
                    <a:pt x="80394" y="63463"/>
                  </a:cubicBezTo>
                  <a:cubicBezTo>
                    <a:pt x="79916" y="63358"/>
                    <a:pt x="79555" y="62715"/>
                    <a:pt x="79138" y="62323"/>
                  </a:cubicBezTo>
                  <a:lnTo>
                    <a:pt x="79432" y="61815"/>
                  </a:lnTo>
                  <a:lnTo>
                    <a:pt x="79432" y="61808"/>
                  </a:lnTo>
                  <a:cubicBezTo>
                    <a:pt x="83390" y="60797"/>
                    <a:pt x="87317" y="59670"/>
                    <a:pt x="91312" y="58825"/>
                  </a:cubicBezTo>
                  <a:cubicBezTo>
                    <a:pt x="91866" y="58708"/>
                    <a:pt x="92443" y="58663"/>
                    <a:pt x="93027" y="58663"/>
                  </a:cubicBezTo>
                  <a:close/>
                  <a:moveTo>
                    <a:pt x="26124" y="47417"/>
                  </a:moveTo>
                  <a:cubicBezTo>
                    <a:pt x="26314" y="47729"/>
                    <a:pt x="26425" y="47821"/>
                    <a:pt x="26412" y="47907"/>
                  </a:cubicBezTo>
                  <a:cubicBezTo>
                    <a:pt x="26130" y="51215"/>
                    <a:pt x="27975" y="52955"/>
                    <a:pt x="30836" y="53991"/>
                  </a:cubicBezTo>
                  <a:cubicBezTo>
                    <a:pt x="32306" y="54518"/>
                    <a:pt x="33746" y="55124"/>
                    <a:pt x="35179" y="55688"/>
                  </a:cubicBezTo>
                  <a:lnTo>
                    <a:pt x="33568" y="58721"/>
                  </a:lnTo>
                  <a:cubicBezTo>
                    <a:pt x="32739" y="58721"/>
                    <a:pt x="31827" y="58670"/>
                    <a:pt x="30893" y="58670"/>
                  </a:cubicBezTo>
                  <a:cubicBezTo>
                    <a:pt x="30337" y="58670"/>
                    <a:pt x="29772" y="58688"/>
                    <a:pt x="29212" y="58745"/>
                  </a:cubicBezTo>
                  <a:cubicBezTo>
                    <a:pt x="24231" y="59235"/>
                    <a:pt x="22546" y="61220"/>
                    <a:pt x="22626" y="66324"/>
                  </a:cubicBezTo>
                  <a:cubicBezTo>
                    <a:pt x="22241" y="66355"/>
                    <a:pt x="21868" y="66370"/>
                    <a:pt x="21507" y="66370"/>
                  </a:cubicBezTo>
                  <a:cubicBezTo>
                    <a:pt x="16338" y="66370"/>
                    <a:pt x="13573" y="63198"/>
                    <a:pt x="13693" y="57489"/>
                  </a:cubicBezTo>
                  <a:cubicBezTo>
                    <a:pt x="13797" y="52802"/>
                    <a:pt x="16561" y="49243"/>
                    <a:pt x="21284" y="47821"/>
                  </a:cubicBezTo>
                  <a:cubicBezTo>
                    <a:pt x="22840" y="47356"/>
                    <a:pt x="24587" y="47527"/>
                    <a:pt x="26124" y="47417"/>
                  </a:cubicBezTo>
                  <a:close/>
                  <a:moveTo>
                    <a:pt x="43129" y="60081"/>
                  </a:moveTo>
                  <a:cubicBezTo>
                    <a:pt x="43223" y="60081"/>
                    <a:pt x="43318" y="60085"/>
                    <a:pt x="43414" y="60093"/>
                  </a:cubicBezTo>
                  <a:cubicBezTo>
                    <a:pt x="45871" y="60307"/>
                    <a:pt x="48315" y="60699"/>
                    <a:pt x="50753" y="61085"/>
                  </a:cubicBezTo>
                  <a:cubicBezTo>
                    <a:pt x="53351" y="61496"/>
                    <a:pt x="55943" y="61968"/>
                    <a:pt x="58522" y="62470"/>
                  </a:cubicBezTo>
                  <a:cubicBezTo>
                    <a:pt x="58877" y="62537"/>
                    <a:pt x="59386" y="62874"/>
                    <a:pt x="59453" y="63175"/>
                  </a:cubicBezTo>
                  <a:cubicBezTo>
                    <a:pt x="59686" y="64186"/>
                    <a:pt x="59747" y="65233"/>
                    <a:pt x="59913" y="66581"/>
                  </a:cubicBezTo>
                  <a:cubicBezTo>
                    <a:pt x="55250" y="67114"/>
                    <a:pt x="50545" y="67770"/>
                    <a:pt x="45815" y="68137"/>
                  </a:cubicBezTo>
                  <a:cubicBezTo>
                    <a:pt x="45697" y="68146"/>
                    <a:pt x="45578" y="68150"/>
                    <a:pt x="45458" y="68150"/>
                  </a:cubicBezTo>
                  <a:cubicBezTo>
                    <a:pt x="44184" y="68150"/>
                    <a:pt x="42817" y="67666"/>
                    <a:pt x="41619" y="67151"/>
                  </a:cubicBezTo>
                  <a:cubicBezTo>
                    <a:pt x="39805" y="66373"/>
                    <a:pt x="39450" y="65019"/>
                    <a:pt x="40044" y="62580"/>
                  </a:cubicBezTo>
                  <a:cubicBezTo>
                    <a:pt x="40396" y="61148"/>
                    <a:pt x="41592" y="60081"/>
                    <a:pt x="43129" y="60081"/>
                  </a:cubicBezTo>
                  <a:close/>
                  <a:moveTo>
                    <a:pt x="31883" y="59311"/>
                  </a:moveTo>
                  <a:cubicBezTo>
                    <a:pt x="33000" y="59311"/>
                    <a:pt x="33848" y="59770"/>
                    <a:pt x="34322" y="61533"/>
                  </a:cubicBezTo>
                  <a:cubicBezTo>
                    <a:pt x="34781" y="63248"/>
                    <a:pt x="36564" y="64608"/>
                    <a:pt x="37642" y="65981"/>
                  </a:cubicBezTo>
                  <a:cubicBezTo>
                    <a:pt x="36815" y="66759"/>
                    <a:pt x="35786" y="67610"/>
                    <a:pt x="34885" y="68597"/>
                  </a:cubicBezTo>
                  <a:cubicBezTo>
                    <a:pt x="33887" y="69681"/>
                    <a:pt x="31130" y="70400"/>
                    <a:pt x="28855" y="70400"/>
                  </a:cubicBezTo>
                  <a:cubicBezTo>
                    <a:pt x="27879" y="70400"/>
                    <a:pt x="26991" y="70268"/>
                    <a:pt x="26369" y="69975"/>
                  </a:cubicBezTo>
                  <a:cubicBezTo>
                    <a:pt x="24501" y="69087"/>
                    <a:pt x="22712" y="65399"/>
                    <a:pt x="23490" y="62972"/>
                  </a:cubicBezTo>
                  <a:cubicBezTo>
                    <a:pt x="23802" y="62004"/>
                    <a:pt x="24862" y="60994"/>
                    <a:pt x="25830" y="60577"/>
                  </a:cubicBezTo>
                  <a:cubicBezTo>
                    <a:pt x="27337" y="59927"/>
                    <a:pt x="29047" y="59695"/>
                    <a:pt x="30689" y="59431"/>
                  </a:cubicBezTo>
                  <a:cubicBezTo>
                    <a:pt x="31114" y="59361"/>
                    <a:pt x="31514" y="59311"/>
                    <a:pt x="31883" y="59311"/>
                  </a:cubicBezTo>
                  <a:close/>
                  <a:moveTo>
                    <a:pt x="100048" y="60846"/>
                  </a:moveTo>
                  <a:cubicBezTo>
                    <a:pt x="100692" y="60938"/>
                    <a:pt x="101341" y="60957"/>
                    <a:pt x="101954" y="61134"/>
                  </a:cubicBezTo>
                  <a:cubicBezTo>
                    <a:pt x="104815" y="61955"/>
                    <a:pt x="105452" y="64964"/>
                    <a:pt x="105146" y="67463"/>
                  </a:cubicBezTo>
                  <a:cubicBezTo>
                    <a:pt x="104917" y="69333"/>
                    <a:pt x="102646" y="70882"/>
                    <a:pt x="100446" y="70882"/>
                  </a:cubicBezTo>
                  <a:cubicBezTo>
                    <a:pt x="100289" y="70882"/>
                    <a:pt x="100131" y="70874"/>
                    <a:pt x="99975" y="70857"/>
                  </a:cubicBezTo>
                  <a:cubicBezTo>
                    <a:pt x="99595" y="70815"/>
                    <a:pt x="99160" y="70502"/>
                    <a:pt x="98915" y="70190"/>
                  </a:cubicBezTo>
                  <a:cubicBezTo>
                    <a:pt x="98070" y="69105"/>
                    <a:pt x="97304" y="67966"/>
                    <a:pt x="96501" y="66844"/>
                  </a:cubicBezTo>
                  <a:cubicBezTo>
                    <a:pt x="99264" y="64853"/>
                    <a:pt x="99626" y="64277"/>
                    <a:pt x="100048" y="60846"/>
                  </a:cubicBezTo>
                  <a:close/>
                  <a:moveTo>
                    <a:pt x="129399" y="60882"/>
                  </a:moveTo>
                  <a:cubicBezTo>
                    <a:pt x="132663" y="60882"/>
                    <a:pt x="135138" y="62066"/>
                    <a:pt x="136876" y="64455"/>
                  </a:cubicBezTo>
                  <a:cubicBezTo>
                    <a:pt x="138983" y="67341"/>
                    <a:pt x="137801" y="70275"/>
                    <a:pt x="134364" y="71115"/>
                  </a:cubicBezTo>
                  <a:cubicBezTo>
                    <a:pt x="134160" y="71165"/>
                    <a:pt x="133972" y="71191"/>
                    <a:pt x="133801" y="71191"/>
                  </a:cubicBezTo>
                  <a:cubicBezTo>
                    <a:pt x="133103" y="71191"/>
                    <a:pt x="132691" y="70765"/>
                    <a:pt x="132691" y="69883"/>
                  </a:cubicBezTo>
                  <a:cubicBezTo>
                    <a:pt x="132691" y="66532"/>
                    <a:pt x="131876" y="63493"/>
                    <a:pt x="129248" y="60889"/>
                  </a:cubicBezTo>
                  <a:lnTo>
                    <a:pt x="129248" y="60883"/>
                  </a:lnTo>
                  <a:cubicBezTo>
                    <a:pt x="129298" y="60883"/>
                    <a:pt x="129349" y="60882"/>
                    <a:pt x="129399" y="60882"/>
                  </a:cubicBezTo>
                  <a:close/>
                  <a:moveTo>
                    <a:pt x="67154" y="55577"/>
                  </a:moveTo>
                  <a:cubicBezTo>
                    <a:pt x="67454" y="55577"/>
                    <a:pt x="67755" y="55599"/>
                    <a:pt x="68055" y="55645"/>
                  </a:cubicBezTo>
                  <a:cubicBezTo>
                    <a:pt x="68272" y="55633"/>
                    <a:pt x="68485" y="55627"/>
                    <a:pt x="68696" y="55627"/>
                  </a:cubicBezTo>
                  <a:cubicBezTo>
                    <a:pt x="72335" y="55627"/>
                    <a:pt x="75150" y="57407"/>
                    <a:pt x="77368" y="60326"/>
                  </a:cubicBezTo>
                  <a:cubicBezTo>
                    <a:pt x="80149" y="63983"/>
                    <a:pt x="78728" y="68762"/>
                    <a:pt x="75805" y="71397"/>
                  </a:cubicBezTo>
                  <a:cubicBezTo>
                    <a:pt x="75297" y="71850"/>
                    <a:pt x="74513" y="72218"/>
                    <a:pt x="73851" y="72242"/>
                  </a:cubicBezTo>
                  <a:cubicBezTo>
                    <a:pt x="73527" y="72251"/>
                    <a:pt x="73204" y="72257"/>
                    <a:pt x="72882" y="72257"/>
                  </a:cubicBezTo>
                  <a:cubicBezTo>
                    <a:pt x="69845" y="72257"/>
                    <a:pt x="66932" y="71800"/>
                    <a:pt x="64134" y="70171"/>
                  </a:cubicBezTo>
                  <a:cubicBezTo>
                    <a:pt x="61304" y="68529"/>
                    <a:pt x="59950" y="64290"/>
                    <a:pt x="60452" y="61545"/>
                  </a:cubicBezTo>
                  <a:cubicBezTo>
                    <a:pt x="61117" y="57942"/>
                    <a:pt x="64062" y="55577"/>
                    <a:pt x="67154" y="55577"/>
                  </a:cubicBezTo>
                  <a:close/>
                  <a:moveTo>
                    <a:pt x="119498" y="54000"/>
                  </a:moveTo>
                  <a:cubicBezTo>
                    <a:pt x="119756" y="54000"/>
                    <a:pt x="120071" y="54033"/>
                    <a:pt x="120456" y="54089"/>
                  </a:cubicBezTo>
                  <a:cubicBezTo>
                    <a:pt x="123115" y="54475"/>
                    <a:pt x="126320" y="58102"/>
                    <a:pt x="126540" y="61116"/>
                  </a:cubicBezTo>
                  <a:cubicBezTo>
                    <a:pt x="126644" y="62519"/>
                    <a:pt x="126614" y="63928"/>
                    <a:pt x="126442" y="65325"/>
                  </a:cubicBezTo>
                  <a:cubicBezTo>
                    <a:pt x="125882" y="69732"/>
                    <a:pt x="121192" y="72699"/>
                    <a:pt x="116532" y="72699"/>
                  </a:cubicBezTo>
                  <a:cubicBezTo>
                    <a:pt x="115995" y="72699"/>
                    <a:pt x="115459" y="72660"/>
                    <a:pt x="114930" y="72579"/>
                  </a:cubicBezTo>
                  <a:cubicBezTo>
                    <a:pt x="113472" y="69216"/>
                    <a:pt x="111934" y="68376"/>
                    <a:pt x="106138" y="67776"/>
                  </a:cubicBezTo>
                  <a:cubicBezTo>
                    <a:pt x="106077" y="66648"/>
                    <a:pt x="106016" y="65521"/>
                    <a:pt x="105955" y="64431"/>
                  </a:cubicBezTo>
                  <a:cubicBezTo>
                    <a:pt x="108405" y="63775"/>
                    <a:pt x="110831" y="63095"/>
                    <a:pt x="113264" y="62470"/>
                  </a:cubicBezTo>
                  <a:cubicBezTo>
                    <a:pt x="116909" y="61545"/>
                    <a:pt x="118514" y="59511"/>
                    <a:pt x="118416" y="55853"/>
                  </a:cubicBezTo>
                  <a:cubicBezTo>
                    <a:pt x="118382" y="54450"/>
                    <a:pt x="118546" y="54000"/>
                    <a:pt x="119498" y="54000"/>
                  </a:cubicBezTo>
                  <a:close/>
                  <a:moveTo>
                    <a:pt x="8749" y="61324"/>
                  </a:moveTo>
                  <a:cubicBezTo>
                    <a:pt x="5790" y="64976"/>
                    <a:pt x="5196" y="68732"/>
                    <a:pt x="6586" y="72965"/>
                  </a:cubicBezTo>
                  <a:cubicBezTo>
                    <a:pt x="4454" y="72873"/>
                    <a:pt x="2757" y="72254"/>
                    <a:pt x="1820" y="70606"/>
                  </a:cubicBezTo>
                  <a:cubicBezTo>
                    <a:pt x="546" y="68364"/>
                    <a:pt x="1152" y="66024"/>
                    <a:pt x="2524" y="64081"/>
                  </a:cubicBezTo>
                  <a:cubicBezTo>
                    <a:pt x="3872" y="62176"/>
                    <a:pt x="6090" y="61655"/>
                    <a:pt x="8749" y="61324"/>
                  </a:cubicBezTo>
                  <a:close/>
                  <a:moveTo>
                    <a:pt x="79984" y="64198"/>
                  </a:moveTo>
                  <a:cubicBezTo>
                    <a:pt x="83886" y="65019"/>
                    <a:pt x="87814" y="65821"/>
                    <a:pt x="91728" y="66691"/>
                  </a:cubicBezTo>
                  <a:cubicBezTo>
                    <a:pt x="93138" y="67010"/>
                    <a:pt x="94590" y="67316"/>
                    <a:pt x="95882" y="67929"/>
                  </a:cubicBezTo>
                  <a:cubicBezTo>
                    <a:pt x="97653" y="68762"/>
                    <a:pt x="98370" y="70251"/>
                    <a:pt x="98063" y="71727"/>
                  </a:cubicBezTo>
                  <a:cubicBezTo>
                    <a:pt x="97821" y="72887"/>
                    <a:pt x="96285" y="74330"/>
                    <a:pt x="94776" y="74330"/>
                  </a:cubicBezTo>
                  <a:cubicBezTo>
                    <a:pt x="94683" y="74330"/>
                    <a:pt x="94590" y="74324"/>
                    <a:pt x="94498" y="74313"/>
                  </a:cubicBezTo>
                  <a:cubicBezTo>
                    <a:pt x="92549" y="74080"/>
                    <a:pt x="90540" y="73541"/>
                    <a:pt x="88794" y="72659"/>
                  </a:cubicBezTo>
                  <a:cubicBezTo>
                    <a:pt x="86147" y="71311"/>
                    <a:pt x="83758" y="69473"/>
                    <a:pt x="81166" y="68009"/>
                  </a:cubicBezTo>
                  <a:cubicBezTo>
                    <a:pt x="79641" y="67151"/>
                    <a:pt x="79432" y="66042"/>
                    <a:pt x="79984" y="64204"/>
                  </a:cubicBezTo>
                  <a:lnTo>
                    <a:pt x="79984" y="64198"/>
                  </a:lnTo>
                  <a:close/>
                  <a:moveTo>
                    <a:pt x="38888" y="66605"/>
                  </a:moveTo>
                  <a:cubicBezTo>
                    <a:pt x="39145" y="66605"/>
                    <a:pt x="39471" y="66737"/>
                    <a:pt x="39713" y="66851"/>
                  </a:cubicBezTo>
                  <a:cubicBezTo>
                    <a:pt x="41545" y="67684"/>
                    <a:pt x="43365" y="68554"/>
                    <a:pt x="45111" y="69375"/>
                  </a:cubicBezTo>
                  <a:cubicBezTo>
                    <a:pt x="42066" y="69755"/>
                    <a:pt x="41606" y="72150"/>
                    <a:pt x="41680" y="74956"/>
                  </a:cubicBezTo>
                  <a:cubicBezTo>
                    <a:pt x="41686" y="75293"/>
                    <a:pt x="41135" y="75906"/>
                    <a:pt x="40767" y="75961"/>
                  </a:cubicBezTo>
                  <a:cubicBezTo>
                    <a:pt x="40396" y="76021"/>
                    <a:pt x="40036" y="76050"/>
                    <a:pt x="39691" y="76050"/>
                  </a:cubicBezTo>
                  <a:cubicBezTo>
                    <a:pt x="37321" y="76050"/>
                    <a:pt x="35590" y="74670"/>
                    <a:pt x="35045" y="72328"/>
                  </a:cubicBezTo>
                  <a:cubicBezTo>
                    <a:pt x="34395" y="69516"/>
                    <a:pt x="36288" y="67733"/>
                    <a:pt x="38684" y="66642"/>
                  </a:cubicBezTo>
                  <a:cubicBezTo>
                    <a:pt x="38744" y="66616"/>
                    <a:pt x="38813" y="66605"/>
                    <a:pt x="38888" y="66605"/>
                  </a:cubicBezTo>
                  <a:close/>
                  <a:moveTo>
                    <a:pt x="60385" y="67175"/>
                  </a:moveTo>
                  <a:cubicBezTo>
                    <a:pt x="60844" y="68015"/>
                    <a:pt x="61236" y="68738"/>
                    <a:pt x="61708" y="69614"/>
                  </a:cubicBezTo>
                  <a:cubicBezTo>
                    <a:pt x="57003" y="72218"/>
                    <a:pt x="52677" y="75520"/>
                    <a:pt x="47353" y="76874"/>
                  </a:cubicBezTo>
                  <a:cubicBezTo>
                    <a:pt x="46726" y="77033"/>
                    <a:pt x="46098" y="77184"/>
                    <a:pt x="45488" y="77184"/>
                  </a:cubicBezTo>
                  <a:cubicBezTo>
                    <a:pt x="44685" y="77184"/>
                    <a:pt x="43914" y="76921"/>
                    <a:pt x="43218" y="76065"/>
                  </a:cubicBezTo>
                  <a:cubicBezTo>
                    <a:pt x="41974" y="74533"/>
                    <a:pt x="42605" y="73051"/>
                    <a:pt x="43218" y="71672"/>
                  </a:cubicBezTo>
                  <a:cubicBezTo>
                    <a:pt x="43506" y="71035"/>
                    <a:pt x="44437" y="70465"/>
                    <a:pt x="45178" y="70294"/>
                  </a:cubicBezTo>
                  <a:cubicBezTo>
                    <a:pt x="48542" y="69516"/>
                    <a:pt x="51942" y="68891"/>
                    <a:pt x="55324" y="68211"/>
                  </a:cubicBezTo>
                  <a:cubicBezTo>
                    <a:pt x="56960" y="67880"/>
                    <a:pt x="58602" y="67543"/>
                    <a:pt x="60378" y="67181"/>
                  </a:cubicBezTo>
                  <a:lnTo>
                    <a:pt x="60385" y="67175"/>
                  </a:lnTo>
                  <a:close/>
                  <a:moveTo>
                    <a:pt x="106565" y="68575"/>
                  </a:moveTo>
                  <a:cubicBezTo>
                    <a:pt x="106604" y="68575"/>
                    <a:pt x="106641" y="68578"/>
                    <a:pt x="106678" y="68584"/>
                  </a:cubicBezTo>
                  <a:cubicBezTo>
                    <a:pt x="108111" y="68830"/>
                    <a:pt x="109533" y="69154"/>
                    <a:pt x="110929" y="69552"/>
                  </a:cubicBezTo>
                  <a:cubicBezTo>
                    <a:pt x="113797" y="70386"/>
                    <a:pt x="115261" y="74301"/>
                    <a:pt x="113693" y="76849"/>
                  </a:cubicBezTo>
                  <a:cubicBezTo>
                    <a:pt x="112605" y="78610"/>
                    <a:pt x="110754" y="79557"/>
                    <a:pt x="108873" y="79557"/>
                  </a:cubicBezTo>
                  <a:cubicBezTo>
                    <a:pt x="107607" y="79557"/>
                    <a:pt x="106326" y="79128"/>
                    <a:pt x="105256" y="78228"/>
                  </a:cubicBezTo>
                  <a:cubicBezTo>
                    <a:pt x="104980" y="77995"/>
                    <a:pt x="104864" y="77450"/>
                    <a:pt x="104864" y="77045"/>
                  </a:cubicBezTo>
                  <a:cubicBezTo>
                    <a:pt x="104858" y="74797"/>
                    <a:pt x="104098" y="72904"/>
                    <a:pt x="102597" y="71678"/>
                  </a:cubicBezTo>
                  <a:cubicBezTo>
                    <a:pt x="103553" y="70802"/>
                    <a:pt x="104490" y="69908"/>
                    <a:pt x="105483" y="69075"/>
                  </a:cubicBezTo>
                  <a:cubicBezTo>
                    <a:pt x="105775" y="68832"/>
                    <a:pt x="106216" y="68575"/>
                    <a:pt x="106565" y="68575"/>
                  </a:cubicBezTo>
                  <a:close/>
                  <a:moveTo>
                    <a:pt x="12848" y="59676"/>
                  </a:moveTo>
                  <a:cubicBezTo>
                    <a:pt x="13919" y="64049"/>
                    <a:pt x="16163" y="67152"/>
                    <a:pt x="21373" y="67152"/>
                  </a:cubicBezTo>
                  <a:cubicBezTo>
                    <a:pt x="21675" y="67152"/>
                    <a:pt x="21986" y="67141"/>
                    <a:pt x="22307" y="67120"/>
                  </a:cubicBezTo>
                  <a:lnTo>
                    <a:pt x="22307" y="67120"/>
                  </a:lnTo>
                  <a:cubicBezTo>
                    <a:pt x="19532" y="68713"/>
                    <a:pt x="16916" y="69614"/>
                    <a:pt x="15972" y="72493"/>
                  </a:cubicBezTo>
                  <a:cubicBezTo>
                    <a:pt x="15121" y="75079"/>
                    <a:pt x="15072" y="77646"/>
                    <a:pt x="15844" y="80562"/>
                  </a:cubicBezTo>
                  <a:cubicBezTo>
                    <a:pt x="14998" y="80342"/>
                    <a:pt x="14257" y="80354"/>
                    <a:pt x="13797" y="79998"/>
                  </a:cubicBezTo>
                  <a:cubicBezTo>
                    <a:pt x="9748" y="76849"/>
                    <a:pt x="6280" y="73369"/>
                    <a:pt x="6752" y="67598"/>
                  </a:cubicBezTo>
                  <a:cubicBezTo>
                    <a:pt x="7003" y="64522"/>
                    <a:pt x="10005" y="60387"/>
                    <a:pt x="12848" y="59676"/>
                  </a:cubicBezTo>
                  <a:close/>
                  <a:moveTo>
                    <a:pt x="7126" y="74527"/>
                  </a:moveTo>
                  <a:lnTo>
                    <a:pt x="13099" y="80948"/>
                  </a:lnTo>
                  <a:cubicBezTo>
                    <a:pt x="12301" y="81238"/>
                    <a:pt x="11456" y="81376"/>
                    <a:pt x="10634" y="81376"/>
                  </a:cubicBezTo>
                  <a:cubicBezTo>
                    <a:pt x="8694" y="81376"/>
                    <a:pt x="6884" y="80604"/>
                    <a:pt x="6127" y="79226"/>
                  </a:cubicBezTo>
                  <a:cubicBezTo>
                    <a:pt x="5153" y="77450"/>
                    <a:pt x="5527" y="75906"/>
                    <a:pt x="7126" y="74527"/>
                  </a:cubicBezTo>
                  <a:close/>
                  <a:moveTo>
                    <a:pt x="127545" y="61183"/>
                  </a:moveTo>
                  <a:cubicBezTo>
                    <a:pt x="131104" y="62268"/>
                    <a:pt x="132042" y="67451"/>
                    <a:pt x="131962" y="71433"/>
                  </a:cubicBezTo>
                  <a:cubicBezTo>
                    <a:pt x="131883" y="75881"/>
                    <a:pt x="126895" y="81377"/>
                    <a:pt x="122699" y="82345"/>
                  </a:cubicBezTo>
                  <a:cubicBezTo>
                    <a:pt x="123379" y="78075"/>
                    <a:pt x="120916" y="75685"/>
                    <a:pt x="117467" y="73835"/>
                  </a:cubicBezTo>
                  <a:cubicBezTo>
                    <a:pt x="123697" y="72242"/>
                    <a:pt x="127992" y="70000"/>
                    <a:pt x="127545" y="61183"/>
                  </a:cubicBezTo>
                  <a:close/>
                  <a:moveTo>
                    <a:pt x="99191" y="71838"/>
                  </a:moveTo>
                  <a:cubicBezTo>
                    <a:pt x="101102" y="71985"/>
                    <a:pt x="102824" y="72322"/>
                    <a:pt x="103510" y="74540"/>
                  </a:cubicBezTo>
                  <a:cubicBezTo>
                    <a:pt x="104251" y="76923"/>
                    <a:pt x="104012" y="79122"/>
                    <a:pt x="102499" y="81064"/>
                  </a:cubicBezTo>
                  <a:cubicBezTo>
                    <a:pt x="101817" y="81942"/>
                    <a:pt x="100360" y="82386"/>
                    <a:pt x="98793" y="82386"/>
                  </a:cubicBezTo>
                  <a:cubicBezTo>
                    <a:pt x="97799" y="82386"/>
                    <a:pt x="96761" y="82208"/>
                    <a:pt x="95846" y="81849"/>
                  </a:cubicBezTo>
                  <a:cubicBezTo>
                    <a:pt x="94559" y="81346"/>
                    <a:pt x="93640" y="80544"/>
                    <a:pt x="92856" y="79331"/>
                  </a:cubicBezTo>
                  <a:cubicBezTo>
                    <a:pt x="91563" y="77321"/>
                    <a:pt x="89933" y="75532"/>
                    <a:pt x="88340" y="73510"/>
                  </a:cubicBezTo>
                  <a:lnTo>
                    <a:pt x="88340" y="73510"/>
                  </a:lnTo>
                  <a:cubicBezTo>
                    <a:pt x="90342" y="74540"/>
                    <a:pt x="92341" y="75452"/>
                    <a:pt x="94190" y="75452"/>
                  </a:cubicBezTo>
                  <a:cubicBezTo>
                    <a:pt x="96060" y="75452"/>
                    <a:pt x="97777" y="74520"/>
                    <a:pt x="99191" y="71838"/>
                  </a:cubicBezTo>
                  <a:close/>
                  <a:moveTo>
                    <a:pt x="132892" y="71757"/>
                  </a:moveTo>
                  <a:cubicBezTo>
                    <a:pt x="134399" y="73175"/>
                    <a:pt x="136178" y="74058"/>
                    <a:pt x="136496" y="76206"/>
                  </a:cubicBezTo>
                  <a:cubicBezTo>
                    <a:pt x="136900" y="78914"/>
                    <a:pt x="135375" y="81022"/>
                    <a:pt x="133506" y="82222"/>
                  </a:cubicBezTo>
                  <a:cubicBezTo>
                    <a:pt x="131898" y="83254"/>
                    <a:pt x="130097" y="83654"/>
                    <a:pt x="128193" y="83654"/>
                  </a:cubicBezTo>
                  <a:cubicBezTo>
                    <a:pt x="126819" y="83654"/>
                    <a:pt x="125391" y="83446"/>
                    <a:pt x="123942" y="83117"/>
                  </a:cubicBezTo>
                  <a:cubicBezTo>
                    <a:pt x="128554" y="80526"/>
                    <a:pt x="131819" y="77194"/>
                    <a:pt x="132892" y="71757"/>
                  </a:cubicBezTo>
                  <a:close/>
                  <a:moveTo>
                    <a:pt x="23208" y="67953"/>
                  </a:moveTo>
                  <a:cubicBezTo>
                    <a:pt x="25361" y="70291"/>
                    <a:pt x="26835" y="71339"/>
                    <a:pt x="28830" y="71339"/>
                  </a:cubicBezTo>
                  <a:cubicBezTo>
                    <a:pt x="30151" y="71339"/>
                    <a:pt x="31700" y="70880"/>
                    <a:pt x="33826" y="70030"/>
                  </a:cubicBezTo>
                  <a:lnTo>
                    <a:pt x="35155" y="75354"/>
                  </a:lnTo>
                  <a:cubicBezTo>
                    <a:pt x="33342" y="76488"/>
                    <a:pt x="31216" y="77750"/>
                    <a:pt x="29169" y="79116"/>
                  </a:cubicBezTo>
                  <a:cubicBezTo>
                    <a:pt x="27025" y="80556"/>
                    <a:pt x="25898" y="82486"/>
                    <a:pt x="26768" y="85237"/>
                  </a:cubicBezTo>
                  <a:cubicBezTo>
                    <a:pt x="26062" y="85484"/>
                    <a:pt x="25353" y="85595"/>
                    <a:pt x="24654" y="85595"/>
                  </a:cubicBezTo>
                  <a:cubicBezTo>
                    <a:pt x="20603" y="85595"/>
                    <a:pt x="16911" y="81857"/>
                    <a:pt x="16383" y="79171"/>
                  </a:cubicBezTo>
                  <a:cubicBezTo>
                    <a:pt x="15421" y="74245"/>
                    <a:pt x="16487" y="69981"/>
                    <a:pt x="23208" y="67953"/>
                  </a:cubicBezTo>
                  <a:close/>
                  <a:moveTo>
                    <a:pt x="62441" y="70445"/>
                  </a:moveTo>
                  <a:cubicBezTo>
                    <a:pt x="62998" y="70445"/>
                    <a:pt x="63720" y="70750"/>
                    <a:pt x="64330" y="70839"/>
                  </a:cubicBezTo>
                  <a:cubicBezTo>
                    <a:pt x="64348" y="71047"/>
                    <a:pt x="64379" y="71256"/>
                    <a:pt x="64404" y="71464"/>
                  </a:cubicBezTo>
                  <a:cubicBezTo>
                    <a:pt x="61518" y="74993"/>
                    <a:pt x="58675" y="78559"/>
                    <a:pt x="55728" y="82032"/>
                  </a:cubicBezTo>
                  <a:cubicBezTo>
                    <a:pt x="54699" y="83252"/>
                    <a:pt x="53566" y="84483"/>
                    <a:pt x="52224" y="85292"/>
                  </a:cubicBezTo>
                  <a:cubicBezTo>
                    <a:pt x="51533" y="85705"/>
                    <a:pt x="50878" y="85901"/>
                    <a:pt x="50270" y="85901"/>
                  </a:cubicBezTo>
                  <a:cubicBezTo>
                    <a:pt x="49101" y="85901"/>
                    <a:pt x="48105" y="85180"/>
                    <a:pt x="47359" y="83895"/>
                  </a:cubicBezTo>
                  <a:cubicBezTo>
                    <a:pt x="46226" y="81941"/>
                    <a:pt x="46606" y="79453"/>
                    <a:pt x="48401" y="78381"/>
                  </a:cubicBezTo>
                  <a:cubicBezTo>
                    <a:pt x="52886" y="75698"/>
                    <a:pt x="57407" y="73069"/>
                    <a:pt x="61984" y="70545"/>
                  </a:cubicBezTo>
                  <a:cubicBezTo>
                    <a:pt x="62115" y="70473"/>
                    <a:pt x="62270" y="70445"/>
                    <a:pt x="62441" y="70445"/>
                  </a:cubicBezTo>
                  <a:close/>
                  <a:moveTo>
                    <a:pt x="79316" y="67659"/>
                  </a:moveTo>
                  <a:cubicBezTo>
                    <a:pt x="83825" y="71764"/>
                    <a:pt x="89437" y="74478"/>
                    <a:pt x="92384" y="80054"/>
                  </a:cubicBezTo>
                  <a:cubicBezTo>
                    <a:pt x="92654" y="80550"/>
                    <a:pt x="92899" y="81052"/>
                    <a:pt x="93107" y="81573"/>
                  </a:cubicBezTo>
                  <a:cubicBezTo>
                    <a:pt x="93566" y="82743"/>
                    <a:pt x="94063" y="84018"/>
                    <a:pt x="92911" y="84998"/>
                  </a:cubicBezTo>
                  <a:cubicBezTo>
                    <a:pt x="92152" y="85651"/>
                    <a:pt x="91266" y="86028"/>
                    <a:pt x="90357" y="86028"/>
                  </a:cubicBezTo>
                  <a:cubicBezTo>
                    <a:pt x="89792" y="86028"/>
                    <a:pt x="89218" y="85882"/>
                    <a:pt x="88659" y="85568"/>
                  </a:cubicBezTo>
                  <a:cubicBezTo>
                    <a:pt x="87605" y="84979"/>
                    <a:pt x="86545" y="84171"/>
                    <a:pt x="85865" y="83197"/>
                  </a:cubicBezTo>
                  <a:cubicBezTo>
                    <a:pt x="83163" y="79324"/>
                    <a:pt x="80609" y="75348"/>
                    <a:pt x="78029" y="71397"/>
                  </a:cubicBezTo>
                  <a:cubicBezTo>
                    <a:pt x="77858" y="71133"/>
                    <a:pt x="77784" y="70655"/>
                    <a:pt x="77901" y="70380"/>
                  </a:cubicBezTo>
                  <a:cubicBezTo>
                    <a:pt x="78274" y="69522"/>
                    <a:pt x="78758" y="68707"/>
                    <a:pt x="79310" y="67659"/>
                  </a:cubicBezTo>
                  <a:close/>
                  <a:moveTo>
                    <a:pt x="42440" y="77560"/>
                  </a:moveTo>
                  <a:lnTo>
                    <a:pt x="47525" y="77995"/>
                  </a:lnTo>
                  <a:cubicBezTo>
                    <a:pt x="44523" y="80819"/>
                    <a:pt x="45497" y="85310"/>
                    <a:pt x="49730" y="86744"/>
                  </a:cubicBezTo>
                  <a:cubicBezTo>
                    <a:pt x="48413" y="87991"/>
                    <a:pt x="47041" y="88537"/>
                    <a:pt x="45700" y="88537"/>
                  </a:cubicBezTo>
                  <a:cubicBezTo>
                    <a:pt x="43992" y="88537"/>
                    <a:pt x="42333" y="87651"/>
                    <a:pt x="40902" y="86199"/>
                  </a:cubicBezTo>
                  <a:cubicBezTo>
                    <a:pt x="38212" y="83460"/>
                    <a:pt x="38892" y="80580"/>
                    <a:pt x="42440" y="77560"/>
                  </a:cubicBezTo>
                  <a:close/>
                  <a:moveTo>
                    <a:pt x="115592" y="73755"/>
                  </a:moveTo>
                  <a:cubicBezTo>
                    <a:pt x="117105" y="74754"/>
                    <a:pt x="118821" y="75550"/>
                    <a:pt x="120089" y="76806"/>
                  </a:cubicBezTo>
                  <a:cubicBezTo>
                    <a:pt x="123232" y="79919"/>
                    <a:pt x="121963" y="85966"/>
                    <a:pt x="117926" y="87792"/>
                  </a:cubicBezTo>
                  <a:cubicBezTo>
                    <a:pt x="117166" y="88135"/>
                    <a:pt x="116358" y="88392"/>
                    <a:pt x="115555" y="88643"/>
                  </a:cubicBezTo>
                  <a:cubicBezTo>
                    <a:pt x="114828" y="88873"/>
                    <a:pt x="114250" y="88998"/>
                    <a:pt x="113773" y="88998"/>
                  </a:cubicBezTo>
                  <a:cubicBezTo>
                    <a:pt x="112662" y="88998"/>
                    <a:pt x="112105" y="88322"/>
                    <a:pt x="111518" y="86732"/>
                  </a:cubicBezTo>
                  <a:cubicBezTo>
                    <a:pt x="110206" y="83203"/>
                    <a:pt x="107125" y="81836"/>
                    <a:pt x="103902" y="80519"/>
                  </a:cubicBezTo>
                  <a:lnTo>
                    <a:pt x="104582" y="79006"/>
                  </a:lnTo>
                  <a:cubicBezTo>
                    <a:pt x="106245" y="79707"/>
                    <a:pt x="107889" y="80525"/>
                    <a:pt x="109573" y="80525"/>
                  </a:cubicBezTo>
                  <a:cubicBezTo>
                    <a:pt x="110272" y="80525"/>
                    <a:pt x="110978" y="80384"/>
                    <a:pt x="111695" y="80035"/>
                  </a:cubicBezTo>
                  <a:cubicBezTo>
                    <a:pt x="114060" y="78889"/>
                    <a:pt x="115145" y="76764"/>
                    <a:pt x="115145" y="74092"/>
                  </a:cubicBezTo>
                  <a:lnTo>
                    <a:pt x="115592" y="73755"/>
                  </a:lnTo>
                  <a:close/>
                  <a:moveTo>
                    <a:pt x="36325" y="76071"/>
                  </a:moveTo>
                  <a:cubicBezTo>
                    <a:pt x="36380" y="76071"/>
                    <a:pt x="36433" y="76075"/>
                    <a:pt x="36484" y="76083"/>
                  </a:cubicBezTo>
                  <a:cubicBezTo>
                    <a:pt x="38163" y="76359"/>
                    <a:pt x="39836" y="76702"/>
                    <a:pt x="41576" y="77033"/>
                  </a:cubicBezTo>
                  <a:cubicBezTo>
                    <a:pt x="39248" y="79251"/>
                    <a:pt x="37489" y="81769"/>
                    <a:pt x="39186" y="85371"/>
                  </a:cubicBezTo>
                  <a:cubicBezTo>
                    <a:pt x="37495" y="86548"/>
                    <a:pt x="35951" y="87773"/>
                    <a:pt x="34261" y="88741"/>
                  </a:cubicBezTo>
                  <a:cubicBezTo>
                    <a:pt x="33702" y="89062"/>
                    <a:pt x="32949" y="89249"/>
                    <a:pt x="32253" y="89249"/>
                  </a:cubicBezTo>
                  <a:cubicBezTo>
                    <a:pt x="32018" y="89249"/>
                    <a:pt x="31789" y="89227"/>
                    <a:pt x="31577" y="89182"/>
                  </a:cubicBezTo>
                  <a:cubicBezTo>
                    <a:pt x="29114" y="88668"/>
                    <a:pt x="28134" y="86652"/>
                    <a:pt x="27503" y="84483"/>
                  </a:cubicBezTo>
                  <a:cubicBezTo>
                    <a:pt x="26939" y="82547"/>
                    <a:pt x="27779" y="81089"/>
                    <a:pt x="29378" y="80060"/>
                  </a:cubicBezTo>
                  <a:cubicBezTo>
                    <a:pt x="31363" y="78785"/>
                    <a:pt x="33372" y="77566"/>
                    <a:pt x="35394" y="76353"/>
                  </a:cubicBezTo>
                  <a:cubicBezTo>
                    <a:pt x="35660" y="76197"/>
                    <a:pt x="36014" y="76071"/>
                    <a:pt x="36325" y="76071"/>
                  </a:cubicBezTo>
                  <a:close/>
                  <a:moveTo>
                    <a:pt x="77088" y="71614"/>
                  </a:moveTo>
                  <a:cubicBezTo>
                    <a:pt x="79801" y="76281"/>
                    <a:pt x="83103" y="80643"/>
                    <a:pt x="84744" y="85911"/>
                  </a:cubicBezTo>
                  <a:cubicBezTo>
                    <a:pt x="85375" y="87932"/>
                    <a:pt x="84695" y="89734"/>
                    <a:pt x="83096" y="90591"/>
                  </a:cubicBezTo>
                  <a:cubicBezTo>
                    <a:pt x="82569" y="90875"/>
                    <a:pt x="81914" y="91016"/>
                    <a:pt x="81237" y="91016"/>
                  </a:cubicBezTo>
                  <a:cubicBezTo>
                    <a:pt x="79834" y="91016"/>
                    <a:pt x="78339" y="90409"/>
                    <a:pt x="77698" y="89195"/>
                  </a:cubicBezTo>
                  <a:cubicBezTo>
                    <a:pt x="76596" y="87118"/>
                    <a:pt x="75830" y="84771"/>
                    <a:pt x="75407" y="82455"/>
                  </a:cubicBezTo>
                  <a:cubicBezTo>
                    <a:pt x="74911" y="79704"/>
                    <a:pt x="74917" y="76862"/>
                    <a:pt x="74739" y="74056"/>
                  </a:cubicBezTo>
                  <a:cubicBezTo>
                    <a:pt x="74721" y="73719"/>
                    <a:pt x="74837" y="73259"/>
                    <a:pt x="75070" y="73051"/>
                  </a:cubicBezTo>
                  <a:cubicBezTo>
                    <a:pt x="75633" y="72549"/>
                    <a:pt x="76299" y="72158"/>
                    <a:pt x="77088" y="71614"/>
                  </a:cubicBezTo>
                  <a:close/>
                  <a:moveTo>
                    <a:pt x="65790" y="71996"/>
                  </a:moveTo>
                  <a:cubicBezTo>
                    <a:pt x="66070" y="71996"/>
                    <a:pt x="66384" y="72095"/>
                    <a:pt x="66756" y="72291"/>
                  </a:cubicBezTo>
                  <a:cubicBezTo>
                    <a:pt x="67283" y="72573"/>
                    <a:pt x="67896" y="72671"/>
                    <a:pt x="68845" y="72977"/>
                  </a:cubicBezTo>
                  <a:cubicBezTo>
                    <a:pt x="67093" y="77897"/>
                    <a:pt x="65513" y="82786"/>
                    <a:pt x="63546" y="87522"/>
                  </a:cubicBezTo>
                  <a:cubicBezTo>
                    <a:pt x="62982" y="88882"/>
                    <a:pt x="61469" y="90052"/>
                    <a:pt x="60115" y="90818"/>
                  </a:cubicBezTo>
                  <a:cubicBezTo>
                    <a:pt x="59714" y="91045"/>
                    <a:pt x="59278" y="91145"/>
                    <a:pt x="58839" y="91145"/>
                  </a:cubicBezTo>
                  <a:cubicBezTo>
                    <a:pt x="57720" y="91145"/>
                    <a:pt x="56576" y="90493"/>
                    <a:pt x="55912" y="89605"/>
                  </a:cubicBezTo>
                  <a:cubicBezTo>
                    <a:pt x="54858" y="88196"/>
                    <a:pt x="54503" y="85384"/>
                    <a:pt x="55440" y="84177"/>
                  </a:cubicBezTo>
                  <a:cubicBezTo>
                    <a:pt x="57162" y="81953"/>
                    <a:pt x="59043" y="79845"/>
                    <a:pt x="60826" y="77664"/>
                  </a:cubicBezTo>
                  <a:cubicBezTo>
                    <a:pt x="62069" y="76145"/>
                    <a:pt x="63380" y="74644"/>
                    <a:pt x="64447" y="72996"/>
                  </a:cubicBezTo>
                  <a:cubicBezTo>
                    <a:pt x="64881" y="72324"/>
                    <a:pt x="65280" y="71996"/>
                    <a:pt x="65790" y="71996"/>
                  </a:cubicBezTo>
                  <a:close/>
                  <a:moveTo>
                    <a:pt x="15158" y="81438"/>
                  </a:moveTo>
                  <a:cubicBezTo>
                    <a:pt x="13970" y="84739"/>
                    <a:pt x="13498" y="87966"/>
                    <a:pt x="14623" y="91340"/>
                  </a:cubicBezTo>
                  <a:lnTo>
                    <a:pt x="14623" y="91340"/>
                  </a:lnTo>
                  <a:cubicBezTo>
                    <a:pt x="13794" y="91756"/>
                    <a:pt x="13048" y="91936"/>
                    <a:pt x="12389" y="91936"/>
                  </a:cubicBezTo>
                  <a:cubicBezTo>
                    <a:pt x="10732" y="91936"/>
                    <a:pt x="9619" y="90802"/>
                    <a:pt x="9111" y="89440"/>
                  </a:cubicBezTo>
                  <a:cubicBezTo>
                    <a:pt x="8204" y="87020"/>
                    <a:pt x="8057" y="84961"/>
                    <a:pt x="10869" y="83399"/>
                  </a:cubicBezTo>
                  <a:cubicBezTo>
                    <a:pt x="12247" y="82633"/>
                    <a:pt x="13675" y="81977"/>
                    <a:pt x="15158" y="81438"/>
                  </a:cubicBezTo>
                  <a:close/>
                  <a:moveTo>
                    <a:pt x="94381" y="83049"/>
                  </a:moveTo>
                  <a:cubicBezTo>
                    <a:pt x="96238" y="84067"/>
                    <a:pt x="97751" y="87240"/>
                    <a:pt x="97249" y="89011"/>
                  </a:cubicBezTo>
                  <a:cubicBezTo>
                    <a:pt x="96696" y="90941"/>
                    <a:pt x="94582" y="92649"/>
                    <a:pt x="92417" y="92649"/>
                  </a:cubicBezTo>
                  <a:cubicBezTo>
                    <a:pt x="92253" y="92649"/>
                    <a:pt x="92089" y="92640"/>
                    <a:pt x="91925" y="92619"/>
                  </a:cubicBezTo>
                  <a:cubicBezTo>
                    <a:pt x="90258" y="92417"/>
                    <a:pt x="88579" y="91817"/>
                    <a:pt x="87072" y="91063"/>
                  </a:cubicBezTo>
                  <a:cubicBezTo>
                    <a:pt x="85908" y="90481"/>
                    <a:pt x="85449" y="89391"/>
                    <a:pt x="85694" y="87804"/>
                  </a:cubicBezTo>
                  <a:cubicBezTo>
                    <a:pt x="85902" y="86419"/>
                    <a:pt x="85216" y="84900"/>
                    <a:pt x="84867" y="83111"/>
                  </a:cubicBezTo>
                  <a:lnTo>
                    <a:pt x="84867" y="83111"/>
                  </a:lnTo>
                  <a:cubicBezTo>
                    <a:pt x="86370" y="85347"/>
                    <a:pt x="88065" y="86900"/>
                    <a:pt x="90319" y="86900"/>
                  </a:cubicBezTo>
                  <a:cubicBezTo>
                    <a:pt x="91023" y="86900"/>
                    <a:pt x="91781" y="86749"/>
                    <a:pt x="92605" y="86419"/>
                  </a:cubicBezTo>
                  <a:cubicBezTo>
                    <a:pt x="94075" y="85831"/>
                    <a:pt x="94345" y="84477"/>
                    <a:pt x="94381" y="83049"/>
                  </a:cubicBezTo>
                  <a:close/>
                  <a:moveTo>
                    <a:pt x="70551" y="72897"/>
                  </a:moveTo>
                  <a:cubicBezTo>
                    <a:pt x="71052" y="72897"/>
                    <a:pt x="71600" y="73061"/>
                    <a:pt x="72097" y="73061"/>
                  </a:cubicBezTo>
                  <a:cubicBezTo>
                    <a:pt x="72196" y="73061"/>
                    <a:pt x="72293" y="73054"/>
                    <a:pt x="72387" y="73039"/>
                  </a:cubicBezTo>
                  <a:cubicBezTo>
                    <a:pt x="72497" y="73020"/>
                    <a:pt x="72599" y="73012"/>
                    <a:pt x="72693" y="73012"/>
                  </a:cubicBezTo>
                  <a:cubicBezTo>
                    <a:pt x="73676" y="73012"/>
                    <a:pt x="73846" y="73949"/>
                    <a:pt x="73918" y="74754"/>
                  </a:cubicBezTo>
                  <a:cubicBezTo>
                    <a:pt x="74102" y="76825"/>
                    <a:pt x="74182" y="78908"/>
                    <a:pt x="74323" y="80985"/>
                  </a:cubicBezTo>
                  <a:cubicBezTo>
                    <a:pt x="74421" y="82437"/>
                    <a:pt x="74543" y="83883"/>
                    <a:pt x="74709" y="86039"/>
                  </a:cubicBezTo>
                  <a:cubicBezTo>
                    <a:pt x="74457" y="87191"/>
                    <a:pt x="74176" y="89023"/>
                    <a:pt x="73643" y="90781"/>
                  </a:cubicBezTo>
                  <a:cubicBezTo>
                    <a:pt x="73226" y="92147"/>
                    <a:pt x="72307" y="92852"/>
                    <a:pt x="71200" y="92852"/>
                  </a:cubicBezTo>
                  <a:cubicBezTo>
                    <a:pt x="70599" y="92852"/>
                    <a:pt x="69942" y="92644"/>
                    <a:pt x="69280" y="92221"/>
                  </a:cubicBezTo>
                  <a:cubicBezTo>
                    <a:pt x="65923" y="90077"/>
                    <a:pt x="65488" y="87926"/>
                    <a:pt x="66266" y="83736"/>
                  </a:cubicBezTo>
                  <a:cubicBezTo>
                    <a:pt x="66873" y="80507"/>
                    <a:pt x="68257" y="77431"/>
                    <a:pt x="69103" y="74239"/>
                  </a:cubicBezTo>
                  <a:cubicBezTo>
                    <a:pt x="69394" y="73143"/>
                    <a:pt x="69937" y="72897"/>
                    <a:pt x="70551" y="72897"/>
                  </a:cubicBezTo>
                  <a:close/>
                  <a:moveTo>
                    <a:pt x="103726" y="81475"/>
                  </a:moveTo>
                  <a:cubicBezTo>
                    <a:pt x="103775" y="81475"/>
                    <a:pt x="103821" y="81480"/>
                    <a:pt x="103859" y="81493"/>
                  </a:cubicBezTo>
                  <a:cubicBezTo>
                    <a:pt x="106659" y="82467"/>
                    <a:pt x="109398" y="83632"/>
                    <a:pt x="110580" y="86627"/>
                  </a:cubicBezTo>
                  <a:cubicBezTo>
                    <a:pt x="111891" y="89948"/>
                    <a:pt x="108944" y="93593"/>
                    <a:pt x="104956" y="94071"/>
                  </a:cubicBezTo>
                  <a:cubicBezTo>
                    <a:pt x="104707" y="94101"/>
                    <a:pt x="104466" y="94115"/>
                    <a:pt x="104233" y="94115"/>
                  </a:cubicBezTo>
                  <a:cubicBezTo>
                    <a:pt x="101418" y="94115"/>
                    <a:pt x="99685" y="92078"/>
                    <a:pt x="97518" y="90726"/>
                  </a:cubicBezTo>
                  <a:cubicBezTo>
                    <a:pt x="98860" y="87497"/>
                    <a:pt x="97475" y="85163"/>
                    <a:pt x="95723" y="82945"/>
                  </a:cubicBezTo>
                  <a:lnTo>
                    <a:pt x="95723" y="82945"/>
                  </a:lnTo>
                  <a:cubicBezTo>
                    <a:pt x="96938" y="82997"/>
                    <a:pt x="98159" y="83223"/>
                    <a:pt x="99332" y="83223"/>
                  </a:cubicBezTo>
                  <a:cubicBezTo>
                    <a:pt x="100679" y="83223"/>
                    <a:pt x="101963" y="82925"/>
                    <a:pt x="103106" y="81720"/>
                  </a:cubicBezTo>
                  <a:cubicBezTo>
                    <a:pt x="103235" y="81581"/>
                    <a:pt x="103516" y="81475"/>
                    <a:pt x="103726" y="81475"/>
                  </a:cubicBezTo>
                  <a:close/>
                  <a:moveTo>
                    <a:pt x="53841" y="85568"/>
                  </a:moveTo>
                  <a:cubicBezTo>
                    <a:pt x="54510" y="90623"/>
                    <a:pt x="56290" y="91993"/>
                    <a:pt x="58756" y="91993"/>
                  </a:cubicBezTo>
                  <a:cubicBezTo>
                    <a:pt x="59248" y="91993"/>
                    <a:pt x="59767" y="91938"/>
                    <a:pt x="60311" y="91847"/>
                  </a:cubicBezTo>
                  <a:lnTo>
                    <a:pt x="60311" y="91847"/>
                  </a:lnTo>
                  <a:cubicBezTo>
                    <a:pt x="59776" y="93630"/>
                    <a:pt x="57493" y="94401"/>
                    <a:pt x="55509" y="94401"/>
                  </a:cubicBezTo>
                  <a:cubicBezTo>
                    <a:pt x="55086" y="94401"/>
                    <a:pt x="54677" y="94366"/>
                    <a:pt x="54301" y="94298"/>
                  </a:cubicBezTo>
                  <a:cubicBezTo>
                    <a:pt x="52518" y="93979"/>
                    <a:pt x="51072" y="91860"/>
                    <a:pt x="50882" y="89446"/>
                  </a:cubicBezTo>
                  <a:cubicBezTo>
                    <a:pt x="50711" y="87344"/>
                    <a:pt x="51317" y="86554"/>
                    <a:pt x="53841" y="85568"/>
                  </a:cubicBezTo>
                  <a:close/>
                  <a:moveTo>
                    <a:pt x="125099" y="84673"/>
                  </a:moveTo>
                  <a:cubicBezTo>
                    <a:pt x="126747" y="84673"/>
                    <a:pt x="129626" y="88031"/>
                    <a:pt x="130247" y="90585"/>
                  </a:cubicBezTo>
                  <a:cubicBezTo>
                    <a:pt x="130651" y="92227"/>
                    <a:pt x="128936" y="95781"/>
                    <a:pt x="126234" y="96320"/>
                  </a:cubicBezTo>
                  <a:cubicBezTo>
                    <a:pt x="128611" y="92037"/>
                    <a:pt x="127588" y="88282"/>
                    <a:pt x="125064" y="84673"/>
                  </a:cubicBezTo>
                  <a:cubicBezTo>
                    <a:pt x="125075" y="84673"/>
                    <a:pt x="125087" y="84673"/>
                    <a:pt x="125099" y="84673"/>
                  </a:cubicBezTo>
                  <a:close/>
                  <a:moveTo>
                    <a:pt x="16365" y="81597"/>
                  </a:moveTo>
                  <a:cubicBezTo>
                    <a:pt x="18672" y="84019"/>
                    <a:pt x="20876" y="86388"/>
                    <a:pt x="24342" y="86388"/>
                  </a:cubicBezTo>
                  <a:cubicBezTo>
                    <a:pt x="24989" y="86388"/>
                    <a:pt x="25680" y="86305"/>
                    <a:pt x="26425" y="86125"/>
                  </a:cubicBezTo>
                  <a:lnTo>
                    <a:pt x="26425" y="86125"/>
                  </a:lnTo>
                  <a:cubicBezTo>
                    <a:pt x="22646" y="89775"/>
                    <a:pt x="21830" y="93468"/>
                    <a:pt x="25188" y="97705"/>
                  </a:cubicBezTo>
                  <a:lnTo>
                    <a:pt x="25188" y="97705"/>
                  </a:lnTo>
                  <a:cubicBezTo>
                    <a:pt x="24932" y="97723"/>
                    <a:pt x="24682" y="97732"/>
                    <a:pt x="24439" y="97732"/>
                  </a:cubicBezTo>
                  <a:cubicBezTo>
                    <a:pt x="19990" y="97732"/>
                    <a:pt x="17810" y="94740"/>
                    <a:pt x="15899" y="91523"/>
                  </a:cubicBezTo>
                  <a:cubicBezTo>
                    <a:pt x="13945" y="88227"/>
                    <a:pt x="14937" y="84973"/>
                    <a:pt x="16365" y="81597"/>
                  </a:cubicBezTo>
                  <a:close/>
                  <a:moveTo>
                    <a:pt x="75309" y="86842"/>
                  </a:moveTo>
                  <a:cubicBezTo>
                    <a:pt x="76731" y="90383"/>
                    <a:pt x="79051" y="91883"/>
                    <a:pt x="81302" y="91883"/>
                  </a:cubicBezTo>
                  <a:cubicBezTo>
                    <a:pt x="82630" y="91883"/>
                    <a:pt x="83934" y="91361"/>
                    <a:pt x="85014" y="90426"/>
                  </a:cubicBezTo>
                  <a:cubicBezTo>
                    <a:pt x="86178" y="91939"/>
                    <a:pt x="86233" y="93514"/>
                    <a:pt x="85253" y="95107"/>
                  </a:cubicBezTo>
                  <a:cubicBezTo>
                    <a:pt x="84213" y="96812"/>
                    <a:pt x="82848" y="98067"/>
                    <a:pt x="80865" y="98067"/>
                  </a:cubicBezTo>
                  <a:cubicBezTo>
                    <a:pt x="80638" y="98067"/>
                    <a:pt x="80404" y="98051"/>
                    <a:pt x="80161" y="98017"/>
                  </a:cubicBezTo>
                  <a:cubicBezTo>
                    <a:pt x="76375" y="97496"/>
                    <a:pt x="73826" y="93538"/>
                    <a:pt x="74758" y="89832"/>
                  </a:cubicBezTo>
                  <a:cubicBezTo>
                    <a:pt x="74972" y="88974"/>
                    <a:pt x="75082" y="88092"/>
                    <a:pt x="75309" y="86842"/>
                  </a:cubicBezTo>
                  <a:close/>
                  <a:moveTo>
                    <a:pt x="65035" y="86817"/>
                  </a:moveTo>
                  <a:cubicBezTo>
                    <a:pt x="65351" y="91299"/>
                    <a:pt x="68519" y="93672"/>
                    <a:pt x="71469" y="93672"/>
                  </a:cubicBezTo>
                  <a:cubicBezTo>
                    <a:pt x="72173" y="93672"/>
                    <a:pt x="72864" y="93536"/>
                    <a:pt x="73502" y="93263"/>
                  </a:cubicBezTo>
                  <a:lnTo>
                    <a:pt x="73502" y="93263"/>
                  </a:lnTo>
                  <a:cubicBezTo>
                    <a:pt x="72962" y="96122"/>
                    <a:pt x="70473" y="98367"/>
                    <a:pt x="67552" y="98367"/>
                  </a:cubicBezTo>
                  <a:cubicBezTo>
                    <a:pt x="66461" y="98367"/>
                    <a:pt x="65310" y="98054"/>
                    <a:pt x="64177" y="97343"/>
                  </a:cubicBezTo>
                  <a:cubicBezTo>
                    <a:pt x="61677" y="95775"/>
                    <a:pt x="61028" y="92129"/>
                    <a:pt x="62903" y="89844"/>
                  </a:cubicBezTo>
                  <a:cubicBezTo>
                    <a:pt x="63650" y="88937"/>
                    <a:pt x="64263" y="87926"/>
                    <a:pt x="65035" y="86824"/>
                  </a:cubicBezTo>
                  <a:lnTo>
                    <a:pt x="65035" y="86817"/>
                  </a:lnTo>
                  <a:close/>
                  <a:moveTo>
                    <a:pt x="49896" y="88404"/>
                  </a:moveTo>
                  <a:cubicBezTo>
                    <a:pt x="49896" y="88410"/>
                    <a:pt x="49871" y="88858"/>
                    <a:pt x="49902" y="89293"/>
                  </a:cubicBezTo>
                  <a:cubicBezTo>
                    <a:pt x="49963" y="90352"/>
                    <a:pt x="50496" y="91670"/>
                    <a:pt x="50055" y="92423"/>
                  </a:cubicBezTo>
                  <a:cubicBezTo>
                    <a:pt x="48468" y="95137"/>
                    <a:pt x="46765" y="97870"/>
                    <a:pt x="43499" y="98948"/>
                  </a:cubicBezTo>
                  <a:cubicBezTo>
                    <a:pt x="43171" y="99057"/>
                    <a:pt x="42827" y="99109"/>
                    <a:pt x="42475" y="99109"/>
                  </a:cubicBezTo>
                  <a:cubicBezTo>
                    <a:pt x="40727" y="99109"/>
                    <a:pt x="38795" y="97823"/>
                    <a:pt x="37734" y="95824"/>
                  </a:cubicBezTo>
                  <a:cubicBezTo>
                    <a:pt x="36742" y="93955"/>
                    <a:pt x="37201" y="92282"/>
                    <a:pt x="39101" y="90830"/>
                  </a:cubicBezTo>
                  <a:cubicBezTo>
                    <a:pt x="39548" y="90487"/>
                    <a:pt x="40001" y="90150"/>
                    <a:pt x="40430" y="89783"/>
                  </a:cubicBezTo>
                  <a:cubicBezTo>
                    <a:pt x="41179" y="89125"/>
                    <a:pt x="41860" y="88793"/>
                    <a:pt x="42739" y="88793"/>
                  </a:cubicBezTo>
                  <a:cubicBezTo>
                    <a:pt x="43155" y="88793"/>
                    <a:pt x="43616" y="88867"/>
                    <a:pt x="44149" y="89017"/>
                  </a:cubicBezTo>
                  <a:cubicBezTo>
                    <a:pt x="44516" y="89121"/>
                    <a:pt x="44899" y="89163"/>
                    <a:pt x="45296" y="89163"/>
                  </a:cubicBezTo>
                  <a:cubicBezTo>
                    <a:pt x="46721" y="89163"/>
                    <a:pt x="48314" y="88615"/>
                    <a:pt x="49896" y="88404"/>
                  </a:cubicBezTo>
                  <a:close/>
                  <a:moveTo>
                    <a:pt x="39609" y="86119"/>
                  </a:moveTo>
                  <a:cubicBezTo>
                    <a:pt x="40154" y="86738"/>
                    <a:pt x="40657" y="87320"/>
                    <a:pt x="41288" y="88043"/>
                  </a:cubicBezTo>
                  <a:cubicBezTo>
                    <a:pt x="38218" y="90328"/>
                    <a:pt x="34438" y="92338"/>
                    <a:pt x="37459" y="97086"/>
                  </a:cubicBezTo>
                  <a:cubicBezTo>
                    <a:pt x="35543" y="98761"/>
                    <a:pt x="33538" y="99501"/>
                    <a:pt x="31635" y="99501"/>
                  </a:cubicBezTo>
                  <a:cubicBezTo>
                    <a:pt x="29447" y="99501"/>
                    <a:pt x="27394" y="98523"/>
                    <a:pt x="25769" y="96865"/>
                  </a:cubicBezTo>
                  <a:cubicBezTo>
                    <a:pt x="23116" y="94157"/>
                    <a:pt x="23171" y="89556"/>
                    <a:pt x="27356" y="86676"/>
                  </a:cubicBezTo>
                  <a:cubicBezTo>
                    <a:pt x="28367" y="88263"/>
                    <a:pt x="29427" y="89862"/>
                    <a:pt x="31528" y="89985"/>
                  </a:cubicBezTo>
                  <a:cubicBezTo>
                    <a:pt x="31735" y="89997"/>
                    <a:pt x="31949" y="90005"/>
                    <a:pt x="32166" y="90005"/>
                  </a:cubicBezTo>
                  <a:cubicBezTo>
                    <a:pt x="32934" y="90005"/>
                    <a:pt x="33735" y="89909"/>
                    <a:pt x="34346" y="89574"/>
                  </a:cubicBezTo>
                  <a:cubicBezTo>
                    <a:pt x="36154" y="88582"/>
                    <a:pt x="37814" y="87320"/>
                    <a:pt x="39609" y="86119"/>
                  </a:cubicBezTo>
                  <a:close/>
                  <a:moveTo>
                    <a:pt x="122856" y="83767"/>
                  </a:moveTo>
                  <a:cubicBezTo>
                    <a:pt x="123206" y="83767"/>
                    <a:pt x="123577" y="84019"/>
                    <a:pt x="123930" y="84495"/>
                  </a:cubicBezTo>
                  <a:cubicBezTo>
                    <a:pt x="126381" y="87798"/>
                    <a:pt x="127802" y="91278"/>
                    <a:pt x="125823" y="95413"/>
                  </a:cubicBezTo>
                  <a:cubicBezTo>
                    <a:pt x="124304" y="98593"/>
                    <a:pt x="121700" y="100051"/>
                    <a:pt x="118386" y="100455"/>
                  </a:cubicBezTo>
                  <a:cubicBezTo>
                    <a:pt x="117942" y="100509"/>
                    <a:pt x="117494" y="100526"/>
                    <a:pt x="117036" y="100526"/>
                  </a:cubicBezTo>
                  <a:cubicBezTo>
                    <a:pt x="116235" y="100526"/>
                    <a:pt x="115404" y="100474"/>
                    <a:pt x="114516" y="100474"/>
                  </a:cubicBezTo>
                  <a:lnTo>
                    <a:pt x="114516" y="100474"/>
                  </a:lnTo>
                  <a:cubicBezTo>
                    <a:pt x="115953" y="96702"/>
                    <a:pt x="115621" y="93151"/>
                    <a:pt x="113594" y="90132"/>
                  </a:cubicBezTo>
                  <a:cubicBezTo>
                    <a:pt x="114489" y="89887"/>
                    <a:pt x="115359" y="89623"/>
                    <a:pt x="116241" y="89427"/>
                  </a:cubicBezTo>
                  <a:cubicBezTo>
                    <a:pt x="118912" y="88845"/>
                    <a:pt x="120763" y="87308"/>
                    <a:pt x="121804" y="84783"/>
                  </a:cubicBezTo>
                  <a:cubicBezTo>
                    <a:pt x="122088" y="84093"/>
                    <a:pt x="122458" y="83767"/>
                    <a:pt x="122856" y="83767"/>
                  </a:cubicBezTo>
                  <a:close/>
                  <a:moveTo>
                    <a:pt x="15262" y="92172"/>
                  </a:moveTo>
                  <a:cubicBezTo>
                    <a:pt x="17235" y="95511"/>
                    <a:pt x="19630" y="98317"/>
                    <a:pt x="24066" y="98734"/>
                  </a:cubicBezTo>
                  <a:cubicBezTo>
                    <a:pt x="22319" y="100065"/>
                    <a:pt x="20508" y="100719"/>
                    <a:pt x="18865" y="100719"/>
                  </a:cubicBezTo>
                  <a:cubicBezTo>
                    <a:pt x="17461" y="100719"/>
                    <a:pt x="16181" y="100241"/>
                    <a:pt x="15170" y="99297"/>
                  </a:cubicBezTo>
                  <a:cubicBezTo>
                    <a:pt x="12658" y="96951"/>
                    <a:pt x="12652" y="94862"/>
                    <a:pt x="15262" y="92172"/>
                  </a:cubicBezTo>
                  <a:close/>
                  <a:moveTo>
                    <a:pt x="86999" y="92276"/>
                  </a:moveTo>
                  <a:cubicBezTo>
                    <a:pt x="88573" y="93101"/>
                    <a:pt x="90120" y="93696"/>
                    <a:pt x="91726" y="93696"/>
                  </a:cubicBezTo>
                  <a:cubicBezTo>
                    <a:pt x="92483" y="93696"/>
                    <a:pt x="93252" y="93565"/>
                    <a:pt x="94044" y="93263"/>
                  </a:cubicBezTo>
                  <a:cubicBezTo>
                    <a:pt x="94192" y="93203"/>
                    <a:pt x="94370" y="93153"/>
                    <a:pt x="94531" y="93153"/>
                  </a:cubicBezTo>
                  <a:cubicBezTo>
                    <a:pt x="94584" y="93153"/>
                    <a:pt x="94634" y="93159"/>
                    <a:pt x="94682" y="93171"/>
                  </a:cubicBezTo>
                  <a:cubicBezTo>
                    <a:pt x="95662" y="93453"/>
                    <a:pt x="98382" y="97429"/>
                    <a:pt x="98400" y="98568"/>
                  </a:cubicBezTo>
                  <a:cubicBezTo>
                    <a:pt x="98431" y="100602"/>
                    <a:pt x="96691" y="103194"/>
                    <a:pt x="94841" y="103880"/>
                  </a:cubicBezTo>
                  <a:cubicBezTo>
                    <a:pt x="94115" y="104145"/>
                    <a:pt x="93407" y="104285"/>
                    <a:pt x="92730" y="104285"/>
                  </a:cubicBezTo>
                  <a:cubicBezTo>
                    <a:pt x="91235" y="104285"/>
                    <a:pt x="89893" y="103605"/>
                    <a:pt x="88855" y="102103"/>
                  </a:cubicBezTo>
                  <a:cubicBezTo>
                    <a:pt x="87660" y="100376"/>
                    <a:pt x="86662" y="98391"/>
                    <a:pt x="86147" y="96375"/>
                  </a:cubicBezTo>
                  <a:cubicBezTo>
                    <a:pt x="85847" y="95193"/>
                    <a:pt x="86662" y="93734"/>
                    <a:pt x="86999" y="92276"/>
                  </a:cubicBezTo>
                  <a:close/>
                  <a:moveTo>
                    <a:pt x="111977" y="89623"/>
                  </a:moveTo>
                  <a:cubicBezTo>
                    <a:pt x="112584" y="90328"/>
                    <a:pt x="113307" y="90861"/>
                    <a:pt x="113613" y="91566"/>
                  </a:cubicBezTo>
                  <a:cubicBezTo>
                    <a:pt x="114918" y="94592"/>
                    <a:pt x="115243" y="97613"/>
                    <a:pt x="113184" y="100510"/>
                  </a:cubicBezTo>
                  <a:cubicBezTo>
                    <a:pt x="111238" y="103240"/>
                    <a:pt x="108731" y="104608"/>
                    <a:pt x="105657" y="104608"/>
                  </a:cubicBezTo>
                  <a:cubicBezTo>
                    <a:pt x="105053" y="104608"/>
                    <a:pt x="104427" y="104555"/>
                    <a:pt x="103780" y="104450"/>
                  </a:cubicBezTo>
                  <a:cubicBezTo>
                    <a:pt x="102946" y="104309"/>
                    <a:pt x="102132" y="104088"/>
                    <a:pt x="101341" y="103794"/>
                  </a:cubicBezTo>
                  <a:cubicBezTo>
                    <a:pt x="99417" y="103071"/>
                    <a:pt x="98701" y="101932"/>
                    <a:pt x="99099" y="99941"/>
                  </a:cubicBezTo>
                  <a:cubicBezTo>
                    <a:pt x="99712" y="96865"/>
                    <a:pt x="97604" y="95193"/>
                    <a:pt x="95895" y="93287"/>
                  </a:cubicBezTo>
                  <a:cubicBezTo>
                    <a:pt x="95754" y="93128"/>
                    <a:pt x="95558" y="93011"/>
                    <a:pt x="95386" y="92871"/>
                  </a:cubicBezTo>
                  <a:lnTo>
                    <a:pt x="96722" y="91333"/>
                  </a:lnTo>
                  <a:cubicBezTo>
                    <a:pt x="99980" y="93654"/>
                    <a:pt x="102637" y="94836"/>
                    <a:pt x="104923" y="94836"/>
                  </a:cubicBezTo>
                  <a:cubicBezTo>
                    <a:pt x="107676" y="94836"/>
                    <a:pt x="109892" y="93124"/>
                    <a:pt x="111977" y="89623"/>
                  </a:cubicBezTo>
                  <a:close/>
                  <a:moveTo>
                    <a:pt x="125621" y="97600"/>
                  </a:moveTo>
                  <a:lnTo>
                    <a:pt x="125621" y="97600"/>
                  </a:lnTo>
                  <a:cubicBezTo>
                    <a:pt x="127042" y="99346"/>
                    <a:pt x="126105" y="101025"/>
                    <a:pt x="125535" y="102508"/>
                  </a:cubicBezTo>
                  <a:cubicBezTo>
                    <a:pt x="124679" y="104718"/>
                    <a:pt x="122853" y="105576"/>
                    <a:pt x="120566" y="105576"/>
                  </a:cubicBezTo>
                  <a:cubicBezTo>
                    <a:pt x="120463" y="105576"/>
                    <a:pt x="120359" y="105575"/>
                    <a:pt x="120254" y="105571"/>
                  </a:cubicBezTo>
                  <a:cubicBezTo>
                    <a:pt x="117773" y="105498"/>
                    <a:pt x="115978" y="104248"/>
                    <a:pt x="114740" y="101448"/>
                  </a:cubicBezTo>
                  <a:lnTo>
                    <a:pt x="114740" y="101448"/>
                  </a:lnTo>
                  <a:cubicBezTo>
                    <a:pt x="115265" y="101486"/>
                    <a:pt x="115783" y="101506"/>
                    <a:pt x="116294" y="101506"/>
                  </a:cubicBezTo>
                  <a:cubicBezTo>
                    <a:pt x="119845" y="101506"/>
                    <a:pt x="123040" y="100525"/>
                    <a:pt x="125621" y="97600"/>
                  </a:cubicBezTo>
                  <a:close/>
                  <a:moveTo>
                    <a:pt x="60660" y="93109"/>
                  </a:moveTo>
                  <a:cubicBezTo>
                    <a:pt x="61291" y="94482"/>
                    <a:pt x="61947" y="95897"/>
                    <a:pt x="62596" y="97318"/>
                  </a:cubicBezTo>
                  <a:cubicBezTo>
                    <a:pt x="62682" y="97515"/>
                    <a:pt x="62792" y="97766"/>
                    <a:pt x="62743" y="97950"/>
                  </a:cubicBezTo>
                  <a:cubicBezTo>
                    <a:pt x="62100" y="100363"/>
                    <a:pt x="61916" y="102992"/>
                    <a:pt x="59919" y="104811"/>
                  </a:cubicBezTo>
                  <a:cubicBezTo>
                    <a:pt x="59167" y="105498"/>
                    <a:pt x="58349" y="105719"/>
                    <a:pt x="57506" y="105719"/>
                  </a:cubicBezTo>
                  <a:cubicBezTo>
                    <a:pt x="56626" y="105719"/>
                    <a:pt x="55720" y="105477"/>
                    <a:pt x="54834" y="105271"/>
                  </a:cubicBezTo>
                  <a:cubicBezTo>
                    <a:pt x="53198" y="104891"/>
                    <a:pt x="52224" y="103690"/>
                    <a:pt x="52291" y="102122"/>
                  </a:cubicBezTo>
                  <a:cubicBezTo>
                    <a:pt x="52395" y="99818"/>
                    <a:pt x="52873" y="97533"/>
                    <a:pt x="53210" y="95125"/>
                  </a:cubicBezTo>
                  <a:cubicBezTo>
                    <a:pt x="53938" y="95233"/>
                    <a:pt x="54601" y="95288"/>
                    <a:pt x="55215" y="95288"/>
                  </a:cubicBezTo>
                  <a:cubicBezTo>
                    <a:pt x="57423" y="95288"/>
                    <a:pt x="58997" y="94581"/>
                    <a:pt x="60660" y="93109"/>
                  </a:cubicBezTo>
                  <a:close/>
                  <a:moveTo>
                    <a:pt x="74200" y="94225"/>
                  </a:moveTo>
                  <a:cubicBezTo>
                    <a:pt x="75395" y="96350"/>
                    <a:pt x="76669" y="98446"/>
                    <a:pt x="79475" y="98875"/>
                  </a:cubicBezTo>
                  <a:cubicBezTo>
                    <a:pt x="79831" y="98930"/>
                    <a:pt x="80327" y="99524"/>
                    <a:pt x="80370" y="99916"/>
                  </a:cubicBezTo>
                  <a:cubicBezTo>
                    <a:pt x="80572" y="101803"/>
                    <a:pt x="80670" y="103709"/>
                    <a:pt x="80743" y="105614"/>
                  </a:cubicBezTo>
                  <a:cubicBezTo>
                    <a:pt x="80756" y="105963"/>
                    <a:pt x="80547" y="106380"/>
                    <a:pt x="80321" y="106680"/>
                  </a:cubicBezTo>
                  <a:cubicBezTo>
                    <a:pt x="79390" y="107942"/>
                    <a:pt x="77174" y="108660"/>
                    <a:pt x="75123" y="108660"/>
                  </a:cubicBezTo>
                  <a:cubicBezTo>
                    <a:pt x="73540" y="108660"/>
                    <a:pt x="72057" y="108233"/>
                    <a:pt x="71339" y="107299"/>
                  </a:cubicBezTo>
                  <a:cubicBezTo>
                    <a:pt x="70481" y="106178"/>
                    <a:pt x="70010" y="104511"/>
                    <a:pt x="69973" y="103078"/>
                  </a:cubicBezTo>
                  <a:cubicBezTo>
                    <a:pt x="69924" y="100970"/>
                    <a:pt x="69611" y="98654"/>
                    <a:pt x="72117" y="97245"/>
                  </a:cubicBezTo>
                  <a:cubicBezTo>
                    <a:pt x="73067" y="96712"/>
                    <a:pt x="73502" y="95284"/>
                    <a:pt x="74200" y="94225"/>
                  </a:cubicBezTo>
                  <a:close/>
                  <a:moveTo>
                    <a:pt x="50956" y="92993"/>
                  </a:moveTo>
                  <a:lnTo>
                    <a:pt x="52726" y="94923"/>
                  </a:lnTo>
                  <a:cubicBezTo>
                    <a:pt x="52359" y="96179"/>
                    <a:pt x="51899" y="97551"/>
                    <a:pt x="51562" y="98954"/>
                  </a:cubicBezTo>
                  <a:cubicBezTo>
                    <a:pt x="50613" y="102881"/>
                    <a:pt x="51703" y="105020"/>
                    <a:pt x="55520" y="106600"/>
                  </a:cubicBezTo>
                  <a:cubicBezTo>
                    <a:pt x="54313" y="109155"/>
                    <a:pt x="51991" y="109933"/>
                    <a:pt x="49559" y="110282"/>
                  </a:cubicBezTo>
                  <a:cubicBezTo>
                    <a:pt x="49100" y="110348"/>
                    <a:pt x="48644" y="110380"/>
                    <a:pt x="48194" y="110380"/>
                  </a:cubicBezTo>
                  <a:cubicBezTo>
                    <a:pt x="42787" y="110380"/>
                    <a:pt x="38093" y="105825"/>
                    <a:pt x="37471" y="101368"/>
                  </a:cubicBezTo>
                  <a:cubicBezTo>
                    <a:pt x="37324" y="100327"/>
                    <a:pt x="37673" y="99212"/>
                    <a:pt x="37826" y="97809"/>
                  </a:cubicBezTo>
                  <a:cubicBezTo>
                    <a:pt x="38898" y="98538"/>
                    <a:pt x="39511" y="99022"/>
                    <a:pt x="40185" y="99408"/>
                  </a:cubicBezTo>
                  <a:cubicBezTo>
                    <a:pt x="40960" y="99854"/>
                    <a:pt x="41694" y="100041"/>
                    <a:pt x="42391" y="100041"/>
                  </a:cubicBezTo>
                  <a:cubicBezTo>
                    <a:pt x="43971" y="100041"/>
                    <a:pt x="45357" y="99082"/>
                    <a:pt x="46581" y="98011"/>
                  </a:cubicBezTo>
                  <a:cubicBezTo>
                    <a:pt x="48242" y="96559"/>
                    <a:pt x="49522" y="94666"/>
                    <a:pt x="50956" y="92993"/>
                  </a:cubicBezTo>
                  <a:close/>
                  <a:moveTo>
                    <a:pt x="25254" y="99408"/>
                  </a:moveTo>
                  <a:cubicBezTo>
                    <a:pt x="25646" y="103794"/>
                    <a:pt x="26155" y="104713"/>
                    <a:pt x="31424" y="110693"/>
                  </a:cubicBezTo>
                  <a:cubicBezTo>
                    <a:pt x="30334" y="111423"/>
                    <a:pt x="29148" y="111773"/>
                    <a:pt x="27990" y="111773"/>
                  </a:cubicBezTo>
                  <a:cubicBezTo>
                    <a:pt x="25910" y="111773"/>
                    <a:pt x="23918" y="110647"/>
                    <a:pt x="22730" y="108573"/>
                  </a:cubicBezTo>
                  <a:cubicBezTo>
                    <a:pt x="20635" y="104922"/>
                    <a:pt x="21627" y="101191"/>
                    <a:pt x="25254" y="99408"/>
                  </a:cubicBezTo>
                  <a:close/>
                  <a:moveTo>
                    <a:pt x="26578" y="98709"/>
                  </a:moveTo>
                  <a:lnTo>
                    <a:pt x="26578" y="98709"/>
                  </a:lnTo>
                  <a:cubicBezTo>
                    <a:pt x="28190" y="99880"/>
                    <a:pt x="29836" y="100400"/>
                    <a:pt x="31520" y="100400"/>
                  </a:cubicBezTo>
                  <a:cubicBezTo>
                    <a:pt x="33177" y="100400"/>
                    <a:pt x="34869" y="99897"/>
                    <a:pt x="36601" y="99016"/>
                  </a:cubicBezTo>
                  <a:lnTo>
                    <a:pt x="36601" y="99016"/>
                  </a:lnTo>
                  <a:cubicBezTo>
                    <a:pt x="35762" y="104530"/>
                    <a:pt x="39511" y="107250"/>
                    <a:pt x="42856" y="110209"/>
                  </a:cubicBezTo>
                  <a:cubicBezTo>
                    <a:pt x="41622" y="111364"/>
                    <a:pt x="39643" y="111977"/>
                    <a:pt x="37662" y="111977"/>
                  </a:cubicBezTo>
                  <a:cubicBezTo>
                    <a:pt x="36153" y="111977"/>
                    <a:pt x="34642" y="111621"/>
                    <a:pt x="33458" y="110877"/>
                  </a:cubicBezTo>
                  <a:cubicBezTo>
                    <a:pt x="28949" y="108034"/>
                    <a:pt x="25322" y="102532"/>
                    <a:pt x="26578" y="98709"/>
                  </a:cubicBezTo>
                  <a:close/>
                  <a:moveTo>
                    <a:pt x="115322" y="104461"/>
                  </a:moveTo>
                  <a:cubicBezTo>
                    <a:pt x="117303" y="106301"/>
                    <a:pt x="118011" y="109849"/>
                    <a:pt x="116793" y="111410"/>
                  </a:cubicBezTo>
                  <a:cubicBezTo>
                    <a:pt x="115500" y="113055"/>
                    <a:pt x="113951" y="114403"/>
                    <a:pt x="112073" y="114403"/>
                  </a:cubicBezTo>
                  <a:cubicBezTo>
                    <a:pt x="111307" y="114403"/>
                    <a:pt x="110487" y="114178"/>
                    <a:pt x="109606" y="113658"/>
                  </a:cubicBezTo>
                  <a:cubicBezTo>
                    <a:pt x="112913" y="111490"/>
                    <a:pt x="115136" y="108667"/>
                    <a:pt x="115322" y="104461"/>
                  </a:cubicBezTo>
                  <a:close/>
                  <a:moveTo>
                    <a:pt x="85204" y="97049"/>
                  </a:moveTo>
                  <a:cubicBezTo>
                    <a:pt x="85939" y="98599"/>
                    <a:pt x="86594" y="100327"/>
                    <a:pt x="87526" y="101889"/>
                  </a:cubicBezTo>
                  <a:cubicBezTo>
                    <a:pt x="88810" y="104051"/>
                    <a:pt x="90763" y="105197"/>
                    <a:pt x="92823" y="105197"/>
                  </a:cubicBezTo>
                  <a:cubicBezTo>
                    <a:pt x="93897" y="105197"/>
                    <a:pt x="95001" y="104885"/>
                    <a:pt x="96054" y="104242"/>
                  </a:cubicBezTo>
                  <a:cubicBezTo>
                    <a:pt x="96789" y="103800"/>
                    <a:pt x="97359" y="103078"/>
                    <a:pt x="98002" y="102483"/>
                  </a:cubicBezTo>
                  <a:lnTo>
                    <a:pt x="98002" y="102483"/>
                  </a:lnTo>
                  <a:cubicBezTo>
                    <a:pt x="99779" y="104719"/>
                    <a:pt x="99344" y="109296"/>
                    <a:pt x="97138" y="111367"/>
                  </a:cubicBezTo>
                  <a:cubicBezTo>
                    <a:pt x="94738" y="113618"/>
                    <a:pt x="91861" y="114721"/>
                    <a:pt x="88744" y="114721"/>
                  </a:cubicBezTo>
                  <a:cubicBezTo>
                    <a:pt x="88290" y="114721"/>
                    <a:pt x="87830" y="114698"/>
                    <a:pt x="87366" y="114651"/>
                  </a:cubicBezTo>
                  <a:cubicBezTo>
                    <a:pt x="84566" y="114363"/>
                    <a:pt x="82422" y="112611"/>
                    <a:pt x="80854" y="110258"/>
                  </a:cubicBezTo>
                  <a:cubicBezTo>
                    <a:pt x="80480" y="109700"/>
                    <a:pt x="80204" y="109076"/>
                    <a:pt x="79880" y="108481"/>
                  </a:cubicBezTo>
                  <a:cubicBezTo>
                    <a:pt x="82091" y="106386"/>
                    <a:pt x="81987" y="104260"/>
                    <a:pt x="80897" y="99389"/>
                  </a:cubicBezTo>
                  <a:lnTo>
                    <a:pt x="85204" y="97049"/>
                  </a:lnTo>
                  <a:close/>
                  <a:moveTo>
                    <a:pt x="113552" y="101368"/>
                  </a:moveTo>
                  <a:cubicBezTo>
                    <a:pt x="115034" y="104327"/>
                    <a:pt x="114630" y="107097"/>
                    <a:pt x="112896" y="109425"/>
                  </a:cubicBezTo>
                  <a:cubicBezTo>
                    <a:pt x="110227" y="113011"/>
                    <a:pt x="106539" y="114794"/>
                    <a:pt x="102480" y="114794"/>
                  </a:cubicBezTo>
                  <a:cubicBezTo>
                    <a:pt x="100624" y="114794"/>
                    <a:pt x="98690" y="114421"/>
                    <a:pt x="96740" y="113677"/>
                  </a:cubicBezTo>
                  <a:cubicBezTo>
                    <a:pt x="96593" y="113622"/>
                    <a:pt x="96483" y="113487"/>
                    <a:pt x="96146" y="113229"/>
                  </a:cubicBezTo>
                  <a:cubicBezTo>
                    <a:pt x="99669" y="111189"/>
                    <a:pt x="99724" y="107752"/>
                    <a:pt x="100226" y="104364"/>
                  </a:cubicBezTo>
                  <a:cubicBezTo>
                    <a:pt x="102082" y="105132"/>
                    <a:pt x="103877" y="105562"/>
                    <a:pt x="105591" y="105562"/>
                  </a:cubicBezTo>
                  <a:cubicBezTo>
                    <a:pt x="108513" y="105562"/>
                    <a:pt x="111200" y="104314"/>
                    <a:pt x="113552" y="101368"/>
                  </a:cubicBezTo>
                  <a:close/>
                  <a:moveTo>
                    <a:pt x="63515" y="98348"/>
                  </a:moveTo>
                  <a:lnTo>
                    <a:pt x="69189" y="99524"/>
                  </a:lnTo>
                  <a:cubicBezTo>
                    <a:pt x="69189" y="100584"/>
                    <a:pt x="69146" y="102024"/>
                    <a:pt x="69195" y="103457"/>
                  </a:cubicBezTo>
                  <a:cubicBezTo>
                    <a:pt x="69331" y="107223"/>
                    <a:pt x="71299" y="109590"/>
                    <a:pt x="74352" y="109590"/>
                  </a:cubicBezTo>
                  <a:cubicBezTo>
                    <a:pt x="74443" y="109590"/>
                    <a:pt x="74536" y="109588"/>
                    <a:pt x="74629" y="109584"/>
                  </a:cubicBezTo>
                  <a:cubicBezTo>
                    <a:pt x="75842" y="109535"/>
                    <a:pt x="77043" y="109186"/>
                    <a:pt x="78250" y="108971"/>
                  </a:cubicBezTo>
                  <a:lnTo>
                    <a:pt x="78250" y="108971"/>
                  </a:lnTo>
                  <a:cubicBezTo>
                    <a:pt x="78605" y="112433"/>
                    <a:pt x="73912" y="115625"/>
                    <a:pt x="68343" y="115711"/>
                  </a:cubicBezTo>
                  <a:cubicBezTo>
                    <a:pt x="68263" y="115712"/>
                    <a:pt x="68184" y="115713"/>
                    <a:pt x="68104" y="115713"/>
                  </a:cubicBezTo>
                  <a:cubicBezTo>
                    <a:pt x="61858" y="115713"/>
                    <a:pt x="56964" y="111687"/>
                    <a:pt x="57291" y="106545"/>
                  </a:cubicBezTo>
                  <a:lnTo>
                    <a:pt x="57291" y="106545"/>
                  </a:lnTo>
                  <a:cubicBezTo>
                    <a:pt x="57527" y="106575"/>
                    <a:pt x="57751" y="106590"/>
                    <a:pt x="57964" y="106590"/>
                  </a:cubicBezTo>
                  <a:cubicBezTo>
                    <a:pt x="60275" y="106590"/>
                    <a:pt x="61294" y="104896"/>
                    <a:pt x="62057" y="103029"/>
                  </a:cubicBezTo>
                  <a:cubicBezTo>
                    <a:pt x="62713" y="101448"/>
                    <a:pt x="63086" y="99751"/>
                    <a:pt x="63515" y="98348"/>
                  </a:cubicBezTo>
                  <a:close/>
                  <a:moveTo>
                    <a:pt x="43377" y="111263"/>
                  </a:moveTo>
                  <a:cubicBezTo>
                    <a:pt x="44106" y="112500"/>
                    <a:pt x="44768" y="113640"/>
                    <a:pt x="45429" y="114779"/>
                  </a:cubicBezTo>
                  <a:cubicBezTo>
                    <a:pt x="42768" y="116566"/>
                    <a:pt x="40991" y="117579"/>
                    <a:pt x="39114" y="117579"/>
                  </a:cubicBezTo>
                  <a:cubicBezTo>
                    <a:pt x="37953" y="117579"/>
                    <a:pt x="36754" y="117191"/>
                    <a:pt x="35284" y="116360"/>
                  </a:cubicBezTo>
                  <a:cubicBezTo>
                    <a:pt x="33574" y="115398"/>
                    <a:pt x="32539" y="113916"/>
                    <a:pt x="32882" y="111759"/>
                  </a:cubicBezTo>
                  <a:lnTo>
                    <a:pt x="32882" y="111759"/>
                  </a:lnTo>
                  <a:cubicBezTo>
                    <a:pt x="34374" y="112510"/>
                    <a:pt x="35840" y="112824"/>
                    <a:pt x="37284" y="112824"/>
                  </a:cubicBezTo>
                  <a:cubicBezTo>
                    <a:pt x="39351" y="112824"/>
                    <a:pt x="41376" y="112182"/>
                    <a:pt x="43377" y="111263"/>
                  </a:cubicBezTo>
                  <a:close/>
                  <a:moveTo>
                    <a:pt x="56108" y="107513"/>
                  </a:moveTo>
                  <a:cubicBezTo>
                    <a:pt x="56745" y="110564"/>
                    <a:pt x="58375" y="112954"/>
                    <a:pt x="60844" y="114749"/>
                  </a:cubicBezTo>
                  <a:cubicBezTo>
                    <a:pt x="63090" y="116377"/>
                    <a:pt x="65674" y="116593"/>
                    <a:pt x="68292" y="116593"/>
                  </a:cubicBezTo>
                  <a:cubicBezTo>
                    <a:pt x="68581" y="116593"/>
                    <a:pt x="68869" y="116590"/>
                    <a:pt x="69158" y="116587"/>
                  </a:cubicBezTo>
                  <a:lnTo>
                    <a:pt x="69158" y="116587"/>
                  </a:lnTo>
                  <a:cubicBezTo>
                    <a:pt x="67843" y="119029"/>
                    <a:pt x="63293" y="120207"/>
                    <a:pt x="58816" y="120207"/>
                  </a:cubicBezTo>
                  <a:cubicBezTo>
                    <a:pt x="57745" y="120207"/>
                    <a:pt x="56678" y="120139"/>
                    <a:pt x="55661" y="120005"/>
                  </a:cubicBezTo>
                  <a:cubicBezTo>
                    <a:pt x="50931" y="119387"/>
                    <a:pt x="45141" y="114498"/>
                    <a:pt x="44590" y="110785"/>
                  </a:cubicBezTo>
                  <a:lnTo>
                    <a:pt x="44590" y="110785"/>
                  </a:lnTo>
                  <a:cubicBezTo>
                    <a:pt x="46113" y="111117"/>
                    <a:pt x="47420" y="111270"/>
                    <a:pt x="48564" y="111270"/>
                  </a:cubicBezTo>
                  <a:cubicBezTo>
                    <a:pt x="52150" y="111270"/>
                    <a:pt x="54129" y="109762"/>
                    <a:pt x="56108" y="107513"/>
                  </a:cubicBezTo>
                  <a:close/>
                  <a:moveTo>
                    <a:pt x="108889" y="114283"/>
                  </a:moveTo>
                  <a:cubicBezTo>
                    <a:pt x="108926" y="116648"/>
                    <a:pt x="108234" y="118400"/>
                    <a:pt x="106353" y="119626"/>
                  </a:cubicBezTo>
                  <a:cubicBezTo>
                    <a:pt x="105431" y="120229"/>
                    <a:pt x="104518" y="120488"/>
                    <a:pt x="103632" y="120488"/>
                  </a:cubicBezTo>
                  <a:cubicBezTo>
                    <a:pt x="102368" y="120488"/>
                    <a:pt x="101159" y="119961"/>
                    <a:pt x="100061" y="119154"/>
                  </a:cubicBezTo>
                  <a:cubicBezTo>
                    <a:pt x="98560" y="118057"/>
                    <a:pt x="97445" y="116428"/>
                    <a:pt x="96262" y="114896"/>
                  </a:cubicBezTo>
                  <a:lnTo>
                    <a:pt x="96262" y="114896"/>
                  </a:lnTo>
                  <a:cubicBezTo>
                    <a:pt x="98174" y="115450"/>
                    <a:pt x="100055" y="115756"/>
                    <a:pt x="101936" y="115756"/>
                  </a:cubicBezTo>
                  <a:cubicBezTo>
                    <a:pt x="104233" y="115756"/>
                    <a:pt x="106532" y="115300"/>
                    <a:pt x="108889" y="114283"/>
                  </a:cubicBezTo>
                  <a:close/>
                  <a:moveTo>
                    <a:pt x="79316" y="109504"/>
                  </a:moveTo>
                  <a:cubicBezTo>
                    <a:pt x="81955" y="113834"/>
                    <a:pt x="84881" y="115661"/>
                    <a:pt x="88424" y="115661"/>
                  </a:cubicBezTo>
                  <a:cubicBezTo>
                    <a:pt x="90390" y="115661"/>
                    <a:pt x="92547" y="115098"/>
                    <a:pt x="94951" y="114087"/>
                  </a:cubicBezTo>
                  <a:lnTo>
                    <a:pt x="94951" y="114087"/>
                  </a:lnTo>
                  <a:cubicBezTo>
                    <a:pt x="94945" y="115692"/>
                    <a:pt x="94057" y="116734"/>
                    <a:pt x="92997" y="117634"/>
                  </a:cubicBezTo>
                  <a:cubicBezTo>
                    <a:pt x="89785" y="120378"/>
                    <a:pt x="86359" y="121593"/>
                    <a:pt x="82767" y="121593"/>
                  </a:cubicBezTo>
                  <a:cubicBezTo>
                    <a:pt x="80344" y="121593"/>
                    <a:pt x="77844" y="121040"/>
                    <a:pt x="75285" y="120030"/>
                  </a:cubicBezTo>
                  <a:cubicBezTo>
                    <a:pt x="73428" y="119301"/>
                    <a:pt x="71756" y="118351"/>
                    <a:pt x="70573" y="116470"/>
                  </a:cubicBezTo>
                  <a:cubicBezTo>
                    <a:pt x="75199" y="116164"/>
                    <a:pt x="77686" y="113413"/>
                    <a:pt x="79316" y="109504"/>
                  </a:cubicBezTo>
                  <a:close/>
                  <a:moveTo>
                    <a:pt x="46165" y="116017"/>
                  </a:moveTo>
                  <a:cubicBezTo>
                    <a:pt x="47819" y="117138"/>
                    <a:pt x="49301" y="118327"/>
                    <a:pt x="50943" y="119197"/>
                  </a:cubicBezTo>
                  <a:cubicBezTo>
                    <a:pt x="52585" y="120061"/>
                    <a:pt x="54399" y="120600"/>
                    <a:pt x="56151" y="121292"/>
                  </a:cubicBezTo>
                  <a:cubicBezTo>
                    <a:pt x="55554" y="123232"/>
                    <a:pt x="54114" y="124352"/>
                    <a:pt x="52409" y="124352"/>
                  </a:cubicBezTo>
                  <a:cubicBezTo>
                    <a:pt x="51471" y="124352"/>
                    <a:pt x="50451" y="124012"/>
                    <a:pt x="49448" y="123283"/>
                  </a:cubicBezTo>
                  <a:cubicBezTo>
                    <a:pt x="47065" y="121549"/>
                    <a:pt x="45999" y="119031"/>
                    <a:pt x="46165" y="116017"/>
                  </a:cubicBezTo>
                  <a:close/>
                  <a:moveTo>
                    <a:pt x="95441" y="116091"/>
                  </a:moveTo>
                  <a:lnTo>
                    <a:pt x="95441" y="116091"/>
                  </a:lnTo>
                  <a:cubicBezTo>
                    <a:pt x="96299" y="119540"/>
                    <a:pt x="94553" y="123099"/>
                    <a:pt x="91508" y="124061"/>
                  </a:cubicBezTo>
                  <a:cubicBezTo>
                    <a:pt x="90277" y="124448"/>
                    <a:pt x="89271" y="124647"/>
                    <a:pt x="88450" y="124647"/>
                  </a:cubicBezTo>
                  <a:cubicBezTo>
                    <a:pt x="86928" y="124647"/>
                    <a:pt x="86042" y="123964"/>
                    <a:pt x="85541" y="122524"/>
                  </a:cubicBezTo>
                  <a:cubicBezTo>
                    <a:pt x="89480" y="121200"/>
                    <a:pt x="93052" y="119546"/>
                    <a:pt x="95441" y="116091"/>
                  </a:cubicBezTo>
                  <a:close/>
                  <a:moveTo>
                    <a:pt x="69323" y="118155"/>
                  </a:moveTo>
                  <a:lnTo>
                    <a:pt x="69771" y="118449"/>
                  </a:lnTo>
                  <a:cubicBezTo>
                    <a:pt x="68986" y="120202"/>
                    <a:pt x="68435" y="122113"/>
                    <a:pt x="67369" y="123675"/>
                  </a:cubicBezTo>
                  <a:cubicBezTo>
                    <a:pt x="66293" y="125256"/>
                    <a:pt x="64281" y="126129"/>
                    <a:pt x="62407" y="126129"/>
                  </a:cubicBezTo>
                  <a:cubicBezTo>
                    <a:pt x="61230" y="126129"/>
                    <a:pt x="60108" y="125784"/>
                    <a:pt x="59306" y="125054"/>
                  </a:cubicBezTo>
                  <a:cubicBezTo>
                    <a:pt x="58326" y="124153"/>
                    <a:pt x="57830" y="122726"/>
                    <a:pt x="56892" y="121170"/>
                  </a:cubicBezTo>
                  <a:lnTo>
                    <a:pt x="56892" y="121170"/>
                  </a:lnTo>
                  <a:cubicBezTo>
                    <a:pt x="57089" y="121172"/>
                    <a:pt x="57284" y="121173"/>
                    <a:pt x="57478" y="121173"/>
                  </a:cubicBezTo>
                  <a:cubicBezTo>
                    <a:pt x="62032" y="121173"/>
                    <a:pt x="65897" y="120529"/>
                    <a:pt x="69323" y="118155"/>
                  </a:cubicBezTo>
                  <a:close/>
                  <a:moveTo>
                    <a:pt x="70622" y="118302"/>
                  </a:moveTo>
                  <a:lnTo>
                    <a:pt x="70622" y="118302"/>
                  </a:lnTo>
                  <a:cubicBezTo>
                    <a:pt x="74620" y="121619"/>
                    <a:pt x="79132" y="122502"/>
                    <a:pt x="83861" y="122502"/>
                  </a:cubicBezTo>
                  <a:cubicBezTo>
                    <a:pt x="84024" y="122502"/>
                    <a:pt x="84188" y="122501"/>
                    <a:pt x="84352" y="122499"/>
                  </a:cubicBezTo>
                  <a:lnTo>
                    <a:pt x="84352" y="122499"/>
                  </a:lnTo>
                  <a:cubicBezTo>
                    <a:pt x="84499" y="124466"/>
                    <a:pt x="82710" y="126536"/>
                    <a:pt x="80413" y="126849"/>
                  </a:cubicBezTo>
                  <a:cubicBezTo>
                    <a:pt x="79839" y="126927"/>
                    <a:pt x="79283" y="126966"/>
                    <a:pt x="78747" y="126966"/>
                  </a:cubicBezTo>
                  <a:cubicBezTo>
                    <a:pt x="74046" y="126966"/>
                    <a:pt x="70897" y="123967"/>
                    <a:pt x="70622" y="118302"/>
                  </a:cubicBezTo>
                  <a:close/>
                  <a:moveTo>
                    <a:pt x="78501" y="1"/>
                  </a:moveTo>
                  <a:cubicBezTo>
                    <a:pt x="75898" y="1"/>
                    <a:pt x="73338" y="1612"/>
                    <a:pt x="71327" y="4879"/>
                  </a:cubicBezTo>
                  <a:cubicBezTo>
                    <a:pt x="70196" y="2230"/>
                    <a:pt x="68593" y="492"/>
                    <a:pt x="66097" y="492"/>
                  </a:cubicBezTo>
                  <a:cubicBezTo>
                    <a:pt x="65442" y="492"/>
                    <a:pt x="64724" y="612"/>
                    <a:pt x="63938" y="867"/>
                  </a:cubicBezTo>
                  <a:cubicBezTo>
                    <a:pt x="60642" y="1939"/>
                    <a:pt x="58700" y="4261"/>
                    <a:pt x="57848" y="8133"/>
                  </a:cubicBezTo>
                  <a:cubicBezTo>
                    <a:pt x="56489" y="4517"/>
                    <a:pt x="54872" y="1961"/>
                    <a:pt x="51198" y="1961"/>
                  </a:cubicBezTo>
                  <a:cubicBezTo>
                    <a:pt x="50982" y="1961"/>
                    <a:pt x="50758" y="1970"/>
                    <a:pt x="50527" y="1988"/>
                  </a:cubicBezTo>
                  <a:cubicBezTo>
                    <a:pt x="47004" y="2270"/>
                    <a:pt x="43867" y="2907"/>
                    <a:pt x="43408" y="7238"/>
                  </a:cubicBezTo>
                  <a:cubicBezTo>
                    <a:pt x="42155" y="6687"/>
                    <a:pt x="40996" y="6415"/>
                    <a:pt x="39902" y="6415"/>
                  </a:cubicBezTo>
                  <a:cubicBezTo>
                    <a:pt x="38163" y="6415"/>
                    <a:pt x="36589" y="7105"/>
                    <a:pt x="35069" y="8464"/>
                  </a:cubicBezTo>
                  <a:cubicBezTo>
                    <a:pt x="32306" y="10945"/>
                    <a:pt x="33966" y="13831"/>
                    <a:pt x="34058" y="16686"/>
                  </a:cubicBezTo>
                  <a:cubicBezTo>
                    <a:pt x="32244" y="15458"/>
                    <a:pt x="30374" y="14727"/>
                    <a:pt x="28515" y="14727"/>
                  </a:cubicBezTo>
                  <a:cubicBezTo>
                    <a:pt x="27072" y="14727"/>
                    <a:pt x="25635" y="15168"/>
                    <a:pt x="24237" y="16159"/>
                  </a:cubicBezTo>
                  <a:cubicBezTo>
                    <a:pt x="21364" y="18199"/>
                    <a:pt x="19716" y="21005"/>
                    <a:pt x="21701" y="24693"/>
                  </a:cubicBezTo>
                  <a:cubicBezTo>
                    <a:pt x="13699" y="25502"/>
                    <a:pt x="10226" y="31365"/>
                    <a:pt x="13516" y="37522"/>
                  </a:cubicBezTo>
                  <a:cubicBezTo>
                    <a:pt x="13191" y="37510"/>
                    <a:pt x="12868" y="37502"/>
                    <a:pt x="12548" y="37502"/>
                  </a:cubicBezTo>
                  <a:cubicBezTo>
                    <a:pt x="9757" y="37502"/>
                    <a:pt x="7212" y="38082"/>
                    <a:pt x="5778" y="40990"/>
                  </a:cubicBezTo>
                  <a:cubicBezTo>
                    <a:pt x="4344" y="43894"/>
                    <a:pt x="5649" y="46185"/>
                    <a:pt x="7720" y="48244"/>
                  </a:cubicBezTo>
                  <a:cubicBezTo>
                    <a:pt x="2580" y="49868"/>
                    <a:pt x="92" y="56294"/>
                    <a:pt x="6599" y="60834"/>
                  </a:cubicBezTo>
                  <a:cubicBezTo>
                    <a:pt x="1961" y="61845"/>
                    <a:pt x="0" y="64902"/>
                    <a:pt x="429" y="69228"/>
                  </a:cubicBezTo>
                  <a:cubicBezTo>
                    <a:pt x="760" y="72518"/>
                    <a:pt x="3627" y="73290"/>
                    <a:pt x="6452" y="73780"/>
                  </a:cubicBezTo>
                  <a:cubicBezTo>
                    <a:pt x="3076" y="77327"/>
                    <a:pt x="4516" y="80495"/>
                    <a:pt x="10544" y="82645"/>
                  </a:cubicBezTo>
                  <a:cubicBezTo>
                    <a:pt x="7640" y="84122"/>
                    <a:pt x="7285" y="86505"/>
                    <a:pt x="8118" y="89182"/>
                  </a:cubicBezTo>
                  <a:cubicBezTo>
                    <a:pt x="8845" y="91507"/>
                    <a:pt x="10397" y="92847"/>
                    <a:pt x="12963" y="92847"/>
                  </a:cubicBezTo>
                  <a:cubicBezTo>
                    <a:pt x="13142" y="92847"/>
                    <a:pt x="13326" y="92841"/>
                    <a:pt x="13516" y="92828"/>
                  </a:cubicBezTo>
                  <a:lnTo>
                    <a:pt x="13516" y="92828"/>
                  </a:lnTo>
                  <a:cubicBezTo>
                    <a:pt x="11898" y="95597"/>
                    <a:pt x="12327" y="97772"/>
                    <a:pt x="14471" y="99849"/>
                  </a:cubicBezTo>
                  <a:cubicBezTo>
                    <a:pt x="15802" y="101138"/>
                    <a:pt x="17264" y="101469"/>
                    <a:pt x="18812" y="101469"/>
                  </a:cubicBezTo>
                  <a:cubicBezTo>
                    <a:pt x="19780" y="101469"/>
                    <a:pt x="20782" y="101340"/>
                    <a:pt x="21805" y="101233"/>
                  </a:cubicBezTo>
                  <a:lnTo>
                    <a:pt x="21805" y="101233"/>
                  </a:lnTo>
                  <a:cubicBezTo>
                    <a:pt x="19697" y="104854"/>
                    <a:pt x="20972" y="108095"/>
                    <a:pt x="23177" y="110705"/>
                  </a:cubicBezTo>
                  <a:cubicBezTo>
                    <a:pt x="24355" y="112096"/>
                    <a:pt x="25798" y="112599"/>
                    <a:pt x="27348" y="112599"/>
                  </a:cubicBezTo>
                  <a:cubicBezTo>
                    <a:pt x="28790" y="112599"/>
                    <a:pt x="30325" y="112164"/>
                    <a:pt x="31828" y="111600"/>
                  </a:cubicBezTo>
                  <a:lnTo>
                    <a:pt x="31828" y="111600"/>
                  </a:lnTo>
                  <a:cubicBezTo>
                    <a:pt x="31687" y="115239"/>
                    <a:pt x="33758" y="116961"/>
                    <a:pt x="36785" y="118076"/>
                  </a:cubicBezTo>
                  <a:cubicBezTo>
                    <a:pt x="37577" y="118368"/>
                    <a:pt x="38329" y="118494"/>
                    <a:pt x="39054" y="118494"/>
                  </a:cubicBezTo>
                  <a:cubicBezTo>
                    <a:pt x="41199" y="118494"/>
                    <a:pt x="43103" y="117390"/>
                    <a:pt x="45086" y="116231"/>
                  </a:cubicBezTo>
                  <a:cubicBezTo>
                    <a:pt x="45497" y="120440"/>
                    <a:pt x="46930" y="123773"/>
                    <a:pt x="51152" y="125060"/>
                  </a:cubicBezTo>
                  <a:cubicBezTo>
                    <a:pt x="51588" y="125193"/>
                    <a:pt x="52000" y="125252"/>
                    <a:pt x="52391" y="125252"/>
                  </a:cubicBezTo>
                  <a:cubicBezTo>
                    <a:pt x="54062" y="125252"/>
                    <a:pt x="55365" y="124164"/>
                    <a:pt x="56611" y="123008"/>
                  </a:cubicBezTo>
                  <a:cubicBezTo>
                    <a:pt x="58140" y="125824"/>
                    <a:pt x="59657" y="126997"/>
                    <a:pt x="62246" y="126997"/>
                  </a:cubicBezTo>
                  <a:cubicBezTo>
                    <a:pt x="62726" y="126997"/>
                    <a:pt x="63243" y="126957"/>
                    <a:pt x="63803" y="126880"/>
                  </a:cubicBezTo>
                  <a:cubicBezTo>
                    <a:pt x="67136" y="126420"/>
                    <a:pt x="68557" y="123749"/>
                    <a:pt x="70003" y="120777"/>
                  </a:cubicBezTo>
                  <a:cubicBezTo>
                    <a:pt x="71051" y="124980"/>
                    <a:pt x="73520" y="127333"/>
                    <a:pt x="77410" y="127829"/>
                  </a:cubicBezTo>
                  <a:cubicBezTo>
                    <a:pt x="77879" y="127889"/>
                    <a:pt x="78340" y="127921"/>
                    <a:pt x="78790" y="127921"/>
                  </a:cubicBezTo>
                  <a:cubicBezTo>
                    <a:pt x="81416" y="127921"/>
                    <a:pt x="83701" y="126862"/>
                    <a:pt x="85228" y="124294"/>
                  </a:cubicBezTo>
                  <a:cubicBezTo>
                    <a:pt x="86352" y="125235"/>
                    <a:pt x="87481" y="125584"/>
                    <a:pt x="88592" y="125584"/>
                  </a:cubicBezTo>
                  <a:cubicBezTo>
                    <a:pt x="90164" y="125584"/>
                    <a:pt x="91701" y="124885"/>
                    <a:pt x="93138" y="124178"/>
                  </a:cubicBezTo>
                  <a:cubicBezTo>
                    <a:pt x="95931" y="122799"/>
                    <a:pt x="96421" y="119895"/>
                    <a:pt x="96452" y="116636"/>
                  </a:cubicBezTo>
                  <a:cubicBezTo>
                    <a:pt x="98426" y="119300"/>
                    <a:pt x="100518" y="121440"/>
                    <a:pt x="103481" y="121440"/>
                  </a:cubicBezTo>
                  <a:cubicBezTo>
                    <a:pt x="103754" y="121440"/>
                    <a:pt x="104036" y="121422"/>
                    <a:pt x="104325" y="121384"/>
                  </a:cubicBezTo>
                  <a:cubicBezTo>
                    <a:pt x="107762" y="120931"/>
                    <a:pt x="109508" y="118376"/>
                    <a:pt x="110047" y="114951"/>
                  </a:cubicBezTo>
                  <a:cubicBezTo>
                    <a:pt x="110765" y="115251"/>
                    <a:pt x="111418" y="115381"/>
                    <a:pt x="112024" y="115381"/>
                  </a:cubicBezTo>
                  <a:cubicBezTo>
                    <a:pt x="113816" y="115381"/>
                    <a:pt x="115196" y="114242"/>
                    <a:pt x="116633" y="112997"/>
                  </a:cubicBezTo>
                  <a:cubicBezTo>
                    <a:pt x="118961" y="110975"/>
                    <a:pt x="117853" y="108487"/>
                    <a:pt x="117853" y="106116"/>
                  </a:cubicBezTo>
                  <a:lnTo>
                    <a:pt x="117853" y="106116"/>
                  </a:lnTo>
                  <a:cubicBezTo>
                    <a:pt x="118733" y="106392"/>
                    <a:pt x="119640" y="106526"/>
                    <a:pt x="120513" y="106526"/>
                  </a:cubicBezTo>
                  <a:cubicBezTo>
                    <a:pt x="122489" y="106526"/>
                    <a:pt x="124296" y="105841"/>
                    <a:pt x="125247" y="104566"/>
                  </a:cubicBezTo>
                  <a:cubicBezTo>
                    <a:pt x="126865" y="102397"/>
                    <a:pt x="127906" y="100051"/>
                    <a:pt x="126712" y="97245"/>
                  </a:cubicBezTo>
                  <a:cubicBezTo>
                    <a:pt x="129266" y="96197"/>
                    <a:pt x="130945" y="94316"/>
                    <a:pt x="131013" y="91431"/>
                  </a:cubicBezTo>
                  <a:cubicBezTo>
                    <a:pt x="131080" y="88594"/>
                    <a:pt x="128911" y="86756"/>
                    <a:pt x="127410" y="84575"/>
                  </a:cubicBezTo>
                  <a:cubicBezTo>
                    <a:pt x="130725" y="84085"/>
                    <a:pt x="134015" y="84207"/>
                    <a:pt x="136110" y="80715"/>
                  </a:cubicBezTo>
                  <a:cubicBezTo>
                    <a:pt x="138211" y="77211"/>
                    <a:pt x="137764" y="74521"/>
                    <a:pt x="134640" y="72058"/>
                  </a:cubicBezTo>
                  <a:cubicBezTo>
                    <a:pt x="138267" y="70386"/>
                    <a:pt x="138996" y="69240"/>
                    <a:pt x="138450" y="65968"/>
                  </a:cubicBezTo>
                  <a:cubicBezTo>
                    <a:pt x="137966" y="63046"/>
                    <a:pt x="135510" y="61882"/>
                    <a:pt x="133071" y="60522"/>
                  </a:cubicBezTo>
                  <a:cubicBezTo>
                    <a:pt x="135638" y="59829"/>
                    <a:pt x="137868" y="58947"/>
                    <a:pt x="138352" y="56294"/>
                  </a:cubicBezTo>
                  <a:cubicBezTo>
                    <a:pt x="138922" y="53127"/>
                    <a:pt x="137752" y="50652"/>
                    <a:pt x="134725" y="49298"/>
                  </a:cubicBezTo>
                  <a:cubicBezTo>
                    <a:pt x="137495" y="43288"/>
                    <a:pt x="135111" y="39385"/>
                    <a:pt x="127857" y="38159"/>
                  </a:cubicBezTo>
                  <a:cubicBezTo>
                    <a:pt x="130192" y="36205"/>
                    <a:pt x="131356" y="33877"/>
                    <a:pt x="130149" y="30991"/>
                  </a:cubicBezTo>
                  <a:cubicBezTo>
                    <a:pt x="129397" y="29193"/>
                    <a:pt x="128209" y="27772"/>
                    <a:pt x="125982" y="27772"/>
                  </a:cubicBezTo>
                  <a:cubicBezTo>
                    <a:pt x="125849" y="27772"/>
                    <a:pt x="125713" y="27777"/>
                    <a:pt x="125572" y="27787"/>
                  </a:cubicBezTo>
                  <a:cubicBezTo>
                    <a:pt x="127183" y="24662"/>
                    <a:pt x="125045" y="22782"/>
                    <a:pt x="123385" y="20864"/>
                  </a:cubicBezTo>
                  <a:cubicBezTo>
                    <a:pt x="122352" y="19664"/>
                    <a:pt x="121164" y="19266"/>
                    <a:pt x="119900" y="19266"/>
                  </a:cubicBezTo>
                  <a:cubicBezTo>
                    <a:pt x="118660" y="19266"/>
                    <a:pt x="117346" y="19649"/>
                    <a:pt x="116033" y="20031"/>
                  </a:cubicBezTo>
                  <a:cubicBezTo>
                    <a:pt x="116793" y="17715"/>
                    <a:pt x="117350" y="15632"/>
                    <a:pt x="115616" y="13677"/>
                  </a:cubicBezTo>
                  <a:cubicBezTo>
                    <a:pt x="114513" y="12431"/>
                    <a:pt x="113319" y="12006"/>
                    <a:pt x="112075" y="12006"/>
                  </a:cubicBezTo>
                  <a:cubicBezTo>
                    <a:pt x="110867" y="12006"/>
                    <a:pt x="109612" y="12407"/>
                    <a:pt x="108344" y="12844"/>
                  </a:cubicBezTo>
                  <a:cubicBezTo>
                    <a:pt x="108031" y="9634"/>
                    <a:pt x="105979" y="7820"/>
                    <a:pt x="103314" y="7012"/>
                  </a:cubicBezTo>
                  <a:cubicBezTo>
                    <a:pt x="102687" y="6820"/>
                    <a:pt x="102069" y="6730"/>
                    <a:pt x="101464" y="6730"/>
                  </a:cubicBezTo>
                  <a:cubicBezTo>
                    <a:pt x="99422" y="6730"/>
                    <a:pt x="97520" y="7749"/>
                    <a:pt x="95852" y="9285"/>
                  </a:cubicBezTo>
                  <a:cubicBezTo>
                    <a:pt x="94961" y="5439"/>
                    <a:pt x="93020" y="3423"/>
                    <a:pt x="90654" y="3423"/>
                  </a:cubicBezTo>
                  <a:cubicBezTo>
                    <a:pt x="89310" y="3423"/>
                    <a:pt x="87829" y="4073"/>
                    <a:pt x="86325" y="5406"/>
                  </a:cubicBezTo>
                  <a:cubicBezTo>
                    <a:pt x="84077" y="1821"/>
                    <a:pt x="81266" y="1"/>
                    <a:pt x="785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8" name="Google Shape;698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6" name="Google Shape;906;p8"/>
          <p:cNvPicPr preferRelativeResize="0"/>
          <p:nvPr/>
        </p:nvPicPr>
        <p:blipFill rotWithShape="1">
          <a:blip r:embed="rId2">
            <a:alphaModFix amt="19000"/>
          </a:blip>
          <a:srcRect t="69" b="79"/>
          <a:stretch/>
        </p:blipFill>
        <p:spPr>
          <a:xfrm>
            <a:off x="-1" y="-1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07" name="Google Shape;907;p8"/>
          <p:cNvGrpSpPr/>
          <p:nvPr/>
        </p:nvGrpSpPr>
        <p:grpSpPr>
          <a:xfrm flipH="1">
            <a:off x="-416226" y="373665"/>
            <a:ext cx="1273679" cy="795998"/>
            <a:chOff x="5660792" y="3822389"/>
            <a:chExt cx="1353394" cy="845816"/>
          </a:xfrm>
        </p:grpSpPr>
        <p:sp>
          <p:nvSpPr>
            <p:cNvPr id="908" name="Google Shape;908;p8"/>
            <p:cNvSpPr/>
            <p:nvPr/>
          </p:nvSpPr>
          <p:spPr>
            <a:xfrm>
              <a:off x="5660792" y="3822389"/>
              <a:ext cx="1353394" cy="845816"/>
            </a:xfrm>
            <a:custGeom>
              <a:avLst/>
              <a:gdLst/>
              <a:ahLst/>
              <a:cxnLst/>
              <a:rect l="l" t="t" r="r" b="b"/>
              <a:pathLst>
                <a:path w="27829" h="17392" extrusionOk="0">
                  <a:moveTo>
                    <a:pt x="16246" y="1825"/>
                  </a:moveTo>
                  <a:cubicBezTo>
                    <a:pt x="16289" y="1825"/>
                    <a:pt x="16334" y="1826"/>
                    <a:pt x="16378" y="1828"/>
                  </a:cubicBezTo>
                  <a:cubicBezTo>
                    <a:pt x="17445" y="1880"/>
                    <a:pt x="17993" y="2662"/>
                    <a:pt x="18056" y="3716"/>
                  </a:cubicBezTo>
                  <a:cubicBezTo>
                    <a:pt x="19604" y="3755"/>
                    <a:pt x="20299" y="4474"/>
                    <a:pt x="20175" y="5858"/>
                  </a:cubicBezTo>
                  <a:cubicBezTo>
                    <a:pt x="20186" y="5869"/>
                    <a:pt x="20193" y="5886"/>
                    <a:pt x="20204" y="5890"/>
                  </a:cubicBezTo>
                  <a:cubicBezTo>
                    <a:pt x="20303" y="5910"/>
                    <a:pt x="20401" y="5933"/>
                    <a:pt x="20500" y="5947"/>
                  </a:cubicBezTo>
                  <a:cubicBezTo>
                    <a:pt x="21001" y="6016"/>
                    <a:pt x="21349" y="6393"/>
                    <a:pt x="21360" y="6891"/>
                  </a:cubicBezTo>
                  <a:cubicBezTo>
                    <a:pt x="21364" y="7098"/>
                    <a:pt x="21353" y="7302"/>
                    <a:pt x="21347" y="7508"/>
                  </a:cubicBezTo>
                  <a:cubicBezTo>
                    <a:pt x="21339" y="7845"/>
                    <a:pt x="21352" y="7974"/>
                    <a:pt x="21492" y="7974"/>
                  </a:cubicBezTo>
                  <a:cubicBezTo>
                    <a:pt x="21569" y="7974"/>
                    <a:pt x="21684" y="7935"/>
                    <a:pt x="21854" y="7871"/>
                  </a:cubicBezTo>
                  <a:cubicBezTo>
                    <a:pt x="22137" y="7765"/>
                    <a:pt x="22431" y="7687"/>
                    <a:pt x="22714" y="7687"/>
                  </a:cubicBezTo>
                  <a:cubicBezTo>
                    <a:pt x="23002" y="7687"/>
                    <a:pt x="23278" y="7767"/>
                    <a:pt x="23519" y="7980"/>
                  </a:cubicBezTo>
                  <a:cubicBezTo>
                    <a:pt x="23753" y="8186"/>
                    <a:pt x="23945" y="8251"/>
                    <a:pt x="24201" y="8251"/>
                  </a:cubicBezTo>
                  <a:cubicBezTo>
                    <a:pt x="24222" y="8251"/>
                    <a:pt x="24244" y="8251"/>
                    <a:pt x="24266" y="8250"/>
                  </a:cubicBezTo>
                  <a:cubicBezTo>
                    <a:pt x="24300" y="8248"/>
                    <a:pt x="24334" y="8248"/>
                    <a:pt x="24368" y="8248"/>
                  </a:cubicBezTo>
                  <a:cubicBezTo>
                    <a:pt x="24496" y="8248"/>
                    <a:pt x="24626" y="8257"/>
                    <a:pt x="24747" y="8287"/>
                  </a:cubicBezTo>
                  <a:cubicBezTo>
                    <a:pt x="25214" y="8400"/>
                    <a:pt x="25706" y="8560"/>
                    <a:pt x="25797" y="9093"/>
                  </a:cubicBezTo>
                  <a:cubicBezTo>
                    <a:pt x="25881" y="9586"/>
                    <a:pt x="25916" y="10032"/>
                    <a:pt x="26225" y="10494"/>
                  </a:cubicBezTo>
                  <a:cubicBezTo>
                    <a:pt x="26619" y="11085"/>
                    <a:pt x="26132" y="12092"/>
                    <a:pt x="25452" y="12464"/>
                  </a:cubicBezTo>
                  <a:cubicBezTo>
                    <a:pt x="25333" y="12529"/>
                    <a:pt x="25180" y="12730"/>
                    <a:pt x="25205" y="12834"/>
                  </a:cubicBezTo>
                  <a:cubicBezTo>
                    <a:pt x="25398" y="13724"/>
                    <a:pt x="25030" y="14428"/>
                    <a:pt x="24515" y="15093"/>
                  </a:cubicBezTo>
                  <a:cubicBezTo>
                    <a:pt x="24469" y="15154"/>
                    <a:pt x="24389" y="15218"/>
                    <a:pt x="24315" y="15229"/>
                  </a:cubicBezTo>
                  <a:cubicBezTo>
                    <a:pt x="23428" y="15366"/>
                    <a:pt x="22538" y="15491"/>
                    <a:pt x="21650" y="15626"/>
                  </a:cubicBezTo>
                  <a:cubicBezTo>
                    <a:pt x="21037" y="15719"/>
                    <a:pt x="20425" y="15822"/>
                    <a:pt x="19818" y="15918"/>
                  </a:cubicBezTo>
                  <a:cubicBezTo>
                    <a:pt x="19801" y="15573"/>
                    <a:pt x="19991" y="15437"/>
                    <a:pt x="20299" y="15344"/>
                  </a:cubicBezTo>
                  <a:cubicBezTo>
                    <a:pt x="21334" y="15030"/>
                    <a:pt x="22360" y="14686"/>
                    <a:pt x="23387" y="14348"/>
                  </a:cubicBezTo>
                  <a:cubicBezTo>
                    <a:pt x="23519" y="14305"/>
                    <a:pt x="23642" y="14238"/>
                    <a:pt x="23768" y="14183"/>
                  </a:cubicBezTo>
                  <a:cubicBezTo>
                    <a:pt x="23755" y="14149"/>
                    <a:pt x="23740" y="14118"/>
                    <a:pt x="23725" y="14084"/>
                  </a:cubicBezTo>
                  <a:lnTo>
                    <a:pt x="20033" y="15184"/>
                  </a:lnTo>
                  <a:cubicBezTo>
                    <a:pt x="20048" y="14651"/>
                    <a:pt x="20098" y="14248"/>
                    <a:pt x="20691" y="14004"/>
                  </a:cubicBezTo>
                  <a:cubicBezTo>
                    <a:pt x="22142" y="13410"/>
                    <a:pt x="23556" y="12724"/>
                    <a:pt x="24985" y="12074"/>
                  </a:cubicBezTo>
                  <a:cubicBezTo>
                    <a:pt x="24909" y="12029"/>
                    <a:pt x="24828" y="12006"/>
                    <a:pt x="24752" y="12006"/>
                  </a:cubicBezTo>
                  <a:cubicBezTo>
                    <a:pt x="24703" y="12006"/>
                    <a:pt x="24656" y="12016"/>
                    <a:pt x="24614" y="12035"/>
                  </a:cubicBezTo>
                  <a:cubicBezTo>
                    <a:pt x="23213" y="12665"/>
                    <a:pt x="21815" y="13304"/>
                    <a:pt x="20414" y="13934"/>
                  </a:cubicBezTo>
                  <a:cubicBezTo>
                    <a:pt x="20331" y="13973"/>
                    <a:pt x="20225" y="13967"/>
                    <a:pt x="20141" y="13980"/>
                  </a:cubicBezTo>
                  <a:cubicBezTo>
                    <a:pt x="19922" y="13577"/>
                    <a:pt x="19868" y="13246"/>
                    <a:pt x="20381" y="13079"/>
                  </a:cubicBezTo>
                  <a:cubicBezTo>
                    <a:pt x="20448" y="13057"/>
                    <a:pt x="20500" y="12992"/>
                    <a:pt x="20559" y="12951"/>
                  </a:cubicBezTo>
                  <a:cubicBezTo>
                    <a:pt x="21553" y="12274"/>
                    <a:pt x="22549" y="11602"/>
                    <a:pt x="23540" y="10920"/>
                  </a:cubicBezTo>
                  <a:cubicBezTo>
                    <a:pt x="23631" y="10857"/>
                    <a:pt x="23685" y="10736"/>
                    <a:pt x="23755" y="10643"/>
                  </a:cubicBezTo>
                  <a:lnTo>
                    <a:pt x="23651" y="10543"/>
                  </a:lnTo>
                  <a:cubicBezTo>
                    <a:pt x="23527" y="10626"/>
                    <a:pt x="23398" y="10708"/>
                    <a:pt x="23274" y="10793"/>
                  </a:cubicBezTo>
                  <a:cubicBezTo>
                    <a:pt x="22287" y="11477"/>
                    <a:pt x="21310" y="12178"/>
                    <a:pt x="20312" y="12843"/>
                  </a:cubicBezTo>
                  <a:lnTo>
                    <a:pt x="20310" y="12843"/>
                  </a:lnTo>
                  <a:cubicBezTo>
                    <a:pt x="20101" y="12983"/>
                    <a:pt x="19977" y="13059"/>
                    <a:pt x="19872" y="13059"/>
                  </a:cubicBezTo>
                  <a:cubicBezTo>
                    <a:pt x="19728" y="13059"/>
                    <a:pt x="19624" y="12914"/>
                    <a:pt x="19389" y="12590"/>
                  </a:cubicBezTo>
                  <a:cubicBezTo>
                    <a:pt x="20516" y="11726"/>
                    <a:pt x="21622" y="10884"/>
                    <a:pt x="22718" y="10032"/>
                  </a:cubicBezTo>
                  <a:cubicBezTo>
                    <a:pt x="22809" y="9963"/>
                    <a:pt x="22845" y="9823"/>
                    <a:pt x="22904" y="9718"/>
                  </a:cubicBezTo>
                  <a:lnTo>
                    <a:pt x="22785" y="9645"/>
                  </a:lnTo>
                  <a:lnTo>
                    <a:pt x="19255" y="12460"/>
                  </a:lnTo>
                  <a:lnTo>
                    <a:pt x="18636" y="11971"/>
                  </a:lnTo>
                  <a:cubicBezTo>
                    <a:pt x="19138" y="11511"/>
                    <a:pt x="19589" y="11067"/>
                    <a:pt x="20071" y="10662"/>
                  </a:cubicBezTo>
                  <a:cubicBezTo>
                    <a:pt x="20500" y="10297"/>
                    <a:pt x="20972" y="9983"/>
                    <a:pt x="21408" y="9625"/>
                  </a:cubicBezTo>
                  <a:cubicBezTo>
                    <a:pt x="21477" y="9567"/>
                    <a:pt x="21457" y="9398"/>
                    <a:pt x="21498" y="9166"/>
                  </a:cubicBezTo>
                  <a:lnTo>
                    <a:pt x="21498" y="9166"/>
                  </a:lnTo>
                  <a:cubicBezTo>
                    <a:pt x="20598" y="9955"/>
                    <a:pt x="19805" y="10649"/>
                    <a:pt x="19015" y="11347"/>
                  </a:cubicBezTo>
                  <a:cubicBezTo>
                    <a:pt x="18651" y="11671"/>
                    <a:pt x="18490" y="11791"/>
                    <a:pt x="18214" y="11791"/>
                  </a:cubicBezTo>
                  <a:cubicBezTo>
                    <a:pt x="18080" y="11791"/>
                    <a:pt x="17918" y="11763"/>
                    <a:pt x="17692" y="11715"/>
                  </a:cubicBezTo>
                  <a:cubicBezTo>
                    <a:pt x="18710" y="10582"/>
                    <a:pt x="19701" y="9480"/>
                    <a:pt x="20691" y="8378"/>
                  </a:cubicBezTo>
                  <a:lnTo>
                    <a:pt x="20691" y="8378"/>
                  </a:lnTo>
                  <a:cubicBezTo>
                    <a:pt x="19431" y="9140"/>
                    <a:pt x="18703" y="10429"/>
                    <a:pt x="17594" y="11533"/>
                  </a:cubicBezTo>
                  <a:cubicBezTo>
                    <a:pt x="17599" y="11057"/>
                    <a:pt x="17482" y="10650"/>
                    <a:pt x="17629" y="10396"/>
                  </a:cubicBezTo>
                  <a:cubicBezTo>
                    <a:pt x="18285" y="9240"/>
                    <a:pt x="19017" y="8127"/>
                    <a:pt x="19721" y="6999"/>
                  </a:cubicBezTo>
                  <a:cubicBezTo>
                    <a:pt x="19801" y="6873"/>
                    <a:pt x="19885" y="6746"/>
                    <a:pt x="19966" y="6620"/>
                  </a:cubicBezTo>
                  <a:lnTo>
                    <a:pt x="19816" y="6509"/>
                  </a:lnTo>
                  <a:cubicBezTo>
                    <a:pt x="19556" y="6891"/>
                    <a:pt x="19298" y="7274"/>
                    <a:pt x="19039" y="7659"/>
                  </a:cubicBezTo>
                  <a:cubicBezTo>
                    <a:pt x="18746" y="8095"/>
                    <a:pt x="18445" y="8532"/>
                    <a:pt x="18166" y="8974"/>
                  </a:cubicBezTo>
                  <a:cubicBezTo>
                    <a:pt x="17887" y="9415"/>
                    <a:pt x="17629" y="9872"/>
                    <a:pt x="17296" y="10429"/>
                  </a:cubicBezTo>
                  <a:cubicBezTo>
                    <a:pt x="17157" y="10097"/>
                    <a:pt x="16915" y="9797"/>
                    <a:pt x="16988" y="9641"/>
                  </a:cubicBezTo>
                  <a:cubicBezTo>
                    <a:pt x="17508" y="8499"/>
                    <a:pt x="18095" y="7386"/>
                    <a:pt x="18651" y="6258"/>
                  </a:cubicBezTo>
                  <a:cubicBezTo>
                    <a:pt x="18703" y="6154"/>
                    <a:pt x="18683" y="6011"/>
                    <a:pt x="18697" y="5886"/>
                  </a:cubicBezTo>
                  <a:lnTo>
                    <a:pt x="18575" y="5877"/>
                  </a:lnTo>
                  <a:lnTo>
                    <a:pt x="16692" y="9597"/>
                  </a:lnTo>
                  <a:cubicBezTo>
                    <a:pt x="16534" y="9247"/>
                    <a:pt x="16051" y="9223"/>
                    <a:pt x="16237" y="8755"/>
                  </a:cubicBezTo>
                  <a:cubicBezTo>
                    <a:pt x="16696" y="7601"/>
                    <a:pt x="17133" y="6438"/>
                    <a:pt x="17571" y="5277"/>
                  </a:cubicBezTo>
                  <a:cubicBezTo>
                    <a:pt x="17607" y="5184"/>
                    <a:pt x="17577" y="5067"/>
                    <a:pt x="17579" y="4963"/>
                  </a:cubicBezTo>
                  <a:lnTo>
                    <a:pt x="17452" y="4937"/>
                  </a:lnTo>
                  <a:lnTo>
                    <a:pt x="15949" y="8855"/>
                  </a:lnTo>
                  <a:lnTo>
                    <a:pt x="15291" y="8593"/>
                  </a:lnTo>
                  <a:cubicBezTo>
                    <a:pt x="15522" y="7226"/>
                    <a:pt x="15758" y="5875"/>
                    <a:pt x="15970" y="4520"/>
                  </a:cubicBezTo>
                  <a:cubicBezTo>
                    <a:pt x="15988" y="4396"/>
                    <a:pt x="15862" y="4247"/>
                    <a:pt x="15793" y="4093"/>
                  </a:cubicBezTo>
                  <a:cubicBezTo>
                    <a:pt x="15559" y="5650"/>
                    <a:pt x="15336" y="7124"/>
                    <a:pt x="15111" y="8625"/>
                  </a:cubicBezTo>
                  <a:lnTo>
                    <a:pt x="14526" y="8489"/>
                  </a:lnTo>
                  <a:cubicBezTo>
                    <a:pt x="14557" y="7213"/>
                    <a:pt x="14678" y="5968"/>
                    <a:pt x="14619" y="4717"/>
                  </a:cubicBezTo>
                  <a:lnTo>
                    <a:pt x="14619" y="4717"/>
                  </a:lnTo>
                  <a:cubicBezTo>
                    <a:pt x="14526" y="4764"/>
                    <a:pt x="14496" y="4814"/>
                    <a:pt x="14492" y="4864"/>
                  </a:cubicBezTo>
                  <a:cubicBezTo>
                    <a:pt x="14420" y="5947"/>
                    <a:pt x="14331" y="7029"/>
                    <a:pt x="14290" y="8112"/>
                  </a:cubicBezTo>
                  <a:cubicBezTo>
                    <a:pt x="14276" y="8480"/>
                    <a:pt x="14131" y="8585"/>
                    <a:pt x="13862" y="8585"/>
                  </a:cubicBezTo>
                  <a:cubicBezTo>
                    <a:pt x="13806" y="8585"/>
                    <a:pt x="13745" y="8581"/>
                    <a:pt x="13679" y="8573"/>
                  </a:cubicBezTo>
                  <a:cubicBezTo>
                    <a:pt x="13381" y="7233"/>
                    <a:pt x="13090" y="5907"/>
                    <a:pt x="12787" y="4585"/>
                  </a:cubicBezTo>
                  <a:cubicBezTo>
                    <a:pt x="12772" y="4520"/>
                    <a:pt x="12655" y="4480"/>
                    <a:pt x="12584" y="4427"/>
                  </a:cubicBezTo>
                  <a:cubicBezTo>
                    <a:pt x="12560" y="4515"/>
                    <a:pt x="12499" y="4610"/>
                    <a:pt x="12517" y="4686"/>
                  </a:cubicBezTo>
                  <a:cubicBezTo>
                    <a:pt x="12803" y="5832"/>
                    <a:pt x="13108" y="6977"/>
                    <a:pt x="13391" y="8125"/>
                  </a:cubicBezTo>
                  <a:cubicBezTo>
                    <a:pt x="13528" y="8686"/>
                    <a:pt x="13511" y="8692"/>
                    <a:pt x="12881" y="8930"/>
                  </a:cubicBezTo>
                  <a:cubicBezTo>
                    <a:pt x="12673" y="8322"/>
                    <a:pt x="12467" y="7716"/>
                    <a:pt x="12255" y="7107"/>
                  </a:cubicBezTo>
                  <a:cubicBezTo>
                    <a:pt x="12043" y="6499"/>
                    <a:pt x="11824" y="5892"/>
                    <a:pt x="11609" y="5284"/>
                  </a:cubicBezTo>
                  <a:lnTo>
                    <a:pt x="11469" y="5310"/>
                  </a:lnTo>
                  <a:cubicBezTo>
                    <a:pt x="11479" y="5425"/>
                    <a:pt x="11465" y="5548"/>
                    <a:pt x="11503" y="5654"/>
                  </a:cubicBezTo>
                  <a:cubicBezTo>
                    <a:pt x="11843" y="6633"/>
                    <a:pt x="12203" y="7605"/>
                    <a:pt x="12534" y="8586"/>
                  </a:cubicBezTo>
                  <a:cubicBezTo>
                    <a:pt x="12716" y="9127"/>
                    <a:pt x="12651" y="9229"/>
                    <a:pt x="12075" y="9524"/>
                  </a:cubicBezTo>
                  <a:cubicBezTo>
                    <a:pt x="11623" y="8396"/>
                    <a:pt x="11177" y="7269"/>
                    <a:pt x="10717" y="6148"/>
                  </a:cubicBezTo>
                  <a:cubicBezTo>
                    <a:pt x="10676" y="6046"/>
                    <a:pt x="10540" y="5983"/>
                    <a:pt x="10447" y="5903"/>
                  </a:cubicBezTo>
                  <a:lnTo>
                    <a:pt x="10367" y="5996"/>
                  </a:lnTo>
                  <a:cubicBezTo>
                    <a:pt x="10497" y="6250"/>
                    <a:pt x="10648" y="6499"/>
                    <a:pt x="10756" y="6765"/>
                  </a:cubicBezTo>
                  <a:cubicBezTo>
                    <a:pt x="11105" y="7616"/>
                    <a:pt x="11408" y="8489"/>
                    <a:pt x="11794" y="9326"/>
                  </a:cubicBezTo>
                  <a:cubicBezTo>
                    <a:pt x="11999" y="9768"/>
                    <a:pt x="11863" y="10048"/>
                    <a:pt x="11581" y="10375"/>
                  </a:cubicBezTo>
                  <a:cubicBezTo>
                    <a:pt x="11090" y="9420"/>
                    <a:pt x="10579" y="8514"/>
                    <a:pt x="10156" y="7566"/>
                  </a:cubicBezTo>
                  <a:cubicBezTo>
                    <a:pt x="9953" y="7112"/>
                    <a:pt x="9821" y="6587"/>
                    <a:pt x="9817" y="6091"/>
                  </a:cubicBezTo>
                  <a:cubicBezTo>
                    <a:pt x="9808" y="5034"/>
                    <a:pt x="10473" y="4408"/>
                    <a:pt x="11462" y="4408"/>
                  </a:cubicBezTo>
                  <a:cubicBezTo>
                    <a:pt x="11513" y="4408"/>
                    <a:pt x="11565" y="4409"/>
                    <a:pt x="11618" y="4413"/>
                  </a:cubicBezTo>
                  <a:cubicBezTo>
                    <a:pt x="11619" y="4413"/>
                    <a:pt x="11621" y="4413"/>
                    <a:pt x="11623" y="4413"/>
                  </a:cubicBezTo>
                  <a:cubicBezTo>
                    <a:pt x="11696" y="4413"/>
                    <a:pt x="11830" y="4331"/>
                    <a:pt x="11839" y="4273"/>
                  </a:cubicBezTo>
                  <a:cubicBezTo>
                    <a:pt x="11973" y="3433"/>
                    <a:pt x="12690" y="3296"/>
                    <a:pt x="13312" y="3088"/>
                  </a:cubicBezTo>
                  <a:cubicBezTo>
                    <a:pt x="13330" y="3082"/>
                    <a:pt x="13348" y="3079"/>
                    <a:pt x="13367" y="3079"/>
                  </a:cubicBezTo>
                  <a:cubicBezTo>
                    <a:pt x="13519" y="3079"/>
                    <a:pt x="13730" y="3246"/>
                    <a:pt x="13900" y="3335"/>
                  </a:cubicBezTo>
                  <a:cubicBezTo>
                    <a:pt x="13980" y="3376"/>
                    <a:pt x="14035" y="3458"/>
                    <a:pt x="14167" y="3582"/>
                  </a:cubicBezTo>
                  <a:cubicBezTo>
                    <a:pt x="14458" y="2431"/>
                    <a:pt x="15217" y="1825"/>
                    <a:pt x="16246" y="1825"/>
                  </a:cubicBezTo>
                  <a:close/>
                  <a:moveTo>
                    <a:pt x="8454" y="6548"/>
                  </a:moveTo>
                  <a:cubicBezTo>
                    <a:pt x="8572" y="6548"/>
                    <a:pt x="8695" y="6580"/>
                    <a:pt x="8818" y="6637"/>
                  </a:cubicBezTo>
                  <a:cubicBezTo>
                    <a:pt x="9115" y="6774"/>
                    <a:pt x="9444" y="6979"/>
                    <a:pt x="9606" y="7246"/>
                  </a:cubicBezTo>
                  <a:cubicBezTo>
                    <a:pt x="10241" y="8289"/>
                    <a:pt x="10815" y="9368"/>
                    <a:pt x="11460" y="10520"/>
                  </a:cubicBezTo>
                  <a:cubicBezTo>
                    <a:pt x="11191" y="10493"/>
                    <a:pt x="10992" y="10435"/>
                    <a:pt x="10828" y="10435"/>
                  </a:cubicBezTo>
                  <a:cubicBezTo>
                    <a:pt x="10779" y="10435"/>
                    <a:pt x="10733" y="10441"/>
                    <a:pt x="10689" y="10453"/>
                  </a:cubicBezTo>
                  <a:cubicBezTo>
                    <a:pt x="10607" y="10478"/>
                    <a:pt x="10534" y="10489"/>
                    <a:pt x="10466" y="10489"/>
                  </a:cubicBezTo>
                  <a:cubicBezTo>
                    <a:pt x="10238" y="10489"/>
                    <a:pt x="10085" y="10356"/>
                    <a:pt x="9959" y="10145"/>
                  </a:cubicBezTo>
                  <a:cubicBezTo>
                    <a:pt x="9570" y="9491"/>
                    <a:pt x="9197" y="8828"/>
                    <a:pt x="8807" y="8177"/>
                  </a:cubicBezTo>
                  <a:cubicBezTo>
                    <a:pt x="8751" y="8088"/>
                    <a:pt x="8630" y="8040"/>
                    <a:pt x="8541" y="7971"/>
                  </a:cubicBezTo>
                  <a:cubicBezTo>
                    <a:pt x="8520" y="8004"/>
                    <a:pt x="8502" y="8038"/>
                    <a:pt x="8481" y="8073"/>
                  </a:cubicBezTo>
                  <a:cubicBezTo>
                    <a:pt x="8961" y="8904"/>
                    <a:pt x="9438" y="9732"/>
                    <a:pt x="9914" y="10559"/>
                  </a:cubicBezTo>
                  <a:cubicBezTo>
                    <a:pt x="9744" y="10700"/>
                    <a:pt x="9587" y="10768"/>
                    <a:pt x="9438" y="10768"/>
                  </a:cubicBezTo>
                  <a:cubicBezTo>
                    <a:pt x="9250" y="10768"/>
                    <a:pt x="9076" y="10660"/>
                    <a:pt x="8905" y="10455"/>
                  </a:cubicBezTo>
                  <a:cubicBezTo>
                    <a:pt x="8641" y="10141"/>
                    <a:pt x="8331" y="9866"/>
                    <a:pt x="8065" y="9554"/>
                  </a:cubicBezTo>
                  <a:cubicBezTo>
                    <a:pt x="7532" y="8928"/>
                    <a:pt x="7021" y="8287"/>
                    <a:pt x="6491" y="7657"/>
                  </a:cubicBezTo>
                  <a:cubicBezTo>
                    <a:pt x="6395" y="7542"/>
                    <a:pt x="6257" y="7460"/>
                    <a:pt x="6140" y="7361"/>
                  </a:cubicBezTo>
                  <a:lnTo>
                    <a:pt x="6079" y="7440"/>
                  </a:lnTo>
                  <a:lnTo>
                    <a:pt x="9059" y="11050"/>
                  </a:lnTo>
                  <a:cubicBezTo>
                    <a:pt x="8902" y="11055"/>
                    <a:pt x="8731" y="11098"/>
                    <a:pt x="8598" y="11098"/>
                  </a:cubicBezTo>
                  <a:cubicBezTo>
                    <a:pt x="8531" y="11098"/>
                    <a:pt x="8473" y="11087"/>
                    <a:pt x="8431" y="11055"/>
                  </a:cubicBezTo>
                  <a:cubicBezTo>
                    <a:pt x="7588" y="10424"/>
                    <a:pt x="6776" y="9749"/>
                    <a:pt x="5947" y="9095"/>
                  </a:cubicBezTo>
                  <a:cubicBezTo>
                    <a:pt x="5867" y="9034"/>
                    <a:pt x="5741" y="9028"/>
                    <a:pt x="5635" y="8997"/>
                  </a:cubicBezTo>
                  <a:lnTo>
                    <a:pt x="5635" y="8997"/>
                  </a:lnTo>
                  <a:cubicBezTo>
                    <a:pt x="5689" y="9103"/>
                    <a:pt x="5716" y="9240"/>
                    <a:pt x="5800" y="9307"/>
                  </a:cubicBezTo>
                  <a:cubicBezTo>
                    <a:pt x="6177" y="9610"/>
                    <a:pt x="6575" y="9887"/>
                    <a:pt x="6954" y="10186"/>
                  </a:cubicBezTo>
                  <a:cubicBezTo>
                    <a:pt x="7430" y="10563"/>
                    <a:pt x="7892" y="10953"/>
                    <a:pt x="8318" y="11301"/>
                  </a:cubicBezTo>
                  <a:lnTo>
                    <a:pt x="7809" y="11888"/>
                  </a:lnTo>
                  <a:lnTo>
                    <a:pt x="4375" y="10255"/>
                  </a:lnTo>
                  <a:lnTo>
                    <a:pt x="4250" y="10479"/>
                  </a:lnTo>
                  <a:cubicBezTo>
                    <a:pt x="5462" y="10879"/>
                    <a:pt x="6521" y="11544"/>
                    <a:pt x="7664" y="12098"/>
                  </a:cubicBezTo>
                  <a:cubicBezTo>
                    <a:pt x="7573" y="12312"/>
                    <a:pt x="7500" y="12482"/>
                    <a:pt x="7407" y="12702"/>
                  </a:cubicBezTo>
                  <a:lnTo>
                    <a:pt x="4001" y="11184"/>
                  </a:lnTo>
                  <a:cubicBezTo>
                    <a:pt x="3983" y="11228"/>
                    <a:pt x="3966" y="11271"/>
                    <a:pt x="3947" y="11314"/>
                  </a:cubicBezTo>
                  <a:cubicBezTo>
                    <a:pt x="4934" y="11780"/>
                    <a:pt x="5913" y="12265"/>
                    <a:pt x="6911" y="12702"/>
                  </a:cubicBezTo>
                  <a:cubicBezTo>
                    <a:pt x="7300" y="12873"/>
                    <a:pt x="7471" y="13044"/>
                    <a:pt x="7190" y="13438"/>
                  </a:cubicBezTo>
                  <a:lnTo>
                    <a:pt x="3966" y="12728"/>
                  </a:lnTo>
                  <a:cubicBezTo>
                    <a:pt x="3953" y="12782"/>
                    <a:pt x="3940" y="12834"/>
                    <a:pt x="3927" y="12888"/>
                  </a:cubicBezTo>
                  <a:cubicBezTo>
                    <a:pt x="4040" y="12928"/>
                    <a:pt x="4152" y="12979"/>
                    <a:pt x="4267" y="13006"/>
                  </a:cubicBezTo>
                  <a:cubicBezTo>
                    <a:pt x="5120" y="13211"/>
                    <a:pt x="5969" y="13447"/>
                    <a:pt x="6831" y="13601"/>
                  </a:cubicBezTo>
                  <a:cubicBezTo>
                    <a:pt x="7283" y="13681"/>
                    <a:pt x="7298" y="13882"/>
                    <a:pt x="7177" y="14279"/>
                  </a:cubicBezTo>
                  <a:cubicBezTo>
                    <a:pt x="6770" y="14214"/>
                    <a:pt x="6370" y="14146"/>
                    <a:pt x="5969" y="14090"/>
                  </a:cubicBezTo>
                  <a:cubicBezTo>
                    <a:pt x="5577" y="14036"/>
                    <a:pt x="5187" y="13995"/>
                    <a:pt x="4795" y="13949"/>
                  </a:cubicBezTo>
                  <a:lnTo>
                    <a:pt x="4774" y="14108"/>
                  </a:lnTo>
                  <a:lnTo>
                    <a:pt x="7313" y="14547"/>
                  </a:lnTo>
                  <a:lnTo>
                    <a:pt x="7552" y="15043"/>
                  </a:lnTo>
                  <a:lnTo>
                    <a:pt x="6114" y="15338"/>
                  </a:lnTo>
                  <a:lnTo>
                    <a:pt x="6144" y="15509"/>
                  </a:lnTo>
                  <a:lnTo>
                    <a:pt x="7783" y="15286"/>
                  </a:lnTo>
                  <a:cubicBezTo>
                    <a:pt x="7887" y="15454"/>
                    <a:pt x="7998" y="15636"/>
                    <a:pt x="8160" y="15898"/>
                  </a:cubicBezTo>
                  <a:cubicBezTo>
                    <a:pt x="7944" y="15918"/>
                    <a:pt x="7770" y="15963"/>
                    <a:pt x="7617" y="15963"/>
                  </a:cubicBezTo>
                  <a:cubicBezTo>
                    <a:pt x="7573" y="15963"/>
                    <a:pt x="7530" y="15959"/>
                    <a:pt x="7489" y="15950"/>
                  </a:cubicBezTo>
                  <a:cubicBezTo>
                    <a:pt x="6837" y="15803"/>
                    <a:pt x="6172" y="15671"/>
                    <a:pt x="5547" y="15437"/>
                  </a:cubicBezTo>
                  <a:cubicBezTo>
                    <a:pt x="4260" y="14954"/>
                    <a:pt x="3217" y="14155"/>
                    <a:pt x="2628" y="12863"/>
                  </a:cubicBezTo>
                  <a:cubicBezTo>
                    <a:pt x="2206" y="11934"/>
                    <a:pt x="2299" y="11449"/>
                    <a:pt x="3020" y="10749"/>
                  </a:cubicBezTo>
                  <a:cubicBezTo>
                    <a:pt x="3037" y="10734"/>
                    <a:pt x="3030" y="10693"/>
                    <a:pt x="3035" y="10645"/>
                  </a:cubicBezTo>
                  <a:cubicBezTo>
                    <a:pt x="2520" y="10258"/>
                    <a:pt x="2377" y="9732"/>
                    <a:pt x="2617" y="9140"/>
                  </a:cubicBezTo>
                  <a:cubicBezTo>
                    <a:pt x="3010" y="8168"/>
                    <a:pt x="3658" y="7693"/>
                    <a:pt x="4519" y="7693"/>
                  </a:cubicBezTo>
                  <a:cubicBezTo>
                    <a:pt x="4791" y="7693"/>
                    <a:pt x="5083" y="7740"/>
                    <a:pt x="5395" y="7833"/>
                  </a:cubicBezTo>
                  <a:cubicBezTo>
                    <a:pt x="5561" y="7031"/>
                    <a:pt x="6028" y="6622"/>
                    <a:pt x="6714" y="6622"/>
                  </a:cubicBezTo>
                  <a:cubicBezTo>
                    <a:pt x="7058" y="6622"/>
                    <a:pt x="7456" y="6725"/>
                    <a:pt x="7900" y="6932"/>
                  </a:cubicBezTo>
                  <a:cubicBezTo>
                    <a:pt x="8030" y="6661"/>
                    <a:pt x="8231" y="6548"/>
                    <a:pt x="8454" y="6548"/>
                  </a:cubicBezTo>
                  <a:close/>
                  <a:moveTo>
                    <a:pt x="12737" y="14506"/>
                  </a:moveTo>
                  <a:cubicBezTo>
                    <a:pt x="14774" y="14506"/>
                    <a:pt x="17306" y="15221"/>
                    <a:pt x="18095" y="16175"/>
                  </a:cubicBezTo>
                  <a:cubicBezTo>
                    <a:pt x="15950" y="15257"/>
                    <a:pt x="13757" y="14897"/>
                    <a:pt x="11454" y="14897"/>
                  </a:cubicBezTo>
                  <a:cubicBezTo>
                    <a:pt x="11174" y="14897"/>
                    <a:pt x="10892" y="14903"/>
                    <a:pt x="10609" y="14913"/>
                  </a:cubicBezTo>
                  <a:cubicBezTo>
                    <a:pt x="11124" y="14630"/>
                    <a:pt x="11888" y="14506"/>
                    <a:pt x="12737" y="14506"/>
                  </a:cubicBezTo>
                  <a:close/>
                  <a:moveTo>
                    <a:pt x="14545" y="8837"/>
                  </a:moveTo>
                  <a:cubicBezTo>
                    <a:pt x="16134" y="8837"/>
                    <a:pt x="17426" y="10228"/>
                    <a:pt x="17281" y="11808"/>
                  </a:cubicBezTo>
                  <a:cubicBezTo>
                    <a:pt x="17259" y="12057"/>
                    <a:pt x="17360" y="12085"/>
                    <a:pt x="17584" y="12100"/>
                  </a:cubicBezTo>
                  <a:cubicBezTo>
                    <a:pt x="17924" y="12120"/>
                    <a:pt x="18322" y="12122"/>
                    <a:pt x="18588" y="12295"/>
                  </a:cubicBezTo>
                  <a:cubicBezTo>
                    <a:pt x="20069" y="13261"/>
                    <a:pt x="20230" y="14861"/>
                    <a:pt x="19123" y="16347"/>
                  </a:cubicBezTo>
                  <a:cubicBezTo>
                    <a:pt x="19621" y="13982"/>
                    <a:pt x="18710" y="12362"/>
                    <a:pt x="16841" y="12185"/>
                  </a:cubicBezTo>
                  <a:cubicBezTo>
                    <a:pt x="16613" y="10481"/>
                    <a:pt x="16055" y="9913"/>
                    <a:pt x="14336" y="9651"/>
                  </a:cubicBezTo>
                  <a:cubicBezTo>
                    <a:pt x="14241" y="9636"/>
                    <a:pt x="14146" y="9629"/>
                    <a:pt x="14050" y="9629"/>
                  </a:cubicBezTo>
                  <a:cubicBezTo>
                    <a:pt x="13103" y="9629"/>
                    <a:pt x="12180" y="10326"/>
                    <a:pt x="11815" y="11225"/>
                  </a:cubicBezTo>
                  <a:cubicBezTo>
                    <a:pt x="11656" y="11238"/>
                    <a:pt x="11495" y="11239"/>
                    <a:pt x="11335" y="11239"/>
                  </a:cubicBezTo>
                  <a:cubicBezTo>
                    <a:pt x="11299" y="11239"/>
                    <a:pt x="11262" y="11239"/>
                    <a:pt x="11226" y="11239"/>
                  </a:cubicBezTo>
                  <a:cubicBezTo>
                    <a:pt x="10868" y="11239"/>
                    <a:pt x="10526" y="11245"/>
                    <a:pt x="10247" y="11382"/>
                  </a:cubicBezTo>
                  <a:cubicBezTo>
                    <a:pt x="9041" y="11977"/>
                    <a:pt x="8240" y="12969"/>
                    <a:pt x="7915" y="14300"/>
                  </a:cubicBezTo>
                  <a:cubicBezTo>
                    <a:pt x="7866" y="14500"/>
                    <a:pt x="7903" y="14722"/>
                    <a:pt x="7900" y="14959"/>
                  </a:cubicBezTo>
                  <a:cubicBezTo>
                    <a:pt x="7186" y="14341"/>
                    <a:pt x="7517" y="12966"/>
                    <a:pt x="7961" y="12232"/>
                  </a:cubicBezTo>
                  <a:cubicBezTo>
                    <a:pt x="8340" y="11605"/>
                    <a:pt x="8957" y="11249"/>
                    <a:pt x="9637" y="11026"/>
                  </a:cubicBezTo>
                  <a:cubicBezTo>
                    <a:pt x="10015" y="10901"/>
                    <a:pt x="10396" y="10750"/>
                    <a:pt x="10769" y="10750"/>
                  </a:cubicBezTo>
                  <a:cubicBezTo>
                    <a:pt x="11048" y="10750"/>
                    <a:pt x="11323" y="10835"/>
                    <a:pt x="11588" y="11078"/>
                  </a:cubicBezTo>
                  <a:cubicBezTo>
                    <a:pt x="11649" y="11007"/>
                    <a:pt x="11675" y="10989"/>
                    <a:pt x="11687" y="10964"/>
                  </a:cubicBezTo>
                  <a:cubicBezTo>
                    <a:pt x="11735" y="10858"/>
                    <a:pt x="11776" y="10749"/>
                    <a:pt x="11826" y="10641"/>
                  </a:cubicBezTo>
                  <a:cubicBezTo>
                    <a:pt x="12344" y="9517"/>
                    <a:pt x="13201" y="8878"/>
                    <a:pt x="14461" y="8839"/>
                  </a:cubicBezTo>
                  <a:cubicBezTo>
                    <a:pt x="14489" y="8838"/>
                    <a:pt x="14517" y="8837"/>
                    <a:pt x="14545" y="8837"/>
                  </a:cubicBezTo>
                  <a:close/>
                  <a:moveTo>
                    <a:pt x="14230" y="9931"/>
                  </a:moveTo>
                  <a:cubicBezTo>
                    <a:pt x="15218" y="9931"/>
                    <a:pt x="16213" y="10471"/>
                    <a:pt x="16406" y="11373"/>
                  </a:cubicBezTo>
                  <a:cubicBezTo>
                    <a:pt x="16468" y="11657"/>
                    <a:pt x="16508" y="11947"/>
                    <a:pt x="16527" y="12241"/>
                  </a:cubicBezTo>
                  <a:cubicBezTo>
                    <a:pt x="16542" y="12484"/>
                    <a:pt x="16620" y="12542"/>
                    <a:pt x="16878" y="12542"/>
                  </a:cubicBezTo>
                  <a:cubicBezTo>
                    <a:pt x="17187" y="12542"/>
                    <a:pt x="17517" y="12609"/>
                    <a:pt x="17794" y="12739"/>
                  </a:cubicBezTo>
                  <a:cubicBezTo>
                    <a:pt x="18448" y="13047"/>
                    <a:pt x="18798" y="13638"/>
                    <a:pt x="18982" y="14302"/>
                  </a:cubicBezTo>
                  <a:cubicBezTo>
                    <a:pt x="19180" y="15019"/>
                    <a:pt x="19184" y="15734"/>
                    <a:pt x="18669" y="16420"/>
                  </a:cubicBezTo>
                  <a:cubicBezTo>
                    <a:pt x="18103" y="15565"/>
                    <a:pt x="17261" y="15207"/>
                    <a:pt x="16397" y="14866"/>
                  </a:cubicBezTo>
                  <a:cubicBezTo>
                    <a:pt x="15447" y="14489"/>
                    <a:pt x="14452" y="14337"/>
                    <a:pt x="13448" y="14263"/>
                  </a:cubicBezTo>
                  <a:cubicBezTo>
                    <a:pt x="13160" y="14241"/>
                    <a:pt x="12872" y="14226"/>
                    <a:pt x="12584" y="14226"/>
                  </a:cubicBezTo>
                  <a:cubicBezTo>
                    <a:pt x="11879" y="14226"/>
                    <a:pt x="11179" y="14314"/>
                    <a:pt x="10501" y="14595"/>
                  </a:cubicBezTo>
                  <a:lnTo>
                    <a:pt x="10499" y="14595"/>
                  </a:lnTo>
                  <a:cubicBezTo>
                    <a:pt x="9802" y="14885"/>
                    <a:pt x="9087" y="15128"/>
                    <a:pt x="8342" y="15407"/>
                  </a:cubicBezTo>
                  <a:cubicBezTo>
                    <a:pt x="8125" y="14696"/>
                    <a:pt x="8162" y="14114"/>
                    <a:pt x="8491" y="13568"/>
                  </a:cubicBezTo>
                  <a:cubicBezTo>
                    <a:pt x="8663" y="13280"/>
                    <a:pt x="8836" y="12984"/>
                    <a:pt x="9052" y="12728"/>
                  </a:cubicBezTo>
                  <a:cubicBezTo>
                    <a:pt x="9563" y="12121"/>
                    <a:pt x="10104" y="11543"/>
                    <a:pt x="10936" y="11543"/>
                  </a:cubicBezTo>
                  <a:cubicBezTo>
                    <a:pt x="11041" y="11543"/>
                    <a:pt x="11151" y="11552"/>
                    <a:pt x="11267" y="11572"/>
                  </a:cubicBezTo>
                  <a:cubicBezTo>
                    <a:pt x="11506" y="11613"/>
                    <a:pt x="11739" y="11693"/>
                    <a:pt x="12017" y="11767"/>
                  </a:cubicBezTo>
                  <a:cubicBezTo>
                    <a:pt x="12099" y="11161"/>
                    <a:pt x="12382" y="10708"/>
                    <a:pt x="12874" y="10346"/>
                  </a:cubicBezTo>
                  <a:cubicBezTo>
                    <a:pt x="13259" y="10062"/>
                    <a:pt x="13744" y="9931"/>
                    <a:pt x="14230" y="9931"/>
                  </a:cubicBezTo>
                  <a:close/>
                  <a:moveTo>
                    <a:pt x="23991" y="15511"/>
                  </a:moveTo>
                  <a:lnTo>
                    <a:pt x="23991" y="15511"/>
                  </a:lnTo>
                  <a:cubicBezTo>
                    <a:pt x="22773" y="16134"/>
                    <a:pt x="21494" y="16486"/>
                    <a:pt x="20134" y="16486"/>
                  </a:cubicBezTo>
                  <a:cubicBezTo>
                    <a:pt x="19903" y="16486"/>
                    <a:pt x="19669" y="16476"/>
                    <a:pt x="19433" y="16455"/>
                  </a:cubicBezTo>
                  <a:cubicBezTo>
                    <a:pt x="20877" y="15796"/>
                    <a:pt x="22434" y="15660"/>
                    <a:pt x="23991" y="15511"/>
                  </a:cubicBezTo>
                  <a:close/>
                  <a:moveTo>
                    <a:pt x="11783" y="15202"/>
                  </a:moveTo>
                  <a:cubicBezTo>
                    <a:pt x="14120" y="15202"/>
                    <a:pt x="16961" y="15733"/>
                    <a:pt x="18276" y="16593"/>
                  </a:cubicBezTo>
                  <a:cubicBezTo>
                    <a:pt x="18147" y="16570"/>
                    <a:pt x="18077" y="16569"/>
                    <a:pt x="18014" y="16546"/>
                  </a:cubicBezTo>
                  <a:cubicBezTo>
                    <a:pt x="17300" y="16278"/>
                    <a:pt x="16587" y="16133"/>
                    <a:pt x="15869" y="16133"/>
                  </a:cubicBezTo>
                  <a:cubicBezTo>
                    <a:pt x="15272" y="16133"/>
                    <a:pt x="14672" y="16233"/>
                    <a:pt x="14065" y="16446"/>
                  </a:cubicBezTo>
                  <a:cubicBezTo>
                    <a:pt x="13992" y="16472"/>
                    <a:pt x="13911" y="16482"/>
                    <a:pt x="13827" y="16482"/>
                  </a:cubicBezTo>
                  <a:cubicBezTo>
                    <a:pt x="13631" y="16482"/>
                    <a:pt x="13416" y="16425"/>
                    <a:pt x="13229" y="16373"/>
                  </a:cubicBezTo>
                  <a:cubicBezTo>
                    <a:pt x="12952" y="16295"/>
                    <a:pt x="12699" y="16128"/>
                    <a:pt x="12432" y="16007"/>
                  </a:cubicBezTo>
                  <a:cubicBezTo>
                    <a:pt x="11826" y="15735"/>
                    <a:pt x="11213" y="15534"/>
                    <a:pt x="10560" y="15534"/>
                  </a:cubicBezTo>
                  <a:cubicBezTo>
                    <a:pt x="10365" y="15534"/>
                    <a:pt x="10167" y="15552"/>
                    <a:pt x="9964" y="15591"/>
                  </a:cubicBezTo>
                  <a:cubicBezTo>
                    <a:pt x="9565" y="15669"/>
                    <a:pt x="9150" y="15669"/>
                    <a:pt x="8747" y="15704"/>
                  </a:cubicBezTo>
                  <a:cubicBezTo>
                    <a:pt x="9393" y="15358"/>
                    <a:pt x="10514" y="15202"/>
                    <a:pt x="11783" y="15202"/>
                  </a:cubicBezTo>
                  <a:close/>
                  <a:moveTo>
                    <a:pt x="15921" y="288"/>
                  </a:moveTo>
                  <a:cubicBezTo>
                    <a:pt x="16109" y="288"/>
                    <a:pt x="16298" y="312"/>
                    <a:pt x="16486" y="366"/>
                  </a:cubicBezTo>
                  <a:cubicBezTo>
                    <a:pt x="17612" y="689"/>
                    <a:pt x="18562" y="1269"/>
                    <a:pt x="18855" y="2523"/>
                  </a:cubicBezTo>
                  <a:cubicBezTo>
                    <a:pt x="18926" y="2831"/>
                    <a:pt x="19052" y="2932"/>
                    <a:pt x="19381" y="2939"/>
                  </a:cubicBezTo>
                  <a:cubicBezTo>
                    <a:pt x="20227" y="2958"/>
                    <a:pt x="21117" y="3591"/>
                    <a:pt x="21050" y="4702"/>
                  </a:cubicBezTo>
                  <a:cubicBezTo>
                    <a:pt x="21039" y="4886"/>
                    <a:pt x="21044" y="5074"/>
                    <a:pt x="21040" y="5254"/>
                  </a:cubicBezTo>
                  <a:cubicBezTo>
                    <a:pt x="22033" y="5448"/>
                    <a:pt x="22235" y="5754"/>
                    <a:pt x="22150" y="6810"/>
                  </a:cubicBezTo>
                  <a:cubicBezTo>
                    <a:pt x="22133" y="7030"/>
                    <a:pt x="22235" y="7156"/>
                    <a:pt x="22425" y="7156"/>
                  </a:cubicBezTo>
                  <a:cubicBezTo>
                    <a:pt x="22469" y="7156"/>
                    <a:pt x="22518" y="7149"/>
                    <a:pt x="22572" y="7135"/>
                  </a:cubicBezTo>
                  <a:cubicBezTo>
                    <a:pt x="22787" y="7079"/>
                    <a:pt x="22996" y="7051"/>
                    <a:pt x="23200" y="7051"/>
                  </a:cubicBezTo>
                  <a:cubicBezTo>
                    <a:pt x="23680" y="7051"/>
                    <a:pt x="24130" y="7207"/>
                    <a:pt x="24554" y="7521"/>
                  </a:cubicBezTo>
                  <a:cubicBezTo>
                    <a:pt x="24628" y="7577"/>
                    <a:pt x="24744" y="7600"/>
                    <a:pt x="24850" y="7600"/>
                  </a:cubicBezTo>
                  <a:cubicBezTo>
                    <a:pt x="24883" y="7600"/>
                    <a:pt x="24915" y="7598"/>
                    <a:pt x="24944" y="7594"/>
                  </a:cubicBezTo>
                  <a:cubicBezTo>
                    <a:pt x="24987" y="7587"/>
                    <a:pt x="25031" y="7584"/>
                    <a:pt x="25077" y="7584"/>
                  </a:cubicBezTo>
                  <a:cubicBezTo>
                    <a:pt x="25849" y="7584"/>
                    <a:pt x="27010" y="8490"/>
                    <a:pt x="26715" y="9407"/>
                  </a:cubicBezTo>
                  <a:cubicBezTo>
                    <a:pt x="26680" y="9517"/>
                    <a:pt x="26754" y="9705"/>
                    <a:pt x="26838" y="9799"/>
                  </a:cubicBezTo>
                  <a:cubicBezTo>
                    <a:pt x="27174" y="10180"/>
                    <a:pt x="27358" y="10602"/>
                    <a:pt x="27330" y="11117"/>
                  </a:cubicBezTo>
                  <a:cubicBezTo>
                    <a:pt x="27288" y="11880"/>
                    <a:pt x="26903" y="12468"/>
                    <a:pt x="26390" y="12995"/>
                  </a:cubicBezTo>
                  <a:cubicBezTo>
                    <a:pt x="26310" y="13077"/>
                    <a:pt x="26215" y="13220"/>
                    <a:pt x="26238" y="13307"/>
                  </a:cubicBezTo>
                  <a:cubicBezTo>
                    <a:pt x="26559" y="14515"/>
                    <a:pt x="25929" y="15361"/>
                    <a:pt x="25099" y="16043"/>
                  </a:cubicBezTo>
                  <a:cubicBezTo>
                    <a:pt x="24186" y="16793"/>
                    <a:pt x="23121" y="17180"/>
                    <a:pt x="21957" y="17180"/>
                  </a:cubicBezTo>
                  <a:cubicBezTo>
                    <a:pt x="21789" y="17180"/>
                    <a:pt x="21619" y="17172"/>
                    <a:pt x="21447" y="17156"/>
                  </a:cubicBezTo>
                  <a:cubicBezTo>
                    <a:pt x="20987" y="17113"/>
                    <a:pt x="20535" y="16998"/>
                    <a:pt x="20022" y="16905"/>
                  </a:cubicBezTo>
                  <a:cubicBezTo>
                    <a:pt x="20883" y="16743"/>
                    <a:pt x="21659" y="16613"/>
                    <a:pt x="22427" y="16448"/>
                  </a:cubicBezTo>
                  <a:cubicBezTo>
                    <a:pt x="24391" y="16026"/>
                    <a:pt x="25415" y="15110"/>
                    <a:pt x="25597" y="13036"/>
                  </a:cubicBezTo>
                  <a:cubicBezTo>
                    <a:pt x="25613" y="12843"/>
                    <a:pt x="25782" y="12622"/>
                    <a:pt x="25942" y="12492"/>
                  </a:cubicBezTo>
                  <a:cubicBezTo>
                    <a:pt x="26619" y="11942"/>
                    <a:pt x="26843" y="10662"/>
                    <a:pt x="26368" y="10024"/>
                  </a:cubicBezTo>
                  <a:cubicBezTo>
                    <a:pt x="26254" y="9866"/>
                    <a:pt x="26188" y="9679"/>
                    <a:pt x="26175" y="9485"/>
                  </a:cubicBezTo>
                  <a:cubicBezTo>
                    <a:pt x="26130" y="8703"/>
                    <a:pt x="25703" y="8159"/>
                    <a:pt x="24961" y="8030"/>
                  </a:cubicBezTo>
                  <a:cubicBezTo>
                    <a:pt x="24450" y="7941"/>
                    <a:pt x="23911" y="7962"/>
                    <a:pt x="23501" y="7558"/>
                  </a:cubicBezTo>
                  <a:cubicBezTo>
                    <a:pt x="23445" y="7503"/>
                    <a:pt x="23339" y="7479"/>
                    <a:pt x="23255" y="7477"/>
                  </a:cubicBezTo>
                  <a:cubicBezTo>
                    <a:pt x="22717" y="7462"/>
                    <a:pt x="22176" y="7460"/>
                    <a:pt x="21607" y="7453"/>
                  </a:cubicBezTo>
                  <a:cubicBezTo>
                    <a:pt x="21609" y="7302"/>
                    <a:pt x="21628" y="7066"/>
                    <a:pt x="21611" y="6834"/>
                  </a:cubicBezTo>
                  <a:cubicBezTo>
                    <a:pt x="21572" y="6326"/>
                    <a:pt x="21345" y="5925"/>
                    <a:pt x="20844" y="5762"/>
                  </a:cubicBezTo>
                  <a:cubicBezTo>
                    <a:pt x="20559" y="5669"/>
                    <a:pt x="20489" y="5531"/>
                    <a:pt x="20470" y="5236"/>
                  </a:cubicBezTo>
                  <a:cubicBezTo>
                    <a:pt x="20416" y="4353"/>
                    <a:pt x="19517" y="3491"/>
                    <a:pt x="18647" y="3456"/>
                  </a:cubicBezTo>
                  <a:cubicBezTo>
                    <a:pt x="18363" y="3445"/>
                    <a:pt x="18250" y="3363"/>
                    <a:pt x="18199" y="3062"/>
                  </a:cubicBezTo>
                  <a:cubicBezTo>
                    <a:pt x="18066" y="2259"/>
                    <a:pt x="17073" y="1472"/>
                    <a:pt x="16268" y="1472"/>
                  </a:cubicBezTo>
                  <a:cubicBezTo>
                    <a:pt x="16186" y="1472"/>
                    <a:pt x="16106" y="1480"/>
                    <a:pt x="16029" y="1497"/>
                  </a:cubicBezTo>
                  <a:cubicBezTo>
                    <a:pt x="15197" y="1683"/>
                    <a:pt x="14424" y="2001"/>
                    <a:pt x="14123" y="2895"/>
                  </a:cubicBezTo>
                  <a:cubicBezTo>
                    <a:pt x="13837" y="2866"/>
                    <a:pt x="13583" y="2797"/>
                    <a:pt x="13349" y="2797"/>
                  </a:cubicBezTo>
                  <a:cubicBezTo>
                    <a:pt x="13289" y="2797"/>
                    <a:pt x="13230" y="2802"/>
                    <a:pt x="13173" y="2813"/>
                  </a:cubicBezTo>
                  <a:cubicBezTo>
                    <a:pt x="12549" y="2934"/>
                    <a:pt x="12051" y="3285"/>
                    <a:pt x="11683" y="3822"/>
                  </a:cubicBezTo>
                  <a:cubicBezTo>
                    <a:pt x="11605" y="3935"/>
                    <a:pt x="11428" y="4024"/>
                    <a:pt x="11285" y="4045"/>
                  </a:cubicBezTo>
                  <a:cubicBezTo>
                    <a:pt x="10633" y="4138"/>
                    <a:pt x="10081" y="4396"/>
                    <a:pt x="9847" y="5035"/>
                  </a:cubicBezTo>
                  <a:cubicBezTo>
                    <a:pt x="9658" y="5552"/>
                    <a:pt x="9576" y="6107"/>
                    <a:pt x="9448" y="6635"/>
                  </a:cubicBezTo>
                  <a:cubicBezTo>
                    <a:pt x="9178" y="6392"/>
                    <a:pt x="8862" y="6255"/>
                    <a:pt x="8515" y="6255"/>
                  </a:cubicBezTo>
                  <a:cubicBezTo>
                    <a:pt x="8295" y="6255"/>
                    <a:pt x="8063" y="6310"/>
                    <a:pt x="7822" y="6427"/>
                  </a:cubicBezTo>
                  <a:cubicBezTo>
                    <a:pt x="7798" y="6438"/>
                    <a:pt x="7769" y="6442"/>
                    <a:pt x="7738" y="6442"/>
                  </a:cubicBezTo>
                  <a:cubicBezTo>
                    <a:pt x="7697" y="6442"/>
                    <a:pt x="7653" y="6435"/>
                    <a:pt x="7617" y="6425"/>
                  </a:cubicBezTo>
                  <a:cubicBezTo>
                    <a:pt x="7296" y="6338"/>
                    <a:pt x="7013" y="6292"/>
                    <a:pt x="6759" y="6292"/>
                  </a:cubicBezTo>
                  <a:cubicBezTo>
                    <a:pt x="6044" y="6292"/>
                    <a:pt x="5563" y="6654"/>
                    <a:pt x="5127" y="7473"/>
                  </a:cubicBezTo>
                  <a:cubicBezTo>
                    <a:pt x="4912" y="7411"/>
                    <a:pt x="4706" y="7381"/>
                    <a:pt x="4507" y="7381"/>
                  </a:cubicBezTo>
                  <a:cubicBezTo>
                    <a:pt x="3840" y="7381"/>
                    <a:pt x="3267" y="7715"/>
                    <a:pt x="2795" y="8263"/>
                  </a:cubicBezTo>
                  <a:cubicBezTo>
                    <a:pt x="2149" y="9011"/>
                    <a:pt x="2037" y="9855"/>
                    <a:pt x="2597" y="10704"/>
                  </a:cubicBezTo>
                  <a:cubicBezTo>
                    <a:pt x="2091" y="11377"/>
                    <a:pt x="2004" y="11819"/>
                    <a:pt x="2238" y="12581"/>
                  </a:cubicBezTo>
                  <a:cubicBezTo>
                    <a:pt x="2619" y="13811"/>
                    <a:pt x="3468" y="14666"/>
                    <a:pt x="4551" y="15272"/>
                  </a:cubicBezTo>
                  <a:cubicBezTo>
                    <a:pt x="5178" y="15621"/>
                    <a:pt x="5880" y="15831"/>
                    <a:pt x="6502" y="16084"/>
                  </a:cubicBezTo>
                  <a:cubicBezTo>
                    <a:pt x="6262" y="16168"/>
                    <a:pt x="5920" y="16204"/>
                    <a:pt x="5545" y="16204"/>
                  </a:cubicBezTo>
                  <a:cubicBezTo>
                    <a:pt x="4741" y="16204"/>
                    <a:pt x="3785" y="16040"/>
                    <a:pt x="3342" y="15838"/>
                  </a:cubicBezTo>
                  <a:cubicBezTo>
                    <a:pt x="2113" y="15279"/>
                    <a:pt x="1270" y="14394"/>
                    <a:pt x="1021" y="13012"/>
                  </a:cubicBezTo>
                  <a:cubicBezTo>
                    <a:pt x="844" y="12022"/>
                    <a:pt x="906" y="11111"/>
                    <a:pt x="1701" y="10379"/>
                  </a:cubicBezTo>
                  <a:cubicBezTo>
                    <a:pt x="1759" y="10327"/>
                    <a:pt x="1786" y="10240"/>
                    <a:pt x="1848" y="10139"/>
                  </a:cubicBezTo>
                  <a:cubicBezTo>
                    <a:pt x="1275" y="9861"/>
                    <a:pt x="1000" y="9398"/>
                    <a:pt x="1004" y="8802"/>
                  </a:cubicBezTo>
                  <a:cubicBezTo>
                    <a:pt x="1015" y="7232"/>
                    <a:pt x="2237" y="6469"/>
                    <a:pt x="3403" y="6469"/>
                  </a:cubicBezTo>
                  <a:cubicBezTo>
                    <a:pt x="3770" y="6469"/>
                    <a:pt x="4132" y="6544"/>
                    <a:pt x="4449" y="6694"/>
                  </a:cubicBezTo>
                  <a:cubicBezTo>
                    <a:pt x="4726" y="6826"/>
                    <a:pt x="4889" y="6904"/>
                    <a:pt x="5007" y="6904"/>
                  </a:cubicBezTo>
                  <a:cubicBezTo>
                    <a:pt x="5178" y="6904"/>
                    <a:pt x="5255" y="6741"/>
                    <a:pt x="5445" y="6341"/>
                  </a:cubicBezTo>
                  <a:cubicBezTo>
                    <a:pt x="5737" y="5728"/>
                    <a:pt x="6113" y="5433"/>
                    <a:pt x="6622" y="5433"/>
                  </a:cubicBezTo>
                  <a:cubicBezTo>
                    <a:pt x="6837" y="5433"/>
                    <a:pt x="7075" y="5486"/>
                    <a:pt x="7340" y="5589"/>
                  </a:cubicBezTo>
                  <a:cubicBezTo>
                    <a:pt x="7429" y="5623"/>
                    <a:pt x="7563" y="5674"/>
                    <a:pt x="7642" y="5674"/>
                  </a:cubicBezTo>
                  <a:cubicBezTo>
                    <a:pt x="7667" y="5674"/>
                    <a:pt x="7686" y="5669"/>
                    <a:pt x="7697" y="5658"/>
                  </a:cubicBezTo>
                  <a:cubicBezTo>
                    <a:pt x="7893" y="5464"/>
                    <a:pt x="8097" y="5400"/>
                    <a:pt x="8296" y="5400"/>
                  </a:cubicBezTo>
                  <a:cubicBezTo>
                    <a:pt x="8504" y="5400"/>
                    <a:pt x="8706" y="5469"/>
                    <a:pt x="8890" y="5529"/>
                  </a:cubicBezTo>
                  <a:cubicBezTo>
                    <a:pt x="9150" y="4961"/>
                    <a:pt x="9308" y="4346"/>
                    <a:pt x="9671" y="3892"/>
                  </a:cubicBezTo>
                  <a:cubicBezTo>
                    <a:pt x="9950" y="3542"/>
                    <a:pt x="10337" y="3329"/>
                    <a:pt x="10773" y="3329"/>
                  </a:cubicBezTo>
                  <a:cubicBezTo>
                    <a:pt x="10962" y="3329"/>
                    <a:pt x="11160" y="3369"/>
                    <a:pt x="11363" y="3456"/>
                  </a:cubicBezTo>
                  <a:cubicBezTo>
                    <a:pt x="11760" y="2455"/>
                    <a:pt x="12258" y="1967"/>
                    <a:pt x="12908" y="1967"/>
                  </a:cubicBezTo>
                  <a:cubicBezTo>
                    <a:pt x="13122" y="1967"/>
                    <a:pt x="13353" y="2020"/>
                    <a:pt x="13602" y="2125"/>
                  </a:cubicBezTo>
                  <a:cubicBezTo>
                    <a:pt x="13705" y="1466"/>
                    <a:pt x="13909" y="893"/>
                    <a:pt x="14604" y="602"/>
                  </a:cubicBezTo>
                  <a:cubicBezTo>
                    <a:pt x="15037" y="420"/>
                    <a:pt x="15478" y="288"/>
                    <a:pt x="15921" y="288"/>
                  </a:cubicBezTo>
                  <a:close/>
                  <a:moveTo>
                    <a:pt x="15920" y="1"/>
                  </a:moveTo>
                  <a:cubicBezTo>
                    <a:pt x="15851" y="1"/>
                    <a:pt x="15782" y="3"/>
                    <a:pt x="15713" y="7"/>
                  </a:cubicBezTo>
                  <a:cubicBezTo>
                    <a:pt x="14747" y="68"/>
                    <a:pt x="13816" y="332"/>
                    <a:pt x="13463" y="1438"/>
                  </a:cubicBezTo>
                  <a:cubicBezTo>
                    <a:pt x="13439" y="1516"/>
                    <a:pt x="13306" y="1613"/>
                    <a:pt x="13224" y="1613"/>
                  </a:cubicBezTo>
                  <a:cubicBezTo>
                    <a:pt x="13223" y="1613"/>
                    <a:pt x="13221" y="1612"/>
                    <a:pt x="13220" y="1612"/>
                  </a:cubicBezTo>
                  <a:cubicBezTo>
                    <a:pt x="13192" y="1611"/>
                    <a:pt x="13164" y="1611"/>
                    <a:pt x="13137" y="1611"/>
                  </a:cubicBezTo>
                  <a:cubicBezTo>
                    <a:pt x="12173" y="1611"/>
                    <a:pt x="11636" y="2213"/>
                    <a:pt x="11224" y="3000"/>
                  </a:cubicBezTo>
                  <a:cubicBezTo>
                    <a:pt x="11211" y="3025"/>
                    <a:pt x="11181" y="3039"/>
                    <a:pt x="11161" y="3060"/>
                  </a:cubicBezTo>
                  <a:cubicBezTo>
                    <a:pt x="11063" y="3052"/>
                    <a:pt x="10970" y="3047"/>
                    <a:pt x="10881" y="3047"/>
                  </a:cubicBezTo>
                  <a:cubicBezTo>
                    <a:pt x="9913" y="3047"/>
                    <a:pt x="9410" y="3557"/>
                    <a:pt x="8784" y="5037"/>
                  </a:cubicBezTo>
                  <a:cubicBezTo>
                    <a:pt x="8388" y="5126"/>
                    <a:pt x="8047" y="5208"/>
                    <a:pt x="7703" y="5279"/>
                  </a:cubicBezTo>
                  <a:cubicBezTo>
                    <a:pt x="7642" y="5292"/>
                    <a:pt x="7574" y="5306"/>
                    <a:pt x="7511" y="5306"/>
                  </a:cubicBezTo>
                  <a:cubicBezTo>
                    <a:pt x="7477" y="5306"/>
                    <a:pt x="7445" y="5302"/>
                    <a:pt x="7417" y="5292"/>
                  </a:cubicBezTo>
                  <a:cubicBezTo>
                    <a:pt x="7147" y="5189"/>
                    <a:pt x="6893" y="5140"/>
                    <a:pt x="6657" y="5140"/>
                  </a:cubicBezTo>
                  <a:cubicBezTo>
                    <a:pt x="5936" y="5140"/>
                    <a:pt x="5386" y="5596"/>
                    <a:pt x="5068" y="6345"/>
                  </a:cubicBezTo>
                  <a:cubicBezTo>
                    <a:pt x="5040" y="6410"/>
                    <a:pt x="4999" y="6470"/>
                    <a:pt x="4949" y="6562"/>
                  </a:cubicBezTo>
                  <a:cubicBezTo>
                    <a:pt x="4451" y="6308"/>
                    <a:pt x="3940" y="6168"/>
                    <a:pt x="3429" y="6168"/>
                  </a:cubicBezTo>
                  <a:cubicBezTo>
                    <a:pt x="3045" y="6168"/>
                    <a:pt x="2660" y="6247"/>
                    <a:pt x="2281" y="6416"/>
                  </a:cubicBezTo>
                  <a:cubicBezTo>
                    <a:pt x="1887" y="6588"/>
                    <a:pt x="1502" y="6912"/>
                    <a:pt x="1253" y="7267"/>
                  </a:cubicBezTo>
                  <a:cubicBezTo>
                    <a:pt x="536" y="8279"/>
                    <a:pt x="614" y="9300"/>
                    <a:pt x="1387" y="10199"/>
                  </a:cubicBezTo>
                  <a:cubicBezTo>
                    <a:pt x="1385" y="10227"/>
                    <a:pt x="1393" y="10262"/>
                    <a:pt x="1380" y="10284"/>
                  </a:cubicBezTo>
                  <a:cubicBezTo>
                    <a:pt x="1" y="12438"/>
                    <a:pt x="1013" y="15444"/>
                    <a:pt x="3470" y="16175"/>
                  </a:cubicBezTo>
                  <a:cubicBezTo>
                    <a:pt x="4401" y="16451"/>
                    <a:pt x="5441" y="16377"/>
                    <a:pt x="6434" y="16414"/>
                  </a:cubicBezTo>
                  <a:cubicBezTo>
                    <a:pt x="6477" y="16416"/>
                    <a:pt x="6520" y="16417"/>
                    <a:pt x="6563" y="16417"/>
                  </a:cubicBezTo>
                  <a:cubicBezTo>
                    <a:pt x="6998" y="16417"/>
                    <a:pt x="7438" y="16337"/>
                    <a:pt x="7874" y="16292"/>
                  </a:cubicBezTo>
                  <a:cubicBezTo>
                    <a:pt x="8006" y="16281"/>
                    <a:pt x="8134" y="16249"/>
                    <a:pt x="8255" y="16199"/>
                  </a:cubicBezTo>
                  <a:cubicBezTo>
                    <a:pt x="8804" y="15958"/>
                    <a:pt x="9488" y="15839"/>
                    <a:pt x="10184" y="15839"/>
                  </a:cubicBezTo>
                  <a:cubicBezTo>
                    <a:pt x="11061" y="15839"/>
                    <a:pt x="11958" y="16027"/>
                    <a:pt x="12632" y="16394"/>
                  </a:cubicBezTo>
                  <a:cubicBezTo>
                    <a:pt x="13037" y="16615"/>
                    <a:pt x="13433" y="16784"/>
                    <a:pt x="13868" y="16784"/>
                  </a:cubicBezTo>
                  <a:cubicBezTo>
                    <a:pt x="14081" y="16784"/>
                    <a:pt x="14304" y="16744"/>
                    <a:pt x="14541" y="16648"/>
                  </a:cubicBezTo>
                  <a:cubicBezTo>
                    <a:pt x="14954" y="16482"/>
                    <a:pt x="15367" y="16418"/>
                    <a:pt x="15781" y="16418"/>
                  </a:cubicBezTo>
                  <a:cubicBezTo>
                    <a:pt x="16432" y="16418"/>
                    <a:pt x="17086" y="16575"/>
                    <a:pt x="17753" y="16732"/>
                  </a:cubicBezTo>
                  <a:cubicBezTo>
                    <a:pt x="19152" y="17059"/>
                    <a:pt x="20601" y="17392"/>
                    <a:pt x="22022" y="17392"/>
                  </a:cubicBezTo>
                  <a:cubicBezTo>
                    <a:pt x="22110" y="17392"/>
                    <a:pt x="22197" y="17391"/>
                    <a:pt x="22284" y="17388"/>
                  </a:cubicBezTo>
                  <a:cubicBezTo>
                    <a:pt x="24170" y="17332"/>
                    <a:pt x="25742" y="16438"/>
                    <a:pt x="26490" y="14525"/>
                  </a:cubicBezTo>
                  <a:cubicBezTo>
                    <a:pt x="26542" y="14389"/>
                    <a:pt x="26650" y="14231"/>
                    <a:pt x="26620" y="14112"/>
                  </a:cubicBezTo>
                  <a:cubicBezTo>
                    <a:pt x="26429" y="13343"/>
                    <a:pt x="26931" y="12836"/>
                    <a:pt x="27271" y="12263"/>
                  </a:cubicBezTo>
                  <a:cubicBezTo>
                    <a:pt x="27760" y="11438"/>
                    <a:pt x="27828" y="10615"/>
                    <a:pt x="27247" y="9796"/>
                  </a:cubicBezTo>
                  <a:cubicBezTo>
                    <a:pt x="27157" y="9671"/>
                    <a:pt x="27072" y="9509"/>
                    <a:pt x="27072" y="9365"/>
                  </a:cubicBezTo>
                  <a:cubicBezTo>
                    <a:pt x="27072" y="8532"/>
                    <a:pt x="26581" y="7702"/>
                    <a:pt x="25790" y="7425"/>
                  </a:cubicBezTo>
                  <a:cubicBezTo>
                    <a:pt x="25004" y="7150"/>
                    <a:pt x="24188" y="6951"/>
                    <a:pt x="23378" y="6758"/>
                  </a:cubicBezTo>
                  <a:cubicBezTo>
                    <a:pt x="23266" y="6730"/>
                    <a:pt x="23150" y="6723"/>
                    <a:pt x="23030" y="6723"/>
                  </a:cubicBezTo>
                  <a:cubicBezTo>
                    <a:pt x="22865" y="6723"/>
                    <a:pt x="22694" y="6737"/>
                    <a:pt x="22517" y="6737"/>
                  </a:cubicBezTo>
                  <a:cubicBezTo>
                    <a:pt x="22506" y="6737"/>
                    <a:pt x="22494" y="6737"/>
                    <a:pt x="22482" y="6737"/>
                  </a:cubicBezTo>
                  <a:cubicBezTo>
                    <a:pt x="22542" y="5853"/>
                    <a:pt x="22191" y="5256"/>
                    <a:pt x="21299" y="5022"/>
                  </a:cubicBezTo>
                  <a:cubicBezTo>
                    <a:pt x="21289" y="4439"/>
                    <a:pt x="21306" y="3850"/>
                    <a:pt x="20881" y="3368"/>
                  </a:cubicBezTo>
                  <a:cubicBezTo>
                    <a:pt x="20533" y="2973"/>
                    <a:pt x="20119" y="2712"/>
                    <a:pt x="19597" y="2685"/>
                  </a:cubicBezTo>
                  <a:cubicBezTo>
                    <a:pt x="19303" y="2668"/>
                    <a:pt x="19169" y="2558"/>
                    <a:pt x="19060" y="2283"/>
                  </a:cubicBezTo>
                  <a:cubicBezTo>
                    <a:pt x="18507" y="894"/>
                    <a:pt x="17314" y="1"/>
                    <a:pt x="159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09" name="Google Shape;909;p8"/>
            <p:cNvGrpSpPr/>
            <p:nvPr/>
          </p:nvGrpSpPr>
          <p:grpSpPr>
            <a:xfrm>
              <a:off x="5701741" y="3836395"/>
              <a:ext cx="1289491" cy="821500"/>
              <a:chOff x="5701741" y="3836395"/>
              <a:chExt cx="1289491" cy="821500"/>
            </a:xfrm>
          </p:grpSpPr>
          <p:sp>
            <p:nvSpPr>
              <p:cNvPr id="910" name="Google Shape;910;p8"/>
              <p:cNvSpPr/>
              <p:nvPr/>
            </p:nvSpPr>
            <p:spPr>
              <a:xfrm>
                <a:off x="6137682" y="3911094"/>
                <a:ext cx="817658" cy="685475"/>
              </a:xfrm>
              <a:custGeom>
                <a:avLst/>
                <a:gdLst/>
                <a:ahLst/>
                <a:cxnLst/>
                <a:rect l="l" t="t" r="r" b="b"/>
                <a:pathLst>
                  <a:path w="16813" h="14095" extrusionOk="0">
                    <a:moveTo>
                      <a:pt x="6440" y="1"/>
                    </a:moveTo>
                    <a:cubicBezTo>
                      <a:pt x="5411" y="1"/>
                      <a:pt x="4652" y="607"/>
                      <a:pt x="4359" y="1758"/>
                    </a:cubicBezTo>
                    <a:cubicBezTo>
                      <a:pt x="4229" y="1634"/>
                      <a:pt x="4172" y="1550"/>
                      <a:pt x="4094" y="1509"/>
                    </a:cubicBezTo>
                    <a:cubicBezTo>
                      <a:pt x="3921" y="1421"/>
                      <a:pt x="3711" y="1254"/>
                      <a:pt x="3559" y="1254"/>
                    </a:cubicBezTo>
                    <a:cubicBezTo>
                      <a:pt x="3541" y="1254"/>
                      <a:pt x="3523" y="1256"/>
                      <a:pt x="3506" y="1262"/>
                    </a:cubicBezTo>
                    <a:cubicBezTo>
                      <a:pt x="2884" y="1472"/>
                      <a:pt x="2167" y="1609"/>
                      <a:pt x="2031" y="2449"/>
                    </a:cubicBezTo>
                    <a:cubicBezTo>
                      <a:pt x="2022" y="2507"/>
                      <a:pt x="1890" y="2589"/>
                      <a:pt x="1815" y="2589"/>
                    </a:cubicBezTo>
                    <a:cubicBezTo>
                      <a:pt x="1813" y="2589"/>
                      <a:pt x="1812" y="2589"/>
                      <a:pt x="1810" y="2589"/>
                    </a:cubicBezTo>
                    <a:cubicBezTo>
                      <a:pt x="1757" y="2585"/>
                      <a:pt x="1705" y="2584"/>
                      <a:pt x="1654" y="2584"/>
                    </a:cubicBezTo>
                    <a:cubicBezTo>
                      <a:pt x="667" y="2584"/>
                      <a:pt x="1" y="3210"/>
                      <a:pt x="11" y="4267"/>
                    </a:cubicBezTo>
                    <a:cubicBezTo>
                      <a:pt x="15" y="4763"/>
                      <a:pt x="145" y="5288"/>
                      <a:pt x="350" y="5742"/>
                    </a:cubicBezTo>
                    <a:cubicBezTo>
                      <a:pt x="773" y="6688"/>
                      <a:pt x="1284" y="7596"/>
                      <a:pt x="1775" y="8550"/>
                    </a:cubicBezTo>
                    <a:cubicBezTo>
                      <a:pt x="2057" y="8224"/>
                      <a:pt x="2193" y="7944"/>
                      <a:pt x="1988" y="7502"/>
                    </a:cubicBezTo>
                    <a:cubicBezTo>
                      <a:pt x="1602" y="6665"/>
                      <a:pt x="1299" y="5792"/>
                      <a:pt x="950" y="4939"/>
                    </a:cubicBezTo>
                    <a:cubicBezTo>
                      <a:pt x="840" y="4675"/>
                      <a:pt x="691" y="4426"/>
                      <a:pt x="561" y="4170"/>
                    </a:cubicBezTo>
                    <a:lnTo>
                      <a:pt x="639" y="4077"/>
                    </a:lnTo>
                    <a:cubicBezTo>
                      <a:pt x="732" y="4159"/>
                      <a:pt x="870" y="4222"/>
                      <a:pt x="911" y="4324"/>
                    </a:cubicBezTo>
                    <a:cubicBezTo>
                      <a:pt x="1371" y="5445"/>
                      <a:pt x="1817" y="6572"/>
                      <a:pt x="2267" y="7700"/>
                    </a:cubicBezTo>
                    <a:cubicBezTo>
                      <a:pt x="2843" y="7403"/>
                      <a:pt x="2910" y="7303"/>
                      <a:pt x="2728" y="6762"/>
                    </a:cubicBezTo>
                    <a:cubicBezTo>
                      <a:pt x="2397" y="5781"/>
                      <a:pt x="2037" y="4807"/>
                      <a:pt x="1695" y="3830"/>
                    </a:cubicBezTo>
                    <a:cubicBezTo>
                      <a:pt x="1659" y="3724"/>
                      <a:pt x="1673" y="3601"/>
                      <a:pt x="1663" y="3486"/>
                    </a:cubicBezTo>
                    <a:lnTo>
                      <a:pt x="1803" y="3460"/>
                    </a:lnTo>
                    <a:cubicBezTo>
                      <a:pt x="2018" y="4068"/>
                      <a:pt x="2236" y="4675"/>
                      <a:pt x="2449" y="5283"/>
                    </a:cubicBezTo>
                    <a:cubicBezTo>
                      <a:pt x="2661" y="5892"/>
                      <a:pt x="2867" y="6498"/>
                      <a:pt x="3075" y="7106"/>
                    </a:cubicBezTo>
                    <a:cubicBezTo>
                      <a:pt x="3705" y="6866"/>
                      <a:pt x="3722" y="6862"/>
                      <a:pt x="3583" y="6301"/>
                    </a:cubicBezTo>
                    <a:cubicBezTo>
                      <a:pt x="3300" y="5151"/>
                      <a:pt x="2995" y="4008"/>
                      <a:pt x="2711" y="2860"/>
                    </a:cubicBezTo>
                    <a:cubicBezTo>
                      <a:pt x="2691" y="2786"/>
                      <a:pt x="2754" y="2689"/>
                      <a:pt x="2778" y="2603"/>
                    </a:cubicBezTo>
                    <a:cubicBezTo>
                      <a:pt x="2847" y="2656"/>
                      <a:pt x="2966" y="2696"/>
                      <a:pt x="2981" y="2761"/>
                    </a:cubicBezTo>
                    <a:cubicBezTo>
                      <a:pt x="3284" y="4083"/>
                      <a:pt x="3575" y="5409"/>
                      <a:pt x="3873" y="6747"/>
                    </a:cubicBezTo>
                    <a:cubicBezTo>
                      <a:pt x="3940" y="6755"/>
                      <a:pt x="4001" y="6760"/>
                      <a:pt x="4058" y="6760"/>
                    </a:cubicBezTo>
                    <a:cubicBezTo>
                      <a:pt x="4325" y="6760"/>
                      <a:pt x="4470" y="6653"/>
                      <a:pt x="4484" y="6288"/>
                    </a:cubicBezTo>
                    <a:cubicBezTo>
                      <a:pt x="4525" y="5205"/>
                      <a:pt x="4614" y="4123"/>
                      <a:pt x="4686" y="3040"/>
                    </a:cubicBezTo>
                    <a:cubicBezTo>
                      <a:pt x="4690" y="2990"/>
                      <a:pt x="4720" y="2940"/>
                      <a:pt x="4811" y="2893"/>
                    </a:cubicBezTo>
                    <a:lnTo>
                      <a:pt x="4811" y="2893"/>
                    </a:lnTo>
                    <a:cubicBezTo>
                      <a:pt x="4870" y="4144"/>
                      <a:pt x="4751" y="5389"/>
                      <a:pt x="4720" y="6665"/>
                    </a:cubicBezTo>
                    <a:lnTo>
                      <a:pt x="5303" y="6799"/>
                    </a:lnTo>
                    <a:cubicBezTo>
                      <a:pt x="5530" y="5300"/>
                      <a:pt x="5753" y="3826"/>
                      <a:pt x="5987" y="2269"/>
                    </a:cubicBezTo>
                    <a:cubicBezTo>
                      <a:pt x="6054" y="2423"/>
                      <a:pt x="6182" y="2570"/>
                      <a:pt x="6162" y="2696"/>
                    </a:cubicBezTo>
                    <a:cubicBezTo>
                      <a:pt x="5950" y="4051"/>
                      <a:pt x="5716" y="5402"/>
                      <a:pt x="5485" y="6768"/>
                    </a:cubicBezTo>
                    <a:lnTo>
                      <a:pt x="6141" y="7030"/>
                    </a:lnTo>
                    <a:lnTo>
                      <a:pt x="7645" y="3113"/>
                    </a:lnTo>
                    <a:lnTo>
                      <a:pt x="7773" y="3137"/>
                    </a:lnTo>
                    <a:cubicBezTo>
                      <a:pt x="7771" y="3243"/>
                      <a:pt x="7799" y="3360"/>
                      <a:pt x="7763" y="3453"/>
                    </a:cubicBezTo>
                    <a:cubicBezTo>
                      <a:pt x="7327" y="4614"/>
                      <a:pt x="6890" y="5777"/>
                      <a:pt x="6431" y="6929"/>
                    </a:cubicBezTo>
                    <a:cubicBezTo>
                      <a:pt x="6245" y="7397"/>
                      <a:pt x="6728" y="7423"/>
                      <a:pt x="6886" y="7773"/>
                    </a:cubicBezTo>
                    <a:lnTo>
                      <a:pt x="8769" y="4053"/>
                    </a:lnTo>
                    <a:lnTo>
                      <a:pt x="8891" y="4062"/>
                    </a:lnTo>
                    <a:cubicBezTo>
                      <a:pt x="8877" y="4187"/>
                      <a:pt x="8897" y="4330"/>
                      <a:pt x="8845" y="4434"/>
                    </a:cubicBezTo>
                    <a:cubicBezTo>
                      <a:pt x="8289" y="5562"/>
                      <a:pt x="7702" y="6675"/>
                      <a:pt x="7182" y="7817"/>
                    </a:cubicBezTo>
                    <a:cubicBezTo>
                      <a:pt x="7109" y="7973"/>
                      <a:pt x="7351" y="8273"/>
                      <a:pt x="7490" y="8605"/>
                    </a:cubicBezTo>
                    <a:cubicBezTo>
                      <a:pt x="7823" y="8048"/>
                      <a:pt x="8081" y="7591"/>
                      <a:pt x="8360" y="7150"/>
                    </a:cubicBezTo>
                    <a:cubicBezTo>
                      <a:pt x="8639" y="6708"/>
                      <a:pt x="8940" y="6271"/>
                      <a:pt x="9233" y="5835"/>
                    </a:cubicBezTo>
                    <a:cubicBezTo>
                      <a:pt x="9492" y="5450"/>
                      <a:pt x="9750" y="5067"/>
                      <a:pt x="10010" y="4685"/>
                    </a:cubicBezTo>
                    <a:lnTo>
                      <a:pt x="10160" y="4796"/>
                    </a:lnTo>
                    <a:cubicBezTo>
                      <a:pt x="10079" y="4922"/>
                      <a:pt x="9995" y="5049"/>
                      <a:pt x="9915" y="5175"/>
                    </a:cubicBezTo>
                    <a:cubicBezTo>
                      <a:pt x="9211" y="6303"/>
                      <a:pt x="8479" y="7416"/>
                      <a:pt x="7823" y="8572"/>
                    </a:cubicBezTo>
                    <a:cubicBezTo>
                      <a:pt x="7676" y="8826"/>
                      <a:pt x="7793" y="9233"/>
                      <a:pt x="7788" y="9709"/>
                    </a:cubicBezTo>
                    <a:cubicBezTo>
                      <a:pt x="8897" y="8605"/>
                      <a:pt x="9625" y="7316"/>
                      <a:pt x="10885" y="6554"/>
                    </a:cubicBezTo>
                    <a:lnTo>
                      <a:pt x="10885" y="6554"/>
                    </a:lnTo>
                    <a:cubicBezTo>
                      <a:pt x="9895" y="7656"/>
                      <a:pt x="8904" y="8758"/>
                      <a:pt x="7886" y="9891"/>
                    </a:cubicBezTo>
                    <a:cubicBezTo>
                      <a:pt x="8112" y="9939"/>
                      <a:pt x="8274" y="9967"/>
                      <a:pt x="8408" y="9967"/>
                    </a:cubicBezTo>
                    <a:cubicBezTo>
                      <a:pt x="8684" y="9967"/>
                      <a:pt x="8845" y="9847"/>
                      <a:pt x="9209" y="9523"/>
                    </a:cubicBezTo>
                    <a:cubicBezTo>
                      <a:pt x="9999" y="8825"/>
                      <a:pt x="10792" y="8131"/>
                      <a:pt x="11692" y="7342"/>
                    </a:cubicBezTo>
                    <a:lnTo>
                      <a:pt x="11692" y="7342"/>
                    </a:lnTo>
                    <a:cubicBezTo>
                      <a:pt x="11651" y="7574"/>
                      <a:pt x="11671" y="7743"/>
                      <a:pt x="11602" y="7801"/>
                    </a:cubicBezTo>
                    <a:cubicBezTo>
                      <a:pt x="11166" y="8159"/>
                      <a:pt x="10694" y="8473"/>
                      <a:pt x="10265" y="8838"/>
                    </a:cubicBezTo>
                    <a:cubicBezTo>
                      <a:pt x="9783" y="9243"/>
                      <a:pt x="9332" y="9687"/>
                      <a:pt x="8830" y="10147"/>
                    </a:cubicBezTo>
                    <a:lnTo>
                      <a:pt x="9449" y="10636"/>
                    </a:lnTo>
                    <a:lnTo>
                      <a:pt x="12979" y="7821"/>
                    </a:lnTo>
                    <a:lnTo>
                      <a:pt x="13098" y="7894"/>
                    </a:lnTo>
                    <a:cubicBezTo>
                      <a:pt x="13039" y="7999"/>
                      <a:pt x="13003" y="8139"/>
                      <a:pt x="12912" y="8208"/>
                    </a:cubicBezTo>
                    <a:cubicBezTo>
                      <a:pt x="11818" y="9060"/>
                      <a:pt x="10712" y="9902"/>
                      <a:pt x="9584" y="10766"/>
                    </a:cubicBezTo>
                    <a:cubicBezTo>
                      <a:pt x="9818" y="11089"/>
                      <a:pt x="9923" y="11234"/>
                      <a:pt x="10066" y="11234"/>
                    </a:cubicBezTo>
                    <a:cubicBezTo>
                      <a:pt x="10170" y="11234"/>
                      <a:pt x="10295" y="11158"/>
                      <a:pt x="10504" y="11019"/>
                    </a:cubicBezTo>
                    <a:cubicBezTo>
                      <a:pt x="11504" y="10352"/>
                      <a:pt x="12481" y="9653"/>
                      <a:pt x="13468" y="8969"/>
                    </a:cubicBezTo>
                    <a:cubicBezTo>
                      <a:pt x="13592" y="8882"/>
                      <a:pt x="13719" y="8800"/>
                      <a:pt x="13845" y="8717"/>
                    </a:cubicBezTo>
                    <a:lnTo>
                      <a:pt x="13947" y="8819"/>
                    </a:lnTo>
                    <a:cubicBezTo>
                      <a:pt x="13879" y="8912"/>
                      <a:pt x="13825" y="9033"/>
                      <a:pt x="13732" y="9096"/>
                    </a:cubicBezTo>
                    <a:cubicBezTo>
                      <a:pt x="12743" y="9778"/>
                      <a:pt x="11747" y="10450"/>
                      <a:pt x="10753" y="11127"/>
                    </a:cubicBezTo>
                    <a:cubicBezTo>
                      <a:pt x="10692" y="11168"/>
                      <a:pt x="10642" y="11233"/>
                      <a:pt x="10575" y="11255"/>
                    </a:cubicBezTo>
                    <a:cubicBezTo>
                      <a:pt x="10060" y="11422"/>
                      <a:pt x="10116" y="11751"/>
                      <a:pt x="10335" y="12156"/>
                    </a:cubicBezTo>
                    <a:cubicBezTo>
                      <a:pt x="10419" y="12143"/>
                      <a:pt x="10523" y="12149"/>
                      <a:pt x="10608" y="12110"/>
                    </a:cubicBezTo>
                    <a:cubicBezTo>
                      <a:pt x="12009" y="11478"/>
                      <a:pt x="13407" y="10841"/>
                      <a:pt x="14808" y="10211"/>
                    </a:cubicBezTo>
                    <a:cubicBezTo>
                      <a:pt x="14850" y="10192"/>
                      <a:pt x="14897" y="10182"/>
                      <a:pt x="14947" y="10182"/>
                    </a:cubicBezTo>
                    <a:cubicBezTo>
                      <a:pt x="15022" y="10182"/>
                      <a:pt x="15102" y="10204"/>
                      <a:pt x="15179" y="10248"/>
                    </a:cubicBezTo>
                    <a:cubicBezTo>
                      <a:pt x="13750" y="10898"/>
                      <a:pt x="12336" y="11586"/>
                      <a:pt x="10885" y="12180"/>
                    </a:cubicBezTo>
                    <a:cubicBezTo>
                      <a:pt x="10292" y="12424"/>
                      <a:pt x="10242" y="12825"/>
                      <a:pt x="10227" y="13360"/>
                    </a:cubicBezTo>
                    <a:lnTo>
                      <a:pt x="13918" y="12260"/>
                    </a:lnTo>
                    <a:cubicBezTo>
                      <a:pt x="13934" y="12292"/>
                      <a:pt x="13949" y="12325"/>
                      <a:pt x="13962" y="12357"/>
                    </a:cubicBezTo>
                    <a:cubicBezTo>
                      <a:pt x="13836" y="12414"/>
                      <a:pt x="13711" y="12481"/>
                      <a:pt x="13581" y="12524"/>
                    </a:cubicBezTo>
                    <a:cubicBezTo>
                      <a:pt x="12554" y="12860"/>
                      <a:pt x="11528" y="13204"/>
                      <a:pt x="10491" y="13520"/>
                    </a:cubicBezTo>
                    <a:cubicBezTo>
                      <a:pt x="10185" y="13613"/>
                      <a:pt x="9995" y="13747"/>
                      <a:pt x="10012" y="14094"/>
                    </a:cubicBezTo>
                    <a:cubicBezTo>
                      <a:pt x="10618" y="13998"/>
                      <a:pt x="11231" y="13895"/>
                      <a:pt x="11844" y="13802"/>
                    </a:cubicBezTo>
                    <a:cubicBezTo>
                      <a:pt x="12732" y="13667"/>
                      <a:pt x="13620" y="13542"/>
                      <a:pt x="14509" y="13403"/>
                    </a:cubicBezTo>
                    <a:cubicBezTo>
                      <a:pt x="14581" y="13392"/>
                      <a:pt x="14663" y="13329"/>
                      <a:pt x="14709" y="13267"/>
                    </a:cubicBezTo>
                    <a:cubicBezTo>
                      <a:pt x="15224" y="12604"/>
                      <a:pt x="15592" y="11900"/>
                      <a:pt x="15399" y="11010"/>
                    </a:cubicBezTo>
                    <a:cubicBezTo>
                      <a:pt x="15374" y="10906"/>
                      <a:pt x="15525" y="10705"/>
                      <a:pt x="15646" y="10640"/>
                    </a:cubicBezTo>
                    <a:cubicBezTo>
                      <a:pt x="16326" y="10268"/>
                      <a:pt x="16813" y="9261"/>
                      <a:pt x="16417" y="8668"/>
                    </a:cubicBezTo>
                    <a:cubicBezTo>
                      <a:pt x="16110" y="8208"/>
                      <a:pt x="16073" y="7762"/>
                      <a:pt x="15989" y="7269"/>
                    </a:cubicBezTo>
                    <a:cubicBezTo>
                      <a:pt x="15900" y="6736"/>
                      <a:pt x="15408" y="6576"/>
                      <a:pt x="14940" y="6463"/>
                    </a:cubicBezTo>
                    <a:cubicBezTo>
                      <a:pt x="14820" y="6433"/>
                      <a:pt x="14695" y="6424"/>
                      <a:pt x="14569" y="6424"/>
                    </a:cubicBezTo>
                    <a:cubicBezTo>
                      <a:pt x="14532" y="6424"/>
                      <a:pt x="14495" y="6424"/>
                      <a:pt x="14458" y="6426"/>
                    </a:cubicBezTo>
                    <a:cubicBezTo>
                      <a:pt x="14436" y="6427"/>
                      <a:pt x="14415" y="6427"/>
                      <a:pt x="14393" y="6427"/>
                    </a:cubicBezTo>
                    <a:cubicBezTo>
                      <a:pt x="14139" y="6427"/>
                      <a:pt x="13947" y="6362"/>
                      <a:pt x="13713" y="6156"/>
                    </a:cubicBezTo>
                    <a:cubicBezTo>
                      <a:pt x="13472" y="5943"/>
                      <a:pt x="13196" y="5863"/>
                      <a:pt x="12908" y="5863"/>
                    </a:cubicBezTo>
                    <a:cubicBezTo>
                      <a:pt x="12625" y="5863"/>
                      <a:pt x="12331" y="5941"/>
                      <a:pt x="12048" y="6047"/>
                    </a:cubicBezTo>
                    <a:cubicBezTo>
                      <a:pt x="11877" y="6111"/>
                      <a:pt x="11762" y="6150"/>
                      <a:pt x="11685" y="6150"/>
                    </a:cubicBezTo>
                    <a:cubicBezTo>
                      <a:pt x="11545" y="6150"/>
                      <a:pt x="11533" y="6021"/>
                      <a:pt x="11541" y="5684"/>
                    </a:cubicBezTo>
                    <a:cubicBezTo>
                      <a:pt x="11547" y="5478"/>
                      <a:pt x="11558" y="5272"/>
                      <a:pt x="11554" y="5067"/>
                    </a:cubicBezTo>
                    <a:cubicBezTo>
                      <a:pt x="11543" y="4569"/>
                      <a:pt x="11194" y="4192"/>
                      <a:pt x="10694" y="4122"/>
                    </a:cubicBezTo>
                    <a:cubicBezTo>
                      <a:pt x="10595" y="4109"/>
                      <a:pt x="10497" y="4086"/>
                      <a:pt x="10398" y="4064"/>
                    </a:cubicBezTo>
                    <a:cubicBezTo>
                      <a:pt x="10387" y="4062"/>
                      <a:pt x="10378" y="4044"/>
                      <a:pt x="10369" y="4034"/>
                    </a:cubicBezTo>
                    <a:cubicBezTo>
                      <a:pt x="10493" y="2650"/>
                      <a:pt x="9798" y="1931"/>
                      <a:pt x="8250" y="1892"/>
                    </a:cubicBezTo>
                    <a:cubicBezTo>
                      <a:pt x="8185" y="836"/>
                      <a:pt x="7637" y="56"/>
                      <a:pt x="6572" y="4"/>
                    </a:cubicBezTo>
                    <a:cubicBezTo>
                      <a:pt x="6528" y="2"/>
                      <a:pt x="6483" y="1"/>
                      <a:pt x="644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8"/>
              <p:cNvSpPr/>
              <p:nvPr/>
            </p:nvSpPr>
            <p:spPr>
              <a:xfrm>
                <a:off x="5701741" y="3836395"/>
                <a:ext cx="1289491" cy="821500"/>
              </a:xfrm>
              <a:custGeom>
                <a:avLst/>
                <a:gdLst/>
                <a:ahLst/>
                <a:cxnLst/>
                <a:rect l="l" t="t" r="r" b="b"/>
                <a:pathLst>
                  <a:path w="26515" h="16892" extrusionOk="0">
                    <a:moveTo>
                      <a:pt x="15077" y="0"/>
                    </a:moveTo>
                    <a:cubicBezTo>
                      <a:pt x="14634" y="0"/>
                      <a:pt x="14193" y="132"/>
                      <a:pt x="13760" y="314"/>
                    </a:cubicBezTo>
                    <a:cubicBezTo>
                      <a:pt x="13067" y="605"/>
                      <a:pt x="12863" y="1178"/>
                      <a:pt x="12758" y="1837"/>
                    </a:cubicBezTo>
                    <a:cubicBezTo>
                      <a:pt x="12509" y="1732"/>
                      <a:pt x="12278" y="1679"/>
                      <a:pt x="12064" y="1679"/>
                    </a:cubicBezTo>
                    <a:cubicBezTo>
                      <a:pt x="11414" y="1679"/>
                      <a:pt x="10916" y="2167"/>
                      <a:pt x="10519" y="3168"/>
                    </a:cubicBezTo>
                    <a:cubicBezTo>
                      <a:pt x="10317" y="3081"/>
                      <a:pt x="10119" y="3041"/>
                      <a:pt x="9930" y="3041"/>
                    </a:cubicBezTo>
                    <a:cubicBezTo>
                      <a:pt x="9494" y="3041"/>
                      <a:pt x="9107" y="3254"/>
                      <a:pt x="8827" y="3604"/>
                    </a:cubicBezTo>
                    <a:cubicBezTo>
                      <a:pt x="8466" y="4058"/>
                      <a:pt x="8306" y="4673"/>
                      <a:pt x="8046" y="5241"/>
                    </a:cubicBezTo>
                    <a:cubicBezTo>
                      <a:pt x="7862" y="5181"/>
                      <a:pt x="7660" y="5112"/>
                      <a:pt x="7453" y="5112"/>
                    </a:cubicBezTo>
                    <a:cubicBezTo>
                      <a:pt x="7254" y="5112"/>
                      <a:pt x="7050" y="5176"/>
                      <a:pt x="6855" y="5370"/>
                    </a:cubicBezTo>
                    <a:cubicBezTo>
                      <a:pt x="6843" y="5381"/>
                      <a:pt x="6824" y="5386"/>
                      <a:pt x="6800" y="5386"/>
                    </a:cubicBezTo>
                    <a:cubicBezTo>
                      <a:pt x="6720" y="5386"/>
                      <a:pt x="6587" y="5335"/>
                      <a:pt x="6498" y="5301"/>
                    </a:cubicBezTo>
                    <a:cubicBezTo>
                      <a:pt x="6232" y="5198"/>
                      <a:pt x="5994" y="5145"/>
                      <a:pt x="5779" y="5145"/>
                    </a:cubicBezTo>
                    <a:cubicBezTo>
                      <a:pt x="5269" y="5145"/>
                      <a:pt x="4893" y="5440"/>
                      <a:pt x="4601" y="6053"/>
                    </a:cubicBezTo>
                    <a:cubicBezTo>
                      <a:pt x="4411" y="6453"/>
                      <a:pt x="4334" y="6616"/>
                      <a:pt x="4163" y="6616"/>
                    </a:cubicBezTo>
                    <a:cubicBezTo>
                      <a:pt x="4045" y="6616"/>
                      <a:pt x="3882" y="6538"/>
                      <a:pt x="3605" y="6406"/>
                    </a:cubicBezTo>
                    <a:cubicBezTo>
                      <a:pt x="3288" y="6256"/>
                      <a:pt x="2927" y="6181"/>
                      <a:pt x="2559" y="6181"/>
                    </a:cubicBezTo>
                    <a:cubicBezTo>
                      <a:pt x="1393" y="6181"/>
                      <a:pt x="172" y="6944"/>
                      <a:pt x="160" y="8514"/>
                    </a:cubicBezTo>
                    <a:cubicBezTo>
                      <a:pt x="157" y="9110"/>
                      <a:pt x="433" y="9573"/>
                      <a:pt x="1004" y="9851"/>
                    </a:cubicBezTo>
                    <a:cubicBezTo>
                      <a:pt x="944" y="9952"/>
                      <a:pt x="917" y="10039"/>
                      <a:pt x="857" y="10091"/>
                    </a:cubicBezTo>
                    <a:cubicBezTo>
                      <a:pt x="62" y="10823"/>
                      <a:pt x="1" y="11734"/>
                      <a:pt x="179" y="12724"/>
                    </a:cubicBezTo>
                    <a:cubicBezTo>
                      <a:pt x="426" y="14106"/>
                      <a:pt x="1270" y="14991"/>
                      <a:pt x="2498" y="15550"/>
                    </a:cubicBezTo>
                    <a:cubicBezTo>
                      <a:pt x="2941" y="15752"/>
                      <a:pt x="3897" y="15916"/>
                      <a:pt x="4701" y="15916"/>
                    </a:cubicBezTo>
                    <a:cubicBezTo>
                      <a:pt x="5077" y="15916"/>
                      <a:pt x="5419" y="15880"/>
                      <a:pt x="5660" y="15796"/>
                    </a:cubicBezTo>
                    <a:cubicBezTo>
                      <a:pt x="5038" y="15543"/>
                      <a:pt x="4334" y="15333"/>
                      <a:pt x="3709" y="14984"/>
                    </a:cubicBezTo>
                    <a:cubicBezTo>
                      <a:pt x="2624" y="14378"/>
                      <a:pt x="1775" y="13523"/>
                      <a:pt x="1396" y="12293"/>
                    </a:cubicBezTo>
                    <a:cubicBezTo>
                      <a:pt x="1160" y="11531"/>
                      <a:pt x="1247" y="11089"/>
                      <a:pt x="1755" y="10416"/>
                    </a:cubicBezTo>
                    <a:cubicBezTo>
                      <a:pt x="1193" y="9567"/>
                      <a:pt x="1305" y="8723"/>
                      <a:pt x="1952" y="7975"/>
                    </a:cubicBezTo>
                    <a:cubicBezTo>
                      <a:pt x="2423" y="7427"/>
                      <a:pt x="2996" y="7093"/>
                      <a:pt x="3664" y="7093"/>
                    </a:cubicBezTo>
                    <a:cubicBezTo>
                      <a:pt x="3862" y="7093"/>
                      <a:pt x="4069" y="7123"/>
                      <a:pt x="4284" y="7185"/>
                    </a:cubicBezTo>
                    <a:cubicBezTo>
                      <a:pt x="4720" y="6366"/>
                      <a:pt x="5200" y="6004"/>
                      <a:pt x="5915" y="6004"/>
                    </a:cubicBezTo>
                    <a:cubicBezTo>
                      <a:pt x="6169" y="6004"/>
                      <a:pt x="6452" y="6050"/>
                      <a:pt x="6773" y="6137"/>
                    </a:cubicBezTo>
                    <a:cubicBezTo>
                      <a:pt x="6811" y="6147"/>
                      <a:pt x="6854" y="6154"/>
                      <a:pt x="6895" y="6154"/>
                    </a:cubicBezTo>
                    <a:cubicBezTo>
                      <a:pt x="6925" y="6154"/>
                      <a:pt x="6954" y="6150"/>
                      <a:pt x="6978" y="6139"/>
                    </a:cubicBezTo>
                    <a:cubicBezTo>
                      <a:pt x="7219" y="6022"/>
                      <a:pt x="7452" y="5967"/>
                      <a:pt x="7671" y="5967"/>
                    </a:cubicBezTo>
                    <a:cubicBezTo>
                      <a:pt x="8019" y="5967"/>
                      <a:pt x="8335" y="6104"/>
                      <a:pt x="8604" y="6347"/>
                    </a:cubicBezTo>
                    <a:cubicBezTo>
                      <a:pt x="8732" y="5819"/>
                      <a:pt x="8816" y="5264"/>
                      <a:pt x="9003" y="4749"/>
                    </a:cubicBezTo>
                    <a:cubicBezTo>
                      <a:pt x="9237" y="4108"/>
                      <a:pt x="9791" y="3850"/>
                      <a:pt x="10441" y="3757"/>
                    </a:cubicBezTo>
                    <a:cubicBezTo>
                      <a:pt x="10584" y="3736"/>
                      <a:pt x="10763" y="3647"/>
                      <a:pt x="10841" y="3534"/>
                    </a:cubicBezTo>
                    <a:cubicBezTo>
                      <a:pt x="11207" y="2997"/>
                      <a:pt x="11705" y="2646"/>
                      <a:pt x="12329" y="2525"/>
                    </a:cubicBezTo>
                    <a:cubicBezTo>
                      <a:pt x="12389" y="2513"/>
                      <a:pt x="12449" y="2508"/>
                      <a:pt x="12511" y="2508"/>
                    </a:cubicBezTo>
                    <a:cubicBezTo>
                      <a:pt x="12746" y="2508"/>
                      <a:pt x="12999" y="2577"/>
                      <a:pt x="13281" y="2607"/>
                    </a:cubicBezTo>
                    <a:cubicBezTo>
                      <a:pt x="13582" y="1713"/>
                      <a:pt x="14355" y="1395"/>
                      <a:pt x="15185" y="1209"/>
                    </a:cubicBezTo>
                    <a:cubicBezTo>
                      <a:pt x="15262" y="1192"/>
                      <a:pt x="15342" y="1184"/>
                      <a:pt x="15424" y="1184"/>
                    </a:cubicBezTo>
                    <a:cubicBezTo>
                      <a:pt x="16229" y="1184"/>
                      <a:pt x="17222" y="1971"/>
                      <a:pt x="17357" y="2774"/>
                    </a:cubicBezTo>
                    <a:cubicBezTo>
                      <a:pt x="17408" y="3075"/>
                      <a:pt x="17519" y="3157"/>
                      <a:pt x="17803" y="3168"/>
                    </a:cubicBezTo>
                    <a:cubicBezTo>
                      <a:pt x="18675" y="3203"/>
                      <a:pt x="19572" y="4065"/>
                      <a:pt x="19628" y="4948"/>
                    </a:cubicBezTo>
                    <a:cubicBezTo>
                      <a:pt x="19645" y="5243"/>
                      <a:pt x="19715" y="5381"/>
                      <a:pt x="20002" y="5474"/>
                    </a:cubicBezTo>
                    <a:cubicBezTo>
                      <a:pt x="20501" y="5637"/>
                      <a:pt x="20728" y="6038"/>
                      <a:pt x="20767" y="6546"/>
                    </a:cubicBezTo>
                    <a:cubicBezTo>
                      <a:pt x="20786" y="6778"/>
                      <a:pt x="20765" y="7014"/>
                      <a:pt x="20763" y="7165"/>
                    </a:cubicBezTo>
                    <a:cubicBezTo>
                      <a:pt x="21332" y="7172"/>
                      <a:pt x="21873" y="7176"/>
                      <a:pt x="22412" y="7189"/>
                    </a:cubicBezTo>
                    <a:cubicBezTo>
                      <a:pt x="22495" y="7191"/>
                      <a:pt x="22601" y="7215"/>
                      <a:pt x="22657" y="7270"/>
                    </a:cubicBezTo>
                    <a:cubicBezTo>
                      <a:pt x="23069" y="7674"/>
                      <a:pt x="23608" y="7653"/>
                      <a:pt x="24119" y="7742"/>
                    </a:cubicBezTo>
                    <a:cubicBezTo>
                      <a:pt x="24861" y="7871"/>
                      <a:pt x="25286" y="8415"/>
                      <a:pt x="25333" y="9197"/>
                    </a:cubicBezTo>
                    <a:cubicBezTo>
                      <a:pt x="25346" y="9392"/>
                      <a:pt x="25412" y="9578"/>
                      <a:pt x="25524" y="9736"/>
                    </a:cubicBezTo>
                    <a:cubicBezTo>
                      <a:pt x="26000" y="10374"/>
                      <a:pt x="25775" y="11654"/>
                      <a:pt x="25098" y="12204"/>
                    </a:cubicBezTo>
                    <a:cubicBezTo>
                      <a:pt x="24939" y="12334"/>
                      <a:pt x="24770" y="12555"/>
                      <a:pt x="24753" y="12748"/>
                    </a:cubicBezTo>
                    <a:cubicBezTo>
                      <a:pt x="24571" y="14824"/>
                      <a:pt x="23547" y="15738"/>
                      <a:pt x="21585" y="16160"/>
                    </a:cubicBezTo>
                    <a:cubicBezTo>
                      <a:pt x="20815" y="16325"/>
                      <a:pt x="20041" y="16455"/>
                      <a:pt x="19178" y="16617"/>
                    </a:cubicBezTo>
                    <a:cubicBezTo>
                      <a:pt x="19691" y="16710"/>
                      <a:pt x="20145" y="16825"/>
                      <a:pt x="20604" y="16868"/>
                    </a:cubicBezTo>
                    <a:cubicBezTo>
                      <a:pt x="20775" y="16884"/>
                      <a:pt x="20945" y="16892"/>
                      <a:pt x="21113" y="16892"/>
                    </a:cubicBezTo>
                    <a:cubicBezTo>
                      <a:pt x="22278" y="16892"/>
                      <a:pt x="23342" y="16505"/>
                      <a:pt x="24255" y="15755"/>
                    </a:cubicBezTo>
                    <a:cubicBezTo>
                      <a:pt x="25087" y="15073"/>
                      <a:pt x="25715" y="14227"/>
                      <a:pt x="25394" y="13019"/>
                    </a:cubicBezTo>
                    <a:cubicBezTo>
                      <a:pt x="25372" y="12932"/>
                      <a:pt x="25468" y="12789"/>
                      <a:pt x="25546" y="12709"/>
                    </a:cubicBezTo>
                    <a:cubicBezTo>
                      <a:pt x="26059" y="12180"/>
                      <a:pt x="26444" y="11594"/>
                      <a:pt x="26486" y="10831"/>
                    </a:cubicBezTo>
                    <a:cubicBezTo>
                      <a:pt x="26514" y="10316"/>
                      <a:pt x="26330" y="9892"/>
                      <a:pt x="25996" y="9511"/>
                    </a:cubicBezTo>
                    <a:cubicBezTo>
                      <a:pt x="25910" y="9417"/>
                      <a:pt x="25838" y="9229"/>
                      <a:pt x="25873" y="9119"/>
                    </a:cubicBezTo>
                    <a:cubicBezTo>
                      <a:pt x="26166" y="8202"/>
                      <a:pt x="25005" y="7296"/>
                      <a:pt x="24235" y="7296"/>
                    </a:cubicBezTo>
                    <a:cubicBezTo>
                      <a:pt x="24189" y="7296"/>
                      <a:pt x="24145" y="7299"/>
                      <a:pt x="24102" y="7306"/>
                    </a:cubicBezTo>
                    <a:cubicBezTo>
                      <a:pt x="24072" y="7310"/>
                      <a:pt x="24040" y="7312"/>
                      <a:pt x="24006" y="7312"/>
                    </a:cubicBezTo>
                    <a:cubicBezTo>
                      <a:pt x="23900" y="7312"/>
                      <a:pt x="23784" y="7289"/>
                      <a:pt x="23710" y="7235"/>
                    </a:cubicBezTo>
                    <a:cubicBezTo>
                      <a:pt x="23287" y="6919"/>
                      <a:pt x="22837" y="6763"/>
                      <a:pt x="22356" y="6763"/>
                    </a:cubicBezTo>
                    <a:cubicBezTo>
                      <a:pt x="22153" y="6763"/>
                      <a:pt x="21944" y="6791"/>
                      <a:pt x="21730" y="6847"/>
                    </a:cubicBezTo>
                    <a:cubicBezTo>
                      <a:pt x="21676" y="6861"/>
                      <a:pt x="21627" y="6868"/>
                      <a:pt x="21582" y="6868"/>
                    </a:cubicBezTo>
                    <a:cubicBezTo>
                      <a:pt x="21391" y="6868"/>
                      <a:pt x="21290" y="6742"/>
                      <a:pt x="21308" y="6522"/>
                    </a:cubicBezTo>
                    <a:cubicBezTo>
                      <a:pt x="21393" y="5466"/>
                      <a:pt x="21189" y="5160"/>
                      <a:pt x="20198" y="4966"/>
                    </a:cubicBezTo>
                    <a:cubicBezTo>
                      <a:pt x="20200" y="4786"/>
                      <a:pt x="20195" y="4600"/>
                      <a:pt x="20206" y="4414"/>
                    </a:cubicBezTo>
                    <a:cubicBezTo>
                      <a:pt x="20273" y="3305"/>
                      <a:pt x="19383" y="2670"/>
                      <a:pt x="18537" y="2651"/>
                    </a:cubicBezTo>
                    <a:cubicBezTo>
                      <a:pt x="18208" y="2644"/>
                      <a:pt x="18084" y="2543"/>
                      <a:pt x="18011" y="2235"/>
                    </a:cubicBezTo>
                    <a:cubicBezTo>
                      <a:pt x="17718" y="981"/>
                      <a:pt x="16770" y="401"/>
                      <a:pt x="15642" y="78"/>
                    </a:cubicBezTo>
                    <a:cubicBezTo>
                      <a:pt x="15454" y="24"/>
                      <a:pt x="15265" y="0"/>
                      <a:pt x="15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8"/>
              <p:cNvSpPr/>
              <p:nvPr/>
            </p:nvSpPr>
            <p:spPr>
              <a:xfrm>
                <a:off x="5767978" y="4140786"/>
                <a:ext cx="450142" cy="457924"/>
              </a:xfrm>
              <a:custGeom>
                <a:avLst/>
                <a:gdLst/>
                <a:ahLst/>
                <a:cxnLst/>
                <a:rect l="l" t="t" r="r" b="b"/>
                <a:pathLst>
                  <a:path w="9256" h="9416" extrusionOk="0">
                    <a:moveTo>
                      <a:pt x="6249" y="1"/>
                    </a:moveTo>
                    <a:cubicBezTo>
                      <a:pt x="6026" y="1"/>
                      <a:pt x="5825" y="114"/>
                      <a:pt x="5696" y="385"/>
                    </a:cubicBezTo>
                    <a:cubicBezTo>
                      <a:pt x="5252" y="178"/>
                      <a:pt x="4853" y="75"/>
                      <a:pt x="4509" y="75"/>
                    </a:cubicBezTo>
                    <a:cubicBezTo>
                      <a:pt x="3823" y="75"/>
                      <a:pt x="3356" y="484"/>
                      <a:pt x="3189" y="1286"/>
                    </a:cubicBezTo>
                    <a:cubicBezTo>
                      <a:pt x="2877" y="1193"/>
                      <a:pt x="2585" y="1146"/>
                      <a:pt x="2314" y="1146"/>
                    </a:cubicBezTo>
                    <a:cubicBezTo>
                      <a:pt x="1453" y="1146"/>
                      <a:pt x="804" y="1621"/>
                      <a:pt x="413" y="2593"/>
                    </a:cubicBezTo>
                    <a:cubicBezTo>
                      <a:pt x="173" y="3185"/>
                      <a:pt x="316" y="3711"/>
                      <a:pt x="831" y="4098"/>
                    </a:cubicBezTo>
                    <a:cubicBezTo>
                      <a:pt x="824" y="4146"/>
                      <a:pt x="831" y="4187"/>
                      <a:pt x="816" y="4202"/>
                    </a:cubicBezTo>
                    <a:cubicBezTo>
                      <a:pt x="93" y="4902"/>
                      <a:pt x="1" y="5387"/>
                      <a:pt x="422" y="6316"/>
                    </a:cubicBezTo>
                    <a:cubicBezTo>
                      <a:pt x="1013" y="7608"/>
                      <a:pt x="2054" y="8407"/>
                      <a:pt x="3343" y="8890"/>
                    </a:cubicBezTo>
                    <a:cubicBezTo>
                      <a:pt x="3966" y="9124"/>
                      <a:pt x="4631" y="9256"/>
                      <a:pt x="5285" y="9403"/>
                    </a:cubicBezTo>
                    <a:cubicBezTo>
                      <a:pt x="5326" y="9412"/>
                      <a:pt x="5368" y="9416"/>
                      <a:pt x="5412" y="9416"/>
                    </a:cubicBezTo>
                    <a:cubicBezTo>
                      <a:pt x="5564" y="9416"/>
                      <a:pt x="5738" y="9371"/>
                      <a:pt x="5956" y="9351"/>
                    </a:cubicBezTo>
                    <a:cubicBezTo>
                      <a:pt x="5792" y="9089"/>
                      <a:pt x="5681" y="8907"/>
                      <a:pt x="5577" y="8739"/>
                    </a:cubicBezTo>
                    <a:lnTo>
                      <a:pt x="3938" y="8962"/>
                    </a:lnTo>
                    <a:lnTo>
                      <a:pt x="3908" y="8791"/>
                    </a:lnTo>
                    <a:lnTo>
                      <a:pt x="5348" y="8496"/>
                    </a:lnTo>
                    <a:lnTo>
                      <a:pt x="5109" y="8000"/>
                    </a:lnTo>
                    <a:lnTo>
                      <a:pt x="2570" y="7561"/>
                    </a:lnTo>
                    <a:lnTo>
                      <a:pt x="2593" y="7400"/>
                    </a:lnTo>
                    <a:cubicBezTo>
                      <a:pt x="2983" y="7446"/>
                      <a:pt x="3373" y="7489"/>
                      <a:pt x="3763" y="7543"/>
                    </a:cubicBezTo>
                    <a:cubicBezTo>
                      <a:pt x="4165" y="7599"/>
                      <a:pt x="4564" y="7667"/>
                      <a:pt x="4971" y="7732"/>
                    </a:cubicBezTo>
                    <a:cubicBezTo>
                      <a:pt x="5094" y="7335"/>
                      <a:pt x="5079" y="7134"/>
                      <a:pt x="4625" y="7052"/>
                    </a:cubicBezTo>
                    <a:cubicBezTo>
                      <a:pt x="3763" y="6900"/>
                      <a:pt x="2916" y="6664"/>
                      <a:pt x="2063" y="6459"/>
                    </a:cubicBezTo>
                    <a:cubicBezTo>
                      <a:pt x="1946" y="6432"/>
                      <a:pt x="1835" y="6381"/>
                      <a:pt x="1721" y="6341"/>
                    </a:cubicBezTo>
                    <a:cubicBezTo>
                      <a:pt x="1734" y="6287"/>
                      <a:pt x="1747" y="6233"/>
                      <a:pt x="1760" y="6181"/>
                    </a:cubicBezTo>
                    <a:lnTo>
                      <a:pt x="4986" y="6891"/>
                    </a:lnTo>
                    <a:cubicBezTo>
                      <a:pt x="5267" y="6497"/>
                      <a:pt x="5096" y="6326"/>
                      <a:pt x="4707" y="6155"/>
                    </a:cubicBezTo>
                    <a:cubicBezTo>
                      <a:pt x="3708" y="5716"/>
                      <a:pt x="2730" y="5233"/>
                      <a:pt x="1743" y="4767"/>
                    </a:cubicBezTo>
                    <a:cubicBezTo>
                      <a:pt x="1760" y="4724"/>
                      <a:pt x="1779" y="4681"/>
                      <a:pt x="1796" y="4637"/>
                    </a:cubicBezTo>
                    <a:lnTo>
                      <a:pt x="5203" y="6155"/>
                    </a:lnTo>
                    <a:cubicBezTo>
                      <a:pt x="5296" y="5935"/>
                      <a:pt x="5369" y="5765"/>
                      <a:pt x="5458" y="5551"/>
                    </a:cubicBezTo>
                    <a:cubicBezTo>
                      <a:pt x="4315" y="4997"/>
                      <a:pt x="3256" y="4332"/>
                      <a:pt x="2046" y="3932"/>
                    </a:cubicBezTo>
                    <a:lnTo>
                      <a:pt x="2169" y="3708"/>
                    </a:lnTo>
                    <a:lnTo>
                      <a:pt x="5605" y="5341"/>
                    </a:lnTo>
                    <a:lnTo>
                      <a:pt x="6112" y="4754"/>
                    </a:lnTo>
                    <a:cubicBezTo>
                      <a:pt x="5688" y="4406"/>
                      <a:pt x="5224" y="4016"/>
                      <a:pt x="4750" y="3639"/>
                    </a:cubicBezTo>
                    <a:cubicBezTo>
                      <a:pt x="4371" y="3340"/>
                      <a:pt x="3971" y="3063"/>
                      <a:pt x="3596" y="2760"/>
                    </a:cubicBezTo>
                    <a:cubicBezTo>
                      <a:pt x="3512" y="2693"/>
                      <a:pt x="3485" y="2556"/>
                      <a:pt x="3431" y="2450"/>
                    </a:cubicBezTo>
                    <a:lnTo>
                      <a:pt x="3431" y="2450"/>
                    </a:lnTo>
                    <a:cubicBezTo>
                      <a:pt x="3535" y="2481"/>
                      <a:pt x="3661" y="2487"/>
                      <a:pt x="3741" y="2548"/>
                    </a:cubicBezTo>
                    <a:cubicBezTo>
                      <a:pt x="4570" y="3200"/>
                      <a:pt x="5382" y="3877"/>
                      <a:pt x="6227" y="4508"/>
                    </a:cubicBezTo>
                    <a:cubicBezTo>
                      <a:pt x="6269" y="4540"/>
                      <a:pt x="6326" y="4551"/>
                      <a:pt x="6393" y="4551"/>
                    </a:cubicBezTo>
                    <a:cubicBezTo>
                      <a:pt x="6526" y="4551"/>
                      <a:pt x="6697" y="4508"/>
                      <a:pt x="6853" y="4503"/>
                    </a:cubicBezTo>
                    <a:lnTo>
                      <a:pt x="3875" y="893"/>
                    </a:lnTo>
                    <a:lnTo>
                      <a:pt x="3934" y="814"/>
                    </a:lnTo>
                    <a:cubicBezTo>
                      <a:pt x="4053" y="913"/>
                      <a:pt x="4191" y="995"/>
                      <a:pt x="4287" y="1110"/>
                    </a:cubicBezTo>
                    <a:cubicBezTo>
                      <a:pt x="4815" y="1740"/>
                      <a:pt x="5328" y="2381"/>
                      <a:pt x="5859" y="3007"/>
                    </a:cubicBezTo>
                    <a:cubicBezTo>
                      <a:pt x="6125" y="3319"/>
                      <a:pt x="6435" y="3594"/>
                      <a:pt x="6699" y="3908"/>
                    </a:cubicBezTo>
                    <a:cubicBezTo>
                      <a:pt x="6871" y="4113"/>
                      <a:pt x="7046" y="4221"/>
                      <a:pt x="7233" y="4221"/>
                    </a:cubicBezTo>
                    <a:cubicBezTo>
                      <a:pt x="7383" y="4221"/>
                      <a:pt x="7540" y="4153"/>
                      <a:pt x="7710" y="4012"/>
                    </a:cubicBezTo>
                    <a:cubicBezTo>
                      <a:pt x="7232" y="3185"/>
                      <a:pt x="6755" y="2357"/>
                      <a:pt x="6277" y="1526"/>
                    </a:cubicBezTo>
                    <a:cubicBezTo>
                      <a:pt x="6296" y="1491"/>
                      <a:pt x="6316" y="1457"/>
                      <a:pt x="6337" y="1424"/>
                    </a:cubicBezTo>
                    <a:cubicBezTo>
                      <a:pt x="6426" y="1493"/>
                      <a:pt x="6547" y="1541"/>
                      <a:pt x="6601" y="1630"/>
                    </a:cubicBezTo>
                    <a:cubicBezTo>
                      <a:pt x="6993" y="2281"/>
                      <a:pt x="7366" y="2944"/>
                      <a:pt x="7755" y="3598"/>
                    </a:cubicBezTo>
                    <a:cubicBezTo>
                      <a:pt x="7879" y="3809"/>
                      <a:pt x="8033" y="3942"/>
                      <a:pt x="8262" y="3942"/>
                    </a:cubicBezTo>
                    <a:cubicBezTo>
                      <a:pt x="8329" y="3942"/>
                      <a:pt x="8403" y="3931"/>
                      <a:pt x="8485" y="3906"/>
                    </a:cubicBezTo>
                    <a:cubicBezTo>
                      <a:pt x="8528" y="3894"/>
                      <a:pt x="8574" y="3888"/>
                      <a:pt x="8623" y="3888"/>
                    </a:cubicBezTo>
                    <a:cubicBezTo>
                      <a:pt x="8786" y="3888"/>
                      <a:pt x="8986" y="3946"/>
                      <a:pt x="9256" y="3973"/>
                    </a:cubicBezTo>
                    <a:cubicBezTo>
                      <a:pt x="8611" y="2821"/>
                      <a:pt x="8037" y="1742"/>
                      <a:pt x="7402" y="699"/>
                    </a:cubicBezTo>
                    <a:cubicBezTo>
                      <a:pt x="7238" y="432"/>
                      <a:pt x="6909" y="227"/>
                      <a:pt x="6614" y="90"/>
                    </a:cubicBezTo>
                    <a:cubicBezTo>
                      <a:pt x="6491" y="33"/>
                      <a:pt x="6367" y="1"/>
                      <a:pt x="62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8"/>
              <p:cNvSpPr/>
              <p:nvPr/>
            </p:nvSpPr>
            <p:spPr>
              <a:xfrm>
                <a:off x="6055883" y="4305358"/>
                <a:ext cx="537924" cy="315576"/>
              </a:xfrm>
              <a:custGeom>
                <a:avLst/>
                <a:gdLst/>
                <a:ahLst/>
                <a:cxnLst/>
                <a:rect l="l" t="t" r="r" b="b"/>
                <a:pathLst>
                  <a:path w="11061" h="6489" extrusionOk="0">
                    <a:moveTo>
                      <a:pt x="6106" y="0"/>
                    </a:moveTo>
                    <a:cubicBezTo>
                      <a:pt x="5620" y="0"/>
                      <a:pt x="5135" y="131"/>
                      <a:pt x="4750" y="415"/>
                    </a:cubicBezTo>
                    <a:cubicBezTo>
                      <a:pt x="4258" y="777"/>
                      <a:pt x="3973" y="1230"/>
                      <a:pt x="3893" y="1836"/>
                    </a:cubicBezTo>
                    <a:cubicBezTo>
                      <a:pt x="3615" y="1762"/>
                      <a:pt x="3382" y="1682"/>
                      <a:pt x="3141" y="1641"/>
                    </a:cubicBezTo>
                    <a:cubicBezTo>
                      <a:pt x="3026" y="1621"/>
                      <a:pt x="2916" y="1612"/>
                      <a:pt x="2810" y="1612"/>
                    </a:cubicBezTo>
                    <a:cubicBezTo>
                      <a:pt x="1978" y="1612"/>
                      <a:pt x="1439" y="2190"/>
                      <a:pt x="928" y="2797"/>
                    </a:cubicBezTo>
                    <a:cubicBezTo>
                      <a:pt x="712" y="3053"/>
                      <a:pt x="539" y="3349"/>
                      <a:pt x="365" y="3637"/>
                    </a:cubicBezTo>
                    <a:cubicBezTo>
                      <a:pt x="38" y="4181"/>
                      <a:pt x="1" y="4763"/>
                      <a:pt x="218" y="5474"/>
                    </a:cubicBezTo>
                    <a:cubicBezTo>
                      <a:pt x="963" y="5196"/>
                      <a:pt x="1678" y="4954"/>
                      <a:pt x="2375" y="4664"/>
                    </a:cubicBezTo>
                    <a:cubicBezTo>
                      <a:pt x="3054" y="4383"/>
                      <a:pt x="3753" y="4295"/>
                      <a:pt x="4459" y="4295"/>
                    </a:cubicBezTo>
                    <a:cubicBezTo>
                      <a:pt x="4746" y="4295"/>
                      <a:pt x="5034" y="4310"/>
                      <a:pt x="5322" y="4332"/>
                    </a:cubicBezTo>
                    <a:cubicBezTo>
                      <a:pt x="6328" y="4406"/>
                      <a:pt x="7322" y="4558"/>
                      <a:pt x="8273" y="4935"/>
                    </a:cubicBezTo>
                    <a:cubicBezTo>
                      <a:pt x="9135" y="5276"/>
                      <a:pt x="9977" y="5634"/>
                      <a:pt x="10544" y="6489"/>
                    </a:cubicBezTo>
                    <a:cubicBezTo>
                      <a:pt x="11060" y="5803"/>
                      <a:pt x="11055" y="5088"/>
                      <a:pt x="10858" y="4371"/>
                    </a:cubicBezTo>
                    <a:cubicBezTo>
                      <a:pt x="10674" y="3707"/>
                      <a:pt x="10323" y="3116"/>
                      <a:pt x="9670" y="2808"/>
                    </a:cubicBezTo>
                    <a:cubicBezTo>
                      <a:pt x="9393" y="2678"/>
                      <a:pt x="9061" y="2611"/>
                      <a:pt x="8754" y="2611"/>
                    </a:cubicBezTo>
                    <a:cubicBezTo>
                      <a:pt x="8496" y="2611"/>
                      <a:pt x="8418" y="2553"/>
                      <a:pt x="8401" y="2310"/>
                    </a:cubicBezTo>
                    <a:cubicBezTo>
                      <a:pt x="8383" y="2016"/>
                      <a:pt x="8342" y="1726"/>
                      <a:pt x="8282" y="1442"/>
                    </a:cubicBezTo>
                    <a:cubicBezTo>
                      <a:pt x="8089" y="540"/>
                      <a:pt x="7094" y="0"/>
                      <a:pt x="610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8"/>
              <p:cNvSpPr/>
              <p:nvPr/>
            </p:nvSpPr>
            <p:spPr>
              <a:xfrm>
                <a:off x="6010168" y="4252154"/>
                <a:ext cx="634508" cy="365279"/>
              </a:xfrm>
              <a:custGeom>
                <a:avLst/>
                <a:gdLst/>
                <a:ahLst/>
                <a:cxnLst/>
                <a:rect l="l" t="t" r="r" b="b"/>
                <a:pathLst>
                  <a:path w="13047" h="7511" extrusionOk="0">
                    <a:moveTo>
                      <a:pt x="7359" y="0"/>
                    </a:moveTo>
                    <a:cubicBezTo>
                      <a:pt x="7331" y="0"/>
                      <a:pt x="7303" y="1"/>
                      <a:pt x="7275" y="2"/>
                    </a:cubicBezTo>
                    <a:cubicBezTo>
                      <a:pt x="6015" y="41"/>
                      <a:pt x="5159" y="680"/>
                      <a:pt x="4640" y="1804"/>
                    </a:cubicBezTo>
                    <a:cubicBezTo>
                      <a:pt x="4592" y="1912"/>
                      <a:pt x="4549" y="2021"/>
                      <a:pt x="4501" y="2127"/>
                    </a:cubicBezTo>
                    <a:cubicBezTo>
                      <a:pt x="4490" y="2152"/>
                      <a:pt x="4464" y="2170"/>
                      <a:pt x="4402" y="2241"/>
                    </a:cubicBezTo>
                    <a:cubicBezTo>
                      <a:pt x="4137" y="1998"/>
                      <a:pt x="3862" y="1913"/>
                      <a:pt x="3583" y="1913"/>
                    </a:cubicBezTo>
                    <a:cubicBezTo>
                      <a:pt x="3210" y="1913"/>
                      <a:pt x="2829" y="2064"/>
                      <a:pt x="2451" y="2189"/>
                    </a:cubicBezTo>
                    <a:cubicBezTo>
                      <a:pt x="1771" y="2412"/>
                      <a:pt x="1156" y="2768"/>
                      <a:pt x="775" y="3395"/>
                    </a:cubicBezTo>
                    <a:cubicBezTo>
                      <a:pt x="331" y="4129"/>
                      <a:pt x="0" y="5504"/>
                      <a:pt x="714" y="6122"/>
                    </a:cubicBezTo>
                    <a:cubicBezTo>
                      <a:pt x="718" y="5885"/>
                      <a:pt x="680" y="5663"/>
                      <a:pt x="729" y="5463"/>
                    </a:cubicBezTo>
                    <a:cubicBezTo>
                      <a:pt x="1054" y="4132"/>
                      <a:pt x="1857" y="3140"/>
                      <a:pt x="3061" y="2545"/>
                    </a:cubicBezTo>
                    <a:cubicBezTo>
                      <a:pt x="3340" y="2408"/>
                      <a:pt x="3683" y="2402"/>
                      <a:pt x="4040" y="2402"/>
                    </a:cubicBezTo>
                    <a:cubicBezTo>
                      <a:pt x="4076" y="2402"/>
                      <a:pt x="4113" y="2402"/>
                      <a:pt x="4149" y="2402"/>
                    </a:cubicBezTo>
                    <a:cubicBezTo>
                      <a:pt x="4309" y="2402"/>
                      <a:pt x="4470" y="2401"/>
                      <a:pt x="4629" y="2388"/>
                    </a:cubicBezTo>
                    <a:cubicBezTo>
                      <a:pt x="4994" y="1489"/>
                      <a:pt x="5917" y="792"/>
                      <a:pt x="6864" y="792"/>
                    </a:cubicBezTo>
                    <a:cubicBezTo>
                      <a:pt x="6960" y="792"/>
                      <a:pt x="7055" y="799"/>
                      <a:pt x="7150" y="814"/>
                    </a:cubicBezTo>
                    <a:cubicBezTo>
                      <a:pt x="8869" y="1076"/>
                      <a:pt x="9427" y="1644"/>
                      <a:pt x="9655" y="3348"/>
                    </a:cubicBezTo>
                    <a:cubicBezTo>
                      <a:pt x="11525" y="3525"/>
                      <a:pt x="12435" y="5145"/>
                      <a:pt x="11937" y="7510"/>
                    </a:cubicBezTo>
                    <a:cubicBezTo>
                      <a:pt x="13046" y="6024"/>
                      <a:pt x="12885" y="4424"/>
                      <a:pt x="11402" y="3458"/>
                    </a:cubicBezTo>
                    <a:cubicBezTo>
                      <a:pt x="11136" y="3285"/>
                      <a:pt x="10739" y="3283"/>
                      <a:pt x="10398" y="3263"/>
                    </a:cubicBezTo>
                    <a:cubicBezTo>
                      <a:pt x="10174" y="3248"/>
                      <a:pt x="10073" y="3220"/>
                      <a:pt x="10096" y="2971"/>
                    </a:cubicBezTo>
                    <a:cubicBezTo>
                      <a:pt x="10240" y="1391"/>
                      <a:pt x="8949" y="0"/>
                      <a:pt x="73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8"/>
              <p:cNvSpPr/>
              <p:nvPr/>
            </p:nvSpPr>
            <p:spPr>
              <a:xfrm>
                <a:off x="6086083" y="4561700"/>
                <a:ext cx="463516" cy="67648"/>
              </a:xfrm>
              <a:custGeom>
                <a:avLst/>
                <a:gdLst/>
                <a:ahLst/>
                <a:cxnLst/>
                <a:rect l="l" t="t" r="r" b="b"/>
                <a:pathLst>
                  <a:path w="9531" h="1391" extrusionOk="0">
                    <a:moveTo>
                      <a:pt x="3033" y="0"/>
                    </a:moveTo>
                    <a:cubicBezTo>
                      <a:pt x="1764" y="0"/>
                      <a:pt x="645" y="157"/>
                      <a:pt x="0" y="502"/>
                    </a:cubicBezTo>
                    <a:cubicBezTo>
                      <a:pt x="407" y="467"/>
                      <a:pt x="820" y="467"/>
                      <a:pt x="1217" y="389"/>
                    </a:cubicBezTo>
                    <a:cubicBezTo>
                      <a:pt x="1420" y="350"/>
                      <a:pt x="1618" y="332"/>
                      <a:pt x="1813" y="332"/>
                    </a:cubicBezTo>
                    <a:cubicBezTo>
                      <a:pt x="2467" y="332"/>
                      <a:pt x="3081" y="533"/>
                      <a:pt x="3687" y="805"/>
                    </a:cubicBezTo>
                    <a:cubicBezTo>
                      <a:pt x="3954" y="926"/>
                      <a:pt x="4207" y="1093"/>
                      <a:pt x="4484" y="1171"/>
                    </a:cubicBezTo>
                    <a:cubicBezTo>
                      <a:pt x="4671" y="1223"/>
                      <a:pt x="4886" y="1280"/>
                      <a:pt x="5082" y="1280"/>
                    </a:cubicBezTo>
                    <a:cubicBezTo>
                      <a:pt x="5166" y="1280"/>
                      <a:pt x="5247" y="1270"/>
                      <a:pt x="5320" y="1244"/>
                    </a:cubicBezTo>
                    <a:cubicBezTo>
                      <a:pt x="5927" y="1032"/>
                      <a:pt x="6527" y="932"/>
                      <a:pt x="7125" y="932"/>
                    </a:cubicBezTo>
                    <a:cubicBezTo>
                      <a:pt x="7843" y="932"/>
                      <a:pt x="8556" y="1076"/>
                      <a:pt x="9269" y="1344"/>
                    </a:cubicBezTo>
                    <a:cubicBezTo>
                      <a:pt x="9332" y="1367"/>
                      <a:pt x="9402" y="1368"/>
                      <a:pt x="9531" y="1391"/>
                    </a:cubicBezTo>
                    <a:cubicBezTo>
                      <a:pt x="8214" y="532"/>
                      <a:pt x="5370" y="0"/>
                      <a:pt x="30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8"/>
              <p:cNvSpPr/>
              <p:nvPr/>
            </p:nvSpPr>
            <p:spPr>
              <a:xfrm>
                <a:off x="6176686" y="4527803"/>
                <a:ext cx="364160" cy="81216"/>
              </a:xfrm>
              <a:custGeom>
                <a:avLst/>
                <a:gdLst/>
                <a:ahLst/>
                <a:cxnLst/>
                <a:rect l="l" t="t" r="r" b="b"/>
                <a:pathLst>
                  <a:path w="7488" h="1670" extrusionOk="0">
                    <a:moveTo>
                      <a:pt x="2129" y="1"/>
                    </a:moveTo>
                    <a:cubicBezTo>
                      <a:pt x="1280" y="1"/>
                      <a:pt x="516" y="125"/>
                      <a:pt x="1" y="408"/>
                    </a:cubicBezTo>
                    <a:cubicBezTo>
                      <a:pt x="284" y="398"/>
                      <a:pt x="566" y="392"/>
                      <a:pt x="846" y="392"/>
                    </a:cubicBezTo>
                    <a:cubicBezTo>
                      <a:pt x="3149" y="392"/>
                      <a:pt x="5342" y="752"/>
                      <a:pt x="7487" y="1670"/>
                    </a:cubicBezTo>
                    <a:cubicBezTo>
                      <a:pt x="6698" y="716"/>
                      <a:pt x="4166" y="1"/>
                      <a:pt x="21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17" name="Google Shape;917;p8"/>
            <p:cNvSpPr/>
            <p:nvPr/>
          </p:nvSpPr>
          <p:spPr>
            <a:xfrm>
              <a:off x="6605868" y="4576727"/>
              <a:ext cx="221716" cy="47465"/>
            </a:xfrm>
            <a:custGeom>
              <a:avLst/>
              <a:gdLst/>
              <a:ahLst/>
              <a:cxnLst/>
              <a:rect l="l" t="t" r="r" b="b"/>
              <a:pathLst>
                <a:path w="4559" h="976" extrusionOk="0">
                  <a:moveTo>
                    <a:pt x="4558" y="0"/>
                  </a:moveTo>
                  <a:cubicBezTo>
                    <a:pt x="3003" y="149"/>
                    <a:pt x="1444" y="285"/>
                    <a:pt x="0" y="944"/>
                  </a:cubicBezTo>
                  <a:cubicBezTo>
                    <a:pt x="236" y="965"/>
                    <a:pt x="470" y="975"/>
                    <a:pt x="701" y="975"/>
                  </a:cubicBezTo>
                  <a:cubicBezTo>
                    <a:pt x="2061" y="975"/>
                    <a:pt x="3340" y="623"/>
                    <a:pt x="45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8" name="Google Shape;918;p8"/>
          <p:cNvGrpSpPr/>
          <p:nvPr/>
        </p:nvGrpSpPr>
        <p:grpSpPr>
          <a:xfrm flipH="1">
            <a:off x="8019747" y="-131152"/>
            <a:ext cx="1060384" cy="662697"/>
            <a:chOff x="5660792" y="3822389"/>
            <a:chExt cx="1353394" cy="845816"/>
          </a:xfrm>
        </p:grpSpPr>
        <p:sp>
          <p:nvSpPr>
            <p:cNvPr id="919" name="Google Shape;919;p8"/>
            <p:cNvSpPr/>
            <p:nvPr/>
          </p:nvSpPr>
          <p:spPr>
            <a:xfrm>
              <a:off x="5660792" y="3822389"/>
              <a:ext cx="1353394" cy="845816"/>
            </a:xfrm>
            <a:custGeom>
              <a:avLst/>
              <a:gdLst/>
              <a:ahLst/>
              <a:cxnLst/>
              <a:rect l="l" t="t" r="r" b="b"/>
              <a:pathLst>
                <a:path w="27829" h="17392" extrusionOk="0">
                  <a:moveTo>
                    <a:pt x="16246" y="1825"/>
                  </a:moveTo>
                  <a:cubicBezTo>
                    <a:pt x="16289" y="1825"/>
                    <a:pt x="16334" y="1826"/>
                    <a:pt x="16378" y="1828"/>
                  </a:cubicBezTo>
                  <a:cubicBezTo>
                    <a:pt x="17445" y="1880"/>
                    <a:pt x="17993" y="2662"/>
                    <a:pt x="18056" y="3716"/>
                  </a:cubicBezTo>
                  <a:cubicBezTo>
                    <a:pt x="19604" y="3755"/>
                    <a:pt x="20299" y="4474"/>
                    <a:pt x="20175" y="5858"/>
                  </a:cubicBezTo>
                  <a:cubicBezTo>
                    <a:pt x="20186" y="5869"/>
                    <a:pt x="20193" y="5886"/>
                    <a:pt x="20204" y="5890"/>
                  </a:cubicBezTo>
                  <a:cubicBezTo>
                    <a:pt x="20303" y="5910"/>
                    <a:pt x="20401" y="5933"/>
                    <a:pt x="20500" y="5947"/>
                  </a:cubicBezTo>
                  <a:cubicBezTo>
                    <a:pt x="21001" y="6016"/>
                    <a:pt x="21349" y="6393"/>
                    <a:pt x="21360" y="6891"/>
                  </a:cubicBezTo>
                  <a:cubicBezTo>
                    <a:pt x="21364" y="7098"/>
                    <a:pt x="21353" y="7302"/>
                    <a:pt x="21347" y="7508"/>
                  </a:cubicBezTo>
                  <a:cubicBezTo>
                    <a:pt x="21339" y="7845"/>
                    <a:pt x="21352" y="7974"/>
                    <a:pt x="21492" y="7974"/>
                  </a:cubicBezTo>
                  <a:cubicBezTo>
                    <a:pt x="21569" y="7974"/>
                    <a:pt x="21684" y="7935"/>
                    <a:pt x="21854" y="7871"/>
                  </a:cubicBezTo>
                  <a:cubicBezTo>
                    <a:pt x="22137" y="7765"/>
                    <a:pt x="22431" y="7687"/>
                    <a:pt x="22714" y="7687"/>
                  </a:cubicBezTo>
                  <a:cubicBezTo>
                    <a:pt x="23002" y="7687"/>
                    <a:pt x="23278" y="7767"/>
                    <a:pt x="23519" y="7980"/>
                  </a:cubicBezTo>
                  <a:cubicBezTo>
                    <a:pt x="23753" y="8186"/>
                    <a:pt x="23945" y="8251"/>
                    <a:pt x="24201" y="8251"/>
                  </a:cubicBezTo>
                  <a:cubicBezTo>
                    <a:pt x="24222" y="8251"/>
                    <a:pt x="24244" y="8251"/>
                    <a:pt x="24266" y="8250"/>
                  </a:cubicBezTo>
                  <a:cubicBezTo>
                    <a:pt x="24300" y="8248"/>
                    <a:pt x="24334" y="8248"/>
                    <a:pt x="24368" y="8248"/>
                  </a:cubicBezTo>
                  <a:cubicBezTo>
                    <a:pt x="24496" y="8248"/>
                    <a:pt x="24626" y="8257"/>
                    <a:pt x="24747" y="8287"/>
                  </a:cubicBezTo>
                  <a:cubicBezTo>
                    <a:pt x="25214" y="8400"/>
                    <a:pt x="25706" y="8560"/>
                    <a:pt x="25797" y="9093"/>
                  </a:cubicBezTo>
                  <a:cubicBezTo>
                    <a:pt x="25881" y="9586"/>
                    <a:pt x="25916" y="10032"/>
                    <a:pt x="26225" y="10494"/>
                  </a:cubicBezTo>
                  <a:cubicBezTo>
                    <a:pt x="26619" y="11085"/>
                    <a:pt x="26132" y="12092"/>
                    <a:pt x="25452" y="12464"/>
                  </a:cubicBezTo>
                  <a:cubicBezTo>
                    <a:pt x="25333" y="12529"/>
                    <a:pt x="25180" y="12730"/>
                    <a:pt x="25205" y="12834"/>
                  </a:cubicBezTo>
                  <a:cubicBezTo>
                    <a:pt x="25398" y="13724"/>
                    <a:pt x="25030" y="14428"/>
                    <a:pt x="24515" y="15093"/>
                  </a:cubicBezTo>
                  <a:cubicBezTo>
                    <a:pt x="24469" y="15154"/>
                    <a:pt x="24389" y="15218"/>
                    <a:pt x="24315" y="15229"/>
                  </a:cubicBezTo>
                  <a:cubicBezTo>
                    <a:pt x="23428" y="15366"/>
                    <a:pt x="22538" y="15491"/>
                    <a:pt x="21650" y="15626"/>
                  </a:cubicBezTo>
                  <a:cubicBezTo>
                    <a:pt x="21037" y="15719"/>
                    <a:pt x="20425" y="15822"/>
                    <a:pt x="19818" y="15918"/>
                  </a:cubicBezTo>
                  <a:cubicBezTo>
                    <a:pt x="19801" y="15573"/>
                    <a:pt x="19991" y="15437"/>
                    <a:pt x="20299" y="15344"/>
                  </a:cubicBezTo>
                  <a:cubicBezTo>
                    <a:pt x="21334" y="15030"/>
                    <a:pt x="22360" y="14686"/>
                    <a:pt x="23387" y="14348"/>
                  </a:cubicBezTo>
                  <a:cubicBezTo>
                    <a:pt x="23519" y="14305"/>
                    <a:pt x="23642" y="14238"/>
                    <a:pt x="23768" y="14183"/>
                  </a:cubicBezTo>
                  <a:cubicBezTo>
                    <a:pt x="23755" y="14149"/>
                    <a:pt x="23740" y="14118"/>
                    <a:pt x="23725" y="14084"/>
                  </a:cubicBezTo>
                  <a:lnTo>
                    <a:pt x="20033" y="15184"/>
                  </a:lnTo>
                  <a:cubicBezTo>
                    <a:pt x="20048" y="14651"/>
                    <a:pt x="20098" y="14248"/>
                    <a:pt x="20691" y="14004"/>
                  </a:cubicBezTo>
                  <a:cubicBezTo>
                    <a:pt x="22142" y="13410"/>
                    <a:pt x="23556" y="12724"/>
                    <a:pt x="24985" y="12074"/>
                  </a:cubicBezTo>
                  <a:cubicBezTo>
                    <a:pt x="24909" y="12029"/>
                    <a:pt x="24828" y="12006"/>
                    <a:pt x="24752" y="12006"/>
                  </a:cubicBezTo>
                  <a:cubicBezTo>
                    <a:pt x="24703" y="12006"/>
                    <a:pt x="24656" y="12016"/>
                    <a:pt x="24614" y="12035"/>
                  </a:cubicBezTo>
                  <a:cubicBezTo>
                    <a:pt x="23213" y="12665"/>
                    <a:pt x="21815" y="13304"/>
                    <a:pt x="20414" y="13934"/>
                  </a:cubicBezTo>
                  <a:cubicBezTo>
                    <a:pt x="20331" y="13973"/>
                    <a:pt x="20225" y="13967"/>
                    <a:pt x="20141" y="13980"/>
                  </a:cubicBezTo>
                  <a:cubicBezTo>
                    <a:pt x="19922" y="13577"/>
                    <a:pt x="19868" y="13246"/>
                    <a:pt x="20381" y="13079"/>
                  </a:cubicBezTo>
                  <a:cubicBezTo>
                    <a:pt x="20448" y="13057"/>
                    <a:pt x="20500" y="12992"/>
                    <a:pt x="20559" y="12951"/>
                  </a:cubicBezTo>
                  <a:cubicBezTo>
                    <a:pt x="21553" y="12274"/>
                    <a:pt x="22549" y="11602"/>
                    <a:pt x="23540" y="10920"/>
                  </a:cubicBezTo>
                  <a:cubicBezTo>
                    <a:pt x="23631" y="10857"/>
                    <a:pt x="23685" y="10736"/>
                    <a:pt x="23755" y="10643"/>
                  </a:cubicBezTo>
                  <a:lnTo>
                    <a:pt x="23651" y="10543"/>
                  </a:lnTo>
                  <a:cubicBezTo>
                    <a:pt x="23527" y="10626"/>
                    <a:pt x="23398" y="10708"/>
                    <a:pt x="23274" y="10793"/>
                  </a:cubicBezTo>
                  <a:cubicBezTo>
                    <a:pt x="22287" y="11477"/>
                    <a:pt x="21310" y="12178"/>
                    <a:pt x="20312" y="12843"/>
                  </a:cubicBezTo>
                  <a:lnTo>
                    <a:pt x="20310" y="12843"/>
                  </a:lnTo>
                  <a:cubicBezTo>
                    <a:pt x="20101" y="12983"/>
                    <a:pt x="19977" y="13059"/>
                    <a:pt x="19872" y="13059"/>
                  </a:cubicBezTo>
                  <a:cubicBezTo>
                    <a:pt x="19728" y="13059"/>
                    <a:pt x="19624" y="12914"/>
                    <a:pt x="19389" y="12590"/>
                  </a:cubicBezTo>
                  <a:cubicBezTo>
                    <a:pt x="20516" y="11726"/>
                    <a:pt x="21622" y="10884"/>
                    <a:pt x="22718" y="10032"/>
                  </a:cubicBezTo>
                  <a:cubicBezTo>
                    <a:pt x="22809" y="9963"/>
                    <a:pt x="22845" y="9823"/>
                    <a:pt x="22904" y="9718"/>
                  </a:cubicBezTo>
                  <a:lnTo>
                    <a:pt x="22785" y="9645"/>
                  </a:lnTo>
                  <a:lnTo>
                    <a:pt x="19255" y="12460"/>
                  </a:lnTo>
                  <a:lnTo>
                    <a:pt x="18636" y="11971"/>
                  </a:lnTo>
                  <a:cubicBezTo>
                    <a:pt x="19138" y="11511"/>
                    <a:pt x="19589" y="11067"/>
                    <a:pt x="20071" y="10662"/>
                  </a:cubicBezTo>
                  <a:cubicBezTo>
                    <a:pt x="20500" y="10297"/>
                    <a:pt x="20972" y="9983"/>
                    <a:pt x="21408" y="9625"/>
                  </a:cubicBezTo>
                  <a:cubicBezTo>
                    <a:pt x="21477" y="9567"/>
                    <a:pt x="21457" y="9398"/>
                    <a:pt x="21498" y="9166"/>
                  </a:cubicBezTo>
                  <a:lnTo>
                    <a:pt x="21498" y="9166"/>
                  </a:lnTo>
                  <a:cubicBezTo>
                    <a:pt x="20598" y="9955"/>
                    <a:pt x="19805" y="10649"/>
                    <a:pt x="19015" y="11347"/>
                  </a:cubicBezTo>
                  <a:cubicBezTo>
                    <a:pt x="18651" y="11671"/>
                    <a:pt x="18490" y="11791"/>
                    <a:pt x="18214" y="11791"/>
                  </a:cubicBezTo>
                  <a:cubicBezTo>
                    <a:pt x="18080" y="11791"/>
                    <a:pt x="17918" y="11763"/>
                    <a:pt x="17692" y="11715"/>
                  </a:cubicBezTo>
                  <a:cubicBezTo>
                    <a:pt x="18710" y="10582"/>
                    <a:pt x="19701" y="9480"/>
                    <a:pt x="20691" y="8378"/>
                  </a:cubicBezTo>
                  <a:lnTo>
                    <a:pt x="20691" y="8378"/>
                  </a:lnTo>
                  <a:cubicBezTo>
                    <a:pt x="19431" y="9140"/>
                    <a:pt x="18703" y="10429"/>
                    <a:pt x="17594" y="11533"/>
                  </a:cubicBezTo>
                  <a:cubicBezTo>
                    <a:pt x="17599" y="11057"/>
                    <a:pt x="17482" y="10650"/>
                    <a:pt x="17629" y="10396"/>
                  </a:cubicBezTo>
                  <a:cubicBezTo>
                    <a:pt x="18285" y="9240"/>
                    <a:pt x="19017" y="8127"/>
                    <a:pt x="19721" y="6999"/>
                  </a:cubicBezTo>
                  <a:cubicBezTo>
                    <a:pt x="19801" y="6873"/>
                    <a:pt x="19885" y="6746"/>
                    <a:pt x="19966" y="6620"/>
                  </a:cubicBezTo>
                  <a:lnTo>
                    <a:pt x="19816" y="6509"/>
                  </a:lnTo>
                  <a:cubicBezTo>
                    <a:pt x="19556" y="6891"/>
                    <a:pt x="19298" y="7274"/>
                    <a:pt x="19039" y="7659"/>
                  </a:cubicBezTo>
                  <a:cubicBezTo>
                    <a:pt x="18746" y="8095"/>
                    <a:pt x="18445" y="8532"/>
                    <a:pt x="18166" y="8974"/>
                  </a:cubicBezTo>
                  <a:cubicBezTo>
                    <a:pt x="17887" y="9415"/>
                    <a:pt x="17629" y="9872"/>
                    <a:pt x="17296" y="10429"/>
                  </a:cubicBezTo>
                  <a:cubicBezTo>
                    <a:pt x="17157" y="10097"/>
                    <a:pt x="16915" y="9797"/>
                    <a:pt x="16988" y="9641"/>
                  </a:cubicBezTo>
                  <a:cubicBezTo>
                    <a:pt x="17508" y="8499"/>
                    <a:pt x="18095" y="7386"/>
                    <a:pt x="18651" y="6258"/>
                  </a:cubicBezTo>
                  <a:cubicBezTo>
                    <a:pt x="18703" y="6154"/>
                    <a:pt x="18683" y="6011"/>
                    <a:pt x="18697" y="5886"/>
                  </a:cubicBezTo>
                  <a:lnTo>
                    <a:pt x="18575" y="5877"/>
                  </a:lnTo>
                  <a:lnTo>
                    <a:pt x="16692" y="9597"/>
                  </a:lnTo>
                  <a:cubicBezTo>
                    <a:pt x="16534" y="9247"/>
                    <a:pt x="16051" y="9223"/>
                    <a:pt x="16237" y="8755"/>
                  </a:cubicBezTo>
                  <a:cubicBezTo>
                    <a:pt x="16696" y="7601"/>
                    <a:pt x="17133" y="6438"/>
                    <a:pt x="17571" y="5277"/>
                  </a:cubicBezTo>
                  <a:cubicBezTo>
                    <a:pt x="17607" y="5184"/>
                    <a:pt x="17577" y="5067"/>
                    <a:pt x="17579" y="4963"/>
                  </a:cubicBezTo>
                  <a:lnTo>
                    <a:pt x="17452" y="4937"/>
                  </a:lnTo>
                  <a:lnTo>
                    <a:pt x="15949" y="8855"/>
                  </a:lnTo>
                  <a:lnTo>
                    <a:pt x="15291" y="8593"/>
                  </a:lnTo>
                  <a:cubicBezTo>
                    <a:pt x="15522" y="7226"/>
                    <a:pt x="15758" y="5875"/>
                    <a:pt x="15970" y="4520"/>
                  </a:cubicBezTo>
                  <a:cubicBezTo>
                    <a:pt x="15988" y="4396"/>
                    <a:pt x="15862" y="4247"/>
                    <a:pt x="15793" y="4093"/>
                  </a:cubicBezTo>
                  <a:cubicBezTo>
                    <a:pt x="15559" y="5650"/>
                    <a:pt x="15336" y="7124"/>
                    <a:pt x="15111" y="8625"/>
                  </a:cubicBezTo>
                  <a:lnTo>
                    <a:pt x="14526" y="8489"/>
                  </a:lnTo>
                  <a:cubicBezTo>
                    <a:pt x="14557" y="7213"/>
                    <a:pt x="14678" y="5968"/>
                    <a:pt x="14619" y="4717"/>
                  </a:cubicBezTo>
                  <a:lnTo>
                    <a:pt x="14619" y="4717"/>
                  </a:lnTo>
                  <a:cubicBezTo>
                    <a:pt x="14526" y="4764"/>
                    <a:pt x="14496" y="4814"/>
                    <a:pt x="14492" y="4864"/>
                  </a:cubicBezTo>
                  <a:cubicBezTo>
                    <a:pt x="14420" y="5947"/>
                    <a:pt x="14331" y="7029"/>
                    <a:pt x="14290" y="8112"/>
                  </a:cubicBezTo>
                  <a:cubicBezTo>
                    <a:pt x="14276" y="8480"/>
                    <a:pt x="14131" y="8585"/>
                    <a:pt x="13862" y="8585"/>
                  </a:cubicBezTo>
                  <a:cubicBezTo>
                    <a:pt x="13806" y="8585"/>
                    <a:pt x="13745" y="8581"/>
                    <a:pt x="13679" y="8573"/>
                  </a:cubicBezTo>
                  <a:cubicBezTo>
                    <a:pt x="13381" y="7233"/>
                    <a:pt x="13090" y="5907"/>
                    <a:pt x="12787" y="4585"/>
                  </a:cubicBezTo>
                  <a:cubicBezTo>
                    <a:pt x="12772" y="4520"/>
                    <a:pt x="12655" y="4480"/>
                    <a:pt x="12584" y="4427"/>
                  </a:cubicBezTo>
                  <a:cubicBezTo>
                    <a:pt x="12560" y="4515"/>
                    <a:pt x="12499" y="4610"/>
                    <a:pt x="12517" y="4686"/>
                  </a:cubicBezTo>
                  <a:cubicBezTo>
                    <a:pt x="12803" y="5832"/>
                    <a:pt x="13108" y="6977"/>
                    <a:pt x="13391" y="8125"/>
                  </a:cubicBezTo>
                  <a:cubicBezTo>
                    <a:pt x="13528" y="8686"/>
                    <a:pt x="13511" y="8692"/>
                    <a:pt x="12881" y="8930"/>
                  </a:cubicBezTo>
                  <a:cubicBezTo>
                    <a:pt x="12673" y="8322"/>
                    <a:pt x="12467" y="7716"/>
                    <a:pt x="12255" y="7107"/>
                  </a:cubicBezTo>
                  <a:cubicBezTo>
                    <a:pt x="12043" y="6499"/>
                    <a:pt x="11824" y="5892"/>
                    <a:pt x="11609" y="5284"/>
                  </a:cubicBezTo>
                  <a:lnTo>
                    <a:pt x="11469" y="5310"/>
                  </a:lnTo>
                  <a:cubicBezTo>
                    <a:pt x="11479" y="5425"/>
                    <a:pt x="11465" y="5548"/>
                    <a:pt x="11503" y="5654"/>
                  </a:cubicBezTo>
                  <a:cubicBezTo>
                    <a:pt x="11843" y="6633"/>
                    <a:pt x="12203" y="7605"/>
                    <a:pt x="12534" y="8586"/>
                  </a:cubicBezTo>
                  <a:cubicBezTo>
                    <a:pt x="12716" y="9127"/>
                    <a:pt x="12651" y="9229"/>
                    <a:pt x="12075" y="9524"/>
                  </a:cubicBezTo>
                  <a:cubicBezTo>
                    <a:pt x="11623" y="8396"/>
                    <a:pt x="11177" y="7269"/>
                    <a:pt x="10717" y="6148"/>
                  </a:cubicBezTo>
                  <a:cubicBezTo>
                    <a:pt x="10676" y="6046"/>
                    <a:pt x="10540" y="5983"/>
                    <a:pt x="10447" y="5903"/>
                  </a:cubicBezTo>
                  <a:lnTo>
                    <a:pt x="10367" y="5996"/>
                  </a:lnTo>
                  <a:cubicBezTo>
                    <a:pt x="10497" y="6250"/>
                    <a:pt x="10648" y="6499"/>
                    <a:pt x="10756" y="6765"/>
                  </a:cubicBezTo>
                  <a:cubicBezTo>
                    <a:pt x="11105" y="7616"/>
                    <a:pt x="11408" y="8489"/>
                    <a:pt x="11794" y="9326"/>
                  </a:cubicBezTo>
                  <a:cubicBezTo>
                    <a:pt x="11999" y="9768"/>
                    <a:pt x="11863" y="10048"/>
                    <a:pt x="11581" y="10375"/>
                  </a:cubicBezTo>
                  <a:cubicBezTo>
                    <a:pt x="11090" y="9420"/>
                    <a:pt x="10579" y="8514"/>
                    <a:pt x="10156" y="7566"/>
                  </a:cubicBezTo>
                  <a:cubicBezTo>
                    <a:pt x="9953" y="7112"/>
                    <a:pt x="9821" y="6587"/>
                    <a:pt x="9817" y="6091"/>
                  </a:cubicBezTo>
                  <a:cubicBezTo>
                    <a:pt x="9808" y="5034"/>
                    <a:pt x="10473" y="4408"/>
                    <a:pt x="11462" y="4408"/>
                  </a:cubicBezTo>
                  <a:cubicBezTo>
                    <a:pt x="11513" y="4408"/>
                    <a:pt x="11565" y="4409"/>
                    <a:pt x="11618" y="4413"/>
                  </a:cubicBezTo>
                  <a:cubicBezTo>
                    <a:pt x="11619" y="4413"/>
                    <a:pt x="11621" y="4413"/>
                    <a:pt x="11623" y="4413"/>
                  </a:cubicBezTo>
                  <a:cubicBezTo>
                    <a:pt x="11696" y="4413"/>
                    <a:pt x="11830" y="4331"/>
                    <a:pt x="11839" y="4273"/>
                  </a:cubicBezTo>
                  <a:cubicBezTo>
                    <a:pt x="11973" y="3433"/>
                    <a:pt x="12690" y="3296"/>
                    <a:pt x="13312" y="3088"/>
                  </a:cubicBezTo>
                  <a:cubicBezTo>
                    <a:pt x="13330" y="3082"/>
                    <a:pt x="13348" y="3079"/>
                    <a:pt x="13367" y="3079"/>
                  </a:cubicBezTo>
                  <a:cubicBezTo>
                    <a:pt x="13519" y="3079"/>
                    <a:pt x="13730" y="3246"/>
                    <a:pt x="13900" y="3335"/>
                  </a:cubicBezTo>
                  <a:cubicBezTo>
                    <a:pt x="13980" y="3376"/>
                    <a:pt x="14035" y="3458"/>
                    <a:pt x="14167" y="3582"/>
                  </a:cubicBezTo>
                  <a:cubicBezTo>
                    <a:pt x="14458" y="2431"/>
                    <a:pt x="15217" y="1825"/>
                    <a:pt x="16246" y="1825"/>
                  </a:cubicBezTo>
                  <a:close/>
                  <a:moveTo>
                    <a:pt x="8454" y="6548"/>
                  </a:moveTo>
                  <a:cubicBezTo>
                    <a:pt x="8572" y="6548"/>
                    <a:pt x="8695" y="6580"/>
                    <a:pt x="8818" y="6637"/>
                  </a:cubicBezTo>
                  <a:cubicBezTo>
                    <a:pt x="9115" y="6774"/>
                    <a:pt x="9444" y="6979"/>
                    <a:pt x="9606" y="7246"/>
                  </a:cubicBezTo>
                  <a:cubicBezTo>
                    <a:pt x="10241" y="8289"/>
                    <a:pt x="10815" y="9368"/>
                    <a:pt x="11460" y="10520"/>
                  </a:cubicBezTo>
                  <a:cubicBezTo>
                    <a:pt x="11191" y="10493"/>
                    <a:pt x="10992" y="10435"/>
                    <a:pt x="10828" y="10435"/>
                  </a:cubicBezTo>
                  <a:cubicBezTo>
                    <a:pt x="10779" y="10435"/>
                    <a:pt x="10733" y="10441"/>
                    <a:pt x="10689" y="10453"/>
                  </a:cubicBezTo>
                  <a:cubicBezTo>
                    <a:pt x="10607" y="10478"/>
                    <a:pt x="10534" y="10489"/>
                    <a:pt x="10466" y="10489"/>
                  </a:cubicBezTo>
                  <a:cubicBezTo>
                    <a:pt x="10238" y="10489"/>
                    <a:pt x="10085" y="10356"/>
                    <a:pt x="9959" y="10145"/>
                  </a:cubicBezTo>
                  <a:cubicBezTo>
                    <a:pt x="9570" y="9491"/>
                    <a:pt x="9197" y="8828"/>
                    <a:pt x="8807" y="8177"/>
                  </a:cubicBezTo>
                  <a:cubicBezTo>
                    <a:pt x="8751" y="8088"/>
                    <a:pt x="8630" y="8040"/>
                    <a:pt x="8541" y="7971"/>
                  </a:cubicBezTo>
                  <a:cubicBezTo>
                    <a:pt x="8520" y="8004"/>
                    <a:pt x="8502" y="8038"/>
                    <a:pt x="8481" y="8073"/>
                  </a:cubicBezTo>
                  <a:cubicBezTo>
                    <a:pt x="8961" y="8904"/>
                    <a:pt x="9438" y="9732"/>
                    <a:pt x="9914" y="10559"/>
                  </a:cubicBezTo>
                  <a:cubicBezTo>
                    <a:pt x="9744" y="10700"/>
                    <a:pt x="9587" y="10768"/>
                    <a:pt x="9438" y="10768"/>
                  </a:cubicBezTo>
                  <a:cubicBezTo>
                    <a:pt x="9250" y="10768"/>
                    <a:pt x="9076" y="10660"/>
                    <a:pt x="8905" y="10455"/>
                  </a:cubicBezTo>
                  <a:cubicBezTo>
                    <a:pt x="8641" y="10141"/>
                    <a:pt x="8331" y="9866"/>
                    <a:pt x="8065" y="9554"/>
                  </a:cubicBezTo>
                  <a:cubicBezTo>
                    <a:pt x="7532" y="8928"/>
                    <a:pt x="7021" y="8287"/>
                    <a:pt x="6491" y="7657"/>
                  </a:cubicBezTo>
                  <a:cubicBezTo>
                    <a:pt x="6395" y="7542"/>
                    <a:pt x="6257" y="7460"/>
                    <a:pt x="6140" y="7361"/>
                  </a:cubicBezTo>
                  <a:lnTo>
                    <a:pt x="6079" y="7440"/>
                  </a:lnTo>
                  <a:lnTo>
                    <a:pt x="9059" y="11050"/>
                  </a:lnTo>
                  <a:cubicBezTo>
                    <a:pt x="8902" y="11055"/>
                    <a:pt x="8731" y="11098"/>
                    <a:pt x="8598" y="11098"/>
                  </a:cubicBezTo>
                  <a:cubicBezTo>
                    <a:pt x="8531" y="11098"/>
                    <a:pt x="8473" y="11087"/>
                    <a:pt x="8431" y="11055"/>
                  </a:cubicBezTo>
                  <a:cubicBezTo>
                    <a:pt x="7588" y="10424"/>
                    <a:pt x="6776" y="9749"/>
                    <a:pt x="5947" y="9095"/>
                  </a:cubicBezTo>
                  <a:cubicBezTo>
                    <a:pt x="5867" y="9034"/>
                    <a:pt x="5741" y="9028"/>
                    <a:pt x="5635" y="8997"/>
                  </a:cubicBezTo>
                  <a:lnTo>
                    <a:pt x="5635" y="8997"/>
                  </a:lnTo>
                  <a:cubicBezTo>
                    <a:pt x="5689" y="9103"/>
                    <a:pt x="5716" y="9240"/>
                    <a:pt x="5800" y="9307"/>
                  </a:cubicBezTo>
                  <a:cubicBezTo>
                    <a:pt x="6177" y="9610"/>
                    <a:pt x="6575" y="9887"/>
                    <a:pt x="6954" y="10186"/>
                  </a:cubicBezTo>
                  <a:cubicBezTo>
                    <a:pt x="7430" y="10563"/>
                    <a:pt x="7892" y="10953"/>
                    <a:pt x="8318" y="11301"/>
                  </a:cubicBezTo>
                  <a:lnTo>
                    <a:pt x="7809" y="11888"/>
                  </a:lnTo>
                  <a:lnTo>
                    <a:pt x="4375" y="10255"/>
                  </a:lnTo>
                  <a:lnTo>
                    <a:pt x="4250" y="10479"/>
                  </a:lnTo>
                  <a:cubicBezTo>
                    <a:pt x="5462" y="10879"/>
                    <a:pt x="6521" y="11544"/>
                    <a:pt x="7664" y="12098"/>
                  </a:cubicBezTo>
                  <a:cubicBezTo>
                    <a:pt x="7573" y="12312"/>
                    <a:pt x="7500" y="12482"/>
                    <a:pt x="7407" y="12702"/>
                  </a:cubicBezTo>
                  <a:lnTo>
                    <a:pt x="4001" y="11184"/>
                  </a:lnTo>
                  <a:cubicBezTo>
                    <a:pt x="3983" y="11228"/>
                    <a:pt x="3966" y="11271"/>
                    <a:pt x="3947" y="11314"/>
                  </a:cubicBezTo>
                  <a:cubicBezTo>
                    <a:pt x="4934" y="11780"/>
                    <a:pt x="5913" y="12265"/>
                    <a:pt x="6911" y="12702"/>
                  </a:cubicBezTo>
                  <a:cubicBezTo>
                    <a:pt x="7300" y="12873"/>
                    <a:pt x="7471" y="13044"/>
                    <a:pt x="7190" y="13438"/>
                  </a:cubicBezTo>
                  <a:lnTo>
                    <a:pt x="3966" y="12728"/>
                  </a:lnTo>
                  <a:cubicBezTo>
                    <a:pt x="3953" y="12782"/>
                    <a:pt x="3940" y="12834"/>
                    <a:pt x="3927" y="12888"/>
                  </a:cubicBezTo>
                  <a:cubicBezTo>
                    <a:pt x="4040" y="12928"/>
                    <a:pt x="4152" y="12979"/>
                    <a:pt x="4267" y="13006"/>
                  </a:cubicBezTo>
                  <a:cubicBezTo>
                    <a:pt x="5120" y="13211"/>
                    <a:pt x="5969" y="13447"/>
                    <a:pt x="6831" y="13601"/>
                  </a:cubicBezTo>
                  <a:cubicBezTo>
                    <a:pt x="7283" y="13681"/>
                    <a:pt x="7298" y="13882"/>
                    <a:pt x="7177" y="14279"/>
                  </a:cubicBezTo>
                  <a:cubicBezTo>
                    <a:pt x="6770" y="14214"/>
                    <a:pt x="6370" y="14146"/>
                    <a:pt x="5969" y="14090"/>
                  </a:cubicBezTo>
                  <a:cubicBezTo>
                    <a:pt x="5577" y="14036"/>
                    <a:pt x="5187" y="13995"/>
                    <a:pt x="4795" y="13949"/>
                  </a:cubicBezTo>
                  <a:lnTo>
                    <a:pt x="4774" y="14108"/>
                  </a:lnTo>
                  <a:lnTo>
                    <a:pt x="7313" y="14547"/>
                  </a:lnTo>
                  <a:lnTo>
                    <a:pt x="7552" y="15043"/>
                  </a:lnTo>
                  <a:lnTo>
                    <a:pt x="6114" y="15338"/>
                  </a:lnTo>
                  <a:lnTo>
                    <a:pt x="6144" y="15509"/>
                  </a:lnTo>
                  <a:lnTo>
                    <a:pt x="7783" y="15286"/>
                  </a:lnTo>
                  <a:cubicBezTo>
                    <a:pt x="7887" y="15454"/>
                    <a:pt x="7998" y="15636"/>
                    <a:pt x="8160" y="15898"/>
                  </a:cubicBezTo>
                  <a:cubicBezTo>
                    <a:pt x="7944" y="15918"/>
                    <a:pt x="7770" y="15963"/>
                    <a:pt x="7617" y="15963"/>
                  </a:cubicBezTo>
                  <a:cubicBezTo>
                    <a:pt x="7573" y="15963"/>
                    <a:pt x="7530" y="15959"/>
                    <a:pt x="7489" y="15950"/>
                  </a:cubicBezTo>
                  <a:cubicBezTo>
                    <a:pt x="6837" y="15803"/>
                    <a:pt x="6172" y="15671"/>
                    <a:pt x="5547" y="15437"/>
                  </a:cubicBezTo>
                  <a:cubicBezTo>
                    <a:pt x="4260" y="14954"/>
                    <a:pt x="3217" y="14155"/>
                    <a:pt x="2628" y="12863"/>
                  </a:cubicBezTo>
                  <a:cubicBezTo>
                    <a:pt x="2206" y="11934"/>
                    <a:pt x="2299" y="11449"/>
                    <a:pt x="3020" y="10749"/>
                  </a:cubicBezTo>
                  <a:cubicBezTo>
                    <a:pt x="3037" y="10734"/>
                    <a:pt x="3030" y="10693"/>
                    <a:pt x="3035" y="10645"/>
                  </a:cubicBezTo>
                  <a:cubicBezTo>
                    <a:pt x="2520" y="10258"/>
                    <a:pt x="2377" y="9732"/>
                    <a:pt x="2617" y="9140"/>
                  </a:cubicBezTo>
                  <a:cubicBezTo>
                    <a:pt x="3010" y="8168"/>
                    <a:pt x="3658" y="7693"/>
                    <a:pt x="4519" y="7693"/>
                  </a:cubicBezTo>
                  <a:cubicBezTo>
                    <a:pt x="4791" y="7693"/>
                    <a:pt x="5083" y="7740"/>
                    <a:pt x="5395" y="7833"/>
                  </a:cubicBezTo>
                  <a:cubicBezTo>
                    <a:pt x="5561" y="7031"/>
                    <a:pt x="6028" y="6622"/>
                    <a:pt x="6714" y="6622"/>
                  </a:cubicBezTo>
                  <a:cubicBezTo>
                    <a:pt x="7058" y="6622"/>
                    <a:pt x="7456" y="6725"/>
                    <a:pt x="7900" y="6932"/>
                  </a:cubicBezTo>
                  <a:cubicBezTo>
                    <a:pt x="8030" y="6661"/>
                    <a:pt x="8231" y="6548"/>
                    <a:pt x="8454" y="6548"/>
                  </a:cubicBezTo>
                  <a:close/>
                  <a:moveTo>
                    <a:pt x="12737" y="14506"/>
                  </a:moveTo>
                  <a:cubicBezTo>
                    <a:pt x="14774" y="14506"/>
                    <a:pt x="17306" y="15221"/>
                    <a:pt x="18095" y="16175"/>
                  </a:cubicBezTo>
                  <a:cubicBezTo>
                    <a:pt x="15950" y="15257"/>
                    <a:pt x="13757" y="14897"/>
                    <a:pt x="11454" y="14897"/>
                  </a:cubicBezTo>
                  <a:cubicBezTo>
                    <a:pt x="11174" y="14897"/>
                    <a:pt x="10892" y="14903"/>
                    <a:pt x="10609" y="14913"/>
                  </a:cubicBezTo>
                  <a:cubicBezTo>
                    <a:pt x="11124" y="14630"/>
                    <a:pt x="11888" y="14506"/>
                    <a:pt x="12737" y="14506"/>
                  </a:cubicBezTo>
                  <a:close/>
                  <a:moveTo>
                    <a:pt x="14545" y="8837"/>
                  </a:moveTo>
                  <a:cubicBezTo>
                    <a:pt x="16134" y="8837"/>
                    <a:pt x="17426" y="10228"/>
                    <a:pt x="17281" y="11808"/>
                  </a:cubicBezTo>
                  <a:cubicBezTo>
                    <a:pt x="17259" y="12057"/>
                    <a:pt x="17360" y="12085"/>
                    <a:pt x="17584" y="12100"/>
                  </a:cubicBezTo>
                  <a:cubicBezTo>
                    <a:pt x="17924" y="12120"/>
                    <a:pt x="18322" y="12122"/>
                    <a:pt x="18588" y="12295"/>
                  </a:cubicBezTo>
                  <a:cubicBezTo>
                    <a:pt x="20069" y="13261"/>
                    <a:pt x="20230" y="14861"/>
                    <a:pt x="19123" y="16347"/>
                  </a:cubicBezTo>
                  <a:cubicBezTo>
                    <a:pt x="19621" y="13982"/>
                    <a:pt x="18710" y="12362"/>
                    <a:pt x="16841" y="12185"/>
                  </a:cubicBezTo>
                  <a:cubicBezTo>
                    <a:pt x="16613" y="10481"/>
                    <a:pt x="16055" y="9913"/>
                    <a:pt x="14336" y="9651"/>
                  </a:cubicBezTo>
                  <a:cubicBezTo>
                    <a:pt x="14241" y="9636"/>
                    <a:pt x="14146" y="9629"/>
                    <a:pt x="14050" y="9629"/>
                  </a:cubicBezTo>
                  <a:cubicBezTo>
                    <a:pt x="13103" y="9629"/>
                    <a:pt x="12180" y="10326"/>
                    <a:pt x="11815" y="11225"/>
                  </a:cubicBezTo>
                  <a:cubicBezTo>
                    <a:pt x="11656" y="11238"/>
                    <a:pt x="11495" y="11239"/>
                    <a:pt x="11335" y="11239"/>
                  </a:cubicBezTo>
                  <a:cubicBezTo>
                    <a:pt x="11299" y="11239"/>
                    <a:pt x="11262" y="11239"/>
                    <a:pt x="11226" y="11239"/>
                  </a:cubicBezTo>
                  <a:cubicBezTo>
                    <a:pt x="10868" y="11239"/>
                    <a:pt x="10526" y="11245"/>
                    <a:pt x="10247" y="11382"/>
                  </a:cubicBezTo>
                  <a:cubicBezTo>
                    <a:pt x="9041" y="11977"/>
                    <a:pt x="8240" y="12969"/>
                    <a:pt x="7915" y="14300"/>
                  </a:cubicBezTo>
                  <a:cubicBezTo>
                    <a:pt x="7866" y="14500"/>
                    <a:pt x="7903" y="14722"/>
                    <a:pt x="7900" y="14959"/>
                  </a:cubicBezTo>
                  <a:cubicBezTo>
                    <a:pt x="7186" y="14341"/>
                    <a:pt x="7517" y="12966"/>
                    <a:pt x="7961" y="12232"/>
                  </a:cubicBezTo>
                  <a:cubicBezTo>
                    <a:pt x="8340" y="11605"/>
                    <a:pt x="8957" y="11249"/>
                    <a:pt x="9637" y="11026"/>
                  </a:cubicBezTo>
                  <a:cubicBezTo>
                    <a:pt x="10015" y="10901"/>
                    <a:pt x="10396" y="10750"/>
                    <a:pt x="10769" y="10750"/>
                  </a:cubicBezTo>
                  <a:cubicBezTo>
                    <a:pt x="11048" y="10750"/>
                    <a:pt x="11323" y="10835"/>
                    <a:pt x="11588" y="11078"/>
                  </a:cubicBezTo>
                  <a:cubicBezTo>
                    <a:pt x="11649" y="11007"/>
                    <a:pt x="11675" y="10989"/>
                    <a:pt x="11687" y="10964"/>
                  </a:cubicBezTo>
                  <a:cubicBezTo>
                    <a:pt x="11735" y="10858"/>
                    <a:pt x="11776" y="10749"/>
                    <a:pt x="11826" y="10641"/>
                  </a:cubicBezTo>
                  <a:cubicBezTo>
                    <a:pt x="12344" y="9517"/>
                    <a:pt x="13201" y="8878"/>
                    <a:pt x="14461" y="8839"/>
                  </a:cubicBezTo>
                  <a:cubicBezTo>
                    <a:pt x="14489" y="8838"/>
                    <a:pt x="14517" y="8837"/>
                    <a:pt x="14545" y="8837"/>
                  </a:cubicBezTo>
                  <a:close/>
                  <a:moveTo>
                    <a:pt x="14230" y="9931"/>
                  </a:moveTo>
                  <a:cubicBezTo>
                    <a:pt x="15218" y="9931"/>
                    <a:pt x="16213" y="10471"/>
                    <a:pt x="16406" y="11373"/>
                  </a:cubicBezTo>
                  <a:cubicBezTo>
                    <a:pt x="16468" y="11657"/>
                    <a:pt x="16508" y="11947"/>
                    <a:pt x="16527" y="12241"/>
                  </a:cubicBezTo>
                  <a:cubicBezTo>
                    <a:pt x="16542" y="12484"/>
                    <a:pt x="16620" y="12542"/>
                    <a:pt x="16878" y="12542"/>
                  </a:cubicBezTo>
                  <a:cubicBezTo>
                    <a:pt x="17187" y="12542"/>
                    <a:pt x="17517" y="12609"/>
                    <a:pt x="17794" y="12739"/>
                  </a:cubicBezTo>
                  <a:cubicBezTo>
                    <a:pt x="18448" y="13047"/>
                    <a:pt x="18798" y="13638"/>
                    <a:pt x="18982" y="14302"/>
                  </a:cubicBezTo>
                  <a:cubicBezTo>
                    <a:pt x="19180" y="15019"/>
                    <a:pt x="19184" y="15734"/>
                    <a:pt x="18669" y="16420"/>
                  </a:cubicBezTo>
                  <a:cubicBezTo>
                    <a:pt x="18103" y="15565"/>
                    <a:pt x="17261" y="15207"/>
                    <a:pt x="16397" y="14866"/>
                  </a:cubicBezTo>
                  <a:cubicBezTo>
                    <a:pt x="15447" y="14489"/>
                    <a:pt x="14452" y="14337"/>
                    <a:pt x="13448" y="14263"/>
                  </a:cubicBezTo>
                  <a:cubicBezTo>
                    <a:pt x="13160" y="14241"/>
                    <a:pt x="12872" y="14226"/>
                    <a:pt x="12584" y="14226"/>
                  </a:cubicBezTo>
                  <a:cubicBezTo>
                    <a:pt x="11879" y="14226"/>
                    <a:pt x="11179" y="14314"/>
                    <a:pt x="10501" y="14595"/>
                  </a:cubicBezTo>
                  <a:lnTo>
                    <a:pt x="10499" y="14595"/>
                  </a:lnTo>
                  <a:cubicBezTo>
                    <a:pt x="9802" y="14885"/>
                    <a:pt x="9087" y="15128"/>
                    <a:pt x="8342" y="15407"/>
                  </a:cubicBezTo>
                  <a:cubicBezTo>
                    <a:pt x="8125" y="14696"/>
                    <a:pt x="8162" y="14114"/>
                    <a:pt x="8491" y="13568"/>
                  </a:cubicBezTo>
                  <a:cubicBezTo>
                    <a:pt x="8663" y="13280"/>
                    <a:pt x="8836" y="12984"/>
                    <a:pt x="9052" y="12728"/>
                  </a:cubicBezTo>
                  <a:cubicBezTo>
                    <a:pt x="9563" y="12121"/>
                    <a:pt x="10104" y="11543"/>
                    <a:pt x="10936" y="11543"/>
                  </a:cubicBezTo>
                  <a:cubicBezTo>
                    <a:pt x="11041" y="11543"/>
                    <a:pt x="11151" y="11552"/>
                    <a:pt x="11267" y="11572"/>
                  </a:cubicBezTo>
                  <a:cubicBezTo>
                    <a:pt x="11506" y="11613"/>
                    <a:pt x="11739" y="11693"/>
                    <a:pt x="12017" y="11767"/>
                  </a:cubicBezTo>
                  <a:cubicBezTo>
                    <a:pt x="12099" y="11161"/>
                    <a:pt x="12382" y="10708"/>
                    <a:pt x="12874" y="10346"/>
                  </a:cubicBezTo>
                  <a:cubicBezTo>
                    <a:pt x="13259" y="10062"/>
                    <a:pt x="13744" y="9931"/>
                    <a:pt x="14230" y="9931"/>
                  </a:cubicBezTo>
                  <a:close/>
                  <a:moveTo>
                    <a:pt x="23991" y="15511"/>
                  </a:moveTo>
                  <a:lnTo>
                    <a:pt x="23991" y="15511"/>
                  </a:lnTo>
                  <a:cubicBezTo>
                    <a:pt x="22773" y="16134"/>
                    <a:pt x="21494" y="16486"/>
                    <a:pt x="20134" y="16486"/>
                  </a:cubicBezTo>
                  <a:cubicBezTo>
                    <a:pt x="19903" y="16486"/>
                    <a:pt x="19669" y="16476"/>
                    <a:pt x="19433" y="16455"/>
                  </a:cubicBezTo>
                  <a:cubicBezTo>
                    <a:pt x="20877" y="15796"/>
                    <a:pt x="22434" y="15660"/>
                    <a:pt x="23991" y="15511"/>
                  </a:cubicBezTo>
                  <a:close/>
                  <a:moveTo>
                    <a:pt x="11783" y="15202"/>
                  </a:moveTo>
                  <a:cubicBezTo>
                    <a:pt x="14120" y="15202"/>
                    <a:pt x="16961" y="15733"/>
                    <a:pt x="18276" y="16593"/>
                  </a:cubicBezTo>
                  <a:cubicBezTo>
                    <a:pt x="18147" y="16570"/>
                    <a:pt x="18077" y="16569"/>
                    <a:pt x="18014" y="16546"/>
                  </a:cubicBezTo>
                  <a:cubicBezTo>
                    <a:pt x="17300" y="16278"/>
                    <a:pt x="16587" y="16133"/>
                    <a:pt x="15869" y="16133"/>
                  </a:cubicBezTo>
                  <a:cubicBezTo>
                    <a:pt x="15272" y="16133"/>
                    <a:pt x="14672" y="16233"/>
                    <a:pt x="14065" y="16446"/>
                  </a:cubicBezTo>
                  <a:cubicBezTo>
                    <a:pt x="13992" y="16472"/>
                    <a:pt x="13911" y="16482"/>
                    <a:pt x="13827" y="16482"/>
                  </a:cubicBezTo>
                  <a:cubicBezTo>
                    <a:pt x="13631" y="16482"/>
                    <a:pt x="13416" y="16425"/>
                    <a:pt x="13229" y="16373"/>
                  </a:cubicBezTo>
                  <a:cubicBezTo>
                    <a:pt x="12952" y="16295"/>
                    <a:pt x="12699" y="16128"/>
                    <a:pt x="12432" y="16007"/>
                  </a:cubicBezTo>
                  <a:cubicBezTo>
                    <a:pt x="11826" y="15735"/>
                    <a:pt x="11213" y="15534"/>
                    <a:pt x="10560" y="15534"/>
                  </a:cubicBezTo>
                  <a:cubicBezTo>
                    <a:pt x="10365" y="15534"/>
                    <a:pt x="10167" y="15552"/>
                    <a:pt x="9964" y="15591"/>
                  </a:cubicBezTo>
                  <a:cubicBezTo>
                    <a:pt x="9565" y="15669"/>
                    <a:pt x="9150" y="15669"/>
                    <a:pt x="8747" y="15704"/>
                  </a:cubicBezTo>
                  <a:cubicBezTo>
                    <a:pt x="9393" y="15358"/>
                    <a:pt x="10514" y="15202"/>
                    <a:pt x="11783" y="15202"/>
                  </a:cubicBezTo>
                  <a:close/>
                  <a:moveTo>
                    <a:pt x="15921" y="288"/>
                  </a:moveTo>
                  <a:cubicBezTo>
                    <a:pt x="16109" y="288"/>
                    <a:pt x="16298" y="312"/>
                    <a:pt x="16486" y="366"/>
                  </a:cubicBezTo>
                  <a:cubicBezTo>
                    <a:pt x="17612" y="689"/>
                    <a:pt x="18562" y="1269"/>
                    <a:pt x="18855" y="2523"/>
                  </a:cubicBezTo>
                  <a:cubicBezTo>
                    <a:pt x="18926" y="2831"/>
                    <a:pt x="19052" y="2932"/>
                    <a:pt x="19381" y="2939"/>
                  </a:cubicBezTo>
                  <a:cubicBezTo>
                    <a:pt x="20227" y="2958"/>
                    <a:pt x="21117" y="3591"/>
                    <a:pt x="21050" y="4702"/>
                  </a:cubicBezTo>
                  <a:cubicBezTo>
                    <a:pt x="21039" y="4886"/>
                    <a:pt x="21044" y="5074"/>
                    <a:pt x="21040" y="5254"/>
                  </a:cubicBezTo>
                  <a:cubicBezTo>
                    <a:pt x="22033" y="5448"/>
                    <a:pt x="22235" y="5754"/>
                    <a:pt x="22150" y="6810"/>
                  </a:cubicBezTo>
                  <a:cubicBezTo>
                    <a:pt x="22133" y="7030"/>
                    <a:pt x="22235" y="7156"/>
                    <a:pt x="22425" y="7156"/>
                  </a:cubicBezTo>
                  <a:cubicBezTo>
                    <a:pt x="22469" y="7156"/>
                    <a:pt x="22518" y="7149"/>
                    <a:pt x="22572" y="7135"/>
                  </a:cubicBezTo>
                  <a:cubicBezTo>
                    <a:pt x="22787" y="7079"/>
                    <a:pt x="22996" y="7051"/>
                    <a:pt x="23200" y="7051"/>
                  </a:cubicBezTo>
                  <a:cubicBezTo>
                    <a:pt x="23680" y="7051"/>
                    <a:pt x="24130" y="7207"/>
                    <a:pt x="24554" y="7521"/>
                  </a:cubicBezTo>
                  <a:cubicBezTo>
                    <a:pt x="24628" y="7577"/>
                    <a:pt x="24744" y="7600"/>
                    <a:pt x="24850" y="7600"/>
                  </a:cubicBezTo>
                  <a:cubicBezTo>
                    <a:pt x="24883" y="7600"/>
                    <a:pt x="24915" y="7598"/>
                    <a:pt x="24944" y="7594"/>
                  </a:cubicBezTo>
                  <a:cubicBezTo>
                    <a:pt x="24987" y="7587"/>
                    <a:pt x="25031" y="7584"/>
                    <a:pt x="25077" y="7584"/>
                  </a:cubicBezTo>
                  <a:cubicBezTo>
                    <a:pt x="25849" y="7584"/>
                    <a:pt x="27010" y="8490"/>
                    <a:pt x="26715" y="9407"/>
                  </a:cubicBezTo>
                  <a:cubicBezTo>
                    <a:pt x="26680" y="9517"/>
                    <a:pt x="26754" y="9705"/>
                    <a:pt x="26838" y="9799"/>
                  </a:cubicBezTo>
                  <a:cubicBezTo>
                    <a:pt x="27174" y="10180"/>
                    <a:pt x="27358" y="10602"/>
                    <a:pt x="27330" y="11117"/>
                  </a:cubicBezTo>
                  <a:cubicBezTo>
                    <a:pt x="27288" y="11880"/>
                    <a:pt x="26903" y="12468"/>
                    <a:pt x="26390" y="12995"/>
                  </a:cubicBezTo>
                  <a:cubicBezTo>
                    <a:pt x="26310" y="13077"/>
                    <a:pt x="26215" y="13220"/>
                    <a:pt x="26238" y="13307"/>
                  </a:cubicBezTo>
                  <a:cubicBezTo>
                    <a:pt x="26559" y="14515"/>
                    <a:pt x="25929" y="15361"/>
                    <a:pt x="25099" y="16043"/>
                  </a:cubicBezTo>
                  <a:cubicBezTo>
                    <a:pt x="24186" y="16793"/>
                    <a:pt x="23121" y="17180"/>
                    <a:pt x="21957" y="17180"/>
                  </a:cubicBezTo>
                  <a:cubicBezTo>
                    <a:pt x="21789" y="17180"/>
                    <a:pt x="21619" y="17172"/>
                    <a:pt x="21447" y="17156"/>
                  </a:cubicBezTo>
                  <a:cubicBezTo>
                    <a:pt x="20987" y="17113"/>
                    <a:pt x="20535" y="16998"/>
                    <a:pt x="20022" y="16905"/>
                  </a:cubicBezTo>
                  <a:cubicBezTo>
                    <a:pt x="20883" y="16743"/>
                    <a:pt x="21659" y="16613"/>
                    <a:pt x="22427" y="16448"/>
                  </a:cubicBezTo>
                  <a:cubicBezTo>
                    <a:pt x="24391" y="16026"/>
                    <a:pt x="25415" y="15110"/>
                    <a:pt x="25597" y="13036"/>
                  </a:cubicBezTo>
                  <a:cubicBezTo>
                    <a:pt x="25613" y="12843"/>
                    <a:pt x="25782" y="12622"/>
                    <a:pt x="25942" y="12492"/>
                  </a:cubicBezTo>
                  <a:cubicBezTo>
                    <a:pt x="26619" y="11942"/>
                    <a:pt x="26843" y="10662"/>
                    <a:pt x="26368" y="10024"/>
                  </a:cubicBezTo>
                  <a:cubicBezTo>
                    <a:pt x="26254" y="9866"/>
                    <a:pt x="26188" y="9679"/>
                    <a:pt x="26175" y="9485"/>
                  </a:cubicBezTo>
                  <a:cubicBezTo>
                    <a:pt x="26130" y="8703"/>
                    <a:pt x="25703" y="8159"/>
                    <a:pt x="24961" y="8030"/>
                  </a:cubicBezTo>
                  <a:cubicBezTo>
                    <a:pt x="24450" y="7941"/>
                    <a:pt x="23911" y="7962"/>
                    <a:pt x="23501" y="7558"/>
                  </a:cubicBezTo>
                  <a:cubicBezTo>
                    <a:pt x="23445" y="7503"/>
                    <a:pt x="23339" y="7479"/>
                    <a:pt x="23255" y="7477"/>
                  </a:cubicBezTo>
                  <a:cubicBezTo>
                    <a:pt x="22717" y="7462"/>
                    <a:pt x="22176" y="7460"/>
                    <a:pt x="21607" y="7453"/>
                  </a:cubicBezTo>
                  <a:cubicBezTo>
                    <a:pt x="21609" y="7302"/>
                    <a:pt x="21628" y="7066"/>
                    <a:pt x="21611" y="6834"/>
                  </a:cubicBezTo>
                  <a:cubicBezTo>
                    <a:pt x="21572" y="6326"/>
                    <a:pt x="21345" y="5925"/>
                    <a:pt x="20844" y="5762"/>
                  </a:cubicBezTo>
                  <a:cubicBezTo>
                    <a:pt x="20559" y="5669"/>
                    <a:pt x="20489" y="5531"/>
                    <a:pt x="20470" y="5236"/>
                  </a:cubicBezTo>
                  <a:cubicBezTo>
                    <a:pt x="20416" y="4353"/>
                    <a:pt x="19517" y="3491"/>
                    <a:pt x="18647" y="3456"/>
                  </a:cubicBezTo>
                  <a:cubicBezTo>
                    <a:pt x="18363" y="3445"/>
                    <a:pt x="18250" y="3363"/>
                    <a:pt x="18199" y="3062"/>
                  </a:cubicBezTo>
                  <a:cubicBezTo>
                    <a:pt x="18066" y="2259"/>
                    <a:pt x="17073" y="1472"/>
                    <a:pt x="16268" y="1472"/>
                  </a:cubicBezTo>
                  <a:cubicBezTo>
                    <a:pt x="16186" y="1472"/>
                    <a:pt x="16106" y="1480"/>
                    <a:pt x="16029" y="1497"/>
                  </a:cubicBezTo>
                  <a:cubicBezTo>
                    <a:pt x="15197" y="1683"/>
                    <a:pt x="14424" y="2001"/>
                    <a:pt x="14123" y="2895"/>
                  </a:cubicBezTo>
                  <a:cubicBezTo>
                    <a:pt x="13837" y="2866"/>
                    <a:pt x="13583" y="2797"/>
                    <a:pt x="13349" y="2797"/>
                  </a:cubicBezTo>
                  <a:cubicBezTo>
                    <a:pt x="13289" y="2797"/>
                    <a:pt x="13230" y="2802"/>
                    <a:pt x="13173" y="2813"/>
                  </a:cubicBezTo>
                  <a:cubicBezTo>
                    <a:pt x="12549" y="2934"/>
                    <a:pt x="12051" y="3285"/>
                    <a:pt x="11683" y="3822"/>
                  </a:cubicBezTo>
                  <a:cubicBezTo>
                    <a:pt x="11605" y="3935"/>
                    <a:pt x="11428" y="4024"/>
                    <a:pt x="11285" y="4045"/>
                  </a:cubicBezTo>
                  <a:cubicBezTo>
                    <a:pt x="10633" y="4138"/>
                    <a:pt x="10081" y="4396"/>
                    <a:pt x="9847" y="5035"/>
                  </a:cubicBezTo>
                  <a:cubicBezTo>
                    <a:pt x="9658" y="5552"/>
                    <a:pt x="9576" y="6107"/>
                    <a:pt x="9448" y="6635"/>
                  </a:cubicBezTo>
                  <a:cubicBezTo>
                    <a:pt x="9178" y="6392"/>
                    <a:pt x="8862" y="6255"/>
                    <a:pt x="8515" y="6255"/>
                  </a:cubicBezTo>
                  <a:cubicBezTo>
                    <a:pt x="8295" y="6255"/>
                    <a:pt x="8063" y="6310"/>
                    <a:pt x="7822" y="6427"/>
                  </a:cubicBezTo>
                  <a:cubicBezTo>
                    <a:pt x="7798" y="6438"/>
                    <a:pt x="7769" y="6442"/>
                    <a:pt x="7738" y="6442"/>
                  </a:cubicBezTo>
                  <a:cubicBezTo>
                    <a:pt x="7697" y="6442"/>
                    <a:pt x="7653" y="6435"/>
                    <a:pt x="7617" y="6425"/>
                  </a:cubicBezTo>
                  <a:cubicBezTo>
                    <a:pt x="7296" y="6338"/>
                    <a:pt x="7013" y="6292"/>
                    <a:pt x="6759" y="6292"/>
                  </a:cubicBezTo>
                  <a:cubicBezTo>
                    <a:pt x="6044" y="6292"/>
                    <a:pt x="5563" y="6654"/>
                    <a:pt x="5127" y="7473"/>
                  </a:cubicBezTo>
                  <a:cubicBezTo>
                    <a:pt x="4912" y="7411"/>
                    <a:pt x="4706" y="7381"/>
                    <a:pt x="4507" y="7381"/>
                  </a:cubicBezTo>
                  <a:cubicBezTo>
                    <a:pt x="3840" y="7381"/>
                    <a:pt x="3267" y="7715"/>
                    <a:pt x="2795" y="8263"/>
                  </a:cubicBezTo>
                  <a:cubicBezTo>
                    <a:pt x="2149" y="9011"/>
                    <a:pt x="2037" y="9855"/>
                    <a:pt x="2597" y="10704"/>
                  </a:cubicBezTo>
                  <a:cubicBezTo>
                    <a:pt x="2091" y="11377"/>
                    <a:pt x="2004" y="11819"/>
                    <a:pt x="2238" y="12581"/>
                  </a:cubicBezTo>
                  <a:cubicBezTo>
                    <a:pt x="2619" y="13811"/>
                    <a:pt x="3468" y="14666"/>
                    <a:pt x="4551" y="15272"/>
                  </a:cubicBezTo>
                  <a:cubicBezTo>
                    <a:pt x="5178" y="15621"/>
                    <a:pt x="5880" y="15831"/>
                    <a:pt x="6502" y="16084"/>
                  </a:cubicBezTo>
                  <a:cubicBezTo>
                    <a:pt x="6262" y="16168"/>
                    <a:pt x="5920" y="16204"/>
                    <a:pt x="5545" y="16204"/>
                  </a:cubicBezTo>
                  <a:cubicBezTo>
                    <a:pt x="4741" y="16204"/>
                    <a:pt x="3785" y="16040"/>
                    <a:pt x="3342" y="15838"/>
                  </a:cubicBezTo>
                  <a:cubicBezTo>
                    <a:pt x="2113" y="15279"/>
                    <a:pt x="1270" y="14394"/>
                    <a:pt x="1021" y="13012"/>
                  </a:cubicBezTo>
                  <a:cubicBezTo>
                    <a:pt x="844" y="12022"/>
                    <a:pt x="906" y="11111"/>
                    <a:pt x="1701" y="10379"/>
                  </a:cubicBezTo>
                  <a:cubicBezTo>
                    <a:pt x="1759" y="10327"/>
                    <a:pt x="1786" y="10240"/>
                    <a:pt x="1848" y="10139"/>
                  </a:cubicBezTo>
                  <a:cubicBezTo>
                    <a:pt x="1275" y="9861"/>
                    <a:pt x="1000" y="9398"/>
                    <a:pt x="1004" y="8802"/>
                  </a:cubicBezTo>
                  <a:cubicBezTo>
                    <a:pt x="1015" y="7232"/>
                    <a:pt x="2237" y="6469"/>
                    <a:pt x="3403" y="6469"/>
                  </a:cubicBezTo>
                  <a:cubicBezTo>
                    <a:pt x="3770" y="6469"/>
                    <a:pt x="4132" y="6544"/>
                    <a:pt x="4449" y="6694"/>
                  </a:cubicBezTo>
                  <a:cubicBezTo>
                    <a:pt x="4726" y="6826"/>
                    <a:pt x="4889" y="6904"/>
                    <a:pt x="5007" y="6904"/>
                  </a:cubicBezTo>
                  <a:cubicBezTo>
                    <a:pt x="5178" y="6904"/>
                    <a:pt x="5255" y="6741"/>
                    <a:pt x="5445" y="6341"/>
                  </a:cubicBezTo>
                  <a:cubicBezTo>
                    <a:pt x="5737" y="5728"/>
                    <a:pt x="6113" y="5433"/>
                    <a:pt x="6622" y="5433"/>
                  </a:cubicBezTo>
                  <a:cubicBezTo>
                    <a:pt x="6837" y="5433"/>
                    <a:pt x="7075" y="5486"/>
                    <a:pt x="7340" y="5589"/>
                  </a:cubicBezTo>
                  <a:cubicBezTo>
                    <a:pt x="7429" y="5623"/>
                    <a:pt x="7563" y="5674"/>
                    <a:pt x="7642" y="5674"/>
                  </a:cubicBezTo>
                  <a:cubicBezTo>
                    <a:pt x="7667" y="5674"/>
                    <a:pt x="7686" y="5669"/>
                    <a:pt x="7697" y="5658"/>
                  </a:cubicBezTo>
                  <a:cubicBezTo>
                    <a:pt x="7893" y="5464"/>
                    <a:pt x="8097" y="5400"/>
                    <a:pt x="8296" y="5400"/>
                  </a:cubicBezTo>
                  <a:cubicBezTo>
                    <a:pt x="8504" y="5400"/>
                    <a:pt x="8706" y="5469"/>
                    <a:pt x="8890" y="5529"/>
                  </a:cubicBezTo>
                  <a:cubicBezTo>
                    <a:pt x="9150" y="4961"/>
                    <a:pt x="9308" y="4346"/>
                    <a:pt x="9671" y="3892"/>
                  </a:cubicBezTo>
                  <a:cubicBezTo>
                    <a:pt x="9950" y="3542"/>
                    <a:pt x="10337" y="3329"/>
                    <a:pt x="10773" y="3329"/>
                  </a:cubicBezTo>
                  <a:cubicBezTo>
                    <a:pt x="10962" y="3329"/>
                    <a:pt x="11160" y="3369"/>
                    <a:pt x="11363" y="3456"/>
                  </a:cubicBezTo>
                  <a:cubicBezTo>
                    <a:pt x="11760" y="2455"/>
                    <a:pt x="12258" y="1967"/>
                    <a:pt x="12908" y="1967"/>
                  </a:cubicBezTo>
                  <a:cubicBezTo>
                    <a:pt x="13122" y="1967"/>
                    <a:pt x="13353" y="2020"/>
                    <a:pt x="13602" y="2125"/>
                  </a:cubicBezTo>
                  <a:cubicBezTo>
                    <a:pt x="13705" y="1466"/>
                    <a:pt x="13909" y="893"/>
                    <a:pt x="14604" y="602"/>
                  </a:cubicBezTo>
                  <a:cubicBezTo>
                    <a:pt x="15037" y="420"/>
                    <a:pt x="15478" y="288"/>
                    <a:pt x="15921" y="288"/>
                  </a:cubicBezTo>
                  <a:close/>
                  <a:moveTo>
                    <a:pt x="15920" y="1"/>
                  </a:moveTo>
                  <a:cubicBezTo>
                    <a:pt x="15851" y="1"/>
                    <a:pt x="15782" y="3"/>
                    <a:pt x="15713" y="7"/>
                  </a:cubicBezTo>
                  <a:cubicBezTo>
                    <a:pt x="14747" y="68"/>
                    <a:pt x="13816" y="332"/>
                    <a:pt x="13463" y="1438"/>
                  </a:cubicBezTo>
                  <a:cubicBezTo>
                    <a:pt x="13439" y="1516"/>
                    <a:pt x="13306" y="1613"/>
                    <a:pt x="13224" y="1613"/>
                  </a:cubicBezTo>
                  <a:cubicBezTo>
                    <a:pt x="13223" y="1613"/>
                    <a:pt x="13221" y="1612"/>
                    <a:pt x="13220" y="1612"/>
                  </a:cubicBezTo>
                  <a:cubicBezTo>
                    <a:pt x="13192" y="1611"/>
                    <a:pt x="13164" y="1611"/>
                    <a:pt x="13137" y="1611"/>
                  </a:cubicBezTo>
                  <a:cubicBezTo>
                    <a:pt x="12173" y="1611"/>
                    <a:pt x="11636" y="2213"/>
                    <a:pt x="11224" y="3000"/>
                  </a:cubicBezTo>
                  <a:cubicBezTo>
                    <a:pt x="11211" y="3025"/>
                    <a:pt x="11181" y="3039"/>
                    <a:pt x="11161" y="3060"/>
                  </a:cubicBezTo>
                  <a:cubicBezTo>
                    <a:pt x="11063" y="3052"/>
                    <a:pt x="10970" y="3047"/>
                    <a:pt x="10881" y="3047"/>
                  </a:cubicBezTo>
                  <a:cubicBezTo>
                    <a:pt x="9913" y="3047"/>
                    <a:pt x="9410" y="3557"/>
                    <a:pt x="8784" y="5037"/>
                  </a:cubicBezTo>
                  <a:cubicBezTo>
                    <a:pt x="8388" y="5126"/>
                    <a:pt x="8047" y="5208"/>
                    <a:pt x="7703" y="5279"/>
                  </a:cubicBezTo>
                  <a:cubicBezTo>
                    <a:pt x="7642" y="5292"/>
                    <a:pt x="7574" y="5306"/>
                    <a:pt x="7511" y="5306"/>
                  </a:cubicBezTo>
                  <a:cubicBezTo>
                    <a:pt x="7477" y="5306"/>
                    <a:pt x="7445" y="5302"/>
                    <a:pt x="7417" y="5292"/>
                  </a:cubicBezTo>
                  <a:cubicBezTo>
                    <a:pt x="7147" y="5189"/>
                    <a:pt x="6893" y="5140"/>
                    <a:pt x="6657" y="5140"/>
                  </a:cubicBezTo>
                  <a:cubicBezTo>
                    <a:pt x="5936" y="5140"/>
                    <a:pt x="5386" y="5596"/>
                    <a:pt x="5068" y="6345"/>
                  </a:cubicBezTo>
                  <a:cubicBezTo>
                    <a:pt x="5040" y="6410"/>
                    <a:pt x="4999" y="6470"/>
                    <a:pt x="4949" y="6562"/>
                  </a:cubicBezTo>
                  <a:cubicBezTo>
                    <a:pt x="4451" y="6308"/>
                    <a:pt x="3940" y="6168"/>
                    <a:pt x="3429" y="6168"/>
                  </a:cubicBezTo>
                  <a:cubicBezTo>
                    <a:pt x="3045" y="6168"/>
                    <a:pt x="2660" y="6247"/>
                    <a:pt x="2281" y="6416"/>
                  </a:cubicBezTo>
                  <a:cubicBezTo>
                    <a:pt x="1887" y="6588"/>
                    <a:pt x="1502" y="6912"/>
                    <a:pt x="1253" y="7267"/>
                  </a:cubicBezTo>
                  <a:cubicBezTo>
                    <a:pt x="536" y="8279"/>
                    <a:pt x="614" y="9300"/>
                    <a:pt x="1387" y="10199"/>
                  </a:cubicBezTo>
                  <a:cubicBezTo>
                    <a:pt x="1385" y="10227"/>
                    <a:pt x="1393" y="10262"/>
                    <a:pt x="1380" y="10284"/>
                  </a:cubicBezTo>
                  <a:cubicBezTo>
                    <a:pt x="1" y="12438"/>
                    <a:pt x="1013" y="15444"/>
                    <a:pt x="3470" y="16175"/>
                  </a:cubicBezTo>
                  <a:cubicBezTo>
                    <a:pt x="4401" y="16451"/>
                    <a:pt x="5441" y="16377"/>
                    <a:pt x="6434" y="16414"/>
                  </a:cubicBezTo>
                  <a:cubicBezTo>
                    <a:pt x="6477" y="16416"/>
                    <a:pt x="6520" y="16417"/>
                    <a:pt x="6563" y="16417"/>
                  </a:cubicBezTo>
                  <a:cubicBezTo>
                    <a:pt x="6998" y="16417"/>
                    <a:pt x="7438" y="16337"/>
                    <a:pt x="7874" y="16292"/>
                  </a:cubicBezTo>
                  <a:cubicBezTo>
                    <a:pt x="8006" y="16281"/>
                    <a:pt x="8134" y="16249"/>
                    <a:pt x="8255" y="16199"/>
                  </a:cubicBezTo>
                  <a:cubicBezTo>
                    <a:pt x="8804" y="15958"/>
                    <a:pt x="9488" y="15839"/>
                    <a:pt x="10184" y="15839"/>
                  </a:cubicBezTo>
                  <a:cubicBezTo>
                    <a:pt x="11061" y="15839"/>
                    <a:pt x="11958" y="16027"/>
                    <a:pt x="12632" y="16394"/>
                  </a:cubicBezTo>
                  <a:cubicBezTo>
                    <a:pt x="13037" y="16615"/>
                    <a:pt x="13433" y="16784"/>
                    <a:pt x="13868" y="16784"/>
                  </a:cubicBezTo>
                  <a:cubicBezTo>
                    <a:pt x="14081" y="16784"/>
                    <a:pt x="14304" y="16744"/>
                    <a:pt x="14541" y="16648"/>
                  </a:cubicBezTo>
                  <a:cubicBezTo>
                    <a:pt x="14954" y="16482"/>
                    <a:pt x="15367" y="16418"/>
                    <a:pt x="15781" y="16418"/>
                  </a:cubicBezTo>
                  <a:cubicBezTo>
                    <a:pt x="16432" y="16418"/>
                    <a:pt x="17086" y="16575"/>
                    <a:pt x="17753" y="16732"/>
                  </a:cubicBezTo>
                  <a:cubicBezTo>
                    <a:pt x="19152" y="17059"/>
                    <a:pt x="20601" y="17392"/>
                    <a:pt x="22022" y="17392"/>
                  </a:cubicBezTo>
                  <a:cubicBezTo>
                    <a:pt x="22110" y="17392"/>
                    <a:pt x="22197" y="17391"/>
                    <a:pt x="22284" y="17388"/>
                  </a:cubicBezTo>
                  <a:cubicBezTo>
                    <a:pt x="24170" y="17332"/>
                    <a:pt x="25742" y="16438"/>
                    <a:pt x="26490" y="14525"/>
                  </a:cubicBezTo>
                  <a:cubicBezTo>
                    <a:pt x="26542" y="14389"/>
                    <a:pt x="26650" y="14231"/>
                    <a:pt x="26620" y="14112"/>
                  </a:cubicBezTo>
                  <a:cubicBezTo>
                    <a:pt x="26429" y="13343"/>
                    <a:pt x="26931" y="12836"/>
                    <a:pt x="27271" y="12263"/>
                  </a:cubicBezTo>
                  <a:cubicBezTo>
                    <a:pt x="27760" y="11438"/>
                    <a:pt x="27828" y="10615"/>
                    <a:pt x="27247" y="9796"/>
                  </a:cubicBezTo>
                  <a:cubicBezTo>
                    <a:pt x="27157" y="9671"/>
                    <a:pt x="27072" y="9509"/>
                    <a:pt x="27072" y="9365"/>
                  </a:cubicBezTo>
                  <a:cubicBezTo>
                    <a:pt x="27072" y="8532"/>
                    <a:pt x="26581" y="7702"/>
                    <a:pt x="25790" y="7425"/>
                  </a:cubicBezTo>
                  <a:cubicBezTo>
                    <a:pt x="25004" y="7150"/>
                    <a:pt x="24188" y="6951"/>
                    <a:pt x="23378" y="6758"/>
                  </a:cubicBezTo>
                  <a:cubicBezTo>
                    <a:pt x="23266" y="6730"/>
                    <a:pt x="23150" y="6723"/>
                    <a:pt x="23030" y="6723"/>
                  </a:cubicBezTo>
                  <a:cubicBezTo>
                    <a:pt x="22865" y="6723"/>
                    <a:pt x="22694" y="6737"/>
                    <a:pt x="22517" y="6737"/>
                  </a:cubicBezTo>
                  <a:cubicBezTo>
                    <a:pt x="22506" y="6737"/>
                    <a:pt x="22494" y="6737"/>
                    <a:pt x="22482" y="6737"/>
                  </a:cubicBezTo>
                  <a:cubicBezTo>
                    <a:pt x="22542" y="5853"/>
                    <a:pt x="22191" y="5256"/>
                    <a:pt x="21299" y="5022"/>
                  </a:cubicBezTo>
                  <a:cubicBezTo>
                    <a:pt x="21289" y="4439"/>
                    <a:pt x="21306" y="3850"/>
                    <a:pt x="20881" y="3368"/>
                  </a:cubicBezTo>
                  <a:cubicBezTo>
                    <a:pt x="20533" y="2973"/>
                    <a:pt x="20119" y="2712"/>
                    <a:pt x="19597" y="2685"/>
                  </a:cubicBezTo>
                  <a:cubicBezTo>
                    <a:pt x="19303" y="2668"/>
                    <a:pt x="19169" y="2558"/>
                    <a:pt x="19060" y="2283"/>
                  </a:cubicBezTo>
                  <a:cubicBezTo>
                    <a:pt x="18507" y="894"/>
                    <a:pt x="17314" y="1"/>
                    <a:pt x="159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0" name="Google Shape;920;p8"/>
            <p:cNvGrpSpPr/>
            <p:nvPr/>
          </p:nvGrpSpPr>
          <p:grpSpPr>
            <a:xfrm>
              <a:off x="5701741" y="3836395"/>
              <a:ext cx="1289491" cy="821500"/>
              <a:chOff x="5701741" y="3836395"/>
              <a:chExt cx="1289491" cy="821500"/>
            </a:xfrm>
          </p:grpSpPr>
          <p:sp>
            <p:nvSpPr>
              <p:cNvPr id="921" name="Google Shape;921;p8"/>
              <p:cNvSpPr/>
              <p:nvPr/>
            </p:nvSpPr>
            <p:spPr>
              <a:xfrm>
                <a:off x="6137682" y="3911094"/>
                <a:ext cx="817658" cy="685475"/>
              </a:xfrm>
              <a:custGeom>
                <a:avLst/>
                <a:gdLst/>
                <a:ahLst/>
                <a:cxnLst/>
                <a:rect l="l" t="t" r="r" b="b"/>
                <a:pathLst>
                  <a:path w="16813" h="14095" extrusionOk="0">
                    <a:moveTo>
                      <a:pt x="6440" y="1"/>
                    </a:moveTo>
                    <a:cubicBezTo>
                      <a:pt x="5411" y="1"/>
                      <a:pt x="4652" y="607"/>
                      <a:pt x="4359" y="1758"/>
                    </a:cubicBezTo>
                    <a:cubicBezTo>
                      <a:pt x="4229" y="1634"/>
                      <a:pt x="4172" y="1550"/>
                      <a:pt x="4094" y="1509"/>
                    </a:cubicBezTo>
                    <a:cubicBezTo>
                      <a:pt x="3921" y="1421"/>
                      <a:pt x="3711" y="1254"/>
                      <a:pt x="3559" y="1254"/>
                    </a:cubicBezTo>
                    <a:cubicBezTo>
                      <a:pt x="3541" y="1254"/>
                      <a:pt x="3523" y="1256"/>
                      <a:pt x="3506" y="1262"/>
                    </a:cubicBezTo>
                    <a:cubicBezTo>
                      <a:pt x="2884" y="1472"/>
                      <a:pt x="2167" y="1609"/>
                      <a:pt x="2031" y="2449"/>
                    </a:cubicBezTo>
                    <a:cubicBezTo>
                      <a:pt x="2022" y="2507"/>
                      <a:pt x="1890" y="2589"/>
                      <a:pt x="1815" y="2589"/>
                    </a:cubicBezTo>
                    <a:cubicBezTo>
                      <a:pt x="1813" y="2589"/>
                      <a:pt x="1812" y="2589"/>
                      <a:pt x="1810" y="2589"/>
                    </a:cubicBezTo>
                    <a:cubicBezTo>
                      <a:pt x="1757" y="2585"/>
                      <a:pt x="1705" y="2584"/>
                      <a:pt x="1654" y="2584"/>
                    </a:cubicBezTo>
                    <a:cubicBezTo>
                      <a:pt x="667" y="2584"/>
                      <a:pt x="1" y="3210"/>
                      <a:pt x="11" y="4267"/>
                    </a:cubicBezTo>
                    <a:cubicBezTo>
                      <a:pt x="15" y="4763"/>
                      <a:pt x="145" y="5288"/>
                      <a:pt x="350" y="5742"/>
                    </a:cubicBezTo>
                    <a:cubicBezTo>
                      <a:pt x="773" y="6688"/>
                      <a:pt x="1284" y="7596"/>
                      <a:pt x="1775" y="8550"/>
                    </a:cubicBezTo>
                    <a:cubicBezTo>
                      <a:pt x="2057" y="8224"/>
                      <a:pt x="2193" y="7944"/>
                      <a:pt x="1988" y="7502"/>
                    </a:cubicBezTo>
                    <a:cubicBezTo>
                      <a:pt x="1602" y="6665"/>
                      <a:pt x="1299" y="5792"/>
                      <a:pt x="950" y="4939"/>
                    </a:cubicBezTo>
                    <a:cubicBezTo>
                      <a:pt x="840" y="4675"/>
                      <a:pt x="691" y="4426"/>
                      <a:pt x="561" y="4170"/>
                    </a:cubicBezTo>
                    <a:lnTo>
                      <a:pt x="639" y="4077"/>
                    </a:lnTo>
                    <a:cubicBezTo>
                      <a:pt x="732" y="4159"/>
                      <a:pt x="870" y="4222"/>
                      <a:pt x="911" y="4324"/>
                    </a:cubicBezTo>
                    <a:cubicBezTo>
                      <a:pt x="1371" y="5445"/>
                      <a:pt x="1817" y="6572"/>
                      <a:pt x="2267" y="7700"/>
                    </a:cubicBezTo>
                    <a:cubicBezTo>
                      <a:pt x="2843" y="7403"/>
                      <a:pt x="2910" y="7303"/>
                      <a:pt x="2728" y="6762"/>
                    </a:cubicBezTo>
                    <a:cubicBezTo>
                      <a:pt x="2397" y="5781"/>
                      <a:pt x="2037" y="4807"/>
                      <a:pt x="1695" y="3830"/>
                    </a:cubicBezTo>
                    <a:cubicBezTo>
                      <a:pt x="1659" y="3724"/>
                      <a:pt x="1673" y="3601"/>
                      <a:pt x="1663" y="3486"/>
                    </a:cubicBezTo>
                    <a:lnTo>
                      <a:pt x="1803" y="3460"/>
                    </a:lnTo>
                    <a:cubicBezTo>
                      <a:pt x="2018" y="4068"/>
                      <a:pt x="2236" y="4675"/>
                      <a:pt x="2449" y="5283"/>
                    </a:cubicBezTo>
                    <a:cubicBezTo>
                      <a:pt x="2661" y="5892"/>
                      <a:pt x="2867" y="6498"/>
                      <a:pt x="3075" y="7106"/>
                    </a:cubicBezTo>
                    <a:cubicBezTo>
                      <a:pt x="3705" y="6866"/>
                      <a:pt x="3722" y="6862"/>
                      <a:pt x="3583" y="6301"/>
                    </a:cubicBezTo>
                    <a:cubicBezTo>
                      <a:pt x="3300" y="5151"/>
                      <a:pt x="2995" y="4008"/>
                      <a:pt x="2711" y="2860"/>
                    </a:cubicBezTo>
                    <a:cubicBezTo>
                      <a:pt x="2691" y="2786"/>
                      <a:pt x="2754" y="2689"/>
                      <a:pt x="2778" y="2603"/>
                    </a:cubicBezTo>
                    <a:cubicBezTo>
                      <a:pt x="2847" y="2656"/>
                      <a:pt x="2966" y="2696"/>
                      <a:pt x="2981" y="2761"/>
                    </a:cubicBezTo>
                    <a:cubicBezTo>
                      <a:pt x="3284" y="4083"/>
                      <a:pt x="3575" y="5409"/>
                      <a:pt x="3873" y="6747"/>
                    </a:cubicBezTo>
                    <a:cubicBezTo>
                      <a:pt x="3940" y="6755"/>
                      <a:pt x="4001" y="6760"/>
                      <a:pt x="4058" y="6760"/>
                    </a:cubicBezTo>
                    <a:cubicBezTo>
                      <a:pt x="4325" y="6760"/>
                      <a:pt x="4470" y="6653"/>
                      <a:pt x="4484" y="6288"/>
                    </a:cubicBezTo>
                    <a:cubicBezTo>
                      <a:pt x="4525" y="5205"/>
                      <a:pt x="4614" y="4123"/>
                      <a:pt x="4686" y="3040"/>
                    </a:cubicBezTo>
                    <a:cubicBezTo>
                      <a:pt x="4690" y="2990"/>
                      <a:pt x="4720" y="2940"/>
                      <a:pt x="4811" y="2893"/>
                    </a:cubicBezTo>
                    <a:lnTo>
                      <a:pt x="4811" y="2893"/>
                    </a:lnTo>
                    <a:cubicBezTo>
                      <a:pt x="4870" y="4144"/>
                      <a:pt x="4751" y="5389"/>
                      <a:pt x="4720" y="6665"/>
                    </a:cubicBezTo>
                    <a:lnTo>
                      <a:pt x="5303" y="6799"/>
                    </a:lnTo>
                    <a:cubicBezTo>
                      <a:pt x="5530" y="5300"/>
                      <a:pt x="5753" y="3826"/>
                      <a:pt x="5987" y="2269"/>
                    </a:cubicBezTo>
                    <a:cubicBezTo>
                      <a:pt x="6054" y="2423"/>
                      <a:pt x="6182" y="2570"/>
                      <a:pt x="6162" y="2696"/>
                    </a:cubicBezTo>
                    <a:cubicBezTo>
                      <a:pt x="5950" y="4051"/>
                      <a:pt x="5716" y="5402"/>
                      <a:pt x="5485" y="6768"/>
                    </a:cubicBezTo>
                    <a:lnTo>
                      <a:pt x="6141" y="7030"/>
                    </a:lnTo>
                    <a:lnTo>
                      <a:pt x="7645" y="3113"/>
                    </a:lnTo>
                    <a:lnTo>
                      <a:pt x="7773" y="3137"/>
                    </a:lnTo>
                    <a:cubicBezTo>
                      <a:pt x="7771" y="3243"/>
                      <a:pt x="7799" y="3360"/>
                      <a:pt x="7763" y="3453"/>
                    </a:cubicBezTo>
                    <a:cubicBezTo>
                      <a:pt x="7327" y="4614"/>
                      <a:pt x="6890" y="5777"/>
                      <a:pt x="6431" y="6929"/>
                    </a:cubicBezTo>
                    <a:cubicBezTo>
                      <a:pt x="6245" y="7397"/>
                      <a:pt x="6728" y="7423"/>
                      <a:pt x="6886" y="7773"/>
                    </a:cubicBezTo>
                    <a:lnTo>
                      <a:pt x="8769" y="4053"/>
                    </a:lnTo>
                    <a:lnTo>
                      <a:pt x="8891" y="4062"/>
                    </a:lnTo>
                    <a:cubicBezTo>
                      <a:pt x="8877" y="4187"/>
                      <a:pt x="8897" y="4330"/>
                      <a:pt x="8845" y="4434"/>
                    </a:cubicBezTo>
                    <a:cubicBezTo>
                      <a:pt x="8289" y="5562"/>
                      <a:pt x="7702" y="6675"/>
                      <a:pt x="7182" y="7817"/>
                    </a:cubicBezTo>
                    <a:cubicBezTo>
                      <a:pt x="7109" y="7973"/>
                      <a:pt x="7351" y="8273"/>
                      <a:pt x="7490" y="8605"/>
                    </a:cubicBezTo>
                    <a:cubicBezTo>
                      <a:pt x="7823" y="8048"/>
                      <a:pt x="8081" y="7591"/>
                      <a:pt x="8360" y="7150"/>
                    </a:cubicBezTo>
                    <a:cubicBezTo>
                      <a:pt x="8639" y="6708"/>
                      <a:pt x="8940" y="6271"/>
                      <a:pt x="9233" y="5835"/>
                    </a:cubicBezTo>
                    <a:cubicBezTo>
                      <a:pt x="9492" y="5450"/>
                      <a:pt x="9750" y="5067"/>
                      <a:pt x="10010" y="4685"/>
                    </a:cubicBezTo>
                    <a:lnTo>
                      <a:pt x="10160" y="4796"/>
                    </a:lnTo>
                    <a:cubicBezTo>
                      <a:pt x="10079" y="4922"/>
                      <a:pt x="9995" y="5049"/>
                      <a:pt x="9915" y="5175"/>
                    </a:cubicBezTo>
                    <a:cubicBezTo>
                      <a:pt x="9211" y="6303"/>
                      <a:pt x="8479" y="7416"/>
                      <a:pt x="7823" y="8572"/>
                    </a:cubicBezTo>
                    <a:cubicBezTo>
                      <a:pt x="7676" y="8826"/>
                      <a:pt x="7793" y="9233"/>
                      <a:pt x="7788" y="9709"/>
                    </a:cubicBezTo>
                    <a:cubicBezTo>
                      <a:pt x="8897" y="8605"/>
                      <a:pt x="9625" y="7316"/>
                      <a:pt x="10885" y="6554"/>
                    </a:cubicBezTo>
                    <a:lnTo>
                      <a:pt x="10885" y="6554"/>
                    </a:lnTo>
                    <a:cubicBezTo>
                      <a:pt x="9895" y="7656"/>
                      <a:pt x="8904" y="8758"/>
                      <a:pt x="7886" y="9891"/>
                    </a:cubicBezTo>
                    <a:cubicBezTo>
                      <a:pt x="8112" y="9939"/>
                      <a:pt x="8274" y="9967"/>
                      <a:pt x="8408" y="9967"/>
                    </a:cubicBezTo>
                    <a:cubicBezTo>
                      <a:pt x="8684" y="9967"/>
                      <a:pt x="8845" y="9847"/>
                      <a:pt x="9209" y="9523"/>
                    </a:cubicBezTo>
                    <a:cubicBezTo>
                      <a:pt x="9999" y="8825"/>
                      <a:pt x="10792" y="8131"/>
                      <a:pt x="11692" y="7342"/>
                    </a:cubicBezTo>
                    <a:lnTo>
                      <a:pt x="11692" y="7342"/>
                    </a:lnTo>
                    <a:cubicBezTo>
                      <a:pt x="11651" y="7574"/>
                      <a:pt x="11671" y="7743"/>
                      <a:pt x="11602" y="7801"/>
                    </a:cubicBezTo>
                    <a:cubicBezTo>
                      <a:pt x="11166" y="8159"/>
                      <a:pt x="10694" y="8473"/>
                      <a:pt x="10265" y="8838"/>
                    </a:cubicBezTo>
                    <a:cubicBezTo>
                      <a:pt x="9783" y="9243"/>
                      <a:pt x="9332" y="9687"/>
                      <a:pt x="8830" y="10147"/>
                    </a:cubicBezTo>
                    <a:lnTo>
                      <a:pt x="9449" y="10636"/>
                    </a:lnTo>
                    <a:lnTo>
                      <a:pt x="12979" y="7821"/>
                    </a:lnTo>
                    <a:lnTo>
                      <a:pt x="13098" y="7894"/>
                    </a:lnTo>
                    <a:cubicBezTo>
                      <a:pt x="13039" y="7999"/>
                      <a:pt x="13003" y="8139"/>
                      <a:pt x="12912" y="8208"/>
                    </a:cubicBezTo>
                    <a:cubicBezTo>
                      <a:pt x="11818" y="9060"/>
                      <a:pt x="10712" y="9902"/>
                      <a:pt x="9584" y="10766"/>
                    </a:cubicBezTo>
                    <a:cubicBezTo>
                      <a:pt x="9818" y="11089"/>
                      <a:pt x="9923" y="11234"/>
                      <a:pt x="10066" y="11234"/>
                    </a:cubicBezTo>
                    <a:cubicBezTo>
                      <a:pt x="10170" y="11234"/>
                      <a:pt x="10295" y="11158"/>
                      <a:pt x="10504" y="11019"/>
                    </a:cubicBezTo>
                    <a:cubicBezTo>
                      <a:pt x="11504" y="10352"/>
                      <a:pt x="12481" y="9653"/>
                      <a:pt x="13468" y="8969"/>
                    </a:cubicBezTo>
                    <a:cubicBezTo>
                      <a:pt x="13592" y="8882"/>
                      <a:pt x="13719" y="8800"/>
                      <a:pt x="13845" y="8717"/>
                    </a:cubicBezTo>
                    <a:lnTo>
                      <a:pt x="13947" y="8819"/>
                    </a:lnTo>
                    <a:cubicBezTo>
                      <a:pt x="13879" y="8912"/>
                      <a:pt x="13825" y="9033"/>
                      <a:pt x="13732" y="9096"/>
                    </a:cubicBezTo>
                    <a:cubicBezTo>
                      <a:pt x="12743" y="9778"/>
                      <a:pt x="11747" y="10450"/>
                      <a:pt x="10753" y="11127"/>
                    </a:cubicBezTo>
                    <a:cubicBezTo>
                      <a:pt x="10692" y="11168"/>
                      <a:pt x="10642" y="11233"/>
                      <a:pt x="10575" y="11255"/>
                    </a:cubicBezTo>
                    <a:cubicBezTo>
                      <a:pt x="10060" y="11422"/>
                      <a:pt x="10116" y="11751"/>
                      <a:pt x="10335" y="12156"/>
                    </a:cubicBezTo>
                    <a:cubicBezTo>
                      <a:pt x="10419" y="12143"/>
                      <a:pt x="10523" y="12149"/>
                      <a:pt x="10608" y="12110"/>
                    </a:cubicBezTo>
                    <a:cubicBezTo>
                      <a:pt x="12009" y="11478"/>
                      <a:pt x="13407" y="10841"/>
                      <a:pt x="14808" y="10211"/>
                    </a:cubicBezTo>
                    <a:cubicBezTo>
                      <a:pt x="14850" y="10192"/>
                      <a:pt x="14897" y="10182"/>
                      <a:pt x="14947" y="10182"/>
                    </a:cubicBezTo>
                    <a:cubicBezTo>
                      <a:pt x="15022" y="10182"/>
                      <a:pt x="15102" y="10204"/>
                      <a:pt x="15179" y="10248"/>
                    </a:cubicBezTo>
                    <a:cubicBezTo>
                      <a:pt x="13750" y="10898"/>
                      <a:pt x="12336" y="11586"/>
                      <a:pt x="10885" y="12180"/>
                    </a:cubicBezTo>
                    <a:cubicBezTo>
                      <a:pt x="10292" y="12424"/>
                      <a:pt x="10242" y="12825"/>
                      <a:pt x="10227" y="13360"/>
                    </a:cubicBezTo>
                    <a:lnTo>
                      <a:pt x="13918" y="12260"/>
                    </a:lnTo>
                    <a:cubicBezTo>
                      <a:pt x="13934" y="12292"/>
                      <a:pt x="13949" y="12325"/>
                      <a:pt x="13962" y="12357"/>
                    </a:cubicBezTo>
                    <a:cubicBezTo>
                      <a:pt x="13836" y="12414"/>
                      <a:pt x="13711" y="12481"/>
                      <a:pt x="13581" y="12524"/>
                    </a:cubicBezTo>
                    <a:cubicBezTo>
                      <a:pt x="12554" y="12860"/>
                      <a:pt x="11528" y="13204"/>
                      <a:pt x="10491" y="13520"/>
                    </a:cubicBezTo>
                    <a:cubicBezTo>
                      <a:pt x="10185" y="13613"/>
                      <a:pt x="9995" y="13747"/>
                      <a:pt x="10012" y="14094"/>
                    </a:cubicBezTo>
                    <a:cubicBezTo>
                      <a:pt x="10618" y="13998"/>
                      <a:pt x="11231" y="13895"/>
                      <a:pt x="11844" y="13802"/>
                    </a:cubicBezTo>
                    <a:cubicBezTo>
                      <a:pt x="12732" y="13667"/>
                      <a:pt x="13620" y="13542"/>
                      <a:pt x="14509" y="13403"/>
                    </a:cubicBezTo>
                    <a:cubicBezTo>
                      <a:pt x="14581" y="13392"/>
                      <a:pt x="14663" y="13329"/>
                      <a:pt x="14709" y="13267"/>
                    </a:cubicBezTo>
                    <a:cubicBezTo>
                      <a:pt x="15224" y="12604"/>
                      <a:pt x="15592" y="11900"/>
                      <a:pt x="15399" y="11010"/>
                    </a:cubicBezTo>
                    <a:cubicBezTo>
                      <a:pt x="15374" y="10906"/>
                      <a:pt x="15525" y="10705"/>
                      <a:pt x="15646" y="10640"/>
                    </a:cubicBezTo>
                    <a:cubicBezTo>
                      <a:pt x="16326" y="10268"/>
                      <a:pt x="16813" y="9261"/>
                      <a:pt x="16417" y="8668"/>
                    </a:cubicBezTo>
                    <a:cubicBezTo>
                      <a:pt x="16110" y="8208"/>
                      <a:pt x="16073" y="7762"/>
                      <a:pt x="15989" y="7269"/>
                    </a:cubicBezTo>
                    <a:cubicBezTo>
                      <a:pt x="15900" y="6736"/>
                      <a:pt x="15408" y="6576"/>
                      <a:pt x="14940" y="6463"/>
                    </a:cubicBezTo>
                    <a:cubicBezTo>
                      <a:pt x="14820" y="6433"/>
                      <a:pt x="14695" y="6424"/>
                      <a:pt x="14569" y="6424"/>
                    </a:cubicBezTo>
                    <a:cubicBezTo>
                      <a:pt x="14532" y="6424"/>
                      <a:pt x="14495" y="6424"/>
                      <a:pt x="14458" y="6426"/>
                    </a:cubicBezTo>
                    <a:cubicBezTo>
                      <a:pt x="14436" y="6427"/>
                      <a:pt x="14415" y="6427"/>
                      <a:pt x="14393" y="6427"/>
                    </a:cubicBezTo>
                    <a:cubicBezTo>
                      <a:pt x="14139" y="6427"/>
                      <a:pt x="13947" y="6362"/>
                      <a:pt x="13713" y="6156"/>
                    </a:cubicBezTo>
                    <a:cubicBezTo>
                      <a:pt x="13472" y="5943"/>
                      <a:pt x="13196" y="5863"/>
                      <a:pt x="12908" y="5863"/>
                    </a:cubicBezTo>
                    <a:cubicBezTo>
                      <a:pt x="12625" y="5863"/>
                      <a:pt x="12331" y="5941"/>
                      <a:pt x="12048" y="6047"/>
                    </a:cubicBezTo>
                    <a:cubicBezTo>
                      <a:pt x="11877" y="6111"/>
                      <a:pt x="11762" y="6150"/>
                      <a:pt x="11685" y="6150"/>
                    </a:cubicBezTo>
                    <a:cubicBezTo>
                      <a:pt x="11545" y="6150"/>
                      <a:pt x="11533" y="6021"/>
                      <a:pt x="11541" y="5684"/>
                    </a:cubicBezTo>
                    <a:cubicBezTo>
                      <a:pt x="11547" y="5478"/>
                      <a:pt x="11558" y="5272"/>
                      <a:pt x="11554" y="5067"/>
                    </a:cubicBezTo>
                    <a:cubicBezTo>
                      <a:pt x="11543" y="4569"/>
                      <a:pt x="11194" y="4192"/>
                      <a:pt x="10694" y="4122"/>
                    </a:cubicBezTo>
                    <a:cubicBezTo>
                      <a:pt x="10595" y="4109"/>
                      <a:pt x="10497" y="4086"/>
                      <a:pt x="10398" y="4064"/>
                    </a:cubicBezTo>
                    <a:cubicBezTo>
                      <a:pt x="10387" y="4062"/>
                      <a:pt x="10378" y="4044"/>
                      <a:pt x="10369" y="4034"/>
                    </a:cubicBezTo>
                    <a:cubicBezTo>
                      <a:pt x="10493" y="2650"/>
                      <a:pt x="9798" y="1931"/>
                      <a:pt x="8250" y="1892"/>
                    </a:cubicBezTo>
                    <a:cubicBezTo>
                      <a:pt x="8185" y="836"/>
                      <a:pt x="7637" y="56"/>
                      <a:pt x="6572" y="4"/>
                    </a:cubicBezTo>
                    <a:cubicBezTo>
                      <a:pt x="6528" y="2"/>
                      <a:pt x="6483" y="1"/>
                      <a:pt x="644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8"/>
              <p:cNvSpPr/>
              <p:nvPr/>
            </p:nvSpPr>
            <p:spPr>
              <a:xfrm>
                <a:off x="5701741" y="3836395"/>
                <a:ext cx="1289491" cy="821500"/>
              </a:xfrm>
              <a:custGeom>
                <a:avLst/>
                <a:gdLst/>
                <a:ahLst/>
                <a:cxnLst/>
                <a:rect l="l" t="t" r="r" b="b"/>
                <a:pathLst>
                  <a:path w="26515" h="16892" extrusionOk="0">
                    <a:moveTo>
                      <a:pt x="15077" y="0"/>
                    </a:moveTo>
                    <a:cubicBezTo>
                      <a:pt x="14634" y="0"/>
                      <a:pt x="14193" y="132"/>
                      <a:pt x="13760" y="314"/>
                    </a:cubicBezTo>
                    <a:cubicBezTo>
                      <a:pt x="13067" y="605"/>
                      <a:pt x="12863" y="1178"/>
                      <a:pt x="12758" y="1837"/>
                    </a:cubicBezTo>
                    <a:cubicBezTo>
                      <a:pt x="12509" y="1732"/>
                      <a:pt x="12278" y="1679"/>
                      <a:pt x="12064" y="1679"/>
                    </a:cubicBezTo>
                    <a:cubicBezTo>
                      <a:pt x="11414" y="1679"/>
                      <a:pt x="10916" y="2167"/>
                      <a:pt x="10519" y="3168"/>
                    </a:cubicBezTo>
                    <a:cubicBezTo>
                      <a:pt x="10317" y="3081"/>
                      <a:pt x="10119" y="3041"/>
                      <a:pt x="9930" y="3041"/>
                    </a:cubicBezTo>
                    <a:cubicBezTo>
                      <a:pt x="9494" y="3041"/>
                      <a:pt x="9107" y="3254"/>
                      <a:pt x="8827" y="3604"/>
                    </a:cubicBezTo>
                    <a:cubicBezTo>
                      <a:pt x="8466" y="4058"/>
                      <a:pt x="8306" y="4673"/>
                      <a:pt x="8046" y="5241"/>
                    </a:cubicBezTo>
                    <a:cubicBezTo>
                      <a:pt x="7862" y="5181"/>
                      <a:pt x="7660" y="5112"/>
                      <a:pt x="7453" y="5112"/>
                    </a:cubicBezTo>
                    <a:cubicBezTo>
                      <a:pt x="7254" y="5112"/>
                      <a:pt x="7050" y="5176"/>
                      <a:pt x="6855" y="5370"/>
                    </a:cubicBezTo>
                    <a:cubicBezTo>
                      <a:pt x="6843" y="5381"/>
                      <a:pt x="6824" y="5386"/>
                      <a:pt x="6800" y="5386"/>
                    </a:cubicBezTo>
                    <a:cubicBezTo>
                      <a:pt x="6720" y="5386"/>
                      <a:pt x="6587" y="5335"/>
                      <a:pt x="6498" y="5301"/>
                    </a:cubicBezTo>
                    <a:cubicBezTo>
                      <a:pt x="6232" y="5198"/>
                      <a:pt x="5994" y="5145"/>
                      <a:pt x="5779" y="5145"/>
                    </a:cubicBezTo>
                    <a:cubicBezTo>
                      <a:pt x="5269" y="5145"/>
                      <a:pt x="4893" y="5440"/>
                      <a:pt x="4601" y="6053"/>
                    </a:cubicBezTo>
                    <a:cubicBezTo>
                      <a:pt x="4411" y="6453"/>
                      <a:pt x="4334" y="6616"/>
                      <a:pt x="4163" y="6616"/>
                    </a:cubicBezTo>
                    <a:cubicBezTo>
                      <a:pt x="4045" y="6616"/>
                      <a:pt x="3882" y="6538"/>
                      <a:pt x="3605" y="6406"/>
                    </a:cubicBezTo>
                    <a:cubicBezTo>
                      <a:pt x="3288" y="6256"/>
                      <a:pt x="2927" y="6181"/>
                      <a:pt x="2559" y="6181"/>
                    </a:cubicBezTo>
                    <a:cubicBezTo>
                      <a:pt x="1393" y="6181"/>
                      <a:pt x="172" y="6944"/>
                      <a:pt x="160" y="8514"/>
                    </a:cubicBezTo>
                    <a:cubicBezTo>
                      <a:pt x="157" y="9110"/>
                      <a:pt x="433" y="9573"/>
                      <a:pt x="1004" y="9851"/>
                    </a:cubicBezTo>
                    <a:cubicBezTo>
                      <a:pt x="944" y="9952"/>
                      <a:pt x="917" y="10039"/>
                      <a:pt x="857" y="10091"/>
                    </a:cubicBezTo>
                    <a:cubicBezTo>
                      <a:pt x="62" y="10823"/>
                      <a:pt x="1" y="11734"/>
                      <a:pt x="179" y="12724"/>
                    </a:cubicBezTo>
                    <a:cubicBezTo>
                      <a:pt x="426" y="14106"/>
                      <a:pt x="1270" y="14991"/>
                      <a:pt x="2498" y="15550"/>
                    </a:cubicBezTo>
                    <a:cubicBezTo>
                      <a:pt x="2941" y="15752"/>
                      <a:pt x="3897" y="15916"/>
                      <a:pt x="4701" y="15916"/>
                    </a:cubicBezTo>
                    <a:cubicBezTo>
                      <a:pt x="5077" y="15916"/>
                      <a:pt x="5419" y="15880"/>
                      <a:pt x="5660" y="15796"/>
                    </a:cubicBezTo>
                    <a:cubicBezTo>
                      <a:pt x="5038" y="15543"/>
                      <a:pt x="4334" y="15333"/>
                      <a:pt x="3709" y="14984"/>
                    </a:cubicBezTo>
                    <a:cubicBezTo>
                      <a:pt x="2624" y="14378"/>
                      <a:pt x="1775" y="13523"/>
                      <a:pt x="1396" y="12293"/>
                    </a:cubicBezTo>
                    <a:cubicBezTo>
                      <a:pt x="1160" y="11531"/>
                      <a:pt x="1247" y="11089"/>
                      <a:pt x="1755" y="10416"/>
                    </a:cubicBezTo>
                    <a:cubicBezTo>
                      <a:pt x="1193" y="9567"/>
                      <a:pt x="1305" y="8723"/>
                      <a:pt x="1952" y="7975"/>
                    </a:cubicBezTo>
                    <a:cubicBezTo>
                      <a:pt x="2423" y="7427"/>
                      <a:pt x="2996" y="7093"/>
                      <a:pt x="3664" y="7093"/>
                    </a:cubicBezTo>
                    <a:cubicBezTo>
                      <a:pt x="3862" y="7093"/>
                      <a:pt x="4069" y="7123"/>
                      <a:pt x="4284" y="7185"/>
                    </a:cubicBezTo>
                    <a:cubicBezTo>
                      <a:pt x="4720" y="6366"/>
                      <a:pt x="5200" y="6004"/>
                      <a:pt x="5915" y="6004"/>
                    </a:cubicBezTo>
                    <a:cubicBezTo>
                      <a:pt x="6169" y="6004"/>
                      <a:pt x="6452" y="6050"/>
                      <a:pt x="6773" y="6137"/>
                    </a:cubicBezTo>
                    <a:cubicBezTo>
                      <a:pt x="6811" y="6147"/>
                      <a:pt x="6854" y="6154"/>
                      <a:pt x="6895" y="6154"/>
                    </a:cubicBezTo>
                    <a:cubicBezTo>
                      <a:pt x="6925" y="6154"/>
                      <a:pt x="6954" y="6150"/>
                      <a:pt x="6978" y="6139"/>
                    </a:cubicBezTo>
                    <a:cubicBezTo>
                      <a:pt x="7219" y="6022"/>
                      <a:pt x="7452" y="5967"/>
                      <a:pt x="7671" y="5967"/>
                    </a:cubicBezTo>
                    <a:cubicBezTo>
                      <a:pt x="8019" y="5967"/>
                      <a:pt x="8335" y="6104"/>
                      <a:pt x="8604" y="6347"/>
                    </a:cubicBezTo>
                    <a:cubicBezTo>
                      <a:pt x="8732" y="5819"/>
                      <a:pt x="8816" y="5264"/>
                      <a:pt x="9003" y="4749"/>
                    </a:cubicBezTo>
                    <a:cubicBezTo>
                      <a:pt x="9237" y="4108"/>
                      <a:pt x="9791" y="3850"/>
                      <a:pt x="10441" y="3757"/>
                    </a:cubicBezTo>
                    <a:cubicBezTo>
                      <a:pt x="10584" y="3736"/>
                      <a:pt x="10763" y="3647"/>
                      <a:pt x="10841" y="3534"/>
                    </a:cubicBezTo>
                    <a:cubicBezTo>
                      <a:pt x="11207" y="2997"/>
                      <a:pt x="11705" y="2646"/>
                      <a:pt x="12329" y="2525"/>
                    </a:cubicBezTo>
                    <a:cubicBezTo>
                      <a:pt x="12389" y="2513"/>
                      <a:pt x="12449" y="2508"/>
                      <a:pt x="12511" y="2508"/>
                    </a:cubicBezTo>
                    <a:cubicBezTo>
                      <a:pt x="12746" y="2508"/>
                      <a:pt x="12999" y="2577"/>
                      <a:pt x="13281" y="2607"/>
                    </a:cubicBezTo>
                    <a:cubicBezTo>
                      <a:pt x="13582" y="1713"/>
                      <a:pt x="14355" y="1395"/>
                      <a:pt x="15185" y="1209"/>
                    </a:cubicBezTo>
                    <a:cubicBezTo>
                      <a:pt x="15262" y="1192"/>
                      <a:pt x="15342" y="1184"/>
                      <a:pt x="15424" y="1184"/>
                    </a:cubicBezTo>
                    <a:cubicBezTo>
                      <a:pt x="16229" y="1184"/>
                      <a:pt x="17222" y="1971"/>
                      <a:pt x="17357" y="2774"/>
                    </a:cubicBezTo>
                    <a:cubicBezTo>
                      <a:pt x="17408" y="3075"/>
                      <a:pt x="17519" y="3157"/>
                      <a:pt x="17803" y="3168"/>
                    </a:cubicBezTo>
                    <a:cubicBezTo>
                      <a:pt x="18675" y="3203"/>
                      <a:pt x="19572" y="4065"/>
                      <a:pt x="19628" y="4948"/>
                    </a:cubicBezTo>
                    <a:cubicBezTo>
                      <a:pt x="19645" y="5243"/>
                      <a:pt x="19715" y="5381"/>
                      <a:pt x="20002" y="5474"/>
                    </a:cubicBezTo>
                    <a:cubicBezTo>
                      <a:pt x="20501" y="5637"/>
                      <a:pt x="20728" y="6038"/>
                      <a:pt x="20767" y="6546"/>
                    </a:cubicBezTo>
                    <a:cubicBezTo>
                      <a:pt x="20786" y="6778"/>
                      <a:pt x="20765" y="7014"/>
                      <a:pt x="20763" y="7165"/>
                    </a:cubicBezTo>
                    <a:cubicBezTo>
                      <a:pt x="21332" y="7172"/>
                      <a:pt x="21873" y="7176"/>
                      <a:pt x="22412" y="7189"/>
                    </a:cubicBezTo>
                    <a:cubicBezTo>
                      <a:pt x="22495" y="7191"/>
                      <a:pt x="22601" y="7215"/>
                      <a:pt x="22657" y="7270"/>
                    </a:cubicBezTo>
                    <a:cubicBezTo>
                      <a:pt x="23069" y="7674"/>
                      <a:pt x="23608" y="7653"/>
                      <a:pt x="24119" y="7742"/>
                    </a:cubicBezTo>
                    <a:cubicBezTo>
                      <a:pt x="24861" y="7871"/>
                      <a:pt x="25286" y="8415"/>
                      <a:pt x="25333" y="9197"/>
                    </a:cubicBezTo>
                    <a:cubicBezTo>
                      <a:pt x="25346" y="9392"/>
                      <a:pt x="25412" y="9578"/>
                      <a:pt x="25524" y="9736"/>
                    </a:cubicBezTo>
                    <a:cubicBezTo>
                      <a:pt x="26000" y="10374"/>
                      <a:pt x="25775" y="11654"/>
                      <a:pt x="25098" y="12204"/>
                    </a:cubicBezTo>
                    <a:cubicBezTo>
                      <a:pt x="24939" y="12334"/>
                      <a:pt x="24770" y="12555"/>
                      <a:pt x="24753" y="12748"/>
                    </a:cubicBezTo>
                    <a:cubicBezTo>
                      <a:pt x="24571" y="14824"/>
                      <a:pt x="23547" y="15738"/>
                      <a:pt x="21585" y="16160"/>
                    </a:cubicBezTo>
                    <a:cubicBezTo>
                      <a:pt x="20815" y="16325"/>
                      <a:pt x="20041" y="16455"/>
                      <a:pt x="19178" y="16617"/>
                    </a:cubicBezTo>
                    <a:cubicBezTo>
                      <a:pt x="19691" y="16710"/>
                      <a:pt x="20145" y="16825"/>
                      <a:pt x="20604" y="16868"/>
                    </a:cubicBezTo>
                    <a:cubicBezTo>
                      <a:pt x="20775" y="16884"/>
                      <a:pt x="20945" y="16892"/>
                      <a:pt x="21113" y="16892"/>
                    </a:cubicBezTo>
                    <a:cubicBezTo>
                      <a:pt x="22278" y="16892"/>
                      <a:pt x="23342" y="16505"/>
                      <a:pt x="24255" y="15755"/>
                    </a:cubicBezTo>
                    <a:cubicBezTo>
                      <a:pt x="25087" y="15073"/>
                      <a:pt x="25715" y="14227"/>
                      <a:pt x="25394" y="13019"/>
                    </a:cubicBezTo>
                    <a:cubicBezTo>
                      <a:pt x="25372" y="12932"/>
                      <a:pt x="25468" y="12789"/>
                      <a:pt x="25546" y="12709"/>
                    </a:cubicBezTo>
                    <a:cubicBezTo>
                      <a:pt x="26059" y="12180"/>
                      <a:pt x="26444" y="11594"/>
                      <a:pt x="26486" y="10831"/>
                    </a:cubicBezTo>
                    <a:cubicBezTo>
                      <a:pt x="26514" y="10316"/>
                      <a:pt x="26330" y="9892"/>
                      <a:pt x="25996" y="9511"/>
                    </a:cubicBezTo>
                    <a:cubicBezTo>
                      <a:pt x="25910" y="9417"/>
                      <a:pt x="25838" y="9229"/>
                      <a:pt x="25873" y="9119"/>
                    </a:cubicBezTo>
                    <a:cubicBezTo>
                      <a:pt x="26166" y="8202"/>
                      <a:pt x="25005" y="7296"/>
                      <a:pt x="24235" y="7296"/>
                    </a:cubicBezTo>
                    <a:cubicBezTo>
                      <a:pt x="24189" y="7296"/>
                      <a:pt x="24145" y="7299"/>
                      <a:pt x="24102" y="7306"/>
                    </a:cubicBezTo>
                    <a:cubicBezTo>
                      <a:pt x="24072" y="7310"/>
                      <a:pt x="24040" y="7312"/>
                      <a:pt x="24006" y="7312"/>
                    </a:cubicBezTo>
                    <a:cubicBezTo>
                      <a:pt x="23900" y="7312"/>
                      <a:pt x="23784" y="7289"/>
                      <a:pt x="23710" y="7235"/>
                    </a:cubicBezTo>
                    <a:cubicBezTo>
                      <a:pt x="23287" y="6919"/>
                      <a:pt x="22837" y="6763"/>
                      <a:pt x="22356" y="6763"/>
                    </a:cubicBezTo>
                    <a:cubicBezTo>
                      <a:pt x="22153" y="6763"/>
                      <a:pt x="21944" y="6791"/>
                      <a:pt x="21730" y="6847"/>
                    </a:cubicBezTo>
                    <a:cubicBezTo>
                      <a:pt x="21676" y="6861"/>
                      <a:pt x="21627" y="6868"/>
                      <a:pt x="21582" y="6868"/>
                    </a:cubicBezTo>
                    <a:cubicBezTo>
                      <a:pt x="21391" y="6868"/>
                      <a:pt x="21290" y="6742"/>
                      <a:pt x="21308" y="6522"/>
                    </a:cubicBezTo>
                    <a:cubicBezTo>
                      <a:pt x="21393" y="5466"/>
                      <a:pt x="21189" y="5160"/>
                      <a:pt x="20198" y="4966"/>
                    </a:cubicBezTo>
                    <a:cubicBezTo>
                      <a:pt x="20200" y="4786"/>
                      <a:pt x="20195" y="4600"/>
                      <a:pt x="20206" y="4414"/>
                    </a:cubicBezTo>
                    <a:cubicBezTo>
                      <a:pt x="20273" y="3305"/>
                      <a:pt x="19383" y="2670"/>
                      <a:pt x="18537" y="2651"/>
                    </a:cubicBezTo>
                    <a:cubicBezTo>
                      <a:pt x="18208" y="2644"/>
                      <a:pt x="18084" y="2543"/>
                      <a:pt x="18011" y="2235"/>
                    </a:cubicBezTo>
                    <a:cubicBezTo>
                      <a:pt x="17718" y="981"/>
                      <a:pt x="16770" y="401"/>
                      <a:pt x="15642" y="78"/>
                    </a:cubicBezTo>
                    <a:cubicBezTo>
                      <a:pt x="15454" y="24"/>
                      <a:pt x="15265" y="0"/>
                      <a:pt x="15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8"/>
              <p:cNvSpPr/>
              <p:nvPr/>
            </p:nvSpPr>
            <p:spPr>
              <a:xfrm>
                <a:off x="5767978" y="4140786"/>
                <a:ext cx="450142" cy="457924"/>
              </a:xfrm>
              <a:custGeom>
                <a:avLst/>
                <a:gdLst/>
                <a:ahLst/>
                <a:cxnLst/>
                <a:rect l="l" t="t" r="r" b="b"/>
                <a:pathLst>
                  <a:path w="9256" h="9416" extrusionOk="0">
                    <a:moveTo>
                      <a:pt x="6249" y="1"/>
                    </a:moveTo>
                    <a:cubicBezTo>
                      <a:pt x="6026" y="1"/>
                      <a:pt x="5825" y="114"/>
                      <a:pt x="5696" y="385"/>
                    </a:cubicBezTo>
                    <a:cubicBezTo>
                      <a:pt x="5252" y="178"/>
                      <a:pt x="4853" y="75"/>
                      <a:pt x="4509" y="75"/>
                    </a:cubicBezTo>
                    <a:cubicBezTo>
                      <a:pt x="3823" y="75"/>
                      <a:pt x="3356" y="484"/>
                      <a:pt x="3189" y="1286"/>
                    </a:cubicBezTo>
                    <a:cubicBezTo>
                      <a:pt x="2877" y="1193"/>
                      <a:pt x="2585" y="1146"/>
                      <a:pt x="2314" y="1146"/>
                    </a:cubicBezTo>
                    <a:cubicBezTo>
                      <a:pt x="1453" y="1146"/>
                      <a:pt x="804" y="1621"/>
                      <a:pt x="413" y="2593"/>
                    </a:cubicBezTo>
                    <a:cubicBezTo>
                      <a:pt x="173" y="3185"/>
                      <a:pt x="316" y="3711"/>
                      <a:pt x="831" y="4098"/>
                    </a:cubicBezTo>
                    <a:cubicBezTo>
                      <a:pt x="824" y="4146"/>
                      <a:pt x="831" y="4187"/>
                      <a:pt x="816" y="4202"/>
                    </a:cubicBezTo>
                    <a:cubicBezTo>
                      <a:pt x="93" y="4902"/>
                      <a:pt x="1" y="5387"/>
                      <a:pt x="422" y="6316"/>
                    </a:cubicBezTo>
                    <a:cubicBezTo>
                      <a:pt x="1013" y="7608"/>
                      <a:pt x="2054" y="8407"/>
                      <a:pt x="3343" y="8890"/>
                    </a:cubicBezTo>
                    <a:cubicBezTo>
                      <a:pt x="3966" y="9124"/>
                      <a:pt x="4631" y="9256"/>
                      <a:pt x="5285" y="9403"/>
                    </a:cubicBezTo>
                    <a:cubicBezTo>
                      <a:pt x="5326" y="9412"/>
                      <a:pt x="5368" y="9416"/>
                      <a:pt x="5412" y="9416"/>
                    </a:cubicBezTo>
                    <a:cubicBezTo>
                      <a:pt x="5564" y="9416"/>
                      <a:pt x="5738" y="9371"/>
                      <a:pt x="5956" y="9351"/>
                    </a:cubicBezTo>
                    <a:cubicBezTo>
                      <a:pt x="5792" y="9089"/>
                      <a:pt x="5681" y="8907"/>
                      <a:pt x="5577" y="8739"/>
                    </a:cubicBezTo>
                    <a:lnTo>
                      <a:pt x="3938" y="8962"/>
                    </a:lnTo>
                    <a:lnTo>
                      <a:pt x="3908" y="8791"/>
                    </a:lnTo>
                    <a:lnTo>
                      <a:pt x="5348" y="8496"/>
                    </a:lnTo>
                    <a:lnTo>
                      <a:pt x="5109" y="8000"/>
                    </a:lnTo>
                    <a:lnTo>
                      <a:pt x="2570" y="7561"/>
                    </a:lnTo>
                    <a:lnTo>
                      <a:pt x="2593" y="7400"/>
                    </a:lnTo>
                    <a:cubicBezTo>
                      <a:pt x="2983" y="7446"/>
                      <a:pt x="3373" y="7489"/>
                      <a:pt x="3763" y="7543"/>
                    </a:cubicBezTo>
                    <a:cubicBezTo>
                      <a:pt x="4165" y="7599"/>
                      <a:pt x="4564" y="7667"/>
                      <a:pt x="4971" y="7732"/>
                    </a:cubicBezTo>
                    <a:cubicBezTo>
                      <a:pt x="5094" y="7335"/>
                      <a:pt x="5079" y="7134"/>
                      <a:pt x="4625" y="7052"/>
                    </a:cubicBezTo>
                    <a:cubicBezTo>
                      <a:pt x="3763" y="6900"/>
                      <a:pt x="2916" y="6664"/>
                      <a:pt x="2063" y="6459"/>
                    </a:cubicBezTo>
                    <a:cubicBezTo>
                      <a:pt x="1946" y="6432"/>
                      <a:pt x="1835" y="6381"/>
                      <a:pt x="1721" y="6341"/>
                    </a:cubicBezTo>
                    <a:cubicBezTo>
                      <a:pt x="1734" y="6287"/>
                      <a:pt x="1747" y="6233"/>
                      <a:pt x="1760" y="6181"/>
                    </a:cubicBezTo>
                    <a:lnTo>
                      <a:pt x="4986" y="6891"/>
                    </a:lnTo>
                    <a:cubicBezTo>
                      <a:pt x="5267" y="6497"/>
                      <a:pt x="5096" y="6326"/>
                      <a:pt x="4707" y="6155"/>
                    </a:cubicBezTo>
                    <a:cubicBezTo>
                      <a:pt x="3708" y="5716"/>
                      <a:pt x="2730" y="5233"/>
                      <a:pt x="1743" y="4767"/>
                    </a:cubicBezTo>
                    <a:cubicBezTo>
                      <a:pt x="1760" y="4724"/>
                      <a:pt x="1779" y="4681"/>
                      <a:pt x="1796" y="4637"/>
                    </a:cubicBezTo>
                    <a:lnTo>
                      <a:pt x="5203" y="6155"/>
                    </a:lnTo>
                    <a:cubicBezTo>
                      <a:pt x="5296" y="5935"/>
                      <a:pt x="5369" y="5765"/>
                      <a:pt x="5458" y="5551"/>
                    </a:cubicBezTo>
                    <a:cubicBezTo>
                      <a:pt x="4315" y="4997"/>
                      <a:pt x="3256" y="4332"/>
                      <a:pt x="2046" y="3932"/>
                    </a:cubicBezTo>
                    <a:lnTo>
                      <a:pt x="2169" y="3708"/>
                    </a:lnTo>
                    <a:lnTo>
                      <a:pt x="5605" y="5341"/>
                    </a:lnTo>
                    <a:lnTo>
                      <a:pt x="6112" y="4754"/>
                    </a:lnTo>
                    <a:cubicBezTo>
                      <a:pt x="5688" y="4406"/>
                      <a:pt x="5224" y="4016"/>
                      <a:pt x="4750" y="3639"/>
                    </a:cubicBezTo>
                    <a:cubicBezTo>
                      <a:pt x="4371" y="3340"/>
                      <a:pt x="3971" y="3063"/>
                      <a:pt x="3596" y="2760"/>
                    </a:cubicBezTo>
                    <a:cubicBezTo>
                      <a:pt x="3512" y="2693"/>
                      <a:pt x="3485" y="2556"/>
                      <a:pt x="3431" y="2450"/>
                    </a:cubicBezTo>
                    <a:lnTo>
                      <a:pt x="3431" y="2450"/>
                    </a:lnTo>
                    <a:cubicBezTo>
                      <a:pt x="3535" y="2481"/>
                      <a:pt x="3661" y="2487"/>
                      <a:pt x="3741" y="2548"/>
                    </a:cubicBezTo>
                    <a:cubicBezTo>
                      <a:pt x="4570" y="3200"/>
                      <a:pt x="5382" y="3877"/>
                      <a:pt x="6227" y="4508"/>
                    </a:cubicBezTo>
                    <a:cubicBezTo>
                      <a:pt x="6269" y="4540"/>
                      <a:pt x="6326" y="4551"/>
                      <a:pt x="6393" y="4551"/>
                    </a:cubicBezTo>
                    <a:cubicBezTo>
                      <a:pt x="6526" y="4551"/>
                      <a:pt x="6697" y="4508"/>
                      <a:pt x="6853" y="4503"/>
                    </a:cubicBezTo>
                    <a:lnTo>
                      <a:pt x="3875" y="893"/>
                    </a:lnTo>
                    <a:lnTo>
                      <a:pt x="3934" y="814"/>
                    </a:lnTo>
                    <a:cubicBezTo>
                      <a:pt x="4053" y="913"/>
                      <a:pt x="4191" y="995"/>
                      <a:pt x="4287" y="1110"/>
                    </a:cubicBezTo>
                    <a:cubicBezTo>
                      <a:pt x="4815" y="1740"/>
                      <a:pt x="5328" y="2381"/>
                      <a:pt x="5859" y="3007"/>
                    </a:cubicBezTo>
                    <a:cubicBezTo>
                      <a:pt x="6125" y="3319"/>
                      <a:pt x="6435" y="3594"/>
                      <a:pt x="6699" y="3908"/>
                    </a:cubicBezTo>
                    <a:cubicBezTo>
                      <a:pt x="6871" y="4113"/>
                      <a:pt x="7046" y="4221"/>
                      <a:pt x="7233" y="4221"/>
                    </a:cubicBezTo>
                    <a:cubicBezTo>
                      <a:pt x="7383" y="4221"/>
                      <a:pt x="7540" y="4153"/>
                      <a:pt x="7710" y="4012"/>
                    </a:cubicBezTo>
                    <a:cubicBezTo>
                      <a:pt x="7232" y="3185"/>
                      <a:pt x="6755" y="2357"/>
                      <a:pt x="6277" y="1526"/>
                    </a:cubicBezTo>
                    <a:cubicBezTo>
                      <a:pt x="6296" y="1491"/>
                      <a:pt x="6316" y="1457"/>
                      <a:pt x="6337" y="1424"/>
                    </a:cubicBezTo>
                    <a:cubicBezTo>
                      <a:pt x="6426" y="1493"/>
                      <a:pt x="6547" y="1541"/>
                      <a:pt x="6601" y="1630"/>
                    </a:cubicBezTo>
                    <a:cubicBezTo>
                      <a:pt x="6993" y="2281"/>
                      <a:pt x="7366" y="2944"/>
                      <a:pt x="7755" y="3598"/>
                    </a:cubicBezTo>
                    <a:cubicBezTo>
                      <a:pt x="7879" y="3809"/>
                      <a:pt x="8033" y="3942"/>
                      <a:pt x="8262" y="3942"/>
                    </a:cubicBezTo>
                    <a:cubicBezTo>
                      <a:pt x="8329" y="3942"/>
                      <a:pt x="8403" y="3931"/>
                      <a:pt x="8485" y="3906"/>
                    </a:cubicBezTo>
                    <a:cubicBezTo>
                      <a:pt x="8528" y="3894"/>
                      <a:pt x="8574" y="3888"/>
                      <a:pt x="8623" y="3888"/>
                    </a:cubicBezTo>
                    <a:cubicBezTo>
                      <a:pt x="8786" y="3888"/>
                      <a:pt x="8986" y="3946"/>
                      <a:pt x="9256" y="3973"/>
                    </a:cubicBezTo>
                    <a:cubicBezTo>
                      <a:pt x="8611" y="2821"/>
                      <a:pt x="8037" y="1742"/>
                      <a:pt x="7402" y="699"/>
                    </a:cubicBezTo>
                    <a:cubicBezTo>
                      <a:pt x="7238" y="432"/>
                      <a:pt x="6909" y="227"/>
                      <a:pt x="6614" y="90"/>
                    </a:cubicBezTo>
                    <a:cubicBezTo>
                      <a:pt x="6491" y="33"/>
                      <a:pt x="6367" y="1"/>
                      <a:pt x="62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8"/>
              <p:cNvSpPr/>
              <p:nvPr/>
            </p:nvSpPr>
            <p:spPr>
              <a:xfrm>
                <a:off x="6055883" y="4305358"/>
                <a:ext cx="537924" cy="315576"/>
              </a:xfrm>
              <a:custGeom>
                <a:avLst/>
                <a:gdLst/>
                <a:ahLst/>
                <a:cxnLst/>
                <a:rect l="l" t="t" r="r" b="b"/>
                <a:pathLst>
                  <a:path w="11061" h="6489" extrusionOk="0">
                    <a:moveTo>
                      <a:pt x="6106" y="0"/>
                    </a:moveTo>
                    <a:cubicBezTo>
                      <a:pt x="5620" y="0"/>
                      <a:pt x="5135" y="131"/>
                      <a:pt x="4750" y="415"/>
                    </a:cubicBezTo>
                    <a:cubicBezTo>
                      <a:pt x="4258" y="777"/>
                      <a:pt x="3973" y="1230"/>
                      <a:pt x="3893" y="1836"/>
                    </a:cubicBezTo>
                    <a:cubicBezTo>
                      <a:pt x="3615" y="1762"/>
                      <a:pt x="3382" y="1682"/>
                      <a:pt x="3141" y="1641"/>
                    </a:cubicBezTo>
                    <a:cubicBezTo>
                      <a:pt x="3026" y="1621"/>
                      <a:pt x="2916" y="1612"/>
                      <a:pt x="2810" y="1612"/>
                    </a:cubicBezTo>
                    <a:cubicBezTo>
                      <a:pt x="1978" y="1612"/>
                      <a:pt x="1439" y="2190"/>
                      <a:pt x="928" y="2797"/>
                    </a:cubicBezTo>
                    <a:cubicBezTo>
                      <a:pt x="712" y="3053"/>
                      <a:pt x="539" y="3349"/>
                      <a:pt x="365" y="3637"/>
                    </a:cubicBezTo>
                    <a:cubicBezTo>
                      <a:pt x="38" y="4181"/>
                      <a:pt x="1" y="4763"/>
                      <a:pt x="218" y="5474"/>
                    </a:cubicBezTo>
                    <a:cubicBezTo>
                      <a:pt x="963" y="5196"/>
                      <a:pt x="1678" y="4954"/>
                      <a:pt x="2375" y="4664"/>
                    </a:cubicBezTo>
                    <a:cubicBezTo>
                      <a:pt x="3054" y="4383"/>
                      <a:pt x="3753" y="4295"/>
                      <a:pt x="4459" y="4295"/>
                    </a:cubicBezTo>
                    <a:cubicBezTo>
                      <a:pt x="4746" y="4295"/>
                      <a:pt x="5034" y="4310"/>
                      <a:pt x="5322" y="4332"/>
                    </a:cubicBezTo>
                    <a:cubicBezTo>
                      <a:pt x="6328" y="4406"/>
                      <a:pt x="7322" y="4558"/>
                      <a:pt x="8273" y="4935"/>
                    </a:cubicBezTo>
                    <a:cubicBezTo>
                      <a:pt x="9135" y="5276"/>
                      <a:pt x="9977" y="5634"/>
                      <a:pt x="10544" y="6489"/>
                    </a:cubicBezTo>
                    <a:cubicBezTo>
                      <a:pt x="11060" y="5803"/>
                      <a:pt x="11055" y="5088"/>
                      <a:pt x="10858" y="4371"/>
                    </a:cubicBezTo>
                    <a:cubicBezTo>
                      <a:pt x="10674" y="3707"/>
                      <a:pt x="10323" y="3116"/>
                      <a:pt x="9670" y="2808"/>
                    </a:cubicBezTo>
                    <a:cubicBezTo>
                      <a:pt x="9393" y="2678"/>
                      <a:pt x="9061" y="2611"/>
                      <a:pt x="8754" y="2611"/>
                    </a:cubicBezTo>
                    <a:cubicBezTo>
                      <a:pt x="8496" y="2611"/>
                      <a:pt x="8418" y="2553"/>
                      <a:pt x="8401" y="2310"/>
                    </a:cubicBezTo>
                    <a:cubicBezTo>
                      <a:pt x="8383" y="2016"/>
                      <a:pt x="8342" y="1726"/>
                      <a:pt x="8282" y="1442"/>
                    </a:cubicBezTo>
                    <a:cubicBezTo>
                      <a:pt x="8089" y="540"/>
                      <a:pt x="7094" y="0"/>
                      <a:pt x="610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8"/>
              <p:cNvSpPr/>
              <p:nvPr/>
            </p:nvSpPr>
            <p:spPr>
              <a:xfrm>
                <a:off x="6010168" y="4252154"/>
                <a:ext cx="634508" cy="365279"/>
              </a:xfrm>
              <a:custGeom>
                <a:avLst/>
                <a:gdLst/>
                <a:ahLst/>
                <a:cxnLst/>
                <a:rect l="l" t="t" r="r" b="b"/>
                <a:pathLst>
                  <a:path w="13047" h="7511" extrusionOk="0">
                    <a:moveTo>
                      <a:pt x="7359" y="0"/>
                    </a:moveTo>
                    <a:cubicBezTo>
                      <a:pt x="7331" y="0"/>
                      <a:pt x="7303" y="1"/>
                      <a:pt x="7275" y="2"/>
                    </a:cubicBezTo>
                    <a:cubicBezTo>
                      <a:pt x="6015" y="41"/>
                      <a:pt x="5159" y="680"/>
                      <a:pt x="4640" y="1804"/>
                    </a:cubicBezTo>
                    <a:cubicBezTo>
                      <a:pt x="4592" y="1912"/>
                      <a:pt x="4549" y="2021"/>
                      <a:pt x="4501" y="2127"/>
                    </a:cubicBezTo>
                    <a:cubicBezTo>
                      <a:pt x="4490" y="2152"/>
                      <a:pt x="4464" y="2170"/>
                      <a:pt x="4402" y="2241"/>
                    </a:cubicBezTo>
                    <a:cubicBezTo>
                      <a:pt x="4137" y="1998"/>
                      <a:pt x="3862" y="1913"/>
                      <a:pt x="3583" y="1913"/>
                    </a:cubicBezTo>
                    <a:cubicBezTo>
                      <a:pt x="3210" y="1913"/>
                      <a:pt x="2829" y="2064"/>
                      <a:pt x="2451" y="2189"/>
                    </a:cubicBezTo>
                    <a:cubicBezTo>
                      <a:pt x="1771" y="2412"/>
                      <a:pt x="1156" y="2768"/>
                      <a:pt x="775" y="3395"/>
                    </a:cubicBezTo>
                    <a:cubicBezTo>
                      <a:pt x="331" y="4129"/>
                      <a:pt x="0" y="5504"/>
                      <a:pt x="714" y="6122"/>
                    </a:cubicBezTo>
                    <a:cubicBezTo>
                      <a:pt x="718" y="5885"/>
                      <a:pt x="680" y="5663"/>
                      <a:pt x="729" y="5463"/>
                    </a:cubicBezTo>
                    <a:cubicBezTo>
                      <a:pt x="1054" y="4132"/>
                      <a:pt x="1857" y="3140"/>
                      <a:pt x="3061" y="2545"/>
                    </a:cubicBezTo>
                    <a:cubicBezTo>
                      <a:pt x="3340" y="2408"/>
                      <a:pt x="3683" y="2402"/>
                      <a:pt x="4040" y="2402"/>
                    </a:cubicBezTo>
                    <a:cubicBezTo>
                      <a:pt x="4076" y="2402"/>
                      <a:pt x="4113" y="2402"/>
                      <a:pt x="4149" y="2402"/>
                    </a:cubicBezTo>
                    <a:cubicBezTo>
                      <a:pt x="4309" y="2402"/>
                      <a:pt x="4470" y="2401"/>
                      <a:pt x="4629" y="2388"/>
                    </a:cubicBezTo>
                    <a:cubicBezTo>
                      <a:pt x="4994" y="1489"/>
                      <a:pt x="5917" y="792"/>
                      <a:pt x="6864" y="792"/>
                    </a:cubicBezTo>
                    <a:cubicBezTo>
                      <a:pt x="6960" y="792"/>
                      <a:pt x="7055" y="799"/>
                      <a:pt x="7150" y="814"/>
                    </a:cubicBezTo>
                    <a:cubicBezTo>
                      <a:pt x="8869" y="1076"/>
                      <a:pt x="9427" y="1644"/>
                      <a:pt x="9655" y="3348"/>
                    </a:cubicBezTo>
                    <a:cubicBezTo>
                      <a:pt x="11525" y="3525"/>
                      <a:pt x="12435" y="5145"/>
                      <a:pt x="11937" y="7510"/>
                    </a:cubicBezTo>
                    <a:cubicBezTo>
                      <a:pt x="13046" y="6024"/>
                      <a:pt x="12885" y="4424"/>
                      <a:pt x="11402" y="3458"/>
                    </a:cubicBezTo>
                    <a:cubicBezTo>
                      <a:pt x="11136" y="3285"/>
                      <a:pt x="10739" y="3283"/>
                      <a:pt x="10398" y="3263"/>
                    </a:cubicBezTo>
                    <a:cubicBezTo>
                      <a:pt x="10174" y="3248"/>
                      <a:pt x="10073" y="3220"/>
                      <a:pt x="10096" y="2971"/>
                    </a:cubicBezTo>
                    <a:cubicBezTo>
                      <a:pt x="10240" y="1391"/>
                      <a:pt x="8949" y="0"/>
                      <a:pt x="73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8"/>
              <p:cNvSpPr/>
              <p:nvPr/>
            </p:nvSpPr>
            <p:spPr>
              <a:xfrm>
                <a:off x="6086083" y="4561700"/>
                <a:ext cx="463516" cy="67648"/>
              </a:xfrm>
              <a:custGeom>
                <a:avLst/>
                <a:gdLst/>
                <a:ahLst/>
                <a:cxnLst/>
                <a:rect l="l" t="t" r="r" b="b"/>
                <a:pathLst>
                  <a:path w="9531" h="1391" extrusionOk="0">
                    <a:moveTo>
                      <a:pt x="3033" y="0"/>
                    </a:moveTo>
                    <a:cubicBezTo>
                      <a:pt x="1764" y="0"/>
                      <a:pt x="645" y="157"/>
                      <a:pt x="0" y="502"/>
                    </a:cubicBezTo>
                    <a:cubicBezTo>
                      <a:pt x="407" y="467"/>
                      <a:pt x="820" y="467"/>
                      <a:pt x="1217" y="389"/>
                    </a:cubicBezTo>
                    <a:cubicBezTo>
                      <a:pt x="1420" y="350"/>
                      <a:pt x="1618" y="332"/>
                      <a:pt x="1813" y="332"/>
                    </a:cubicBezTo>
                    <a:cubicBezTo>
                      <a:pt x="2467" y="332"/>
                      <a:pt x="3081" y="533"/>
                      <a:pt x="3687" y="805"/>
                    </a:cubicBezTo>
                    <a:cubicBezTo>
                      <a:pt x="3954" y="926"/>
                      <a:pt x="4207" y="1093"/>
                      <a:pt x="4484" y="1171"/>
                    </a:cubicBezTo>
                    <a:cubicBezTo>
                      <a:pt x="4671" y="1223"/>
                      <a:pt x="4886" y="1280"/>
                      <a:pt x="5082" y="1280"/>
                    </a:cubicBezTo>
                    <a:cubicBezTo>
                      <a:pt x="5166" y="1280"/>
                      <a:pt x="5247" y="1270"/>
                      <a:pt x="5320" y="1244"/>
                    </a:cubicBezTo>
                    <a:cubicBezTo>
                      <a:pt x="5927" y="1032"/>
                      <a:pt x="6527" y="932"/>
                      <a:pt x="7125" y="932"/>
                    </a:cubicBezTo>
                    <a:cubicBezTo>
                      <a:pt x="7843" y="932"/>
                      <a:pt x="8556" y="1076"/>
                      <a:pt x="9269" y="1344"/>
                    </a:cubicBezTo>
                    <a:cubicBezTo>
                      <a:pt x="9332" y="1367"/>
                      <a:pt x="9402" y="1368"/>
                      <a:pt x="9531" y="1391"/>
                    </a:cubicBezTo>
                    <a:cubicBezTo>
                      <a:pt x="8214" y="532"/>
                      <a:pt x="5370" y="0"/>
                      <a:pt x="30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8"/>
              <p:cNvSpPr/>
              <p:nvPr/>
            </p:nvSpPr>
            <p:spPr>
              <a:xfrm>
                <a:off x="6176686" y="4527803"/>
                <a:ext cx="364160" cy="81216"/>
              </a:xfrm>
              <a:custGeom>
                <a:avLst/>
                <a:gdLst/>
                <a:ahLst/>
                <a:cxnLst/>
                <a:rect l="l" t="t" r="r" b="b"/>
                <a:pathLst>
                  <a:path w="7488" h="1670" extrusionOk="0">
                    <a:moveTo>
                      <a:pt x="2129" y="1"/>
                    </a:moveTo>
                    <a:cubicBezTo>
                      <a:pt x="1280" y="1"/>
                      <a:pt x="516" y="125"/>
                      <a:pt x="1" y="408"/>
                    </a:cubicBezTo>
                    <a:cubicBezTo>
                      <a:pt x="284" y="398"/>
                      <a:pt x="566" y="392"/>
                      <a:pt x="846" y="392"/>
                    </a:cubicBezTo>
                    <a:cubicBezTo>
                      <a:pt x="3149" y="392"/>
                      <a:pt x="5342" y="752"/>
                      <a:pt x="7487" y="1670"/>
                    </a:cubicBezTo>
                    <a:cubicBezTo>
                      <a:pt x="6698" y="716"/>
                      <a:pt x="4166" y="1"/>
                      <a:pt x="21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28" name="Google Shape;928;p8"/>
            <p:cNvSpPr/>
            <p:nvPr/>
          </p:nvSpPr>
          <p:spPr>
            <a:xfrm>
              <a:off x="6605868" y="4576727"/>
              <a:ext cx="221716" cy="47465"/>
            </a:xfrm>
            <a:custGeom>
              <a:avLst/>
              <a:gdLst/>
              <a:ahLst/>
              <a:cxnLst/>
              <a:rect l="l" t="t" r="r" b="b"/>
              <a:pathLst>
                <a:path w="4559" h="976" extrusionOk="0">
                  <a:moveTo>
                    <a:pt x="4558" y="0"/>
                  </a:moveTo>
                  <a:cubicBezTo>
                    <a:pt x="3003" y="149"/>
                    <a:pt x="1444" y="285"/>
                    <a:pt x="0" y="944"/>
                  </a:cubicBezTo>
                  <a:cubicBezTo>
                    <a:pt x="236" y="965"/>
                    <a:pt x="470" y="975"/>
                    <a:pt x="701" y="975"/>
                  </a:cubicBezTo>
                  <a:cubicBezTo>
                    <a:pt x="2061" y="975"/>
                    <a:pt x="3340" y="623"/>
                    <a:pt x="45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9" name="Google Shape;929;p8"/>
          <p:cNvGrpSpPr/>
          <p:nvPr/>
        </p:nvGrpSpPr>
        <p:grpSpPr>
          <a:xfrm flipH="1">
            <a:off x="7845297" y="274623"/>
            <a:ext cx="1060384" cy="662697"/>
            <a:chOff x="5660792" y="3822389"/>
            <a:chExt cx="1353394" cy="845816"/>
          </a:xfrm>
        </p:grpSpPr>
        <p:sp>
          <p:nvSpPr>
            <p:cNvPr id="930" name="Google Shape;930;p8"/>
            <p:cNvSpPr/>
            <p:nvPr/>
          </p:nvSpPr>
          <p:spPr>
            <a:xfrm>
              <a:off x="5660792" y="3822389"/>
              <a:ext cx="1353394" cy="845816"/>
            </a:xfrm>
            <a:custGeom>
              <a:avLst/>
              <a:gdLst/>
              <a:ahLst/>
              <a:cxnLst/>
              <a:rect l="l" t="t" r="r" b="b"/>
              <a:pathLst>
                <a:path w="27829" h="17392" extrusionOk="0">
                  <a:moveTo>
                    <a:pt x="16246" y="1825"/>
                  </a:moveTo>
                  <a:cubicBezTo>
                    <a:pt x="16289" y="1825"/>
                    <a:pt x="16334" y="1826"/>
                    <a:pt x="16378" y="1828"/>
                  </a:cubicBezTo>
                  <a:cubicBezTo>
                    <a:pt x="17445" y="1880"/>
                    <a:pt x="17993" y="2662"/>
                    <a:pt x="18056" y="3716"/>
                  </a:cubicBezTo>
                  <a:cubicBezTo>
                    <a:pt x="19604" y="3755"/>
                    <a:pt x="20299" y="4474"/>
                    <a:pt x="20175" y="5858"/>
                  </a:cubicBezTo>
                  <a:cubicBezTo>
                    <a:pt x="20186" y="5869"/>
                    <a:pt x="20193" y="5886"/>
                    <a:pt x="20204" y="5890"/>
                  </a:cubicBezTo>
                  <a:cubicBezTo>
                    <a:pt x="20303" y="5910"/>
                    <a:pt x="20401" y="5933"/>
                    <a:pt x="20500" y="5947"/>
                  </a:cubicBezTo>
                  <a:cubicBezTo>
                    <a:pt x="21001" y="6016"/>
                    <a:pt x="21349" y="6393"/>
                    <a:pt x="21360" y="6891"/>
                  </a:cubicBezTo>
                  <a:cubicBezTo>
                    <a:pt x="21364" y="7098"/>
                    <a:pt x="21353" y="7302"/>
                    <a:pt x="21347" y="7508"/>
                  </a:cubicBezTo>
                  <a:cubicBezTo>
                    <a:pt x="21339" y="7845"/>
                    <a:pt x="21352" y="7974"/>
                    <a:pt x="21492" y="7974"/>
                  </a:cubicBezTo>
                  <a:cubicBezTo>
                    <a:pt x="21569" y="7974"/>
                    <a:pt x="21684" y="7935"/>
                    <a:pt x="21854" y="7871"/>
                  </a:cubicBezTo>
                  <a:cubicBezTo>
                    <a:pt x="22137" y="7765"/>
                    <a:pt x="22431" y="7687"/>
                    <a:pt x="22714" y="7687"/>
                  </a:cubicBezTo>
                  <a:cubicBezTo>
                    <a:pt x="23002" y="7687"/>
                    <a:pt x="23278" y="7767"/>
                    <a:pt x="23519" y="7980"/>
                  </a:cubicBezTo>
                  <a:cubicBezTo>
                    <a:pt x="23753" y="8186"/>
                    <a:pt x="23945" y="8251"/>
                    <a:pt x="24201" y="8251"/>
                  </a:cubicBezTo>
                  <a:cubicBezTo>
                    <a:pt x="24222" y="8251"/>
                    <a:pt x="24244" y="8251"/>
                    <a:pt x="24266" y="8250"/>
                  </a:cubicBezTo>
                  <a:cubicBezTo>
                    <a:pt x="24300" y="8248"/>
                    <a:pt x="24334" y="8248"/>
                    <a:pt x="24368" y="8248"/>
                  </a:cubicBezTo>
                  <a:cubicBezTo>
                    <a:pt x="24496" y="8248"/>
                    <a:pt x="24626" y="8257"/>
                    <a:pt x="24747" y="8287"/>
                  </a:cubicBezTo>
                  <a:cubicBezTo>
                    <a:pt x="25214" y="8400"/>
                    <a:pt x="25706" y="8560"/>
                    <a:pt x="25797" y="9093"/>
                  </a:cubicBezTo>
                  <a:cubicBezTo>
                    <a:pt x="25881" y="9586"/>
                    <a:pt x="25916" y="10032"/>
                    <a:pt x="26225" y="10494"/>
                  </a:cubicBezTo>
                  <a:cubicBezTo>
                    <a:pt x="26619" y="11085"/>
                    <a:pt x="26132" y="12092"/>
                    <a:pt x="25452" y="12464"/>
                  </a:cubicBezTo>
                  <a:cubicBezTo>
                    <a:pt x="25333" y="12529"/>
                    <a:pt x="25180" y="12730"/>
                    <a:pt x="25205" y="12834"/>
                  </a:cubicBezTo>
                  <a:cubicBezTo>
                    <a:pt x="25398" y="13724"/>
                    <a:pt x="25030" y="14428"/>
                    <a:pt x="24515" y="15093"/>
                  </a:cubicBezTo>
                  <a:cubicBezTo>
                    <a:pt x="24469" y="15154"/>
                    <a:pt x="24389" y="15218"/>
                    <a:pt x="24315" y="15229"/>
                  </a:cubicBezTo>
                  <a:cubicBezTo>
                    <a:pt x="23428" y="15366"/>
                    <a:pt x="22538" y="15491"/>
                    <a:pt x="21650" y="15626"/>
                  </a:cubicBezTo>
                  <a:cubicBezTo>
                    <a:pt x="21037" y="15719"/>
                    <a:pt x="20425" y="15822"/>
                    <a:pt x="19818" y="15918"/>
                  </a:cubicBezTo>
                  <a:cubicBezTo>
                    <a:pt x="19801" y="15573"/>
                    <a:pt x="19991" y="15437"/>
                    <a:pt x="20299" y="15344"/>
                  </a:cubicBezTo>
                  <a:cubicBezTo>
                    <a:pt x="21334" y="15030"/>
                    <a:pt x="22360" y="14686"/>
                    <a:pt x="23387" y="14348"/>
                  </a:cubicBezTo>
                  <a:cubicBezTo>
                    <a:pt x="23519" y="14305"/>
                    <a:pt x="23642" y="14238"/>
                    <a:pt x="23768" y="14183"/>
                  </a:cubicBezTo>
                  <a:cubicBezTo>
                    <a:pt x="23755" y="14149"/>
                    <a:pt x="23740" y="14118"/>
                    <a:pt x="23725" y="14084"/>
                  </a:cubicBezTo>
                  <a:lnTo>
                    <a:pt x="20033" y="15184"/>
                  </a:lnTo>
                  <a:cubicBezTo>
                    <a:pt x="20048" y="14651"/>
                    <a:pt x="20098" y="14248"/>
                    <a:pt x="20691" y="14004"/>
                  </a:cubicBezTo>
                  <a:cubicBezTo>
                    <a:pt x="22142" y="13410"/>
                    <a:pt x="23556" y="12724"/>
                    <a:pt x="24985" y="12074"/>
                  </a:cubicBezTo>
                  <a:cubicBezTo>
                    <a:pt x="24909" y="12029"/>
                    <a:pt x="24828" y="12006"/>
                    <a:pt x="24752" y="12006"/>
                  </a:cubicBezTo>
                  <a:cubicBezTo>
                    <a:pt x="24703" y="12006"/>
                    <a:pt x="24656" y="12016"/>
                    <a:pt x="24614" y="12035"/>
                  </a:cubicBezTo>
                  <a:cubicBezTo>
                    <a:pt x="23213" y="12665"/>
                    <a:pt x="21815" y="13304"/>
                    <a:pt x="20414" y="13934"/>
                  </a:cubicBezTo>
                  <a:cubicBezTo>
                    <a:pt x="20331" y="13973"/>
                    <a:pt x="20225" y="13967"/>
                    <a:pt x="20141" y="13980"/>
                  </a:cubicBezTo>
                  <a:cubicBezTo>
                    <a:pt x="19922" y="13577"/>
                    <a:pt x="19868" y="13246"/>
                    <a:pt x="20381" y="13079"/>
                  </a:cubicBezTo>
                  <a:cubicBezTo>
                    <a:pt x="20448" y="13057"/>
                    <a:pt x="20500" y="12992"/>
                    <a:pt x="20559" y="12951"/>
                  </a:cubicBezTo>
                  <a:cubicBezTo>
                    <a:pt x="21553" y="12274"/>
                    <a:pt x="22549" y="11602"/>
                    <a:pt x="23540" y="10920"/>
                  </a:cubicBezTo>
                  <a:cubicBezTo>
                    <a:pt x="23631" y="10857"/>
                    <a:pt x="23685" y="10736"/>
                    <a:pt x="23755" y="10643"/>
                  </a:cubicBezTo>
                  <a:lnTo>
                    <a:pt x="23651" y="10543"/>
                  </a:lnTo>
                  <a:cubicBezTo>
                    <a:pt x="23527" y="10626"/>
                    <a:pt x="23398" y="10708"/>
                    <a:pt x="23274" y="10793"/>
                  </a:cubicBezTo>
                  <a:cubicBezTo>
                    <a:pt x="22287" y="11477"/>
                    <a:pt x="21310" y="12178"/>
                    <a:pt x="20312" y="12843"/>
                  </a:cubicBezTo>
                  <a:lnTo>
                    <a:pt x="20310" y="12843"/>
                  </a:lnTo>
                  <a:cubicBezTo>
                    <a:pt x="20101" y="12983"/>
                    <a:pt x="19977" y="13059"/>
                    <a:pt x="19872" y="13059"/>
                  </a:cubicBezTo>
                  <a:cubicBezTo>
                    <a:pt x="19728" y="13059"/>
                    <a:pt x="19624" y="12914"/>
                    <a:pt x="19389" y="12590"/>
                  </a:cubicBezTo>
                  <a:cubicBezTo>
                    <a:pt x="20516" y="11726"/>
                    <a:pt x="21622" y="10884"/>
                    <a:pt x="22718" y="10032"/>
                  </a:cubicBezTo>
                  <a:cubicBezTo>
                    <a:pt x="22809" y="9963"/>
                    <a:pt x="22845" y="9823"/>
                    <a:pt x="22904" y="9718"/>
                  </a:cubicBezTo>
                  <a:lnTo>
                    <a:pt x="22785" y="9645"/>
                  </a:lnTo>
                  <a:lnTo>
                    <a:pt x="19255" y="12460"/>
                  </a:lnTo>
                  <a:lnTo>
                    <a:pt x="18636" y="11971"/>
                  </a:lnTo>
                  <a:cubicBezTo>
                    <a:pt x="19138" y="11511"/>
                    <a:pt x="19589" y="11067"/>
                    <a:pt x="20071" y="10662"/>
                  </a:cubicBezTo>
                  <a:cubicBezTo>
                    <a:pt x="20500" y="10297"/>
                    <a:pt x="20972" y="9983"/>
                    <a:pt x="21408" y="9625"/>
                  </a:cubicBezTo>
                  <a:cubicBezTo>
                    <a:pt x="21477" y="9567"/>
                    <a:pt x="21457" y="9398"/>
                    <a:pt x="21498" y="9166"/>
                  </a:cubicBezTo>
                  <a:lnTo>
                    <a:pt x="21498" y="9166"/>
                  </a:lnTo>
                  <a:cubicBezTo>
                    <a:pt x="20598" y="9955"/>
                    <a:pt x="19805" y="10649"/>
                    <a:pt x="19015" y="11347"/>
                  </a:cubicBezTo>
                  <a:cubicBezTo>
                    <a:pt x="18651" y="11671"/>
                    <a:pt x="18490" y="11791"/>
                    <a:pt x="18214" y="11791"/>
                  </a:cubicBezTo>
                  <a:cubicBezTo>
                    <a:pt x="18080" y="11791"/>
                    <a:pt x="17918" y="11763"/>
                    <a:pt x="17692" y="11715"/>
                  </a:cubicBezTo>
                  <a:cubicBezTo>
                    <a:pt x="18710" y="10582"/>
                    <a:pt x="19701" y="9480"/>
                    <a:pt x="20691" y="8378"/>
                  </a:cubicBezTo>
                  <a:lnTo>
                    <a:pt x="20691" y="8378"/>
                  </a:lnTo>
                  <a:cubicBezTo>
                    <a:pt x="19431" y="9140"/>
                    <a:pt x="18703" y="10429"/>
                    <a:pt x="17594" y="11533"/>
                  </a:cubicBezTo>
                  <a:cubicBezTo>
                    <a:pt x="17599" y="11057"/>
                    <a:pt x="17482" y="10650"/>
                    <a:pt x="17629" y="10396"/>
                  </a:cubicBezTo>
                  <a:cubicBezTo>
                    <a:pt x="18285" y="9240"/>
                    <a:pt x="19017" y="8127"/>
                    <a:pt x="19721" y="6999"/>
                  </a:cubicBezTo>
                  <a:cubicBezTo>
                    <a:pt x="19801" y="6873"/>
                    <a:pt x="19885" y="6746"/>
                    <a:pt x="19966" y="6620"/>
                  </a:cubicBezTo>
                  <a:lnTo>
                    <a:pt x="19816" y="6509"/>
                  </a:lnTo>
                  <a:cubicBezTo>
                    <a:pt x="19556" y="6891"/>
                    <a:pt x="19298" y="7274"/>
                    <a:pt x="19039" y="7659"/>
                  </a:cubicBezTo>
                  <a:cubicBezTo>
                    <a:pt x="18746" y="8095"/>
                    <a:pt x="18445" y="8532"/>
                    <a:pt x="18166" y="8974"/>
                  </a:cubicBezTo>
                  <a:cubicBezTo>
                    <a:pt x="17887" y="9415"/>
                    <a:pt x="17629" y="9872"/>
                    <a:pt x="17296" y="10429"/>
                  </a:cubicBezTo>
                  <a:cubicBezTo>
                    <a:pt x="17157" y="10097"/>
                    <a:pt x="16915" y="9797"/>
                    <a:pt x="16988" y="9641"/>
                  </a:cubicBezTo>
                  <a:cubicBezTo>
                    <a:pt x="17508" y="8499"/>
                    <a:pt x="18095" y="7386"/>
                    <a:pt x="18651" y="6258"/>
                  </a:cubicBezTo>
                  <a:cubicBezTo>
                    <a:pt x="18703" y="6154"/>
                    <a:pt x="18683" y="6011"/>
                    <a:pt x="18697" y="5886"/>
                  </a:cubicBezTo>
                  <a:lnTo>
                    <a:pt x="18575" y="5877"/>
                  </a:lnTo>
                  <a:lnTo>
                    <a:pt x="16692" y="9597"/>
                  </a:lnTo>
                  <a:cubicBezTo>
                    <a:pt x="16534" y="9247"/>
                    <a:pt x="16051" y="9223"/>
                    <a:pt x="16237" y="8755"/>
                  </a:cubicBezTo>
                  <a:cubicBezTo>
                    <a:pt x="16696" y="7601"/>
                    <a:pt x="17133" y="6438"/>
                    <a:pt x="17571" y="5277"/>
                  </a:cubicBezTo>
                  <a:cubicBezTo>
                    <a:pt x="17607" y="5184"/>
                    <a:pt x="17577" y="5067"/>
                    <a:pt x="17579" y="4963"/>
                  </a:cubicBezTo>
                  <a:lnTo>
                    <a:pt x="17452" y="4937"/>
                  </a:lnTo>
                  <a:lnTo>
                    <a:pt x="15949" y="8855"/>
                  </a:lnTo>
                  <a:lnTo>
                    <a:pt x="15291" y="8593"/>
                  </a:lnTo>
                  <a:cubicBezTo>
                    <a:pt x="15522" y="7226"/>
                    <a:pt x="15758" y="5875"/>
                    <a:pt x="15970" y="4520"/>
                  </a:cubicBezTo>
                  <a:cubicBezTo>
                    <a:pt x="15988" y="4396"/>
                    <a:pt x="15862" y="4247"/>
                    <a:pt x="15793" y="4093"/>
                  </a:cubicBezTo>
                  <a:cubicBezTo>
                    <a:pt x="15559" y="5650"/>
                    <a:pt x="15336" y="7124"/>
                    <a:pt x="15111" y="8625"/>
                  </a:cubicBezTo>
                  <a:lnTo>
                    <a:pt x="14526" y="8489"/>
                  </a:lnTo>
                  <a:cubicBezTo>
                    <a:pt x="14557" y="7213"/>
                    <a:pt x="14678" y="5968"/>
                    <a:pt x="14619" y="4717"/>
                  </a:cubicBezTo>
                  <a:lnTo>
                    <a:pt x="14619" y="4717"/>
                  </a:lnTo>
                  <a:cubicBezTo>
                    <a:pt x="14526" y="4764"/>
                    <a:pt x="14496" y="4814"/>
                    <a:pt x="14492" y="4864"/>
                  </a:cubicBezTo>
                  <a:cubicBezTo>
                    <a:pt x="14420" y="5947"/>
                    <a:pt x="14331" y="7029"/>
                    <a:pt x="14290" y="8112"/>
                  </a:cubicBezTo>
                  <a:cubicBezTo>
                    <a:pt x="14276" y="8480"/>
                    <a:pt x="14131" y="8585"/>
                    <a:pt x="13862" y="8585"/>
                  </a:cubicBezTo>
                  <a:cubicBezTo>
                    <a:pt x="13806" y="8585"/>
                    <a:pt x="13745" y="8581"/>
                    <a:pt x="13679" y="8573"/>
                  </a:cubicBezTo>
                  <a:cubicBezTo>
                    <a:pt x="13381" y="7233"/>
                    <a:pt x="13090" y="5907"/>
                    <a:pt x="12787" y="4585"/>
                  </a:cubicBezTo>
                  <a:cubicBezTo>
                    <a:pt x="12772" y="4520"/>
                    <a:pt x="12655" y="4480"/>
                    <a:pt x="12584" y="4427"/>
                  </a:cubicBezTo>
                  <a:cubicBezTo>
                    <a:pt x="12560" y="4515"/>
                    <a:pt x="12499" y="4610"/>
                    <a:pt x="12517" y="4686"/>
                  </a:cubicBezTo>
                  <a:cubicBezTo>
                    <a:pt x="12803" y="5832"/>
                    <a:pt x="13108" y="6977"/>
                    <a:pt x="13391" y="8125"/>
                  </a:cubicBezTo>
                  <a:cubicBezTo>
                    <a:pt x="13528" y="8686"/>
                    <a:pt x="13511" y="8692"/>
                    <a:pt x="12881" y="8930"/>
                  </a:cubicBezTo>
                  <a:cubicBezTo>
                    <a:pt x="12673" y="8322"/>
                    <a:pt x="12467" y="7716"/>
                    <a:pt x="12255" y="7107"/>
                  </a:cubicBezTo>
                  <a:cubicBezTo>
                    <a:pt x="12043" y="6499"/>
                    <a:pt x="11824" y="5892"/>
                    <a:pt x="11609" y="5284"/>
                  </a:cubicBezTo>
                  <a:lnTo>
                    <a:pt x="11469" y="5310"/>
                  </a:lnTo>
                  <a:cubicBezTo>
                    <a:pt x="11479" y="5425"/>
                    <a:pt x="11465" y="5548"/>
                    <a:pt x="11503" y="5654"/>
                  </a:cubicBezTo>
                  <a:cubicBezTo>
                    <a:pt x="11843" y="6633"/>
                    <a:pt x="12203" y="7605"/>
                    <a:pt x="12534" y="8586"/>
                  </a:cubicBezTo>
                  <a:cubicBezTo>
                    <a:pt x="12716" y="9127"/>
                    <a:pt x="12651" y="9229"/>
                    <a:pt x="12075" y="9524"/>
                  </a:cubicBezTo>
                  <a:cubicBezTo>
                    <a:pt x="11623" y="8396"/>
                    <a:pt x="11177" y="7269"/>
                    <a:pt x="10717" y="6148"/>
                  </a:cubicBezTo>
                  <a:cubicBezTo>
                    <a:pt x="10676" y="6046"/>
                    <a:pt x="10540" y="5983"/>
                    <a:pt x="10447" y="5903"/>
                  </a:cubicBezTo>
                  <a:lnTo>
                    <a:pt x="10367" y="5996"/>
                  </a:lnTo>
                  <a:cubicBezTo>
                    <a:pt x="10497" y="6250"/>
                    <a:pt x="10648" y="6499"/>
                    <a:pt x="10756" y="6765"/>
                  </a:cubicBezTo>
                  <a:cubicBezTo>
                    <a:pt x="11105" y="7616"/>
                    <a:pt x="11408" y="8489"/>
                    <a:pt x="11794" y="9326"/>
                  </a:cubicBezTo>
                  <a:cubicBezTo>
                    <a:pt x="11999" y="9768"/>
                    <a:pt x="11863" y="10048"/>
                    <a:pt x="11581" y="10375"/>
                  </a:cubicBezTo>
                  <a:cubicBezTo>
                    <a:pt x="11090" y="9420"/>
                    <a:pt x="10579" y="8514"/>
                    <a:pt x="10156" y="7566"/>
                  </a:cubicBezTo>
                  <a:cubicBezTo>
                    <a:pt x="9953" y="7112"/>
                    <a:pt x="9821" y="6587"/>
                    <a:pt x="9817" y="6091"/>
                  </a:cubicBezTo>
                  <a:cubicBezTo>
                    <a:pt x="9808" y="5034"/>
                    <a:pt x="10473" y="4408"/>
                    <a:pt x="11462" y="4408"/>
                  </a:cubicBezTo>
                  <a:cubicBezTo>
                    <a:pt x="11513" y="4408"/>
                    <a:pt x="11565" y="4409"/>
                    <a:pt x="11618" y="4413"/>
                  </a:cubicBezTo>
                  <a:cubicBezTo>
                    <a:pt x="11619" y="4413"/>
                    <a:pt x="11621" y="4413"/>
                    <a:pt x="11623" y="4413"/>
                  </a:cubicBezTo>
                  <a:cubicBezTo>
                    <a:pt x="11696" y="4413"/>
                    <a:pt x="11830" y="4331"/>
                    <a:pt x="11839" y="4273"/>
                  </a:cubicBezTo>
                  <a:cubicBezTo>
                    <a:pt x="11973" y="3433"/>
                    <a:pt x="12690" y="3296"/>
                    <a:pt x="13312" y="3088"/>
                  </a:cubicBezTo>
                  <a:cubicBezTo>
                    <a:pt x="13330" y="3082"/>
                    <a:pt x="13348" y="3079"/>
                    <a:pt x="13367" y="3079"/>
                  </a:cubicBezTo>
                  <a:cubicBezTo>
                    <a:pt x="13519" y="3079"/>
                    <a:pt x="13730" y="3246"/>
                    <a:pt x="13900" y="3335"/>
                  </a:cubicBezTo>
                  <a:cubicBezTo>
                    <a:pt x="13980" y="3376"/>
                    <a:pt x="14035" y="3458"/>
                    <a:pt x="14167" y="3582"/>
                  </a:cubicBezTo>
                  <a:cubicBezTo>
                    <a:pt x="14458" y="2431"/>
                    <a:pt x="15217" y="1825"/>
                    <a:pt x="16246" y="1825"/>
                  </a:cubicBezTo>
                  <a:close/>
                  <a:moveTo>
                    <a:pt x="8454" y="6548"/>
                  </a:moveTo>
                  <a:cubicBezTo>
                    <a:pt x="8572" y="6548"/>
                    <a:pt x="8695" y="6580"/>
                    <a:pt x="8818" y="6637"/>
                  </a:cubicBezTo>
                  <a:cubicBezTo>
                    <a:pt x="9115" y="6774"/>
                    <a:pt x="9444" y="6979"/>
                    <a:pt x="9606" y="7246"/>
                  </a:cubicBezTo>
                  <a:cubicBezTo>
                    <a:pt x="10241" y="8289"/>
                    <a:pt x="10815" y="9368"/>
                    <a:pt x="11460" y="10520"/>
                  </a:cubicBezTo>
                  <a:cubicBezTo>
                    <a:pt x="11191" y="10493"/>
                    <a:pt x="10992" y="10435"/>
                    <a:pt x="10828" y="10435"/>
                  </a:cubicBezTo>
                  <a:cubicBezTo>
                    <a:pt x="10779" y="10435"/>
                    <a:pt x="10733" y="10441"/>
                    <a:pt x="10689" y="10453"/>
                  </a:cubicBezTo>
                  <a:cubicBezTo>
                    <a:pt x="10607" y="10478"/>
                    <a:pt x="10534" y="10489"/>
                    <a:pt x="10466" y="10489"/>
                  </a:cubicBezTo>
                  <a:cubicBezTo>
                    <a:pt x="10238" y="10489"/>
                    <a:pt x="10085" y="10356"/>
                    <a:pt x="9959" y="10145"/>
                  </a:cubicBezTo>
                  <a:cubicBezTo>
                    <a:pt x="9570" y="9491"/>
                    <a:pt x="9197" y="8828"/>
                    <a:pt x="8807" y="8177"/>
                  </a:cubicBezTo>
                  <a:cubicBezTo>
                    <a:pt x="8751" y="8088"/>
                    <a:pt x="8630" y="8040"/>
                    <a:pt x="8541" y="7971"/>
                  </a:cubicBezTo>
                  <a:cubicBezTo>
                    <a:pt x="8520" y="8004"/>
                    <a:pt x="8502" y="8038"/>
                    <a:pt x="8481" y="8073"/>
                  </a:cubicBezTo>
                  <a:cubicBezTo>
                    <a:pt x="8961" y="8904"/>
                    <a:pt x="9438" y="9732"/>
                    <a:pt x="9914" y="10559"/>
                  </a:cubicBezTo>
                  <a:cubicBezTo>
                    <a:pt x="9744" y="10700"/>
                    <a:pt x="9587" y="10768"/>
                    <a:pt x="9438" y="10768"/>
                  </a:cubicBezTo>
                  <a:cubicBezTo>
                    <a:pt x="9250" y="10768"/>
                    <a:pt x="9076" y="10660"/>
                    <a:pt x="8905" y="10455"/>
                  </a:cubicBezTo>
                  <a:cubicBezTo>
                    <a:pt x="8641" y="10141"/>
                    <a:pt x="8331" y="9866"/>
                    <a:pt x="8065" y="9554"/>
                  </a:cubicBezTo>
                  <a:cubicBezTo>
                    <a:pt x="7532" y="8928"/>
                    <a:pt x="7021" y="8287"/>
                    <a:pt x="6491" y="7657"/>
                  </a:cubicBezTo>
                  <a:cubicBezTo>
                    <a:pt x="6395" y="7542"/>
                    <a:pt x="6257" y="7460"/>
                    <a:pt x="6140" y="7361"/>
                  </a:cubicBezTo>
                  <a:lnTo>
                    <a:pt x="6079" y="7440"/>
                  </a:lnTo>
                  <a:lnTo>
                    <a:pt x="9059" y="11050"/>
                  </a:lnTo>
                  <a:cubicBezTo>
                    <a:pt x="8902" y="11055"/>
                    <a:pt x="8731" y="11098"/>
                    <a:pt x="8598" y="11098"/>
                  </a:cubicBezTo>
                  <a:cubicBezTo>
                    <a:pt x="8531" y="11098"/>
                    <a:pt x="8473" y="11087"/>
                    <a:pt x="8431" y="11055"/>
                  </a:cubicBezTo>
                  <a:cubicBezTo>
                    <a:pt x="7588" y="10424"/>
                    <a:pt x="6776" y="9749"/>
                    <a:pt x="5947" y="9095"/>
                  </a:cubicBezTo>
                  <a:cubicBezTo>
                    <a:pt x="5867" y="9034"/>
                    <a:pt x="5741" y="9028"/>
                    <a:pt x="5635" y="8997"/>
                  </a:cubicBezTo>
                  <a:lnTo>
                    <a:pt x="5635" y="8997"/>
                  </a:lnTo>
                  <a:cubicBezTo>
                    <a:pt x="5689" y="9103"/>
                    <a:pt x="5716" y="9240"/>
                    <a:pt x="5800" y="9307"/>
                  </a:cubicBezTo>
                  <a:cubicBezTo>
                    <a:pt x="6177" y="9610"/>
                    <a:pt x="6575" y="9887"/>
                    <a:pt x="6954" y="10186"/>
                  </a:cubicBezTo>
                  <a:cubicBezTo>
                    <a:pt x="7430" y="10563"/>
                    <a:pt x="7892" y="10953"/>
                    <a:pt x="8318" y="11301"/>
                  </a:cubicBezTo>
                  <a:lnTo>
                    <a:pt x="7809" y="11888"/>
                  </a:lnTo>
                  <a:lnTo>
                    <a:pt x="4375" y="10255"/>
                  </a:lnTo>
                  <a:lnTo>
                    <a:pt x="4250" y="10479"/>
                  </a:lnTo>
                  <a:cubicBezTo>
                    <a:pt x="5462" y="10879"/>
                    <a:pt x="6521" y="11544"/>
                    <a:pt x="7664" y="12098"/>
                  </a:cubicBezTo>
                  <a:cubicBezTo>
                    <a:pt x="7573" y="12312"/>
                    <a:pt x="7500" y="12482"/>
                    <a:pt x="7407" y="12702"/>
                  </a:cubicBezTo>
                  <a:lnTo>
                    <a:pt x="4001" y="11184"/>
                  </a:lnTo>
                  <a:cubicBezTo>
                    <a:pt x="3983" y="11228"/>
                    <a:pt x="3966" y="11271"/>
                    <a:pt x="3947" y="11314"/>
                  </a:cubicBezTo>
                  <a:cubicBezTo>
                    <a:pt x="4934" y="11780"/>
                    <a:pt x="5913" y="12265"/>
                    <a:pt x="6911" y="12702"/>
                  </a:cubicBezTo>
                  <a:cubicBezTo>
                    <a:pt x="7300" y="12873"/>
                    <a:pt x="7471" y="13044"/>
                    <a:pt x="7190" y="13438"/>
                  </a:cubicBezTo>
                  <a:lnTo>
                    <a:pt x="3966" y="12728"/>
                  </a:lnTo>
                  <a:cubicBezTo>
                    <a:pt x="3953" y="12782"/>
                    <a:pt x="3940" y="12834"/>
                    <a:pt x="3927" y="12888"/>
                  </a:cubicBezTo>
                  <a:cubicBezTo>
                    <a:pt x="4040" y="12928"/>
                    <a:pt x="4152" y="12979"/>
                    <a:pt x="4267" y="13006"/>
                  </a:cubicBezTo>
                  <a:cubicBezTo>
                    <a:pt x="5120" y="13211"/>
                    <a:pt x="5969" y="13447"/>
                    <a:pt x="6831" y="13601"/>
                  </a:cubicBezTo>
                  <a:cubicBezTo>
                    <a:pt x="7283" y="13681"/>
                    <a:pt x="7298" y="13882"/>
                    <a:pt x="7177" y="14279"/>
                  </a:cubicBezTo>
                  <a:cubicBezTo>
                    <a:pt x="6770" y="14214"/>
                    <a:pt x="6370" y="14146"/>
                    <a:pt x="5969" y="14090"/>
                  </a:cubicBezTo>
                  <a:cubicBezTo>
                    <a:pt x="5577" y="14036"/>
                    <a:pt x="5187" y="13995"/>
                    <a:pt x="4795" y="13949"/>
                  </a:cubicBezTo>
                  <a:lnTo>
                    <a:pt x="4774" y="14108"/>
                  </a:lnTo>
                  <a:lnTo>
                    <a:pt x="7313" y="14547"/>
                  </a:lnTo>
                  <a:lnTo>
                    <a:pt x="7552" y="15043"/>
                  </a:lnTo>
                  <a:lnTo>
                    <a:pt x="6114" y="15338"/>
                  </a:lnTo>
                  <a:lnTo>
                    <a:pt x="6144" y="15509"/>
                  </a:lnTo>
                  <a:lnTo>
                    <a:pt x="7783" y="15286"/>
                  </a:lnTo>
                  <a:cubicBezTo>
                    <a:pt x="7887" y="15454"/>
                    <a:pt x="7998" y="15636"/>
                    <a:pt x="8160" y="15898"/>
                  </a:cubicBezTo>
                  <a:cubicBezTo>
                    <a:pt x="7944" y="15918"/>
                    <a:pt x="7770" y="15963"/>
                    <a:pt x="7617" y="15963"/>
                  </a:cubicBezTo>
                  <a:cubicBezTo>
                    <a:pt x="7573" y="15963"/>
                    <a:pt x="7530" y="15959"/>
                    <a:pt x="7489" y="15950"/>
                  </a:cubicBezTo>
                  <a:cubicBezTo>
                    <a:pt x="6837" y="15803"/>
                    <a:pt x="6172" y="15671"/>
                    <a:pt x="5547" y="15437"/>
                  </a:cubicBezTo>
                  <a:cubicBezTo>
                    <a:pt x="4260" y="14954"/>
                    <a:pt x="3217" y="14155"/>
                    <a:pt x="2628" y="12863"/>
                  </a:cubicBezTo>
                  <a:cubicBezTo>
                    <a:pt x="2206" y="11934"/>
                    <a:pt x="2299" y="11449"/>
                    <a:pt x="3020" y="10749"/>
                  </a:cubicBezTo>
                  <a:cubicBezTo>
                    <a:pt x="3037" y="10734"/>
                    <a:pt x="3030" y="10693"/>
                    <a:pt x="3035" y="10645"/>
                  </a:cubicBezTo>
                  <a:cubicBezTo>
                    <a:pt x="2520" y="10258"/>
                    <a:pt x="2377" y="9732"/>
                    <a:pt x="2617" y="9140"/>
                  </a:cubicBezTo>
                  <a:cubicBezTo>
                    <a:pt x="3010" y="8168"/>
                    <a:pt x="3658" y="7693"/>
                    <a:pt x="4519" y="7693"/>
                  </a:cubicBezTo>
                  <a:cubicBezTo>
                    <a:pt x="4791" y="7693"/>
                    <a:pt x="5083" y="7740"/>
                    <a:pt x="5395" y="7833"/>
                  </a:cubicBezTo>
                  <a:cubicBezTo>
                    <a:pt x="5561" y="7031"/>
                    <a:pt x="6028" y="6622"/>
                    <a:pt x="6714" y="6622"/>
                  </a:cubicBezTo>
                  <a:cubicBezTo>
                    <a:pt x="7058" y="6622"/>
                    <a:pt x="7456" y="6725"/>
                    <a:pt x="7900" y="6932"/>
                  </a:cubicBezTo>
                  <a:cubicBezTo>
                    <a:pt x="8030" y="6661"/>
                    <a:pt x="8231" y="6548"/>
                    <a:pt x="8454" y="6548"/>
                  </a:cubicBezTo>
                  <a:close/>
                  <a:moveTo>
                    <a:pt x="12737" y="14506"/>
                  </a:moveTo>
                  <a:cubicBezTo>
                    <a:pt x="14774" y="14506"/>
                    <a:pt x="17306" y="15221"/>
                    <a:pt x="18095" y="16175"/>
                  </a:cubicBezTo>
                  <a:cubicBezTo>
                    <a:pt x="15950" y="15257"/>
                    <a:pt x="13757" y="14897"/>
                    <a:pt x="11454" y="14897"/>
                  </a:cubicBezTo>
                  <a:cubicBezTo>
                    <a:pt x="11174" y="14897"/>
                    <a:pt x="10892" y="14903"/>
                    <a:pt x="10609" y="14913"/>
                  </a:cubicBezTo>
                  <a:cubicBezTo>
                    <a:pt x="11124" y="14630"/>
                    <a:pt x="11888" y="14506"/>
                    <a:pt x="12737" y="14506"/>
                  </a:cubicBezTo>
                  <a:close/>
                  <a:moveTo>
                    <a:pt x="14545" y="8837"/>
                  </a:moveTo>
                  <a:cubicBezTo>
                    <a:pt x="16134" y="8837"/>
                    <a:pt x="17426" y="10228"/>
                    <a:pt x="17281" y="11808"/>
                  </a:cubicBezTo>
                  <a:cubicBezTo>
                    <a:pt x="17259" y="12057"/>
                    <a:pt x="17360" y="12085"/>
                    <a:pt x="17584" y="12100"/>
                  </a:cubicBezTo>
                  <a:cubicBezTo>
                    <a:pt x="17924" y="12120"/>
                    <a:pt x="18322" y="12122"/>
                    <a:pt x="18588" y="12295"/>
                  </a:cubicBezTo>
                  <a:cubicBezTo>
                    <a:pt x="20069" y="13261"/>
                    <a:pt x="20230" y="14861"/>
                    <a:pt x="19123" y="16347"/>
                  </a:cubicBezTo>
                  <a:cubicBezTo>
                    <a:pt x="19621" y="13982"/>
                    <a:pt x="18710" y="12362"/>
                    <a:pt x="16841" y="12185"/>
                  </a:cubicBezTo>
                  <a:cubicBezTo>
                    <a:pt x="16613" y="10481"/>
                    <a:pt x="16055" y="9913"/>
                    <a:pt x="14336" y="9651"/>
                  </a:cubicBezTo>
                  <a:cubicBezTo>
                    <a:pt x="14241" y="9636"/>
                    <a:pt x="14146" y="9629"/>
                    <a:pt x="14050" y="9629"/>
                  </a:cubicBezTo>
                  <a:cubicBezTo>
                    <a:pt x="13103" y="9629"/>
                    <a:pt x="12180" y="10326"/>
                    <a:pt x="11815" y="11225"/>
                  </a:cubicBezTo>
                  <a:cubicBezTo>
                    <a:pt x="11656" y="11238"/>
                    <a:pt x="11495" y="11239"/>
                    <a:pt x="11335" y="11239"/>
                  </a:cubicBezTo>
                  <a:cubicBezTo>
                    <a:pt x="11299" y="11239"/>
                    <a:pt x="11262" y="11239"/>
                    <a:pt x="11226" y="11239"/>
                  </a:cubicBezTo>
                  <a:cubicBezTo>
                    <a:pt x="10868" y="11239"/>
                    <a:pt x="10526" y="11245"/>
                    <a:pt x="10247" y="11382"/>
                  </a:cubicBezTo>
                  <a:cubicBezTo>
                    <a:pt x="9041" y="11977"/>
                    <a:pt x="8240" y="12969"/>
                    <a:pt x="7915" y="14300"/>
                  </a:cubicBezTo>
                  <a:cubicBezTo>
                    <a:pt x="7866" y="14500"/>
                    <a:pt x="7903" y="14722"/>
                    <a:pt x="7900" y="14959"/>
                  </a:cubicBezTo>
                  <a:cubicBezTo>
                    <a:pt x="7186" y="14341"/>
                    <a:pt x="7517" y="12966"/>
                    <a:pt x="7961" y="12232"/>
                  </a:cubicBezTo>
                  <a:cubicBezTo>
                    <a:pt x="8340" y="11605"/>
                    <a:pt x="8957" y="11249"/>
                    <a:pt x="9637" y="11026"/>
                  </a:cubicBezTo>
                  <a:cubicBezTo>
                    <a:pt x="10015" y="10901"/>
                    <a:pt x="10396" y="10750"/>
                    <a:pt x="10769" y="10750"/>
                  </a:cubicBezTo>
                  <a:cubicBezTo>
                    <a:pt x="11048" y="10750"/>
                    <a:pt x="11323" y="10835"/>
                    <a:pt x="11588" y="11078"/>
                  </a:cubicBezTo>
                  <a:cubicBezTo>
                    <a:pt x="11649" y="11007"/>
                    <a:pt x="11675" y="10989"/>
                    <a:pt x="11687" y="10964"/>
                  </a:cubicBezTo>
                  <a:cubicBezTo>
                    <a:pt x="11735" y="10858"/>
                    <a:pt x="11776" y="10749"/>
                    <a:pt x="11826" y="10641"/>
                  </a:cubicBezTo>
                  <a:cubicBezTo>
                    <a:pt x="12344" y="9517"/>
                    <a:pt x="13201" y="8878"/>
                    <a:pt x="14461" y="8839"/>
                  </a:cubicBezTo>
                  <a:cubicBezTo>
                    <a:pt x="14489" y="8838"/>
                    <a:pt x="14517" y="8837"/>
                    <a:pt x="14545" y="8837"/>
                  </a:cubicBezTo>
                  <a:close/>
                  <a:moveTo>
                    <a:pt x="14230" y="9931"/>
                  </a:moveTo>
                  <a:cubicBezTo>
                    <a:pt x="15218" y="9931"/>
                    <a:pt x="16213" y="10471"/>
                    <a:pt x="16406" y="11373"/>
                  </a:cubicBezTo>
                  <a:cubicBezTo>
                    <a:pt x="16468" y="11657"/>
                    <a:pt x="16508" y="11947"/>
                    <a:pt x="16527" y="12241"/>
                  </a:cubicBezTo>
                  <a:cubicBezTo>
                    <a:pt x="16542" y="12484"/>
                    <a:pt x="16620" y="12542"/>
                    <a:pt x="16878" y="12542"/>
                  </a:cubicBezTo>
                  <a:cubicBezTo>
                    <a:pt x="17187" y="12542"/>
                    <a:pt x="17517" y="12609"/>
                    <a:pt x="17794" y="12739"/>
                  </a:cubicBezTo>
                  <a:cubicBezTo>
                    <a:pt x="18448" y="13047"/>
                    <a:pt x="18798" y="13638"/>
                    <a:pt x="18982" y="14302"/>
                  </a:cubicBezTo>
                  <a:cubicBezTo>
                    <a:pt x="19180" y="15019"/>
                    <a:pt x="19184" y="15734"/>
                    <a:pt x="18669" y="16420"/>
                  </a:cubicBezTo>
                  <a:cubicBezTo>
                    <a:pt x="18103" y="15565"/>
                    <a:pt x="17261" y="15207"/>
                    <a:pt x="16397" y="14866"/>
                  </a:cubicBezTo>
                  <a:cubicBezTo>
                    <a:pt x="15447" y="14489"/>
                    <a:pt x="14452" y="14337"/>
                    <a:pt x="13448" y="14263"/>
                  </a:cubicBezTo>
                  <a:cubicBezTo>
                    <a:pt x="13160" y="14241"/>
                    <a:pt x="12872" y="14226"/>
                    <a:pt x="12584" y="14226"/>
                  </a:cubicBezTo>
                  <a:cubicBezTo>
                    <a:pt x="11879" y="14226"/>
                    <a:pt x="11179" y="14314"/>
                    <a:pt x="10501" y="14595"/>
                  </a:cubicBezTo>
                  <a:lnTo>
                    <a:pt x="10499" y="14595"/>
                  </a:lnTo>
                  <a:cubicBezTo>
                    <a:pt x="9802" y="14885"/>
                    <a:pt x="9087" y="15128"/>
                    <a:pt x="8342" y="15407"/>
                  </a:cubicBezTo>
                  <a:cubicBezTo>
                    <a:pt x="8125" y="14696"/>
                    <a:pt x="8162" y="14114"/>
                    <a:pt x="8491" y="13568"/>
                  </a:cubicBezTo>
                  <a:cubicBezTo>
                    <a:pt x="8663" y="13280"/>
                    <a:pt x="8836" y="12984"/>
                    <a:pt x="9052" y="12728"/>
                  </a:cubicBezTo>
                  <a:cubicBezTo>
                    <a:pt x="9563" y="12121"/>
                    <a:pt x="10104" y="11543"/>
                    <a:pt x="10936" y="11543"/>
                  </a:cubicBezTo>
                  <a:cubicBezTo>
                    <a:pt x="11041" y="11543"/>
                    <a:pt x="11151" y="11552"/>
                    <a:pt x="11267" y="11572"/>
                  </a:cubicBezTo>
                  <a:cubicBezTo>
                    <a:pt x="11506" y="11613"/>
                    <a:pt x="11739" y="11693"/>
                    <a:pt x="12017" y="11767"/>
                  </a:cubicBezTo>
                  <a:cubicBezTo>
                    <a:pt x="12099" y="11161"/>
                    <a:pt x="12382" y="10708"/>
                    <a:pt x="12874" y="10346"/>
                  </a:cubicBezTo>
                  <a:cubicBezTo>
                    <a:pt x="13259" y="10062"/>
                    <a:pt x="13744" y="9931"/>
                    <a:pt x="14230" y="9931"/>
                  </a:cubicBezTo>
                  <a:close/>
                  <a:moveTo>
                    <a:pt x="23991" y="15511"/>
                  </a:moveTo>
                  <a:lnTo>
                    <a:pt x="23991" y="15511"/>
                  </a:lnTo>
                  <a:cubicBezTo>
                    <a:pt x="22773" y="16134"/>
                    <a:pt x="21494" y="16486"/>
                    <a:pt x="20134" y="16486"/>
                  </a:cubicBezTo>
                  <a:cubicBezTo>
                    <a:pt x="19903" y="16486"/>
                    <a:pt x="19669" y="16476"/>
                    <a:pt x="19433" y="16455"/>
                  </a:cubicBezTo>
                  <a:cubicBezTo>
                    <a:pt x="20877" y="15796"/>
                    <a:pt x="22434" y="15660"/>
                    <a:pt x="23991" y="15511"/>
                  </a:cubicBezTo>
                  <a:close/>
                  <a:moveTo>
                    <a:pt x="11783" y="15202"/>
                  </a:moveTo>
                  <a:cubicBezTo>
                    <a:pt x="14120" y="15202"/>
                    <a:pt x="16961" y="15733"/>
                    <a:pt x="18276" y="16593"/>
                  </a:cubicBezTo>
                  <a:cubicBezTo>
                    <a:pt x="18147" y="16570"/>
                    <a:pt x="18077" y="16569"/>
                    <a:pt x="18014" y="16546"/>
                  </a:cubicBezTo>
                  <a:cubicBezTo>
                    <a:pt x="17300" y="16278"/>
                    <a:pt x="16587" y="16133"/>
                    <a:pt x="15869" y="16133"/>
                  </a:cubicBezTo>
                  <a:cubicBezTo>
                    <a:pt x="15272" y="16133"/>
                    <a:pt x="14672" y="16233"/>
                    <a:pt x="14065" y="16446"/>
                  </a:cubicBezTo>
                  <a:cubicBezTo>
                    <a:pt x="13992" y="16472"/>
                    <a:pt x="13911" y="16482"/>
                    <a:pt x="13827" y="16482"/>
                  </a:cubicBezTo>
                  <a:cubicBezTo>
                    <a:pt x="13631" y="16482"/>
                    <a:pt x="13416" y="16425"/>
                    <a:pt x="13229" y="16373"/>
                  </a:cubicBezTo>
                  <a:cubicBezTo>
                    <a:pt x="12952" y="16295"/>
                    <a:pt x="12699" y="16128"/>
                    <a:pt x="12432" y="16007"/>
                  </a:cubicBezTo>
                  <a:cubicBezTo>
                    <a:pt x="11826" y="15735"/>
                    <a:pt x="11213" y="15534"/>
                    <a:pt x="10560" y="15534"/>
                  </a:cubicBezTo>
                  <a:cubicBezTo>
                    <a:pt x="10365" y="15534"/>
                    <a:pt x="10167" y="15552"/>
                    <a:pt x="9964" y="15591"/>
                  </a:cubicBezTo>
                  <a:cubicBezTo>
                    <a:pt x="9565" y="15669"/>
                    <a:pt x="9150" y="15669"/>
                    <a:pt x="8747" y="15704"/>
                  </a:cubicBezTo>
                  <a:cubicBezTo>
                    <a:pt x="9393" y="15358"/>
                    <a:pt x="10514" y="15202"/>
                    <a:pt x="11783" y="15202"/>
                  </a:cubicBezTo>
                  <a:close/>
                  <a:moveTo>
                    <a:pt x="15921" y="288"/>
                  </a:moveTo>
                  <a:cubicBezTo>
                    <a:pt x="16109" y="288"/>
                    <a:pt x="16298" y="312"/>
                    <a:pt x="16486" y="366"/>
                  </a:cubicBezTo>
                  <a:cubicBezTo>
                    <a:pt x="17612" y="689"/>
                    <a:pt x="18562" y="1269"/>
                    <a:pt x="18855" y="2523"/>
                  </a:cubicBezTo>
                  <a:cubicBezTo>
                    <a:pt x="18926" y="2831"/>
                    <a:pt x="19052" y="2932"/>
                    <a:pt x="19381" y="2939"/>
                  </a:cubicBezTo>
                  <a:cubicBezTo>
                    <a:pt x="20227" y="2958"/>
                    <a:pt x="21117" y="3591"/>
                    <a:pt x="21050" y="4702"/>
                  </a:cubicBezTo>
                  <a:cubicBezTo>
                    <a:pt x="21039" y="4886"/>
                    <a:pt x="21044" y="5074"/>
                    <a:pt x="21040" y="5254"/>
                  </a:cubicBezTo>
                  <a:cubicBezTo>
                    <a:pt x="22033" y="5448"/>
                    <a:pt x="22235" y="5754"/>
                    <a:pt x="22150" y="6810"/>
                  </a:cubicBezTo>
                  <a:cubicBezTo>
                    <a:pt x="22133" y="7030"/>
                    <a:pt x="22235" y="7156"/>
                    <a:pt x="22425" y="7156"/>
                  </a:cubicBezTo>
                  <a:cubicBezTo>
                    <a:pt x="22469" y="7156"/>
                    <a:pt x="22518" y="7149"/>
                    <a:pt x="22572" y="7135"/>
                  </a:cubicBezTo>
                  <a:cubicBezTo>
                    <a:pt x="22787" y="7079"/>
                    <a:pt x="22996" y="7051"/>
                    <a:pt x="23200" y="7051"/>
                  </a:cubicBezTo>
                  <a:cubicBezTo>
                    <a:pt x="23680" y="7051"/>
                    <a:pt x="24130" y="7207"/>
                    <a:pt x="24554" y="7521"/>
                  </a:cubicBezTo>
                  <a:cubicBezTo>
                    <a:pt x="24628" y="7577"/>
                    <a:pt x="24744" y="7600"/>
                    <a:pt x="24850" y="7600"/>
                  </a:cubicBezTo>
                  <a:cubicBezTo>
                    <a:pt x="24883" y="7600"/>
                    <a:pt x="24915" y="7598"/>
                    <a:pt x="24944" y="7594"/>
                  </a:cubicBezTo>
                  <a:cubicBezTo>
                    <a:pt x="24987" y="7587"/>
                    <a:pt x="25031" y="7584"/>
                    <a:pt x="25077" y="7584"/>
                  </a:cubicBezTo>
                  <a:cubicBezTo>
                    <a:pt x="25849" y="7584"/>
                    <a:pt x="27010" y="8490"/>
                    <a:pt x="26715" y="9407"/>
                  </a:cubicBezTo>
                  <a:cubicBezTo>
                    <a:pt x="26680" y="9517"/>
                    <a:pt x="26754" y="9705"/>
                    <a:pt x="26838" y="9799"/>
                  </a:cubicBezTo>
                  <a:cubicBezTo>
                    <a:pt x="27174" y="10180"/>
                    <a:pt x="27358" y="10602"/>
                    <a:pt x="27330" y="11117"/>
                  </a:cubicBezTo>
                  <a:cubicBezTo>
                    <a:pt x="27288" y="11880"/>
                    <a:pt x="26903" y="12468"/>
                    <a:pt x="26390" y="12995"/>
                  </a:cubicBezTo>
                  <a:cubicBezTo>
                    <a:pt x="26310" y="13077"/>
                    <a:pt x="26215" y="13220"/>
                    <a:pt x="26238" y="13307"/>
                  </a:cubicBezTo>
                  <a:cubicBezTo>
                    <a:pt x="26559" y="14515"/>
                    <a:pt x="25929" y="15361"/>
                    <a:pt x="25099" y="16043"/>
                  </a:cubicBezTo>
                  <a:cubicBezTo>
                    <a:pt x="24186" y="16793"/>
                    <a:pt x="23121" y="17180"/>
                    <a:pt x="21957" y="17180"/>
                  </a:cubicBezTo>
                  <a:cubicBezTo>
                    <a:pt x="21789" y="17180"/>
                    <a:pt x="21619" y="17172"/>
                    <a:pt x="21447" y="17156"/>
                  </a:cubicBezTo>
                  <a:cubicBezTo>
                    <a:pt x="20987" y="17113"/>
                    <a:pt x="20535" y="16998"/>
                    <a:pt x="20022" y="16905"/>
                  </a:cubicBezTo>
                  <a:cubicBezTo>
                    <a:pt x="20883" y="16743"/>
                    <a:pt x="21659" y="16613"/>
                    <a:pt x="22427" y="16448"/>
                  </a:cubicBezTo>
                  <a:cubicBezTo>
                    <a:pt x="24391" y="16026"/>
                    <a:pt x="25415" y="15110"/>
                    <a:pt x="25597" y="13036"/>
                  </a:cubicBezTo>
                  <a:cubicBezTo>
                    <a:pt x="25613" y="12843"/>
                    <a:pt x="25782" y="12622"/>
                    <a:pt x="25942" y="12492"/>
                  </a:cubicBezTo>
                  <a:cubicBezTo>
                    <a:pt x="26619" y="11942"/>
                    <a:pt x="26843" y="10662"/>
                    <a:pt x="26368" y="10024"/>
                  </a:cubicBezTo>
                  <a:cubicBezTo>
                    <a:pt x="26254" y="9866"/>
                    <a:pt x="26188" y="9679"/>
                    <a:pt x="26175" y="9485"/>
                  </a:cubicBezTo>
                  <a:cubicBezTo>
                    <a:pt x="26130" y="8703"/>
                    <a:pt x="25703" y="8159"/>
                    <a:pt x="24961" y="8030"/>
                  </a:cubicBezTo>
                  <a:cubicBezTo>
                    <a:pt x="24450" y="7941"/>
                    <a:pt x="23911" y="7962"/>
                    <a:pt x="23501" y="7558"/>
                  </a:cubicBezTo>
                  <a:cubicBezTo>
                    <a:pt x="23445" y="7503"/>
                    <a:pt x="23339" y="7479"/>
                    <a:pt x="23255" y="7477"/>
                  </a:cubicBezTo>
                  <a:cubicBezTo>
                    <a:pt x="22717" y="7462"/>
                    <a:pt x="22176" y="7460"/>
                    <a:pt x="21607" y="7453"/>
                  </a:cubicBezTo>
                  <a:cubicBezTo>
                    <a:pt x="21609" y="7302"/>
                    <a:pt x="21628" y="7066"/>
                    <a:pt x="21611" y="6834"/>
                  </a:cubicBezTo>
                  <a:cubicBezTo>
                    <a:pt x="21572" y="6326"/>
                    <a:pt x="21345" y="5925"/>
                    <a:pt x="20844" y="5762"/>
                  </a:cubicBezTo>
                  <a:cubicBezTo>
                    <a:pt x="20559" y="5669"/>
                    <a:pt x="20489" y="5531"/>
                    <a:pt x="20470" y="5236"/>
                  </a:cubicBezTo>
                  <a:cubicBezTo>
                    <a:pt x="20416" y="4353"/>
                    <a:pt x="19517" y="3491"/>
                    <a:pt x="18647" y="3456"/>
                  </a:cubicBezTo>
                  <a:cubicBezTo>
                    <a:pt x="18363" y="3445"/>
                    <a:pt x="18250" y="3363"/>
                    <a:pt x="18199" y="3062"/>
                  </a:cubicBezTo>
                  <a:cubicBezTo>
                    <a:pt x="18066" y="2259"/>
                    <a:pt x="17073" y="1472"/>
                    <a:pt x="16268" y="1472"/>
                  </a:cubicBezTo>
                  <a:cubicBezTo>
                    <a:pt x="16186" y="1472"/>
                    <a:pt x="16106" y="1480"/>
                    <a:pt x="16029" y="1497"/>
                  </a:cubicBezTo>
                  <a:cubicBezTo>
                    <a:pt x="15197" y="1683"/>
                    <a:pt x="14424" y="2001"/>
                    <a:pt x="14123" y="2895"/>
                  </a:cubicBezTo>
                  <a:cubicBezTo>
                    <a:pt x="13837" y="2866"/>
                    <a:pt x="13583" y="2797"/>
                    <a:pt x="13349" y="2797"/>
                  </a:cubicBezTo>
                  <a:cubicBezTo>
                    <a:pt x="13289" y="2797"/>
                    <a:pt x="13230" y="2802"/>
                    <a:pt x="13173" y="2813"/>
                  </a:cubicBezTo>
                  <a:cubicBezTo>
                    <a:pt x="12549" y="2934"/>
                    <a:pt x="12051" y="3285"/>
                    <a:pt x="11683" y="3822"/>
                  </a:cubicBezTo>
                  <a:cubicBezTo>
                    <a:pt x="11605" y="3935"/>
                    <a:pt x="11428" y="4024"/>
                    <a:pt x="11285" y="4045"/>
                  </a:cubicBezTo>
                  <a:cubicBezTo>
                    <a:pt x="10633" y="4138"/>
                    <a:pt x="10081" y="4396"/>
                    <a:pt x="9847" y="5035"/>
                  </a:cubicBezTo>
                  <a:cubicBezTo>
                    <a:pt x="9658" y="5552"/>
                    <a:pt x="9576" y="6107"/>
                    <a:pt x="9448" y="6635"/>
                  </a:cubicBezTo>
                  <a:cubicBezTo>
                    <a:pt x="9178" y="6392"/>
                    <a:pt x="8862" y="6255"/>
                    <a:pt x="8515" y="6255"/>
                  </a:cubicBezTo>
                  <a:cubicBezTo>
                    <a:pt x="8295" y="6255"/>
                    <a:pt x="8063" y="6310"/>
                    <a:pt x="7822" y="6427"/>
                  </a:cubicBezTo>
                  <a:cubicBezTo>
                    <a:pt x="7798" y="6438"/>
                    <a:pt x="7769" y="6442"/>
                    <a:pt x="7738" y="6442"/>
                  </a:cubicBezTo>
                  <a:cubicBezTo>
                    <a:pt x="7697" y="6442"/>
                    <a:pt x="7653" y="6435"/>
                    <a:pt x="7617" y="6425"/>
                  </a:cubicBezTo>
                  <a:cubicBezTo>
                    <a:pt x="7296" y="6338"/>
                    <a:pt x="7013" y="6292"/>
                    <a:pt x="6759" y="6292"/>
                  </a:cubicBezTo>
                  <a:cubicBezTo>
                    <a:pt x="6044" y="6292"/>
                    <a:pt x="5563" y="6654"/>
                    <a:pt x="5127" y="7473"/>
                  </a:cubicBezTo>
                  <a:cubicBezTo>
                    <a:pt x="4912" y="7411"/>
                    <a:pt x="4706" y="7381"/>
                    <a:pt x="4507" y="7381"/>
                  </a:cubicBezTo>
                  <a:cubicBezTo>
                    <a:pt x="3840" y="7381"/>
                    <a:pt x="3267" y="7715"/>
                    <a:pt x="2795" y="8263"/>
                  </a:cubicBezTo>
                  <a:cubicBezTo>
                    <a:pt x="2149" y="9011"/>
                    <a:pt x="2037" y="9855"/>
                    <a:pt x="2597" y="10704"/>
                  </a:cubicBezTo>
                  <a:cubicBezTo>
                    <a:pt x="2091" y="11377"/>
                    <a:pt x="2004" y="11819"/>
                    <a:pt x="2238" y="12581"/>
                  </a:cubicBezTo>
                  <a:cubicBezTo>
                    <a:pt x="2619" y="13811"/>
                    <a:pt x="3468" y="14666"/>
                    <a:pt x="4551" y="15272"/>
                  </a:cubicBezTo>
                  <a:cubicBezTo>
                    <a:pt x="5178" y="15621"/>
                    <a:pt x="5880" y="15831"/>
                    <a:pt x="6502" y="16084"/>
                  </a:cubicBezTo>
                  <a:cubicBezTo>
                    <a:pt x="6262" y="16168"/>
                    <a:pt x="5920" y="16204"/>
                    <a:pt x="5545" y="16204"/>
                  </a:cubicBezTo>
                  <a:cubicBezTo>
                    <a:pt x="4741" y="16204"/>
                    <a:pt x="3785" y="16040"/>
                    <a:pt x="3342" y="15838"/>
                  </a:cubicBezTo>
                  <a:cubicBezTo>
                    <a:pt x="2113" y="15279"/>
                    <a:pt x="1270" y="14394"/>
                    <a:pt x="1021" y="13012"/>
                  </a:cubicBezTo>
                  <a:cubicBezTo>
                    <a:pt x="844" y="12022"/>
                    <a:pt x="906" y="11111"/>
                    <a:pt x="1701" y="10379"/>
                  </a:cubicBezTo>
                  <a:cubicBezTo>
                    <a:pt x="1759" y="10327"/>
                    <a:pt x="1786" y="10240"/>
                    <a:pt x="1848" y="10139"/>
                  </a:cubicBezTo>
                  <a:cubicBezTo>
                    <a:pt x="1275" y="9861"/>
                    <a:pt x="1000" y="9398"/>
                    <a:pt x="1004" y="8802"/>
                  </a:cubicBezTo>
                  <a:cubicBezTo>
                    <a:pt x="1015" y="7232"/>
                    <a:pt x="2237" y="6469"/>
                    <a:pt x="3403" y="6469"/>
                  </a:cubicBezTo>
                  <a:cubicBezTo>
                    <a:pt x="3770" y="6469"/>
                    <a:pt x="4132" y="6544"/>
                    <a:pt x="4449" y="6694"/>
                  </a:cubicBezTo>
                  <a:cubicBezTo>
                    <a:pt x="4726" y="6826"/>
                    <a:pt x="4889" y="6904"/>
                    <a:pt x="5007" y="6904"/>
                  </a:cubicBezTo>
                  <a:cubicBezTo>
                    <a:pt x="5178" y="6904"/>
                    <a:pt x="5255" y="6741"/>
                    <a:pt x="5445" y="6341"/>
                  </a:cubicBezTo>
                  <a:cubicBezTo>
                    <a:pt x="5737" y="5728"/>
                    <a:pt x="6113" y="5433"/>
                    <a:pt x="6622" y="5433"/>
                  </a:cubicBezTo>
                  <a:cubicBezTo>
                    <a:pt x="6837" y="5433"/>
                    <a:pt x="7075" y="5486"/>
                    <a:pt x="7340" y="5589"/>
                  </a:cubicBezTo>
                  <a:cubicBezTo>
                    <a:pt x="7429" y="5623"/>
                    <a:pt x="7563" y="5674"/>
                    <a:pt x="7642" y="5674"/>
                  </a:cubicBezTo>
                  <a:cubicBezTo>
                    <a:pt x="7667" y="5674"/>
                    <a:pt x="7686" y="5669"/>
                    <a:pt x="7697" y="5658"/>
                  </a:cubicBezTo>
                  <a:cubicBezTo>
                    <a:pt x="7893" y="5464"/>
                    <a:pt x="8097" y="5400"/>
                    <a:pt x="8296" y="5400"/>
                  </a:cubicBezTo>
                  <a:cubicBezTo>
                    <a:pt x="8504" y="5400"/>
                    <a:pt x="8706" y="5469"/>
                    <a:pt x="8890" y="5529"/>
                  </a:cubicBezTo>
                  <a:cubicBezTo>
                    <a:pt x="9150" y="4961"/>
                    <a:pt x="9308" y="4346"/>
                    <a:pt x="9671" y="3892"/>
                  </a:cubicBezTo>
                  <a:cubicBezTo>
                    <a:pt x="9950" y="3542"/>
                    <a:pt x="10337" y="3329"/>
                    <a:pt x="10773" y="3329"/>
                  </a:cubicBezTo>
                  <a:cubicBezTo>
                    <a:pt x="10962" y="3329"/>
                    <a:pt x="11160" y="3369"/>
                    <a:pt x="11363" y="3456"/>
                  </a:cubicBezTo>
                  <a:cubicBezTo>
                    <a:pt x="11760" y="2455"/>
                    <a:pt x="12258" y="1967"/>
                    <a:pt x="12908" y="1967"/>
                  </a:cubicBezTo>
                  <a:cubicBezTo>
                    <a:pt x="13122" y="1967"/>
                    <a:pt x="13353" y="2020"/>
                    <a:pt x="13602" y="2125"/>
                  </a:cubicBezTo>
                  <a:cubicBezTo>
                    <a:pt x="13705" y="1466"/>
                    <a:pt x="13909" y="893"/>
                    <a:pt x="14604" y="602"/>
                  </a:cubicBezTo>
                  <a:cubicBezTo>
                    <a:pt x="15037" y="420"/>
                    <a:pt x="15478" y="288"/>
                    <a:pt x="15921" y="288"/>
                  </a:cubicBezTo>
                  <a:close/>
                  <a:moveTo>
                    <a:pt x="15920" y="1"/>
                  </a:moveTo>
                  <a:cubicBezTo>
                    <a:pt x="15851" y="1"/>
                    <a:pt x="15782" y="3"/>
                    <a:pt x="15713" y="7"/>
                  </a:cubicBezTo>
                  <a:cubicBezTo>
                    <a:pt x="14747" y="68"/>
                    <a:pt x="13816" y="332"/>
                    <a:pt x="13463" y="1438"/>
                  </a:cubicBezTo>
                  <a:cubicBezTo>
                    <a:pt x="13439" y="1516"/>
                    <a:pt x="13306" y="1613"/>
                    <a:pt x="13224" y="1613"/>
                  </a:cubicBezTo>
                  <a:cubicBezTo>
                    <a:pt x="13223" y="1613"/>
                    <a:pt x="13221" y="1612"/>
                    <a:pt x="13220" y="1612"/>
                  </a:cubicBezTo>
                  <a:cubicBezTo>
                    <a:pt x="13192" y="1611"/>
                    <a:pt x="13164" y="1611"/>
                    <a:pt x="13137" y="1611"/>
                  </a:cubicBezTo>
                  <a:cubicBezTo>
                    <a:pt x="12173" y="1611"/>
                    <a:pt x="11636" y="2213"/>
                    <a:pt x="11224" y="3000"/>
                  </a:cubicBezTo>
                  <a:cubicBezTo>
                    <a:pt x="11211" y="3025"/>
                    <a:pt x="11181" y="3039"/>
                    <a:pt x="11161" y="3060"/>
                  </a:cubicBezTo>
                  <a:cubicBezTo>
                    <a:pt x="11063" y="3052"/>
                    <a:pt x="10970" y="3047"/>
                    <a:pt x="10881" y="3047"/>
                  </a:cubicBezTo>
                  <a:cubicBezTo>
                    <a:pt x="9913" y="3047"/>
                    <a:pt x="9410" y="3557"/>
                    <a:pt x="8784" y="5037"/>
                  </a:cubicBezTo>
                  <a:cubicBezTo>
                    <a:pt x="8388" y="5126"/>
                    <a:pt x="8047" y="5208"/>
                    <a:pt x="7703" y="5279"/>
                  </a:cubicBezTo>
                  <a:cubicBezTo>
                    <a:pt x="7642" y="5292"/>
                    <a:pt x="7574" y="5306"/>
                    <a:pt x="7511" y="5306"/>
                  </a:cubicBezTo>
                  <a:cubicBezTo>
                    <a:pt x="7477" y="5306"/>
                    <a:pt x="7445" y="5302"/>
                    <a:pt x="7417" y="5292"/>
                  </a:cubicBezTo>
                  <a:cubicBezTo>
                    <a:pt x="7147" y="5189"/>
                    <a:pt x="6893" y="5140"/>
                    <a:pt x="6657" y="5140"/>
                  </a:cubicBezTo>
                  <a:cubicBezTo>
                    <a:pt x="5936" y="5140"/>
                    <a:pt x="5386" y="5596"/>
                    <a:pt x="5068" y="6345"/>
                  </a:cubicBezTo>
                  <a:cubicBezTo>
                    <a:pt x="5040" y="6410"/>
                    <a:pt x="4999" y="6470"/>
                    <a:pt x="4949" y="6562"/>
                  </a:cubicBezTo>
                  <a:cubicBezTo>
                    <a:pt x="4451" y="6308"/>
                    <a:pt x="3940" y="6168"/>
                    <a:pt x="3429" y="6168"/>
                  </a:cubicBezTo>
                  <a:cubicBezTo>
                    <a:pt x="3045" y="6168"/>
                    <a:pt x="2660" y="6247"/>
                    <a:pt x="2281" y="6416"/>
                  </a:cubicBezTo>
                  <a:cubicBezTo>
                    <a:pt x="1887" y="6588"/>
                    <a:pt x="1502" y="6912"/>
                    <a:pt x="1253" y="7267"/>
                  </a:cubicBezTo>
                  <a:cubicBezTo>
                    <a:pt x="536" y="8279"/>
                    <a:pt x="614" y="9300"/>
                    <a:pt x="1387" y="10199"/>
                  </a:cubicBezTo>
                  <a:cubicBezTo>
                    <a:pt x="1385" y="10227"/>
                    <a:pt x="1393" y="10262"/>
                    <a:pt x="1380" y="10284"/>
                  </a:cubicBezTo>
                  <a:cubicBezTo>
                    <a:pt x="1" y="12438"/>
                    <a:pt x="1013" y="15444"/>
                    <a:pt x="3470" y="16175"/>
                  </a:cubicBezTo>
                  <a:cubicBezTo>
                    <a:pt x="4401" y="16451"/>
                    <a:pt x="5441" y="16377"/>
                    <a:pt x="6434" y="16414"/>
                  </a:cubicBezTo>
                  <a:cubicBezTo>
                    <a:pt x="6477" y="16416"/>
                    <a:pt x="6520" y="16417"/>
                    <a:pt x="6563" y="16417"/>
                  </a:cubicBezTo>
                  <a:cubicBezTo>
                    <a:pt x="6998" y="16417"/>
                    <a:pt x="7438" y="16337"/>
                    <a:pt x="7874" y="16292"/>
                  </a:cubicBezTo>
                  <a:cubicBezTo>
                    <a:pt x="8006" y="16281"/>
                    <a:pt x="8134" y="16249"/>
                    <a:pt x="8255" y="16199"/>
                  </a:cubicBezTo>
                  <a:cubicBezTo>
                    <a:pt x="8804" y="15958"/>
                    <a:pt x="9488" y="15839"/>
                    <a:pt x="10184" y="15839"/>
                  </a:cubicBezTo>
                  <a:cubicBezTo>
                    <a:pt x="11061" y="15839"/>
                    <a:pt x="11958" y="16027"/>
                    <a:pt x="12632" y="16394"/>
                  </a:cubicBezTo>
                  <a:cubicBezTo>
                    <a:pt x="13037" y="16615"/>
                    <a:pt x="13433" y="16784"/>
                    <a:pt x="13868" y="16784"/>
                  </a:cubicBezTo>
                  <a:cubicBezTo>
                    <a:pt x="14081" y="16784"/>
                    <a:pt x="14304" y="16744"/>
                    <a:pt x="14541" y="16648"/>
                  </a:cubicBezTo>
                  <a:cubicBezTo>
                    <a:pt x="14954" y="16482"/>
                    <a:pt x="15367" y="16418"/>
                    <a:pt x="15781" y="16418"/>
                  </a:cubicBezTo>
                  <a:cubicBezTo>
                    <a:pt x="16432" y="16418"/>
                    <a:pt x="17086" y="16575"/>
                    <a:pt x="17753" y="16732"/>
                  </a:cubicBezTo>
                  <a:cubicBezTo>
                    <a:pt x="19152" y="17059"/>
                    <a:pt x="20601" y="17392"/>
                    <a:pt x="22022" y="17392"/>
                  </a:cubicBezTo>
                  <a:cubicBezTo>
                    <a:pt x="22110" y="17392"/>
                    <a:pt x="22197" y="17391"/>
                    <a:pt x="22284" y="17388"/>
                  </a:cubicBezTo>
                  <a:cubicBezTo>
                    <a:pt x="24170" y="17332"/>
                    <a:pt x="25742" y="16438"/>
                    <a:pt x="26490" y="14525"/>
                  </a:cubicBezTo>
                  <a:cubicBezTo>
                    <a:pt x="26542" y="14389"/>
                    <a:pt x="26650" y="14231"/>
                    <a:pt x="26620" y="14112"/>
                  </a:cubicBezTo>
                  <a:cubicBezTo>
                    <a:pt x="26429" y="13343"/>
                    <a:pt x="26931" y="12836"/>
                    <a:pt x="27271" y="12263"/>
                  </a:cubicBezTo>
                  <a:cubicBezTo>
                    <a:pt x="27760" y="11438"/>
                    <a:pt x="27828" y="10615"/>
                    <a:pt x="27247" y="9796"/>
                  </a:cubicBezTo>
                  <a:cubicBezTo>
                    <a:pt x="27157" y="9671"/>
                    <a:pt x="27072" y="9509"/>
                    <a:pt x="27072" y="9365"/>
                  </a:cubicBezTo>
                  <a:cubicBezTo>
                    <a:pt x="27072" y="8532"/>
                    <a:pt x="26581" y="7702"/>
                    <a:pt x="25790" y="7425"/>
                  </a:cubicBezTo>
                  <a:cubicBezTo>
                    <a:pt x="25004" y="7150"/>
                    <a:pt x="24188" y="6951"/>
                    <a:pt x="23378" y="6758"/>
                  </a:cubicBezTo>
                  <a:cubicBezTo>
                    <a:pt x="23266" y="6730"/>
                    <a:pt x="23150" y="6723"/>
                    <a:pt x="23030" y="6723"/>
                  </a:cubicBezTo>
                  <a:cubicBezTo>
                    <a:pt x="22865" y="6723"/>
                    <a:pt x="22694" y="6737"/>
                    <a:pt x="22517" y="6737"/>
                  </a:cubicBezTo>
                  <a:cubicBezTo>
                    <a:pt x="22506" y="6737"/>
                    <a:pt x="22494" y="6737"/>
                    <a:pt x="22482" y="6737"/>
                  </a:cubicBezTo>
                  <a:cubicBezTo>
                    <a:pt x="22542" y="5853"/>
                    <a:pt x="22191" y="5256"/>
                    <a:pt x="21299" y="5022"/>
                  </a:cubicBezTo>
                  <a:cubicBezTo>
                    <a:pt x="21289" y="4439"/>
                    <a:pt x="21306" y="3850"/>
                    <a:pt x="20881" y="3368"/>
                  </a:cubicBezTo>
                  <a:cubicBezTo>
                    <a:pt x="20533" y="2973"/>
                    <a:pt x="20119" y="2712"/>
                    <a:pt x="19597" y="2685"/>
                  </a:cubicBezTo>
                  <a:cubicBezTo>
                    <a:pt x="19303" y="2668"/>
                    <a:pt x="19169" y="2558"/>
                    <a:pt x="19060" y="2283"/>
                  </a:cubicBezTo>
                  <a:cubicBezTo>
                    <a:pt x="18507" y="894"/>
                    <a:pt x="17314" y="1"/>
                    <a:pt x="159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31" name="Google Shape;931;p8"/>
            <p:cNvGrpSpPr/>
            <p:nvPr/>
          </p:nvGrpSpPr>
          <p:grpSpPr>
            <a:xfrm>
              <a:off x="5701741" y="3836395"/>
              <a:ext cx="1289491" cy="821500"/>
              <a:chOff x="5701741" y="3836395"/>
              <a:chExt cx="1289491" cy="821500"/>
            </a:xfrm>
          </p:grpSpPr>
          <p:sp>
            <p:nvSpPr>
              <p:cNvPr id="932" name="Google Shape;932;p8"/>
              <p:cNvSpPr/>
              <p:nvPr/>
            </p:nvSpPr>
            <p:spPr>
              <a:xfrm>
                <a:off x="6137682" y="3911094"/>
                <a:ext cx="817658" cy="685475"/>
              </a:xfrm>
              <a:custGeom>
                <a:avLst/>
                <a:gdLst/>
                <a:ahLst/>
                <a:cxnLst/>
                <a:rect l="l" t="t" r="r" b="b"/>
                <a:pathLst>
                  <a:path w="16813" h="14095" extrusionOk="0">
                    <a:moveTo>
                      <a:pt x="6440" y="1"/>
                    </a:moveTo>
                    <a:cubicBezTo>
                      <a:pt x="5411" y="1"/>
                      <a:pt x="4652" y="607"/>
                      <a:pt x="4359" y="1758"/>
                    </a:cubicBezTo>
                    <a:cubicBezTo>
                      <a:pt x="4229" y="1634"/>
                      <a:pt x="4172" y="1550"/>
                      <a:pt x="4094" y="1509"/>
                    </a:cubicBezTo>
                    <a:cubicBezTo>
                      <a:pt x="3921" y="1421"/>
                      <a:pt x="3711" y="1254"/>
                      <a:pt x="3559" y="1254"/>
                    </a:cubicBezTo>
                    <a:cubicBezTo>
                      <a:pt x="3541" y="1254"/>
                      <a:pt x="3523" y="1256"/>
                      <a:pt x="3506" y="1262"/>
                    </a:cubicBezTo>
                    <a:cubicBezTo>
                      <a:pt x="2884" y="1472"/>
                      <a:pt x="2167" y="1609"/>
                      <a:pt x="2031" y="2449"/>
                    </a:cubicBezTo>
                    <a:cubicBezTo>
                      <a:pt x="2022" y="2507"/>
                      <a:pt x="1890" y="2589"/>
                      <a:pt x="1815" y="2589"/>
                    </a:cubicBezTo>
                    <a:cubicBezTo>
                      <a:pt x="1813" y="2589"/>
                      <a:pt x="1812" y="2589"/>
                      <a:pt x="1810" y="2589"/>
                    </a:cubicBezTo>
                    <a:cubicBezTo>
                      <a:pt x="1757" y="2585"/>
                      <a:pt x="1705" y="2584"/>
                      <a:pt x="1654" y="2584"/>
                    </a:cubicBezTo>
                    <a:cubicBezTo>
                      <a:pt x="667" y="2584"/>
                      <a:pt x="1" y="3210"/>
                      <a:pt x="11" y="4267"/>
                    </a:cubicBezTo>
                    <a:cubicBezTo>
                      <a:pt x="15" y="4763"/>
                      <a:pt x="145" y="5288"/>
                      <a:pt x="350" y="5742"/>
                    </a:cubicBezTo>
                    <a:cubicBezTo>
                      <a:pt x="773" y="6688"/>
                      <a:pt x="1284" y="7596"/>
                      <a:pt x="1775" y="8550"/>
                    </a:cubicBezTo>
                    <a:cubicBezTo>
                      <a:pt x="2057" y="8224"/>
                      <a:pt x="2193" y="7944"/>
                      <a:pt x="1988" y="7502"/>
                    </a:cubicBezTo>
                    <a:cubicBezTo>
                      <a:pt x="1602" y="6665"/>
                      <a:pt x="1299" y="5792"/>
                      <a:pt x="950" y="4939"/>
                    </a:cubicBezTo>
                    <a:cubicBezTo>
                      <a:pt x="840" y="4675"/>
                      <a:pt x="691" y="4426"/>
                      <a:pt x="561" y="4170"/>
                    </a:cubicBezTo>
                    <a:lnTo>
                      <a:pt x="639" y="4077"/>
                    </a:lnTo>
                    <a:cubicBezTo>
                      <a:pt x="732" y="4159"/>
                      <a:pt x="870" y="4222"/>
                      <a:pt x="911" y="4324"/>
                    </a:cubicBezTo>
                    <a:cubicBezTo>
                      <a:pt x="1371" y="5445"/>
                      <a:pt x="1817" y="6572"/>
                      <a:pt x="2267" y="7700"/>
                    </a:cubicBezTo>
                    <a:cubicBezTo>
                      <a:pt x="2843" y="7403"/>
                      <a:pt x="2910" y="7303"/>
                      <a:pt x="2728" y="6762"/>
                    </a:cubicBezTo>
                    <a:cubicBezTo>
                      <a:pt x="2397" y="5781"/>
                      <a:pt x="2037" y="4807"/>
                      <a:pt x="1695" y="3830"/>
                    </a:cubicBezTo>
                    <a:cubicBezTo>
                      <a:pt x="1659" y="3724"/>
                      <a:pt x="1673" y="3601"/>
                      <a:pt x="1663" y="3486"/>
                    </a:cubicBezTo>
                    <a:lnTo>
                      <a:pt x="1803" y="3460"/>
                    </a:lnTo>
                    <a:cubicBezTo>
                      <a:pt x="2018" y="4068"/>
                      <a:pt x="2236" y="4675"/>
                      <a:pt x="2449" y="5283"/>
                    </a:cubicBezTo>
                    <a:cubicBezTo>
                      <a:pt x="2661" y="5892"/>
                      <a:pt x="2867" y="6498"/>
                      <a:pt x="3075" y="7106"/>
                    </a:cubicBezTo>
                    <a:cubicBezTo>
                      <a:pt x="3705" y="6866"/>
                      <a:pt x="3722" y="6862"/>
                      <a:pt x="3583" y="6301"/>
                    </a:cubicBezTo>
                    <a:cubicBezTo>
                      <a:pt x="3300" y="5151"/>
                      <a:pt x="2995" y="4008"/>
                      <a:pt x="2711" y="2860"/>
                    </a:cubicBezTo>
                    <a:cubicBezTo>
                      <a:pt x="2691" y="2786"/>
                      <a:pt x="2754" y="2689"/>
                      <a:pt x="2778" y="2603"/>
                    </a:cubicBezTo>
                    <a:cubicBezTo>
                      <a:pt x="2847" y="2656"/>
                      <a:pt x="2966" y="2696"/>
                      <a:pt x="2981" y="2761"/>
                    </a:cubicBezTo>
                    <a:cubicBezTo>
                      <a:pt x="3284" y="4083"/>
                      <a:pt x="3575" y="5409"/>
                      <a:pt x="3873" y="6747"/>
                    </a:cubicBezTo>
                    <a:cubicBezTo>
                      <a:pt x="3940" y="6755"/>
                      <a:pt x="4001" y="6760"/>
                      <a:pt x="4058" y="6760"/>
                    </a:cubicBezTo>
                    <a:cubicBezTo>
                      <a:pt x="4325" y="6760"/>
                      <a:pt x="4470" y="6653"/>
                      <a:pt x="4484" y="6288"/>
                    </a:cubicBezTo>
                    <a:cubicBezTo>
                      <a:pt x="4525" y="5205"/>
                      <a:pt x="4614" y="4123"/>
                      <a:pt x="4686" y="3040"/>
                    </a:cubicBezTo>
                    <a:cubicBezTo>
                      <a:pt x="4690" y="2990"/>
                      <a:pt x="4720" y="2940"/>
                      <a:pt x="4811" y="2893"/>
                    </a:cubicBezTo>
                    <a:lnTo>
                      <a:pt x="4811" y="2893"/>
                    </a:lnTo>
                    <a:cubicBezTo>
                      <a:pt x="4870" y="4144"/>
                      <a:pt x="4751" y="5389"/>
                      <a:pt x="4720" y="6665"/>
                    </a:cubicBezTo>
                    <a:lnTo>
                      <a:pt x="5303" y="6799"/>
                    </a:lnTo>
                    <a:cubicBezTo>
                      <a:pt x="5530" y="5300"/>
                      <a:pt x="5753" y="3826"/>
                      <a:pt x="5987" y="2269"/>
                    </a:cubicBezTo>
                    <a:cubicBezTo>
                      <a:pt x="6054" y="2423"/>
                      <a:pt x="6182" y="2570"/>
                      <a:pt x="6162" y="2696"/>
                    </a:cubicBezTo>
                    <a:cubicBezTo>
                      <a:pt x="5950" y="4051"/>
                      <a:pt x="5716" y="5402"/>
                      <a:pt x="5485" y="6768"/>
                    </a:cubicBezTo>
                    <a:lnTo>
                      <a:pt x="6141" y="7030"/>
                    </a:lnTo>
                    <a:lnTo>
                      <a:pt x="7645" y="3113"/>
                    </a:lnTo>
                    <a:lnTo>
                      <a:pt x="7773" y="3137"/>
                    </a:lnTo>
                    <a:cubicBezTo>
                      <a:pt x="7771" y="3243"/>
                      <a:pt x="7799" y="3360"/>
                      <a:pt x="7763" y="3453"/>
                    </a:cubicBezTo>
                    <a:cubicBezTo>
                      <a:pt x="7327" y="4614"/>
                      <a:pt x="6890" y="5777"/>
                      <a:pt x="6431" y="6929"/>
                    </a:cubicBezTo>
                    <a:cubicBezTo>
                      <a:pt x="6245" y="7397"/>
                      <a:pt x="6728" y="7423"/>
                      <a:pt x="6886" y="7773"/>
                    </a:cubicBezTo>
                    <a:lnTo>
                      <a:pt x="8769" y="4053"/>
                    </a:lnTo>
                    <a:lnTo>
                      <a:pt x="8891" y="4062"/>
                    </a:lnTo>
                    <a:cubicBezTo>
                      <a:pt x="8877" y="4187"/>
                      <a:pt x="8897" y="4330"/>
                      <a:pt x="8845" y="4434"/>
                    </a:cubicBezTo>
                    <a:cubicBezTo>
                      <a:pt x="8289" y="5562"/>
                      <a:pt x="7702" y="6675"/>
                      <a:pt x="7182" y="7817"/>
                    </a:cubicBezTo>
                    <a:cubicBezTo>
                      <a:pt x="7109" y="7973"/>
                      <a:pt x="7351" y="8273"/>
                      <a:pt x="7490" y="8605"/>
                    </a:cubicBezTo>
                    <a:cubicBezTo>
                      <a:pt x="7823" y="8048"/>
                      <a:pt x="8081" y="7591"/>
                      <a:pt x="8360" y="7150"/>
                    </a:cubicBezTo>
                    <a:cubicBezTo>
                      <a:pt x="8639" y="6708"/>
                      <a:pt x="8940" y="6271"/>
                      <a:pt x="9233" y="5835"/>
                    </a:cubicBezTo>
                    <a:cubicBezTo>
                      <a:pt x="9492" y="5450"/>
                      <a:pt x="9750" y="5067"/>
                      <a:pt x="10010" y="4685"/>
                    </a:cubicBezTo>
                    <a:lnTo>
                      <a:pt x="10160" y="4796"/>
                    </a:lnTo>
                    <a:cubicBezTo>
                      <a:pt x="10079" y="4922"/>
                      <a:pt x="9995" y="5049"/>
                      <a:pt x="9915" y="5175"/>
                    </a:cubicBezTo>
                    <a:cubicBezTo>
                      <a:pt x="9211" y="6303"/>
                      <a:pt x="8479" y="7416"/>
                      <a:pt x="7823" y="8572"/>
                    </a:cubicBezTo>
                    <a:cubicBezTo>
                      <a:pt x="7676" y="8826"/>
                      <a:pt x="7793" y="9233"/>
                      <a:pt x="7788" y="9709"/>
                    </a:cubicBezTo>
                    <a:cubicBezTo>
                      <a:pt x="8897" y="8605"/>
                      <a:pt x="9625" y="7316"/>
                      <a:pt x="10885" y="6554"/>
                    </a:cubicBezTo>
                    <a:lnTo>
                      <a:pt x="10885" y="6554"/>
                    </a:lnTo>
                    <a:cubicBezTo>
                      <a:pt x="9895" y="7656"/>
                      <a:pt x="8904" y="8758"/>
                      <a:pt x="7886" y="9891"/>
                    </a:cubicBezTo>
                    <a:cubicBezTo>
                      <a:pt x="8112" y="9939"/>
                      <a:pt x="8274" y="9967"/>
                      <a:pt x="8408" y="9967"/>
                    </a:cubicBezTo>
                    <a:cubicBezTo>
                      <a:pt x="8684" y="9967"/>
                      <a:pt x="8845" y="9847"/>
                      <a:pt x="9209" y="9523"/>
                    </a:cubicBezTo>
                    <a:cubicBezTo>
                      <a:pt x="9999" y="8825"/>
                      <a:pt x="10792" y="8131"/>
                      <a:pt x="11692" y="7342"/>
                    </a:cubicBezTo>
                    <a:lnTo>
                      <a:pt x="11692" y="7342"/>
                    </a:lnTo>
                    <a:cubicBezTo>
                      <a:pt x="11651" y="7574"/>
                      <a:pt x="11671" y="7743"/>
                      <a:pt x="11602" y="7801"/>
                    </a:cubicBezTo>
                    <a:cubicBezTo>
                      <a:pt x="11166" y="8159"/>
                      <a:pt x="10694" y="8473"/>
                      <a:pt x="10265" y="8838"/>
                    </a:cubicBezTo>
                    <a:cubicBezTo>
                      <a:pt x="9783" y="9243"/>
                      <a:pt x="9332" y="9687"/>
                      <a:pt x="8830" y="10147"/>
                    </a:cubicBezTo>
                    <a:lnTo>
                      <a:pt x="9449" y="10636"/>
                    </a:lnTo>
                    <a:lnTo>
                      <a:pt x="12979" y="7821"/>
                    </a:lnTo>
                    <a:lnTo>
                      <a:pt x="13098" y="7894"/>
                    </a:lnTo>
                    <a:cubicBezTo>
                      <a:pt x="13039" y="7999"/>
                      <a:pt x="13003" y="8139"/>
                      <a:pt x="12912" y="8208"/>
                    </a:cubicBezTo>
                    <a:cubicBezTo>
                      <a:pt x="11818" y="9060"/>
                      <a:pt x="10712" y="9902"/>
                      <a:pt x="9584" y="10766"/>
                    </a:cubicBezTo>
                    <a:cubicBezTo>
                      <a:pt x="9818" y="11089"/>
                      <a:pt x="9923" y="11234"/>
                      <a:pt x="10066" y="11234"/>
                    </a:cubicBezTo>
                    <a:cubicBezTo>
                      <a:pt x="10170" y="11234"/>
                      <a:pt x="10295" y="11158"/>
                      <a:pt x="10504" y="11019"/>
                    </a:cubicBezTo>
                    <a:cubicBezTo>
                      <a:pt x="11504" y="10352"/>
                      <a:pt x="12481" y="9653"/>
                      <a:pt x="13468" y="8969"/>
                    </a:cubicBezTo>
                    <a:cubicBezTo>
                      <a:pt x="13592" y="8882"/>
                      <a:pt x="13719" y="8800"/>
                      <a:pt x="13845" y="8717"/>
                    </a:cubicBezTo>
                    <a:lnTo>
                      <a:pt x="13947" y="8819"/>
                    </a:lnTo>
                    <a:cubicBezTo>
                      <a:pt x="13879" y="8912"/>
                      <a:pt x="13825" y="9033"/>
                      <a:pt x="13732" y="9096"/>
                    </a:cubicBezTo>
                    <a:cubicBezTo>
                      <a:pt x="12743" y="9778"/>
                      <a:pt x="11747" y="10450"/>
                      <a:pt x="10753" y="11127"/>
                    </a:cubicBezTo>
                    <a:cubicBezTo>
                      <a:pt x="10692" y="11168"/>
                      <a:pt x="10642" y="11233"/>
                      <a:pt x="10575" y="11255"/>
                    </a:cubicBezTo>
                    <a:cubicBezTo>
                      <a:pt x="10060" y="11422"/>
                      <a:pt x="10116" y="11751"/>
                      <a:pt x="10335" y="12156"/>
                    </a:cubicBezTo>
                    <a:cubicBezTo>
                      <a:pt x="10419" y="12143"/>
                      <a:pt x="10523" y="12149"/>
                      <a:pt x="10608" y="12110"/>
                    </a:cubicBezTo>
                    <a:cubicBezTo>
                      <a:pt x="12009" y="11478"/>
                      <a:pt x="13407" y="10841"/>
                      <a:pt x="14808" y="10211"/>
                    </a:cubicBezTo>
                    <a:cubicBezTo>
                      <a:pt x="14850" y="10192"/>
                      <a:pt x="14897" y="10182"/>
                      <a:pt x="14947" y="10182"/>
                    </a:cubicBezTo>
                    <a:cubicBezTo>
                      <a:pt x="15022" y="10182"/>
                      <a:pt x="15102" y="10204"/>
                      <a:pt x="15179" y="10248"/>
                    </a:cubicBezTo>
                    <a:cubicBezTo>
                      <a:pt x="13750" y="10898"/>
                      <a:pt x="12336" y="11586"/>
                      <a:pt x="10885" y="12180"/>
                    </a:cubicBezTo>
                    <a:cubicBezTo>
                      <a:pt x="10292" y="12424"/>
                      <a:pt x="10242" y="12825"/>
                      <a:pt x="10227" y="13360"/>
                    </a:cubicBezTo>
                    <a:lnTo>
                      <a:pt x="13918" y="12260"/>
                    </a:lnTo>
                    <a:cubicBezTo>
                      <a:pt x="13934" y="12292"/>
                      <a:pt x="13949" y="12325"/>
                      <a:pt x="13962" y="12357"/>
                    </a:cubicBezTo>
                    <a:cubicBezTo>
                      <a:pt x="13836" y="12414"/>
                      <a:pt x="13711" y="12481"/>
                      <a:pt x="13581" y="12524"/>
                    </a:cubicBezTo>
                    <a:cubicBezTo>
                      <a:pt x="12554" y="12860"/>
                      <a:pt x="11528" y="13204"/>
                      <a:pt x="10491" y="13520"/>
                    </a:cubicBezTo>
                    <a:cubicBezTo>
                      <a:pt x="10185" y="13613"/>
                      <a:pt x="9995" y="13747"/>
                      <a:pt x="10012" y="14094"/>
                    </a:cubicBezTo>
                    <a:cubicBezTo>
                      <a:pt x="10618" y="13998"/>
                      <a:pt x="11231" y="13895"/>
                      <a:pt x="11844" y="13802"/>
                    </a:cubicBezTo>
                    <a:cubicBezTo>
                      <a:pt x="12732" y="13667"/>
                      <a:pt x="13620" y="13542"/>
                      <a:pt x="14509" y="13403"/>
                    </a:cubicBezTo>
                    <a:cubicBezTo>
                      <a:pt x="14581" y="13392"/>
                      <a:pt x="14663" y="13329"/>
                      <a:pt x="14709" y="13267"/>
                    </a:cubicBezTo>
                    <a:cubicBezTo>
                      <a:pt x="15224" y="12604"/>
                      <a:pt x="15592" y="11900"/>
                      <a:pt x="15399" y="11010"/>
                    </a:cubicBezTo>
                    <a:cubicBezTo>
                      <a:pt x="15374" y="10906"/>
                      <a:pt x="15525" y="10705"/>
                      <a:pt x="15646" y="10640"/>
                    </a:cubicBezTo>
                    <a:cubicBezTo>
                      <a:pt x="16326" y="10268"/>
                      <a:pt x="16813" y="9261"/>
                      <a:pt x="16417" y="8668"/>
                    </a:cubicBezTo>
                    <a:cubicBezTo>
                      <a:pt x="16110" y="8208"/>
                      <a:pt x="16073" y="7762"/>
                      <a:pt x="15989" y="7269"/>
                    </a:cubicBezTo>
                    <a:cubicBezTo>
                      <a:pt x="15900" y="6736"/>
                      <a:pt x="15408" y="6576"/>
                      <a:pt x="14940" y="6463"/>
                    </a:cubicBezTo>
                    <a:cubicBezTo>
                      <a:pt x="14820" y="6433"/>
                      <a:pt x="14695" y="6424"/>
                      <a:pt x="14569" y="6424"/>
                    </a:cubicBezTo>
                    <a:cubicBezTo>
                      <a:pt x="14532" y="6424"/>
                      <a:pt x="14495" y="6424"/>
                      <a:pt x="14458" y="6426"/>
                    </a:cubicBezTo>
                    <a:cubicBezTo>
                      <a:pt x="14436" y="6427"/>
                      <a:pt x="14415" y="6427"/>
                      <a:pt x="14393" y="6427"/>
                    </a:cubicBezTo>
                    <a:cubicBezTo>
                      <a:pt x="14139" y="6427"/>
                      <a:pt x="13947" y="6362"/>
                      <a:pt x="13713" y="6156"/>
                    </a:cubicBezTo>
                    <a:cubicBezTo>
                      <a:pt x="13472" y="5943"/>
                      <a:pt x="13196" y="5863"/>
                      <a:pt x="12908" y="5863"/>
                    </a:cubicBezTo>
                    <a:cubicBezTo>
                      <a:pt x="12625" y="5863"/>
                      <a:pt x="12331" y="5941"/>
                      <a:pt x="12048" y="6047"/>
                    </a:cubicBezTo>
                    <a:cubicBezTo>
                      <a:pt x="11877" y="6111"/>
                      <a:pt x="11762" y="6150"/>
                      <a:pt x="11685" y="6150"/>
                    </a:cubicBezTo>
                    <a:cubicBezTo>
                      <a:pt x="11545" y="6150"/>
                      <a:pt x="11533" y="6021"/>
                      <a:pt x="11541" y="5684"/>
                    </a:cubicBezTo>
                    <a:cubicBezTo>
                      <a:pt x="11547" y="5478"/>
                      <a:pt x="11558" y="5272"/>
                      <a:pt x="11554" y="5067"/>
                    </a:cubicBezTo>
                    <a:cubicBezTo>
                      <a:pt x="11543" y="4569"/>
                      <a:pt x="11194" y="4192"/>
                      <a:pt x="10694" y="4122"/>
                    </a:cubicBezTo>
                    <a:cubicBezTo>
                      <a:pt x="10595" y="4109"/>
                      <a:pt x="10497" y="4086"/>
                      <a:pt x="10398" y="4064"/>
                    </a:cubicBezTo>
                    <a:cubicBezTo>
                      <a:pt x="10387" y="4062"/>
                      <a:pt x="10378" y="4044"/>
                      <a:pt x="10369" y="4034"/>
                    </a:cubicBezTo>
                    <a:cubicBezTo>
                      <a:pt x="10493" y="2650"/>
                      <a:pt x="9798" y="1931"/>
                      <a:pt x="8250" y="1892"/>
                    </a:cubicBezTo>
                    <a:cubicBezTo>
                      <a:pt x="8185" y="836"/>
                      <a:pt x="7637" y="56"/>
                      <a:pt x="6572" y="4"/>
                    </a:cubicBezTo>
                    <a:cubicBezTo>
                      <a:pt x="6528" y="2"/>
                      <a:pt x="6483" y="1"/>
                      <a:pt x="644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8"/>
              <p:cNvSpPr/>
              <p:nvPr/>
            </p:nvSpPr>
            <p:spPr>
              <a:xfrm>
                <a:off x="5701741" y="3836395"/>
                <a:ext cx="1289491" cy="821500"/>
              </a:xfrm>
              <a:custGeom>
                <a:avLst/>
                <a:gdLst/>
                <a:ahLst/>
                <a:cxnLst/>
                <a:rect l="l" t="t" r="r" b="b"/>
                <a:pathLst>
                  <a:path w="26515" h="16892" extrusionOk="0">
                    <a:moveTo>
                      <a:pt x="15077" y="0"/>
                    </a:moveTo>
                    <a:cubicBezTo>
                      <a:pt x="14634" y="0"/>
                      <a:pt x="14193" y="132"/>
                      <a:pt x="13760" y="314"/>
                    </a:cubicBezTo>
                    <a:cubicBezTo>
                      <a:pt x="13067" y="605"/>
                      <a:pt x="12863" y="1178"/>
                      <a:pt x="12758" y="1837"/>
                    </a:cubicBezTo>
                    <a:cubicBezTo>
                      <a:pt x="12509" y="1732"/>
                      <a:pt x="12278" y="1679"/>
                      <a:pt x="12064" y="1679"/>
                    </a:cubicBezTo>
                    <a:cubicBezTo>
                      <a:pt x="11414" y="1679"/>
                      <a:pt x="10916" y="2167"/>
                      <a:pt x="10519" y="3168"/>
                    </a:cubicBezTo>
                    <a:cubicBezTo>
                      <a:pt x="10317" y="3081"/>
                      <a:pt x="10119" y="3041"/>
                      <a:pt x="9930" y="3041"/>
                    </a:cubicBezTo>
                    <a:cubicBezTo>
                      <a:pt x="9494" y="3041"/>
                      <a:pt x="9107" y="3254"/>
                      <a:pt x="8827" y="3604"/>
                    </a:cubicBezTo>
                    <a:cubicBezTo>
                      <a:pt x="8466" y="4058"/>
                      <a:pt x="8306" y="4673"/>
                      <a:pt x="8046" y="5241"/>
                    </a:cubicBezTo>
                    <a:cubicBezTo>
                      <a:pt x="7862" y="5181"/>
                      <a:pt x="7660" y="5112"/>
                      <a:pt x="7453" y="5112"/>
                    </a:cubicBezTo>
                    <a:cubicBezTo>
                      <a:pt x="7254" y="5112"/>
                      <a:pt x="7050" y="5176"/>
                      <a:pt x="6855" y="5370"/>
                    </a:cubicBezTo>
                    <a:cubicBezTo>
                      <a:pt x="6843" y="5381"/>
                      <a:pt x="6824" y="5386"/>
                      <a:pt x="6800" y="5386"/>
                    </a:cubicBezTo>
                    <a:cubicBezTo>
                      <a:pt x="6720" y="5386"/>
                      <a:pt x="6587" y="5335"/>
                      <a:pt x="6498" y="5301"/>
                    </a:cubicBezTo>
                    <a:cubicBezTo>
                      <a:pt x="6232" y="5198"/>
                      <a:pt x="5994" y="5145"/>
                      <a:pt x="5779" y="5145"/>
                    </a:cubicBezTo>
                    <a:cubicBezTo>
                      <a:pt x="5269" y="5145"/>
                      <a:pt x="4893" y="5440"/>
                      <a:pt x="4601" y="6053"/>
                    </a:cubicBezTo>
                    <a:cubicBezTo>
                      <a:pt x="4411" y="6453"/>
                      <a:pt x="4334" y="6616"/>
                      <a:pt x="4163" y="6616"/>
                    </a:cubicBezTo>
                    <a:cubicBezTo>
                      <a:pt x="4045" y="6616"/>
                      <a:pt x="3882" y="6538"/>
                      <a:pt x="3605" y="6406"/>
                    </a:cubicBezTo>
                    <a:cubicBezTo>
                      <a:pt x="3288" y="6256"/>
                      <a:pt x="2927" y="6181"/>
                      <a:pt x="2559" y="6181"/>
                    </a:cubicBezTo>
                    <a:cubicBezTo>
                      <a:pt x="1393" y="6181"/>
                      <a:pt x="172" y="6944"/>
                      <a:pt x="160" y="8514"/>
                    </a:cubicBezTo>
                    <a:cubicBezTo>
                      <a:pt x="157" y="9110"/>
                      <a:pt x="433" y="9573"/>
                      <a:pt x="1004" y="9851"/>
                    </a:cubicBezTo>
                    <a:cubicBezTo>
                      <a:pt x="944" y="9952"/>
                      <a:pt x="917" y="10039"/>
                      <a:pt x="857" y="10091"/>
                    </a:cubicBezTo>
                    <a:cubicBezTo>
                      <a:pt x="62" y="10823"/>
                      <a:pt x="1" y="11734"/>
                      <a:pt x="179" y="12724"/>
                    </a:cubicBezTo>
                    <a:cubicBezTo>
                      <a:pt x="426" y="14106"/>
                      <a:pt x="1270" y="14991"/>
                      <a:pt x="2498" y="15550"/>
                    </a:cubicBezTo>
                    <a:cubicBezTo>
                      <a:pt x="2941" y="15752"/>
                      <a:pt x="3897" y="15916"/>
                      <a:pt x="4701" y="15916"/>
                    </a:cubicBezTo>
                    <a:cubicBezTo>
                      <a:pt x="5077" y="15916"/>
                      <a:pt x="5419" y="15880"/>
                      <a:pt x="5660" y="15796"/>
                    </a:cubicBezTo>
                    <a:cubicBezTo>
                      <a:pt x="5038" y="15543"/>
                      <a:pt x="4334" y="15333"/>
                      <a:pt x="3709" y="14984"/>
                    </a:cubicBezTo>
                    <a:cubicBezTo>
                      <a:pt x="2624" y="14378"/>
                      <a:pt x="1775" y="13523"/>
                      <a:pt x="1396" y="12293"/>
                    </a:cubicBezTo>
                    <a:cubicBezTo>
                      <a:pt x="1160" y="11531"/>
                      <a:pt x="1247" y="11089"/>
                      <a:pt x="1755" y="10416"/>
                    </a:cubicBezTo>
                    <a:cubicBezTo>
                      <a:pt x="1193" y="9567"/>
                      <a:pt x="1305" y="8723"/>
                      <a:pt x="1952" y="7975"/>
                    </a:cubicBezTo>
                    <a:cubicBezTo>
                      <a:pt x="2423" y="7427"/>
                      <a:pt x="2996" y="7093"/>
                      <a:pt x="3664" y="7093"/>
                    </a:cubicBezTo>
                    <a:cubicBezTo>
                      <a:pt x="3862" y="7093"/>
                      <a:pt x="4069" y="7123"/>
                      <a:pt x="4284" y="7185"/>
                    </a:cubicBezTo>
                    <a:cubicBezTo>
                      <a:pt x="4720" y="6366"/>
                      <a:pt x="5200" y="6004"/>
                      <a:pt x="5915" y="6004"/>
                    </a:cubicBezTo>
                    <a:cubicBezTo>
                      <a:pt x="6169" y="6004"/>
                      <a:pt x="6452" y="6050"/>
                      <a:pt x="6773" y="6137"/>
                    </a:cubicBezTo>
                    <a:cubicBezTo>
                      <a:pt x="6811" y="6147"/>
                      <a:pt x="6854" y="6154"/>
                      <a:pt x="6895" y="6154"/>
                    </a:cubicBezTo>
                    <a:cubicBezTo>
                      <a:pt x="6925" y="6154"/>
                      <a:pt x="6954" y="6150"/>
                      <a:pt x="6978" y="6139"/>
                    </a:cubicBezTo>
                    <a:cubicBezTo>
                      <a:pt x="7219" y="6022"/>
                      <a:pt x="7452" y="5967"/>
                      <a:pt x="7671" y="5967"/>
                    </a:cubicBezTo>
                    <a:cubicBezTo>
                      <a:pt x="8019" y="5967"/>
                      <a:pt x="8335" y="6104"/>
                      <a:pt x="8604" y="6347"/>
                    </a:cubicBezTo>
                    <a:cubicBezTo>
                      <a:pt x="8732" y="5819"/>
                      <a:pt x="8816" y="5264"/>
                      <a:pt x="9003" y="4749"/>
                    </a:cubicBezTo>
                    <a:cubicBezTo>
                      <a:pt x="9237" y="4108"/>
                      <a:pt x="9791" y="3850"/>
                      <a:pt x="10441" y="3757"/>
                    </a:cubicBezTo>
                    <a:cubicBezTo>
                      <a:pt x="10584" y="3736"/>
                      <a:pt x="10763" y="3647"/>
                      <a:pt x="10841" y="3534"/>
                    </a:cubicBezTo>
                    <a:cubicBezTo>
                      <a:pt x="11207" y="2997"/>
                      <a:pt x="11705" y="2646"/>
                      <a:pt x="12329" y="2525"/>
                    </a:cubicBezTo>
                    <a:cubicBezTo>
                      <a:pt x="12389" y="2513"/>
                      <a:pt x="12449" y="2508"/>
                      <a:pt x="12511" y="2508"/>
                    </a:cubicBezTo>
                    <a:cubicBezTo>
                      <a:pt x="12746" y="2508"/>
                      <a:pt x="12999" y="2577"/>
                      <a:pt x="13281" y="2607"/>
                    </a:cubicBezTo>
                    <a:cubicBezTo>
                      <a:pt x="13582" y="1713"/>
                      <a:pt x="14355" y="1395"/>
                      <a:pt x="15185" y="1209"/>
                    </a:cubicBezTo>
                    <a:cubicBezTo>
                      <a:pt x="15262" y="1192"/>
                      <a:pt x="15342" y="1184"/>
                      <a:pt x="15424" y="1184"/>
                    </a:cubicBezTo>
                    <a:cubicBezTo>
                      <a:pt x="16229" y="1184"/>
                      <a:pt x="17222" y="1971"/>
                      <a:pt x="17357" y="2774"/>
                    </a:cubicBezTo>
                    <a:cubicBezTo>
                      <a:pt x="17408" y="3075"/>
                      <a:pt x="17519" y="3157"/>
                      <a:pt x="17803" y="3168"/>
                    </a:cubicBezTo>
                    <a:cubicBezTo>
                      <a:pt x="18675" y="3203"/>
                      <a:pt x="19572" y="4065"/>
                      <a:pt x="19628" y="4948"/>
                    </a:cubicBezTo>
                    <a:cubicBezTo>
                      <a:pt x="19645" y="5243"/>
                      <a:pt x="19715" y="5381"/>
                      <a:pt x="20002" y="5474"/>
                    </a:cubicBezTo>
                    <a:cubicBezTo>
                      <a:pt x="20501" y="5637"/>
                      <a:pt x="20728" y="6038"/>
                      <a:pt x="20767" y="6546"/>
                    </a:cubicBezTo>
                    <a:cubicBezTo>
                      <a:pt x="20786" y="6778"/>
                      <a:pt x="20765" y="7014"/>
                      <a:pt x="20763" y="7165"/>
                    </a:cubicBezTo>
                    <a:cubicBezTo>
                      <a:pt x="21332" y="7172"/>
                      <a:pt x="21873" y="7176"/>
                      <a:pt x="22412" y="7189"/>
                    </a:cubicBezTo>
                    <a:cubicBezTo>
                      <a:pt x="22495" y="7191"/>
                      <a:pt x="22601" y="7215"/>
                      <a:pt x="22657" y="7270"/>
                    </a:cubicBezTo>
                    <a:cubicBezTo>
                      <a:pt x="23069" y="7674"/>
                      <a:pt x="23608" y="7653"/>
                      <a:pt x="24119" y="7742"/>
                    </a:cubicBezTo>
                    <a:cubicBezTo>
                      <a:pt x="24861" y="7871"/>
                      <a:pt x="25286" y="8415"/>
                      <a:pt x="25333" y="9197"/>
                    </a:cubicBezTo>
                    <a:cubicBezTo>
                      <a:pt x="25346" y="9392"/>
                      <a:pt x="25412" y="9578"/>
                      <a:pt x="25524" y="9736"/>
                    </a:cubicBezTo>
                    <a:cubicBezTo>
                      <a:pt x="26000" y="10374"/>
                      <a:pt x="25775" y="11654"/>
                      <a:pt x="25098" y="12204"/>
                    </a:cubicBezTo>
                    <a:cubicBezTo>
                      <a:pt x="24939" y="12334"/>
                      <a:pt x="24770" y="12555"/>
                      <a:pt x="24753" y="12748"/>
                    </a:cubicBezTo>
                    <a:cubicBezTo>
                      <a:pt x="24571" y="14824"/>
                      <a:pt x="23547" y="15738"/>
                      <a:pt x="21585" y="16160"/>
                    </a:cubicBezTo>
                    <a:cubicBezTo>
                      <a:pt x="20815" y="16325"/>
                      <a:pt x="20041" y="16455"/>
                      <a:pt x="19178" y="16617"/>
                    </a:cubicBezTo>
                    <a:cubicBezTo>
                      <a:pt x="19691" y="16710"/>
                      <a:pt x="20145" y="16825"/>
                      <a:pt x="20604" y="16868"/>
                    </a:cubicBezTo>
                    <a:cubicBezTo>
                      <a:pt x="20775" y="16884"/>
                      <a:pt x="20945" y="16892"/>
                      <a:pt x="21113" y="16892"/>
                    </a:cubicBezTo>
                    <a:cubicBezTo>
                      <a:pt x="22278" y="16892"/>
                      <a:pt x="23342" y="16505"/>
                      <a:pt x="24255" y="15755"/>
                    </a:cubicBezTo>
                    <a:cubicBezTo>
                      <a:pt x="25087" y="15073"/>
                      <a:pt x="25715" y="14227"/>
                      <a:pt x="25394" y="13019"/>
                    </a:cubicBezTo>
                    <a:cubicBezTo>
                      <a:pt x="25372" y="12932"/>
                      <a:pt x="25468" y="12789"/>
                      <a:pt x="25546" y="12709"/>
                    </a:cubicBezTo>
                    <a:cubicBezTo>
                      <a:pt x="26059" y="12180"/>
                      <a:pt x="26444" y="11594"/>
                      <a:pt x="26486" y="10831"/>
                    </a:cubicBezTo>
                    <a:cubicBezTo>
                      <a:pt x="26514" y="10316"/>
                      <a:pt x="26330" y="9892"/>
                      <a:pt x="25996" y="9511"/>
                    </a:cubicBezTo>
                    <a:cubicBezTo>
                      <a:pt x="25910" y="9417"/>
                      <a:pt x="25838" y="9229"/>
                      <a:pt x="25873" y="9119"/>
                    </a:cubicBezTo>
                    <a:cubicBezTo>
                      <a:pt x="26166" y="8202"/>
                      <a:pt x="25005" y="7296"/>
                      <a:pt x="24235" y="7296"/>
                    </a:cubicBezTo>
                    <a:cubicBezTo>
                      <a:pt x="24189" y="7296"/>
                      <a:pt x="24145" y="7299"/>
                      <a:pt x="24102" y="7306"/>
                    </a:cubicBezTo>
                    <a:cubicBezTo>
                      <a:pt x="24072" y="7310"/>
                      <a:pt x="24040" y="7312"/>
                      <a:pt x="24006" y="7312"/>
                    </a:cubicBezTo>
                    <a:cubicBezTo>
                      <a:pt x="23900" y="7312"/>
                      <a:pt x="23784" y="7289"/>
                      <a:pt x="23710" y="7235"/>
                    </a:cubicBezTo>
                    <a:cubicBezTo>
                      <a:pt x="23287" y="6919"/>
                      <a:pt x="22837" y="6763"/>
                      <a:pt x="22356" y="6763"/>
                    </a:cubicBezTo>
                    <a:cubicBezTo>
                      <a:pt x="22153" y="6763"/>
                      <a:pt x="21944" y="6791"/>
                      <a:pt x="21730" y="6847"/>
                    </a:cubicBezTo>
                    <a:cubicBezTo>
                      <a:pt x="21676" y="6861"/>
                      <a:pt x="21627" y="6868"/>
                      <a:pt x="21582" y="6868"/>
                    </a:cubicBezTo>
                    <a:cubicBezTo>
                      <a:pt x="21391" y="6868"/>
                      <a:pt x="21290" y="6742"/>
                      <a:pt x="21308" y="6522"/>
                    </a:cubicBezTo>
                    <a:cubicBezTo>
                      <a:pt x="21393" y="5466"/>
                      <a:pt x="21189" y="5160"/>
                      <a:pt x="20198" y="4966"/>
                    </a:cubicBezTo>
                    <a:cubicBezTo>
                      <a:pt x="20200" y="4786"/>
                      <a:pt x="20195" y="4600"/>
                      <a:pt x="20206" y="4414"/>
                    </a:cubicBezTo>
                    <a:cubicBezTo>
                      <a:pt x="20273" y="3305"/>
                      <a:pt x="19383" y="2670"/>
                      <a:pt x="18537" y="2651"/>
                    </a:cubicBezTo>
                    <a:cubicBezTo>
                      <a:pt x="18208" y="2644"/>
                      <a:pt x="18084" y="2543"/>
                      <a:pt x="18011" y="2235"/>
                    </a:cubicBezTo>
                    <a:cubicBezTo>
                      <a:pt x="17718" y="981"/>
                      <a:pt x="16770" y="401"/>
                      <a:pt x="15642" y="78"/>
                    </a:cubicBezTo>
                    <a:cubicBezTo>
                      <a:pt x="15454" y="24"/>
                      <a:pt x="15265" y="0"/>
                      <a:pt x="15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8"/>
              <p:cNvSpPr/>
              <p:nvPr/>
            </p:nvSpPr>
            <p:spPr>
              <a:xfrm>
                <a:off x="5767978" y="4140786"/>
                <a:ext cx="450142" cy="457924"/>
              </a:xfrm>
              <a:custGeom>
                <a:avLst/>
                <a:gdLst/>
                <a:ahLst/>
                <a:cxnLst/>
                <a:rect l="l" t="t" r="r" b="b"/>
                <a:pathLst>
                  <a:path w="9256" h="9416" extrusionOk="0">
                    <a:moveTo>
                      <a:pt x="6249" y="1"/>
                    </a:moveTo>
                    <a:cubicBezTo>
                      <a:pt x="6026" y="1"/>
                      <a:pt x="5825" y="114"/>
                      <a:pt x="5696" y="385"/>
                    </a:cubicBezTo>
                    <a:cubicBezTo>
                      <a:pt x="5252" y="178"/>
                      <a:pt x="4853" y="75"/>
                      <a:pt x="4509" y="75"/>
                    </a:cubicBezTo>
                    <a:cubicBezTo>
                      <a:pt x="3823" y="75"/>
                      <a:pt x="3356" y="484"/>
                      <a:pt x="3189" y="1286"/>
                    </a:cubicBezTo>
                    <a:cubicBezTo>
                      <a:pt x="2877" y="1193"/>
                      <a:pt x="2585" y="1146"/>
                      <a:pt x="2314" y="1146"/>
                    </a:cubicBezTo>
                    <a:cubicBezTo>
                      <a:pt x="1453" y="1146"/>
                      <a:pt x="804" y="1621"/>
                      <a:pt x="413" y="2593"/>
                    </a:cubicBezTo>
                    <a:cubicBezTo>
                      <a:pt x="173" y="3185"/>
                      <a:pt x="316" y="3711"/>
                      <a:pt x="831" y="4098"/>
                    </a:cubicBezTo>
                    <a:cubicBezTo>
                      <a:pt x="824" y="4146"/>
                      <a:pt x="831" y="4187"/>
                      <a:pt x="816" y="4202"/>
                    </a:cubicBezTo>
                    <a:cubicBezTo>
                      <a:pt x="93" y="4902"/>
                      <a:pt x="1" y="5387"/>
                      <a:pt x="422" y="6316"/>
                    </a:cubicBezTo>
                    <a:cubicBezTo>
                      <a:pt x="1013" y="7608"/>
                      <a:pt x="2054" y="8407"/>
                      <a:pt x="3343" y="8890"/>
                    </a:cubicBezTo>
                    <a:cubicBezTo>
                      <a:pt x="3966" y="9124"/>
                      <a:pt x="4631" y="9256"/>
                      <a:pt x="5285" y="9403"/>
                    </a:cubicBezTo>
                    <a:cubicBezTo>
                      <a:pt x="5326" y="9412"/>
                      <a:pt x="5368" y="9416"/>
                      <a:pt x="5412" y="9416"/>
                    </a:cubicBezTo>
                    <a:cubicBezTo>
                      <a:pt x="5564" y="9416"/>
                      <a:pt x="5738" y="9371"/>
                      <a:pt x="5956" y="9351"/>
                    </a:cubicBezTo>
                    <a:cubicBezTo>
                      <a:pt x="5792" y="9089"/>
                      <a:pt x="5681" y="8907"/>
                      <a:pt x="5577" y="8739"/>
                    </a:cubicBezTo>
                    <a:lnTo>
                      <a:pt x="3938" y="8962"/>
                    </a:lnTo>
                    <a:lnTo>
                      <a:pt x="3908" y="8791"/>
                    </a:lnTo>
                    <a:lnTo>
                      <a:pt x="5348" y="8496"/>
                    </a:lnTo>
                    <a:lnTo>
                      <a:pt x="5109" y="8000"/>
                    </a:lnTo>
                    <a:lnTo>
                      <a:pt x="2570" y="7561"/>
                    </a:lnTo>
                    <a:lnTo>
                      <a:pt x="2593" y="7400"/>
                    </a:lnTo>
                    <a:cubicBezTo>
                      <a:pt x="2983" y="7446"/>
                      <a:pt x="3373" y="7489"/>
                      <a:pt x="3763" y="7543"/>
                    </a:cubicBezTo>
                    <a:cubicBezTo>
                      <a:pt x="4165" y="7599"/>
                      <a:pt x="4564" y="7667"/>
                      <a:pt x="4971" y="7732"/>
                    </a:cubicBezTo>
                    <a:cubicBezTo>
                      <a:pt x="5094" y="7335"/>
                      <a:pt x="5079" y="7134"/>
                      <a:pt x="4625" y="7052"/>
                    </a:cubicBezTo>
                    <a:cubicBezTo>
                      <a:pt x="3763" y="6900"/>
                      <a:pt x="2916" y="6664"/>
                      <a:pt x="2063" y="6459"/>
                    </a:cubicBezTo>
                    <a:cubicBezTo>
                      <a:pt x="1946" y="6432"/>
                      <a:pt x="1835" y="6381"/>
                      <a:pt x="1721" y="6341"/>
                    </a:cubicBezTo>
                    <a:cubicBezTo>
                      <a:pt x="1734" y="6287"/>
                      <a:pt x="1747" y="6233"/>
                      <a:pt x="1760" y="6181"/>
                    </a:cubicBezTo>
                    <a:lnTo>
                      <a:pt x="4986" y="6891"/>
                    </a:lnTo>
                    <a:cubicBezTo>
                      <a:pt x="5267" y="6497"/>
                      <a:pt x="5096" y="6326"/>
                      <a:pt x="4707" y="6155"/>
                    </a:cubicBezTo>
                    <a:cubicBezTo>
                      <a:pt x="3708" y="5716"/>
                      <a:pt x="2730" y="5233"/>
                      <a:pt x="1743" y="4767"/>
                    </a:cubicBezTo>
                    <a:cubicBezTo>
                      <a:pt x="1760" y="4724"/>
                      <a:pt x="1779" y="4681"/>
                      <a:pt x="1796" y="4637"/>
                    </a:cubicBezTo>
                    <a:lnTo>
                      <a:pt x="5203" y="6155"/>
                    </a:lnTo>
                    <a:cubicBezTo>
                      <a:pt x="5296" y="5935"/>
                      <a:pt x="5369" y="5765"/>
                      <a:pt x="5458" y="5551"/>
                    </a:cubicBezTo>
                    <a:cubicBezTo>
                      <a:pt x="4315" y="4997"/>
                      <a:pt x="3256" y="4332"/>
                      <a:pt x="2046" y="3932"/>
                    </a:cubicBezTo>
                    <a:lnTo>
                      <a:pt x="2169" y="3708"/>
                    </a:lnTo>
                    <a:lnTo>
                      <a:pt x="5605" y="5341"/>
                    </a:lnTo>
                    <a:lnTo>
                      <a:pt x="6112" y="4754"/>
                    </a:lnTo>
                    <a:cubicBezTo>
                      <a:pt x="5688" y="4406"/>
                      <a:pt x="5224" y="4016"/>
                      <a:pt x="4750" y="3639"/>
                    </a:cubicBezTo>
                    <a:cubicBezTo>
                      <a:pt x="4371" y="3340"/>
                      <a:pt x="3971" y="3063"/>
                      <a:pt x="3596" y="2760"/>
                    </a:cubicBezTo>
                    <a:cubicBezTo>
                      <a:pt x="3512" y="2693"/>
                      <a:pt x="3485" y="2556"/>
                      <a:pt x="3431" y="2450"/>
                    </a:cubicBezTo>
                    <a:lnTo>
                      <a:pt x="3431" y="2450"/>
                    </a:lnTo>
                    <a:cubicBezTo>
                      <a:pt x="3535" y="2481"/>
                      <a:pt x="3661" y="2487"/>
                      <a:pt x="3741" y="2548"/>
                    </a:cubicBezTo>
                    <a:cubicBezTo>
                      <a:pt x="4570" y="3200"/>
                      <a:pt x="5382" y="3877"/>
                      <a:pt x="6227" y="4508"/>
                    </a:cubicBezTo>
                    <a:cubicBezTo>
                      <a:pt x="6269" y="4540"/>
                      <a:pt x="6326" y="4551"/>
                      <a:pt x="6393" y="4551"/>
                    </a:cubicBezTo>
                    <a:cubicBezTo>
                      <a:pt x="6526" y="4551"/>
                      <a:pt x="6697" y="4508"/>
                      <a:pt x="6853" y="4503"/>
                    </a:cubicBezTo>
                    <a:lnTo>
                      <a:pt x="3875" y="893"/>
                    </a:lnTo>
                    <a:lnTo>
                      <a:pt x="3934" y="814"/>
                    </a:lnTo>
                    <a:cubicBezTo>
                      <a:pt x="4053" y="913"/>
                      <a:pt x="4191" y="995"/>
                      <a:pt x="4287" y="1110"/>
                    </a:cubicBezTo>
                    <a:cubicBezTo>
                      <a:pt x="4815" y="1740"/>
                      <a:pt x="5328" y="2381"/>
                      <a:pt x="5859" y="3007"/>
                    </a:cubicBezTo>
                    <a:cubicBezTo>
                      <a:pt x="6125" y="3319"/>
                      <a:pt x="6435" y="3594"/>
                      <a:pt x="6699" y="3908"/>
                    </a:cubicBezTo>
                    <a:cubicBezTo>
                      <a:pt x="6871" y="4113"/>
                      <a:pt x="7046" y="4221"/>
                      <a:pt x="7233" y="4221"/>
                    </a:cubicBezTo>
                    <a:cubicBezTo>
                      <a:pt x="7383" y="4221"/>
                      <a:pt x="7540" y="4153"/>
                      <a:pt x="7710" y="4012"/>
                    </a:cubicBezTo>
                    <a:cubicBezTo>
                      <a:pt x="7232" y="3185"/>
                      <a:pt x="6755" y="2357"/>
                      <a:pt x="6277" y="1526"/>
                    </a:cubicBezTo>
                    <a:cubicBezTo>
                      <a:pt x="6296" y="1491"/>
                      <a:pt x="6316" y="1457"/>
                      <a:pt x="6337" y="1424"/>
                    </a:cubicBezTo>
                    <a:cubicBezTo>
                      <a:pt x="6426" y="1493"/>
                      <a:pt x="6547" y="1541"/>
                      <a:pt x="6601" y="1630"/>
                    </a:cubicBezTo>
                    <a:cubicBezTo>
                      <a:pt x="6993" y="2281"/>
                      <a:pt x="7366" y="2944"/>
                      <a:pt x="7755" y="3598"/>
                    </a:cubicBezTo>
                    <a:cubicBezTo>
                      <a:pt x="7879" y="3809"/>
                      <a:pt x="8033" y="3942"/>
                      <a:pt x="8262" y="3942"/>
                    </a:cubicBezTo>
                    <a:cubicBezTo>
                      <a:pt x="8329" y="3942"/>
                      <a:pt x="8403" y="3931"/>
                      <a:pt x="8485" y="3906"/>
                    </a:cubicBezTo>
                    <a:cubicBezTo>
                      <a:pt x="8528" y="3894"/>
                      <a:pt x="8574" y="3888"/>
                      <a:pt x="8623" y="3888"/>
                    </a:cubicBezTo>
                    <a:cubicBezTo>
                      <a:pt x="8786" y="3888"/>
                      <a:pt x="8986" y="3946"/>
                      <a:pt x="9256" y="3973"/>
                    </a:cubicBezTo>
                    <a:cubicBezTo>
                      <a:pt x="8611" y="2821"/>
                      <a:pt x="8037" y="1742"/>
                      <a:pt x="7402" y="699"/>
                    </a:cubicBezTo>
                    <a:cubicBezTo>
                      <a:pt x="7238" y="432"/>
                      <a:pt x="6909" y="227"/>
                      <a:pt x="6614" y="90"/>
                    </a:cubicBezTo>
                    <a:cubicBezTo>
                      <a:pt x="6491" y="33"/>
                      <a:pt x="6367" y="1"/>
                      <a:pt x="62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8"/>
              <p:cNvSpPr/>
              <p:nvPr/>
            </p:nvSpPr>
            <p:spPr>
              <a:xfrm>
                <a:off x="6055883" y="4305358"/>
                <a:ext cx="537924" cy="315576"/>
              </a:xfrm>
              <a:custGeom>
                <a:avLst/>
                <a:gdLst/>
                <a:ahLst/>
                <a:cxnLst/>
                <a:rect l="l" t="t" r="r" b="b"/>
                <a:pathLst>
                  <a:path w="11061" h="6489" extrusionOk="0">
                    <a:moveTo>
                      <a:pt x="6106" y="0"/>
                    </a:moveTo>
                    <a:cubicBezTo>
                      <a:pt x="5620" y="0"/>
                      <a:pt x="5135" y="131"/>
                      <a:pt x="4750" y="415"/>
                    </a:cubicBezTo>
                    <a:cubicBezTo>
                      <a:pt x="4258" y="777"/>
                      <a:pt x="3973" y="1230"/>
                      <a:pt x="3893" y="1836"/>
                    </a:cubicBezTo>
                    <a:cubicBezTo>
                      <a:pt x="3615" y="1762"/>
                      <a:pt x="3382" y="1682"/>
                      <a:pt x="3141" y="1641"/>
                    </a:cubicBezTo>
                    <a:cubicBezTo>
                      <a:pt x="3026" y="1621"/>
                      <a:pt x="2916" y="1612"/>
                      <a:pt x="2810" y="1612"/>
                    </a:cubicBezTo>
                    <a:cubicBezTo>
                      <a:pt x="1978" y="1612"/>
                      <a:pt x="1439" y="2190"/>
                      <a:pt x="928" y="2797"/>
                    </a:cubicBezTo>
                    <a:cubicBezTo>
                      <a:pt x="712" y="3053"/>
                      <a:pt x="539" y="3349"/>
                      <a:pt x="365" y="3637"/>
                    </a:cubicBezTo>
                    <a:cubicBezTo>
                      <a:pt x="38" y="4181"/>
                      <a:pt x="1" y="4763"/>
                      <a:pt x="218" y="5474"/>
                    </a:cubicBezTo>
                    <a:cubicBezTo>
                      <a:pt x="963" y="5196"/>
                      <a:pt x="1678" y="4954"/>
                      <a:pt x="2375" y="4664"/>
                    </a:cubicBezTo>
                    <a:cubicBezTo>
                      <a:pt x="3054" y="4383"/>
                      <a:pt x="3753" y="4295"/>
                      <a:pt x="4459" y="4295"/>
                    </a:cubicBezTo>
                    <a:cubicBezTo>
                      <a:pt x="4746" y="4295"/>
                      <a:pt x="5034" y="4310"/>
                      <a:pt x="5322" y="4332"/>
                    </a:cubicBezTo>
                    <a:cubicBezTo>
                      <a:pt x="6328" y="4406"/>
                      <a:pt x="7322" y="4558"/>
                      <a:pt x="8273" y="4935"/>
                    </a:cubicBezTo>
                    <a:cubicBezTo>
                      <a:pt x="9135" y="5276"/>
                      <a:pt x="9977" y="5634"/>
                      <a:pt x="10544" y="6489"/>
                    </a:cubicBezTo>
                    <a:cubicBezTo>
                      <a:pt x="11060" y="5803"/>
                      <a:pt x="11055" y="5088"/>
                      <a:pt x="10858" y="4371"/>
                    </a:cubicBezTo>
                    <a:cubicBezTo>
                      <a:pt x="10674" y="3707"/>
                      <a:pt x="10323" y="3116"/>
                      <a:pt x="9670" y="2808"/>
                    </a:cubicBezTo>
                    <a:cubicBezTo>
                      <a:pt x="9393" y="2678"/>
                      <a:pt x="9061" y="2611"/>
                      <a:pt x="8754" y="2611"/>
                    </a:cubicBezTo>
                    <a:cubicBezTo>
                      <a:pt x="8496" y="2611"/>
                      <a:pt x="8418" y="2553"/>
                      <a:pt x="8401" y="2310"/>
                    </a:cubicBezTo>
                    <a:cubicBezTo>
                      <a:pt x="8383" y="2016"/>
                      <a:pt x="8342" y="1726"/>
                      <a:pt x="8282" y="1442"/>
                    </a:cubicBezTo>
                    <a:cubicBezTo>
                      <a:pt x="8089" y="540"/>
                      <a:pt x="7094" y="0"/>
                      <a:pt x="610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936;p8"/>
              <p:cNvSpPr/>
              <p:nvPr/>
            </p:nvSpPr>
            <p:spPr>
              <a:xfrm>
                <a:off x="6010168" y="4252154"/>
                <a:ext cx="634508" cy="365279"/>
              </a:xfrm>
              <a:custGeom>
                <a:avLst/>
                <a:gdLst/>
                <a:ahLst/>
                <a:cxnLst/>
                <a:rect l="l" t="t" r="r" b="b"/>
                <a:pathLst>
                  <a:path w="13047" h="7511" extrusionOk="0">
                    <a:moveTo>
                      <a:pt x="7359" y="0"/>
                    </a:moveTo>
                    <a:cubicBezTo>
                      <a:pt x="7331" y="0"/>
                      <a:pt x="7303" y="1"/>
                      <a:pt x="7275" y="2"/>
                    </a:cubicBezTo>
                    <a:cubicBezTo>
                      <a:pt x="6015" y="41"/>
                      <a:pt x="5159" y="680"/>
                      <a:pt x="4640" y="1804"/>
                    </a:cubicBezTo>
                    <a:cubicBezTo>
                      <a:pt x="4592" y="1912"/>
                      <a:pt x="4549" y="2021"/>
                      <a:pt x="4501" y="2127"/>
                    </a:cubicBezTo>
                    <a:cubicBezTo>
                      <a:pt x="4490" y="2152"/>
                      <a:pt x="4464" y="2170"/>
                      <a:pt x="4402" y="2241"/>
                    </a:cubicBezTo>
                    <a:cubicBezTo>
                      <a:pt x="4137" y="1998"/>
                      <a:pt x="3862" y="1913"/>
                      <a:pt x="3583" y="1913"/>
                    </a:cubicBezTo>
                    <a:cubicBezTo>
                      <a:pt x="3210" y="1913"/>
                      <a:pt x="2829" y="2064"/>
                      <a:pt x="2451" y="2189"/>
                    </a:cubicBezTo>
                    <a:cubicBezTo>
                      <a:pt x="1771" y="2412"/>
                      <a:pt x="1156" y="2768"/>
                      <a:pt x="775" y="3395"/>
                    </a:cubicBezTo>
                    <a:cubicBezTo>
                      <a:pt x="331" y="4129"/>
                      <a:pt x="0" y="5504"/>
                      <a:pt x="714" y="6122"/>
                    </a:cubicBezTo>
                    <a:cubicBezTo>
                      <a:pt x="718" y="5885"/>
                      <a:pt x="680" y="5663"/>
                      <a:pt x="729" y="5463"/>
                    </a:cubicBezTo>
                    <a:cubicBezTo>
                      <a:pt x="1054" y="4132"/>
                      <a:pt x="1857" y="3140"/>
                      <a:pt x="3061" y="2545"/>
                    </a:cubicBezTo>
                    <a:cubicBezTo>
                      <a:pt x="3340" y="2408"/>
                      <a:pt x="3683" y="2402"/>
                      <a:pt x="4040" y="2402"/>
                    </a:cubicBezTo>
                    <a:cubicBezTo>
                      <a:pt x="4076" y="2402"/>
                      <a:pt x="4113" y="2402"/>
                      <a:pt x="4149" y="2402"/>
                    </a:cubicBezTo>
                    <a:cubicBezTo>
                      <a:pt x="4309" y="2402"/>
                      <a:pt x="4470" y="2401"/>
                      <a:pt x="4629" y="2388"/>
                    </a:cubicBezTo>
                    <a:cubicBezTo>
                      <a:pt x="4994" y="1489"/>
                      <a:pt x="5917" y="792"/>
                      <a:pt x="6864" y="792"/>
                    </a:cubicBezTo>
                    <a:cubicBezTo>
                      <a:pt x="6960" y="792"/>
                      <a:pt x="7055" y="799"/>
                      <a:pt x="7150" y="814"/>
                    </a:cubicBezTo>
                    <a:cubicBezTo>
                      <a:pt x="8869" y="1076"/>
                      <a:pt x="9427" y="1644"/>
                      <a:pt x="9655" y="3348"/>
                    </a:cubicBezTo>
                    <a:cubicBezTo>
                      <a:pt x="11525" y="3525"/>
                      <a:pt x="12435" y="5145"/>
                      <a:pt x="11937" y="7510"/>
                    </a:cubicBezTo>
                    <a:cubicBezTo>
                      <a:pt x="13046" y="6024"/>
                      <a:pt x="12885" y="4424"/>
                      <a:pt x="11402" y="3458"/>
                    </a:cubicBezTo>
                    <a:cubicBezTo>
                      <a:pt x="11136" y="3285"/>
                      <a:pt x="10739" y="3283"/>
                      <a:pt x="10398" y="3263"/>
                    </a:cubicBezTo>
                    <a:cubicBezTo>
                      <a:pt x="10174" y="3248"/>
                      <a:pt x="10073" y="3220"/>
                      <a:pt x="10096" y="2971"/>
                    </a:cubicBezTo>
                    <a:cubicBezTo>
                      <a:pt x="10240" y="1391"/>
                      <a:pt x="8949" y="0"/>
                      <a:pt x="73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8"/>
              <p:cNvSpPr/>
              <p:nvPr/>
            </p:nvSpPr>
            <p:spPr>
              <a:xfrm>
                <a:off x="6086083" y="4561700"/>
                <a:ext cx="463516" cy="67648"/>
              </a:xfrm>
              <a:custGeom>
                <a:avLst/>
                <a:gdLst/>
                <a:ahLst/>
                <a:cxnLst/>
                <a:rect l="l" t="t" r="r" b="b"/>
                <a:pathLst>
                  <a:path w="9531" h="1391" extrusionOk="0">
                    <a:moveTo>
                      <a:pt x="3033" y="0"/>
                    </a:moveTo>
                    <a:cubicBezTo>
                      <a:pt x="1764" y="0"/>
                      <a:pt x="645" y="157"/>
                      <a:pt x="0" y="502"/>
                    </a:cubicBezTo>
                    <a:cubicBezTo>
                      <a:pt x="407" y="467"/>
                      <a:pt x="820" y="467"/>
                      <a:pt x="1217" y="389"/>
                    </a:cubicBezTo>
                    <a:cubicBezTo>
                      <a:pt x="1420" y="350"/>
                      <a:pt x="1618" y="332"/>
                      <a:pt x="1813" y="332"/>
                    </a:cubicBezTo>
                    <a:cubicBezTo>
                      <a:pt x="2467" y="332"/>
                      <a:pt x="3081" y="533"/>
                      <a:pt x="3687" y="805"/>
                    </a:cubicBezTo>
                    <a:cubicBezTo>
                      <a:pt x="3954" y="926"/>
                      <a:pt x="4207" y="1093"/>
                      <a:pt x="4484" y="1171"/>
                    </a:cubicBezTo>
                    <a:cubicBezTo>
                      <a:pt x="4671" y="1223"/>
                      <a:pt x="4886" y="1280"/>
                      <a:pt x="5082" y="1280"/>
                    </a:cubicBezTo>
                    <a:cubicBezTo>
                      <a:pt x="5166" y="1280"/>
                      <a:pt x="5247" y="1270"/>
                      <a:pt x="5320" y="1244"/>
                    </a:cubicBezTo>
                    <a:cubicBezTo>
                      <a:pt x="5927" y="1032"/>
                      <a:pt x="6527" y="932"/>
                      <a:pt x="7125" y="932"/>
                    </a:cubicBezTo>
                    <a:cubicBezTo>
                      <a:pt x="7843" y="932"/>
                      <a:pt x="8556" y="1076"/>
                      <a:pt x="9269" y="1344"/>
                    </a:cubicBezTo>
                    <a:cubicBezTo>
                      <a:pt x="9332" y="1367"/>
                      <a:pt x="9402" y="1368"/>
                      <a:pt x="9531" y="1391"/>
                    </a:cubicBezTo>
                    <a:cubicBezTo>
                      <a:pt x="8214" y="532"/>
                      <a:pt x="5370" y="0"/>
                      <a:pt x="30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8"/>
              <p:cNvSpPr/>
              <p:nvPr/>
            </p:nvSpPr>
            <p:spPr>
              <a:xfrm>
                <a:off x="6176686" y="4527803"/>
                <a:ext cx="364160" cy="81216"/>
              </a:xfrm>
              <a:custGeom>
                <a:avLst/>
                <a:gdLst/>
                <a:ahLst/>
                <a:cxnLst/>
                <a:rect l="l" t="t" r="r" b="b"/>
                <a:pathLst>
                  <a:path w="7488" h="1670" extrusionOk="0">
                    <a:moveTo>
                      <a:pt x="2129" y="1"/>
                    </a:moveTo>
                    <a:cubicBezTo>
                      <a:pt x="1280" y="1"/>
                      <a:pt x="516" y="125"/>
                      <a:pt x="1" y="408"/>
                    </a:cubicBezTo>
                    <a:cubicBezTo>
                      <a:pt x="284" y="398"/>
                      <a:pt x="566" y="392"/>
                      <a:pt x="846" y="392"/>
                    </a:cubicBezTo>
                    <a:cubicBezTo>
                      <a:pt x="3149" y="392"/>
                      <a:pt x="5342" y="752"/>
                      <a:pt x="7487" y="1670"/>
                    </a:cubicBezTo>
                    <a:cubicBezTo>
                      <a:pt x="6698" y="716"/>
                      <a:pt x="4166" y="1"/>
                      <a:pt x="21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39" name="Google Shape;939;p8"/>
            <p:cNvSpPr/>
            <p:nvPr/>
          </p:nvSpPr>
          <p:spPr>
            <a:xfrm>
              <a:off x="6605868" y="4576727"/>
              <a:ext cx="221716" cy="47465"/>
            </a:xfrm>
            <a:custGeom>
              <a:avLst/>
              <a:gdLst/>
              <a:ahLst/>
              <a:cxnLst/>
              <a:rect l="l" t="t" r="r" b="b"/>
              <a:pathLst>
                <a:path w="4559" h="976" extrusionOk="0">
                  <a:moveTo>
                    <a:pt x="4558" y="0"/>
                  </a:moveTo>
                  <a:cubicBezTo>
                    <a:pt x="3003" y="149"/>
                    <a:pt x="1444" y="285"/>
                    <a:pt x="0" y="944"/>
                  </a:cubicBezTo>
                  <a:cubicBezTo>
                    <a:pt x="236" y="965"/>
                    <a:pt x="470" y="975"/>
                    <a:pt x="701" y="975"/>
                  </a:cubicBezTo>
                  <a:cubicBezTo>
                    <a:pt x="2061" y="975"/>
                    <a:pt x="3340" y="623"/>
                    <a:pt x="45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0" name="Google Shape;940;p8"/>
          <p:cNvGrpSpPr/>
          <p:nvPr/>
        </p:nvGrpSpPr>
        <p:grpSpPr>
          <a:xfrm>
            <a:off x="8677155" y="2503022"/>
            <a:ext cx="1060384" cy="662697"/>
            <a:chOff x="5660792" y="3822389"/>
            <a:chExt cx="1353394" cy="845816"/>
          </a:xfrm>
        </p:grpSpPr>
        <p:sp>
          <p:nvSpPr>
            <p:cNvPr id="941" name="Google Shape;941;p8"/>
            <p:cNvSpPr/>
            <p:nvPr/>
          </p:nvSpPr>
          <p:spPr>
            <a:xfrm>
              <a:off x="5660792" y="3822389"/>
              <a:ext cx="1353394" cy="845816"/>
            </a:xfrm>
            <a:custGeom>
              <a:avLst/>
              <a:gdLst/>
              <a:ahLst/>
              <a:cxnLst/>
              <a:rect l="l" t="t" r="r" b="b"/>
              <a:pathLst>
                <a:path w="27829" h="17392" extrusionOk="0">
                  <a:moveTo>
                    <a:pt x="16246" y="1825"/>
                  </a:moveTo>
                  <a:cubicBezTo>
                    <a:pt x="16289" y="1825"/>
                    <a:pt x="16334" y="1826"/>
                    <a:pt x="16378" y="1828"/>
                  </a:cubicBezTo>
                  <a:cubicBezTo>
                    <a:pt x="17445" y="1880"/>
                    <a:pt x="17993" y="2662"/>
                    <a:pt x="18056" y="3716"/>
                  </a:cubicBezTo>
                  <a:cubicBezTo>
                    <a:pt x="19604" y="3755"/>
                    <a:pt x="20299" y="4474"/>
                    <a:pt x="20175" y="5858"/>
                  </a:cubicBezTo>
                  <a:cubicBezTo>
                    <a:pt x="20186" y="5869"/>
                    <a:pt x="20193" y="5886"/>
                    <a:pt x="20204" y="5890"/>
                  </a:cubicBezTo>
                  <a:cubicBezTo>
                    <a:pt x="20303" y="5910"/>
                    <a:pt x="20401" y="5933"/>
                    <a:pt x="20500" y="5947"/>
                  </a:cubicBezTo>
                  <a:cubicBezTo>
                    <a:pt x="21001" y="6016"/>
                    <a:pt x="21349" y="6393"/>
                    <a:pt x="21360" y="6891"/>
                  </a:cubicBezTo>
                  <a:cubicBezTo>
                    <a:pt x="21364" y="7098"/>
                    <a:pt x="21353" y="7302"/>
                    <a:pt x="21347" y="7508"/>
                  </a:cubicBezTo>
                  <a:cubicBezTo>
                    <a:pt x="21339" y="7845"/>
                    <a:pt x="21352" y="7974"/>
                    <a:pt x="21492" y="7974"/>
                  </a:cubicBezTo>
                  <a:cubicBezTo>
                    <a:pt x="21569" y="7974"/>
                    <a:pt x="21684" y="7935"/>
                    <a:pt x="21854" y="7871"/>
                  </a:cubicBezTo>
                  <a:cubicBezTo>
                    <a:pt x="22137" y="7765"/>
                    <a:pt x="22431" y="7687"/>
                    <a:pt x="22714" y="7687"/>
                  </a:cubicBezTo>
                  <a:cubicBezTo>
                    <a:pt x="23002" y="7687"/>
                    <a:pt x="23278" y="7767"/>
                    <a:pt x="23519" y="7980"/>
                  </a:cubicBezTo>
                  <a:cubicBezTo>
                    <a:pt x="23753" y="8186"/>
                    <a:pt x="23945" y="8251"/>
                    <a:pt x="24201" y="8251"/>
                  </a:cubicBezTo>
                  <a:cubicBezTo>
                    <a:pt x="24222" y="8251"/>
                    <a:pt x="24244" y="8251"/>
                    <a:pt x="24266" y="8250"/>
                  </a:cubicBezTo>
                  <a:cubicBezTo>
                    <a:pt x="24300" y="8248"/>
                    <a:pt x="24334" y="8248"/>
                    <a:pt x="24368" y="8248"/>
                  </a:cubicBezTo>
                  <a:cubicBezTo>
                    <a:pt x="24496" y="8248"/>
                    <a:pt x="24626" y="8257"/>
                    <a:pt x="24747" y="8287"/>
                  </a:cubicBezTo>
                  <a:cubicBezTo>
                    <a:pt x="25214" y="8400"/>
                    <a:pt x="25706" y="8560"/>
                    <a:pt x="25797" y="9093"/>
                  </a:cubicBezTo>
                  <a:cubicBezTo>
                    <a:pt x="25881" y="9586"/>
                    <a:pt x="25916" y="10032"/>
                    <a:pt x="26225" y="10494"/>
                  </a:cubicBezTo>
                  <a:cubicBezTo>
                    <a:pt x="26619" y="11085"/>
                    <a:pt x="26132" y="12092"/>
                    <a:pt x="25452" y="12464"/>
                  </a:cubicBezTo>
                  <a:cubicBezTo>
                    <a:pt x="25333" y="12529"/>
                    <a:pt x="25180" y="12730"/>
                    <a:pt x="25205" y="12834"/>
                  </a:cubicBezTo>
                  <a:cubicBezTo>
                    <a:pt x="25398" y="13724"/>
                    <a:pt x="25030" y="14428"/>
                    <a:pt x="24515" y="15093"/>
                  </a:cubicBezTo>
                  <a:cubicBezTo>
                    <a:pt x="24469" y="15154"/>
                    <a:pt x="24389" y="15218"/>
                    <a:pt x="24315" y="15229"/>
                  </a:cubicBezTo>
                  <a:cubicBezTo>
                    <a:pt x="23428" y="15366"/>
                    <a:pt x="22538" y="15491"/>
                    <a:pt x="21650" y="15626"/>
                  </a:cubicBezTo>
                  <a:cubicBezTo>
                    <a:pt x="21037" y="15719"/>
                    <a:pt x="20425" y="15822"/>
                    <a:pt x="19818" y="15918"/>
                  </a:cubicBezTo>
                  <a:cubicBezTo>
                    <a:pt x="19801" y="15573"/>
                    <a:pt x="19991" y="15437"/>
                    <a:pt x="20299" y="15344"/>
                  </a:cubicBezTo>
                  <a:cubicBezTo>
                    <a:pt x="21334" y="15030"/>
                    <a:pt x="22360" y="14686"/>
                    <a:pt x="23387" y="14348"/>
                  </a:cubicBezTo>
                  <a:cubicBezTo>
                    <a:pt x="23519" y="14305"/>
                    <a:pt x="23642" y="14238"/>
                    <a:pt x="23768" y="14183"/>
                  </a:cubicBezTo>
                  <a:cubicBezTo>
                    <a:pt x="23755" y="14149"/>
                    <a:pt x="23740" y="14118"/>
                    <a:pt x="23725" y="14084"/>
                  </a:cubicBezTo>
                  <a:lnTo>
                    <a:pt x="20033" y="15184"/>
                  </a:lnTo>
                  <a:cubicBezTo>
                    <a:pt x="20048" y="14651"/>
                    <a:pt x="20098" y="14248"/>
                    <a:pt x="20691" y="14004"/>
                  </a:cubicBezTo>
                  <a:cubicBezTo>
                    <a:pt x="22142" y="13410"/>
                    <a:pt x="23556" y="12724"/>
                    <a:pt x="24985" y="12074"/>
                  </a:cubicBezTo>
                  <a:cubicBezTo>
                    <a:pt x="24909" y="12029"/>
                    <a:pt x="24828" y="12006"/>
                    <a:pt x="24752" y="12006"/>
                  </a:cubicBezTo>
                  <a:cubicBezTo>
                    <a:pt x="24703" y="12006"/>
                    <a:pt x="24656" y="12016"/>
                    <a:pt x="24614" y="12035"/>
                  </a:cubicBezTo>
                  <a:cubicBezTo>
                    <a:pt x="23213" y="12665"/>
                    <a:pt x="21815" y="13304"/>
                    <a:pt x="20414" y="13934"/>
                  </a:cubicBezTo>
                  <a:cubicBezTo>
                    <a:pt x="20331" y="13973"/>
                    <a:pt x="20225" y="13967"/>
                    <a:pt x="20141" y="13980"/>
                  </a:cubicBezTo>
                  <a:cubicBezTo>
                    <a:pt x="19922" y="13577"/>
                    <a:pt x="19868" y="13246"/>
                    <a:pt x="20381" y="13079"/>
                  </a:cubicBezTo>
                  <a:cubicBezTo>
                    <a:pt x="20448" y="13057"/>
                    <a:pt x="20500" y="12992"/>
                    <a:pt x="20559" y="12951"/>
                  </a:cubicBezTo>
                  <a:cubicBezTo>
                    <a:pt x="21553" y="12274"/>
                    <a:pt x="22549" y="11602"/>
                    <a:pt x="23540" y="10920"/>
                  </a:cubicBezTo>
                  <a:cubicBezTo>
                    <a:pt x="23631" y="10857"/>
                    <a:pt x="23685" y="10736"/>
                    <a:pt x="23755" y="10643"/>
                  </a:cubicBezTo>
                  <a:lnTo>
                    <a:pt x="23651" y="10543"/>
                  </a:lnTo>
                  <a:cubicBezTo>
                    <a:pt x="23527" y="10626"/>
                    <a:pt x="23398" y="10708"/>
                    <a:pt x="23274" y="10793"/>
                  </a:cubicBezTo>
                  <a:cubicBezTo>
                    <a:pt x="22287" y="11477"/>
                    <a:pt x="21310" y="12178"/>
                    <a:pt x="20312" y="12843"/>
                  </a:cubicBezTo>
                  <a:lnTo>
                    <a:pt x="20310" y="12843"/>
                  </a:lnTo>
                  <a:cubicBezTo>
                    <a:pt x="20101" y="12983"/>
                    <a:pt x="19977" y="13059"/>
                    <a:pt x="19872" y="13059"/>
                  </a:cubicBezTo>
                  <a:cubicBezTo>
                    <a:pt x="19728" y="13059"/>
                    <a:pt x="19624" y="12914"/>
                    <a:pt x="19389" y="12590"/>
                  </a:cubicBezTo>
                  <a:cubicBezTo>
                    <a:pt x="20516" y="11726"/>
                    <a:pt x="21622" y="10884"/>
                    <a:pt x="22718" y="10032"/>
                  </a:cubicBezTo>
                  <a:cubicBezTo>
                    <a:pt x="22809" y="9963"/>
                    <a:pt x="22845" y="9823"/>
                    <a:pt x="22904" y="9718"/>
                  </a:cubicBezTo>
                  <a:lnTo>
                    <a:pt x="22785" y="9645"/>
                  </a:lnTo>
                  <a:lnTo>
                    <a:pt x="19255" y="12460"/>
                  </a:lnTo>
                  <a:lnTo>
                    <a:pt x="18636" y="11971"/>
                  </a:lnTo>
                  <a:cubicBezTo>
                    <a:pt x="19138" y="11511"/>
                    <a:pt x="19589" y="11067"/>
                    <a:pt x="20071" y="10662"/>
                  </a:cubicBezTo>
                  <a:cubicBezTo>
                    <a:pt x="20500" y="10297"/>
                    <a:pt x="20972" y="9983"/>
                    <a:pt x="21408" y="9625"/>
                  </a:cubicBezTo>
                  <a:cubicBezTo>
                    <a:pt x="21477" y="9567"/>
                    <a:pt x="21457" y="9398"/>
                    <a:pt x="21498" y="9166"/>
                  </a:cubicBezTo>
                  <a:lnTo>
                    <a:pt x="21498" y="9166"/>
                  </a:lnTo>
                  <a:cubicBezTo>
                    <a:pt x="20598" y="9955"/>
                    <a:pt x="19805" y="10649"/>
                    <a:pt x="19015" y="11347"/>
                  </a:cubicBezTo>
                  <a:cubicBezTo>
                    <a:pt x="18651" y="11671"/>
                    <a:pt x="18490" y="11791"/>
                    <a:pt x="18214" y="11791"/>
                  </a:cubicBezTo>
                  <a:cubicBezTo>
                    <a:pt x="18080" y="11791"/>
                    <a:pt x="17918" y="11763"/>
                    <a:pt x="17692" y="11715"/>
                  </a:cubicBezTo>
                  <a:cubicBezTo>
                    <a:pt x="18710" y="10582"/>
                    <a:pt x="19701" y="9480"/>
                    <a:pt x="20691" y="8378"/>
                  </a:cubicBezTo>
                  <a:lnTo>
                    <a:pt x="20691" y="8378"/>
                  </a:lnTo>
                  <a:cubicBezTo>
                    <a:pt x="19431" y="9140"/>
                    <a:pt x="18703" y="10429"/>
                    <a:pt x="17594" y="11533"/>
                  </a:cubicBezTo>
                  <a:cubicBezTo>
                    <a:pt x="17599" y="11057"/>
                    <a:pt x="17482" y="10650"/>
                    <a:pt x="17629" y="10396"/>
                  </a:cubicBezTo>
                  <a:cubicBezTo>
                    <a:pt x="18285" y="9240"/>
                    <a:pt x="19017" y="8127"/>
                    <a:pt x="19721" y="6999"/>
                  </a:cubicBezTo>
                  <a:cubicBezTo>
                    <a:pt x="19801" y="6873"/>
                    <a:pt x="19885" y="6746"/>
                    <a:pt x="19966" y="6620"/>
                  </a:cubicBezTo>
                  <a:lnTo>
                    <a:pt x="19816" y="6509"/>
                  </a:lnTo>
                  <a:cubicBezTo>
                    <a:pt x="19556" y="6891"/>
                    <a:pt x="19298" y="7274"/>
                    <a:pt x="19039" y="7659"/>
                  </a:cubicBezTo>
                  <a:cubicBezTo>
                    <a:pt x="18746" y="8095"/>
                    <a:pt x="18445" y="8532"/>
                    <a:pt x="18166" y="8974"/>
                  </a:cubicBezTo>
                  <a:cubicBezTo>
                    <a:pt x="17887" y="9415"/>
                    <a:pt x="17629" y="9872"/>
                    <a:pt x="17296" y="10429"/>
                  </a:cubicBezTo>
                  <a:cubicBezTo>
                    <a:pt x="17157" y="10097"/>
                    <a:pt x="16915" y="9797"/>
                    <a:pt x="16988" y="9641"/>
                  </a:cubicBezTo>
                  <a:cubicBezTo>
                    <a:pt x="17508" y="8499"/>
                    <a:pt x="18095" y="7386"/>
                    <a:pt x="18651" y="6258"/>
                  </a:cubicBezTo>
                  <a:cubicBezTo>
                    <a:pt x="18703" y="6154"/>
                    <a:pt x="18683" y="6011"/>
                    <a:pt x="18697" y="5886"/>
                  </a:cubicBezTo>
                  <a:lnTo>
                    <a:pt x="18575" y="5877"/>
                  </a:lnTo>
                  <a:lnTo>
                    <a:pt x="16692" y="9597"/>
                  </a:lnTo>
                  <a:cubicBezTo>
                    <a:pt x="16534" y="9247"/>
                    <a:pt x="16051" y="9223"/>
                    <a:pt x="16237" y="8755"/>
                  </a:cubicBezTo>
                  <a:cubicBezTo>
                    <a:pt x="16696" y="7601"/>
                    <a:pt x="17133" y="6438"/>
                    <a:pt x="17571" y="5277"/>
                  </a:cubicBezTo>
                  <a:cubicBezTo>
                    <a:pt x="17607" y="5184"/>
                    <a:pt x="17577" y="5067"/>
                    <a:pt x="17579" y="4963"/>
                  </a:cubicBezTo>
                  <a:lnTo>
                    <a:pt x="17452" y="4937"/>
                  </a:lnTo>
                  <a:lnTo>
                    <a:pt x="15949" y="8855"/>
                  </a:lnTo>
                  <a:lnTo>
                    <a:pt x="15291" y="8593"/>
                  </a:lnTo>
                  <a:cubicBezTo>
                    <a:pt x="15522" y="7226"/>
                    <a:pt x="15758" y="5875"/>
                    <a:pt x="15970" y="4520"/>
                  </a:cubicBezTo>
                  <a:cubicBezTo>
                    <a:pt x="15988" y="4396"/>
                    <a:pt x="15862" y="4247"/>
                    <a:pt x="15793" y="4093"/>
                  </a:cubicBezTo>
                  <a:cubicBezTo>
                    <a:pt x="15559" y="5650"/>
                    <a:pt x="15336" y="7124"/>
                    <a:pt x="15111" y="8625"/>
                  </a:cubicBezTo>
                  <a:lnTo>
                    <a:pt x="14526" y="8489"/>
                  </a:lnTo>
                  <a:cubicBezTo>
                    <a:pt x="14557" y="7213"/>
                    <a:pt x="14678" y="5968"/>
                    <a:pt x="14619" y="4717"/>
                  </a:cubicBezTo>
                  <a:lnTo>
                    <a:pt x="14619" y="4717"/>
                  </a:lnTo>
                  <a:cubicBezTo>
                    <a:pt x="14526" y="4764"/>
                    <a:pt x="14496" y="4814"/>
                    <a:pt x="14492" y="4864"/>
                  </a:cubicBezTo>
                  <a:cubicBezTo>
                    <a:pt x="14420" y="5947"/>
                    <a:pt x="14331" y="7029"/>
                    <a:pt x="14290" y="8112"/>
                  </a:cubicBezTo>
                  <a:cubicBezTo>
                    <a:pt x="14276" y="8480"/>
                    <a:pt x="14131" y="8585"/>
                    <a:pt x="13862" y="8585"/>
                  </a:cubicBezTo>
                  <a:cubicBezTo>
                    <a:pt x="13806" y="8585"/>
                    <a:pt x="13745" y="8581"/>
                    <a:pt x="13679" y="8573"/>
                  </a:cubicBezTo>
                  <a:cubicBezTo>
                    <a:pt x="13381" y="7233"/>
                    <a:pt x="13090" y="5907"/>
                    <a:pt x="12787" y="4585"/>
                  </a:cubicBezTo>
                  <a:cubicBezTo>
                    <a:pt x="12772" y="4520"/>
                    <a:pt x="12655" y="4480"/>
                    <a:pt x="12584" y="4427"/>
                  </a:cubicBezTo>
                  <a:cubicBezTo>
                    <a:pt x="12560" y="4515"/>
                    <a:pt x="12499" y="4610"/>
                    <a:pt x="12517" y="4686"/>
                  </a:cubicBezTo>
                  <a:cubicBezTo>
                    <a:pt x="12803" y="5832"/>
                    <a:pt x="13108" y="6977"/>
                    <a:pt x="13391" y="8125"/>
                  </a:cubicBezTo>
                  <a:cubicBezTo>
                    <a:pt x="13528" y="8686"/>
                    <a:pt x="13511" y="8692"/>
                    <a:pt x="12881" y="8930"/>
                  </a:cubicBezTo>
                  <a:cubicBezTo>
                    <a:pt x="12673" y="8322"/>
                    <a:pt x="12467" y="7716"/>
                    <a:pt x="12255" y="7107"/>
                  </a:cubicBezTo>
                  <a:cubicBezTo>
                    <a:pt x="12043" y="6499"/>
                    <a:pt x="11824" y="5892"/>
                    <a:pt x="11609" y="5284"/>
                  </a:cubicBezTo>
                  <a:lnTo>
                    <a:pt x="11469" y="5310"/>
                  </a:lnTo>
                  <a:cubicBezTo>
                    <a:pt x="11479" y="5425"/>
                    <a:pt x="11465" y="5548"/>
                    <a:pt x="11503" y="5654"/>
                  </a:cubicBezTo>
                  <a:cubicBezTo>
                    <a:pt x="11843" y="6633"/>
                    <a:pt x="12203" y="7605"/>
                    <a:pt x="12534" y="8586"/>
                  </a:cubicBezTo>
                  <a:cubicBezTo>
                    <a:pt x="12716" y="9127"/>
                    <a:pt x="12651" y="9229"/>
                    <a:pt x="12075" y="9524"/>
                  </a:cubicBezTo>
                  <a:cubicBezTo>
                    <a:pt x="11623" y="8396"/>
                    <a:pt x="11177" y="7269"/>
                    <a:pt x="10717" y="6148"/>
                  </a:cubicBezTo>
                  <a:cubicBezTo>
                    <a:pt x="10676" y="6046"/>
                    <a:pt x="10540" y="5983"/>
                    <a:pt x="10447" y="5903"/>
                  </a:cubicBezTo>
                  <a:lnTo>
                    <a:pt x="10367" y="5996"/>
                  </a:lnTo>
                  <a:cubicBezTo>
                    <a:pt x="10497" y="6250"/>
                    <a:pt x="10648" y="6499"/>
                    <a:pt x="10756" y="6765"/>
                  </a:cubicBezTo>
                  <a:cubicBezTo>
                    <a:pt x="11105" y="7616"/>
                    <a:pt x="11408" y="8489"/>
                    <a:pt x="11794" y="9326"/>
                  </a:cubicBezTo>
                  <a:cubicBezTo>
                    <a:pt x="11999" y="9768"/>
                    <a:pt x="11863" y="10048"/>
                    <a:pt x="11581" y="10375"/>
                  </a:cubicBezTo>
                  <a:cubicBezTo>
                    <a:pt x="11090" y="9420"/>
                    <a:pt x="10579" y="8514"/>
                    <a:pt x="10156" y="7566"/>
                  </a:cubicBezTo>
                  <a:cubicBezTo>
                    <a:pt x="9953" y="7112"/>
                    <a:pt x="9821" y="6587"/>
                    <a:pt x="9817" y="6091"/>
                  </a:cubicBezTo>
                  <a:cubicBezTo>
                    <a:pt x="9808" y="5034"/>
                    <a:pt x="10473" y="4408"/>
                    <a:pt x="11462" y="4408"/>
                  </a:cubicBezTo>
                  <a:cubicBezTo>
                    <a:pt x="11513" y="4408"/>
                    <a:pt x="11565" y="4409"/>
                    <a:pt x="11618" y="4413"/>
                  </a:cubicBezTo>
                  <a:cubicBezTo>
                    <a:pt x="11619" y="4413"/>
                    <a:pt x="11621" y="4413"/>
                    <a:pt x="11623" y="4413"/>
                  </a:cubicBezTo>
                  <a:cubicBezTo>
                    <a:pt x="11696" y="4413"/>
                    <a:pt x="11830" y="4331"/>
                    <a:pt x="11839" y="4273"/>
                  </a:cubicBezTo>
                  <a:cubicBezTo>
                    <a:pt x="11973" y="3433"/>
                    <a:pt x="12690" y="3296"/>
                    <a:pt x="13312" y="3088"/>
                  </a:cubicBezTo>
                  <a:cubicBezTo>
                    <a:pt x="13330" y="3082"/>
                    <a:pt x="13348" y="3079"/>
                    <a:pt x="13367" y="3079"/>
                  </a:cubicBezTo>
                  <a:cubicBezTo>
                    <a:pt x="13519" y="3079"/>
                    <a:pt x="13730" y="3246"/>
                    <a:pt x="13900" y="3335"/>
                  </a:cubicBezTo>
                  <a:cubicBezTo>
                    <a:pt x="13980" y="3376"/>
                    <a:pt x="14035" y="3458"/>
                    <a:pt x="14167" y="3582"/>
                  </a:cubicBezTo>
                  <a:cubicBezTo>
                    <a:pt x="14458" y="2431"/>
                    <a:pt x="15217" y="1825"/>
                    <a:pt x="16246" y="1825"/>
                  </a:cubicBezTo>
                  <a:close/>
                  <a:moveTo>
                    <a:pt x="8454" y="6548"/>
                  </a:moveTo>
                  <a:cubicBezTo>
                    <a:pt x="8572" y="6548"/>
                    <a:pt x="8695" y="6580"/>
                    <a:pt x="8818" y="6637"/>
                  </a:cubicBezTo>
                  <a:cubicBezTo>
                    <a:pt x="9115" y="6774"/>
                    <a:pt x="9444" y="6979"/>
                    <a:pt x="9606" y="7246"/>
                  </a:cubicBezTo>
                  <a:cubicBezTo>
                    <a:pt x="10241" y="8289"/>
                    <a:pt x="10815" y="9368"/>
                    <a:pt x="11460" y="10520"/>
                  </a:cubicBezTo>
                  <a:cubicBezTo>
                    <a:pt x="11191" y="10493"/>
                    <a:pt x="10992" y="10435"/>
                    <a:pt x="10828" y="10435"/>
                  </a:cubicBezTo>
                  <a:cubicBezTo>
                    <a:pt x="10779" y="10435"/>
                    <a:pt x="10733" y="10441"/>
                    <a:pt x="10689" y="10453"/>
                  </a:cubicBezTo>
                  <a:cubicBezTo>
                    <a:pt x="10607" y="10478"/>
                    <a:pt x="10534" y="10489"/>
                    <a:pt x="10466" y="10489"/>
                  </a:cubicBezTo>
                  <a:cubicBezTo>
                    <a:pt x="10238" y="10489"/>
                    <a:pt x="10085" y="10356"/>
                    <a:pt x="9959" y="10145"/>
                  </a:cubicBezTo>
                  <a:cubicBezTo>
                    <a:pt x="9570" y="9491"/>
                    <a:pt x="9197" y="8828"/>
                    <a:pt x="8807" y="8177"/>
                  </a:cubicBezTo>
                  <a:cubicBezTo>
                    <a:pt x="8751" y="8088"/>
                    <a:pt x="8630" y="8040"/>
                    <a:pt x="8541" y="7971"/>
                  </a:cubicBezTo>
                  <a:cubicBezTo>
                    <a:pt x="8520" y="8004"/>
                    <a:pt x="8502" y="8038"/>
                    <a:pt x="8481" y="8073"/>
                  </a:cubicBezTo>
                  <a:cubicBezTo>
                    <a:pt x="8961" y="8904"/>
                    <a:pt x="9438" y="9732"/>
                    <a:pt x="9914" y="10559"/>
                  </a:cubicBezTo>
                  <a:cubicBezTo>
                    <a:pt x="9744" y="10700"/>
                    <a:pt x="9587" y="10768"/>
                    <a:pt x="9438" y="10768"/>
                  </a:cubicBezTo>
                  <a:cubicBezTo>
                    <a:pt x="9250" y="10768"/>
                    <a:pt x="9076" y="10660"/>
                    <a:pt x="8905" y="10455"/>
                  </a:cubicBezTo>
                  <a:cubicBezTo>
                    <a:pt x="8641" y="10141"/>
                    <a:pt x="8331" y="9866"/>
                    <a:pt x="8065" y="9554"/>
                  </a:cubicBezTo>
                  <a:cubicBezTo>
                    <a:pt x="7532" y="8928"/>
                    <a:pt x="7021" y="8287"/>
                    <a:pt x="6491" y="7657"/>
                  </a:cubicBezTo>
                  <a:cubicBezTo>
                    <a:pt x="6395" y="7542"/>
                    <a:pt x="6257" y="7460"/>
                    <a:pt x="6140" y="7361"/>
                  </a:cubicBezTo>
                  <a:lnTo>
                    <a:pt x="6079" y="7440"/>
                  </a:lnTo>
                  <a:lnTo>
                    <a:pt x="9059" y="11050"/>
                  </a:lnTo>
                  <a:cubicBezTo>
                    <a:pt x="8902" y="11055"/>
                    <a:pt x="8731" y="11098"/>
                    <a:pt x="8598" y="11098"/>
                  </a:cubicBezTo>
                  <a:cubicBezTo>
                    <a:pt x="8531" y="11098"/>
                    <a:pt x="8473" y="11087"/>
                    <a:pt x="8431" y="11055"/>
                  </a:cubicBezTo>
                  <a:cubicBezTo>
                    <a:pt x="7588" y="10424"/>
                    <a:pt x="6776" y="9749"/>
                    <a:pt x="5947" y="9095"/>
                  </a:cubicBezTo>
                  <a:cubicBezTo>
                    <a:pt x="5867" y="9034"/>
                    <a:pt x="5741" y="9028"/>
                    <a:pt x="5635" y="8997"/>
                  </a:cubicBezTo>
                  <a:lnTo>
                    <a:pt x="5635" y="8997"/>
                  </a:lnTo>
                  <a:cubicBezTo>
                    <a:pt x="5689" y="9103"/>
                    <a:pt x="5716" y="9240"/>
                    <a:pt x="5800" y="9307"/>
                  </a:cubicBezTo>
                  <a:cubicBezTo>
                    <a:pt x="6177" y="9610"/>
                    <a:pt x="6575" y="9887"/>
                    <a:pt x="6954" y="10186"/>
                  </a:cubicBezTo>
                  <a:cubicBezTo>
                    <a:pt x="7430" y="10563"/>
                    <a:pt x="7892" y="10953"/>
                    <a:pt x="8318" y="11301"/>
                  </a:cubicBezTo>
                  <a:lnTo>
                    <a:pt x="7809" y="11888"/>
                  </a:lnTo>
                  <a:lnTo>
                    <a:pt x="4375" y="10255"/>
                  </a:lnTo>
                  <a:lnTo>
                    <a:pt x="4250" y="10479"/>
                  </a:lnTo>
                  <a:cubicBezTo>
                    <a:pt x="5462" y="10879"/>
                    <a:pt x="6521" y="11544"/>
                    <a:pt x="7664" y="12098"/>
                  </a:cubicBezTo>
                  <a:cubicBezTo>
                    <a:pt x="7573" y="12312"/>
                    <a:pt x="7500" y="12482"/>
                    <a:pt x="7407" y="12702"/>
                  </a:cubicBezTo>
                  <a:lnTo>
                    <a:pt x="4001" y="11184"/>
                  </a:lnTo>
                  <a:cubicBezTo>
                    <a:pt x="3983" y="11228"/>
                    <a:pt x="3966" y="11271"/>
                    <a:pt x="3947" y="11314"/>
                  </a:cubicBezTo>
                  <a:cubicBezTo>
                    <a:pt x="4934" y="11780"/>
                    <a:pt x="5913" y="12265"/>
                    <a:pt x="6911" y="12702"/>
                  </a:cubicBezTo>
                  <a:cubicBezTo>
                    <a:pt x="7300" y="12873"/>
                    <a:pt x="7471" y="13044"/>
                    <a:pt x="7190" y="13438"/>
                  </a:cubicBezTo>
                  <a:lnTo>
                    <a:pt x="3966" y="12728"/>
                  </a:lnTo>
                  <a:cubicBezTo>
                    <a:pt x="3953" y="12782"/>
                    <a:pt x="3940" y="12834"/>
                    <a:pt x="3927" y="12888"/>
                  </a:cubicBezTo>
                  <a:cubicBezTo>
                    <a:pt x="4040" y="12928"/>
                    <a:pt x="4152" y="12979"/>
                    <a:pt x="4267" y="13006"/>
                  </a:cubicBezTo>
                  <a:cubicBezTo>
                    <a:pt x="5120" y="13211"/>
                    <a:pt x="5969" y="13447"/>
                    <a:pt x="6831" y="13601"/>
                  </a:cubicBezTo>
                  <a:cubicBezTo>
                    <a:pt x="7283" y="13681"/>
                    <a:pt x="7298" y="13882"/>
                    <a:pt x="7177" y="14279"/>
                  </a:cubicBezTo>
                  <a:cubicBezTo>
                    <a:pt x="6770" y="14214"/>
                    <a:pt x="6370" y="14146"/>
                    <a:pt x="5969" y="14090"/>
                  </a:cubicBezTo>
                  <a:cubicBezTo>
                    <a:pt x="5577" y="14036"/>
                    <a:pt x="5187" y="13995"/>
                    <a:pt x="4795" y="13949"/>
                  </a:cubicBezTo>
                  <a:lnTo>
                    <a:pt x="4774" y="14108"/>
                  </a:lnTo>
                  <a:lnTo>
                    <a:pt x="7313" y="14547"/>
                  </a:lnTo>
                  <a:lnTo>
                    <a:pt x="7552" y="15043"/>
                  </a:lnTo>
                  <a:lnTo>
                    <a:pt x="6114" y="15338"/>
                  </a:lnTo>
                  <a:lnTo>
                    <a:pt x="6144" y="15509"/>
                  </a:lnTo>
                  <a:lnTo>
                    <a:pt x="7783" y="15286"/>
                  </a:lnTo>
                  <a:cubicBezTo>
                    <a:pt x="7887" y="15454"/>
                    <a:pt x="7998" y="15636"/>
                    <a:pt x="8160" y="15898"/>
                  </a:cubicBezTo>
                  <a:cubicBezTo>
                    <a:pt x="7944" y="15918"/>
                    <a:pt x="7770" y="15963"/>
                    <a:pt x="7617" y="15963"/>
                  </a:cubicBezTo>
                  <a:cubicBezTo>
                    <a:pt x="7573" y="15963"/>
                    <a:pt x="7530" y="15959"/>
                    <a:pt x="7489" y="15950"/>
                  </a:cubicBezTo>
                  <a:cubicBezTo>
                    <a:pt x="6837" y="15803"/>
                    <a:pt x="6172" y="15671"/>
                    <a:pt x="5547" y="15437"/>
                  </a:cubicBezTo>
                  <a:cubicBezTo>
                    <a:pt x="4260" y="14954"/>
                    <a:pt x="3217" y="14155"/>
                    <a:pt x="2628" y="12863"/>
                  </a:cubicBezTo>
                  <a:cubicBezTo>
                    <a:pt x="2206" y="11934"/>
                    <a:pt x="2299" y="11449"/>
                    <a:pt x="3020" y="10749"/>
                  </a:cubicBezTo>
                  <a:cubicBezTo>
                    <a:pt x="3037" y="10734"/>
                    <a:pt x="3030" y="10693"/>
                    <a:pt x="3035" y="10645"/>
                  </a:cubicBezTo>
                  <a:cubicBezTo>
                    <a:pt x="2520" y="10258"/>
                    <a:pt x="2377" y="9732"/>
                    <a:pt x="2617" y="9140"/>
                  </a:cubicBezTo>
                  <a:cubicBezTo>
                    <a:pt x="3010" y="8168"/>
                    <a:pt x="3658" y="7693"/>
                    <a:pt x="4519" y="7693"/>
                  </a:cubicBezTo>
                  <a:cubicBezTo>
                    <a:pt x="4791" y="7693"/>
                    <a:pt x="5083" y="7740"/>
                    <a:pt x="5395" y="7833"/>
                  </a:cubicBezTo>
                  <a:cubicBezTo>
                    <a:pt x="5561" y="7031"/>
                    <a:pt x="6028" y="6622"/>
                    <a:pt x="6714" y="6622"/>
                  </a:cubicBezTo>
                  <a:cubicBezTo>
                    <a:pt x="7058" y="6622"/>
                    <a:pt x="7456" y="6725"/>
                    <a:pt x="7900" y="6932"/>
                  </a:cubicBezTo>
                  <a:cubicBezTo>
                    <a:pt x="8030" y="6661"/>
                    <a:pt x="8231" y="6548"/>
                    <a:pt x="8454" y="6548"/>
                  </a:cubicBezTo>
                  <a:close/>
                  <a:moveTo>
                    <a:pt x="12737" y="14506"/>
                  </a:moveTo>
                  <a:cubicBezTo>
                    <a:pt x="14774" y="14506"/>
                    <a:pt x="17306" y="15221"/>
                    <a:pt x="18095" y="16175"/>
                  </a:cubicBezTo>
                  <a:cubicBezTo>
                    <a:pt x="15950" y="15257"/>
                    <a:pt x="13757" y="14897"/>
                    <a:pt x="11454" y="14897"/>
                  </a:cubicBezTo>
                  <a:cubicBezTo>
                    <a:pt x="11174" y="14897"/>
                    <a:pt x="10892" y="14903"/>
                    <a:pt x="10609" y="14913"/>
                  </a:cubicBezTo>
                  <a:cubicBezTo>
                    <a:pt x="11124" y="14630"/>
                    <a:pt x="11888" y="14506"/>
                    <a:pt x="12737" y="14506"/>
                  </a:cubicBezTo>
                  <a:close/>
                  <a:moveTo>
                    <a:pt x="14545" y="8837"/>
                  </a:moveTo>
                  <a:cubicBezTo>
                    <a:pt x="16134" y="8837"/>
                    <a:pt x="17426" y="10228"/>
                    <a:pt x="17281" y="11808"/>
                  </a:cubicBezTo>
                  <a:cubicBezTo>
                    <a:pt x="17259" y="12057"/>
                    <a:pt x="17360" y="12085"/>
                    <a:pt x="17584" y="12100"/>
                  </a:cubicBezTo>
                  <a:cubicBezTo>
                    <a:pt x="17924" y="12120"/>
                    <a:pt x="18322" y="12122"/>
                    <a:pt x="18588" y="12295"/>
                  </a:cubicBezTo>
                  <a:cubicBezTo>
                    <a:pt x="20069" y="13261"/>
                    <a:pt x="20230" y="14861"/>
                    <a:pt x="19123" y="16347"/>
                  </a:cubicBezTo>
                  <a:cubicBezTo>
                    <a:pt x="19621" y="13982"/>
                    <a:pt x="18710" y="12362"/>
                    <a:pt x="16841" y="12185"/>
                  </a:cubicBezTo>
                  <a:cubicBezTo>
                    <a:pt x="16613" y="10481"/>
                    <a:pt x="16055" y="9913"/>
                    <a:pt x="14336" y="9651"/>
                  </a:cubicBezTo>
                  <a:cubicBezTo>
                    <a:pt x="14241" y="9636"/>
                    <a:pt x="14146" y="9629"/>
                    <a:pt x="14050" y="9629"/>
                  </a:cubicBezTo>
                  <a:cubicBezTo>
                    <a:pt x="13103" y="9629"/>
                    <a:pt x="12180" y="10326"/>
                    <a:pt x="11815" y="11225"/>
                  </a:cubicBezTo>
                  <a:cubicBezTo>
                    <a:pt x="11656" y="11238"/>
                    <a:pt x="11495" y="11239"/>
                    <a:pt x="11335" y="11239"/>
                  </a:cubicBezTo>
                  <a:cubicBezTo>
                    <a:pt x="11299" y="11239"/>
                    <a:pt x="11262" y="11239"/>
                    <a:pt x="11226" y="11239"/>
                  </a:cubicBezTo>
                  <a:cubicBezTo>
                    <a:pt x="10868" y="11239"/>
                    <a:pt x="10526" y="11245"/>
                    <a:pt x="10247" y="11382"/>
                  </a:cubicBezTo>
                  <a:cubicBezTo>
                    <a:pt x="9041" y="11977"/>
                    <a:pt x="8240" y="12969"/>
                    <a:pt x="7915" y="14300"/>
                  </a:cubicBezTo>
                  <a:cubicBezTo>
                    <a:pt x="7866" y="14500"/>
                    <a:pt x="7903" y="14722"/>
                    <a:pt x="7900" y="14959"/>
                  </a:cubicBezTo>
                  <a:cubicBezTo>
                    <a:pt x="7186" y="14341"/>
                    <a:pt x="7517" y="12966"/>
                    <a:pt x="7961" y="12232"/>
                  </a:cubicBezTo>
                  <a:cubicBezTo>
                    <a:pt x="8340" y="11605"/>
                    <a:pt x="8957" y="11249"/>
                    <a:pt x="9637" y="11026"/>
                  </a:cubicBezTo>
                  <a:cubicBezTo>
                    <a:pt x="10015" y="10901"/>
                    <a:pt x="10396" y="10750"/>
                    <a:pt x="10769" y="10750"/>
                  </a:cubicBezTo>
                  <a:cubicBezTo>
                    <a:pt x="11048" y="10750"/>
                    <a:pt x="11323" y="10835"/>
                    <a:pt x="11588" y="11078"/>
                  </a:cubicBezTo>
                  <a:cubicBezTo>
                    <a:pt x="11649" y="11007"/>
                    <a:pt x="11675" y="10989"/>
                    <a:pt x="11687" y="10964"/>
                  </a:cubicBezTo>
                  <a:cubicBezTo>
                    <a:pt x="11735" y="10858"/>
                    <a:pt x="11776" y="10749"/>
                    <a:pt x="11826" y="10641"/>
                  </a:cubicBezTo>
                  <a:cubicBezTo>
                    <a:pt x="12344" y="9517"/>
                    <a:pt x="13201" y="8878"/>
                    <a:pt x="14461" y="8839"/>
                  </a:cubicBezTo>
                  <a:cubicBezTo>
                    <a:pt x="14489" y="8838"/>
                    <a:pt x="14517" y="8837"/>
                    <a:pt x="14545" y="8837"/>
                  </a:cubicBezTo>
                  <a:close/>
                  <a:moveTo>
                    <a:pt x="14230" y="9931"/>
                  </a:moveTo>
                  <a:cubicBezTo>
                    <a:pt x="15218" y="9931"/>
                    <a:pt x="16213" y="10471"/>
                    <a:pt x="16406" y="11373"/>
                  </a:cubicBezTo>
                  <a:cubicBezTo>
                    <a:pt x="16468" y="11657"/>
                    <a:pt x="16508" y="11947"/>
                    <a:pt x="16527" y="12241"/>
                  </a:cubicBezTo>
                  <a:cubicBezTo>
                    <a:pt x="16542" y="12484"/>
                    <a:pt x="16620" y="12542"/>
                    <a:pt x="16878" y="12542"/>
                  </a:cubicBezTo>
                  <a:cubicBezTo>
                    <a:pt x="17187" y="12542"/>
                    <a:pt x="17517" y="12609"/>
                    <a:pt x="17794" y="12739"/>
                  </a:cubicBezTo>
                  <a:cubicBezTo>
                    <a:pt x="18448" y="13047"/>
                    <a:pt x="18798" y="13638"/>
                    <a:pt x="18982" y="14302"/>
                  </a:cubicBezTo>
                  <a:cubicBezTo>
                    <a:pt x="19180" y="15019"/>
                    <a:pt x="19184" y="15734"/>
                    <a:pt x="18669" y="16420"/>
                  </a:cubicBezTo>
                  <a:cubicBezTo>
                    <a:pt x="18103" y="15565"/>
                    <a:pt x="17261" y="15207"/>
                    <a:pt x="16397" y="14866"/>
                  </a:cubicBezTo>
                  <a:cubicBezTo>
                    <a:pt x="15447" y="14489"/>
                    <a:pt x="14452" y="14337"/>
                    <a:pt x="13448" y="14263"/>
                  </a:cubicBezTo>
                  <a:cubicBezTo>
                    <a:pt x="13160" y="14241"/>
                    <a:pt x="12872" y="14226"/>
                    <a:pt x="12584" y="14226"/>
                  </a:cubicBezTo>
                  <a:cubicBezTo>
                    <a:pt x="11879" y="14226"/>
                    <a:pt x="11179" y="14314"/>
                    <a:pt x="10501" y="14595"/>
                  </a:cubicBezTo>
                  <a:lnTo>
                    <a:pt x="10499" y="14595"/>
                  </a:lnTo>
                  <a:cubicBezTo>
                    <a:pt x="9802" y="14885"/>
                    <a:pt x="9087" y="15128"/>
                    <a:pt x="8342" y="15407"/>
                  </a:cubicBezTo>
                  <a:cubicBezTo>
                    <a:pt x="8125" y="14696"/>
                    <a:pt x="8162" y="14114"/>
                    <a:pt x="8491" y="13568"/>
                  </a:cubicBezTo>
                  <a:cubicBezTo>
                    <a:pt x="8663" y="13280"/>
                    <a:pt x="8836" y="12984"/>
                    <a:pt x="9052" y="12728"/>
                  </a:cubicBezTo>
                  <a:cubicBezTo>
                    <a:pt x="9563" y="12121"/>
                    <a:pt x="10104" y="11543"/>
                    <a:pt x="10936" y="11543"/>
                  </a:cubicBezTo>
                  <a:cubicBezTo>
                    <a:pt x="11041" y="11543"/>
                    <a:pt x="11151" y="11552"/>
                    <a:pt x="11267" y="11572"/>
                  </a:cubicBezTo>
                  <a:cubicBezTo>
                    <a:pt x="11506" y="11613"/>
                    <a:pt x="11739" y="11693"/>
                    <a:pt x="12017" y="11767"/>
                  </a:cubicBezTo>
                  <a:cubicBezTo>
                    <a:pt x="12099" y="11161"/>
                    <a:pt x="12382" y="10708"/>
                    <a:pt x="12874" y="10346"/>
                  </a:cubicBezTo>
                  <a:cubicBezTo>
                    <a:pt x="13259" y="10062"/>
                    <a:pt x="13744" y="9931"/>
                    <a:pt x="14230" y="9931"/>
                  </a:cubicBezTo>
                  <a:close/>
                  <a:moveTo>
                    <a:pt x="23991" y="15511"/>
                  </a:moveTo>
                  <a:lnTo>
                    <a:pt x="23991" y="15511"/>
                  </a:lnTo>
                  <a:cubicBezTo>
                    <a:pt x="22773" y="16134"/>
                    <a:pt x="21494" y="16486"/>
                    <a:pt x="20134" y="16486"/>
                  </a:cubicBezTo>
                  <a:cubicBezTo>
                    <a:pt x="19903" y="16486"/>
                    <a:pt x="19669" y="16476"/>
                    <a:pt x="19433" y="16455"/>
                  </a:cubicBezTo>
                  <a:cubicBezTo>
                    <a:pt x="20877" y="15796"/>
                    <a:pt x="22434" y="15660"/>
                    <a:pt x="23991" y="15511"/>
                  </a:cubicBezTo>
                  <a:close/>
                  <a:moveTo>
                    <a:pt x="11783" y="15202"/>
                  </a:moveTo>
                  <a:cubicBezTo>
                    <a:pt x="14120" y="15202"/>
                    <a:pt x="16961" y="15733"/>
                    <a:pt x="18276" y="16593"/>
                  </a:cubicBezTo>
                  <a:cubicBezTo>
                    <a:pt x="18147" y="16570"/>
                    <a:pt x="18077" y="16569"/>
                    <a:pt x="18014" y="16546"/>
                  </a:cubicBezTo>
                  <a:cubicBezTo>
                    <a:pt x="17300" y="16278"/>
                    <a:pt x="16587" y="16133"/>
                    <a:pt x="15869" y="16133"/>
                  </a:cubicBezTo>
                  <a:cubicBezTo>
                    <a:pt x="15272" y="16133"/>
                    <a:pt x="14672" y="16233"/>
                    <a:pt x="14065" y="16446"/>
                  </a:cubicBezTo>
                  <a:cubicBezTo>
                    <a:pt x="13992" y="16472"/>
                    <a:pt x="13911" y="16482"/>
                    <a:pt x="13827" y="16482"/>
                  </a:cubicBezTo>
                  <a:cubicBezTo>
                    <a:pt x="13631" y="16482"/>
                    <a:pt x="13416" y="16425"/>
                    <a:pt x="13229" y="16373"/>
                  </a:cubicBezTo>
                  <a:cubicBezTo>
                    <a:pt x="12952" y="16295"/>
                    <a:pt x="12699" y="16128"/>
                    <a:pt x="12432" y="16007"/>
                  </a:cubicBezTo>
                  <a:cubicBezTo>
                    <a:pt x="11826" y="15735"/>
                    <a:pt x="11213" y="15534"/>
                    <a:pt x="10560" y="15534"/>
                  </a:cubicBezTo>
                  <a:cubicBezTo>
                    <a:pt x="10365" y="15534"/>
                    <a:pt x="10167" y="15552"/>
                    <a:pt x="9964" y="15591"/>
                  </a:cubicBezTo>
                  <a:cubicBezTo>
                    <a:pt x="9565" y="15669"/>
                    <a:pt x="9150" y="15669"/>
                    <a:pt x="8747" y="15704"/>
                  </a:cubicBezTo>
                  <a:cubicBezTo>
                    <a:pt x="9393" y="15358"/>
                    <a:pt x="10514" y="15202"/>
                    <a:pt x="11783" y="15202"/>
                  </a:cubicBezTo>
                  <a:close/>
                  <a:moveTo>
                    <a:pt x="15921" y="288"/>
                  </a:moveTo>
                  <a:cubicBezTo>
                    <a:pt x="16109" y="288"/>
                    <a:pt x="16298" y="312"/>
                    <a:pt x="16486" y="366"/>
                  </a:cubicBezTo>
                  <a:cubicBezTo>
                    <a:pt x="17612" y="689"/>
                    <a:pt x="18562" y="1269"/>
                    <a:pt x="18855" y="2523"/>
                  </a:cubicBezTo>
                  <a:cubicBezTo>
                    <a:pt x="18926" y="2831"/>
                    <a:pt x="19052" y="2932"/>
                    <a:pt x="19381" y="2939"/>
                  </a:cubicBezTo>
                  <a:cubicBezTo>
                    <a:pt x="20227" y="2958"/>
                    <a:pt x="21117" y="3591"/>
                    <a:pt x="21050" y="4702"/>
                  </a:cubicBezTo>
                  <a:cubicBezTo>
                    <a:pt x="21039" y="4886"/>
                    <a:pt x="21044" y="5074"/>
                    <a:pt x="21040" y="5254"/>
                  </a:cubicBezTo>
                  <a:cubicBezTo>
                    <a:pt x="22033" y="5448"/>
                    <a:pt x="22235" y="5754"/>
                    <a:pt x="22150" y="6810"/>
                  </a:cubicBezTo>
                  <a:cubicBezTo>
                    <a:pt x="22133" y="7030"/>
                    <a:pt x="22235" y="7156"/>
                    <a:pt x="22425" y="7156"/>
                  </a:cubicBezTo>
                  <a:cubicBezTo>
                    <a:pt x="22469" y="7156"/>
                    <a:pt x="22518" y="7149"/>
                    <a:pt x="22572" y="7135"/>
                  </a:cubicBezTo>
                  <a:cubicBezTo>
                    <a:pt x="22787" y="7079"/>
                    <a:pt x="22996" y="7051"/>
                    <a:pt x="23200" y="7051"/>
                  </a:cubicBezTo>
                  <a:cubicBezTo>
                    <a:pt x="23680" y="7051"/>
                    <a:pt x="24130" y="7207"/>
                    <a:pt x="24554" y="7521"/>
                  </a:cubicBezTo>
                  <a:cubicBezTo>
                    <a:pt x="24628" y="7577"/>
                    <a:pt x="24744" y="7600"/>
                    <a:pt x="24850" y="7600"/>
                  </a:cubicBezTo>
                  <a:cubicBezTo>
                    <a:pt x="24883" y="7600"/>
                    <a:pt x="24915" y="7598"/>
                    <a:pt x="24944" y="7594"/>
                  </a:cubicBezTo>
                  <a:cubicBezTo>
                    <a:pt x="24987" y="7587"/>
                    <a:pt x="25031" y="7584"/>
                    <a:pt x="25077" y="7584"/>
                  </a:cubicBezTo>
                  <a:cubicBezTo>
                    <a:pt x="25849" y="7584"/>
                    <a:pt x="27010" y="8490"/>
                    <a:pt x="26715" y="9407"/>
                  </a:cubicBezTo>
                  <a:cubicBezTo>
                    <a:pt x="26680" y="9517"/>
                    <a:pt x="26754" y="9705"/>
                    <a:pt x="26838" y="9799"/>
                  </a:cubicBezTo>
                  <a:cubicBezTo>
                    <a:pt x="27174" y="10180"/>
                    <a:pt x="27358" y="10602"/>
                    <a:pt x="27330" y="11117"/>
                  </a:cubicBezTo>
                  <a:cubicBezTo>
                    <a:pt x="27288" y="11880"/>
                    <a:pt x="26903" y="12468"/>
                    <a:pt x="26390" y="12995"/>
                  </a:cubicBezTo>
                  <a:cubicBezTo>
                    <a:pt x="26310" y="13077"/>
                    <a:pt x="26215" y="13220"/>
                    <a:pt x="26238" y="13307"/>
                  </a:cubicBezTo>
                  <a:cubicBezTo>
                    <a:pt x="26559" y="14515"/>
                    <a:pt x="25929" y="15361"/>
                    <a:pt x="25099" y="16043"/>
                  </a:cubicBezTo>
                  <a:cubicBezTo>
                    <a:pt x="24186" y="16793"/>
                    <a:pt x="23121" y="17180"/>
                    <a:pt x="21957" y="17180"/>
                  </a:cubicBezTo>
                  <a:cubicBezTo>
                    <a:pt x="21789" y="17180"/>
                    <a:pt x="21619" y="17172"/>
                    <a:pt x="21447" y="17156"/>
                  </a:cubicBezTo>
                  <a:cubicBezTo>
                    <a:pt x="20987" y="17113"/>
                    <a:pt x="20535" y="16998"/>
                    <a:pt x="20022" y="16905"/>
                  </a:cubicBezTo>
                  <a:cubicBezTo>
                    <a:pt x="20883" y="16743"/>
                    <a:pt x="21659" y="16613"/>
                    <a:pt x="22427" y="16448"/>
                  </a:cubicBezTo>
                  <a:cubicBezTo>
                    <a:pt x="24391" y="16026"/>
                    <a:pt x="25415" y="15110"/>
                    <a:pt x="25597" y="13036"/>
                  </a:cubicBezTo>
                  <a:cubicBezTo>
                    <a:pt x="25613" y="12843"/>
                    <a:pt x="25782" y="12622"/>
                    <a:pt x="25942" y="12492"/>
                  </a:cubicBezTo>
                  <a:cubicBezTo>
                    <a:pt x="26619" y="11942"/>
                    <a:pt x="26843" y="10662"/>
                    <a:pt x="26368" y="10024"/>
                  </a:cubicBezTo>
                  <a:cubicBezTo>
                    <a:pt x="26254" y="9866"/>
                    <a:pt x="26188" y="9679"/>
                    <a:pt x="26175" y="9485"/>
                  </a:cubicBezTo>
                  <a:cubicBezTo>
                    <a:pt x="26130" y="8703"/>
                    <a:pt x="25703" y="8159"/>
                    <a:pt x="24961" y="8030"/>
                  </a:cubicBezTo>
                  <a:cubicBezTo>
                    <a:pt x="24450" y="7941"/>
                    <a:pt x="23911" y="7962"/>
                    <a:pt x="23501" y="7558"/>
                  </a:cubicBezTo>
                  <a:cubicBezTo>
                    <a:pt x="23445" y="7503"/>
                    <a:pt x="23339" y="7479"/>
                    <a:pt x="23255" y="7477"/>
                  </a:cubicBezTo>
                  <a:cubicBezTo>
                    <a:pt x="22717" y="7462"/>
                    <a:pt x="22176" y="7460"/>
                    <a:pt x="21607" y="7453"/>
                  </a:cubicBezTo>
                  <a:cubicBezTo>
                    <a:pt x="21609" y="7302"/>
                    <a:pt x="21628" y="7066"/>
                    <a:pt x="21611" y="6834"/>
                  </a:cubicBezTo>
                  <a:cubicBezTo>
                    <a:pt x="21572" y="6326"/>
                    <a:pt x="21345" y="5925"/>
                    <a:pt x="20844" y="5762"/>
                  </a:cubicBezTo>
                  <a:cubicBezTo>
                    <a:pt x="20559" y="5669"/>
                    <a:pt x="20489" y="5531"/>
                    <a:pt x="20470" y="5236"/>
                  </a:cubicBezTo>
                  <a:cubicBezTo>
                    <a:pt x="20416" y="4353"/>
                    <a:pt x="19517" y="3491"/>
                    <a:pt x="18647" y="3456"/>
                  </a:cubicBezTo>
                  <a:cubicBezTo>
                    <a:pt x="18363" y="3445"/>
                    <a:pt x="18250" y="3363"/>
                    <a:pt x="18199" y="3062"/>
                  </a:cubicBezTo>
                  <a:cubicBezTo>
                    <a:pt x="18066" y="2259"/>
                    <a:pt x="17073" y="1472"/>
                    <a:pt x="16268" y="1472"/>
                  </a:cubicBezTo>
                  <a:cubicBezTo>
                    <a:pt x="16186" y="1472"/>
                    <a:pt x="16106" y="1480"/>
                    <a:pt x="16029" y="1497"/>
                  </a:cubicBezTo>
                  <a:cubicBezTo>
                    <a:pt x="15197" y="1683"/>
                    <a:pt x="14424" y="2001"/>
                    <a:pt x="14123" y="2895"/>
                  </a:cubicBezTo>
                  <a:cubicBezTo>
                    <a:pt x="13837" y="2866"/>
                    <a:pt x="13583" y="2797"/>
                    <a:pt x="13349" y="2797"/>
                  </a:cubicBezTo>
                  <a:cubicBezTo>
                    <a:pt x="13289" y="2797"/>
                    <a:pt x="13230" y="2802"/>
                    <a:pt x="13173" y="2813"/>
                  </a:cubicBezTo>
                  <a:cubicBezTo>
                    <a:pt x="12549" y="2934"/>
                    <a:pt x="12051" y="3285"/>
                    <a:pt x="11683" y="3822"/>
                  </a:cubicBezTo>
                  <a:cubicBezTo>
                    <a:pt x="11605" y="3935"/>
                    <a:pt x="11428" y="4024"/>
                    <a:pt x="11285" y="4045"/>
                  </a:cubicBezTo>
                  <a:cubicBezTo>
                    <a:pt x="10633" y="4138"/>
                    <a:pt x="10081" y="4396"/>
                    <a:pt x="9847" y="5035"/>
                  </a:cubicBezTo>
                  <a:cubicBezTo>
                    <a:pt x="9658" y="5552"/>
                    <a:pt x="9576" y="6107"/>
                    <a:pt x="9448" y="6635"/>
                  </a:cubicBezTo>
                  <a:cubicBezTo>
                    <a:pt x="9178" y="6392"/>
                    <a:pt x="8862" y="6255"/>
                    <a:pt x="8515" y="6255"/>
                  </a:cubicBezTo>
                  <a:cubicBezTo>
                    <a:pt x="8295" y="6255"/>
                    <a:pt x="8063" y="6310"/>
                    <a:pt x="7822" y="6427"/>
                  </a:cubicBezTo>
                  <a:cubicBezTo>
                    <a:pt x="7798" y="6438"/>
                    <a:pt x="7769" y="6442"/>
                    <a:pt x="7738" y="6442"/>
                  </a:cubicBezTo>
                  <a:cubicBezTo>
                    <a:pt x="7697" y="6442"/>
                    <a:pt x="7653" y="6435"/>
                    <a:pt x="7617" y="6425"/>
                  </a:cubicBezTo>
                  <a:cubicBezTo>
                    <a:pt x="7296" y="6338"/>
                    <a:pt x="7013" y="6292"/>
                    <a:pt x="6759" y="6292"/>
                  </a:cubicBezTo>
                  <a:cubicBezTo>
                    <a:pt x="6044" y="6292"/>
                    <a:pt x="5563" y="6654"/>
                    <a:pt x="5127" y="7473"/>
                  </a:cubicBezTo>
                  <a:cubicBezTo>
                    <a:pt x="4912" y="7411"/>
                    <a:pt x="4706" y="7381"/>
                    <a:pt x="4507" y="7381"/>
                  </a:cubicBezTo>
                  <a:cubicBezTo>
                    <a:pt x="3840" y="7381"/>
                    <a:pt x="3267" y="7715"/>
                    <a:pt x="2795" y="8263"/>
                  </a:cubicBezTo>
                  <a:cubicBezTo>
                    <a:pt x="2149" y="9011"/>
                    <a:pt x="2037" y="9855"/>
                    <a:pt x="2597" y="10704"/>
                  </a:cubicBezTo>
                  <a:cubicBezTo>
                    <a:pt x="2091" y="11377"/>
                    <a:pt x="2004" y="11819"/>
                    <a:pt x="2238" y="12581"/>
                  </a:cubicBezTo>
                  <a:cubicBezTo>
                    <a:pt x="2619" y="13811"/>
                    <a:pt x="3468" y="14666"/>
                    <a:pt x="4551" y="15272"/>
                  </a:cubicBezTo>
                  <a:cubicBezTo>
                    <a:pt x="5178" y="15621"/>
                    <a:pt x="5880" y="15831"/>
                    <a:pt x="6502" y="16084"/>
                  </a:cubicBezTo>
                  <a:cubicBezTo>
                    <a:pt x="6262" y="16168"/>
                    <a:pt x="5920" y="16204"/>
                    <a:pt x="5545" y="16204"/>
                  </a:cubicBezTo>
                  <a:cubicBezTo>
                    <a:pt x="4741" y="16204"/>
                    <a:pt x="3785" y="16040"/>
                    <a:pt x="3342" y="15838"/>
                  </a:cubicBezTo>
                  <a:cubicBezTo>
                    <a:pt x="2113" y="15279"/>
                    <a:pt x="1270" y="14394"/>
                    <a:pt x="1021" y="13012"/>
                  </a:cubicBezTo>
                  <a:cubicBezTo>
                    <a:pt x="844" y="12022"/>
                    <a:pt x="906" y="11111"/>
                    <a:pt x="1701" y="10379"/>
                  </a:cubicBezTo>
                  <a:cubicBezTo>
                    <a:pt x="1759" y="10327"/>
                    <a:pt x="1786" y="10240"/>
                    <a:pt x="1848" y="10139"/>
                  </a:cubicBezTo>
                  <a:cubicBezTo>
                    <a:pt x="1275" y="9861"/>
                    <a:pt x="1000" y="9398"/>
                    <a:pt x="1004" y="8802"/>
                  </a:cubicBezTo>
                  <a:cubicBezTo>
                    <a:pt x="1015" y="7232"/>
                    <a:pt x="2237" y="6469"/>
                    <a:pt x="3403" y="6469"/>
                  </a:cubicBezTo>
                  <a:cubicBezTo>
                    <a:pt x="3770" y="6469"/>
                    <a:pt x="4132" y="6544"/>
                    <a:pt x="4449" y="6694"/>
                  </a:cubicBezTo>
                  <a:cubicBezTo>
                    <a:pt x="4726" y="6826"/>
                    <a:pt x="4889" y="6904"/>
                    <a:pt x="5007" y="6904"/>
                  </a:cubicBezTo>
                  <a:cubicBezTo>
                    <a:pt x="5178" y="6904"/>
                    <a:pt x="5255" y="6741"/>
                    <a:pt x="5445" y="6341"/>
                  </a:cubicBezTo>
                  <a:cubicBezTo>
                    <a:pt x="5737" y="5728"/>
                    <a:pt x="6113" y="5433"/>
                    <a:pt x="6622" y="5433"/>
                  </a:cubicBezTo>
                  <a:cubicBezTo>
                    <a:pt x="6837" y="5433"/>
                    <a:pt x="7075" y="5486"/>
                    <a:pt x="7340" y="5589"/>
                  </a:cubicBezTo>
                  <a:cubicBezTo>
                    <a:pt x="7429" y="5623"/>
                    <a:pt x="7563" y="5674"/>
                    <a:pt x="7642" y="5674"/>
                  </a:cubicBezTo>
                  <a:cubicBezTo>
                    <a:pt x="7667" y="5674"/>
                    <a:pt x="7686" y="5669"/>
                    <a:pt x="7697" y="5658"/>
                  </a:cubicBezTo>
                  <a:cubicBezTo>
                    <a:pt x="7893" y="5464"/>
                    <a:pt x="8097" y="5400"/>
                    <a:pt x="8296" y="5400"/>
                  </a:cubicBezTo>
                  <a:cubicBezTo>
                    <a:pt x="8504" y="5400"/>
                    <a:pt x="8706" y="5469"/>
                    <a:pt x="8890" y="5529"/>
                  </a:cubicBezTo>
                  <a:cubicBezTo>
                    <a:pt x="9150" y="4961"/>
                    <a:pt x="9308" y="4346"/>
                    <a:pt x="9671" y="3892"/>
                  </a:cubicBezTo>
                  <a:cubicBezTo>
                    <a:pt x="9950" y="3542"/>
                    <a:pt x="10337" y="3329"/>
                    <a:pt x="10773" y="3329"/>
                  </a:cubicBezTo>
                  <a:cubicBezTo>
                    <a:pt x="10962" y="3329"/>
                    <a:pt x="11160" y="3369"/>
                    <a:pt x="11363" y="3456"/>
                  </a:cubicBezTo>
                  <a:cubicBezTo>
                    <a:pt x="11760" y="2455"/>
                    <a:pt x="12258" y="1967"/>
                    <a:pt x="12908" y="1967"/>
                  </a:cubicBezTo>
                  <a:cubicBezTo>
                    <a:pt x="13122" y="1967"/>
                    <a:pt x="13353" y="2020"/>
                    <a:pt x="13602" y="2125"/>
                  </a:cubicBezTo>
                  <a:cubicBezTo>
                    <a:pt x="13705" y="1466"/>
                    <a:pt x="13909" y="893"/>
                    <a:pt x="14604" y="602"/>
                  </a:cubicBezTo>
                  <a:cubicBezTo>
                    <a:pt x="15037" y="420"/>
                    <a:pt x="15478" y="288"/>
                    <a:pt x="15921" y="288"/>
                  </a:cubicBezTo>
                  <a:close/>
                  <a:moveTo>
                    <a:pt x="15920" y="1"/>
                  </a:moveTo>
                  <a:cubicBezTo>
                    <a:pt x="15851" y="1"/>
                    <a:pt x="15782" y="3"/>
                    <a:pt x="15713" y="7"/>
                  </a:cubicBezTo>
                  <a:cubicBezTo>
                    <a:pt x="14747" y="68"/>
                    <a:pt x="13816" y="332"/>
                    <a:pt x="13463" y="1438"/>
                  </a:cubicBezTo>
                  <a:cubicBezTo>
                    <a:pt x="13439" y="1516"/>
                    <a:pt x="13306" y="1613"/>
                    <a:pt x="13224" y="1613"/>
                  </a:cubicBezTo>
                  <a:cubicBezTo>
                    <a:pt x="13223" y="1613"/>
                    <a:pt x="13221" y="1612"/>
                    <a:pt x="13220" y="1612"/>
                  </a:cubicBezTo>
                  <a:cubicBezTo>
                    <a:pt x="13192" y="1611"/>
                    <a:pt x="13164" y="1611"/>
                    <a:pt x="13137" y="1611"/>
                  </a:cubicBezTo>
                  <a:cubicBezTo>
                    <a:pt x="12173" y="1611"/>
                    <a:pt x="11636" y="2213"/>
                    <a:pt x="11224" y="3000"/>
                  </a:cubicBezTo>
                  <a:cubicBezTo>
                    <a:pt x="11211" y="3025"/>
                    <a:pt x="11181" y="3039"/>
                    <a:pt x="11161" y="3060"/>
                  </a:cubicBezTo>
                  <a:cubicBezTo>
                    <a:pt x="11063" y="3052"/>
                    <a:pt x="10970" y="3047"/>
                    <a:pt x="10881" y="3047"/>
                  </a:cubicBezTo>
                  <a:cubicBezTo>
                    <a:pt x="9913" y="3047"/>
                    <a:pt x="9410" y="3557"/>
                    <a:pt x="8784" y="5037"/>
                  </a:cubicBezTo>
                  <a:cubicBezTo>
                    <a:pt x="8388" y="5126"/>
                    <a:pt x="8047" y="5208"/>
                    <a:pt x="7703" y="5279"/>
                  </a:cubicBezTo>
                  <a:cubicBezTo>
                    <a:pt x="7642" y="5292"/>
                    <a:pt x="7574" y="5306"/>
                    <a:pt x="7511" y="5306"/>
                  </a:cubicBezTo>
                  <a:cubicBezTo>
                    <a:pt x="7477" y="5306"/>
                    <a:pt x="7445" y="5302"/>
                    <a:pt x="7417" y="5292"/>
                  </a:cubicBezTo>
                  <a:cubicBezTo>
                    <a:pt x="7147" y="5189"/>
                    <a:pt x="6893" y="5140"/>
                    <a:pt x="6657" y="5140"/>
                  </a:cubicBezTo>
                  <a:cubicBezTo>
                    <a:pt x="5936" y="5140"/>
                    <a:pt x="5386" y="5596"/>
                    <a:pt x="5068" y="6345"/>
                  </a:cubicBezTo>
                  <a:cubicBezTo>
                    <a:pt x="5040" y="6410"/>
                    <a:pt x="4999" y="6470"/>
                    <a:pt x="4949" y="6562"/>
                  </a:cubicBezTo>
                  <a:cubicBezTo>
                    <a:pt x="4451" y="6308"/>
                    <a:pt x="3940" y="6168"/>
                    <a:pt x="3429" y="6168"/>
                  </a:cubicBezTo>
                  <a:cubicBezTo>
                    <a:pt x="3045" y="6168"/>
                    <a:pt x="2660" y="6247"/>
                    <a:pt x="2281" y="6416"/>
                  </a:cubicBezTo>
                  <a:cubicBezTo>
                    <a:pt x="1887" y="6588"/>
                    <a:pt x="1502" y="6912"/>
                    <a:pt x="1253" y="7267"/>
                  </a:cubicBezTo>
                  <a:cubicBezTo>
                    <a:pt x="536" y="8279"/>
                    <a:pt x="614" y="9300"/>
                    <a:pt x="1387" y="10199"/>
                  </a:cubicBezTo>
                  <a:cubicBezTo>
                    <a:pt x="1385" y="10227"/>
                    <a:pt x="1393" y="10262"/>
                    <a:pt x="1380" y="10284"/>
                  </a:cubicBezTo>
                  <a:cubicBezTo>
                    <a:pt x="1" y="12438"/>
                    <a:pt x="1013" y="15444"/>
                    <a:pt x="3470" y="16175"/>
                  </a:cubicBezTo>
                  <a:cubicBezTo>
                    <a:pt x="4401" y="16451"/>
                    <a:pt x="5441" y="16377"/>
                    <a:pt x="6434" y="16414"/>
                  </a:cubicBezTo>
                  <a:cubicBezTo>
                    <a:pt x="6477" y="16416"/>
                    <a:pt x="6520" y="16417"/>
                    <a:pt x="6563" y="16417"/>
                  </a:cubicBezTo>
                  <a:cubicBezTo>
                    <a:pt x="6998" y="16417"/>
                    <a:pt x="7438" y="16337"/>
                    <a:pt x="7874" y="16292"/>
                  </a:cubicBezTo>
                  <a:cubicBezTo>
                    <a:pt x="8006" y="16281"/>
                    <a:pt x="8134" y="16249"/>
                    <a:pt x="8255" y="16199"/>
                  </a:cubicBezTo>
                  <a:cubicBezTo>
                    <a:pt x="8804" y="15958"/>
                    <a:pt x="9488" y="15839"/>
                    <a:pt x="10184" y="15839"/>
                  </a:cubicBezTo>
                  <a:cubicBezTo>
                    <a:pt x="11061" y="15839"/>
                    <a:pt x="11958" y="16027"/>
                    <a:pt x="12632" y="16394"/>
                  </a:cubicBezTo>
                  <a:cubicBezTo>
                    <a:pt x="13037" y="16615"/>
                    <a:pt x="13433" y="16784"/>
                    <a:pt x="13868" y="16784"/>
                  </a:cubicBezTo>
                  <a:cubicBezTo>
                    <a:pt x="14081" y="16784"/>
                    <a:pt x="14304" y="16744"/>
                    <a:pt x="14541" y="16648"/>
                  </a:cubicBezTo>
                  <a:cubicBezTo>
                    <a:pt x="14954" y="16482"/>
                    <a:pt x="15367" y="16418"/>
                    <a:pt x="15781" y="16418"/>
                  </a:cubicBezTo>
                  <a:cubicBezTo>
                    <a:pt x="16432" y="16418"/>
                    <a:pt x="17086" y="16575"/>
                    <a:pt x="17753" y="16732"/>
                  </a:cubicBezTo>
                  <a:cubicBezTo>
                    <a:pt x="19152" y="17059"/>
                    <a:pt x="20601" y="17392"/>
                    <a:pt x="22022" y="17392"/>
                  </a:cubicBezTo>
                  <a:cubicBezTo>
                    <a:pt x="22110" y="17392"/>
                    <a:pt x="22197" y="17391"/>
                    <a:pt x="22284" y="17388"/>
                  </a:cubicBezTo>
                  <a:cubicBezTo>
                    <a:pt x="24170" y="17332"/>
                    <a:pt x="25742" y="16438"/>
                    <a:pt x="26490" y="14525"/>
                  </a:cubicBezTo>
                  <a:cubicBezTo>
                    <a:pt x="26542" y="14389"/>
                    <a:pt x="26650" y="14231"/>
                    <a:pt x="26620" y="14112"/>
                  </a:cubicBezTo>
                  <a:cubicBezTo>
                    <a:pt x="26429" y="13343"/>
                    <a:pt x="26931" y="12836"/>
                    <a:pt x="27271" y="12263"/>
                  </a:cubicBezTo>
                  <a:cubicBezTo>
                    <a:pt x="27760" y="11438"/>
                    <a:pt x="27828" y="10615"/>
                    <a:pt x="27247" y="9796"/>
                  </a:cubicBezTo>
                  <a:cubicBezTo>
                    <a:pt x="27157" y="9671"/>
                    <a:pt x="27072" y="9509"/>
                    <a:pt x="27072" y="9365"/>
                  </a:cubicBezTo>
                  <a:cubicBezTo>
                    <a:pt x="27072" y="8532"/>
                    <a:pt x="26581" y="7702"/>
                    <a:pt x="25790" y="7425"/>
                  </a:cubicBezTo>
                  <a:cubicBezTo>
                    <a:pt x="25004" y="7150"/>
                    <a:pt x="24188" y="6951"/>
                    <a:pt x="23378" y="6758"/>
                  </a:cubicBezTo>
                  <a:cubicBezTo>
                    <a:pt x="23266" y="6730"/>
                    <a:pt x="23150" y="6723"/>
                    <a:pt x="23030" y="6723"/>
                  </a:cubicBezTo>
                  <a:cubicBezTo>
                    <a:pt x="22865" y="6723"/>
                    <a:pt x="22694" y="6737"/>
                    <a:pt x="22517" y="6737"/>
                  </a:cubicBezTo>
                  <a:cubicBezTo>
                    <a:pt x="22506" y="6737"/>
                    <a:pt x="22494" y="6737"/>
                    <a:pt x="22482" y="6737"/>
                  </a:cubicBezTo>
                  <a:cubicBezTo>
                    <a:pt x="22542" y="5853"/>
                    <a:pt x="22191" y="5256"/>
                    <a:pt x="21299" y="5022"/>
                  </a:cubicBezTo>
                  <a:cubicBezTo>
                    <a:pt x="21289" y="4439"/>
                    <a:pt x="21306" y="3850"/>
                    <a:pt x="20881" y="3368"/>
                  </a:cubicBezTo>
                  <a:cubicBezTo>
                    <a:pt x="20533" y="2973"/>
                    <a:pt x="20119" y="2712"/>
                    <a:pt x="19597" y="2685"/>
                  </a:cubicBezTo>
                  <a:cubicBezTo>
                    <a:pt x="19303" y="2668"/>
                    <a:pt x="19169" y="2558"/>
                    <a:pt x="19060" y="2283"/>
                  </a:cubicBezTo>
                  <a:cubicBezTo>
                    <a:pt x="18507" y="894"/>
                    <a:pt x="17314" y="1"/>
                    <a:pt x="159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42" name="Google Shape;942;p8"/>
            <p:cNvGrpSpPr/>
            <p:nvPr/>
          </p:nvGrpSpPr>
          <p:grpSpPr>
            <a:xfrm>
              <a:off x="5701741" y="3836395"/>
              <a:ext cx="1289491" cy="821500"/>
              <a:chOff x="5701741" y="3836395"/>
              <a:chExt cx="1289491" cy="821500"/>
            </a:xfrm>
          </p:grpSpPr>
          <p:sp>
            <p:nvSpPr>
              <p:cNvPr id="943" name="Google Shape;943;p8"/>
              <p:cNvSpPr/>
              <p:nvPr/>
            </p:nvSpPr>
            <p:spPr>
              <a:xfrm>
                <a:off x="6137682" y="3911094"/>
                <a:ext cx="817658" cy="685475"/>
              </a:xfrm>
              <a:custGeom>
                <a:avLst/>
                <a:gdLst/>
                <a:ahLst/>
                <a:cxnLst/>
                <a:rect l="l" t="t" r="r" b="b"/>
                <a:pathLst>
                  <a:path w="16813" h="14095" extrusionOk="0">
                    <a:moveTo>
                      <a:pt x="6440" y="1"/>
                    </a:moveTo>
                    <a:cubicBezTo>
                      <a:pt x="5411" y="1"/>
                      <a:pt x="4652" y="607"/>
                      <a:pt x="4359" y="1758"/>
                    </a:cubicBezTo>
                    <a:cubicBezTo>
                      <a:pt x="4229" y="1634"/>
                      <a:pt x="4172" y="1550"/>
                      <a:pt x="4094" y="1509"/>
                    </a:cubicBezTo>
                    <a:cubicBezTo>
                      <a:pt x="3921" y="1421"/>
                      <a:pt x="3711" y="1254"/>
                      <a:pt x="3559" y="1254"/>
                    </a:cubicBezTo>
                    <a:cubicBezTo>
                      <a:pt x="3541" y="1254"/>
                      <a:pt x="3523" y="1256"/>
                      <a:pt x="3506" y="1262"/>
                    </a:cubicBezTo>
                    <a:cubicBezTo>
                      <a:pt x="2884" y="1472"/>
                      <a:pt x="2167" y="1609"/>
                      <a:pt x="2031" y="2449"/>
                    </a:cubicBezTo>
                    <a:cubicBezTo>
                      <a:pt x="2022" y="2507"/>
                      <a:pt x="1890" y="2589"/>
                      <a:pt x="1815" y="2589"/>
                    </a:cubicBezTo>
                    <a:cubicBezTo>
                      <a:pt x="1813" y="2589"/>
                      <a:pt x="1812" y="2589"/>
                      <a:pt x="1810" y="2589"/>
                    </a:cubicBezTo>
                    <a:cubicBezTo>
                      <a:pt x="1757" y="2585"/>
                      <a:pt x="1705" y="2584"/>
                      <a:pt x="1654" y="2584"/>
                    </a:cubicBezTo>
                    <a:cubicBezTo>
                      <a:pt x="667" y="2584"/>
                      <a:pt x="1" y="3210"/>
                      <a:pt x="11" y="4267"/>
                    </a:cubicBezTo>
                    <a:cubicBezTo>
                      <a:pt x="15" y="4763"/>
                      <a:pt x="145" y="5288"/>
                      <a:pt x="350" y="5742"/>
                    </a:cubicBezTo>
                    <a:cubicBezTo>
                      <a:pt x="773" y="6688"/>
                      <a:pt x="1284" y="7596"/>
                      <a:pt x="1775" y="8550"/>
                    </a:cubicBezTo>
                    <a:cubicBezTo>
                      <a:pt x="2057" y="8224"/>
                      <a:pt x="2193" y="7944"/>
                      <a:pt x="1988" y="7502"/>
                    </a:cubicBezTo>
                    <a:cubicBezTo>
                      <a:pt x="1602" y="6665"/>
                      <a:pt x="1299" y="5792"/>
                      <a:pt x="950" y="4939"/>
                    </a:cubicBezTo>
                    <a:cubicBezTo>
                      <a:pt x="840" y="4675"/>
                      <a:pt x="691" y="4426"/>
                      <a:pt x="561" y="4170"/>
                    </a:cubicBezTo>
                    <a:lnTo>
                      <a:pt x="639" y="4077"/>
                    </a:lnTo>
                    <a:cubicBezTo>
                      <a:pt x="732" y="4159"/>
                      <a:pt x="870" y="4222"/>
                      <a:pt x="911" y="4324"/>
                    </a:cubicBezTo>
                    <a:cubicBezTo>
                      <a:pt x="1371" y="5445"/>
                      <a:pt x="1817" y="6572"/>
                      <a:pt x="2267" y="7700"/>
                    </a:cubicBezTo>
                    <a:cubicBezTo>
                      <a:pt x="2843" y="7403"/>
                      <a:pt x="2910" y="7303"/>
                      <a:pt x="2728" y="6762"/>
                    </a:cubicBezTo>
                    <a:cubicBezTo>
                      <a:pt x="2397" y="5781"/>
                      <a:pt x="2037" y="4807"/>
                      <a:pt x="1695" y="3830"/>
                    </a:cubicBezTo>
                    <a:cubicBezTo>
                      <a:pt x="1659" y="3724"/>
                      <a:pt x="1673" y="3601"/>
                      <a:pt x="1663" y="3486"/>
                    </a:cubicBezTo>
                    <a:lnTo>
                      <a:pt x="1803" y="3460"/>
                    </a:lnTo>
                    <a:cubicBezTo>
                      <a:pt x="2018" y="4068"/>
                      <a:pt x="2236" y="4675"/>
                      <a:pt x="2449" y="5283"/>
                    </a:cubicBezTo>
                    <a:cubicBezTo>
                      <a:pt x="2661" y="5892"/>
                      <a:pt x="2867" y="6498"/>
                      <a:pt x="3075" y="7106"/>
                    </a:cubicBezTo>
                    <a:cubicBezTo>
                      <a:pt x="3705" y="6866"/>
                      <a:pt x="3722" y="6862"/>
                      <a:pt x="3583" y="6301"/>
                    </a:cubicBezTo>
                    <a:cubicBezTo>
                      <a:pt x="3300" y="5151"/>
                      <a:pt x="2995" y="4008"/>
                      <a:pt x="2711" y="2860"/>
                    </a:cubicBezTo>
                    <a:cubicBezTo>
                      <a:pt x="2691" y="2786"/>
                      <a:pt x="2754" y="2689"/>
                      <a:pt x="2778" y="2603"/>
                    </a:cubicBezTo>
                    <a:cubicBezTo>
                      <a:pt x="2847" y="2656"/>
                      <a:pt x="2966" y="2696"/>
                      <a:pt x="2981" y="2761"/>
                    </a:cubicBezTo>
                    <a:cubicBezTo>
                      <a:pt x="3284" y="4083"/>
                      <a:pt x="3575" y="5409"/>
                      <a:pt x="3873" y="6747"/>
                    </a:cubicBezTo>
                    <a:cubicBezTo>
                      <a:pt x="3940" y="6755"/>
                      <a:pt x="4001" y="6760"/>
                      <a:pt x="4058" y="6760"/>
                    </a:cubicBezTo>
                    <a:cubicBezTo>
                      <a:pt x="4325" y="6760"/>
                      <a:pt x="4470" y="6653"/>
                      <a:pt x="4484" y="6288"/>
                    </a:cubicBezTo>
                    <a:cubicBezTo>
                      <a:pt x="4525" y="5205"/>
                      <a:pt x="4614" y="4123"/>
                      <a:pt x="4686" y="3040"/>
                    </a:cubicBezTo>
                    <a:cubicBezTo>
                      <a:pt x="4690" y="2990"/>
                      <a:pt x="4720" y="2940"/>
                      <a:pt x="4811" y="2893"/>
                    </a:cubicBezTo>
                    <a:lnTo>
                      <a:pt x="4811" y="2893"/>
                    </a:lnTo>
                    <a:cubicBezTo>
                      <a:pt x="4870" y="4144"/>
                      <a:pt x="4751" y="5389"/>
                      <a:pt x="4720" y="6665"/>
                    </a:cubicBezTo>
                    <a:lnTo>
                      <a:pt x="5303" y="6799"/>
                    </a:lnTo>
                    <a:cubicBezTo>
                      <a:pt x="5530" y="5300"/>
                      <a:pt x="5753" y="3826"/>
                      <a:pt x="5987" y="2269"/>
                    </a:cubicBezTo>
                    <a:cubicBezTo>
                      <a:pt x="6054" y="2423"/>
                      <a:pt x="6182" y="2570"/>
                      <a:pt x="6162" y="2696"/>
                    </a:cubicBezTo>
                    <a:cubicBezTo>
                      <a:pt x="5950" y="4051"/>
                      <a:pt x="5716" y="5402"/>
                      <a:pt x="5485" y="6768"/>
                    </a:cubicBezTo>
                    <a:lnTo>
                      <a:pt x="6141" y="7030"/>
                    </a:lnTo>
                    <a:lnTo>
                      <a:pt x="7645" y="3113"/>
                    </a:lnTo>
                    <a:lnTo>
                      <a:pt x="7773" y="3137"/>
                    </a:lnTo>
                    <a:cubicBezTo>
                      <a:pt x="7771" y="3243"/>
                      <a:pt x="7799" y="3360"/>
                      <a:pt x="7763" y="3453"/>
                    </a:cubicBezTo>
                    <a:cubicBezTo>
                      <a:pt x="7327" y="4614"/>
                      <a:pt x="6890" y="5777"/>
                      <a:pt x="6431" y="6929"/>
                    </a:cubicBezTo>
                    <a:cubicBezTo>
                      <a:pt x="6245" y="7397"/>
                      <a:pt x="6728" y="7423"/>
                      <a:pt x="6886" y="7773"/>
                    </a:cubicBezTo>
                    <a:lnTo>
                      <a:pt x="8769" y="4053"/>
                    </a:lnTo>
                    <a:lnTo>
                      <a:pt x="8891" y="4062"/>
                    </a:lnTo>
                    <a:cubicBezTo>
                      <a:pt x="8877" y="4187"/>
                      <a:pt x="8897" y="4330"/>
                      <a:pt x="8845" y="4434"/>
                    </a:cubicBezTo>
                    <a:cubicBezTo>
                      <a:pt x="8289" y="5562"/>
                      <a:pt x="7702" y="6675"/>
                      <a:pt x="7182" y="7817"/>
                    </a:cubicBezTo>
                    <a:cubicBezTo>
                      <a:pt x="7109" y="7973"/>
                      <a:pt x="7351" y="8273"/>
                      <a:pt x="7490" y="8605"/>
                    </a:cubicBezTo>
                    <a:cubicBezTo>
                      <a:pt x="7823" y="8048"/>
                      <a:pt x="8081" y="7591"/>
                      <a:pt x="8360" y="7150"/>
                    </a:cubicBezTo>
                    <a:cubicBezTo>
                      <a:pt x="8639" y="6708"/>
                      <a:pt x="8940" y="6271"/>
                      <a:pt x="9233" y="5835"/>
                    </a:cubicBezTo>
                    <a:cubicBezTo>
                      <a:pt x="9492" y="5450"/>
                      <a:pt x="9750" y="5067"/>
                      <a:pt x="10010" y="4685"/>
                    </a:cubicBezTo>
                    <a:lnTo>
                      <a:pt x="10160" y="4796"/>
                    </a:lnTo>
                    <a:cubicBezTo>
                      <a:pt x="10079" y="4922"/>
                      <a:pt x="9995" y="5049"/>
                      <a:pt x="9915" y="5175"/>
                    </a:cubicBezTo>
                    <a:cubicBezTo>
                      <a:pt x="9211" y="6303"/>
                      <a:pt x="8479" y="7416"/>
                      <a:pt x="7823" y="8572"/>
                    </a:cubicBezTo>
                    <a:cubicBezTo>
                      <a:pt x="7676" y="8826"/>
                      <a:pt x="7793" y="9233"/>
                      <a:pt x="7788" y="9709"/>
                    </a:cubicBezTo>
                    <a:cubicBezTo>
                      <a:pt x="8897" y="8605"/>
                      <a:pt x="9625" y="7316"/>
                      <a:pt x="10885" y="6554"/>
                    </a:cubicBezTo>
                    <a:lnTo>
                      <a:pt x="10885" y="6554"/>
                    </a:lnTo>
                    <a:cubicBezTo>
                      <a:pt x="9895" y="7656"/>
                      <a:pt x="8904" y="8758"/>
                      <a:pt x="7886" y="9891"/>
                    </a:cubicBezTo>
                    <a:cubicBezTo>
                      <a:pt x="8112" y="9939"/>
                      <a:pt x="8274" y="9967"/>
                      <a:pt x="8408" y="9967"/>
                    </a:cubicBezTo>
                    <a:cubicBezTo>
                      <a:pt x="8684" y="9967"/>
                      <a:pt x="8845" y="9847"/>
                      <a:pt x="9209" y="9523"/>
                    </a:cubicBezTo>
                    <a:cubicBezTo>
                      <a:pt x="9999" y="8825"/>
                      <a:pt x="10792" y="8131"/>
                      <a:pt x="11692" y="7342"/>
                    </a:cubicBezTo>
                    <a:lnTo>
                      <a:pt x="11692" y="7342"/>
                    </a:lnTo>
                    <a:cubicBezTo>
                      <a:pt x="11651" y="7574"/>
                      <a:pt x="11671" y="7743"/>
                      <a:pt x="11602" y="7801"/>
                    </a:cubicBezTo>
                    <a:cubicBezTo>
                      <a:pt x="11166" y="8159"/>
                      <a:pt x="10694" y="8473"/>
                      <a:pt x="10265" y="8838"/>
                    </a:cubicBezTo>
                    <a:cubicBezTo>
                      <a:pt x="9783" y="9243"/>
                      <a:pt x="9332" y="9687"/>
                      <a:pt x="8830" y="10147"/>
                    </a:cubicBezTo>
                    <a:lnTo>
                      <a:pt x="9449" y="10636"/>
                    </a:lnTo>
                    <a:lnTo>
                      <a:pt x="12979" y="7821"/>
                    </a:lnTo>
                    <a:lnTo>
                      <a:pt x="13098" y="7894"/>
                    </a:lnTo>
                    <a:cubicBezTo>
                      <a:pt x="13039" y="7999"/>
                      <a:pt x="13003" y="8139"/>
                      <a:pt x="12912" y="8208"/>
                    </a:cubicBezTo>
                    <a:cubicBezTo>
                      <a:pt x="11818" y="9060"/>
                      <a:pt x="10712" y="9902"/>
                      <a:pt x="9584" y="10766"/>
                    </a:cubicBezTo>
                    <a:cubicBezTo>
                      <a:pt x="9818" y="11089"/>
                      <a:pt x="9923" y="11234"/>
                      <a:pt x="10066" y="11234"/>
                    </a:cubicBezTo>
                    <a:cubicBezTo>
                      <a:pt x="10170" y="11234"/>
                      <a:pt x="10295" y="11158"/>
                      <a:pt x="10504" y="11019"/>
                    </a:cubicBezTo>
                    <a:cubicBezTo>
                      <a:pt x="11504" y="10352"/>
                      <a:pt x="12481" y="9653"/>
                      <a:pt x="13468" y="8969"/>
                    </a:cubicBezTo>
                    <a:cubicBezTo>
                      <a:pt x="13592" y="8882"/>
                      <a:pt x="13719" y="8800"/>
                      <a:pt x="13845" y="8717"/>
                    </a:cubicBezTo>
                    <a:lnTo>
                      <a:pt x="13947" y="8819"/>
                    </a:lnTo>
                    <a:cubicBezTo>
                      <a:pt x="13879" y="8912"/>
                      <a:pt x="13825" y="9033"/>
                      <a:pt x="13732" y="9096"/>
                    </a:cubicBezTo>
                    <a:cubicBezTo>
                      <a:pt x="12743" y="9778"/>
                      <a:pt x="11747" y="10450"/>
                      <a:pt x="10753" y="11127"/>
                    </a:cubicBezTo>
                    <a:cubicBezTo>
                      <a:pt x="10692" y="11168"/>
                      <a:pt x="10642" y="11233"/>
                      <a:pt x="10575" y="11255"/>
                    </a:cubicBezTo>
                    <a:cubicBezTo>
                      <a:pt x="10060" y="11422"/>
                      <a:pt x="10116" y="11751"/>
                      <a:pt x="10335" y="12156"/>
                    </a:cubicBezTo>
                    <a:cubicBezTo>
                      <a:pt x="10419" y="12143"/>
                      <a:pt x="10523" y="12149"/>
                      <a:pt x="10608" y="12110"/>
                    </a:cubicBezTo>
                    <a:cubicBezTo>
                      <a:pt x="12009" y="11478"/>
                      <a:pt x="13407" y="10841"/>
                      <a:pt x="14808" y="10211"/>
                    </a:cubicBezTo>
                    <a:cubicBezTo>
                      <a:pt x="14850" y="10192"/>
                      <a:pt x="14897" y="10182"/>
                      <a:pt x="14947" y="10182"/>
                    </a:cubicBezTo>
                    <a:cubicBezTo>
                      <a:pt x="15022" y="10182"/>
                      <a:pt x="15102" y="10204"/>
                      <a:pt x="15179" y="10248"/>
                    </a:cubicBezTo>
                    <a:cubicBezTo>
                      <a:pt x="13750" y="10898"/>
                      <a:pt x="12336" y="11586"/>
                      <a:pt x="10885" y="12180"/>
                    </a:cubicBezTo>
                    <a:cubicBezTo>
                      <a:pt x="10292" y="12424"/>
                      <a:pt x="10242" y="12825"/>
                      <a:pt x="10227" y="13360"/>
                    </a:cubicBezTo>
                    <a:lnTo>
                      <a:pt x="13918" y="12260"/>
                    </a:lnTo>
                    <a:cubicBezTo>
                      <a:pt x="13934" y="12292"/>
                      <a:pt x="13949" y="12325"/>
                      <a:pt x="13962" y="12357"/>
                    </a:cubicBezTo>
                    <a:cubicBezTo>
                      <a:pt x="13836" y="12414"/>
                      <a:pt x="13711" y="12481"/>
                      <a:pt x="13581" y="12524"/>
                    </a:cubicBezTo>
                    <a:cubicBezTo>
                      <a:pt x="12554" y="12860"/>
                      <a:pt x="11528" y="13204"/>
                      <a:pt x="10491" y="13520"/>
                    </a:cubicBezTo>
                    <a:cubicBezTo>
                      <a:pt x="10185" y="13613"/>
                      <a:pt x="9995" y="13747"/>
                      <a:pt x="10012" y="14094"/>
                    </a:cubicBezTo>
                    <a:cubicBezTo>
                      <a:pt x="10618" y="13998"/>
                      <a:pt x="11231" y="13895"/>
                      <a:pt x="11844" y="13802"/>
                    </a:cubicBezTo>
                    <a:cubicBezTo>
                      <a:pt x="12732" y="13667"/>
                      <a:pt x="13620" y="13542"/>
                      <a:pt x="14509" y="13403"/>
                    </a:cubicBezTo>
                    <a:cubicBezTo>
                      <a:pt x="14581" y="13392"/>
                      <a:pt x="14663" y="13329"/>
                      <a:pt x="14709" y="13267"/>
                    </a:cubicBezTo>
                    <a:cubicBezTo>
                      <a:pt x="15224" y="12604"/>
                      <a:pt x="15592" y="11900"/>
                      <a:pt x="15399" y="11010"/>
                    </a:cubicBezTo>
                    <a:cubicBezTo>
                      <a:pt x="15374" y="10906"/>
                      <a:pt x="15525" y="10705"/>
                      <a:pt x="15646" y="10640"/>
                    </a:cubicBezTo>
                    <a:cubicBezTo>
                      <a:pt x="16326" y="10268"/>
                      <a:pt x="16813" y="9261"/>
                      <a:pt x="16417" y="8668"/>
                    </a:cubicBezTo>
                    <a:cubicBezTo>
                      <a:pt x="16110" y="8208"/>
                      <a:pt x="16073" y="7762"/>
                      <a:pt x="15989" y="7269"/>
                    </a:cubicBezTo>
                    <a:cubicBezTo>
                      <a:pt x="15900" y="6736"/>
                      <a:pt x="15408" y="6576"/>
                      <a:pt x="14940" y="6463"/>
                    </a:cubicBezTo>
                    <a:cubicBezTo>
                      <a:pt x="14820" y="6433"/>
                      <a:pt x="14695" y="6424"/>
                      <a:pt x="14569" y="6424"/>
                    </a:cubicBezTo>
                    <a:cubicBezTo>
                      <a:pt x="14532" y="6424"/>
                      <a:pt x="14495" y="6424"/>
                      <a:pt x="14458" y="6426"/>
                    </a:cubicBezTo>
                    <a:cubicBezTo>
                      <a:pt x="14436" y="6427"/>
                      <a:pt x="14415" y="6427"/>
                      <a:pt x="14393" y="6427"/>
                    </a:cubicBezTo>
                    <a:cubicBezTo>
                      <a:pt x="14139" y="6427"/>
                      <a:pt x="13947" y="6362"/>
                      <a:pt x="13713" y="6156"/>
                    </a:cubicBezTo>
                    <a:cubicBezTo>
                      <a:pt x="13472" y="5943"/>
                      <a:pt x="13196" y="5863"/>
                      <a:pt x="12908" y="5863"/>
                    </a:cubicBezTo>
                    <a:cubicBezTo>
                      <a:pt x="12625" y="5863"/>
                      <a:pt x="12331" y="5941"/>
                      <a:pt x="12048" y="6047"/>
                    </a:cubicBezTo>
                    <a:cubicBezTo>
                      <a:pt x="11877" y="6111"/>
                      <a:pt x="11762" y="6150"/>
                      <a:pt x="11685" y="6150"/>
                    </a:cubicBezTo>
                    <a:cubicBezTo>
                      <a:pt x="11545" y="6150"/>
                      <a:pt x="11533" y="6021"/>
                      <a:pt x="11541" y="5684"/>
                    </a:cubicBezTo>
                    <a:cubicBezTo>
                      <a:pt x="11547" y="5478"/>
                      <a:pt x="11558" y="5272"/>
                      <a:pt x="11554" y="5067"/>
                    </a:cubicBezTo>
                    <a:cubicBezTo>
                      <a:pt x="11543" y="4569"/>
                      <a:pt x="11194" y="4192"/>
                      <a:pt x="10694" y="4122"/>
                    </a:cubicBezTo>
                    <a:cubicBezTo>
                      <a:pt x="10595" y="4109"/>
                      <a:pt x="10497" y="4086"/>
                      <a:pt x="10398" y="4064"/>
                    </a:cubicBezTo>
                    <a:cubicBezTo>
                      <a:pt x="10387" y="4062"/>
                      <a:pt x="10378" y="4044"/>
                      <a:pt x="10369" y="4034"/>
                    </a:cubicBezTo>
                    <a:cubicBezTo>
                      <a:pt x="10493" y="2650"/>
                      <a:pt x="9798" y="1931"/>
                      <a:pt x="8250" y="1892"/>
                    </a:cubicBezTo>
                    <a:cubicBezTo>
                      <a:pt x="8185" y="836"/>
                      <a:pt x="7637" y="56"/>
                      <a:pt x="6572" y="4"/>
                    </a:cubicBezTo>
                    <a:cubicBezTo>
                      <a:pt x="6528" y="2"/>
                      <a:pt x="6483" y="1"/>
                      <a:pt x="644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8"/>
              <p:cNvSpPr/>
              <p:nvPr/>
            </p:nvSpPr>
            <p:spPr>
              <a:xfrm>
                <a:off x="5701741" y="3836395"/>
                <a:ext cx="1289491" cy="821500"/>
              </a:xfrm>
              <a:custGeom>
                <a:avLst/>
                <a:gdLst/>
                <a:ahLst/>
                <a:cxnLst/>
                <a:rect l="l" t="t" r="r" b="b"/>
                <a:pathLst>
                  <a:path w="26515" h="16892" extrusionOk="0">
                    <a:moveTo>
                      <a:pt x="15077" y="0"/>
                    </a:moveTo>
                    <a:cubicBezTo>
                      <a:pt x="14634" y="0"/>
                      <a:pt x="14193" y="132"/>
                      <a:pt x="13760" y="314"/>
                    </a:cubicBezTo>
                    <a:cubicBezTo>
                      <a:pt x="13067" y="605"/>
                      <a:pt x="12863" y="1178"/>
                      <a:pt x="12758" y="1837"/>
                    </a:cubicBezTo>
                    <a:cubicBezTo>
                      <a:pt x="12509" y="1732"/>
                      <a:pt x="12278" y="1679"/>
                      <a:pt x="12064" y="1679"/>
                    </a:cubicBezTo>
                    <a:cubicBezTo>
                      <a:pt x="11414" y="1679"/>
                      <a:pt x="10916" y="2167"/>
                      <a:pt x="10519" y="3168"/>
                    </a:cubicBezTo>
                    <a:cubicBezTo>
                      <a:pt x="10317" y="3081"/>
                      <a:pt x="10119" y="3041"/>
                      <a:pt x="9930" y="3041"/>
                    </a:cubicBezTo>
                    <a:cubicBezTo>
                      <a:pt x="9494" y="3041"/>
                      <a:pt x="9107" y="3254"/>
                      <a:pt x="8827" y="3604"/>
                    </a:cubicBezTo>
                    <a:cubicBezTo>
                      <a:pt x="8466" y="4058"/>
                      <a:pt x="8306" y="4673"/>
                      <a:pt x="8046" y="5241"/>
                    </a:cubicBezTo>
                    <a:cubicBezTo>
                      <a:pt x="7862" y="5181"/>
                      <a:pt x="7660" y="5112"/>
                      <a:pt x="7453" y="5112"/>
                    </a:cubicBezTo>
                    <a:cubicBezTo>
                      <a:pt x="7254" y="5112"/>
                      <a:pt x="7050" y="5176"/>
                      <a:pt x="6855" y="5370"/>
                    </a:cubicBezTo>
                    <a:cubicBezTo>
                      <a:pt x="6843" y="5381"/>
                      <a:pt x="6824" y="5386"/>
                      <a:pt x="6800" y="5386"/>
                    </a:cubicBezTo>
                    <a:cubicBezTo>
                      <a:pt x="6720" y="5386"/>
                      <a:pt x="6587" y="5335"/>
                      <a:pt x="6498" y="5301"/>
                    </a:cubicBezTo>
                    <a:cubicBezTo>
                      <a:pt x="6232" y="5198"/>
                      <a:pt x="5994" y="5145"/>
                      <a:pt x="5779" y="5145"/>
                    </a:cubicBezTo>
                    <a:cubicBezTo>
                      <a:pt x="5269" y="5145"/>
                      <a:pt x="4893" y="5440"/>
                      <a:pt x="4601" y="6053"/>
                    </a:cubicBezTo>
                    <a:cubicBezTo>
                      <a:pt x="4411" y="6453"/>
                      <a:pt x="4334" y="6616"/>
                      <a:pt x="4163" y="6616"/>
                    </a:cubicBezTo>
                    <a:cubicBezTo>
                      <a:pt x="4045" y="6616"/>
                      <a:pt x="3882" y="6538"/>
                      <a:pt x="3605" y="6406"/>
                    </a:cubicBezTo>
                    <a:cubicBezTo>
                      <a:pt x="3288" y="6256"/>
                      <a:pt x="2927" y="6181"/>
                      <a:pt x="2559" y="6181"/>
                    </a:cubicBezTo>
                    <a:cubicBezTo>
                      <a:pt x="1393" y="6181"/>
                      <a:pt x="172" y="6944"/>
                      <a:pt x="160" y="8514"/>
                    </a:cubicBezTo>
                    <a:cubicBezTo>
                      <a:pt x="157" y="9110"/>
                      <a:pt x="433" y="9573"/>
                      <a:pt x="1004" y="9851"/>
                    </a:cubicBezTo>
                    <a:cubicBezTo>
                      <a:pt x="944" y="9952"/>
                      <a:pt x="917" y="10039"/>
                      <a:pt x="857" y="10091"/>
                    </a:cubicBezTo>
                    <a:cubicBezTo>
                      <a:pt x="62" y="10823"/>
                      <a:pt x="1" y="11734"/>
                      <a:pt x="179" y="12724"/>
                    </a:cubicBezTo>
                    <a:cubicBezTo>
                      <a:pt x="426" y="14106"/>
                      <a:pt x="1270" y="14991"/>
                      <a:pt x="2498" y="15550"/>
                    </a:cubicBezTo>
                    <a:cubicBezTo>
                      <a:pt x="2941" y="15752"/>
                      <a:pt x="3897" y="15916"/>
                      <a:pt x="4701" y="15916"/>
                    </a:cubicBezTo>
                    <a:cubicBezTo>
                      <a:pt x="5077" y="15916"/>
                      <a:pt x="5419" y="15880"/>
                      <a:pt x="5660" y="15796"/>
                    </a:cubicBezTo>
                    <a:cubicBezTo>
                      <a:pt x="5038" y="15543"/>
                      <a:pt x="4334" y="15333"/>
                      <a:pt x="3709" y="14984"/>
                    </a:cubicBezTo>
                    <a:cubicBezTo>
                      <a:pt x="2624" y="14378"/>
                      <a:pt x="1775" y="13523"/>
                      <a:pt x="1396" y="12293"/>
                    </a:cubicBezTo>
                    <a:cubicBezTo>
                      <a:pt x="1160" y="11531"/>
                      <a:pt x="1247" y="11089"/>
                      <a:pt x="1755" y="10416"/>
                    </a:cubicBezTo>
                    <a:cubicBezTo>
                      <a:pt x="1193" y="9567"/>
                      <a:pt x="1305" y="8723"/>
                      <a:pt x="1952" y="7975"/>
                    </a:cubicBezTo>
                    <a:cubicBezTo>
                      <a:pt x="2423" y="7427"/>
                      <a:pt x="2996" y="7093"/>
                      <a:pt x="3664" y="7093"/>
                    </a:cubicBezTo>
                    <a:cubicBezTo>
                      <a:pt x="3862" y="7093"/>
                      <a:pt x="4069" y="7123"/>
                      <a:pt x="4284" y="7185"/>
                    </a:cubicBezTo>
                    <a:cubicBezTo>
                      <a:pt x="4720" y="6366"/>
                      <a:pt x="5200" y="6004"/>
                      <a:pt x="5915" y="6004"/>
                    </a:cubicBezTo>
                    <a:cubicBezTo>
                      <a:pt x="6169" y="6004"/>
                      <a:pt x="6452" y="6050"/>
                      <a:pt x="6773" y="6137"/>
                    </a:cubicBezTo>
                    <a:cubicBezTo>
                      <a:pt x="6811" y="6147"/>
                      <a:pt x="6854" y="6154"/>
                      <a:pt x="6895" y="6154"/>
                    </a:cubicBezTo>
                    <a:cubicBezTo>
                      <a:pt x="6925" y="6154"/>
                      <a:pt x="6954" y="6150"/>
                      <a:pt x="6978" y="6139"/>
                    </a:cubicBezTo>
                    <a:cubicBezTo>
                      <a:pt x="7219" y="6022"/>
                      <a:pt x="7452" y="5967"/>
                      <a:pt x="7671" y="5967"/>
                    </a:cubicBezTo>
                    <a:cubicBezTo>
                      <a:pt x="8019" y="5967"/>
                      <a:pt x="8335" y="6104"/>
                      <a:pt x="8604" y="6347"/>
                    </a:cubicBezTo>
                    <a:cubicBezTo>
                      <a:pt x="8732" y="5819"/>
                      <a:pt x="8816" y="5264"/>
                      <a:pt x="9003" y="4749"/>
                    </a:cubicBezTo>
                    <a:cubicBezTo>
                      <a:pt x="9237" y="4108"/>
                      <a:pt x="9791" y="3850"/>
                      <a:pt x="10441" y="3757"/>
                    </a:cubicBezTo>
                    <a:cubicBezTo>
                      <a:pt x="10584" y="3736"/>
                      <a:pt x="10763" y="3647"/>
                      <a:pt x="10841" y="3534"/>
                    </a:cubicBezTo>
                    <a:cubicBezTo>
                      <a:pt x="11207" y="2997"/>
                      <a:pt x="11705" y="2646"/>
                      <a:pt x="12329" y="2525"/>
                    </a:cubicBezTo>
                    <a:cubicBezTo>
                      <a:pt x="12389" y="2513"/>
                      <a:pt x="12449" y="2508"/>
                      <a:pt x="12511" y="2508"/>
                    </a:cubicBezTo>
                    <a:cubicBezTo>
                      <a:pt x="12746" y="2508"/>
                      <a:pt x="12999" y="2577"/>
                      <a:pt x="13281" y="2607"/>
                    </a:cubicBezTo>
                    <a:cubicBezTo>
                      <a:pt x="13582" y="1713"/>
                      <a:pt x="14355" y="1395"/>
                      <a:pt x="15185" y="1209"/>
                    </a:cubicBezTo>
                    <a:cubicBezTo>
                      <a:pt x="15262" y="1192"/>
                      <a:pt x="15342" y="1184"/>
                      <a:pt x="15424" y="1184"/>
                    </a:cubicBezTo>
                    <a:cubicBezTo>
                      <a:pt x="16229" y="1184"/>
                      <a:pt x="17222" y="1971"/>
                      <a:pt x="17357" y="2774"/>
                    </a:cubicBezTo>
                    <a:cubicBezTo>
                      <a:pt x="17408" y="3075"/>
                      <a:pt x="17519" y="3157"/>
                      <a:pt x="17803" y="3168"/>
                    </a:cubicBezTo>
                    <a:cubicBezTo>
                      <a:pt x="18675" y="3203"/>
                      <a:pt x="19572" y="4065"/>
                      <a:pt x="19628" y="4948"/>
                    </a:cubicBezTo>
                    <a:cubicBezTo>
                      <a:pt x="19645" y="5243"/>
                      <a:pt x="19715" y="5381"/>
                      <a:pt x="20002" y="5474"/>
                    </a:cubicBezTo>
                    <a:cubicBezTo>
                      <a:pt x="20501" y="5637"/>
                      <a:pt x="20728" y="6038"/>
                      <a:pt x="20767" y="6546"/>
                    </a:cubicBezTo>
                    <a:cubicBezTo>
                      <a:pt x="20786" y="6778"/>
                      <a:pt x="20765" y="7014"/>
                      <a:pt x="20763" y="7165"/>
                    </a:cubicBezTo>
                    <a:cubicBezTo>
                      <a:pt x="21332" y="7172"/>
                      <a:pt x="21873" y="7176"/>
                      <a:pt x="22412" y="7189"/>
                    </a:cubicBezTo>
                    <a:cubicBezTo>
                      <a:pt x="22495" y="7191"/>
                      <a:pt x="22601" y="7215"/>
                      <a:pt x="22657" y="7270"/>
                    </a:cubicBezTo>
                    <a:cubicBezTo>
                      <a:pt x="23069" y="7674"/>
                      <a:pt x="23608" y="7653"/>
                      <a:pt x="24119" y="7742"/>
                    </a:cubicBezTo>
                    <a:cubicBezTo>
                      <a:pt x="24861" y="7871"/>
                      <a:pt x="25286" y="8415"/>
                      <a:pt x="25333" y="9197"/>
                    </a:cubicBezTo>
                    <a:cubicBezTo>
                      <a:pt x="25346" y="9392"/>
                      <a:pt x="25412" y="9578"/>
                      <a:pt x="25524" y="9736"/>
                    </a:cubicBezTo>
                    <a:cubicBezTo>
                      <a:pt x="26000" y="10374"/>
                      <a:pt x="25775" y="11654"/>
                      <a:pt x="25098" y="12204"/>
                    </a:cubicBezTo>
                    <a:cubicBezTo>
                      <a:pt x="24939" y="12334"/>
                      <a:pt x="24770" y="12555"/>
                      <a:pt x="24753" y="12748"/>
                    </a:cubicBezTo>
                    <a:cubicBezTo>
                      <a:pt x="24571" y="14824"/>
                      <a:pt x="23547" y="15738"/>
                      <a:pt x="21585" y="16160"/>
                    </a:cubicBezTo>
                    <a:cubicBezTo>
                      <a:pt x="20815" y="16325"/>
                      <a:pt x="20041" y="16455"/>
                      <a:pt x="19178" y="16617"/>
                    </a:cubicBezTo>
                    <a:cubicBezTo>
                      <a:pt x="19691" y="16710"/>
                      <a:pt x="20145" y="16825"/>
                      <a:pt x="20604" y="16868"/>
                    </a:cubicBezTo>
                    <a:cubicBezTo>
                      <a:pt x="20775" y="16884"/>
                      <a:pt x="20945" y="16892"/>
                      <a:pt x="21113" y="16892"/>
                    </a:cubicBezTo>
                    <a:cubicBezTo>
                      <a:pt x="22278" y="16892"/>
                      <a:pt x="23342" y="16505"/>
                      <a:pt x="24255" y="15755"/>
                    </a:cubicBezTo>
                    <a:cubicBezTo>
                      <a:pt x="25087" y="15073"/>
                      <a:pt x="25715" y="14227"/>
                      <a:pt x="25394" y="13019"/>
                    </a:cubicBezTo>
                    <a:cubicBezTo>
                      <a:pt x="25372" y="12932"/>
                      <a:pt x="25468" y="12789"/>
                      <a:pt x="25546" y="12709"/>
                    </a:cubicBezTo>
                    <a:cubicBezTo>
                      <a:pt x="26059" y="12180"/>
                      <a:pt x="26444" y="11594"/>
                      <a:pt x="26486" y="10831"/>
                    </a:cubicBezTo>
                    <a:cubicBezTo>
                      <a:pt x="26514" y="10316"/>
                      <a:pt x="26330" y="9892"/>
                      <a:pt x="25996" y="9511"/>
                    </a:cubicBezTo>
                    <a:cubicBezTo>
                      <a:pt x="25910" y="9417"/>
                      <a:pt x="25838" y="9229"/>
                      <a:pt x="25873" y="9119"/>
                    </a:cubicBezTo>
                    <a:cubicBezTo>
                      <a:pt x="26166" y="8202"/>
                      <a:pt x="25005" y="7296"/>
                      <a:pt x="24235" y="7296"/>
                    </a:cubicBezTo>
                    <a:cubicBezTo>
                      <a:pt x="24189" y="7296"/>
                      <a:pt x="24145" y="7299"/>
                      <a:pt x="24102" y="7306"/>
                    </a:cubicBezTo>
                    <a:cubicBezTo>
                      <a:pt x="24072" y="7310"/>
                      <a:pt x="24040" y="7312"/>
                      <a:pt x="24006" y="7312"/>
                    </a:cubicBezTo>
                    <a:cubicBezTo>
                      <a:pt x="23900" y="7312"/>
                      <a:pt x="23784" y="7289"/>
                      <a:pt x="23710" y="7235"/>
                    </a:cubicBezTo>
                    <a:cubicBezTo>
                      <a:pt x="23287" y="6919"/>
                      <a:pt x="22837" y="6763"/>
                      <a:pt x="22356" y="6763"/>
                    </a:cubicBezTo>
                    <a:cubicBezTo>
                      <a:pt x="22153" y="6763"/>
                      <a:pt x="21944" y="6791"/>
                      <a:pt x="21730" y="6847"/>
                    </a:cubicBezTo>
                    <a:cubicBezTo>
                      <a:pt x="21676" y="6861"/>
                      <a:pt x="21627" y="6868"/>
                      <a:pt x="21582" y="6868"/>
                    </a:cubicBezTo>
                    <a:cubicBezTo>
                      <a:pt x="21391" y="6868"/>
                      <a:pt x="21290" y="6742"/>
                      <a:pt x="21308" y="6522"/>
                    </a:cubicBezTo>
                    <a:cubicBezTo>
                      <a:pt x="21393" y="5466"/>
                      <a:pt x="21189" y="5160"/>
                      <a:pt x="20198" y="4966"/>
                    </a:cubicBezTo>
                    <a:cubicBezTo>
                      <a:pt x="20200" y="4786"/>
                      <a:pt x="20195" y="4600"/>
                      <a:pt x="20206" y="4414"/>
                    </a:cubicBezTo>
                    <a:cubicBezTo>
                      <a:pt x="20273" y="3305"/>
                      <a:pt x="19383" y="2670"/>
                      <a:pt x="18537" y="2651"/>
                    </a:cubicBezTo>
                    <a:cubicBezTo>
                      <a:pt x="18208" y="2644"/>
                      <a:pt x="18084" y="2543"/>
                      <a:pt x="18011" y="2235"/>
                    </a:cubicBezTo>
                    <a:cubicBezTo>
                      <a:pt x="17718" y="981"/>
                      <a:pt x="16770" y="401"/>
                      <a:pt x="15642" y="78"/>
                    </a:cubicBezTo>
                    <a:cubicBezTo>
                      <a:pt x="15454" y="24"/>
                      <a:pt x="15265" y="0"/>
                      <a:pt x="15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8"/>
              <p:cNvSpPr/>
              <p:nvPr/>
            </p:nvSpPr>
            <p:spPr>
              <a:xfrm>
                <a:off x="5767978" y="4140786"/>
                <a:ext cx="450142" cy="457924"/>
              </a:xfrm>
              <a:custGeom>
                <a:avLst/>
                <a:gdLst/>
                <a:ahLst/>
                <a:cxnLst/>
                <a:rect l="l" t="t" r="r" b="b"/>
                <a:pathLst>
                  <a:path w="9256" h="9416" extrusionOk="0">
                    <a:moveTo>
                      <a:pt x="6249" y="1"/>
                    </a:moveTo>
                    <a:cubicBezTo>
                      <a:pt x="6026" y="1"/>
                      <a:pt x="5825" y="114"/>
                      <a:pt x="5696" y="385"/>
                    </a:cubicBezTo>
                    <a:cubicBezTo>
                      <a:pt x="5252" y="178"/>
                      <a:pt x="4853" y="75"/>
                      <a:pt x="4509" y="75"/>
                    </a:cubicBezTo>
                    <a:cubicBezTo>
                      <a:pt x="3823" y="75"/>
                      <a:pt x="3356" y="484"/>
                      <a:pt x="3189" y="1286"/>
                    </a:cubicBezTo>
                    <a:cubicBezTo>
                      <a:pt x="2877" y="1193"/>
                      <a:pt x="2585" y="1146"/>
                      <a:pt x="2314" y="1146"/>
                    </a:cubicBezTo>
                    <a:cubicBezTo>
                      <a:pt x="1453" y="1146"/>
                      <a:pt x="804" y="1621"/>
                      <a:pt x="413" y="2593"/>
                    </a:cubicBezTo>
                    <a:cubicBezTo>
                      <a:pt x="173" y="3185"/>
                      <a:pt x="316" y="3711"/>
                      <a:pt x="831" y="4098"/>
                    </a:cubicBezTo>
                    <a:cubicBezTo>
                      <a:pt x="824" y="4146"/>
                      <a:pt x="831" y="4187"/>
                      <a:pt x="816" y="4202"/>
                    </a:cubicBezTo>
                    <a:cubicBezTo>
                      <a:pt x="93" y="4902"/>
                      <a:pt x="1" y="5387"/>
                      <a:pt x="422" y="6316"/>
                    </a:cubicBezTo>
                    <a:cubicBezTo>
                      <a:pt x="1013" y="7608"/>
                      <a:pt x="2054" y="8407"/>
                      <a:pt x="3343" y="8890"/>
                    </a:cubicBezTo>
                    <a:cubicBezTo>
                      <a:pt x="3966" y="9124"/>
                      <a:pt x="4631" y="9256"/>
                      <a:pt x="5285" y="9403"/>
                    </a:cubicBezTo>
                    <a:cubicBezTo>
                      <a:pt x="5326" y="9412"/>
                      <a:pt x="5368" y="9416"/>
                      <a:pt x="5412" y="9416"/>
                    </a:cubicBezTo>
                    <a:cubicBezTo>
                      <a:pt x="5564" y="9416"/>
                      <a:pt x="5738" y="9371"/>
                      <a:pt x="5956" y="9351"/>
                    </a:cubicBezTo>
                    <a:cubicBezTo>
                      <a:pt x="5792" y="9089"/>
                      <a:pt x="5681" y="8907"/>
                      <a:pt x="5577" y="8739"/>
                    </a:cubicBezTo>
                    <a:lnTo>
                      <a:pt x="3938" y="8962"/>
                    </a:lnTo>
                    <a:lnTo>
                      <a:pt x="3908" y="8791"/>
                    </a:lnTo>
                    <a:lnTo>
                      <a:pt x="5348" y="8496"/>
                    </a:lnTo>
                    <a:lnTo>
                      <a:pt x="5109" y="8000"/>
                    </a:lnTo>
                    <a:lnTo>
                      <a:pt x="2570" y="7561"/>
                    </a:lnTo>
                    <a:lnTo>
                      <a:pt x="2593" y="7400"/>
                    </a:lnTo>
                    <a:cubicBezTo>
                      <a:pt x="2983" y="7446"/>
                      <a:pt x="3373" y="7489"/>
                      <a:pt x="3763" y="7543"/>
                    </a:cubicBezTo>
                    <a:cubicBezTo>
                      <a:pt x="4165" y="7599"/>
                      <a:pt x="4564" y="7667"/>
                      <a:pt x="4971" y="7732"/>
                    </a:cubicBezTo>
                    <a:cubicBezTo>
                      <a:pt x="5094" y="7335"/>
                      <a:pt x="5079" y="7134"/>
                      <a:pt x="4625" y="7052"/>
                    </a:cubicBezTo>
                    <a:cubicBezTo>
                      <a:pt x="3763" y="6900"/>
                      <a:pt x="2916" y="6664"/>
                      <a:pt x="2063" y="6459"/>
                    </a:cubicBezTo>
                    <a:cubicBezTo>
                      <a:pt x="1946" y="6432"/>
                      <a:pt x="1835" y="6381"/>
                      <a:pt x="1721" y="6341"/>
                    </a:cubicBezTo>
                    <a:cubicBezTo>
                      <a:pt x="1734" y="6287"/>
                      <a:pt x="1747" y="6233"/>
                      <a:pt x="1760" y="6181"/>
                    </a:cubicBezTo>
                    <a:lnTo>
                      <a:pt x="4986" y="6891"/>
                    </a:lnTo>
                    <a:cubicBezTo>
                      <a:pt x="5267" y="6497"/>
                      <a:pt x="5096" y="6326"/>
                      <a:pt x="4707" y="6155"/>
                    </a:cubicBezTo>
                    <a:cubicBezTo>
                      <a:pt x="3708" y="5716"/>
                      <a:pt x="2730" y="5233"/>
                      <a:pt x="1743" y="4767"/>
                    </a:cubicBezTo>
                    <a:cubicBezTo>
                      <a:pt x="1760" y="4724"/>
                      <a:pt x="1779" y="4681"/>
                      <a:pt x="1796" y="4637"/>
                    </a:cubicBezTo>
                    <a:lnTo>
                      <a:pt x="5203" y="6155"/>
                    </a:lnTo>
                    <a:cubicBezTo>
                      <a:pt x="5296" y="5935"/>
                      <a:pt x="5369" y="5765"/>
                      <a:pt x="5458" y="5551"/>
                    </a:cubicBezTo>
                    <a:cubicBezTo>
                      <a:pt x="4315" y="4997"/>
                      <a:pt x="3256" y="4332"/>
                      <a:pt x="2046" y="3932"/>
                    </a:cubicBezTo>
                    <a:lnTo>
                      <a:pt x="2169" y="3708"/>
                    </a:lnTo>
                    <a:lnTo>
                      <a:pt x="5605" y="5341"/>
                    </a:lnTo>
                    <a:lnTo>
                      <a:pt x="6112" y="4754"/>
                    </a:lnTo>
                    <a:cubicBezTo>
                      <a:pt x="5688" y="4406"/>
                      <a:pt x="5224" y="4016"/>
                      <a:pt x="4750" y="3639"/>
                    </a:cubicBezTo>
                    <a:cubicBezTo>
                      <a:pt x="4371" y="3340"/>
                      <a:pt x="3971" y="3063"/>
                      <a:pt x="3596" y="2760"/>
                    </a:cubicBezTo>
                    <a:cubicBezTo>
                      <a:pt x="3512" y="2693"/>
                      <a:pt x="3485" y="2556"/>
                      <a:pt x="3431" y="2450"/>
                    </a:cubicBezTo>
                    <a:lnTo>
                      <a:pt x="3431" y="2450"/>
                    </a:lnTo>
                    <a:cubicBezTo>
                      <a:pt x="3535" y="2481"/>
                      <a:pt x="3661" y="2487"/>
                      <a:pt x="3741" y="2548"/>
                    </a:cubicBezTo>
                    <a:cubicBezTo>
                      <a:pt x="4570" y="3200"/>
                      <a:pt x="5382" y="3877"/>
                      <a:pt x="6227" y="4508"/>
                    </a:cubicBezTo>
                    <a:cubicBezTo>
                      <a:pt x="6269" y="4540"/>
                      <a:pt x="6326" y="4551"/>
                      <a:pt x="6393" y="4551"/>
                    </a:cubicBezTo>
                    <a:cubicBezTo>
                      <a:pt x="6526" y="4551"/>
                      <a:pt x="6697" y="4508"/>
                      <a:pt x="6853" y="4503"/>
                    </a:cubicBezTo>
                    <a:lnTo>
                      <a:pt x="3875" y="893"/>
                    </a:lnTo>
                    <a:lnTo>
                      <a:pt x="3934" y="814"/>
                    </a:lnTo>
                    <a:cubicBezTo>
                      <a:pt x="4053" y="913"/>
                      <a:pt x="4191" y="995"/>
                      <a:pt x="4287" y="1110"/>
                    </a:cubicBezTo>
                    <a:cubicBezTo>
                      <a:pt x="4815" y="1740"/>
                      <a:pt x="5328" y="2381"/>
                      <a:pt x="5859" y="3007"/>
                    </a:cubicBezTo>
                    <a:cubicBezTo>
                      <a:pt x="6125" y="3319"/>
                      <a:pt x="6435" y="3594"/>
                      <a:pt x="6699" y="3908"/>
                    </a:cubicBezTo>
                    <a:cubicBezTo>
                      <a:pt x="6871" y="4113"/>
                      <a:pt x="7046" y="4221"/>
                      <a:pt x="7233" y="4221"/>
                    </a:cubicBezTo>
                    <a:cubicBezTo>
                      <a:pt x="7383" y="4221"/>
                      <a:pt x="7540" y="4153"/>
                      <a:pt x="7710" y="4012"/>
                    </a:cubicBezTo>
                    <a:cubicBezTo>
                      <a:pt x="7232" y="3185"/>
                      <a:pt x="6755" y="2357"/>
                      <a:pt x="6277" y="1526"/>
                    </a:cubicBezTo>
                    <a:cubicBezTo>
                      <a:pt x="6296" y="1491"/>
                      <a:pt x="6316" y="1457"/>
                      <a:pt x="6337" y="1424"/>
                    </a:cubicBezTo>
                    <a:cubicBezTo>
                      <a:pt x="6426" y="1493"/>
                      <a:pt x="6547" y="1541"/>
                      <a:pt x="6601" y="1630"/>
                    </a:cubicBezTo>
                    <a:cubicBezTo>
                      <a:pt x="6993" y="2281"/>
                      <a:pt x="7366" y="2944"/>
                      <a:pt x="7755" y="3598"/>
                    </a:cubicBezTo>
                    <a:cubicBezTo>
                      <a:pt x="7879" y="3809"/>
                      <a:pt x="8033" y="3942"/>
                      <a:pt x="8262" y="3942"/>
                    </a:cubicBezTo>
                    <a:cubicBezTo>
                      <a:pt x="8329" y="3942"/>
                      <a:pt x="8403" y="3931"/>
                      <a:pt x="8485" y="3906"/>
                    </a:cubicBezTo>
                    <a:cubicBezTo>
                      <a:pt x="8528" y="3894"/>
                      <a:pt x="8574" y="3888"/>
                      <a:pt x="8623" y="3888"/>
                    </a:cubicBezTo>
                    <a:cubicBezTo>
                      <a:pt x="8786" y="3888"/>
                      <a:pt x="8986" y="3946"/>
                      <a:pt x="9256" y="3973"/>
                    </a:cubicBezTo>
                    <a:cubicBezTo>
                      <a:pt x="8611" y="2821"/>
                      <a:pt x="8037" y="1742"/>
                      <a:pt x="7402" y="699"/>
                    </a:cubicBezTo>
                    <a:cubicBezTo>
                      <a:pt x="7238" y="432"/>
                      <a:pt x="6909" y="227"/>
                      <a:pt x="6614" y="90"/>
                    </a:cubicBezTo>
                    <a:cubicBezTo>
                      <a:pt x="6491" y="33"/>
                      <a:pt x="6367" y="1"/>
                      <a:pt x="62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8"/>
              <p:cNvSpPr/>
              <p:nvPr/>
            </p:nvSpPr>
            <p:spPr>
              <a:xfrm>
                <a:off x="6055883" y="4305358"/>
                <a:ext cx="537924" cy="315576"/>
              </a:xfrm>
              <a:custGeom>
                <a:avLst/>
                <a:gdLst/>
                <a:ahLst/>
                <a:cxnLst/>
                <a:rect l="l" t="t" r="r" b="b"/>
                <a:pathLst>
                  <a:path w="11061" h="6489" extrusionOk="0">
                    <a:moveTo>
                      <a:pt x="6106" y="0"/>
                    </a:moveTo>
                    <a:cubicBezTo>
                      <a:pt x="5620" y="0"/>
                      <a:pt x="5135" y="131"/>
                      <a:pt x="4750" y="415"/>
                    </a:cubicBezTo>
                    <a:cubicBezTo>
                      <a:pt x="4258" y="777"/>
                      <a:pt x="3973" y="1230"/>
                      <a:pt x="3893" y="1836"/>
                    </a:cubicBezTo>
                    <a:cubicBezTo>
                      <a:pt x="3615" y="1762"/>
                      <a:pt x="3382" y="1682"/>
                      <a:pt x="3141" y="1641"/>
                    </a:cubicBezTo>
                    <a:cubicBezTo>
                      <a:pt x="3026" y="1621"/>
                      <a:pt x="2916" y="1612"/>
                      <a:pt x="2810" y="1612"/>
                    </a:cubicBezTo>
                    <a:cubicBezTo>
                      <a:pt x="1978" y="1612"/>
                      <a:pt x="1439" y="2190"/>
                      <a:pt x="928" y="2797"/>
                    </a:cubicBezTo>
                    <a:cubicBezTo>
                      <a:pt x="712" y="3053"/>
                      <a:pt x="539" y="3349"/>
                      <a:pt x="365" y="3637"/>
                    </a:cubicBezTo>
                    <a:cubicBezTo>
                      <a:pt x="38" y="4181"/>
                      <a:pt x="1" y="4763"/>
                      <a:pt x="218" y="5474"/>
                    </a:cubicBezTo>
                    <a:cubicBezTo>
                      <a:pt x="963" y="5196"/>
                      <a:pt x="1678" y="4954"/>
                      <a:pt x="2375" y="4664"/>
                    </a:cubicBezTo>
                    <a:cubicBezTo>
                      <a:pt x="3054" y="4383"/>
                      <a:pt x="3753" y="4295"/>
                      <a:pt x="4459" y="4295"/>
                    </a:cubicBezTo>
                    <a:cubicBezTo>
                      <a:pt x="4746" y="4295"/>
                      <a:pt x="5034" y="4310"/>
                      <a:pt x="5322" y="4332"/>
                    </a:cubicBezTo>
                    <a:cubicBezTo>
                      <a:pt x="6328" y="4406"/>
                      <a:pt x="7322" y="4558"/>
                      <a:pt x="8273" y="4935"/>
                    </a:cubicBezTo>
                    <a:cubicBezTo>
                      <a:pt x="9135" y="5276"/>
                      <a:pt x="9977" y="5634"/>
                      <a:pt x="10544" y="6489"/>
                    </a:cubicBezTo>
                    <a:cubicBezTo>
                      <a:pt x="11060" y="5803"/>
                      <a:pt x="11055" y="5088"/>
                      <a:pt x="10858" y="4371"/>
                    </a:cubicBezTo>
                    <a:cubicBezTo>
                      <a:pt x="10674" y="3707"/>
                      <a:pt x="10323" y="3116"/>
                      <a:pt x="9670" y="2808"/>
                    </a:cubicBezTo>
                    <a:cubicBezTo>
                      <a:pt x="9393" y="2678"/>
                      <a:pt x="9061" y="2611"/>
                      <a:pt x="8754" y="2611"/>
                    </a:cubicBezTo>
                    <a:cubicBezTo>
                      <a:pt x="8496" y="2611"/>
                      <a:pt x="8418" y="2553"/>
                      <a:pt x="8401" y="2310"/>
                    </a:cubicBezTo>
                    <a:cubicBezTo>
                      <a:pt x="8383" y="2016"/>
                      <a:pt x="8342" y="1726"/>
                      <a:pt x="8282" y="1442"/>
                    </a:cubicBezTo>
                    <a:cubicBezTo>
                      <a:pt x="8089" y="540"/>
                      <a:pt x="7094" y="0"/>
                      <a:pt x="610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8"/>
              <p:cNvSpPr/>
              <p:nvPr/>
            </p:nvSpPr>
            <p:spPr>
              <a:xfrm>
                <a:off x="6010168" y="4252154"/>
                <a:ext cx="634508" cy="365279"/>
              </a:xfrm>
              <a:custGeom>
                <a:avLst/>
                <a:gdLst/>
                <a:ahLst/>
                <a:cxnLst/>
                <a:rect l="l" t="t" r="r" b="b"/>
                <a:pathLst>
                  <a:path w="13047" h="7511" extrusionOk="0">
                    <a:moveTo>
                      <a:pt x="7359" y="0"/>
                    </a:moveTo>
                    <a:cubicBezTo>
                      <a:pt x="7331" y="0"/>
                      <a:pt x="7303" y="1"/>
                      <a:pt x="7275" y="2"/>
                    </a:cubicBezTo>
                    <a:cubicBezTo>
                      <a:pt x="6015" y="41"/>
                      <a:pt x="5159" y="680"/>
                      <a:pt x="4640" y="1804"/>
                    </a:cubicBezTo>
                    <a:cubicBezTo>
                      <a:pt x="4592" y="1912"/>
                      <a:pt x="4549" y="2021"/>
                      <a:pt x="4501" y="2127"/>
                    </a:cubicBezTo>
                    <a:cubicBezTo>
                      <a:pt x="4490" y="2152"/>
                      <a:pt x="4464" y="2170"/>
                      <a:pt x="4402" y="2241"/>
                    </a:cubicBezTo>
                    <a:cubicBezTo>
                      <a:pt x="4137" y="1998"/>
                      <a:pt x="3862" y="1913"/>
                      <a:pt x="3583" y="1913"/>
                    </a:cubicBezTo>
                    <a:cubicBezTo>
                      <a:pt x="3210" y="1913"/>
                      <a:pt x="2829" y="2064"/>
                      <a:pt x="2451" y="2189"/>
                    </a:cubicBezTo>
                    <a:cubicBezTo>
                      <a:pt x="1771" y="2412"/>
                      <a:pt x="1156" y="2768"/>
                      <a:pt x="775" y="3395"/>
                    </a:cubicBezTo>
                    <a:cubicBezTo>
                      <a:pt x="331" y="4129"/>
                      <a:pt x="0" y="5504"/>
                      <a:pt x="714" y="6122"/>
                    </a:cubicBezTo>
                    <a:cubicBezTo>
                      <a:pt x="718" y="5885"/>
                      <a:pt x="680" y="5663"/>
                      <a:pt x="729" y="5463"/>
                    </a:cubicBezTo>
                    <a:cubicBezTo>
                      <a:pt x="1054" y="4132"/>
                      <a:pt x="1857" y="3140"/>
                      <a:pt x="3061" y="2545"/>
                    </a:cubicBezTo>
                    <a:cubicBezTo>
                      <a:pt x="3340" y="2408"/>
                      <a:pt x="3683" y="2402"/>
                      <a:pt x="4040" y="2402"/>
                    </a:cubicBezTo>
                    <a:cubicBezTo>
                      <a:pt x="4076" y="2402"/>
                      <a:pt x="4113" y="2402"/>
                      <a:pt x="4149" y="2402"/>
                    </a:cubicBezTo>
                    <a:cubicBezTo>
                      <a:pt x="4309" y="2402"/>
                      <a:pt x="4470" y="2401"/>
                      <a:pt x="4629" y="2388"/>
                    </a:cubicBezTo>
                    <a:cubicBezTo>
                      <a:pt x="4994" y="1489"/>
                      <a:pt x="5917" y="792"/>
                      <a:pt x="6864" y="792"/>
                    </a:cubicBezTo>
                    <a:cubicBezTo>
                      <a:pt x="6960" y="792"/>
                      <a:pt x="7055" y="799"/>
                      <a:pt x="7150" y="814"/>
                    </a:cubicBezTo>
                    <a:cubicBezTo>
                      <a:pt x="8869" y="1076"/>
                      <a:pt x="9427" y="1644"/>
                      <a:pt x="9655" y="3348"/>
                    </a:cubicBezTo>
                    <a:cubicBezTo>
                      <a:pt x="11525" y="3525"/>
                      <a:pt x="12435" y="5145"/>
                      <a:pt x="11937" y="7510"/>
                    </a:cubicBezTo>
                    <a:cubicBezTo>
                      <a:pt x="13046" y="6024"/>
                      <a:pt x="12885" y="4424"/>
                      <a:pt x="11402" y="3458"/>
                    </a:cubicBezTo>
                    <a:cubicBezTo>
                      <a:pt x="11136" y="3285"/>
                      <a:pt x="10739" y="3283"/>
                      <a:pt x="10398" y="3263"/>
                    </a:cubicBezTo>
                    <a:cubicBezTo>
                      <a:pt x="10174" y="3248"/>
                      <a:pt x="10073" y="3220"/>
                      <a:pt x="10096" y="2971"/>
                    </a:cubicBezTo>
                    <a:cubicBezTo>
                      <a:pt x="10240" y="1391"/>
                      <a:pt x="8949" y="0"/>
                      <a:pt x="73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8"/>
              <p:cNvSpPr/>
              <p:nvPr/>
            </p:nvSpPr>
            <p:spPr>
              <a:xfrm>
                <a:off x="6086083" y="4561700"/>
                <a:ext cx="463516" cy="67648"/>
              </a:xfrm>
              <a:custGeom>
                <a:avLst/>
                <a:gdLst/>
                <a:ahLst/>
                <a:cxnLst/>
                <a:rect l="l" t="t" r="r" b="b"/>
                <a:pathLst>
                  <a:path w="9531" h="1391" extrusionOk="0">
                    <a:moveTo>
                      <a:pt x="3033" y="0"/>
                    </a:moveTo>
                    <a:cubicBezTo>
                      <a:pt x="1764" y="0"/>
                      <a:pt x="645" y="157"/>
                      <a:pt x="0" y="502"/>
                    </a:cubicBezTo>
                    <a:cubicBezTo>
                      <a:pt x="407" y="467"/>
                      <a:pt x="820" y="467"/>
                      <a:pt x="1217" y="389"/>
                    </a:cubicBezTo>
                    <a:cubicBezTo>
                      <a:pt x="1420" y="350"/>
                      <a:pt x="1618" y="332"/>
                      <a:pt x="1813" y="332"/>
                    </a:cubicBezTo>
                    <a:cubicBezTo>
                      <a:pt x="2467" y="332"/>
                      <a:pt x="3081" y="533"/>
                      <a:pt x="3687" y="805"/>
                    </a:cubicBezTo>
                    <a:cubicBezTo>
                      <a:pt x="3954" y="926"/>
                      <a:pt x="4207" y="1093"/>
                      <a:pt x="4484" y="1171"/>
                    </a:cubicBezTo>
                    <a:cubicBezTo>
                      <a:pt x="4671" y="1223"/>
                      <a:pt x="4886" y="1280"/>
                      <a:pt x="5082" y="1280"/>
                    </a:cubicBezTo>
                    <a:cubicBezTo>
                      <a:pt x="5166" y="1280"/>
                      <a:pt x="5247" y="1270"/>
                      <a:pt x="5320" y="1244"/>
                    </a:cubicBezTo>
                    <a:cubicBezTo>
                      <a:pt x="5927" y="1032"/>
                      <a:pt x="6527" y="932"/>
                      <a:pt x="7125" y="932"/>
                    </a:cubicBezTo>
                    <a:cubicBezTo>
                      <a:pt x="7843" y="932"/>
                      <a:pt x="8556" y="1076"/>
                      <a:pt x="9269" y="1344"/>
                    </a:cubicBezTo>
                    <a:cubicBezTo>
                      <a:pt x="9332" y="1367"/>
                      <a:pt x="9402" y="1368"/>
                      <a:pt x="9531" y="1391"/>
                    </a:cubicBezTo>
                    <a:cubicBezTo>
                      <a:pt x="8214" y="532"/>
                      <a:pt x="5370" y="0"/>
                      <a:pt x="30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8"/>
              <p:cNvSpPr/>
              <p:nvPr/>
            </p:nvSpPr>
            <p:spPr>
              <a:xfrm>
                <a:off x="6176686" y="4527803"/>
                <a:ext cx="364160" cy="81216"/>
              </a:xfrm>
              <a:custGeom>
                <a:avLst/>
                <a:gdLst/>
                <a:ahLst/>
                <a:cxnLst/>
                <a:rect l="l" t="t" r="r" b="b"/>
                <a:pathLst>
                  <a:path w="7488" h="1670" extrusionOk="0">
                    <a:moveTo>
                      <a:pt x="2129" y="1"/>
                    </a:moveTo>
                    <a:cubicBezTo>
                      <a:pt x="1280" y="1"/>
                      <a:pt x="516" y="125"/>
                      <a:pt x="1" y="408"/>
                    </a:cubicBezTo>
                    <a:cubicBezTo>
                      <a:pt x="284" y="398"/>
                      <a:pt x="566" y="392"/>
                      <a:pt x="846" y="392"/>
                    </a:cubicBezTo>
                    <a:cubicBezTo>
                      <a:pt x="3149" y="392"/>
                      <a:pt x="5342" y="752"/>
                      <a:pt x="7487" y="1670"/>
                    </a:cubicBezTo>
                    <a:cubicBezTo>
                      <a:pt x="6698" y="716"/>
                      <a:pt x="4166" y="1"/>
                      <a:pt x="21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50" name="Google Shape;950;p8"/>
            <p:cNvSpPr/>
            <p:nvPr/>
          </p:nvSpPr>
          <p:spPr>
            <a:xfrm>
              <a:off x="6605868" y="4576727"/>
              <a:ext cx="221716" cy="47465"/>
            </a:xfrm>
            <a:custGeom>
              <a:avLst/>
              <a:gdLst/>
              <a:ahLst/>
              <a:cxnLst/>
              <a:rect l="l" t="t" r="r" b="b"/>
              <a:pathLst>
                <a:path w="4559" h="976" extrusionOk="0">
                  <a:moveTo>
                    <a:pt x="4558" y="0"/>
                  </a:moveTo>
                  <a:cubicBezTo>
                    <a:pt x="3003" y="149"/>
                    <a:pt x="1444" y="285"/>
                    <a:pt x="0" y="944"/>
                  </a:cubicBezTo>
                  <a:cubicBezTo>
                    <a:pt x="236" y="965"/>
                    <a:pt x="470" y="975"/>
                    <a:pt x="701" y="975"/>
                  </a:cubicBezTo>
                  <a:cubicBezTo>
                    <a:pt x="2061" y="975"/>
                    <a:pt x="3340" y="623"/>
                    <a:pt x="45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1" name="Google Shape;951;p8"/>
          <p:cNvGrpSpPr/>
          <p:nvPr/>
        </p:nvGrpSpPr>
        <p:grpSpPr>
          <a:xfrm>
            <a:off x="8209380" y="2025235"/>
            <a:ext cx="1060384" cy="662697"/>
            <a:chOff x="5660792" y="3822389"/>
            <a:chExt cx="1353394" cy="845816"/>
          </a:xfrm>
        </p:grpSpPr>
        <p:sp>
          <p:nvSpPr>
            <p:cNvPr id="952" name="Google Shape;952;p8"/>
            <p:cNvSpPr/>
            <p:nvPr/>
          </p:nvSpPr>
          <p:spPr>
            <a:xfrm>
              <a:off x="5660792" y="3822389"/>
              <a:ext cx="1353394" cy="845816"/>
            </a:xfrm>
            <a:custGeom>
              <a:avLst/>
              <a:gdLst/>
              <a:ahLst/>
              <a:cxnLst/>
              <a:rect l="l" t="t" r="r" b="b"/>
              <a:pathLst>
                <a:path w="27829" h="17392" extrusionOk="0">
                  <a:moveTo>
                    <a:pt x="16246" y="1825"/>
                  </a:moveTo>
                  <a:cubicBezTo>
                    <a:pt x="16289" y="1825"/>
                    <a:pt x="16334" y="1826"/>
                    <a:pt x="16378" y="1828"/>
                  </a:cubicBezTo>
                  <a:cubicBezTo>
                    <a:pt x="17445" y="1880"/>
                    <a:pt x="17993" y="2662"/>
                    <a:pt x="18056" y="3716"/>
                  </a:cubicBezTo>
                  <a:cubicBezTo>
                    <a:pt x="19604" y="3755"/>
                    <a:pt x="20299" y="4474"/>
                    <a:pt x="20175" y="5858"/>
                  </a:cubicBezTo>
                  <a:cubicBezTo>
                    <a:pt x="20186" y="5869"/>
                    <a:pt x="20193" y="5886"/>
                    <a:pt x="20204" y="5890"/>
                  </a:cubicBezTo>
                  <a:cubicBezTo>
                    <a:pt x="20303" y="5910"/>
                    <a:pt x="20401" y="5933"/>
                    <a:pt x="20500" y="5947"/>
                  </a:cubicBezTo>
                  <a:cubicBezTo>
                    <a:pt x="21001" y="6016"/>
                    <a:pt x="21349" y="6393"/>
                    <a:pt x="21360" y="6891"/>
                  </a:cubicBezTo>
                  <a:cubicBezTo>
                    <a:pt x="21364" y="7098"/>
                    <a:pt x="21353" y="7302"/>
                    <a:pt x="21347" y="7508"/>
                  </a:cubicBezTo>
                  <a:cubicBezTo>
                    <a:pt x="21339" y="7845"/>
                    <a:pt x="21352" y="7974"/>
                    <a:pt x="21492" y="7974"/>
                  </a:cubicBezTo>
                  <a:cubicBezTo>
                    <a:pt x="21569" y="7974"/>
                    <a:pt x="21684" y="7935"/>
                    <a:pt x="21854" y="7871"/>
                  </a:cubicBezTo>
                  <a:cubicBezTo>
                    <a:pt x="22137" y="7765"/>
                    <a:pt x="22431" y="7687"/>
                    <a:pt x="22714" y="7687"/>
                  </a:cubicBezTo>
                  <a:cubicBezTo>
                    <a:pt x="23002" y="7687"/>
                    <a:pt x="23278" y="7767"/>
                    <a:pt x="23519" y="7980"/>
                  </a:cubicBezTo>
                  <a:cubicBezTo>
                    <a:pt x="23753" y="8186"/>
                    <a:pt x="23945" y="8251"/>
                    <a:pt x="24201" y="8251"/>
                  </a:cubicBezTo>
                  <a:cubicBezTo>
                    <a:pt x="24222" y="8251"/>
                    <a:pt x="24244" y="8251"/>
                    <a:pt x="24266" y="8250"/>
                  </a:cubicBezTo>
                  <a:cubicBezTo>
                    <a:pt x="24300" y="8248"/>
                    <a:pt x="24334" y="8248"/>
                    <a:pt x="24368" y="8248"/>
                  </a:cubicBezTo>
                  <a:cubicBezTo>
                    <a:pt x="24496" y="8248"/>
                    <a:pt x="24626" y="8257"/>
                    <a:pt x="24747" y="8287"/>
                  </a:cubicBezTo>
                  <a:cubicBezTo>
                    <a:pt x="25214" y="8400"/>
                    <a:pt x="25706" y="8560"/>
                    <a:pt x="25797" y="9093"/>
                  </a:cubicBezTo>
                  <a:cubicBezTo>
                    <a:pt x="25881" y="9586"/>
                    <a:pt x="25916" y="10032"/>
                    <a:pt x="26225" y="10494"/>
                  </a:cubicBezTo>
                  <a:cubicBezTo>
                    <a:pt x="26619" y="11085"/>
                    <a:pt x="26132" y="12092"/>
                    <a:pt x="25452" y="12464"/>
                  </a:cubicBezTo>
                  <a:cubicBezTo>
                    <a:pt x="25333" y="12529"/>
                    <a:pt x="25180" y="12730"/>
                    <a:pt x="25205" y="12834"/>
                  </a:cubicBezTo>
                  <a:cubicBezTo>
                    <a:pt x="25398" y="13724"/>
                    <a:pt x="25030" y="14428"/>
                    <a:pt x="24515" y="15093"/>
                  </a:cubicBezTo>
                  <a:cubicBezTo>
                    <a:pt x="24469" y="15154"/>
                    <a:pt x="24389" y="15218"/>
                    <a:pt x="24315" y="15229"/>
                  </a:cubicBezTo>
                  <a:cubicBezTo>
                    <a:pt x="23428" y="15366"/>
                    <a:pt x="22538" y="15491"/>
                    <a:pt x="21650" y="15626"/>
                  </a:cubicBezTo>
                  <a:cubicBezTo>
                    <a:pt x="21037" y="15719"/>
                    <a:pt x="20425" y="15822"/>
                    <a:pt x="19818" y="15918"/>
                  </a:cubicBezTo>
                  <a:cubicBezTo>
                    <a:pt x="19801" y="15573"/>
                    <a:pt x="19991" y="15437"/>
                    <a:pt x="20299" y="15344"/>
                  </a:cubicBezTo>
                  <a:cubicBezTo>
                    <a:pt x="21334" y="15030"/>
                    <a:pt x="22360" y="14686"/>
                    <a:pt x="23387" y="14348"/>
                  </a:cubicBezTo>
                  <a:cubicBezTo>
                    <a:pt x="23519" y="14305"/>
                    <a:pt x="23642" y="14238"/>
                    <a:pt x="23768" y="14183"/>
                  </a:cubicBezTo>
                  <a:cubicBezTo>
                    <a:pt x="23755" y="14149"/>
                    <a:pt x="23740" y="14118"/>
                    <a:pt x="23725" y="14084"/>
                  </a:cubicBezTo>
                  <a:lnTo>
                    <a:pt x="20033" y="15184"/>
                  </a:lnTo>
                  <a:cubicBezTo>
                    <a:pt x="20048" y="14651"/>
                    <a:pt x="20098" y="14248"/>
                    <a:pt x="20691" y="14004"/>
                  </a:cubicBezTo>
                  <a:cubicBezTo>
                    <a:pt x="22142" y="13410"/>
                    <a:pt x="23556" y="12724"/>
                    <a:pt x="24985" y="12074"/>
                  </a:cubicBezTo>
                  <a:cubicBezTo>
                    <a:pt x="24909" y="12029"/>
                    <a:pt x="24828" y="12006"/>
                    <a:pt x="24752" y="12006"/>
                  </a:cubicBezTo>
                  <a:cubicBezTo>
                    <a:pt x="24703" y="12006"/>
                    <a:pt x="24656" y="12016"/>
                    <a:pt x="24614" y="12035"/>
                  </a:cubicBezTo>
                  <a:cubicBezTo>
                    <a:pt x="23213" y="12665"/>
                    <a:pt x="21815" y="13304"/>
                    <a:pt x="20414" y="13934"/>
                  </a:cubicBezTo>
                  <a:cubicBezTo>
                    <a:pt x="20331" y="13973"/>
                    <a:pt x="20225" y="13967"/>
                    <a:pt x="20141" y="13980"/>
                  </a:cubicBezTo>
                  <a:cubicBezTo>
                    <a:pt x="19922" y="13577"/>
                    <a:pt x="19868" y="13246"/>
                    <a:pt x="20381" y="13079"/>
                  </a:cubicBezTo>
                  <a:cubicBezTo>
                    <a:pt x="20448" y="13057"/>
                    <a:pt x="20500" y="12992"/>
                    <a:pt x="20559" y="12951"/>
                  </a:cubicBezTo>
                  <a:cubicBezTo>
                    <a:pt x="21553" y="12274"/>
                    <a:pt x="22549" y="11602"/>
                    <a:pt x="23540" y="10920"/>
                  </a:cubicBezTo>
                  <a:cubicBezTo>
                    <a:pt x="23631" y="10857"/>
                    <a:pt x="23685" y="10736"/>
                    <a:pt x="23755" y="10643"/>
                  </a:cubicBezTo>
                  <a:lnTo>
                    <a:pt x="23651" y="10543"/>
                  </a:lnTo>
                  <a:cubicBezTo>
                    <a:pt x="23527" y="10626"/>
                    <a:pt x="23398" y="10708"/>
                    <a:pt x="23274" y="10793"/>
                  </a:cubicBezTo>
                  <a:cubicBezTo>
                    <a:pt x="22287" y="11477"/>
                    <a:pt x="21310" y="12178"/>
                    <a:pt x="20312" y="12843"/>
                  </a:cubicBezTo>
                  <a:lnTo>
                    <a:pt x="20310" y="12843"/>
                  </a:lnTo>
                  <a:cubicBezTo>
                    <a:pt x="20101" y="12983"/>
                    <a:pt x="19977" y="13059"/>
                    <a:pt x="19872" y="13059"/>
                  </a:cubicBezTo>
                  <a:cubicBezTo>
                    <a:pt x="19728" y="13059"/>
                    <a:pt x="19624" y="12914"/>
                    <a:pt x="19389" y="12590"/>
                  </a:cubicBezTo>
                  <a:cubicBezTo>
                    <a:pt x="20516" y="11726"/>
                    <a:pt x="21622" y="10884"/>
                    <a:pt x="22718" y="10032"/>
                  </a:cubicBezTo>
                  <a:cubicBezTo>
                    <a:pt x="22809" y="9963"/>
                    <a:pt x="22845" y="9823"/>
                    <a:pt x="22904" y="9718"/>
                  </a:cubicBezTo>
                  <a:lnTo>
                    <a:pt x="22785" y="9645"/>
                  </a:lnTo>
                  <a:lnTo>
                    <a:pt x="19255" y="12460"/>
                  </a:lnTo>
                  <a:lnTo>
                    <a:pt x="18636" y="11971"/>
                  </a:lnTo>
                  <a:cubicBezTo>
                    <a:pt x="19138" y="11511"/>
                    <a:pt x="19589" y="11067"/>
                    <a:pt x="20071" y="10662"/>
                  </a:cubicBezTo>
                  <a:cubicBezTo>
                    <a:pt x="20500" y="10297"/>
                    <a:pt x="20972" y="9983"/>
                    <a:pt x="21408" y="9625"/>
                  </a:cubicBezTo>
                  <a:cubicBezTo>
                    <a:pt x="21477" y="9567"/>
                    <a:pt x="21457" y="9398"/>
                    <a:pt x="21498" y="9166"/>
                  </a:cubicBezTo>
                  <a:lnTo>
                    <a:pt x="21498" y="9166"/>
                  </a:lnTo>
                  <a:cubicBezTo>
                    <a:pt x="20598" y="9955"/>
                    <a:pt x="19805" y="10649"/>
                    <a:pt x="19015" y="11347"/>
                  </a:cubicBezTo>
                  <a:cubicBezTo>
                    <a:pt x="18651" y="11671"/>
                    <a:pt x="18490" y="11791"/>
                    <a:pt x="18214" y="11791"/>
                  </a:cubicBezTo>
                  <a:cubicBezTo>
                    <a:pt x="18080" y="11791"/>
                    <a:pt x="17918" y="11763"/>
                    <a:pt x="17692" y="11715"/>
                  </a:cubicBezTo>
                  <a:cubicBezTo>
                    <a:pt x="18710" y="10582"/>
                    <a:pt x="19701" y="9480"/>
                    <a:pt x="20691" y="8378"/>
                  </a:cubicBezTo>
                  <a:lnTo>
                    <a:pt x="20691" y="8378"/>
                  </a:lnTo>
                  <a:cubicBezTo>
                    <a:pt x="19431" y="9140"/>
                    <a:pt x="18703" y="10429"/>
                    <a:pt x="17594" y="11533"/>
                  </a:cubicBezTo>
                  <a:cubicBezTo>
                    <a:pt x="17599" y="11057"/>
                    <a:pt x="17482" y="10650"/>
                    <a:pt x="17629" y="10396"/>
                  </a:cubicBezTo>
                  <a:cubicBezTo>
                    <a:pt x="18285" y="9240"/>
                    <a:pt x="19017" y="8127"/>
                    <a:pt x="19721" y="6999"/>
                  </a:cubicBezTo>
                  <a:cubicBezTo>
                    <a:pt x="19801" y="6873"/>
                    <a:pt x="19885" y="6746"/>
                    <a:pt x="19966" y="6620"/>
                  </a:cubicBezTo>
                  <a:lnTo>
                    <a:pt x="19816" y="6509"/>
                  </a:lnTo>
                  <a:cubicBezTo>
                    <a:pt x="19556" y="6891"/>
                    <a:pt x="19298" y="7274"/>
                    <a:pt x="19039" y="7659"/>
                  </a:cubicBezTo>
                  <a:cubicBezTo>
                    <a:pt x="18746" y="8095"/>
                    <a:pt x="18445" y="8532"/>
                    <a:pt x="18166" y="8974"/>
                  </a:cubicBezTo>
                  <a:cubicBezTo>
                    <a:pt x="17887" y="9415"/>
                    <a:pt x="17629" y="9872"/>
                    <a:pt x="17296" y="10429"/>
                  </a:cubicBezTo>
                  <a:cubicBezTo>
                    <a:pt x="17157" y="10097"/>
                    <a:pt x="16915" y="9797"/>
                    <a:pt x="16988" y="9641"/>
                  </a:cubicBezTo>
                  <a:cubicBezTo>
                    <a:pt x="17508" y="8499"/>
                    <a:pt x="18095" y="7386"/>
                    <a:pt x="18651" y="6258"/>
                  </a:cubicBezTo>
                  <a:cubicBezTo>
                    <a:pt x="18703" y="6154"/>
                    <a:pt x="18683" y="6011"/>
                    <a:pt x="18697" y="5886"/>
                  </a:cubicBezTo>
                  <a:lnTo>
                    <a:pt x="18575" y="5877"/>
                  </a:lnTo>
                  <a:lnTo>
                    <a:pt x="16692" y="9597"/>
                  </a:lnTo>
                  <a:cubicBezTo>
                    <a:pt x="16534" y="9247"/>
                    <a:pt x="16051" y="9223"/>
                    <a:pt x="16237" y="8755"/>
                  </a:cubicBezTo>
                  <a:cubicBezTo>
                    <a:pt x="16696" y="7601"/>
                    <a:pt x="17133" y="6438"/>
                    <a:pt x="17571" y="5277"/>
                  </a:cubicBezTo>
                  <a:cubicBezTo>
                    <a:pt x="17607" y="5184"/>
                    <a:pt x="17577" y="5067"/>
                    <a:pt x="17579" y="4963"/>
                  </a:cubicBezTo>
                  <a:lnTo>
                    <a:pt x="17452" y="4937"/>
                  </a:lnTo>
                  <a:lnTo>
                    <a:pt x="15949" y="8855"/>
                  </a:lnTo>
                  <a:lnTo>
                    <a:pt x="15291" y="8593"/>
                  </a:lnTo>
                  <a:cubicBezTo>
                    <a:pt x="15522" y="7226"/>
                    <a:pt x="15758" y="5875"/>
                    <a:pt x="15970" y="4520"/>
                  </a:cubicBezTo>
                  <a:cubicBezTo>
                    <a:pt x="15988" y="4396"/>
                    <a:pt x="15862" y="4247"/>
                    <a:pt x="15793" y="4093"/>
                  </a:cubicBezTo>
                  <a:cubicBezTo>
                    <a:pt x="15559" y="5650"/>
                    <a:pt x="15336" y="7124"/>
                    <a:pt x="15111" y="8625"/>
                  </a:cubicBezTo>
                  <a:lnTo>
                    <a:pt x="14526" y="8489"/>
                  </a:lnTo>
                  <a:cubicBezTo>
                    <a:pt x="14557" y="7213"/>
                    <a:pt x="14678" y="5968"/>
                    <a:pt x="14619" y="4717"/>
                  </a:cubicBezTo>
                  <a:lnTo>
                    <a:pt x="14619" y="4717"/>
                  </a:lnTo>
                  <a:cubicBezTo>
                    <a:pt x="14526" y="4764"/>
                    <a:pt x="14496" y="4814"/>
                    <a:pt x="14492" y="4864"/>
                  </a:cubicBezTo>
                  <a:cubicBezTo>
                    <a:pt x="14420" y="5947"/>
                    <a:pt x="14331" y="7029"/>
                    <a:pt x="14290" y="8112"/>
                  </a:cubicBezTo>
                  <a:cubicBezTo>
                    <a:pt x="14276" y="8480"/>
                    <a:pt x="14131" y="8585"/>
                    <a:pt x="13862" y="8585"/>
                  </a:cubicBezTo>
                  <a:cubicBezTo>
                    <a:pt x="13806" y="8585"/>
                    <a:pt x="13745" y="8581"/>
                    <a:pt x="13679" y="8573"/>
                  </a:cubicBezTo>
                  <a:cubicBezTo>
                    <a:pt x="13381" y="7233"/>
                    <a:pt x="13090" y="5907"/>
                    <a:pt x="12787" y="4585"/>
                  </a:cubicBezTo>
                  <a:cubicBezTo>
                    <a:pt x="12772" y="4520"/>
                    <a:pt x="12655" y="4480"/>
                    <a:pt x="12584" y="4427"/>
                  </a:cubicBezTo>
                  <a:cubicBezTo>
                    <a:pt x="12560" y="4515"/>
                    <a:pt x="12499" y="4610"/>
                    <a:pt x="12517" y="4686"/>
                  </a:cubicBezTo>
                  <a:cubicBezTo>
                    <a:pt x="12803" y="5832"/>
                    <a:pt x="13108" y="6977"/>
                    <a:pt x="13391" y="8125"/>
                  </a:cubicBezTo>
                  <a:cubicBezTo>
                    <a:pt x="13528" y="8686"/>
                    <a:pt x="13511" y="8692"/>
                    <a:pt x="12881" y="8930"/>
                  </a:cubicBezTo>
                  <a:cubicBezTo>
                    <a:pt x="12673" y="8322"/>
                    <a:pt x="12467" y="7716"/>
                    <a:pt x="12255" y="7107"/>
                  </a:cubicBezTo>
                  <a:cubicBezTo>
                    <a:pt x="12043" y="6499"/>
                    <a:pt x="11824" y="5892"/>
                    <a:pt x="11609" y="5284"/>
                  </a:cubicBezTo>
                  <a:lnTo>
                    <a:pt x="11469" y="5310"/>
                  </a:lnTo>
                  <a:cubicBezTo>
                    <a:pt x="11479" y="5425"/>
                    <a:pt x="11465" y="5548"/>
                    <a:pt x="11503" y="5654"/>
                  </a:cubicBezTo>
                  <a:cubicBezTo>
                    <a:pt x="11843" y="6633"/>
                    <a:pt x="12203" y="7605"/>
                    <a:pt x="12534" y="8586"/>
                  </a:cubicBezTo>
                  <a:cubicBezTo>
                    <a:pt x="12716" y="9127"/>
                    <a:pt x="12651" y="9229"/>
                    <a:pt x="12075" y="9524"/>
                  </a:cubicBezTo>
                  <a:cubicBezTo>
                    <a:pt x="11623" y="8396"/>
                    <a:pt x="11177" y="7269"/>
                    <a:pt x="10717" y="6148"/>
                  </a:cubicBezTo>
                  <a:cubicBezTo>
                    <a:pt x="10676" y="6046"/>
                    <a:pt x="10540" y="5983"/>
                    <a:pt x="10447" y="5903"/>
                  </a:cubicBezTo>
                  <a:lnTo>
                    <a:pt x="10367" y="5996"/>
                  </a:lnTo>
                  <a:cubicBezTo>
                    <a:pt x="10497" y="6250"/>
                    <a:pt x="10648" y="6499"/>
                    <a:pt x="10756" y="6765"/>
                  </a:cubicBezTo>
                  <a:cubicBezTo>
                    <a:pt x="11105" y="7616"/>
                    <a:pt x="11408" y="8489"/>
                    <a:pt x="11794" y="9326"/>
                  </a:cubicBezTo>
                  <a:cubicBezTo>
                    <a:pt x="11999" y="9768"/>
                    <a:pt x="11863" y="10048"/>
                    <a:pt x="11581" y="10375"/>
                  </a:cubicBezTo>
                  <a:cubicBezTo>
                    <a:pt x="11090" y="9420"/>
                    <a:pt x="10579" y="8514"/>
                    <a:pt x="10156" y="7566"/>
                  </a:cubicBezTo>
                  <a:cubicBezTo>
                    <a:pt x="9953" y="7112"/>
                    <a:pt x="9821" y="6587"/>
                    <a:pt x="9817" y="6091"/>
                  </a:cubicBezTo>
                  <a:cubicBezTo>
                    <a:pt x="9808" y="5034"/>
                    <a:pt x="10473" y="4408"/>
                    <a:pt x="11462" y="4408"/>
                  </a:cubicBezTo>
                  <a:cubicBezTo>
                    <a:pt x="11513" y="4408"/>
                    <a:pt x="11565" y="4409"/>
                    <a:pt x="11618" y="4413"/>
                  </a:cubicBezTo>
                  <a:cubicBezTo>
                    <a:pt x="11619" y="4413"/>
                    <a:pt x="11621" y="4413"/>
                    <a:pt x="11623" y="4413"/>
                  </a:cubicBezTo>
                  <a:cubicBezTo>
                    <a:pt x="11696" y="4413"/>
                    <a:pt x="11830" y="4331"/>
                    <a:pt x="11839" y="4273"/>
                  </a:cubicBezTo>
                  <a:cubicBezTo>
                    <a:pt x="11973" y="3433"/>
                    <a:pt x="12690" y="3296"/>
                    <a:pt x="13312" y="3088"/>
                  </a:cubicBezTo>
                  <a:cubicBezTo>
                    <a:pt x="13330" y="3082"/>
                    <a:pt x="13348" y="3079"/>
                    <a:pt x="13367" y="3079"/>
                  </a:cubicBezTo>
                  <a:cubicBezTo>
                    <a:pt x="13519" y="3079"/>
                    <a:pt x="13730" y="3246"/>
                    <a:pt x="13900" y="3335"/>
                  </a:cubicBezTo>
                  <a:cubicBezTo>
                    <a:pt x="13980" y="3376"/>
                    <a:pt x="14035" y="3458"/>
                    <a:pt x="14167" y="3582"/>
                  </a:cubicBezTo>
                  <a:cubicBezTo>
                    <a:pt x="14458" y="2431"/>
                    <a:pt x="15217" y="1825"/>
                    <a:pt x="16246" y="1825"/>
                  </a:cubicBezTo>
                  <a:close/>
                  <a:moveTo>
                    <a:pt x="8454" y="6548"/>
                  </a:moveTo>
                  <a:cubicBezTo>
                    <a:pt x="8572" y="6548"/>
                    <a:pt x="8695" y="6580"/>
                    <a:pt x="8818" y="6637"/>
                  </a:cubicBezTo>
                  <a:cubicBezTo>
                    <a:pt x="9115" y="6774"/>
                    <a:pt x="9444" y="6979"/>
                    <a:pt x="9606" y="7246"/>
                  </a:cubicBezTo>
                  <a:cubicBezTo>
                    <a:pt x="10241" y="8289"/>
                    <a:pt x="10815" y="9368"/>
                    <a:pt x="11460" y="10520"/>
                  </a:cubicBezTo>
                  <a:cubicBezTo>
                    <a:pt x="11191" y="10493"/>
                    <a:pt x="10992" y="10435"/>
                    <a:pt x="10828" y="10435"/>
                  </a:cubicBezTo>
                  <a:cubicBezTo>
                    <a:pt x="10779" y="10435"/>
                    <a:pt x="10733" y="10441"/>
                    <a:pt x="10689" y="10453"/>
                  </a:cubicBezTo>
                  <a:cubicBezTo>
                    <a:pt x="10607" y="10478"/>
                    <a:pt x="10534" y="10489"/>
                    <a:pt x="10466" y="10489"/>
                  </a:cubicBezTo>
                  <a:cubicBezTo>
                    <a:pt x="10238" y="10489"/>
                    <a:pt x="10085" y="10356"/>
                    <a:pt x="9959" y="10145"/>
                  </a:cubicBezTo>
                  <a:cubicBezTo>
                    <a:pt x="9570" y="9491"/>
                    <a:pt x="9197" y="8828"/>
                    <a:pt x="8807" y="8177"/>
                  </a:cubicBezTo>
                  <a:cubicBezTo>
                    <a:pt x="8751" y="8088"/>
                    <a:pt x="8630" y="8040"/>
                    <a:pt x="8541" y="7971"/>
                  </a:cubicBezTo>
                  <a:cubicBezTo>
                    <a:pt x="8520" y="8004"/>
                    <a:pt x="8502" y="8038"/>
                    <a:pt x="8481" y="8073"/>
                  </a:cubicBezTo>
                  <a:cubicBezTo>
                    <a:pt x="8961" y="8904"/>
                    <a:pt x="9438" y="9732"/>
                    <a:pt x="9914" y="10559"/>
                  </a:cubicBezTo>
                  <a:cubicBezTo>
                    <a:pt x="9744" y="10700"/>
                    <a:pt x="9587" y="10768"/>
                    <a:pt x="9438" y="10768"/>
                  </a:cubicBezTo>
                  <a:cubicBezTo>
                    <a:pt x="9250" y="10768"/>
                    <a:pt x="9076" y="10660"/>
                    <a:pt x="8905" y="10455"/>
                  </a:cubicBezTo>
                  <a:cubicBezTo>
                    <a:pt x="8641" y="10141"/>
                    <a:pt x="8331" y="9866"/>
                    <a:pt x="8065" y="9554"/>
                  </a:cubicBezTo>
                  <a:cubicBezTo>
                    <a:pt x="7532" y="8928"/>
                    <a:pt x="7021" y="8287"/>
                    <a:pt x="6491" y="7657"/>
                  </a:cubicBezTo>
                  <a:cubicBezTo>
                    <a:pt x="6395" y="7542"/>
                    <a:pt x="6257" y="7460"/>
                    <a:pt x="6140" y="7361"/>
                  </a:cubicBezTo>
                  <a:lnTo>
                    <a:pt x="6079" y="7440"/>
                  </a:lnTo>
                  <a:lnTo>
                    <a:pt x="9059" y="11050"/>
                  </a:lnTo>
                  <a:cubicBezTo>
                    <a:pt x="8902" y="11055"/>
                    <a:pt x="8731" y="11098"/>
                    <a:pt x="8598" y="11098"/>
                  </a:cubicBezTo>
                  <a:cubicBezTo>
                    <a:pt x="8531" y="11098"/>
                    <a:pt x="8473" y="11087"/>
                    <a:pt x="8431" y="11055"/>
                  </a:cubicBezTo>
                  <a:cubicBezTo>
                    <a:pt x="7588" y="10424"/>
                    <a:pt x="6776" y="9749"/>
                    <a:pt x="5947" y="9095"/>
                  </a:cubicBezTo>
                  <a:cubicBezTo>
                    <a:pt x="5867" y="9034"/>
                    <a:pt x="5741" y="9028"/>
                    <a:pt x="5635" y="8997"/>
                  </a:cubicBezTo>
                  <a:lnTo>
                    <a:pt x="5635" y="8997"/>
                  </a:lnTo>
                  <a:cubicBezTo>
                    <a:pt x="5689" y="9103"/>
                    <a:pt x="5716" y="9240"/>
                    <a:pt x="5800" y="9307"/>
                  </a:cubicBezTo>
                  <a:cubicBezTo>
                    <a:pt x="6177" y="9610"/>
                    <a:pt x="6575" y="9887"/>
                    <a:pt x="6954" y="10186"/>
                  </a:cubicBezTo>
                  <a:cubicBezTo>
                    <a:pt x="7430" y="10563"/>
                    <a:pt x="7892" y="10953"/>
                    <a:pt x="8318" y="11301"/>
                  </a:cubicBezTo>
                  <a:lnTo>
                    <a:pt x="7809" y="11888"/>
                  </a:lnTo>
                  <a:lnTo>
                    <a:pt x="4375" y="10255"/>
                  </a:lnTo>
                  <a:lnTo>
                    <a:pt x="4250" y="10479"/>
                  </a:lnTo>
                  <a:cubicBezTo>
                    <a:pt x="5462" y="10879"/>
                    <a:pt x="6521" y="11544"/>
                    <a:pt x="7664" y="12098"/>
                  </a:cubicBezTo>
                  <a:cubicBezTo>
                    <a:pt x="7573" y="12312"/>
                    <a:pt x="7500" y="12482"/>
                    <a:pt x="7407" y="12702"/>
                  </a:cubicBezTo>
                  <a:lnTo>
                    <a:pt x="4001" y="11184"/>
                  </a:lnTo>
                  <a:cubicBezTo>
                    <a:pt x="3983" y="11228"/>
                    <a:pt x="3966" y="11271"/>
                    <a:pt x="3947" y="11314"/>
                  </a:cubicBezTo>
                  <a:cubicBezTo>
                    <a:pt x="4934" y="11780"/>
                    <a:pt x="5913" y="12265"/>
                    <a:pt x="6911" y="12702"/>
                  </a:cubicBezTo>
                  <a:cubicBezTo>
                    <a:pt x="7300" y="12873"/>
                    <a:pt x="7471" y="13044"/>
                    <a:pt x="7190" y="13438"/>
                  </a:cubicBezTo>
                  <a:lnTo>
                    <a:pt x="3966" y="12728"/>
                  </a:lnTo>
                  <a:cubicBezTo>
                    <a:pt x="3953" y="12782"/>
                    <a:pt x="3940" y="12834"/>
                    <a:pt x="3927" y="12888"/>
                  </a:cubicBezTo>
                  <a:cubicBezTo>
                    <a:pt x="4040" y="12928"/>
                    <a:pt x="4152" y="12979"/>
                    <a:pt x="4267" y="13006"/>
                  </a:cubicBezTo>
                  <a:cubicBezTo>
                    <a:pt x="5120" y="13211"/>
                    <a:pt x="5969" y="13447"/>
                    <a:pt x="6831" y="13601"/>
                  </a:cubicBezTo>
                  <a:cubicBezTo>
                    <a:pt x="7283" y="13681"/>
                    <a:pt x="7298" y="13882"/>
                    <a:pt x="7177" y="14279"/>
                  </a:cubicBezTo>
                  <a:cubicBezTo>
                    <a:pt x="6770" y="14214"/>
                    <a:pt x="6370" y="14146"/>
                    <a:pt x="5969" y="14090"/>
                  </a:cubicBezTo>
                  <a:cubicBezTo>
                    <a:pt x="5577" y="14036"/>
                    <a:pt x="5187" y="13995"/>
                    <a:pt x="4795" y="13949"/>
                  </a:cubicBezTo>
                  <a:lnTo>
                    <a:pt x="4774" y="14108"/>
                  </a:lnTo>
                  <a:lnTo>
                    <a:pt x="7313" y="14547"/>
                  </a:lnTo>
                  <a:lnTo>
                    <a:pt x="7552" y="15043"/>
                  </a:lnTo>
                  <a:lnTo>
                    <a:pt x="6114" y="15338"/>
                  </a:lnTo>
                  <a:lnTo>
                    <a:pt x="6144" y="15509"/>
                  </a:lnTo>
                  <a:lnTo>
                    <a:pt x="7783" y="15286"/>
                  </a:lnTo>
                  <a:cubicBezTo>
                    <a:pt x="7887" y="15454"/>
                    <a:pt x="7998" y="15636"/>
                    <a:pt x="8160" y="15898"/>
                  </a:cubicBezTo>
                  <a:cubicBezTo>
                    <a:pt x="7944" y="15918"/>
                    <a:pt x="7770" y="15963"/>
                    <a:pt x="7617" y="15963"/>
                  </a:cubicBezTo>
                  <a:cubicBezTo>
                    <a:pt x="7573" y="15963"/>
                    <a:pt x="7530" y="15959"/>
                    <a:pt x="7489" y="15950"/>
                  </a:cubicBezTo>
                  <a:cubicBezTo>
                    <a:pt x="6837" y="15803"/>
                    <a:pt x="6172" y="15671"/>
                    <a:pt x="5547" y="15437"/>
                  </a:cubicBezTo>
                  <a:cubicBezTo>
                    <a:pt x="4260" y="14954"/>
                    <a:pt x="3217" y="14155"/>
                    <a:pt x="2628" y="12863"/>
                  </a:cubicBezTo>
                  <a:cubicBezTo>
                    <a:pt x="2206" y="11934"/>
                    <a:pt x="2299" y="11449"/>
                    <a:pt x="3020" y="10749"/>
                  </a:cubicBezTo>
                  <a:cubicBezTo>
                    <a:pt x="3037" y="10734"/>
                    <a:pt x="3030" y="10693"/>
                    <a:pt x="3035" y="10645"/>
                  </a:cubicBezTo>
                  <a:cubicBezTo>
                    <a:pt x="2520" y="10258"/>
                    <a:pt x="2377" y="9732"/>
                    <a:pt x="2617" y="9140"/>
                  </a:cubicBezTo>
                  <a:cubicBezTo>
                    <a:pt x="3010" y="8168"/>
                    <a:pt x="3658" y="7693"/>
                    <a:pt x="4519" y="7693"/>
                  </a:cubicBezTo>
                  <a:cubicBezTo>
                    <a:pt x="4791" y="7693"/>
                    <a:pt x="5083" y="7740"/>
                    <a:pt x="5395" y="7833"/>
                  </a:cubicBezTo>
                  <a:cubicBezTo>
                    <a:pt x="5561" y="7031"/>
                    <a:pt x="6028" y="6622"/>
                    <a:pt x="6714" y="6622"/>
                  </a:cubicBezTo>
                  <a:cubicBezTo>
                    <a:pt x="7058" y="6622"/>
                    <a:pt x="7456" y="6725"/>
                    <a:pt x="7900" y="6932"/>
                  </a:cubicBezTo>
                  <a:cubicBezTo>
                    <a:pt x="8030" y="6661"/>
                    <a:pt x="8231" y="6548"/>
                    <a:pt x="8454" y="6548"/>
                  </a:cubicBezTo>
                  <a:close/>
                  <a:moveTo>
                    <a:pt x="12737" y="14506"/>
                  </a:moveTo>
                  <a:cubicBezTo>
                    <a:pt x="14774" y="14506"/>
                    <a:pt x="17306" y="15221"/>
                    <a:pt x="18095" y="16175"/>
                  </a:cubicBezTo>
                  <a:cubicBezTo>
                    <a:pt x="15950" y="15257"/>
                    <a:pt x="13757" y="14897"/>
                    <a:pt x="11454" y="14897"/>
                  </a:cubicBezTo>
                  <a:cubicBezTo>
                    <a:pt x="11174" y="14897"/>
                    <a:pt x="10892" y="14903"/>
                    <a:pt x="10609" y="14913"/>
                  </a:cubicBezTo>
                  <a:cubicBezTo>
                    <a:pt x="11124" y="14630"/>
                    <a:pt x="11888" y="14506"/>
                    <a:pt x="12737" y="14506"/>
                  </a:cubicBezTo>
                  <a:close/>
                  <a:moveTo>
                    <a:pt x="14545" y="8837"/>
                  </a:moveTo>
                  <a:cubicBezTo>
                    <a:pt x="16134" y="8837"/>
                    <a:pt x="17426" y="10228"/>
                    <a:pt x="17281" y="11808"/>
                  </a:cubicBezTo>
                  <a:cubicBezTo>
                    <a:pt x="17259" y="12057"/>
                    <a:pt x="17360" y="12085"/>
                    <a:pt x="17584" y="12100"/>
                  </a:cubicBezTo>
                  <a:cubicBezTo>
                    <a:pt x="17924" y="12120"/>
                    <a:pt x="18322" y="12122"/>
                    <a:pt x="18588" y="12295"/>
                  </a:cubicBezTo>
                  <a:cubicBezTo>
                    <a:pt x="20069" y="13261"/>
                    <a:pt x="20230" y="14861"/>
                    <a:pt x="19123" y="16347"/>
                  </a:cubicBezTo>
                  <a:cubicBezTo>
                    <a:pt x="19621" y="13982"/>
                    <a:pt x="18710" y="12362"/>
                    <a:pt x="16841" y="12185"/>
                  </a:cubicBezTo>
                  <a:cubicBezTo>
                    <a:pt x="16613" y="10481"/>
                    <a:pt x="16055" y="9913"/>
                    <a:pt x="14336" y="9651"/>
                  </a:cubicBezTo>
                  <a:cubicBezTo>
                    <a:pt x="14241" y="9636"/>
                    <a:pt x="14146" y="9629"/>
                    <a:pt x="14050" y="9629"/>
                  </a:cubicBezTo>
                  <a:cubicBezTo>
                    <a:pt x="13103" y="9629"/>
                    <a:pt x="12180" y="10326"/>
                    <a:pt x="11815" y="11225"/>
                  </a:cubicBezTo>
                  <a:cubicBezTo>
                    <a:pt x="11656" y="11238"/>
                    <a:pt x="11495" y="11239"/>
                    <a:pt x="11335" y="11239"/>
                  </a:cubicBezTo>
                  <a:cubicBezTo>
                    <a:pt x="11299" y="11239"/>
                    <a:pt x="11262" y="11239"/>
                    <a:pt x="11226" y="11239"/>
                  </a:cubicBezTo>
                  <a:cubicBezTo>
                    <a:pt x="10868" y="11239"/>
                    <a:pt x="10526" y="11245"/>
                    <a:pt x="10247" y="11382"/>
                  </a:cubicBezTo>
                  <a:cubicBezTo>
                    <a:pt x="9041" y="11977"/>
                    <a:pt x="8240" y="12969"/>
                    <a:pt x="7915" y="14300"/>
                  </a:cubicBezTo>
                  <a:cubicBezTo>
                    <a:pt x="7866" y="14500"/>
                    <a:pt x="7903" y="14722"/>
                    <a:pt x="7900" y="14959"/>
                  </a:cubicBezTo>
                  <a:cubicBezTo>
                    <a:pt x="7186" y="14341"/>
                    <a:pt x="7517" y="12966"/>
                    <a:pt x="7961" y="12232"/>
                  </a:cubicBezTo>
                  <a:cubicBezTo>
                    <a:pt x="8340" y="11605"/>
                    <a:pt x="8957" y="11249"/>
                    <a:pt x="9637" y="11026"/>
                  </a:cubicBezTo>
                  <a:cubicBezTo>
                    <a:pt x="10015" y="10901"/>
                    <a:pt x="10396" y="10750"/>
                    <a:pt x="10769" y="10750"/>
                  </a:cubicBezTo>
                  <a:cubicBezTo>
                    <a:pt x="11048" y="10750"/>
                    <a:pt x="11323" y="10835"/>
                    <a:pt x="11588" y="11078"/>
                  </a:cubicBezTo>
                  <a:cubicBezTo>
                    <a:pt x="11649" y="11007"/>
                    <a:pt x="11675" y="10989"/>
                    <a:pt x="11687" y="10964"/>
                  </a:cubicBezTo>
                  <a:cubicBezTo>
                    <a:pt x="11735" y="10858"/>
                    <a:pt x="11776" y="10749"/>
                    <a:pt x="11826" y="10641"/>
                  </a:cubicBezTo>
                  <a:cubicBezTo>
                    <a:pt x="12344" y="9517"/>
                    <a:pt x="13201" y="8878"/>
                    <a:pt x="14461" y="8839"/>
                  </a:cubicBezTo>
                  <a:cubicBezTo>
                    <a:pt x="14489" y="8838"/>
                    <a:pt x="14517" y="8837"/>
                    <a:pt x="14545" y="8837"/>
                  </a:cubicBezTo>
                  <a:close/>
                  <a:moveTo>
                    <a:pt x="14230" y="9931"/>
                  </a:moveTo>
                  <a:cubicBezTo>
                    <a:pt x="15218" y="9931"/>
                    <a:pt x="16213" y="10471"/>
                    <a:pt x="16406" y="11373"/>
                  </a:cubicBezTo>
                  <a:cubicBezTo>
                    <a:pt x="16468" y="11657"/>
                    <a:pt x="16508" y="11947"/>
                    <a:pt x="16527" y="12241"/>
                  </a:cubicBezTo>
                  <a:cubicBezTo>
                    <a:pt x="16542" y="12484"/>
                    <a:pt x="16620" y="12542"/>
                    <a:pt x="16878" y="12542"/>
                  </a:cubicBezTo>
                  <a:cubicBezTo>
                    <a:pt x="17187" y="12542"/>
                    <a:pt x="17517" y="12609"/>
                    <a:pt x="17794" y="12739"/>
                  </a:cubicBezTo>
                  <a:cubicBezTo>
                    <a:pt x="18448" y="13047"/>
                    <a:pt x="18798" y="13638"/>
                    <a:pt x="18982" y="14302"/>
                  </a:cubicBezTo>
                  <a:cubicBezTo>
                    <a:pt x="19180" y="15019"/>
                    <a:pt x="19184" y="15734"/>
                    <a:pt x="18669" y="16420"/>
                  </a:cubicBezTo>
                  <a:cubicBezTo>
                    <a:pt x="18103" y="15565"/>
                    <a:pt x="17261" y="15207"/>
                    <a:pt x="16397" y="14866"/>
                  </a:cubicBezTo>
                  <a:cubicBezTo>
                    <a:pt x="15447" y="14489"/>
                    <a:pt x="14452" y="14337"/>
                    <a:pt x="13448" y="14263"/>
                  </a:cubicBezTo>
                  <a:cubicBezTo>
                    <a:pt x="13160" y="14241"/>
                    <a:pt x="12872" y="14226"/>
                    <a:pt x="12584" y="14226"/>
                  </a:cubicBezTo>
                  <a:cubicBezTo>
                    <a:pt x="11879" y="14226"/>
                    <a:pt x="11179" y="14314"/>
                    <a:pt x="10501" y="14595"/>
                  </a:cubicBezTo>
                  <a:lnTo>
                    <a:pt x="10499" y="14595"/>
                  </a:lnTo>
                  <a:cubicBezTo>
                    <a:pt x="9802" y="14885"/>
                    <a:pt x="9087" y="15128"/>
                    <a:pt x="8342" y="15407"/>
                  </a:cubicBezTo>
                  <a:cubicBezTo>
                    <a:pt x="8125" y="14696"/>
                    <a:pt x="8162" y="14114"/>
                    <a:pt x="8491" y="13568"/>
                  </a:cubicBezTo>
                  <a:cubicBezTo>
                    <a:pt x="8663" y="13280"/>
                    <a:pt x="8836" y="12984"/>
                    <a:pt x="9052" y="12728"/>
                  </a:cubicBezTo>
                  <a:cubicBezTo>
                    <a:pt x="9563" y="12121"/>
                    <a:pt x="10104" y="11543"/>
                    <a:pt x="10936" y="11543"/>
                  </a:cubicBezTo>
                  <a:cubicBezTo>
                    <a:pt x="11041" y="11543"/>
                    <a:pt x="11151" y="11552"/>
                    <a:pt x="11267" y="11572"/>
                  </a:cubicBezTo>
                  <a:cubicBezTo>
                    <a:pt x="11506" y="11613"/>
                    <a:pt x="11739" y="11693"/>
                    <a:pt x="12017" y="11767"/>
                  </a:cubicBezTo>
                  <a:cubicBezTo>
                    <a:pt x="12099" y="11161"/>
                    <a:pt x="12382" y="10708"/>
                    <a:pt x="12874" y="10346"/>
                  </a:cubicBezTo>
                  <a:cubicBezTo>
                    <a:pt x="13259" y="10062"/>
                    <a:pt x="13744" y="9931"/>
                    <a:pt x="14230" y="9931"/>
                  </a:cubicBezTo>
                  <a:close/>
                  <a:moveTo>
                    <a:pt x="23991" y="15511"/>
                  </a:moveTo>
                  <a:lnTo>
                    <a:pt x="23991" y="15511"/>
                  </a:lnTo>
                  <a:cubicBezTo>
                    <a:pt x="22773" y="16134"/>
                    <a:pt x="21494" y="16486"/>
                    <a:pt x="20134" y="16486"/>
                  </a:cubicBezTo>
                  <a:cubicBezTo>
                    <a:pt x="19903" y="16486"/>
                    <a:pt x="19669" y="16476"/>
                    <a:pt x="19433" y="16455"/>
                  </a:cubicBezTo>
                  <a:cubicBezTo>
                    <a:pt x="20877" y="15796"/>
                    <a:pt x="22434" y="15660"/>
                    <a:pt x="23991" y="15511"/>
                  </a:cubicBezTo>
                  <a:close/>
                  <a:moveTo>
                    <a:pt x="11783" y="15202"/>
                  </a:moveTo>
                  <a:cubicBezTo>
                    <a:pt x="14120" y="15202"/>
                    <a:pt x="16961" y="15733"/>
                    <a:pt x="18276" y="16593"/>
                  </a:cubicBezTo>
                  <a:cubicBezTo>
                    <a:pt x="18147" y="16570"/>
                    <a:pt x="18077" y="16569"/>
                    <a:pt x="18014" y="16546"/>
                  </a:cubicBezTo>
                  <a:cubicBezTo>
                    <a:pt x="17300" y="16278"/>
                    <a:pt x="16587" y="16133"/>
                    <a:pt x="15869" y="16133"/>
                  </a:cubicBezTo>
                  <a:cubicBezTo>
                    <a:pt x="15272" y="16133"/>
                    <a:pt x="14672" y="16233"/>
                    <a:pt x="14065" y="16446"/>
                  </a:cubicBezTo>
                  <a:cubicBezTo>
                    <a:pt x="13992" y="16472"/>
                    <a:pt x="13911" y="16482"/>
                    <a:pt x="13827" y="16482"/>
                  </a:cubicBezTo>
                  <a:cubicBezTo>
                    <a:pt x="13631" y="16482"/>
                    <a:pt x="13416" y="16425"/>
                    <a:pt x="13229" y="16373"/>
                  </a:cubicBezTo>
                  <a:cubicBezTo>
                    <a:pt x="12952" y="16295"/>
                    <a:pt x="12699" y="16128"/>
                    <a:pt x="12432" y="16007"/>
                  </a:cubicBezTo>
                  <a:cubicBezTo>
                    <a:pt x="11826" y="15735"/>
                    <a:pt x="11213" y="15534"/>
                    <a:pt x="10560" y="15534"/>
                  </a:cubicBezTo>
                  <a:cubicBezTo>
                    <a:pt x="10365" y="15534"/>
                    <a:pt x="10167" y="15552"/>
                    <a:pt x="9964" y="15591"/>
                  </a:cubicBezTo>
                  <a:cubicBezTo>
                    <a:pt x="9565" y="15669"/>
                    <a:pt x="9150" y="15669"/>
                    <a:pt x="8747" y="15704"/>
                  </a:cubicBezTo>
                  <a:cubicBezTo>
                    <a:pt x="9393" y="15358"/>
                    <a:pt x="10514" y="15202"/>
                    <a:pt x="11783" y="15202"/>
                  </a:cubicBezTo>
                  <a:close/>
                  <a:moveTo>
                    <a:pt x="15921" y="288"/>
                  </a:moveTo>
                  <a:cubicBezTo>
                    <a:pt x="16109" y="288"/>
                    <a:pt x="16298" y="312"/>
                    <a:pt x="16486" y="366"/>
                  </a:cubicBezTo>
                  <a:cubicBezTo>
                    <a:pt x="17612" y="689"/>
                    <a:pt x="18562" y="1269"/>
                    <a:pt x="18855" y="2523"/>
                  </a:cubicBezTo>
                  <a:cubicBezTo>
                    <a:pt x="18926" y="2831"/>
                    <a:pt x="19052" y="2932"/>
                    <a:pt x="19381" y="2939"/>
                  </a:cubicBezTo>
                  <a:cubicBezTo>
                    <a:pt x="20227" y="2958"/>
                    <a:pt x="21117" y="3591"/>
                    <a:pt x="21050" y="4702"/>
                  </a:cubicBezTo>
                  <a:cubicBezTo>
                    <a:pt x="21039" y="4886"/>
                    <a:pt x="21044" y="5074"/>
                    <a:pt x="21040" y="5254"/>
                  </a:cubicBezTo>
                  <a:cubicBezTo>
                    <a:pt x="22033" y="5448"/>
                    <a:pt x="22235" y="5754"/>
                    <a:pt x="22150" y="6810"/>
                  </a:cubicBezTo>
                  <a:cubicBezTo>
                    <a:pt x="22133" y="7030"/>
                    <a:pt x="22235" y="7156"/>
                    <a:pt x="22425" y="7156"/>
                  </a:cubicBezTo>
                  <a:cubicBezTo>
                    <a:pt x="22469" y="7156"/>
                    <a:pt x="22518" y="7149"/>
                    <a:pt x="22572" y="7135"/>
                  </a:cubicBezTo>
                  <a:cubicBezTo>
                    <a:pt x="22787" y="7079"/>
                    <a:pt x="22996" y="7051"/>
                    <a:pt x="23200" y="7051"/>
                  </a:cubicBezTo>
                  <a:cubicBezTo>
                    <a:pt x="23680" y="7051"/>
                    <a:pt x="24130" y="7207"/>
                    <a:pt x="24554" y="7521"/>
                  </a:cubicBezTo>
                  <a:cubicBezTo>
                    <a:pt x="24628" y="7577"/>
                    <a:pt x="24744" y="7600"/>
                    <a:pt x="24850" y="7600"/>
                  </a:cubicBezTo>
                  <a:cubicBezTo>
                    <a:pt x="24883" y="7600"/>
                    <a:pt x="24915" y="7598"/>
                    <a:pt x="24944" y="7594"/>
                  </a:cubicBezTo>
                  <a:cubicBezTo>
                    <a:pt x="24987" y="7587"/>
                    <a:pt x="25031" y="7584"/>
                    <a:pt x="25077" y="7584"/>
                  </a:cubicBezTo>
                  <a:cubicBezTo>
                    <a:pt x="25849" y="7584"/>
                    <a:pt x="27010" y="8490"/>
                    <a:pt x="26715" y="9407"/>
                  </a:cubicBezTo>
                  <a:cubicBezTo>
                    <a:pt x="26680" y="9517"/>
                    <a:pt x="26754" y="9705"/>
                    <a:pt x="26838" y="9799"/>
                  </a:cubicBezTo>
                  <a:cubicBezTo>
                    <a:pt x="27174" y="10180"/>
                    <a:pt x="27358" y="10602"/>
                    <a:pt x="27330" y="11117"/>
                  </a:cubicBezTo>
                  <a:cubicBezTo>
                    <a:pt x="27288" y="11880"/>
                    <a:pt x="26903" y="12468"/>
                    <a:pt x="26390" y="12995"/>
                  </a:cubicBezTo>
                  <a:cubicBezTo>
                    <a:pt x="26310" y="13077"/>
                    <a:pt x="26215" y="13220"/>
                    <a:pt x="26238" y="13307"/>
                  </a:cubicBezTo>
                  <a:cubicBezTo>
                    <a:pt x="26559" y="14515"/>
                    <a:pt x="25929" y="15361"/>
                    <a:pt x="25099" y="16043"/>
                  </a:cubicBezTo>
                  <a:cubicBezTo>
                    <a:pt x="24186" y="16793"/>
                    <a:pt x="23121" y="17180"/>
                    <a:pt x="21957" y="17180"/>
                  </a:cubicBezTo>
                  <a:cubicBezTo>
                    <a:pt x="21789" y="17180"/>
                    <a:pt x="21619" y="17172"/>
                    <a:pt x="21447" y="17156"/>
                  </a:cubicBezTo>
                  <a:cubicBezTo>
                    <a:pt x="20987" y="17113"/>
                    <a:pt x="20535" y="16998"/>
                    <a:pt x="20022" y="16905"/>
                  </a:cubicBezTo>
                  <a:cubicBezTo>
                    <a:pt x="20883" y="16743"/>
                    <a:pt x="21659" y="16613"/>
                    <a:pt x="22427" y="16448"/>
                  </a:cubicBezTo>
                  <a:cubicBezTo>
                    <a:pt x="24391" y="16026"/>
                    <a:pt x="25415" y="15110"/>
                    <a:pt x="25597" y="13036"/>
                  </a:cubicBezTo>
                  <a:cubicBezTo>
                    <a:pt x="25613" y="12843"/>
                    <a:pt x="25782" y="12622"/>
                    <a:pt x="25942" y="12492"/>
                  </a:cubicBezTo>
                  <a:cubicBezTo>
                    <a:pt x="26619" y="11942"/>
                    <a:pt x="26843" y="10662"/>
                    <a:pt x="26368" y="10024"/>
                  </a:cubicBezTo>
                  <a:cubicBezTo>
                    <a:pt x="26254" y="9866"/>
                    <a:pt x="26188" y="9679"/>
                    <a:pt x="26175" y="9485"/>
                  </a:cubicBezTo>
                  <a:cubicBezTo>
                    <a:pt x="26130" y="8703"/>
                    <a:pt x="25703" y="8159"/>
                    <a:pt x="24961" y="8030"/>
                  </a:cubicBezTo>
                  <a:cubicBezTo>
                    <a:pt x="24450" y="7941"/>
                    <a:pt x="23911" y="7962"/>
                    <a:pt x="23501" y="7558"/>
                  </a:cubicBezTo>
                  <a:cubicBezTo>
                    <a:pt x="23445" y="7503"/>
                    <a:pt x="23339" y="7479"/>
                    <a:pt x="23255" y="7477"/>
                  </a:cubicBezTo>
                  <a:cubicBezTo>
                    <a:pt x="22717" y="7462"/>
                    <a:pt x="22176" y="7460"/>
                    <a:pt x="21607" y="7453"/>
                  </a:cubicBezTo>
                  <a:cubicBezTo>
                    <a:pt x="21609" y="7302"/>
                    <a:pt x="21628" y="7066"/>
                    <a:pt x="21611" y="6834"/>
                  </a:cubicBezTo>
                  <a:cubicBezTo>
                    <a:pt x="21572" y="6326"/>
                    <a:pt x="21345" y="5925"/>
                    <a:pt x="20844" y="5762"/>
                  </a:cubicBezTo>
                  <a:cubicBezTo>
                    <a:pt x="20559" y="5669"/>
                    <a:pt x="20489" y="5531"/>
                    <a:pt x="20470" y="5236"/>
                  </a:cubicBezTo>
                  <a:cubicBezTo>
                    <a:pt x="20416" y="4353"/>
                    <a:pt x="19517" y="3491"/>
                    <a:pt x="18647" y="3456"/>
                  </a:cubicBezTo>
                  <a:cubicBezTo>
                    <a:pt x="18363" y="3445"/>
                    <a:pt x="18250" y="3363"/>
                    <a:pt x="18199" y="3062"/>
                  </a:cubicBezTo>
                  <a:cubicBezTo>
                    <a:pt x="18066" y="2259"/>
                    <a:pt x="17073" y="1472"/>
                    <a:pt x="16268" y="1472"/>
                  </a:cubicBezTo>
                  <a:cubicBezTo>
                    <a:pt x="16186" y="1472"/>
                    <a:pt x="16106" y="1480"/>
                    <a:pt x="16029" y="1497"/>
                  </a:cubicBezTo>
                  <a:cubicBezTo>
                    <a:pt x="15197" y="1683"/>
                    <a:pt x="14424" y="2001"/>
                    <a:pt x="14123" y="2895"/>
                  </a:cubicBezTo>
                  <a:cubicBezTo>
                    <a:pt x="13837" y="2866"/>
                    <a:pt x="13583" y="2797"/>
                    <a:pt x="13349" y="2797"/>
                  </a:cubicBezTo>
                  <a:cubicBezTo>
                    <a:pt x="13289" y="2797"/>
                    <a:pt x="13230" y="2802"/>
                    <a:pt x="13173" y="2813"/>
                  </a:cubicBezTo>
                  <a:cubicBezTo>
                    <a:pt x="12549" y="2934"/>
                    <a:pt x="12051" y="3285"/>
                    <a:pt x="11683" y="3822"/>
                  </a:cubicBezTo>
                  <a:cubicBezTo>
                    <a:pt x="11605" y="3935"/>
                    <a:pt x="11428" y="4024"/>
                    <a:pt x="11285" y="4045"/>
                  </a:cubicBezTo>
                  <a:cubicBezTo>
                    <a:pt x="10633" y="4138"/>
                    <a:pt x="10081" y="4396"/>
                    <a:pt x="9847" y="5035"/>
                  </a:cubicBezTo>
                  <a:cubicBezTo>
                    <a:pt x="9658" y="5552"/>
                    <a:pt x="9576" y="6107"/>
                    <a:pt x="9448" y="6635"/>
                  </a:cubicBezTo>
                  <a:cubicBezTo>
                    <a:pt x="9178" y="6392"/>
                    <a:pt x="8862" y="6255"/>
                    <a:pt x="8515" y="6255"/>
                  </a:cubicBezTo>
                  <a:cubicBezTo>
                    <a:pt x="8295" y="6255"/>
                    <a:pt x="8063" y="6310"/>
                    <a:pt x="7822" y="6427"/>
                  </a:cubicBezTo>
                  <a:cubicBezTo>
                    <a:pt x="7798" y="6438"/>
                    <a:pt x="7769" y="6442"/>
                    <a:pt x="7738" y="6442"/>
                  </a:cubicBezTo>
                  <a:cubicBezTo>
                    <a:pt x="7697" y="6442"/>
                    <a:pt x="7653" y="6435"/>
                    <a:pt x="7617" y="6425"/>
                  </a:cubicBezTo>
                  <a:cubicBezTo>
                    <a:pt x="7296" y="6338"/>
                    <a:pt x="7013" y="6292"/>
                    <a:pt x="6759" y="6292"/>
                  </a:cubicBezTo>
                  <a:cubicBezTo>
                    <a:pt x="6044" y="6292"/>
                    <a:pt x="5563" y="6654"/>
                    <a:pt x="5127" y="7473"/>
                  </a:cubicBezTo>
                  <a:cubicBezTo>
                    <a:pt x="4912" y="7411"/>
                    <a:pt x="4706" y="7381"/>
                    <a:pt x="4507" y="7381"/>
                  </a:cubicBezTo>
                  <a:cubicBezTo>
                    <a:pt x="3840" y="7381"/>
                    <a:pt x="3267" y="7715"/>
                    <a:pt x="2795" y="8263"/>
                  </a:cubicBezTo>
                  <a:cubicBezTo>
                    <a:pt x="2149" y="9011"/>
                    <a:pt x="2037" y="9855"/>
                    <a:pt x="2597" y="10704"/>
                  </a:cubicBezTo>
                  <a:cubicBezTo>
                    <a:pt x="2091" y="11377"/>
                    <a:pt x="2004" y="11819"/>
                    <a:pt x="2238" y="12581"/>
                  </a:cubicBezTo>
                  <a:cubicBezTo>
                    <a:pt x="2619" y="13811"/>
                    <a:pt x="3468" y="14666"/>
                    <a:pt x="4551" y="15272"/>
                  </a:cubicBezTo>
                  <a:cubicBezTo>
                    <a:pt x="5178" y="15621"/>
                    <a:pt x="5880" y="15831"/>
                    <a:pt x="6502" y="16084"/>
                  </a:cubicBezTo>
                  <a:cubicBezTo>
                    <a:pt x="6262" y="16168"/>
                    <a:pt x="5920" y="16204"/>
                    <a:pt x="5545" y="16204"/>
                  </a:cubicBezTo>
                  <a:cubicBezTo>
                    <a:pt x="4741" y="16204"/>
                    <a:pt x="3785" y="16040"/>
                    <a:pt x="3342" y="15838"/>
                  </a:cubicBezTo>
                  <a:cubicBezTo>
                    <a:pt x="2113" y="15279"/>
                    <a:pt x="1270" y="14394"/>
                    <a:pt x="1021" y="13012"/>
                  </a:cubicBezTo>
                  <a:cubicBezTo>
                    <a:pt x="844" y="12022"/>
                    <a:pt x="906" y="11111"/>
                    <a:pt x="1701" y="10379"/>
                  </a:cubicBezTo>
                  <a:cubicBezTo>
                    <a:pt x="1759" y="10327"/>
                    <a:pt x="1786" y="10240"/>
                    <a:pt x="1848" y="10139"/>
                  </a:cubicBezTo>
                  <a:cubicBezTo>
                    <a:pt x="1275" y="9861"/>
                    <a:pt x="1000" y="9398"/>
                    <a:pt x="1004" y="8802"/>
                  </a:cubicBezTo>
                  <a:cubicBezTo>
                    <a:pt x="1015" y="7232"/>
                    <a:pt x="2237" y="6469"/>
                    <a:pt x="3403" y="6469"/>
                  </a:cubicBezTo>
                  <a:cubicBezTo>
                    <a:pt x="3770" y="6469"/>
                    <a:pt x="4132" y="6544"/>
                    <a:pt x="4449" y="6694"/>
                  </a:cubicBezTo>
                  <a:cubicBezTo>
                    <a:pt x="4726" y="6826"/>
                    <a:pt x="4889" y="6904"/>
                    <a:pt x="5007" y="6904"/>
                  </a:cubicBezTo>
                  <a:cubicBezTo>
                    <a:pt x="5178" y="6904"/>
                    <a:pt x="5255" y="6741"/>
                    <a:pt x="5445" y="6341"/>
                  </a:cubicBezTo>
                  <a:cubicBezTo>
                    <a:pt x="5737" y="5728"/>
                    <a:pt x="6113" y="5433"/>
                    <a:pt x="6622" y="5433"/>
                  </a:cubicBezTo>
                  <a:cubicBezTo>
                    <a:pt x="6837" y="5433"/>
                    <a:pt x="7075" y="5486"/>
                    <a:pt x="7340" y="5589"/>
                  </a:cubicBezTo>
                  <a:cubicBezTo>
                    <a:pt x="7429" y="5623"/>
                    <a:pt x="7563" y="5674"/>
                    <a:pt x="7642" y="5674"/>
                  </a:cubicBezTo>
                  <a:cubicBezTo>
                    <a:pt x="7667" y="5674"/>
                    <a:pt x="7686" y="5669"/>
                    <a:pt x="7697" y="5658"/>
                  </a:cubicBezTo>
                  <a:cubicBezTo>
                    <a:pt x="7893" y="5464"/>
                    <a:pt x="8097" y="5400"/>
                    <a:pt x="8296" y="5400"/>
                  </a:cubicBezTo>
                  <a:cubicBezTo>
                    <a:pt x="8504" y="5400"/>
                    <a:pt x="8706" y="5469"/>
                    <a:pt x="8890" y="5529"/>
                  </a:cubicBezTo>
                  <a:cubicBezTo>
                    <a:pt x="9150" y="4961"/>
                    <a:pt x="9308" y="4346"/>
                    <a:pt x="9671" y="3892"/>
                  </a:cubicBezTo>
                  <a:cubicBezTo>
                    <a:pt x="9950" y="3542"/>
                    <a:pt x="10337" y="3329"/>
                    <a:pt x="10773" y="3329"/>
                  </a:cubicBezTo>
                  <a:cubicBezTo>
                    <a:pt x="10962" y="3329"/>
                    <a:pt x="11160" y="3369"/>
                    <a:pt x="11363" y="3456"/>
                  </a:cubicBezTo>
                  <a:cubicBezTo>
                    <a:pt x="11760" y="2455"/>
                    <a:pt x="12258" y="1967"/>
                    <a:pt x="12908" y="1967"/>
                  </a:cubicBezTo>
                  <a:cubicBezTo>
                    <a:pt x="13122" y="1967"/>
                    <a:pt x="13353" y="2020"/>
                    <a:pt x="13602" y="2125"/>
                  </a:cubicBezTo>
                  <a:cubicBezTo>
                    <a:pt x="13705" y="1466"/>
                    <a:pt x="13909" y="893"/>
                    <a:pt x="14604" y="602"/>
                  </a:cubicBezTo>
                  <a:cubicBezTo>
                    <a:pt x="15037" y="420"/>
                    <a:pt x="15478" y="288"/>
                    <a:pt x="15921" y="288"/>
                  </a:cubicBezTo>
                  <a:close/>
                  <a:moveTo>
                    <a:pt x="15920" y="1"/>
                  </a:moveTo>
                  <a:cubicBezTo>
                    <a:pt x="15851" y="1"/>
                    <a:pt x="15782" y="3"/>
                    <a:pt x="15713" y="7"/>
                  </a:cubicBezTo>
                  <a:cubicBezTo>
                    <a:pt x="14747" y="68"/>
                    <a:pt x="13816" y="332"/>
                    <a:pt x="13463" y="1438"/>
                  </a:cubicBezTo>
                  <a:cubicBezTo>
                    <a:pt x="13439" y="1516"/>
                    <a:pt x="13306" y="1613"/>
                    <a:pt x="13224" y="1613"/>
                  </a:cubicBezTo>
                  <a:cubicBezTo>
                    <a:pt x="13223" y="1613"/>
                    <a:pt x="13221" y="1612"/>
                    <a:pt x="13220" y="1612"/>
                  </a:cubicBezTo>
                  <a:cubicBezTo>
                    <a:pt x="13192" y="1611"/>
                    <a:pt x="13164" y="1611"/>
                    <a:pt x="13137" y="1611"/>
                  </a:cubicBezTo>
                  <a:cubicBezTo>
                    <a:pt x="12173" y="1611"/>
                    <a:pt x="11636" y="2213"/>
                    <a:pt x="11224" y="3000"/>
                  </a:cubicBezTo>
                  <a:cubicBezTo>
                    <a:pt x="11211" y="3025"/>
                    <a:pt x="11181" y="3039"/>
                    <a:pt x="11161" y="3060"/>
                  </a:cubicBezTo>
                  <a:cubicBezTo>
                    <a:pt x="11063" y="3052"/>
                    <a:pt x="10970" y="3047"/>
                    <a:pt x="10881" y="3047"/>
                  </a:cubicBezTo>
                  <a:cubicBezTo>
                    <a:pt x="9913" y="3047"/>
                    <a:pt x="9410" y="3557"/>
                    <a:pt x="8784" y="5037"/>
                  </a:cubicBezTo>
                  <a:cubicBezTo>
                    <a:pt x="8388" y="5126"/>
                    <a:pt x="8047" y="5208"/>
                    <a:pt x="7703" y="5279"/>
                  </a:cubicBezTo>
                  <a:cubicBezTo>
                    <a:pt x="7642" y="5292"/>
                    <a:pt x="7574" y="5306"/>
                    <a:pt x="7511" y="5306"/>
                  </a:cubicBezTo>
                  <a:cubicBezTo>
                    <a:pt x="7477" y="5306"/>
                    <a:pt x="7445" y="5302"/>
                    <a:pt x="7417" y="5292"/>
                  </a:cubicBezTo>
                  <a:cubicBezTo>
                    <a:pt x="7147" y="5189"/>
                    <a:pt x="6893" y="5140"/>
                    <a:pt x="6657" y="5140"/>
                  </a:cubicBezTo>
                  <a:cubicBezTo>
                    <a:pt x="5936" y="5140"/>
                    <a:pt x="5386" y="5596"/>
                    <a:pt x="5068" y="6345"/>
                  </a:cubicBezTo>
                  <a:cubicBezTo>
                    <a:pt x="5040" y="6410"/>
                    <a:pt x="4999" y="6470"/>
                    <a:pt x="4949" y="6562"/>
                  </a:cubicBezTo>
                  <a:cubicBezTo>
                    <a:pt x="4451" y="6308"/>
                    <a:pt x="3940" y="6168"/>
                    <a:pt x="3429" y="6168"/>
                  </a:cubicBezTo>
                  <a:cubicBezTo>
                    <a:pt x="3045" y="6168"/>
                    <a:pt x="2660" y="6247"/>
                    <a:pt x="2281" y="6416"/>
                  </a:cubicBezTo>
                  <a:cubicBezTo>
                    <a:pt x="1887" y="6588"/>
                    <a:pt x="1502" y="6912"/>
                    <a:pt x="1253" y="7267"/>
                  </a:cubicBezTo>
                  <a:cubicBezTo>
                    <a:pt x="536" y="8279"/>
                    <a:pt x="614" y="9300"/>
                    <a:pt x="1387" y="10199"/>
                  </a:cubicBezTo>
                  <a:cubicBezTo>
                    <a:pt x="1385" y="10227"/>
                    <a:pt x="1393" y="10262"/>
                    <a:pt x="1380" y="10284"/>
                  </a:cubicBezTo>
                  <a:cubicBezTo>
                    <a:pt x="1" y="12438"/>
                    <a:pt x="1013" y="15444"/>
                    <a:pt x="3470" y="16175"/>
                  </a:cubicBezTo>
                  <a:cubicBezTo>
                    <a:pt x="4401" y="16451"/>
                    <a:pt x="5441" y="16377"/>
                    <a:pt x="6434" y="16414"/>
                  </a:cubicBezTo>
                  <a:cubicBezTo>
                    <a:pt x="6477" y="16416"/>
                    <a:pt x="6520" y="16417"/>
                    <a:pt x="6563" y="16417"/>
                  </a:cubicBezTo>
                  <a:cubicBezTo>
                    <a:pt x="6998" y="16417"/>
                    <a:pt x="7438" y="16337"/>
                    <a:pt x="7874" y="16292"/>
                  </a:cubicBezTo>
                  <a:cubicBezTo>
                    <a:pt x="8006" y="16281"/>
                    <a:pt x="8134" y="16249"/>
                    <a:pt x="8255" y="16199"/>
                  </a:cubicBezTo>
                  <a:cubicBezTo>
                    <a:pt x="8804" y="15958"/>
                    <a:pt x="9488" y="15839"/>
                    <a:pt x="10184" y="15839"/>
                  </a:cubicBezTo>
                  <a:cubicBezTo>
                    <a:pt x="11061" y="15839"/>
                    <a:pt x="11958" y="16027"/>
                    <a:pt x="12632" y="16394"/>
                  </a:cubicBezTo>
                  <a:cubicBezTo>
                    <a:pt x="13037" y="16615"/>
                    <a:pt x="13433" y="16784"/>
                    <a:pt x="13868" y="16784"/>
                  </a:cubicBezTo>
                  <a:cubicBezTo>
                    <a:pt x="14081" y="16784"/>
                    <a:pt x="14304" y="16744"/>
                    <a:pt x="14541" y="16648"/>
                  </a:cubicBezTo>
                  <a:cubicBezTo>
                    <a:pt x="14954" y="16482"/>
                    <a:pt x="15367" y="16418"/>
                    <a:pt x="15781" y="16418"/>
                  </a:cubicBezTo>
                  <a:cubicBezTo>
                    <a:pt x="16432" y="16418"/>
                    <a:pt x="17086" y="16575"/>
                    <a:pt x="17753" y="16732"/>
                  </a:cubicBezTo>
                  <a:cubicBezTo>
                    <a:pt x="19152" y="17059"/>
                    <a:pt x="20601" y="17392"/>
                    <a:pt x="22022" y="17392"/>
                  </a:cubicBezTo>
                  <a:cubicBezTo>
                    <a:pt x="22110" y="17392"/>
                    <a:pt x="22197" y="17391"/>
                    <a:pt x="22284" y="17388"/>
                  </a:cubicBezTo>
                  <a:cubicBezTo>
                    <a:pt x="24170" y="17332"/>
                    <a:pt x="25742" y="16438"/>
                    <a:pt x="26490" y="14525"/>
                  </a:cubicBezTo>
                  <a:cubicBezTo>
                    <a:pt x="26542" y="14389"/>
                    <a:pt x="26650" y="14231"/>
                    <a:pt x="26620" y="14112"/>
                  </a:cubicBezTo>
                  <a:cubicBezTo>
                    <a:pt x="26429" y="13343"/>
                    <a:pt x="26931" y="12836"/>
                    <a:pt x="27271" y="12263"/>
                  </a:cubicBezTo>
                  <a:cubicBezTo>
                    <a:pt x="27760" y="11438"/>
                    <a:pt x="27828" y="10615"/>
                    <a:pt x="27247" y="9796"/>
                  </a:cubicBezTo>
                  <a:cubicBezTo>
                    <a:pt x="27157" y="9671"/>
                    <a:pt x="27072" y="9509"/>
                    <a:pt x="27072" y="9365"/>
                  </a:cubicBezTo>
                  <a:cubicBezTo>
                    <a:pt x="27072" y="8532"/>
                    <a:pt x="26581" y="7702"/>
                    <a:pt x="25790" y="7425"/>
                  </a:cubicBezTo>
                  <a:cubicBezTo>
                    <a:pt x="25004" y="7150"/>
                    <a:pt x="24188" y="6951"/>
                    <a:pt x="23378" y="6758"/>
                  </a:cubicBezTo>
                  <a:cubicBezTo>
                    <a:pt x="23266" y="6730"/>
                    <a:pt x="23150" y="6723"/>
                    <a:pt x="23030" y="6723"/>
                  </a:cubicBezTo>
                  <a:cubicBezTo>
                    <a:pt x="22865" y="6723"/>
                    <a:pt x="22694" y="6737"/>
                    <a:pt x="22517" y="6737"/>
                  </a:cubicBezTo>
                  <a:cubicBezTo>
                    <a:pt x="22506" y="6737"/>
                    <a:pt x="22494" y="6737"/>
                    <a:pt x="22482" y="6737"/>
                  </a:cubicBezTo>
                  <a:cubicBezTo>
                    <a:pt x="22542" y="5853"/>
                    <a:pt x="22191" y="5256"/>
                    <a:pt x="21299" y="5022"/>
                  </a:cubicBezTo>
                  <a:cubicBezTo>
                    <a:pt x="21289" y="4439"/>
                    <a:pt x="21306" y="3850"/>
                    <a:pt x="20881" y="3368"/>
                  </a:cubicBezTo>
                  <a:cubicBezTo>
                    <a:pt x="20533" y="2973"/>
                    <a:pt x="20119" y="2712"/>
                    <a:pt x="19597" y="2685"/>
                  </a:cubicBezTo>
                  <a:cubicBezTo>
                    <a:pt x="19303" y="2668"/>
                    <a:pt x="19169" y="2558"/>
                    <a:pt x="19060" y="2283"/>
                  </a:cubicBezTo>
                  <a:cubicBezTo>
                    <a:pt x="18507" y="894"/>
                    <a:pt x="17314" y="1"/>
                    <a:pt x="159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53" name="Google Shape;953;p8"/>
            <p:cNvGrpSpPr/>
            <p:nvPr/>
          </p:nvGrpSpPr>
          <p:grpSpPr>
            <a:xfrm>
              <a:off x="5701741" y="3836395"/>
              <a:ext cx="1289491" cy="821500"/>
              <a:chOff x="5701741" y="3836395"/>
              <a:chExt cx="1289491" cy="821500"/>
            </a:xfrm>
          </p:grpSpPr>
          <p:sp>
            <p:nvSpPr>
              <p:cNvPr id="954" name="Google Shape;954;p8"/>
              <p:cNvSpPr/>
              <p:nvPr/>
            </p:nvSpPr>
            <p:spPr>
              <a:xfrm>
                <a:off x="6137682" y="3911094"/>
                <a:ext cx="817658" cy="685475"/>
              </a:xfrm>
              <a:custGeom>
                <a:avLst/>
                <a:gdLst/>
                <a:ahLst/>
                <a:cxnLst/>
                <a:rect l="l" t="t" r="r" b="b"/>
                <a:pathLst>
                  <a:path w="16813" h="14095" extrusionOk="0">
                    <a:moveTo>
                      <a:pt x="6440" y="1"/>
                    </a:moveTo>
                    <a:cubicBezTo>
                      <a:pt x="5411" y="1"/>
                      <a:pt x="4652" y="607"/>
                      <a:pt x="4359" y="1758"/>
                    </a:cubicBezTo>
                    <a:cubicBezTo>
                      <a:pt x="4229" y="1634"/>
                      <a:pt x="4172" y="1550"/>
                      <a:pt x="4094" y="1509"/>
                    </a:cubicBezTo>
                    <a:cubicBezTo>
                      <a:pt x="3921" y="1421"/>
                      <a:pt x="3711" y="1254"/>
                      <a:pt x="3559" y="1254"/>
                    </a:cubicBezTo>
                    <a:cubicBezTo>
                      <a:pt x="3541" y="1254"/>
                      <a:pt x="3523" y="1256"/>
                      <a:pt x="3506" y="1262"/>
                    </a:cubicBezTo>
                    <a:cubicBezTo>
                      <a:pt x="2884" y="1472"/>
                      <a:pt x="2167" y="1609"/>
                      <a:pt x="2031" y="2449"/>
                    </a:cubicBezTo>
                    <a:cubicBezTo>
                      <a:pt x="2022" y="2507"/>
                      <a:pt x="1890" y="2589"/>
                      <a:pt x="1815" y="2589"/>
                    </a:cubicBezTo>
                    <a:cubicBezTo>
                      <a:pt x="1813" y="2589"/>
                      <a:pt x="1812" y="2589"/>
                      <a:pt x="1810" y="2589"/>
                    </a:cubicBezTo>
                    <a:cubicBezTo>
                      <a:pt x="1757" y="2585"/>
                      <a:pt x="1705" y="2584"/>
                      <a:pt x="1654" y="2584"/>
                    </a:cubicBezTo>
                    <a:cubicBezTo>
                      <a:pt x="667" y="2584"/>
                      <a:pt x="1" y="3210"/>
                      <a:pt x="11" y="4267"/>
                    </a:cubicBezTo>
                    <a:cubicBezTo>
                      <a:pt x="15" y="4763"/>
                      <a:pt x="145" y="5288"/>
                      <a:pt x="350" y="5742"/>
                    </a:cubicBezTo>
                    <a:cubicBezTo>
                      <a:pt x="773" y="6688"/>
                      <a:pt x="1284" y="7596"/>
                      <a:pt x="1775" y="8550"/>
                    </a:cubicBezTo>
                    <a:cubicBezTo>
                      <a:pt x="2057" y="8224"/>
                      <a:pt x="2193" y="7944"/>
                      <a:pt x="1988" y="7502"/>
                    </a:cubicBezTo>
                    <a:cubicBezTo>
                      <a:pt x="1602" y="6665"/>
                      <a:pt x="1299" y="5792"/>
                      <a:pt x="950" y="4939"/>
                    </a:cubicBezTo>
                    <a:cubicBezTo>
                      <a:pt x="840" y="4675"/>
                      <a:pt x="691" y="4426"/>
                      <a:pt x="561" y="4170"/>
                    </a:cubicBezTo>
                    <a:lnTo>
                      <a:pt x="639" y="4077"/>
                    </a:lnTo>
                    <a:cubicBezTo>
                      <a:pt x="732" y="4159"/>
                      <a:pt x="870" y="4222"/>
                      <a:pt x="911" y="4324"/>
                    </a:cubicBezTo>
                    <a:cubicBezTo>
                      <a:pt x="1371" y="5445"/>
                      <a:pt x="1817" y="6572"/>
                      <a:pt x="2267" y="7700"/>
                    </a:cubicBezTo>
                    <a:cubicBezTo>
                      <a:pt x="2843" y="7403"/>
                      <a:pt x="2910" y="7303"/>
                      <a:pt x="2728" y="6762"/>
                    </a:cubicBezTo>
                    <a:cubicBezTo>
                      <a:pt x="2397" y="5781"/>
                      <a:pt x="2037" y="4807"/>
                      <a:pt x="1695" y="3830"/>
                    </a:cubicBezTo>
                    <a:cubicBezTo>
                      <a:pt x="1659" y="3724"/>
                      <a:pt x="1673" y="3601"/>
                      <a:pt x="1663" y="3486"/>
                    </a:cubicBezTo>
                    <a:lnTo>
                      <a:pt x="1803" y="3460"/>
                    </a:lnTo>
                    <a:cubicBezTo>
                      <a:pt x="2018" y="4068"/>
                      <a:pt x="2236" y="4675"/>
                      <a:pt x="2449" y="5283"/>
                    </a:cubicBezTo>
                    <a:cubicBezTo>
                      <a:pt x="2661" y="5892"/>
                      <a:pt x="2867" y="6498"/>
                      <a:pt x="3075" y="7106"/>
                    </a:cubicBezTo>
                    <a:cubicBezTo>
                      <a:pt x="3705" y="6866"/>
                      <a:pt x="3722" y="6862"/>
                      <a:pt x="3583" y="6301"/>
                    </a:cubicBezTo>
                    <a:cubicBezTo>
                      <a:pt x="3300" y="5151"/>
                      <a:pt x="2995" y="4008"/>
                      <a:pt x="2711" y="2860"/>
                    </a:cubicBezTo>
                    <a:cubicBezTo>
                      <a:pt x="2691" y="2786"/>
                      <a:pt x="2754" y="2689"/>
                      <a:pt x="2778" y="2603"/>
                    </a:cubicBezTo>
                    <a:cubicBezTo>
                      <a:pt x="2847" y="2656"/>
                      <a:pt x="2966" y="2696"/>
                      <a:pt x="2981" y="2761"/>
                    </a:cubicBezTo>
                    <a:cubicBezTo>
                      <a:pt x="3284" y="4083"/>
                      <a:pt x="3575" y="5409"/>
                      <a:pt x="3873" y="6747"/>
                    </a:cubicBezTo>
                    <a:cubicBezTo>
                      <a:pt x="3940" y="6755"/>
                      <a:pt x="4001" y="6760"/>
                      <a:pt x="4058" y="6760"/>
                    </a:cubicBezTo>
                    <a:cubicBezTo>
                      <a:pt x="4325" y="6760"/>
                      <a:pt x="4470" y="6653"/>
                      <a:pt x="4484" y="6288"/>
                    </a:cubicBezTo>
                    <a:cubicBezTo>
                      <a:pt x="4525" y="5205"/>
                      <a:pt x="4614" y="4123"/>
                      <a:pt x="4686" y="3040"/>
                    </a:cubicBezTo>
                    <a:cubicBezTo>
                      <a:pt x="4690" y="2990"/>
                      <a:pt x="4720" y="2940"/>
                      <a:pt x="4811" y="2893"/>
                    </a:cubicBezTo>
                    <a:lnTo>
                      <a:pt x="4811" y="2893"/>
                    </a:lnTo>
                    <a:cubicBezTo>
                      <a:pt x="4870" y="4144"/>
                      <a:pt x="4751" y="5389"/>
                      <a:pt x="4720" y="6665"/>
                    </a:cubicBezTo>
                    <a:lnTo>
                      <a:pt x="5303" y="6799"/>
                    </a:lnTo>
                    <a:cubicBezTo>
                      <a:pt x="5530" y="5300"/>
                      <a:pt x="5753" y="3826"/>
                      <a:pt x="5987" y="2269"/>
                    </a:cubicBezTo>
                    <a:cubicBezTo>
                      <a:pt x="6054" y="2423"/>
                      <a:pt x="6182" y="2570"/>
                      <a:pt x="6162" y="2696"/>
                    </a:cubicBezTo>
                    <a:cubicBezTo>
                      <a:pt x="5950" y="4051"/>
                      <a:pt x="5716" y="5402"/>
                      <a:pt x="5485" y="6768"/>
                    </a:cubicBezTo>
                    <a:lnTo>
                      <a:pt x="6141" y="7030"/>
                    </a:lnTo>
                    <a:lnTo>
                      <a:pt x="7645" y="3113"/>
                    </a:lnTo>
                    <a:lnTo>
                      <a:pt x="7773" y="3137"/>
                    </a:lnTo>
                    <a:cubicBezTo>
                      <a:pt x="7771" y="3243"/>
                      <a:pt x="7799" y="3360"/>
                      <a:pt x="7763" y="3453"/>
                    </a:cubicBezTo>
                    <a:cubicBezTo>
                      <a:pt x="7327" y="4614"/>
                      <a:pt x="6890" y="5777"/>
                      <a:pt x="6431" y="6929"/>
                    </a:cubicBezTo>
                    <a:cubicBezTo>
                      <a:pt x="6245" y="7397"/>
                      <a:pt x="6728" y="7423"/>
                      <a:pt x="6886" y="7773"/>
                    </a:cubicBezTo>
                    <a:lnTo>
                      <a:pt x="8769" y="4053"/>
                    </a:lnTo>
                    <a:lnTo>
                      <a:pt x="8891" y="4062"/>
                    </a:lnTo>
                    <a:cubicBezTo>
                      <a:pt x="8877" y="4187"/>
                      <a:pt x="8897" y="4330"/>
                      <a:pt x="8845" y="4434"/>
                    </a:cubicBezTo>
                    <a:cubicBezTo>
                      <a:pt x="8289" y="5562"/>
                      <a:pt x="7702" y="6675"/>
                      <a:pt x="7182" y="7817"/>
                    </a:cubicBezTo>
                    <a:cubicBezTo>
                      <a:pt x="7109" y="7973"/>
                      <a:pt x="7351" y="8273"/>
                      <a:pt x="7490" y="8605"/>
                    </a:cubicBezTo>
                    <a:cubicBezTo>
                      <a:pt x="7823" y="8048"/>
                      <a:pt x="8081" y="7591"/>
                      <a:pt x="8360" y="7150"/>
                    </a:cubicBezTo>
                    <a:cubicBezTo>
                      <a:pt x="8639" y="6708"/>
                      <a:pt x="8940" y="6271"/>
                      <a:pt x="9233" y="5835"/>
                    </a:cubicBezTo>
                    <a:cubicBezTo>
                      <a:pt x="9492" y="5450"/>
                      <a:pt x="9750" y="5067"/>
                      <a:pt x="10010" y="4685"/>
                    </a:cubicBezTo>
                    <a:lnTo>
                      <a:pt x="10160" y="4796"/>
                    </a:lnTo>
                    <a:cubicBezTo>
                      <a:pt x="10079" y="4922"/>
                      <a:pt x="9995" y="5049"/>
                      <a:pt x="9915" y="5175"/>
                    </a:cubicBezTo>
                    <a:cubicBezTo>
                      <a:pt x="9211" y="6303"/>
                      <a:pt x="8479" y="7416"/>
                      <a:pt x="7823" y="8572"/>
                    </a:cubicBezTo>
                    <a:cubicBezTo>
                      <a:pt x="7676" y="8826"/>
                      <a:pt x="7793" y="9233"/>
                      <a:pt x="7788" y="9709"/>
                    </a:cubicBezTo>
                    <a:cubicBezTo>
                      <a:pt x="8897" y="8605"/>
                      <a:pt x="9625" y="7316"/>
                      <a:pt x="10885" y="6554"/>
                    </a:cubicBezTo>
                    <a:lnTo>
                      <a:pt x="10885" y="6554"/>
                    </a:lnTo>
                    <a:cubicBezTo>
                      <a:pt x="9895" y="7656"/>
                      <a:pt x="8904" y="8758"/>
                      <a:pt x="7886" y="9891"/>
                    </a:cubicBezTo>
                    <a:cubicBezTo>
                      <a:pt x="8112" y="9939"/>
                      <a:pt x="8274" y="9967"/>
                      <a:pt x="8408" y="9967"/>
                    </a:cubicBezTo>
                    <a:cubicBezTo>
                      <a:pt x="8684" y="9967"/>
                      <a:pt x="8845" y="9847"/>
                      <a:pt x="9209" y="9523"/>
                    </a:cubicBezTo>
                    <a:cubicBezTo>
                      <a:pt x="9999" y="8825"/>
                      <a:pt x="10792" y="8131"/>
                      <a:pt x="11692" y="7342"/>
                    </a:cubicBezTo>
                    <a:lnTo>
                      <a:pt x="11692" y="7342"/>
                    </a:lnTo>
                    <a:cubicBezTo>
                      <a:pt x="11651" y="7574"/>
                      <a:pt x="11671" y="7743"/>
                      <a:pt x="11602" y="7801"/>
                    </a:cubicBezTo>
                    <a:cubicBezTo>
                      <a:pt x="11166" y="8159"/>
                      <a:pt x="10694" y="8473"/>
                      <a:pt x="10265" y="8838"/>
                    </a:cubicBezTo>
                    <a:cubicBezTo>
                      <a:pt x="9783" y="9243"/>
                      <a:pt x="9332" y="9687"/>
                      <a:pt x="8830" y="10147"/>
                    </a:cubicBezTo>
                    <a:lnTo>
                      <a:pt x="9449" y="10636"/>
                    </a:lnTo>
                    <a:lnTo>
                      <a:pt x="12979" y="7821"/>
                    </a:lnTo>
                    <a:lnTo>
                      <a:pt x="13098" y="7894"/>
                    </a:lnTo>
                    <a:cubicBezTo>
                      <a:pt x="13039" y="7999"/>
                      <a:pt x="13003" y="8139"/>
                      <a:pt x="12912" y="8208"/>
                    </a:cubicBezTo>
                    <a:cubicBezTo>
                      <a:pt x="11818" y="9060"/>
                      <a:pt x="10712" y="9902"/>
                      <a:pt x="9584" y="10766"/>
                    </a:cubicBezTo>
                    <a:cubicBezTo>
                      <a:pt x="9818" y="11089"/>
                      <a:pt x="9923" y="11234"/>
                      <a:pt x="10066" y="11234"/>
                    </a:cubicBezTo>
                    <a:cubicBezTo>
                      <a:pt x="10170" y="11234"/>
                      <a:pt x="10295" y="11158"/>
                      <a:pt x="10504" y="11019"/>
                    </a:cubicBezTo>
                    <a:cubicBezTo>
                      <a:pt x="11504" y="10352"/>
                      <a:pt x="12481" y="9653"/>
                      <a:pt x="13468" y="8969"/>
                    </a:cubicBezTo>
                    <a:cubicBezTo>
                      <a:pt x="13592" y="8882"/>
                      <a:pt x="13719" y="8800"/>
                      <a:pt x="13845" y="8717"/>
                    </a:cubicBezTo>
                    <a:lnTo>
                      <a:pt x="13947" y="8819"/>
                    </a:lnTo>
                    <a:cubicBezTo>
                      <a:pt x="13879" y="8912"/>
                      <a:pt x="13825" y="9033"/>
                      <a:pt x="13732" y="9096"/>
                    </a:cubicBezTo>
                    <a:cubicBezTo>
                      <a:pt x="12743" y="9778"/>
                      <a:pt x="11747" y="10450"/>
                      <a:pt x="10753" y="11127"/>
                    </a:cubicBezTo>
                    <a:cubicBezTo>
                      <a:pt x="10692" y="11168"/>
                      <a:pt x="10642" y="11233"/>
                      <a:pt x="10575" y="11255"/>
                    </a:cubicBezTo>
                    <a:cubicBezTo>
                      <a:pt x="10060" y="11422"/>
                      <a:pt x="10116" y="11751"/>
                      <a:pt x="10335" y="12156"/>
                    </a:cubicBezTo>
                    <a:cubicBezTo>
                      <a:pt x="10419" y="12143"/>
                      <a:pt x="10523" y="12149"/>
                      <a:pt x="10608" y="12110"/>
                    </a:cubicBezTo>
                    <a:cubicBezTo>
                      <a:pt x="12009" y="11478"/>
                      <a:pt x="13407" y="10841"/>
                      <a:pt x="14808" y="10211"/>
                    </a:cubicBezTo>
                    <a:cubicBezTo>
                      <a:pt x="14850" y="10192"/>
                      <a:pt x="14897" y="10182"/>
                      <a:pt x="14947" y="10182"/>
                    </a:cubicBezTo>
                    <a:cubicBezTo>
                      <a:pt x="15022" y="10182"/>
                      <a:pt x="15102" y="10204"/>
                      <a:pt x="15179" y="10248"/>
                    </a:cubicBezTo>
                    <a:cubicBezTo>
                      <a:pt x="13750" y="10898"/>
                      <a:pt x="12336" y="11586"/>
                      <a:pt x="10885" y="12180"/>
                    </a:cubicBezTo>
                    <a:cubicBezTo>
                      <a:pt x="10292" y="12424"/>
                      <a:pt x="10242" y="12825"/>
                      <a:pt x="10227" y="13360"/>
                    </a:cubicBezTo>
                    <a:lnTo>
                      <a:pt x="13918" y="12260"/>
                    </a:lnTo>
                    <a:cubicBezTo>
                      <a:pt x="13934" y="12292"/>
                      <a:pt x="13949" y="12325"/>
                      <a:pt x="13962" y="12357"/>
                    </a:cubicBezTo>
                    <a:cubicBezTo>
                      <a:pt x="13836" y="12414"/>
                      <a:pt x="13711" y="12481"/>
                      <a:pt x="13581" y="12524"/>
                    </a:cubicBezTo>
                    <a:cubicBezTo>
                      <a:pt x="12554" y="12860"/>
                      <a:pt x="11528" y="13204"/>
                      <a:pt x="10491" y="13520"/>
                    </a:cubicBezTo>
                    <a:cubicBezTo>
                      <a:pt x="10185" y="13613"/>
                      <a:pt x="9995" y="13747"/>
                      <a:pt x="10012" y="14094"/>
                    </a:cubicBezTo>
                    <a:cubicBezTo>
                      <a:pt x="10618" y="13998"/>
                      <a:pt x="11231" y="13895"/>
                      <a:pt x="11844" y="13802"/>
                    </a:cubicBezTo>
                    <a:cubicBezTo>
                      <a:pt x="12732" y="13667"/>
                      <a:pt x="13620" y="13542"/>
                      <a:pt x="14509" y="13403"/>
                    </a:cubicBezTo>
                    <a:cubicBezTo>
                      <a:pt x="14581" y="13392"/>
                      <a:pt x="14663" y="13329"/>
                      <a:pt x="14709" y="13267"/>
                    </a:cubicBezTo>
                    <a:cubicBezTo>
                      <a:pt x="15224" y="12604"/>
                      <a:pt x="15592" y="11900"/>
                      <a:pt x="15399" y="11010"/>
                    </a:cubicBezTo>
                    <a:cubicBezTo>
                      <a:pt x="15374" y="10906"/>
                      <a:pt x="15525" y="10705"/>
                      <a:pt x="15646" y="10640"/>
                    </a:cubicBezTo>
                    <a:cubicBezTo>
                      <a:pt x="16326" y="10268"/>
                      <a:pt x="16813" y="9261"/>
                      <a:pt x="16417" y="8668"/>
                    </a:cubicBezTo>
                    <a:cubicBezTo>
                      <a:pt x="16110" y="8208"/>
                      <a:pt x="16073" y="7762"/>
                      <a:pt x="15989" y="7269"/>
                    </a:cubicBezTo>
                    <a:cubicBezTo>
                      <a:pt x="15900" y="6736"/>
                      <a:pt x="15408" y="6576"/>
                      <a:pt x="14940" y="6463"/>
                    </a:cubicBezTo>
                    <a:cubicBezTo>
                      <a:pt x="14820" y="6433"/>
                      <a:pt x="14695" y="6424"/>
                      <a:pt x="14569" y="6424"/>
                    </a:cubicBezTo>
                    <a:cubicBezTo>
                      <a:pt x="14532" y="6424"/>
                      <a:pt x="14495" y="6424"/>
                      <a:pt x="14458" y="6426"/>
                    </a:cubicBezTo>
                    <a:cubicBezTo>
                      <a:pt x="14436" y="6427"/>
                      <a:pt x="14415" y="6427"/>
                      <a:pt x="14393" y="6427"/>
                    </a:cubicBezTo>
                    <a:cubicBezTo>
                      <a:pt x="14139" y="6427"/>
                      <a:pt x="13947" y="6362"/>
                      <a:pt x="13713" y="6156"/>
                    </a:cubicBezTo>
                    <a:cubicBezTo>
                      <a:pt x="13472" y="5943"/>
                      <a:pt x="13196" y="5863"/>
                      <a:pt x="12908" y="5863"/>
                    </a:cubicBezTo>
                    <a:cubicBezTo>
                      <a:pt x="12625" y="5863"/>
                      <a:pt x="12331" y="5941"/>
                      <a:pt x="12048" y="6047"/>
                    </a:cubicBezTo>
                    <a:cubicBezTo>
                      <a:pt x="11877" y="6111"/>
                      <a:pt x="11762" y="6150"/>
                      <a:pt x="11685" y="6150"/>
                    </a:cubicBezTo>
                    <a:cubicBezTo>
                      <a:pt x="11545" y="6150"/>
                      <a:pt x="11533" y="6021"/>
                      <a:pt x="11541" y="5684"/>
                    </a:cubicBezTo>
                    <a:cubicBezTo>
                      <a:pt x="11547" y="5478"/>
                      <a:pt x="11558" y="5272"/>
                      <a:pt x="11554" y="5067"/>
                    </a:cubicBezTo>
                    <a:cubicBezTo>
                      <a:pt x="11543" y="4569"/>
                      <a:pt x="11194" y="4192"/>
                      <a:pt x="10694" y="4122"/>
                    </a:cubicBezTo>
                    <a:cubicBezTo>
                      <a:pt x="10595" y="4109"/>
                      <a:pt x="10497" y="4086"/>
                      <a:pt x="10398" y="4064"/>
                    </a:cubicBezTo>
                    <a:cubicBezTo>
                      <a:pt x="10387" y="4062"/>
                      <a:pt x="10378" y="4044"/>
                      <a:pt x="10369" y="4034"/>
                    </a:cubicBezTo>
                    <a:cubicBezTo>
                      <a:pt x="10493" y="2650"/>
                      <a:pt x="9798" y="1931"/>
                      <a:pt x="8250" y="1892"/>
                    </a:cubicBezTo>
                    <a:cubicBezTo>
                      <a:pt x="8185" y="836"/>
                      <a:pt x="7637" y="56"/>
                      <a:pt x="6572" y="4"/>
                    </a:cubicBezTo>
                    <a:cubicBezTo>
                      <a:pt x="6528" y="2"/>
                      <a:pt x="6483" y="1"/>
                      <a:pt x="644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8"/>
              <p:cNvSpPr/>
              <p:nvPr/>
            </p:nvSpPr>
            <p:spPr>
              <a:xfrm>
                <a:off x="5701741" y="3836395"/>
                <a:ext cx="1289491" cy="821500"/>
              </a:xfrm>
              <a:custGeom>
                <a:avLst/>
                <a:gdLst/>
                <a:ahLst/>
                <a:cxnLst/>
                <a:rect l="l" t="t" r="r" b="b"/>
                <a:pathLst>
                  <a:path w="26515" h="16892" extrusionOk="0">
                    <a:moveTo>
                      <a:pt x="15077" y="0"/>
                    </a:moveTo>
                    <a:cubicBezTo>
                      <a:pt x="14634" y="0"/>
                      <a:pt x="14193" y="132"/>
                      <a:pt x="13760" y="314"/>
                    </a:cubicBezTo>
                    <a:cubicBezTo>
                      <a:pt x="13067" y="605"/>
                      <a:pt x="12863" y="1178"/>
                      <a:pt x="12758" y="1837"/>
                    </a:cubicBezTo>
                    <a:cubicBezTo>
                      <a:pt x="12509" y="1732"/>
                      <a:pt x="12278" y="1679"/>
                      <a:pt x="12064" y="1679"/>
                    </a:cubicBezTo>
                    <a:cubicBezTo>
                      <a:pt x="11414" y="1679"/>
                      <a:pt x="10916" y="2167"/>
                      <a:pt x="10519" y="3168"/>
                    </a:cubicBezTo>
                    <a:cubicBezTo>
                      <a:pt x="10317" y="3081"/>
                      <a:pt x="10119" y="3041"/>
                      <a:pt x="9930" y="3041"/>
                    </a:cubicBezTo>
                    <a:cubicBezTo>
                      <a:pt x="9494" y="3041"/>
                      <a:pt x="9107" y="3254"/>
                      <a:pt x="8827" y="3604"/>
                    </a:cubicBezTo>
                    <a:cubicBezTo>
                      <a:pt x="8466" y="4058"/>
                      <a:pt x="8306" y="4673"/>
                      <a:pt x="8046" y="5241"/>
                    </a:cubicBezTo>
                    <a:cubicBezTo>
                      <a:pt x="7862" y="5181"/>
                      <a:pt x="7660" y="5112"/>
                      <a:pt x="7453" y="5112"/>
                    </a:cubicBezTo>
                    <a:cubicBezTo>
                      <a:pt x="7254" y="5112"/>
                      <a:pt x="7050" y="5176"/>
                      <a:pt x="6855" y="5370"/>
                    </a:cubicBezTo>
                    <a:cubicBezTo>
                      <a:pt x="6843" y="5381"/>
                      <a:pt x="6824" y="5386"/>
                      <a:pt x="6800" y="5386"/>
                    </a:cubicBezTo>
                    <a:cubicBezTo>
                      <a:pt x="6720" y="5386"/>
                      <a:pt x="6587" y="5335"/>
                      <a:pt x="6498" y="5301"/>
                    </a:cubicBezTo>
                    <a:cubicBezTo>
                      <a:pt x="6232" y="5198"/>
                      <a:pt x="5994" y="5145"/>
                      <a:pt x="5779" y="5145"/>
                    </a:cubicBezTo>
                    <a:cubicBezTo>
                      <a:pt x="5269" y="5145"/>
                      <a:pt x="4893" y="5440"/>
                      <a:pt x="4601" y="6053"/>
                    </a:cubicBezTo>
                    <a:cubicBezTo>
                      <a:pt x="4411" y="6453"/>
                      <a:pt x="4334" y="6616"/>
                      <a:pt x="4163" y="6616"/>
                    </a:cubicBezTo>
                    <a:cubicBezTo>
                      <a:pt x="4045" y="6616"/>
                      <a:pt x="3882" y="6538"/>
                      <a:pt x="3605" y="6406"/>
                    </a:cubicBezTo>
                    <a:cubicBezTo>
                      <a:pt x="3288" y="6256"/>
                      <a:pt x="2927" y="6181"/>
                      <a:pt x="2559" y="6181"/>
                    </a:cubicBezTo>
                    <a:cubicBezTo>
                      <a:pt x="1393" y="6181"/>
                      <a:pt x="172" y="6944"/>
                      <a:pt x="160" y="8514"/>
                    </a:cubicBezTo>
                    <a:cubicBezTo>
                      <a:pt x="157" y="9110"/>
                      <a:pt x="433" y="9573"/>
                      <a:pt x="1004" y="9851"/>
                    </a:cubicBezTo>
                    <a:cubicBezTo>
                      <a:pt x="944" y="9952"/>
                      <a:pt x="917" y="10039"/>
                      <a:pt x="857" y="10091"/>
                    </a:cubicBezTo>
                    <a:cubicBezTo>
                      <a:pt x="62" y="10823"/>
                      <a:pt x="1" y="11734"/>
                      <a:pt x="179" y="12724"/>
                    </a:cubicBezTo>
                    <a:cubicBezTo>
                      <a:pt x="426" y="14106"/>
                      <a:pt x="1270" y="14991"/>
                      <a:pt x="2498" y="15550"/>
                    </a:cubicBezTo>
                    <a:cubicBezTo>
                      <a:pt x="2941" y="15752"/>
                      <a:pt x="3897" y="15916"/>
                      <a:pt x="4701" y="15916"/>
                    </a:cubicBezTo>
                    <a:cubicBezTo>
                      <a:pt x="5077" y="15916"/>
                      <a:pt x="5419" y="15880"/>
                      <a:pt x="5660" y="15796"/>
                    </a:cubicBezTo>
                    <a:cubicBezTo>
                      <a:pt x="5038" y="15543"/>
                      <a:pt x="4334" y="15333"/>
                      <a:pt x="3709" y="14984"/>
                    </a:cubicBezTo>
                    <a:cubicBezTo>
                      <a:pt x="2624" y="14378"/>
                      <a:pt x="1775" y="13523"/>
                      <a:pt x="1396" y="12293"/>
                    </a:cubicBezTo>
                    <a:cubicBezTo>
                      <a:pt x="1160" y="11531"/>
                      <a:pt x="1247" y="11089"/>
                      <a:pt x="1755" y="10416"/>
                    </a:cubicBezTo>
                    <a:cubicBezTo>
                      <a:pt x="1193" y="9567"/>
                      <a:pt x="1305" y="8723"/>
                      <a:pt x="1952" y="7975"/>
                    </a:cubicBezTo>
                    <a:cubicBezTo>
                      <a:pt x="2423" y="7427"/>
                      <a:pt x="2996" y="7093"/>
                      <a:pt x="3664" y="7093"/>
                    </a:cubicBezTo>
                    <a:cubicBezTo>
                      <a:pt x="3862" y="7093"/>
                      <a:pt x="4069" y="7123"/>
                      <a:pt x="4284" y="7185"/>
                    </a:cubicBezTo>
                    <a:cubicBezTo>
                      <a:pt x="4720" y="6366"/>
                      <a:pt x="5200" y="6004"/>
                      <a:pt x="5915" y="6004"/>
                    </a:cubicBezTo>
                    <a:cubicBezTo>
                      <a:pt x="6169" y="6004"/>
                      <a:pt x="6452" y="6050"/>
                      <a:pt x="6773" y="6137"/>
                    </a:cubicBezTo>
                    <a:cubicBezTo>
                      <a:pt x="6811" y="6147"/>
                      <a:pt x="6854" y="6154"/>
                      <a:pt x="6895" y="6154"/>
                    </a:cubicBezTo>
                    <a:cubicBezTo>
                      <a:pt x="6925" y="6154"/>
                      <a:pt x="6954" y="6150"/>
                      <a:pt x="6978" y="6139"/>
                    </a:cubicBezTo>
                    <a:cubicBezTo>
                      <a:pt x="7219" y="6022"/>
                      <a:pt x="7452" y="5967"/>
                      <a:pt x="7671" y="5967"/>
                    </a:cubicBezTo>
                    <a:cubicBezTo>
                      <a:pt x="8019" y="5967"/>
                      <a:pt x="8335" y="6104"/>
                      <a:pt x="8604" y="6347"/>
                    </a:cubicBezTo>
                    <a:cubicBezTo>
                      <a:pt x="8732" y="5819"/>
                      <a:pt x="8816" y="5264"/>
                      <a:pt x="9003" y="4749"/>
                    </a:cubicBezTo>
                    <a:cubicBezTo>
                      <a:pt x="9237" y="4108"/>
                      <a:pt x="9791" y="3850"/>
                      <a:pt x="10441" y="3757"/>
                    </a:cubicBezTo>
                    <a:cubicBezTo>
                      <a:pt x="10584" y="3736"/>
                      <a:pt x="10763" y="3647"/>
                      <a:pt x="10841" y="3534"/>
                    </a:cubicBezTo>
                    <a:cubicBezTo>
                      <a:pt x="11207" y="2997"/>
                      <a:pt x="11705" y="2646"/>
                      <a:pt x="12329" y="2525"/>
                    </a:cubicBezTo>
                    <a:cubicBezTo>
                      <a:pt x="12389" y="2513"/>
                      <a:pt x="12449" y="2508"/>
                      <a:pt x="12511" y="2508"/>
                    </a:cubicBezTo>
                    <a:cubicBezTo>
                      <a:pt x="12746" y="2508"/>
                      <a:pt x="12999" y="2577"/>
                      <a:pt x="13281" y="2607"/>
                    </a:cubicBezTo>
                    <a:cubicBezTo>
                      <a:pt x="13582" y="1713"/>
                      <a:pt x="14355" y="1395"/>
                      <a:pt x="15185" y="1209"/>
                    </a:cubicBezTo>
                    <a:cubicBezTo>
                      <a:pt x="15262" y="1192"/>
                      <a:pt x="15342" y="1184"/>
                      <a:pt x="15424" y="1184"/>
                    </a:cubicBezTo>
                    <a:cubicBezTo>
                      <a:pt x="16229" y="1184"/>
                      <a:pt x="17222" y="1971"/>
                      <a:pt x="17357" y="2774"/>
                    </a:cubicBezTo>
                    <a:cubicBezTo>
                      <a:pt x="17408" y="3075"/>
                      <a:pt x="17519" y="3157"/>
                      <a:pt x="17803" y="3168"/>
                    </a:cubicBezTo>
                    <a:cubicBezTo>
                      <a:pt x="18675" y="3203"/>
                      <a:pt x="19572" y="4065"/>
                      <a:pt x="19628" y="4948"/>
                    </a:cubicBezTo>
                    <a:cubicBezTo>
                      <a:pt x="19645" y="5243"/>
                      <a:pt x="19715" y="5381"/>
                      <a:pt x="20002" y="5474"/>
                    </a:cubicBezTo>
                    <a:cubicBezTo>
                      <a:pt x="20501" y="5637"/>
                      <a:pt x="20728" y="6038"/>
                      <a:pt x="20767" y="6546"/>
                    </a:cubicBezTo>
                    <a:cubicBezTo>
                      <a:pt x="20786" y="6778"/>
                      <a:pt x="20765" y="7014"/>
                      <a:pt x="20763" y="7165"/>
                    </a:cubicBezTo>
                    <a:cubicBezTo>
                      <a:pt x="21332" y="7172"/>
                      <a:pt x="21873" y="7176"/>
                      <a:pt x="22412" y="7189"/>
                    </a:cubicBezTo>
                    <a:cubicBezTo>
                      <a:pt x="22495" y="7191"/>
                      <a:pt x="22601" y="7215"/>
                      <a:pt x="22657" y="7270"/>
                    </a:cubicBezTo>
                    <a:cubicBezTo>
                      <a:pt x="23069" y="7674"/>
                      <a:pt x="23608" y="7653"/>
                      <a:pt x="24119" y="7742"/>
                    </a:cubicBezTo>
                    <a:cubicBezTo>
                      <a:pt x="24861" y="7871"/>
                      <a:pt x="25286" y="8415"/>
                      <a:pt x="25333" y="9197"/>
                    </a:cubicBezTo>
                    <a:cubicBezTo>
                      <a:pt x="25346" y="9392"/>
                      <a:pt x="25412" y="9578"/>
                      <a:pt x="25524" y="9736"/>
                    </a:cubicBezTo>
                    <a:cubicBezTo>
                      <a:pt x="26000" y="10374"/>
                      <a:pt x="25775" y="11654"/>
                      <a:pt x="25098" y="12204"/>
                    </a:cubicBezTo>
                    <a:cubicBezTo>
                      <a:pt x="24939" y="12334"/>
                      <a:pt x="24770" y="12555"/>
                      <a:pt x="24753" y="12748"/>
                    </a:cubicBezTo>
                    <a:cubicBezTo>
                      <a:pt x="24571" y="14824"/>
                      <a:pt x="23547" y="15738"/>
                      <a:pt x="21585" y="16160"/>
                    </a:cubicBezTo>
                    <a:cubicBezTo>
                      <a:pt x="20815" y="16325"/>
                      <a:pt x="20041" y="16455"/>
                      <a:pt x="19178" y="16617"/>
                    </a:cubicBezTo>
                    <a:cubicBezTo>
                      <a:pt x="19691" y="16710"/>
                      <a:pt x="20145" y="16825"/>
                      <a:pt x="20604" y="16868"/>
                    </a:cubicBezTo>
                    <a:cubicBezTo>
                      <a:pt x="20775" y="16884"/>
                      <a:pt x="20945" y="16892"/>
                      <a:pt x="21113" y="16892"/>
                    </a:cubicBezTo>
                    <a:cubicBezTo>
                      <a:pt x="22278" y="16892"/>
                      <a:pt x="23342" y="16505"/>
                      <a:pt x="24255" y="15755"/>
                    </a:cubicBezTo>
                    <a:cubicBezTo>
                      <a:pt x="25087" y="15073"/>
                      <a:pt x="25715" y="14227"/>
                      <a:pt x="25394" y="13019"/>
                    </a:cubicBezTo>
                    <a:cubicBezTo>
                      <a:pt x="25372" y="12932"/>
                      <a:pt x="25468" y="12789"/>
                      <a:pt x="25546" y="12709"/>
                    </a:cubicBezTo>
                    <a:cubicBezTo>
                      <a:pt x="26059" y="12180"/>
                      <a:pt x="26444" y="11594"/>
                      <a:pt x="26486" y="10831"/>
                    </a:cubicBezTo>
                    <a:cubicBezTo>
                      <a:pt x="26514" y="10316"/>
                      <a:pt x="26330" y="9892"/>
                      <a:pt x="25996" y="9511"/>
                    </a:cubicBezTo>
                    <a:cubicBezTo>
                      <a:pt x="25910" y="9417"/>
                      <a:pt x="25838" y="9229"/>
                      <a:pt x="25873" y="9119"/>
                    </a:cubicBezTo>
                    <a:cubicBezTo>
                      <a:pt x="26166" y="8202"/>
                      <a:pt x="25005" y="7296"/>
                      <a:pt x="24235" y="7296"/>
                    </a:cubicBezTo>
                    <a:cubicBezTo>
                      <a:pt x="24189" y="7296"/>
                      <a:pt x="24145" y="7299"/>
                      <a:pt x="24102" y="7306"/>
                    </a:cubicBezTo>
                    <a:cubicBezTo>
                      <a:pt x="24072" y="7310"/>
                      <a:pt x="24040" y="7312"/>
                      <a:pt x="24006" y="7312"/>
                    </a:cubicBezTo>
                    <a:cubicBezTo>
                      <a:pt x="23900" y="7312"/>
                      <a:pt x="23784" y="7289"/>
                      <a:pt x="23710" y="7235"/>
                    </a:cubicBezTo>
                    <a:cubicBezTo>
                      <a:pt x="23287" y="6919"/>
                      <a:pt x="22837" y="6763"/>
                      <a:pt x="22356" y="6763"/>
                    </a:cubicBezTo>
                    <a:cubicBezTo>
                      <a:pt x="22153" y="6763"/>
                      <a:pt x="21944" y="6791"/>
                      <a:pt x="21730" y="6847"/>
                    </a:cubicBezTo>
                    <a:cubicBezTo>
                      <a:pt x="21676" y="6861"/>
                      <a:pt x="21627" y="6868"/>
                      <a:pt x="21582" y="6868"/>
                    </a:cubicBezTo>
                    <a:cubicBezTo>
                      <a:pt x="21391" y="6868"/>
                      <a:pt x="21290" y="6742"/>
                      <a:pt x="21308" y="6522"/>
                    </a:cubicBezTo>
                    <a:cubicBezTo>
                      <a:pt x="21393" y="5466"/>
                      <a:pt x="21189" y="5160"/>
                      <a:pt x="20198" y="4966"/>
                    </a:cubicBezTo>
                    <a:cubicBezTo>
                      <a:pt x="20200" y="4786"/>
                      <a:pt x="20195" y="4600"/>
                      <a:pt x="20206" y="4414"/>
                    </a:cubicBezTo>
                    <a:cubicBezTo>
                      <a:pt x="20273" y="3305"/>
                      <a:pt x="19383" y="2670"/>
                      <a:pt x="18537" y="2651"/>
                    </a:cubicBezTo>
                    <a:cubicBezTo>
                      <a:pt x="18208" y="2644"/>
                      <a:pt x="18084" y="2543"/>
                      <a:pt x="18011" y="2235"/>
                    </a:cubicBezTo>
                    <a:cubicBezTo>
                      <a:pt x="17718" y="981"/>
                      <a:pt x="16770" y="401"/>
                      <a:pt x="15642" y="78"/>
                    </a:cubicBezTo>
                    <a:cubicBezTo>
                      <a:pt x="15454" y="24"/>
                      <a:pt x="15265" y="0"/>
                      <a:pt x="15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8"/>
              <p:cNvSpPr/>
              <p:nvPr/>
            </p:nvSpPr>
            <p:spPr>
              <a:xfrm>
                <a:off x="5767978" y="4140786"/>
                <a:ext cx="450142" cy="457924"/>
              </a:xfrm>
              <a:custGeom>
                <a:avLst/>
                <a:gdLst/>
                <a:ahLst/>
                <a:cxnLst/>
                <a:rect l="l" t="t" r="r" b="b"/>
                <a:pathLst>
                  <a:path w="9256" h="9416" extrusionOk="0">
                    <a:moveTo>
                      <a:pt x="6249" y="1"/>
                    </a:moveTo>
                    <a:cubicBezTo>
                      <a:pt x="6026" y="1"/>
                      <a:pt x="5825" y="114"/>
                      <a:pt x="5696" y="385"/>
                    </a:cubicBezTo>
                    <a:cubicBezTo>
                      <a:pt x="5252" y="178"/>
                      <a:pt x="4853" y="75"/>
                      <a:pt x="4509" y="75"/>
                    </a:cubicBezTo>
                    <a:cubicBezTo>
                      <a:pt x="3823" y="75"/>
                      <a:pt x="3356" y="484"/>
                      <a:pt x="3189" y="1286"/>
                    </a:cubicBezTo>
                    <a:cubicBezTo>
                      <a:pt x="2877" y="1193"/>
                      <a:pt x="2585" y="1146"/>
                      <a:pt x="2314" y="1146"/>
                    </a:cubicBezTo>
                    <a:cubicBezTo>
                      <a:pt x="1453" y="1146"/>
                      <a:pt x="804" y="1621"/>
                      <a:pt x="413" y="2593"/>
                    </a:cubicBezTo>
                    <a:cubicBezTo>
                      <a:pt x="173" y="3185"/>
                      <a:pt x="316" y="3711"/>
                      <a:pt x="831" y="4098"/>
                    </a:cubicBezTo>
                    <a:cubicBezTo>
                      <a:pt x="824" y="4146"/>
                      <a:pt x="831" y="4187"/>
                      <a:pt x="816" y="4202"/>
                    </a:cubicBezTo>
                    <a:cubicBezTo>
                      <a:pt x="93" y="4902"/>
                      <a:pt x="1" y="5387"/>
                      <a:pt x="422" y="6316"/>
                    </a:cubicBezTo>
                    <a:cubicBezTo>
                      <a:pt x="1013" y="7608"/>
                      <a:pt x="2054" y="8407"/>
                      <a:pt x="3343" y="8890"/>
                    </a:cubicBezTo>
                    <a:cubicBezTo>
                      <a:pt x="3966" y="9124"/>
                      <a:pt x="4631" y="9256"/>
                      <a:pt x="5285" y="9403"/>
                    </a:cubicBezTo>
                    <a:cubicBezTo>
                      <a:pt x="5326" y="9412"/>
                      <a:pt x="5368" y="9416"/>
                      <a:pt x="5412" y="9416"/>
                    </a:cubicBezTo>
                    <a:cubicBezTo>
                      <a:pt x="5564" y="9416"/>
                      <a:pt x="5738" y="9371"/>
                      <a:pt x="5956" y="9351"/>
                    </a:cubicBezTo>
                    <a:cubicBezTo>
                      <a:pt x="5792" y="9089"/>
                      <a:pt x="5681" y="8907"/>
                      <a:pt x="5577" y="8739"/>
                    </a:cubicBezTo>
                    <a:lnTo>
                      <a:pt x="3938" y="8962"/>
                    </a:lnTo>
                    <a:lnTo>
                      <a:pt x="3908" y="8791"/>
                    </a:lnTo>
                    <a:lnTo>
                      <a:pt x="5348" y="8496"/>
                    </a:lnTo>
                    <a:lnTo>
                      <a:pt x="5109" y="8000"/>
                    </a:lnTo>
                    <a:lnTo>
                      <a:pt x="2570" y="7561"/>
                    </a:lnTo>
                    <a:lnTo>
                      <a:pt x="2593" y="7400"/>
                    </a:lnTo>
                    <a:cubicBezTo>
                      <a:pt x="2983" y="7446"/>
                      <a:pt x="3373" y="7489"/>
                      <a:pt x="3763" y="7543"/>
                    </a:cubicBezTo>
                    <a:cubicBezTo>
                      <a:pt x="4165" y="7599"/>
                      <a:pt x="4564" y="7667"/>
                      <a:pt x="4971" y="7732"/>
                    </a:cubicBezTo>
                    <a:cubicBezTo>
                      <a:pt x="5094" y="7335"/>
                      <a:pt x="5079" y="7134"/>
                      <a:pt x="4625" y="7052"/>
                    </a:cubicBezTo>
                    <a:cubicBezTo>
                      <a:pt x="3763" y="6900"/>
                      <a:pt x="2916" y="6664"/>
                      <a:pt x="2063" y="6459"/>
                    </a:cubicBezTo>
                    <a:cubicBezTo>
                      <a:pt x="1946" y="6432"/>
                      <a:pt x="1835" y="6381"/>
                      <a:pt x="1721" y="6341"/>
                    </a:cubicBezTo>
                    <a:cubicBezTo>
                      <a:pt x="1734" y="6287"/>
                      <a:pt x="1747" y="6233"/>
                      <a:pt x="1760" y="6181"/>
                    </a:cubicBezTo>
                    <a:lnTo>
                      <a:pt x="4986" y="6891"/>
                    </a:lnTo>
                    <a:cubicBezTo>
                      <a:pt x="5267" y="6497"/>
                      <a:pt x="5096" y="6326"/>
                      <a:pt x="4707" y="6155"/>
                    </a:cubicBezTo>
                    <a:cubicBezTo>
                      <a:pt x="3708" y="5716"/>
                      <a:pt x="2730" y="5233"/>
                      <a:pt x="1743" y="4767"/>
                    </a:cubicBezTo>
                    <a:cubicBezTo>
                      <a:pt x="1760" y="4724"/>
                      <a:pt x="1779" y="4681"/>
                      <a:pt x="1796" y="4637"/>
                    </a:cubicBezTo>
                    <a:lnTo>
                      <a:pt x="5203" y="6155"/>
                    </a:lnTo>
                    <a:cubicBezTo>
                      <a:pt x="5296" y="5935"/>
                      <a:pt x="5369" y="5765"/>
                      <a:pt x="5458" y="5551"/>
                    </a:cubicBezTo>
                    <a:cubicBezTo>
                      <a:pt x="4315" y="4997"/>
                      <a:pt x="3256" y="4332"/>
                      <a:pt x="2046" y="3932"/>
                    </a:cubicBezTo>
                    <a:lnTo>
                      <a:pt x="2169" y="3708"/>
                    </a:lnTo>
                    <a:lnTo>
                      <a:pt x="5605" y="5341"/>
                    </a:lnTo>
                    <a:lnTo>
                      <a:pt x="6112" y="4754"/>
                    </a:lnTo>
                    <a:cubicBezTo>
                      <a:pt x="5688" y="4406"/>
                      <a:pt x="5224" y="4016"/>
                      <a:pt x="4750" y="3639"/>
                    </a:cubicBezTo>
                    <a:cubicBezTo>
                      <a:pt x="4371" y="3340"/>
                      <a:pt x="3971" y="3063"/>
                      <a:pt x="3596" y="2760"/>
                    </a:cubicBezTo>
                    <a:cubicBezTo>
                      <a:pt x="3512" y="2693"/>
                      <a:pt x="3485" y="2556"/>
                      <a:pt x="3431" y="2450"/>
                    </a:cubicBezTo>
                    <a:lnTo>
                      <a:pt x="3431" y="2450"/>
                    </a:lnTo>
                    <a:cubicBezTo>
                      <a:pt x="3535" y="2481"/>
                      <a:pt x="3661" y="2487"/>
                      <a:pt x="3741" y="2548"/>
                    </a:cubicBezTo>
                    <a:cubicBezTo>
                      <a:pt x="4570" y="3200"/>
                      <a:pt x="5382" y="3877"/>
                      <a:pt x="6227" y="4508"/>
                    </a:cubicBezTo>
                    <a:cubicBezTo>
                      <a:pt x="6269" y="4540"/>
                      <a:pt x="6326" y="4551"/>
                      <a:pt x="6393" y="4551"/>
                    </a:cubicBezTo>
                    <a:cubicBezTo>
                      <a:pt x="6526" y="4551"/>
                      <a:pt x="6697" y="4508"/>
                      <a:pt x="6853" y="4503"/>
                    </a:cubicBezTo>
                    <a:lnTo>
                      <a:pt x="3875" y="893"/>
                    </a:lnTo>
                    <a:lnTo>
                      <a:pt x="3934" y="814"/>
                    </a:lnTo>
                    <a:cubicBezTo>
                      <a:pt x="4053" y="913"/>
                      <a:pt x="4191" y="995"/>
                      <a:pt x="4287" y="1110"/>
                    </a:cubicBezTo>
                    <a:cubicBezTo>
                      <a:pt x="4815" y="1740"/>
                      <a:pt x="5328" y="2381"/>
                      <a:pt x="5859" y="3007"/>
                    </a:cubicBezTo>
                    <a:cubicBezTo>
                      <a:pt x="6125" y="3319"/>
                      <a:pt x="6435" y="3594"/>
                      <a:pt x="6699" y="3908"/>
                    </a:cubicBezTo>
                    <a:cubicBezTo>
                      <a:pt x="6871" y="4113"/>
                      <a:pt x="7046" y="4221"/>
                      <a:pt x="7233" y="4221"/>
                    </a:cubicBezTo>
                    <a:cubicBezTo>
                      <a:pt x="7383" y="4221"/>
                      <a:pt x="7540" y="4153"/>
                      <a:pt x="7710" y="4012"/>
                    </a:cubicBezTo>
                    <a:cubicBezTo>
                      <a:pt x="7232" y="3185"/>
                      <a:pt x="6755" y="2357"/>
                      <a:pt x="6277" y="1526"/>
                    </a:cubicBezTo>
                    <a:cubicBezTo>
                      <a:pt x="6296" y="1491"/>
                      <a:pt x="6316" y="1457"/>
                      <a:pt x="6337" y="1424"/>
                    </a:cubicBezTo>
                    <a:cubicBezTo>
                      <a:pt x="6426" y="1493"/>
                      <a:pt x="6547" y="1541"/>
                      <a:pt x="6601" y="1630"/>
                    </a:cubicBezTo>
                    <a:cubicBezTo>
                      <a:pt x="6993" y="2281"/>
                      <a:pt x="7366" y="2944"/>
                      <a:pt x="7755" y="3598"/>
                    </a:cubicBezTo>
                    <a:cubicBezTo>
                      <a:pt x="7879" y="3809"/>
                      <a:pt x="8033" y="3942"/>
                      <a:pt x="8262" y="3942"/>
                    </a:cubicBezTo>
                    <a:cubicBezTo>
                      <a:pt x="8329" y="3942"/>
                      <a:pt x="8403" y="3931"/>
                      <a:pt x="8485" y="3906"/>
                    </a:cubicBezTo>
                    <a:cubicBezTo>
                      <a:pt x="8528" y="3894"/>
                      <a:pt x="8574" y="3888"/>
                      <a:pt x="8623" y="3888"/>
                    </a:cubicBezTo>
                    <a:cubicBezTo>
                      <a:pt x="8786" y="3888"/>
                      <a:pt x="8986" y="3946"/>
                      <a:pt x="9256" y="3973"/>
                    </a:cubicBezTo>
                    <a:cubicBezTo>
                      <a:pt x="8611" y="2821"/>
                      <a:pt x="8037" y="1742"/>
                      <a:pt x="7402" y="699"/>
                    </a:cubicBezTo>
                    <a:cubicBezTo>
                      <a:pt x="7238" y="432"/>
                      <a:pt x="6909" y="227"/>
                      <a:pt x="6614" y="90"/>
                    </a:cubicBezTo>
                    <a:cubicBezTo>
                      <a:pt x="6491" y="33"/>
                      <a:pt x="6367" y="1"/>
                      <a:pt x="62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8"/>
              <p:cNvSpPr/>
              <p:nvPr/>
            </p:nvSpPr>
            <p:spPr>
              <a:xfrm>
                <a:off x="6055883" y="4305358"/>
                <a:ext cx="537924" cy="315576"/>
              </a:xfrm>
              <a:custGeom>
                <a:avLst/>
                <a:gdLst/>
                <a:ahLst/>
                <a:cxnLst/>
                <a:rect l="l" t="t" r="r" b="b"/>
                <a:pathLst>
                  <a:path w="11061" h="6489" extrusionOk="0">
                    <a:moveTo>
                      <a:pt x="6106" y="0"/>
                    </a:moveTo>
                    <a:cubicBezTo>
                      <a:pt x="5620" y="0"/>
                      <a:pt x="5135" y="131"/>
                      <a:pt x="4750" y="415"/>
                    </a:cubicBezTo>
                    <a:cubicBezTo>
                      <a:pt x="4258" y="777"/>
                      <a:pt x="3973" y="1230"/>
                      <a:pt x="3893" y="1836"/>
                    </a:cubicBezTo>
                    <a:cubicBezTo>
                      <a:pt x="3615" y="1762"/>
                      <a:pt x="3382" y="1682"/>
                      <a:pt x="3141" y="1641"/>
                    </a:cubicBezTo>
                    <a:cubicBezTo>
                      <a:pt x="3026" y="1621"/>
                      <a:pt x="2916" y="1612"/>
                      <a:pt x="2810" y="1612"/>
                    </a:cubicBezTo>
                    <a:cubicBezTo>
                      <a:pt x="1978" y="1612"/>
                      <a:pt x="1439" y="2190"/>
                      <a:pt x="928" y="2797"/>
                    </a:cubicBezTo>
                    <a:cubicBezTo>
                      <a:pt x="712" y="3053"/>
                      <a:pt x="539" y="3349"/>
                      <a:pt x="365" y="3637"/>
                    </a:cubicBezTo>
                    <a:cubicBezTo>
                      <a:pt x="38" y="4181"/>
                      <a:pt x="1" y="4763"/>
                      <a:pt x="218" y="5474"/>
                    </a:cubicBezTo>
                    <a:cubicBezTo>
                      <a:pt x="963" y="5196"/>
                      <a:pt x="1678" y="4954"/>
                      <a:pt x="2375" y="4664"/>
                    </a:cubicBezTo>
                    <a:cubicBezTo>
                      <a:pt x="3054" y="4383"/>
                      <a:pt x="3753" y="4295"/>
                      <a:pt x="4459" y="4295"/>
                    </a:cubicBezTo>
                    <a:cubicBezTo>
                      <a:pt x="4746" y="4295"/>
                      <a:pt x="5034" y="4310"/>
                      <a:pt x="5322" y="4332"/>
                    </a:cubicBezTo>
                    <a:cubicBezTo>
                      <a:pt x="6328" y="4406"/>
                      <a:pt x="7322" y="4558"/>
                      <a:pt x="8273" y="4935"/>
                    </a:cubicBezTo>
                    <a:cubicBezTo>
                      <a:pt x="9135" y="5276"/>
                      <a:pt x="9977" y="5634"/>
                      <a:pt x="10544" y="6489"/>
                    </a:cubicBezTo>
                    <a:cubicBezTo>
                      <a:pt x="11060" y="5803"/>
                      <a:pt x="11055" y="5088"/>
                      <a:pt x="10858" y="4371"/>
                    </a:cubicBezTo>
                    <a:cubicBezTo>
                      <a:pt x="10674" y="3707"/>
                      <a:pt x="10323" y="3116"/>
                      <a:pt x="9670" y="2808"/>
                    </a:cubicBezTo>
                    <a:cubicBezTo>
                      <a:pt x="9393" y="2678"/>
                      <a:pt x="9061" y="2611"/>
                      <a:pt x="8754" y="2611"/>
                    </a:cubicBezTo>
                    <a:cubicBezTo>
                      <a:pt x="8496" y="2611"/>
                      <a:pt x="8418" y="2553"/>
                      <a:pt x="8401" y="2310"/>
                    </a:cubicBezTo>
                    <a:cubicBezTo>
                      <a:pt x="8383" y="2016"/>
                      <a:pt x="8342" y="1726"/>
                      <a:pt x="8282" y="1442"/>
                    </a:cubicBezTo>
                    <a:cubicBezTo>
                      <a:pt x="8089" y="540"/>
                      <a:pt x="7094" y="0"/>
                      <a:pt x="610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8"/>
              <p:cNvSpPr/>
              <p:nvPr/>
            </p:nvSpPr>
            <p:spPr>
              <a:xfrm>
                <a:off x="6010168" y="4252154"/>
                <a:ext cx="634508" cy="365279"/>
              </a:xfrm>
              <a:custGeom>
                <a:avLst/>
                <a:gdLst/>
                <a:ahLst/>
                <a:cxnLst/>
                <a:rect l="l" t="t" r="r" b="b"/>
                <a:pathLst>
                  <a:path w="13047" h="7511" extrusionOk="0">
                    <a:moveTo>
                      <a:pt x="7359" y="0"/>
                    </a:moveTo>
                    <a:cubicBezTo>
                      <a:pt x="7331" y="0"/>
                      <a:pt x="7303" y="1"/>
                      <a:pt x="7275" y="2"/>
                    </a:cubicBezTo>
                    <a:cubicBezTo>
                      <a:pt x="6015" y="41"/>
                      <a:pt x="5159" y="680"/>
                      <a:pt x="4640" y="1804"/>
                    </a:cubicBezTo>
                    <a:cubicBezTo>
                      <a:pt x="4592" y="1912"/>
                      <a:pt x="4549" y="2021"/>
                      <a:pt x="4501" y="2127"/>
                    </a:cubicBezTo>
                    <a:cubicBezTo>
                      <a:pt x="4490" y="2152"/>
                      <a:pt x="4464" y="2170"/>
                      <a:pt x="4402" y="2241"/>
                    </a:cubicBezTo>
                    <a:cubicBezTo>
                      <a:pt x="4137" y="1998"/>
                      <a:pt x="3862" y="1913"/>
                      <a:pt x="3583" y="1913"/>
                    </a:cubicBezTo>
                    <a:cubicBezTo>
                      <a:pt x="3210" y="1913"/>
                      <a:pt x="2829" y="2064"/>
                      <a:pt x="2451" y="2189"/>
                    </a:cubicBezTo>
                    <a:cubicBezTo>
                      <a:pt x="1771" y="2412"/>
                      <a:pt x="1156" y="2768"/>
                      <a:pt x="775" y="3395"/>
                    </a:cubicBezTo>
                    <a:cubicBezTo>
                      <a:pt x="331" y="4129"/>
                      <a:pt x="0" y="5504"/>
                      <a:pt x="714" y="6122"/>
                    </a:cubicBezTo>
                    <a:cubicBezTo>
                      <a:pt x="718" y="5885"/>
                      <a:pt x="680" y="5663"/>
                      <a:pt x="729" y="5463"/>
                    </a:cubicBezTo>
                    <a:cubicBezTo>
                      <a:pt x="1054" y="4132"/>
                      <a:pt x="1857" y="3140"/>
                      <a:pt x="3061" y="2545"/>
                    </a:cubicBezTo>
                    <a:cubicBezTo>
                      <a:pt x="3340" y="2408"/>
                      <a:pt x="3683" y="2402"/>
                      <a:pt x="4040" y="2402"/>
                    </a:cubicBezTo>
                    <a:cubicBezTo>
                      <a:pt x="4076" y="2402"/>
                      <a:pt x="4113" y="2402"/>
                      <a:pt x="4149" y="2402"/>
                    </a:cubicBezTo>
                    <a:cubicBezTo>
                      <a:pt x="4309" y="2402"/>
                      <a:pt x="4470" y="2401"/>
                      <a:pt x="4629" y="2388"/>
                    </a:cubicBezTo>
                    <a:cubicBezTo>
                      <a:pt x="4994" y="1489"/>
                      <a:pt x="5917" y="792"/>
                      <a:pt x="6864" y="792"/>
                    </a:cubicBezTo>
                    <a:cubicBezTo>
                      <a:pt x="6960" y="792"/>
                      <a:pt x="7055" y="799"/>
                      <a:pt x="7150" y="814"/>
                    </a:cubicBezTo>
                    <a:cubicBezTo>
                      <a:pt x="8869" y="1076"/>
                      <a:pt x="9427" y="1644"/>
                      <a:pt x="9655" y="3348"/>
                    </a:cubicBezTo>
                    <a:cubicBezTo>
                      <a:pt x="11525" y="3525"/>
                      <a:pt x="12435" y="5145"/>
                      <a:pt x="11937" y="7510"/>
                    </a:cubicBezTo>
                    <a:cubicBezTo>
                      <a:pt x="13046" y="6024"/>
                      <a:pt x="12885" y="4424"/>
                      <a:pt x="11402" y="3458"/>
                    </a:cubicBezTo>
                    <a:cubicBezTo>
                      <a:pt x="11136" y="3285"/>
                      <a:pt x="10739" y="3283"/>
                      <a:pt x="10398" y="3263"/>
                    </a:cubicBezTo>
                    <a:cubicBezTo>
                      <a:pt x="10174" y="3248"/>
                      <a:pt x="10073" y="3220"/>
                      <a:pt x="10096" y="2971"/>
                    </a:cubicBezTo>
                    <a:cubicBezTo>
                      <a:pt x="10240" y="1391"/>
                      <a:pt x="8949" y="0"/>
                      <a:pt x="73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8"/>
              <p:cNvSpPr/>
              <p:nvPr/>
            </p:nvSpPr>
            <p:spPr>
              <a:xfrm>
                <a:off x="6086083" y="4561700"/>
                <a:ext cx="463516" cy="67648"/>
              </a:xfrm>
              <a:custGeom>
                <a:avLst/>
                <a:gdLst/>
                <a:ahLst/>
                <a:cxnLst/>
                <a:rect l="l" t="t" r="r" b="b"/>
                <a:pathLst>
                  <a:path w="9531" h="1391" extrusionOk="0">
                    <a:moveTo>
                      <a:pt x="3033" y="0"/>
                    </a:moveTo>
                    <a:cubicBezTo>
                      <a:pt x="1764" y="0"/>
                      <a:pt x="645" y="157"/>
                      <a:pt x="0" y="502"/>
                    </a:cubicBezTo>
                    <a:cubicBezTo>
                      <a:pt x="407" y="467"/>
                      <a:pt x="820" y="467"/>
                      <a:pt x="1217" y="389"/>
                    </a:cubicBezTo>
                    <a:cubicBezTo>
                      <a:pt x="1420" y="350"/>
                      <a:pt x="1618" y="332"/>
                      <a:pt x="1813" y="332"/>
                    </a:cubicBezTo>
                    <a:cubicBezTo>
                      <a:pt x="2467" y="332"/>
                      <a:pt x="3081" y="533"/>
                      <a:pt x="3687" y="805"/>
                    </a:cubicBezTo>
                    <a:cubicBezTo>
                      <a:pt x="3954" y="926"/>
                      <a:pt x="4207" y="1093"/>
                      <a:pt x="4484" y="1171"/>
                    </a:cubicBezTo>
                    <a:cubicBezTo>
                      <a:pt x="4671" y="1223"/>
                      <a:pt x="4886" y="1280"/>
                      <a:pt x="5082" y="1280"/>
                    </a:cubicBezTo>
                    <a:cubicBezTo>
                      <a:pt x="5166" y="1280"/>
                      <a:pt x="5247" y="1270"/>
                      <a:pt x="5320" y="1244"/>
                    </a:cubicBezTo>
                    <a:cubicBezTo>
                      <a:pt x="5927" y="1032"/>
                      <a:pt x="6527" y="932"/>
                      <a:pt x="7125" y="932"/>
                    </a:cubicBezTo>
                    <a:cubicBezTo>
                      <a:pt x="7843" y="932"/>
                      <a:pt x="8556" y="1076"/>
                      <a:pt x="9269" y="1344"/>
                    </a:cubicBezTo>
                    <a:cubicBezTo>
                      <a:pt x="9332" y="1367"/>
                      <a:pt x="9402" y="1368"/>
                      <a:pt x="9531" y="1391"/>
                    </a:cubicBezTo>
                    <a:cubicBezTo>
                      <a:pt x="8214" y="532"/>
                      <a:pt x="5370" y="0"/>
                      <a:pt x="30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8"/>
              <p:cNvSpPr/>
              <p:nvPr/>
            </p:nvSpPr>
            <p:spPr>
              <a:xfrm>
                <a:off x="6176686" y="4527803"/>
                <a:ext cx="364160" cy="81216"/>
              </a:xfrm>
              <a:custGeom>
                <a:avLst/>
                <a:gdLst/>
                <a:ahLst/>
                <a:cxnLst/>
                <a:rect l="l" t="t" r="r" b="b"/>
                <a:pathLst>
                  <a:path w="7488" h="1670" extrusionOk="0">
                    <a:moveTo>
                      <a:pt x="2129" y="1"/>
                    </a:moveTo>
                    <a:cubicBezTo>
                      <a:pt x="1280" y="1"/>
                      <a:pt x="516" y="125"/>
                      <a:pt x="1" y="408"/>
                    </a:cubicBezTo>
                    <a:cubicBezTo>
                      <a:pt x="284" y="398"/>
                      <a:pt x="566" y="392"/>
                      <a:pt x="846" y="392"/>
                    </a:cubicBezTo>
                    <a:cubicBezTo>
                      <a:pt x="3149" y="392"/>
                      <a:pt x="5342" y="752"/>
                      <a:pt x="7487" y="1670"/>
                    </a:cubicBezTo>
                    <a:cubicBezTo>
                      <a:pt x="6698" y="716"/>
                      <a:pt x="4166" y="1"/>
                      <a:pt x="21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61" name="Google Shape;961;p8"/>
            <p:cNvSpPr/>
            <p:nvPr/>
          </p:nvSpPr>
          <p:spPr>
            <a:xfrm>
              <a:off x="6605868" y="4576727"/>
              <a:ext cx="221716" cy="47465"/>
            </a:xfrm>
            <a:custGeom>
              <a:avLst/>
              <a:gdLst/>
              <a:ahLst/>
              <a:cxnLst/>
              <a:rect l="l" t="t" r="r" b="b"/>
              <a:pathLst>
                <a:path w="4559" h="976" extrusionOk="0">
                  <a:moveTo>
                    <a:pt x="4558" y="0"/>
                  </a:moveTo>
                  <a:cubicBezTo>
                    <a:pt x="3003" y="149"/>
                    <a:pt x="1444" y="285"/>
                    <a:pt x="0" y="944"/>
                  </a:cubicBezTo>
                  <a:cubicBezTo>
                    <a:pt x="236" y="965"/>
                    <a:pt x="470" y="975"/>
                    <a:pt x="701" y="975"/>
                  </a:cubicBezTo>
                  <a:cubicBezTo>
                    <a:pt x="2061" y="975"/>
                    <a:pt x="3340" y="623"/>
                    <a:pt x="45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2" name="Google Shape;962;p8"/>
          <p:cNvGrpSpPr/>
          <p:nvPr/>
        </p:nvGrpSpPr>
        <p:grpSpPr>
          <a:xfrm>
            <a:off x="8209367" y="2428878"/>
            <a:ext cx="943254" cy="916706"/>
            <a:chOff x="1010950" y="3470825"/>
            <a:chExt cx="429025" cy="416950"/>
          </a:xfrm>
        </p:grpSpPr>
        <p:sp>
          <p:nvSpPr>
            <p:cNvPr id="963" name="Google Shape;963;p8"/>
            <p:cNvSpPr/>
            <p:nvPr/>
          </p:nvSpPr>
          <p:spPr>
            <a:xfrm>
              <a:off x="1010950" y="3470825"/>
              <a:ext cx="429025" cy="416950"/>
            </a:xfrm>
            <a:custGeom>
              <a:avLst/>
              <a:gdLst/>
              <a:ahLst/>
              <a:cxnLst/>
              <a:rect l="l" t="t" r="r" b="b"/>
              <a:pathLst>
                <a:path w="17161" h="16678" extrusionOk="0">
                  <a:moveTo>
                    <a:pt x="7384" y="199"/>
                  </a:moveTo>
                  <a:cubicBezTo>
                    <a:pt x="7775" y="199"/>
                    <a:pt x="8120" y="391"/>
                    <a:pt x="8383" y="715"/>
                  </a:cubicBezTo>
                  <a:cubicBezTo>
                    <a:pt x="8541" y="912"/>
                    <a:pt x="8619" y="1187"/>
                    <a:pt x="8684" y="1439"/>
                  </a:cubicBezTo>
                  <a:cubicBezTo>
                    <a:pt x="8720" y="1579"/>
                    <a:pt x="8711" y="1679"/>
                    <a:pt x="8856" y="1679"/>
                  </a:cubicBezTo>
                  <a:cubicBezTo>
                    <a:pt x="8881" y="1679"/>
                    <a:pt x="8911" y="1676"/>
                    <a:pt x="8946" y="1670"/>
                  </a:cubicBezTo>
                  <a:cubicBezTo>
                    <a:pt x="8975" y="1664"/>
                    <a:pt x="9005" y="1662"/>
                    <a:pt x="9035" y="1662"/>
                  </a:cubicBezTo>
                  <a:cubicBezTo>
                    <a:pt x="9378" y="1662"/>
                    <a:pt x="9779" y="2002"/>
                    <a:pt x="9951" y="2417"/>
                  </a:cubicBezTo>
                  <a:lnTo>
                    <a:pt x="9542" y="2621"/>
                  </a:lnTo>
                  <a:lnTo>
                    <a:pt x="8576" y="2157"/>
                  </a:lnTo>
                  <a:lnTo>
                    <a:pt x="8515" y="2242"/>
                  </a:lnTo>
                  <a:cubicBezTo>
                    <a:pt x="8485" y="2121"/>
                    <a:pt x="8467" y="1995"/>
                    <a:pt x="8424" y="1876"/>
                  </a:cubicBezTo>
                  <a:cubicBezTo>
                    <a:pt x="8236" y="1344"/>
                    <a:pt x="7800" y="1054"/>
                    <a:pt x="7201" y="1054"/>
                  </a:cubicBezTo>
                  <a:cubicBezTo>
                    <a:pt x="7179" y="1054"/>
                    <a:pt x="7157" y="1054"/>
                    <a:pt x="7134" y="1055"/>
                  </a:cubicBezTo>
                  <a:cubicBezTo>
                    <a:pt x="6701" y="1070"/>
                    <a:pt x="6304" y="1428"/>
                    <a:pt x="6170" y="1969"/>
                  </a:cubicBezTo>
                  <a:cubicBezTo>
                    <a:pt x="6114" y="2192"/>
                    <a:pt x="6016" y="2320"/>
                    <a:pt x="5815" y="2448"/>
                  </a:cubicBezTo>
                  <a:cubicBezTo>
                    <a:pt x="5415" y="2701"/>
                    <a:pt x="5397" y="3140"/>
                    <a:pt x="5412" y="3545"/>
                  </a:cubicBezTo>
                  <a:lnTo>
                    <a:pt x="4906" y="4019"/>
                  </a:lnTo>
                  <a:cubicBezTo>
                    <a:pt x="4854" y="3842"/>
                    <a:pt x="4784" y="3684"/>
                    <a:pt x="4765" y="3521"/>
                  </a:cubicBezTo>
                  <a:cubicBezTo>
                    <a:pt x="4717" y="3080"/>
                    <a:pt x="4609" y="2554"/>
                    <a:pt x="5079" y="2322"/>
                  </a:cubicBezTo>
                  <a:cubicBezTo>
                    <a:pt x="5499" y="2114"/>
                    <a:pt x="5564" y="1841"/>
                    <a:pt x="5651" y="1439"/>
                  </a:cubicBezTo>
                  <a:cubicBezTo>
                    <a:pt x="5806" y="730"/>
                    <a:pt x="6408" y="412"/>
                    <a:pt x="7054" y="243"/>
                  </a:cubicBezTo>
                  <a:cubicBezTo>
                    <a:pt x="7167" y="213"/>
                    <a:pt x="7277" y="199"/>
                    <a:pt x="7384" y="199"/>
                  </a:cubicBezTo>
                  <a:close/>
                  <a:moveTo>
                    <a:pt x="7268" y="1259"/>
                  </a:moveTo>
                  <a:cubicBezTo>
                    <a:pt x="7668" y="1259"/>
                    <a:pt x="8068" y="1528"/>
                    <a:pt x="8205" y="1923"/>
                  </a:cubicBezTo>
                  <a:cubicBezTo>
                    <a:pt x="8245" y="2040"/>
                    <a:pt x="8268" y="2181"/>
                    <a:pt x="8244" y="2300"/>
                  </a:cubicBezTo>
                  <a:cubicBezTo>
                    <a:pt x="8208" y="2466"/>
                    <a:pt x="8213" y="2555"/>
                    <a:pt x="8308" y="2555"/>
                  </a:cubicBezTo>
                  <a:cubicBezTo>
                    <a:pt x="8348" y="2555"/>
                    <a:pt x="8403" y="2540"/>
                    <a:pt x="8478" y="2508"/>
                  </a:cubicBezTo>
                  <a:cubicBezTo>
                    <a:pt x="8583" y="2463"/>
                    <a:pt x="8676" y="2440"/>
                    <a:pt x="8759" y="2440"/>
                  </a:cubicBezTo>
                  <a:cubicBezTo>
                    <a:pt x="8947" y="2440"/>
                    <a:pt x="9089" y="2556"/>
                    <a:pt x="9232" y="2801"/>
                  </a:cubicBezTo>
                  <a:cubicBezTo>
                    <a:pt x="8755" y="3314"/>
                    <a:pt x="8755" y="3314"/>
                    <a:pt x="8543" y="4141"/>
                  </a:cubicBezTo>
                  <a:lnTo>
                    <a:pt x="7727" y="4570"/>
                  </a:lnTo>
                  <a:cubicBezTo>
                    <a:pt x="7229" y="4141"/>
                    <a:pt x="6815" y="3443"/>
                    <a:pt x="6021" y="3443"/>
                  </a:cubicBezTo>
                  <a:cubicBezTo>
                    <a:pt x="5914" y="3443"/>
                    <a:pt x="5801" y="3456"/>
                    <a:pt x="5679" y="3483"/>
                  </a:cubicBezTo>
                  <a:cubicBezTo>
                    <a:pt x="5637" y="2919"/>
                    <a:pt x="5774" y="2712"/>
                    <a:pt x="6227" y="2539"/>
                  </a:cubicBezTo>
                  <a:cubicBezTo>
                    <a:pt x="6302" y="2512"/>
                    <a:pt x="6358" y="2346"/>
                    <a:pt x="6363" y="2242"/>
                  </a:cubicBezTo>
                  <a:cubicBezTo>
                    <a:pt x="6385" y="1811"/>
                    <a:pt x="6751" y="1332"/>
                    <a:pt x="7129" y="1270"/>
                  </a:cubicBezTo>
                  <a:cubicBezTo>
                    <a:pt x="7175" y="1263"/>
                    <a:pt x="7222" y="1259"/>
                    <a:pt x="7268" y="1259"/>
                  </a:cubicBezTo>
                  <a:close/>
                  <a:moveTo>
                    <a:pt x="14431" y="3183"/>
                  </a:moveTo>
                  <a:cubicBezTo>
                    <a:pt x="14653" y="3183"/>
                    <a:pt x="14855" y="3288"/>
                    <a:pt x="15028" y="3487"/>
                  </a:cubicBezTo>
                  <a:cubicBezTo>
                    <a:pt x="15369" y="3879"/>
                    <a:pt x="15423" y="4286"/>
                    <a:pt x="15152" y="4661"/>
                  </a:cubicBezTo>
                  <a:cubicBezTo>
                    <a:pt x="15035" y="4821"/>
                    <a:pt x="14866" y="4946"/>
                    <a:pt x="14723" y="5089"/>
                  </a:cubicBezTo>
                  <a:cubicBezTo>
                    <a:pt x="14665" y="5145"/>
                    <a:pt x="14613" y="5208"/>
                    <a:pt x="14559" y="5267"/>
                  </a:cubicBezTo>
                  <a:cubicBezTo>
                    <a:pt x="14624" y="5317"/>
                    <a:pt x="14682" y="5382"/>
                    <a:pt x="14753" y="5416"/>
                  </a:cubicBezTo>
                  <a:cubicBezTo>
                    <a:pt x="15290" y="5661"/>
                    <a:pt x="15375" y="5960"/>
                    <a:pt x="15094" y="6391"/>
                  </a:cubicBezTo>
                  <a:cubicBezTo>
                    <a:pt x="14675" y="6306"/>
                    <a:pt x="14282" y="6232"/>
                    <a:pt x="13896" y="6146"/>
                  </a:cubicBezTo>
                  <a:cubicBezTo>
                    <a:pt x="13835" y="6128"/>
                    <a:pt x="13783" y="6087"/>
                    <a:pt x="13751" y="6033"/>
                  </a:cubicBezTo>
                  <a:cubicBezTo>
                    <a:pt x="13560" y="5697"/>
                    <a:pt x="13304" y="5489"/>
                    <a:pt x="12922" y="5489"/>
                  </a:cubicBezTo>
                  <a:cubicBezTo>
                    <a:pt x="12857" y="5489"/>
                    <a:pt x="12788" y="5495"/>
                    <a:pt x="12716" y="5507"/>
                  </a:cubicBezTo>
                  <a:cubicBezTo>
                    <a:pt x="12738" y="5141"/>
                    <a:pt x="12640" y="4875"/>
                    <a:pt x="12398" y="4652"/>
                  </a:cubicBezTo>
                  <a:cubicBezTo>
                    <a:pt x="12320" y="4582"/>
                    <a:pt x="12300" y="4431"/>
                    <a:pt x="12281" y="4314"/>
                  </a:cubicBezTo>
                  <a:cubicBezTo>
                    <a:pt x="12248" y="4100"/>
                    <a:pt x="12265" y="3875"/>
                    <a:pt x="12203" y="3671"/>
                  </a:cubicBezTo>
                  <a:cubicBezTo>
                    <a:pt x="12120" y="3392"/>
                    <a:pt x="12227" y="3247"/>
                    <a:pt x="12475" y="3194"/>
                  </a:cubicBezTo>
                  <a:cubicBezTo>
                    <a:pt x="12500" y="3188"/>
                    <a:pt x="12526" y="3185"/>
                    <a:pt x="12552" y="3185"/>
                  </a:cubicBezTo>
                  <a:cubicBezTo>
                    <a:pt x="12793" y="3185"/>
                    <a:pt x="13052" y="3403"/>
                    <a:pt x="13065" y="3615"/>
                  </a:cubicBezTo>
                  <a:cubicBezTo>
                    <a:pt x="13069" y="3690"/>
                    <a:pt x="13065" y="3764"/>
                    <a:pt x="13065" y="3870"/>
                  </a:cubicBezTo>
                  <a:cubicBezTo>
                    <a:pt x="13153" y="3849"/>
                    <a:pt x="13231" y="3851"/>
                    <a:pt x="13283" y="3814"/>
                  </a:cubicBezTo>
                  <a:cubicBezTo>
                    <a:pt x="13517" y="3652"/>
                    <a:pt x="13732" y="3457"/>
                    <a:pt x="13980" y="3316"/>
                  </a:cubicBezTo>
                  <a:cubicBezTo>
                    <a:pt x="14137" y="3227"/>
                    <a:pt x="14289" y="3183"/>
                    <a:pt x="14431" y="3183"/>
                  </a:cubicBezTo>
                  <a:close/>
                  <a:moveTo>
                    <a:pt x="14617" y="2569"/>
                  </a:moveTo>
                  <a:cubicBezTo>
                    <a:pt x="15035" y="2569"/>
                    <a:pt x="15428" y="2706"/>
                    <a:pt x="15680" y="2980"/>
                  </a:cubicBezTo>
                  <a:cubicBezTo>
                    <a:pt x="15992" y="3322"/>
                    <a:pt x="16083" y="3723"/>
                    <a:pt x="16122" y="4165"/>
                  </a:cubicBezTo>
                  <a:cubicBezTo>
                    <a:pt x="16165" y="4669"/>
                    <a:pt x="15838" y="4923"/>
                    <a:pt x="15429" y="5195"/>
                  </a:cubicBezTo>
                  <a:cubicBezTo>
                    <a:pt x="15843" y="5427"/>
                    <a:pt x="15903" y="5797"/>
                    <a:pt x="15843" y="6157"/>
                  </a:cubicBezTo>
                  <a:cubicBezTo>
                    <a:pt x="15793" y="6445"/>
                    <a:pt x="15618" y="6711"/>
                    <a:pt x="15472" y="7057"/>
                  </a:cubicBezTo>
                  <a:lnTo>
                    <a:pt x="15212" y="6681"/>
                  </a:lnTo>
                  <a:cubicBezTo>
                    <a:pt x="15656" y="5994"/>
                    <a:pt x="15594" y="5615"/>
                    <a:pt x="14966" y="5245"/>
                  </a:cubicBezTo>
                  <a:cubicBezTo>
                    <a:pt x="15355" y="4923"/>
                    <a:pt x="15605" y="4513"/>
                    <a:pt x="15568" y="4019"/>
                  </a:cubicBezTo>
                  <a:cubicBezTo>
                    <a:pt x="15552" y="3786"/>
                    <a:pt x="15377" y="3545"/>
                    <a:pt x="15221" y="3346"/>
                  </a:cubicBezTo>
                  <a:cubicBezTo>
                    <a:pt x="15022" y="3094"/>
                    <a:pt x="14811" y="2968"/>
                    <a:pt x="14530" y="2968"/>
                  </a:cubicBezTo>
                  <a:cubicBezTo>
                    <a:pt x="14227" y="2968"/>
                    <a:pt x="13842" y="3115"/>
                    <a:pt x="13305" y="3409"/>
                  </a:cubicBezTo>
                  <a:cubicBezTo>
                    <a:pt x="13048" y="3168"/>
                    <a:pt x="12795" y="2968"/>
                    <a:pt x="12528" y="2968"/>
                  </a:cubicBezTo>
                  <a:cubicBezTo>
                    <a:pt x="12367" y="2968"/>
                    <a:pt x="12201" y="3041"/>
                    <a:pt x="12027" y="3223"/>
                  </a:cubicBezTo>
                  <a:lnTo>
                    <a:pt x="11820" y="2959"/>
                  </a:lnTo>
                  <a:cubicBezTo>
                    <a:pt x="12001" y="2748"/>
                    <a:pt x="12231" y="2607"/>
                    <a:pt x="12479" y="2607"/>
                  </a:cubicBezTo>
                  <a:cubicBezTo>
                    <a:pt x="12522" y="2607"/>
                    <a:pt x="12565" y="2611"/>
                    <a:pt x="12608" y="2619"/>
                  </a:cubicBezTo>
                  <a:cubicBezTo>
                    <a:pt x="12876" y="2671"/>
                    <a:pt x="13119" y="2855"/>
                    <a:pt x="13387" y="2991"/>
                  </a:cubicBezTo>
                  <a:cubicBezTo>
                    <a:pt x="13743" y="2710"/>
                    <a:pt x="14193" y="2569"/>
                    <a:pt x="14617" y="2569"/>
                  </a:cubicBezTo>
                  <a:close/>
                  <a:moveTo>
                    <a:pt x="3042" y="6643"/>
                  </a:moveTo>
                  <a:cubicBezTo>
                    <a:pt x="3229" y="6643"/>
                    <a:pt x="3397" y="6718"/>
                    <a:pt x="3526" y="6958"/>
                  </a:cubicBezTo>
                  <a:cubicBezTo>
                    <a:pt x="3550" y="7001"/>
                    <a:pt x="3606" y="7032"/>
                    <a:pt x="3652" y="7057"/>
                  </a:cubicBezTo>
                  <a:cubicBezTo>
                    <a:pt x="3894" y="7176"/>
                    <a:pt x="4027" y="7309"/>
                    <a:pt x="3944" y="7633"/>
                  </a:cubicBezTo>
                  <a:cubicBezTo>
                    <a:pt x="3895" y="7817"/>
                    <a:pt x="4035" y="8051"/>
                    <a:pt x="4100" y="8296"/>
                  </a:cubicBezTo>
                  <a:lnTo>
                    <a:pt x="4102" y="8296"/>
                  </a:lnTo>
                  <a:cubicBezTo>
                    <a:pt x="3433" y="8688"/>
                    <a:pt x="3262" y="9236"/>
                    <a:pt x="3572" y="9991"/>
                  </a:cubicBezTo>
                  <a:cubicBezTo>
                    <a:pt x="3617" y="10098"/>
                    <a:pt x="3574" y="10357"/>
                    <a:pt x="3520" y="10373"/>
                  </a:cubicBezTo>
                  <a:cubicBezTo>
                    <a:pt x="3400" y="10409"/>
                    <a:pt x="3252" y="10446"/>
                    <a:pt x="3123" y="10446"/>
                  </a:cubicBezTo>
                  <a:cubicBezTo>
                    <a:pt x="3049" y="10446"/>
                    <a:pt x="2980" y="10433"/>
                    <a:pt x="2927" y="10401"/>
                  </a:cubicBezTo>
                  <a:cubicBezTo>
                    <a:pt x="2628" y="10221"/>
                    <a:pt x="2426" y="9924"/>
                    <a:pt x="2472" y="9535"/>
                  </a:cubicBezTo>
                  <a:cubicBezTo>
                    <a:pt x="2491" y="9382"/>
                    <a:pt x="2468" y="9310"/>
                    <a:pt x="2336" y="9310"/>
                  </a:cubicBezTo>
                  <a:cubicBezTo>
                    <a:pt x="2310" y="9310"/>
                    <a:pt x="2280" y="9312"/>
                    <a:pt x="2245" y="9318"/>
                  </a:cubicBezTo>
                  <a:cubicBezTo>
                    <a:pt x="2183" y="9328"/>
                    <a:pt x="2126" y="9333"/>
                    <a:pt x="2073" y="9333"/>
                  </a:cubicBezTo>
                  <a:cubicBezTo>
                    <a:pt x="1796" y="9333"/>
                    <a:pt x="1636" y="9194"/>
                    <a:pt x="1512" y="8894"/>
                  </a:cubicBezTo>
                  <a:cubicBezTo>
                    <a:pt x="1261" y="8290"/>
                    <a:pt x="1519" y="7703"/>
                    <a:pt x="2141" y="7516"/>
                  </a:cubicBezTo>
                  <a:cubicBezTo>
                    <a:pt x="2309" y="7465"/>
                    <a:pt x="2351" y="7413"/>
                    <a:pt x="2309" y="7250"/>
                  </a:cubicBezTo>
                  <a:cubicBezTo>
                    <a:pt x="2242" y="6990"/>
                    <a:pt x="2342" y="6813"/>
                    <a:pt x="2604" y="6731"/>
                  </a:cubicBezTo>
                  <a:cubicBezTo>
                    <a:pt x="2755" y="6685"/>
                    <a:pt x="2904" y="6643"/>
                    <a:pt x="3042" y="6643"/>
                  </a:cubicBezTo>
                  <a:close/>
                  <a:moveTo>
                    <a:pt x="2820" y="5976"/>
                  </a:moveTo>
                  <a:cubicBezTo>
                    <a:pt x="2929" y="5976"/>
                    <a:pt x="3043" y="5990"/>
                    <a:pt x="3160" y="6018"/>
                  </a:cubicBezTo>
                  <a:cubicBezTo>
                    <a:pt x="3193" y="6137"/>
                    <a:pt x="3228" y="6269"/>
                    <a:pt x="3266" y="6401"/>
                  </a:cubicBezTo>
                  <a:cubicBezTo>
                    <a:pt x="2994" y="6447"/>
                    <a:pt x="2730" y="6453"/>
                    <a:pt x="2502" y="6546"/>
                  </a:cubicBezTo>
                  <a:cubicBezTo>
                    <a:pt x="2340" y="6611"/>
                    <a:pt x="2130" y="6780"/>
                    <a:pt x="2114" y="6921"/>
                  </a:cubicBezTo>
                  <a:cubicBezTo>
                    <a:pt x="2078" y="7209"/>
                    <a:pt x="1928" y="7300"/>
                    <a:pt x="1703" y="7417"/>
                  </a:cubicBezTo>
                  <a:cubicBezTo>
                    <a:pt x="1196" y="7683"/>
                    <a:pt x="1175" y="8179"/>
                    <a:pt x="1242" y="8664"/>
                  </a:cubicBezTo>
                  <a:cubicBezTo>
                    <a:pt x="1300" y="9080"/>
                    <a:pt x="1512" y="9405"/>
                    <a:pt x="1957" y="9535"/>
                  </a:cubicBezTo>
                  <a:cubicBezTo>
                    <a:pt x="2069" y="9569"/>
                    <a:pt x="2206" y="9667"/>
                    <a:pt x="2245" y="9768"/>
                  </a:cubicBezTo>
                  <a:cubicBezTo>
                    <a:pt x="2446" y="10295"/>
                    <a:pt x="2738" y="10704"/>
                    <a:pt x="3379" y="10769"/>
                  </a:cubicBezTo>
                  <a:cubicBezTo>
                    <a:pt x="3355" y="10981"/>
                    <a:pt x="3332" y="11182"/>
                    <a:pt x="3308" y="11380"/>
                  </a:cubicBezTo>
                  <a:cubicBezTo>
                    <a:pt x="2232" y="11256"/>
                    <a:pt x="1669" y="10700"/>
                    <a:pt x="1874" y="9976"/>
                  </a:cubicBezTo>
                  <a:cubicBezTo>
                    <a:pt x="1653" y="9853"/>
                    <a:pt x="1428" y="9732"/>
                    <a:pt x="1207" y="9604"/>
                  </a:cubicBezTo>
                  <a:cubicBezTo>
                    <a:pt x="490" y="9184"/>
                    <a:pt x="252" y="7999"/>
                    <a:pt x="792" y="7369"/>
                  </a:cubicBezTo>
                  <a:cubicBezTo>
                    <a:pt x="952" y="7183"/>
                    <a:pt x="1223" y="7079"/>
                    <a:pt x="1463" y="6984"/>
                  </a:cubicBezTo>
                  <a:cubicBezTo>
                    <a:pt x="1619" y="6921"/>
                    <a:pt x="1738" y="6917"/>
                    <a:pt x="1736" y="6683"/>
                  </a:cubicBezTo>
                  <a:cubicBezTo>
                    <a:pt x="1734" y="6534"/>
                    <a:pt x="1870" y="6337"/>
                    <a:pt x="2004" y="6246"/>
                  </a:cubicBezTo>
                  <a:cubicBezTo>
                    <a:pt x="2249" y="6076"/>
                    <a:pt x="2521" y="5976"/>
                    <a:pt x="2820" y="5976"/>
                  </a:cubicBezTo>
                  <a:close/>
                  <a:moveTo>
                    <a:pt x="14994" y="10437"/>
                  </a:moveTo>
                  <a:lnTo>
                    <a:pt x="14994" y="10437"/>
                  </a:lnTo>
                  <a:cubicBezTo>
                    <a:pt x="15371" y="10834"/>
                    <a:pt x="15288" y="11120"/>
                    <a:pt x="14654" y="11555"/>
                  </a:cubicBezTo>
                  <a:cubicBezTo>
                    <a:pt x="14734" y="11626"/>
                    <a:pt x="14801" y="11694"/>
                    <a:pt x="14877" y="11752"/>
                  </a:cubicBezTo>
                  <a:cubicBezTo>
                    <a:pt x="15225" y="12014"/>
                    <a:pt x="15381" y="12456"/>
                    <a:pt x="15275" y="12878"/>
                  </a:cubicBezTo>
                  <a:cubicBezTo>
                    <a:pt x="15165" y="13335"/>
                    <a:pt x="14894" y="13597"/>
                    <a:pt x="14440" y="13644"/>
                  </a:cubicBezTo>
                  <a:cubicBezTo>
                    <a:pt x="14430" y="13645"/>
                    <a:pt x="14419" y="13645"/>
                    <a:pt x="14408" y="13645"/>
                  </a:cubicBezTo>
                  <a:cubicBezTo>
                    <a:pt x="14293" y="13645"/>
                    <a:pt x="14168" y="13587"/>
                    <a:pt x="14058" y="13538"/>
                  </a:cubicBezTo>
                  <a:cubicBezTo>
                    <a:pt x="13999" y="13512"/>
                    <a:pt x="13951" y="13490"/>
                    <a:pt x="13908" y="13490"/>
                  </a:cubicBezTo>
                  <a:cubicBezTo>
                    <a:pt x="13856" y="13490"/>
                    <a:pt x="13811" y="13523"/>
                    <a:pt x="13764" y="13625"/>
                  </a:cubicBezTo>
                  <a:cubicBezTo>
                    <a:pt x="13620" y="13929"/>
                    <a:pt x="13429" y="14079"/>
                    <a:pt x="13189" y="14079"/>
                  </a:cubicBezTo>
                  <a:cubicBezTo>
                    <a:pt x="13034" y="14079"/>
                    <a:pt x="12860" y="14017"/>
                    <a:pt x="12666" y="13895"/>
                  </a:cubicBezTo>
                  <a:cubicBezTo>
                    <a:pt x="12861" y="13345"/>
                    <a:pt x="13015" y="12785"/>
                    <a:pt x="12673" y="12213"/>
                  </a:cubicBezTo>
                  <a:cubicBezTo>
                    <a:pt x="13019" y="11921"/>
                    <a:pt x="13234" y="11564"/>
                    <a:pt x="13205" y="11100"/>
                  </a:cubicBezTo>
                  <a:cubicBezTo>
                    <a:pt x="14247" y="11092"/>
                    <a:pt x="14277" y="11081"/>
                    <a:pt x="14994" y="10437"/>
                  </a:cubicBezTo>
                  <a:close/>
                  <a:moveTo>
                    <a:pt x="15199" y="10015"/>
                  </a:moveTo>
                  <a:cubicBezTo>
                    <a:pt x="15934" y="10253"/>
                    <a:pt x="16057" y="10719"/>
                    <a:pt x="15650" y="11665"/>
                  </a:cubicBezTo>
                  <a:cubicBezTo>
                    <a:pt x="16221" y="11908"/>
                    <a:pt x="16618" y="12324"/>
                    <a:pt x="16646" y="12965"/>
                  </a:cubicBezTo>
                  <a:cubicBezTo>
                    <a:pt x="16657" y="13237"/>
                    <a:pt x="16555" y="13532"/>
                    <a:pt x="16432" y="13781"/>
                  </a:cubicBezTo>
                  <a:cubicBezTo>
                    <a:pt x="16252" y="14149"/>
                    <a:pt x="15920" y="14387"/>
                    <a:pt x="15503" y="14398"/>
                  </a:cubicBezTo>
                  <a:cubicBezTo>
                    <a:pt x="15482" y="14399"/>
                    <a:pt x="15460" y="14399"/>
                    <a:pt x="15439" y="14399"/>
                  </a:cubicBezTo>
                  <a:cubicBezTo>
                    <a:pt x="15088" y="14399"/>
                    <a:pt x="14734" y="14331"/>
                    <a:pt x="14335" y="14292"/>
                  </a:cubicBezTo>
                  <a:cubicBezTo>
                    <a:pt x="14299" y="14697"/>
                    <a:pt x="13928" y="14822"/>
                    <a:pt x="13528" y="14850"/>
                  </a:cubicBezTo>
                  <a:cubicBezTo>
                    <a:pt x="13390" y="14858"/>
                    <a:pt x="13248" y="14873"/>
                    <a:pt x="13108" y="14873"/>
                  </a:cubicBezTo>
                  <a:cubicBezTo>
                    <a:pt x="12832" y="14873"/>
                    <a:pt x="12561" y="14817"/>
                    <a:pt x="12337" y="14550"/>
                  </a:cubicBezTo>
                  <a:lnTo>
                    <a:pt x="12541" y="14166"/>
                  </a:lnTo>
                  <a:cubicBezTo>
                    <a:pt x="12701" y="14203"/>
                    <a:pt x="12855" y="14240"/>
                    <a:pt x="13010" y="14274"/>
                  </a:cubicBezTo>
                  <a:cubicBezTo>
                    <a:pt x="13078" y="14288"/>
                    <a:pt x="13143" y="14295"/>
                    <a:pt x="13206" y="14295"/>
                  </a:cubicBezTo>
                  <a:cubicBezTo>
                    <a:pt x="13455" y="14295"/>
                    <a:pt x="13663" y="14184"/>
                    <a:pt x="13851" y="13986"/>
                  </a:cubicBezTo>
                  <a:cubicBezTo>
                    <a:pt x="13919" y="13913"/>
                    <a:pt x="14054" y="13843"/>
                    <a:pt x="14150" y="13843"/>
                  </a:cubicBezTo>
                  <a:cubicBezTo>
                    <a:pt x="14164" y="13843"/>
                    <a:pt x="14177" y="13845"/>
                    <a:pt x="14190" y="13848"/>
                  </a:cubicBezTo>
                  <a:cubicBezTo>
                    <a:pt x="14283" y="13875"/>
                    <a:pt x="14374" y="13888"/>
                    <a:pt x="14463" y="13888"/>
                  </a:cubicBezTo>
                  <a:cubicBezTo>
                    <a:pt x="15084" y="13888"/>
                    <a:pt x="15567" y="13263"/>
                    <a:pt x="15503" y="12588"/>
                  </a:cubicBezTo>
                  <a:cubicBezTo>
                    <a:pt x="15470" y="12246"/>
                    <a:pt x="15273" y="11919"/>
                    <a:pt x="15132" y="11537"/>
                  </a:cubicBezTo>
                  <a:cubicBezTo>
                    <a:pt x="15494" y="11126"/>
                    <a:pt x="15509" y="10910"/>
                    <a:pt x="15189" y="10310"/>
                  </a:cubicBezTo>
                  <a:cubicBezTo>
                    <a:pt x="15152" y="10238"/>
                    <a:pt x="15193" y="10123"/>
                    <a:pt x="15199" y="10015"/>
                  </a:cubicBezTo>
                  <a:close/>
                  <a:moveTo>
                    <a:pt x="10506" y="2568"/>
                  </a:moveTo>
                  <a:cubicBezTo>
                    <a:pt x="10798" y="2568"/>
                    <a:pt x="11092" y="2654"/>
                    <a:pt x="11360" y="2857"/>
                  </a:cubicBezTo>
                  <a:cubicBezTo>
                    <a:pt x="11930" y="3290"/>
                    <a:pt x="12094" y="3835"/>
                    <a:pt x="12014" y="4505"/>
                  </a:cubicBezTo>
                  <a:cubicBezTo>
                    <a:pt x="12004" y="4591"/>
                    <a:pt x="12049" y="4728"/>
                    <a:pt x="12114" y="4769"/>
                  </a:cubicBezTo>
                  <a:cubicBezTo>
                    <a:pt x="12465" y="4994"/>
                    <a:pt x="12545" y="5236"/>
                    <a:pt x="12357" y="5607"/>
                  </a:cubicBezTo>
                  <a:cubicBezTo>
                    <a:pt x="12255" y="5810"/>
                    <a:pt x="12367" y="5893"/>
                    <a:pt x="12584" y="5975"/>
                  </a:cubicBezTo>
                  <a:cubicBezTo>
                    <a:pt x="12570" y="5721"/>
                    <a:pt x="12687" y="5676"/>
                    <a:pt x="12830" y="5676"/>
                  </a:cubicBezTo>
                  <a:cubicBezTo>
                    <a:pt x="12886" y="5676"/>
                    <a:pt x="12947" y="5683"/>
                    <a:pt x="13004" y="5687"/>
                  </a:cubicBezTo>
                  <a:cubicBezTo>
                    <a:pt x="13298" y="5706"/>
                    <a:pt x="13534" y="5964"/>
                    <a:pt x="13658" y="6412"/>
                  </a:cubicBezTo>
                  <a:cubicBezTo>
                    <a:pt x="13799" y="6367"/>
                    <a:pt x="13938" y="6344"/>
                    <a:pt x="14073" y="6344"/>
                  </a:cubicBezTo>
                  <a:cubicBezTo>
                    <a:pt x="14339" y="6344"/>
                    <a:pt x="14592" y="6433"/>
                    <a:pt x="14823" y="6622"/>
                  </a:cubicBezTo>
                  <a:cubicBezTo>
                    <a:pt x="15178" y="6914"/>
                    <a:pt x="15373" y="7315"/>
                    <a:pt x="15464" y="7744"/>
                  </a:cubicBezTo>
                  <a:cubicBezTo>
                    <a:pt x="15561" y="8205"/>
                    <a:pt x="15581" y="8651"/>
                    <a:pt x="14754" y="9128"/>
                  </a:cubicBezTo>
                  <a:lnTo>
                    <a:pt x="14756" y="9128"/>
                  </a:lnTo>
                  <a:cubicBezTo>
                    <a:pt x="15165" y="9782"/>
                    <a:pt x="15067" y="10143"/>
                    <a:pt x="14452" y="10617"/>
                  </a:cubicBezTo>
                  <a:cubicBezTo>
                    <a:pt x="14184" y="10824"/>
                    <a:pt x="13920" y="10913"/>
                    <a:pt x="13652" y="10913"/>
                  </a:cubicBezTo>
                  <a:cubicBezTo>
                    <a:pt x="13409" y="10913"/>
                    <a:pt x="13164" y="10840"/>
                    <a:pt x="12909" y="10715"/>
                  </a:cubicBezTo>
                  <a:cubicBezTo>
                    <a:pt x="12839" y="10681"/>
                    <a:pt x="12761" y="10665"/>
                    <a:pt x="12667" y="10665"/>
                  </a:cubicBezTo>
                  <a:cubicBezTo>
                    <a:pt x="12649" y="10665"/>
                    <a:pt x="12630" y="10666"/>
                    <a:pt x="12610" y="10667"/>
                  </a:cubicBezTo>
                  <a:cubicBezTo>
                    <a:pt x="12724" y="10948"/>
                    <a:pt x="13125" y="11113"/>
                    <a:pt x="12915" y="11472"/>
                  </a:cubicBezTo>
                  <a:cubicBezTo>
                    <a:pt x="12770" y="11719"/>
                    <a:pt x="12573" y="11938"/>
                    <a:pt x="12361" y="12220"/>
                  </a:cubicBezTo>
                  <a:cubicBezTo>
                    <a:pt x="12642" y="12469"/>
                    <a:pt x="12701" y="12886"/>
                    <a:pt x="12592" y="13304"/>
                  </a:cubicBezTo>
                  <a:cubicBezTo>
                    <a:pt x="12456" y="13824"/>
                    <a:pt x="12283" y="14339"/>
                    <a:pt x="11861" y="14720"/>
                  </a:cubicBezTo>
                  <a:cubicBezTo>
                    <a:pt x="11655" y="14908"/>
                    <a:pt x="11427" y="15006"/>
                    <a:pt x="11198" y="15006"/>
                  </a:cubicBezTo>
                  <a:cubicBezTo>
                    <a:pt x="11006" y="15006"/>
                    <a:pt x="10813" y="14937"/>
                    <a:pt x="10633" y="14794"/>
                  </a:cubicBezTo>
                  <a:cubicBezTo>
                    <a:pt x="10543" y="14722"/>
                    <a:pt x="10475" y="14682"/>
                    <a:pt x="10401" y="14682"/>
                  </a:cubicBezTo>
                  <a:cubicBezTo>
                    <a:pt x="10340" y="14682"/>
                    <a:pt x="10276" y="14709"/>
                    <a:pt x="10193" y="14770"/>
                  </a:cubicBezTo>
                  <a:cubicBezTo>
                    <a:pt x="10066" y="14863"/>
                    <a:pt x="9890" y="14905"/>
                    <a:pt x="9700" y="14905"/>
                  </a:cubicBezTo>
                  <a:cubicBezTo>
                    <a:pt x="9367" y="14905"/>
                    <a:pt x="8990" y="14777"/>
                    <a:pt x="8751" y="14571"/>
                  </a:cubicBezTo>
                  <a:cubicBezTo>
                    <a:pt x="8128" y="14038"/>
                    <a:pt x="7759" y="13410"/>
                    <a:pt x="7896" y="12559"/>
                  </a:cubicBezTo>
                  <a:cubicBezTo>
                    <a:pt x="7905" y="12511"/>
                    <a:pt x="7841" y="12408"/>
                    <a:pt x="7828" y="12408"/>
                  </a:cubicBezTo>
                  <a:cubicBezTo>
                    <a:pt x="7828" y="12408"/>
                    <a:pt x="7828" y="12408"/>
                    <a:pt x="7827" y="12408"/>
                  </a:cubicBezTo>
                  <a:cubicBezTo>
                    <a:pt x="7751" y="12425"/>
                    <a:pt x="7651" y="12447"/>
                    <a:pt x="7612" y="12503"/>
                  </a:cubicBezTo>
                  <a:cubicBezTo>
                    <a:pt x="7369" y="12851"/>
                    <a:pt x="7053" y="13016"/>
                    <a:pt x="6690" y="13016"/>
                  </a:cubicBezTo>
                  <a:cubicBezTo>
                    <a:pt x="6577" y="13016"/>
                    <a:pt x="6460" y="13000"/>
                    <a:pt x="6339" y="12969"/>
                  </a:cubicBezTo>
                  <a:cubicBezTo>
                    <a:pt x="6116" y="12913"/>
                    <a:pt x="5923" y="12731"/>
                    <a:pt x="5629" y="12551"/>
                  </a:cubicBezTo>
                  <a:cubicBezTo>
                    <a:pt x="5524" y="12586"/>
                    <a:pt x="5416" y="12601"/>
                    <a:pt x="5305" y="12601"/>
                  </a:cubicBezTo>
                  <a:cubicBezTo>
                    <a:pt x="4900" y="12601"/>
                    <a:pt x="4463" y="12401"/>
                    <a:pt x="4018" y="12261"/>
                  </a:cubicBezTo>
                  <a:cubicBezTo>
                    <a:pt x="3736" y="12172"/>
                    <a:pt x="3580" y="11949"/>
                    <a:pt x="3570" y="11648"/>
                  </a:cubicBezTo>
                  <a:cubicBezTo>
                    <a:pt x="3554" y="11156"/>
                    <a:pt x="3463" y="10643"/>
                    <a:pt x="3922" y="10264"/>
                  </a:cubicBezTo>
                  <a:cubicBezTo>
                    <a:pt x="3953" y="10240"/>
                    <a:pt x="3922" y="10085"/>
                    <a:pt x="3875" y="10030"/>
                  </a:cubicBezTo>
                  <a:cubicBezTo>
                    <a:pt x="3411" y="9489"/>
                    <a:pt x="3633" y="8682"/>
                    <a:pt x="4312" y="8463"/>
                  </a:cubicBezTo>
                  <a:cubicBezTo>
                    <a:pt x="4436" y="8422"/>
                    <a:pt x="4559" y="8370"/>
                    <a:pt x="4667" y="8328"/>
                  </a:cubicBezTo>
                  <a:cubicBezTo>
                    <a:pt x="4479" y="8136"/>
                    <a:pt x="4243" y="7999"/>
                    <a:pt x="4185" y="7807"/>
                  </a:cubicBezTo>
                  <a:cubicBezTo>
                    <a:pt x="4126" y="7610"/>
                    <a:pt x="4239" y="7358"/>
                    <a:pt x="4282" y="7099"/>
                  </a:cubicBezTo>
                  <a:cubicBezTo>
                    <a:pt x="4284" y="7103"/>
                    <a:pt x="4285" y="7104"/>
                    <a:pt x="4286" y="7104"/>
                  </a:cubicBezTo>
                  <a:cubicBezTo>
                    <a:pt x="4288" y="7104"/>
                    <a:pt x="4281" y="7085"/>
                    <a:pt x="4269" y="7081"/>
                  </a:cubicBezTo>
                  <a:cubicBezTo>
                    <a:pt x="3613" y="6863"/>
                    <a:pt x="3364" y="6557"/>
                    <a:pt x="3398" y="5884"/>
                  </a:cubicBezTo>
                  <a:cubicBezTo>
                    <a:pt x="3420" y="5490"/>
                    <a:pt x="3505" y="5096"/>
                    <a:pt x="3606" y="4713"/>
                  </a:cubicBezTo>
                  <a:cubicBezTo>
                    <a:pt x="3707" y="4320"/>
                    <a:pt x="4052" y="4175"/>
                    <a:pt x="4404" y="4175"/>
                  </a:cubicBezTo>
                  <a:cubicBezTo>
                    <a:pt x="4534" y="4175"/>
                    <a:pt x="4665" y="4195"/>
                    <a:pt x="4786" y="4229"/>
                  </a:cubicBezTo>
                  <a:cubicBezTo>
                    <a:pt x="4881" y="4255"/>
                    <a:pt x="4964" y="4282"/>
                    <a:pt x="5032" y="4282"/>
                  </a:cubicBezTo>
                  <a:cubicBezTo>
                    <a:pt x="5134" y="4282"/>
                    <a:pt x="5203" y="4223"/>
                    <a:pt x="5233" y="4020"/>
                  </a:cubicBezTo>
                  <a:cubicBezTo>
                    <a:pt x="5245" y="3942"/>
                    <a:pt x="5436" y="3879"/>
                    <a:pt x="5553" y="3831"/>
                  </a:cubicBezTo>
                  <a:cubicBezTo>
                    <a:pt x="5713" y="3764"/>
                    <a:pt x="5880" y="3677"/>
                    <a:pt x="6044" y="3677"/>
                  </a:cubicBezTo>
                  <a:cubicBezTo>
                    <a:pt x="6226" y="3677"/>
                    <a:pt x="6402" y="3729"/>
                    <a:pt x="6554" y="3825"/>
                  </a:cubicBezTo>
                  <a:cubicBezTo>
                    <a:pt x="7052" y="4158"/>
                    <a:pt x="7521" y="4524"/>
                    <a:pt x="7712" y="5135"/>
                  </a:cubicBezTo>
                  <a:cubicBezTo>
                    <a:pt x="7733" y="5198"/>
                    <a:pt x="7829" y="5239"/>
                    <a:pt x="7889" y="5290"/>
                  </a:cubicBezTo>
                  <a:cubicBezTo>
                    <a:pt x="7924" y="5241"/>
                    <a:pt x="7980" y="5198"/>
                    <a:pt x="7989" y="5146"/>
                  </a:cubicBezTo>
                  <a:cubicBezTo>
                    <a:pt x="8086" y="4604"/>
                    <a:pt x="8104" y="4496"/>
                    <a:pt x="8429" y="4496"/>
                  </a:cubicBezTo>
                  <a:cubicBezTo>
                    <a:pt x="8509" y="4496"/>
                    <a:pt x="8608" y="4503"/>
                    <a:pt x="8730" y="4511"/>
                  </a:cubicBezTo>
                  <a:cubicBezTo>
                    <a:pt x="8786" y="4199"/>
                    <a:pt x="8814" y="3883"/>
                    <a:pt x="8907" y="3587"/>
                  </a:cubicBezTo>
                  <a:cubicBezTo>
                    <a:pt x="8985" y="3335"/>
                    <a:pt x="9102" y="3082"/>
                    <a:pt x="9446" y="3052"/>
                  </a:cubicBezTo>
                  <a:cubicBezTo>
                    <a:pt x="9526" y="3047"/>
                    <a:pt x="9570" y="2842"/>
                    <a:pt x="9665" y="2792"/>
                  </a:cubicBezTo>
                  <a:cubicBezTo>
                    <a:pt x="9927" y="2652"/>
                    <a:pt x="10216" y="2568"/>
                    <a:pt x="10506" y="2568"/>
                  </a:cubicBezTo>
                  <a:close/>
                  <a:moveTo>
                    <a:pt x="5100" y="12762"/>
                  </a:moveTo>
                  <a:cubicBezTo>
                    <a:pt x="5138" y="12762"/>
                    <a:pt x="5179" y="12766"/>
                    <a:pt x="5224" y="12774"/>
                  </a:cubicBezTo>
                  <a:cubicBezTo>
                    <a:pt x="5454" y="12815"/>
                    <a:pt x="5627" y="12949"/>
                    <a:pt x="5822" y="13042"/>
                  </a:cubicBezTo>
                  <a:cubicBezTo>
                    <a:pt x="6082" y="13166"/>
                    <a:pt x="6358" y="13246"/>
                    <a:pt x="6636" y="13246"/>
                  </a:cubicBezTo>
                  <a:cubicBezTo>
                    <a:pt x="6893" y="13246"/>
                    <a:pt x="7152" y="13178"/>
                    <a:pt x="7402" y="13016"/>
                  </a:cubicBezTo>
                  <a:cubicBezTo>
                    <a:pt x="7472" y="12971"/>
                    <a:pt x="7541" y="12921"/>
                    <a:pt x="7662" y="12837"/>
                  </a:cubicBezTo>
                  <a:cubicBezTo>
                    <a:pt x="7681" y="13593"/>
                    <a:pt x="7935" y="14188"/>
                    <a:pt x="8494" y="14612"/>
                  </a:cubicBezTo>
                  <a:cubicBezTo>
                    <a:pt x="8284" y="15189"/>
                    <a:pt x="8015" y="15467"/>
                    <a:pt x="7643" y="15467"/>
                  </a:cubicBezTo>
                  <a:cubicBezTo>
                    <a:pt x="7584" y="15467"/>
                    <a:pt x="7522" y="15460"/>
                    <a:pt x="7458" y="15446"/>
                  </a:cubicBezTo>
                  <a:cubicBezTo>
                    <a:pt x="7320" y="15416"/>
                    <a:pt x="7168" y="15305"/>
                    <a:pt x="7090" y="15186"/>
                  </a:cubicBezTo>
                  <a:cubicBezTo>
                    <a:pt x="7025" y="15090"/>
                    <a:pt x="6978" y="15034"/>
                    <a:pt x="6926" y="15034"/>
                  </a:cubicBezTo>
                  <a:cubicBezTo>
                    <a:pt x="6882" y="15034"/>
                    <a:pt x="6836" y="15074"/>
                    <a:pt x="6772" y="15162"/>
                  </a:cubicBezTo>
                  <a:cubicBezTo>
                    <a:pt x="6571" y="15442"/>
                    <a:pt x="6330" y="15579"/>
                    <a:pt x="6096" y="15579"/>
                  </a:cubicBezTo>
                  <a:cubicBezTo>
                    <a:pt x="5822" y="15579"/>
                    <a:pt x="5559" y="15390"/>
                    <a:pt x="5382" y="15024"/>
                  </a:cubicBezTo>
                  <a:cubicBezTo>
                    <a:pt x="5211" y="14667"/>
                    <a:pt x="5142" y="14314"/>
                    <a:pt x="5343" y="13947"/>
                  </a:cubicBezTo>
                  <a:cubicBezTo>
                    <a:pt x="5451" y="13750"/>
                    <a:pt x="5337" y="13703"/>
                    <a:pt x="5165" y="13685"/>
                  </a:cubicBezTo>
                  <a:cubicBezTo>
                    <a:pt x="4914" y="13660"/>
                    <a:pt x="4713" y="13382"/>
                    <a:pt x="4754" y="13110"/>
                  </a:cubicBezTo>
                  <a:cubicBezTo>
                    <a:pt x="4787" y="12884"/>
                    <a:pt x="4893" y="12762"/>
                    <a:pt x="5100" y="12762"/>
                  </a:cubicBezTo>
                  <a:close/>
                  <a:moveTo>
                    <a:pt x="4328" y="12619"/>
                  </a:moveTo>
                  <a:cubicBezTo>
                    <a:pt x="4396" y="12619"/>
                    <a:pt x="4487" y="12645"/>
                    <a:pt x="4615" y="12689"/>
                  </a:cubicBezTo>
                  <a:cubicBezTo>
                    <a:pt x="4473" y="13194"/>
                    <a:pt x="4564" y="13631"/>
                    <a:pt x="5051" y="13954"/>
                  </a:cubicBezTo>
                  <a:cubicBezTo>
                    <a:pt x="4940" y="14322"/>
                    <a:pt x="5003" y="14692"/>
                    <a:pt x="5170" y="15058"/>
                  </a:cubicBezTo>
                  <a:cubicBezTo>
                    <a:pt x="5359" y="15469"/>
                    <a:pt x="5748" y="15799"/>
                    <a:pt x="6167" y="15799"/>
                  </a:cubicBezTo>
                  <a:cubicBezTo>
                    <a:pt x="6390" y="15799"/>
                    <a:pt x="6622" y="15706"/>
                    <a:pt x="6837" y="15481"/>
                  </a:cubicBezTo>
                  <a:cubicBezTo>
                    <a:pt x="7154" y="15554"/>
                    <a:pt x="7438" y="15679"/>
                    <a:pt x="7716" y="15679"/>
                  </a:cubicBezTo>
                  <a:cubicBezTo>
                    <a:pt x="7728" y="15679"/>
                    <a:pt x="7740" y="15679"/>
                    <a:pt x="7751" y="15678"/>
                  </a:cubicBezTo>
                  <a:cubicBezTo>
                    <a:pt x="8112" y="15662"/>
                    <a:pt x="8377" y="15396"/>
                    <a:pt x="8554" y="15086"/>
                  </a:cubicBezTo>
                  <a:cubicBezTo>
                    <a:pt x="8635" y="14940"/>
                    <a:pt x="8718" y="14873"/>
                    <a:pt x="8811" y="14873"/>
                  </a:cubicBezTo>
                  <a:cubicBezTo>
                    <a:pt x="8886" y="14873"/>
                    <a:pt x="8968" y="14917"/>
                    <a:pt x="9059" y="14998"/>
                  </a:cubicBezTo>
                  <a:cubicBezTo>
                    <a:pt x="8927" y="15706"/>
                    <a:pt x="8273" y="16247"/>
                    <a:pt x="7595" y="16247"/>
                  </a:cubicBezTo>
                  <a:cubicBezTo>
                    <a:pt x="7520" y="16247"/>
                    <a:pt x="7445" y="16240"/>
                    <a:pt x="7370" y="16226"/>
                  </a:cubicBezTo>
                  <a:cubicBezTo>
                    <a:pt x="7238" y="16202"/>
                    <a:pt x="7084" y="16156"/>
                    <a:pt x="6993" y="16065"/>
                  </a:cubicBezTo>
                  <a:cubicBezTo>
                    <a:pt x="6918" y="15990"/>
                    <a:pt x="6857" y="15959"/>
                    <a:pt x="6803" y="15959"/>
                  </a:cubicBezTo>
                  <a:cubicBezTo>
                    <a:pt x="6720" y="15959"/>
                    <a:pt x="6655" y="16032"/>
                    <a:pt x="6584" y="16132"/>
                  </a:cubicBezTo>
                  <a:cubicBezTo>
                    <a:pt x="6410" y="16374"/>
                    <a:pt x="6183" y="16497"/>
                    <a:pt x="5923" y="16497"/>
                  </a:cubicBezTo>
                  <a:cubicBezTo>
                    <a:pt x="5826" y="16497"/>
                    <a:pt x="5725" y="16480"/>
                    <a:pt x="5620" y="16446"/>
                  </a:cubicBezTo>
                  <a:cubicBezTo>
                    <a:pt x="4771" y="16169"/>
                    <a:pt x="4380" y="15401"/>
                    <a:pt x="4659" y="14547"/>
                  </a:cubicBezTo>
                  <a:cubicBezTo>
                    <a:pt x="4706" y="14404"/>
                    <a:pt x="4760" y="14264"/>
                    <a:pt x="4815" y="14108"/>
                  </a:cubicBezTo>
                  <a:cubicBezTo>
                    <a:pt x="4191" y="13772"/>
                    <a:pt x="4005" y="13462"/>
                    <a:pt x="4105" y="12958"/>
                  </a:cubicBezTo>
                  <a:cubicBezTo>
                    <a:pt x="4153" y="12716"/>
                    <a:pt x="4196" y="12619"/>
                    <a:pt x="4328" y="12619"/>
                  </a:cubicBezTo>
                  <a:close/>
                  <a:moveTo>
                    <a:pt x="7321" y="1"/>
                  </a:moveTo>
                  <a:cubicBezTo>
                    <a:pt x="6915" y="1"/>
                    <a:pt x="6494" y="171"/>
                    <a:pt x="6071" y="507"/>
                  </a:cubicBezTo>
                  <a:cubicBezTo>
                    <a:pt x="5672" y="823"/>
                    <a:pt x="5388" y="1190"/>
                    <a:pt x="5388" y="1731"/>
                  </a:cubicBezTo>
                  <a:cubicBezTo>
                    <a:pt x="5388" y="1807"/>
                    <a:pt x="5298" y="1917"/>
                    <a:pt x="5222" y="1956"/>
                  </a:cubicBezTo>
                  <a:cubicBezTo>
                    <a:pt x="4752" y="2199"/>
                    <a:pt x="4503" y="2565"/>
                    <a:pt x="4542" y="3104"/>
                  </a:cubicBezTo>
                  <a:cubicBezTo>
                    <a:pt x="4564" y="3392"/>
                    <a:pt x="4590" y="3679"/>
                    <a:pt x="4618" y="3985"/>
                  </a:cubicBezTo>
                  <a:cubicBezTo>
                    <a:pt x="4548" y="3987"/>
                    <a:pt x="4496" y="3991"/>
                    <a:pt x="4444" y="3993"/>
                  </a:cubicBezTo>
                  <a:cubicBezTo>
                    <a:pt x="3728" y="4015"/>
                    <a:pt x="3438" y="4266"/>
                    <a:pt x="3308" y="4979"/>
                  </a:cubicBezTo>
                  <a:cubicBezTo>
                    <a:pt x="3260" y="5239"/>
                    <a:pt x="3217" y="5501"/>
                    <a:pt x="3176" y="5743"/>
                  </a:cubicBezTo>
                  <a:cubicBezTo>
                    <a:pt x="2465" y="5869"/>
                    <a:pt x="1692" y="5812"/>
                    <a:pt x="1469" y="6718"/>
                  </a:cubicBezTo>
                  <a:cubicBezTo>
                    <a:pt x="1067" y="6778"/>
                    <a:pt x="755" y="6988"/>
                    <a:pt x="521" y="7319"/>
                  </a:cubicBezTo>
                  <a:cubicBezTo>
                    <a:pt x="1" y="8049"/>
                    <a:pt x="296" y="9528"/>
                    <a:pt x="1240" y="9866"/>
                  </a:cubicBezTo>
                  <a:cubicBezTo>
                    <a:pt x="1450" y="9940"/>
                    <a:pt x="1612" y="10056"/>
                    <a:pt x="1569" y="10342"/>
                  </a:cubicBezTo>
                  <a:cubicBezTo>
                    <a:pt x="1551" y="10472"/>
                    <a:pt x="1636" y="10633"/>
                    <a:pt x="1714" y="10756"/>
                  </a:cubicBezTo>
                  <a:cubicBezTo>
                    <a:pt x="2032" y="11252"/>
                    <a:pt x="2522" y="11483"/>
                    <a:pt x="3080" y="11600"/>
                  </a:cubicBezTo>
                  <a:cubicBezTo>
                    <a:pt x="3176" y="11620"/>
                    <a:pt x="3334" y="11665"/>
                    <a:pt x="3347" y="11724"/>
                  </a:cubicBezTo>
                  <a:cubicBezTo>
                    <a:pt x="3433" y="12118"/>
                    <a:pt x="3708" y="12337"/>
                    <a:pt x="4033" y="12510"/>
                  </a:cubicBezTo>
                  <a:cubicBezTo>
                    <a:pt x="3769" y="13094"/>
                    <a:pt x="3832" y="13811"/>
                    <a:pt x="4377" y="14116"/>
                  </a:cubicBezTo>
                  <a:cubicBezTo>
                    <a:pt x="4436" y="14149"/>
                    <a:pt x="4466" y="14324"/>
                    <a:pt x="4436" y="14407"/>
                  </a:cubicBezTo>
                  <a:cubicBezTo>
                    <a:pt x="4317" y="14764"/>
                    <a:pt x="4282" y="15113"/>
                    <a:pt x="4362" y="15487"/>
                  </a:cubicBezTo>
                  <a:cubicBezTo>
                    <a:pt x="4495" y="16111"/>
                    <a:pt x="5234" y="16678"/>
                    <a:pt x="5931" y="16678"/>
                  </a:cubicBezTo>
                  <a:cubicBezTo>
                    <a:pt x="6208" y="16678"/>
                    <a:pt x="6478" y="16588"/>
                    <a:pt x="6701" y="16377"/>
                  </a:cubicBezTo>
                  <a:cubicBezTo>
                    <a:pt x="6740" y="16340"/>
                    <a:pt x="6816" y="16321"/>
                    <a:pt x="6888" y="16321"/>
                  </a:cubicBezTo>
                  <a:cubicBezTo>
                    <a:pt x="6923" y="16321"/>
                    <a:pt x="6956" y="16326"/>
                    <a:pt x="6984" y="16334"/>
                  </a:cubicBezTo>
                  <a:cubicBezTo>
                    <a:pt x="7187" y="16399"/>
                    <a:pt x="7391" y="16431"/>
                    <a:pt x="7589" y="16431"/>
                  </a:cubicBezTo>
                  <a:cubicBezTo>
                    <a:pt x="8263" y="16431"/>
                    <a:pt x="8878" y="16067"/>
                    <a:pt x="9208" y="15392"/>
                  </a:cubicBezTo>
                  <a:cubicBezTo>
                    <a:pt x="9358" y="15086"/>
                    <a:pt x="9563" y="15132"/>
                    <a:pt x="9803" y="15113"/>
                  </a:cubicBezTo>
                  <a:cubicBezTo>
                    <a:pt x="10046" y="15097"/>
                    <a:pt x="10287" y="15035"/>
                    <a:pt x="10529" y="14993"/>
                  </a:cubicBezTo>
                  <a:cubicBezTo>
                    <a:pt x="10538" y="14993"/>
                    <a:pt x="10549" y="15002"/>
                    <a:pt x="10559" y="15008"/>
                  </a:cubicBezTo>
                  <a:cubicBezTo>
                    <a:pt x="10809" y="15142"/>
                    <a:pt x="11028" y="15211"/>
                    <a:pt x="11238" y="15211"/>
                  </a:cubicBezTo>
                  <a:cubicBezTo>
                    <a:pt x="11529" y="15211"/>
                    <a:pt x="11800" y="15078"/>
                    <a:pt x="12107" y="14803"/>
                  </a:cubicBezTo>
                  <a:cubicBezTo>
                    <a:pt x="12420" y="14986"/>
                    <a:pt x="12786" y="15074"/>
                    <a:pt x="13145" y="15074"/>
                  </a:cubicBezTo>
                  <a:cubicBezTo>
                    <a:pt x="13697" y="15074"/>
                    <a:pt x="14236" y="14868"/>
                    <a:pt x="14556" y="14485"/>
                  </a:cubicBezTo>
                  <a:cubicBezTo>
                    <a:pt x="14797" y="14577"/>
                    <a:pt x="15035" y="14620"/>
                    <a:pt x="15261" y="14620"/>
                  </a:cubicBezTo>
                  <a:cubicBezTo>
                    <a:pt x="15896" y="14620"/>
                    <a:pt x="16442" y="14284"/>
                    <a:pt x="16730" y="13761"/>
                  </a:cubicBezTo>
                  <a:cubicBezTo>
                    <a:pt x="17161" y="12973"/>
                    <a:pt x="16745" y="11943"/>
                    <a:pt x="15966" y="11563"/>
                  </a:cubicBezTo>
                  <a:cubicBezTo>
                    <a:pt x="16001" y="11475"/>
                    <a:pt x="16042" y="11388"/>
                    <a:pt x="16074" y="11299"/>
                  </a:cubicBezTo>
                  <a:cubicBezTo>
                    <a:pt x="16226" y="10871"/>
                    <a:pt x="16109" y="10208"/>
                    <a:pt x="15784" y="10057"/>
                  </a:cubicBezTo>
                  <a:cubicBezTo>
                    <a:pt x="15392" y="9874"/>
                    <a:pt x="15212" y="9593"/>
                    <a:pt x="15150" y="9177"/>
                  </a:cubicBezTo>
                  <a:cubicBezTo>
                    <a:pt x="15762" y="8707"/>
                    <a:pt x="15869" y="8103"/>
                    <a:pt x="15594" y="7395"/>
                  </a:cubicBezTo>
                  <a:cubicBezTo>
                    <a:pt x="15565" y="7315"/>
                    <a:pt x="15605" y="7172"/>
                    <a:pt x="15665" y="7096"/>
                  </a:cubicBezTo>
                  <a:cubicBezTo>
                    <a:pt x="16124" y="6503"/>
                    <a:pt x="16217" y="5877"/>
                    <a:pt x="15875" y="5198"/>
                  </a:cubicBezTo>
                  <a:cubicBezTo>
                    <a:pt x="16462" y="4567"/>
                    <a:pt x="16512" y="3723"/>
                    <a:pt x="16005" y="3017"/>
                  </a:cubicBezTo>
                  <a:cubicBezTo>
                    <a:pt x="15693" y="2584"/>
                    <a:pt x="15211" y="2362"/>
                    <a:pt x="14637" y="2362"/>
                  </a:cubicBezTo>
                  <a:cubicBezTo>
                    <a:pt x="14230" y="2362"/>
                    <a:pt x="13777" y="2473"/>
                    <a:pt x="13303" y="2699"/>
                  </a:cubicBezTo>
                  <a:cubicBezTo>
                    <a:pt x="13066" y="2488"/>
                    <a:pt x="12823" y="2388"/>
                    <a:pt x="12577" y="2388"/>
                  </a:cubicBezTo>
                  <a:cubicBezTo>
                    <a:pt x="12334" y="2388"/>
                    <a:pt x="12089" y="2486"/>
                    <a:pt x="11846" y="2673"/>
                  </a:cubicBezTo>
                  <a:cubicBezTo>
                    <a:pt x="11781" y="2723"/>
                    <a:pt x="11726" y="2741"/>
                    <a:pt x="11674" y="2741"/>
                  </a:cubicBezTo>
                  <a:cubicBezTo>
                    <a:pt x="11589" y="2741"/>
                    <a:pt x="11513" y="2693"/>
                    <a:pt x="11415" y="2653"/>
                  </a:cubicBezTo>
                  <a:cubicBezTo>
                    <a:pt x="11107" y="2523"/>
                    <a:pt x="10774" y="2456"/>
                    <a:pt x="10455" y="2354"/>
                  </a:cubicBezTo>
                  <a:cubicBezTo>
                    <a:pt x="10354" y="2322"/>
                    <a:pt x="10247" y="2279"/>
                    <a:pt x="10172" y="2209"/>
                  </a:cubicBezTo>
                  <a:cubicBezTo>
                    <a:pt x="9840" y="1897"/>
                    <a:pt x="9583" y="1482"/>
                    <a:pt x="9054" y="1447"/>
                  </a:cubicBezTo>
                  <a:cubicBezTo>
                    <a:pt x="8991" y="1443"/>
                    <a:pt x="8931" y="1298"/>
                    <a:pt x="8883" y="1213"/>
                  </a:cubicBezTo>
                  <a:cubicBezTo>
                    <a:pt x="8760" y="990"/>
                    <a:pt x="8689" y="717"/>
                    <a:pt x="8517" y="548"/>
                  </a:cubicBezTo>
                  <a:cubicBezTo>
                    <a:pt x="8143" y="181"/>
                    <a:pt x="7740" y="1"/>
                    <a:pt x="73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8"/>
            <p:cNvSpPr/>
            <p:nvPr/>
          </p:nvSpPr>
          <p:spPr>
            <a:xfrm>
              <a:off x="1095075" y="3535025"/>
              <a:ext cx="305475" cy="310975"/>
            </a:xfrm>
            <a:custGeom>
              <a:avLst/>
              <a:gdLst/>
              <a:ahLst/>
              <a:cxnLst/>
              <a:rect l="l" t="t" r="r" b="b"/>
              <a:pathLst>
                <a:path w="12219" h="12439" extrusionOk="0">
                  <a:moveTo>
                    <a:pt x="7324" y="711"/>
                  </a:moveTo>
                  <a:cubicBezTo>
                    <a:pt x="7674" y="711"/>
                    <a:pt x="7929" y="899"/>
                    <a:pt x="8065" y="1244"/>
                  </a:cubicBezTo>
                  <a:cubicBezTo>
                    <a:pt x="8229" y="1653"/>
                    <a:pt x="8164" y="2049"/>
                    <a:pt x="7939" y="2422"/>
                  </a:cubicBezTo>
                  <a:cubicBezTo>
                    <a:pt x="7885" y="2513"/>
                    <a:pt x="7824" y="2603"/>
                    <a:pt x="7753" y="2710"/>
                  </a:cubicBezTo>
                  <a:cubicBezTo>
                    <a:pt x="8075" y="2736"/>
                    <a:pt x="8281" y="2889"/>
                    <a:pt x="8338" y="3190"/>
                  </a:cubicBezTo>
                  <a:cubicBezTo>
                    <a:pt x="8398" y="3504"/>
                    <a:pt x="8298" y="3769"/>
                    <a:pt x="8036" y="3961"/>
                  </a:cubicBezTo>
                  <a:cubicBezTo>
                    <a:pt x="7759" y="4163"/>
                    <a:pt x="7476" y="4360"/>
                    <a:pt x="7177" y="4576"/>
                  </a:cubicBezTo>
                  <a:lnTo>
                    <a:pt x="7387" y="4830"/>
                  </a:lnTo>
                  <a:cubicBezTo>
                    <a:pt x="7794" y="4513"/>
                    <a:pt x="8175" y="4188"/>
                    <a:pt x="8586" y="3901"/>
                  </a:cubicBezTo>
                  <a:cubicBezTo>
                    <a:pt x="8789" y="3760"/>
                    <a:pt x="9007" y="3648"/>
                    <a:pt x="9228" y="3648"/>
                  </a:cubicBezTo>
                  <a:cubicBezTo>
                    <a:pt x="9387" y="3648"/>
                    <a:pt x="9549" y="3707"/>
                    <a:pt x="9708" y="3855"/>
                  </a:cubicBezTo>
                  <a:cubicBezTo>
                    <a:pt x="9840" y="3978"/>
                    <a:pt x="9927" y="4147"/>
                    <a:pt x="10052" y="4316"/>
                  </a:cubicBezTo>
                  <a:cubicBezTo>
                    <a:pt x="10180" y="4283"/>
                    <a:pt x="10307" y="4267"/>
                    <a:pt x="10432" y="4267"/>
                  </a:cubicBezTo>
                  <a:cubicBezTo>
                    <a:pt x="10928" y="4267"/>
                    <a:pt x="11372" y="4521"/>
                    <a:pt x="11568" y="4970"/>
                  </a:cubicBezTo>
                  <a:cubicBezTo>
                    <a:pt x="11778" y="5451"/>
                    <a:pt x="11534" y="5964"/>
                    <a:pt x="10901" y="6380"/>
                  </a:cubicBezTo>
                  <a:cubicBezTo>
                    <a:pt x="11143" y="7229"/>
                    <a:pt x="10466" y="7655"/>
                    <a:pt x="9799" y="7655"/>
                  </a:cubicBezTo>
                  <a:cubicBezTo>
                    <a:pt x="9668" y="7655"/>
                    <a:pt x="9539" y="7639"/>
                    <a:pt x="9416" y="7607"/>
                  </a:cubicBezTo>
                  <a:cubicBezTo>
                    <a:pt x="8929" y="7478"/>
                    <a:pt x="8489" y="7164"/>
                    <a:pt x="8028" y="6932"/>
                  </a:cubicBezTo>
                  <a:cubicBezTo>
                    <a:pt x="7933" y="6884"/>
                    <a:pt x="7848" y="6819"/>
                    <a:pt x="7733" y="6750"/>
                  </a:cubicBezTo>
                  <a:lnTo>
                    <a:pt x="7352" y="7419"/>
                  </a:lnTo>
                  <a:cubicBezTo>
                    <a:pt x="7656" y="7638"/>
                    <a:pt x="7959" y="7841"/>
                    <a:pt x="8245" y="8067"/>
                  </a:cubicBezTo>
                  <a:cubicBezTo>
                    <a:pt x="8413" y="8201"/>
                    <a:pt x="8563" y="8354"/>
                    <a:pt x="8693" y="8524"/>
                  </a:cubicBezTo>
                  <a:cubicBezTo>
                    <a:pt x="9063" y="9008"/>
                    <a:pt x="9020" y="9294"/>
                    <a:pt x="8539" y="9684"/>
                  </a:cubicBezTo>
                  <a:cubicBezTo>
                    <a:pt x="8599" y="9859"/>
                    <a:pt x="8686" y="10035"/>
                    <a:pt x="8716" y="10221"/>
                  </a:cubicBezTo>
                  <a:cubicBezTo>
                    <a:pt x="8799" y="10758"/>
                    <a:pt x="8593" y="11200"/>
                    <a:pt x="8188" y="11542"/>
                  </a:cubicBezTo>
                  <a:cubicBezTo>
                    <a:pt x="8005" y="11695"/>
                    <a:pt x="7858" y="11773"/>
                    <a:pt x="7703" y="11773"/>
                  </a:cubicBezTo>
                  <a:cubicBezTo>
                    <a:pt x="7509" y="11773"/>
                    <a:pt x="7304" y="11650"/>
                    <a:pt x="7004" y="11399"/>
                  </a:cubicBezTo>
                  <a:cubicBezTo>
                    <a:pt x="6805" y="11491"/>
                    <a:pt x="6611" y="11536"/>
                    <a:pt x="6428" y="11536"/>
                  </a:cubicBezTo>
                  <a:cubicBezTo>
                    <a:pt x="5917" y="11536"/>
                    <a:pt x="5499" y="11189"/>
                    <a:pt x="5332" y="10585"/>
                  </a:cubicBezTo>
                  <a:cubicBezTo>
                    <a:pt x="5089" y="9708"/>
                    <a:pt x="5271" y="8850"/>
                    <a:pt x="5386" y="7976"/>
                  </a:cubicBezTo>
                  <a:lnTo>
                    <a:pt x="4960" y="7809"/>
                  </a:lnTo>
                  <a:cubicBezTo>
                    <a:pt x="4810" y="8006"/>
                    <a:pt x="4644" y="8216"/>
                    <a:pt x="4486" y="8432"/>
                  </a:cubicBezTo>
                  <a:cubicBezTo>
                    <a:pt x="4122" y="8928"/>
                    <a:pt x="3773" y="9433"/>
                    <a:pt x="3137" y="9639"/>
                  </a:cubicBezTo>
                  <a:cubicBezTo>
                    <a:pt x="3017" y="9678"/>
                    <a:pt x="2919" y="9700"/>
                    <a:pt x="2835" y="9700"/>
                  </a:cubicBezTo>
                  <a:cubicBezTo>
                    <a:pt x="2650" y="9700"/>
                    <a:pt x="2537" y="9595"/>
                    <a:pt x="2430" y="9336"/>
                  </a:cubicBezTo>
                  <a:cubicBezTo>
                    <a:pt x="2333" y="9346"/>
                    <a:pt x="2241" y="9351"/>
                    <a:pt x="2152" y="9351"/>
                  </a:cubicBezTo>
                  <a:cubicBezTo>
                    <a:pt x="1506" y="9351"/>
                    <a:pt x="1064" y="9097"/>
                    <a:pt x="906" y="8629"/>
                  </a:cubicBezTo>
                  <a:cubicBezTo>
                    <a:pt x="720" y="8078"/>
                    <a:pt x="824" y="7772"/>
                    <a:pt x="1285" y="7484"/>
                  </a:cubicBezTo>
                  <a:cubicBezTo>
                    <a:pt x="1209" y="7335"/>
                    <a:pt x="1092" y="7192"/>
                    <a:pt x="1069" y="7036"/>
                  </a:cubicBezTo>
                  <a:cubicBezTo>
                    <a:pt x="1012" y="6666"/>
                    <a:pt x="1198" y="6412"/>
                    <a:pt x="1569" y="6315"/>
                  </a:cubicBezTo>
                  <a:cubicBezTo>
                    <a:pt x="1952" y="6215"/>
                    <a:pt x="2337" y="6164"/>
                    <a:pt x="2724" y="6164"/>
                  </a:cubicBezTo>
                  <a:cubicBezTo>
                    <a:pt x="3043" y="6164"/>
                    <a:pt x="3364" y="6199"/>
                    <a:pt x="3686" y="6272"/>
                  </a:cubicBezTo>
                  <a:cubicBezTo>
                    <a:pt x="3769" y="6293"/>
                    <a:pt x="3853" y="6300"/>
                    <a:pt x="3972" y="6319"/>
                  </a:cubicBezTo>
                  <a:cubicBezTo>
                    <a:pt x="3981" y="6174"/>
                    <a:pt x="3988" y="6051"/>
                    <a:pt x="3994" y="5938"/>
                  </a:cubicBezTo>
                  <a:cubicBezTo>
                    <a:pt x="3325" y="5795"/>
                    <a:pt x="2684" y="5665"/>
                    <a:pt x="2045" y="5520"/>
                  </a:cubicBezTo>
                  <a:cubicBezTo>
                    <a:pt x="1887" y="5486"/>
                    <a:pt x="1735" y="5429"/>
                    <a:pt x="1595" y="5349"/>
                  </a:cubicBezTo>
                  <a:cubicBezTo>
                    <a:pt x="1189" y="5109"/>
                    <a:pt x="1131" y="4835"/>
                    <a:pt x="1383" y="4447"/>
                  </a:cubicBezTo>
                  <a:lnTo>
                    <a:pt x="1383" y="4447"/>
                  </a:lnTo>
                  <a:cubicBezTo>
                    <a:pt x="1383" y="4447"/>
                    <a:pt x="1383" y="4448"/>
                    <a:pt x="1383" y="4448"/>
                  </a:cubicBezTo>
                  <a:lnTo>
                    <a:pt x="1383" y="4446"/>
                  </a:lnTo>
                  <a:lnTo>
                    <a:pt x="1383" y="4446"/>
                  </a:lnTo>
                  <a:cubicBezTo>
                    <a:pt x="1383" y="4446"/>
                    <a:pt x="1383" y="4447"/>
                    <a:pt x="1383" y="4447"/>
                  </a:cubicBezTo>
                  <a:lnTo>
                    <a:pt x="1383" y="4447"/>
                  </a:lnTo>
                  <a:cubicBezTo>
                    <a:pt x="748" y="4020"/>
                    <a:pt x="518" y="3113"/>
                    <a:pt x="898" y="2543"/>
                  </a:cubicBezTo>
                  <a:cubicBezTo>
                    <a:pt x="1090" y="2256"/>
                    <a:pt x="1300" y="2121"/>
                    <a:pt x="1596" y="2121"/>
                  </a:cubicBezTo>
                  <a:cubicBezTo>
                    <a:pt x="1759" y="2121"/>
                    <a:pt x="1949" y="2162"/>
                    <a:pt x="2177" y="2242"/>
                  </a:cubicBezTo>
                  <a:cubicBezTo>
                    <a:pt x="2327" y="2070"/>
                    <a:pt x="2506" y="1982"/>
                    <a:pt x="2692" y="1982"/>
                  </a:cubicBezTo>
                  <a:cubicBezTo>
                    <a:pt x="2908" y="1982"/>
                    <a:pt x="3131" y="2100"/>
                    <a:pt x="3327" y="2341"/>
                  </a:cubicBezTo>
                  <a:cubicBezTo>
                    <a:pt x="3834" y="2965"/>
                    <a:pt x="4312" y="3613"/>
                    <a:pt x="4817" y="4269"/>
                  </a:cubicBezTo>
                  <a:lnTo>
                    <a:pt x="5271" y="4067"/>
                  </a:lnTo>
                  <a:cubicBezTo>
                    <a:pt x="5365" y="3582"/>
                    <a:pt x="4756" y="2911"/>
                    <a:pt x="5637" y="2636"/>
                  </a:cubicBezTo>
                  <a:cubicBezTo>
                    <a:pt x="5735" y="2224"/>
                    <a:pt x="5804" y="1796"/>
                    <a:pt x="5943" y="1391"/>
                  </a:cubicBezTo>
                  <a:cubicBezTo>
                    <a:pt x="6144" y="802"/>
                    <a:pt x="6694" y="780"/>
                    <a:pt x="7196" y="718"/>
                  </a:cubicBezTo>
                  <a:cubicBezTo>
                    <a:pt x="7240" y="713"/>
                    <a:pt x="7282" y="711"/>
                    <a:pt x="7324" y="711"/>
                  </a:cubicBezTo>
                  <a:close/>
                  <a:moveTo>
                    <a:pt x="7143" y="0"/>
                  </a:moveTo>
                  <a:cubicBezTo>
                    <a:pt x="6853" y="0"/>
                    <a:pt x="6564" y="85"/>
                    <a:pt x="6302" y="224"/>
                  </a:cubicBezTo>
                  <a:cubicBezTo>
                    <a:pt x="6207" y="274"/>
                    <a:pt x="6163" y="479"/>
                    <a:pt x="6083" y="486"/>
                  </a:cubicBezTo>
                  <a:cubicBezTo>
                    <a:pt x="5739" y="514"/>
                    <a:pt x="5622" y="767"/>
                    <a:pt x="5544" y="1019"/>
                  </a:cubicBezTo>
                  <a:cubicBezTo>
                    <a:pt x="5451" y="1317"/>
                    <a:pt x="5423" y="1633"/>
                    <a:pt x="5365" y="1943"/>
                  </a:cubicBezTo>
                  <a:cubicBezTo>
                    <a:pt x="5243" y="1935"/>
                    <a:pt x="5145" y="1928"/>
                    <a:pt x="5065" y="1928"/>
                  </a:cubicBezTo>
                  <a:cubicBezTo>
                    <a:pt x="4741" y="1928"/>
                    <a:pt x="4722" y="2036"/>
                    <a:pt x="4624" y="2578"/>
                  </a:cubicBezTo>
                  <a:cubicBezTo>
                    <a:pt x="4615" y="2630"/>
                    <a:pt x="4559" y="2675"/>
                    <a:pt x="4525" y="2722"/>
                  </a:cubicBezTo>
                  <a:cubicBezTo>
                    <a:pt x="4466" y="2671"/>
                    <a:pt x="4369" y="2630"/>
                    <a:pt x="4349" y="2567"/>
                  </a:cubicBezTo>
                  <a:cubicBezTo>
                    <a:pt x="4158" y="1958"/>
                    <a:pt x="3689" y="1590"/>
                    <a:pt x="3191" y="1257"/>
                  </a:cubicBezTo>
                  <a:cubicBezTo>
                    <a:pt x="3039" y="1161"/>
                    <a:pt x="2862" y="1109"/>
                    <a:pt x="2680" y="1109"/>
                  </a:cubicBezTo>
                  <a:cubicBezTo>
                    <a:pt x="2517" y="1109"/>
                    <a:pt x="2348" y="1196"/>
                    <a:pt x="2190" y="1263"/>
                  </a:cubicBezTo>
                  <a:cubicBezTo>
                    <a:pt x="2073" y="1311"/>
                    <a:pt x="1881" y="1374"/>
                    <a:pt x="1870" y="1452"/>
                  </a:cubicBezTo>
                  <a:cubicBezTo>
                    <a:pt x="1840" y="1655"/>
                    <a:pt x="1771" y="1714"/>
                    <a:pt x="1670" y="1714"/>
                  </a:cubicBezTo>
                  <a:cubicBezTo>
                    <a:pt x="1601" y="1714"/>
                    <a:pt x="1519" y="1687"/>
                    <a:pt x="1422" y="1661"/>
                  </a:cubicBezTo>
                  <a:cubicBezTo>
                    <a:pt x="1302" y="1627"/>
                    <a:pt x="1171" y="1607"/>
                    <a:pt x="1041" y="1607"/>
                  </a:cubicBezTo>
                  <a:cubicBezTo>
                    <a:pt x="688" y="1607"/>
                    <a:pt x="344" y="1752"/>
                    <a:pt x="242" y="2145"/>
                  </a:cubicBezTo>
                  <a:cubicBezTo>
                    <a:pt x="142" y="2528"/>
                    <a:pt x="55" y="2924"/>
                    <a:pt x="34" y="3316"/>
                  </a:cubicBezTo>
                  <a:cubicBezTo>
                    <a:pt x="1" y="3989"/>
                    <a:pt x="250" y="4295"/>
                    <a:pt x="906" y="4513"/>
                  </a:cubicBezTo>
                  <a:cubicBezTo>
                    <a:pt x="918" y="4517"/>
                    <a:pt x="925" y="4536"/>
                    <a:pt x="923" y="4536"/>
                  </a:cubicBezTo>
                  <a:cubicBezTo>
                    <a:pt x="922" y="4536"/>
                    <a:pt x="921" y="4535"/>
                    <a:pt x="919" y="4531"/>
                  </a:cubicBezTo>
                  <a:cubicBezTo>
                    <a:pt x="874" y="4790"/>
                    <a:pt x="761" y="5040"/>
                    <a:pt x="822" y="5239"/>
                  </a:cubicBezTo>
                  <a:cubicBezTo>
                    <a:pt x="878" y="5431"/>
                    <a:pt x="1116" y="5568"/>
                    <a:pt x="1303" y="5760"/>
                  </a:cubicBezTo>
                  <a:cubicBezTo>
                    <a:pt x="1196" y="5802"/>
                    <a:pt x="1073" y="5854"/>
                    <a:pt x="949" y="5895"/>
                  </a:cubicBezTo>
                  <a:cubicBezTo>
                    <a:pt x="270" y="6114"/>
                    <a:pt x="47" y="6923"/>
                    <a:pt x="512" y="7462"/>
                  </a:cubicBezTo>
                  <a:cubicBezTo>
                    <a:pt x="558" y="7517"/>
                    <a:pt x="588" y="7672"/>
                    <a:pt x="558" y="7698"/>
                  </a:cubicBezTo>
                  <a:cubicBezTo>
                    <a:pt x="99" y="8075"/>
                    <a:pt x="190" y="8588"/>
                    <a:pt x="207" y="9080"/>
                  </a:cubicBezTo>
                  <a:cubicBezTo>
                    <a:pt x="216" y="9383"/>
                    <a:pt x="373" y="9604"/>
                    <a:pt x="655" y="9693"/>
                  </a:cubicBezTo>
                  <a:cubicBezTo>
                    <a:pt x="1100" y="9834"/>
                    <a:pt x="1539" y="10034"/>
                    <a:pt x="1944" y="10034"/>
                  </a:cubicBezTo>
                  <a:cubicBezTo>
                    <a:pt x="2053" y="10034"/>
                    <a:pt x="2160" y="10019"/>
                    <a:pt x="2264" y="9985"/>
                  </a:cubicBezTo>
                  <a:cubicBezTo>
                    <a:pt x="2560" y="10163"/>
                    <a:pt x="2751" y="10345"/>
                    <a:pt x="2976" y="10403"/>
                  </a:cubicBezTo>
                  <a:cubicBezTo>
                    <a:pt x="3097" y="10434"/>
                    <a:pt x="3214" y="10449"/>
                    <a:pt x="3326" y="10449"/>
                  </a:cubicBezTo>
                  <a:cubicBezTo>
                    <a:pt x="3690" y="10449"/>
                    <a:pt x="4006" y="10286"/>
                    <a:pt x="4247" y="9937"/>
                  </a:cubicBezTo>
                  <a:cubicBezTo>
                    <a:pt x="4288" y="9879"/>
                    <a:pt x="4386" y="9859"/>
                    <a:pt x="4462" y="9840"/>
                  </a:cubicBezTo>
                  <a:cubicBezTo>
                    <a:pt x="4462" y="9840"/>
                    <a:pt x="4463" y="9840"/>
                    <a:pt x="4463" y="9840"/>
                  </a:cubicBezTo>
                  <a:cubicBezTo>
                    <a:pt x="4476" y="9840"/>
                    <a:pt x="4540" y="9943"/>
                    <a:pt x="4533" y="9991"/>
                  </a:cubicBezTo>
                  <a:cubicBezTo>
                    <a:pt x="4395" y="10843"/>
                    <a:pt x="4765" y="11470"/>
                    <a:pt x="5388" y="12005"/>
                  </a:cubicBezTo>
                  <a:cubicBezTo>
                    <a:pt x="5626" y="12209"/>
                    <a:pt x="6004" y="12338"/>
                    <a:pt x="6336" y="12338"/>
                  </a:cubicBezTo>
                  <a:cubicBezTo>
                    <a:pt x="6527" y="12338"/>
                    <a:pt x="6702" y="12296"/>
                    <a:pt x="6830" y="12202"/>
                  </a:cubicBezTo>
                  <a:cubicBezTo>
                    <a:pt x="6913" y="12141"/>
                    <a:pt x="6977" y="12114"/>
                    <a:pt x="7038" y="12114"/>
                  </a:cubicBezTo>
                  <a:cubicBezTo>
                    <a:pt x="7112" y="12114"/>
                    <a:pt x="7180" y="12154"/>
                    <a:pt x="7270" y="12226"/>
                  </a:cubicBezTo>
                  <a:cubicBezTo>
                    <a:pt x="7450" y="12370"/>
                    <a:pt x="7641" y="12439"/>
                    <a:pt x="7833" y="12439"/>
                  </a:cubicBezTo>
                  <a:cubicBezTo>
                    <a:pt x="8062" y="12439"/>
                    <a:pt x="8291" y="12340"/>
                    <a:pt x="8498" y="12153"/>
                  </a:cubicBezTo>
                  <a:cubicBezTo>
                    <a:pt x="8920" y="11771"/>
                    <a:pt x="9093" y="11256"/>
                    <a:pt x="9228" y="10736"/>
                  </a:cubicBezTo>
                  <a:cubicBezTo>
                    <a:pt x="9338" y="10318"/>
                    <a:pt x="9279" y="9903"/>
                    <a:pt x="8998" y="9652"/>
                  </a:cubicBezTo>
                  <a:cubicBezTo>
                    <a:pt x="9210" y="9370"/>
                    <a:pt x="9407" y="9152"/>
                    <a:pt x="9552" y="8904"/>
                  </a:cubicBezTo>
                  <a:cubicBezTo>
                    <a:pt x="9760" y="8545"/>
                    <a:pt x="9360" y="8380"/>
                    <a:pt x="9247" y="8099"/>
                  </a:cubicBezTo>
                  <a:cubicBezTo>
                    <a:pt x="9267" y="8098"/>
                    <a:pt x="9286" y="8097"/>
                    <a:pt x="9304" y="8097"/>
                  </a:cubicBezTo>
                  <a:cubicBezTo>
                    <a:pt x="9397" y="8097"/>
                    <a:pt x="9476" y="8113"/>
                    <a:pt x="9546" y="8147"/>
                  </a:cubicBezTo>
                  <a:cubicBezTo>
                    <a:pt x="9800" y="8272"/>
                    <a:pt x="10046" y="8345"/>
                    <a:pt x="10289" y="8345"/>
                  </a:cubicBezTo>
                  <a:cubicBezTo>
                    <a:pt x="10557" y="8345"/>
                    <a:pt x="10821" y="8256"/>
                    <a:pt x="11088" y="8049"/>
                  </a:cubicBezTo>
                  <a:cubicBezTo>
                    <a:pt x="11702" y="7575"/>
                    <a:pt x="11800" y="7214"/>
                    <a:pt x="11391" y="6560"/>
                  </a:cubicBezTo>
                  <a:cubicBezTo>
                    <a:pt x="12218" y="6083"/>
                    <a:pt x="12198" y="5637"/>
                    <a:pt x="12099" y="5176"/>
                  </a:cubicBezTo>
                  <a:cubicBezTo>
                    <a:pt x="12008" y="4747"/>
                    <a:pt x="11815" y="4346"/>
                    <a:pt x="11460" y="4054"/>
                  </a:cubicBezTo>
                  <a:cubicBezTo>
                    <a:pt x="11230" y="3865"/>
                    <a:pt x="10976" y="3776"/>
                    <a:pt x="10710" y="3776"/>
                  </a:cubicBezTo>
                  <a:cubicBezTo>
                    <a:pt x="10575" y="3776"/>
                    <a:pt x="10436" y="3799"/>
                    <a:pt x="10295" y="3844"/>
                  </a:cubicBezTo>
                  <a:cubicBezTo>
                    <a:pt x="10171" y="3396"/>
                    <a:pt x="9935" y="3138"/>
                    <a:pt x="9641" y="3119"/>
                  </a:cubicBezTo>
                  <a:cubicBezTo>
                    <a:pt x="9583" y="3115"/>
                    <a:pt x="9523" y="3108"/>
                    <a:pt x="9467" y="3108"/>
                  </a:cubicBezTo>
                  <a:cubicBezTo>
                    <a:pt x="9324" y="3108"/>
                    <a:pt x="9206" y="3153"/>
                    <a:pt x="9221" y="3407"/>
                  </a:cubicBezTo>
                  <a:cubicBezTo>
                    <a:pt x="9004" y="3325"/>
                    <a:pt x="8892" y="3242"/>
                    <a:pt x="8994" y="3039"/>
                  </a:cubicBezTo>
                  <a:cubicBezTo>
                    <a:pt x="9182" y="2668"/>
                    <a:pt x="9102" y="2428"/>
                    <a:pt x="8749" y="2201"/>
                  </a:cubicBezTo>
                  <a:cubicBezTo>
                    <a:pt x="8686" y="2160"/>
                    <a:pt x="8641" y="2023"/>
                    <a:pt x="8651" y="1939"/>
                  </a:cubicBezTo>
                  <a:cubicBezTo>
                    <a:pt x="8730" y="1267"/>
                    <a:pt x="8567" y="722"/>
                    <a:pt x="7996" y="289"/>
                  </a:cubicBezTo>
                  <a:cubicBezTo>
                    <a:pt x="7728" y="86"/>
                    <a:pt x="7435" y="0"/>
                    <a:pt x="71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8"/>
            <p:cNvSpPr/>
            <p:nvPr/>
          </p:nvSpPr>
          <p:spPr>
            <a:xfrm>
              <a:off x="1313875" y="3550400"/>
              <a:ext cx="82625" cy="80225"/>
            </a:xfrm>
            <a:custGeom>
              <a:avLst/>
              <a:gdLst/>
              <a:ahLst/>
              <a:cxnLst/>
              <a:rect l="l" t="t" r="r" b="b"/>
              <a:pathLst>
                <a:path w="3305" h="3209" extrusionOk="0">
                  <a:moveTo>
                    <a:pt x="2313" y="0"/>
                  </a:moveTo>
                  <a:cubicBezTo>
                    <a:pt x="2170" y="0"/>
                    <a:pt x="2019" y="44"/>
                    <a:pt x="1861" y="133"/>
                  </a:cubicBezTo>
                  <a:cubicBezTo>
                    <a:pt x="1615" y="274"/>
                    <a:pt x="1400" y="469"/>
                    <a:pt x="1164" y="633"/>
                  </a:cubicBezTo>
                  <a:cubicBezTo>
                    <a:pt x="1112" y="668"/>
                    <a:pt x="1036" y="666"/>
                    <a:pt x="947" y="687"/>
                  </a:cubicBezTo>
                  <a:cubicBezTo>
                    <a:pt x="947" y="579"/>
                    <a:pt x="952" y="505"/>
                    <a:pt x="947" y="432"/>
                  </a:cubicBezTo>
                  <a:cubicBezTo>
                    <a:pt x="935" y="221"/>
                    <a:pt x="674" y="4"/>
                    <a:pt x="435" y="4"/>
                  </a:cubicBezTo>
                  <a:cubicBezTo>
                    <a:pt x="409" y="4"/>
                    <a:pt x="383" y="7"/>
                    <a:pt x="358" y="12"/>
                  </a:cubicBezTo>
                  <a:cubicBezTo>
                    <a:pt x="109" y="64"/>
                    <a:pt x="1" y="211"/>
                    <a:pt x="86" y="490"/>
                  </a:cubicBezTo>
                  <a:cubicBezTo>
                    <a:pt x="146" y="692"/>
                    <a:pt x="129" y="917"/>
                    <a:pt x="164" y="1131"/>
                  </a:cubicBezTo>
                  <a:cubicBezTo>
                    <a:pt x="183" y="1248"/>
                    <a:pt x="201" y="1399"/>
                    <a:pt x="279" y="1469"/>
                  </a:cubicBezTo>
                  <a:cubicBezTo>
                    <a:pt x="523" y="1692"/>
                    <a:pt x="621" y="1958"/>
                    <a:pt x="599" y="2324"/>
                  </a:cubicBezTo>
                  <a:cubicBezTo>
                    <a:pt x="671" y="2312"/>
                    <a:pt x="740" y="2306"/>
                    <a:pt x="805" y="2306"/>
                  </a:cubicBezTo>
                  <a:cubicBezTo>
                    <a:pt x="1188" y="2306"/>
                    <a:pt x="1445" y="2515"/>
                    <a:pt x="1632" y="2852"/>
                  </a:cubicBezTo>
                  <a:cubicBezTo>
                    <a:pt x="1666" y="2906"/>
                    <a:pt x="1716" y="2945"/>
                    <a:pt x="1777" y="2963"/>
                  </a:cubicBezTo>
                  <a:cubicBezTo>
                    <a:pt x="2165" y="3049"/>
                    <a:pt x="2556" y="3123"/>
                    <a:pt x="2977" y="3208"/>
                  </a:cubicBezTo>
                  <a:cubicBezTo>
                    <a:pt x="3258" y="2779"/>
                    <a:pt x="3171" y="2478"/>
                    <a:pt x="2636" y="2233"/>
                  </a:cubicBezTo>
                  <a:cubicBezTo>
                    <a:pt x="2563" y="2201"/>
                    <a:pt x="2506" y="2134"/>
                    <a:pt x="2442" y="2084"/>
                  </a:cubicBezTo>
                  <a:cubicBezTo>
                    <a:pt x="2496" y="2025"/>
                    <a:pt x="2548" y="1962"/>
                    <a:pt x="2604" y="1906"/>
                  </a:cubicBezTo>
                  <a:cubicBezTo>
                    <a:pt x="2747" y="1763"/>
                    <a:pt x="2918" y="1640"/>
                    <a:pt x="3033" y="1478"/>
                  </a:cubicBezTo>
                  <a:cubicBezTo>
                    <a:pt x="3305" y="1103"/>
                    <a:pt x="3251" y="696"/>
                    <a:pt x="2909" y="304"/>
                  </a:cubicBezTo>
                  <a:cubicBezTo>
                    <a:pt x="2736" y="105"/>
                    <a:pt x="2535" y="0"/>
                    <a:pt x="23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8"/>
            <p:cNvSpPr/>
            <p:nvPr/>
          </p:nvSpPr>
          <p:spPr>
            <a:xfrm>
              <a:off x="1128775" y="3789850"/>
              <a:ext cx="94550" cy="70450"/>
            </a:xfrm>
            <a:custGeom>
              <a:avLst/>
              <a:gdLst/>
              <a:ahLst/>
              <a:cxnLst/>
              <a:rect l="l" t="t" r="r" b="b"/>
              <a:pathLst>
                <a:path w="3782" h="2818" extrusionOk="0">
                  <a:moveTo>
                    <a:pt x="388" y="1"/>
                  </a:moveTo>
                  <a:cubicBezTo>
                    <a:pt x="180" y="1"/>
                    <a:pt x="76" y="123"/>
                    <a:pt x="41" y="349"/>
                  </a:cubicBezTo>
                  <a:cubicBezTo>
                    <a:pt x="0" y="621"/>
                    <a:pt x="201" y="899"/>
                    <a:pt x="452" y="924"/>
                  </a:cubicBezTo>
                  <a:cubicBezTo>
                    <a:pt x="624" y="942"/>
                    <a:pt x="738" y="989"/>
                    <a:pt x="630" y="1186"/>
                  </a:cubicBezTo>
                  <a:cubicBezTo>
                    <a:pt x="429" y="1553"/>
                    <a:pt x="498" y="1905"/>
                    <a:pt x="669" y="2263"/>
                  </a:cubicBezTo>
                  <a:cubicBezTo>
                    <a:pt x="846" y="2629"/>
                    <a:pt x="1109" y="2818"/>
                    <a:pt x="1383" y="2818"/>
                  </a:cubicBezTo>
                  <a:cubicBezTo>
                    <a:pt x="1616" y="2818"/>
                    <a:pt x="1857" y="2681"/>
                    <a:pt x="2059" y="2401"/>
                  </a:cubicBezTo>
                  <a:cubicBezTo>
                    <a:pt x="2123" y="2313"/>
                    <a:pt x="2170" y="2273"/>
                    <a:pt x="2214" y="2273"/>
                  </a:cubicBezTo>
                  <a:cubicBezTo>
                    <a:pt x="2266" y="2273"/>
                    <a:pt x="2313" y="2329"/>
                    <a:pt x="2377" y="2425"/>
                  </a:cubicBezTo>
                  <a:cubicBezTo>
                    <a:pt x="2455" y="2544"/>
                    <a:pt x="2607" y="2655"/>
                    <a:pt x="2745" y="2685"/>
                  </a:cubicBezTo>
                  <a:cubicBezTo>
                    <a:pt x="2809" y="2699"/>
                    <a:pt x="2871" y="2706"/>
                    <a:pt x="2930" y="2706"/>
                  </a:cubicBezTo>
                  <a:cubicBezTo>
                    <a:pt x="3302" y="2706"/>
                    <a:pt x="3571" y="2428"/>
                    <a:pt x="3781" y="1851"/>
                  </a:cubicBezTo>
                  <a:cubicBezTo>
                    <a:pt x="3222" y="1427"/>
                    <a:pt x="2968" y="832"/>
                    <a:pt x="2949" y="76"/>
                  </a:cubicBezTo>
                  <a:cubicBezTo>
                    <a:pt x="2830" y="160"/>
                    <a:pt x="2761" y="210"/>
                    <a:pt x="2689" y="255"/>
                  </a:cubicBezTo>
                  <a:cubicBezTo>
                    <a:pt x="2439" y="417"/>
                    <a:pt x="2181" y="485"/>
                    <a:pt x="1924" y="485"/>
                  </a:cubicBezTo>
                  <a:cubicBezTo>
                    <a:pt x="1646" y="485"/>
                    <a:pt x="1370" y="405"/>
                    <a:pt x="1109" y="281"/>
                  </a:cubicBezTo>
                  <a:cubicBezTo>
                    <a:pt x="914" y="188"/>
                    <a:pt x="741" y="54"/>
                    <a:pt x="513" y="13"/>
                  </a:cubicBezTo>
                  <a:cubicBezTo>
                    <a:pt x="468" y="5"/>
                    <a:pt x="426" y="1"/>
                    <a:pt x="3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8"/>
            <p:cNvSpPr/>
            <p:nvPr/>
          </p:nvSpPr>
          <p:spPr>
            <a:xfrm>
              <a:off x="1151850" y="3502300"/>
              <a:ext cx="89925" cy="82850"/>
            </a:xfrm>
            <a:custGeom>
              <a:avLst/>
              <a:gdLst/>
              <a:ahLst/>
              <a:cxnLst/>
              <a:rect l="l" t="t" r="r" b="b"/>
              <a:pathLst>
                <a:path w="3597" h="3314" extrusionOk="0">
                  <a:moveTo>
                    <a:pt x="1632" y="0"/>
                  </a:moveTo>
                  <a:cubicBezTo>
                    <a:pt x="1586" y="0"/>
                    <a:pt x="1539" y="4"/>
                    <a:pt x="1493" y="11"/>
                  </a:cubicBezTo>
                  <a:cubicBezTo>
                    <a:pt x="1115" y="75"/>
                    <a:pt x="749" y="552"/>
                    <a:pt x="727" y="983"/>
                  </a:cubicBezTo>
                  <a:cubicBezTo>
                    <a:pt x="722" y="1089"/>
                    <a:pt x="666" y="1253"/>
                    <a:pt x="591" y="1280"/>
                  </a:cubicBezTo>
                  <a:cubicBezTo>
                    <a:pt x="140" y="1453"/>
                    <a:pt x="1" y="1661"/>
                    <a:pt x="43" y="2224"/>
                  </a:cubicBezTo>
                  <a:cubicBezTo>
                    <a:pt x="165" y="2197"/>
                    <a:pt x="279" y="2184"/>
                    <a:pt x="385" y="2184"/>
                  </a:cubicBezTo>
                  <a:cubicBezTo>
                    <a:pt x="1181" y="2184"/>
                    <a:pt x="1595" y="2882"/>
                    <a:pt x="2093" y="3313"/>
                  </a:cubicBezTo>
                  <a:lnTo>
                    <a:pt x="2907" y="2882"/>
                  </a:lnTo>
                  <a:cubicBezTo>
                    <a:pt x="3119" y="2055"/>
                    <a:pt x="3119" y="2055"/>
                    <a:pt x="3596" y="1542"/>
                  </a:cubicBezTo>
                  <a:cubicBezTo>
                    <a:pt x="3453" y="1297"/>
                    <a:pt x="3311" y="1181"/>
                    <a:pt x="3123" y="1181"/>
                  </a:cubicBezTo>
                  <a:cubicBezTo>
                    <a:pt x="3040" y="1181"/>
                    <a:pt x="2947" y="1204"/>
                    <a:pt x="2842" y="1249"/>
                  </a:cubicBezTo>
                  <a:cubicBezTo>
                    <a:pt x="2767" y="1281"/>
                    <a:pt x="2712" y="1296"/>
                    <a:pt x="2672" y="1296"/>
                  </a:cubicBezTo>
                  <a:cubicBezTo>
                    <a:pt x="2578" y="1296"/>
                    <a:pt x="2572" y="1209"/>
                    <a:pt x="2608" y="1043"/>
                  </a:cubicBezTo>
                  <a:cubicBezTo>
                    <a:pt x="2632" y="924"/>
                    <a:pt x="2609" y="782"/>
                    <a:pt x="2569" y="664"/>
                  </a:cubicBezTo>
                  <a:cubicBezTo>
                    <a:pt x="2432" y="269"/>
                    <a:pt x="2032" y="0"/>
                    <a:pt x="16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8"/>
            <p:cNvSpPr/>
            <p:nvPr/>
          </p:nvSpPr>
          <p:spPr>
            <a:xfrm>
              <a:off x="1042450" y="3636875"/>
              <a:ext cx="71050" cy="95100"/>
            </a:xfrm>
            <a:custGeom>
              <a:avLst/>
              <a:gdLst/>
              <a:ahLst/>
              <a:cxnLst/>
              <a:rect l="l" t="t" r="r" b="b"/>
              <a:pathLst>
                <a:path w="2842" h="3804" extrusionOk="0">
                  <a:moveTo>
                    <a:pt x="1782" y="1"/>
                  </a:moveTo>
                  <a:cubicBezTo>
                    <a:pt x="1644" y="1"/>
                    <a:pt x="1495" y="43"/>
                    <a:pt x="1344" y="89"/>
                  </a:cubicBezTo>
                  <a:cubicBezTo>
                    <a:pt x="1082" y="171"/>
                    <a:pt x="984" y="348"/>
                    <a:pt x="1051" y="608"/>
                  </a:cubicBezTo>
                  <a:cubicBezTo>
                    <a:pt x="1091" y="771"/>
                    <a:pt x="1051" y="823"/>
                    <a:pt x="881" y="874"/>
                  </a:cubicBezTo>
                  <a:cubicBezTo>
                    <a:pt x="259" y="1059"/>
                    <a:pt x="1" y="1648"/>
                    <a:pt x="253" y="2252"/>
                  </a:cubicBezTo>
                  <a:cubicBezTo>
                    <a:pt x="376" y="2552"/>
                    <a:pt x="536" y="2691"/>
                    <a:pt x="814" y="2691"/>
                  </a:cubicBezTo>
                  <a:cubicBezTo>
                    <a:pt x="867" y="2691"/>
                    <a:pt x="925" y="2686"/>
                    <a:pt x="987" y="2676"/>
                  </a:cubicBezTo>
                  <a:cubicBezTo>
                    <a:pt x="1022" y="2670"/>
                    <a:pt x="1052" y="2668"/>
                    <a:pt x="1077" y="2668"/>
                  </a:cubicBezTo>
                  <a:cubicBezTo>
                    <a:pt x="1208" y="2668"/>
                    <a:pt x="1231" y="2740"/>
                    <a:pt x="1214" y="2893"/>
                  </a:cubicBezTo>
                  <a:cubicBezTo>
                    <a:pt x="1168" y="3282"/>
                    <a:pt x="1368" y="3579"/>
                    <a:pt x="1667" y="3759"/>
                  </a:cubicBezTo>
                  <a:cubicBezTo>
                    <a:pt x="1720" y="3791"/>
                    <a:pt x="1789" y="3804"/>
                    <a:pt x="1864" y="3804"/>
                  </a:cubicBezTo>
                  <a:cubicBezTo>
                    <a:pt x="1993" y="3804"/>
                    <a:pt x="2142" y="3767"/>
                    <a:pt x="2262" y="3731"/>
                  </a:cubicBezTo>
                  <a:cubicBezTo>
                    <a:pt x="2314" y="3715"/>
                    <a:pt x="2359" y="3456"/>
                    <a:pt x="2314" y="3349"/>
                  </a:cubicBezTo>
                  <a:cubicBezTo>
                    <a:pt x="2002" y="2594"/>
                    <a:pt x="2173" y="2046"/>
                    <a:pt x="2842" y="1654"/>
                  </a:cubicBezTo>
                  <a:cubicBezTo>
                    <a:pt x="2777" y="1409"/>
                    <a:pt x="2637" y="1175"/>
                    <a:pt x="2684" y="989"/>
                  </a:cubicBezTo>
                  <a:cubicBezTo>
                    <a:pt x="2767" y="665"/>
                    <a:pt x="2635" y="534"/>
                    <a:pt x="2392" y="415"/>
                  </a:cubicBezTo>
                  <a:cubicBezTo>
                    <a:pt x="2346" y="390"/>
                    <a:pt x="2290" y="359"/>
                    <a:pt x="2268" y="316"/>
                  </a:cubicBezTo>
                  <a:cubicBezTo>
                    <a:pt x="2138" y="76"/>
                    <a:pt x="1969" y="1"/>
                    <a:pt x="17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8"/>
            <p:cNvSpPr/>
            <p:nvPr/>
          </p:nvSpPr>
          <p:spPr>
            <a:xfrm>
              <a:off x="1327550" y="3731725"/>
              <a:ext cx="67925" cy="91075"/>
            </a:xfrm>
            <a:custGeom>
              <a:avLst/>
              <a:gdLst/>
              <a:ahLst/>
              <a:cxnLst/>
              <a:rect l="l" t="t" r="r" b="b"/>
              <a:pathLst>
                <a:path w="2717" h="3643" extrusionOk="0">
                  <a:moveTo>
                    <a:pt x="2330" y="1"/>
                  </a:moveTo>
                  <a:lnTo>
                    <a:pt x="2330" y="1"/>
                  </a:lnTo>
                  <a:cubicBezTo>
                    <a:pt x="1615" y="645"/>
                    <a:pt x="1583" y="656"/>
                    <a:pt x="541" y="664"/>
                  </a:cubicBezTo>
                  <a:cubicBezTo>
                    <a:pt x="570" y="1128"/>
                    <a:pt x="355" y="1485"/>
                    <a:pt x="9" y="1777"/>
                  </a:cubicBezTo>
                  <a:cubicBezTo>
                    <a:pt x="351" y="2349"/>
                    <a:pt x="197" y="2909"/>
                    <a:pt x="0" y="3459"/>
                  </a:cubicBezTo>
                  <a:cubicBezTo>
                    <a:pt x="195" y="3581"/>
                    <a:pt x="370" y="3643"/>
                    <a:pt x="524" y="3643"/>
                  </a:cubicBezTo>
                  <a:cubicBezTo>
                    <a:pt x="765" y="3643"/>
                    <a:pt x="956" y="3493"/>
                    <a:pt x="1100" y="3189"/>
                  </a:cubicBezTo>
                  <a:cubicBezTo>
                    <a:pt x="1147" y="3087"/>
                    <a:pt x="1191" y="3054"/>
                    <a:pt x="1243" y="3054"/>
                  </a:cubicBezTo>
                  <a:cubicBezTo>
                    <a:pt x="1286" y="3054"/>
                    <a:pt x="1334" y="3076"/>
                    <a:pt x="1394" y="3102"/>
                  </a:cubicBezTo>
                  <a:cubicBezTo>
                    <a:pt x="1504" y="3151"/>
                    <a:pt x="1629" y="3209"/>
                    <a:pt x="1744" y="3209"/>
                  </a:cubicBezTo>
                  <a:cubicBezTo>
                    <a:pt x="1755" y="3209"/>
                    <a:pt x="1766" y="3209"/>
                    <a:pt x="1776" y="3208"/>
                  </a:cubicBezTo>
                  <a:cubicBezTo>
                    <a:pt x="2230" y="3161"/>
                    <a:pt x="2499" y="2899"/>
                    <a:pt x="2611" y="2442"/>
                  </a:cubicBezTo>
                  <a:cubicBezTo>
                    <a:pt x="2717" y="2020"/>
                    <a:pt x="2559" y="1578"/>
                    <a:pt x="2213" y="1316"/>
                  </a:cubicBezTo>
                  <a:cubicBezTo>
                    <a:pt x="2137" y="1258"/>
                    <a:pt x="2070" y="1190"/>
                    <a:pt x="1990" y="1119"/>
                  </a:cubicBezTo>
                  <a:cubicBezTo>
                    <a:pt x="2624" y="684"/>
                    <a:pt x="2707" y="398"/>
                    <a:pt x="23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8"/>
            <p:cNvSpPr/>
            <p:nvPr/>
          </p:nvSpPr>
          <p:spPr>
            <a:xfrm>
              <a:off x="1319400" y="3721125"/>
              <a:ext cx="108000" cy="121525"/>
            </a:xfrm>
            <a:custGeom>
              <a:avLst/>
              <a:gdLst/>
              <a:ahLst/>
              <a:cxnLst/>
              <a:rect l="l" t="t" r="r" b="b"/>
              <a:pathLst>
                <a:path w="4320" h="4861" extrusionOk="0">
                  <a:moveTo>
                    <a:pt x="2861" y="1"/>
                  </a:moveTo>
                  <a:cubicBezTo>
                    <a:pt x="2855" y="109"/>
                    <a:pt x="2812" y="226"/>
                    <a:pt x="2851" y="296"/>
                  </a:cubicBezTo>
                  <a:cubicBezTo>
                    <a:pt x="3173" y="896"/>
                    <a:pt x="3156" y="1112"/>
                    <a:pt x="2794" y="1525"/>
                  </a:cubicBezTo>
                  <a:cubicBezTo>
                    <a:pt x="2935" y="1907"/>
                    <a:pt x="3134" y="2232"/>
                    <a:pt x="3165" y="2576"/>
                  </a:cubicBezTo>
                  <a:cubicBezTo>
                    <a:pt x="3230" y="3250"/>
                    <a:pt x="2746" y="3876"/>
                    <a:pt x="2124" y="3876"/>
                  </a:cubicBezTo>
                  <a:cubicBezTo>
                    <a:pt x="2036" y="3876"/>
                    <a:pt x="1945" y="3863"/>
                    <a:pt x="1852" y="3836"/>
                  </a:cubicBezTo>
                  <a:cubicBezTo>
                    <a:pt x="1839" y="3833"/>
                    <a:pt x="1825" y="3831"/>
                    <a:pt x="1811" y="3831"/>
                  </a:cubicBezTo>
                  <a:cubicBezTo>
                    <a:pt x="1715" y="3831"/>
                    <a:pt x="1581" y="3901"/>
                    <a:pt x="1513" y="3972"/>
                  </a:cubicBezTo>
                  <a:cubicBezTo>
                    <a:pt x="1326" y="4171"/>
                    <a:pt x="1118" y="4282"/>
                    <a:pt x="871" y="4282"/>
                  </a:cubicBezTo>
                  <a:cubicBezTo>
                    <a:pt x="808" y="4282"/>
                    <a:pt x="741" y="4275"/>
                    <a:pt x="672" y="4260"/>
                  </a:cubicBezTo>
                  <a:cubicBezTo>
                    <a:pt x="517" y="4228"/>
                    <a:pt x="363" y="4189"/>
                    <a:pt x="203" y="4152"/>
                  </a:cubicBezTo>
                  <a:lnTo>
                    <a:pt x="1" y="4538"/>
                  </a:lnTo>
                  <a:cubicBezTo>
                    <a:pt x="222" y="4804"/>
                    <a:pt x="490" y="4861"/>
                    <a:pt x="764" y="4861"/>
                  </a:cubicBezTo>
                  <a:cubicBezTo>
                    <a:pt x="906" y="4861"/>
                    <a:pt x="1050" y="4845"/>
                    <a:pt x="1190" y="4836"/>
                  </a:cubicBezTo>
                  <a:cubicBezTo>
                    <a:pt x="1590" y="4810"/>
                    <a:pt x="1961" y="4685"/>
                    <a:pt x="1997" y="4278"/>
                  </a:cubicBezTo>
                  <a:cubicBezTo>
                    <a:pt x="2395" y="4318"/>
                    <a:pt x="2749" y="4385"/>
                    <a:pt x="3099" y="4385"/>
                  </a:cubicBezTo>
                  <a:cubicBezTo>
                    <a:pt x="3121" y="4385"/>
                    <a:pt x="3143" y="4385"/>
                    <a:pt x="3165" y="4384"/>
                  </a:cubicBezTo>
                  <a:cubicBezTo>
                    <a:pt x="3582" y="4373"/>
                    <a:pt x="3914" y="4137"/>
                    <a:pt x="4094" y="3769"/>
                  </a:cubicBezTo>
                  <a:cubicBezTo>
                    <a:pt x="4217" y="3520"/>
                    <a:pt x="4319" y="3223"/>
                    <a:pt x="4308" y="2953"/>
                  </a:cubicBezTo>
                  <a:cubicBezTo>
                    <a:pt x="4280" y="2312"/>
                    <a:pt x="3883" y="1896"/>
                    <a:pt x="3314" y="1653"/>
                  </a:cubicBezTo>
                  <a:cubicBezTo>
                    <a:pt x="3719" y="707"/>
                    <a:pt x="3596" y="239"/>
                    <a:pt x="2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8"/>
            <p:cNvSpPr/>
            <p:nvPr/>
          </p:nvSpPr>
          <p:spPr>
            <a:xfrm>
              <a:off x="1126175" y="3475775"/>
              <a:ext cx="133575" cy="95525"/>
            </a:xfrm>
            <a:custGeom>
              <a:avLst/>
              <a:gdLst/>
              <a:ahLst/>
              <a:cxnLst/>
              <a:rect l="l" t="t" r="r" b="b"/>
              <a:pathLst>
                <a:path w="5343" h="3821" extrusionOk="0">
                  <a:moveTo>
                    <a:pt x="2774" y="1"/>
                  </a:moveTo>
                  <a:cubicBezTo>
                    <a:pt x="2668" y="1"/>
                    <a:pt x="2558" y="15"/>
                    <a:pt x="2445" y="45"/>
                  </a:cubicBezTo>
                  <a:cubicBezTo>
                    <a:pt x="1797" y="214"/>
                    <a:pt x="1197" y="534"/>
                    <a:pt x="1042" y="1241"/>
                  </a:cubicBezTo>
                  <a:cubicBezTo>
                    <a:pt x="953" y="1643"/>
                    <a:pt x="888" y="1916"/>
                    <a:pt x="468" y="2124"/>
                  </a:cubicBezTo>
                  <a:cubicBezTo>
                    <a:pt x="0" y="2354"/>
                    <a:pt x="108" y="2882"/>
                    <a:pt x="156" y="3323"/>
                  </a:cubicBezTo>
                  <a:cubicBezTo>
                    <a:pt x="175" y="3486"/>
                    <a:pt x="245" y="3644"/>
                    <a:pt x="297" y="3821"/>
                  </a:cubicBezTo>
                  <a:lnTo>
                    <a:pt x="803" y="3347"/>
                  </a:lnTo>
                  <a:cubicBezTo>
                    <a:pt x="788" y="2942"/>
                    <a:pt x="806" y="2503"/>
                    <a:pt x="1206" y="2250"/>
                  </a:cubicBezTo>
                  <a:cubicBezTo>
                    <a:pt x="1407" y="2122"/>
                    <a:pt x="1505" y="1994"/>
                    <a:pt x="1561" y="1771"/>
                  </a:cubicBezTo>
                  <a:cubicBezTo>
                    <a:pt x="1695" y="1230"/>
                    <a:pt x="2092" y="872"/>
                    <a:pt x="2525" y="857"/>
                  </a:cubicBezTo>
                  <a:cubicBezTo>
                    <a:pt x="2548" y="856"/>
                    <a:pt x="2570" y="856"/>
                    <a:pt x="2592" y="856"/>
                  </a:cubicBezTo>
                  <a:cubicBezTo>
                    <a:pt x="3190" y="856"/>
                    <a:pt x="3627" y="1146"/>
                    <a:pt x="3815" y="1678"/>
                  </a:cubicBezTo>
                  <a:cubicBezTo>
                    <a:pt x="3858" y="1797"/>
                    <a:pt x="3876" y="1923"/>
                    <a:pt x="3906" y="2046"/>
                  </a:cubicBezTo>
                  <a:lnTo>
                    <a:pt x="3967" y="1961"/>
                  </a:lnTo>
                  <a:lnTo>
                    <a:pt x="4932" y="2423"/>
                  </a:lnTo>
                  <a:lnTo>
                    <a:pt x="5342" y="2219"/>
                  </a:lnTo>
                  <a:cubicBezTo>
                    <a:pt x="5170" y="1804"/>
                    <a:pt x="4769" y="1464"/>
                    <a:pt x="4426" y="1464"/>
                  </a:cubicBezTo>
                  <a:cubicBezTo>
                    <a:pt x="4396" y="1464"/>
                    <a:pt x="4366" y="1466"/>
                    <a:pt x="4337" y="1472"/>
                  </a:cubicBezTo>
                  <a:cubicBezTo>
                    <a:pt x="4302" y="1478"/>
                    <a:pt x="4272" y="1481"/>
                    <a:pt x="4247" y="1481"/>
                  </a:cubicBezTo>
                  <a:cubicBezTo>
                    <a:pt x="4102" y="1481"/>
                    <a:pt x="4111" y="1381"/>
                    <a:pt x="4075" y="1241"/>
                  </a:cubicBezTo>
                  <a:cubicBezTo>
                    <a:pt x="4010" y="989"/>
                    <a:pt x="3932" y="714"/>
                    <a:pt x="3772" y="517"/>
                  </a:cubicBezTo>
                  <a:cubicBezTo>
                    <a:pt x="3511" y="193"/>
                    <a:pt x="3165" y="1"/>
                    <a:pt x="27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8"/>
            <p:cNvSpPr/>
            <p:nvPr/>
          </p:nvSpPr>
          <p:spPr>
            <a:xfrm>
              <a:off x="1017175" y="3620200"/>
              <a:ext cx="78225" cy="135150"/>
            </a:xfrm>
            <a:custGeom>
              <a:avLst/>
              <a:gdLst/>
              <a:ahLst/>
              <a:cxnLst/>
              <a:rect l="l" t="t" r="r" b="b"/>
              <a:pathLst>
                <a:path w="3129" h="5406" extrusionOk="0">
                  <a:moveTo>
                    <a:pt x="2568" y="1"/>
                  </a:moveTo>
                  <a:cubicBezTo>
                    <a:pt x="2270" y="1"/>
                    <a:pt x="1999" y="100"/>
                    <a:pt x="1753" y="270"/>
                  </a:cubicBezTo>
                  <a:cubicBezTo>
                    <a:pt x="1621" y="361"/>
                    <a:pt x="1484" y="559"/>
                    <a:pt x="1485" y="706"/>
                  </a:cubicBezTo>
                  <a:cubicBezTo>
                    <a:pt x="1487" y="942"/>
                    <a:pt x="1370" y="946"/>
                    <a:pt x="1212" y="1009"/>
                  </a:cubicBezTo>
                  <a:cubicBezTo>
                    <a:pt x="974" y="1104"/>
                    <a:pt x="701" y="1206"/>
                    <a:pt x="542" y="1392"/>
                  </a:cubicBezTo>
                  <a:cubicBezTo>
                    <a:pt x="1" y="2022"/>
                    <a:pt x="239" y="3209"/>
                    <a:pt x="958" y="3629"/>
                  </a:cubicBezTo>
                  <a:cubicBezTo>
                    <a:pt x="1177" y="3757"/>
                    <a:pt x="1402" y="3876"/>
                    <a:pt x="1625" y="4001"/>
                  </a:cubicBezTo>
                  <a:cubicBezTo>
                    <a:pt x="1420" y="4725"/>
                    <a:pt x="1983" y="5281"/>
                    <a:pt x="3059" y="5405"/>
                  </a:cubicBezTo>
                  <a:cubicBezTo>
                    <a:pt x="3082" y="5207"/>
                    <a:pt x="3106" y="5008"/>
                    <a:pt x="3128" y="4794"/>
                  </a:cubicBezTo>
                  <a:cubicBezTo>
                    <a:pt x="2489" y="4727"/>
                    <a:pt x="2197" y="4318"/>
                    <a:pt x="1996" y="3793"/>
                  </a:cubicBezTo>
                  <a:cubicBezTo>
                    <a:pt x="1957" y="3690"/>
                    <a:pt x="1818" y="3594"/>
                    <a:pt x="1707" y="3560"/>
                  </a:cubicBezTo>
                  <a:cubicBezTo>
                    <a:pt x="1263" y="3430"/>
                    <a:pt x="1049" y="3105"/>
                    <a:pt x="993" y="2687"/>
                  </a:cubicBezTo>
                  <a:cubicBezTo>
                    <a:pt x="926" y="2204"/>
                    <a:pt x="947" y="1708"/>
                    <a:pt x="1454" y="1442"/>
                  </a:cubicBezTo>
                  <a:cubicBezTo>
                    <a:pt x="1677" y="1323"/>
                    <a:pt x="1827" y="1234"/>
                    <a:pt x="1863" y="946"/>
                  </a:cubicBezTo>
                  <a:cubicBezTo>
                    <a:pt x="1879" y="803"/>
                    <a:pt x="2091" y="634"/>
                    <a:pt x="2251" y="571"/>
                  </a:cubicBezTo>
                  <a:cubicBezTo>
                    <a:pt x="2481" y="478"/>
                    <a:pt x="2743" y="470"/>
                    <a:pt x="3015" y="424"/>
                  </a:cubicBezTo>
                  <a:cubicBezTo>
                    <a:pt x="2979" y="292"/>
                    <a:pt x="2942" y="162"/>
                    <a:pt x="2911" y="43"/>
                  </a:cubicBezTo>
                  <a:cubicBezTo>
                    <a:pt x="2793" y="14"/>
                    <a:pt x="2679" y="1"/>
                    <a:pt x="2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8"/>
            <p:cNvSpPr/>
            <p:nvPr/>
          </p:nvSpPr>
          <p:spPr>
            <a:xfrm>
              <a:off x="1111075" y="3786300"/>
              <a:ext cx="126375" cy="96975"/>
            </a:xfrm>
            <a:custGeom>
              <a:avLst/>
              <a:gdLst/>
              <a:ahLst/>
              <a:cxnLst/>
              <a:rect l="l" t="t" r="r" b="b"/>
              <a:pathLst>
                <a:path w="5055" h="3879" extrusionOk="0">
                  <a:moveTo>
                    <a:pt x="323" y="0"/>
                  </a:moveTo>
                  <a:cubicBezTo>
                    <a:pt x="191" y="0"/>
                    <a:pt x="148" y="97"/>
                    <a:pt x="100" y="339"/>
                  </a:cubicBezTo>
                  <a:cubicBezTo>
                    <a:pt x="0" y="843"/>
                    <a:pt x="186" y="1153"/>
                    <a:pt x="810" y="1489"/>
                  </a:cubicBezTo>
                  <a:cubicBezTo>
                    <a:pt x="755" y="1645"/>
                    <a:pt x="701" y="1785"/>
                    <a:pt x="654" y="1928"/>
                  </a:cubicBezTo>
                  <a:cubicBezTo>
                    <a:pt x="375" y="2781"/>
                    <a:pt x="764" y="3550"/>
                    <a:pt x="1615" y="3827"/>
                  </a:cubicBezTo>
                  <a:cubicBezTo>
                    <a:pt x="1720" y="3861"/>
                    <a:pt x="1821" y="3878"/>
                    <a:pt x="1918" y="3878"/>
                  </a:cubicBezTo>
                  <a:cubicBezTo>
                    <a:pt x="2178" y="3878"/>
                    <a:pt x="2405" y="3755"/>
                    <a:pt x="2579" y="3513"/>
                  </a:cubicBezTo>
                  <a:cubicBezTo>
                    <a:pt x="2650" y="3413"/>
                    <a:pt x="2715" y="3341"/>
                    <a:pt x="2798" y="3341"/>
                  </a:cubicBezTo>
                  <a:cubicBezTo>
                    <a:pt x="2852" y="3341"/>
                    <a:pt x="2913" y="3372"/>
                    <a:pt x="2988" y="3446"/>
                  </a:cubicBezTo>
                  <a:cubicBezTo>
                    <a:pt x="3079" y="3537"/>
                    <a:pt x="3233" y="3583"/>
                    <a:pt x="3365" y="3607"/>
                  </a:cubicBezTo>
                  <a:cubicBezTo>
                    <a:pt x="3440" y="3621"/>
                    <a:pt x="3515" y="3628"/>
                    <a:pt x="3590" y="3628"/>
                  </a:cubicBezTo>
                  <a:cubicBezTo>
                    <a:pt x="4268" y="3628"/>
                    <a:pt x="4922" y="3087"/>
                    <a:pt x="5054" y="2379"/>
                  </a:cubicBezTo>
                  <a:cubicBezTo>
                    <a:pt x="4963" y="2298"/>
                    <a:pt x="4882" y="2254"/>
                    <a:pt x="4807" y="2254"/>
                  </a:cubicBezTo>
                  <a:cubicBezTo>
                    <a:pt x="4714" y="2254"/>
                    <a:pt x="4630" y="2321"/>
                    <a:pt x="4549" y="2467"/>
                  </a:cubicBezTo>
                  <a:cubicBezTo>
                    <a:pt x="4372" y="2777"/>
                    <a:pt x="4107" y="3043"/>
                    <a:pt x="3744" y="3059"/>
                  </a:cubicBezTo>
                  <a:cubicBezTo>
                    <a:pt x="3731" y="3060"/>
                    <a:pt x="3718" y="3060"/>
                    <a:pt x="3704" y="3060"/>
                  </a:cubicBezTo>
                  <a:cubicBezTo>
                    <a:pt x="3429" y="3060"/>
                    <a:pt x="3147" y="2937"/>
                    <a:pt x="2832" y="2862"/>
                  </a:cubicBezTo>
                  <a:cubicBezTo>
                    <a:pt x="2617" y="3087"/>
                    <a:pt x="2385" y="3180"/>
                    <a:pt x="2162" y="3180"/>
                  </a:cubicBezTo>
                  <a:cubicBezTo>
                    <a:pt x="1743" y="3180"/>
                    <a:pt x="1354" y="2850"/>
                    <a:pt x="1165" y="2441"/>
                  </a:cubicBezTo>
                  <a:cubicBezTo>
                    <a:pt x="996" y="2073"/>
                    <a:pt x="935" y="1703"/>
                    <a:pt x="1046" y="1335"/>
                  </a:cubicBezTo>
                  <a:cubicBezTo>
                    <a:pt x="559" y="1014"/>
                    <a:pt x="470" y="575"/>
                    <a:pt x="610" y="70"/>
                  </a:cubicBezTo>
                  <a:cubicBezTo>
                    <a:pt x="482" y="26"/>
                    <a:pt x="391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8"/>
            <p:cNvSpPr/>
            <p:nvPr/>
          </p:nvSpPr>
          <p:spPr>
            <a:xfrm>
              <a:off x="1306400" y="3535025"/>
              <a:ext cx="108625" cy="112225"/>
            </a:xfrm>
            <a:custGeom>
              <a:avLst/>
              <a:gdLst/>
              <a:ahLst/>
              <a:cxnLst/>
              <a:rect l="l" t="t" r="r" b="b"/>
              <a:pathLst>
                <a:path w="4345" h="4489" extrusionOk="0">
                  <a:moveTo>
                    <a:pt x="2798" y="0"/>
                  </a:moveTo>
                  <a:cubicBezTo>
                    <a:pt x="2373" y="0"/>
                    <a:pt x="1923" y="141"/>
                    <a:pt x="1567" y="421"/>
                  </a:cubicBezTo>
                  <a:cubicBezTo>
                    <a:pt x="1299" y="287"/>
                    <a:pt x="1056" y="103"/>
                    <a:pt x="788" y="50"/>
                  </a:cubicBezTo>
                  <a:cubicBezTo>
                    <a:pt x="745" y="41"/>
                    <a:pt x="702" y="37"/>
                    <a:pt x="659" y="37"/>
                  </a:cubicBezTo>
                  <a:cubicBezTo>
                    <a:pt x="411" y="37"/>
                    <a:pt x="181" y="179"/>
                    <a:pt x="1" y="391"/>
                  </a:cubicBezTo>
                  <a:lnTo>
                    <a:pt x="209" y="655"/>
                  </a:lnTo>
                  <a:cubicBezTo>
                    <a:pt x="383" y="473"/>
                    <a:pt x="549" y="400"/>
                    <a:pt x="710" y="400"/>
                  </a:cubicBezTo>
                  <a:cubicBezTo>
                    <a:pt x="976" y="400"/>
                    <a:pt x="1229" y="600"/>
                    <a:pt x="1483" y="839"/>
                  </a:cubicBezTo>
                  <a:cubicBezTo>
                    <a:pt x="2020" y="546"/>
                    <a:pt x="2404" y="398"/>
                    <a:pt x="2708" y="398"/>
                  </a:cubicBezTo>
                  <a:cubicBezTo>
                    <a:pt x="2989" y="398"/>
                    <a:pt x="3200" y="524"/>
                    <a:pt x="3399" y="778"/>
                  </a:cubicBezTo>
                  <a:cubicBezTo>
                    <a:pt x="3555" y="975"/>
                    <a:pt x="3730" y="1216"/>
                    <a:pt x="3747" y="1449"/>
                  </a:cubicBezTo>
                  <a:cubicBezTo>
                    <a:pt x="3784" y="1945"/>
                    <a:pt x="3533" y="2355"/>
                    <a:pt x="3145" y="2675"/>
                  </a:cubicBezTo>
                  <a:cubicBezTo>
                    <a:pt x="3773" y="3045"/>
                    <a:pt x="3834" y="3424"/>
                    <a:pt x="3390" y="4113"/>
                  </a:cubicBezTo>
                  <a:lnTo>
                    <a:pt x="3650" y="4489"/>
                  </a:lnTo>
                  <a:cubicBezTo>
                    <a:pt x="3799" y="4143"/>
                    <a:pt x="3973" y="3875"/>
                    <a:pt x="4022" y="3589"/>
                  </a:cubicBezTo>
                  <a:cubicBezTo>
                    <a:pt x="4083" y="3229"/>
                    <a:pt x="4023" y="2859"/>
                    <a:pt x="3609" y="2627"/>
                  </a:cubicBezTo>
                  <a:cubicBezTo>
                    <a:pt x="4018" y="2354"/>
                    <a:pt x="4345" y="2101"/>
                    <a:pt x="4300" y="1595"/>
                  </a:cubicBezTo>
                  <a:cubicBezTo>
                    <a:pt x="4263" y="1155"/>
                    <a:pt x="4172" y="752"/>
                    <a:pt x="3860" y="412"/>
                  </a:cubicBezTo>
                  <a:cubicBezTo>
                    <a:pt x="3608" y="137"/>
                    <a:pt x="3216" y="0"/>
                    <a:pt x="27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8"/>
            <p:cNvSpPr/>
            <p:nvPr/>
          </p:nvSpPr>
          <p:spPr>
            <a:xfrm>
              <a:off x="1108000" y="3552725"/>
              <a:ext cx="281525" cy="276600"/>
            </a:xfrm>
            <a:custGeom>
              <a:avLst/>
              <a:gdLst/>
              <a:ahLst/>
              <a:cxnLst/>
              <a:rect l="l" t="t" r="r" b="b"/>
              <a:pathLst>
                <a:path w="11261" h="11064" extrusionOk="0">
                  <a:moveTo>
                    <a:pt x="5071" y="2220"/>
                  </a:moveTo>
                  <a:cubicBezTo>
                    <a:pt x="5073" y="2220"/>
                    <a:pt x="5074" y="2220"/>
                    <a:pt x="5075" y="2220"/>
                  </a:cubicBezTo>
                  <a:cubicBezTo>
                    <a:pt x="5129" y="2222"/>
                    <a:pt x="5229" y="2300"/>
                    <a:pt x="5229" y="2344"/>
                  </a:cubicBezTo>
                  <a:cubicBezTo>
                    <a:pt x="5224" y="2686"/>
                    <a:pt x="5200" y="3030"/>
                    <a:pt x="5179" y="3409"/>
                  </a:cubicBezTo>
                  <a:cubicBezTo>
                    <a:pt x="4910" y="3182"/>
                    <a:pt x="4746" y="2536"/>
                    <a:pt x="4878" y="2322"/>
                  </a:cubicBezTo>
                  <a:cubicBezTo>
                    <a:pt x="4911" y="2267"/>
                    <a:pt x="5005" y="2220"/>
                    <a:pt x="5071" y="2220"/>
                  </a:cubicBezTo>
                  <a:close/>
                  <a:moveTo>
                    <a:pt x="6648" y="214"/>
                  </a:moveTo>
                  <a:cubicBezTo>
                    <a:pt x="6705" y="214"/>
                    <a:pt x="6762" y="218"/>
                    <a:pt x="6820" y="226"/>
                  </a:cubicBezTo>
                  <a:cubicBezTo>
                    <a:pt x="7414" y="308"/>
                    <a:pt x="7565" y="1016"/>
                    <a:pt x="7346" y="1417"/>
                  </a:cubicBezTo>
                  <a:cubicBezTo>
                    <a:pt x="7195" y="1688"/>
                    <a:pt x="7011" y="1943"/>
                    <a:pt x="6801" y="2268"/>
                  </a:cubicBezTo>
                  <a:cubicBezTo>
                    <a:pt x="6915" y="2274"/>
                    <a:pt x="7009" y="2268"/>
                    <a:pt x="7102" y="2285"/>
                  </a:cubicBezTo>
                  <a:cubicBezTo>
                    <a:pt x="7249" y="2313"/>
                    <a:pt x="7466" y="2313"/>
                    <a:pt x="7519" y="2404"/>
                  </a:cubicBezTo>
                  <a:cubicBezTo>
                    <a:pt x="7595" y="2534"/>
                    <a:pt x="7626" y="2818"/>
                    <a:pt x="7546" y="2892"/>
                  </a:cubicBezTo>
                  <a:cubicBezTo>
                    <a:pt x="7216" y="3193"/>
                    <a:pt x="6838" y="3442"/>
                    <a:pt x="6472" y="3703"/>
                  </a:cubicBezTo>
                  <a:cubicBezTo>
                    <a:pt x="6469" y="3705"/>
                    <a:pt x="6464" y="3706"/>
                    <a:pt x="6458" y="3706"/>
                  </a:cubicBezTo>
                  <a:cubicBezTo>
                    <a:pt x="6422" y="3706"/>
                    <a:pt x="6348" y="3673"/>
                    <a:pt x="6339" y="3645"/>
                  </a:cubicBezTo>
                  <a:cubicBezTo>
                    <a:pt x="6316" y="3584"/>
                    <a:pt x="6307" y="3493"/>
                    <a:pt x="6337" y="3439"/>
                  </a:cubicBezTo>
                  <a:cubicBezTo>
                    <a:pt x="6504" y="3153"/>
                    <a:pt x="6682" y="2876"/>
                    <a:pt x="6881" y="2558"/>
                  </a:cubicBezTo>
                  <a:cubicBezTo>
                    <a:pt x="6852" y="2494"/>
                    <a:pt x="6818" y="2469"/>
                    <a:pt x="6783" y="2469"/>
                  </a:cubicBezTo>
                  <a:cubicBezTo>
                    <a:pt x="6725" y="2469"/>
                    <a:pt x="6663" y="2538"/>
                    <a:pt x="6614" y="2616"/>
                  </a:cubicBezTo>
                  <a:cubicBezTo>
                    <a:pt x="6428" y="2905"/>
                    <a:pt x="6259" y="3205"/>
                    <a:pt x="6021" y="3602"/>
                  </a:cubicBezTo>
                  <a:cubicBezTo>
                    <a:pt x="5967" y="3441"/>
                    <a:pt x="5893" y="3335"/>
                    <a:pt x="5909" y="3247"/>
                  </a:cubicBezTo>
                  <a:cubicBezTo>
                    <a:pt x="6045" y="2593"/>
                    <a:pt x="6197" y="1945"/>
                    <a:pt x="6342" y="1293"/>
                  </a:cubicBezTo>
                  <a:cubicBezTo>
                    <a:pt x="6357" y="1224"/>
                    <a:pt x="6350" y="1151"/>
                    <a:pt x="6353" y="1079"/>
                  </a:cubicBezTo>
                  <a:lnTo>
                    <a:pt x="6235" y="1064"/>
                  </a:lnTo>
                  <a:cubicBezTo>
                    <a:pt x="6051" y="1830"/>
                    <a:pt x="5868" y="2597"/>
                    <a:pt x="5688" y="3353"/>
                  </a:cubicBezTo>
                  <a:cubicBezTo>
                    <a:pt x="5628" y="3372"/>
                    <a:pt x="5574" y="3385"/>
                    <a:pt x="5530" y="3385"/>
                  </a:cubicBezTo>
                  <a:cubicBezTo>
                    <a:pt x="5444" y="3385"/>
                    <a:pt x="5395" y="3335"/>
                    <a:pt x="5406" y="3184"/>
                  </a:cubicBezTo>
                  <a:cubicBezTo>
                    <a:pt x="5432" y="2842"/>
                    <a:pt x="5549" y="2467"/>
                    <a:pt x="5449" y="2168"/>
                  </a:cubicBezTo>
                  <a:cubicBezTo>
                    <a:pt x="5313" y="1766"/>
                    <a:pt x="5441" y="1432"/>
                    <a:pt x="5512" y="1081"/>
                  </a:cubicBezTo>
                  <a:cubicBezTo>
                    <a:pt x="5616" y="553"/>
                    <a:pt x="6113" y="214"/>
                    <a:pt x="6648" y="214"/>
                  </a:cubicBezTo>
                  <a:close/>
                  <a:moveTo>
                    <a:pt x="2068" y="1494"/>
                  </a:moveTo>
                  <a:cubicBezTo>
                    <a:pt x="2112" y="1494"/>
                    <a:pt x="2160" y="1502"/>
                    <a:pt x="2206" y="1512"/>
                  </a:cubicBezTo>
                  <a:cubicBezTo>
                    <a:pt x="2336" y="1538"/>
                    <a:pt x="2466" y="1621"/>
                    <a:pt x="2568" y="1711"/>
                  </a:cubicBezTo>
                  <a:cubicBezTo>
                    <a:pt x="3232" y="2289"/>
                    <a:pt x="3672" y="3026"/>
                    <a:pt x="4038" y="3812"/>
                  </a:cubicBezTo>
                  <a:lnTo>
                    <a:pt x="3958" y="3888"/>
                  </a:lnTo>
                  <a:lnTo>
                    <a:pt x="2938" y="2727"/>
                  </a:lnTo>
                  <a:lnTo>
                    <a:pt x="2845" y="2798"/>
                  </a:lnTo>
                  <a:cubicBezTo>
                    <a:pt x="3081" y="3316"/>
                    <a:pt x="3607" y="3643"/>
                    <a:pt x="3871" y="4141"/>
                  </a:cubicBezTo>
                  <a:lnTo>
                    <a:pt x="3800" y="4225"/>
                  </a:lnTo>
                  <a:lnTo>
                    <a:pt x="1740" y="2985"/>
                  </a:lnTo>
                  <a:lnTo>
                    <a:pt x="1673" y="3054"/>
                  </a:lnTo>
                  <a:cubicBezTo>
                    <a:pt x="1758" y="3140"/>
                    <a:pt x="1829" y="3245"/>
                    <a:pt x="1929" y="3307"/>
                  </a:cubicBezTo>
                  <a:cubicBezTo>
                    <a:pt x="2472" y="3641"/>
                    <a:pt x="3022" y="3961"/>
                    <a:pt x="3563" y="4299"/>
                  </a:cubicBezTo>
                  <a:cubicBezTo>
                    <a:pt x="3635" y="4344"/>
                    <a:pt x="3665" y="4455"/>
                    <a:pt x="3715" y="4535"/>
                  </a:cubicBezTo>
                  <a:cubicBezTo>
                    <a:pt x="3649" y="4540"/>
                    <a:pt x="3574" y="4564"/>
                    <a:pt x="3509" y="4564"/>
                  </a:cubicBezTo>
                  <a:cubicBezTo>
                    <a:pt x="3484" y="4564"/>
                    <a:pt x="3461" y="4560"/>
                    <a:pt x="3440" y="4552"/>
                  </a:cubicBezTo>
                  <a:cubicBezTo>
                    <a:pt x="3079" y="4412"/>
                    <a:pt x="2726" y="4251"/>
                    <a:pt x="2368" y="4106"/>
                  </a:cubicBezTo>
                  <a:cubicBezTo>
                    <a:pt x="2342" y="4095"/>
                    <a:pt x="2314" y="4092"/>
                    <a:pt x="2284" y="4092"/>
                  </a:cubicBezTo>
                  <a:cubicBezTo>
                    <a:pt x="2242" y="4092"/>
                    <a:pt x="2199" y="4098"/>
                    <a:pt x="2157" y="4098"/>
                  </a:cubicBezTo>
                  <a:cubicBezTo>
                    <a:pt x="2153" y="4098"/>
                    <a:pt x="2150" y="4098"/>
                    <a:pt x="2147" y="4098"/>
                  </a:cubicBezTo>
                  <a:lnTo>
                    <a:pt x="2147" y="4098"/>
                  </a:lnTo>
                  <a:cubicBezTo>
                    <a:pt x="2197" y="4163"/>
                    <a:pt x="2230" y="4260"/>
                    <a:pt x="2295" y="4290"/>
                  </a:cubicBezTo>
                  <a:cubicBezTo>
                    <a:pt x="2632" y="4435"/>
                    <a:pt x="2975" y="4559"/>
                    <a:pt x="3315" y="4697"/>
                  </a:cubicBezTo>
                  <a:cubicBezTo>
                    <a:pt x="3414" y="4738"/>
                    <a:pt x="3507" y="4795"/>
                    <a:pt x="3602" y="4845"/>
                  </a:cubicBezTo>
                  <a:cubicBezTo>
                    <a:pt x="3592" y="4884"/>
                    <a:pt x="3583" y="4923"/>
                    <a:pt x="3576" y="4964"/>
                  </a:cubicBezTo>
                  <a:cubicBezTo>
                    <a:pt x="3347" y="4953"/>
                    <a:pt x="3115" y="4966"/>
                    <a:pt x="2894" y="4925"/>
                  </a:cubicBezTo>
                  <a:cubicBezTo>
                    <a:pt x="2437" y="4840"/>
                    <a:pt x="1987" y="4728"/>
                    <a:pt x="1535" y="4620"/>
                  </a:cubicBezTo>
                  <a:cubicBezTo>
                    <a:pt x="1420" y="4593"/>
                    <a:pt x="1309" y="4552"/>
                    <a:pt x="1203" y="4496"/>
                  </a:cubicBezTo>
                  <a:cubicBezTo>
                    <a:pt x="824" y="4299"/>
                    <a:pt x="814" y="4043"/>
                    <a:pt x="1173" y="3805"/>
                  </a:cubicBezTo>
                  <a:cubicBezTo>
                    <a:pt x="1225" y="3769"/>
                    <a:pt x="1270" y="3723"/>
                    <a:pt x="1353" y="3654"/>
                  </a:cubicBezTo>
                  <a:cubicBezTo>
                    <a:pt x="1257" y="3600"/>
                    <a:pt x="1190" y="3535"/>
                    <a:pt x="1121" y="3530"/>
                  </a:cubicBezTo>
                  <a:cubicBezTo>
                    <a:pt x="714" y="3498"/>
                    <a:pt x="543" y="3221"/>
                    <a:pt x="454" y="2881"/>
                  </a:cubicBezTo>
                  <a:cubicBezTo>
                    <a:pt x="354" y="2500"/>
                    <a:pt x="359" y="2123"/>
                    <a:pt x="655" y="1818"/>
                  </a:cubicBezTo>
                  <a:cubicBezTo>
                    <a:pt x="787" y="1682"/>
                    <a:pt x="941" y="1613"/>
                    <a:pt x="1108" y="1613"/>
                  </a:cubicBezTo>
                  <a:cubicBezTo>
                    <a:pt x="1351" y="1613"/>
                    <a:pt x="1620" y="1760"/>
                    <a:pt x="1879" y="2054"/>
                  </a:cubicBezTo>
                  <a:cubicBezTo>
                    <a:pt x="1911" y="1934"/>
                    <a:pt x="1974" y="1835"/>
                    <a:pt x="1948" y="1770"/>
                  </a:cubicBezTo>
                  <a:cubicBezTo>
                    <a:pt x="1863" y="1551"/>
                    <a:pt x="1949" y="1494"/>
                    <a:pt x="2068" y="1494"/>
                  </a:cubicBezTo>
                  <a:close/>
                  <a:moveTo>
                    <a:pt x="8734" y="3154"/>
                  </a:moveTo>
                  <a:cubicBezTo>
                    <a:pt x="9026" y="3154"/>
                    <a:pt x="9214" y="3409"/>
                    <a:pt x="9163" y="3773"/>
                  </a:cubicBezTo>
                  <a:cubicBezTo>
                    <a:pt x="9156" y="3825"/>
                    <a:pt x="9182" y="3926"/>
                    <a:pt x="9202" y="3929"/>
                  </a:cubicBezTo>
                  <a:cubicBezTo>
                    <a:pt x="9216" y="3931"/>
                    <a:pt x="9230" y="3931"/>
                    <a:pt x="9243" y="3931"/>
                  </a:cubicBezTo>
                  <a:cubicBezTo>
                    <a:pt x="9299" y="3931"/>
                    <a:pt x="9354" y="3920"/>
                    <a:pt x="9405" y="3896"/>
                  </a:cubicBezTo>
                  <a:cubicBezTo>
                    <a:pt x="9600" y="3809"/>
                    <a:pt x="9783" y="3766"/>
                    <a:pt x="9954" y="3766"/>
                  </a:cubicBezTo>
                  <a:cubicBezTo>
                    <a:pt x="10228" y="3766"/>
                    <a:pt x="10469" y="3877"/>
                    <a:pt x="10674" y="4098"/>
                  </a:cubicBezTo>
                  <a:cubicBezTo>
                    <a:pt x="10871" y="4316"/>
                    <a:pt x="10945" y="4555"/>
                    <a:pt x="10833" y="4842"/>
                  </a:cubicBezTo>
                  <a:cubicBezTo>
                    <a:pt x="10711" y="5156"/>
                    <a:pt x="10557" y="5431"/>
                    <a:pt x="10179" y="5483"/>
                  </a:cubicBezTo>
                  <a:cubicBezTo>
                    <a:pt x="10090" y="5494"/>
                    <a:pt x="10001" y="5518"/>
                    <a:pt x="9886" y="5540"/>
                  </a:cubicBezTo>
                  <a:cubicBezTo>
                    <a:pt x="9923" y="5616"/>
                    <a:pt x="9932" y="5665"/>
                    <a:pt x="9960" y="5687"/>
                  </a:cubicBezTo>
                  <a:cubicBezTo>
                    <a:pt x="10319" y="5992"/>
                    <a:pt x="10313" y="6308"/>
                    <a:pt x="9906" y="6555"/>
                  </a:cubicBezTo>
                  <a:cubicBezTo>
                    <a:pt x="9685" y="6691"/>
                    <a:pt x="9447" y="6770"/>
                    <a:pt x="9206" y="6770"/>
                  </a:cubicBezTo>
                  <a:cubicBezTo>
                    <a:pt x="9038" y="6770"/>
                    <a:pt x="8869" y="6732"/>
                    <a:pt x="8704" y="6648"/>
                  </a:cubicBezTo>
                  <a:cubicBezTo>
                    <a:pt x="8217" y="6401"/>
                    <a:pt x="7756" y="6107"/>
                    <a:pt x="7310" y="5849"/>
                  </a:cubicBezTo>
                  <a:cubicBezTo>
                    <a:pt x="7344" y="5654"/>
                    <a:pt x="7364" y="5540"/>
                    <a:pt x="7388" y="5410"/>
                  </a:cubicBezTo>
                  <a:cubicBezTo>
                    <a:pt x="7483" y="5385"/>
                    <a:pt x="7575" y="5375"/>
                    <a:pt x="7666" y="5375"/>
                  </a:cubicBezTo>
                  <a:cubicBezTo>
                    <a:pt x="7992" y="5375"/>
                    <a:pt x="8293" y="5515"/>
                    <a:pt x="8602" y="5624"/>
                  </a:cubicBezTo>
                  <a:cubicBezTo>
                    <a:pt x="8678" y="5652"/>
                    <a:pt x="8769" y="5646"/>
                    <a:pt x="8853" y="5655"/>
                  </a:cubicBezTo>
                  <a:cubicBezTo>
                    <a:pt x="8795" y="5587"/>
                    <a:pt x="8749" y="5481"/>
                    <a:pt x="8678" y="5457"/>
                  </a:cubicBezTo>
                  <a:cubicBezTo>
                    <a:pt x="8256" y="5323"/>
                    <a:pt x="7827" y="5211"/>
                    <a:pt x="7400" y="5091"/>
                  </a:cubicBezTo>
                  <a:cubicBezTo>
                    <a:pt x="7977" y="4804"/>
                    <a:pt x="8706" y="4858"/>
                    <a:pt x="9336" y="4602"/>
                  </a:cubicBezTo>
                  <a:cubicBezTo>
                    <a:pt x="9330" y="4567"/>
                    <a:pt x="9325" y="4533"/>
                    <a:pt x="9319" y="4498"/>
                  </a:cubicBezTo>
                  <a:cubicBezTo>
                    <a:pt x="9217" y="4502"/>
                    <a:pt x="9113" y="4494"/>
                    <a:pt x="9014" y="4513"/>
                  </a:cubicBezTo>
                  <a:cubicBezTo>
                    <a:pt x="8509" y="4613"/>
                    <a:pt x="8005" y="4725"/>
                    <a:pt x="7500" y="4817"/>
                  </a:cubicBezTo>
                  <a:cubicBezTo>
                    <a:pt x="7490" y="4819"/>
                    <a:pt x="7479" y="4820"/>
                    <a:pt x="7469" y="4820"/>
                  </a:cubicBezTo>
                  <a:cubicBezTo>
                    <a:pt x="7395" y="4820"/>
                    <a:pt x="7314" y="4780"/>
                    <a:pt x="7238" y="4762"/>
                  </a:cubicBezTo>
                  <a:cubicBezTo>
                    <a:pt x="7244" y="4736"/>
                    <a:pt x="7251" y="4710"/>
                    <a:pt x="7257" y="4684"/>
                  </a:cubicBezTo>
                  <a:cubicBezTo>
                    <a:pt x="7587" y="4533"/>
                    <a:pt x="7920" y="4390"/>
                    <a:pt x="8245" y="4228"/>
                  </a:cubicBezTo>
                  <a:cubicBezTo>
                    <a:pt x="8314" y="4193"/>
                    <a:pt x="8353" y="4100"/>
                    <a:pt x="8405" y="4033"/>
                  </a:cubicBezTo>
                  <a:cubicBezTo>
                    <a:pt x="8348" y="4033"/>
                    <a:pt x="8285" y="4021"/>
                    <a:pt x="8227" y="4021"/>
                  </a:cubicBezTo>
                  <a:cubicBezTo>
                    <a:pt x="8194" y="4021"/>
                    <a:pt x="8163" y="4025"/>
                    <a:pt x="8135" y="4037"/>
                  </a:cubicBezTo>
                  <a:cubicBezTo>
                    <a:pt x="7881" y="4148"/>
                    <a:pt x="7641" y="4293"/>
                    <a:pt x="7385" y="4403"/>
                  </a:cubicBezTo>
                  <a:cubicBezTo>
                    <a:pt x="7288" y="4446"/>
                    <a:pt x="7169" y="4431"/>
                    <a:pt x="7060" y="4440"/>
                  </a:cubicBezTo>
                  <a:cubicBezTo>
                    <a:pt x="7041" y="4409"/>
                    <a:pt x="7022" y="4377"/>
                    <a:pt x="7002" y="4344"/>
                  </a:cubicBezTo>
                  <a:cubicBezTo>
                    <a:pt x="7219" y="4134"/>
                    <a:pt x="7422" y="3900"/>
                    <a:pt x="7662" y="3716"/>
                  </a:cubicBezTo>
                  <a:cubicBezTo>
                    <a:pt x="7914" y="3520"/>
                    <a:pt x="8189" y="3335"/>
                    <a:pt x="8483" y="3210"/>
                  </a:cubicBezTo>
                  <a:cubicBezTo>
                    <a:pt x="8572" y="3172"/>
                    <a:pt x="8657" y="3154"/>
                    <a:pt x="8734" y="3154"/>
                  </a:cubicBezTo>
                  <a:close/>
                  <a:moveTo>
                    <a:pt x="4997" y="3567"/>
                  </a:moveTo>
                  <a:cubicBezTo>
                    <a:pt x="5048" y="3567"/>
                    <a:pt x="5101" y="3570"/>
                    <a:pt x="5155" y="3576"/>
                  </a:cubicBezTo>
                  <a:cubicBezTo>
                    <a:pt x="5203" y="3573"/>
                    <a:pt x="5249" y="3572"/>
                    <a:pt x="5296" y="3572"/>
                  </a:cubicBezTo>
                  <a:cubicBezTo>
                    <a:pt x="6420" y="3572"/>
                    <a:pt x="7108" y="4423"/>
                    <a:pt x="7147" y="5224"/>
                  </a:cubicBezTo>
                  <a:cubicBezTo>
                    <a:pt x="7186" y="6007"/>
                    <a:pt x="6617" y="7077"/>
                    <a:pt x="5410" y="7099"/>
                  </a:cubicBezTo>
                  <a:cubicBezTo>
                    <a:pt x="5395" y="7099"/>
                    <a:pt x="5380" y="7100"/>
                    <a:pt x="5366" y="7100"/>
                  </a:cubicBezTo>
                  <a:cubicBezTo>
                    <a:pt x="4268" y="7100"/>
                    <a:pt x="3810" y="6409"/>
                    <a:pt x="3700" y="5499"/>
                  </a:cubicBezTo>
                  <a:cubicBezTo>
                    <a:pt x="3648" y="5083"/>
                    <a:pt x="3921" y="4615"/>
                    <a:pt x="4092" y="4188"/>
                  </a:cubicBezTo>
                  <a:cubicBezTo>
                    <a:pt x="4263" y="3762"/>
                    <a:pt x="4593" y="3567"/>
                    <a:pt x="4997" y="3567"/>
                  </a:cubicBezTo>
                  <a:close/>
                  <a:moveTo>
                    <a:pt x="2100" y="5659"/>
                  </a:moveTo>
                  <a:cubicBezTo>
                    <a:pt x="2384" y="5659"/>
                    <a:pt x="2670" y="5692"/>
                    <a:pt x="2957" y="5745"/>
                  </a:cubicBezTo>
                  <a:cubicBezTo>
                    <a:pt x="3083" y="5769"/>
                    <a:pt x="3215" y="5774"/>
                    <a:pt x="3336" y="5819"/>
                  </a:cubicBezTo>
                  <a:cubicBezTo>
                    <a:pt x="3438" y="5854"/>
                    <a:pt x="3525" y="5932"/>
                    <a:pt x="3618" y="5992"/>
                  </a:cubicBezTo>
                  <a:cubicBezTo>
                    <a:pt x="3609" y="6025"/>
                    <a:pt x="3598" y="6059"/>
                    <a:pt x="3589" y="6092"/>
                  </a:cubicBezTo>
                  <a:lnTo>
                    <a:pt x="1959" y="6551"/>
                  </a:lnTo>
                  <a:cubicBezTo>
                    <a:pt x="1965" y="6594"/>
                    <a:pt x="1970" y="6635"/>
                    <a:pt x="1976" y="6676"/>
                  </a:cubicBezTo>
                  <a:cubicBezTo>
                    <a:pt x="2040" y="6676"/>
                    <a:pt x="2106" y="6684"/>
                    <a:pt x="2169" y="6684"/>
                  </a:cubicBezTo>
                  <a:cubicBezTo>
                    <a:pt x="2207" y="6684"/>
                    <a:pt x="2243" y="6681"/>
                    <a:pt x="2279" y="6672"/>
                  </a:cubicBezTo>
                  <a:cubicBezTo>
                    <a:pt x="2684" y="6566"/>
                    <a:pt x="3085" y="6441"/>
                    <a:pt x="3490" y="6337"/>
                  </a:cubicBezTo>
                  <a:cubicBezTo>
                    <a:pt x="3513" y="6331"/>
                    <a:pt x="3536" y="6329"/>
                    <a:pt x="3561" y="6329"/>
                  </a:cubicBezTo>
                  <a:cubicBezTo>
                    <a:pt x="3628" y="6329"/>
                    <a:pt x="3699" y="6346"/>
                    <a:pt x="3767" y="6350"/>
                  </a:cubicBezTo>
                  <a:cubicBezTo>
                    <a:pt x="3780" y="6389"/>
                    <a:pt x="3791" y="6428"/>
                    <a:pt x="3802" y="6467"/>
                  </a:cubicBezTo>
                  <a:lnTo>
                    <a:pt x="1677" y="7776"/>
                  </a:lnTo>
                  <a:cubicBezTo>
                    <a:pt x="1673" y="7798"/>
                    <a:pt x="1671" y="7820"/>
                    <a:pt x="1669" y="7842"/>
                  </a:cubicBezTo>
                  <a:cubicBezTo>
                    <a:pt x="1777" y="7829"/>
                    <a:pt x="1907" y="7846"/>
                    <a:pt x="1994" y="7794"/>
                  </a:cubicBezTo>
                  <a:cubicBezTo>
                    <a:pt x="2578" y="7449"/>
                    <a:pt x="3152" y="7086"/>
                    <a:pt x="3733" y="6729"/>
                  </a:cubicBezTo>
                  <a:cubicBezTo>
                    <a:pt x="3797" y="6692"/>
                    <a:pt x="3871" y="6668"/>
                    <a:pt x="3940" y="6637"/>
                  </a:cubicBezTo>
                  <a:lnTo>
                    <a:pt x="3995" y="6709"/>
                  </a:lnTo>
                  <a:lnTo>
                    <a:pt x="2691" y="8036"/>
                  </a:lnTo>
                  <a:lnTo>
                    <a:pt x="2812" y="8153"/>
                  </a:lnTo>
                  <a:lnTo>
                    <a:pt x="4124" y="6886"/>
                  </a:lnTo>
                  <a:lnTo>
                    <a:pt x="4202" y="6912"/>
                  </a:lnTo>
                  <a:cubicBezTo>
                    <a:pt x="4196" y="6977"/>
                    <a:pt x="4217" y="7062"/>
                    <a:pt x="4181" y="7107"/>
                  </a:cubicBezTo>
                  <a:cubicBezTo>
                    <a:pt x="3890" y="7493"/>
                    <a:pt x="3609" y="7894"/>
                    <a:pt x="3278" y="8246"/>
                  </a:cubicBezTo>
                  <a:cubicBezTo>
                    <a:pt x="3087" y="8448"/>
                    <a:pt x="2821" y="8599"/>
                    <a:pt x="2563" y="8718"/>
                  </a:cubicBezTo>
                  <a:cubicBezTo>
                    <a:pt x="2454" y="8768"/>
                    <a:pt x="2374" y="8795"/>
                    <a:pt x="2316" y="8795"/>
                  </a:cubicBezTo>
                  <a:cubicBezTo>
                    <a:pt x="2201" y="8795"/>
                    <a:pt x="2168" y="8690"/>
                    <a:pt x="2152" y="8456"/>
                  </a:cubicBezTo>
                  <a:cubicBezTo>
                    <a:pt x="2148" y="8396"/>
                    <a:pt x="2122" y="8339"/>
                    <a:pt x="2100" y="8248"/>
                  </a:cubicBezTo>
                  <a:cubicBezTo>
                    <a:pt x="1955" y="8320"/>
                    <a:pt x="1842" y="8396"/>
                    <a:pt x="1716" y="8437"/>
                  </a:cubicBezTo>
                  <a:cubicBezTo>
                    <a:pt x="1643" y="8459"/>
                    <a:pt x="1569" y="8470"/>
                    <a:pt x="1494" y="8470"/>
                  </a:cubicBezTo>
                  <a:cubicBezTo>
                    <a:pt x="1005" y="8470"/>
                    <a:pt x="504" y="8025"/>
                    <a:pt x="519" y="7610"/>
                  </a:cubicBezTo>
                  <a:cubicBezTo>
                    <a:pt x="532" y="7213"/>
                    <a:pt x="629" y="7043"/>
                    <a:pt x="1073" y="6900"/>
                  </a:cubicBezTo>
                  <a:cubicBezTo>
                    <a:pt x="1161" y="6871"/>
                    <a:pt x="1243" y="6815"/>
                    <a:pt x="1383" y="6745"/>
                  </a:cubicBezTo>
                  <a:lnTo>
                    <a:pt x="1383" y="6745"/>
                  </a:lnTo>
                  <a:cubicBezTo>
                    <a:pt x="1384" y="6746"/>
                    <a:pt x="1384" y="6746"/>
                    <a:pt x="1385" y="6746"/>
                  </a:cubicBezTo>
                  <a:lnTo>
                    <a:pt x="1385" y="6744"/>
                  </a:lnTo>
                  <a:cubicBezTo>
                    <a:pt x="1384" y="6745"/>
                    <a:pt x="1384" y="6745"/>
                    <a:pt x="1383" y="6745"/>
                  </a:cubicBezTo>
                  <a:lnTo>
                    <a:pt x="1383" y="6745"/>
                  </a:lnTo>
                  <a:cubicBezTo>
                    <a:pt x="1152" y="6634"/>
                    <a:pt x="985" y="6595"/>
                    <a:pt x="876" y="6492"/>
                  </a:cubicBezTo>
                  <a:cubicBezTo>
                    <a:pt x="642" y="6278"/>
                    <a:pt x="785" y="5916"/>
                    <a:pt x="1134" y="5804"/>
                  </a:cubicBezTo>
                  <a:cubicBezTo>
                    <a:pt x="1454" y="5701"/>
                    <a:pt x="1776" y="5659"/>
                    <a:pt x="2100" y="5659"/>
                  </a:cubicBezTo>
                  <a:close/>
                  <a:moveTo>
                    <a:pt x="6674" y="6909"/>
                  </a:moveTo>
                  <a:cubicBezTo>
                    <a:pt x="6758" y="6909"/>
                    <a:pt x="6846" y="6951"/>
                    <a:pt x="6937" y="7027"/>
                  </a:cubicBezTo>
                  <a:cubicBezTo>
                    <a:pt x="7312" y="7344"/>
                    <a:pt x="7740" y="7619"/>
                    <a:pt x="8046" y="7995"/>
                  </a:cubicBezTo>
                  <a:cubicBezTo>
                    <a:pt x="8351" y="8370"/>
                    <a:pt x="8247" y="8569"/>
                    <a:pt x="7803" y="8786"/>
                  </a:cubicBezTo>
                  <a:cubicBezTo>
                    <a:pt x="7766" y="8803"/>
                    <a:pt x="7740" y="8838"/>
                    <a:pt x="7693" y="8877"/>
                  </a:cubicBezTo>
                  <a:cubicBezTo>
                    <a:pt x="7747" y="8972"/>
                    <a:pt x="7795" y="9065"/>
                    <a:pt x="7849" y="9156"/>
                  </a:cubicBezTo>
                  <a:cubicBezTo>
                    <a:pt x="8258" y="9842"/>
                    <a:pt x="7764" y="10568"/>
                    <a:pt x="7299" y="10808"/>
                  </a:cubicBezTo>
                  <a:cubicBezTo>
                    <a:pt x="7234" y="10842"/>
                    <a:pt x="7175" y="10856"/>
                    <a:pt x="7121" y="10856"/>
                  </a:cubicBezTo>
                  <a:cubicBezTo>
                    <a:pt x="6922" y="10856"/>
                    <a:pt x="6792" y="10658"/>
                    <a:pt x="6645" y="10529"/>
                  </a:cubicBezTo>
                  <a:cubicBezTo>
                    <a:pt x="6556" y="10451"/>
                    <a:pt x="6489" y="10349"/>
                    <a:pt x="6400" y="10245"/>
                  </a:cubicBezTo>
                  <a:cubicBezTo>
                    <a:pt x="6251" y="10500"/>
                    <a:pt x="6024" y="10631"/>
                    <a:pt x="5799" y="10631"/>
                  </a:cubicBezTo>
                  <a:cubicBezTo>
                    <a:pt x="5598" y="10631"/>
                    <a:pt x="5400" y="10526"/>
                    <a:pt x="5261" y="10310"/>
                  </a:cubicBezTo>
                  <a:cubicBezTo>
                    <a:pt x="5066" y="10007"/>
                    <a:pt x="4915" y="9619"/>
                    <a:pt x="4908" y="9264"/>
                  </a:cubicBezTo>
                  <a:cubicBezTo>
                    <a:pt x="4893" y="8677"/>
                    <a:pt x="5008" y="8086"/>
                    <a:pt x="5071" y="7497"/>
                  </a:cubicBezTo>
                  <a:cubicBezTo>
                    <a:pt x="5086" y="7357"/>
                    <a:pt x="5140" y="7285"/>
                    <a:pt x="5239" y="7285"/>
                  </a:cubicBezTo>
                  <a:cubicBezTo>
                    <a:pt x="5282" y="7285"/>
                    <a:pt x="5332" y="7298"/>
                    <a:pt x="5391" y="7324"/>
                  </a:cubicBezTo>
                  <a:cubicBezTo>
                    <a:pt x="5460" y="7764"/>
                    <a:pt x="5421" y="8235"/>
                    <a:pt x="5564" y="8664"/>
                  </a:cubicBezTo>
                  <a:lnTo>
                    <a:pt x="5727" y="8636"/>
                  </a:lnTo>
                  <a:cubicBezTo>
                    <a:pt x="5698" y="8261"/>
                    <a:pt x="5664" y="7883"/>
                    <a:pt x="5644" y="7506"/>
                  </a:cubicBezTo>
                  <a:cubicBezTo>
                    <a:pt x="5640" y="7419"/>
                    <a:pt x="5686" y="7328"/>
                    <a:pt x="5709" y="7239"/>
                  </a:cubicBezTo>
                  <a:cubicBezTo>
                    <a:pt x="5783" y="7300"/>
                    <a:pt x="5891" y="7344"/>
                    <a:pt x="5928" y="7424"/>
                  </a:cubicBezTo>
                  <a:cubicBezTo>
                    <a:pt x="6116" y="7835"/>
                    <a:pt x="6281" y="8257"/>
                    <a:pt x="6467" y="8669"/>
                  </a:cubicBezTo>
                  <a:cubicBezTo>
                    <a:pt x="6513" y="8773"/>
                    <a:pt x="6610" y="8853"/>
                    <a:pt x="6684" y="8944"/>
                  </a:cubicBezTo>
                  <a:lnTo>
                    <a:pt x="6788" y="8870"/>
                  </a:lnTo>
                  <a:lnTo>
                    <a:pt x="6091" y="7201"/>
                  </a:lnTo>
                  <a:lnTo>
                    <a:pt x="6175" y="7138"/>
                  </a:lnTo>
                  <a:cubicBezTo>
                    <a:pt x="6459" y="7458"/>
                    <a:pt x="6742" y="7779"/>
                    <a:pt x="7032" y="8095"/>
                  </a:cubicBezTo>
                  <a:cubicBezTo>
                    <a:pt x="7095" y="8162"/>
                    <a:pt x="7190" y="8201"/>
                    <a:pt x="7270" y="8253"/>
                  </a:cubicBezTo>
                  <a:cubicBezTo>
                    <a:pt x="7244" y="8151"/>
                    <a:pt x="7249" y="8025"/>
                    <a:pt x="7188" y="7952"/>
                  </a:cubicBezTo>
                  <a:cubicBezTo>
                    <a:pt x="6939" y="7655"/>
                    <a:pt x="6669" y="7372"/>
                    <a:pt x="6405" y="7082"/>
                  </a:cubicBezTo>
                  <a:cubicBezTo>
                    <a:pt x="6488" y="6963"/>
                    <a:pt x="6579" y="6909"/>
                    <a:pt x="6674" y="6909"/>
                  </a:cubicBezTo>
                  <a:close/>
                  <a:moveTo>
                    <a:pt x="6807" y="1"/>
                  </a:moveTo>
                  <a:cubicBezTo>
                    <a:pt x="6765" y="1"/>
                    <a:pt x="6723" y="3"/>
                    <a:pt x="6679" y="9"/>
                  </a:cubicBezTo>
                  <a:cubicBezTo>
                    <a:pt x="6179" y="70"/>
                    <a:pt x="5629" y="94"/>
                    <a:pt x="5426" y="683"/>
                  </a:cubicBezTo>
                  <a:cubicBezTo>
                    <a:pt x="5289" y="1086"/>
                    <a:pt x="5220" y="1514"/>
                    <a:pt x="5120" y="1926"/>
                  </a:cubicBezTo>
                  <a:cubicBezTo>
                    <a:pt x="4241" y="2203"/>
                    <a:pt x="4848" y="2872"/>
                    <a:pt x="4754" y="3357"/>
                  </a:cubicBezTo>
                  <a:lnTo>
                    <a:pt x="4300" y="3559"/>
                  </a:lnTo>
                  <a:cubicBezTo>
                    <a:pt x="3795" y="2904"/>
                    <a:pt x="3317" y="2255"/>
                    <a:pt x="2810" y="1631"/>
                  </a:cubicBezTo>
                  <a:cubicBezTo>
                    <a:pt x="2615" y="1391"/>
                    <a:pt x="2392" y="1273"/>
                    <a:pt x="2177" y="1273"/>
                  </a:cubicBezTo>
                  <a:cubicBezTo>
                    <a:pt x="1991" y="1273"/>
                    <a:pt x="1811" y="1361"/>
                    <a:pt x="1660" y="1534"/>
                  </a:cubicBezTo>
                  <a:cubicBezTo>
                    <a:pt x="1432" y="1453"/>
                    <a:pt x="1242" y="1411"/>
                    <a:pt x="1078" y="1411"/>
                  </a:cubicBezTo>
                  <a:cubicBezTo>
                    <a:pt x="784" y="1411"/>
                    <a:pt x="574" y="1547"/>
                    <a:pt x="383" y="1833"/>
                  </a:cubicBezTo>
                  <a:cubicBezTo>
                    <a:pt x="0" y="2406"/>
                    <a:pt x="231" y="3312"/>
                    <a:pt x="866" y="3740"/>
                  </a:cubicBezTo>
                  <a:cubicBezTo>
                    <a:pt x="614" y="4128"/>
                    <a:pt x="673" y="4401"/>
                    <a:pt x="1078" y="4639"/>
                  </a:cubicBezTo>
                  <a:cubicBezTo>
                    <a:pt x="1219" y="4719"/>
                    <a:pt x="1372" y="4777"/>
                    <a:pt x="1530" y="4812"/>
                  </a:cubicBezTo>
                  <a:cubicBezTo>
                    <a:pt x="2167" y="4955"/>
                    <a:pt x="2808" y="5087"/>
                    <a:pt x="3477" y="5230"/>
                  </a:cubicBezTo>
                  <a:cubicBezTo>
                    <a:pt x="3471" y="5341"/>
                    <a:pt x="3464" y="5466"/>
                    <a:pt x="3457" y="5611"/>
                  </a:cubicBezTo>
                  <a:cubicBezTo>
                    <a:pt x="3338" y="5590"/>
                    <a:pt x="3252" y="5583"/>
                    <a:pt x="3169" y="5564"/>
                  </a:cubicBezTo>
                  <a:cubicBezTo>
                    <a:pt x="2847" y="5490"/>
                    <a:pt x="2526" y="5454"/>
                    <a:pt x="2205" y="5454"/>
                  </a:cubicBezTo>
                  <a:cubicBezTo>
                    <a:pt x="1820" y="5454"/>
                    <a:pt x="1436" y="5506"/>
                    <a:pt x="1054" y="5605"/>
                  </a:cubicBezTo>
                  <a:cubicBezTo>
                    <a:pt x="682" y="5702"/>
                    <a:pt x="495" y="5956"/>
                    <a:pt x="552" y="6326"/>
                  </a:cubicBezTo>
                  <a:cubicBezTo>
                    <a:pt x="577" y="6482"/>
                    <a:pt x="694" y="6625"/>
                    <a:pt x="768" y="6774"/>
                  </a:cubicBezTo>
                  <a:cubicBezTo>
                    <a:pt x="307" y="7062"/>
                    <a:pt x="203" y="7369"/>
                    <a:pt x="389" y="7919"/>
                  </a:cubicBezTo>
                  <a:cubicBezTo>
                    <a:pt x="547" y="8388"/>
                    <a:pt x="990" y="8641"/>
                    <a:pt x="1637" y="8641"/>
                  </a:cubicBezTo>
                  <a:cubicBezTo>
                    <a:pt x="1726" y="8641"/>
                    <a:pt x="1818" y="8636"/>
                    <a:pt x="1914" y="8627"/>
                  </a:cubicBezTo>
                  <a:cubicBezTo>
                    <a:pt x="2022" y="8885"/>
                    <a:pt x="2133" y="8990"/>
                    <a:pt x="2318" y="8990"/>
                  </a:cubicBezTo>
                  <a:cubicBezTo>
                    <a:pt x="2402" y="8990"/>
                    <a:pt x="2500" y="8968"/>
                    <a:pt x="2620" y="8929"/>
                  </a:cubicBezTo>
                  <a:cubicBezTo>
                    <a:pt x="3256" y="8725"/>
                    <a:pt x="3605" y="8220"/>
                    <a:pt x="3971" y="7722"/>
                  </a:cubicBezTo>
                  <a:cubicBezTo>
                    <a:pt x="4127" y="7506"/>
                    <a:pt x="4293" y="7298"/>
                    <a:pt x="4443" y="7099"/>
                  </a:cubicBezTo>
                  <a:lnTo>
                    <a:pt x="4871" y="7266"/>
                  </a:lnTo>
                  <a:cubicBezTo>
                    <a:pt x="4752" y="8140"/>
                    <a:pt x="4573" y="9000"/>
                    <a:pt x="4817" y="9875"/>
                  </a:cubicBezTo>
                  <a:cubicBezTo>
                    <a:pt x="4982" y="10479"/>
                    <a:pt x="5400" y="10826"/>
                    <a:pt x="5912" y="10826"/>
                  </a:cubicBezTo>
                  <a:cubicBezTo>
                    <a:pt x="6095" y="10826"/>
                    <a:pt x="6290" y="10782"/>
                    <a:pt x="6489" y="10689"/>
                  </a:cubicBezTo>
                  <a:cubicBezTo>
                    <a:pt x="6788" y="10940"/>
                    <a:pt x="6993" y="11063"/>
                    <a:pt x="7187" y="11063"/>
                  </a:cubicBezTo>
                  <a:cubicBezTo>
                    <a:pt x="7341" y="11063"/>
                    <a:pt x="7489" y="10985"/>
                    <a:pt x="7671" y="10832"/>
                  </a:cubicBezTo>
                  <a:cubicBezTo>
                    <a:pt x="8078" y="10490"/>
                    <a:pt x="8282" y="10050"/>
                    <a:pt x="8199" y="9511"/>
                  </a:cubicBezTo>
                  <a:cubicBezTo>
                    <a:pt x="8171" y="9325"/>
                    <a:pt x="8083" y="9149"/>
                    <a:pt x="8024" y="8974"/>
                  </a:cubicBezTo>
                  <a:cubicBezTo>
                    <a:pt x="8505" y="8584"/>
                    <a:pt x="8546" y="8298"/>
                    <a:pt x="8178" y="7815"/>
                  </a:cubicBezTo>
                  <a:cubicBezTo>
                    <a:pt x="8048" y="7644"/>
                    <a:pt x="7898" y="7491"/>
                    <a:pt x="7728" y="7357"/>
                  </a:cubicBezTo>
                  <a:cubicBezTo>
                    <a:pt x="7444" y="7131"/>
                    <a:pt x="7139" y="6928"/>
                    <a:pt x="6835" y="6711"/>
                  </a:cubicBezTo>
                  <a:lnTo>
                    <a:pt x="7217" y="6040"/>
                  </a:lnTo>
                  <a:cubicBezTo>
                    <a:pt x="7331" y="6111"/>
                    <a:pt x="7418" y="6174"/>
                    <a:pt x="7513" y="6222"/>
                  </a:cubicBezTo>
                  <a:cubicBezTo>
                    <a:pt x="7972" y="6456"/>
                    <a:pt x="8412" y="6768"/>
                    <a:pt x="8901" y="6897"/>
                  </a:cubicBezTo>
                  <a:cubicBezTo>
                    <a:pt x="9024" y="6930"/>
                    <a:pt x="9154" y="6946"/>
                    <a:pt x="9285" y="6946"/>
                  </a:cubicBezTo>
                  <a:cubicBezTo>
                    <a:pt x="9952" y="6946"/>
                    <a:pt x="10628" y="6519"/>
                    <a:pt x="10384" y="5670"/>
                  </a:cubicBezTo>
                  <a:cubicBezTo>
                    <a:pt x="11017" y="5254"/>
                    <a:pt x="11261" y="4741"/>
                    <a:pt x="11051" y="4260"/>
                  </a:cubicBezTo>
                  <a:cubicBezTo>
                    <a:pt x="10856" y="3811"/>
                    <a:pt x="10412" y="3557"/>
                    <a:pt x="9915" y="3557"/>
                  </a:cubicBezTo>
                  <a:cubicBezTo>
                    <a:pt x="9790" y="3557"/>
                    <a:pt x="9663" y="3573"/>
                    <a:pt x="9535" y="3606"/>
                  </a:cubicBezTo>
                  <a:cubicBezTo>
                    <a:pt x="9412" y="3437"/>
                    <a:pt x="9323" y="3268"/>
                    <a:pt x="9193" y="3145"/>
                  </a:cubicBezTo>
                  <a:cubicBezTo>
                    <a:pt x="9034" y="2997"/>
                    <a:pt x="8873" y="2939"/>
                    <a:pt x="8713" y="2939"/>
                  </a:cubicBezTo>
                  <a:cubicBezTo>
                    <a:pt x="8492" y="2939"/>
                    <a:pt x="8273" y="3051"/>
                    <a:pt x="8070" y="3192"/>
                  </a:cubicBezTo>
                  <a:cubicBezTo>
                    <a:pt x="7660" y="3478"/>
                    <a:pt x="7277" y="3803"/>
                    <a:pt x="6872" y="4121"/>
                  </a:cubicBezTo>
                  <a:lnTo>
                    <a:pt x="6660" y="3866"/>
                  </a:lnTo>
                  <a:cubicBezTo>
                    <a:pt x="6961" y="3652"/>
                    <a:pt x="7242" y="3455"/>
                    <a:pt x="7520" y="3251"/>
                  </a:cubicBezTo>
                  <a:cubicBezTo>
                    <a:pt x="7781" y="3060"/>
                    <a:pt x="7881" y="2794"/>
                    <a:pt x="7821" y="2480"/>
                  </a:cubicBezTo>
                  <a:cubicBezTo>
                    <a:pt x="7766" y="2179"/>
                    <a:pt x="7559" y="2027"/>
                    <a:pt x="7238" y="2001"/>
                  </a:cubicBezTo>
                  <a:cubicBezTo>
                    <a:pt x="7307" y="1893"/>
                    <a:pt x="7368" y="1804"/>
                    <a:pt x="7424" y="1712"/>
                  </a:cubicBezTo>
                  <a:cubicBezTo>
                    <a:pt x="7647" y="1341"/>
                    <a:pt x="7712" y="945"/>
                    <a:pt x="7550" y="534"/>
                  </a:cubicBezTo>
                  <a:cubicBezTo>
                    <a:pt x="7412" y="189"/>
                    <a:pt x="7157" y="1"/>
                    <a:pt x="68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8"/>
            <p:cNvSpPr/>
            <p:nvPr/>
          </p:nvSpPr>
          <p:spPr>
            <a:xfrm>
              <a:off x="1230350" y="3725425"/>
              <a:ext cx="86425" cy="98725"/>
            </a:xfrm>
            <a:custGeom>
              <a:avLst/>
              <a:gdLst/>
              <a:ahLst/>
              <a:cxnLst/>
              <a:rect l="l" t="t" r="r" b="b"/>
              <a:pathLst>
                <a:path w="3457" h="3949" extrusionOk="0">
                  <a:moveTo>
                    <a:pt x="1781" y="0"/>
                  </a:moveTo>
                  <a:cubicBezTo>
                    <a:pt x="1685" y="0"/>
                    <a:pt x="1595" y="55"/>
                    <a:pt x="1511" y="174"/>
                  </a:cubicBezTo>
                  <a:cubicBezTo>
                    <a:pt x="1775" y="464"/>
                    <a:pt x="2045" y="745"/>
                    <a:pt x="2296" y="1044"/>
                  </a:cubicBezTo>
                  <a:cubicBezTo>
                    <a:pt x="2355" y="1117"/>
                    <a:pt x="2350" y="1243"/>
                    <a:pt x="2376" y="1345"/>
                  </a:cubicBezTo>
                  <a:cubicBezTo>
                    <a:pt x="2296" y="1293"/>
                    <a:pt x="2201" y="1254"/>
                    <a:pt x="2140" y="1187"/>
                  </a:cubicBezTo>
                  <a:cubicBezTo>
                    <a:pt x="1848" y="871"/>
                    <a:pt x="1565" y="550"/>
                    <a:pt x="1281" y="228"/>
                  </a:cubicBezTo>
                  <a:lnTo>
                    <a:pt x="1197" y="293"/>
                  </a:lnTo>
                  <a:lnTo>
                    <a:pt x="1894" y="1962"/>
                  </a:lnTo>
                  <a:lnTo>
                    <a:pt x="1790" y="2034"/>
                  </a:lnTo>
                  <a:cubicBezTo>
                    <a:pt x="1718" y="1945"/>
                    <a:pt x="1619" y="1864"/>
                    <a:pt x="1573" y="1761"/>
                  </a:cubicBezTo>
                  <a:cubicBezTo>
                    <a:pt x="1387" y="1349"/>
                    <a:pt x="1222" y="927"/>
                    <a:pt x="1034" y="516"/>
                  </a:cubicBezTo>
                  <a:cubicBezTo>
                    <a:pt x="997" y="436"/>
                    <a:pt x="891" y="392"/>
                    <a:pt x="815" y="331"/>
                  </a:cubicBezTo>
                  <a:cubicBezTo>
                    <a:pt x="792" y="420"/>
                    <a:pt x="746" y="511"/>
                    <a:pt x="750" y="598"/>
                  </a:cubicBezTo>
                  <a:cubicBezTo>
                    <a:pt x="770" y="975"/>
                    <a:pt x="805" y="1353"/>
                    <a:pt x="833" y="1728"/>
                  </a:cubicBezTo>
                  <a:lnTo>
                    <a:pt x="670" y="1756"/>
                  </a:lnTo>
                  <a:cubicBezTo>
                    <a:pt x="527" y="1327"/>
                    <a:pt x="566" y="856"/>
                    <a:pt x="497" y="416"/>
                  </a:cubicBezTo>
                  <a:cubicBezTo>
                    <a:pt x="438" y="390"/>
                    <a:pt x="388" y="377"/>
                    <a:pt x="345" y="377"/>
                  </a:cubicBezTo>
                  <a:cubicBezTo>
                    <a:pt x="246" y="377"/>
                    <a:pt x="192" y="449"/>
                    <a:pt x="177" y="589"/>
                  </a:cubicBezTo>
                  <a:cubicBezTo>
                    <a:pt x="116" y="1178"/>
                    <a:pt x="1" y="1769"/>
                    <a:pt x="14" y="2356"/>
                  </a:cubicBezTo>
                  <a:cubicBezTo>
                    <a:pt x="23" y="2709"/>
                    <a:pt x="172" y="3097"/>
                    <a:pt x="367" y="3402"/>
                  </a:cubicBezTo>
                  <a:cubicBezTo>
                    <a:pt x="506" y="3618"/>
                    <a:pt x="704" y="3723"/>
                    <a:pt x="905" y="3723"/>
                  </a:cubicBezTo>
                  <a:cubicBezTo>
                    <a:pt x="1130" y="3723"/>
                    <a:pt x="1357" y="3592"/>
                    <a:pt x="1506" y="3337"/>
                  </a:cubicBezTo>
                  <a:cubicBezTo>
                    <a:pt x="1595" y="3441"/>
                    <a:pt x="1662" y="3543"/>
                    <a:pt x="1751" y="3621"/>
                  </a:cubicBezTo>
                  <a:cubicBezTo>
                    <a:pt x="1898" y="3750"/>
                    <a:pt x="2029" y="3948"/>
                    <a:pt x="2228" y="3948"/>
                  </a:cubicBezTo>
                  <a:cubicBezTo>
                    <a:pt x="2282" y="3948"/>
                    <a:pt x="2340" y="3934"/>
                    <a:pt x="2405" y="3900"/>
                  </a:cubicBezTo>
                  <a:cubicBezTo>
                    <a:pt x="2872" y="3660"/>
                    <a:pt x="3364" y="2934"/>
                    <a:pt x="2955" y="2246"/>
                  </a:cubicBezTo>
                  <a:cubicBezTo>
                    <a:pt x="2901" y="2157"/>
                    <a:pt x="2853" y="2064"/>
                    <a:pt x="2799" y="1968"/>
                  </a:cubicBezTo>
                  <a:cubicBezTo>
                    <a:pt x="2844" y="1930"/>
                    <a:pt x="2874" y="1895"/>
                    <a:pt x="2911" y="1878"/>
                  </a:cubicBezTo>
                  <a:cubicBezTo>
                    <a:pt x="3353" y="1661"/>
                    <a:pt x="3457" y="1460"/>
                    <a:pt x="3152" y="1087"/>
                  </a:cubicBezTo>
                  <a:cubicBezTo>
                    <a:pt x="2847" y="711"/>
                    <a:pt x="2420" y="435"/>
                    <a:pt x="2043" y="119"/>
                  </a:cubicBezTo>
                  <a:cubicBezTo>
                    <a:pt x="1953" y="42"/>
                    <a:pt x="1865" y="0"/>
                    <a:pt x="17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8"/>
            <p:cNvSpPr/>
            <p:nvPr/>
          </p:nvSpPr>
          <p:spPr>
            <a:xfrm>
              <a:off x="1283025" y="3631600"/>
              <a:ext cx="98600" cy="90400"/>
            </a:xfrm>
            <a:custGeom>
              <a:avLst/>
              <a:gdLst/>
              <a:ahLst/>
              <a:cxnLst/>
              <a:rect l="l" t="t" r="r" b="b"/>
              <a:pathLst>
                <a:path w="3944" h="3616" extrusionOk="0">
                  <a:moveTo>
                    <a:pt x="1730" y="0"/>
                  </a:moveTo>
                  <a:cubicBezTo>
                    <a:pt x="1653" y="0"/>
                    <a:pt x="1569" y="18"/>
                    <a:pt x="1480" y="55"/>
                  </a:cubicBezTo>
                  <a:cubicBezTo>
                    <a:pt x="1188" y="180"/>
                    <a:pt x="913" y="365"/>
                    <a:pt x="659" y="561"/>
                  </a:cubicBezTo>
                  <a:cubicBezTo>
                    <a:pt x="419" y="745"/>
                    <a:pt x="218" y="979"/>
                    <a:pt x="1" y="1190"/>
                  </a:cubicBezTo>
                  <a:cubicBezTo>
                    <a:pt x="20" y="1222"/>
                    <a:pt x="38" y="1254"/>
                    <a:pt x="59" y="1287"/>
                  </a:cubicBezTo>
                  <a:cubicBezTo>
                    <a:pt x="168" y="1276"/>
                    <a:pt x="287" y="1291"/>
                    <a:pt x="384" y="1250"/>
                  </a:cubicBezTo>
                  <a:cubicBezTo>
                    <a:pt x="638" y="1138"/>
                    <a:pt x="878" y="995"/>
                    <a:pt x="1134" y="884"/>
                  </a:cubicBezTo>
                  <a:cubicBezTo>
                    <a:pt x="1163" y="871"/>
                    <a:pt x="1195" y="867"/>
                    <a:pt x="1229" y="867"/>
                  </a:cubicBezTo>
                  <a:cubicBezTo>
                    <a:pt x="1286" y="867"/>
                    <a:pt x="1347" y="878"/>
                    <a:pt x="1404" y="878"/>
                  </a:cubicBezTo>
                  <a:cubicBezTo>
                    <a:pt x="1350" y="945"/>
                    <a:pt x="1313" y="1040"/>
                    <a:pt x="1244" y="1073"/>
                  </a:cubicBezTo>
                  <a:cubicBezTo>
                    <a:pt x="919" y="1235"/>
                    <a:pt x="586" y="1380"/>
                    <a:pt x="256" y="1530"/>
                  </a:cubicBezTo>
                  <a:cubicBezTo>
                    <a:pt x="248" y="1557"/>
                    <a:pt x="243" y="1583"/>
                    <a:pt x="235" y="1607"/>
                  </a:cubicBezTo>
                  <a:cubicBezTo>
                    <a:pt x="313" y="1625"/>
                    <a:pt x="394" y="1665"/>
                    <a:pt x="466" y="1665"/>
                  </a:cubicBezTo>
                  <a:cubicBezTo>
                    <a:pt x="477" y="1665"/>
                    <a:pt x="487" y="1664"/>
                    <a:pt x="497" y="1662"/>
                  </a:cubicBezTo>
                  <a:cubicBezTo>
                    <a:pt x="1004" y="1568"/>
                    <a:pt x="1506" y="1458"/>
                    <a:pt x="2011" y="1360"/>
                  </a:cubicBezTo>
                  <a:cubicBezTo>
                    <a:pt x="2112" y="1339"/>
                    <a:pt x="2216" y="1348"/>
                    <a:pt x="2318" y="1343"/>
                  </a:cubicBezTo>
                  <a:cubicBezTo>
                    <a:pt x="2322" y="1378"/>
                    <a:pt x="2327" y="1412"/>
                    <a:pt x="2333" y="1447"/>
                  </a:cubicBezTo>
                  <a:cubicBezTo>
                    <a:pt x="1703" y="1705"/>
                    <a:pt x="976" y="1651"/>
                    <a:pt x="399" y="1937"/>
                  </a:cubicBezTo>
                  <a:cubicBezTo>
                    <a:pt x="824" y="2056"/>
                    <a:pt x="1253" y="2170"/>
                    <a:pt x="1675" y="2302"/>
                  </a:cubicBezTo>
                  <a:cubicBezTo>
                    <a:pt x="1748" y="2324"/>
                    <a:pt x="1792" y="2432"/>
                    <a:pt x="1852" y="2500"/>
                  </a:cubicBezTo>
                  <a:cubicBezTo>
                    <a:pt x="1766" y="2491"/>
                    <a:pt x="1677" y="2497"/>
                    <a:pt x="1599" y="2471"/>
                  </a:cubicBezTo>
                  <a:cubicBezTo>
                    <a:pt x="1291" y="2361"/>
                    <a:pt x="989" y="2220"/>
                    <a:pt x="661" y="2220"/>
                  </a:cubicBezTo>
                  <a:cubicBezTo>
                    <a:pt x="571" y="2220"/>
                    <a:pt x="480" y="2230"/>
                    <a:pt x="386" y="2255"/>
                  </a:cubicBezTo>
                  <a:cubicBezTo>
                    <a:pt x="363" y="2383"/>
                    <a:pt x="343" y="2499"/>
                    <a:pt x="309" y="2694"/>
                  </a:cubicBezTo>
                  <a:cubicBezTo>
                    <a:pt x="755" y="2952"/>
                    <a:pt x="1216" y="3247"/>
                    <a:pt x="1701" y="3493"/>
                  </a:cubicBezTo>
                  <a:cubicBezTo>
                    <a:pt x="1866" y="3577"/>
                    <a:pt x="2035" y="3616"/>
                    <a:pt x="2202" y="3616"/>
                  </a:cubicBezTo>
                  <a:cubicBezTo>
                    <a:pt x="2444" y="3616"/>
                    <a:pt x="2683" y="3536"/>
                    <a:pt x="2905" y="3400"/>
                  </a:cubicBezTo>
                  <a:cubicBezTo>
                    <a:pt x="3310" y="3153"/>
                    <a:pt x="3318" y="2839"/>
                    <a:pt x="2957" y="2534"/>
                  </a:cubicBezTo>
                  <a:cubicBezTo>
                    <a:pt x="2929" y="2510"/>
                    <a:pt x="2920" y="2461"/>
                    <a:pt x="2883" y="2387"/>
                  </a:cubicBezTo>
                  <a:cubicBezTo>
                    <a:pt x="3000" y="2363"/>
                    <a:pt x="3087" y="2341"/>
                    <a:pt x="3177" y="2328"/>
                  </a:cubicBezTo>
                  <a:cubicBezTo>
                    <a:pt x="3556" y="2276"/>
                    <a:pt x="3708" y="2001"/>
                    <a:pt x="3831" y="1687"/>
                  </a:cubicBezTo>
                  <a:cubicBezTo>
                    <a:pt x="3944" y="1400"/>
                    <a:pt x="3870" y="1161"/>
                    <a:pt x="3671" y="943"/>
                  </a:cubicBezTo>
                  <a:cubicBezTo>
                    <a:pt x="3467" y="722"/>
                    <a:pt x="3226" y="611"/>
                    <a:pt x="2952" y="611"/>
                  </a:cubicBezTo>
                  <a:cubicBezTo>
                    <a:pt x="2781" y="611"/>
                    <a:pt x="2597" y="654"/>
                    <a:pt x="2402" y="741"/>
                  </a:cubicBezTo>
                  <a:cubicBezTo>
                    <a:pt x="2351" y="765"/>
                    <a:pt x="2297" y="776"/>
                    <a:pt x="2241" y="776"/>
                  </a:cubicBezTo>
                  <a:cubicBezTo>
                    <a:pt x="2227" y="776"/>
                    <a:pt x="2213" y="776"/>
                    <a:pt x="2199" y="774"/>
                  </a:cubicBezTo>
                  <a:cubicBezTo>
                    <a:pt x="2179" y="772"/>
                    <a:pt x="2155" y="670"/>
                    <a:pt x="2160" y="618"/>
                  </a:cubicBezTo>
                  <a:cubicBezTo>
                    <a:pt x="2212" y="253"/>
                    <a:pt x="2023" y="0"/>
                    <a:pt x="1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8"/>
            <p:cNvSpPr/>
            <p:nvPr/>
          </p:nvSpPr>
          <p:spPr>
            <a:xfrm>
              <a:off x="1116775" y="3590100"/>
              <a:ext cx="92150" cy="86800"/>
            </a:xfrm>
            <a:custGeom>
              <a:avLst/>
              <a:gdLst/>
              <a:ahLst/>
              <a:cxnLst/>
              <a:rect l="l" t="t" r="r" b="b"/>
              <a:pathLst>
                <a:path w="3686" h="3472" extrusionOk="0">
                  <a:moveTo>
                    <a:pt x="1717" y="0"/>
                  </a:moveTo>
                  <a:cubicBezTo>
                    <a:pt x="1596" y="0"/>
                    <a:pt x="1511" y="56"/>
                    <a:pt x="1597" y="277"/>
                  </a:cubicBezTo>
                  <a:cubicBezTo>
                    <a:pt x="1621" y="340"/>
                    <a:pt x="1560" y="439"/>
                    <a:pt x="1526" y="561"/>
                  </a:cubicBezTo>
                  <a:cubicBezTo>
                    <a:pt x="1267" y="265"/>
                    <a:pt x="998" y="119"/>
                    <a:pt x="755" y="119"/>
                  </a:cubicBezTo>
                  <a:cubicBezTo>
                    <a:pt x="589" y="119"/>
                    <a:pt x="435" y="188"/>
                    <a:pt x="304" y="323"/>
                  </a:cubicBezTo>
                  <a:cubicBezTo>
                    <a:pt x="8" y="630"/>
                    <a:pt x="1" y="1005"/>
                    <a:pt x="101" y="1386"/>
                  </a:cubicBezTo>
                  <a:cubicBezTo>
                    <a:pt x="192" y="1728"/>
                    <a:pt x="361" y="2003"/>
                    <a:pt x="768" y="2035"/>
                  </a:cubicBezTo>
                  <a:cubicBezTo>
                    <a:pt x="839" y="2040"/>
                    <a:pt x="906" y="2107"/>
                    <a:pt x="1000" y="2159"/>
                  </a:cubicBezTo>
                  <a:cubicBezTo>
                    <a:pt x="917" y="2230"/>
                    <a:pt x="872" y="2274"/>
                    <a:pt x="820" y="2310"/>
                  </a:cubicBezTo>
                  <a:cubicBezTo>
                    <a:pt x="461" y="2549"/>
                    <a:pt x="471" y="2804"/>
                    <a:pt x="850" y="3003"/>
                  </a:cubicBezTo>
                  <a:cubicBezTo>
                    <a:pt x="956" y="3057"/>
                    <a:pt x="1067" y="3098"/>
                    <a:pt x="1184" y="3125"/>
                  </a:cubicBezTo>
                  <a:cubicBezTo>
                    <a:pt x="1634" y="3233"/>
                    <a:pt x="2086" y="3345"/>
                    <a:pt x="2541" y="3430"/>
                  </a:cubicBezTo>
                  <a:cubicBezTo>
                    <a:pt x="2762" y="3471"/>
                    <a:pt x="2994" y="3458"/>
                    <a:pt x="3223" y="3469"/>
                  </a:cubicBezTo>
                  <a:cubicBezTo>
                    <a:pt x="3232" y="3430"/>
                    <a:pt x="3239" y="3391"/>
                    <a:pt x="3249" y="3352"/>
                  </a:cubicBezTo>
                  <a:cubicBezTo>
                    <a:pt x="3154" y="3302"/>
                    <a:pt x="3063" y="3243"/>
                    <a:pt x="2963" y="3204"/>
                  </a:cubicBezTo>
                  <a:cubicBezTo>
                    <a:pt x="2624" y="3066"/>
                    <a:pt x="2279" y="2940"/>
                    <a:pt x="1944" y="2795"/>
                  </a:cubicBezTo>
                  <a:cubicBezTo>
                    <a:pt x="1879" y="2767"/>
                    <a:pt x="1844" y="2670"/>
                    <a:pt x="1796" y="2605"/>
                  </a:cubicBezTo>
                  <a:cubicBezTo>
                    <a:pt x="1838" y="2605"/>
                    <a:pt x="1885" y="2599"/>
                    <a:pt x="1929" y="2599"/>
                  </a:cubicBezTo>
                  <a:cubicBezTo>
                    <a:pt x="1959" y="2599"/>
                    <a:pt x="1989" y="2602"/>
                    <a:pt x="2015" y="2613"/>
                  </a:cubicBezTo>
                  <a:cubicBezTo>
                    <a:pt x="2375" y="2756"/>
                    <a:pt x="2727" y="2919"/>
                    <a:pt x="3089" y="3059"/>
                  </a:cubicBezTo>
                  <a:cubicBezTo>
                    <a:pt x="3110" y="3067"/>
                    <a:pt x="3133" y="3070"/>
                    <a:pt x="3157" y="3070"/>
                  </a:cubicBezTo>
                  <a:cubicBezTo>
                    <a:pt x="3222" y="3070"/>
                    <a:pt x="3296" y="3047"/>
                    <a:pt x="3364" y="3042"/>
                  </a:cubicBezTo>
                  <a:cubicBezTo>
                    <a:pt x="3314" y="2960"/>
                    <a:pt x="3282" y="2849"/>
                    <a:pt x="3212" y="2804"/>
                  </a:cubicBezTo>
                  <a:cubicBezTo>
                    <a:pt x="2671" y="2468"/>
                    <a:pt x="2119" y="2146"/>
                    <a:pt x="1576" y="1812"/>
                  </a:cubicBezTo>
                  <a:cubicBezTo>
                    <a:pt x="1478" y="1750"/>
                    <a:pt x="1405" y="1645"/>
                    <a:pt x="1322" y="1559"/>
                  </a:cubicBezTo>
                  <a:lnTo>
                    <a:pt x="1389" y="1490"/>
                  </a:lnTo>
                  <a:lnTo>
                    <a:pt x="3449" y="2730"/>
                  </a:lnTo>
                  <a:lnTo>
                    <a:pt x="3518" y="2648"/>
                  </a:lnTo>
                  <a:cubicBezTo>
                    <a:pt x="3254" y="2148"/>
                    <a:pt x="2728" y="1821"/>
                    <a:pt x="2494" y="1303"/>
                  </a:cubicBezTo>
                  <a:lnTo>
                    <a:pt x="2587" y="1232"/>
                  </a:lnTo>
                  <a:lnTo>
                    <a:pt x="3607" y="2393"/>
                  </a:lnTo>
                  <a:lnTo>
                    <a:pt x="3685" y="2317"/>
                  </a:lnTo>
                  <a:cubicBezTo>
                    <a:pt x="3319" y="1531"/>
                    <a:pt x="2879" y="795"/>
                    <a:pt x="2216" y="216"/>
                  </a:cubicBezTo>
                  <a:cubicBezTo>
                    <a:pt x="2113" y="126"/>
                    <a:pt x="1983" y="43"/>
                    <a:pt x="1855" y="17"/>
                  </a:cubicBezTo>
                  <a:cubicBezTo>
                    <a:pt x="1809" y="7"/>
                    <a:pt x="1761" y="0"/>
                    <a:pt x="17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8"/>
            <p:cNvSpPr/>
            <p:nvPr/>
          </p:nvSpPr>
          <p:spPr>
            <a:xfrm>
              <a:off x="1120600" y="3694225"/>
              <a:ext cx="92775" cy="78425"/>
            </a:xfrm>
            <a:custGeom>
              <a:avLst/>
              <a:gdLst/>
              <a:ahLst/>
              <a:cxnLst/>
              <a:rect l="l" t="t" r="r" b="b"/>
              <a:pathLst>
                <a:path w="3711" h="3137" extrusionOk="0">
                  <a:moveTo>
                    <a:pt x="1595" y="1"/>
                  </a:moveTo>
                  <a:cubicBezTo>
                    <a:pt x="1271" y="1"/>
                    <a:pt x="949" y="43"/>
                    <a:pt x="630" y="146"/>
                  </a:cubicBezTo>
                  <a:cubicBezTo>
                    <a:pt x="281" y="257"/>
                    <a:pt x="138" y="620"/>
                    <a:pt x="372" y="833"/>
                  </a:cubicBezTo>
                  <a:cubicBezTo>
                    <a:pt x="481" y="936"/>
                    <a:pt x="649" y="975"/>
                    <a:pt x="881" y="1086"/>
                  </a:cubicBezTo>
                  <a:cubicBezTo>
                    <a:pt x="740" y="1157"/>
                    <a:pt x="658" y="1213"/>
                    <a:pt x="567" y="1242"/>
                  </a:cubicBezTo>
                  <a:cubicBezTo>
                    <a:pt x="125" y="1385"/>
                    <a:pt x="26" y="1554"/>
                    <a:pt x="13" y="1952"/>
                  </a:cubicBezTo>
                  <a:cubicBezTo>
                    <a:pt x="0" y="2366"/>
                    <a:pt x="498" y="2810"/>
                    <a:pt x="988" y="2810"/>
                  </a:cubicBezTo>
                  <a:cubicBezTo>
                    <a:pt x="1063" y="2810"/>
                    <a:pt x="1138" y="2800"/>
                    <a:pt x="1212" y="2777"/>
                  </a:cubicBezTo>
                  <a:cubicBezTo>
                    <a:pt x="1336" y="2738"/>
                    <a:pt x="1451" y="2662"/>
                    <a:pt x="1596" y="2589"/>
                  </a:cubicBezTo>
                  <a:cubicBezTo>
                    <a:pt x="1618" y="2680"/>
                    <a:pt x="1643" y="2738"/>
                    <a:pt x="1646" y="2798"/>
                  </a:cubicBezTo>
                  <a:cubicBezTo>
                    <a:pt x="1664" y="3032"/>
                    <a:pt x="1696" y="3137"/>
                    <a:pt x="1812" y="3137"/>
                  </a:cubicBezTo>
                  <a:cubicBezTo>
                    <a:pt x="1870" y="3137"/>
                    <a:pt x="1950" y="3110"/>
                    <a:pt x="2059" y="3060"/>
                  </a:cubicBezTo>
                  <a:cubicBezTo>
                    <a:pt x="2315" y="2941"/>
                    <a:pt x="2581" y="2790"/>
                    <a:pt x="2772" y="2588"/>
                  </a:cubicBezTo>
                  <a:cubicBezTo>
                    <a:pt x="3105" y="2236"/>
                    <a:pt x="3384" y="1835"/>
                    <a:pt x="3677" y="1449"/>
                  </a:cubicBezTo>
                  <a:cubicBezTo>
                    <a:pt x="3711" y="1404"/>
                    <a:pt x="3692" y="1318"/>
                    <a:pt x="3698" y="1252"/>
                  </a:cubicBezTo>
                  <a:lnTo>
                    <a:pt x="3620" y="1226"/>
                  </a:lnTo>
                  <a:lnTo>
                    <a:pt x="2308" y="2495"/>
                  </a:lnTo>
                  <a:lnTo>
                    <a:pt x="2187" y="2376"/>
                  </a:lnTo>
                  <a:lnTo>
                    <a:pt x="3491" y="1051"/>
                  </a:lnTo>
                  <a:lnTo>
                    <a:pt x="3436" y="978"/>
                  </a:lnTo>
                  <a:cubicBezTo>
                    <a:pt x="3365" y="1010"/>
                    <a:pt x="3293" y="1032"/>
                    <a:pt x="3228" y="1071"/>
                  </a:cubicBezTo>
                  <a:cubicBezTo>
                    <a:pt x="2648" y="1426"/>
                    <a:pt x="2074" y="1790"/>
                    <a:pt x="1488" y="2136"/>
                  </a:cubicBezTo>
                  <a:cubicBezTo>
                    <a:pt x="1403" y="2188"/>
                    <a:pt x="1273" y="2169"/>
                    <a:pt x="1163" y="2184"/>
                  </a:cubicBezTo>
                  <a:cubicBezTo>
                    <a:pt x="1167" y="2162"/>
                    <a:pt x="1169" y="2140"/>
                    <a:pt x="1171" y="2117"/>
                  </a:cubicBezTo>
                  <a:lnTo>
                    <a:pt x="3298" y="809"/>
                  </a:lnTo>
                  <a:cubicBezTo>
                    <a:pt x="3285" y="770"/>
                    <a:pt x="3274" y="731"/>
                    <a:pt x="3261" y="692"/>
                  </a:cubicBezTo>
                  <a:cubicBezTo>
                    <a:pt x="3195" y="688"/>
                    <a:pt x="3123" y="670"/>
                    <a:pt x="3056" y="670"/>
                  </a:cubicBezTo>
                  <a:cubicBezTo>
                    <a:pt x="3031" y="670"/>
                    <a:pt x="3007" y="673"/>
                    <a:pt x="2984" y="679"/>
                  </a:cubicBezTo>
                  <a:cubicBezTo>
                    <a:pt x="2579" y="783"/>
                    <a:pt x="2180" y="908"/>
                    <a:pt x="1775" y="1014"/>
                  </a:cubicBezTo>
                  <a:cubicBezTo>
                    <a:pt x="1739" y="1023"/>
                    <a:pt x="1702" y="1025"/>
                    <a:pt x="1665" y="1025"/>
                  </a:cubicBezTo>
                  <a:cubicBezTo>
                    <a:pt x="1601" y="1025"/>
                    <a:pt x="1535" y="1017"/>
                    <a:pt x="1472" y="1017"/>
                  </a:cubicBezTo>
                  <a:cubicBezTo>
                    <a:pt x="1466" y="977"/>
                    <a:pt x="1461" y="936"/>
                    <a:pt x="1455" y="893"/>
                  </a:cubicBezTo>
                  <a:lnTo>
                    <a:pt x="3085" y="434"/>
                  </a:lnTo>
                  <a:cubicBezTo>
                    <a:pt x="3094" y="401"/>
                    <a:pt x="3103" y="367"/>
                    <a:pt x="3112" y="334"/>
                  </a:cubicBezTo>
                  <a:cubicBezTo>
                    <a:pt x="3020" y="274"/>
                    <a:pt x="2932" y="196"/>
                    <a:pt x="2830" y="161"/>
                  </a:cubicBezTo>
                  <a:cubicBezTo>
                    <a:pt x="2711" y="116"/>
                    <a:pt x="2579" y="111"/>
                    <a:pt x="2451" y="86"/>
                  </a:cubicBezTo>
                  <a:cubicBezTo>
                    <a:pt x="2165" y="33"/>
                    <a:pt x="1879" y="1"/>
                    <a:pt x="15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8"/>
            <p:cNvSpPr/>
            <p:nvPr/>
          </p:nvSpPr>
          <p:spPr>
            <a:xfrm>
              <a:off x="1240800" y="3558075"/>
              <a:ext cx="57875" cy="87300"/>
            </a:xfrm>
            <a:custGeom>
              <a:avLst/>
              <a:gdLst/>
              <a:ahLst/>
              <a:cxnLst/>
              <a:rect l="l" t="t" r="r" b="b"/>
              <a:pathLst>
                <a:path w="2315" h="3492" extrusionOk="0">
                  <a:moveTo>
                    <a:pt x="1335" y="0"/>
                  </a:moveTo>
                  <a:cubicBezTo>
                    <a:pt x="802" y="0"/>
                    <a:pt x="304" y="338"/>
                    <a:pt x="200" y="867"/>
                  </a:cubicBezTo>
                  <a:cubicBezTo>
                    <a:pt x="131" y="1218"/>
                    <a:pt x="1" y="1552"/>
                    <a:pt x="135" y="1952"/>
                  </a:cubicBezTo>
                  <a:cubicBezTo>
                    <a:pt x="237" y="2253"/>
                    <a:pt x="120" y="2628"/>
                    <a:pt x="94" y="2970"/>
                  </a:cubicBezTo>
                  <a:cubicBezTo>
                    <a:pt x="81" y="3120"/>
                    <a:pt x="131" y="3170"/>
                    <a:pt x="219" y="3170"/>
                  </a:cubicBezTo>
                  <a:cubicBezTo>
                    <a:pt x="263" y="3170"/>
                    <a:pt x="316" y="3158"/>
                    <a:pt x="376" y="3139"/>
                  </a:cubicBezTo>
                  <a:cubicBezTo>
                    <a:pt x="556" y="2381"/>
                    <a:pt x="739" y="1616"/>
                    <a:pt x="923" y="850"/>
                  </a:cubicBezTo>
                  <a:lnTo>
                    <a:pt x="1041" y="865"/>
                  </a:lnTo>
                  <a:cubicBezTo>
                    <a:pt x="1038" y="935"/>
                    <a:pt x="1045" y="1010"/>
                    <a:pt x="1030" y="1077"/>
                  </a:cubicBezTo>
                  <a:cubicBezTo>
                    <a:pt x="885" y="1729"/>
                    <a:pt x="731" y="2379"/>
                    <a:pt x="597" y="3033"/>
                  </a:cubicBezTo>
                  <a:cubicBezTo>
                    <a:pt x="579" y="3119"/>
                    <a:pt x="655" y="3225"/>
                    <a:pt x="707" y="3388"/>
                  </a:cubicBezTo>
                  <a:cubicBezTo>
                    <a:pt x="945" y="2991"/>
                    <a:pt x="1116" y="2691"/>
                    <a:pt x="1302" y="2402"/>
                  </a:cubicBezTo>
                  <a:cubicBezTo>
                    <a:pt x="1351" y="2324"/>
                    <a:pt x="1413" y="2255"/>
                    <a:pt x="1471" y="2255"/>
                  </a:cubicBezTo>
                  <a:cubicBezTo>
                    <a:pt x="1506" y="2255"/>
                    <a:pt x="1540" y="2280"/>
                    <a:pt x="1569" y="2344"/>
                  </a:cubicBezTo>
                  <a:cubicBezTo>
                    <a:pt x="1370" y="2662"/>
                    <a:pt x="1190" y="2939"/>
                    <a:pt x="1025" y="3225"/>
                  </a:cubicBezTo>
                  <a:cubicBezTo>
                    <a:pt x="993" y="3277"/>
                    <a:pt x="1004" y="3368"/>
                    <a:pt x="1027" y="3431"/>
                  </a:cubicBezTo>
                  <a:cubicBezTo>
                    <a:pt x="1036" y="3458"/>
                    <a:pt x="1111" y="3492"/>
                    <a:pt x="1146" y="3492"/>
                  </a:cubicBezTo>
                  <a:cubicBezTo>
                    <a:pt x="1152" y="3492"/>
                    <a:pt x="1157" y="3491"/>
                    <a:pt x="1160" y="3489"/>
                  </a:cubicBezTo>
                  <a:cubicBezTo>
                    <a:pt x="1526" y="3228"/>
                    <a:pt x="1904" y="2979"/>
                    <a:pt x="2233" y="2677"/>
                  </a:cubicBezTo>
                  <a:cubicBezTo>
                    <a:pt x="2314" y="2604"/>
                    <a:pt x="2283" y="2320"/>
                    <a:pt x="2207" y="2190"/>
                  </a:cubicBezTo>
                  <a:cubicBezTo>
                    <a:pt x="2154" y="2099"/>
                    <a:pt x="1937" y="2099"/>
                    <a:pt x="1790" y="2071"/>
                  </a:cubicBezTo>
                  <a:cubicBezTo>
                    <a:pt x="1699" y="2052"/>
                    <a:pt x="1603" y="2058"/>
                    <a:pt x="1487" y="2052"/>
                  </a:cubicBezTo>
                  <a:cubicBezTo>
                    <a:pt x="1699" y="1727"/>
                    <a:pt x="1883" y="1474"/>
                    <a:pt x="2034" y="1203"/>
                  </a:cubicBezTo>
                  <a:cubicBezTo>
                    <a:pt x="2253" y="802"/>
                    <a:pt x="2101" y="92"/>
                    <a:pt x="1506" y="12"/>
                  </a:cubicBezTo>
                  <a:cubicBezTo>
                    <a:pt x="1449" y="4"/>
                    <a:pt x="1391" y="0"/>
                    <a:pt x="13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8"/>
            <p:cNvSpPr/>
            <p:nvPr/>
          </p:nvSpPr>
          <p:spPr>
            <a:xfrm>
              <a:off x="1199200" y="3641875"/>
              <a:ext cx="88450" cy="88350"/>
            </a:xfrm>
            <a:custGeom>
              <a:avLst/>
              <a:gdLst/>
              <a:ahLst/>
              <a:cxnLst/>
              <a:rect l="l" t="t" r="r" b="b"/>
              <a:pathLst>
                <a:path w="3538" h="3534" extrusionOk="0">
                  <a:moveTo>
                    <a:pt x="1361" y="485"/>
                  </a:moveTo>
                  <a:cubicBezTo>
                    <a:pt x="1387" y="485"/>
                    <a:pt x="1411" y="488"/>
                    <a:pt x="1434" y="493"/>
                  </a:cubicBezTo>
                  <a:cubicBezTo>
                    <a:pt x="1840" y="584"/>
                    <a:pt x="2250" y="694"/>
                    <a:pt x="2618" y="878"/>
                  </a:cubicBezTo>
                  <a:cubicBezTo>
                    <a:pt x="2954" y="1047"/>
                    <a:pt x="3031" y="1409"/>
                    <a:pt x="2999" y="1718"/>
                  </a:cubicBezTo>
                  <a:cubicBezTo>
                    <a:pt x="3018" y="2461"/>
                    <a:pt x="2767" y="2825"/>
                    <a:pt x="2170" y="2989"/>
                  </a:cubicBezTo>
                  <a:cubicBezTo>
                    <a:pt x="2018" y="3030"/>
                    <a:pt x="1872" y="3050"/>
                    <a:pt x="1731" y="3050"/>
                  </a:cubicBezTo>
                  <a:cubicBezTo>
                    <a:pt x="1235" y="3050"/>
                    <a:pt x="820" y="2802"/>
                    <a:pt x="541" y="2403"/>
                  </a:cubicBezTo>
                  <a:cubicBezTo>
                    <a:pt x="145" y="1837"/>
                    <a:pt x="498" y="921"/>
                    <a:pt x="957" y="625"/>
                  </a:cubicBezTo>
                  <a:cubicBezTo>
                    <a:pt x="1071" y="552"/>
                    <a:pt x="1229" y="485"/>
                    <a:pt x="1361" y="485"/>
                  </a:cubicBezTo>
                  <a:close/>
                  <a:moveTo>
                    <a:pt x="1349" y="1"/>
                  </a:moveTo>
                  <a:cubicBezTo>
                    <a:pt x="945" y="1"/>
                    <a:pt x="615" y="196"/>
                    <a:pt x="444" y="622"/>
                  </a:cubicBezTo>
                  <a:cubicBezTo>
                    <a:pt x="273" y="1049"/>
                    <a:pt x="0" y="1517"/>
                    <a:pt x="52" y="1933"/>
                  </a:cubicBezTo>
                  <a:cubicBezTo>
                    <a:pt x="162" y="2843"/>
                    <a:pt x="620" y="3534"/>
                    <a:pt x="1718" y="3534"/>
                  </a:cubicBezTo>
                  <a:cubicBezTo>
                    <a:pt x="1732" y="3534"/>
                    <a:pt x="1747" y="3533"/>
                    <a:pt x="1762" y="3533"/>
                  </a:cubicBezTo>
                  <a:cubicBezTo>
                    <a:pt x="2971" y="3513"/>
                    <a:pt x="3538" y="2441"/>
                    <a:pt x="3499" y="1658"/>
                  </a:cubicBezTo>
                  <a:cubicBezTo>
                    <a:pt x="3460" y="855"/>
                    <a:pt x="2772" y="6"/>
                    <a:pt x="1648" y="6"/>
                  </a:cubicBezTo>
                  <a:cubicBezTo>
                    <a:pt x="1602" y="6"/>
                    <a:pt x="1555" y="7"/>
                    <a:pt x="1507" y="10"/>
                  </a:cubicBezTo>
                  <a:cubicBezTo>
                    <a:pt x="1453" y="4"/>
                    <a:pt x="1400" y="1"/>
                    <a:pt x="13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8"/>
            <p:cNvSpPr/>
            <p:nvPr/>
          </p:nvSpPr>
          <p:spPr>
            <a:xfrm>
              <a:off x="1226700" y="3608200"/>
              <a:ext cx="12050" cy="29750"/>
            </a:xfrm>
            <a:custGeom>
              <a:avLst/>
              <a:gdLst/>
              <a:ahLst/>
              <a:cxnLst/>
              <a:rect l="l" t="t" r="r" b="b"/>
              <a:pathLst>
                <a:path w="482" h="1190" extrusionOk="0">
                  <a:moveTo>
                    <a:pt x="323" y="1"/>
                  </a:moveTo>
                  <a:cubicBezTo>
                    <a:pt x="257" y="1"/>
                    <a:pt x="165" y="48"/>
                    <a:pt x="130" y="103"/>
                  </a:cubicBezTo>
                  <a:cubicBezTo>
                    <a:pt x="0" y="317"/>
                    <a:pt x="164" y="963"/>
                    <a:pt x="431" y="1190"/>
                  </a:cubicBezTo>
                  <a:cubicBezTo>
                    <a:pt x="450" y="811"/>
                    <a:pt x="476" y="467"/>
                    <a:pt x="481" y="123"/>
                  </a:cubicBezTo>
                  <a:cubicBezTo>
                    <a:pt x="481" y="81"/>
                    <a:pt x="381" y="1"/>
                    <a:pt x="327" y="1"/>
                  </a:cubicBezTo>
                  <a:cubicBezTo>
                    <a:pt x="326" y="1"/>
                    <a:pt x="325" y="1"/>
                    <a:pt x="3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8"/>
            <p:cNvSpPr/>
            <p:nvPr/>
          </p:nvSpPr>
          <p:spPr>
            <a:xfrm>
              <a:off x="1202800" y="3654000"/>
              <a:ext cx="72175" cy="64150"/>
            </a:xfrm>
            <a:custGeom>
              <a:avLst/>
              <a:gdLst/>
              <a:ahLst/>
              <a:cxnLst/>
              <a:rect l="l" t="t" r="r" b="b"/>
              <a:pathLst>
                <a:path w="2887" h="2566" extrusionOk="0">
                  <a:moveTo>
                    <a:pt x="1486" y="499"/>
                  </a:moveTo>
                  <a:cubicBezTo>
                    <a:pt x="1489" y="499"/>
                    <a:pt x="1493" y="499"/>
                    <a:pt x="1497" y="499"/>
                  </a:cubicBezTo>
                  <a:cubicBezTo>
                    <a:pt x="2060" y="506"/>
                    <a:pt x="2285" y="733"/>
                    <a:pt x="2277" y="1289"/>
                  </a:cubicBezTo>
                  <a:cubicBezTo>
                    <a:pt x="2270" y="1807"/>
                    <a:pt x="1954" y="2143"/>
                    <a:pt x="1473" y="2143"/>
                  </a:cubicBezTo>
                  <a:cubicBezTo>
                    <a:pt x="1472" y="2143"/>
                    <a:pt x="1470" y="2143"/>
                    <a:pt x="1469" y="2143"/>
                  </a:cubicBezTo>
                  <a:cubicBezTo>
                    <a:pt x="969" y="2141"/>
                    <a:pt x="679" y="1848"/>
                    <a:pt x="688" y="1359"/>
                  </a:cubicBezTo>
                  <a:cubicBezTo>
                    <a:pt x="698" y="848"/>
                    <a:pt x="1023" y="499"/>
                    <a:pt x="1486" y="499"/>
                  </a:cubicBezTo>
                  <a:close/>
                  <a:moveTo>
                    <a:pt x="1217" y="0"/>
                  </a:moveTo>
                  <a:cubicBezTo>
                    <a:pt x="1084" y="0"/>
                    <a:pt x="925" y="67"/>
                    <a:pt x="813" y="140"/>
                  </a:cubicBezTo>
                  <a:cubicBezTo>
                    <a:pt x="352" y="436"/>
                    <a:pt x="1" y="1352"/>
                    <a:pt x="397" y="1918"/>
                  </a:cubicBezTo>
                  <a:cubicBezTo>
                    <a:pt x="676" y="2317"/>
                    <a:pt x="1091" y="2565"/>
                    <a:pt x="1587" y="2565"/>
                  </a:cubicBezTo>
                  <a:cubicBezTo>
                    <a:pt x="1728" y="2565"/>
                    <a:pt x="1874" y="2545"/>
                    <a:pt x="2026" y="2504"/>
                  </a:cubicBezTo>
                  <a:cubicBezTo>
                    <a:pt x="2623" y="2340"/>
                    <a:pt x="2874" y="1976"/>
                    <a:pt x="2855" y="1235"/>
                  </a:cubicBezTo>
                  <a:cubicBezTo>
                    <a:pt x="2887" y="924"/>
                    <a:pt x="2810" y="562"/>
                    <a:pt x="2472" y="393"/>
                  </a:cubicBezTo>
                  <a:cubicBezTo>
                    <a:pt x="2106" y="209"/>
                    <a:pt x="1694" y="101"/>
                    <a:pt x="1290" y="8"/>
                  </a:cubicBezTo>
                  <a:cubicBezTo>
                    <a:pt x="1267" y="3"/>
                    <a:pt x="1243" y="0"/>
                    <a:pt x="12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8"/>
            <p:cNvSpPr/>
            <p:nvPr/>
          </p:nvSpPr>
          <p:spPr>
            <a:xfrm>
              <a:off x="1219775" y="3666450"/>
              <a:ext cx="40150" cy="41200"/>
            </a:xfrm>
            <a:custGeom>
              <a:avLst/>
              <a:gdLst/>
              <a:ahLst/>
              <a:cxnLst/>
              <a:rect l="l" t="t" r="r" b="b"/>
              <a:pathLst>
                <a:path w="1606" h="1648" extrusionOk="0">
                  <a:moveTo>
                    <a:pt x="807" y="1"/>
                  </a:moveTo>
                  <a:cubicBezTo>
                    <a:pt x="344" y="1"/>
                    <a:pt x="19" y="351"/>
                    <a:pt x="9" y="863"/>
                  </a:cubicBezTo>
                  <a:cubicBezTo>
                    <a:pt x="0" y="1352"/>
                    <a:pt x="290" y="1643"/>
                    <a:pt x="790" y="1647"/>
                  </a:cubicBezTo>
                  <a:cubicBezTo>
                    <a:pt x="791" y="1647"/>
                    <a:pt x="793" y="1647"/>
                    <a:pt x="794" y="1647"/>
                  </a:cubicBezTo>
                  <a:cubicBezTo>
                    <a:pt x="1275" y="1647"/>
                    <a:pt x="1591" y="1311"/>
                    <a:pt x="1598" y="791"/>
                  </a:cubicBezTo>
                  <a:cubicBezTo>
                    <a:pt x="1606" y="233"/>
                    <a:pt x="1381" y="8"/>
                    <a:pt x="818" y="1"/>
                  </a:cubicBezTo>
                  <a:cubicBezTo>
                    <a:pt x="814" y="1"/>
                    <a:pt x="810" y="1"/>
                    <a:pt x="8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5" name="Google Shape;985;p8"/>
          <p:cNvGrpSpPr/>
          <p:nvPr/>
        </p:nvGrpSpPr>
        <p:grpSpPr>
          <a:xfrm flipH="1">
            <a:off x="2521224" y="4469003"/>
            <a:ext cx="1273679" cy="795998"/>
            <a:chOff x="5660792" y="3822389"/>
            <a:chExt cx="1353394" cy="845816"/>
          </a:xfrm>
        </p:grpSpPr>
        <p:sp>
          <p:nvSpPr>
            <p:cNvPr id="986" name="Google Shape;986;p8"/>
            <p:cNvSpPr/>
            <p:nvPr/>
          </p:nvSpPr>
          <p:spPr>
            <a:xfrm>
              <a:off x="5660792" y="3822389"/>
              <a:ext cx="1353394" cy="845816"/>
            </a:xfrm>
            <a:custGeom>
              <a:avLst/>
              <a:gdLst/>
              <a:ahLst/>
              <a:cxnLst/>
              <a:rect l="l" t="t" r="r" b="b"/>
              <a:pathLst>
                <a:path w="27829" h="17392" extrusionOk="0">
                  <a:moveTo>
                    <a:pt x="16246" y="1825"/>
                  </a:moveTo>
                  <a:cubicBezTo>
                    <a:pt x="16289" y="1825"/>
                    <a:pt x="16334" y="1826"/>
                    <a:pt x="16378" y="1828"/>
                  </a:cubicBezTo>
                  <a:cubicBezTo>
                    <a:pt x="17445" y="1880"/>
                    <a:pt x="17993" y="2662"/>
                    <a:pt x="18056" y="3716"/>
                  </a:cubicBezTo>
                  <a:cubicBezTo>
                    <a:pt x="19604" y="3755"/>
                    <a:pt x="20299" y="4474"/>
                    <a:pt x="20175" y="5858"/>
                  </a:cubicBezTo>
                  <a:cubicBezTo>
                    <a:pt x="20186" y="5869"/>
                    <a:pt x="20193" y="5886"/>
                    <a:pt x="20204" y="5890"/>
                  </a:cubicBezTo>
                  <a:cubicBezTo>
                    <a:pt x="20303" y="5910"/>
                    <a:pt x="20401" y="5933"/>
                    <a:pt x="20500" y="5947"/>
                  </a:cubicBezTo>
                  <a:cubicBezTo>
                    <a:pt x="21001" y="6016"/>
                    <a:pt x="21349" y="6393"/>
                    <a:pt x="21360" y="6891"/>
                  </a:cubicBezTo>
                  <a:cubicBezTo>
                    <a:pt x="21364" y="7098"/>
                    <a:pt x="21353" y="7302"/>
                    <a:pt x="21347" y="7508"/>
                  </a:cubicBezTo>
                  <a:cubicBezTo>
                    <a:pt x="21339" y="7845"/>
                    <a:pt x="21352" y="7974"/>
                    <a:pt x="21492" y="7974"/>
                  </a:cubicBezTo>
                  <a:cubicBezTo>
                    <a:pt x="21569" y="7974"/>
                    <a:pt x="21684" y="7935"/>
                    <a:pt x="21854" y="7871"/>
                  </a:cubicBezTo>
                  <a:cubicBezTo>
                    <a:pt x="22137" y="7765"/>
                    <a:pt x="22431" y="7687"/>
                    <a:pt x="22714" y="7687"/>
                  </a:cubicBezTo>
                  <a:cubicBezTo>
                    <a:pt x="23002" y="7687"/>
                    <a:pt x="23278" y="7767"/>
                    <a:pt x="23519" y="7980"/>
                  </a:cubicBezTo>
                  <a:cubicBezTo>
                    <a:pt x="23753" y="8186"/>
                    <a:pt x="23945" y="8251"/>
                    <a:pt x="24201" y="8251"/>
                  </a:cubicBezTo>
                  <a:cubicBezTo>
                    <a:pt x="24222" y="8251"/>
                    <a:pt x="24244" y="8251"/>
                    <a:pt x="24266" y="8250"/>
                  </a:cubicBezTo>
                  <a:cubicBezTo>
                    <a:pt x="24300" y="8248"/>
                    <a:pt x="24334" y="8248"/>
                    <a:pt x="24368" y="8248"/>
                  </a:cubicBezTo>
                  <a:cubicBezTo>
                    <a:pt x="24496" y="8248"/>
                    <a:pt x="24626" y="8257"/>
                    <a:pt x="24747" y="8287"/>
                  </a:cubicBezTo>
                  <a:cubicBezTo>
                    <a:pt x="25214" y="8400"/>
                    <a:pt x="25706" y="8560"/>
                    <a:pt x="25797" y="9093"/>
                  </a:cubicBezTo>
                  <a:cubicBezTo>
                    <a:pt x="25881" y="9586"/>
                    <a:pt x="25916" y="10032"/>
                    <a:pt x="26225" y="10494"/>
                  </a:cubicBezTo>
                  <a:cubicBezTo>
                    <a:pt x="26619" y="11085"/>
                    <a:pt x="26132" y="12092"/>
                    <a:pt x="25452" y="12464"/>
                  </a:cubicBezTo>
                  <a:cubicBezTo>
                    <a:pt x="25333" y="12529"/>
                    <a:pt x="25180" y="12730"/>
                    <a:pt x="25205" y="12834"/>
                  </a:cubicBezTo>
                  <a:cubicBezTo>
                    <a:pt x="25398" y="13724"/>
                    <a:pt x="25030" y="14428"/>
                    <a:pt x="24515" y="15093"/>
                  </a:cubicBezTo>
                  <a:cubicBezTo>
                    <a:pt x="24469" y="15154"/>
                    <a:pt x="24389" y="15218"/>
                    <a:pt x="24315" y="15229"/>
                  </a:cubicBezTo>
                  <a:cubicBezTo>
                    <a:pt x="23428" y="15366"/>
                    <a:pt x="22538" y="15491"/>
                    <a:pt x="21650" y="15626"/>
                  </a:cubicBezTo>
                  <a:cubicBezTo>
                    <a:pt x="21037" y="15719"/>
                    <a:pt x="20425" y="15822"/>
                    <a:pt x="19818" y="15918"/>
                  </a:cubicBezTo>
                  <a:cubicBezTo>
                    <a:pt x="19801" y="15573"/>
                    <a:pt x="19991" y="15437"/>
                    <a:pt x="20299" y="15344"/>
                  </a:cubicBezTo>
                  <a:cubicBezTo>
                    <a:pt x="21334" y="15030"/>
                    <a:pt x="22360" y="14686"/>
                    <a:pt x="23387" y="14348"/>
                  </a:cubicBezTo>
                  <a:cubicBezTo>
                    <a:pt x="23519" y="14305"/>
                    <a:pt x="23642" y="14238"/>
                    <a:pt x="23768" y="14183"/>
                  </a:cubicBezTo>
                  <a:cubicBezTo>
                    <a:pt x="23755" y="14149"/>
                    <a:pt x="23740" y="14118"/>
                    <a:pt x="23725" y="14084"/>
                  </a:cubicBezTo>
                  <a:lnTo>
                    <a:pt x="20033" y="15184"/>
                  </a:lnTo>
                  <a:cubicBezTo>
                    <a:pt x="20048" y="14651"/>
                    <a:pt x="20098" y="14248"/>
                    <a:pt x="20691" y="14004"/>
                  </a:cubicBezTo>
                  <a:cubicBezTo>
                    <a:pt x="22142" y="13410"/>
                    <a:pt x="23556" y="12724"/>
                    <a:pt x="24985" y="12074"/>
                  </a:cubicBezTo>
                  <a:cubicBezTo>
                    <a:pt x="24909" y="12029"/>
                    <a:pt x="24828" y="12006"/>
                    <a:pt x="24752" y="12006"/>
                  </a:cubicBezTo>
                  <a:cubicBezTo>
                    <a:pt x="24703" y="12006"/>
                    <a:pt x="24656" y="12016"/>
                    <a:pt x="24614" y="12035"/>
                  </a:cubicBezTo>
                  <a:cubicBezTo>
                    <a:pt x="23213" y="12665"/>
                    <a:pt x="21815" y="13304"/>
                    <a:pt x="20414" y="13934"/>
                  </a:cubicBezTo>
                  <a:cubicBezTo>
                    <a:pt x="20331" y="13973"/>
                    <a:pt x="20225" y="13967"/>
                    <a:pt x="20141" y="13980"/>
                  </a:cubicBezTo>
                  <a:cubicBezTo>
                    <a:pt x="19922" y="13577"/>
                    <a:pt x="19868" y="13246"/>
                    <a:pt x="20381" y="13079"/>
                  </a:cubicBezTo>
                  <a:cubicBezTo>
                    <a:pt x="20448" y="13057"/>
                    <a:pt x="20500" y="12992"/>
                    <a:pt x="20559" y="12951"/>
                  </a:cubicBezTo>
                  <a:cubicBezTo>
                    <a:pt x="21553" y="12274"/>
                    <a:pt x="22549" y="11602"/>
                    <a:pt x="23540" y="10920"/>
                  </a:cubicBezTo>
                  <a:cubicBezTo>
                    <a:pt x="23631" y="10857"/>
                    <a:pt x="23685" y="10736"/>
                    <a:pt x="23755" y="10643"/>
                  </a:cubicBezTo>
                  <a:lnTo>
                    <a:pt x="23651" y="10543"/>
                  </a:lnTo>
                  <a:cubicBezTo>
                    <a:pt x="23527" y="10626"/>
                    <a:pt x="23398" y="10708"/>
                    <a:pt x="23274" y="10793"/>
                  </a:cubicBezTo>
                  <a:cubicBezTo>
                    <a:pt x="22287" y="11477"/>
                    <a:pt x="21310" y="12178"/>
                    <a:pt x="20312" y="12843"/>
                  </a:cubicBezTo>
                  <a:lnTo>
                    <a:pt x="20310" y="12843"/>
                  </a:lnTo>
                  <a:cubicBezTo>
                    <a:pt x="20101" y="12983"/>
                    <a:pt x="19977" y="13059"/>
                    <a:pt x="19872" y="13059"/>
                  </a:cubicBezTo>
                  <a:cubicBezTo>
                    <a:pt x="19728" y="13059"/>
                    <a:pt x="19624" y="12914"/>
                    <a:pt x="19389" y="12590"/>
                  </a:cubicBezTo>
                  <a:cubicBezTo>
                    <a:pt x="20516" y="11726"/>
                    <a:pt x="21622" y="10884"/>
                    <a:pt x="22718" y="10032"/>
                  </a:cubicBezTo>
                  <a:cubicBezTo>
                    <a:pt x="22809" y="9963"/>
                    <a:pt x="22845" y="9823"/>
                    <a:pt x="22904" y="9718"/>
                  </a:cubicBezTo>
                  <a:lnTo>
                    <a:pt x="22785" y="9645"/>
                  </a:lnTo>
                  <a:lnTo>
                    <a:pt x="19255" y="12460"/>
                  </a:lnTo>
                  <a:lnTo>
                    <a:pt x="18636" y="11971"/>
                  </a:lnTo>
                  <a:cubicBezTo>
                    <a:pt x="19138" y="11511"/>
                    <a:pt x="19589" y="11067"/>
                    <a:pt x="20071" y="10662"/>
                  </a:cubicBezTo>
                  <a:cubicBezTo>
                    <a:pt x="20500" y="10297"/>
                    <a:pt x="20972" y="9983"/>
                    <a:pt x="21408" y="9625"/>
                  </a:cubicBezTo>
                  <a:cubicBezTo>
                    <a:pt x="21477" y="9567"/>
                    <a:pt x="21457" y="9398"/>
                    <a:pt x="21498" y="9166"/>
                  </a:cubicBezTo>
                  <a:lnTo>
                    <a:pt x="21498" y="9166"/>
                  </a:lnTo>
                  <a:cubicBezTo>
                    <a:pt x="20598" y="9955"/>
                    <a:pt x="19805" y="10649"/>
                    <a:pt x="19015" y="11347"/>
                  </a:cubicBezTo>
                  <a:cubicBezTo>
                    <a:pt x="18651" y="11671"/>
                    <a:pt x="18490" y="11791"/>
                    <a:pt x="18214" y="11791"/>
                  </a:cubicBezTo>
                  <a:cubicBezTo>
                    <a:pt x="18080" y="11791"/>
                    <a:pt x="17918" y="11763"/>
                    <a:pt x="17692" y="11715"/>
                  </a:cubicBezTo>
                  <a:cubicBezTo>
                    <a:pt x="18710" y="10582"/>
                    <a:pt x="19701" y="9480"/>
                    <a:pt x="20691" y="8378"/>
                  </a:cubicBezTo>
                  <a:lnTo>
                    <a:pt x="20691" y="8378"/>
                  </a:lnTo>
                  <a:cubicBezTo>
                    <a:pt x="19431" y="9140"/>
                    <a:pt x="18703" y="10429"/>
                    <a:pt x="17594" y="11533"/>
                  </a:cubicBezTo>
                  <a:cubicBezTo>
                    <a:pt x="17599" y="11057"/>
                    <a:pt x="17482" y="10650"/>
                    <a:pt x="17629" y="10396"/>
                  </a:cubicBezTo>
                  <a:cubicBezTo>
                    <a:pt x="18285" y="9240"/>
                    <a:pt x="19017" y="8127"/>
                    <a:pt x="19721" y="6999"/>
                  </a:cubicBezTo>
                  <a:cubicBezTo>
                    <a:pt x="19801" y="6873"/>
                    <a:pt x="19885" y="6746"/>
                    <a:pt x="19966" y="6620"/>
                  </a:cubicBezTo>
                  <a:lnTo>
                    <a:pt x="19816" y="6509"/>
                  </a:lnTo>
                  <a:cubicBezTo>
                    <a:pt x="19556" y="6891"/>
                    <a:pt x="19298" y="7274"/>
                    <a:pt x="19039" y="7659"/>
                  </a:cubicBezTo>
                  <a:cubicBezTo>
                    <a:pt x="18746" y="8095"/>
                    <a:pt x="18445" y="8532"/>
                    <a:pt x="18166" y="8974"/>
                  </a:cubicBezTo>
                  <a:cubicBezTo>
                    <a:pt x="17887" y="9415"/>
                    <a:pt x="17629" y="9872"/>
                    <a:pt x="17296" y="10429"/>
                  </a:cubicBezTo>
                  <a:cubicBezTo>
                    <a:pt x="17157" y="10097"/>
                    <a:pt x="16915" y="9797"/>
                    <a:pt x="16988" y="9641"/>
                  </a:cubicBezTo>
                  <a:cubicBezTo>
                    <a:pt x="17508" y="8499"/>
                    <a:pt x="18095" y="7386"/>
                    <a:pt x="18651" y="6258"/>
                  </a:cubicBezTo>
                  <a:cubicBezTo>
                    <a:pt x="18703" y="6154"/>
                    <a:pt x="18683" y="6011"/>
                    <a:pt x="18697" y="5886"/>
                  </a:cubicBezTo>
                  <a:lnTo>
                    <a:pt x="18575" y="5877"/>
                  </a:lnTo>
                  <a:lnTo>
                    <a:pt x="16692" y="9597"/>
                  </a:lnTo>
                  <a:cubicBezTo>
                    <a:pt x="16534" y="9247"/>
                    <a:pt x="16051" y="9223"/>
                    <a:pt x="16237" y="8755"/>
                  </a:cubicBezTo>
                  <a:cubicBezTo>
                    <a:pt x="16696" y="7601"/>
                    <a:pt x="17133" y="6438"/>
                    <a:pt x="17571" y="5277"/>
                  </a:cubicBezTo>
                  <a:cubicBezTo>
                    <a:pt x="17607" y="5184"/>
                    <a:pt x="17577" y="5067"/>
                    <a:pt x="17579" y="4963"/>
                  </a:cubicBezTo>
                  <a:lnTo>
                    <a:pt x="17452" y="4937"/>
                  </a:lnTo>
                  <a:lnTo>
                    <a:pt x="15949" y="8855"/>
                  </a:lnTo>
                  <a:lnTo>
                    <a:pt x="15291" y="8593"/>
                  </a:lnTo>
                  <a:cubicBezTo>
                    <a:pt x="15522" y="7226"/>
                    <a:pt x="15758" y="5875"/>
                    <a:pt x="15970" y="4520"/>
                  </a:cubicBezTo>
                  <a:cubicBezTo>
                    <a:pt x="15988" y="4396"/>
                    <a:pt x="15862" y="4247"/>
                    <a:pt x="15793" y="4093"/>
                  </a:cubicBezTo>
                  <a:cubicBezTo>
                    <a:pt x="15559" y="5650"/>
                    <a:pt x="15336" y="7124"/>
                    <a:pt x="15111" y="8625"/>
                  </a:cubicBezTo>
                  <a:lnTo>
                    <a:pt x="14526" y="8489"/>
                  </a:lnTo>
                  <a:cubicBezTo>
                    <a:pt x="14557" y="7213"/>
                    <a:pt x="14678" y="5968"/>
                    <a:pt x="14619" y="4717"/>
                  </a:cubicBezTo>
                  <a:lnTo>
                    <a:pt x="14619" y="4717"/>
                  </a:lnTo>
                  <a:cubicBezTo>
                    <a:pt x="14526" y="4764"/>
                    <a:pt x="14496" y="4814"/>
                    <a:pt x="14492" y="4864"/>
                  </a:cubicBezTo>
                  <a:cubicBezTo>
                    <a:pt x="14420" y="5947"/>
                    <a:pt x="14331" y="7029"/>
                    <a:pt x="14290" y="8112"/>
                  </a:cubicBezTo>
                  <a:cubicBezTo>
                    <a:pt x="14276" y="8480"/>
                    <a:pt x="14131" y="8585"/>
                    <a:pt x="13862" y="8585"/>
                  </a:cubicBezTo>
                  <a:cubicBezTo>
                    <a:pt x="13806" y="8585"/>
                    <a:pt x="13745" y="8581"/>
                    <a:pt x="13679" y="8573"/>
                  </a:cubicBezTo>
                  <a:cubicBezTo>
                    <a:pt x="13381" y="7233"/>
                    <a:pt x="13090" y="5907"/>
                    <a:pt x="12787" y="4585"/>
                  </a:cubicBezTo>
                  <a:cubicBezTo>
                    <a:pt x="12772" y="4520"/>
                    <a:pt x="12655" y="4480"/>
                    <a:pt x="12584" y="4427"/>
                  </a:cubicBezTo>
                  <a:cubicBezTo>
                    <a:pt x="12560" y="4515"/>
                    <a:pt x="12499" y="4610"/>
                    <a:pt x="12517" y="4686"/>
                  </a:cubicBezTo>
                  <a:cubicBezTo>
                    <a:pt x="12803" y="5832"/>
                    <a:pt x="13108" y="6977"/>
                    <a:pt x="13391" y="8125"/>
                  </a:cubicBezTo>
                  <a:cubicBezTo>
                    <a:pt x="13528" y="8686"/>
                    <a:pt x="13511" y="8692"/>
                    <a:pt x="12881" y="8930"/>
                  </a:cubicBezTo>
                  <a:cubicBezTo>
                    <a:pt x="12673" y="8322"/>
                    <a:pt x="12467" y="7716"/>
                    <a:pt x="12255" y="7107"/>
                  </a:cubicBezTo>
                  <a:cubicBezTo>
                    <a:pt x="12043" y="6499"/>
                    <a:pt x="11824" y="5892"/>
                    <a:pt x="11609" y="5284"/>
                  </a:cubicBezTo>
                  <a:lnTo>
                    <a:pt x="11469" y="5310"/>
                  </a:lnTo>
                  <a:cubicBezTo>
                    <a:pt x="11479" y="5425"/>
                    <a:pt x="11465" y="5548"/>
                    <a:pt x="11503" y="5654"/>
                  </a:cubicBezTo>
                  <a:cubicBezTo>
                    <a:pt x="11843" y="6633"/>
                    <a:pt x="12203" y="7605"/>
                    <a:pt x="12534" y="8586"/>
                  </a:cubicBezTo>
                  <a:cubicBezTo>
                    <a:pt x="12716" y="9127"/>
                    <a:pt x="12651" y="9229"/>
                    <a:pt x="12075" y="9524"/>
                  </a:cubicBezTo>
                  <a:cubicBezTo>
                    <a:pt x="11623" y="8396"/>
                    <a:pt x="11177" y="7269"/>
                    <a:pt x="10717" y="6148"/>
                  </a:cubicBezTo>
                  <a:cubicBezTo>
                    <a:pt x="10676" y="6046"/>
                    <a:pt x="10540" y="5983"/>
                    <a:pt x="10447" y="5903"/>
                  </a:cubicBezTo>
                  <a:lnTo>
                    <a:pt x="10367" y="5996"/>
                  </a:lnTo>
                  <a:cubicBezTo>
                    <a:pt x="10497" y="6250"/>
                    <a:pt x="10648" y="6499"/>
                    <a:pt x="10756" y="6765"/>
                  </a:cubicBezTo>
                  <a:cubicBezTo>
                    <a:pt x="11105" y="7616"/>
                    <a:pt x="11408" y="8489"/>
                    <a:pt x="11794" y="9326"/>
                  </a:cubicBezTo>
                  <a:cubicBezTo>
                    <a:pt x="11999" y="9768"/>
                    <a:pt x="11863" y="10048"/>
                    <a:pt x="11581" y="10375"/>
                  </a:cubicBezTo>
                  <a:cubicBezTo>
                    <a:pt x="11090" y="9420"/>
                    <a:pt x="10579" y="8514"/>
                    <a:pt x="10156" y="7566"/>
                  </a:cubicBezTo>
                  <a:cubicBezTo>
                    <a:pt x="9953" y="7112"/>
                    <a:pt x="9821" y="6587"/>
                    <a:pt x="9817" y="6091"/>
                  </a:cubicBezTo>
                  <a:cubicBezTo>
                    <a:pt x="9808" y="5034"/>
                    <a:pt x="10473" y="4408"/>
                    <a:pt x="11462" y="4408"/>
                  </a:cubicBezTo>
                  <a:cubicBezTo>
                    <a:pt x="11513" y="4408"/>
                    <a:pt x="11565" y="4409"/>
                    <a:pt x="11618" y="4413"/>
                  </a:cubicBezTo>
                  <a:cubicBezTo>
                    <a:pt x="11619" y="4413"/>
                    <a:pt x="11621" y="4413"/>
                    <a:pt x="11623" y="4413"/>
                  </a:cubicBezTo>
                  <a:cubicBezTo>
                    <a:pt x="11696" y="4413"/>
                    <a:pt x="11830" y="4331"/>
                    <a:pt x="11839" y="4273"/>
                  </a:cubicBezTo>
                  <a:cubicBezTo>
                    <a:pt x="11973" y="3433"/>
                    <a:pt x="12690" y="3296"/>
                    <a:pt x="13312" y="3088"/>
                  </a:cubicBezTo>
                  <a:cubicBezTo>
                    <a:pt x="13330" y="3082"/>
                    <a:pt x="13348" y="3079"/>
                    <a:pt x="13367" y="3079"/>
                  </a:cubicBezTo>
                  <a:cubicBezTo>
                    <a:pt x="13519" y="3079"/>
                    <a:pt x="13730" y="3246"/>
                    <a:pt x="13900" y="3335"/>
                  </a:cubicBezTo>
                  <a:cubicBezTo>
                    <a:pt x="13980" y="3376"/>
                    <a:pt x="14035" y="3458"/>
                    <a:pt x="14167" y="3582"/>
                  </a:cubicBezTo>
                  <a:cubicBezTo>
                    <a:pt x="14458" y="2431"/>
                    <a:pt x="15217" y="1825"/>
                    <a:pt x="16246" y="1825"/>
                  </a:cubicBezTo>
                  <a:close/>
                  <a:moveTo>
                    <a:pt x="8454" y="6548"/>
                  </a:moveTo>
                  <a:cubicBezTo>
                    <a:pt x="8572" y="6548"/>
                    <a:pt x="8695" y="6580"/>
                    <a:pt x="8818" y="6637"/>
                  </a:cubicBezTo>
                  <a:cubicBezTo>
                    <a:pt x="9115" y="6774"/>
                    <a:pt x="9444" y="6979"/>
                    <a:pt x="9606" y="7246"/>
                  </a:cubicBezTo>
                  <a:cubicBezTo>
                    <a:pt x="10241" y="8289"/>
                    <a:pt x="10815" y="9368"/>
                    <a:pt x="11460" y="10520"/>
                  </a:cubicBezTo>
                  <a:cubicBezTo>
                    <a:pt x="11191" y="10493"/>
                    <a:pt x="10992" y="10435"/>
                    <a:pt x="10828" y="10435"/>
                  </a:cubicBezTo>
                  <a:cubicBezTo>
                    <a:pt x="10779" y="10435"/>
                    <a:pt x="10733" y="10441"/>
                    <a:pt x="10689" y="10453"/>
                  </a:cubicBezTo>
                  <a:cubicBezTo>
                    <a:pt x="10607" y="10478"/>
                    <a:pt x="10534" y="10489"/>
                    <a:pt x="10466" y="10489"/>
                  </a:cubicBezTo>
                  <a:cubicBezTo>
                    <a:pt x="10238" y="10489"/>
                    <a:pt x="10085" y="10356"/>
                    <a:pt x="9959" y="10145"/>
                  </a:cubicBezTo>
                  <a:cubicBezTo>
                    <a:pt x="9570" y="9491"/>
                    <a:pt x="9197" y="8828"/>
                    <a:pt x="8807" y="8177"/>
                  </a:cubicBezTo>
                  <a:cubicBezTo>
                    <a:pt x="8751" y="8088"/>
                    <a:pt x="8630" y="8040"/>
                    <a:pt x="8541" y="7971"/>
                  </a:cubicBezTo>
                  <a:cubicBezTo>
                    <a:pt x="8520" y="8004"/>
                    <a:pt x="8502" y="8038"/>
                    <a:pt x="8481" y="8073"/>
                  </a:cubicBezTo>
                  <a:cubicBezTo>
                    <a:pt x="8961" y="8904"/>
                    <a:pt x="9438" y="9732"/>
                    <a:pt x="9914" y="10559"/>
                  </a:cubicBezTo>
                  <a:cubicBezTo>
                    <a:pt x="9744" y="10700"/>
                    <a:pt x="9587" y="10768"/>
                    <a:pt x="9438" y="10768"/>
                  </a:cubicBezTo>
                  <a:cubicBezTo>
                    <a:pt x="9250" y="10768"/>
                    <a:pt x="9076" y="10660"/>
                    <a:pt x="8905" y="10455"/>
                  </a:cubicBezTo>
                  <a:cubicBezTo>
                    <a:pt x="8641" y="10141"/>
                    <a:pt x="8331" y="9866"/>
                    <a:pt x="8065" y="9554"/>
                  </a:cubicBezTo>
                  <a:cubicBezTo>
                    <a:pt x="7532" y="8928"/>
                    <a:pt x="7021" y="8287"/>
                    <a:pt x="6491" y="7657"/>
                  </a:cubicBezTo>
                  <a:cubicBezTo>
                    <a:pt x="6395" y="7542"/>
                    <a:pt x="6257" y="7460"/>
                    <a:pt x="6140" y="7361"/>
                  </a:cubicBezTo>
                  <a:lnTo>
                    <a:pt x="6079" y="7440"/>
                  </a:lnTo>
                  <a:lnTo>
                    <a:pt x="9059" y="11050"/>
                  </a:lnTo>
                  <a:cubicBezTo>
                    <a:pt x="8902" y="11055"/>
                    <a:pt x="8731" y="11098"/>
                    <a:pt x="8598" y="11098"/>
                  </a:cubicBezTo>
                  <a:cubicBezTo>
                    <a:pt x="8531" y="11098"/>
                    <a:pt x="8473" y="11087"/>
                    <a:pt x="8431" y="11055"/>
                  </a:cubicBezTo>
                  <a:cubicBezTo>
                    <a:pt x="7588" y="10424"/>
                    <a:pt x="6776" y="9749"/>
                    <a:pt x="5947" y="9095"/>
                  </a:cubicBezTo>
                  <a:cubicBezTo>
                    <a:pt x="5867" y="9034"/>
                    <a:pt x="5741" y="9028"/>
                    <a:pt x="5635" y="8997"/>
                  </a:cubicBezTo>
                  <a:lnTo>
                    <a:pt x="5635" y="8997"/>
                  </a:lnTo>
                  <a:cubicBezTo>
                    <a:pt x="5689" y="9103"/>
                    <a:pt x="5716" y="9240"/>
                    <a:pt x="5800" y="9307"/>
                  </a:cubicBezTo>
                  <a:cubicBezTo>
                    <a:pt x="6177" y="9610"/>
                    <a:pt x="6575" y="9887"/>
                    <a:pt x="6954" y="10186"/>
                  </a:cubicBezTo>
                  <a:cubicBezTo>
                    <a:pt x="7430" y="10563"/>
                    <a:pt x="7892" y="10953"/>
                    <a:pt x="8318" y="11301"/>
                  </a:cubicBezTo>
                  <a:lnTo>
                    <a:pt x="7809" y="11888"/>
                  </a:lnTo>
                  <a:lnTo>
                    <a:pt x="4375" y="10255"/>
                  </a:lnTo>
                  <a:lnTo>
                    <a:pt x="4250" y="10479"/>
                  </a:lnTo>
                  <a:cubicBezTo>
                    <a:pt x="5462" y="10879"/>
                    <a:pt x="6521" y="11544"/>
                    <a:pt x="7664" y="12098"/>
                  </a:cubicBezTo>
                  <a:cubicBezTo>
                    <a:pt x="7573" y="12312"/>
                    <a:pt x="7500" y="12482"/>
                    <a:pt x="7407" y="12702"/>
                  </a:cubicBezTo>
                  <a:lnTo>
                    <a:pt x="4001" y="11184"/>
                  </a:lnTo>
                  <a:cubicBezTo>
                    <a:pt x="3983" y="11228"/>
                    <a:pt x="3966" y="11271"/>
                    <a:pt x="3947" y="11314"/>
                  </a:cubicBezTo>
                  <a:cubicBezTo>
                    <a:pt x="4934" y="11780"/>
                    <a:pt x="5913" y="12265"/>
                    <a:pt x="6911" y="12702"/>
                  </a:cubicBezTo>
                  <a:cubicBezTo>
                    <a:pt x="7300" y="12873"/>
                    <a:pt x="7471" y="13044"/>
                    <a:pt x="7190" y="13438"/>
                  </a:cubicBezTo>
                  <a:lnTo>
                    <a:pt x="3966" y="12728"/>
                  </a:lnTo>
                  <a:cubicBezTo>
                    <a:pt x="3953" y="12782"/>
                    <a:pt x="3940" y="12834"/>
                    <a:pt x="3927" y="12888"/>
                  </a:cubicBezTo>
                  <a:cubicBezTo>
                    <a:pt x="4040" y="12928"/>
                    <a:pt x="4152" y="12979"/>
                    <a:pt x="4267" y="13006"/>
                  </a:cubicBezTo>
                  <a:cubicBezTo>
                    <a:pt x="5120" y="13211"/>
                    <a:pt x="5969" y="13447"/>
                    <a:pt x="6831" y="13601"/>
                  </a:cubicBezTo>
                  <a:cubicBezTo>
                    <a:pt x="7283" y="13681"/>
                    <a:pt x="7298" y="13882"/>
                    <a:pt x="7177" y="14279"/>
                  </a:cubicBezTo>
                  <a:cubicBezTo>
                    <a:pt x="6770" y="14214"/>
                    <a:pt x="6370" y="14146"/>
                    <a:pt x="5969" y="14090"/>
                  </a:cubicBezTo>
                  <a:cubicBezTo>
                    <a:pt x="5577" y="14036"/>
                    <a:pt x="5187" y="13995"/>
                    <a:pt x="4795" y="13949"/>
                  </a:cubicBezTo>
                  <a:lnTo>
                    <a:pt x="4774" y="14108"/>
                  </a:lnTo>
                  <a:lnTo>
                    <a:pt x="7313" y="14547"/>
                  </a:lnTo>
                  <a:lnTo>
                    <a:pt x="7552" y="15043"/>
                  </a:lnTo>
                  <a:lnTo>
                    <a:pt x="6114" y="15338"/>
                  </a:lnTo>
                  <a:lnTo>
                    <a:pt x="6144" y="15509"/>
                  </a:lnTo>
                  <a:lnTo>
                    <a:pt x="7783" y="15286"/>
                  </a:lnTo>
                  <a:cubicBezTo>
                    <a:pt x="7887" y="15454"/>
                    <a:pt x="7998" y="15636"/>
                    <a:pt x="8160" y="15898"/>
                  </a:cubicBezTo>
                  <a:cubicBezTo>
                    <a:pt x="7944" y="15918"/>
                    <a:pt x="7770" y="15963"/>
                    <a:pt x="7617" y="15963"/>
                  </a:cubicBezTo>
                  <a:cubicBezTo>
                    <a:pt x="7573" y="15963"/>
                    <a:pt x="7530" y="15959"/>
                    <a:pt x="7489" y="15950"/>
                  </a:cubicBezTo>
                  <a:cubicBezTo>
                    <a:pt x="6837" y="15803"/>
                    <a:pt x="6172" y="15671"/>
                    <a:pt x="5547" y="15437"/>
                  </a:cubicBezTo>
                  <a:cubicBezTo>
                    <a:pt x="4260" y="14954"/>
                    <a:pt x="3217" y="14155"/>
                    <a:pt x="2628" y="12863"/>
                  </a:cubicBezTo>
                  <a:cubicBezTo>
                    <a:pt x="2206" y="11934"/>
                    <a:pt x="2299" y="11449"/>
                    <a:pt x="3020" y="10749"/>
                  </a:cubicBezTo>
                  <a:cubicBezTo>
                    <a:pt x="3037" y="10734"/>
                    <a:pt x="3030" y="10693"/>
                    <a:pt x="3035" y="10645"/>
                  </a:cubicBezTo>
                  <a:cubicBezTo>
                    <a:pt x="2520" y="10258"/>
                    <a:pt x="2377" y="9732"/>
                    <a:pt x="2617" y="9140"/>
                  </a:cubicBezTo>
                  <a:cubicBezTo>
                    <a:pt x="3010" y="8168"/>
                    <a:pt x="3658" y="7693"/>
                    <a:pt x="4519" y="7693"/>
                  </a:cubicBezTo>
                  <a:cubicBezTo>
                    <a:pt x="4791" y="7693"/>
                    <a:pt x="5083" y="7740"/>
                    <a:pt x="5395" y="7833"/>
                  </a:cubicBezTo>
                  <a:cubicBezTo>
                    <a:pt x="5561" y="7031"/>
                    <a:pt x="6028" y="6622"/>
                    <a:pt x="6714" y="6622"/>
                  </a:cubicBezTo>
                  <a:cubicBezTo>
                    <a:pt x="7058" y="6622"/>
                    <a:pt x="7456" y="6725"/>
                    <a:pt x="7900" y="6932"/>
                  </a:cubicBezTo>
                  <a:cubicBezTo>
                    <a:pt x="8030" y="6661"/>
                    <a:pt x="8231" y="6548"/>
                    <a:pt x="8454" y="6548"/>
                  </a:cubicBezTo>
                  <a:close/>
                  <a:moveTo>
                    <a:pt x="12737" y="14506"/>
                  </a:moveTo>
                  <a:cubicBezTo>
                    <a:pt x="14774" y="14506"/>
                    <a:pt x="17306" y="15221"/>
                    <a:pt x="18095" y="16175"/>
                  </a:cubicBezTo>
                  <a:cubicBezTo>
                    <a:pt x="15950" y="15257"/>
                    <a:pt x="13757" y="14897"/>
                    <a:pt x="11454" y="14897"/>
                  </a:cubicBezTo>
                  <a:cubicBezTo>
                    <a:pt x="11174" y="14897"/>
                    <a:pt x="10892" y="14903"/>
                    <a:pt x="10609" y="14913"/>
                  </a:cubicBezTo>
                  <a:cubicBezTo>
                    <a:pt x="11124" y="14630"/>
                    <a:pt x="11888" y="14506"/>
                    <a:pt x="12737" y="14506"/>
                  </a:cubicBezTo>
                  <a:close/>
                  <a:moveTo>
                    <a:pt x="14545" y="8837"/>
                  </a:moveTo>
                  <a:cubicBezTo>
                    <a:pt x="16134" y="8837"/>
                    <a:pt x="17426" y="10228"/>
                    <a:pt x="17281" y="11808"/>
                  </a:cubicBezTo>
                  <a:cubicBezTo>
                    <a:pt x="17259" y="12057"/>
                    <a:pt x="17360" y="12085"/>
                    <a:pt x="17584" y="12100"/>
                  </a:cubicBezTo>
                  <a:cubicBezTo>
                    <a:pt x="17924" y="12120"/>
                    <a:pt x="18322" y="12122"/>
                    <a:pt x="18588" y="12295"/>
                  </a:cubicBezTo>
                  <a:cubicBezTo>
                    <a:pt x="20069" y="13261"/>
                    <a:pt x="20230" y="14861"/>
                    <a:pt x="19123" y="16347"/>
                  </a:cubicBezTo>
                  <a:cubicBezTo>
                    <a:pt x="19621" y="13982"/>
                    <a:pt x="18710" y="12362"/>
                    <a:pt x="16841" y="12185"/>
                  </a:cubicBezTo>
                  <a:cubicBezTo>
                    <a:pt x="16613" y="10481"/>
                    <a:pt x="16055" y="9913"/>
                    <a:pt x="14336" y="9651"/>
                  </a:cubicBezTo>
                  <a:cubicBezTo>
                    <a:pt x="14241" y="9636"/>
                    <a:pt x="14146" y="9629"/>
                    <a:pt x="14050" y="9629"/>
                  </a:cubicBezTo>
                  <a:cubicBezTo>
                    <a:pt x="13103" y="9629"/>
                    <a:pt x="12180" y="10326"/>
                    <a:pt x="11815" y="11225"/>
                  </a:cubicBezTo>
                  <a:cubicBezTo>
                    <a:pt x="11656" y="11238"/>
                    <a:pt x="11495" y="11239"/>
                    <a:pt x="11335" y="11239"/>
                  </a:cubicBezTo>
                  <a:cubicBezTo>
                    <a:pt x="11299" y="11239"/>
                    <a:pt x="11262" y="11239"/>
                    <a:pt x="11226" y="11239"/>
                  </a:cubicBezTo>
                  <a:cubicBezTo>
                    <a:pt x="10868" y="11239"/>
                    <a:pt x="10526" y="11245"/>
                    <a:pt x="10247" y="11382"/>
                  </a:cubicBezTo>
                  <a:cubicBezTo>
                    <a:pt x="9041" y="11977"/>
                    <a:pt x="8240" y="12969"/>
                    <a:pt x="7915" y="14300"/>
                  </a:cubicBezTo>
                  <a:cubicBezTo>
                    <a:pt x="7866" y="14500"/>
                    <a:pt x="7903" y="14722"/>
                    <a:pt x="7900" y="14959"/>
                  </a:cubicBezTo>
                  <a:cubicBezTo>
                    <a:pt x="7186" y="14341"/>
                    <a:pt x="7517" y="12966"/>
                    <a:pt x="7961" y="12232"/>
                  </a:cubicBezTo>
                  <a:cubicBezTo>
                    <a:pt x="8340" y="11605"/>
                    <a:pt x="8957" y="11249"/>
                    <a:pt x="9637" y="11026"/>
                  </a:cubicBezTo>
                  <a:cubicBezTo>
                    <a:pt x="10015" y="10901"/>
                    <a:pt x="10396" y="10750"/>
                    <a:pt x="10769" y="10750"/>
                  </a:cubicBezTo>
                  <a:cubicBezTo>
                    <a:pt x="11048" y="10750"/>
                    <a:pt x="11323" y="10835"/>
                    <a:pt x="11588" y="11078"/>
                  </a:cubicBezTo>
                  <a:cubicBezTo>
                    <a:pt x="11649" y="11007"/>
                    <a:pt x="11675" y="10989"/>
                    <a:pt x="11687" y="10964"/>
                  </a:cubicBezTo>
                  <a:cubicBezTo>
                    <a:pt x="11735" y="10858"/>
                    <a:pt x="11776" y="10749"/>
                    <a:pt x="11826" y="10641"/>
                  </a:cubicBezTo>
                  <a:cubicBezTo>
                    <a:pt x="12344" y="9517"/>
                    <a:pt x="13201" y="8878"/>
                    <a:pt x="14461" y="8839"/>
                  </a:cubicBezTo>
                  <a:cubicBezTo>
                    <a:pt x="14489" y="8838"/>
                    <a:pt x="14517" y="8837"/>
                    <a:pt x="14545" y="8837"/>
                  </a:cubicBezTo>
                  <a:close/>
                  <a:moveTo>
                    <a:pt x="14230" y="9931"/>
                  </a:moveTo>
                  <a:cubicBezTo>
                    <a:pt x="15218" y="9931"/>
                    <a:pt x="16213" y="10471"/>
                    <a:pt x="16406" y="11373"/>
                  </a:cubicBezTo>
                  <a:cubicBezTo>
                    <a:pt x="16468" y="11657"/>
                    <a:pt x="16508" y="11947"/>
                    <a:pt x="16527" y="12241"/>
                  </a:cubicBezTo>
                  <a:cubicBezTo>
                    <a:pt x="16542" y="12484"/>
                    <a:pt x="16620" y="12542"/>
                    <a:pt x="16878" y="12542"/>
                  </a:cubicBezTo>
                  <a:cubicBezTo>
                    <a:pt x="17187" y="12542"/>
                    <a:pt x="17517" y="12609"/>
                    <a:pt x="17794" y="12739"/>
                  </a:cubicBezTo>
                  <a:cubicBezTo>
                    <a:pt x="18448" y="13047"/>
                    <a:pt x="18798" y="13638"/>
                    <a:pt x="18982" y="14302"/>
                  </a:cubicBezTo>
                  <a:cubicBezTo>
                    <a:pt x="19180" y="15019"/>
                    <a:pt x="19184" y="15734"/>
                    <a:pt x="18669" y="16420"/>
                  </a:cubicBezTo>
                  <a:cubicBezTo>
                    <a:pt x="18103" y="15565"/>
                    <a:pt x="17261" y="15207"/>
                    <a:pt x="16397" y="14866"/>
                  </a:cubicBezTo>
                  <a:cubicBezTo>
                    <a:pt x="15447" y="14489"/>
                    <a:pt x="14452" y="14337"/>
                    <a:pt x="13448" y="14263"/>
                  </a:cubicBezTo>
                  <a:cubicBezTo>
                    <a:pt x="13160" y="14241"/>
                    <a:pt x="12872" y="14226"/>
                    <a:pt x="12584" y="14226"/>
                  </a:cubicBezTo>
                  <a:cubicBezTo>
                    <a:pt x="11879" y="14226"/>
                    <a:pt x="11179" y="14314"/>
                    <a:pt x="10501" y="14595"/>
                  </a:cubicBezTo>
                  <a:lnTo>
                    <a:pt x="10499" y="14595"/>
                  </a:lnTo>
                  <a:cubicBezTo>
                    <a:pt x="9802" y="14885"/>
                    <a:pt x="9087" y="15128"/>
                    <a:pt x="8342" y="15407"/>
                  </a:cubicBezTo>
                  <a:cubicBezTo>
                    <a:pt x="8125" y="14696"/>
                    <a:pt x="8162" y="14114"/>
                    <a:pt x="8491" y="13568"/>
                  </a:cubicBezTo>
                  <a:cubicBezTo>
                    <a:pt x="8663" y="13280"/>
                    <a:pt x="8836" y="12984"/>
                    <a:pt x="9052" y="12728"/>
                  </a:cubicBezTo>
                  <a:cubicBezTo>
                    <a:pt x="9563" y="12121"/>
                    <a:pt x="10104" y="11543"/>
                    <a:pt x="10936" y="11543"/>
                  </a:cubicBezTo>
                  <a:cubicBezTo>
                    <a:pt x="11041" y="11543"/>
                    <a:pt x="11151" y="11552"/>
                    <a:pt x="11267" y="11572"/>
                  </a:cubicBezTo>
                  <a:cubicBezTo>
                    <a:pt x="11506" y="11613"/>
                    <a:pt x="11739" y="11693"/>
                    <a:pt x="12017" y="11767"/>
                  </a:cubicBezTo>
                  <a:cubicBezTo>
                    <a:pt x="12099" y="11161"/>
                    <a:pt x="12382" y="10708"/>
                    <a:pt x="12874" y="10346"/>
                  </a:cubicBezTo>
                  <a:cubicBezTo>
                    <a:pt x="13259" y="10062"/>
                    <a:pt x="13744" y="9931"/>
                    <a:pt x="14230" y="9931"/>
                  </a:cubicBezTo>
                  <a:close/>
                  <a:moveTo>
                    <a:pt x="23991" y="15511"/>
                  </a:moveTo>
                  <a:lnTo>
                    <a:pt x="23991" y="15511"/>
                  </a:lnTo>
                  <a:cubicBezTo>
                    <a:pt x="22773" y="16134"/>
                    <a:pt x="21494" y="16486"/>
                    <a:pt x="20134" y="16486"/>
                  </a:cubicBezTo>
                  <a:cubicBezTo>
                    <a:pt x="19903" y="16486"/>
                    <a:pt x="19669" y="16476"/>
                    <a:pt x="19433" y="16455"/>
                  </a:cubicBezTo>
                  <a:cubicBezTo>
                    <a:pt x="20877" y="15796"/>
                    <a:pt x="22434" y="15660"/>
                    <a:pt x="23991" y="15511"/>
                  </a:cubicBezTo>
                  <a:close/>
                  <a:moveTo>
                    <a:pt x="11783" y="15202"/>
                  </a:moveTo>
                  <a:cubicBezTo>
                    <a:pt x="14120" y="15202"/>
                    <a:pt x="16961" y="15733"/>
                    <a:pt x="18276" y="16593"/>
                  </a:cubicBezTo>
                  <a:cubicBezTo>
                    <a:pt x="18147" y="16570"/>
                    <a:pt x="18077" y="16569"/>
                    <a:pt x="18014" y="16546"/>
                  </a:cubicBezTo>
                  <a:cubicBezTo>
                    <a:pt x="17300" y="16278"/>
                    <a:pt x="16587" y="16133"/>
                    <a:pt x="15869" y="16133"/>
                  </a:cubicBezTo>
                  <a:cubicBezTo>
                    <a:pt x="15272" y="16133"/>
                    <a:pt x="14672" y="16233"/>
                    <a:pt x="14065" y="16446"/>
                  </a:cubicBezTo>
                  <a:cubicBezTo>
                    <a:pt x="13992" y="16472"/>
                    <a:pt x="13911" y="16482"/>
                    <a:pt x="13827" y="16482"/>
                  </a:cubicBezTo>
                  <a:cubicBezTo>
                    <a:pt x="13631" y="16482"/>
                    <a:pt x="13416" y="16425"/>
                    <a:pt x="13229" y="16373"/>
                  </a:cubicBezTo>
                  <a:cubicBezTo>
                    <a:pt x="12952" y="16295"/>
                    <a:pt x="12699" y="16128"/>
                    <a:pt x="12432" y="16007"/>
                  </a:cubicBezTo>
                  <a:cubicBezTo>
                    <a:pt x="11826" y="15735"/>
                    <a:pt x="11213" y="15534"/>
                    <a:pt x="10560" y="15534"/>
                  </a:cubicBezTo>
                  <a:cubicBezTo>
                    <a:pt x="10365" y="15534"/>
                    <a:pt x="10167" y="15552"/>
                    <a:pt x="9964" y="15591"/>
                  </a:cubicBezTo>
                  <a:cubicBezTo>
                    <a:pt x="9565" y="15669"/>
                    <a:pt x="9150" y="15669"/>
                    <a:pt x="8747" y="15704"/>
                  </a:cubicBezTo>
                  <a:cubicBezTo>
                    <a:pt x="9393" y="15358"/>
                    <a:pt x="10514" y="15202"/>
                    <a:pt x="11783" y="15202"/>
                  </a:cubicBezTo>
                  <a:close/>
                  <a:moveTo>
                    <a:pt x="15921" y="288"/>
                  </a:moveTo>
                  <a:cubicBezTo>
                    <a:pt x="16109" y="288"/>
                    <a:pt x="16298" y="312"/>
                    <a:pt x="16486" y="366"/>
                  </a:cubicBezTo>
                  <a:cubicBezTo>
                    <a:pt x="17612" y="689"/>
                    <a:pt x="18562" y="1269"/>
                    <a:pt x="18855" y="2523"/>
                  </a:cubicBezTo>
                  <a:cubicBezTo>
                    <a:pt x="18926" y="2831"/>
                    <a:pt x="19052" y="2932"/>
                    <a:pt x="19381" y="2939"/>
                  </a:cubicBezTo>
                  <a:cubicBezTo>
                    <a:pt x="20227" y="2958"/>
                    <a:pt x="21117" y="3591"/>
                    <a:pt x="21050" y="4702"/>
                  </a:cubicBezTo>
                  <a:cubicBezTo>
                    <a:pt x="21039" y="4886"/>
                    <a:pt x="21044" y="5074"/>
                    <a:pt x="21040" y="5254"/>
                  </a:cubicBezTo>
                  <a:cubicBezTo>
                    <a:pt x="22033" y="5448"/>
                    <a:pt x="22235" y="5754"/>
                    <a:pt x="22150" y="6810"/>
                  </a:cubicBezTo>
                  <a:cubicBezTo>
                    <a:pt x="22133" y="7030"/>
                    <a:pt x="22235" y="7156"/>
                    <a:pt x="22425" y="7156"/>
                  </a:cubicBezTo>
                  <a:cubicBezTo>
                    <a:pt x="22469" y="7156"/>
                    <a:pt x="22518" y="7149"/>
                    <a:pt x="22572" y="7135"/>
                  </a:cubicBezTo>
                  <a:cubicBezTo>
                    <a:pt x="22787" y="7079"/>
                    <a:pt x="22996" y="7051"/>
                    <a:pt x="23200" y="7051"/>
                  </a:cubicBezTo>
                  <a:cubicBezTo>
                    <a:pt x="23680" y="7051"/>
                    <a:pt x="24130" y="7207"/>
                    <a:pt x="24554" y="7521"/>
                  </a:cubicBezTo>
                  <a:cubicBezTo>
                    <a:pt x="24628" y="7577"/>
                    <a:pt x="24744" y="7600"/>
                    <a:pt x="24850" y="7600"/>
                  </a:cubicBezTo>
                  <a:cubicBezTo>
                    <a:pt x="24883" y="7600"/>
                    <a:pt x="24915" y="7598"/>
                    <a:pt x="24944" y="7594"/>
                  </a:cubicBezTo>
                  <a:cubicBezTo>
                    <a:pt x="24987" y="7587"/>
                    <a:pt x="25031" y="7584"/>
                    <a:pt x="25077" y="7584"/>
                  </a:cubicBezTo>
                  <a:cubicBezTo>
                    <a:pt x="25849" y="7584"/>
                    <a:pt x="27010" y="8490"/>
                    <a:pt x="26715" y="9407"/>
                  </a:cubicBezTo>
                  <a:cubicBezTo>
                    <a:pt x="26680" y="9517"/>
                    <a:pt x="26754" y="9705"/>
                    <a:pt x="26838" y="9799"/>
                  </a:cubicBezTo>
                  <a:cubicBezTo>
                    <a:pt x="27174" y="10180"/>
                    <a:pt x="27358" y="10602"/>
                    <a:pt x="27330" y="11117"/>
                  </a:cubicBezTo>
                  <a:cubicBezTo>
                    <a:pt x="27288" y="11880"/>
                    <a:pt x="26903" y="12468"/>
                    <a:pt x="26390" y="12995"/>
                  </a:cubicBezTo>
                  <a:cubicBezTo>
                    <a:pt x="26310" y="13077"/>
                    <a:pt x="26215" y="13220"/>
                    <a:pt x="26238" y="13307"/>
                  </a:cubicBezTo>
                  <a:cubicBezTo>
                    <a:pt x="26559" y="14515"/>
                    <a:pt x="25929" y="15361"/>
                    <a:pt x="25099" y="16043"/>
                  </a:cubicBezTo>
                  <a:cubicBezTo>
                    <a:pt x="24186" y="16793"/>
                    <a:pt x="23121" y="17180"/>
                    <a:pt x="21957" y="17180"/>
                  </a:cubicBezTo>
                  <a:cubicBezTo>
                    <a:pt x="21789" y="17180"/>
                    <a:pt x="21619" y="17172"/>
                    <a:pt x="21447" y="17156"/>
                  </a:cubicBezTo>
                  <a:cubicBezTo>
                    <a:pt x="20987" y="17113"/>
                    <a:pt x="20535" y="16998"/>
                    <a:pt x="20022" y="16905"/>
                  </a:cubicBezTo>
                  <a:cubicBezTo>
                    <a:pt x="20883" y="16743"/>
                    <a:pt x="21659" y="16613"/>
                    <a:pt x="22427" y="16448"/>
                  </a:cubicBezTo>
                  <a:cubicBezTo>
                    <a:pt x="24391" y="16026"/>
                    <a:pt x="25415" y="15110"/>
                    <a:pt x="25597" y="13036"/>
                  </a:cubicBezTo>
                  <a:cubicBezTo>
                    <a:pt x="25613" y="12843"/>
                    <a:pt x="25782" y="12622"/>
                    <a:pt x="25942" y="12492"/>
                  </a:cubicBezTo>
                  <a:cubicBezTo>
                    <a:pt x="26619" y="11942"/>
                    <a:pt x="26843" y="10662"/>
                    <a:pt x="26368" y="10024"/>
                  </a:cubicBezTo>
                  <a:cubicBezTo>
                    <a:pt x="26254" y="9866"/>
                    <a:pt x="26188" y="9679"/>
                    <a:pt x="26175" y="9485"/>
                  </a:cubicBezTo>
                  <a:cubicBezTo>
                    <a:pt x="26130" y="8703"/>
                    <a:pt x="25703" y="8159"/>
                    <a:pt x="24961" y="8030"/>
                  </a:cubicBezTo>
                  <a:cubicBezTo>
                    <a:pt x="24450" y="7941"/>
                    <a:pt x="23911" y="7962"/>
                    <a:pt x="23501" y="7558"/>
                  </a:cubicBezTo>
                  <a:cubicBezTo>
                    <a:pt x="23445" y="7503"/>
                    <a:pt x="23339" y="7479"/>
                    <a:pt x="23255" y="7477"/>
                  </a:cubicBezTo>
                  <a:cubicBezTo>
                    <a:pt x="22717" y="7462"/>
                    <a:pt x="22176" y="7460"/>
                    <a:pt x="21607" y="7453"/>
                  </a:cubicBezTo>
                  <a:cubicBezTo>
                    <a:pt x="21609" y="7302"/>
                    <a:pt x="21628" y="7066"/>
                    <a:pt x="21611" y="6834"/>
                  </a:cubicBezTo>
                  <a:cubicBezTo>
                    <a:pt x="21572" y="6326"/>
                    <a:pt x="21345" y="5925"/>
                    <a:pt x="20844" y="5762"/>
                  </a:cubicBezTo>
                  <a:cubicBezTo>
                    <a:pt x="20559" y="5669"/>
                    <a:pt x="20489" y="5531"/>
                    <a:pt x="20470" y="5236"/>
                  </a:cubicBezTo>
                  <a:cubicBezTo>
                    <a:pt x="20416" y="4353"/>
                    <a:pt x="19517" y="3491"/>
                    <a:pt x="18647" y="3456"/>
                  </a:cubicBezTo>
                  <a:cubicBezTo>
                    <a:pt x="18363" y="3445"/>
                    <a:pt x="18250" y="3363"/>
                    <a:pt x="18199" y="3062"/>
                  </a:cubicBezTo>
                  <a:cubicBezTo>
                    <a:pt x="18066" y="2259"/>
                    <a:pt x="17073" y="1472"/>
                    <a:pt x="16268" y="1472"/>
                  </a:cubicBezTo>
                  <a:cubicBezTo>
                    <a:pt x="16186" y="1472"/>
                    <a:pt x="16106" y="1480"/>
                    <a:pt x="16029" y="1497"/>
                  </a:cubicBezTo>
                  <a:cubicBezTo>
                    <a:pt x="15197" y="1683"/>
                    <a:pt x="14424" y="2001"/>
                    <a:pt x="14123" y="2895"/>
                  </a:cubicBezTo>
                  <a:cubicBezTo>
                    <a:pt x="13837" y="2866"/>
                    <a:pt x="13583" y="2797"/>
                    <a:pt x="13349" y="2797"/>
                  </a:cubicBezTo>
                  <a:cubicBezTo>
                    <a:pt x="13289" y="2797"/>
                    <a:pt x="13230" y="2802"/>
                    <a:pt x="13173" y="2813"/>
                  </a:cubicBezTo>
                  <a:cubicBezTo>
                    <a:pt x="12549" y="2934"/>
                    <a:pt x="12051" y="3285"/>
                    <a:pt x="11683" y="3822"/>
                  </a:cubicBezTo>
                  <a:cubicBezTo>
                    <a:pt x="11605" y="3935"/>
                    <a:pt x="11428" y="4024"/>
                    <a:pt x="11285" y="4045"/>
                  </a:cubicBezTo>
                  <a:cubicBezTo>
                    <a:pt x="10633" y="4138"/>
                    <a:pt x="10081" y="4396"/>
                    <a:pt x="9847" y="5035"/>
                  </a:cubicBezTo>
                  <a:cubicBezTo>
                    <a:pt x="9658" y="5552"/>
                    <a:pt x="9576" y="6107"/>
                    <a:pt x="9448" y="6635"/>
                  </a:cubicBezTo>
                  <a:cubicBezTo>
                    <a:pt x="9178" y="6392"/>
                    <a:pt x="8862" y="6255"/>
                    <a:pt x="8515" y="6255"/>
                  </a:cubicBezTo>
                  <a:cubicBezTo>
                    <a:pt x="8295" y="6255"/>
                    <a:pt x="8063" y="6310"/>
                    <a:pt x="7822" y="6427"/>
                  </a:cubicBezTo>
                  <a:cubicBezTo>
                    <a:pt x="7798" y="6438"/>
                    <a:pt x="7769" y="6442"/>
                    <a:pt x="7738" y="6442"/>
                  </a:cubicBezTo>
                  <a:cubicBezTo>
                    <a:pt x="7697" y="6442"/>
                    <a:pt x="7653" y="6435"/>
                    <a:pt x="7617" y="6425"/>
                  </a:cubicBezTo>
                  <a:cubicBezTo>
                    <a:pt x="7296" y="6338"/>
                    <a:pt x="7013" y="6292"/>
                    <a:pt x="6759" y="6292"/>
                  </a:cubicBezTo>
                  <a:cubicBezTo>
                    <a:pt x="6044" y="6292"/>
                    <a:pt x="5563" y="6654"/>
                    <a:pt x="5127" y="7473"/>
                  </a:cubicBezTo>
                  <a:cubicBezTo>
                    <a:pt x="4912" y="7411"/>
                    <a:pt x="4706" y="7381"/>
                    <a:pt x="4507" y="7381"/>
                  </a:cubicBezTo>
                  <a:cubicBezTo>
                    <a:pt x="3840" y="7381"/>
                    <a:pt x="3267" y="7715"/>
                    <a:pt x="2795" y="8263"/>
                  </a:cubicBezTo>
                  <a:cubicBezTo>
                    <a:pt x="2149" y="9011"/>
                    <a:pt x="2037" y="9855"/>
                    <a:pt x="2597" y="10704"/>
                  </a:cubicBezTo>
                  <a:cubicBezTo>
                    <a:pt x="2091" y="11377"/>
                    <a:pt x="2004" y="11819"/>
                    <a:pt x="2238" y="12581"/>
                  </a:cubicBezTo>
                  <a:cubicBezTo>
                    <a:pt x="2619" y="13811"/>
                    <a:pt x="3468" y="14666"/>
                    <a:pt x="4551" y="15272"/>
                  </a:cubicBezTo>
                  <a:cubicBezTo>
                    <a:pt x="5178" y="15621"/>
                    <a:pt x="5880" y="15831"/>
                    <a:pt x="6502" y="16084"/>
                  </a:cubicBezTo>
                  <a:cubicBezTo>
                    <a:pt x="6262" y="16168"/>
                    <a:pt x="5920" y="16204"/>
                    <a:pt x="5545" y="16204"/>
                  </a:cubicBezTo>
                  <a:cubicBezTo>
                    <a:pt x="4741" y="16204"/>
                    <a:pt x="3785" y="16040"/>
                    <a:pt x="3342" y="15838"/>
                  </a:cubicBezTo>
                  <a:cubicBezTo>
                    <a:pt x="2113" y="15279"/>
                    <a:pt x="1270" y="14394"/>
                    <a:pt x="1021" y="13012"/>
                  </a:cubicBezTo>
                  <a:cubicBezTo>
                    <a:pt x="844" y="12022"/>
                    <a:pt x="906" y="11111"/>
                    <a:pt x="1701" y="10379"/>
                  </a:cubicBezTo>
                  <a:cubicBezTo>
                    <a:pt x="1759" y="10327"/>
                    <a:pt x="1786" y="10240"/>
                    <a:pt x="1848" y="10139"/>
                  </a:cubicBezTo>
                  <a:cubicBezTo>
                    <a:pt x="1275" y="9861"/>
                    <a:pt x="1000" y="9398"/>
                    <a:pt x="1004" y="8802"/>
                  </a:cubicBezTo>
                  <a:cubicBezTo>
                    <a:pt x="1015" y="7232"/>
                    <a:pt x="2237" y="6469"/>
                    <a:pt x="3403" y="6469"/>
                  </a:cubicBezTo>
                  <a:cubicBezTo>
                    <a:pt x="3770" y="6469"/>
                    <a:pt x="4132" y="6544"/>
                    <a:pt x="4449" y="6694"/>
                  </a:cubicBezTo>
                  <a:cubicBezTo>
                    <a:pt x="4726" y="6826"/>
                    <a:pt x="4889" y="6904"/>
                    <a:pt x="5007" y="6904"/>
                  </a:cubicBezTo>
                  <a:cubicBezTo>
                    <a:pt x="5178" y="6904"/>
                    <a:pt x="5255" y="6741"/>
                    <a:pt x="5445" y="6341"/>
                  </a:cubicBezTo>
                  <a:cubicBezTo>
                    <a:pt x="5737" y="5728"/>
                    <a:pt x="6113" y="5433"/>
                    <a:pt x="6622" y="5433"/>
                  </a:cubicBezTo>
                  <a:cubicBezTo>
                    <a:pt x="6837" y="5433"/>
                    <a:pt x="7075" y="5486"/>
                    <a:pt x="7340" y="5589"/>
                  </a:cubicBezTo>
                  <a:cubicBezTo>
                    <a:pt x="7429" y="5623"/>
                    <a:pt x="7563" y="5674"/>
                    <a:pt x="7642" y="5674"/>
                  </a:cubicBezTo>
                  <a:cubicBezTo>
                    <a:pt x="7667" y="5674"/>
                    <a:pt x="7686" y="5669"/>
                    <a:pt x="7697" y="5658"/>
                  </a:cubicBezTo>
                  <a:cubicBezTo>
                    <a:pt x="7893" y="5464"/>
                    <a:pt x="8097" y="5400"/>
                    <a:pt x="8296" y="5400"/>
                  </a:cubicBezTo>
                  <a:cubicBezTo>
                    <a:pt x="8504" y="5400"/>
                    <a:pt x="8706" y="5469"/>
                    <a:pt x="8890" y="5529"/>
                  </a:cubicBezTo>
                  <a:cubicBezTo>
                    <a:pt x="9150" y="4961"/>
                    <a:pt x="9308" y="4346"/>
                    <a:pt x="9671" y="3892"/>
                  </a:cubicBezTo>
                  <a:cubicBezTo>
                    <a:pt x="9950" y="3542"/>
                    <a:pt x="10337" y="3329"/>
                    <a:pt x="10773" y="3329"/>
                  </a:cubicBezTo>
                  <a:cubicBezTo>
                    <a:pt x="10962" y="3329"/>
                    <a:pt x="11160" y="3369"/>
                    <a:pt x="11363" y="3456"/>
                  </a:cubicBezTo>
                  <a:cubicBezTo>
                    <a:pt x="11760" y="2455"/>
                    <a:pt x="12258" y="1967"/>
                    <a:pt x="12908" y="1967"/>
                  </a:cubicBezTo>
                  <a:cubicBezTo>
                    <a:pt x="13122" y="1967"/>
                    <a:pt x="13353" y="2020"/>
                    <a:pt x="13602" y="2125"/>
                  </a:cubicBezTo>
                  <a:cubicBezTo>
                    <a:pt x="13705" y="1466"/>
                    <a:pt x="13909" y="893"/>
                    <a:pt x="14604" y="602"/>
                  </a:cubicBezTo>
                  <a:cubicBezTo>
                    <a:pt x="15037" y="420"/>
                    <a:pt x="15478" y="288"/>
                    <a:pt x="15921" y="288"/>
                  </a:cubicBezTo>
                  <a:close/>
                  <a:moveTo>
                    <a:pt x="15920" y="1"/>
                  </a:moveTo>
                  <a:cubicBezTo>
                    <a:pt x="15851" y="1"/>
                    <a:pt x="15782" y="3"/>
                    <a:pt x="15713" y="7"/>
                  </a:cubicBezTo>
                  <a:cubicBezTo>
                    <a:pt x="14747" y="68"/>
                    <a:pt x="13816" y="332"/>
                    <a:pt x="13463" y="1438"/>
                  </a:cubicBezTo>
                  <a:cubicBezTo>
                    <a:pt x="13439" y="1516"/>
                    <a:pt x="13306" y="1613"/>
                    <a:pt x="13224" y="1613"/>
                  </a:cubicBezTo>
                  <a:cubicBezTo>
                    <a:pt x="13223" y="1613"/>
                    <a:pt x="13221" y="1612"/>
                    <a:pt x="13220" y="1612"/>
                  </a:cubicBezTo>
                  <a:cubicBezTo>
                    <a:pt x="13192" y="1611"/>
                    <a:pt x="13164" y="1611"/>
                    <a:pt x="13137" y="1611"/>
                  </a:cubicBezTo>
                  <a:cubicBezTo>
                    <a:pt x="12173" y="1611"/>
                    <a:pt x="11636" y="2213"/>
                    <a:pt x="11224" y="3000"/>
                  </a:cubicBezTo>
                  <a:cubicBezTo>
                    <a:pt x="11211" y="3025"/>
                    <a:pt x="11181" y="3039"/>
                    <a:pt x="11161" y="3060"/>
                  </a:cubicBezTo>
                  <a:cubicBezTo>
                    <a:pt x="11063" y="3052"/>
                    <a:pt x="10970" y="3047"/>
                    <a:pt x="10881" y="3047"/>
                  </a:cubicBezTo>
                  <a:cubicBezTo>
                    <a:pt x="9913" y="3047"/>
                    <a:pt x="9410" y="3557"/>
                    <a:pt x="8784" y="5037"/>
                  </a:cubicBezTo>
                  <a:cubicBezTo>
                    <a:pt x="8388" y="5126"/>
                    <a:pt x="8047" y="5208"/>
                    <a:pt x="7703" y="5279"/>
                  </a:cubicBezTo>
                  <a:cubicBezTo>
                    <a:pt x="7642" y="5292"/>
                    <a:pt x="7574" y="5306"/>
                    <a:pt x="7511" y="5306"/>
                  </a:cubicBezTo>
                  <a:cubicBezTo>
                    <a:pt x="7477" y="5306"/>
                    <a:pt x="7445" y="5302"/>
                    <a:pt x="7417" y="5292"/>
                  </a:cubicBezTo>
                  <a:cubicBezTo>
                    <a:pt x="7147" y="5189"/>
                    <a:pt x="6893" y="5140"/>
                    <a:pt x="6657" y="5140"/>
                  </a:cubicBezTo>
                  <a:cubicBezTo>
                    <a:pt x="5936" y="5140"/>
                    <a:pt x="5386" y="5596"/>
                    <a:pt x="5068" y="6345"/>
                  </a:cubicBezTo>
                  <a:cubicBezTo>
                    <a:pt x="5040" y="6410"/>
                    <a:pt x="4999" y="6470"/>
                    <a:pt x="4949" y="6562"/>
                  </a:cubicBezTo>
                  <a:cubicBezTo>
                    <a:pt x="4451" y="6308"/>
                    <a:pt x="3940" y="6168"/>
                    <a:pt x="3429" y="6168"/>
                  </a:cubicBezTo>
                  <a:cubicBezTo>
                    <a:pt x="3045" y="6168"/>
                    <a:pt x="2660" y="6247"/>
                    <a:pt x="2281" y="6416"/>
                  </a:cubicBezTo>
                  <a:cubicBezTo>
                    <a:pt x="1887" y="6588"/>
                    <a:pt x="1502" y="6912"/>
                    <a:pt x="1253" y="7267"/>
                  </a:cubicBezTo>
                  <a:cubicBezTo>
                    <a:pt x="536" y="8279"/>
                    <a:pt x="614" y="9300"/>
                    <a:pt x="1387" y="10199"/>
                  </a:cubicBezTo>
                  <a:cubicBezTo>
                    <a:pt x="1385" y="10227"/>
                    <a:pt x="1393" y="10262"/>
                    <a:pt x="1380" y="10284"/>
                  </a:cubicBezTo>
                  <a:cubicBezTo>
                    <a:pt x="1" y="12438"/>
                    <a:pt x="1013" y="15444"/>
                    <a:pt x="3470" y="16175"/>
                  </a:cubicBezTo>
                  <a:cubicBezTo>
                    <a:pt x="4401" y="16451"/>
                    <a:pt x="5441" y="16377"/>
                    <a:pt x="6434" y="16414"/>
                  </a:cubicBezTo>
                  <a:cubicBezTo>
                    <a:pt x="6477" y="16416"/>
                    <a:pt x="6520" y="16417"/>
                    <a:pt x="6563" y="16417"/>
                  </a:cubicBezTo>
                  <a:cubicBezTo>
                    <a:pt x="6998" y="16417"/>
                    <a:pt x="7438" y="16337"/>
                    <a:pt x="7874" y="16292"/>
                  </a:cubicBezTo>
                  <a:cubicBezTo>
                    <a:pt x="8006" y="16281"/>
                    <a:pt x="8134" y="16249"/>
                    <a:pt x="8255" y="16199"/>
                  </a:cubicBezTo>
                  <a:cubicBezTo>
                    <a:pt x="8804" y="15958"/>
                    <a:pt x="9488" y="15839"/>
                    <a:pt x="10184" y="15839"/>
                  </a:cubicBezTo>
                  <a:cubicBezTo>
                    <a:pt x="11061" y="15839"/>
                    <a:pt x="11958" y="16027"/>
                    <a:pt x="12632" y="16394"/>
                  </a:cubicBezTo>
                  <a:cubicBezTo>
                    <a:pt x="13037" y="16615"/>
                    <a:pt x="13433" y="16784"/>
                    <a:pt x="13868" y="16784"/>
                  </a:cubicBezTo>
                  <a:cubicBezTo>
                    <a:pt x="14081" y="16784"/>
                    <a:pt x="14304" y="16744"/>
                    <a:pt x="14541" y="16648"/>
                  </a:cubicBezTo>
                  <a:cubicBezTo>
                    <a:pt x="14954" y="16482"/>
                    <a:pt x="15367" y="16418"/>
                    <a:pt x="15781" y="16418"/>
                  </a:cubicBezTo>
                  <a:cubicBezTo>
                    <a:pt x="16432" y="16418"/>
                    <a:pt x="17086" y="16575"/>
                    <a:pt x="17753" y="16732"/>
                  </a:cubicBezTo>
                  <a:cubicBezTo>
                    <a:pt x="19152" y="17059"/>
                    <a:pt x="20601" y="17392"/>
                    <a:pt x="22022" y="17392"/>
                  </a:cubicBezTo>
                  <a:cubicBezTo>
                    <a:pt x="22110" y="17392"/>
                    <a:pt x="22197" y="17391"/>
                    <a:pt x="22284" y="17388"/>
                  </a:cubicBezTo>
                  <a:cubicBezTo>
                    <a:pt x="24170" y="17332"/>
                    <a:pt x="25742" y="16438"/>
                    <a:pt x="26490" y="14525"/>
                  </a:cubicBezTo>
                  <a:cubicBezTo>
                    <a:pt x="26542" y="14389"/>
                    <a:pt x="26650" y="14231"/>
                    <a:pt x="26620" y="14112"/>
                  </a:cubicBezTo>
                  <a:cubicBezTo>
                    <a:pt x="26429" y="13343"/>
                    <a:pt x="26931" y="12836"/>
                    <a:pt x="27271" y="12263"/>
                  </a:cubicBezTo>
                  <a:cubicBezTo>
                    <a:pt x="27760" y="11438"/>
                    <a:pt x="27828" y="10615"/>
                    <a:pt x="27247" y="9796"/>
                  </a:cubicBezTo>
                  <a:cubicBezTo>
                    <a:pt x="27157" y="9671"/>
                    <a:pt x="27072" y="9509"/>
                    <a:pt x="27072" y="9365"/>
                  </a:cubicBezTo>
                  <a:cubicBezTo>
                    <a:pt x="27072" y="8532"/>
                    <a:pt x="26581" y="7702"/>
                    <a:pt x="25790" y="7425"/>
                  </a:cubicBezTo>
                  <a:cubicBezTo>
                    <a:pt x="25004" y="7150"/>
                    <a:pt x="24188" y="6951"/>
                    <a:pt x="23378" y="6758"/>
                  </a:cubicBezTo>
                  <a:cubicBezTo>
                    <a:pt x="23266" y="6730"/>
                    <a:pt x="23150" y="6723"/>
                    <a:pt x="23030" y="6723"/>
                  </a:cubicBezTo>
                  <a:cubicBezTo>
                    <a:pt x="22865" y="6723"/>
                    <a:pt x="22694" y="6737"/>
                    <a:pt x="22517" y="6737"/>
                  </a:cubicBezTo>
                  <a:cubicBezTo>
                    <a:pt x="22506" y="6737"/>
                    <a:pt x="22494" y="6737"/>
                    <a:pt x="22482" y="6737"/>
                  </a:cubicBezTo>
                  <a:cubicBezTo>
                    <a:pt x="22542" y="5853"/>
                    <a:pt x="22191" y="5256"/>
                    <a:pt x="21299" y="5022"/>
                  </a:cubicBezTo>
                  <a:cubicBezTo>
                    <a:pt x="21289" y="4439"/>
                    <a:pt x="21306" y="3850"/>
                    <a:pt x="20881" y="3368"/>
                  </a:cubicBezTo>
                  <a:cubicBezTo>
                    <a:pt x="20533" y="2973"/>
                    <a:pt x="20119" y="2712"/>
                    <a:pt x="19597" y="2685"/>
                  </a:cubicBezTo>
                  <a:cubicBezTo>
                    <a:pt x="19303" y="2668"/>
                    <a:pt x="19169" y="2558"/>
                    <a:pt x="19060" y="2283"/>
                  </a:cubicBezTo>
                  <a:cubicBezTo>
                    <a:pt x="18507" y="894"/>
                    <a:pt x="17314" y="1"/>
                    <a:pt x="159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87" name="Google Shape;987;p8"/>
            <p:cNvGrpSpPr/>
            <p:nvPr/>
          </p:nvGrpSpPr>
          <p:grpSpPr>
            <a:xfrm>
              <a:off x="5701741" y="3836395"/>
              <a:ext cx="1289491" cy="821500"/>
              <a:chOff x="5701741" y="3836395"/>
              <a:chExt cx="1289491" cy="821500"/>
            </a:xfrm>
          </p:grpSpPr>
          <p:sp>
            <p:nvSpPr>
              <p:cNvPr id="988" name="Google Shape;988;p8"/>
              <p:cNvSpPr/>
              <p:nvPr/>
            </p:nvSpPr>
            <p:spPr>
              <a:xfrm>
                <a:off x="6137682" y="3911094"/>
                <a:ext cx="817658" cy="685475"/>
              </a:xfrm>
              <a:custGeom>
                <a:avLst/>
                <a:gdLst/>
                <a:ahLst/>
                <a:cxnLst/>
                <a:rect l="l" t="t" r="r" b="b"/>
                <a:pathLst>
                  <a:path w="16813" h="14095" extrusionOk="0">
                    <a:moveTo>
                      <a:pt x="6440" y="1"/>
                    </a:moveTo>
                    <a:cubicBezTo>
                      <a:pt x="5411" y="1"/>
                      <a:pt x="4652" y="607"/>
                      <a:pt x="4359" y="1758"/>
                    </a:cubicBezTo>
                    <a:cubicBezTo>
                      <a:pt x="4229" y="1634"/>
                      <a:pt x="4172" y="1550"/>
                      <a:pt x="4094" y="1509"/>
                    </a:cubicBezTo>
                    <a:cubicBezTo>
                      <a:pt x="3921" y="1421"/>
                      <a:pt x="3711" y="1254"/>
                      <a:pt x="3559" y="1254"/>
                    </a:cubicBezTo>
                    <a:cubicBezTo>
                      <a:pt x="3541" y="1254"/>
                      <a:pt x="3523" y="1256"/>
                      <a:pt x="3506" y="1262"/>
                    </a:cubicBezTo>
                    <a:cubicBezTo>
                      <a:pt x="2884" y="1472"/>
                      <a:pt x="2167" y="1609"/>
                      <a:pt x="2031" y="2449"/>
                    </a:cubicBezTo>
                    <a:cubicBezTo>
                      <a:pt x="2022" y="2507"/>
                      <a:pt x="1890" y="2589"/>
                      <a:pt x="1815" y="2589"/>
                    </a:cubicBezTo>
                    <a:cubicBezTo>
                      <a:pt x="1813" y="2589"/>
                      <a:pt x="1812" y="2589"/>
                      <a:pt x="1810" y="2589"/>
                    </a:cubicBezTo>
                    <a:cubicBezTo>
                      <a:pt x="1757" y="2585"/>
                      <a:pt x="1705" y="2584"/>
                      <a:pt x="1654" y="2584"/>
                    </a:cubicBezTo>
                    <a:cubicBezTo>
                      <a:pt x="667" y="2584"/>
                      <a:pt x="1" y="3210"/>
                      <a:pt x="11" y="4267"/>
                    </a:cubicBezTo>
                    <a:cubicBezTo>
                      <a:pt x="15" y="4763"/>
                      <a:pt x="145" y="5288"/>
                      <a:pt x="350" y="5742"/>
                    </a:cubicBezTo>
                    <a:cubicBezTo>
                      <a:pt x="773" y="6688"/>
                      <a:pt x="1284" y="7596"/>
                      <a:pt x="1775" y="8550"/>
                    </a:cubicBezTo>
                    <a:cubicBezTo>
                      <a:pt x="2057" y="8224"/>
                      <a:pt x="2193" y="7944"/>
                      <a:pt x="1988" y="7502"/>
                    </a:cubicBezTo>
                    <a:cubicBezTo>
                      <a:pt x="1602" y="6665"/>
                      <a:pt x="1299" y="5792"/>
                      <a:pt x="950" y="4939"/>
                    </a:cubicBezTo>
                    <a:cubicBezTo>
                      <a:pt x="840" y="4675"/>
                      <a:pt x="691" y="4426"/>
                      <a:pt x="561" y="4170"/>
                    </a:cubicBezTo>
                    <a:lnTo>
                      <a:pt x="639" y="4077"/>
                    </a:lnTo>
                    <a:cubicBezTo>
                      <a:pt x="732" y="4159"/>
                      <a:pt x="870" y="4222"/>
                      <a:pt x="911" y="4324"/>
                    </a:cubicBezTo>
                    <a:cubicBezTo>
                      <a:pt x="1371" y="5445"/>
                      <a:pt x="1817" y="6572"/>
                      <a:pt x="2267" y="7700"/>
                    </a:cubicBezTo>
                    <a:cubicBezTo>
                      <a:pt x="2843" y="7403"/>
                      <a:pt x="2910" y="7303"/>
                      <a:pt x="2728" y="6762"/>
                    </a:cubicBezTo>
                    <a:cubicBezTo>
                      <a:pt x="2397" y="5781"/>
                      <a:pt x="2037" y="4807"/>
                      <a:pt x="1695" y="3830"/>
                    </a:cubicBezTo>
                    <a:cubicBezTo>
                      <a:pt x="1659" y="3724"/>
                      <a:pt x="1673" y="3601"/>
                      <a:pt x="1663" y="3486"/>
                    </a:cubicBezTo>
                    <a:lnTo>
                      <a:pt x="1803" y="3460"/>
                    </a:lnTo>
                    <a:cubicBezTo>
                      <a:pt x="2018" y="4068"/>
                      <a:pt x="2236" y="4675"/>
                      <a:pt x="2449" y="5283"/>
                    </a:cubicBezTo>
                    <a:cubicBezTo>
                      <a:pt x="2661" y="5892"/>
                      <a:pt x="2867" y="6498"/>
                      <a:pt x="3075" y="7106"/>
                    </a:cubicBezTo>
                    <a:cubicBezTo>
                      <a:pt x="3705" y="6866"/>
                      <a:pt x="3722" y="6862"/>
                      <a:pt x="3583" y="6301"/>
                    </a:cubicBezTo>
                    <a:cubicBezTo>
                      <a:pt x="3300" y="5151"/>
                      <a:pt x="2995" y="4008"/>
                      <a:pt x="2711" y="2860"/>
                    </a:cubicBezTo>
                    <a:cubicBezTo>
                      <a:pt x="2691" y="2786"/>
                      <a:pt x="2754" y="2689"/>
                      <a:pt x="2778" y="2603"/>
                    </a:cubicBezTo>
                    <a:cubicBezTo>
                      <a:pt x="2847" y="2656"/>
                      <a:pt x="2966" y="2696"/>
                      <a:pt x="2981" y="2761"/>
                    </a:cubicBezTo>
                    <a:cubicBezTo>
                      <a:pt x="3284" y="4083"/>
                      <a:pt x="3575" y="5409"/>
                      <a:pt x="3873" y="6747"/>
                    </a:cubicBezTo>
                    <a:cubicBezTo>
                      <a:pt x="3940" y="6755"/>
                      <a:pt x="4001" y="6760"/>
                      <a:pt x="4058" y="6760"/>
                    </a:cubicBezTo>
                    <a:cubicBezTo>
                      <a:pt x="4325" y="6760"/>
                      <a:pt x="4470" y="6653"/>
                      <a:pt x="4484" y="6288"/>
                    </a:cubicBezTo>
                    <a:cubicBezTo>
                      <a:pt x="4525" y="5205"/>
                      <a:pt x="4614" y="4123"/>
                      <a:pt x="4686" y="3040"/>
                    </a:cubicBezTo>
                    <a:cubicBezTo>
                      <a:pt x="4690" y="2990"/>
                      <a:pt x="4720" y="2940"/>
                      <a:pt x="4811" y="2893"/>
                    </a:cubicBezTo>
                    <a:lnTo>
                      <a:pt x="4811" y="2893"/>
                    </a:lnTo>
                    <a:cubicBezTo>
                      <a:pt x="4870" y="4144"/>
                      <a:pt x="4751" y="5389"/>
                      <a:pt x="4720" y="6665"/>
                    </a:cubicBezTo>
                    <a:lnTo>
                      <a:pt x="5303" y="6799"/>
                    </a:lnTo>
                    <a:cubicBezTo>
                      <a:pt x="5530" y="5300"/>
                      <a:pt x="5753" y="3826"/>
                      <a:pt x="5987" y="2269"/>
                    </a:cubicBezTo>
                    <a:cubicBezTo>
                      <a:pt x="6054" y="2423"/>
                      <a:pt x="6182" y="2570"/>
                      <a:pt x="6162" y="2696"/>
                    </a:cubicBezTo>
                    <a:cubicBezTo>
                      <a:pt x="5950" y="4051"/>
                      <a:pt x="5716" y="5402"/>
                      <a:pt x="5485" y="6768"/>
                    </a:cubicBezTo>
                    <a:lnTo>
                      <a:pt x="6141" y="7030"/>
                    </a:lnTo>
                    <a:lnTo>
                      <a:pt x="7645" y="3113"/>
                    </a:lnTo>
                    <a:lnTo>
                      <a:pt x="7773" y="3137"/>
                    </a:lnTo>
                    <a:cubicBezTo>
                      <a:pt x="7771" y="3243"/>
                      <a:pt x="7799" y="3360"/>
                      <a:pt x="7763" y="3453"/>
                    </a:cubicBezTo>
                    <a:cubicBezTo>
                      <a:pt x="7327" y="4614"/>
                      <a:pt x="6890" y="5777"/>
                      <a:pt x="6431" y="6929"/>
                    </a:cubicBezTo>
                    <a:cubicBezTo>
                      <a:pt x="6245" y="7397"/>
                      <a:pt x="6728" y="7423"/>
                      <a:pt x="6886" y="7773"/>
                    </a:cubicBezTo>
                    <a:lnTo>
                      <a:pt x="8769" y="4053"/>
                    </a:lnTo>
                    <a:lnTo>
                      <a:pt x="8891" y="4062"/>
                    </a:lnTo>
                    <a:cubicBezTo>
                      <a:pt x="8877" y="4187"/>
                      <a:pt x="8897" y="4330"/>
                      <a:pt x="8845" y="4434"/>
                    </a:cubicBezTo>
                    <a:cubicBezTo>
                      <a:pt x="8289" y="5562"/>
                      <a:pt x="7702" y="6675"/>
                      <a:pt x="7182" y="7817"/>
                    </a:cubicBezTo>
                    <a:cubicBezTo>
                      <a:pt x="7109" y="7973"/>
                      <a:pt x="7351" y="8273"/>
                      <a:pt x="7490" y="8605"/>
                    </a:cubicBezTo>
                    <a:cubicBezTo>
                      <a:pt x="7823" y="8048"/>
                      <a:pt x="8081" y="7591"/>
                      <a:pt x="8360" y="7150"/>
                    </a:cubicBezTo>
                    <a:cubicBezTo>
                      <a:pt x="8639" y="6708"/>
                      <a:pt x="8940" y="6271"/>
                      <a:pt x="9233" y="5835"/>
                    </a:cubicBezTo>
                    <a:cubicBezTo>
                      <a:pt x="9492" y="5450"/>
                      <a:pt x="9750" y="5067"/>
                      <a:pt x="10010" y="4685"/>
                    </a:cubicBezTo>
                    <a:lnTo>
                      <a:pt x="10160" y="4796"/>
                    </a:lnTo>
                    <a:cubicBezTo>
                      <a:pt x="10079" y="4922"/>
                      <a:pt x="9995" y="5049"/>
                      <a:pt x="9915" y="5175"/>
                    </a:cubicBezTo>
                    <a:cubicBezTo>
                      <a:pt x="9211" y="6303"/>
                      <a:pt x="8479" y="7416"/>
                      <a:pt x="7823" y="8572"/>
                    </a:cubicBezTo>
                    <a:cubicBezTo>
                      <a:pt x="7676" y="8826"/>
                      <a:pt x="7793" y="9233"/>
                      <a:pt x="7788" y="9709"/>
                    </a:cubicBezTo>
                    <a:cubicBezTo>
                      <a:pt x="8897" y="8605"/>
                      <a:pt x="9625" y="7316"/>
                      <a:pt x="10885" y="6554"/>
                    </a:cubicBezTo>
                    <a:lnTo>
                      <a:pt x="10885" y="6554"/>
                    </a:lnTo>
                    <a:cubicBezTo>
                      <a:pt x="9895" y="7656"/>
                      <a:pt x="8904" y="8758"/>
                      <a:pt x="7886" y="9891"/>
                    </a:cubicBezTo>
                    <a:cubicBezTo>
                      <a:pt x="8112" y="9939"/>
                      <a:pt x="8274" y="9967"/>
                      <a:pt x="8408" y="9967"/>
                    </a:cubicBezTo>
                    <a:cubicBezTo>
                      <a:pt x="8684" y="9967"/>
                      <a:pt x="8845" y="9847"/>
                      <a:pt x="9209" y="9523"/>
                    </a:cubicBezTo>
                    <a:cubicBezTo>
                      <a:pt x="9999" y="8825"/>
                      <a:pt x="10792" y="8131"/>
                      <a:pt x="11692" y="7342"/>
                    </a:cubicBezTo>
                    <a:lnTo>
                      <a:pt x="11692" y="7342"/>
                    </a:lnTo>
                    <a:cubicBezTo>
                      <a:pt x="11651" y="7574"/>
                      <a:pt x="11671" y="7743"/>
                      <a:pt x="11602" y="7801"/>
                    </a:cubicBezTo>
                    <a:cubicBezTo>
                      <a:pt x="11166" y="8159"/>
                      <a:pt x="10694" y="8473"/>
                      <a:pt x="10265" y="8838"/>
                    </a:cubicBezTo>
                    <a:cubicBezTo>
                      <a:pt x="9783" y="9243"/>
                      <a:pt x="9332" y="9687"/>
                      <a:pt x="8830" y="10147"/>
                    </a:cubicBezTo>
                    <a:lnTo>
                      <a:pt x="9449" y="10636"/>
                    </a:lnTo>
                    <a:lnTo>
                      <a:pt x="12979" y="7821"/>
                    </a:lnTo>
                    <a:lnTo>
                      <a:pt x="13098" y="7894"/>
                    </a:lnTo>
                    <a:cubicBezTo>
                      <a:pt x="13039" y="7999"/>
                      <a:pt x="13003" y="8139"/>
                      <a:pt x="12912" y="8208"/>
                    </a:cubicBezTo>
                    <a:cubicBezTo>
                      <a:pt x="11818" y="9060"/>
                      <a:pt x="10712" y="9902"/>
                      <a:pt x="9584" y="10766"/>
                    </a:cubicBezTo>
                    <a:cubicBezTo>
                      <a:pt x="9818" y="11089"/>
                      <a:pt x="9923" y="11234"/>
                      <a:pt x="10066" y="11234"/>
                    </a:cubicBezTo>
                    <a:cubicBezTo>
                      <a:pt x="10170" y="11234"/>
                      <a:pt x="10295" y="11158"/>
                      <a:pt x="10504" y="11019"/>
                    </a:cubicBezTo>
                    <a:cubicBezTo>
                      <a:pt x="11504" y="10352"/>
                      <a:pt x="12481" y="9653"/>
                      <a:pt x="13468" y="8969"/>
                    </a:cubicBezTo>
                    <a:cubicBezTo>
                      <a:pt x="13592" y="8882"/>
                      <a:pt x="13719" y="8800"/>
                      <a:pt x="13845" y="8717"/>
                    </a:cubicBezTo>
                    <a:lnTo>
                      <a:pt x="13947" y="8819"/>
                    </a:lnTo>
                    <a:cubicBezTo>
                      <a:pt x="13879" y="8912"/>
                      <a:pt x="13825" y="9033"/>
                      <a:pt x="13732" y="9096"/>
                    </a:cubicBezTo>
                    <a:cubicBezTo>
                      <a:pt x="12743" y="9778"/>
                      <a:pt x="11747" y="10450"/>
                      <a:pt x="10753" y="11127"/>
                    </a:cubicBezTo>
                    <a:cubicBezTo>
                      <a:pt x="10692" y="11168"/>
                      <a:pt x="10642" y="11233"/>
                      <a:pt x="10575" y="11255"/>
                    </a:cubicBezTo>
                    <a:cubicBezTo>
                      <a:pt x="10060" y="11422"/>
                      <a:pt x="10116" y="11751"/>
                      <a:pt x="10335" y="12156"/>
                    </a:cubicBezTo>
                    <a:cubicBezTo>
                      <a:pt x="10419" y="12143"/>
                      <a:pt x="10523" y="12149"/>
                      <a:pt x="10608" y="12110"/>
                    </a:cubicBezTo>
                    <a:cubicBezTo>
                      <a:pt x="12009" y="11478"/>
                      <a:pt x="13407" y="10841"/>
                      <a:pt x="14808" y="10211"/>
                    </a:cubicBezTo>
                    <a:cubicBezTo>
                      <a:pt x="14850" y="10192"/>
                      <a:pt x="14897" y="10182"/>
                      <a:pt x="14947" y="10182"/>
                    </a:cubicBezTo>
                    <a:cubicBezTo>
                      <a:pt x="15022" y="10182"/>
                      <a:pt x="15102" y="10204"/>
                      <a:pt x="15179" y="10248"/>
                    </a:cubicBezTo>
                    <a:cubicBezTo>
                      <a:pt x="13750" y="10898"/>
                      <a:pt x="12336" y="11586"/>
                      <a:pt x="10885" y="12180"/>
                    </a:cubicBezTo>
                    <a:cubicBezTo>
                      <a:pt x="10292" y="12424"/>
                      <a:pt x="10242" y="12825"/>
                      <a:pt x="10227" y="13360"/>
                    </a:cubicBezTo>
                    <a:lnTo>
                      <a:pt x="13918" y="12260"/>
                    </a:lnTo>
                    <a:cubicBezTo>
                      <a:pt x="13934" y="12292"/>
                      <a:pt x="13949" y="12325"/>
                      <a:pt x="13962" y="12357"/>
                    </a:cubicBezTo>
                    <a:cubicBezTo>
                      <a:pt x="13836" y="12414"/>
                      <a:pt x="13711" y="12481"/>
                      <a:pt x="13581" y="12524"/>
                    </a:cubicBezTo>
                    <a:cubicBezTo>
                      <a:pt x="12554" y="12860"/>
                      <a:pt x="11528" y="13204"/>
                      <a:pt x="10491" y="13520"/>
                    </a:cubicBezTo>
                    <a:cubicBezTo>
                      <a:pt x="10185" y="13613"/>
                      <a:pt x="9995" y="13747"/>
                      <a:pt x="10012" y="14094"/>
                    </a:cubicBezTo>
                    <a:cubicBezTo>
                      <a:pt x="10618" y="13998"/>
                      <a:pt x="11231" y="13895"/>
                      <a:pt x="11844" y="13802"/>
                    </a:cubicBezTo>
                    <a:cubicBezTo>
                      <a:pt x="12732" y="13667"/>
                      <a:pt x="13620" y="13542"/>
                      <a:pt x="14509" y="13403"/>
                    </a:cubicBezTo>
                    <a:cubicBezTo>
                      <a:pt x="14581" y="13392"/>
                      <a:pt x="14663" y="13329"/>
                      <a:pt x="14709" y="13267"/>
                    </a:cubicBezTo>
                    <a:cubicBezTo>
                      <a:pt x="15224" y="12604"/>
                      <a:pt x="15592" y="11900"/>
                      <a:pt x="15399" y="11010"/>
                    </a:cubicBezTo>
                    <a:cubicBezTo>
                      <a:pt x="15374" y="10906"/>
                      <a:pt x="15525" y="10705"/>
                      <a:pt x="15646" y="10640"/>
                    </a:cubicBezTo>
                    <a:cubicBezTo>
                      <a:pt x="16326" y="10268"/>
                      <a:pt x="16813" y="9261"/>
                      <a:pt x="16417" y="8668"/>
                    </a:cubicBezTo>
                    <a:cubicBezTo>
                      <a:pt x="16110" y="8208"/>
                      <a:pt x="16073" y="7762"/>
                      <a:pt x="15989" y="7269"/>
                    </a:cubicBezTo>
                    <a:cubicBezTo>
                      <a:pt x="15900" y="6736"/>
                      <a:pt x="15408" y="6576"/>
                      <a:pt x="14940" y="6463"/>
                    </a:cubicBezTo>
                    <a:cubicBezTo>
                      <a:pt x="14820" y="6433"/>
                      <a:pt x="14695" y="6424"/>
                      <a:pt x="14569" y="6424"/>
                    </a:cubicBezTo>
                    <a:cubicBezTo>
                      <a:pt x="14532" y="6424"/>
                      <a:pt x="14495" y="6424"/>
                      <a:pt x="14458" y="6426"/>
                    </a:cubicBezTo>
                    <a:cubicBezTo>
                      <a:pt x="14436" y="6427"/>
                      <a:pt x="14415" y="6427"/>
                      <a:pt x="14393" y="6427"/>
                    </a:cubicBezTo>
                    <a:cubicBezTo>
                      <a:pt x="14139" y="6427"/>
                      <a:pt x="13947" y="6362"/>
                      <a:pt x="13713" y="6156"/>
                    </a:cubicBezTo>
                    <a:cubicBezTo>
                      <a:pt x="13472" y="5943"/>
                      <a:pt x="13196" y="5863"/>
                      <a:pt x="12908" y="5863"/>
                    </a:cubicBezTo>
                    <a:cubicBezTo>
                      <a:pt x="12625" y="5863"/>
                      <a:pt x="12331" y="5941"/>
                      <a:pt x="12048" y="6047"/>
                    </a:cubicBezTo>
                    <a:cubicBezTo>
                      <a:pt x="11877" y="6111"/>
                      <a:pt x="11762" y="6150"/>
                      <a:pt x="11685" y="6150"/>
                    </a:cubicBezTo>
                    <a:cubicBezTo>
                      <a:pt x="11545" y="6150"/>
                      <a:pt x="11533" y="6021"/>
                      <a:pt x="11541" y="5684"/>
                    </a:cubicBezTo>
                    <a:cubicBezTo>
                      <a:pt x="11547" y="5478"/>
                      <a:pt x="11558" y="5272"/>
                      <a:pt x="11554" y="5067"/>
                    </a:cubicBezTo>
                    <a:cubicBezTo>
                      <a:pt x="11543" y="4569"/>
                      <a:pt x="11194" y="4192"/>
                      <a:pt x="10694" y="4122"/>
                    </a:cubicBezTo>
                    <a:cubicBezTo>
                      <a:pt x="10595" y="4109"/>
                      <a:pt x="10497" y="4086"/>
                      <a:pt x="10398" y="4064"/>
                    </a:cubicBezTo>
                    <a:cubicBezTo>
                      <a:pt x="10387" y="4062"/>
                      <a:pt x="10378" y="4044"/>
                      <a:pt x="10369" y="4034"/>
                    </a:cubicBezTo>
                    <a:cubicBezTo>
                      <a:pt x="10493" y="2650"/>
                      <a:pt x="9798" y="1931"/>
                      <a:pt x="8250" y="1892"/>
                    </a:cubicBezTo>
                    <a:cubicBezTo>
                      <a:pt x="8185" y="836"/>
                      <a:pt x="7637" y="56"/>
                      <a:pt x="6572" y="4"/>
                    </a:cubicBezTo>
                    <a:cubicBezTo>
                      <a:pt x="6528" y="2"/>
                      <a:pt x="6483" y="1"/>
                      <a:pt x="644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9" name="Google Shape;989;p8"/>
              <p:cNvSpPr/>
              <p:nvPr/>
            </p:nvSpPr>
            <p:spPr>
              <a:xfrm>
                <a:off x="5701741" y="3836395"/>
                <a:ext cx="1289491" cy="821500"/>
              </a:xfrm>
              <a:custGeom>
                <a:avLst/>
                <a:gdLst/>
                <a:ahLst/>
                <a:cxnLst/>
                <a:rect l="l" t="t" r="r" b="b"/>
                <a:pathLst>
                  <a:path w="26515" h="16892" extrusionOk="0">
                    <a:moveTo>
                      <a:pt x="15077" y="0"/>
                    </a:moveTo>
                    <a:cubicBezTo>
                      <a:pt x="14634" y="0"/>
                      <a:pt x="14193" y="132"/>
                      <a:pt x="13760" y="314"/>
                    </a:cubicBezTo>
                    <a:cubicBezTo>
                      <a:pt x="13067" y="605"/>
                      <a:pt x="12863" y="1178"/>
                      <a:pt x="12758" y="1837"/>
                    </a:cubicBezTo>
                    <a:cubicBezTo>
                      <a:pt x="12509" y="1732"/>
                      <a:pt x="12278" y="1679"/>
                      <a:pt x="12064" y="1679"/>
                    </a:cubicBezTo>
                    <a:cubicBezTo>
                      <a:pt x="11414" y="1679"/>
                      <a:pt x="10916" y="2167"/>
                      <a:pt x="10519" y="3168"/>
                    </a:cubicBezTo>
                    <a:cubicBezTo>
                      <a:pt x="10317" y="3081"/>
                      <a:pt x="10119" y="3041"/>
                      <a:pt x="9930" y="3041"/>
                    </a:cubicBezTo>
                    <a:cubicBezTo>
                      <a:pt x="9494" y="3041"/>
                      <a:pt x="9107" y="3254"/>
                      <a:pt x="8827" y="3604"/>
                    </a:cubicBezTo>
                    <a:cubicBezTo>
                      <a:pt x="8466" y="4058"/>
                      <a:pt x="8306" y="4673"/>
                      <a:pt x="8046" y="5241"/>
                    </a:cubicBezTo>
                    <a:cubicBezTo>
                      <a:pt x="7862" y="5181"/>
                      <a:pt x="7660" y="5112"/>
                      <a:pt x="7453" y="5112"/>
                    </a:cubicBezTo>
                    <a:cubicBezTo>
                      <a:pt x="7254" y="5112"/>
                      <a:pt x="7050" y="5176"/>
                      <a:pt x="6855" y="5370"/>
                    </a:cubicBezTo>
                    <a:cubicBezTo>
                      <a:pt x="6843" y="5381"/>
                      <a:pt x="6824" y="5386"/>
                      <a:pt x="6800" y="5386"/>
                    </a:cubicBezTo>
                    <a:cubicBezTo>
                      <a:pt x="6720" y="5386"/>
                      <a:pt x="6587" y="5335"/>
                      <a:pt x="6498" y="5301"/>
                    </a:cubicBezTo>
                    <a:cubicBezTo>
                      <a:pt x="6232" y="5198"/>
                      <a:pt x="5994" y="5145"/>
                      <a:pt x="5779" y="5145"/>
                    </a:cubicBezTo>
                    <a:cubicBezTo>
                      <a:pt x="5269" y="5145"/>
                      <a:pt x="4893" y="5440"/>
                      <a:pt x="4601" y="6053"/>
                    </a:cubicBezTo>
                    <a:cubicBezTo>
                      <a:pt x="4411" y="6453"/>
                      <a:pt x="4334" y="6616"/>
                      <a:pt x="4163" y="6616"/>
                    </a:cubicBezTo>
                    <a:cubicBezTo>
                      <a:pt x="4045" y="6616"/>
                      <a:pt x="3882" y="6538"/>
                      <a:pt x="3605" y="6406"/>
                    </a:cubicBezTo>
                    <a:cubicBezTo>
                      <a:pt x="3288" y="6256"/>
                      <a:pt x="2927" y="6181"/>
                      <a:pt x="2559" y="6181"/>
                    </a:cubicBezTo>
                    <a:cubicBezTo>
                      <a:pt x="1393" y="6181"/>
                      <a:pt x="172" y="6944"/>
                      <a:pt x="160" y="8514"/>
                    </a:cubicBezTo>
                    <a:cubicBezTo>
                      <a:pt x="157" y="9110"/>
                      <a:pt x="433" y="9573"/>
                      <a:pt x="1004" y="9851"/>
                    </a:cubicBezTo>
                    <a:cubicBezTo>
                      <a:pt x="944" y="9952"/>
                      <a:pt x="917" y="10039"/>
                      <a:pt x="857" y="10091"/>
                    </a:cubicBezTo>
                    <a:cubicBezTo>
                      <a:pt x="62" y="10823"/>
                      <a:pt x="1" y="11734"/>
                      <a:pt x="179" y="12724"/>
                    </a:cubicBezTo>
                    <a:cubicBezTo>
                      <a:pt x="426" y="14106"/>
                      <a:pt x="1270" y="14991"/>
                      <a:pt x="2498" y="15550"/>
                    </a:cubicBezTo>
                    <a:cubicBezTo>
                      <a:pt x="2941" y="15752"/>
                      <a:pt x="3897" y="15916"/>
                      <a:pt x="4701" y="15916"/>
                    </a:cubicBezTo>
                    <a:cubicBezTo>
                      <a:pt x="5077" y="15916"/>
                      <a:pt x="5419" y="15880"/>
                      <a:pt x="5660" y="15796"/>
                    </a:cubicBezTo>
                    <a:cubicBezTo>
                      <a:pt x="5038" y="15543"/>
                      <a:pt x="4334" y="15333"/>
                      <a:pt x="3709" y="14984"/>
                    </a:cubicBezTo>
                    <a:cubicBezTo>
                      <a:pt x="2624" y="14378"/>
                      <a:pt x="1775" y="13523"/>
                      <a:pt x="1396" y="12293"/>
                    </a:cubicBezTo>
                    <a:cubicBezTo>
                      <a:pt x="1160" y="11531"/>
                      <a:pt x="1247" y="11089"/>
                      <a:pt x="1755" y="10416"/>
                    </a:cubicBezTo>
                    <a:cubicBezTo>
                      <a:pt x="1193" y="9567"/>
                      <a:pt x="1305" y="8723"/>
                      <a:pt x="1952" y="7975"/>
                    </a:cubicBezTo>
                    <a:cubicBezTo>
                      <a:pt x="2423" y="7427"/>
                      <a:pt x="2996" y="7093"/>
                      <a:pt x="3664" y="7093"/>
                    </a:cubicBezTo>
                    <a:cubicBezTo>
                      <a:pt x="3862" y="7093"/>
                      <a:pt x="4069" y="7123"/>
                      <a:pt x="4284" y="7185"/>
                    </a:cubicBezTo>
                    <a:cubicBezTo>
                      <a:pt x="4720" y="6366"/>
                      <a:pt x="5200" y="6004"/>
                      <a:pt x="5915" y="6004"/>
                    </a:cubicBezTo>
                    <a:cubicBezTo>
                      <a:pt x="6169" y="6004"/>
                      <a:pt x="6452" y="6050"/>
                      <a:pt x="6773" y="6137"/>
                    </a:cubicBezTo>
                    <a:cubicBezTo>
                      <a:pt x="6811" y="6147"/>
                      <a:pt x="6854" y="6154"/>
                      <a:pt x="6895" y="6154"/>
                    </a:cubicBezTo>
                    <a:cubicBezTo>
                      <a:pt x="6925" y="6154"/>
                      <a:pt x="6954" y="6150"/>
                      <a:pt x="6978" y="6139"/>
                    </a:cubicBezTo>
                    <a:cubicBezTo>
                      <a:pt x="7219" y="6022"/>
                      <a:pt x="7452" y="5967"/>
                      <a:pt x="7671" y="5967"/>
                    </a:cubicBezTo>
                    <a:cubicBezTo>
                      <a:pt x="8019" y="5967"/>
                      <a:pt x="8335" y="6104"/>
                      <a:pt x="8604" y="6347"/>
                    </a:cubicBezTo>
                    <a:cubicBezTo>
                      <a:pt x="8732" y="5819"/>
                      <a:pt x="8816" y="5264"/>
                      <a:pt x="9003" y="4749"/>
                    </a:cubicBezTo>
                    <a:cubicBezTo>
                      <a:pt x="9237" y="4108"/>
                      <a:pt x="9791" y="3850"/>
                      <a:pt x="10441" y="3757"/>
                    </a:cubicBezTo>
                    <a:cubicBezTo>
                      <a:pt x="10584" y="3736"/>
                      <a:pt x="10763" y="3647"/>
                      <a:pt x="10841" y="3534"/>
                    </a:cubicBezTo>
                    <a:cubicBezTo>
                      <a:pt x="11207" y="2997"/>
                      <a:pt x="11705" y="2646"/>
                      <a:pt x="12329" y="2525"/>
                    </a:cubicBezTo>
                    <a:cubicBezTo>
                      <a:pt x="12389" y="2513"/>
                      <a:pt x="12449" y="2508"/>
                      <a:pt x="12511" y="2508"/>
                    </a:cubicBezTo>
                    <a:cubicBezTo>
                      <a:pt x="12746" y="2508"/>
                      <a:pt x="12999" y="2577"/>
                      <a:pt x="13281" y="2607"/>
                    </a:cubicBezTo>
                    <a:cubicBezTo>
                      <a:pt x="13582" y="1713"/>
                      <a:pt x="14355" y="1395"/>
                      <a:pt x="15185" y="1209"/>
                    </a:cubicBezTo>
                    <a:cubicBezTo>
                      <a:pt x="15262" y="1192"/>
                      <a:pt x="15342" y="1184"/>
                      <a:pt x="15424" y="1184"/>
                    </a:cubicBezTo>
                    <a:cubicBezTo>
                      <a:pt x="16229" y="1184"/>
                      <a:pt x="17222" y="1971"/>
                      <a:pt x="17357" y="2774"/>
                    </a:cubicBezTo>
                    <a:cubicBezTo>
                      <a:pt x="17408" y="3075"/>
                      <a:pt x="17519" y="3157"/>
                      <a:pt x="17803" y="3168"/>
                    </a:cubicBezTo>
                    <a:cubicBezTo>
                      <a:pt x="18675" y="3203"/>
                      <a:pt x="19572" y="4065"/>
                      <a:pt x="19628" y="4948"/>
                    </a:cubicBezTo>
                    <a:cubicBezTo>
                      <a:pt x="19645" y="5243"/>
                      <a:pt x="19715" y="5381"/>
                      <a:pt x="20002" y="5474"/>
                    </a:cubicBezTo>
                    <a:cubicBezTo>
                      <a:pt x="20501" y="5637"/>
                      <a:pt x="20728" y="6038"/>
                      <a:pt x="20767" y="6546"/>
                    </a:cubicBezTo>
                    <a:cubicBezTo>
                      <a:pt x="20786" y="6778"/>
                      <a:pt x="20765" y="7014"/>
                      <a:pt x="20763" y="7165"/>
                    </a:cubicBezTo>
                    <a:cubicBezTo>
                      <a:pt x="21332" y="7172"/>
                      <a:pt x="21873" y="7176"/>
                      <a:pt x="22412" y="7189"/>
                    </a:cubicBezTo>
                    <a:cubicBezTo>
                      <a:pt x="22495" y="7191"/>
                      <a:pt x="22601" y="7215"/>
                      <a:pt x="22657" y="7270"/>
                    </a:cubicBezTo>
                    <a:cubicBezTo>
                      <a:pt x="23069" y="7674"/>
                      <a:pt x="23608" y="7653"/>
                      <a:pt x="24119" y="7742"/>
                    </a:cubicBezTo>
                    <a:cubicBezTo>
                      <a:pt x="24861" y="7871"/>
                      <a:pt x="25286" y="8415"/>
                      <a:pt x="25333" y="9197"/>
                    </a:cubicBezTo>
                    <a:cubicBezTo>
                      <a:pt x="25346" y="9392"/>
                      <a:pt x="25412" y="9578"/>
                      <a:pt x="25524" y="9736"/>
                    </a:cubicBezTo>
                    <a:cubicBezTo>
                      <a:pt x="26000" y="10374"/>
                      <a:pt x="25775" y="11654"/>
                      <a:pt x="25098" y="12204"/>
                    </a:cubicBezTo>
                    <a:cubicBezTo>
                      <a:pt x="24939" y="12334"/>
                      <a:pt x="24770" y="12555"/>
                      <a:pt x="24753" y="12748"/>
                    </a:cubicBezTo>
                    <a:cubicBezTo>
                      <a:pt x="24571" y="14824"/>
                      <a:pt x="23547" y="15738"/>
                      <a:pt x="21585" y="16160"/>
                    </a:cubicBezTo>
                    <a:cubicBezTo>
                      <a:pt x="20815" y="16325"/>
                      <a:pt x="20041" y="16455"/>
                      <a:pt x="19178" y="16617"/>
                    </a:cubicBezTo>
                    <a:cubicBezTo>
                      <a:pt x="19691" y="16710"/>
                      <a:pt x="20145" y="16825"/>
                      <a:pt x="20604" y="16868"/>
                    </a:cubicBezTo>
                    <a:cubicBezTo>
                      <a:pt x="20775" y="16884"/>
                      <a:pt x="20945" y="16892"/>
                      <a:pt x="21113" y="16892"/>
                    </a:cubicBezTo>
                    <a:cubicBezTo>
                      <a:pt x="22278" y="16892"/>
                      <a:pt x="23342" y="16505"/>
                      <a:pt x="24255" y="15755"/>
                    </a:cubicBezTo>
                    <a:cubicBezTo>
                      <a:pt x="25087" y="15073"/>
                      <a:pt x="25715" y="14227"/>
                      <a:pt x="25394" y="13019"/>
                    </a:cubicBezTo>
                    <a:cubicBezTo>
                      <a:pt x="25372" y="12932"/>
                      <a:pt x="25468" y="12789"/>
                      <a:pt x="25546" y="12709"/>
                    </a:cubicBezTo>
                    <a:cubicBezTo>
                      <a:pt x="26059" y="12180"/>
                      <a:pt x="26444" y="11594"/>
                      <a:pt x="26486" y="10831"/>
                    </a:cubicBezTo>
                    <a:cubicBezTo>
                      <a:pt x="26514" y="10316"/>
                      <a:pt x="26330" y="9892"/>
                      <a:pt x="25996" y="9511"/>
                    </a:cubicBezTo>
                    <a:cubicBezTo>
                      <a:pt x="25910" y="9417"/>
                      <a:pt x="25838" y="9229"/>
                      <a:pt x="25873" y="9119"/>
                    </a:cubicBezTo>
                    <a:cubicBezTo>
                      <a:pt x="26166" y="8202"/>
                      <a:pt x="25005" y="7296"/>
                      <a:pt x="24235" y="7296"/>
                    </a:cubicBezTo>
                    <a:cubicBezTo>
                      <a:pt x="24189" y="7296"/>
                      <a:pt x="24145" y="7299"/>
                      <a:pt x="24102" y="7306"/>
                    </a:cubicBezTo>
                    <a:cubicBezTo>
                      <a:pt x="24072" y="7310"/>
                      <a:pt x="24040" y="7312"/>
                      <a:pt x="24006" y="7312"/>
                    </a:cubicBezTo>
                    <a:cubicBezTo>
                      <a:pt x="23900" y="7312"/>
                      <a:pt x="23784" y="7289"/>
                      <a:pt x="23710" y="7235"/>
                    </a:cubicBezTo>
                    <a:cubicBezTo>
                      <a:pt x="23287" y="6919"/>
                      <a:pt x="22837" y="6763"/>
                      <a:pt x="22356" y="6763"/>
                    </a:cubicBezTo>
                    <a:cubicBezTo>
                      <a:pt x="22153" y="6763"/>
                      <a:pt x="21944" y="6791"/>
                      <a:pt x="21730" y="6847"/>
                    </a:cubicBezTo>
                    <a:cubicBezTo>
                      <a:pt x="21676" y="6861"/>
                      <a:pt x="21627" y="6868"/>
                      <a:pt x="21582" y="6868"/>
                    </a:cubicBezTo>
                    <a:cubicBezTo>
                      <a:pt x="21391" y="6868"/>
                      <a:pt x="21290" y="6742"/>
                      <a:pt x="21308" y="6522"/>
                    </a:cubicBezTo>
                    <a:cubicBezTo>
                      <a:pt x="21393" y="5466"/>
                      <a:pt x="21189" y="5160"/>
                      <a:pt x="20198" y="4966"/>
                    </a:cubicBezTo>
                    <a:cubicBezTo>
                      <a:pt x="20200" y="4786"/>
                      <a:pt x="20195" y="4600"/>
                      <a:pt x="20206" y="4414"/>
                    </a:cubicBezTo>
                    <a:cubicBezTo>
                      <a:pt x="20273" y="3305"/>
                      <a:pt x="19383" y="2670"/>
                      <a:pt x="18537" y="2651"/>
                    </a:cubicBezTo>
                    <a:cubicBezTo>
                      <a:pt x="18208" y="2644"/>
                      <a:pt x="18084" y="2543"/>
                      <a:pt x="18011" y="2235"/>
                    </a:cubicBezTo>
                    <a:cubicBezTo>
                      <a:pt x="17718" y="981"/>
                      <a:pt x="16770" y="401"/>
                      <a:pt x="15642" y="78"/>
                    </a:cubicBezTo>
                    <a:cubicBezTo>
                      <a:pt x="15454" y="24"/>
                      <a:pt x="15265" y="0"/>
                      <a:pt x="15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8"/>
              <p:cNvSpPr/>
              <p:nvPr/>
            </p:nvSpPr>
            <p:spPr>
              <a:xfrm>
                <a:off x="5767978" y="4140786"/>
                <a:ext cx="450142" cy="457924"/>
              </a:xfrm>
              <a:custGeom>
                <a:avLst/>
                <a:gdLst/>
                <a:ahLst/>
                <a:cxnLst/>
                <a:rect l="l" t="t" r="r" b="b"/>
                <a:pathLst>
                  <a:path w="9256" h="9416" extrusionOk="0">
                    <a:moveTo>
                      <a:pt x="6249" y="1"/>
                    </a:moveTo>
                    <a:cubicBezTo>
                      <a:pt x="6026" y="1"/>
                      <a:pt x="5825" y="114"/>
                      <a:pt x="5696" y="385"/>
                    </a:cubicBezTo>
                    <a:cubicBezTo>
                      <a:pt x="5252" y="178"/>
                      <a:pt x="4853" y="75"/>
                      <a:pt x="4509" y="75"/>
                    </a:cubicBezTo>
                    <a:cubicBezTo>
                      <a:pt x="3823" y="75"/>
                      <a:pt x="3356" y="484"/>
                      <a:pt x="3189" y="1286"/>
                    </a:cubicBezTo>
                    <a:cubicBezTo>
                      <a:pt x="2877" y="1193"/>
                      <a:pt x="2585" y="1146"/>
                      <a:pt x="2314" y="1146"/>
                    </a:cubicBezTo>
                    <a:cubicBezTo>
                      <a:pt x="1453" y="1146"/>
                      <a:pt x="804" y="1621"/>
                      <a:pt x="413" y="2593"/>
                    </a:cubicBezTo>
                    <a:cubicBezTo>
                      <a:pt x="173" y="3185"/>
                      <a:pt x="316" y="3711"/>
                      <a:pt x="831" y="4098"/>
                    </a:cubicBezTo>
                    <a:cubicBezTo>
                      <a:pt x="824" y="4146"/>
                      <a:pt x="831" y="4187"/>
                      <a:pt x="816" y="4202"/>
                    </a:cubicBezTo>
                    <a:cubicBezTo>
                      <a:pt x="93" y="4902"/>
                      <a:pt x="1" y="5387"/>
                      <a:pt x="422" y="6316"/>
                    </a:cubicBezTo>
                    <a:cubicBezTo>
                      <a:pt x="1013" y="7608"/>
                      <a:pt x="2054" y="8407"/>
                      <a:pt x="3343" y="8890"/>
                    </a:cubicBezTo>
                    <a:cubicBezTo>
                      <a:pt x="3966" y="9124"/>
                      <a:pt x="4631" y="9256"/>
                      <a:pt x="5285" y="9403"/>
                    </a:cubicBezTo>
                    <a:cubicBezTo>
                      <a:pt x="5326" y="9412"/>
                      <a:pt x="5368" y="9416"/>
                      <a:pt x="5412" y="9416"/>
                    </a:cubicBezTo>
                    <a:cubicBezTo>
                      <a:pt x="5564" y="9416"/>
                      <a:pt x="5738" y="9371"/>
                      <a:pt x="5956" y="9351"/>
                    </a:cubicBezTo>
                    <a:cubicBezTo>
                      <a:pt x="5792" y="9089"/>
                      <a:pt x="5681" y="8907"/>
                      <a:pt x="5577" y="8739"/>
                    </a:cubicBezTo>
                    <a:lnTo>
                      <a:pt x="3938" y="8962"/>
                    </a:lnTo>
                    <a:lnTo>
                      <a:pt x="3908" y="8791"/>
                    </a:lnTo>
                    <a:lnTo>
                      <a:pt x="5348" y="8496"/>
                    </a:lnTo>
                    <a:lnTo>
                      <a:pt x="5109" y="8000"/>
                    </a:lnTo>
                    <a:lnTo>
                      <a:pt x="2570" y="7561"/>
                    </a:lnTo>
                    <a:lnTo>
                      <a:pt x="2593" y="7400"/>
                    </a:lnTo>
                    <a:cubicBezTo>
                      <a:pt x="2983" y="7446"/>
                      <a:pt x="3373" y="7489"/>
                      <a:pt x="3763" y="7543"/>
                    </a:cubicBezTo>
                    <a:cubicBezTo>
                      <a:pt x="4165" y="7599"/>
                      <a:pt x="4564" y="7667"/>
                      <a:pt x="4971" y="7732"/>
                    </a:cubicBezTo>
                    <a:cubicBezTo>
                      <a:pt x="5094" y="7335"/>
                      <a:pt x="5079" y="7134"/>
                      <a:pt x="4625" y="7052"/>
                    </a:cubicBezTo>
                    <a:cubicBezTo>
                      <a:pt x="3763" y="6900"/>
                      <a:pt x="2916" y="6664"/>
                      <a:pt x="2063" y="6459"/>
                    </a:cubicBezTo>
                    <a:cubicBezTo>
                      <a:pt x="1946" y="6432"/>
                      <a:pt x="1835" y="6381"/>
                      <a:pt x="1721" y="6341"/>
                    </a:cubicBezTo>
                    <a:cubicBezTo>
                      <a:pt x="1734" y="6287"/>
                      <a:pt x="1747" y="6233"/>
                      <a:pt x="1760" y="6181"/>
                    </a:cubicBezTo>
                    <a:lnTo>
                      <a:pt x="4986" y="6891"/>
                    </a:lnTo>
                    <a:cubicBezTo>
                      <a:pt x="5267" y="6497"/>
                      <a:pt x="5096" y="6326"/>
                      <a:pt x="4707" y="6155"/>
                    </a:cubicBezTo>
                    <a:cubicBezTo>
                      <a:pt x="3708" y="5716"/>
                      <a:pt x="2730" y="5233"/>
                      <a:pt x="1743" y="4767"/>
                    </a:cubicBezTo>
                    <a:cubicBezTo>
                      <a:pt x="1760" y="4724"/>
                      <a:pt x="1779" y="4681"/>
                      <a:pt x="1796" y="4637"/>
                    </a:cubicBezTo>
                    <a:lnTo>
                      <a:pt x="5203" y="6155"/>
                    </a:lnTo>
                    <a:cubicBezTo>
                      <a:pt x="5296" y="5935"/>
                      <a:pt x="5369" y="5765"/>
                      <a:pt x="5458" y="5551"/>
                    </a:cubicBezTo>
                    <a:cubicBezTo>
                      <a:pt x="4315" y="4997"/>
                      <a:pt x="3256" y="4332"/>
                      <a:pt x="2046" y="3932"/>
                    </a:cubicBezTo>
                    <a:lnTo>
                      <a:pt x="2169" y="3708"/>
                    </a:lnTo>
                    <a:lnTo>
                      <a:pt x="5605" y="5341"/>
                    </a:lnTo>
                    <a:lnTo>
                      <a:pt x="6112" y="4754"/>
                    </a:lnTo>
                    <a:cubicBezTo>
                      <a:pt x="5688" y="4406"/>
                      <a:pt x="5224" y="4016"/>
                      <a:pt x="4750" y="3639"/>
                    </a:cubicBezTo>
                    <a:cubicBezTo>
                      <a:pt x="4371" y="3340"/>
                      <a:pt x="3971" y="3063"/>
                      <a:pt x="3596" y="2760"/>
                    </a:cubicBezTo>
                    <a:cubicBezTo>
                      <a:pt x="3512" y="2693"/>
                      <a:pt x="3485" y="2556"/>
                      <a:pt x="3431" y="2450"/>
                    </a:cubicBezTo>
                    <a:lnTo>
                      <a:pt x="3431" y="2450"/>
                    </a:lnTo>
                    <a:cubicBezTo>
                      <a:pt x="3535" y="2481"/>
                      <a:pt x="3661" y="2487"/>
                      <a:pt x="3741" y="2548"/>
                    </a:cubicBezTo>
                    <a:cubicBezTo>
                      <a:pt x="4570" y="3200"/>
                      <a:pt x="5382" y="3877"/>
                      <a:pt x="6227" y="4508"/>
                    </a:cubicBezTo>
                    <a:cubicBezTo>
                      <a:pt x="6269" y="4540"/>
                      <a:pt x="6326" y="4551"/>
                      <a:pt x="6393" y="4551"/>
                    </a:cubicBezTo>
                    <a:cubicBezTo>
                      <a:pt x="6526" y="4551"/>
                      <a:pt x="6697" y="4508"/>
                      <a:pt x="6853" y="4503"/>
                    </a:cubicBezTo>
                    <a:lnTo>
                      <a:pt x="3875" y="893"/>
                    </a:lnTo>
                    <a:lnTo>
                      <a:pt x="3934" y="814"/>
                    </a:lnTo>
                    <a:cubicBezTo>
                      <a:pt x="4053" y="913"/>
                      <a:pt x="4191" y="995"/>
                      <a:pt x="4287" y="1110"/>
                    </a:cubicBezTo>
                    <a:cubicBezTo>
                      <a:pt x="4815" y="1740"/>
                      <a:pt x="5328" y="2381"/>
                      <a:pt x="5859" y="3007"/>
                    </a:cubicBezTo>
                    <a:cubicBezTo>
                      <a:pt x="6125" y="3319"/>
                      <a:pt x="6435" y="3594"/>
                      <a:pt x="6699" y="3908"/>
                    </a:cubicBezTo>
                    <a:cubicBezTo>
                      <a:pt x="6871" y="4113"/>
                      <a:pt x="7046" y="4221"/>
                      <a:pt x="7233" y="4221"/>
                    </a:cubicBezTo>
                    <a:cubicBezTo>
                      <a:pt x="7383" y="4221"/>
                      <a:pt x="7540" y="4153"/>
                      <a:pt x="7710" y="4012"/>
                    </a:cubicBezTo>
                    <a:cubicBezTo>
                      <a:pt x="7232" y="3185"/>
                      <a:pt x="6755" y="2357"/>
                      <a:pt x="6277" y="1526"/>
                    </a:cubicBezTo>
                    <a:cubicBezTo>
                      <a:pt x="6296" y="1491"/>
                      <a:pt x="6316" y="1457"/>
                      <a:pt x="6337" y="1424"/>
                    </a:cubicBezTo>
                    <a:cubicBezTo>
                      <a:pt x="6426" y="1493"/>
                      <a:pt x="6547" y="1541"/>
                      <a:pt x="6601" y="1630"/>
                    </a:cubicBezTo>
                    <a:cubicBezTo>
                      <a:pt x="6993" y="2281"/>
                      <a:pt x="7366" y="2944"/>
                      <a:pt x="7755" y="3598"/>
                    </a:cubicBezTo>
                    <a:cubicBezTo>
                      <a:pt x="7879" y="3809"/>
                      <a:pt x="8033" y="3942"/>
                      <a:pt x="8262" y="3942"/>
                    </a:cubicBezTo>
                    <a:cubicBezTo>
                      <a:pt x="8329" y="3942"/>
                      <a:pt x="8403" y="3931"/>
                      <a:pt x="8485" y="3906"/>
                    </a:cubicBezTo>
                    <a:cubicBezTo>
                      <a:pt x="8528" y="3894"/>
                      <a:pt x="8574" y="3888"/>
                      <a:pt x="8623" y="3888"/>
                    </a:cubicBezTo>
                    <a:cubicBezTo>
                      <a:pt x="8786" y="3888"/>
                      <a:pt x="8986" y="3946"/>
                      <a:pt x="9256" y="3973"/>
                    </a:cubicBezTo>
                    <a:cubicBezTo>
                      <a:pt x="8611" y="2821"/>
                      <a:pt x="8037" y="1742"/>
                      <a:pt x="7402" y="699"/>
                    </a:cubicBezTo>
                    <a:cubicBezTo>
                      <a:pt x="7238" y="432"/>
                      <a:pt x="6909" y="227"/>
                      <a:pt x="6614" y="90"/>
                    </a:cubicBezTo>
                    <a:cubicBezTo>
                      <a:pt x="6491" y="33"/>
                      <a:pt x="6367" y="1"/>
                      <a:pt x="62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8"/>
              <p:cNvSpPr/>
              <p:nvPr/>
            </p:nvSpPr>
            <p:spPr>
              <a:xfrm>
                <a:off x="6055883" y="4305358"/>
                <a:ext cx="537924" cy="315576"/>
              </a:xfrm>
              <a:custGeom>
                <a:avLst/>
                <a:gdLst/>
                <a:ahLst/>
                <a:cxnLst/>
                <a:rect l="l" t="t" r="r" b="b"/>
                <a:pathLst>
                  <a:path w="11061" h="6489" extrusionOk="0">
                    <a:moveTo>
                      <a:pt x="6106" y="0"/>
                    </a:moveTo>
                    <a:cubicBezTo>
                      <a:pt x="5620" y="0"/>
                      <a:pt x="5135" y="131"/>
                      <a:pt x="4750" y="415"/>
                    </a:cubicBezTo>
                    <a:cubicBezTo>
                      <a:pt x="4258" y="777"/>
                      <a:pt x="3973" y="1230"/>
                      <a:pt x="3893" y="1836"/>
                    </a:cubicBezTo>
                    <a:cubicBezTo>
                      <a:pt x="3615" y="1762"/>
                      <a:pt x="3382" y="1682"/>
                      <a:pt x="3141" y="1641"/>
                    </a:cubicBezTo>
                    <a:cubicBezTo>
                      <a:pt x="3026" y="1621"/>
                      <a:pt x="2916" y="1612"/>
                      <a:pt x="2810" y="1612"/>
                    </a:cubicBezTo>
                    <a:cubicBezTo>
                      <a:pt x="1978" y="1612"/>
                      <a:pt x="1439" y="2190"/>
                      <a:pt x="928" y="2797"/>
                    </a:cubicBezTo>
                    <a:cubicBezTo>
                      <a:pt x="712" y="3053"/>
                      <a:pt x="539" y="3349"/>
                      <a:pt x="365" y="3637"/>
                    </a:cubicBezTo>
                    <a:cubicBezTo>
                      <a:pt x="38" y="4181"/>
                      <a:pt x="1" y="4763"/>
                      <a:pt x="218" y="5474"/>
                    </a:cubicBezTo>
                    <a:cubicBezTo>
                      <a:pt x="963" y="5196"/>
                      <a:pt x="1678" y="4954"/>
                      <a:pt x="2375" y="4664"/>
                    </a:cubicBezTo>
                    <a:cubicBezTo>
                      <a:pt x="3054" y="4383"/>
                      <a:pt x="3753" y="4295"/>
                      <a:pt x="4459" y="4295"/>
                    </a:cubicBezTo>
                    <a:cubicBezTo>
                      <a:pt x="4746" y="4295"/>
                      <a:pt x="5034" y="4310"/>
                      <a:pt x="5322" y="4332"/>
                    </a:cubicBezTo>
                    <a:cubicBezTo>
                      <a:pt x="6328" y="4406"/>
                      <a:pt x="7322" y="4558"/>
                      <a:pt x="8273" y="4935"/>
                    </a:cubicBezTo>
                    <a:cubicBezTo>
                      <a:pt x="9135" y="5276"/>
                      <a:pt x="9977" y="5634"/>
                      <a:pt x="10544" y="6489"/>
                    </a:cubicBezTo>
                    <a:cubicBezTo>
                      <a:pt x="11060" y="5803"/>
                      <a:pt x="11055" y="5088"/>
                      <a:pt x="10858" y="4371"/>
                    </a:cubicBezTo>
                    <a:cubicBezTo>
                      <a:pt x="10674" y="3707"/>
                      <a:pt x="10323" y="3116"/>
                      <a:pt x="9670" y="2808"/>
                    </a:cubicBezTo>
                    <a:cubicBezTo>
                      <a:pt x="9393" y="2678"/>
                      <a:pt x="9061" y="2611"/>
                      <a:pt x="8754" y="2611"/>
                    </a:cubicBezTo>
                    <a:cubicBezTo>
                      <a:pt x="8496" y="2611"/>
                      <a:pt x="8418" y="2553"/>
                      <a:pt x="8401" y="2310"/>
                    </a:cubicBezTo>
                    <a:cubicBezTo>
                      <a:pt x="8383" y="2016"/>
                      <a:pt x="8342" y="1726"/>
                      <a:pt x="8282" y="1442"/>
                    </a:cubicBezTo>
                    <a:cubicBezTo>
                      <a:pt x="8089" y="540"/>
                      <a:pt x="7094" y="0"/>
                      <a:pt x="610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992;p8"/>
              <p:cNvSpPr/>
              <p:nvPr/>
            </p:nvSpPr>
            <p:spPr>
              <a:xfrm>
                <a:off x="6010168" y="4252154"/>
                <a:ext cx="634508" cy="365279"/>
              </a:xfrm>
              <a:custGeom>
                <a:avLst/>
                <a:gdLst/>
                <a:ahLst/>
                <a:cxnLst/>
                <a:rect l="l" t="t" r="r" b="b"/>
                <a:pathLst>
                  <a:path w="13047" h="7511" extrusionOk="0">
                    <a:moveTo>
                      <a:pt x="7359" y="0"/>
                    </a:moveTo>
                    <a:cubicBezTo>
                      <a:pt x="7331" y="0"/>
                      <a:pt x="7303" y="1"/>
                      <a:pt x="7275" y="2"/>
                    </a:cubicBezTo>
                    <a:cubicBezTo>
                      <a:pt x="6015" y="41"/>
                      <a:pt x="5159" y="680"/>
                      <a:pt x="4640" y="1804"/>
                    </a:cubicBezTo>
                    <a:cubicBezTo>
                      <a:pt x="4592" y="1912"/>
                      <a:pt x="4549" y="2021"/>
                      <a:pt x="4501" y="2127"/>
                    </a:cubicBezTo>
                    <a:cubicBezTo>
                      <a:pt x="4490" y="2152"/>
                      <a:pt x="4464" y="2170"/>
                      <a:pt x="4402" y="2241"/>
                    </a:cubicBezTo>
                    <a:cubicBezTo>
                      <a:pt x="4137" y="1998"/>
                      <a:pt x="3862" y="1913"/>
                      <a:pt x="3583" y="1913"/>
                    </a:cubicBezTo>
                    <a:cubicBezTo>
                      <a:pt x="3210" y="1913"/>
                      <a:pt x="2829" y="2064"/>
                      <a:pt x="2451" y="2189"/>
                    </a:cubicBezTo>
                    <a:cubicBezTo>
                      <a:pt x="1771" y="2412"/>
                      <a:pt x="1156" y="2768"/>
                      <a:pt x="775" y="3395"/>
                    </a:cubicBezTo>
                    <a:cubicBezTo>
                      <a:pt x="331" y="4129"/>
                      <a:pt x="0" y="5504"/>
                      <a:pt x="714" y="6122"/>
                    </a:cubicBezTo>
                    <a:cubicBezTo>
                      <a:pt x="718" y="5885"/>
                      <a:pt x="680" y="5663"/>
                      <a:pt x="729" y="5463"/>
                    </a:cubicBezTo>
                    <a:cubicBezTo>
                      <a:pt x="1054" y="4132"/>
                      <a:pt x="1857" y="3140"/>
                      <a:pt x="3061" y="2545"/>
                    </a:cubicBezTo>
                    <a:cubicBezTo>
                      <a:pt x="3340" y="2408"/>
                      <a:pt x="3683" y="2402"/>
                      <a:pt x="4040" y="2402"/>
                    </a:cubicBezTo>
                    <a:cubicBezTo>
                      <a:pt x="4076" y="2402"/>
                      <a:pt x="4113" y="2402"/>
                      <a:pt x="4149" y="2402"/>
                    </a:cubicBezTo>
                    <a:cubicBezTo>
                      <a:pt x="4309" y="2402"/>
                      <a:pt x="4470" y="2401"/>
                      <a:pt x="4629" y="2388"/>
                    </a:cubicBezTo>
                    <a:cubicBezTo>
                      <a:pt x="4994" y="1489"/>
                      <a:pt x="5917" y="792"/>
                      <a:pt x="6864" y="792"/>
                    </a:cubicBezTo>
                    <a:cubicBezTo>
                      <a:pt x="6960" y="792"/>
                      <a:pt x="7055" y="799"/>
                      <a:pt x="7150" y="814"/>
                    </a:cubicBezTo>
                    <a:cubicBezTo>
                      <a:pt x="8869" y="1076"/>
                      <a:pt x="9427" y="1644"/>
                      <a:pt x="9655" y="3348"/>
                    </a:cubicBezTo>
                    <a:cubicBezTo>
                      <a:pt x="11525" y="3525"/>
                      <a:pt x="12435" y="5145"/>
                      <a:pt x="11937" y="7510"/>
                    </a:cubicBezTo>
                    <a:cubicBezTo>
                      <a:pt x="13046" y="6024"/>
                      <a:pt x="12885" y="4424"/>
                      <a:pt x="11402" y="3458"/>
                    </a:cubicBezTo>
                    <a:cubicBezTo>
                      <a:pt x="11136" y="3285"/>
                      <a:pt x="10739" y="3283"/>
                      <a:pt x="10398" y="3263"/>
                    </a:cubicBezTo>
                    <a:cubicBezTo>
                      <a:pt x="10174" y="3248"/>
                      <a:pt x="10073" y="3220"/>
                      <a:pt x="10096" y="2971"/>
                    </a:cubicBezTo>
                    <a:cubicBezTo>
                      <a:pt x="10240" y="1391"/>
                      <a:pt x="8949" y="0"/>
                      <a:pt x="73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3" name="Google Shape;993;p8"/>
              <p:cNvSpPr/>
              <p:nvPr/>
            </p:nvSpPr>
            <p:spPr>
              <a:xfrm>
                <a:off x="6086083" y="4561700"/>
                <a:ext cx="463516" cy="67648"/>
              </a:xfrm>
              <a:custGeom>
                <a:avLst/>
                <a:gdLst/>
                <a:ahLst/>
                <a:cxnLst/>
                <a:rect l="l" t="t" r="r" b="b"/>
                <a:pathLst>
                  <a:path w="9531" h="1391" extrusionOk="0">
                    <a:moveTo>
                      <a:pt x="3033" y="0"/>
                    </a:moveTo>
                    <a:cubicBezTo>
                      <a:pt x="1764" y="0"/>
                      <a:pt x="645" y="157"/>
                      <a:pt x="0" y="502"/>
                    </a:cubicBezTo>
                    <a:cubicBezTo>
                      <a:pt x="407" y="467"/>
                      <a:pt x="820" y="467"/>
                      <a:pt x="1217" y="389"/>
                    </a:cubicBezTo>
                    <a:cubicBezTo>
                      <a:pt x="1420" y="350"/>
                      <a:pt x="1618" y="332"/>
                      <a:pt x="1813" y="332"/>
                    </a:cubicBezTo>
                    <a:cubicBezTo>
                      <a:pt x="2467" y="332"/>
                      <a:pt x="3081" y="533"/>
                      <a:pt x="3687" y="805"/>
                    </a:cubicBezTo>
                    <a:cubicBezTo>
                      <a:pt x="3954" y="926"/>
                      <a:pt x="4207" y="1093"/>
                      <a:pt x="4484" y="1171"/>
                    </a:cubicBezTo>
                    <a:cubicBezTo>
                      <a:pt x="4671" y="1223"/>
                      <a:pt x="4886" y="1280"/>
                      <a:pt x="5082" y="1280"/>
                    </a:cubicBezTo>
                    <a:cubicBezTo>
                      <a:pt x="5166" y="1280"/>
                      <a:pt x="5247" y="1270"/>
                      <a:pt x="5320" y="1244"/>
                    </a:cubicBezTo>
                    <a:cubicBezTo>
                      <a:pt x="5927" y="1032"/>
                      <a:pt x="6527" y="932"/>
                      <a:pt x="7125" y="932"/>
                    </a:cubicBezTo>
                    <a:cubicBezTo>
                      <a:pt x="7843" y="932"/>
                      <a:pt x="8556" y="1076"/>
                      <a:pt x="9269" y="1344"/>
                    </a:cubicBezTo>
                    <a:cubicBezTo>
                      <a:pt x="9332" y="1367"/>
                      <a:pt x="9402" y="1368"/>
                      <a:pt x="9531" y="1391"/>
                    </a:cubicBezTo>
                    <a:cubicBezTo>
                      <a:pt x="8214" y="532"/>
                      <a:pt x="5370" y="0"/>
                      <a:pt x="30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4" name="Google Shape;994;p8"/>
              <p:cNvSpPr/>
              <p:nvPr/>
            </p:nvSpPr>
            <p:spPr>
              <a:xfrm>
                <a:off x="6176686" y="4527803"/>
                <a:ext cx="364160" cy="81216"/>
              </a:xfrm>
              <a:custGeom>
                <a:avLst/>
                <a:gdLst/>
                <a:ahLst/>
                <a:cxnLst/>
                <a:rect l="l" t="t" r="r" b="b"/>
                <a:pathLst>
                  <a:path w="7488" h="1670" extrusionOk="0">
                    <a:moveTo>
                      <a:pt x="2129" y="1"/>
                    </a:moveTo>
                    <a:cubicBezTo>
                      <a:pt x="1280" y="1"/>
                      <a:pt x="516" y="125"/>
                      <a:pt x="1" y="408"/>
                    </a:cubicBezTo>
                    <a:cubicBezTo>
                      <a:pt x="284" y="398"/>
                      <a:pt x="566" y="392"/>
                      <a:pt x="846" y="392"/>
                    </a:cubicBezTo>
                    <a:cubicBezTo>
                      <a:pt x="3149" y="392"/>
                      <a:pt x="5342" y="752"/>
                      <a:pt x="7487" y="1670"/>
                    </a:cubicBezTo>
                    <a:cubicBezTo>
                      <a:pt x="6698" y="716"/>
                      <a:pt x="4166" y="1"/>
                      <a:pt x="21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95" name="Google Shape;995;p8"/>
            <p:cNvSpPr/>
            <p:nvPr/>
          </p:nvSpPr>
          <p:spPr>
            <a:xfrm>
              <a:off x="6605868" y="4576727"/>
              <a:ext cx="221716" cy="47465"/>
            </a:xfrm>
            <a:custGeom>
              <a:avLst/>
              <a:gdLst/>
              <a:ahLst/>
              <a:cxnLst/>
              <a:rect l="l" t="t" r="r" b="b"/>
              <a:pathLst>
                <a:path w="4559" h="976" extrusionOk="0">
                  <a:moveTo>
                    <a:pt x="4558" y="0"/>
                  </a:moveTo>
                  <a:cubicBezTo>
                    <a:pt x="3003" y="149"/>
                    <a:pt x="1444" y="285"/>
                    <a:pt x="0" y="944"/>
                  </a:cubicBezTo>
                  <a:cubicBezTo>
                    <a:pt x="236" y="965"/>
                    <a:pt x="470" y="975"/>
                    <a:pt x="701" y="975"/>
                  </a:cubicBezTo>
                  <a:cubicBezTo>
                    <a:pt x="2061" y="975"/>
                    <a:pt x="3340" y="623"/>
                    <a:pt x="45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6" name="Google Shape;996;p8"/>
          <p:cNvGrpSpPr/>
          <p:nvPr/>
        </p:nvGrpSpPr>
        <p:grpSpPr>
          <a:xfrm flipH="1">
            <a:off x="3208474" y="4608578"/>
            <a:ext cx="1273679" cy="795998"/>
            <a:chOff x="5660792" y="3822389"/>
            <a:chExt cx="1353394" cy="845816"/>
          </a:xfrm>
        </p:grpSpPr>
        <p:sp>
          <p:nvSpPr>
            <p:cNvPr id="997" name="Google Shape;997;p8"/>
            <p:cNvSpPr/>
            <p:nvPr/>
          </p:nvSpPr>
          <p:spPr>
            <a:xfrm>
              <a:off x="5660792" y="3822389"/>
              <a:ext cx="1353394" cy="845816"/>
            </a:xfrm>
            <a:custGeom>
              <a:avLst/>
              <a:gdLst/>
              <a:ahLst/>
              <a:cxnLst/>
              <a:rect l="l" t="t" r="r" b="b"/>
              <a:pathLst>
                <a:path w="27829" h="17392" extrusionOk="0">
                  <a:moveTo>
                    <a:pt x="16246" y="1825"/>
                  </a:moveTo>
                  <a:cubicBezTo>
                    <a:pt x="16289" y="1825"/>
                    <a:pt x="16334" y="1826"/>
                    <a:pt x="16378" y="1828"/>
                  </a:cubicBezTo>
                  <a:cubicBezTo>
                    <a:pt x="17445" y="1880"/>
                    <a:pt x="17993" y="2662"/>
                    <a:pt x="18056" y="3716"/>
                  </a:cubicBezTo>
                  <a:cubicBezTo>
                    <a:pt x="19604" y="3755"/>
                    <a:pt x="20299" y="4474"/>
                    <a:pt x="20175" y="5858"/>
                  </a:cubicBezTo>
                  <a:cubicBezTo>
                    <a:pt x="20186" y="5869"/>
                    <a:pt x="20193" y="5886"/>
                    <a:pt x="20204" y="5890"/>
                  </a:cubicBezTo>
                  <a:cubicBezTo>
                    <a:pt x="20303" y="5910"/>
                    <a:pt x="20401" y="5933"/>
                    <a:pt x="20500" y="5947"/>
                  </a:cubicBezTo>
                  <a:cubicBezTo>
                    <a:pt x="21001" y="6016"/>
                    <a:pt x="21349" y="6393"/>
                    <a:pt x="21360" y="6891"/>
                  </a:cubicBezTo>
                  <a:cubicBezTo>
                    <a:pt x="21364" y="7098"/>
                    <a:pt x="21353" y="7302"/>
                    <a:pt x="21347" y="7508"/>
                  </a:cubicBezTo>
                  <a:cubicBezTo>
                    <a:pt x="21339" y="7845"/>
                    <a:pt x="21352" y="7974"/>
                    <a:pt x="21492" y="7974"/>
                  </a:cubicBezTo>
                  <a:cubicBezTo>
                    <a:pt x="21569" y="7974"/>
                    <a:pt x="21684" y="7935"/>
                    <a:pt x="21854" y="7871"/>
                  </a:cubicBezTo>
                  <a:cubicBezTo>
                    <a:pt x="22137" y="7765"/>
                    <a:pt x="22431" y="7687"/>
                    <a:pt x="22714" y="7687"/>
                  </a:cubicBezTo>
                  <a:cubicBezTo>
                    <a:pt x="23002" y="7687"/>
                    <a:pt x="23278" y="7767"/>
                    <a:pt x="23519" y="7980"/>
                  </a:cubicBezTo>
                  <a:cubicBezTo>
                    <a:pt x="23753" y="8186"/>
                    <a:pt x="23945" y="8251"/>
                    <a:pt x="24201" y="8251"/>
                  </a:cubicBezTo>
                  <a:cubicBezTo>
                    <a:pt x="24222" y="8251"/>
                    <a:pt x="24244" y="8251"/>
                    <a:pt x="24266" y="8250"/>
                  </a:cubicBezTo>
                  <a:cubicBezTo>
                    <a:pt x="24300" y="8248"/>
                    <a:pt x="24334" y="8248"/>
                    <a:pt x="24368" y="8248"/>
                  </a:cubicBezTo>
                  <a:cubicBezTo>
                    <a:pt x="24496" y="8248"/>
                    <a:pt x="24626" y="8257"/>
                    <a:pt x="24747" y="8287"/>
                  </a:cubicBezTo>
                  <a:cubicBezTo>
                    <a:pt x="25214" y="8400"/>
                    <a:pt x="25706" y="8560"/>
                    <a:pt x="25797" y="9093"/>
                  </a:cubicBezTo>
                  <a:cubicBezTo>
                    <a:pt x="25881" y="9586"/>
                    <a:pt x="25916" y="10032"/>
                    <a:pt x="26225" y="10494"/>
                  </a:cubicBezTo>
                  <a:cubicBezTo>
                    <a:pt x="26619" y="11085"/>
                    <a:pt x="26132" y="12092"/>
                    <a:pt x="25452" y="12464"/>
                  </a:cubicBezTo>
                  <a:cubicBezTo>
                    <a:pt x="25333" y="12529"/>
                    <a:pt x="25180" y="12730"/>
                    <a:pt x="25205" y="12834"/>
                  </a:cubicBezTo>
                  <a:cubicBezTo>
                    <a:pt x="25398" y="13724"/>
                    <a:pt x="25030" y="14428"/>
                    <a:pt x="24515" y="15093"/>
                  </a:cubicBezTo>
                  <a:cubicBezTo>
                    <a:pt x="24469" y="15154"/>
                    <a:pt x="24389" y="15218"/>
                    <a:pt x="24315" y="15229"/>
                  </a:cubicBezTo>
                  <a:cubicBezTo>
                    <a:pt x="23428" y="15366"/>
                    <a:pt x="22538" y="15491"/>
                    <a:pt x="21650" y="15626"/>
                  </a:cubicBezTo>
                  <a:cubicBezTo>
                    <a:pt x="21037" y="15719"/>
                    <a:pt x="20425" y="15822"/>
                    <a:pt x="19818" y="15918"/>
                  </a:cubicBezTo>
                  <a:cubicBezTo>
                    <a:pt x="19801" y="15573"/>
                    <a:pt x="19991" y="15437"/>
                    <a:pt x="20299" y="15344"/>
                  </a:cubicBezTo>
                  <a:cubicBezTo>
                    <a:pt x="21334" y="15030"/>
                    <a:pt x="22360" y="14686"/>
                    <a:pt x="23387" y="14348"/>
                  </a:cubicBezTo>
                  <a:cubicBezTo>
                    <a:pt x="23519" y="14305"/>
                    <a:pt x="23642" y="14238"/>
                    <a:pt x="23768" y="14183"/>
                  </a:cubicBezTo>
                  <a:cubicBezTo>
                    <a:pt x="23755" y="14149"/>
                    <a:pt x="23740" y="14118"/>
                    <a:pt x="23725" y="14084"/>
                  </a:cubicBezTo>
                  <a:lnTo>
                    <a:pt x="20033" y="15184"/>
                  </a:lnTo>
                  <a:cubicBezTo>
                    <a:pt x="20048" y="14651"/>
                    <a:pt x="20098" y="14248"/>
                    <a:pt x="20691" y="14004"/>
                  </a:cubicBezTo>
                  <a:cubicBezTo>
                    <a:pt x="22142" y="13410"/>
                    <a:pt x="23556" y="12724"/>
                    <a:pt x="24985" y="12074"/>
                  </a:cubicBezTo>
                  <a:cubicBezTo>
                    <a:pt x="24909" y="12029"/>
                    <a:pt x="24828" y="12006"/>
                    <a:pt x="24752" y="12006"/>
                  </a:cubicBezTo>
                  <a:cubicBezTo>
                    <a:pt x="24703" y="12006"/>
                    <a:pt x="24656" y="12016"/>
                    <a:pt x="24614" y="12035"/>
                  </a:cubicBezTo>
                  <a:cubicBezTo>
                    <a:pt x="23213" y="12665"/>
                    <a:pt x="21815" y="13304"/>
                    <a:pt x="20414" y="13934"/>
                  </a:cubicBezTo>
                  <a:cubicBezTo>
                    <a:pt x="20331" y="13973"/>
                    <a:pt x="20225" y="13967"/>
                    <a:pt x="20141" y="13980"/>
                  </a:cubicBezTo>
                  <a:cubicBezTo>
                    <a:pt x="19922" y="13577"/>
                    <a:pt x="19868" y="13246"/>
                    <a:pt x="20381" y="13079"/>
                  </a:cubicBezTo>
                  <a:cubicBezTo>
                    <a:pt x="20448" y="13057"/>
                    <a:pt x="20500" y="12992"/>
                    <a:pt x="20559" y="12951"/>
                  </a:cubicBezTo>
                  <a:cubicBezTo>
                    <a:pt x="21553" y="12274"/>
                    <a:pt x="22549" y="11602"/>
                    <a:pt x="23540" y="10920"/>
                  </a:cubicBezTo>
                  <a:cubicBezTo>
                    <a:pt x="23631" y="10857"/>
                    <a:pt x="23685" y="10736"/>
                    <a:pt x="23755" y="10643"/>
                  </a:cubicBezTo>
                  <a:lnTo>
                    <a:pt x="23651" y="10543"/>
                  </a:lnTo>
                  <a:cubicBezTo>
                    <a:pt x="23527" y="10626"/>
                    <a:pt x="23398" y="10708"/>
                    <a:pt x="23274" y="10793"/>
                  </a:cubicBezTo>
                  <a:cubicBezTo>
                    <a:pt x="22287" y="11477"/>
                    <a:pt x="21310" y="12178"/>
                    <a:pt x="20312" y="12843"/>
                  </a:cubicBezTo>
                  <a:lnTo>
                    <a:pt x="20310" y="12843"/>
                  </a:lnTo>
                  <a:cubicBezTo>
                    <a:pt x="20101" y="12983"/>
                    <a:pt x="19977" y="13059"/>
                    <a:pt x="19872" y="13059"/>
                  </a:cubicBezTo>
                  <a:cubicBezTo>
                    <a:pt x="19728" y="13059"/>
                    <a:pt x="19624" y="12914"/>
                    <a:pt x="19389" y="12590"/>
                  </a:cubicBezTo>
                  <a:cubicBezTo>
                    <a:pt x="20516" y="11726"/>
                    <a:pt x="21622" y="10884"/>
                    <a:pt x="22718" y="10032"/>
                  </a:cubicBezTo>
                  <a:cubicBezTo>
                    <a:pt x="22809" y="9963"/>
                    <a:pt x="22845" y="9823"/>
                    <a:pt x="22904" y="9718"/>
                  </a:cubicBezTo>
                  <a:lnTo>
                    <a:pt x="22785" y="9645"/>
                  </a:lnTo>
                  <a:lnTo>
                    <a:pt x="19255" y="12460"/>
                  </a:lnTo>
                  <a:lnTo>
                    <a:pt x="18636" y="11971"/>
                  </a:lnTo>
                  <a:cubicBezTo>
                    <a:pt x="19138" y="11511"/>
                    <a:pt x="19589" y="11067"/>
                    <a:pt x="20071" y="10662"/>
                  </a:cubicBezTo>
                  <a:cubicBezTo>
                    <a:pt x="20500" y="10297"/>
                    <a:pt x="20972" y="9983"/>
                    <a:pt x="21408" y="9625"/>
                  </a:cubicBezTo>
                  <a:cubicBezTo>
                    <a:pt x="21477" y="9567"/>
                    <a:pt x="21457" y="9398"/>
                    <a:pt x="21498" y="9166"/>
                  </a:cubicBezTo>
                  <a:lnTo>
                    <a:pt x="21498" y="9166"/>
                  </a:lnTo>
                  <a:cubicBezTo>
                    <a:pt x="20598" y="9955"/>
                    <a:pt x="19805" y="10649"/>
                    <a:pt x="19015" y="11347"/>
                  </a:cubicBezTo>
                  <a:cubicBezTo>
                    <a:pt x="18651" y="11671"/>
                    <a:pt x="18490" y="11791"/>
                    <a:pt x="18214" y="11791"/>
                  </a:cubicBezTo>
                  <a:cubicBezTo>
                    <a:pt x="18080" y="11791"/>
                    <a:pt x="17918" y="11763"/>
                    <a:pt x="17692" y="11715"/>
                  </a:cubicBezTo>
                  <a:cubicBezTo>
                    <a:pt x="18710" y="10582"/>
                    <a:pt x="19701" y="9480"/>
                    <a:pt x="20691" y="8378"/>
                  </a:cubicBezTo>
                  <a:lnTo>
                    <a:pt x="20691" y="8378"/>
                  </a:lnTo>
                  <a:cubicBezTo>
                    <a:pt x="19431" y="9140"/>
                    <a:pt x="18703" y="10429"/>
                    <a:pt x="17594" y="11533"/>
                  </a:cubicBezTo>
                  <a:cubicBezTo>
                    <a:pt x="17599" y="11057"/>
                    <a:pt x="17482" y="10650"/>
                    <a:pt x="17629" y="10396"/>
                  </a:cubicBezTo>
                  <a:cubicBezTo>
                    <a:pt x="18285" y="9240"/>
                    <a:pt x="19017" y="8127"/>
                    <a:pt x="19721" y="6999"/>
                  </a:cubicBezTo>
                  <a:cubicBezTo>
                    <a:pt x="19801" y="6873"/>
                    <a:pt x="19885" y="6746"/>
                    <a:pt x="19966" y="6620"/>
                  </a:cubicBezTo>
                  <a:lnTo>
                    <a:pt x="19816" y="6509"/>
                  </a:lnTo>
                  <a:cubicBezTo>
                    <a:pt x="19556" y="6891"/>
                    <a:pt x="19298" y="7274"/>
                    <a:pt x="19039" y="7659"/>
                  </a:cubicBezTo>
                  <a:cubicBezTo>
                    <a:pt x="18746" y="8095"/>
                    <a:pt x="18445" y="8532"/>
                    <a:pt x="18166" y="8974"/>
                  </a:cubicBezTo>
                  <a:cubicBezTo>
                    <a:pt x="17887" y="9415"/>
                    <a:pt x="17629" y="9872"/>
                    <a:pt x="17296" y="10429"/>
                  </a:cubicBezTo>
                  <a:cubicBezTo>
                    <a:pt x="17157" y="10097"/>
                    <a:pt x="16915" y="9797"/>
                    <a:pt x="16988" y="9641"/>
                  </a:cubicBezTo>
                  <a:cubicBezTo>
                    <a:pt x="17508" y="8499"/>
                    <a:pt x="18095" y="7386"/>
                    <a:pt x="18651" y="6258"/>
                  </a:cubicBezTo>
                  <a:cubicBezTo>
                    <a:pt x="18703" y="6154"/>
                    <a:pt x="18683" y="6011"/>
                    <a:pt x="18697" y="5886"/>
                  </a:cubicBezTo>
                  <a:lnTo>
                    <a:pt x="18575" y="5877"/>
                  </a:lnTo>
                  <a:lnTo>
                    <a:pt x="16692" y="9597"/>
                  </a:lnTo>
                  <a:cubicBezTo>
                    <a:pt x="16534" y="9247"/>
                    <a:pt x="16051" y="9223"/>
                    <a:pt x="16237" y="8755"/>
                  </a:cubicBezTo>
                  <a:cubicBezTo>
                    <a:pt x="16696" y="7601"/>
                    <a:pt x="17133" y="6438"/>
                    <a:pt x="17571" y="5277"/>
                  </a:cubicBezTo>
                  <a:cubicBezTo>
                    <a:pt x="17607" y="5184"/>
                    <a:pt x="17577" y="5067"/>
                    <a:pt x="17579" y="4963"/>
                  </a:cubicBezTo>
                  <a:lnTo>
                    <a:pt x="17452" y="4937"/>
                  </a:lnTo>
                  <a:lnTo>
                    <a:pt x="15949" y="8855"/>
                  </a:lnTo>
                  <a:lnTo>
                    <a:pt x="15291" y="8593"/>
                  </a:lnTo>
                  <a:cubicBezTo>
                    <a:pt x="15522" y="7226"/>
                    <a:pt x="15758" y="5875"/>
                    <a:pt x="15970" y="4520"/>
                  </a:cubicBezTo>
                  <a:cubicBezTo>
                    <a:pt x="15988" y="4396"/>
                    <a:pt x="15862" y="4247"/>
                    <a:pt x="15793" y="4093"/>
                  </a:cubicBezTo>
                  <a:cubicBezTo>
                    <a:pt x="15559" y="5650"/>
                    <a:pt x="15336" y="7124"/>
                    <a:pt x="15111" y="8625"/>
                  </a:cubicBezTo>
                  <a:lnTo>
                    <a:pt x="14526" y="8489"/>
                  </a:lnTo>
                  <a:cubicBezTo>
                    <a:pt x="14557" y="7213"/>
                    <a:pt x="14678" y="5968"/>
                    <a:pt x="14619" y="4717"/>
                  </a:cubicBezTo>
                  <a:lnTo>
                    <a:pt x="14619" y="4717"/>
                  </a:lnTo>
                  <a:cubicBezTo>
                    <a:pt x="14526" y="4764"/>
                    <a:pt x="14496" y="4814"/>
                    <a:pt x="14492" y="4864"/>
                  </a:cubicBezTo>
                  <a:cubicBezTo>
                    <a:pt x="14420" y="5947"/>
                    <a:pt x="14331" y="7029"/>
                    <a:pt x="14290" y="8112"/>
                  </a:cubicBezTo>
                  <a:cubicBezTo>
                    <a:pt x="14276" y="8480"/>
                    <a:pt x="14131" y="8585"/>
                    <a:pt x="13862" y="8585"/>
                  </a:cubicBezTo>
                  <a:cubicBezTo>
                    <a:pt x="13806" y="8585"/>
                    <a:pt x="13745" y="8581"/>
                    <a:pt x="13679" y="8573"/>
                  </a:cubicBezTo>
                  <a:cubicBezTo>
                    <a:pt x="13381" y="7233"/>
                    <a:pt x="13090" y="5907"/>
                    <a:pt x="12787" y="4585"/>
                  </a:cubicBezTo>
                  <a:cubicBezTo>
                    <a:pt x="12772" y="4520"/>
                    <a:pt x="12655" y="4480"/>
                    <a:pt x="12584" y="4427"/>
                  </a:cubicBezTo>
                  <a:cubicBezTo>
                    <a:pt x="12560" y="4515"/>
                    <a:pt x="12499" y="4610"/>
                    <a:pt x="12517" y="4686"/>
                  </a:cubicBezTo>
                  <a:cubicBezTo>
                    <a:pt x="12803" y="5832"/>
                    <a:pt x="13108" y="6977"/>
                    <a:pt x="13391" y="8125"/>
                  </a:cubicBezTo>
                  <a:cubicBezTo>
                    <a:pt x="13528" y="8686"/>
                    <a:pt x="13511" y="8692"/>
                    <a:pt x="12881" y="8930"/>
                  </a:cubicBezTo>
                  <a:cubicBezTo>
                    <a:pt x="12673" y="8322"/>
                    <a:pt x="12467" y="7716"/>
                    <a:pt x="12255" y="7107"/>
                  </a:cubicBezTo>
                  <a:cubicBezTo>
                    <a:pt x="12043" y="6499"/>
                    <a:pt x="11824" y="5892"/>
                    <a:pt x="11609" y="5284"/>
                  </a:cubicBezTo>
                  <a:lnTo>
                    <a:pt x="11469" y="5310"/>
                  </a:lnTo>
                  <a:cubicBezTo>
                    <a:pt x="11479" y="5425"/>
                    <a:pt x="11465" y="5548"/>
                    <a:pt x="11503" y="5654"/>
                  </a:cubicBezTo>
                  <a:cubicBezTo>
                    <a:pt x="11843" y="6633"/>
                    <a:pt x="12203" y="7605"/>
                    <a:pt x="12534" y="8586"/>
                  </a:cubicBezTo>
                  <a:cubicBezTo>
                    <a:pt x="12716" y="9127"/>
                    <a:pt x="12651" y="9229"/>
                    <a:pt x="12075" y="9524"/>
                  </a:cubicBezTo>
                  <a:cubicBezTo>
                    <a:pt x="11623" y="8396"/>
                    <a:pt x="11177" y="7269"/>
                    <a:pt x="10717" y="6148"/>
                  </a:cubicBezTo>
                  <a:cubicBezTo>
                    <a:pt x="10676" y="6046"/>
                    <a:pt x="10540" y="5983"/>
                    <a:pt x="10447" y="5903"/>
                  </a:cubicBezTo>
                  <a:lnTo>
                    <a:pt x="10367" y="5996"/>
                  </a:lnTo>
                  <a:cubicBezTo>
                    <a:pt x="10497" y="6250"/>
                    <a:pt x="10648" y="6499"/>
                    <a:pt x="10756" y="6765"/>
                  </a:cubicBezTo>
                  <a:cubicBezTo>
                    <a:pt x="11105" y="7616"/>
                    <a:pt x="11408" y="8489"/>
                    <a:pt x="11794" y="9326"/>
                  </a:cubicBezTo>
                  <a:cubicBezTo>
                    <a:pt x="11999" y="9768"/>
                    <a:pt x="11863" y="10048"/>
                    <a:pt x="11581" y="10375"/>
                  </a:cubicBezTo>
                  <a:cubicBezTo>
                    <a:pt x="11090" y="9420"/>
                    <a:pt x="10579" y="8514"/>
                    <a:pt x="10156" y="7566"/>
                  </a:cubicBezTo>
                  <a:cubicBezTo>
                    <a:pt x="9953" y="7112"/>
                    <a:pt x="9821" y="6587"/>
                    <a:pt x="9817" y="6091"/>
                  </a:cubicBezTo>
                  <a:cubicBezTo>
                    <a:pt x="9808" y="5034"/>
                    <a:pt x="10473" y="4408"/>
                    <a:pt x="11462" y="4408"/>
                  </a:cubicBezTo>
                  <a:cubicBezTo>
                    <a:pt x="11513" y="4408"/>
                    <a:pt x="11565" y="4409"/>
                    <a:pt x="11618" y="4413"/>
                  </a:cubicBezTo>
                  <a:cubicBezTo>
                    <a:pt x="11619" y="4413"/>
                    <a:pt x="11621" y="4413"/>
                    <a:pt x="11623" y="4413"/>
                  </a:cubicBezTo>
                  <a:cubicBezTo>
                    <a:pt x="11696" y="4413"/>
                    <a:pt x="11830" y="4331"/>
                    <a:pt x="11839" y="4273"/>
                  </a:cubicBezTo>
                  <a:cubicBezTo>
                    <a:pt x="11973" y="3433"/>
                    <a:pt x="12690" y="3296"/>
                    <a:pt x="13312" y="3088"/>
                  </a:cubicBezTo>
                  <a:cubicBezTo>
                    <a:pt x="13330" y="3082"/>
                    <a:pt x="13348" y="3079"/>
                    <a:pt x="13367" y="3079"/>
                  </a:cubicBezTo>
                  <a:cubicBezTo>
                    <a:pt x="13519" y="3079"/>
                    <a:pt x="13730" y="3246"/>
                    <a:pt x="13900" y="3335"/>
                  </a:cubicBezTo>
                  <a:cubicBezTo>
                    <a:pt x="13980" y="3376"/>
                    <a:pt x="14035" y="3458"/>
                    <a:pt x="14167" y="3582"/>
                  </a:cubicBezTo>
                  <a:cubicBezTo>
                    <a:pt x="14458" y="2431"/>
                    <a:pt x="15217" y="1825"/>
                    <a:pt x="16246" y="1825"/>
                  </a:cubicBezTo>
                  <a:close/>
                  <a:moveTo>
                    <a:pt x="8454" y="6548"/>
                  </a:moveTo>
                  <a:cubicBezTo>
                    <a:pt x="8572" y="6548"/>
                    <a:pt x="8695" y="6580"/>
                    <a:pt x="8818" y="6637"/>
                  </a:cubicBezTo>
                  <a:cubicBezTo>
                    <a:pt x="9115" y="6774"/>
                    <a:pt x="9444" y="6979"/>
                    <a:pt x="9606" y="7246"/>
                  </a:cubicBezTo>
                  <a:cubicBezTo>
                    <a:pt x="10241" y="8289"/>
                    <a:pt x="10815" y="9368"/>
                    <a:pt x="11460" y="10520"/>
                  </a:cubicBezTo>
                  <a:cubicBezTo>
                    <a:pt x="11191" y="10493"/>
                    <a:pt x="10992" y="10435"/>
                    <a:pt x="10828" y="10435"/>
                  </a:cubicBezTo>
                  <a:cubicBezTo>
                    <a:pt x="10779" y="10435"/>
                    <a:pt x="10733" y="10441"/>
                    <a:pt x="10689" y="10453"/>
                  </a:cubicBezTo>
                  <a:cubicBezTo>
                    <a:pt x="10607" y="10478"/>
                    <a:pt x="10534" y="10489"/>
                    <a:pt x="10466" y="10489"/>
                  </a:cubicBezTo>
                  <a:cubicBezTo>
                    <a:pt x="10238" y="10489"/>
                    <a:pt x="10085" y="10356"/>
                    <a:pt x="9959" y="10145"/>
                  </a:cubicBezTo>
                  <a:cubicBezTo>
                    <a:pt x="9570" y="9491"/>
                    <a:pt x="9197" y="8828"/>
                    <a:pt x="8807" y="8177"/>
                  </a:cubicBezTo>
                  <a:cubicBezTo>
                    <a:pt x="8751" y="8088"/>
                    <a:pt x="8630" y="8040"/>
                    <a:pt x="8541" y="7971"/>
                  </a:cubicBezTo>
                  <a:cubicBezTo>
                    <a:pt x="8520" y="8004"/>
                    <a:pt x="8502" y="8038"/>
                    <a:pt x="8481" y="8073"/>
                  </a:cubicBezTo>
                  <a:cubicBezTo>
                    <a:pt x="8961" y="8904"/>
                    <a:pt x="9438" y="9732"/>
                    <a:pt x="9914" y="10559"/>
                  </a:cubicBezTo>
                  <a:cubicBezTo>
                    <a:pt x="9744" y="10700"/>
                    <a:pt x="9587" y="10768"/>
                    <a:pt x="9438" y="10768"/>
                  </a:cubicBezTo>
                  <a:cubicBezTo>
                    <a:pt x="9250" y="10768"/>
                    <a:pt x="9076" y="10660"/>
                    <a:pt x="8905" y="10455"/>
                  </a:cubicBezTo>
                  <a:cubicBezTo>
                    <a:pt x="8641" y="10141"/>
                    <a:pt x="8331" y="9866"/>
                    <a:pt x="8065" y="9554"/>
                  </a:cubicBezTo>
                  <a:cubicBezTo>
                    <a:pt x="7532" y="8928"/>
                    <a:pt x="7021" y="8287"/>
                    <a:pt x="6491" y="7657"/>
                  </a:cubicBezTo>
                  <a:cubicBezTo>
                    <a:pt x="6395" y="7542"/>
                    <a:pt x="6257" y="7460"/>
                    <a:pt x="6140" y="7361"/>
                  </a:cubicBezTo>
                  <a:lnTo>
                    <a:pt x="6079" y="7440"/>
                  </a:lnTo>
                  <a:lnTo>
                    <a:pt x="9059" y="11050"/>
                  </a:lnTo>
                  <a:cubicBezTo>
                    <a:pt x="8902" y="11055"/>
                    <a:pt x="8731" y="11098"/>
                    <a:pt x="8598" y="11098"/>
                  </a:cubicBezTo>
                  <a:cubicBezTo>
                    <a:pt x="8531" y="11098"/>
                    <a:pt x="8473" y="11087"/>
                    <a:pt x="8431" y="11055"/>
                  </a:cubicBezTo>
                  <a:cubicBezTo>
                    <a:pt x="7588" y="10424"/>
                    <a:pt x="6776" y="9749"/>
                    <a:pt x="5947" y="9095"/>
                  </a:cubicBezTo>
                  <a:cubicBezTo>
                    <a:pt x="5867" y="9034"/>
                    <a:pt x="5741" y="9028"/>
                    <a:pt x="5635" y="8997"/>
                  </a:cubicBezTo>
                  <a:lnTo>
                    <a:pt x="5635" y="8997"/>
                  </a:lnTo>
                  <a:cubicBezTo>
                    <a:pt x="5689" y="9103"/>
                    <a:pt x="5716" y="9240"/>
                    <a:pt x="5800" y="9307"/>
                  </a:cubicBezTo>
                  <a:cubicBezTo>
                    <a:pt x="6177" y="9610"/>
                    <a:pt x="6575" y="9887"/>
                    <a:pt x="6954" y="10186"/>
                  </a:cubicBezTo>
                  <a:cubicBezTo>
                    <a:pt x="7430" y="10563"/>
                    <a:pt x="7892" y="10953"/>
                    <a:pt x="8318" y="11301"/>
                  </a:cubicBezTo>
                  <a:lnTo>
                    <a:pt x="7809" y="11888"/>
                  </a:lnTo>
                  <a:lnTo>
                    <a:pt x="4375" y="10255"/>
                  </a:lnTo>
                  <a:lnTo>
                    <a:pt x="4250" y="10479"/>
                  </a:lnTo>
                  <a:cubicBezTo>
                    <a:pt x="5462" y="10879"/>
                    <a:pt x="6521" y="11544"/>
                    <a:pt x="7664" y="12098"/>
                  </a:cubicBezTo>
                  <a:cubicBezTo>
                    <a:pt x="7573" y="12312"/>
                    <a:pt x="7500" y="12482"/>
                    <a:pt x="7407" y="12702"/>
                  </a:cubicBezTo>
                  <a:lnTo>
                    <a:pt x="4001" y="11184"/>
                  </a:lnTo>
                  <a:cubicBezTo>
                    <a:pt x="3983" y="11228"/>
                    <a:pt x="3966" y="11271"/>
                    <a:pt x="3947" y="11314"/>
                  </a:cubicBezTo>
                  <a:cubicBezTo>
                    <a:pt x="4934" y="11780"/>
                    <a:pt x="5913" y="12265"/>
                    <a:pt x="6911" y="12702"/>
                  </a:cubicBezTo>
                  <a:cubicBezTo>
                    <a:pt x="7300" y="12873"/>
                    <a:pt x="7471" y="13044"/>
                    <a:pt x="7190" y="13438"/>
                  </a:cubicBezTo>
                  <a:lnTo>
                    <a:pt x="3966" y="12728"/>
                  </a:lnTo>
                  <a:cubicBezTo>
                    <a:pt x="3953" y="12782"/>
                    <a:pt x="3940" y="12834"/>
                    <a:pt x="3927" y="12888"/>
                  </a:cubicBezTo>
                  <a:cubicBezTo>
                    <a:pt x="4040" y="12928"/>
                    <a:pt x="4152" y="12979"/>
                    <a:pt x="4267" y="13006"/>
                  </a:cubicBezTo>
                  <a:cubicBezTo>
                    <a:pt x="5120" y="13211"/>
                    <a:pt x="5969" y="13447"/>
                    <a:pt x="6831" y="13601"/>
                  </a:cubicBezTo>
                  <a:cubicBezTo>
                    <a:pt x="7283" y="13681"/>
                    <a:pt x="7298" y="13882"/>
                    <a:pt x="7177" y="14279"/>
                  </a:cubicBezTo>
                  <a:cubicBezTo>
                    <a:pt x="6770" y="14214"/>
                    <a:pt x="6370" y="14146"/>
                    <a:pt x="5969" y="14090"/>
                  </a:cubicBezTo>
                  <a:cubicBezTo>
                    <a:pt x="5577" y="14036"/>
                    <a:pt x="5187" y="13995"/>
                    <a:pt x="4795" y="13949"/>
                  </a:cubicBezTo>
                  <a:lnTo>
                    <a:pt x="4774" y="14108"/>
                  </a:lnTo>
                  <a:lnTo>
                    <a:pt x="7313" y="14547"/>
                  </a:lnTo>
                  <a:lnTo>
                    <a:pt x="7552" y="15043"/>
                  </a:lnTo>
                  <a:lnTo>
                    <a:pt x="6114" y="15338"/>
                  </a:lnTo>
                  <a:lnTo>
                    <a:pt x="6144" y="15509"/>
                  </a:lnTo>
                  <a:lnTo>
                    <a:pt x="7783" y="15286"/>
                  </a:lnTo>
                  <a:cubicBezTo>
                    <a:pt x="7887" y="15454"/>
                    <a:pt x="7998" y="15636"/>
                    <a:pt x="8160" y="15898"/>
                  </a:cubicBezTo>
                  <a:cubicBezTo>
                    <a:pt x="7944" y="15918"/>
                    <a:pt x="7770" y="15963"/>
                    <a:pt x="7617" y="15963"/>
                  </a:cubicBezTo>
                  <a:cubicBezTo>
                    <a:pt x="7573" y="15963"/>
                    <a:pt x="7530" y="15959"/>
                    <a:pt x="7489" y="15950"/>
                  </a:cubicBezTo>
                  <a:cubicBezTo>
                    <a:pt x="6837" y="15803"/>
                    <a:pt x="6172" y="15671"/>
                    <a:pt x="5547" y="15437"/>
                  </a:cubicBezTo>
                  <a:cubicBezTo>
                    <a:pt x="4260" y="14954"/>
                    <a:pt x="3217" y="14155"/>
                    <a:pt x="2628" y="12863"/>
                  </a:cubicBezTo>
                  <a:cubicBezTo>
                    <a:pt x="2206" y="11934"/>
                    <a:pt x="2299" y="11449"/>
                    <a:pt x="3020" y="10749"/>
                  </a:cubicBezTo>
                  <a:cubicBezTo>
                    <a:pt x="3037" y="10734"/>
                    <a:pt x="3030" y="10693"/>
                    <a:pt x="3035" y="10645"/>
                  </a:cubicBezTo>
                  <a:cubicBezTo>
                    <a:pt x="2520" y="10258"/>
                    <a:pt x="2377" y="9732"/>
                    <a:pt x="2617" y="9140"/>
                  </a:cubicBezTo>
                  <a:cubicBezTo>
                    <a:pt x="3010" y="8168"/>
                    <a:pt x="3658" y="7693"/>
                    <a:pt x="4519" y="7693"/>
                  </a:cubicBezTo>
                  <a:cubicBezTo>
                    <a:pt x="4791" y="7693"/>
                    <a:pt x="5083" y="7740"/>
                    <a:pt x="5395" y="7833"/>
                  </a:cubicBezTo>
                  <a:cubicBezTo>
                    <a:pt x="5561" y="7031"/>
                    <a:pt x="6028" y="6622"/>
                    <a:pt x="6714" y="6622"/>
                  </a:cubicBezTo>
                  <a:cubicBezTo>
                    <a:pt x="7058" y="6622"/>
                    <a:pt x="7456" y="6725"/>
                    <a:pt x="7900" y="6932"/>
                  </a:cubicBezTo>
                  <a:cubicBezTo>
                    <a:pt x="8030" y="6661"/>
                    <a:pt x="8231" y="6548"/>
                    <a:pt x="8454" y="6548"/>
                  </a:cubicBezTo>
                  <a:close/>
                  <a:moveTo>
                    <a:pt x="12737" y="14506"/>
                  </a:moveTo>
                  <a:cubicBezTo>
                    <a:pt x="14774" y="14506"/>
                    <a:pt x="17306" y="15221"/>
                    <a:pt x="18095" y="16175"/>
                  </a:cubicBezTo>
                  <a:cubicBezTo>
                    <a:pt x="15950" y="15257"/>
                    <a:pt x="13757" y="14897"/>
                    <a:pt x="11454" y="14897"/>
                  </a:cubicBezTo>
                  <a:cubicBezTo>
                    <a:pt x="11174" y="14897"/>
                    <a:pt x="10892" y="14903"/>
                    <a:pt x="10609" y="14913"/>
                  </a:cubicBezTo>
                  <a:cubicBezTo>
                    <a:pt x="11124" y="14630"/>
                    <a:pt x="11888" y="14506"/>
                    <a:pt x="12737" y="14506"/>
                  </a:cubicBezTo>
                  <a:close/>
                  <a:moveTo>
                    <a:pt x="14545" y="8837"/>
                  </a:moveTo>
                  <a:cubicBezTo>
                    <a:pt x="16134" y="8837"/>
                    <a:pt x="17426" y="10228"/>
                    <a:pt x="17281" y="11808"/>
                  </a:cubicBezTo>
                  <a:cubicBezTo>
                    <a:pt x="17259" y="12057"/>
                    <a:pt x="17360" y="12085"/>
                    <a:pt x="17584" y="12100"/>
                  </a:cubicBezTo>
                  <a:cubicBezTo>
                    <a:pt x="17924" y="12120"/>
                    <a:pt x="18322" y="12122"/>
                    <a:pt x="18588" y="12295"/>
                  </a:cubicBezTo>
                  <a:cubicBezTo>
                    <a:pt x="20069" y="13261"/>
                    <a:pt x="20230" y="14861"/>
                    <a:pt x="19123" y="16347"/>
                  </a:cubicBezTo>
                  <a:cubicBezTo>
                    <a:pt x="19621" y="13982"/>
                    <a:pt x="18710" y="12362"/>
                    <a:pt x="16841" y="12185"/>
                  </a:cubicBezTo>
                  <a:cubicBezTo>
                    <a:pt x="16613" y="10481"/>
                    <a:pt x="16055" y="9913"/>
                    <a:pt x="14336" y="9651"/>
                  </a:cubicBezTo>
                  <a:cubicBezTo>
                    <a:pt x="14241" y="9636"/>
                    <a:pt x="14146" y="9629"/>
                    <a:pt x="14050" y="9629"/>
                  </a:cubicBezTo>
                  <a:cubicBezTo>
                    <a:pt x="13103" y="9629"/>
                    <a:pt x="12180" y="10326"/>
                    <a:pt x="11815" y="11225"/>
                  </a:cubicBezTo>
                  <a:cubicBezTo>
                    <a:pt x="11656" y="11238"/>
                    <a:pt x="11495" y="11239"/>
                    <a:pt x="11335" y="11239"/>
                  </a:cubicBezTo>
                  <a:cubicBezTo>
                    <a:pt x="11299" y="11239"/>
                    <a:pt x="11262" y="11239"/>
                    <a:pt x="11226" y="11239"/>
                  </a:cubicBezTo>
                  <a:cubicBezTo>
                    <a:pt x="10868" y="11239"/>
                    <a:pt x="10526" y="11245"/>
                    <a:pt x="10247" y="11382"/>
                  </a:cubicBezTo>
                  <a:cubicBezTo>
                    <a:pt x="9041" y="11977"/>
                    <a:pt x="8240" y="12969"/>
                    <a:pt x="7915" y="14300"/>
                  </a:cubicBezTo>
                  <a:cubicBezTo>
                    <a:pt x="7866" y="14500"/>
                    <a:pt x="7903" y="14722"/>
                    <a:pt x="7900" y="14959"/>
                  </a:cubicBezTo>
                  <a:cubicBezTo>
                    <a:pt x="7186" y="14341"/>
                    <a:pt x="7517" y="12966"/>
                    <a:pt x="7961" y="12232"/>
                  </a:cubicBezTo>
                  <a:cubicBezTo>
                    <a:pt x="8340" y="11605"/>
                    <a:pt x="8957" y="11249"/>
                    <a:pt x="9637" y="11026"/>
                  </a:cubicBezTo>
                  <a:cubicBezTo>
                    <a:pt x="10015" y="10901"/>
                    <a:pt x="10396" y="10750"/>
                    <a:pt x="10769" y="10750"/>
                  </a:cubicBezTo>
                  <a:cubicBezTo>
                    <a:pt x="11048" y="10750"/>
                    <a:pt x="11323" y="10835"/>
                    <a:pt x="11588" y="11078"/>
                  </a:cubicBezTo>
                  <a:cubicBezTo>
                    <a:pt x="11649" y="11007"/>
                    <a:pt x="11675" y="10989"/>
                    <a:pt x="11687" y="10964"/>
                  </a:cubicBezTo>
                  <a:cubicBezTo>
                    <a:pt x="11735" y="10858"/>
                    <a:pt x="11776" y="10749"/>
                    <a:pt x="11826" y="10641"/>
                  </a:cubicBezTo>
                  <a:cubicBezTo>
                    <a:pt x="12344" y="9517"/>
                    <a:pt x="13201" y="8878"/>
                    <a:pt x="14461" y="8839"/>
                  </a:cubicBezTo>
                  <a:cubicBezTo>
                    <a:pt x="14489" y="8838"/>
                    <a:pt x="14517" y="8837"/>
                    <a:pt x="14545" y="8837"/>
                  </a:cubicBezTo>
                  <a:close/>
                  <a:moveTo>
                    <a:pt x="14230" y="9931"/>
                  </a:moveTo>
                  <a:cubicBezTo>
                    <a:pt x="15218" y="9931"/>
                    <a:pt x="16213" y="10471"/>
                    <a:pt x="16406" y="11373"/>
                  </a:cubicBezTo>
                  <a:cubicBezTo>
                    <a:pt x="16468" y="11657"/>
                    <a:pt x="16508" y="11947"/>
                    <a:pt x="16527" y="12241"/>
                  </a:cubicBezTo>
                  <a:cubicBezTo>
                    <a:pt x="16542" y="12484"/>
                    <a:pt x="16620" y="12542"/>
                    <a:pt x="16878" y="12542"/>
                  </a:cubicBezTo>
                  <a:cubicBezTo>
                    <a:pt x="17187" y="12542"/>
                    <a:pt x="17517" y="12609"/>
                    <a:pt x="17794" y="12739"/>
                  </a:cubicBezTo>
                  <a:cubicBezTo>
                    <a:pt x="18448" y="13047"/>
                    <a:pt x="18798" y="13638"/>
                    <a:pt x="18982" y="14302"/>
                  </a:cubicBezTo>
                  <a:cubicBezTo>
                    <a:pt x="19180" y="15019"/>
                    <a:pt x="19184" y="15734"/>
                    <a:pt x="18669" y="16420"/>
                  </a:cubicBezTo>
                  <a:cubicBezTo>
                    <a:pt x="18103" y="15565"/>
                    <a:pt x="17261" y="15207"/>
                    <a:pt x="16397" y="14866"/>
                  </a:cubicBezTo>
                  <a:cubicBezTo>
                    <a:pt x="15447" y="14489"/>
                    <a:pt x="14452" y="14337"/>
                    <a:pt x="13448" y="14263"/>
                  </a:cubicBezTo>
                  <a:cubicBezTo>
                    <a:pt x="13160" y="14241"/>
                    <a:pt x="12872" y="14226"/>
                    <a:pt x="12584" y="14226"/>
                  </a:cubicBezTo>
                  <a:cubicBezTo>
                    <a:pt x="11879" y="14226"/>
                    <a:pt x="11179" y="14314"/>
                    <a:pt x="10501" y="14595"/>
                  </a:cubicBezTo>
                  <a:lnTo>
                    <a:pt x="10499" y="14595"/>
                  </a:lnTo>
                  <a:cubicBezTo>
                    <a:pt x="9802" y="14885"/>
                    <a:pt x="9087" y="15128"/>
                    <a:pt x="8342" y="15407"/>
                  </a:cubicBezTo>
                  <a:cubicBezTo>
                    <a:pt x="8125" y="14696"/>
                    <a:pt x="8162" y="14114"/>
                    <a:pt x="8491" y="13568"/>
                  </a:cubicBezTo>
                  <a:cubicBezTo>
                    <a:pt x="8663" y="13280"/>
                    <a:pt x="8836" y="12984"/>
                    <a:pt x="9052" y="12728"/>
                  </a:cubicBezTo>
                  <a:cubicBezTo>
                    <a:pt x="9563" y="12121"/>
                    <a:pt x="10104" y="11543"/>
                    <a:pt x="10936" y="11543"/>
                  </a:cubicBezTo>
                  <a:cubicBezTo>
                    <a:pt x="11041" y="11543"/>
                    <a:pt x="11151" y="11552"/>
                    <a:pt x="11267" y="11572"/>
                  </a:cubicBezTo>
                  <a:cubicBezTo>
                    <a:pt x="11506" y="11613"/>
                    <a:pt x="11739" y="11693"/>
                    <a:pt x="12017" y="11767"/>
                  </a:cubicBezTo>
                  <a:cubicBezTo>
                    <a:pt x="12099" y="11161"/>
                    <a:pt x="12382" y="10708"/>
                    <a:pt x="12874" y="10346"/>
                  </a:cubicBezTo>
                  <a:cubicBezTo>
                    <a:pt x="13259" y="10062"/>
                    <a:pt x="13744" y="9931"/>
                    <a:pt x="14230" y="9931"/>
                  </a:cubicBezTo>
                  <a:close/>
                  <a:moveTo>
                    <a:pt x="23991" y="15511"/>
                  </a:moveTo>
                  <a:lnTo>
                    <a:pt x="23991" y="15511"/>
                  </a:lnTo>
                  <a:cubicBezTo>
                    <a:pt x="22773" y="16134"/>
                    <a:pt x="21494" y="16486"/>
                    <a:pt x="20134" y="16486"/>
                  </a:cubicBezTo>
                  <a:cubicBezTo>
                    <a:pt x="19903" y="16486"/>
                    <a:pt x="19669" y="16476"/>
                    <a:pt x="19433" y="16455"/>
                  </a:cubicBezTo>
                  <a:cubicBezTo>
                    <a:pt x="20877" y="15796"/>
                    <a:pt x="22434" y="15660"/>
                    <a:pt x="23991" y="15511"/>
                  </a:cubicBezTo>
                  <a:close/>
                  <a:moveTo>
                    <a:pt x="11783" y="15202"/>
                  </a:moveTo>
                  <a:cubicBezTo>
                    <a:pt x="14120" y="15202"/>
                    <a:pt x="16961" y="15733"/>
                    <a:pt x="18276" y="16593"/>
                  </a:cubicBezTo>
                  <a:cubicBezTo>
                    <a:pt x="18147" y="16570"/>
                    <a:pt x="18077" y="16569"/>
                    <a:pt x="18014" y="16546"/>
                  </a:cubicBezTo>
                  <a:cubicBezTo>
                    <a:pt x="17300" y="16278"/>
                    <a:pt x="16587" y="16133"/>
                    <a:pt x="15869" y="16133"/>
                  </a:cubicBezTo>
                  <a:cubicBezTo>
                    <a:pt x="15272" y="16133"/>
                    <a:pt x="14672" y="16233"/>
                    <a:pt x="14065" y="16446"/>
                  </a:cubicBezTo>
                  <a:cubicBezTo>
                    <a:pt x="13992" y="16472"/>
                    <a:pt x="13911" y="16482"/>
                    <a:pt x="13827" y="16482"/>
                  </a:cubicBezTo>
                  <a:cubicBezTo>
                    <a:pt x="13631" y="16482"/>
                    <a:pt x="13416" y="16425"/>
                    <a:pt x="13229" y="16373"/>
                  </a:cubicBezTo>
                  <a:cubicBezTo>
                    <a:pt x="12952" y="16295"/>
                    <a:pt x="12699" y="16128"/>
                    <a:pt x="12432" y="16007"/>
                  </a:cubicBezTo>
                  <a:cubicBezTo>
                    <a:pt x="11826" y="15735"/>
                    <a:pt x="11213" y="15534"/>
                    <a:pt x="10560" y="15534"/>
                  </a:cubicBezTo>
                  <a:cubicBezTo>
                    <a:pt x="10365" y="15534"/>
                    <a:pt x="10167" y="15552"/>
                    <a:pt x="9964" y="15591"/>
                  </a:cubicBezTo>
                  <a:cubicBezTo>
                    <a:pt x="9565" y="15669"/>
                    <a:pt x="9150" y="15669"/>
                    <a:pt x="8747" y="15704"/>
                  </a:cubicBezTo>
                  <a:cubicBezTo>
                    <a:pt x="9393" y="15358"/>
                    <a:pt x="10514" y="15202"/>
                    <a:pt x="11783" y="15202"/>
                  </a:cubicBezTo>
                  <a:close/>
                  <a:moveTo>
                    <a:pt x="15921" y="288"/>
                  </a:moveTo>
                  <a:cubicBezTo>
                    <a:pt x="16109" y="288"/>
                    <a:pt x="16298" y="312"/>
                    <a:pt x="16486" y="366"/>
                  </a:cubicBezTo>
                  <a:cubicBezTo>
                    <a:pt x="17612" y="689"/>
                    <a:pt x="18562" y="1269"/>
                    <a:pt x="18855" y="2523"/>
                  </a:cubicBezTo>
                  <a:cubicBezTo>
                    <a:pt x="18926" y="2831"/>
                    <a:pt x="19052" y="2932"/>
                    <a:pt x="19381" y="2939"/>
                  </a:cubicBezTo>
                  <a:cubicBezTo>
                    <a:pt x="20227" y="2958"/>
                    <a:pt x="21117" y="3591"/>
                    <a:pt x="21050" y="4702"/>
                  </a:cubicBezTo>
                  <a:cubicBezTo>
                    <a:pt x="21039" y="4886"/>
                    <a:pt x="21044" y="5074"/>
                    <a:pt x="21040" y="5254"/>
                  </a:cubicBezTo>
                  <a:cubicBezTo>
                    <a:pt x="22033" y="5448"/>
                    <a:pt x="22235" y="5754"/>
                    <a:pt x="22150" y="6810"/>
                  </a:cubicBezTo>
                  <a:cubicBezTo>
                    <a:pt x="22133" y="7030"/>
                    <a:pt x="22235" y="7156"/>
                    <a:pt x="22425" y="7156"/>
                  </a:cubicBezTo>
                  <a:cubicBezTo>
                    <a:pt x="22469" y="7156"/>
                    <a:pt x="22518" y="7149"/>
                    <a:pt x="22572" y="7135"/>
                  </a:cubicBezTo>
                  <a:cubicBezTo>
                    <a:pt x="22787" y="7079"/>
                    <a:pt x="22996" y="7051"/>
                    <a:pt x="23200" y="7051"/>
                  </a:cubicBezTo>
                  <a:cubicBezTo>
                    <a:pt x="23680" y="7051"/>
                    <a:pt x="24130" y="7207"/>
                    <a:pt x="24554" y="7521"/>
                  </a:cubicBezTo>
                  <a:cubicBezTo>
                    <a:pt x="24628" y="7577"/>
                    <a:pt x="24744" y="7600"/>
                    <a:pt x="24850" y="7600"/>
                  </a:cubicBezTo>
                  <a:cubicBezTo>
                    <a:pt x="24883" y="7600"/>
                    <a:pt x="24915" y="7598"/>
                    <a:pt x="24944" y="7594"/>
                  </a:cubicBezTo>
                  <a:cubicBezTo>
                    <a:pt x="24987" y="7587"/>
                    <a:pt x="25031" y="7584"/>
                    <a:pt x="25077" y="7584"/>
                  </a:cubicBezTo>
                  <a:cubicBezTo>
                    <a:pt x="25849" y="7584"/>
                    <a:pt x="27010" y="8490"/>
                    <a:pt x="26715" y="9407"/>
                  </a:cubicBezTo>
                  <a:cubicBezTo>
                    <a:pt x="26680" y="9517"/>
                    <a:pt x="26754" y="9705"/>
                    <a:pt x="26838" y="9799"/>
                  </a:cubicBezTo>
                  <a:cubicBezTo>
                    <a:pt x="27174" y="10180"/>
                    <a:pt x="27358" y="10602"/>
                    <a:pt x="27330" y="11117"/>
                  </a:cubicBezTo>
                  <a:cubicBezTo>
                    <a:pt x="27288" y="11880"/>
                    <a:pt x="26903" y="12468"/>
                    <a:pt x="26390" y="12995"/>
                  </a:cubicBezTo>
                  <a:cubicBezTo>
                    <a:pt x="26310" y="13077"/>
                    <a:pt x="26215" y="13220"/>
                    <a:pt x="26238" y="13307"/>
                  </a:cubicBezTo>
                  <a:cubicBezTo>
                    <a:pt x="26559" y="14515"/>
                    <a:pt x="25929" y="15361"/>
                    <a:pt x="25099" y="16043"/>
                  </a:cubicBezTo>
                  <a:cubicBezTo>
                    <a:pt x="24186" y="16793"/>
                    <a:pt x="23121" y="17180"/>
                    <a:pt x="21957" y="17180"/>
                  </a:cubicBezTo>
                  <a:cubicBezTo>
                    <a:pt x="21789" y="17180"/>
                    <a:pt x="21619" y="17172"/>
                    <a:pt x="21447" y="17156"/>
                  </a:cubicBezTo>
                  <a:cubicBezTo>
                    <a:pt x="20987" y="17113"/>
                    <a:pt x="20535" y="16998"/>
                    <a:pt x="20022" y="16905"/>
                  </a:cubicBezTo>
                  <a:cubicBezTo>
                    <a:pt x="20883" y="16743"/>
                    <a:pt x="21659" y="16613"/>
                    <a:pt x="22427" y="16448"/>
                  </a:cubicBezTo>
                  <a:cubicBezTo>
                    <a:pt x="24391" y="16026"/>
                    <a:pt x="25415" y="15110"/>
                    <a:pt x="25597" y="13036"/>
                  </a:cubicBezTo>
                  <a:cubicBezTo>
                    <a:pt x="25613" y="12843"/>
                    <a:pt x="25782" y="12622"/>
                    <a:pt x="25942" y="12492"/>
                  </a:cubicBezTo>
                  <a:cubicBezTo>
                    <a:pt x="26619" y="11942"/>
                    <a:pt x="26843" y="10662"/>
                    <a:pt x="26368" y="10024"/>
                  </a:cubicBezTo>
                  <a:cubicBezTo>
                    <a:pt x="26254" y="9866"/>
                    <a:pt x="26188" y="9679"/>
                    <a:pt x="26175" y="9485"/>
                  </a:cubicBezTo>
                  <a:cubicBezTo>
                    <a:pt x="26130" y="8703"/>
                    <a:pt x="25703" y="8159"/>
                    <a:pt x="24961" y="8030"/>
                  </a:cubicBezTo>
                  <a:cubicBezTo>
                    <a:pt x="24450" y="7941"/>
                    <a:pt x="23911" y="7962"/>
                    <a:pt x="23501" y="7558"/>
                  </a:cubicBezTo>
                  <a:cubicBezTo>
                    <a:pt x="23445" y="7503"/>
                    <a:pt x="23339" y="7479"/>
                    <a:pt x="23255" y="7477"/>
                  </a:cubicBezTo>
                  <a:cubicBezTo>
                    <a:pt x="22717" y="7462"/>
                    <a:pt x="22176" y="7460"/>
                    <a:pt x="21607" y="7453"/>
                  </a:cubicBezTo>
                  <a:cubicBezTo>
                    <a:pt x="21609" y="7302"/>
                    <a:pt x="21628" y="7066"/>
                    <a:pt x="21611" y="6834"/>
                  </a:cubicBezTo>
                  <a:cubicBezTo>
                    <a:pt x="21572" y="6326"/>
                    <a:pt x="21345" y="5925"/>
                    <a:pt x="20844" y="5762"/>
                  </a:cubicBezTo>
                  <a:cubicBezTo>
                    <a:pt x="20559" y="5669"/>
                    <a:pt x="20489" y="5531"/>
                    <a:pt x="20470" y="5236"/>
                  </a:cubicBezTo>
                  <a:cubicBezTo>
                    <a:pt x="20416" y="4353"/>
                    <a:pt x="19517" y="3491"/>
                    <a:pt x="18647" y="3456"/>
                  </a:cubicBezTo>
                  <a:cubicBezTo>
                    <a:pt x="18363" y="3445"/>
                    <a:pt x="18250" y="3363"/>
                    <a:pt x="18199" y="3062"/>
                  </a:cubicBezTo>
                  <a:cubicBezTo>
                    <a:pt x="18066" y="2259"/>
                    <a:pt x="17073" y="1472"/>
                    <a:pt x="16268" y="1472"/>
                  </a:cubicBezTo>
                  <a:cubicBezTo>
                    <a:pt x="16186" y="1472"/>
                    <a:pt x="16106" y="1480"/>
                    <a:pt x="16029" y="1497"/>
                  </a:cubicBezTo>
                  <a:cubicBezTo>
                    <a:pt x="15197" y="1683"/>
                    <a:pt x="14424" y="2001"/>
                    <a:pt x="14123" y="2895"/>
                  </a:cubicBezTo>
                  <a:cubicBezTo>
                    <a:pt x="13837" y="2866"/>
                    <a:pt x="13583" y="2797"/>
                    <a:pt x="13349" y="2797"/>
                  </a:cubicBezTo>
                  <a:cubicBezTo>
                    <a:pt x="13289" y="2797"/>
                    <a:pt x="13230" y="2802"/>
                    <a:pt x="13173" y="2813"/>
                  </a:cubicBezTo>
                  <a:cubicBezTo>
                    <a:pt x="12549" y="2934"/>
                    <a:pt x="12051" y="3285"/>
                    <a:pt x="11683" y="3822"/>
                  </a:cubicBezTo>
                  <a:cubicBezTo>
                    <a:pt x="11605" y="3935"/>
                    <a:pt x="11428" y="4024"/>
                    <a:pt x="11285" y="4045"/>
                  </a:cubicBezTo>
                  <a:cubicBezTo>
                    <a:pt x="10633" y="4138"/>
                    <a:pt x="10081" y="4396"/>
                    <a:pt x="9847" y="5035"/>
                  </a:cubicBezTo>
                  <a:cubicBezTo>
                    <a:pt x="9658" y="5552"/>
                    <a:pt x="9576" y="6107"/>
                    <a:pt x="9448" y="6635"/>
                  </a:cubicBezTo>
                  <a:cubicBezTo>
                    <a:pt x="9178" y="6392"/>
                    <a:pt x="8862" y="6255"/>
                    <a:pt x="8515" y="6255"/>
                  </a:cubicBezTo>
                  <a:cubicBezTo>
                    <a:pt x="8295" y="6255"/>
                    <a:pt x="8063" y="6310"/>
                    <a:pt x="7822" y="6427"/>
                  </a:cubicBezTo>
                  <a:cubicBezTo>
                    <a:pt x="7798" y="6438"/>
                    <a:pt x="7769" y="6442"/>
                    <a:pt x="7738" y="6442"/>
                  </a:cubicBezTo>
                  <a:cubicBezTo>
                    <a:pt x="7697" y="6442"/>
                    <a:pt x="7653" y="6435"/>
                    <a:pt x="7617" y="6425"/>
                  </a:cubicBezTo>
                  <a:cubicBezTo>
                    <a:pt x="7296" y="6338"/>
                    <a:pt x="7013" y="6292"/>
                    <a:pt x="6759" y="6292"/>
                  </a:cubicBezTo>
                  <a:cubicBezTo>
                    <a:pt x="6044" y="6292"/>
                    <a:pt x="5563" y="6654"/>
                    <a:pt x="5127" y="7473"/>
                  </a:cubicBezTo>
                  <a:cubicBezTo>
                    <a:pt x="4912" y="7411"/>
                    <a:pt x="4706" y="7381"/>
                    <a:pt x="4507" y="7381"/>
                  </a:cubicBezTo>
                  <a:cubicBezTo>
                    <a:pt x="3840" y="7381"/>
                    <a:pt x="3267" y="7715"/>
                    <a:pt x="2795" y="8263"/>
                  </a:cubicBezTo>
                  <a:cubicBezTo>
                    <a:pt x="2149" y="9011"/>
                    <a:pt x="2037" y="9855"/>
                    <a:pt x="2597" y="10704"/>
                  </a:cubicBezTo>
                  <a:cubicBezTo>
                    <a:pt x="2091" y="11377"/>
                    <a:pt x="2004" y="11819"/>
                    <a:pt x="2238" y="12581"/>
                  </a:cubicBezTo>
                  <a:cubicBezTo>
                    <a:pt x="2619" y="13811"/>
                    <a:pt x="3468" y="14666"/>
                    <a:pt x="4551" y="15272"/>
                  </a:cubicBezTo>
                  <a:cubicBezTo>
                    <a:pt x="5178" y="15621"/>
                    <a:pt x="5880" y="15831"/>
                    <a:pt x="6502" y="16084"/>
                  </a:cubicBezTo>
                  <a:cubicBezTo>
                    <a:pt x="6262" y="16168"/>
                    <a:pt x="5920" y="16204"/>
                    <a:pt x="5545" y="16204"/>
                  </a:cubicBezTo>
                  <a:cubicBezTo>
                    <a:pt x="4741" y="16204"/>
                    <a:pt x="3785" y="16040"/>
                    <a:pt x="3342" y="15838"/>
                  </a:cubicBezTo>
                  <a:cubicBezTo>
                    <a:pt x="2113" y="15279"/>
                    <a:pt x="1270" y="14394"/>
                    <a:pt x="1021" y="13012"/>
                  </a:cubicBezTo>
                  <a:cubicBezTo>
                    <a:pt x="844" y="12022"/>
                    <a:pt x="906" y="11111"/>
                    <a:pt x="1701" y="10379"/>
                  </a:cubicBezTo>
                  <a:cubicBezTo>
                    <a:pt x="1759" y="10327"/>
                    <a:pt x="1786" y="10240"/>
                    <a:pt x="1848" y="10139"/>
                  </a:cubicBezTo>
                  <a:cubicBezTo>
                    <a:pt x="1275" y="9861"/>
                    <a:pt x="1000" y="9398"/>
                    <a:pt x="1004" y="8802"/>
                  </a:cubicBezTo>
                  <a:cubicBezTo>
                    <a:pt x="1015" y="7232"/>
                    <a:pt x="2237" y="6469"/>
                    <a:pt x="3403" y="6469"/>
                  </a:cubicBezTo>
                  <a:cubicBezTo>
                    <a:pt x="3770" y="6469"/>
                    <a:pt x="4132" y="6544"/>
                    <a:pt x="4449" y="6694"/>
                  </a:cubicBezTo>
                  <a:cubicBezTo>
                    <a:pt x="4726" y="6826"/>
                    <a:pt x="4889" y="6904"/>
                    <a:pt x="5007" y="6904"/>
                  </a:cubicBezTo>
                  <a:cubicBezTo>
                    <a:pt x="5178" y="6904"/>
                    <a:pt x="5255" y="6741"/>
                    <a:pt x="5445" y="6341"/>
                  </a:cubicBezTo>
                  <a:cubicBezTo>
                    <a:pt x="5737" y="5728"/>
                    <a:pt x="6113" y="5433"/>
                    <a:pt x="6622" y="5433"/>
                  </a:cubicBezTo>
                  <a:cubicBezTo>
                    <a:pt x="6837" y="5433"/>
                    <a:pt x="7075" y="5486"/>
                    <a:pt x="7340" y="5589"/>
                  </a:cubicBezTo>
                  <a:cubicBezTo>
                    <a:pt x="7429" y="5623"/>
                    <a:pt x="7563" y="5674"/>
                    <a:pt x="7642" y="5674"/>
                  </a:cubicBezTo>
                  <a:cubicBezTo>
                    <a:pt x="7667" y="5674"/>
                    <a:pt x="7686" y="5669"/>
                    <a:pt x="7697" y="5658"/>
                  </a:cubicBezTo>
                  <a:cubicBezTo>
                    <a:pt x="7893" y="5464"/>
                    <a:pt x="8097" y="5400"/>
                    <a:pt x="8296" y="5400"/>
                  </a:cubicBezTo>
                  <a:cubicBezTo>
                    <a:pt x="8504" y="5400"/>
                    <a:pt x="8706" y="5469"/>
                    <a:pt x="8890" y="5529"/>
                  </a:cubicBezTo>
                  <a:cubicBezTo>
                    <a:pt x="9150" y="4961"/>
                    <a:pt x="9308" y="4346"/>
                    <a:pt x="9671" y="3892"/>
                  </a:cubicBezTo>
                  <a:cubicBezTo>
                    <a:pt x="9950" y="3542"/>
                    <a:pt x="10337" y="3329"/>
                    <a:pt x="10773" y="3329"/>
                  </a:cubicBezTo>
                  <a:cubicBezTo>
                    <a:pt x="10962" y="3329"/>
                    <a:pt x="11160" y="3369"/>
                    <a:pt x="11363" y="3456"/>
                  </a:cubicBezTo>
                  <a:cubicBezTo>
                    <a:pt x="11760" y="2455"/>
                    <a:pt x="12258" y="1967"/>
                    <a:pt x="12908" y="1967"/>
                  </a:cubicBezTo>
                  <a:cubicBezTo>
                    <a:pt x="13122" y="1967"/>
                    <a:pt x="13353" y="2020"/>
                    <a:pt x="13602" y="2125"/>
                  </a:cubicBezTo>
                  <a:cubicBezTo>
                    <a:pt x="13705" y="1466"/>
                    <a:pt x="13909" y="893"/>
                    <a:pt x="14604" y="602"/>
                  </a:cubicBezTo>
                  <a:cubicBezTo>
                    <a:pt x="15037" y="420"/>
                    <a:pt x="15478" y="288"/>
                    <a:pt x="15921" y="288"/>
                  </a:cubicBezTo>
                  <a:close/>
                  <a:moveTo>
                    <a:pt x="15920" y="1"/>
                  </a:moveTo>
                  <a:cubicBezTo>
                    <a:pt x="15851" y="1"/>
                    <a:pt x="15782" y="3"/>
                    <a:pt x="15713" y="7"/>
                  </a:cubicBezTo>
                  <a:cubicBezTo>
                    <a:pt x="14747" y="68"/>
                    <a:pt x="13816" y="332"/>
                    <a:pt x="13463" y="1438"/>
                  </a:cubicBezTo>
                  <a:cubicBezTo>
                    <a:pt x="13439" y="1516"/>
                    <a:pt x="13306" y="1613"/>
                    <a:pt x="13224" y="1613"/>
                  </a:cubicBezTo>
                  <a:cubicBezTo>
                    <a:pt x="13223" y="1613"/>
                    <a:pt x="13221" y="1612"/>
                    <a:pt x="13220" y="1612"/>
                  </a:cubicBezTo>
                  <a:cubicBezTo>
                    <a:pt x="13192" y="1611"/>
                    <a:pt x="13164" y="1611"/>
                    <a:pt x="13137" y="1611"/>
                  </a:cubicBezTo>
                  <a:cubicBezTo>
                    <a:pt x="12173" y="1611"/>
                    <a:pt x="11636" y="2213"/>
                    <a:pt x="11224" y="3000"/>
                  </a:cubicBezTo>
                  <a:cubicBezTo>
                    <a:pt x="11211" y="3025"/>
                    <a:pt x="11181" y="3039"/>
                    <a:pt x="11161" y="3060"/>
                  </a:cubicBezTo>
                  <a:cubicBezTo>
                    <a:pt x="11063" y="3052"/>
                    <a:pt x="10970" y="3047"/>
                    <a:pt x="10881" y="3047"/>
                  </a:cubicBezTo>
                  <a:cubicBezTo>
                    <a:pt x="9913" y="3047"/>
                    <a:pt x="9410" y="3557"/>
                    <a:pt x="8784" y="5037"/>
                  </a:cubicBezTo>
                  <a:cubicBezTo>
                    <a:pt x="8388" y="5126"/>
                    <a:pt x="8047" y="5208"/>
                    <a:pt x="7703" y="5279"/>
                  </a:cubicBezTo>
                  <a:cubicBezTo>
                    <a:pt x="7642" y="5292"/>
                    <a:pt x="7574" y="5306"/>
                    <a:pt x="7511" y="5306"/>
                  </a:cubicBezTo>
                  <a:cubicBezTo>
                    <a:pt x="7477" y="5306"/>
                    <a:pt x="7445" y="5302"/>
                    <a:pt x="7417" y="5292"/>
                  </a:cubicBezTo>
                  <a:cubicBezTo>
                    <a:pt x="7147" y="5189"/>
                    <a:pt x="6893" y="5140"/>
                    <a:pt x="6657" y="5140"/>
                  </a:cubicBezTo>
                  <a:cubicBezTo>
                    <a:pt x="5936" y="5140"/>
                    <a:pt x="5386" y="5596"/>
                    <a:pt x="5068" y="6345"/>
                  </a:cubicBezTo>
                  <a:cubicBezTo>
                    <a:pt x="5040" y="6410"/>
                    <a:pt x="4999" y="6470"/>
                    <a:pt x="4949" y="6562"/>
                  </a:cubicBezTo>
                  <a:cubicBezTo>
                    <a:pt x="4451" y="6308"/>
                    <a:pt x="3940" y="6168"/>
                    <a:pt x="3429" y="6168"/>
                  </a:cubicBezTo>
                  <a:cubicBezTo>
                    <a:pt x="3045" y="6168"/>
                    <a:pt x="2660" y="6247"/>
                    <a:pt x="2281" y="6416"/>
                  </a:cubicBezTo>
                  <a:cubicBezTo>
                    <a:pt x="1887" y="6588"/>
                    <a:pt x="1502" y="6912"/>
                    <a:pt x="1253" y="7267"/>
                  </a:cubicBezTo>
                  <a:cubicBezTo>
                    <a:pt x="536" y="8279"/>
                    <a:pt x="614" y="9300"/>
                    <a:pt x="1387" y="10199"/>
                  </a:cubicBezTo>
                  <a:cubicBezTo>
                    <a:pt x="1385" y="10227"/>
                    <a:pt x="1393" y="10262"/>
                    <a:pt x="1380" y="10284"/>
                  </a:cubicBezTo>
                  <a:cubicBezTo>
                    <a:pt x="1" y="12438"/>
                    <a:pt x="1013" y="15444"/>
                    <a:pt x="3470" y="16175"/>
                  </a:cubicBezTo>
                  <a:cubicBezTo>
                    <a:pt x="4401" y="16451"/>
                    <a:pt x="5441" y="16377"/>
                    <a:pt x="6434" y="16414"/>
                  </a:cubicBezTo>
                  <a:cubicBezTo>
                    <a:pt x="6477" y="16416"/>
                    <a:pt x="6520" y="16417"/>
                    <a:pt x="6563" y="16417"/>
                  </a:cubicBezTo>
                  <a:cubicBezTo>
                    <a:pt x="6998" y="16417"/>
                    <a:pt x="7438" y="16337"/>
                    <a:pt x="7874" y="16292"/>
                  </a:cubicBezTo>
                  <a:cubicBezTo>
                    <a:pt x="8006" y="16281"/>
                    <a:pt x="8134" y="16249"/>
                    <a:pt x="8255" y="16199"/>
                  </a:cubicBezTo>
                  <a:cubicBezTo>
                    <a:pt x="8804" y="15958"/>
                    <a:pt x="9488" y="15839"/>
                    <a:pt x="10184" y="15839"/>
                  </a:cubicBezTo>
                  <a:cubicBezTo>
                    <a:pt x="11061" y="15839"/>
                    <a:pt x="11958" y="16027"/>
                    <a:pt x="12632" y="16394"/>
                  </a:cubicBezTo>
                  <a:cubicBezTo>
                    <a:pt x="13037" y="16615"/>
                    <a:pt x="13433" y="16784"/>
                    <a:pt x="13868" y="16784"/>
                  </a:cubicBezTo>
                  <a:cubicBezTo>
                    <a:pt x="14081" y="16784"/>
                    <a:pt x="14304" y="16744"/>
                    <a:pt x="14541" y="16648"/>
                  </a:cubicBezTo>
                  <a:cubicBezTo>
                    <a:pt x="14954" y="16482"/>
                    <a:pt x="15367" y="16418"/>
                    <a:pt x="15781" y="16418"/>
                  </a:cubicBezTo>
                  <a:cubicBezTo>
                    <a:pt x="16432" y="16418"/>
                    <a:pt x="17086" y="16575"/>
                    <a:pt x="17753" y="16732"/>
                  </a:cubicBezTo>
                  <a:cubicBezTo>
                    <a:pt x="19152" y="17059"/>
                    <a:pt x="20601" y="17392"/>
                    <a:pt x="22022" y="17392"/>
                  </a:cubicBezTo>
                  <a:cubicBezTo>
                    <a:pt x="22110" y="17392"/>
                    <a:pt x="22197" y="17391"/>
                    <a:pt x="22284" y="17388"/>
                  </a:cubicBezTo>
                  <a:cubicBezTo>
                    <a:pt x="24170" y="17332"/>
                    <a:pt x="25742" y="16438"/>
                    <a:pt x="26490" y="14525"/>
                  </a:cubicBezTo>
                  <a:cubicBezTo>
                    <a:pt x="26542" y="14389"/>
                    <a:pt x="26650" y="14231"/>
                    <a:pt x="26620" y="14112"/>
                  </a:cubicBezTo>
                  <a:cubicBezTo>
                    <a:pt x="26429" y="13343"/>
                    <a:pt x="26931" y="12836"/>
                    <a:pt x="27271" y="12263"/>
                  </a:cubicBezTo>
                  <a:cubicBezTo>
                    <a:pt x="27760" y="11438"/>
                    <a:pt x="27828" y="10615"/>
                    <a:pt x="27247" y="9796"/>
                  </a:cubicBezTo>
                  <a:cubicBezTo>
                    <a:pt x="27157" y="9671"/>
                    <a:pt x="27072" y="9509"/>
                    <a:pt x="27072" y="9365"/>
                  </a:cubicBezTo>
                  <a:cubicBezTo>
                    <a:pt x="27072" y="8532"/>
                    <a:pt x="26581" y="7702"/>
                    <a:pt x="25790" y="7425"/>
                  </a:cubicBezTo>
                  <a:cubicBezTo>
                    <a:pt x="25004" y="7150"/>
                    <a:pt x="24188" y="6951"/>
                    <a:pt x="23378" y="6758"/>
                  </a:cubicBezTo>
                  <a:cubicBezTo>
                    <a:pt x="23266" y="6730"/>
                    <a:pt x="23150" y="6723"/>
                    <a:pt x="23030" y="6723"/>
                  </a:cubicBezTo>
                  <a:cubicBezTo>
                    <a:pt x="22865" y="6723"/>
                    <a:pt x="22694" y="6737"/>
                    <a:pt x="22517" y="6737"/>
                  </a:cubicBezTo>
                  <a:cubicBezTo>
                    <a:pt x="22506" y="6737"/>
                    <a:pt x="22494" y="6737"/>
                    <a:pt x="22482" y="6737"/>
                  </a:cubicBezTo>
                  <a:cubicBezTo>
                    <a:pt x="22542" y="5853"/>
                    <a:pt x="22191" y="5256"/>
                    <a:pt x="21299" y="5022"/>
                  </a:cubicBezTo>
                  <a:cubicBezTo>
                    <a:pt x="21289" y="4439"/>
                    <a:pt x="21306" y="3850"/>
                    <a:pt x="20881" y="3368"/>
                  </a:cubicBezTo>
                  <a:cubicBezTo>
                    <a:pt x="20533" y="2973"/>
                    <a:pt x="20119" y="2712"/>
                    <a:pt x="19597" y="2685"/>
                  </a:cubicBezTo>
                  <a:cubicBezTo>
                    <a:pt x="19303" y="2668"/>
                    <a:pt x="19169" y="2558"/>
                    <a:pt x="19060" y="2283"/>
                  </a:cubicBezTo>
                  <a:cubicBezTo>
                    <a:pt x="18507" y="894"/>
                    <a:pt x="17314" y="1"/>
                    <a:pt x="159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8" name="Google Shape;998;p8"/>
            <p:cNvGrpSpPr/>
            <p:nvPr/>
          </p:nvGrpSpPr>
          <p:grpSpPr>
            <a:xfrm>
              <a:off x="5701741" y="3836395"/>
              <a:ext cx="1289491" cy="821500"/>
              <a:chOff x="5701741" y="3836395"/>
              <a:chExt cx="1289491" cy="821500"/>
            </a:xfrm>
          </p:grpSpPr>
          <p:sp>
            <p:nvSpPr>
              <p:cNvPr id="999" name="Google Shape;999;p8"/>
              <p:cNvSpPr/>
              <p:nvPr/>
            </p:nvSpPr>
            <p:spPr>
              <a:xfrm>
                <a:off x="6137682" y="3911094"/>
                <a:ext cx="817658" cy="685475"/>
              </a:xfrm>
              <a:custGeom>
                <a:avLst/>
                <a:gdLst/>
                <a:ahLst/>
                <a:cxnLst/>
                <a:rect l="l" t="t" r="r" b="b"/>
                <a:pathLst>
                  <a:path w="16813" h="14095" extrusionOk="0">
                    <a:moveTo>
                      <a:pt x="6440" y="1"/>
                    </a:moveTo>
                    <a:cubicBezTo>
                      <a:pt x="5411" y="1"/>
                      <a:pt x="4652" y="607"/>
                      <a:pt x="4359" y="1758"/>
                    </a:cubicBezTo>
                    <a:cubicBezTo>
                      <a:pt x="4229" y="1634"/>
                      <a:pt x="4172" y="1550"/>
                      <a:pt x="4094" y="1509"/>
                    </a:cubicBezTo>
                    <a:cubicBezTo>
                      <a:pt x="3921" y="1421"/>
                      <a:pt x="3711" y="1254"/>
                      <a:pt x="3559" y="1254"/>
                    </a:cubicBezTo>
                    <a:cubicBezTo>
                      <a:pt x="3541" y="1254"/>
                      <a:pt x="3523" y="1256"/>
                      <a:pt x="3506" y="1262"/>
                    </a:cubicBezTo>
                    <a:cubicBezTo>
                      <a:pt x="2884" y="1472"/>
                      <a:pt x="2167" y="1609"/>
                      <a:pt x="2031" y="2449"/>
                    </a:cubicBezTo>
                    <a:cubicBezTo>
                      <a:pt x="2022" y="2507"/>
                      <a:pt x="1890" y="2589"/>
                      <a:pt x="1815" y="2589"/>
                    </a:cubicBezTo>
                    <a:cubicBezTo>
                      <a:pt x="1813" y="2589"/>
                      <a:pt x="1812" y="2589"/>
                      <a:pt x="1810" y="2589"/>
                    </a:cubicBezTo>
                    <a:cubicBezTo>
                      <a:pt x="1757" y="2585"/>
                      <a:pt x="1705" y="2584"/>
                      <a:pt x="1654" y="2584"/>
                    </a:cubicBezTo>
                    <a:cubicBezTo>
                      <a:pt x="667" y="2584"/>
                      <a:pt x="1" y="3210"/>
                      <a:pt x="11" y="4267"/>
                    </a:cubicBezTo>
                    <a:cubicBezTo>
                      <a:pt x="15" y="4763"/>
                      <a:pt x="145" y="5288"/>
                      <a:pt x="350" y="5742"/>
                    </a:cubicBezTo>
                    <a:cubicBezTo>
                      <a:pt x="773" y="6688"/>
                      <a:pt x="1284" y="7596"/>
                      <a:pt x="1775" y="8550"/>
                    </a:cubicBezTo>
                    <a:cubicBezTo>
                      <a:pt x="2057" y="8224"/>
                      <a:pt x="2193" y="7944"/>
                      <a:pt x="1988" y="7502"/>
                    </a:cubicBezTo>
                    <a:cubicBezTo>
                      <a:pt x="1602" y="6665"/>
                      <a:pt x="1299" y="5792"/>
                      <a:pt x="950" y="4939"/>
                    </a:cubicBezTo>
                    <a:cubicBezTo>
                      <a:pt x="840" y="4675"/>
                      <a:pt x="691" y="4426"/>
                      <a:pt x="561" y="4170"/>
                    </a:cubicBezTo>
                    <a:lnTo>
                      <a:pt x="639" y="4077"/>
                    </a:lnTo>
                    <a:cubicBezTo>
                      <a:pt x="732" y="4159"/>
                      <a:pt x="870" y="4222"/>
                      <a:pt x="911" y="4324"/>
                    </a:cubicBezTo>
                    <a:cubicBezTo>
                      <a:pt x="1371" y="5445"/>
                      <a:pt x="1817" y="6572"/>
                      <a:pt x="2267" y="7700"/>
                    </a:cubicBezTo>
                    <a:cubicBezTo>
                      <a:pt x="2843" y="7403"/>
                      <a:pt x="2910" y="7303"/>
                      <a:pt x="2728" y="6762"/>
                    </a:cubicBezTo>
                    <a:cubicBezTo>
                      <a:pt x="2397" y="5781"/>
                      <a:pt x="2037" y="4807"/>
                      <a:pt x="1695" y="3830"/>
                    </a:cubicBezTo>
                    <a:cubicBezTo>
                      <a:pt x="1659" y="3724"/>
                      <a:pt x="1673" y="3601"/>
                      <a:pt x="1663" y="3486"/>
                    </a:cubicBezTo>
                    <a:lnTo>
                      <a:pt x="1803" y="3460"/>
                    </a:lnTo>
                    <a:cubicBezTo>
                      <a:pt x="2018" y="4068"/>
                      <a:pt x="2236" y="4675"/>
                      <a:pt x="2449" y="5283"/>
                    </a:cubicBezTo>
                    <a:cubicBezTo>
                      <a:pt x="2661" y="5892"/>
                      <a:pt x="2867" y="6498"/>
                      <a:pt x="3075" y="7106"/>
                    </a:cubicBezTo>
                    <a:cubicBezTo>
                      <a:pt x="3705" y="6866"/>
                      <a:pt x="3722" y="6862"/>
                      <a:pt x="3583" y="6301"/>
                    </a:cubicBezTo>
                    <a:cubicBezTo>
                      <a:pt x="3300" y="5151"/>
                      <a:pt x="2995" y="4008"/>
                      <a:pt x="2711" y="2860"/>
                    </a:cubicBezTo>
                    <a:cubicBezTo>
                      <a:pt x="2691" y="2786"/>
                      <a:pt x="2754" y="2689"/>
                      <a:pt x="2778" y="2603"/>
                    </a:cubicBezTo>
                    <a:cubicBezTo>
                      <a:pt x="2847" y="2656"/>
                      <a:pt x="2966" y="2696"/>
                      <a:pt x="2981" y="2761"/>
                    </a:cubicBezTo>
                    <a:cubicBezTo>
                      <a:pt x="3284" y="4083"/>
                      <a:pt x="3575" y="5409"/>
                      <a:pt x="3873" y="6747"/>
                    </a:cubicBezTo>
                    <a:cubicBezTo>
                      <a:pt x="3940" y="6755"/>
                      <a:pt x="4001" y="6760"/>
                      <a:pt x="4058" y="6760"/>
                    </a:cubicBezTo>
                    <a:cubicBezTo>
                      <a:pt x="4325" y="6760"/>
                      <a:pt x="4470" y="6653"/>
                      <a:pt x="4484" y="6288"/>
                    </a:cubicBezTo>
                    <a:cubicBezTo>
                      <a:pt x="4525" y="5205"/>
                      <a:pt x="4614" y="4123"/>
                      <a:pt x="4686" y="3040"/>
                    </a:cubicBezTo>
                    <a:cubicBezTo>
                      <a:pt x="4690" y="2990"/>
                      <a:pt x="4720" y="2940"/>
                      <a:pt x="4811" y="2893"/>
                    </a:cubicBezTo>
                    <a:lnTo>
                      <a:pt x="4811" y="2893"/>
                    </a:lnTo>
                    <a:cubicBezTo>
                      <a:pt x="4870" y="4144"/>
                      <a:pt x="4751" y="5389"/>
                      <a:pt x="4720" y="6665"/>
                    </a:cubicBezTo>
                    <a:lnTo>
                      <a:pt x="5303" y="6799"/>
                    </a:lnTo>
                    <a:cubicBezTo>
                      <a:pt x="5530" y="5300"/>
                      <a:pt x="5753" y="3826"/>
                      <a:pt x="5987" y="2269"/>
                    </a:cubicBezTo>
                    <a:cubicBezTo>
                      <a:pt x="6054" y="2423"/>
                      <a:pt x="6182" y="2570"/>
                      <a:pt x="6162" y="2696"/>
                    </a:cubicBezTo>
                    <a:cubicBezTo>
                      <a:pt x="5950" y="4051"/>
                      <a:pt x="5716" y="5402"/>
                      <a:pt x="5485" y="6768"/>
                    </a:cubicBezTo>
                    <a:lnTo>
                      <a:pt x="6141" y="7030"/>
                    </a:lnTo>
                    <a:lnTo>
                      <a:pt x="7645" y="3113"/>
                    </a:lnTo>
                    <a:lnTo>
                      <a:pt x="7773" y="3137"/>
                    </a:lnTo>
                    <a:cubicBezTo>
                      <a:pt x="7771" y="3243"/>
                      <a:pt x="7799" y="3360"/>
                      <a:pt x="7763" y="3453"/>
                    </a:cubicBezTo>
                    <a:cubicBezTo>
                      <a:pt x="7327" y="4614"/>
                      <a:pt x="6890" y="5777"/>
                      <a:pt x="6431" y="6929"/>
                    </a:cubicBezTo>
                    <a:cubicBezTo>
                      <a:pt x="6245" y="7397"/>
                      <a:pt x="6728" y="7423"/>
                      <a:pt x="6886" y="7773"/>
                    </a:cubicBezTo>
                    <a:lnTo>
                      <a:pt x="8769" y="4053"/>
                    </a:lnTo>
                    <a:lnTo>
                      <a:pt x="8891" y="4062"/>
                    </a:lnTo>
                    <a:cubicBezTo>
                      <a:pt x="8877" y="4187"/>
                      <a:pt x="8897" y="4330"/>
                      <a:pt x="8845" y="4434"/>
                    </a:cubicBezTo>
                    <a:cubicBezTo>
                      <a:pt x="8289" y="5562"/>
                      <a:pt x="7702" y="6675"/>
                      <a:pt x="7182" y="7817"/>
                    </a:cubicBezTo>
                    <a:cubicBezTo>
                      <a:pt x="7109" y="7973"/>
                      <a:pt x="7351" y="8273"/>
                      <a:pt x="7490" y="8605"/>
                    </a:cubicBezTo>
                    <a:cubicBezTo>
                      <a:pt x="7823" y="8048"/>
                      <a:pt x="8081" y="7591"/>
                      <a:pt x="8360" y="7150"/>
                    </a:cubicBezTo>
                    <a:cubicBezTo>
                      <a:pt x="8639" y="6708"/>
                      <a:pt x="8940" y="6271"/>
                      <a:pt x="9233" y="5835"/>
                    </a:cubicBezTo>
                    <a:cubicBezTo>
                      <a:pt x="9492" y="5450"/>
                      <a:pt x="9750" y="5067"/>
                      <a:pt x="10010" y="4685"/>
                    </a:cubicBezTo>
                    <a:lnTo>
                      <a:pt x="10160" y="4796"/>
                    </a:lnTo>
                    <a:cubicBezTo>
                      <a:pt x="10079" y="4922"/>
                      <a:pt x="9995" y="5049"/>
                      <a:pt x="9915" y="5175"/>
                    </a:cubicBezTo>
                    <a:cubicBezTo>
                      <a:pt x="9211" y="6303"/>
                      <a:pt x="8479" y="7416"/>
                      <a:pt x="7823" y="8572"/>
                    </a:cubicBezTo>
                    <a:cubicBezTo>
                      <a:pt x="7676" y="8826"/>
                      <a:pt x="7793" y="9233"/>
                      <a:pt x="7788" y="9709"/>
                    </a:cubicBezTo>
                    <a:cubicBezTo>
                      <a:pt x="8897" y="8605"/>
                      <a:pt x="9625" y="7316"/>
                      <a:pt x="10885" y="6554"/>
                    </a:cubicBezTo>
                    <a:lnTo>
                      <a:pt x="10885" y="6554"/>
                    </a:lnTo>
                    <a:cubicBezTo>
                      <a:pt x="9895" y="7656"/>
                      <a:pt x="8904" y="8758"/>
                      <a:pt x="7886" y="9891"/>
                    </a:cubicBezTo>
                    <a:cubicBezTo>
                      <a:pt x="8112" y="9939"/>
                      <a:pt x="8274" y="9967"/>
                      <a:pt x="8408" y="9967"/>
                    </a:cubicBezTo>
                    <a:cubicBezTo>
                      <a:pt x="8684" y="9967"/>
                      <a:pt x="8845" y="9847"/>
                      <a:pt x="9209" y="9523"/>
                    </a:cubicBezTo>
                    <a:cubicBezTo>
                      <a:pt x="9999" y="8825"/>
                      <a:pt x="10792" y="8131"/>
                      <a:pt x="11692" y="7342"/>
                    </a:cubicBezTo>
                    <a:lnTo>
                      <a:pt x="11692" y="7342"/>
                    </a:lnTo>
                    <a:cubicBezTo>
                      <a:pt x="11651" y="7574"/>
                      <a:pt x="11671" y="7743"/>
                      <a:pt x="11602" y="7801"/>
                    </a:cubicBezTo>
                    <a:cubicBezTo>
                      <a:pt x="11166" y="8159"/>
                      <a:pt x="10694" y="8473"/>
                      <a:pt x="10265" y="8838"/>
                    </a:cubicBezTo>
                    <a:cubicBezTo>
                      <a:pt x="9783" y="9243"/>
                      <a:pt x="9332" y="9687"/>
                      <a:pt x="8830" y="10147"/>
                    </a:cubicBezTo>
                    <a:lnTo>
                      <a:pt x="9449" y="10636"/>
                    </a:lnTo>
                    <a:lnTo>
                      <a:pt x="12979" y="7821"/>
                    </a:lnTo>
                    <a:lnTo>
                      <a:pt x="13098" y="7894"/>
                    </a:lnTo>
                    <a:cubicBezTo>
                      <a:pt x="13039" y="7999"/>
                      <a:pt x="13003" y="8139"/>
                      <a:pt x="12912" y="8208"/>
                    </a:cubicBezTo>
                    <a:cubicBezTo>
                      <a:pt x="11818" y="9060"/>
                      <a:pt x="10712" y="9902"/>
                      <a:pt x="9584" y="10766"/>
                    </a:cubicBezTo>
                    <a:cubicBezTo>
                      <a:pt x="9818" y="11089"/>
                      <a:pt x="9923" y="11234"/>
                      <a:pt x="10066" y="11234"/>
                    </a:cubicBezTo>
                    <a:cubicBezTo>
                      <a:pt x="10170" y="11234"/>
                      <a:pt x="10295" y="11158"/>
                      <a:pt x="10504" y="11019"/>
                    </a:cubicBezTo>
                    <a:cubicBezTo>
                      <a:pt x="11504" y="10352"/>
                      <a:pt x="12481" y="9653"/>
                      <a:pt x="13468" y="8969"/>
                    </a:cubicBezTo>
                    <a:cubicBezTo>
                      <a:pt x="13592" y="8882"/>
                      <a:pt x="13719" y="8800"/>
                      <a:pt x="13845" y="8717"/>
                    </a:cubicBezTo>
                    <a:lnTo>
                      <a:pt x="13947" y="8819"/>
                    </a:lnTo>
                    <a:cubicBezTo>
                      <a:pt x="13879" y="8912"/>
                      <a:pt x="13825" y="9033"/>
                      <a:pt x="13732" y="9096"/>
                    </a:cubicBezTo>
                    <a:cubicBezTo>
                      <a:pt x="12743" y="9778"/>
                      <a:pt x="11747" y="10450"/>
                      <a:pt x="10753" y="11127"/>
                    </a:cubicBezTo>
                    <a:cubicBezTo>
                      <a:pt x="10692" y="11168"/>
                      <a:pt x="10642" y="11233"/>
                      <a:pt x="10575" y="11255"/>
                    </a:cubicBezTo>
                    <a:cubicBezTo>
                      <a:pt x="10060" y="11422"/>
                      <a:pt x="10116" y="11751"/>
                      <a:pt x="10335" y="12156"/>
                    </a:cubicBezTo>
                    <a:cubicBezTo>
                      <a:pt x="10419" y="12143"/>
                      <a:pt x="10523" y="12149"/>
                      <a:pt x="10608" y="12110"/>
                    </a:cubicBezTo>
                    <a:cubicBezTo>
                      <a:pt x="12009" y="11478"/>
                      <a:pt x="13407" y="10841"/>
                      <a:pt x="14808" y="10211"/>
                    </a:cubicBezTo>
                    <a:cubicBezTo>
                      <a:pt x="14850" y="10192"/>
                      <a:pt x="14897" y="10182"/>
                      <a:pt x="14947" y="10182"/>
                    </a:cubicBezTo>
                    <a:cubicBezTo>
                      <a:pt x="15022" y="10182"/>
                      <a:pt x="15102" y="10204"/>
                      <a:pt x="15179" y="10248"/>
                    </a:cubicBezTo>
                    <a:cubicBezTo>
                      <a:pt x="13750" y="10898"/>
                      <a:pt x="12336" y="11586"/>
                      <a:pt x="10885" y="12180"/>
                    </a:cubicBezTo>
                    <a:cubicBezTo>
                      <a:pt x="10292" y="12424"/>
                      <a:pt x="10242" y="12825"/>
                      <a:pt x="10227" y="13360"/>
                    </a:cubicBezTo>
                    <a:lnTo>
                      <a:pt x="13918" y="12260"/>
                    </a:lnTo>
                    <a:cubicBezTo>
                      <a:pt x="13934" y="12292"/>
                      <a:pt x="13949" y="12325"/>
                      <a:pt x="13962" y="12357"/>
                    </a:cubicBezTo>
                    <a:cubicBezTo>
                      <a:pt x="13836" y="12414"/>
                      <a:pt x="13711" y="12481"/>
                      <a:pt x="13581" y="12524"/>
                    </a:cubicBezTo>
                    <a:cubicBezTo>
                      <a:pt x="12554" y="12860"/>
                      <a:pt x="11528" y="13204"/>
                      <a:pt x="10491" y="13520"/>
                    </a:cubicBezTo>
                    <a:cubicBezTo>
                      <a:pt x="10185" y="13613"/>
                      <a:pt x="9995" y="13747"/>
                      <a:pt x="10012" y="14094"/>
                    </a:cubicBezTo>
                    <a:cubicBezTo>
                      <a:pt x="10618" y="13998"/>
                      <a:pt x="11231" y="13895"/>
                      <a:pt x="11844" y="13802"/>
                    </a:cubicBezTo>
                    <a:cubicBezTo>
                      <a:pt x="12732" y="13667"/>
                      <a:pt x="13620" y="13542"/>
                      <a:pt x="14509" y="13403"/>
                    </a:cubicBezTo>
                    <a:cubicBezTo>
                      <a:pt x="14581" y="13392"/>
                      <a:pt x="14663" y="13329"/>
                      <a:pt x="14709" y="13267"/>
                    </a:cubicBezTo>
                    <a:cubicBezTo>
                      <a:pt x="15224" y="12604"/>
                      <a:pt x="15592" y="11900"/>
                      <a:pt x="15399" y="11010"/>
                    </a:cubicBezTo>
                    <a:cubicBezTo>
                      <a:pt x="15374" y="10906"/>
                      <a:pt x="15525" y="10705"/>
                      <a:pt x="15646" y="10640"/>
                    </a:cubicBezTo>
                    <a:cubicBezTo>
                      <a:pt x="16326" y="10268"/>
                      <a:pt x="16813" y="9261"/>
                      <a:pt x="16417" y="8668"/>
                    </a:cubicBezTo>
                    <a:cubicBezTo>
                      <a:pt x="16110" y="8208"/>
                      <a:pt x="16073" y="7762"/>
                      <a:pt x="15989" y="7269"/>
                    </a:cubicBezTo>
                    <a:cubicBezTo>
                      <a:pt x="15900" y="6736"/>
                      <a:pt x="15408" y="6576"/>
                      <a:pt x="14940" y="6463"/>
                    </a:cubicBezTo>
                    <a:cubicBezTo>
                      <a:pt x="14820" y="6433"/>
                      <a:pt x="14695" y="6424"/>
                      <a:pt x="14569" y="6424"/>
                    </a:cubicBezTo>
                    <a:cubicBezTo>
                      <a:pt x="14532" y="6424"/>
                      <a:pt x="14495" y="6424"/>
                      <a:pt x="14458" y="6426"/>
                    </a:cubicBezTo>
                    <a:cubicBezTo>
                      <a:pt x="14436" y="6427"/>
                      <a:pt x="14415" y="6427"/>
                      <a:pt x="14393" y="6427"/>
                    </a:cubicBezTo>
                    <a:cubicBezTo>
                      <a:pt x="14139" y="6427"/>
                      <a:pt x="13947" y="6362"/>
                      <a:pt x="13713" y="6156"/>
                    </a:cubicBezTo>
                    <a:cubicBezTo>
                      <a:pt x="13472" y="5943"/>
                      <a:pt x="13196" y="5863"/>
                      <a:pt x="12908" y="5863"/>
                    </a:cubicBezTo>
                    <a:cubicBezTo>
                      <a:pt x="12625" y="5863"/>
                      <a:pt x="12331" y="5941"/>
                      <a:pt x="12048" y="6047"/>
                    </a:cubicBezTo>
                    <a:cubicBezTo>
                      <a:pt x="11877" y="6111"/>
                      <a:pt x="11762" y="6150"/>
                      <a:pt x="11685" y="6150"/>
                    </a:cubicBezTo>
                    <a:cubicBezTo>
                      <a:pt x="11545" y="6150"/>
                      <a:pt x="11533" y="6021"/>
                      <a:pt x="11541" y="5684"/>
                    </a:cubicBezTo>
                    <a:cubicBezTo>
                      <a:pt x="11547" y="5478"/>
                      <a:pt x="11558" y="5272"/>
                      <a:pt x="11554" y="5067"/>
                    </a:cubicBezTo>
                    <a:cubicBezTo>
                      <a:pt x="11543" y="4569"/>
                      <a:pt x="11194" y="4192"/>
                      <a:pt x="10694" y="4122"/>
                    </a:cubicBezTo>
                    <a:cubicBezTo>
                      <a:pt x="10595" y="4109"/>
                      <a:pt x="10497" y="4086"/>
                      <a:pt x="10398" y="4064"/>
                    </a:cubicBezTo>
                    <a:cubicBezTo>
                      <a:pt x="10387" y="4062"/>
                      <a:pt x="10378" y="4044"/>
                      <a:pt x="10369" y="4034"/>
                    </a:cubicBezTo>
                    <a:cubicBezTo>
                      <a:pt x="10493" y="2650"/>
                      <a:pt x="9798" y="1931"/>
                      <a:pt x="8250" y="1892"/>
                    </a:cubicBezTo>
                    <a:cubicBezTo>
                      <a:pt x="8185" y="836"/>
                      <a:pt x="7637" y="56"/>
                      <a:pt x="6572" y="4"/>
                    </a:cubicBezTo>
                    <a:cubicBezTo>
                      <a:pt x="6528" y="2"/>
                      <a:pt x="6483" y="1"/>
                      <a:pt x="644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" name="Google Shape;1000;p8"/>
              <p:cNvSpPr/>
              <p:nvPr/>
            </p:nvSpPr>
            <p:spPr>
              <a:xfrm>
                <a:off x="5701741" y="3836395"/>
                <a:ext cx="1289491" cy="821500"/>
              </a:xfrm>
              <a:custGeom>
                <a:avLst/>
                <a:gdLst/>
                <a:ahLst/>
                <a:cxnLst/>
                <a:rect l="l" t="t" r="r" b="b"/>
                <a:pathLst>
                  <a:path w="26515" h="16892" extrusionOk="0">
                    <a:moveTo>
                      <a:pt x="15077" y="0"/>
                    </a:moveTo>
                    <a:cubicBezTo>
                      <a:pt x="14634" y="0"/>
                      <a:pt x="14193" y="132"/>
                      <a:pt x="13760" y="314"/>
                    </a:cubicBezTo>
                    <a:cubicBezTo>
                      <a:pt x="13067" y="605"/>
                      <a:pt x="12863" y="1178"/>
                      <a:pt x="12758" y="1837"/>
                    </a:cubicBezTo>
                    <a:cubicBezTo>
                      <a:pt x="12509" y="1732"/>
                      <a:pt x="12278" y="1679"/>
                      <a:pt x="12064" y="1679"/>
                    </a:cubicBezTo>
                    <a:cubicBezTo>
                      <a:pt x="11414" y="1679"/>
                      <a:pt x="10916" y="2167"/>
                      <a:pt x="10519" y="3168"/>
                    </a:cubicBezTo>
                    <a:cubicBezTo>
                      <a:pt x="10317" y="3081"/>
                      <a:pt x="10119" y="3041"/>
                      <a:pt x="9930" y="3041"/>
                    </a:cubicBezTo>
                    <a:cubicBezTo>
                      <a:pt x="9494" y="3041"/>
                      <a:pt x="9107" y="3254"/>
                      <a:pt x="8827" y="3604"/>
                    </a:cubicBezTo>
                    <a:cubicBezTo>
                      <a:pt x="8466" y="4058"/>
                      <a:pt x="8306" y="4673"/>
                      <a:pt x="8046" y="5241"/>
                    </a:cubicBezTo>
                    <a:cubicBezTo>
                      <a:pt x="7862" y="5181"/>
                      <a:pt x="7660" y="5112"/>
                      <a:pt x="7453" y="5112"/>
                    </a:cubicBezTo>
                    <a:cubicBezTo>
                      <a:pt x="7254" y="5112"/>
                      <a:pt x="7050" y="5176"/>
                      <a:pt x="6855" y="5370"/>
                    </a:cubicBezTo>
                    <a:cubicBezTo>
                      <a:pt x="6843" y="5381"/>
                      <a:pt x="6824" y="5386"/>
                      <a:pt x="6800" y="5386"/>
                    </a:cubicBezTo>
                    <a:cubicBezTo>
                      <a:pt x="6720" y="5386"/>
                      <a:pt x="6587" y="5335"/>
                      <a:pt x="6498" y="5301"/>
                    </a:cubicBezTo>
                    <a:cubicBezTo>
                      <a:pt x="6232" y="5198"/>
                      <a:pt x="5994" y="5145"/>
                      <a:pt x="5779" y="5145"/>
                    </a:cubicBezTo>
                    <a:cubicBezTo>
                      <a:pt x="5269" y="5145"/>
                      <a:pt x="4893" y="5440"/>
                      <a:pt x="4601" y="6053"/>
                    </a:cubicBezTo>
                    <a:cubicBezTo>
                      <a:pt x="4411" y="6453"/>
                      <a:pt x="4334" y="6616"/>
                      <a:pt x="4163" y="6616"/>
                    </a:cubicBezTo>
                    <a:cubicBezTo>
                      <a:pt x="4045" y="6616"/>
                      <a:pt x="3882" y="6538"/>
                      <a:pt x="3605" y="6406"/>
                    </a:cubicBezTo>
                    <a:cubicBezTo>
                      <a:pt x="3288" y="6256"/>
                      <a:pt x="2927" y="6181"/>
                      <a:pt x="2559" y="6181"/>
                    </a:cubicBezTo>
                    <a:cubicBezTo>
                      <a:pt x="1393" y="6181"/>
                      <a:pt x="172" y="6944"/>
                      <a:pt x="160" y="8514"/>
                    </a:cubicBezTo>
                    <a:cubicBezTo>
                      <a:pt x="157" y="9110"/>
                      <a:pt x="433" y="9573"/>
                      <a:pt x="1004" y="9851"/>
                    </a:cubicBezTo>
                    <a:cubicBezTo>
                      <a:pt x="944" y="9952"/>
                      <a:pt x="917" y="10039"/>
                      <a:pt x="857" y="10091"/>
                    </a:cubicBezTo>
                    <a:cubicBezTo>
                      <a:pt x="62" y="10823"/>
                      <a:pt x="1" y="11734"/>
                      <a:pt x="179" y="12724"/>
                    </a:cubicBezTo>
                    <a:cubicBezTo>
                      <a:pt x="426" y="14106"/>
                      <a:pt x="1270" y="14991"/>
                      <a:pt x="2498" y="15550"/>
                    </a:cubicBezTo>
                    <a:cubicBezTo>
                      <a:pt x="2941" y="15752"/>
                      <a:pt x="3897" y="15916"/>
                      <a:pt x="4701" y="15916"/>
                    </a:cubicBezTo>
                    <a:cubicBezTo>
                      <a:pt x="5077" y="15916"/>
                      <a:pt x="5419" y="15880"/>
                      <a:pt x="5660" y="15796"/>
                    </a:cubicBezTo>
                    <a:cubicBezTo>
                      <a:pt x="5038" y="15543"/>
                      <a:pt x="4334" y="15333"/>
                      <a:pt x="3709" y="14984"/>
                    </a:cubicBezTo>
                    <a:cubicBezTo>
                      <a:pt x="2624" y="14378"/>
                      <a:pt x="1775" y="13523"/>
                      <a:pt x="1396" y="12293"/>
                    </a:cubicBezTo>
                    <a:cubicBezTo>
                      <a:pt x="1160" y="11531"/>
                      <a:pt x="1247" y="11089"/>
                      <a:pt x="1755" y="10416"/>
                    </a:cubicBezTo>
                    <a:cubicBezTo>
                      <a:pt x="1193" y="9567"/>
                      <a:pt x="1305" y="8723"/>
                      <a:pt x="1952" y="7975"/>
                    </a:cubicBezTo>
                    <a:cubicBezTo>
                      <a:pt x="2423" y="7427"/>
                      <a:pt x="2996" y="7093"/>
                      <a:pt x="3664" y="7093"/>
                    </a:cubicBezTo>
                    <a:cubicBezTo>
                      <a:pt x="3862" y="7093"/>
                      <a:pt x="4069" y="7123"/>
                      <a:pt x="4284" y="7185"/>
                    </a:cubicBezTo>
                    <a:cubicBezTo>
                      <a:pt x="4720" y="6366"/>
                      <a:pt x="5200" y="6004"/>
                      <a:pt x="5915" y="6004"/>
                    </a:cubicBezTo>
                    <a:cubicBezTo>
                      <a:pt x="6169" y="6004"/>
                      <a:pt x="6452" y="6050"/>
                      <a:pt x="6773" y="6137"/>
                    </a:cubicBezTo>
                    <a:cubicBezTo>
                      <a:pt x="6811" y="6147"/>
                      <a:pt x="6854" y="6154"/>
                      <a:pt x="6895" y="6154"/>
                    </a:cubicBezTo>
                    <a:cubicBezTo>
                      <a:pt x="6925" y="6154"/>
                      <a:pt x="6954" y="6150"/>
                      <a:pt x="6978" y="6139"/>
                    </a:cubicBezTo>
                    <a:cubicBezTo>
                      <a:pt x="7219" y="6022"/>
                      <a:pt x="7452" y="5967"/>
                      <a:pt x="7671" y="5967"/>
                    </a:cubicBezTo>
                    <a:cubicBezTo>
                      <a:pt x="8019" y="5967"/>
                      <a:pt x="8335" y="6104"/>
                      <a:pt x="8604" y="6347"/>
                    </a:cubicBezTo>
                    <a:cubicBezTo>
                      <a:pt x="8732" y="5819"/>
                      <a:pt x="8816" y="5264"/>
                      <a:pt x="9003" y="4749"/>
                    </a:cubicBezTo>
                    <a:cubicBezTo>
                      <a:pt x="9237" y="4108"/>
                      <a:pt x="9791" y="3850"/>
                      <a:pt x="10441" y="3757"/>
                    </a:cubicBezTo>
                    <a:cubicBezTo>
                      <a:pt x="10584" y="3736"/>
                      <a:pt x="10763" y="3647"/>
                      <a:pt x="10841" y="3534"/>
                    </a:cubicBezTo>
                    <a:cubicBezTo>
                      <a:pt x="11207" y="2997"/>
                      <a:pt x="11705" y="2646"/>
                      <a:pt x="12329" y="2525"/>
                    </a:cubicBezTo>
                    <a:cubicBezTo>
                      <a:pt x="12389" y="2513"/>
                      <a:pt x="12449" y="2508"/>
                      <a:pt x="12511" y="2508"/>
                    </a:cubicBezTo>
                    <a:cubicBezTo>
                      <a:pt x="12746" y="2508"/>
                      <a:pt x="12999" y="2577"/>
                      <a:pt x="13281" y="2607"/>
                    </a:cubicBezTo>
                    <a:cubicBezTo>
                      <a:pt x="13582" y="1713"/>
                      <a:pt x="14355" y="1395"/>
                      <a:pt x="15185" y="1209"/>
                    </a:cubicBezTo>
                    <a:cubicBezTo>
                      <a:pt x="15262" y="1192"/>
                      <a:pt x="15342" y="1184"/>
                      <a:pt x="15424" y="1184"/>
                    </a:cubicBezTo>
                    <a:cubicBezTo>
                      <a:pt x="16229" y="1184"/>
                      <a:pt x="17222" y="1971"/>
                      <a:pt x="17357" y="2774"/>
                    </a:cubicBezTo>
                    <a:cubicBezTo>
                      <a:pt x="17408" y="3075"/>
                      <a:pt x="17519" y="3157"/>
                      <a:pt x="17803" y="3168"/>
                    </a:cubicBezTo>
                    <a:cubicBezTo>
                      <a:pt x="18675" y="3203"/>
                      <a:pt x="19572" y="4065"/>
                      <a:pt x="19628" y="4948"/>
                    </a:cubicBezTo>
                    <a:cubicBezTo>
                      <a:pt x="19645" y="5243"/>
                      <a:pt x="19715" y="5381"/>
                      <a:pt x="20002" y="5474"/>
                    </a:cubicBezTo>
                    <a:cubicBezTo>
                      <a:pt x="20501" y="5637"/>
                      <a:pt x="20728" y="6038"/>
                      <a:pt x="20767" y="6546"/>
                    </a:cubicBezTo>
                    <a:cubicBezTo>
                      <a:pt x="20786" y="6778"/>
                      <a:pt x="20765" y="7014"/>
                      <a:pt x="20763" y="7165"/>
                    </a:cubicBezTo>
                    <a:cubicBezTo>
                      <a:pt x="21332" y="7172"/>
                      <a:pt x="21873" y="7176"/>
                      <a:pt x="22412" y="7189"/>
                    </a:cubicBezTo>
                    <a:cubicBezTo>
                      <a:pt x="22495" y="7191"/>
                      <a:pt x="22601" y="7215"/>
                      <a:pt x="22657" y="7270"/>
                    </a:cubicBezTo>
                    <a:cubicBezTo>
                      <a:pt x="23069" y="7674"/>
                      <a:pt x="23608" y="7653"/>
                      <a:pt x="24119" y="7742"/>
                    </a:cubicBezTo>
                    <a:cubicBezTo>
                      <a:pt x="24861" y="7871"/>
                      <a:pt x="25286" y="8415"/>
                      <a:pt x="25333" y="9197"/>
                    </a:cubicBezTo>
                    <a:cubicBezTo>
                      <a:pt x="25346" y="9392"/>
                      <a:pt x="25412" y="9578"/>
                      <a:pt x="25524" y="9736"/>
                    </a:cubicBezTo>
                    <a:cubicBezTo>
                      <a:pt x="26000" y="10374"/>
                      <a:pt x="25775" y="11654"/>
                      <a:pt x="25098" y="12204"/>
                    </a:cubicBezTo>
                    <a:cubicBezTo>
                      <a:pt x="24939" y="12334"/>
                      <a:pt x="24770" y="12555"/>
                      <a:pt x="24753" y="12748"/>
                    </a:cubicBezTo>
                    <a:cubicBezTo>
                      <a:pt x="24571" y="14824"/>
                      <a:pt x="23547" y="15738"/>
                      <a:pt x="21585" y="16160"/>
                    </a:cubicBezTo>
                    <a:cubicBezTo>
                      <a:pt x="20815" y="16325"/>
                      <a:pt x="20041" y="16455"/>
                      <a:pt x="19178" y="16617"/>
                    </a:cubicBezTo>
                    <a:cubicBezTo>
                      <a:pt x="19691" y="16710"/>
                      <a:pt x="20145" y="16825"/>
                      <a:pt x="20604" y="16868"/>
                    </a:cubicBezTo>
                    <a:cubicBezTo>
                      <a:pt x="20775" y="16884"/>
                      <a:pt x="20945" y="16892"/>
                      <a:pt x="21113" y="16892"/>
                    </a:cubicBezTo>
                    <a:cubicBezTo>
                      <a:pt x="22278" y="16892"/>
                      <a:pt x="23342" y="16505"/>
                      <a:pt x="24255" y="15755"/>
                    </a:cubicBezTo>
                    <a:cubicBezTo>
                      <a:pt x="25087" y="15073"/>
                      <a:pt x="25715" y="14227"/>
                      <a:pt x="25394" y="13019"/>
                    </a:cubicBezTo>
                    <a:cubicBezTo>
                      <a:pt x="25372" y="12932"/>
                      <a:pt x="25468" y="12789"/>
                      <a:pt x="25546" y="12709"/>
                    </a:cubicBezTo>
                    <a:cubicBezTo>
                      <a:pt x="26059" y="12180"/>
                      <a:pt x="26444" y="11594"/>
                      <a:pt x="26486" y="10831"/>
                    </a:cubicBezTo>
                    <a:cubicBezTo>
                      <a:pt x="26514" y="10316"/>
                      <a:pt x="26330" y="9892"/>
                      <a:pt x="25996" y="9511"/>
                    </a:cubicBezTo>
                    <a:cubicBezTo>
                      <a:pt x="25910" y="9417"/>
                      <a:pt x="25838" y="9229"/>
                      <a:pt x="25873" y="9119"/>
                    </a:cubicBezTo>
                    <a:cubicBezTo>
                      <a:pt x="26166" y="8202"/>
                      <a:pt x="25005" y="7296"/>
                      <a:pt x="24235" y="7296"/>
                    </a:cubicBezTo>
                    <a:cubicBezTo>
                      <a:pt x="24189" y="7296"/>
                      <a:pt x="24145" y="7299"/>
                      <a:pt x="24102" y="7306"/>
                    </a:cubicBezTo>
                    <a:cubicBezTo>
                      <a:pt x="24072" y="7310"/>
                      <a:pt x="24040" y="7312"/>
                      <a:pt x="24006" y="7312"/>
                    </a:cubicBezTo>
                    <a:cubicBezTo>
                      <a:pt x="23900" y="7312"/>
                      <a:pt x="23784" y="7289"/>
                      <a:pt x="23710" y="7235"/>
                    </a:cubicBezTo>
                    <a:cubicBezTo>
                      <a:pt x="23287" y="6919"/>
                      <a:pt x="22837" y="6763"/>
                      <a:pt x="22356" y="6763"/>
                    </a:cubicBezTo>
                    <a:cubicBezTo>
                      <a:pt x="22153" y="6763"/>
                      <a:pt x="21944" y="6791"/>
                      <a:pt x="21730" y="6847"/>
                    </a:cubicBezTo>
                    <a:cubicBezTo>
                      <a:pt x="21676" y="6861"/>
                      <a:pt x="21627" y="6868"/>
                      <a:pt x="21582" y="6868"/>
                    </a:cubicBezTo>
                    <a:cubicBezTo>
                      <a:pt x="21391" y="6868"/>
                      <a:pt x="21290" y="6742"/>
                      <a:pt x="21308" y="6522"/>
                    </a:cubicBezTo>
                    <a:cubicBezTo>
                      <a:pt x="21393" y="5466"/>
                      <a:pt x="21189" y="5160"/>
                      <a:pt x="20198" y="4966"/>
                    </a:cubicBezTo>
                    <a:cubicBezTo>
                      <a:pt x="20200" y="4786"/>
                      <a:pt x="20195" y="4600"/>
                      <a:pt x="20206" y="4414"/>
                    </a:cubicBezTo>
                    <a:cubicBezTo>
                      <a:pt x="20273" y="3305"/>
                      <a:pt x="19383" y="2670"/>
                      <a:pt x="18537" y="2651"/>
                    </a:cubicBezTo>
                    <a:cubicBezTo>
                      <a:pt x="18208" y="2644"/>
                      <a:pt x="18084" y="2543"/>
                      <a:pt x="18011" y="2235"/>
                    </a:cubicBezTo>
                    <a:cubicBezTo>
                      <a:pt x="17718" y="981"/>
                      <a:pt x="16770" y="401"/>
                      <a:pt x="15642" y="78"/>
                    </a:cubicBezTo>
                    <a:cubicBezTo>
                      <a:pt x="15454" y="24"/>
                      <a:pt x="15265" y="0"/>
                      <a:pt x="15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1" name="Google Shape;1001;p8"/>
              <p:cNvSpPr/>
              <p:nvPr/>
            </p:nvSpPr>
            <p:spPr>
              <a:xfrm>
                <a:off x="5767978" y="4140786"/>
                <a:ext cx="450142" cy="457924"/>
              </a:xfrm>
              <a:custGeom>
                <a:avLst/>
                <a:gdLst/>
                <a:ahLst/>
                <a:cxnLst/>
                <a:rect l="l" t="t" r="r" b="b"/>
                <a:pathLst>
                  <a:path w="9256" h="9416" extrusionOk="0">
                    <a:moveTo>
                      <a:pt x="6249" y="1"/>
                    </a:moveTo>
                    <a:cubicBezTo>
                      <a:pt x="6026" y="1"/>
                      <a:pt x="5825" y="114"/>
                      <a:pt x="5696" y="385"/>
                    </a:cubicBezTo>
                    <a:cubicBezTo>
                      <a:pt x="5252" y="178"/>
                      <a:pt x="4853" y="75"/>
                      <a:pt x="4509" y="75"/>
                    </a:cubicBezTo>
                    <a:cubicBezTo>
                      <a:pt x="3823" y="75"/>
                      <a:pt x="3356" y="484"/>
                      <a:pt x="3189" y="1286"/>
                    </a:cubicBezTo>
                    <a:cubicBezTo>
                      <a:pt x="2877" y="1193"/>
                      <a:pt x="2585" y="1146"/>
                      <a:pt x="2314" y="1146"/>
                    </a:cubicBezTo>
                    <a:cubicBezTo>
                      <a:pt x="1453" y="1146"/>
                      <a:pt x="804" y="1621"/>
                      <a:pt x="413" y="2593"/>
                    </a:cubicBezTo>
                    <a:cubicBezTo>
                      <a:pt x="173" y="3185"/>
                      <a:pt x="316" y="3711"/>
                      <a:pt x="831" y="4098"/>
                    </a:cubicBezTo>
                    <a:cubicBezTo>
                      <a:pt x="824" y="4146"/>
                      <a:pt x="831" y="4187"/>
                      <a:pt x="816" y="4202"/>
                    </a:cubicBezTo>
                    <a:cubicBezTo>
                      <a:pt x="93" y="4902"/>
                      <a:pt x="1" y="5387"/>
                      <a:pt x="422" y="6316"/>
                    </a:cubicBezTo>
                    <a:cubicBezTo>
                      <a:pt x="1013" y="7608"/>
                      <a:pt x="2054" y="8407"/>
                      <a:pt x="3343" y="8890"/>
                    </a:cubicBezTo>
                    <a:cubicBezTo>
                      <a:pt x="3966" y="9124"/>
                      <a:pt x="4631" y="9256"/>
                      <a:pt x="5285" y="9403"/>
                    </a:cubicBezTo>
                    <a:cubicBezTo>
                      <a:pt x="5326" y="9412"/>
                      <a:pt x="5368" y="9416"/>
                      <a:pt x="5412" y="9416"/>
                    </a:cubicBezTo>
                    <a:cubicBezTo>
                      <a:pt x="5564" y="9416"/>
                      <a:pt x="5738" y="9371"/>
                      <a:pt x="5956" y="9351"/>
                    </a:cubicBezTo>
                    <a:cubicBezTo>
                      <a:pt x="5792" y="9089"/>
                      <a:pt x="5681" y="8907"/>
                      <a:pt x="5577" y="8739"/>
                    </a:cubicBezTo>
                    <a:lnTo>
                      <a:pt x="3938" y="8962"/>
                    </a:lnTo>
                    <a:lnTo>
                      <a:pt x="3908" y="8791"/>
                    </a:lnTo>
                    <a:lnTo>
                      <a:pt x="5348" y="8496"/>
                    </a:lnTo>
                    <a:lnTo>
                      <a:pt x="5109" y="8000"/>
                    </a:lnTo>
                    <a:lnTo>
                      <a:pt x="2570" y="7561"/>
                    </a:lnTo>
                    <a:lnTo>
                      <a:pt x="2593" y="7400"/>
                    </a:lnTo>
                    <a:cubicBezTo>
                      <a:pt x="2983" y="7446"/>
                      <a:pt x="3373" y="7489"/>
                      <a:pt x="3763" y="7543"/>
                    </a:cubicBezTo>
                    <a:cubicBezTo>
                      <a:pt x="4165" y="7599"/>
                      <a:pt x="4564" y="7667"/>
                      <a:pt x="4971" y="7732"/>
                    </a:cubicBezTo>
                    <a:cubicBezTo>
                      <a:pt x="5094" y="7335"/>
                      <a:pt x="5079" y="7134"/>
                      <a:pt x="4625" y="7052"/>
                    </a:cubicBezTo>
                    <a:cubicBezTo>
                      <a:pt x="3763" y="6900"/>
                      <a:pt x="2916" y="6664"/>
                      <a:pt x="2063" y="6459"/>
                    </a:cubicBezTo>
                    <a:cubicBezTo>
                      <a:pt x="1946" y="6432"/>
                      <a:pt x="1835" y="6381"/>
                      <a:pt x="1721" y="6341"/>
                    </a:cubicBezTo>
                    <a:cubicBezTo>
                      <a:pt x="1734" y="6287"/>
                      <a:pt x="1747" y="6233"/>
                      <a:pt x="1760" y="6181"/>
                    </a:cubicBezTo>
                    <a:lnTo>
                      <a:pt x="4986" y="6891"/>
                    </a:lnTo>
                    <a:cubicBezTo>
                      <a:pt x="5267" y="6497"/>
                      <a:pt x="5096" y="6326"/>
                      <a:pt x="4707" y="6155"/>
                    </a:cubicBezTo>
                    <a:cubicBezTo>
                      <a:pt x="3708" y="5716"/>
                      <a:pt x="2730" y="5233"/>
                      <a:pt x="1743" y="4767"/>
                    </a:cubicBezTo>
                    <a:cubicBezTo>
                      <a:pt x="1760" y="4724"/>
                      <a:pt x="1779" y="4681"/>
                      <a:pt x="1796" y="4637"/>
                    </a:cubicBezTo>
                    <a:lnTo>
                      <a:pt x="5203" y="6155"/>
                    </a:lnTo>
                    <a:cubicBezTo>
                      <a:pt x="5296" y="5935"/>
                      <a:pt x="5369" y="5765"/>
                      <a:pt x="5458" y="5551"/>
                    </a:cubicBezTo>
                    <a:cubicBezTo>
                      <a:pt x="4315" y="4997"/>
                      <a:pt x="3256" y="4332"/>
                      <a:pt x="2046" y="3932"/>
                    </a:cubicBezTo>
                    <a:lnTo>
                      <a:pt x="2169" y="3708"/>
                    </a:lnTo>
                    <a:lnTo>
                      <a:pt x="5605" y="5341"/>
                    </a:lnTo>
                    <a:lnTo>
                      <a:pt x="6112" y="4754"/>
                    </a:lnTo>
                    <a:cubicBezTo>
                      <a:pt x="5688" y="4406"/>
                      <a:pt x="5224" y="4016"/>
                      <a:pt x="4750" y="3639"/>
                    </a:cubicBezTo>
                    <a:cubicBezTo>
                      <a:pt x="4371" y="3340"/>
                      <a:pt x="3971" y="3063"/>
                      <a:pt x="3596" y="2760"/>
                    </a:cubicBezTo>
                    <a:cubicBezTo>
                      <a:pt x="3512" y="2693"/>
                      <a:pt x="3485" y="2556"/>
                      <a:pt x="3431" y="2450"/>
                    </a:cubicBezTo>
                    <a:lnTo>
                      <a:pt x="3431" y="2450"/>
                    </a:lnTo>
                    <a:cubicBezTo>
                      <a:pt x="3535" y="2481"/>
                      <a:pt x="3661" y="2487"/>
                      <a:pt x="3741" y="2548"/>
                    </a:cubicBezTo>
                    <a:cubicBezTo>
                      <a:pt x="4570" y="3200"/>
                      <a:pt x="5382" y="3877"/>
                      <a:pt x="6227" y="4508"/>
                    </a:cubicBezTo>
                    <a:cubicBezTo>
                      <a:pt x="6269" y="4540"/>
                      <a:pt x="6326" y="4551"/>
                      <a:pt x="6393" y="4551"/>
                    </a:cubicBezTo>
                    <a:cubicBezTo>
                      <a:pt x="6526" y="4551"/>
                      <a:pt x="6697" y="4508"/>
                      <a:pt x="6853" y="4503"/>
                    </a:cubicBezTo>
                    <a:lnTo>
                      <a:pt x="3875" y="893"/>
                    </a:lnTo>
                    <a:lnTo>
                      <a:pt x="3934" y="814"/>
                    </a:lnTo>
                    <a:cubicBezTo>
                      <a:pt x="4053" y="913"/>
                      <a:pt x="4191" y="995"/>
                      <a:pt x="4287" y="1110"/>
                    </a:cubicBezTo>
                    <a:cubicBezTo>
                      <a:pt x="4815" y="1740"/>
                      <a:pt x="5328" y="2381"/>
                      <a:pt x="5859" y="3007"/>
                    </a:cubicBezTo>
                    <a:cubicBezTo>
                      <a:pt x="6125" y="3319"/>
                      <a:pt x="6435" y="3594"/>
                      <a:pt x="6699" y="3908"/>
                    </a:cubicBezTo>
                    <a:cubicBezTo>
                      <a:pt x="6871" y="4113"/>
                      <a:pt x="7046" y="4221"/>
                      <a:pt x="7233" y="4221"/>
                    </a:cubicBezTo>
                    <a:cubicBezTo>
                      <a:pt x="7383" y="4221"/>
                      <a:pt x="7540" y="4153"/>
                      <a:pt x="7710" y="4012"/>
                    </a:cubicBezTo>
                    <a:cubicBezTo>
                      <a:pt x="7232" y="3185"/>
                      <a:pt x="6755" y="2357"/>
                      <a:pt x="6277" y="1526"/>
                    </a:cubicBezTo>
                    <a:cubicBezTo>
                      <a:pt x="6296" y="1491"/>
                      <a:pt x="6316" y="1457"/>
                      <a:pt x="6337" y="1424"/>
                    </a:cubicBezTo>
                    <a:cubicBezTo>
                      <a:pt x="6426" y="1493"/>
                      <a:pt x="6547" y="1541"/>
                      <a:pt x="6601" y="1630"/>
                    </a:cubicBezTo>
                    <a:cubicBezTo>
                      <a:pt x="6993" y="2281"/>
                      <a:pt x="7366" y="2944"/>
                      <a:pt x="7755" y="3598"/>
                    </a:cubicBezTo>
                    <a:cubicBezTo>
                      <a:pt x="7879" y="3809"/>
                      <a:pt x="8033" y="3942"/>
                      <a:pt x="8262" y="3942"/>
                    </a:cubicBezTo>
                    <a:cubicBezTo>
                      <a:pt x="8329" y="3942"/>
                      <a:pt x="8403" y="3931"/>
                      <a:pt x="8485" y="3906"/>
                    </a:cubicBezTo>
                    <a:cubicBezTo>
                      <a:pt x="8528" y="3894"/>
                      <a:pt x="8574" y="3888"/>
                      <a:pt x="8623" y="3888"/>
                    </a:cubicBezTo>
                    <a:cubicBezTo>
                      <a:pt x="8786" y="3888"/>
                      <a:pt x="8986" y="3946"/>
                      <a:pt x="9256" y="3973"/>
                    </a:cubicBezTo>
                    <a:cubicBezTo>
                      <a:pt x="8611" y="2821"/>
                      <a:pt x="8037" y="1742"/>
                      <a:pt x="7402" y="699"/>
                    </a:cubicBezTo>
                    <a:cubicBezTo>
                      <a:pt x="7238" y="432"/>
                      <a:pt x="6909" y="227"/>
                      <a:pt x="6614" y="90"/>
                    </a:cubicBezTo>
                    <a:cubicBezTo>
                      <a:pt x="6491" y="33"/>
                      <a:pt x="6367" y="1"/>
                      <a:pt x="62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2" name="Google Shape;1002;p8"/>
              <p:cNvSpPr/>
              <p:nvPr/>
            </p:nvSpPr>
            <p:spPr>
              <a:xfrm>
                <a:off x="6055883" y="4305358"/>
                <a:ext cx="537924" cy="315576"/>
              </a:xfrm>
              <a:custGeom>
                <a:avLst/>
                <a:gdLst/>
                <a:ahLst/>
                <a:cxnLst/>
                <a:rect l="l" t="t" r="r" b="b"/>
                <a:pathLst>
                  <a:path w="11061" h="6489" extrusionOk="0">
                    <a:moveTo>
                      <a:pt x="6106" y="0"/>
                    </a:moveTo>
                    <a:cubicBezTo>
                      <a:pt x="5620" y="0"/>
                      <a:pt x="5135" y="131"/>
                      <a:pt x="4750" y="415"/>
                    </a:cubicBezTo>
                    <a:cubicBezTo>
                      <a:pt x="4258" y="777"/>
                      <a:pt x="3973" y="1230"/>
                      <a:pt x="3893" y="1836"/>
                    </a:cubicBezTo>
                    <a:cubicBezTo>
                      <a:pt x="3615" y="1762"/>
                      <a:pt x="3382" y="1682"/>
                      <a:pt x="3141" y="1641"/>
                    </a:cubicBezTo>
                    <a:cubicBezTo>
                      <a:pt x="3026" y="1621"/>
                      <a:pt x="2916" y="1612"/>
                      <a:pt x="2810" y="1612"/>
                    </a:cubicBezTo>
                    <a:cubicBezTo>
                      <a:pt x="1978" y="1612"/>
                      <a:pt x="1439" y="2190"/>
                      <a:pt x="928" y="2797"/>
                    </a:cubicBezTo>
                    <a:cubicBezTo>
                      <a:pt x="712" y="3053"/>
                      <a:pt x="539" y="3349"/>
                      <a:pt x="365" y="3637"/>
                    </a:cubicBezTo>
                    <a:cubicBezTo>
                      <a:pt x="38" y="4181"/>
                      <a:pt x="1" y="4763"/>
                      <a:pt x="218" y="5474"/>
                    </a:cubicBezTo>
                    <a:cubicBezTo>
                      <a:pt x="963" y="5196"/>
                      <a:pt x="1678" y="4954"/>
                      <a:pt x="2375" y="4664"/>
                    </a:cubicBezTo>
                    <a:cubicBezTo>
                      <a:pt x="3054" y="4383"/>
                      <a:pt x="3753" y="4295"/>
                      <a:pt x="4459" y="4295"/>
                    </a:cubicBezTo>
                    <a:cubicBezTo>
                      <a:pt x="4746" y="4295"/>
                      <a:pt x="5034" y="4310"/>
                      <a:pt x="5322" y="4332"/>
                    </a:cubicBezTo>
                    <a:cubicBezTo>
                      <a:pt x="6328" y="4406"/>
                      <a:pt x="7322" y="4558"/>
                      <a:pt x="8273" y="4935"/>
                    </a:cubicBezTo>
                    <a:cubicBezTo>
                      <a:pt x="9135" y="5276"/>
                      <a:pt x="9977" y="5634"/>
                      <a:pt x="10544" y="6489"/>
                    </a:cubicBezTo>
                    <a:cubicBezTo>
                      <a:pt x="11060" y="5803"/>
                      <a:pt x="11055" y="5088"/>
                      <a:pt x="10858" y="4371"/>
                    </a:cubicBezTo>
                    <a:cubicBezTo>
                      <a:pt x="10674" y="3707"/>
                      <a:pt x="10323" y="3116"/>
                      <a:pt x="9670" y="2808"/>
                    </a:cubicBezTo>
                    <a:cubicBezTo>
                      <a:pt x="9393" y="2678"/>
                      <a:pt x="9061" y="2611"/>
                      <a:pt x="8754" y="2611"/>
                    </a:cubicBezTo>
                    <a:cubicBezTo>
                      <a:pt x="8496" y="2611"/>
                      <a:pt x="8418" y="2553"/>
                      <a:pt x="8401" y="2310"/>
                    </a:cubicBezTo>
                    <a:cubicBezTo>
                      <a:pt x="8383" y="2016"/>
                      <a:pt x="8342" y="1726"/>
                      <a:pt x="8282" y="1442"/>
                    </a:cubicBezTo>
                    <a:cubicBezTo>
                      <a:pt x="8089" y="540"/>
                      <a:pt x="7094" y="0"/>
                      <a:pt x="610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" name="Google Shape;1003;p8"/>
              <p:cNvSpPr/>
              <p:nvPr/>
            </p:nvSpPr>
            <p:spPr>
              <a:xfrm>
                <a:off x="6010168" y="4252154"/>
                <a:ext cx="634508" cy="365279"/>
              </a:xfrm>
              <a:custGeom>
                <a:avLst/>
                <a:gdLst/>
                <a:ahLst/>
                <a:cxnLst/>
                <a:rect l="l" t="t" r="r" b="b"/>
                <a:pathLst>
                  <a:path w="13047" h="7511" extrusionOk="0">
                    <a:moveTo>
                      <a:pt x="7359" y="0"/>
                    </a:moveTo>
                    <a:cubicBezTo>
                      <a:pt x="7331" y="0"/>
                      <a:pt x="7303" y="1"/>
                      <a:pt x="7275" y="2"/>
                    </a:cubicBezTo>
                    <a:cubicBezTo>
                      <a:pt x="6015" y="41"/>
                      <a:pt x="5159" y="680"/>
                      <a:pt x="4640" y="1804"/>
                    </a:cubicBezTo>
                    <a:cubicBezTo>
                      <a:pt x="4592" y="1912"/>
                      <a:pt x="4549" y="2021"/>
                      <a:pt x="4501" y="2127"/>
                    </a:cubicBezTo>
                    <a:cubicBezTo>
                      <a:pt x="4490" y="2152"/>
                      <a:pt x="4464" y="2170"/>
                      <a:pt x="4402" y="2241"/>
                    </a:cubicBezTo>
                    <a:cubicBezTo>
                      <a:pt x="4137" y="1998"/>
                      <a:pt x="3862" y="1913"/>
                      <a:pt x="3583" y="1913"/>
                    </a:cubicBezTo>
                    <a:cubicBezTo>
                      <a:pt x="3210" y="1913"/>
                      <a:pt x="2829" y="2064"/>
                      <a:pt x="2451" y="2189"/>
                    </a:cubicBezTo>
                    <a:cubicBezTo>
                      <a:pt x="1771" y="2412"/>
                      <a:pt x="1156" y="2768"/>
                      <a:pt x="775" y="3395"/>
                    </a:cubicBezTo>
                    <a:cubicBezTo>
                      <a:pt x="331" y="4129"/>
                      <a:pt x="0" y="5504"/>
                      <a:pt x="714" y="6122"/>
                    </a:cubicBezTo>
                    <a:cubicBezTo>
                      <a:pt x="718" y="5885"/>
                      <a:pt x="680" y="5663"/>
                      <a:pt x="729" y="5463"/>
                    </a:cubicBezTo>
                    <a:cubicBezTo>
                      <a:pt x="1054" y="4132"/>
                      <a:pt x="1857" y="3140"/>
                      <a:pt x="3061" y="2545"/>
                    </a:cubicBezTo>
                    <a:cubicBezTo>
                      <a:pt x="3340" y="2408"/>
                      <a:pt x="3683" y="2402"/>
                      <a:pt x="4040" y="2402"/>
                    </a:cubicBezTo>
                    <a:cubicBezTo>
                      <a:pt x="4076" y="2402"/>
                      <a:pt x="4113" y="2402"/>
                      <a:pt x="4149" y="2402"/>
                    </a:cubicBezTo>
                    <a:cubicBezTo>
                      <a:pt x="4309" y="2402"/>
                      <a:pt x="4470" y="2401"/>
                      <a:pt x="4629" y="2388"/>
                    </a:cubicBezTo>
                    <a:cubicBezTo>
                      <a:pt x="4994" y="1489"/>
                      <a:pt x="5917" y="792"/>
                      <a:pt x="6864" y="792"/>
                    </a:cubicBezTo>
                    <a:cubicBezTo>
                      <a:pt x="6960" y="792"/>
                      <a:pt x="7055" y="799"/>
                      <a:pt x="7150" y="814"/>
                    </a:cubicBezTo>
                    <a:cubicBezTo>
                      <a:pt x="8869" y="1076"/>
                      <a:pt x="9427" y="1644"/>
                      <a:pt x="9655" y="3348"/>
                    </a:cubicBezTo>
                    <a:cubicBezTo>
                      <a:pt x="11525" y="3525"/>
                      <a:pt x="12435" y="5145"/>
                      <a:pt x="11937" y="7510"/>
                    </a:cubicBezTo>
                    <a:cubicBezTo>
                      <a:pt x="13046" y="6024"/>
                      <a:pt x="12885" y="4424"/>
                      <a:pt x="11402" y="3458"/>
                    </a:cubicBezTo>
                    <a:cubicBezTo>
                      <a:pt x="11136" y="3285"/>
                      <a:pt x="10739" y="3283"/>
                      <a:pt x="10398" y="3263"/>
                    </a:cubicBezTo>
                    <a:cubicBezTo>
                      <a:pt x="10174" y="3248"/>
                      <a:pt x="10073" y="3220"/>
                      <a:pt x="10096" y="2971"/>
                    </a:cubicBezTo>
                    <a:cubicBezTo>
                      <a:pt x="10240" y="1391"/>
                      <a:pt x="8949" y="0"/>
                      <a:pt x="73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4" name="Google Shape;1004;p8"/>
              <p:cNvSpPr/>
              <p:nvPr/>
            </p:nvSpPr>
            <p:spPr>
              <a:xfrm>
                <a:off x="6086083" y="4561700"/>
                <a:ext cx="463516" cy="67648"/>
              </a:xfrm>
              <a:custGeom>
                <a:avLst/>
                <a:gdLst/>
                <a:ahLst/>
                <a:cxnLst/>
                <a:rect l="l" t="t" r="r" b="b"/>
                <a:pathLst>
                  <a:path w="9531" h="1391" extrusionOk="0">
                    <a:moveTo>
                      <a:pt x="3033" y="0"/>
                    </a:moveTo>
                    <a:cubicBezTo>
                      <a:pt x="1764" y="0"/>
                      <a:pt x="645" y="157"/>
                      <a:pt x="0" y="502"/>
                    </a:cubicBezTo>
                    <a:cubicBezTo>
                      <a:pt x="407" y="467"/>
                      <a:pt x="820" y="467"/>
                      <a:pt x="1217" y="389"/>
                    </a:cubicBezTo>
                    <a:cubicBezTo>
                      <a:pt x="1420" y="350"/>
                      <a:pt x="1618" y="332"/>
                      <a:pt x="1813" y="332"/>
                    </a:cubicBezTo>
                    <a:cubicBezTo>
                      <a:pt x="2467" y="332"/>
                      <a:pt x="3081" y="533"/>
                      <a:pt x="3687" y="805"/>
                    </a:cubicBezTo>
                    <a:cubicBezTo>
                      <a:pt x="3954" y="926"/>
                      <a:pt x="4207" y="1093"/>
                      <a:pt x="4484" y="1171"/>
                    </a:cubicBezTo>
                    <a:cubicBezTo>
                      <a:pt x="4671" y="1223"/>
                      <a:pt x="4886" y="1280"/>
                      <a:pt x="5082" y="1280"/>
                    </a:cubicBezTo>
                    <a:cubicBezTo>
                      <a:pt x="5166" y="1280"/>
                      <a:pt x="5247" y="1270"/>
                      <a:pt x="5320" y="1244"/>
                    </a:cubicBezTo>
                    <a:cubicBezTo>
                      <a:pt x="5927" y="1032"/>
                      <a:pt x="6527" y="932"/>
                      <a:pt x="7125" y="932"/>
                    </a:cubicBezTo>
                    <a:cubicBezTo>
                      <a:pt x="7843" y="932"/>
                      <a:pt x="8556" y="1076"/>
                      <a:pt x="9269" y="1344"/>
                    </a:cubicBezTo>
                    <a:cubicBezTo>
                      <a:pt x="9332" y="1367"/>
                      <a:pt x="9402" y="1368"/>
                      <a:pt x="9531" y="1391"/>
                    </a:cubicBezTo>
                    <a:cubicBezTo>
                      <a:pt x="8214" y="532"/>
                      <a:pt x="5370" y="0"/>
                      <a:pt x="30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5" name="Google Shape;1005;p8"/>
              <p:cNvSpPr/>
              <p:nvPr/>
            </p:nvSpPr>
            <p:spPr>
              <a:xfrm>
                <a:off x="6176686" y="4527803"/>
                <a:ext cx="364160" cy="81216"/>
              </a:xfrm>
              <a:custGeom>
                <a:avLst/>
                <a:gdLst/>
                <a:ahLst/>
                <a:cxnLst/>
                <a:rect l="l" t="t" r="r" b="b"/>
                <a:pathLst>
                  <a:path w="7488" h="1670" extrusionOk="0">
                    <a:moveTo>
                      <a:pt x="2129" y="1"/>
                    </a:moveTo>
                    <a:cubicBezTo>
                      <a:pt x="1280" y="1"/>
                      <a:pt x="516" y="125"/>
                      <a:pt x="1" y="408"/>
                    </a:cubicBezTo>
                    <a:cubicBezTo>
                      <a:pt x="284" y="398"/>
                      <a:pt x="566" y="392"/>
                      <a:pt x="846" y="392"/>
                    </a:cubicBezTo>
                    <a:cubicBezTo>
                      <a:pt x="3149" y="392"/>
                      <a:pt x="5342" y="752"/>
                      <a:pt x="7487" y="1670"/>
                    </a:cubicBezTo>
                    <a:cubicBezTo>
                      <a:pt x="6698" y="716"/>
                      <a:pt x="4166" y="1"/>
                      <a:pt x="21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06" name="Google Shape;1006;p8"/>
            <p:cNvSpPr/>
            <p:nvPr/>
          </p:nvSpPr>
          <p:spPr>
            <a:xfrm>
              <a:off x="6605868" y="4576727"/>
              <a:ext cx="221716" cy="47465"/>
            </a:xfrm>
            <a:custGeom>
              <a:avLst/>
              <a:gdLst/>
              <a:ahLst/>
              <a:cxnLst/>
              <a:rect l="l" t="t" r="r" b="b"/>
              <a:pathLst>
                <a:path w="4559" h="976" extrusionOk="0">
                  <a:moveTo>
                    <a:pt x="4558" y="0"/>
                  </a:moveTo>
                  <a:cubicBezTo>
                    <a:pt x="3003" y="149"/>
                    <a:pt x="1444" y="285"/>
                    <a:pt x="0" y="944"/>
                  </a:cubicBezTo>
                  <a:cubicBezTo>
                    <a:pt x="236" y="965"/>
                    <a:pt x="470" y="975"/>
                    <a:pt x="701" y="975"/>
                  </a:cubicBezTo>
                  <a:cubicBezTo>
                    <a:pt x="2061" y="975"/>
                    <a:pt x="3340" y="623"/>
                    <a:pt x="45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7" name="Google Shape;1007;p8"/>
          <p:cNvGrpSpPr/>
          <p:nvPr/>
        </p:nvGrpSpPr>
        <p:grpSpPr>
          <a:xfrm>
            <a:off x="7523840" y="-286826"/>
            <a:ext cx="942457" cy="916709"/>
            <a:chOff x="-1529798" y="1577424"/>
            <a:chExt cx="942457" cy="916709"/>
          </a:xfrm>
        </p:grpSpPr>
        <p:sp>
          <p:nvSpPr>
            <p:cNvPr id="1008" name="Google Shape;1008;p8"/>
            <p:cNvSpPr/>
            <p:nvPr/>
          </p:nvSpPr>
          <p:spPr>
            <a:xfrm>
              <a:off x="-1529798" y="1577424"/>
              <a:ext cx="942457" cy="916709"/>
            </a:xfrm>
            <a:custGeom>
              <a:avLst/>
              <a:gdLst/>
              <a:ahLst/>
              <a:cxnLst/>
              <a:rect l="l" t="t" r="r" b="b"/>
              <a:pathLst>
                <a:path w="13543" h="13173" extrusionOk="0">
                  <a:moveTo>
                    <a:pt x="7691" y="156"/>
                  </a:moveTo>
                  <a:cubicBezTo>
                    <a:pt x="7773" y="156"/>
                    <a:pt x="7858" y="167"/>
                    <a:pt x="7944" y="189"/>
                  </a:cubicBezTo>
                  <a:cubicBezTo>
                    <a:pt x="8455" y="321"/>
                    <a:pt x="8933" y="572"/>
                    <a:pt x="9057" y="1129"/>
                  </a:cubicBezTo>
                  <a:cubicBezTo>
                    <a:pt x="9128" y="1447"/>
                    <a:pt x="9180" y="1663"/>
                    <a:pt x="9513" y="1826"/>
                  </a:cubicBezTo>
                  <a:cubicBezTo>
                    <a:pt x="9882" y="2008"/>
                    <a:pt x="9801" y="2424"/>
                    <a:pt x="9763" y="2772"/>
                  </a:cubicBezTo>
                  <a:cubicBezTo>
                    <a:pt x="9749" y="2902"/>
                    <a:pt x="9693" y="3028"/>
                    <a:pt x="9654" y="3168"/>
                  </a:cubicBezTo>
                  <a:lnTo>
                    <a:pt x="9252" y="2794"/>
                  </a:lnTo>
                  <a:cubicBezTo>
                    <a:pt x="9264" y="2475"/>
                    <a:pt x="9247" y="2129"/>
                    <a:pt x="8931" y="1928"/>
                  </a:cubicBezTo>
                  <a:cubicBezTo>
                    <a:pt x="8771" y="1830"/>
                    <a:pt x="8693" y="1728"/>
                    <a:pt x="8649" y="1551"/>
                  </a:cubicBezTo>
                  <a:cubicBezTo>
                    <a:pt x="8541" y="1126"/>
                    <a:pt x="8227" y="843"/>
                    <a:pt x="7883" y="832"/>
                  </a:cubicBezTo>
                  <a:cubicBezTo>
                    <a:pt x="7868" y="831"/>
                    <a:pt x="7853" y="831"/>
                    <a:pt x="7838" y="831"/>
                  </a:cubicBezTo>
                  <a:cubicBezTo>
                    <a:pt x="7362" y="831"/>
                    <a:pt x="7016" y="1063"/>
                    <a:pt x="6867" y="1486"/>
                  </a:cubicBezTo>
                  <a:cubicBezTo>
                    <a:pt x="6835" y="1579"/>
                    <a:pt x="6820" y="1679"/>
                    <a:pt x="6796" y="1776"/>
                  </a:cubicBezTo>
                  <a:cubicBezTo>
                    <a:pt x="6781" y="1754"/>
                    <a:pt x="6764" y="1731"/>
                    <a:pt x="6748" y="1709"/>
                  </a:cubicBezTo>
                  <a:lnTo>
                    <a:pt x="5988" y="2079"/>
                  </a:lnTo>
                  <a:lnTo>
                    <a:pt x="5661" y="1917"/>
                  </a:lnTo>
                  <a:cubicBezTo>
                    <a:pt x="5798" y="1588"/>
                    <a:pt x="6116" y="1317"/>
                    <a:pt x="6388" y="1317"/>
                  </a:cubicBezTo>
                  <a:cubicBezTo>
                    <a:pt x="6410" y="1317"/>
                    <a:pt x="6432" y="1319"/>
                    <a:pt x="6454" y="1322"/>
                  </a:cubicBezTo>
                  <a:cubicBezTo>
                    <a:pt x="6483" y="1328"/>
                    <a:pt x="6507" y="1330"/>
                    <a:pt x="6527" y="1330"/>
                  </a:cubicBezTo>
                  <a:cubicBezTo>
                    <a:pt x="6640" y="1330"/>
                    <a:pt x="6632" y="1251"/>
                    <a:pt x="6660" y="1140"/>
                  </a:cubicBezTo>
                  <a:cubicBezTo>
                    <a:pt x="6711" y="942"/>
                    <a:pt x="6772" y="722"/>
                    <a:pt x="6896" y="568"/>
                  </a:cubicBezTo>
                  <a:cubicBezTo>
                    <a:pt x="7104" y="309"/>
                    <a:pt x="7379" y="156"/>
                    <a:pt x="7691" y="156"/>
                  </a:cubicBezTo>
                  <a:close/>
                  <a:moveTo>
                    <a:pt x="7782" y="994"/>
                  </a:moveTo>
                  <a:cubicBezTo>
                    <a:pt x="7818" y="994"/>
                    <a:pt x="7853" y="997"/>
                    <a:pt x="7889" y="1003"/>
                  </a:cubicBezTo>
                  <a:cubicBezTo>
                    <a:pt x="8188" y="1051"/>
                    <a:pt x="8479" y="1428"/>
                    <a:pt x="8498" y="1768"/>
                  </a:cubicBezTo>
                  <a:cubicBezTo>
                    <a:pt x="8504" y="1852"/>
                    <a:pt x="8548" y="1982"/>
                    <a:pt x="8606" y="2003"/>
                  </a:cubicBezTo>
                  <a:cubicBezTo>
                    <a:pt x="8964" y="2138"/>
                    <a:pt x="9074" y="2302"/>
                    <a:pt x="9042" y="2746"/>
                  </a:cubicBezTo>
                  <a:cubicBezTo>
                    <a:pt x="8949" y="2725"/>
                    <a:pt x="8861" y="2716"/>
                    <a:pt x="8778" y="2716"/>
                  </a:cubicBezTo>
                  <a:cubicBezTo>
                    <a:pt x="8146" y="2716"/>
                    <a:pt x="7821" y="3270"/>
                    <a:pt x="7428" y="3612"/>
                  </a:cubicBezTo>
                  <a:lnTo>
                    <a:pt x="6783" y="3275"/>
                  </a:lnTo>
                  <a:lnTo>
                    <a:pt x="6781" y="3275"/>
                  </a:lnTo>
                  <a:cubicBezTo>
                    <a:pt x="6612" y="2623"/>
                    <a:pt x="6612" y="2623"/>
                    <a:pt x="6233" y="2220"/>
                  </a:cubicBezTo>
                  <a:cubicBezTo>
                    <a:pt x="6345" y="2025"/>
                    <a:pt x="6458" y="1933"/>
                    <a:pt x="6607" y="1933"/>
                  </a:cubicBezTo>
                  <a:cubicBezTo>
                    <a:pt x="6673" y="1933"/>
                    <a:pt x="6745" y="1951"/>
                    <a:pt x="6828" y="1986"/>
                  </a:cubicBezTo>
                  <a:cubicBezTo>
                    <a:pt x="6886" y="2010"/>
                    <a:pt x="6930" y="2022"/>
                    <a:pt x="6961" y="2022"/>
                  </a:cubicBezTo>
                  <a:cubicBezTo>
                    <a:pt x="7037" y="2022"/>
                    <a:pt x="7041" y="1952"/>
                    <a:pt x="7013" y="1820"/>
                  </a:cubicBezTo>
                  <a:cubicBezTo>
                    <a:pt x="6993" y="1728"/>
                    <a:pt x="7010" y="1616"/>
                    <a:pt x="7041" y="1523"/>
                  </a:cubicBezTo>
                  <a:cubicBezTo>
                    <a:pt x="7150" y="1209"/>
                    <a:pt x="7467" y="994"/>
                    <a:pt x="7782" y="994"/>
                  </a:cubicBezTo>
                  <a:close/>
                  <a:moveTo>
                    <a:pt x="3613" y="2535"/>
                  </a:moveTo>
                  <a:cubicBezTo>
                    <a:pt x="3633" y="2535"/>
                    <a:pt x="3654" y="2537"/>
                    <a:pt x="3674" y="2541"/>
                  </a:cubicBezTo>
                  <a:cubicBezTo>
                    <a:pt x="3869" y="2582"/>
                    <a:pt x="3955" y="2696"/>
                    <a:pt x="3890" y="2917"/>
                  </a:cubicBezTo>
                  <a:cubicBezTo>
                    <a:pt x="3842" y="3078"/>
                    <a:pt x="3856" y="3257"/>
                    <a:pt x="3830" y="3424"/>
                  </a:cubicBezTo>
                  <a:cubicBezTo>
                    <a:pt x="3816" y="3517"/>
                    <a:pt x="3801" y="3636"/>
                    <a:pt x="3739" y="3692"/>
                  </a:cubicBezTo>
                  <a:lnTo>
                    <a:pt x="3737" y="3692"/>
                  </a:lnTo>
                  <a:cubicBezTo>
                    <a:pt x="3546" y="3868"/>
                    <a:pt x="3470" y="4078"/>
                    <a:pt x="3490" y="4368"/>
                  </a:cubicBezTo>
                  <a:cubicBezTo>
                    <a:pt x="3435" y="4359"/>
                    <a:pt x="3383" y="4354"/>
                    <a:pt x="3333" y="4354"/>
                  </a:cubicBezTo>
                  <a:cubicBezTo>
                    <a:pt x="3027" y="4354"/>
                    <a:pt x="2823" y="4521"/>
                    <a:pt x="2673" y="4788"/>
                  </a:cubicBezTo>
                  <a:cubicBezTo>
                    <a:pt x="2647" y="4831"/>
                    <a:pt x="2608" y="4862"/>
                    <a:pt x="2559" y="4877"/>
                  </a:cubicBezTo>
                  <a:cubicBezTo>
                    <a:pt x="2253" y="4946"/>
                    <a:pt x="1944" y="5005"/>
                    <a:pt x="1612" y="5074"/>
                  </a:cubicBezTo>
                  <a:cubicBezTo>
                    <a:pt x="1389" y="4736"/>
                    <a:pt x="1458" y="4498"/>
                    <a:pt x="1879" y="4301"/>
                  </a:cubicBezTo>
                  <a:cubicBezTo>
                    <a:pt x="1935" y="4275"/>
                    <a:pt x="1982" y="4225"/>
                    <a:pt x="2032" y="4184"/>
                  </a:cubicBezTo>
                  <a:cubicBezTo>
                    <a:pt x="1989" y="4136"/>
                    <a:pt x="1948" y="4087"/>
                    <a:pt x="1902" y="4043"/>
                  </a:cubicBezTo>
                  <a:cubicBezTo>
                    <a:pt x="1788" y="3931"/>
                    <a:pt x="1655" y="3835"/>
                    <a:pt x="1562" y="3706"/>
                  </a:cubicBezTo>
                  <a:cubicBezTo>
                    <a:pt x="1346" y="3413"/>
                    <a:pt x="1387" y="3090"/>
                    <a:pt x="1656" y="2779"/>
                  </a:cubicBezTo>
                  <a:cubicBezTo>
                    <a:pt x="1793" y="2621"/>
                    <a:pt x="1952" y="2538"/>
                    <a:pt x="2128" y="2538"/>
                  </a:cubicBezTo>
                  <a:cubicBezTo>
                    <a:pt x="2240" y="2538"/>
                    <a:pt x="2359" y="2572"/>
                    <a:pt x="2483" y="2642"/>
                  </a:cubicBezTo>
                  <a:cubicBezTo>
                    <a:pt x="2680" y="2751"/>
                    <a:pt x="2851" y="2906"/>
                    <a:pt x="3037" y="3032"/>
                  </a:cubicBezTo>
                  <a:cubicBezTo>
                    <a:pt x="3078" y="3062"/>
                    <a:pt x="3139" y="3060"/>
                    <a:pt x="3210" y="3077"/>
                  </a:cubicBezTo>
                  <a:cubicBezTo>
                    <a:pt x="3210" y="2991"/>
                    <a:pt x="3206" y="2933"/>
                    <a:pt x="3210" y="2874"/>
                  </a:cubicBezTo>
                  <a:cubicBezTo>
                    <a:pt x="3218" y="2708"/>
                    <a:pt x="3423" y="2535"/>
                    <a:pt x="3613" y="2535"/>
                  </a:cubicBezTo>
                  <a:close/>
                  <a:moveTo>
                    <a:pt x="1985" y="2055"/>
                  </a:moveTo>
                  <a:cubicBezTo>
                    <a:pt x="2318" y="2055"/>
                    <a:pt x="2672" y="2164"/>
                    <a:pt x="2952" y="2383"/>
                  </a:cubicBezTo>
                  <a:cubicBezTo>
                    <a:pt x="3161" y="2276"/>
                    <a:pt x="3353" y="2129"/>
                    <a:pt x="3565" y="2086"/>
                  </a:cubicBezTo>
                  <a:cubicBezTo>
                    <a:pt x="3600" y="2079"/>
                    <a:pt x="3635" y="2076"/>
                    <a:pt x="3669" y="2076"/>
                  </a:cubicBezTo>
                  <a:cubicBezTo>
                    <a:pt x="3865" y="2076"/>
                    <a:pt x="4045" y="2188"/>
                    <a:pt x="4189" y="2354"/>
                  </a:cubicBezTo>
                  <a:lnTo>
                    <a:pt x="4024" y="2564"/>
                  </a:lnTo>
                  <a:cubicBezTo>
                    <a:pt x="3886" y="2421"/>
                    <a:pt x="3755" y="2363"/>
                    <a:pt x="3629" y="2363"/>
                  </a:cubicBezTo>
                  <a:cubicBezTo>
                    <a:pt x="3418" y="2363"/>
                    <a:pt x="3218" y="2522"/>
                    <a:pt x="3017" y="2712"/>
                  </a:cubicBezTo>
                  <a:cubicBezTo>
                    <a:pt x="2592" y="2483"/>
                    <a:pt x="2288" y="2368"/>
                    <a:pt x="2049" y="2368"/>
                  </a:cubicBezTo>
                  <a:cubicBezTo>
                    <a:pt x="1826" y="2368"/>
                    <a:pt x="1659" y="2468"/>
                    <a:pt x="1502" y="2670"/>
                  </a:cubicBezTo>
                  <a:cubicBezTo>
                    <a:pt x="1380" y="2828"/>
                    <a:pt x="1242" y="3019"/>
                    <a:pt x="1229" y="3203"/>
                  </a:cubicBezTo>
                  <a:cubicBezTo>
                    <a:pt x="1203" y="3593"/>
                    <a:pt x="1402" y="3918"/>
                    <a:pt x="1710" y="4169"/>
                  </a:cubicBezTo>
                  <a:cubicBezTo>
                    <a:pt x="1216" y="4463"/>
                    <a:pt x="1168" y="4764"/>
                    <a:pt x="1521" y="5306"/>
                  </a:cubicBezTo>
                  <a:lnTo>
                    <a:pt x="1316" y="5602"/>
                  </a:lnTo>
                  <a:cubicBezTo>
                    <a:pt x="1197" y="5330"/>
                    <a:pt x="1060" y="5120"/>
                    <a:pt x="1021" y="4894"/>
                  </a:cubicBezTo>
                  <a:cubicBezTo>
                    <a:pt x="971" y="4610"/>
                    <a:pt x="1017" y="4318"/>
                    <a:pt x="1344" y="4132"/>
                  </a:cubicBezTo>
                  <a:cubicBezTo>
                    <a:pt x="1019" y="3918"/>
                    <a:pt x="761" y="3719"/>
                    <a:pt x="792" y="3320"/>
                  </a:cubicBezTo>
                  <a:cubicBezTo>
                    <a:pt x="822" y="2971"/>
                    <a:pt x="893" y="2653"/>
                    <a:pt x="1140" y="2383"/>
                  </a:cubicBezTo>
                  <a:cubicBezTo>
                    <a:pt x="1339" y="2164"/>
                    <a:pt x="1652" y="2055"/>
                    <a:pt x="1985" y="2055"/>
                  </a:cubicBezTo>
                  <a:close/>
                  <a:moveTo>
                    <a:pt x="11139" y="5234"/>
                  </a:moveTo>
                  <a:cubicBezTo>
                    <a:pt x="11248" y="5234"/>
                    <a:pt x="11364" y="5266"/>
                    <a:pt x="11482" y="5303"/>
                  </a:cubicBezTo>
                  <a:cubicBezTo>
                    <a:pt x="11690" y="5366"/>
                    <a:pt x="11768" y="5505"/>
                    <a:pt x="11716" y="5711"/>
                  </a:cubicBezTo>
                  <a:cubicBezTo>
                    <a:pt x="11685" y="5840"/>
                    <a:pt x="11718" y="5880"/>
                    <a:pt x="11850" y="5921"/>
                  </a:cubicBezTo>
                  <a:cubicBezTo>
                    <a:pt x="12343" y="6066"/>
                    <a:pt x="12549" y="6531"/>
                    <a:pt x="12352" y="7008"/>
                  </a:cubicBezTo>
                  <a:cubicBezTo>
                    <a:pt x="12254" y="7247"/>
                    <a:pt x="12128" y="7357"/>
                    <a:pt x="11905" y="7357"/>
                  </a:cubicBezTo>
                  <a:cubicBezTo>
                    <a:pt x="11865" y="7357"/>
                    <a:pt x="11821" y="7354"/>
                    <a:pt x="11774" y="7347"/>
                  </a:cubicBezTo>
                  <a:cubicBezTo>
                    <a:pt x="11746" y="7342"/>
                    <a:pt x="11721" y="7339"/>
                    <a:pt x="11701" y="7339"/>
                  </a:cubicBezTo>
                  <a:cubicBezTo>
                    <a:pt x="11598" y="7339"/>
                    <a:pt x="11580" y="7397"/>
                    <a:pt x="11596" y="7517"/>
                  </a:cubicBezTo>
                  <a:cubicBezTo>
                    <a:pt x="11635" y="7824"/>
                    <a:pt x="11475" y="8060"/>
                    <a:pt x="11239" y="8203"/>
                  </a:cubicBezTo>
                  <a:cubicBezTo>
                    <a:pt x="11197" y="8228"/>
                    <a:pt x="11143" y="8238"/>
                    <a:pt x="11083" y="8238"/>
                  </a:cubicBezTo>
                  <a:cubicBezTo>
                    <a:pt x="10981" y="8238"/>
                    <a:pt x="10864" y="8210"/>
                    <a:pt x="10771" y="8183"/>
                  </a:cubicBezTo>
                  <a:cubicBezTo>
                    <a:pt x="10728" y="8172"/>
                    <a:pt x="10693" y="7967"/>
                    <a:pt x="10728" y="7882"/>
                  </a:cubicBezTo>
                  <a:lnTo>
                    <a:pt x="10726" y="7882"/>
                  </a:lnTo>
                  <a:cubicBezTo>
                    <a:pt x="10971" y="7285"/>
                    <a:pt x="10834" y="6850"/>
                    <a:pt x="10306" y="6544"/>
                  </a:cubicBezTo>
                  <a:cubicBezTo>
                    <a:pt x="10356" y="6351"/>
                    <a:pt x="10466" y="6165"/>
                    <a:pt x="10427" y="6018"/>
                  </a:cubicBezTo>
                  <a:cubicBezTo>
                    <a:pt x="10360" y="5763"/>
                    <a:pt x="10464" y="5657"/>
                    <a:pt x="10655" y="5563"/>
                  </a:cubicBezTo>
                  <a:cubicBezTo>
                    <a:pt x="10693" y="5544"/>
                    <a:pt x="10735" y="5518"/>
                    <a:pt x="10754" y="5485"/>
                  </a:cubicBezTo>
                  <a:cubicBezTo>
                    <a:pt x="10857" y="5294"/>
                    <a:pt x="10990" y="5234"/>
                    <a:pt x="11139" y="5234"/>
                  </a:cubicBezTo>
                  <a:close/>
                  <a:moveTo>
                    <a:pt x="11310" y="4706"/>
                  </a:moveTo>
                  <a:cubicBezTo>
                    <a:pt x="11546" y="4706"/>
                    <a:pt x="11760" y="4784"/>
                    <a:pt x="11954" y="4916"/>
                  </a:cubicBezTo>
                  <a:cubicBezTo>
                    <a:pt x="12060" y="4989"/>
                    <a:pt x="12168" y="5145"/>
                    <a:pt x="12168" y="5260"/>
                  </a:cubicBezTo>
                  <a:cubicBezTo>
                    <a:pt x="12166" y="5446"/>
                    <a:pt x="12259" y="5448"/>
                    <a:pt x="12383" y="5498"/>
                  </a:cubicBezTo>
                  <a:cubicBezTo>
                    <a:pt x="12573" y="5574"/>
                    <a:pt x="12790" y="5654"/>
                    <a:pt x="12915" y="5799"/>
                  </a:cubicBezTo>
                  <a:cubicBezTo>
                    <a:pt x="13344" y="6295"/>
                    <a:pt x="13160" y="7233"/>
                    <a:pt x="12595" y="7568"/>
                  </a:cubicBezTo>
                  <a:cubicBezTo>
                    <a:pt x="12422" y="7670"/>
                    <a:pt x="12244" y="7765"/>
                    <a:pt x="12069" y="7863"/>
                  </a:cubicBezTo>
                  <a:cubicBezTo>
                    <a:pt x="12233" y="8435"/>
                    <a:pt x="11791" y="8878"/>
                    <a:pt x="10940" y="8976"/>
                  </a:cubicBezTo>
                  <a:cubicBezTo>
                    <a:pt x="10921" y="8820"/>
                    <a:pt x="10902" y="8662"/>
                    <a:pt x="10882" y="8495"/>
                  </a:cubicBezTo>
                  <a:cubicBezTo>
                    <a:pt x="11389" y="8441"/>
                    <a:pt x="11618" y="8116"/>
                    <a:pt x="11774" y="7700"/>
                  </a:cubicBezTo>
                  <a:cubicBezTo>
                    <a:pt x="11804" y="7620"/>
                    <a:pt x="11913" y="7542"/>
                    <a:pt x="12002" y="7516"/>
                  </a:cubicBezTo>
                  <a:cubicBezTo>
                    <a:pt x="12354" y="7412"/>
                    <a:pt x="12519" y="7153"/>
                    <a:pt x="12564" y="6823"/>
                  </a:cubicBezTo>
                  <a:cubicBezTo>
                    <a:pt x="12614" y="6442"/>
                    <a:pt x="12597" y="6050"/>
                    <a:pt x="12196" y="5840"/>
                  </a:cubicBezTo>
                  <a:cubicBezTo>
                    <a:pt x="12019" y="5749"/>
                    <a:pt x="11898" y="5678"/>
                    <a:pt x="11871" y="5451"/>
                  </a:cubicBezTo>
                  <a:cubicBezTo>
                    <a:pt x="11856" y="5338"/>
                    <a:pt x="11688" y="5204"/>
                    <a:pt x="11562" y="5154"/>
                  </a:cubicBezTo>
                  <a:cubicBezTo>
                    <a:pt x="11380" y="5083"/>
                    <a:pt x="11172" y="5078"/>
                    <a:pt x="10958" y="5042"/>
                  </a:cubicBezTo>
                  <a:lnTo>
                    <a:pt x="11040" y="4740"/>
                  </a:lnTo>
                  <a:cubicBezTo>
                    <a:pt x="11133" y="4717"/>
                    <a:pt x="11223" y="4706"/>
                    <a:pt x="11310" y="4706"/>
                  </a:cubicBezTo>
                  <a:close/>
                  <a:moveTo>
                    <a:pt x="1705" y="8272"/>
                  </a:moveTo>
                  <a:lnTo>
                    <a:pt x="1705" y="8272"/>
                  </a:lnTo>
                  <a:cubicBezTo>
                    <a:pt x="2273" y="8779"/>
                    <a:pt x="2297" y="8788"/>
                    <a:pt x="3121" y="8790"/>
                  </a:cubicBezTo>
                  <a:cubicBezTo>
                    <a:pt x="3098" y="9156"/>
                    <a:pt x="3271" y="9439"/>
                    <a:pt x="3544" y="9667"/>
                  </a:cubicBezTo>
                  <a:cubicBezTo>
                    <a:pt x="3277" y="10121"/>
                    <a:pt x="3401" y="10563"/>
                    <a:pt x="3557" y="10996"/>
                  </a:cubicBezTo>
                  <a:cubicBezTo>
                    <a:pt x="3403" y="11094"/>
                    <a:pt x="3265" y="11143"/>
                    <a:pt x="3142" y="11143"/>
                  </a:cubicBezTo>
                  <a:cubicBezTo>
                    <a:pt x="2953" y="11143"/>
                    <a:pt x="2802" y="11026"/>
                    <a:pt x="2688" y="10788"/>
                  </a:cubicBezTo>
                  <a:cubicBezTo>
                    <a:pt x="2650" y="10708"/>
                    <a:pt x="2615" y="10681"/>
                    <a:pt x="2574" y="10681"/>
                  </a:cubicBezTo>
                  <a:cubicBezTo>
                    <a:pt x="2540" y="10681"/>
                    <a:pt x="2503" y="10698"/>
                    <a:pt x="2455" y="10719"/>
                  </a:cubicBezTo>
                  <a:cubicBezTo>
                    <a:pt x="2368" y="10758"/>
                    <a:pt x="2268" y="10806"/>
                    <a:pt x="2178" y="10806"/>
                  </a:cubicBezTo>
                  <a:cubicBezTo>
                    <a:pt x="2170" y="10806"/>
                    <a:pt x="2162" y="10805"/>
                    <a:pt x="2154" y="10805"/>
                  </a:cubicBezTo>
                  <a:cubicBezTo>
                    <a:pt x="1796" y="10769"/>
                    <a:pt x="1582" y="10561"/>
                    <a:pt x="1491" y="10201"/>
                  </a:cubicBezTo>
                  <a:cubicBezTo>
                    <a:pt x="1407" y="9868"/>
                    <a:pt x="1530" y="9517"/>
                    <a:pt x="1803" y="9309"/>
                  </a:cubicBezTo>
                  <a:cubicBezTo>
                    <a:pt x="1863" y="9264"/>
                    <a:pt x="1915" y="9210"/>
                    <a:pt x="1978" y="9153"/>
                  </a:cubicBezTo>
                  <a:cubicBezTo>
                    <a:pt x="1476" y="8813"/>
                    <a:pt x="1409" y="8586"/>
                    <a:pt x="1705" y="8272"/>
                  </a:cubicBezTo>
                  <a:close/>
                  <a:moveTo>
                    <a:pt x="1543" y="7939"/>
                  </a:moveTo>
                  <a:cubicBezTo>
                    <a:pt x="1547" y="8023"/>
                    <a:pt x="1580" y="8114"/>
                    <a:pt x="1550" y="8172"/>
                  </a:cubicBezTo>
                  <a:cubicBezTo>
                    <a:pt x="1300" y="8645"/>
                    <a:pt x="1313" y="8816"/>
                    <a:pt x="1601" y="9140"/>
                  </a:cubicBezTo>
                  <a:cubicBezTo>
                    <a:pt x="1491" y="9443"/>
                    <a:pt x="1335" y="9701"/>
                    <a:pt x="1311" y="9972"/>
                  </a:cubicBezTo>
                  <a:cubicBezTo>
                    <a:pt x="1262" y="10505"/>
                    <a:pt x="1645" y="10996"/>
                    <a:pt x="2135" y="10996"/>
                  </a:cubicBezTo>
                  <a:cubicBezTo>
                    <a:pt x="2206" y="10996"/>
                    <a:pt x="2279" y="10986"/>
                    <a:pt x="2353" y="10964"/>
                  </a:cubicBezTo>
                  <a:cubicBezTo>
                    <a:pt x="2364" y="10961"/>
                    <a:pt x="2375" y="10960"/>
                    <a:pt x="2387" y="10960"/>
                  </a:cubicBezTo>
                  <a:cubicBezTo>
                    <a:pt x="2463" y="10960"/>
                    <a:pt x="2566" y="11014"/>
                    <a:pt x="2621" y="11070"/>
                  </a:cubicBezTo>
                  <a:cubicBezTo>
                    <a:pt x="2768" y="11226"/>
                    <a:pt x="2931" y="11313"/>
                    <a:pt x="3126" y="11313"/>
                  </a:cubicBezTo>
                  <a:cubicBezTo>
                    <a:pt x="3177" y="11313"/>
                    <a:pt x="3230" y="11307"/>
                    <a:pt x="3286" y="11295"/>
                  </a:cubicBezTo>
                  <a:cubicBezTo>
                    <a:pt x="3409" y="11269"/>
                    <a:pt x="3529" y="11237"/>
                    <a:pt x="3656" y="11208"/>
                  </a:cubicBezTo>
                  <a:lnTo>
                    <a:pt x="3817" y="11514"/>
                  </a:lnTo>
                  <a:cubicBezTo>
                    <a:pt x="3641" y="11726"/>
                    <a:pt x="3427" y="11770"/>
                    <a:pt x="3207" y="11770"/>
                  </a:cubicBezTo>
                  <a:cubicBezTo>
                    <a:pt x="3097" y="11770"/>
                    <a:pt x="2986" y="11759"/>
                    <a:pt x="2877" y="11752"/>
                  </a:cubicBezTo>
                  <a:cubicBezTo>
                    <a:pt x="2561" y="11734"/>
                    <a:pt x="2268" y="11635"/>
                    <a:pt x="2238" y="11314"/>
                  </a:cubicBezTo>
                  <a:cubicBezTo>
                    <a:pt x="1920" y="11347"/>
                    <a:pt x="1636" y="11403"/>
                    <a:pt x="1354" y="11403"/>
                  </a:cubicBezTo>
                  <a:cubicBezTo>
                    <a:pt x="1341" y="11403"/>
                    <a:pt x="1328" y="11403"/>
                    <a:pt x="1314" y="11403"/>
                  </a:cubicBezTo>
                  <a:cubicBezTo>
                    <a:pt x="987" y="11395"/>
                    <a:pt x="724" y="11208"/>
                    <a:pt x="581" y="10918"/>
                  </a:cubicBezTo>
                  <a:cubicBezTo>
                    <a:pt x="482" y="10723"/>
                    <a:pt x="400" y="10489"/>
                    <a:pt x="410" y="10275"/>
                  </a:cubicBezTo>
                  <a:cubicBezTo>
                    <a:pt x="428" y="9768"/>
                    <a:pt x="742" y="9439"/>
                    <a:pt x="1190" y="9244"/>
                  </a:cubicBezTo>
                  <a:cubicBezTo>
                    <a:pt x="867" y="8499"/>
                    <a:pt x="961" y="8129"/>
                    <a:pt x="1543" y="7939"/>
                  </a:cubicBezTo>
                  <a:close/>
                  <a:moveTo>
                    <a:pt x="5229" y="2038"/>
                  </a:moveTo>
                  <a:cubicBezTo>
                    <a:pt x="5457" y="2038"/>
                    <a:pt x="5683" y="2104"/>
                    <a:pt x="5889" y="2213"/>
                  </a:cubicBezTo>
                  <a:cubicBezTo>
                    <a:pt x="5964" y="2252"/>
                    <a:pt x="6001" y="2413"/>
                    <a:pt x="6064" y="2419"/>
                  </a:cubicBezTo>
                  <a:cubicBezTo>
                    <a:pt x="6337" y="2439"/>
                    <a:pt x="6428" y="2638"/>
                    <a:pt x="6491" y="2837"/>
                  </a:cubicBezTo>
                  <a:cubicBezTo>
                    <a:pt x="6566" y="3071"/>
                    <a:pt x="6588" y="3322"/>
                    <a:pt x="6634" y="3567"/>
                  </a:cubicBezTo>
                  <a:cubicBezTo>
                    <a:pt x="6735" y="3560"/>
                    <a:pt x="6815" y="3554"/>
                    <a:pt x="6879" y="3554"/>
                  </a:cubicBezTo>
                  <a:cubicBezTo>
                    <a:pt x="7130" y="3554"/>
                    <a:pt x="7145" y="3641"/>
                    <a:pt x="7223" y="4067"/>
                  </a:cubicBezTo>
                  <a:cubicBezTo>
                    <a:pt x="7231" y="4108"/>
                    <a:pt x="7274" y="4141"/>
                    <a:pt x="7301" y="4178"/>
                  </a:cubicBezTo>
                  <a:cubicBezTo>
                    <a:pt x="7350" y="4139"/>
                    <a:pt x="7426" y="4106"/>
                    <a:pt x="7441" y="4056"/>
                  </a:cubicBezTo>
                  <a:cubicBezTo>
                    <a:pt x="7591" y="3575"/>
                    <a:pt x="7959" y="3283"/>
                    <a:pt x="8351" y="3019"/>
                  </a:cubicBezTo>
                  <a:cubicBezTo>
                    <a:pt x="8472" y="2941"/>
                    <a:pt x="8611" y="2900"/>
                    <a:pt x="8754" y="2898"/>
                  </a:cubicBezTo>
                  <a:cubicBezTo>
                    <a:pt x="8885" y="2898"/>
                    <a:pt x="9018" y="2967"/>
                    <a:pt x="9145" y="3019"/>
                  </a:cubicBezTo>
                  <a:cubicBezTo>
                    <a:pt x="9238" y="3056"/>
                    <a:pt x="9388" y="3106"/>
                    <a:pt x="9397" y="3168"/>
                  </a:cubicBezTo>
                  <a:cubicBezTo>
                    <a:pt x="9422" y="3327"/>
                    <a:pt x="9476" y="3374"/>
                    <a:pt x="9556" y="3374"/>
                  </a:cubicBezTo>
                  <a:cubicBezTo>
                    <a:pt x="9610" y="3374"/>
                    <a:pt x="9676" y="3353"/>
                    <a:pt x="9752" y="3331"/>
                  </a:cubicBezTo>
                  <a:cubicBezTo>
                    <a:pt x="9849" y="3303"/>
                    <a:pt x="9954" y="3287"/>
                    <a:pt x="10058" y="3287"/>
                  </a:cubicBezTo>
                  <a:cubicBezTo>
                    <a:pt x="10335" y="3287"/>
                    <a:pt x="10604" y="3401"/>
                    <a:pt x="10685" y="3710"/>
                  </a:cubicBezTo>
                  <a:cubicBezTo>
                    <a:pt x="10765" y="4013"/>
                    <a:pt x="10836" y="4323"/>
                    <a:pt x="10852" y="4636"/>
                  </a:cubicBezTo>
                  <a:cubicBezTo>
                    <a:pt x="10882" y="5165"/>
                    <a:pt x="10687" y="5409"/>
                    <a:pt x="10170" y="5583"/>
                  </a:cubicBezTo>
                  <a:cubicBezTo>
                    <a:pt x="10160" y="5586"/>
                    <a:pt x="10155" y="5601"/>
                    <a:pt x="10156" y="5601"/>
                  </a:cubicBezTo>
                  <a:cubicBezTo>
                    <a:pt x="10156" y="5601"/>
                    <a:pt x="10158" y="5600"/>
                    <a:pt x="10159" y="5596"/>
                  </a:cubicBezTo>
                  <a:cubicBezTo>
                    <a:pt x="10195" y="5802"/>
                    <a:pt x="10284" y="5999"/>
                    <a:pt x="10237" y="6157"/>
                  </a:cubicBezTo>
                  <a:cubicBezTo>
                    <a:pt x="10193" y="6308"/>
                    <a:pt x="10007" y="6417"/>
                    <a:pt x="9858" y="6570"/>
                  </a:cubicBezTo>
                  <a:cubicBezTo>
                    <a:pt x="9946" y="6601"/>
                    <a:pt x="10040" y="6644"/>
                    <a:pt x="10141" y="6676"/>
                  </a:cubicBezTo>
                  <a:cubicBezTo>
                    <a:pt x="10676" y="6847"/>
                    <a:pt x="10854" y="7484"/>
                    <a:pt x="10490" y="7911"/>
                  </a:cubicBezTo>
                  <a:cubicBezTo>
                    <a:pt x="10453" y="7954"/>
                    <a:pt x="10431" y="8077"/>
                    <a:pt x="10453" y="8097"/>
                  </a:cubicBezTo>
                  <a:cubicBezTo>
                    <a:pt x="10819" y="8395"/>
                    <a:pt x="10746" y="8800"/>
                    <a:pt x="10735" y="9188"/>
                  </a:cubicBezTo>
                  <a:cubicBezTo>
                    <a:pt x="10730" y="9428"/>
                    <a:pt x="10607" y="9602"/>
                    <a:pt x="10384" y="9675"/>
                  </a:cubicBezTo>
                  <a:cubicBezTo>
                    <a:pt x="10031" y="9786"/>
                    <a:pt x="9684" y="9947"/>
                    <a:pt x="9364" y="9947"/>
                  </a:cubicBezTo>
                  <a:cubicBezTo>
                    <a:pt x="9278" y="9947"/>
                    <a:pt x="9195" y="9936"/>
                    <a:pt x="9113" y="9909"/>
                  </a:cubicBezTo>
                  <a:cubicBezTo>
                    <a:pt x="8881" y="10052"/>
                    <a:pt x="8728" y="10197"/>
                    <a:pt x="8552" y="10243"/>
                  </a:cubicBezTo>
                  <a:cubicBezTo>
                    <a:pt x="8456" y="10268"/>
                    <a:pt x="8362" y="10281"/>
                    <a:pt x="8272" y="10281"/>
                  </a:cubicBezTo>
                  <a:cubicBezTo>
                    <a:pt x="7987" y="10281"/>
                    <a:pt x="7737" y="10153"/>
                    <a:pt x="7547" y="9879"/>
                  </a:cubicBezTo>
                  <a:cubicBezTo>
                    <a:pt x="7515" y="9835"/>
                    <a:pt x="7435" y="9818"/>
                    <a:pt x="7376" y="9803"/>
                  </a:cubicBezTo>
                  <a:cubicBezTo>
                    <a:pt x="7376" y="9803"/>
                    <a:pt x="7375" y="9803"/>
                    <a:pt x="7375" y="9803"/>
                  </a:cubicBezTo>
                  <a:cubicBezTo>
                    <a:pt x="7363" y="9803"/>
                    <a:pt x="7314" y="9885"/>
                    <a:pt x="7320" y="9922"/>
                  </a:cubicBezTo>
                  <a:cubicBezTo>
                    <a:pt x="7431" y="10595"/>
                    <a:pt x="7140" y="11093"/>
                    <a:pt x="6651" y="11516"/>
                  </a:cubicBezTo>
                  <a:cubicBezTo>
                    <a:pt x="6462" y="11681"/>
                    <a:pt x="6163" y="11784"/>
                    <a:pt x="5899" y="11784"/>
                  </a:cubicBezTo>
                  <a:cubicBezTo>
                    <a:pt x="5750" y="11784"/>
                    <a:pt x="5612" y="11751"/>
                    <a:pt x="5512" y="11678"/>
                  </a:cubicBezTo>
                  <a:cubicBezTo>
                    <a:pt x="5447" y="11631"/>
                    <a:pt x="5396" y="11610"/>
                    <a:pt x="5348" y="11610"/>
                  </a:cubicBezTo>
                  <a:cubicBezTo>
                    <a:pt x="5290" y="11610"/>
                    <a:pt x="5235" y="11642"/>
                    <a:pt x="5165" y="11698"/>
                  </a:cubicBezTo>
                  <a:cubicBezTo>
                    <a:pt x="5022" y="11813"/>
                    <a:pt x="4870" y="11869"/>
                    <a:pt x="4717" y="11869"/>
                  </a:cubicBezTo>
                  <a:cubicBezTo>
                    <a:pt x="4537" y="11869"/>
                    <a:pt x="4357" y="11791"/>
                    <a:pt x="4193" y="11644"/>
                  </a:cubicBezTo>
                  <a:cubicBezTo>
                    <a:pt x="3860" y="11345"/>
                    <a:pt x="3721" y="10938"/>
                    <a:pt x="3613" y="10528"/>
                  </a:cubicBezTo>
                  <a:cubicBezTo>
                    <a:pt x="3524" y="10199"/>
                    <a:pt x="3570" y="9870"/>
                    <a:pt x="3791" y="9671"/>
                  </a:cubicBezTo>
                  <a:cubicBezTo>
                    <a:pt x="3622" y="9448"/>
                    <a:pt x="3466" y="9277"/>
                    <a:pt x="3351" y="9082"/>
                  </a:cubicBezTo>
                  <a:cubicBezTo>
                    <a:pt x="3186" y="8800"/>
                    <a:pt x="3500" y="8668"/>
                    <a:pt x="3589" y="8445"/>
                  </a:cubicBezTo>
                  <a:cubicBezTo>
                    <a:pt x="3574" y="8443"/>
                    <a:pt x="3560" y="8443"/>
                    <a:pt x="3545" y="8443"/>
                  </a:cubicBezTo>
                  <a:cubicBezTo>
                    <a:pt x="3479" y="8443"/>
                    <a:pt x="3414" y="8456"/>
                    <a:pt x="3353" y="8484"/>
                  </a:cubicBezTo>
                  <a:cubicBezTo>
                    <a:pt x="3151" y="8584"/>
                    <a:pt x="2956" y="8643"/>
                    <a:pt x="2763" y="8643"/>
                  </a:cubicBezTo>
                  <a:cubicBezTo>
                    <a:pt x="2552" y="8643"/>
                    <a:pt x="2344" y="8573"/>
                    <a:pt x="2134" y="8411"/>
                  </a:cubicBezTo>
                  <a:lnTo>
                    <a:pt x="2132" y="8411"/>
                  </a:lnTo>
                  <a:cubicBezTo>
                    <a:pt x="1647" y="8040"/>
                    <a:pt x="1567" y="7753"/>
                    <a:pt x="1891" y="7235"/>
                  </a:cubicBezTo>
                  <a:cubicBezTo>
                    <a:pt x="1235" y="6862"/>
                    <a:pt x="1249" y="6509"/>
                    <a:pt x="1326" y="6144"/>
                  </a:cubicBezTo>
                  <a:cubicBezTo>
                    <a:pt x="1396" y="5804"/>
                    <a:pt x="1549" y="5487"/>
                    <a:pt x="1829" y="5254"/>
                  </a:cubicBezTo>
                  <a:cubicBezTo>
                    <a:pt x="2011" y="5104"/>
                    <a:pt x="2213" y="5034"/>
                    <a:pt x="2424" y="5034"/>
                  </a:cubicBezTo>
                  <a:cubicBezTo>
                    <a:pt x="2530" y="5034"/>
                    <a:pt x="2638" y="5051"/>
                    <a:pt x="2747" y="5085"/>
                  </a:cubicBezTo>
                  <a:cubicBezTo>
                    <a:pt x="2844" y="4730"/>
                    <a:pt x="3030" y="4526"/>
                    <a:pt x="3262" y="4511"/>
                  </a:cubicBezTo>
                  <a:cubicBezTo>
                    <a:pt x="3308" y="4508"/>
                    <a:pt x="3357" y="4502"/>
                    <a:pt x="3403" y="4502"/>
                  </a:cubicBezTo>
                  <a:cubicBezTo>
                    <a:pt x="3514" y="4502"/>
                    <a:pt x="3605" y="4538"/>
                    <a:pt x="3594" y="4738"/>
                  </a:cubicBezTo>
                  <a:cubicBezTo>
                    <a:pt x="3767" y="4671"/>
                    <a:pt x="3855" y="4604"/>
                    <a:pt x="3773" y="4444"/>
                  </a:cubicBezTo>
                  <a:cubicBezTo>
                    <a:pt x="3624" y="4152"/>
                    <a:pt x="3684" y="3961"/>
                    <a:pt x="3962" y="3783"/>
                  </a:cubicBezTo>
                  <a:cubicBezTo>
                    <a:pt x="4014" y="3749"/>
                    <a:pt x="4048" y="3641"/>
                    <a:pt x="4040" y="3575"/>
                  </a:cubicBezTo>
                  <a:cubicBezTo>
                    <a:pt x="3975" y="3045"/>
                    <a:pt x="4102" y="2612"/>
                    <a:pt x="4551" y="2270"/>
                  </a:cubicBezTo>
                  <a:cubicBezTo>
                    <a:pt x="4764" y="2107"/>
                    <a:pt x="4997" y="2038"/>
                    <a:pt x="5229" y="2038"/>
                  </a:cubicBezTo>
                  <a:close/>
                  <a:moveTo>
                    <a:pt x="9532" y="10075"/>
                  </a:moveTo>
                  <a:cubicBezTo>
                    <a:pt x="9694" y="10075"/>
                    <a:pt x="9776" y="10170"/>
                    <a:pt x="9804" y="10349"/>
                  </a:cubicBezTo>
                  <a:cubicBezTo>
                    <a:pt x="9838" y="10563"/>
                    <a:pt x="9680" y="10784"/>
                    <a:pt x="9481" y="10806"/>
                  </a:cubicBezTo>
                  <a:cubicBezTo>
                    <a:pt x="9345" y="10819"/>
                    <a:pt x="9256" y="10857"/>
                    <a:pt x="9342" y="11013"/>
                  </a:cubicBezTo>
                  <a:cubicBezTo>
                    <a:pt x="9501" y="11302"/>
                    <a:pt x="9449" y="11581"/>
                    <a:pt x="9314" y="11864"/>
                  </a:cubicBezTo>
                  <a:cubicBezTo>
                    <a:pt x="9176" y="12154"/>
                    <a:pt x="8968" y="12304"/>
                    <a:pt x="8751" y="12304"/>
                  </a:cubicBezTo>
                  <a:cubicBezTo>
                    <a:pt x="8567" y="12304"/>
                    <a:pt x="8377" y="12197"/>
                    <a:pt x="8217" y="11977"/>
                  </a:cubicBezTo>
                  <a:cubicBezTo>
                    <a:pt x="8167" y="11907"/>
                    <a:pt x="8129" y="11876"/>
                    <a:pt x="8095" y="11876"/>
                  </a:cubicBezTo>
                  <a:cubicBezTo>
                    <a:pt x="8054" y="11876"/>
                    <a:pt x="8017" y="11921"/>
                    <a:pt x="7967" y="11997"/>
                  </a:cubicBezTo>
                  <a:cubicBezTo>
                    <a:pt x="7905" y="12092"/>
                    <a:pt x="7785" y="12181"/>
                    <a:pt x="7677" y="12204"/>
                  </a:cubicBezTo>
                  <a:cubicBezTo>
                    <a:pt x="7625" y="12215"/>
                    <a:pt x="7576" y="12221"/>
                    <a:pt x="7528" y="12221"/>
                  </a:cubicBezTo>
                  <a:cubicBezTo>
                    <a:pt x="7235" y="12221"/>
                    <a:pt x="7023" y="12002"/>
                    <a:pt x="6854" y="11548"/>
                  </a:cubicBezTo>
                  <a:cubicBezTo>
                    <a:pt x="7294" y="11211"/>
                    <a:pt x="7493" y="10739"/>
                    <a:pt x="7506" y="10143"/>
                  </a:cubicBezTo>
                  <a:cubicBezTo>
                    <a:pt x="7601" y="10208"/>
                    <a:pt x="7654" y="10247"/>
                    <a:pt x="7712" y="10284"/>
                  </a:cubicBezTo>
                  <a:cubicBezTo>
                    <a:pt x="7907" y="10410"/>
                    <a:pt x="8109" y="10463"/>
                    <a:pt x="8310" y="10463"/>
                  </a:cubicBezTo>
                  <a:cubicBezTo>
                    <a:pt x="8532" y="10463"/>
                    <a:pt x="8752" y="10399"/>
                    <a:pt x="8959" y="10299"/>
                  </a:cubicBezTo>
                  <a:cubicBezTo>
                    <a:pt x="9113" y="10225"/>
                    <a:pt x="9249" y="10119"/>
                    <a:pt x="9431" y="10085"/>
                  </a:cubicBezTo>
                  <a:cubicBezTo>
                    <a:pt x="9467" y="10079"/>
                    <a:pt x="9501" y="10075"/>
                    <a:pt x="9532" y="10075"/>
                  </a:cubicBezTo>
                  <a:close/>
                  <a:moveTo>
                    <a:pt x="10139" y="9961"/>
                  </a:moveTo>
                  <a:cubicBezTo>
                    <a:pt x="10243" y="9961"/>
                    <a:pt x="10276" y="10037"/>
                    <a:pt x="10315" y="10227"/>
                  </a:cubicBezTo>
                  <a:cubicBezTo>
                    <a:pt x="10397" y="10624"/>
                    <a:pt x="10252" y="10870"/>
                    <a:pt x="9758" y="11139"/>
                  </a:cubicBezTo>
                  <a:cubicBezTo>
                    <a:pt x="9802" y="11262"/>
                    <a:pt x="9847" y="11371"/>
                    <a:pt x="9884" y="11485"/>
                  </a:cubicBezTo>
                  <a:cubicBezTo>
                    <a:pt x="10107" y="12157"/>
                    <a:pt x="9802" y="12767"/>
                    <a:pt x="9132" y="12988"/>
                  </a:cubicBezTo>
                  <a:cubicBezTo>
                    <a:pt x="9048" y="13015"/>
                    <a:pt x="8967" y="13029"/>
                    <a:pt x="8890" y="13029"/>
                  </a:cubicBezTo>
                  <a:cubicBezTo>
                    <a:pt x="8685" y="13029"/>
                    <a:pt x="8507" y="12933"/>
                    <a:pt x="8368" y="12743"/>
                  </a:cubicBezTo>
                  <a:cubicBezTo>
                    <a:pt x="8312" y="12664"/>
                    <a:pt x="8260" y="12608"/>
                    <a:pt x="8195" y="12608"/>
                  </a:cubicBezTo>
                  <a:cubicBezTo>
                    <a:pt x="8152" y="12608"/>
                    <a:pt x="8104" y="12632"/>
                    <a:pt x="8045" y="12692"/>
                  </a:cubicBezTo>
                  <a:cubicBezTo>
                    <a:pt x="7974" y="12763"/>
                    <a:pt x="7851" y="12800"/>
                    <a:pt x="7747" y="12821"/>
                  </a:cubicBezTo>
                  <a:cubicBezTo>
                    <a:pt x="7687" y="12832"/>
                    <a:pt x="7627" y="12837"/>
                    <a:pt x="7567" y="12837"/>
                  </a:cubicBezTo>
                  <a:cubicBezTo>
                    <a:pt x="7032" y="12837"/>
                    <a:pt x="6515" y="12414"/>
                    <a:pt x="6409" y="11856"/>
                  </a:cubicBezTo>
                  <a:cubicBezTo>
                    <a:pt x="6481" y="11791"/>
                    <a:pt x="6546" y="11756"/>
                    <a:pt x="6605" y="11756"/>
                  </a:cubicBezTo>
                  <a:cubicBezTo>
                    <a:pt x="6678" y="11756"/>
                    <a:pt x="6745" y="11809"/>
                    <a:pt x="6809" y="11923"/>
                  </a:cubicBezTo>
                  <a:cubicBezTo>
                    <a:pt x="6948" y="12168"/>
                    <a:pt x="7160" y="12376"/>
                    <a:pt x="7446" y="12388"/>
                  </a:cubicBezTo>
                  <a:cubicBezTo>
                    <a:pt x="7456" y="12388"/>
                    <a:pt x="7465" y="12388"/>
                    <a:pt x="7475" y="12388"/>
                  </a:cubicBezTo>
                  <a:cubicBezTo>
                    <a:pt x="7693" y="12388"/>
                    <a:pt x="7914" y="12290"/>
                    <a:pt x="8165" y="12230"/>
                  </a:cubicBezTo>
                  <a:cubicBezTo>
                    <a:pt x="8335" y="12406"/>
                    <a:pt x="8518" y="12479"/>
                    <a:pt x="8693" y="12479"/>
                  </a:cubicBezTo>
                  <a:cubicBezTo>
                    <a:pt x="9025" y="12479"/>
                    <a:pt x="9333" y="12217"/>
                    <a:pt x="9481" y="11890"/>
                  </a:cubicBezTo>
                  <a:cubicBezTo>
                    <a:pt x="9613" y="11600"/>
                    <a:pt x="9659" y="11308"/>
                    <a:pt x="9572" y="11018"/>
                  </a:cubicBezTo>
                  <a:cubicBezTo>
                    <a:pt x="9955" y="10762"/>
                    <a:pt x="10025" y="10416"/>
                    <a:pt x="9912" y="10017"/>
                  </a:cubicBezTo>
                  <a:cubicBezTo>
                    <a:pt x="10013" y="9981"/>
                    <a:pt x="10086" y="9961"/>
                    <a:pt x="10139" y="9961"/>
                  </a:cubicBezTo>
                  <a:close/>
                  <a:moveTo>
                    <a:pt x="7737" y="0"/>
                  </a:moveTo>
                  <a:cubicBezTo>
                    <a:pt x="7405" y="0"/>
                    <a:pt x="7087" y="144"/>
                    <a:pt x="6792" y="436"/>
                  </a:cubicBezTo>
                  <a:cubicBezTo>
                    <a:pt x="6655" y="572"/>
                    <a:pt x="6601" y="787"/>
                    <a:pt x="6502" y="964"/>
                  </a:cubicBezTo>
                  <a:cubicBezTo>
                    <a:pt x="6465" y="1033"/>
                    <a:pt x="6419" y="1146"/>
                    <a:pt x="6370" y="1150"/>
                  </a:cubicBezTo>
                  <a:cubicBezTo>
                    <a:pt x="5952" y="1179"/>
                    <a:pt x="5750" y="1508"/>
                    <a:pt x="5488" y="1755"/>
                  </a:cubicBezTo>
                  <a:cubicBezTo>
                    <a:pt x="5428" y="1811"/>
                    <a:pt x="5343" y="1845"/>
                    <a:pt x="5265" y="1871"/>
                  </a:cubicBezTo>
                  <a:cubicBezTo>
                    <a:pt x="5012" y="1952"/>
                    <a:pt x="4748" y="2006"/>
                    <a:pt x="4507" y="2108"/>
                  </a:cubicBezTo>
                  <a:cubicBezTo>
                    <a:pt x="4430" y="2142"/>
                    <a:pt x="4369" y="2180"/>
                    <a:pt x="4302" y="2180"/>
                  </a:cubicBezTo>
                  <a:cubicBezTo>
                    <a:pt x="4261" y="2180"/>
                    <a:pt x="4218" y="2166"/>
                    <a:pt x="4167" y="2127"/>
                  </a:cubicBezTo>
                  <a:cubicBezTo>
                    <a:pt x="3975" y="1981"/>
                    <a:pt x="3781" y="1904"/>
                    <a:pt x="3590" y="1904"/>
                  </a:cubicBezTo>
                  <a:cubicBezTo>
                    <a:pt x="3395" y="1904"/>
                    <a:pt x="3202" y="1984"/>
                    <a:pt x="3015" y="2153"/>
                  </a:cubicBezTo>
                  <a:cubicBezTo>
                    <a:pt x="2643" y="1977"/>
                    <a:pt x="2287" y="1891"/>
                    <a:pt x="1967" y="1891"/>
                  </a:cubicBezTo>
                  <a:cubicBezTo>
                    <a:pt x="1510" y="1891"/>
                    <a:pt x="1128" y="2068"/>
                    <a:pt x="882" y="2413"/>
                  </a:cubicBezTo>
                  <a:cubicBezTo>
                    <a:pt x="484" y="2974"/>
                    <a:pt x="525" y="3638"/>
                    <a:pt x="991" y="4136"/>
                  </a:cubicBezTo>
                  <a:cubicBezTo>
                    <a:pt x="724" y="4673"/>
                    <a:pt x="798" y="5167"/>
                    <a:pt x="1164" y="5635"/>
                  </a:cubicBezTo>
                  <a:cubicBezTo>
                    <a:pt x="1210" y="5693"/>
                    <a:pt x="1242" y="5806"/>
                    <a:pt x="1220" y="5869"/>
                  </a:cubicBezTo>
                  <a:cubicBezTo>
                    <a:pt x="1004" y="6430"/>
                    <a:pt x="1092" y="6908"/>
                    <a:pt x="1576" y="7276"/>
                  </a:cubicBezTo>
                  <a:cubicBezTo>
                    <a:pt x="1528" y="7605"/>
                    <a:pt x="1389" y="7828"/>
                    <a:pt x="1079" y="7973"/>
                  </a:cubicBezTo>
                  <a:cubicBezTo>
                    <a:pt x="822" y="8094"/>
                    <a:pt x="733" y="8619"/>
                    <a:pt x="854" y="8954"/>
                  </a:cubicBezTo>
                  <a:cubicBezTo>
                    <a:pt x="878" y="9026"/>
                    <a:pt x="911" y="9093"/>
                    <a:pt x="941" y="9164"/>
                  </a:cubicBezTo>
                  <a:cubicBezTo>
                    <a:pt x="326" y="9467"/>
                    <a:pt x="1" y="10282"/>
                    <a:pt x="345" y="10903"/>
                  </a:cubicBezTo>
                  <a:cubicBezTo>
                    <a:pt x="571" y="11314"/>
                    <a:pt x="1001" y="11576"/>
                    <a:pt x="1501" y="11576"/>
                  </a:cubicBezTo>
                  <a:cubicBezTo>
                    <a:pt x="1681" y="11576"/>
                    <a:pt x="1871" y="11542"/>
                    <a:pt x="2063" y="11468"/>
                  </a:cubicBezTo>
                  <a:cubicBezTo>
                    <a:pt x="2316" y="11768"/>
                    <a:pt x="2739" y="11928"/>
                    <a:pt x="3172" y="11928"/>
                  </a:cubicBezTo>
                  <a:cubicBezTo>
                    <a:pt x="3459" y="11928"/>
                    <a:pt x="3750" y="11858"/>
                    <a:pt x="3999" y="11711"/>
                  </a:cubicBezTo>
                  <a:cubicBezTo>
                    <a:pt x="4242" y="11927"/>
                    <a:pt x="4456" y="12031"/>
                    <a:pt x="4684" y="12031"/>
                  </a:cubicBezTo>
                  <a:cubicBezTo>
                    <a:pt x="4851" y="12031"/>
                    <a:pt x="5026" y="11976"/>
                    <a:pt x="5224" y="11867"/>
                  </a:cubicBezTo>
                  <a:cubicBezTo>
                    <a:pt x="5233" y="11864"/>
                    <a:pt x="5241" y="11856"/>
                    <a:pt x="5248" y="11856"/>
                  </a:cubicBezTo>
                  <a:cubicBezTo>
                    <a:pt x="5440" y="11890"/>
                    <a:pt x="5633" y="11936"/>
                    <a:pt x="5822" y="11949"/>
                  </a:cubicBezTo>
                  <a:cubicBezTo>
                    <a:pt x="6012" y="11962"/>
                    <a:pt x="6174" y="11925"/>
                    <a:pt x="6292" y="12167"/>
                  </a:cubicBezTo>
                  <a:cubicBezTo>
                    <a:pt x="6556" y="12697"/>
                    <a:pt x="7041" y="12984"/>
                    <a:pt x="7571" y="12984"/>
                  </a:cubicBezTo>
                  <a:cubicBezTo>
                    <a:pt x="7730" y="12984"/>
                    <a:pt x="7892" y="12958"/>
                    <a:pt x="8054" y="12906"/>
                  </a:cubicBezTo>
                  <a:cubicBezTo>
                    <a:pt x="8077" y="12898"/>
                    <a:pt x="8105" y="12894"/>
                    <a:pt x="8134" y="12894"/>
                  </a:cubicBezTo>
                  <a:cubicBezTo>
                    <a:pt x="8189" y="12894"/>
                    <a:pt x="8247" y="12908"/>
                    <a:pt x="8277" y="12938"/>
                  </a:cubicBezTo>
                  <a:cubicBezTo>
                    <a:pt x="8453" y="13102"/>
                    <a:pt x="8665" y="13172"/>
                    <a:pt x="8882" y="13172"/>
                  </a:cubicBezTo>
                  <a:cubicBezTo>
                    <a:pt x="9434" y="13172"/>
                    <a:pt x="10018" y="12721"/>
                    <a:pt x="10122" y="12228"/>
                  </a:cubicBezTo>
                  <a:cubicBezTo>
                    <a:pt x="10183" y="11932"/>
                    <a:pt x="10156" y="11656"/>
                    <a:pt x="10059" y="11375"/>
                  </a:cubicBezTo>
                  <a:cubicBezTo>
                    <a:pt x="10037" y="11306"/>
                    <a:pt x="10059" y="11171"/>
                    <a:pt x="10105" y="11145"/>
                  </a:cubicBezTo>
                  <a:cubicBezTo>
                    <a:pt x="10536" y="10901"/>
                    <a:pt x="10583" y="10334"/>
                    <a:pt x="10373" y="9874"/>
                  </a:cubicBezTo>
                  <a:cubicBezTo>
                    <a:pt x="10629" y="9736"/>
                    <a:pt x="10847" y="9563"/>
                    <a:pt x="10912" y="9249"/>
                  </a:cubicBezTo>
                  <a:cubicBezTo>
                    <a:pt x="10921" y="9205"/>
                    <a:pt x="11046" y="9169"/>
                    <a:pt x="11122" y="9153"/>
                  </a:cubicBezTo>
                  <a:cubicBezTo>
                    <a:pt x="11564" y="9056"/>
                    <a:pt x="11950" y="8874"/>
                    <a:pt x="12199" y="8480"/>
                  </a:cubicBezTo>
                  <a:cubicBezTo>
                    <a:pt x="12261" y="8383"/>
                    <a:pt x="12328" y="8255"/>
                    <a:pt x="12313" y="8153"/>
                  </a:cubicBezTo>
                  <a:cubicBezTo>
                    <a:pt x="12277" y="7926"/>
                    <a:pt x="12406" y="7835"/>
                    <a:pt x="12569" y="7776"/>
                  </a:cubicBezTo>
                  <a:cubicBezTo>
                    <a:pt x="13316" y="7506"/>
                    <a:pt x="13543" y="6336"/>
                    <a:pt x="13130" y="5762"/>
                  </a:cubicBezTo>
                  <a:cubicBezTo>
                    <a:pt x="12943" y="5500"/>
                    <a:pt x="12697" y="5336"/>
                    <a:pt x="12378" y="5290"/>
                  </a:cubicBezTo>
                  <a:cubicBezTo>
                    <a:pt x="12201" y="4574"/>
                    <a:pt x="11590" y="4623"/>
                    <a:pt x="11027" y="4524"/>
                  </a:cubicBezTo>
                  <a:cubicBezTo>
                    <a:pt x="10994" y="4335"/>
                    <a:pt x="10958" y="4128"/>
                    <a:pt x="10921" y="3922"/>
                  </a:cubicBezTo>
                  <a:cubicBezTo>
                    <a:pt x="10815" y="3359"/>
                    <a:pt x="10585" y="3160"/>
                    <a:pt x="10020" y="3145"/>
                  </a:cubicBezTo>
                  <a:cubicBezTo>
                    <a:pt x="9979" y="3145"/>
                    <a:pt x="9938" y="3142"/>
                    <a:pt x="9882" y="3140"/>
                  </a:cubicBezTo>
                  <a:cubicBezTo>
                    <a:pt x="9903" y="2898"/>
                    <a:pt x="9923" y="2671"/>
                    <a:pt x="9940" y="2445"/>
                  </a:cubicBezTo>
                  <a:cubicBezTo>
                    <a:pt x="9970" y="2017"/>
                    <a:pt x="9773" y="1729"/>
                    <a:pt x="9399" y="1538"/>
                  </a:cubicBezTo>
                  <a:cubicBezTo>
                    <a:pt x="9338" y="1508"/>
                    <a:pt x="9267" y="1423"/>
                    <a:pt x="9267" y="1362"/>
                  </a:cubicBezTo>
                  <a:cubicBezTo>
                    <a:pt x="9265" y="934"/>
                    <a:pt x="9039" y="644"/>
                    <a:pt x="8723" y="395"/>
                  </a:cubicBezTo>
                  <a:cubicBezTo>
                    <a:pt x="8389" y="134"/>
                    <a:pt x="8057" y="0"/>
                    <a:pt x="77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8"/>
            <p:cNvSpPr/>
            <p:nvPr/>
          </p:nvSpPr>
          <p:spPr>
            <a:xfrm>
              <a:off x="-1502101" y="2129889"/>
              <a:ext cx="237859" cy="266669"/>
            </a:xfrm>
            <a:custGeom>
              <a:avLst/>
              <a:gdLst/>
              <a:ahLst/>
              <a:cxnLst/>
              <a:rect l="l" t="t" r="r" b="b"/>
              <a:pathLst>
                <a:path w="3418" h="3832" extrusionOk="0">
                  <a:moveTo>
                    <a:pt x="1143" y="0"/>
                  </a:moveTo>
                  <a:cubicBezTo>
                    <a:pt x="563" y="190"/>
                    <a:pt x="467" y="560"/>
                    <a:pt x="790" y="1305"/>
                  </a:cubicBezTo>
                  <a:cubicBezTo>
                    <a:pt x="342" y="1500"/>
                    <a:pt x="28" y="1829"/>
                    <a:pt x="10" y="2336"/>
                  </a:cubicBezTo>
                  <a:cubicBezTo>
                    <a:pt x="0" y="2550"/>
                    <a:pt x="82" y="2784"/>
                    <a:pt x="181" y="2979"/>
                  </a:cubicBezTo>
                  <a:cubicBezTo>
                    <a:pt x="324" y="3269"/>
                    <a:pt x="588" y="3456"/>
                    <a:pt x="915" y="3464"/>
                  </a:cubicBezTo>
                  <a:cubicBezTo>
                    <a:pt x="928" y="3464"/>
                    <a:pt x="941" y="3464"/>
                    <a:pt x="954" y="3464"/>
                  </a:cubicBezTo>
                  <a:cubicBezTo>
                    <a:pt x="1236" y="3464"/>
                    <a:pt x="1520" y="3408"/>
                    <a:pt x="1838" y="3375"/>
                  </a:cubicBezTo>
                  <a:cubicBezTo>
                    <a:pt x="1868" y="3696"/>
                    <a:pt x="2161" y="3795"/>
                    <a:pt x="2477" y="3813"/>
                  </a:cubicBezTo>
                  <a:cubicBezTo>
                    <a:pt x="2586" y="3820"/>
                    <a:pt x="2697" y="3831"/>
                    <a:pt x="2807" y="3831"/>
                  </a:cubicBezTo>
                  <a:cubicBezTo>
                    <a:pt x="3027" y="3831"/>
                    <a:pt x="3242" y="3787"/>
                    <a:pt x="3418" y="3573"/>
                  </a:cubicBezTo>
                  <a:lnTo>
                    <a:pt x="3256" y="3269"/>
                  </a:lnTo>
                  <a:cubicBezTo>
                    <a:pt x="3130" y="3298"/>
                    <a:pt x="3009" y="3330"/>
                    <a:pt x="2886" y="3356"/>
                  </a:cubicBezTo>
                  <a:cubicBezTo>
                    <a:pt x="2830" y="3368"/>
                    <a:pt x="2777" y="3374"/>
                    <a:pt x="2726" y="3374"/>
                  </a:cubicBezTo>
                  <a:cubicBezTo>
                    <a:pt x="2532" y="3374"/>
                    <a:pt x="2370" y="3287"/>
                    <a:pt x="2221" y="3131"/>
                  </a:cubicBezTo>
                  <a:cubicBezTo>
                    <a:pt x="2168" y="3075"/>
                    <a:pt x="2063" y="3021"/>
                    <a:pt x="1988" y="3021"/>
                  </a:cubicBezTo>
                  <a:cubicBezTo>
                    <a:pt x="1975" y="3021"/>
                    <a:pt x="1964" y="3022"/>
                    <a:pt x="1953" y="3025"/>
                  </a:cubicBezTo>
                  <a:cubicBezTo>
                    <a:pt x="1879" y="3047"/>
                    <a:pt x="1807" y="3057"/>
                    <a:pt x="1736" y="3057"/>
                  </a:cubicBezTo>
                  <a:cubicBezTo>
                    <a:pt x="1246" y="3057"/>
                    <a:pt x="862" y="2566"/>
                    <a:pt x="911" y="2033"/>
                  </a:cubicBezTo>
                  <a:cubicBezTo>
                    <a:pt x="935" y="1762"/>
                    <a:pt x="1091" y="1504"/>
                    <a:pt x="1201" y="1201"/>
                  </a:cubicBezTo>
                  <a:cubicBezTo>
                    <a:pt x="913" y="877"/>
                    <a:pt x="900" y="706"/>
                    <a:pt x="1151" y="233"/>
                  </a:cubicBezTo>
                  <a:cubicBezTo>
                    <a:pt x="1182" y="175"/>
                    <a:pt x="1149" y="84"/>
                    <a:pt x="11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8"/>
            <p:cNvSpPr/>
            <p:nvPr/>
          </p:nvSpPr>
          <p:spPr>
            <a:xfrm>
              <a:off x="-1135781" y="1588280"/>
              <a:ext cx="293739" cy="209605"/>
            </a:xfrm>
            <a:custGeom>
              <a:avLst/>
              <a:gdLst/>
              <a:ahLst/>
              <a:cxnLst/>
              <a:rect l="l" t="t" r="r" b="b"/>
              <a:pathLst>
                <a:path w="4221" h="3012" extrusionOk="0">
                  <a:moveTo>
                    <a:pt x="2029" y="0"/>
                  </a:moveTo>
                  <a:cubicBezTo>
                    <a:pt x="1717" y="0"/>
                    <a:pt x="1442" y="153"/>
                    <a:pt x="1234" y="412"/>
                  </a:cubicBezTo>
                  <a:cubicBezTo>
                    <a:pt x="1110" y="566"/>
                    <a:pt x="1049" y="786"/>
                    <a:pt x="998" y="984"/>
                  </a:cubicBezTo>
                  <a:cubicBezTo>
                    <a:pt x="970" y="1095"/>
                    <a:pt x="978" y="1174"/>
                    <a:pt x="865" y="1174"/>
                  </a:cubicBezTo>
                  <a:cubicBezTo>
                    <a:pt x="845" y="1174"/>
                    <a:pt x="821" y="1172"/>
                    <a:pt x="792" y="1166"/>
                  </a:cubicBezTo>
                  <a:cubicBezTo>
                    <a:pt x="771" y="1163"/>
                    <a:pt x="749" y="1161"/>
                    <a:pt x="727" y="1161"/>
                  </a:cubicBezTo>
                  <a:cubicBezTo>
                    <a:pt x="455" y="1161"/>
                    <a:pt x="136" y="1431"/>
                    <a:pt x="1" y="1761"/>
                  </a:cubicBezTo>
                  <a:lnTo>
                    <a:pt x="326" y="1923"/>
                  </a:lnTo>
                  <a:lnTo>
                    <a:pt x="1086" y="1553"/>
                  </a:lnTo>
                  <a:cubicBezTo>
                    <a:pt x="1102" y="1575"/>
                    <a:pt x="1119" y="1598"/>
                    <a:pt x="1134" y="1620"/>
                  </a:cubicBezTo>
                  <a:cubicBezTo>
                    <a:pt x="1158" y="1523"/>
                    <a:pt x="1173" y="1423"/>
                    <a:pt x="1205" y="1330"/>
                  </a:cubicBezTo>
                  <a:cubicBezTo>
                    <a:pt x="1354" y="907"/>
                    <a:pt x="1700" y="675"/>
                    <a:pt x="2176" y="675"/>
                  </a:cubicBezTo>
                  <a:cubicBezTo>
                    <a:pt x="2191" y="675"/>
                    <a:pt x="2206" y="675"/>
                    <a:pt x="2221" y="676"/>
                  </a:cubicBezTo>
                  <a:cubicBezTo>
                    <a:pt x="2565" y="687"/>
                    <a:pt x="2879" y="970"/>
                    <a:pt x="2987" y="1395"/>
                  </a:cubicBezTo>
                  <a:cubicBezTo>
                    <a:pt x="3031" y="1572"/>
                    <a:pt x="3109" y="1674"/>
                    <a:pt x="3269" y="1772"/>
                  </a:cubicBezTo>
                  <a:cubicBezTo>
                    <a:pt x="3585" y="1973"/>
                    <a:pt x="3602" y="2319"/>
                    <a:pt x="3590" y="2638"/>
                  </a:cubicBezTo>
                  <a:lnTo>
                    <a:pt x="3992" y="3012"/>
                  </a:lnTo>
                  <a:cubicBezTo>
                    <a:pt x="4031" y="2872"/>
                    <a:pt x="4087" y="2746"/>
                    <a:pt x="4101" y="2616"/>
                  </a:cubicBezTo>
                  <a:cubicBezTo>
                    <a:pt x="4139" y="2268"/>
                    <a:pt x="4220" y="1852"/>
                    <a:pt x="3851" y="1670"/>
                  </a:cubicBezTo>
                  <a:cubicBezTo>
                    <a:pt x="3518" y="1507"/>
                    <a:pt x="3466" y="1291"/>
                    <a:pt x="3395" y="973"/>
                  </a:cubicBezTo>
                  <a:cubicBezTo>
                    <a:pt x="3271" y="416"/>
                    <a:pt x="2793" y="165"/>
                    <a:pt x="2282" y="33"/>
                  </a:cubicBezTo>
                  <a:cubicBezTo>
                    <a:pt x="2196" y="11"/>
                    <a:pt x="2111" y="0"/>
                    <a:pt x="20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8"/>
            <p:cNvSpPr/>
            <p:nvPr/>
          </p:nvSpPr>
          <p:spPr>
            <a:xfrm>
              <a:off x="-772453" y="1904908"/>
              <a:ext cx="171400" cy="297288"/>
            </a:xfrm>
            <a:custGeom>
              <a:avLst/>
              <a:gdLst/>
              <a:ahLst/>
              <a:cxnLst/>
              <a:rect l="l" t="t" r="r" b="b"/>
              <a:pathLst>
                <a:path w="2463" h="4272" extrusionOk="0">
                  <a:moveTo>
                    <a:pt x="430" y="0"/>
                  </a:moveTo>
                  <a:cubicBezTo>
                    <a:pt x="342" y="0"/>
                    <a:pt x="251" y="11"/>
                    <a:pt x="157" y="34"/>
                  </a:cubicBezTo>
                  <a:lnTo>
                    <a:pt x="77" y="336"/>
                  </a:lnTo>
                  <a:cubicBezTo>
                    <a:pt x="291" y="372"/>
                    <a:pt x="499" y="377"/>
                    <a:pt x="681" y="448"/>
                  </a:cubicBezTo>
                  <a:cubicBezTo>
                    <a:pt x="807" y="498"/>
                    <a:pt x="975" y="632"/>
                    <a:pt x="988" y="743"/>
                  </a:cubicBezTo>
                  <a:cubicBezTo>
                    <a:pt x="1017" y="972"/>
                    <a:pt x="1136" y="1043"/>
                    <a:pt x="1313" y="1134"/>
                  </a:cubicBezTo>
                  <a:cubicBezTo>
                    <a:pt x="1714" y="1344"/>
                    <a:pt x="1733" y="1734"/>
                    <a:pt x="1681" y="2117"/>
                  </a:cubicBezTo>
                  <a:cubicBezTo>
                    <a:pt x="1638" y="2447"/>
                    <a:pt x="1471" y="2704"/>
                    <a:pt x="1119" y="2810"/>
                  </a:cubicBezTo>
                  <a:cubicBezTo>
                    <a:pt x="1030" y="2836"/>
                    <a:pt x="923" y="2914"/>
                    <a:pt x="893" y="2994"/>
                  </a:cubicBezTo>
                  <a:cubicBezTo>
                    <a:pt x="735" y="3410"/>
                    <a:pt x="506" y="3735"/>
                    <a:pt x="1" y="3787"/>
                  </a:cubicBezTo>
                  <a:cubicBezTo>
                    <a:pt x="19" y="3958"/>
                    <a:pt x="38" y="4114"/>
                    <a:pt x="57" y="4272"/>
                  </a:cubicBezTo>
                  <a:cubicBezTo>
                    <a:pt x="908" y="4172"/>
                    <a:pt x="1350" y="3729"/>
                    <a:pt x="1186" y="3157"/>
                  </a:cubicBezTo>
                  <a:cubicBezTo>
                    <a:pt x="1361" y="3059"/>
                    <a:pt x="1539" y="2964"/>
                    <a:pt x="1712" y="2862"/>
                  </a:cubicBezTo>
                  <a:cubicBezTo>
                    <a:pt x="2279" y="2527"/>
                    <a:pt x="2463" y="1589"/>
                    <a:pt x="2034" y="1093"/>
                  </a:cubicBezTo>
                  <a:cubicBezTo>
                    <a:pt x="1907" y="948"/>
                    <a:pt x="1692" y="866"/>
                    <a:pt x="1502" y="792"/>
                  </a:cubicBezTo>
                  <a:cubicBezTo>
                    <a:pt x="1378" y="742"/>
                    <a:pt x="1285" y="740"/>
                    <a:pt x="1285" y="554"/>
                  </a:cubicBezTo>
                  <a:cubicBezTo>
                    <a:pt x="1285" y="439"/>
                    <a:pt x="1177" y="283"/>
                    <a:pt x="1073" y="210"/>
                  </a:cubicBezTo>
                  <a:cubicBezTo>
                    <a:pt x="880" y="77"/>
                    <a:pt x="665" y="0"/>
                    <a:pt x="4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8"/>
            <p:cNvSpPr/>
            <p:nvPr/>
          </p:nvSpPr>
          <p:spPr>
            <a:xfrm>
              <a:off x="-1083797" y="2270527"/>
              <a:ext cx="277595" cy="213572"/>
            </a:xfrm>
            <a:custGeom>
              <a:avLst/>
              <a:gdLst/>
              <a:ahLst/>
              <a:cxnLst/>
              <a:rect l="l" t="t" r="r" b="b"/>
              <a:pathLst>
                <a:path w="3989" h="3069" extrusionOk="0">
                  <a:moveTo>
                    <a:pt x="3731" y="1"/>
                  </a:moveTo>
                  <a:cubicBezTo>
                    <a:pt x="3678" y="1"/>
                    <a:pt x="3606" y="21"/>
                    <a:pt x="3505" y="57"/>
                  </a:cubicBezTo>
                  <a:cubicBezTo>
                    <a:pt x="3616" y="456"/>
                    <a:pt x="3546" y="802"/>
                    <a:pt x="3163" y="1058"/>
                  </a:cubicBezTo>
                  <a:cubicBezTo>
                    <a:pt x="3252" y="1348"/>
                    <a:pt x="3204" y="1640"/>
                    <a:pt x="3072" y="1930"/>
                  </a:cubicBezTo>
                  <a:cubicBezTo>
                    <a:pt x="2924" y="2257"/>
                    <a:pt x="2616" y="2519"/>
                    <a:pt x="2284" y="2519"/>
                  </a:cubicBezTo>
                  <a:cubicBezTo>
                    <a:pt x="2109" y="2519"/>
                    <a:pt x="1926" y="2446"/>
                    <a:pt x="1756" y="2270"/>
                  </a:cubicBezTo>
                  <a:cubicBezTo>
                    <a:pt x="1507" y="2330"/>
                    <a:pt x="1284" y="2428"/>
                    <a:pt x="1066" y="2428"/>
                  </a:cubicBezTo>
                  <a:cubicBezTo>
                    <a:pt x="1056" y="2428"/>
                    <a:pt x="1047" y="2428"/>
                    <a:pt x="1037" y="2428"/>
                  </a:cubicBezTo>
                  <a:cubicBezTo>
                    <a:pt x="751" y="2416"/>
                    <a:pt x="539" y="2208"/>
                    <a:pt x="400" y="1963"/>
                  </a:cubicBezTo>
                  <a:cubicBezTo>
                    <a:pt x="336" y="1849"/>
                    <a:pt x="270" y="1796"/>
                    <a:pt x="197" y="1796"/>
                  </a:cubicBezTo>
                  <a:cubicBezTo>
                    <a:pt x="138" y="1796"/>
                    <a:pt x="73" y="1831"/>
                    <a:pt x="0" y="1896"/>
                  </a:cubicBezTo>
                  <a:cubicBezTo>
                    <a:pt x="106" y="2454"/>
                    <a:pt x="623" y="2877"/>
                    <a:pt x="1158" y="2877"/>
                  </a:cubicBezTo>
                  <a:cubicBezTo>
                    <a:pt x="1218" y="2877"/>
                    <a:pt x="1278" y="2872"/>
                    <a:pt x="1338" y="2861"/>
                  </a:cubicBezTo>
                  <a:cubicBezTo>
                    <a:pt x="1444" y="2840"/>
                    <a:pt x="1565" y="2803"/>
                    <a:pt x="1636" y="2732"/>
                  </a:cubicBezTo>
                  <a:cubicBezTo>
                    <a:pt x="1696" y="2672"/>
                    <a:pt x="1744" y="2648"/>
                    <a:pt x="1787" y="2648"/>
                  </a:cubicBezTo>
                  <a:cubicBezTo>
                    <a:pt x="1852" y="2648"/>
                    <a:pt x="1904" y="2704"/>
                    <a:pt x="1961" y="2783"/>
                  </a:cubicBezTo>
                  <a:cubicBezTo>
                    <a:pt x="2098" y="2973"/>
                    <a:pt x="2277" y="3069"/>
                    <a:pt x="2482" y="3069"/>
                  </a:cubicBezTo>
                  <a:cubicBezTo>
                    <a:pt x="2559" y="3069"/>
                    <a:pt x="2639" y="3055"/>
                    <a:pt x="2723" y="3028"/>
                  </a:cubicBezTo>
                  <a:cubicBezTo>
                    <a:pt x="3393" y="2807"/>
                    <a:pt x="3698" y="2197"/>
                    <a:pt x="3475" y="1525"/>
                  </a:cubicBezTo>
                  <a:cubicBezTo>
                    <a:pt x="3438" y="1411"/>
                    <a:pt x="3393" y="1302"/>
                    <a:pt x="3349" y="1179"/>
                  </a:cubicBezTo>
                  <a:cubicBezTo>
                    <a:pt x="3843" y="910"/>
                    <a:pt x="3988" y="664"/>
                    <a:pt x="3906" y="267"/>
                  </a:cubicBezTo>
                  <a:cubicBezTo>
                    <a:pt x="3868" y="77"/>
                    <a:pt x="3834" y="1"/>
                    <a:pt x="37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8"/>
            <p:cNvSpPr/>
            <p:nvPr/>
          </p:nvSpPr>
          <p:spPr>
            <a:xfrm>
              <a:off x="-1477049" y="1720290"/>
              <a:ext cx="238694" cy="246975"/>
            </a:xfrm>
            <a:custGeom>
              <a:avLst/>
              <a:gdLst/>
              <a:ahLst/>
              <a:cxnLst/>
              <a:rect l="l" t="t" r="r" b="b"/>
              <a:pathLst>
                <a:path w="3430" h="3549" extrusionOk="0">
                  <a:moveTo>
                    <a:pt x="1225" y="0"/>
                  </a:moveTo>
                  <a:cubicBezTo>
                    <a:pt x="892" y="0"/>
                    <a:pt x="580" y="110"/>
                    <a:pt x="380" y="329"/>
                  </a:cubicBezTo>
                  <a:cubicBezTo>
                    <a:pt x="135" y="600"/>
                    <a:pt x="64" y="918"/>
                    <a:pt x="34" y="1267"/>
                  </a:cubicBezTo>
                  <a:cubicBezTo>
                    <a:pt x="1" y="1665"/>
                    <a:pt x="261" y="1863"/>
                    <a:pt x="584" y="2077"/>
                  </a:cubicBezTo>
                  <a:cubicBezTo>
                    <a:pt x="259" y="2263"/>
                    <a:pt x="213" y="2555"/>
                    <a:pt x="261" y="2839"/>
                  </a:cubicBezTo>
                  <a:cubicBezTo>
                    <a:pt x="302" y="3066"/>
                    <a:pt x="439" y="3276"/>
                    <a:pt x="558" y="3549"/>
                  </a:cubicBezTo>
                  <a:lnTo>
                    <a:pt x="763" y="3251"/>
                  </a:lnTo>
                  <a:cubicBezTo>
                    <a:pt x="410" y="2709"/>
                    <a:pt x="456" y="2410"/>
                    <a:pt x="952" y="2114"/>
                  </a:cubicBezTo>
                  <a:cubicBezTo>
                    <a:pt x="644" y="1863"/>
                    <a:pt x="443" y="1540"/>
                    <a:pt x="471" y="1148"/>
                  </a:cubicBezTo>
                  <a:cubicBezTo>
                    <a:pt x="484" y="964"/>
                    <a:pt x="622" y="773"/>
                    <a:pt x="744" y="617"/>
                  </a:cubicBezTo>
                  <a:cubicBezTo>
                    <a:pt x="901" y="415"/>
                    <a:pt x="1068" y="315"/>
                    <a:pt x="1291" y="315"/>
                  </a:cubicBezTo>
                  <a:cubicBezTo>
                    <a:pt x="1530" y="315"/>
                    <a:pt x="1834" y="430"/>
                    <a:pt x="2259" y="659"/>
                  </a:cubicBezTo>
                  <a:cubicBezTo>
                    <a:pt x="2462" y="468"/>
                    <a:pt x="2662" y="308"/>
                    <a:pt x="2873" y="308"/>
                  </a:cubicBezTo>
                  <a:cubicBezTo>
                    <a:pt x="3000" y="308"/>
                    <a:pt x="3130" y="366"/>
                    <a:pt x="3268" y="509"/>
                  </a:cubicBezTo>
                  <a:lnTo>
                    <a:pt x="3429" y="299"/>
                  </a:lnTo>
                  <a:cubicBezTo>
                    <a:pt x="3287" y="133"/>
                    <a:pt x="3106" y="22"/>
                    <a:pt x="2911" y="22"/>
                  </a:cubicBezTo>
                  <a:cubicBezTo>
                    <a:pt x="2877" y="22"/>
                    <a:pt x="2842" y="26"/>
                    <a:pt x="2807" y="33"/>
                  </a:cubicBezTo>
                  <a:cubicBezTo>
                    <a:pt x="2595" y="76"/>
                    <a:pt x="2403" y="223"/>
                    <a:pt x="2192" y="329"/>
                  </a:cubicBezTo>
                  <a:cubicBezTo>
                    <a:pt x="1912" y="110"/>
                    <a:pt x="1558" y="0"/>
                    <a:pt x="12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8"/>
            <p:cNvSpPr/>
            <p:nvPr/>
          </p:nvSpPr>
          <p:spPr>
            <a:xfrm>
              <a:off x="-1419846" y="1758355"/>
              <a:ext cx="618655" cy="608425"/>
            </a:xfrm>
            <a:custGeom>
              <a:avLst/>
              <a:gdLst/>
              <a:ahLst/>
              <a:cxnLst/>
              <a:rect l="l" t="t" r="r" b="b"/>
              <a:pathLst>
                <a:path w="8890" h="8743" extrusionOk="0">
                  <a:moveTo>
                    <a:pt x="4880" y="1748"/>
                  </a:moveTo>
                  <a:cubicBezTo>
                    <a:pt x="4941" y="1749"/>
                    <a:pt x="4997" y="1779"/>
                    <a:pt x="5036" y="1827"/>
                  </a:cubicBezTo>
                  <a:lnTo>
                    <a:pt x="5034" y="1827"/>
                  </a:lnTo>
                  <a:cubicBezTo>
                    <a:pt x="5138" y="1997"/>
                    <a:pt x="5012" y="2507"/>
                    <a:pt x="4802" y="2688"/>
                  </a:cubicBezTo>
                  <a:cubicBezTo>
                    <a:pt x="4785" y="2389"/>
                    <a:pt x="4764" y="2117"/>
                    <a:pt x="4759" y="1846"/>
                  </a:cubicBezTo>
                  <a:cubicBezTo>
                    <a:pt x="4759" y="1813"/>
                    <a:pt x="4837" y="1748"/>
                    <a:pt x="4880" y="1748"/>
                  </a:cubicBezTo>
                  <a:close/>
                  <a:moveTo>
                    <a:pt x="3632" y="168"/>
                  </a:moveTo>
                  <a:cubicBezTo>
                    <a:pt x="4053" y="168"/>
                    <a:pt x="4447" y="433"/>
                    <a:pt x="4530" y="850"/>
                  </a:cubicBezTo>
                  <a:cubicBezTo>
                    <a:pt x="4586" y="1127"/>
                    <a:pt x="4690" y="1391"/>
                    <a:pt x="4584" y="1707"/>
                  </a:cubicBezTo>
                  <a:cubicBezTo>
                    <a:pt x="4504" y="1944"/>
                    <a:pt x="4597" y="2242"/>
                    <a:pt x="4621" y="2511"/>
                  </a:cubicBezTo>
                  <a:cubicBezTo>
                    <a:pt x="4631" y="2630"/>
                    <a:pt x="4592" y="2669"/>
                    <a:pt x="4523" y="2669"/>
                  </a:cubicBezTo>
                  <a:cubicBezTo>
                    <a:pt x="4488" y="2669"/>
                    <a:pt x="4446" y="2659"/>
                    <a:pt x="4398" y="2645"/>
                  </a:cubicBezTo>
                  <a:lnTo>
                    <a:pt x="3958" y="837"/>
                  </a:lnTo>
                  <a:lnTo>
                    <a:pt x="3863" y="850"/>
                  </a:lnTo>
                  <a:cubicBezTo>
                    <a:pt x="3867" y="906"/>
                    <a:pt x="3861" y="965"/>
                    <a:pt x="3874" y="1019"/>
                  </a:cubicBezTo>
                  <a:cubicBezTo>
                    <a:pt x="3990" y="1534"/>
                    <a:pt x="4114" y="2047"/>
                    <a:pt x="4222" y="2561"/>
                  </a:cubicBezTo>
                  <a:cubicBezTo>
                    <a:pt x="4237" y="2630"/>
                    <a:pt x="4177" y="2714"/>
                    <a:pt x="4136" y="2842"/>
                  </a:cubicBezTo>
                  <a:cubicBezTo>
                    <a:pt x="3947" y="2530"/>
                    <a:pt x="3811" y="2294"/>
                    <a:pt x="3664" y="2065"/>
                  </a:cubicBezTo>
                  <a:cubicBezTo>
                    <a:pt x="3625" y="2004"/>
                    <a:pt x="3576" y="1950"/>
                    <a:pt x="3530" y="1950"/>
                  </a:cubicBezTo>
                  <a:cubicBezTo>
                    <a:pt x="3502" y="1950"/>
                    <a:pt x="3475" y="1970"/>
                    <a:pt x="3453" y="2021"/>
                  </a:cubicBezTo>
                  <a:cubicBezTo>
                    <a:pt x="3611" y="2272"/>
                    <a:pt x="3754" y="2489"/>
                    <a:pt x="3886" y="2716"/>
                  </a:cubicBezTo>
                  <a:cubicBezTo>
                    <a:pt x="3910" y="2756"/>
                    <a:pt x="3902" y="2827"/>
                    <a:pt x="3886" y="2877"/>
                  </a:cubicBezTo>
                  <a:cubicBezTo>
                    <a:pt x="3878" y="2899"/>
                    <a:pt x="3821" y="2927"/>
                    <a:pt x="3792" y="2927"/>
                  </a:cubicBezTo>
                  <a:cubicBezTo>
                    <a:pt x="3787" y="2927"/>
                    <a:pt x="3783" y="2926"/>
                    <a:pt x="3780" y="2924"/>
                  </a:cubicBezTo>
                  <a:cubicBezTo>
                    <a:pt x="3490" y="2719"/>
                    <a:pt x="3191" y="2524"/>
                    <a:pt x="2929" y="2286"/>
                  </a:cubicBezTo>
                  <a:cubicBezTo>
                    <a:pt x="2865" y="2229"/>
                    <a:pt x="2890" y="2004"/>
                    <a:pt x="2949" y="1902"/>
                  </a:cubicBezTo>
                  <a:cubicBezTo>
                    <a:pt x="2990" y="1829"/>
                    <a:pt x="3161" y="1829"/>
                    <a:pt x="3278" y="1805"/>
                  </a:cubicBezTo>
                  <a:cubicBezTo>
                    <a:pt x="3350" y="1790"/>
                    <a:pt x="3427" y="1796"/>
                    <a:pt x="3516" y="1790"/>
                  </a:cubicBezTo>
                  <a:cubicBezTo>
                    <a:pt x="3349" y="1534"/>
                    <a:pt x="3202" y="1335"/>
                    <a:pt x="3083" y="1121"/>
                  </a:cubicBezTo>
                  <a:cubicBezTo>
                    <a:pt x="2908" y="805"/>
                    <a:pt x="3027" y="244"/>
                    <a:pt x="3495" y="177"/>
                  </a:cubicBezTo>
                  <a:cubicBezTo>
                    <a:pt x="3541" y="171"/>
                    <a:pt x="3587" y="168"/>
                    <a:pt x="3632" y="168"/>
                  </a:cubicBezTo>
                  <a:close/>
                  <a:moveTo>
                    <a:pt x="7254" y="1166"/>
                  </a:moveTo>
                  <a:cubicBezTo>
                    <a:pt x="7348" y="1166"/>
                    <a:pt x="7416" y="1209"/>
                    <a:pt x="7349" y="1383"/>
                  </a:cubicBezTo>
                  <a:cubicBezTo>
                    <a:pt x="7329" y="1433"/>
                    <a:pt x="7379" y="1512"/>
                    <a:pt x="7405" y="1606"/>
                  </a:cubicBezTo>
                  <a:cubicBezTo>
                    <a:pt x="7610" y="1371"/>
                    <a:pt x="7823" y="1255"/>
                    <a:pt x="8015" y="1255"/>
                  </a:cubicBezTo>
                  <a:cubicBezTo>
                    <a:pt x="8146" y="1255"/>
                    <a:pt x="8268" y="1308"/>
                    <a:pt x="8371" y="1415"/>
                  </a:cubicBezTo>
                  <a:cubicBezTo>
                    <a:pt x="8605" y="1656"/>
                    <a:pt x="8613" y="1954"/>
                    <a:pt x="8533" y="2255"/>
                  </a:cubicBezTo>
                  <a:cubicBezTo>
                    <a:pt x="8464" y="2524"/>
                    <a:pt x="8330" y="2743"/>
                    <a:pt x="8009" y="2769"/>
                  </a:cubicBezTo>
                  <a:cubicBezTo>
                    <a:pt x="7953" y="2775"/>
                    <a:pt x="7901" y="2827"/>
                    <a:pt x="7825" y="2868"/>
                  </a:cubicBezTo>
                  <a:cubicBezTo>
                    <a:pt x="7892" y="2924"/>
                    <a:pt x="7927" y="2959"/>
                    <a:pt x="7968" y="2987"/>
                  </a:cubicBezTo>
                  <a:cubicBezTo>
                    <a:pt x="8252" y="3175"/>
                    <a:pt x="8247" y="3377"/>
                    <a:pt x="7947" y="3533"/>
                  </a:cubicBezTo>
                  <a:cubicBezTo>
                    <a:pt x="7864" y="3578"/>
                    <a:pt x="7775" y="3611"/>
                    <a:pt x="7684" y="3634"/>
                  </a:cubicBezTo>
                  <a:cubicBezTo>
                    <a:pt x="7329" y="3719"/>
                    <a:pt x="6972" y="3808"/>
                    <a:pt x="6613" y="3879"/>
                  </a:cubicBezTo>
                  <a:cubicBezTo>
                    <a:pt x="6439" y="3910"/>
                    <a:pt x="6255" y="3901"/>
                    <a:pt x="6074" y="3910"/>
                  </a:cubicBezTo>
                  <a:lnTo>
                    <a:pt x="6052" y="3817"/>
                  </a:lnTo>
                  <a:cubicBezTo>
                    <a:pt x="6128" y="3778"/>
                    <a:pt x="6201" y="3732"/>
                    <a:pt x="6279" y="3699"/>
                  </a:cubicBezTo>
                  <a:cubicBezTo>
                    <a:pt x="6546" y="3591"/>
                    <a:pt x="6818" y="3490"/>
                    <a:pt x="7083" y="3373"/>
                  </a:cubicBezTo>
                  <a:cubicBezTo>
                    <a:pt x="7134" y="3353"/>
                    <a:pt x="7160" y="3275"/>
                    <a:pt x="7199" y="3225"/>
                  </a:cubicBezTo>
                  <a:cubicBezTo>
                    <a:pt x="7164" y="3225"/>
                    <a:pt x="7128" y="3220"/>
                    <a:pt x="7093" y="3220"/>
                  </a:cubicBezTo>
                  <a:cubicBezTo>
                    <a:pt x="7069" y="3220"/>
                    <a:pt x="7045" y="3222"/>
                    <a:pt x="7024" y="3230"/>
                  </a:cubicBezTo>
                  <a:cubicBezTo>
                    <a:pt x="6742" y="3346"/>
                    <a:pt x="6463" y="3476"/>
                    <a:pt x="6179" y="3587"/>
                  </a:cubicBezTo>
                  <a:cubicBezTo>
                    <a:pt x="6162" y="3594"/>
                    <a:pt x="6144" y="3596"/>
                    <a:pt x="6125" y="3596"/>
                  </a:cubicBezTo>
                  <a:cubicBezTo>
                    <a:pt x="6073" y="3596"/>
                    <a:pt x="6014" y="3578"/>
                    <a:pt x="5961" y="3574"/>
                  </a:cubicBezTo>
                  <a:cubicBezTo>
                    <a:pt x="6000" y="3511"/>
                    <a:pt x="6024" y="3422"/>
                    <a:pt x="6082" y="3386"/>
                  </a:cubicBezTo>
                  <a:cubicBezTo>
                    <a:pt x="6507" y="3117"/>
                    <a:pt x="6942" y="2862"/>
                    <a:pt x="7370" y="2597"/>
                  </a:cubicBezTo>
                  <a:cubicBezTo>
                    <a:pt x="7448" y="2548"/>
                    <a:pt x="7503" y="2465"/>
                    <a:pt x="7570" y="2396"/>
                  </a:cubicBezTo>
                  <a:lnTo>
                    <a:pt x="7516" y="2342"/>
                  </a:lnTo>
                  <a:lnTo>
                    <a:pt x="5892" y="3329"/>
                  </a:lnTo>
                  <a:lnTo>
                    <a:pt x="5837" y="3264"/>
                  </a:lnTo>
                  <a:cubicBezTo>
                    <a:pt x="6045" y="2868"/>
                    <a:pt x="6459" y="2608"/>
                    <a:pt x="6643" y="2197"/>
                  </a:cubicBezTo>
                  <a:lnTo>
                    <a:pt x="6571" y="2141"/>
                  </a:lnTo>
                  <a:lnTo>
                    <a:pt x="5768" y="3061"/>
                  </a:lnTo>
                  <a:lnTo>
                    <a:pt x="5705" y="3002"/>
                  </a:lnTo>
                  <a:cubicBezTo>
                    <a:pt x="5991" y="2379"/>
                    <a:pt x="6336" y="1796"/>
                    <a:pt x="6859" y="1337"/>
                  </a:cubicBezTo>
                  <a:cubicBezTo>
                    <a:pt x="6940" y="1266"/>
                    <a:pt x="7041" y="1199"/>
                    <a:pt x="7145" y="1179"/>
                  </a:cubicBezTo>
                  <a:cubicBezTo>
                    <a:pt x="7181" y="1171"/>
                    <a:pt x="7219" y="1166"/>
                    <a:pt x="7254" y="1166"/>
                  </a:cubicBezTo>
                  <a:close/>
                  <a:moveTo>
                    <a:pt x="1993" y="2499"/>
                  </a:moveTo>
                  <a:cubicBezTo>
                    <a:pt x="2054" y="2499"/>
                    <a:pt x="2121" y="2513"/>
                    <a:pt x="2191" y="2543"/>
                  </a:cubicBezTo>
                  <a:cubicBezTo>
                    <a:pt x="2423" y="2639"/>
                    <a:pt x="2641" y="2784"/>
                    <a:pt x="2841" y="2939"/>
                  </a:cubicBezTo>
                  <a:cubicBezTo>
                    <a:pt x="3031" y="3084"/>
                    <a:pt x="3191" y="3267"/>
                    <a:pt x="3363" y="3433"/>
                  </a:cubicBezTo>
                  <a:lnTo>
                    <a:pt x="3319" y="3509"/>
                  </a:lnTo>
                  <a:cubicBezTo>
                    <a:pt x="3233" y="3502"/>
                    <a:pt x="3139" y="3515"/>
                    <a:pt x="3064" y="3481"/>
                  </a:cubicBezTo>
                  <a:cubicBezTo>
                    <a:pt x="2862" y="3394"/>
                    <a:pt x="2670" y="3282"/>
                    <a:pt x="2468" y="3195"/>
                  </a:cubicBezTo>
                  <a:cubicBezTo>
                    <a:pt x="2446" y="3185"/>
                    <a:pt x="2421" y="3182"/>
                    <a:pt x="2395" y="3182"/>
                  </a:cubicBezTo>
                  <a:cubicBezTo>
                    <a:pt x="2350" y="3182"/>
                    <a:pt x="2301" y="3191"/>
                    <a:pt x="2256" y="3191"/>
                  </a:cubicBezTo>
                  <a:cubicBezTo>
                    <a:pt x="2297" y="3245"/>
                    <a:pt x="2328" y="3319"/>
                    <a:pt x="2382" y="3346"/>
                  </a:cubicBezTo>
                  <a:cubicBezTo>
                    <a:pt x="2641" y="3472"/>
                    <a:pt x="2904" y="3585"/>
                    <a:pt x="3165" y="3702"/>
                  </a:cubicBezTo>
                  <a:cubicBezTo>
                    <a:pt x="3170" y="3723"/>
                    <a:pt x="3176" y="3743"/>
                    <a:pt x="3181" y="3764"/>
                  </a:cubicBezTo>
                  <a:cubicBezTo>
                    <a:pt x="3121" y="3778"/>
                    <a:pt x="3056" y="3810"/>
                    <a:pt x="2997" y="3810"/>
                  </a:cubicBezTo>
                  <a:cubicBezTo>
                    <a:pt x="2989" y="3810"/>
                    <a:pt x="2981" y="3810"/>
                    <a:pt x="2973" y="3808"/>
                  </a:cubicBezTo>
                  <a:cubicBezTo>
                    <a:pt x="2574" y="3736"/>
                    <a:pt x="2176" y="3650"/>
                    <a:pt x="1777" y="3574"/>
                  </a:cubicBezTo>
                  <a:cubicBezTo>
                    <a:pt x="1699" y="3559"/>
                    <a:pt x="1617" y="3565"/>
                    <a:pt x="1535" y="3561"/>
                  </a:cubicBezTo>
                  <a:cubicBezTo>
                    <a:pt x="1531" y="3589"/>
                    <a:pt x="1528" y="3617"/>
                    <a:pt x="1524" y="3645"/>
                  </a:cubicBezTo>
                  <a:cubicBezTo>
                    <a:pt x="2022" y="3845"/>
                    <a:pt x="2596" y="3801"/>
                    <a:pt x="3053" y="4024"/>
                  </a:cubicBezTo>
                  <a:cubicBezTo>
                    <a:pt x="2717" y="4120"/>
                    <a:pt x="2379" y="4211"/>
                    <a:pt x="2046" y="4317"/>
                  </a:cubicBezTo>
                  <a:cubicBezTo>
                    <a:pt x="1987" y="4336"/>
                    <a:pt x="1953" y="4421"/>
                    <a:pt x="1907" y="4475"/>
                  </a:cubicBezTo>
                  <a:cubicBezTo>
                    <a:pt x="1972" y="4468"/>
                    <a:pt x="2042" y="4472"/>
                    <a:pt x="2105" y="4449"/>
                  </a:cubicBezTo>
                  <a:cubicBezTo>
                    <a:pt x="2349" y="4363"/>
                    <a:pt x="2588" y="4250"/>
                    <a:pt x="2848" y="4250"/>
                  </a:cubicBezTo>
                  <a:cubicBezTo>
                    <a:pt x="2918" y="4250"/>
                    <a:pt x="2989" y="4258"/>
                    <a:pt x="3062" y="4276"/>
                  </a:cubicBezTo>
                  <a:lnTo>
                    <a:pt x="3126" y="4622"/>
                  </a:lnTo>
                  <a:cubicBezTo>
                    <a:pt x="2773" y="4828"/>
                    <a:pt x="2410" y="5062"/>
                    <a:pt x="2027" y="5259"/>
                  </a:cubicBezTo>
                  <a:cubicBezTo>
                    <a:pt x="1896" y="5326"/>
                    <a:pt x="1763" y="5356"/>
                    <a:pt x="1630" y="5356"/>
                  </a:cubicBezTo>
                  <a:cubicBezTo>
                    <a:pt x="1440" y="5356"/>
                    <a:pt x="1252" y="5295"/>
                    <a:pt x="1076" y="5189"/>
                  </a:cubicBezTo>
                  <a:cubicBezTo>
                    <a:pt x="755" y="4994"/>
                    <a:pt x="749" y="4747"/>
                    <a:pt x="1031" y="4503"/>
                  </a:cubicBezTo>
                  <a:cubicBezTo>
                    <a:pt x="1054" y="4485"/>
                    <a:pt x="1061" y="4447"/>
                    <a:pt x="1091" y="4388"/>
                  </a:cubicBezTo>
                  <a:cubicBezTo>
                    <a:pt x="998" y="4369"/>
                    <a:pt x="927" y="4353"/>
                    <a:pt x="859" y="4343"/>
                  </a:cubicBezTo>
                  <a:cubicBezTo>
                    <a:pt x="559" y="4302"/>
                    <a:pt x="437" y="4087"/>
                    <a:pt x="340" y="3838"/>
                  </a:cubicBezTo>
                  <a:cubicBezTo>
                    <a:pt x="249" y="3613"/>
                    <a:pt x="307" y="3422"/>
                    <a:pt x="463" y="3251"/>
                  </a:cubicBezTo>
                  <a:cubicBezTo>
                    <a:pt x="624" y="3074"/>
                    <a:pt x="815" y="2986"/>
                    <a:pt x="1032" y="2986"/>
                  </a:cubicBezTo>
                  <a:cubicBezTo>
                    <a:pt x="1166" y="2986"/>
                    <a:pt x="1311" y="3020"/>
                    <a:pt x="1464" y="3087"/>
                  </a:cubicBezTo>
                  <a:cubicBezTo>
                    <a:pt x="1503" y="3104"/>
                    <a:pt x="1545" y="3114"/>
                    <a:pt x="1588" y="3114"/>
                  </a:cubicBezTo>
                  <a:cubicBezTo>
                    <a:pt x="1601" y="3114"/>
                    <a:pt x="1613" y="3113"/>
                    <a:pt x="1626" y="3111"/>
                  </a:cubicBezTo>
                  <a:cubicBezTo>
                    <a:pt x="1641" y="3110"/>
                    <a:pt x="1661" y="3030"/>
                    <a:pt x="1656" y="2989"/>
                  </a:cubicBezTo>
                  <a:cubicBezTo>
                    <a:pt x="1613" y="2700"/>
                    <a:pt x="1762" y="2499"/>
                    <a:pt x="1993" y="2499"/>
                  </a:cubicBezTo>
                  <a:close/>
                  <a:moveTo>
                    <a:pt x="4953" y="2811"/>
                  </a:moveTo>
                  <a:cubicBezTo>
                    <a:pt x="5270" y="2811"/>
                    <a:pt x="5528" y="2966"/>
                    <a:pt x="5664" y="3299"/>
                  </a:cubicBezTo>
                  <a:cubicBezTo>
                    <a:pt x="5799" y="3635"/>
                    <a:pt x="6017" y="4005"/>
                    <a:pt x="5978" y="4334"/>
                  </a:cubicBezTo>
                  <a:cubicBezTo>
                    <a:pt x="5891" y="5055"/>
                    <a:pt x="5530" y="5603"/>
                    <a:pt x="4657" y="5603"/>
                  </a:cubicBezTo>
                  <a:cubicBezTo>
                    <a:pt x="4648" y="5603"/>
                    <a:pt x="4640" y="5603"/>
                    <a:pt x="4631" y="5603"/>
                  </a:cubicBezTo>
                  <a:cubicBezTo>
                    <a:pt x="3676" y="5592"/>
                    <a:pt x="3224" y="4747"/>
                    <a:pt x="3252" y="4128"/>
                  </a:cubicBezTo>
                  <a:cubicBezTo>
                    <a:pt x="3281" y="3493"/>
                    <a:pt x="3822" y="2817"/>
                    <a:pt x="4716" y="2817"/>
                  </a:cubicBezTo>
                  <a:cubicBezTo>
                    <a:pt x="4751" y="2817"/>
                    <a:pt x="4786" y="2818"/>
                    <a:pt x="4822" y="2820"/>
                  </a:cubicBezTo>
                  <a:cubicBezTo>
                    <a:pt x="4867" y="2814"/>
                    <a:pt x="4910" y="2811"/>
                    <a:pt x="4953" y="2811"/>
                  </a:cubicBezTo>
                  <a:close/>
                  <a:moveTo>
                    <a:pt x="7254" y="4457"/>
                  </a:moveTo>
                  <a:cubicBezTo>
                    <a:pt x="7506" y="4457"/>
                    <a:pt x="7756" y="4489"/>
                    <a:pt x="8005" y="4568"/>
                  </a:cubicBezTo>
                  <a:cubicBezTo>
                    <a:pt x="8280" y="4655"/>
                    <a:pt x="8395" y="4940"/>
                    <a:pt x="8211" y="5111"/>
                  </a:cubicBezTo>
                  <a:lnTo>
                    <a:pt x="8209" y="5111"/>
                  </a:lnTo>
                  <a:cubicBezTo>
                    <a:pt x="8124" y="5191"/>
                    <a:pt x="7992" y="5222"/>
                    <a:pt x="7810" y="5311"/>
                  </a:cubicBezTo>
                  <a:cubicBezTo>
                    <a:pt x="7921" y="5367"/>
                    <a:pt x="7986" y="5410"/>
                    <a:pt x="8057" y="5434"/>
                  </a:cubicBezTo>
                  <a:cubicBezTo>
                    <a:pt x="8408" y="5546"/>
                    <a:pt x="8486" y="5677"/>
                    <a:pt x="8497" y="5993"/>
                  </a:cubicBezTo>
                  <a:cubicBezTo>
                    <a:pt x="8509" y="6321"/>
                    <a:pt x="8114" y="6674"/>
                    <a:pt x="7726" y="6674"/>
                  </a:cubicBezTo>
                  <a:cubicBezTo>
                    <a:pt x="7668" y="6674"/>
                    <a:pt x="7610" y="6666"/>
                    <a:pt x="7554" y="6649"/>
                  </a:cubicBezTo>
                  <a:cubicBezTo>
                    <a:pt x="7455" y="6618"/>
                    <a:pt x="7364" y="6558"/>
                    <a:pt x="7249" y="6502"/>
                  </a:cubicBezTo>
                  <a:cubicBezTo>
                    <a:pt x="7232" y="6573"/>
                    <a:pt x="7212" y="6620"/>
                    <a:pt x="7210" y="6666"/>
                  </a:cubicBezTo>
                  <a:cubicBezTo>
                    <a:pt x="7197" y="6851"/>
                    <a:pt x="7171" y="6934"/>
                    <a:pt x="7080" y="6934"/>
                  </a:cubicBezTo>
                  <a:cubicBezTo>
                    <a:pt x="7034" y="6934"/>
                    <a:pt x="6972" y="6913"/>
                    <a:pt x="6886" y="6874"/>
                  </a:cubicBezTo>
                  <a:cubicBezTo>
                    <a:pt x="6682" y="6781"/>
                    <a:pt x="6472" y="6662"/>
                    <a:pt x="6320" y="6502"/>
                  </a:cubicBezTo>
                  <a:cubicBezTo>
                    <a:pt x="6056" y="6226"/>
                    <a:pt x="5833" y="5910"/>
                    <a:pt x="5601" y="5605"/>
                  </a:cubicBezTo>
                  <a:cubicBezTo>
                    <a:pt x="5575" y="5570"/>
                    <a:pt x="5589" y="5503"/>
                    <a:pt x="5584" y="5451"/>
                  </a:cubicBezTo>
                  <a:lnTo>
                    <a:pt x="5645" y="5430"/>
                  </a:lnTo>
                  <a:lnTo>
                    <a:pt x="6688" y="6430"/>
                  </a:lnTo>
                  <a:lnTo>
                    <a:pt x="6782" y="6335"/>
                  </a:lnTo>
                  <a:lnTo>
                    <a:pt x="5747" y="5293"/>
                  </a:lnTo>
                  <a:lnTo>
                    <a:pt x="5790" y="5235"/>
                  </a:lnTo>
                  <a:cubicBezTo>
                    <a:pt x="5846" y="5256"/>
                    <a:pt x="5902" y="5280"/>
                    <a:pt x="5956" y="5308"/>
                  </a:cubicBezTo>
                  <a:cubicBezTo>
                    <a:pt x="6414" y="5586"/>
                    <a:pt x="6870" y="5873"/>
                    <a:pt x="7332" y="6144"/>
                  </a:cubicBezTo>
                  <a:cubicBezTo>
                    <a:pt x="7401" y="6185"/>
                    <a:pt x="7503" y="6170"/>
                    <a:pt x="7589" y="6181"/>
                  </a:cubicBezTo>
                  <a:lnTo>
                    <a:pt x="7583" y="6127"/>
                  </a:lnTo>
                  <a:lnTo>
                    <a:pt x="5898" y="5101"/>
                  </a:lnTo>
                  <a:lnTo>
                    <a:pt x="5928" y="5009"/>
                  </a:lnTo>
                  <a:cubicBezTo>
                    <a:pt x="5982" y="5006"/>
                    <a:pt x="6039" y="4992"/>
                    <a:pt x="6093" y="4992"/>
                  </a:cubicBezTo>
                  <a:cubicBezTo>
                    <a:pt x="6111" y="4992"/>
                    <a:pt x="6128" y="4993"/>
                    <a:pt x="6145" y="4997"/>
                  </a:cubicBezTo>
                  <a:cubicBezTo>
                    <a:pt x="6467" y="5079"/>
                    <a:pt x="6782" y="5176"/>
                    <a:pt x="7104" y="5258"/>
                  </a:cubicBezTo>
                  <a:cubicBezTo>
                    <a:pt x="7131" y="5265"/>
                    <a:pt x="7159" y="5267"/>
                    <a:pt x="7187" y="5267"/>
                  </a:cubicBezTo>
                  <a:cubicBezTo>
                    <a:pt x="7238" y="5267"/>
                    <a:pt x="7290" y="5259"/>
                    <a:pt x="7342" y="5259"/>
                  </a:cubicBezTo>
                  <a:cubicBezTo>
                    <a:pt x="7347" y="5228"/>
                    <a:pt x="7351" y="5194"/>
                    <a:pt x="7357" y="5163"/>
                  </a:cubicBezTo>
                  <a:lnTo>
                    <a:pt x="6067" y="4804"/>
                  </a:lnTo>
                  <a:cubicBezTo>
                    <a:pt x="6060" y="4778"/>
                    <a:pt x="6050" y="4752"/>
                    <a:pt x="6043" y="4726"/>
                  </a:cubicBezTo>
                  <a:cubicBezTo>
                    <a:pt x="6117" y="4678"/>
                    <a:pt x="6186" y="4616"/>
                    <a:pt x="6266" y="4587"/>
                  </a:cubicBezTo>
                  <a:cubicBezTo>
                    <a:pt x="6361" y="4551"/>
                    <a:pt x="6465" y="4546"/>
                    <a:pt x="6565" y="4527"/>
                  </a:cubicBezTo>
                  <a:cubicBezTo>
                    <a:pt x="6795" y="4484"/>
                    <a:pt x="7025" y="4457"/>
                    <a:pt x="7254" y="4457"/>
                  </a:cubicBezTo>
                  <a:close/>
                  <a:moveTo>
                    <a:pt x="3632" y="5456"/>
                  </a:moveTo>
                  <a:cubicBezTo>
                    <a:pt x="3707" y="5456"/>
                    <a:pt x="3779" y="5499"/>
                    <a:pt x="3845" y="5594"/>
                  </a:cubicBezTo>
                  <a:cubicBezTo>
                    <a:pt x="3637" y="5824"/>
                    <a:pt x="3425" y="6047"/>
                    <a:pt x="3230" y="6283"/>
                  </a:cubicBezTo>
                  <a:cubicBezTo>
                    <a:pt x="3181" y="6341"/>
                    <a:pt x="3185" y="6441"/>
                    <a:pt x="3166" y="6521"/>
                  </a:cubicBezTo>
                  <a:cubicBezTo>
                    <a:pt x="3230" y="6480"/>
                    <a:pt x="3302" y="6449"/>
                    <a:pt x="3352" y="6395"/>
                  </a:cubicBezTo>
                  <a:cubicBezTo>
                    <a:pt x="3579" y="6146"/>
                    <a:pt x="3802" y="5889"/>
                    <a:pt x="4027" y="5637"/>
                  </a:cubicBezTo>
                  <a:lnTo>
                    <a:pt x="4092" y="5685"/>
                  </a:lnTo>
                  <a:lnTo>
                    <a:pt x="3547" y="7006"/>
                  </a:lnTo>
                  <a:lnTo>
                    <a:pt x="3629" y="7064"/>
                  </a:lnTo>
                  <a:cubicBezTo>
                    <a:pt x="3687" y="6993"/>
                    <a:pt x="3763" y="6928"/>
                    <a:pt x="3798" y="6848"/>
                  </a:cubicBezTo>
                  <a:cubicBezTo>
                    <a:pt x="3945" y="6521"/>
                    <a:pt x="4073" y="6187"/>
                    <a:pt x="4222" y="5861"/>
                  </a:cubicBezTo>
                  <a:cubicBezTo>
                    <a:pt x="4250" y="5800"/>
                    <a:pt x="4335" y="5763"/>
                    <a:pt x="4393" y="5715"/>
                  </a:cubicBezTo>
                  <a:cubicBezTo>
                    <a:pt x="4411" y="5785"/>
                    <a:pt x="4449" y="5856"/>
                    <a:pt x="4445" y="5925"/>
                  </a:cubicBezTo>
                  <a:cubicBezTo>
                    <a:pt x="4432" y="6224"/>
                    <a:pt x="4406" y="6521"/>
                    <a:pt x="4384" y="6818"/>
                  </a:cubicBezTo>
                  <a:lnTo>
                    <a:pt x="4514" y="6841"/>
                  </a:lnTo>
                  <a:cubicBezTo>
                    <a:pt x="4623" y="6501"/>
                    <a:pt x="4592" y="6129"/>
                    <a:pt x="4644" y="5782"/>
                  </a:cubicBezTo>
                  <a:cubicBezTo>
                    <a:pt x="4691" y="5760"/>
                    <a:pt x="4732" y="5750"/>
                    <a:pt x="4766" y="5750"/>
                  </a:cubicBezTo>
                  <a:cubicBezTo>
                    <a:pt x="4844" y="5750"/>
                    <a:pt x="4887" y="5806"/>
                    <a:pt x="4898" y="5915"/>
                  </a:cubicBezTo>
                  <a:cubicBezTo>
                    <a:pt x="4948" y="6382"/>
                    <a:pt x="5043" y="6848"/>
                    <a:pt x="5032" y="7313"/>
                  </a:cubicBezTo>
                  <a:cubicBezTo>
                    <a:pt x="5026" y="7591"/>
                    <a:pt x="4911" y="7900"/>
                    <a:pt x="4759" y="8139"/>
                  </a:cubicBezTo>
                  <a:cubicBezTo>
                    <a:pt x="4650" y="8311"/>
                    <a:pt x="4492" y="8395"/>
                    <a:pt x="4333" y="8395"/>
                  </a:cubicBezTo>
                  <a:cubicBezTo>
                    <a:pt x="4156" y="8395"/>
                    <a:pt x="3977" y="8292"/>
                    <a:pt x="3860" y="8091"/>
                  </a:cubicBezTo>
                  <a:cubicBezTo>
                    <a:pt x="3791" y="8175"/>
                    <a:pt x="3737" y="8257"/>
                    <a:pt x="3666" y="8318"/>
                  </a:cubicBezTo>
                  <a:cubicBezTo>
                    <a:pt x="3550" y="8421"/>
                    <a:pt x="3448" y="8578"/>
                    <a:pt x="3290" y="8578"/>
                  </a:cubicBezTo>
                  <a:cubicBezTo>
                    <a:pt x="3248" y="8578"/>
                    <a:pt x="3203" y="8567"/>
                    <a:pt x="3152" y="8541"/>
                  </a:cubicBezTo>
                  <a:cubicBezTo>
                    <a:pt x="2782" y="8353"/>
                    <a:pt x="2390" y="7781"/>
                    <a:pt x="2711" y="7236"/>
                  </a:cubicBezTo>
                  <a:cubicBezTo>
                    <a:pt x="2754" y="7166"/>
                    <a:pt x="2791" y="7092"/>
                    <a:pt x="2834" y="7015"/>
                  </a:cubicBezTo>
                  <a:cubicBezTo>
                    <a:pt x="2799" y="6986"/>
                    <a:pt x="2774" y="6958"/>
                    <a:pt x="2747" y="6943"/>
                  </a:cubicBezTo>
                  <a:cubicBezTo>
                    <a:pt x="2395" y="6774"/>
                    <a:pt x="2312" y="6616"/>
                    <a:pt x="2551" y="6319"/>
                  </a:cubicBezTo>
                  <a:cubicBezTo>
                    <a:pt x="2791" y="6021"/>
                    <a:pt x="3129" y="5802"/>
                    <a:pt x="3425" y="5551"/>
                  </a:cubicBezTo>
                  <a:cubicBezTo>
                    <a:pt x="3496" y="5490"/>
                    <a:pt x="3566" y="5456"/>
                    <a:pt x="3632" y="5456"/>
                  </a:cubicBezTo>
                  <a:close/>
                  <a:moveTo>
                    <a:pt x="3504" y="0"/>
                  </a:moveTo>
                  <a:cubicBezTo>
                    <a:pt x="3226" y="0"/>
                    <a:pt x="3026" y="150"/>
                    <a:pt x="2917" y="425"/>
                  </a:cubicBezTo>
                  <a:cubicBezTo>
                    <a:pt x="2791" y="748"/>
                    <a:pt x="2843" y="1060"/>
                    <a:pt x="3022" y="1354"/>
                  </a:cubicBezTo>
                  <a:cubicBezTo>
                    <a:pt x="3066" y="1426"/>
                    <a:pt x="3114" y="1495"/>
                    <a:pt x="3170" y="1582"/>
                  </a:cubicBezTo>
                  <a:cubicBezTo>
                    <a:pt x="2916" y="1603"/>
                    <a:pt x="2754" y="1723"/>
                    <a:pt x="2709" y="1963"/>
                  </a:cubicBezTo>
                  <a:cubicBezTo>
                    <a:pt x="2665" y="2210"/>
                    <a:pt x="2745" y="2420"/>
                    <a:pt x="2951" y="2571"/>
                  </a:cubicBezTo>
                  <a:cubicBezTo>
                    <a:pt x="3170" y="2730"/>
                    <a:pt x="3395" y="2885"/>
                    <a:pt x="3633" y="3052"/>
                  </a:cubicBezTo>
                  <a:cubicBezTo>
                    <a:pt x="3560" y="3139"/>
                    <a:pt x="3508" y="3202"/>
                    <a:pt x="3467" y="3254"/>
                  </a:cubicBezTo>
                  <a:cubicBezTo>
                    <a:pt x="3144" y="3005"/>
                    <a:pt x="2841" y="2749"/>
                    <a:pt x="2516" y="2524"/>
                  </a:cubicBezTo>
                  <a:cubicBezTo>
                    <a:pt x="2356" y="2414"/>
                    <a:pt x="2185" y="2326"/>
                    <a:pt x="2012" y="2326"/>
                  </a:cubicBezTo>
                  <a:cubicBezTo>
                    <a:pt x="1885" y="2326"/>
                    <a:pt x="1756" y="2373"/>
                    <a:pt x="1630" y="2493"/>
                  </a:cubicBezTo>
                  <a:cubicBezTo>
                    <a:pt x="1526" y="2589"/>
                    <a:pt x="1457" y="2723"/>
                    <a:pt x="1360" y="2857"/>
                  </a:cubicBezTo>
                  <a:cubicBezTo>
                    <a:pt x="1261" y="2832"/>
                    <a:pt x="1161" y="2820"/>
                    <a:pt x="1065" y="2820"/>
                  </a:cubicBezTo>
                  <a:cubicBezTo>
                    <a:pt x="670" y="2820"/>
                    <a:pt x="319" y="3021"/>
                    <a:pt x="164" y="3379"/>
                  </a:cubicBezTo>
                  <a:cubicBezTo>
                    <a:pt x="0" y="3758"/>
                    <a:pt x="193" y="4163"/>
                    <a:pt x="697" y="4490"/>
                  </a:cubicBezTo>
                  <a:cubicBezTo>
                    <a:pt x="508" y="5160"/>
                    <a:pt x="1040" y="5494"/>
                    <a:pt x="1566" y="5494"/>
                  </a:cubicBezTo>
                  <a:cubicBezTo>
                    <a:pt x="1670" y="5494"/>
                    <a:pt x="1775" y="5481"/>
                    <a:pt x="1873" y="5454"/>
                  </a:cubicBezTo>
                  <a:cubicBezTo>
                    <a:pt x="2258" y="5350"/>
                    <a:pt x="2603" y="5103"/>
                    <a:pt x="2968" y="4917"/>
                  </a:cubicBezTo>
                  <a:cubicBezTo>
                    <a:pt x="3040" y="4878"/>
                    <a:pt x="3109" y="4828"/>
                    <a:pt x="3200" y="4773"/>
                  </a:cubicBezTo>
                  <a:lnTo>
                    <a:pt x="3503" y="5302"/>
                  </a:lnTo>
                  <a:cubicBezTo>
                    <a:pt x="3263" y="5475"/>
                    <a:pt x="3023" y="5637"/>
                    <a:pt x="2799" y="5817"/>
                  </a:cubicBezTo>
                  <a:cubicBezTo>
                    <a:pt x="2667" y="5923"/>
                    <a:pt x="2548" y="6044"/>
                    <a:pt x="2446" y="6179"/>
                  </a:cubicBezTo>
                  <a:cubicBezTo>
                    <a:pt x="2156" y="6562"/>
                    <a:pt x="2189" y="6789"/>
                    <a:pt x="2570" y="7095"/>
                  </a:cubicBezTo>
                  <a:cubicBezTo>
                    <a:pt x="2525" y="7233"/>
                    <a:pt x="2457" y="7372"/>
                    <a:pt x="2434" y="7519"/>
                  </a:cubicBezTo>
                  <a:cubicBezTo>
                    <a:pt x="2369" y="7944"/>
                    <a:pt x="2533" y="8294"/>
                    <a:pt x="2856" y="8561"/>
                  </a:cubicBezTo>
                  <a:cubicBezTo>
                    <a:pt x="3000" y="8682"/>
                    <a:pt x="3116" y="8743"/>
                    <a:pt x="3237" y="8743"/>
                  </a:cubicBezTo>
                  <a:cubicBezTo>
                    <a:pt x="3390" y="8743"/>
                    <a:pt x="3552" y="8645"/>
                    <a:pt x="3789" y="8444"/>
                  </a:cubicBezTo>
                  <a:cubicBezTo>
                    <a:pt x="3946" y="8517"/>
                    <a:pt x="4099" y="8551"/>
                    <a:pt x="4242" y="8551"/>
                  </a:cubicBezTo>
                  <a:cubicBezTo>
                    <a:pt x="4648" y="8551"/>
                    <a:pt x="4978" y="8275"/>
                    <a:pt x="5108" y="7798"/>
                  </a:cubicBezTo>
                  <a:cubicBezTo>
                    <a:pt x="5298" y="7105"/>
                    <a:pt x="5153" y="6424"/>
                    <a:pt x="5058" y="5735"/>
                  </a:cubicBezTo>
                  <a:lnTo>
                    <a:pt x="5394" y="5603"/>
                  </a:lnTo>
                  <a:cubicBezTo>
                    <a:pt x="5515" y="5757"/>
                    <a:pt x="5645" y="5923"/>
                    <a:pt x="5770" y="6092"/>
                  </a:cubicBezTo>
                  <a:cubicBezTo>
                    <a:pt x="6060" y="6486"/>
                    <a:pt x="6336" y="6882"/>
                    <a:pt x="6840" y="7043"/>
                  </a:cubicBezTo>
                  <a:cubicBezTo>
                    <a:pt x="6934" y="7073"/>
                    <a:pt x="7012" y="7090"/>
                    <a:pt x="7078" y="7090"/>
                  </a:cubicBezTo>
                  <a:cubicBezTo>
                    <a:pt x="7225" y="7090"/>
                    <a:pt x="7314" y="7007"/>
                    <a:pt x="7397" y="6802"/>
                  </a:cubicBezTo>
                  <a:cubicBezTo>
                    <a:pt x="7471" y="6809"/>
                    <a:pt x="7542" y="6812"/>
                    <a:pt x="7610" y="6812"/>
                  </a:cubicBezTo>
                  <a:cubicBezTo>
                    <a:pt x="8124" y="6812"/>
                    <a:pt x="8477" y="6609"/>
                    <a:pt x="8600" y="6237"/>
                  </a:cubicBezTo>
                  <a:cubicBezTo>
                    <a:pt x="8745" y="5802"/>
                    <a:pt x="8661" y="5560"/>
                    <a:pt x="8297" y="5334"/>
                  </a:cubicBezTo>
                  <a:cubicBezTo>
                    <a:pt x="8356" y="5215"/>
                    <a:pt x="8447" y="5103"/>
                    <a:pt x="8466" y="4981"/>
                  </a:cubicBezTo>
                  <a:cubicBezTo>
                    <a:pt x="8509" y="4687"/>
                    <a:pt x="8362" y="4486"/>
                    <a:pt x="8068" y="4410"/>
                  </a:cubicBezTo>
                  <a:cubicBezTo>
                    <a:pt x="7771" y="4335"/>
                    <a:pt x="7473" y="4295"/>
                    <a:pt x="7174" y="4295"/>
                  </a:cubicBezTo>
                  <a:cubicBezTo>
                    <a:pt x="6915" y="4295"/>
                    <a:pt x="6656" y="4325"/>
                    <a:pt x="6396" y="4386"/>
                  </a:cubicBezTo>
                  <a:cubicBezTo>
                    <a:pt x="6331" y="4399"/>
                    <a:pt x="6262" y="4408"/>
                    <a:pt x="6169" y="4423"/>
                  </a:cubicBezTo>
                  <a:cubicBezTo>
                    <a:pt x="6162" y="4306"/>
                    <a:pt x="6156" y="4210"/>
                    <a:pt x="6151" y="4120"/>
                  </a:cubicBezTo>
                  <a:cubicBezTo>
                    <a:pt x="6680" y="4007"/>
                    <a:pt x="7186" y="3901"/>
                    <a:pt x="7689" y="3786"/>
                  </a:cubicBezTo>
                  <a:cubicBezTo>
                    <a:pt x="7814" y="3758"/>
                    <a:pt x="7934" y="3712"/>
                    <a:pt x="8044" y="3648"/>
                  </a:cubicBezTo>
                  <a:cubicBezTo>
                    <a:pt x="8366" y="3457"/>
                    <a:pt x="8410" y="3240"/>
                    <a:pt x="8209" y="2935"/>
                  </a:cubicBezTo>
                  <a:cubicBezTo>
                    <a:pt x="8711" y="2595"/>
                    <a:pt x="8890" y="1878"/>
                    <a:pt x="8585" y="1428"/>
                  </a:cubicBezTo>
                  <a:cubicBezTo>
                    <a:pt x="8434" y="1203"/>
                    <a:pt x="8268" y="1097"/>
                    <a:pt x="8037" y="1097"/>
                  </a:cubicBezTo>
                  <a:cubicBezTo>
                    <a:pt x="7907" y="1097"/>
                    <a:pt x="7755" y="1131"/>
                    <a:pt x="7574" y="1196"/>
                  </a:cubicBezTo>
                  <a:cubicBezTo>
                    <a:pt x="7455" y="1060"/>
                    <a:pt x="7313" y="991"/>
                    <a:pt x="7167" y="991"/>
                  </a:cubicBezTo>
                  <a:cubicBezTo>
                    <a:pt x="6997" y="991"/>
                    <a:pt x="6820" y="1085"/>
                    <a:pt x="6665" y="1276"/>
                  </a:cubicBezTo>
                  <a:cubicBezTo>
                    <a:pt x="6268" y="1772"/>
                    <a:pt x="5892" y="2285"/>
                    <a:pt x="5495" y="2805"/>
                  </a:cubicBezTo>
                  <a:lnTo>
                    <a:pt x="5136" y="2645"/>
                  </a:lnTo>
                  <a:cubicBezTo>
                    <a:pt x="5060" y="2264"/>
                    <a:pt x="5539" y="1733"/>
                    <a:pt x="4843" y="1517"/>
                  </a:cubicBezTo>
                  <a:cubicBezTo>
                    <a:pt x="4763" y="1192"/>
                    <a:pt x="4707" y="854"/>
                    <a:pt x="4595" y="534"/>
                  </a:cubicBezTo>
                  <a:cubicBezTo>
                    <a:pt x="4434" y="71"/>
                    <a:pt x="4001" y="53"/>
                    <a:pt x="3603" y="6"/>
                  </a:cubicBezTo>
                  <a:cubicBezTo>
                    <a:pt x="3569" y="2"/>
                    <a:pt x="3536" y="0"/>
                    <a:pt x="35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15" name="Google Shape;1015;p8"/>
            <p:cNvGrpSpPr/>
            <p:nvPr/>
          </p:nvGrpSpPr>
          <p:grpSpPr>
            <a:xfrm>
              <a:off x="-1443924" y="1646595"/>
              <a:ext cx="787269" cy="787121"/>
              <a:chOff x="-1443924" y="1646595"/>
              <a:chExt cx="787269" cy="787121"/>
            </a:xfrm>
          </p:grpSpPr>
          <p:sp>
            <p:nvSpPr>
              <p:cNvPr id="1016" name="Google Shape;1016;p8"/>
              <p:cNvSpPr/>
              <p:nvPr/>
            </p:nvSpPr>
            <p:spPr>
              <a:xfrm>
                <a:off x="-1443924" y="1719246"/>
                <a:ext cx="671335" cy="684278"/>
              </a:xfrm>
              <a:custGeom>
                <a:avLst/>
                <a:gdLst/>
                <a:ahLst/>
                <a:cxnLst/>
                <a:rect l="l" t="t" r="r" b="b"/>
                <a:pathLst>
                  <a:path w="9647" h="9833" extrusionOk="0">
                    <a:moveTo>
                      <a:pt x="3850" y="562"/>
                    </a:moveTo>
                    <a:cubicBezTo>
                      <a:pt x="3882" y="562"/>
                      <a:pt x="3915" y="564"/>
                      <a:pt x="3949" y="568"/>
                    </a:cubicBezTo>
                    <a:cubicBezTo>
                      <a:pt x="4345" y="617"/>
                      <a:pt x="4780" y="632"/>
                      <a:pt x="4941" y="1096"/>
                    </a:cubicBezTo>
                    <a:cubicBezTo>
                      <a:pt x="5051" y="1416"/>
                      <a:pt x="5107" y="1754"/>
                      <a:pt x="5187" y="2079"/>
                    </a:cubicBezTo>
                    <a:cubicBezTo>
                      <a:pt x="5883" y="2295"/>
                      <a:pt x="5404" y="2826"/>
                      <a:pt x="5482" y="3207"/>
                    </a:cubicBezTo>
                    <a:lnTo>
                      <a:pt x="5841" y="3367"/>
                    </a:lnTo>
                    <a:cubicBezTo>
                      <a:pt x="6236" y="2847"/>
                      <a:pt x="6612" y="2332"/>
                      <a:pt x="7011" y="1838"/>
                    </a:cubicBezTo>
                    <a:cubicBezTo>
                      <a:pt x="7165" y="1646"/>
                      <a:pt x="7342" y="1552"/>
                      <a:pt x="7513" y="1552"/>
                    </a:cubicBezTo>
                    <a:cubicBezTo>
                      <a:pt x="7659" y="1552"/>
                      <a:pt x="7801" y="1621"/>
                      <a:pt x="7920" y="1758"/>
                    </a:cubicBezTo>
                    <a:cubicBezTo>
                      <a:pt x="8101" y="1692"/>
                      <a:pt x="8252" y="1658"/>
                      <a:pt x="8383" y="1658"/>
                    </a:cubicBezTo>
                    <a:cubicBezTo>
                      <a:pt x="8614" y="1658"/>
                      <a:pt x="8780" y="1765"/>
                      <a:pt x="8931" y="1990"/>
                    </a:cubicBezTo>
                    <a:cubicBezTo>
                      <a:pt x="9234" y="2440"/>
                      <a:pt x="9055" y="3157"/>
                      <a:pt x="8554" y="3495"/>
                    </a:cubicBezTo>
                    <a:cubicBezTo>
                      <a:pt x="8756" y="3800"/>
                      <a:pt x="8710" y="4017"/>
                      <a:pt x="8390" y="4209"/>
                    </a:cubicBezTo>
                    <a:cubicBezTo>
                      <a:pt x="8279" y="4272"/>
                      <a:pt x="8160" y="4318"/>
                      <a:pt x="8035" y="4346"/>
                    </a:cubicBezTo>
                    <a:cubicBezTo>
                      <a:pt x="7532" y="4461"/>
                      <a:pt x="7024" y="4567"/>
                      <a:pt x="6497" y="4680"/>
                    </a:cubicBezTo>
                    <a:cubicBezTo>
                      <a:pt x="6502" y="4772"/>
                      <a:pt x="6508" y="4868"/>
                      <a:pt x="6515" y="4983"/>
                    </a:cubicBezTo>
                    <a:cubicBezTo>
                      <a:pt x="6608" y="4969"/>
                      <a:pt x="6675" y="4961"/>
                      <a:pt x="6740" y="4946"/>
                    </a:cubicBezTo>
                    <a:cubicBezTo>
                      <a:pt x="7001" y="4885"/>
                      <a:pt x="7260" y="4855"/>
                      <a:pt x="7519" y="4855"/>
                    </a:cubicBezTo>
                    <a:cubicBezTo>
                      <a:pt x="7818" y="4855"/>
                      <a:pt x="8116" y="4895"/>
                      <a:pt x="8412" y="4970"/>
                    </a:cubicBezTo>
                    <a:cubicBezTo>
                      <a:pt x="8706" y="5047"/>
                      <a:pt x="8855" y="5247"/>
                      <a:pt x="8812" y="5541"/>
                    </a:cubicBezTo>
                    <a:cubicBezTo>
                      <a:pt x="8793" y="5663"/>
                      <a:pt x="8700" y="5775"/>
                      <a:pt x="8643" y="5894"/>
                    </a:cubicBezTo>
                    <a:cubicBezTo>
                      <a:pt x="9007" y="6121"/>
                      <a:pt x="9089" y="6362"/>
                      <a:pt x="8946" y="6797"/>
                    </a:cubicBezTo>
                    <a:cubicBezTo>
                      <a:pt x="8821" y="7170"/>
                      <a:pt x="8468" y="7372"/>
                      <a:pt x="7952" y="7372"/>
                    </a:cubicBezTo>
                    <a:cubicBezTo>
                      <a:pt x="7885" y="7372"/>
                      <a:pt x="7816" y="7369"/>
                      <a:pt x="7743" y="7362"/>
                    </a:cubicBezTo>
                    <a:cubicBezTo>
                      <a:pt x="7659" y="7567"/>
                      <a:pt x="7571" y="7650"/>
                      <a:pt x="7424" y="7650"/>
                    </a:cubicBezTo>
                    <a:cubicBezTo>
                      <a:pt x="7358" y="7650"/>
                      <a:pt x="7280" y="7633"/>
                      <a:pt x="7186" y="7603"/>
                    </a:cubicBezTo>
                    <a:cubicBezTo>
                      <a:pt x="6682" y="7442"/>
                      <a:pt x="6406" y="7044"/>
                      <a:pt x="6116" y="6652"/>
                    </a:cubicBezTo>
                    <a:cubicBezTo>
                      <a:pt x="5989" y="6483"/>
                      <a:pt x="5859" y="6318"/>
                      <a:pt x="5739" y="6163"/>
                    </a:cubicBezTo>
                    <a:lnTo>
                      <a:pt x="5402" y="6295"/>
                    </a:lnTo>
                    <a:cubicBezTo>
                      <a:pt x="5499" y="6985"/>
                      <a:pt x="5644" y="7665"/>
                      <a:pt x="5454" y="8358"/>
                    </a:cubicBezTo>
                    <a:cubicBezTo>
                      <a:pt x="5324" y="8835"/>
                      <a:pt x="4994" y="9111"/>
                      <a:pt x="4588" y="9111"/>
                    </a:cubicBezTo>
                    <a:cubicBezTo>
                      <a:pt x="4445" y="9111"/>
                      <a:pt x="4292" y="9077"/>
                      <a:pt x="4135" y="9004"/>
                    </a:cubicBezTo>
                    <a:cubicBezTo>
                      <a:pt x="3898" y="9205"/>
                      <a:pt x="3736" y="9303"/>
                      <a:pt x="3582" y="9303"/>
                    </a:cubicBezTo>
                    <a:cubicBezTo>
                      <a:pt x="3460" y="9303"/>
                      <a:pt x="3344" y="9242"/>
                      <a:pt x="3200" y="9121"/>
                    </a:cubicBezTo>
                    <a:cubicBezTo>
                      <a:pt x="2879" y="8854"/>
                      <a:pt x="2715" y="8505"/>
                      <a:pt x="2779" y="8079"/>
                    </a:cubicBezTo>
                    <a:cubicBezTo>
                      <a:pt x="2801" y="7934"/>
                      <a:pt x="2870" y="7795"/>
                      <a:pt x="2916" y="7655"/>
                    </a:cubicBezTo>
                    <a:cubicBezTo>
                      <a:pt x="2535" y="7349"/>
                      <a:pt x="2502" y="7122"/>
                      <a:pt x="2792" y="6739"/>
                    </a:cubicBezTo>
                    <a:cubicBezTo>
                      <a:pt x="2894" y="6604"/>
                      <a:pt x="3011" y="6483"/>
                      <a:pt x="3145" y="6377"/>
                    </a:cubicBezTo>
                    <a:cubicBezTo>
                      <a:pt x="3368" y="6197"/>
                      <a:pt x="3607" y="6035"/>
                      <a:pt x="3847" y="5862"/>
                    </a:cubicBezTo>
                    <a:lnTo>
                      <a:pt x="3544" y="5333"/>
                    </a:lnTo>
                    <a:cubicBezTo>
                      <a:pt x="3455" y="5390"/>
                      <a:pt x="3386" y="5440"/>
                      <a:pt x="3312" y="5479"/>
                    </a:cubicBezTo>
                    <a:cubicBezTo>
                      <a:pt x="2949" y="5665"/>
                      <a:pt x="2602" y="5912"/>
                      <a:pt x="2217" y="6016"/>
                    </a:cubicBezTo>
                    <a:cubicBezTo>
                      <a:pt x="2119" y="6043"/>
                      <a:pt x="2015" y="6056"/>
                      <a:pt x="1910" y="6056"/>
                    </a:cubicBezTo>
                    <a:cubicBezTo>
                      <a:pt x="1384" y="6056"/>
                      <a:pt x="852" y="5722"/>
                      <a:pt x="1041" y="5052"/>
                    </a:cubicBezTo>
                    <a:cubicBezTo>
                      <a:pt x="539" y="4725"/>
                      <a:pt x="344" y="4320"/>
                      <a:pt x="510" y="3939"/>
                    </a:cubicBezTo>
                    <a:cubicBezTo>
                      <a:pt x="663" y="3583"/>
                      <a:pt x="1015" y="3381"/>
                      <a:pt x="1409" y="3381"/>
                    </a:cubicBezTo>
                    <a:cubicBezTo>
                      <a:pt x="1506" y="3381"/>
                      <a:pt x="1606" y="3393"/>
                      <a:pt x="1706" y="3419"/>
                    </a:cubicBezTo>
                    <a:cubicBezTo>
                      <a:pt x="1803" y="3285"/>
                      <a:pt x="1872" y="3151"/>
                      <a:pt x="1974" y="3053"/>
                    </a:cubicBezTo>
                    <a:cubicBezTo>
                      <a:pt x="2100" y="2934"/>
                      <a:pt x="2228" y="2888"/>
                      <a:pt x="2355" y="2888"/>
                    </a:cubicBezTo>
                    <a:cubicBezTo>
                      <a:pt x="2529" y="2888"/>
                      <a:pt x="2701" y="2976"/>
                      <a:pt x="2862" y="3086"/>
                    </a:cubicBezTo>
                    <a:cubicBezTo>
                      <a:pt x="3187" y="3309"/>
                      <a:pt x="3490" y="3567"/>
                      <a:pt x="3812" y="3816"/>
                    </a:cubicBezTo>
                    <a:cubicBezTo>
                      <a:pt x="3854" y="3764"/>
                      <a:pt x="3906" y="3701"/>
                      <a:pt x="3977" y="3614"/>
                    </a:cubicBezTo>
                    <a:cubicBezTo>
                      <a:pt x="3739" y="3447"/>
                      <a:pt x="3516" y="3291"/>
                      <a:pt x="3297" y="3133"/>
                    </a:cubicBezTo>
                    <a:cubicBezTo>
                      <a:pt x="3089" y="2980"/>
                      <a:pt x="3009" y="2772"/>
                      <a:pt x="3055" y="2523"/>
                    </a:cubicBezTo>
                    <a:cubicBezTo>
                      <a:pt x="3098" y="2285"/>
                      <a:pt x="3262" y="2165"/>
                      <a:pt x="3514" y="2144"/>
                    </a:cubicBezTo>
                    <a:cubicBezTo>
                      <a:pt x="3460" y="2057"/>
                      <a:pt x="3410" y="1988"/>
                      <a:pt x="3368" y="1916"/>
                    </a:cubicBezTo>
                    <a:cubicBezTo>
                      <a:pt x="3189" y="1624"/>
                      <a:pt x="3135" y="1312"/>
                      <a:pt x="3263" y="987"/>
                    </a:cubicBezTo>
                    <a:cubicBezTo>
                      <a:pt x="3370" y="713"/>
                      <a:pt x="3572" y="562"/>
                      <a:pt x="3850" y="562"/>
                    </a:cubicBezTo>
                    <a:close/>
                    <a:moveTo>
                      <a:pt x="3996" y="1"/>
                    </a:moveTo>
                    <a:cubicBezTo>
                      <a:pt x="3763" y="1"/>
                      <a:pt x="3529" y="69"/>
                      <a:pt x="3316" y="232"/>
                    </a:cubicBezTo>
                    <a:cubicBezTo>
                      <a:pt x="2868" y="576"/>
                      <a:pt x="2739" y="1007"/>
                      <a:pt x="2805" y="1538"/>
                    </a:cubicBezTo>
                    <a:cubicBezTo>
                      <a:pt x="2814" y="1605"/>
                      <a:pt x="2779" y="1713"/>
                      <a:pt x="2728" y="1745"/>
                    </a:cubicBezTo>
                    <a:cubicBezTo>
                      <a:pt x="2450" y="1925"/>
                      <a:pt x="2388" y="2114"/>
                      <a:pt x="2537" y="2408"/>
                    </a:cubicBezTo>
                    <a:cubicBezTo>
                      <a:pt x="2619" y="2568"/>
                      <a:pt x="2531" y="2635"/>
                      <a:pt x="2359" y="2700"/>
                    </a:cubicBezTo>
                    <a:cubicBezTo>
                      <a:pt x="2369" y="2499"/>
                      <a:pt x="2277" y="2465"/>
                      <a:pt x="2166" y="2465"/>
                    </a:cubicBezTo>
                    <a:cubicBezTo>
                      <a:pt x="2121" y="2465"/>
                      <a:pt x="2074" y="2470"/>
                      <a:pt x="2028" y="2473"/>
                    </a:cubicBezTo>
                    <a:cubicBezTo>
                      <a:pt x="1796" y="2492"/>
                      <a:pt x="1610" y="2694"/>
                      <a:pt x="1513" y="3049"/>
                    </a:cubicBezTo>
                    <a:cubicBezTo>
                      <a:pt x="1402" y="3014"/>
                      <a:pt x="1293" y="2996"/>
                      <a:pt x="1187" y="2996"/>
                    </a:cubicBezTo>
                    <a:cubicBezTo>
                      <a:pt x="976" y="2996"/>
                      <a:pt x="775" y="3067"/>
                      <a:pt x="593" y="3218"/>
                    </a:cubicBezTo>
                    <a:cubicBezTo>
                      <a:pt x="313" y="3449"/>
                      <a:pt x="160" y="3768"/>
                      <a:pt x="90" y="4106"/>
                    </a:cubicBezTo>
                    <a:cubicBezTo>
                      <a:pt x="15" y="4472"/>
                      <a:pt x="1" y="4824"/>
                      <a:pt x="655" y="5199"/>
                    </a:cubicBezTo>
                    <a:cubicBezTo>
                      <a:pt x="333" y="5717"/>
                      <a:pt x="411" y="6003"/>
                      <a:pt x="898" y="6375"/>
                    </a:cubicBezTo>
                    <a:cubicBezTo>
                      <a:pt x="1108" y="6536"/>
                      <a:pt x="1316" y="6605"/>
                      <a:pt x="1527" y="6605"/>
                    </a:cubicBezTo>
                    <a:cubicBezTo>
                      <a:pt x="1720" y="6605"/>
                      <a:pt x="1915" y="6547"/>
                      <a:pt x="2117" y="6448"/>
                    </a:cubicBezTo>
                    <a:cubicBezTo>
                      <a:pt x="2178" y="6420"/>
                      <a:pt x="2244" y="6407"/>
                      <a:pt x="2309" y="6407"/>
                    </a:cubicBezTo>
                    <a:cubicBezTo>
                      <a:pt x="2324" y="6407"/>
                      <a:pt x="2338" y="6407"/>
                      <a:pt x="2353" y="6409"/>
                    </a:cubicBezTo>
                    <a:cubicBezTo>
                      <a:pt x="2266" y="6630"/>
                      <a:pt x="1950" y="6762"/>
                      <a:pt x="2115" y="7044"/>
                    </a:cubicBezTo>
                    <a:cubicBezTo>
                      <a:pt x="2230" y="7239"/>
                      <a:pt x="2386" y="7412"/>
                      <a:pt x="2556" y="7635"/>
                    </a:cubicBezTo>
                    <a:cubicBezTo>
                      <a:pt x="2334" y="7834"/>
                      <a:pt x="2288" y="8161"/>
                      <a:pt x="2377" y="8492"/>
                    </a:cubicBezTo>
                    <a:cubicBezTo>
                      <a:pt x="2485" y="8902"/>
                      <a:pt x="2622" y="9307"/>
                      <a:pt x="2957" y="9608"/>
                    </a:cubicBezTo>
                    <a:cubicBezTo>
                      <a:pt x="3121" y="9755"/>
                      <a:pt x="3301" y="9832"/>
                      <a:pt x="3482" y="9832"/>
                    </a:cubicBezTo>
                    <a:cubicBezTo>
                      <a:pt x="3634" y="9832"/>
                      <a:pt x="3786" y="9777"/>
                      <a:pt x="3929" y="9662"/>
                    </a:cubicBezTo>
                    <a:cubicBezTo>
                      <a:pt x="3999" y="9605"/>
                      <a:pt x="4053" y="9572"/>
                      <a:pt x="4112" y="9572"/>
                    </a:cubicBezTo>
                    <a:cubicBezTo>
                      <a:pt x="4160" y="9572"/>
                      <a:pt x="4211" y="9594"/>
                      <a:pt x="4276" y="9642"/>
                    </a:cubicBezTo>
                    <a:cubicBezTo>
                      <a:pt x="4376" y="9714"/>
                      <a:pt x="4512" y="9746"/>
                      <a:pt x="4661" y="9746"/>
                    </a:cubicBezTo>
                    <a:cubicBezTo>
                      <a:pt x="4925" y="9746"/>
                      <a:pt x="5227" y="9643"/>
                      <a:pt x="5417" y="9480"/>
                    </a:cubicBezTo>
                    <a:cubicBezTo>
                      <a:pt x="5906" y="9056"/>
                      <a:pt x="6196" y="8558"/>
                      <a:pt x="6084" y="7886"/>
                    </a:cubicBezTo>
                    <a:cubicBezTo>
                      <a:pt x="6079" y="7849"/>
                      <a:pt x="6128" y="7767"/>
                      <a:pt x="6139" y="7767"/>
                    </a:cubicBezTo>
                    <a:cubicBezTo>
                      <a:pt x="6140" y="7767"/>
                      <a:pt x="6140" y="7767"/>
                      <a:pt x="6140" y="7767"/>
                    </a:cubicBezTo>
                    <a:cubicBezTo>
                      <a:pt x="6199" y="7780"/>
                      <a:pt x="6279" y="7797"/>
                      <a:pt x="6311" y="7841"/>
                    </a:cubicBezTo>
                    <a:cubicBezTo>
                      <a:pt x="6501" y="8115"/>
                      <a:pt x="6751" y="8244"/>
                      <a:pt x="7036" y="8244"/>
                    </a:cubicBezTo>
                    <a:cubicBezTo>
                      <a:pt x="7127" y="8244"/>
                      <a:pt x="7221" y="8231"/>
                      <a:pt x="7318" y="8205"/>
                    </a:cubicBezTo>
                    <a:cubicBezTo>
                      <a:pt x="7494" y="8161"/>
                      <a:pt x="7645" y="8016"/>
                      <a:pt x="7877" y="7873"/>
                    </a:cubicBezTo>
                    <a:cubicBezTo>
                      <a:pt x="7959" y="7899"/>
                      <a:pt x="8042" y="7911"/>
                      <a:pt x="8127" y="7911"/>
                    </a:cubicBezTo>
                    <a:cubicBezTo>
                      <a:pt x="8449" y="7911"/>
                      <a:pt x="8796" y="7750"/>
                      <a:pt x="9148" y="7637"/>
                    </a:cubicBezTo>
                    <a:cubicBezTo>
                      <a:pt x="9371" y="7566"/>
                      <a:pt x="9494" y="7390"/>
                      <a:pt x="9501" y="7152"/>
                    </a:cubicBezTo>
                    <a:cubicBezTo>
                      <a:pt x="9512" y="6762"/>
                      <a:pt x="9583" y="6357"/>
                      <a:pt x="9219" y="6059"/>
                    </a:cubicBezTo>
                    <a:cubicBezTo>
                      <a:pt x="9195" y="6041"/>
                      <a:pt x="9217" y="5918"/>
                      <a:pt x="9254" y="5873"/>
                    </a:cubicBezTo>
                    <a:cubicBezTo>
                      <a:pt x="9620" y="5446"/>
                      <a:pt x="9442" y="4809"/>
                      <a:pt x="8905" y="4638"/>
                    </a:cubicBezTo>
                    <a:cubicBezTo>
                      <a:pt x="8806" y="4606"/>
                      <a:pt x="8710" y="4565"/>
                      <a:pt x="8624" y="4532"/>
                    </a:cubicBezTo>
                    <a:cubicBezTo>
                      <a:pt x="8771" y="4381"/>
                      <a:pt x="8959" y="4272"/>
                      <a:pt x="9003" y="4119"/>
                    </a:cubicBezTo>
                    <a:cubicBezTo>
                      <a:pt x="9050" y="3963"/>
                      <a:pt x="8959" y="3764"/>
                      <a:pt x="8923" y="3560"/>
                    </a:cubicBezTo>
                    <a:cubicBezTo>
                      <a:pt x="8922" y="3563"/>
                      <a:pt x="8921" y="3564"/>
                      <a:pt x="8920" y="3564"/>
                    </a:cubicBezTo>
                    <a:cubicBezTo>
                      <a:pt x="8919" y="3564"/>
                      <a:pt x="8924" y="3550"/>
                      <a:pt x="8935" y="3545"/>
                    </a:cubicBezTo>
                    <a:cubicBezTo>
                      <a:pt x="9451" y="3372"/>
                      <a:pt x="9646" y="3129"/>
                      <a:pt x="9618" y="2598"/>
                    </a:cubicBezTo>
                    <a:cubicBezTo>
                      <a:pt x="9602" y="2287"/>
                      <a:pt x="9531" y="1975"/>
                      <a:pt x="9451" y="1672"/>
                    </a:cubicBezTo>
                    <a:cubicBezTo>
                      <a:pt x="9370" y="1363"/>
                      <a:pt x="9099" y="1250"/>
                      <a:pt x="8822" y="1250"/>
                    </a:cubicBezTo>
                    <a:cubicBezTo>
                      <a:pt x="8718" y="1250"/>
                      <a:pt x="8613" y="1266"/>
                      <a:pt x="8516" y="1293"/>
                    </a:cubicBezTo>
                    <a:cubicBezTo>
                      <a:pt x="8440" y="1316"/>
                      <a:pt x="8374" y="1337"/>
                      <a:pt x="8320" y="1337"/>
                    </a:cubicBezTo>
                    <a:cubicBezTo>
                      <a:pt x="8240" y="1337"/>
                      <a:pt x="8186" y="1290"/>
                      <a:pt x="8162" y="1131"/>
                    </a:cubicBezTo>
                    <a:cubicBezTo>
                      <a:pt x="8152" y="1070"/>
                      <a:pt x="8002" y="1020"/>
                      <a:pt x="7909" y="981"/>
                    </a:cubicBezTo>
                    <a:cubicBezTo>
                      <a:pt x="7782" y="931"/>
                      <a:pt x="7651" y="862"/>
                      <a:pt x="7520" y="862"/>
                    </a:cubicBezTo>
                    <a:cubicBezTo>
                      <a:pt x="7377" y="862"/>
                      <a:pt x="7236" y="905"/>
                      <a:pt x="7115" y="981"/>
                    </a:cubicBezTo>
                    <a:cubicBezTo>
                      <a:pt x="6723" y="1245"/>
                      <a:pt x="6355" y="1537"/>
                      <a:pt x="6205" y="2020"/>
                    </a:cubicBezTo>
                    <a:cubicBezTo>
                      <a:pt x="6188" y="2070"/>
                      <a:pt x="6114" y="2101"/>
                      <a:pt x="6066" y="2142"/>
                    </a:cubicBezTo>
                    <a:cubicBezTo>
                      <a:pt x="6040" y="2105"/>
                      <a:pt x="5995" y="2070"/>
                      <a:pt x="5988" y="2029"/>
                    </a:cubicBezTo>
                    <a:cubicBezTo>
                      <a:pt x="5909" y="1602"/>
                      <a:pt x="5894" y="1517"/>
                      <a:pt x="5640" y="1517"/>
                    </a:cubicBezTo>
                    <a:cubicBezTo>
                      <a:pt x="5576" y="1517"/>
                      <a:pt x="5497" y="1522"/>
                      <a:pt x="5398" y="1529"/>
                    </a:cubicBezTo>
                    <a:cubicBezTo>
                      <a:pt x="5354" y="1284"/>
                      <a:pt x="5330" y="1035"/>
                      <a:pt x="5257" y="801"/>
                    </a:cubicBezTo>
                    <a:cubicBezTo>
                      <a:pt x="5194" y="602"/>
                      <a:pt x="5101" y="403"/>
                      <a:pt x="4828" y="381"/>
                    </a:cubicBezTo>
                    <a:cubicBezTo>
                      <a:pt x="4767" y="375"/>
                      <a:pt x="4730" y="215"/>
                      <a:pt x="4653" y="175"/>
                    </a:cubicBezTo>
                    <a:cubicBezTo>
                      <a:pt x="4449" y="66"/>
                      <a:pt x="4223" y="1"/>
                      <a:pt x="399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7" name="Google Shape;1017;p8"/>
              <p:cNvSpPr/>
              <p:nvPr/>
            </p:nvSpPr>
            <p:spPr>
              <a:xfrm>
                <a:off x="-1436269" y="1753762"/>
                <a:ext cx="181699" cy="176828"/>
              </a:xfrm>
              <a:custGeom>
                <a:avLst/>
                <a:gdLst/>
                <a:ahLst/>
                <a:cxnLst/>
                <a:rect l="l" t="t" r="r" b="b"/>
                <a:pathLst>
                  <a:path w="2611" h="2541" extrusionOk="0">
                    <a:moveTo>
                      <a:pt x="2267" y="1"/>
                    </a:moveTo>
                    <a:cubicBezTo>
                      <a:pt x="2077" y="1"/>
                      <a:pt x="1872" y="174"/>
                      <a:pt x="1864" y="340"/>
                    </a:cubicBezTo>
                    <a:cubicBezTo>
                      <a:pt x="1860" y="399"/>
                      <a:pt x="1864" y="457"/>
                      <a:pt x="1864" y="543"/>
                    </a:cubicBezTo>
                    <a:cubicBezTo>
                      <a:pt x="1793" y="526"/>
                      <a:pt x="1732" y="528"/>
                      <a:pt x="1691" y="498"/>
                    </a:cubicBezTo>
                    <a:cubicBezTo>
                      <a:pt x="1505" y="372"/>
                      <a:pt x="1334" y="217"/>
                      <a:pt x="1139" y="108"/>
                    </a:cubicBezTo>
                    <a:cubicBezTo>
                      <a:pt x="1015" y="38"/>
                      <a:pt x="896" y="4"/>
                      <a:pt x="784" y="4"/>
                    </a:cubicBezTo>
                    <a:cubicBezTo>
                      <a:pt x="608" y="4"/>
                      <a:pt x="448" y="87"/>
                      <a:pt x="311" y="245"/>
                    </a:cubicBezTo>
                    <a:cubicBezTo>
                      <a:pt x="43" y="556"/>
                      <a:pt x="0" y="879"/>
                      <a:pt x="218" y="1172"/>
                    </a:cubicBezTo>
                    <a:cubicBezTo>
                      <a:pt x="311" y="1301"/>
                      <a:pt x="444" y="1397"/>
                      <a:pt x="558" y="1509"/>
                    </a:cubicBezTo>
                    <a:cubicBezTo>
                      <a:pt x="604" y="1553"/>
                      <a:pt x="643" y="1602"/>
                      <a:pt x="686" y="1650"/>
                    </a:cubicBezTo>
                    <a:cubicBezTo>
                      <a:pt x="636" y="1691"/>
                      <a:pt x="591" y="1741"/>
                      <a:pt x="534" y="1767"/>
                    </a:cubicBezTo>
                    <a:cubicBezTo>
                      <a:pt x="112" y="1964"/>
                      <a:pt x="45" y="2202"/>
                      <a:pt x="268" y="2540"/>
                    </a:cubicBezTo>
                    <a:cubicBezTo>
                      <a:pt x="600" y="2471"/>
                      <a:pt x="909" y="2412"/>
                      <a:pt x="1214" y="2343"/>
                    </a:cubicBezTo>
                    <a:cubicBezTo>
                      <a:pt x="1262" y="2328"/>
                      <a:pt x="1303" y="2297"/>
                      <a:pt x="1327" y="2254"/>
                    </a:cubicBezTo>
                    <a:cubicBezTo>
                      <a:pt x="1477" y="1987"/>
                      <a:pt x="1681" y="1820"/>
                      <a:pt x="1987" y="1820"/>
                    </a:cubicBezTo>
                    <a:cubicBezTo>
                      <a:pt x="2037" y="1820"/>
                      <a:pt x="2089" y="1825"/>
                      <a:pt x="2145" y="1834"/>
                    </a:cubicBezTo>
                    <a:cubicBezTo>
                      <a:pt x="2126" y="1544"/>
                      <a:pt x="2202" y="1334"/>
                      <a:pt x="2393" y="1158"/>
                    </a:cubicBezTo>
                    <a:cubicBezTo>
                      <a:pt x="2455" y="1102"/>
                      <a:pt x="2470" y="983"/>
                      <a:pt x="2485" y="890"/>
                    </a:cubicBezTo>
                    <a:cubicBezTo>
                      <a:pt x="2511" y="723"/>
                      <a:pt x="2498" y="544"/>
                      <a:pt x="2544" y="383"/>
                    </a:cubicBezTo>
                    <a:cubicBezTo>
                      <a:pt x="2611" y="162"/>
                      <a:pt x="2524" y="48"/>
                      <a:pt x="2328" y="7"/>
                    </a:cubicBezTo>
                    <a:cubicBezTo>
                      <a:pt x="2308" y="3"/>
                      <a:pt x="2288" y="1"/>
                      <a:pt x="22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8" name="Google Shape;1018;p8"/>
              <p:cNvSpPr/>
              <p:nvPr/>
            </p:nvSpPr>
            <p:spPr>
              <a:xfrm>
                <a:off x="-1052899" y="2278530"/>
                <a:ext cx="207587" cy="155186"/>
              </a:xfrm>
              <a:custGeom>
                <a:avLst/>
                <a:gdLst/>
                <a:ahLst/>
                <a:cxnLst/>
                <a:rect l="l" t="t" r="r" b="b"/>
                <a:pathLst>
                  <a:path w="2983" h="2230" extrusionOk="0">
                    <a:moveTo>
                      <a:pt x="2677" y="0"/>
                    </a:moveTo>
                    <a:cubicBezTo>
                      <a:pt x="2646" y="0"/>
                      <a:pt x="2613" y="4"/>
                      <a:pt x="2576" y="10"/>
                    </a:cubicBezTo>
                    <a:cubicBezTo>
                      <a:pt x="2396" y="44"/>
                      <a:pt x="2260" y="150"/>
                      <a:pt x="2106" y="224"/>
                    </a:cubicBezTo>
                    <a:cubicBezTo>
                      <a:pt x="1898" y="324"/>
                      <a:pt x="1678" y="388"/>
                      <a:pt x="1456" y="388"/>
                    </a:cubicBezTo>
                    <a:cubicBezTo>
                      <a:pt x="1255" y="388"/>
                      <a:pt x="1053" y="335"/>
                      <a:pt x="857" y="209"/>
                    </a:cubicBezTo>
                    <a:cubicBezTo>
                      <a:pt x="801" y="172"/>
                      <a:pt x="748" y="133"/>
                      <a:pt x="653" y="68"/>
                    </a:cubicBezTo>
                    <a:cubicBezTo>
                      <a:pt x="640" y="666"/>
                      <a:pt x="441" y="1136"/>
                      <a:pt x="1" y="1473"/>
                    </a:cubicBezTo>
                    <a:cubicBezTo>
                      <a:pt x="169" y="1927"/>
                      <a:pt x="382" y="2146"/>
                      <a:pt x="674" y="2146"/>
                    </a:cubicBezTo>
                    <a:cubicBezTo>
                      <a:pt x="721" y="2146"/>
                      <a:pt x="770" y="2140"/>
                      <a:pt x="822" y="2129"/>
                    </a:cubicBezTo>
                    <a:cubicBezTo>
                      <a:pt x="932" y="2106"/>
                      <a:pt x="1050" y="2015"/>
                      <a:pt x="1112" y="1922"/>
                    </a:cubicBezTo>
                    <a:cubicBezTo>
                      <a:pt x="1162" y="1846"/>
                      <a:pt x="1199" y="1801"/>
                      <a:pt x="1240" y="1801"/>
                    </a:cubicBezTo>
                    <a:cubicBezTo>
                      <a:pt x="1274" y="1801"/>
                      <a:pt x="1312" y="1832"/>
                      <a:pt x="1363" y="1902"/>
                    </a:cubicBezTo>
                    <a:cubicBezTo>
                      <a:pt x="1523" y="2122"/>
                      <a:pt x="1713" y="2229"/>
                      <a:pt x="1897" y="2229"/>
                    </a:cubicBezTo>
                    <a:cubicBezTo>
                      <a:pt x="2114" y="2229"/>
                      <a:pt x="2322" y="2079"/>
                      <a:pt x="2461" y="1789"/>
                    </a:cubicBezTo>
                    <a:cubicBezTo>
                      <a:pt x="2595" y="1506"/>
                      <a:pt x="2648" y="1227"/>
                      <a:pt x="2489" y="938"/>
                    </a:cubicBezTo>
                    <a:cubicBezTo>
                      <a:pt x="2401" y="782"/>
                      <a:pt x="2492" y="744"/>
                      <a:pt x="2628" y="730"/>
                    </a:cubicBezTo>
                    <a:cubicBezTo>
                      <a:pt x="2825" y="709"/>
                      <a:pt x="2983" y="488"/>
                      <a:pt x="2949" y="274"/>
                    </a:cubicBezTo>
                    <a:cubicBezTo>
                      <a:pt x="2923" y="95"/>
                      <a:pt x="2840" y="0"/>
                      <a:pt x="267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9" name="Google Shape;1019;p8"/>
              <p:cNvSpPr/>
              <p:nvPr/>
            </p:nvSpPr>
            <p:spPr>
              <a:xfrm>
                <a:off x="-1096115" y="1646595"/>
                <a:ext cx="197844" cy="182187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618" extrusionOk="0">
                    <a:moveTo>
                      <a:pt x="1549" y="0"/>
                    </a:moveTo>
                    <a:cubicBezTo>
                      <a:pt x="1233" y="0"/>
                      <a:pt x="916" y="215"/>
                      <a:pt x="809" y="529"/>
                    </a:cubicBezTo>
                    <a:cubicBezTo>
                      <a:pt x="776" y="622"/>
                      <a:pt x="759" y="734"/>
                      <a:pt x="780" y="826"/>
                    </a:cubicBezTo>
                    <a:cubicBezTo>
                      <a:pt x="807" y="958"/>
                      <a:pt x="803" y="1028"/>
                      <a:pt x="728" y="1028"/>
                    </a:cubicBezTo>
                    <a:cubicBezTo>
                      <a:pt x="697" y="1028"/>
                      <a:pt x="654" y="1016"/>
                      <a:pt x="596" y="992"/>
                    </a:cubicBezTo>
                    <a:cubicBezTo>
                      <a:pt x="513" y="957"/>
                      <a:pt x="440" y="939"/>
                      <a:pt x="374" y="939"/>
                    </a:cubicBezTo>
                    <a:cubicBezTo>
                      <a:pt x="225" y="939"/>
                      <a:pt x="113" y="1031"/>
                      <a:pt x="1" y="1226"/>
                    </a:cubicBezTo>
                    <a:cubicBezTo>
                      <a:pt x="380" y="1629"/>
                      <a:pt x="380" y="1629"/>
                      <a:pt x="549" y="2281"/>
                    </a:cubicBezTo>
                    <a:lnTo>
                      <a:pt x="1194" y="2618"/>
                    </a:lnTo>
                    <a:cubicBezTo>
                      <a:pt x="1588" y="2276"/>
                      <a:pt x="1913" y="1722"/>
                      <a:pt x="2545" y="1722"/>
                    </a:cubicBezTo>
                    <a:cubicBezTo>
                      <a:pt x="2627" y="1722"/>
                      <a:pt x="2715" y="1731"/>
                      <a:pt x="2809" y="1752"/>
                    </a:cubicBezTo>
                    <a:cubicBezTo>
                      <a:pt x="2842" y="1308"/>
                      <a:pt x="2731" y="1144"/>
                      <a:pt x="2372" y="1009"/>
                    </a:cubicBezTo>
                    <a:cubicBezTo>
                      <a:pt x="2314" y="988"/>
                      <a:pt x="2270" y="858"/>
                      <a:pt x="2266" y="774"/>
                    </a:cubicBezTo>
                    <a:cubicBezTo>
                      <a:pt x="2246" y="434"/>
                      <a:pt x="1956" y="57"/>
                      <a:pt x="1657" y="9"/>
                    </a:cubicBezTo>
                    <a:cubicBezTo>
                      <a:pt x="1621" y="3"/>
                      <a:pt x="1585" y="0"/>
                      <a:pt x="15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0" name="Google Shape;1020;p8"/>
              <p:cNvSpPr/>
              <p:nvPr/>
            </p:nvSpPr>
            <p:spPr>
              <a:xfrm>
                <a:off x="-812745" y="1941651"/>
                <a:ext cx="156090" cy="209118"/>
              </a:xfrm>
              <a:custGeom>
                <a:avLst/>
                <a:gdLst/>
                <a:ahLst/>
                <a:cxnLst/>
                <a:rect l="l" t="t" r="r" b="b"/>
                <a:pathLst>
                  <a:path w="2243" h="3005" extrusionOk="0">
                    <a:moveTo>
                      <a:pt x="834" y="0"/>
                    </a:moveTo>
                    <a:cubicBezTo>
                      <a:pt x="686" y="0"/>
                      <a:pt x="552" y="60"/>
                      <a:pt x="450" y="251"/>
                    </a:cubicBezTo>
                    <a:cubicBezTo>
                      <a:pt x="431" y="284"/>
                      <a:pt x="387" y="310"/>
                      <a:pt x="349" y="329"/>
                    </a:cubicBezTo>
                    <a:cubicBezTo>
                      <a:pt x="160" y="423"/>
                      <a:pt x="54" y="529"/>
                      <a:pt x="121" y="784"/>
                    </a:cubicBezTo>
                    <a:cubicBezTo>
                      <a:pt x="160" y="931"/>
                      <a:pt x="50" y="1117"/>
                      <a:pt x="0" y="1310"/>
                    </a:cubicBezTo>
                    <a:cubicBezTo>
                      <a:pt x="530" y="1616"/>
                      <a:pt x="667" y="2051"/>
                      <a:pt x="422" y="2648"/>
                    </a:cubicBezTo>
                    <a:cubicBezTo>
                      <a:pt x="387" y="2733"/>
                      <a:pt x="422" y="2938"/>
                      <a:pt x="465" y="2949"/>
                    </a:cubicBezTo>
                    <a:cubicBezTo>
                      <a:pt x="560" y="2976"/>
                      <a:pt x="676" y="3004"/>
                      <a:pt x="778" y="3004"/>
                    </a:cubicBezTo>
                    <a:cubicBezTo>
                      <a:pt x="838" y="3004"/>
                      <a:pt x="892" y="2994"/>
                      <a:pt x="935" y="2969"/>
                    </a:cubicBezTo>
                    <a:cubicBezTo>
                      <a:pt x="1169" y="2826"/>
                      <a:pt x="1329" y="2590"/>
                      <a:pt x="1290" y="2283"/>
                    </a:cubicBezTo>
                    <a:cubicBezTo>
                      <a:pt x="1276" y="2163"/>
                      <a:pt x="1293" y="2105"/>
                      <a:pt x="1395" y="2105"/>
                    </a:cubicBezTo>
                    <a:cubicBezTo>
                      <a:pt x="1416" y="2105"/>
                      <a:pt x="1440" y="2108"/>
                      <a:pt x="1468" y="2113"/>
                    </a:cubicBezTo>
                    <a:cubicBezTo>
                      <a:pt x="1515" y="2120"/>
                      <a:pt x="1559" y="2123"/>
                      <a:pt x="1599" y="2123"/>
                    </a:cubicBezTo>
                    <a:cubicBezTo>
                      <a:pt x="1822" y="2123"/>
                      <a:pt x="1949" y="2013"/>
                      <a:pt x="2048" y="1774"/>
                    </a:cubicBezTo>
                    <a:cubicBezTo>
                      <a:pt x="2243" y="1297"/>
                      <a:pt x="2039" y="832"/>
                      <a:pt x="1546" y="687"/>
                    </a:cubicBezTo>
                    <a:cubicBezTo>
                      <a:pt x="1412" y="646"/>
                      <a:pt x="1379" y="606"/>
                      <a:pt x="1412" y="477"/>
                    </a:cubicBezTo>
                    <a:cubicBezTo>
                      <a:pt x="1464" y="271"/>
                      <a:pt x="1384" y="132"/>
                      <a:pt x="1178" y="69"/>
                    </a:cubicBezTo>
                    <a:cubicBezTo>
                      <a:pt x="1060" y="32"/>
                      <a:pt x="943" y="0"/>
                      <a:pt x="8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1" name="Google Shape;1021;p8"/>
              <p:cNvSpPr/>
              <p:nvPr/>
            </p:nvSpPr>
            <p:spPr>
              <a:xfrm>
                <a:off x="-1432024" y="2152923"/>
                <a:ext cx="149688" cy="200002"/>
              </a:xfrm>
              <a:custGeom>
                <a:avLst/>
                <a:gdLst/>
                <a:ahLst/>
                <a:cxnLst/>
                <a:rect l="l" t="t" r="r" b="b"/>
                <a:pathLst>
                  <a:path w="2151" h="2874" extrusionOk="0">
                    <a:moveTo>
                      <a:pt x="300" y="0"/>
                    </a:moveTo>
                    <a:lnTo>
                      <a:pt x="300" y="0"/>
                    </a:lnTo>
                    <a:cubicBezTo>
                      <a:pt x="4" y="316"/>
                      <a:pt x="71" y="541"/>
                      <a:pt x="573" y="883"/>
                    </a:cubicBezTo>
                    <a:cubicBezTo>
                      <a:pt x="510" y="940"/>
                      <a:pt x="456" y="994"/>
                      <a:pt x="396" y="1039"/>
                    </a:cubicBezTo>
                    <a:cubicBezTo>
                      <a:pt x="123" y="1247"/>
                      <a:pt x="1" y="1598"/>
                      <a:pt x="86" y="1931"/>
                    </a:cubicBezTo>
                    <a:cubicBezTo>
                      <a:pt x="175" y="2291"/>
                      <a:pt x="389" y="2497"/>
                      <a:pt x="748" y="2535"/>
                    </a:cubicBezTo>
                    <a:cubicBezTo>
                      <a:pt x="755" y="2535"/>
                      <a:pt x="763" y="2536"/>
                      <a:pt x="771" y="2536"/>
                    </a:cubicBezTo>
                    <a:cubicBezTo>
                      <a:pt x="863" y="2536"/>
                      <a:pt x="961" y="2488"/>
                      <a:pt x="1050" y="2449"/>
                    </a:cubicBezTo>
                    <a:cubicBezTo>
                      <a:pt x="1097" y="2428"/>
                      <a:pt x="1134" y="2411"/>
                      <a:pt x="1168" y="2411"/>
                    </a:cubicBezTo>
                    <a:cubicBezTo>
                      <a:pt x="1209" y="2411"/>
                      <a:pt x="1244" y="2437"/>
                      <a:pt x="1283" y="2516"/>
                    </a:cubicBezTo>
                    <a:cubicBezTo>
                      <a:pt x="1397" y="2755"/>
                      <a:pt x="1548" y="2873"/>
                      <a:pt x="1737" y="2873"/>
                    </a:cubicBezTo>
                    <a:cubicBezTo>
                      <a:pt x="1859" y="2873"/>
                      <a:pt x="1997" y="2824"/>
                      <a:pt x="2150" y="2726"/>
                    </a:cubicBezTo>
                    <a:cubicBezTo>
                      <a:pt x="1994" y="2293"/>
                      <a:pt x="1870" y="1851"/>
                      <a:pt x="2139" y="1397"/>
                    </a:cubicBezTo>
                    <a:cubicBezTo>
                      <a:pt x="1864" y="1169"/>
                      <a:pt x="1693" y="886"/>
                      <a:pt x="1716" y="520"/>
                    </a:cubicBezTo>
                    <a:cubicBezTo>
                      <a:pt x="892" y="517"/>
                      <a:pt x="868" y="507"/>
                      <a:pt x="30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2" name="Google Shape;1022;p8"/>
              <p:cNvSpPr/>
              <p:nvPr/>
            </p:nvSpPr>
            <p:spPr>
              <a:xfrm>
                <a:off x="-1259024" y="2138031"/>
                <a:ext cx="190189" cy="217330"/>
              </a:xfrm>
              <a:custGeom>
                <a:avLst/>
                <a:gdLst/>
                <a:ahLst/>
                <a:cxnLst/>
                <a:rect l="l" t="t" r="r" b="b"/>
                <a:pathLst>
                  <a:path w="2733" h="3123" extrusionOk="0">
                    <a:moveTo>
                      <a:pt x="1321" y="0"/>
                    </a:moveTo>
                    <a:cubicBezTo>
                      <a:pt x="1255" y="0"/>
                      <a:pt x="1185" y="34"/>
                      <a:pt x="1114" y="95"/>
                    </a:cubicBezTo>
                    <a:cubicBezTo>
                      <a:pt x="818" y="346"/>
                      <a:pt x="480" y="565"/>
                      <a:pt x="240" y="863"/>
                    </a:cubicBezTo>
                    <a:cubicBezTo>
                      <a:pt x="1" y="1160"/>
                      <a:pt x="84" y="1318"/>
                      <a:pt x="436" y="1487"/>
                    </a:cubicBezTo>
                    <a:cubicBezTo>
                      <a:pt x="463" y="1502"/>
                      <a:pt x="488" y="1530"/>
                      <a:pt x="523" y="1559"/>
                    </a:cubicBezTo>
                    <a:cubicBezTo>
                      <a:pt x="480" y="1636"/>
                      <a:pt x="443" y="1708"/>
                      <a:pt x="400" y="1780"/>
                    </a:cubicBezTo>
                    <a:cubicBezTo>
                      <a:pt x="79" y="2325"/>
                      <a:pt x="471" y="2895"/>
                      <a:pt x="841" y="3085"/>
                    </a:cubicBezTo>
                    <a:cubicBezTo>
                      <a:pt x="892" y="3111"/>
                      <a:pt x="937" y="3122"/>
                      <a:pt x="979" y="3122"/>
                    </a:cubicBezTo>
                    <a:cubicBezTo>
                      <a:pt x="1137" y="3122"/>
                      <a:pt x="1239" y="2965"/>
                      <a:pt x="1355" y="2862"/>
                    </a:cubicBezTo>
                    <a:cubicBezTo>
                      <a:pt x="1424" y="2801"/>
                      <a:pt x="1478" y="2719"/>
                      <a:pt x="1547" y="2635"/>
                    </a:cubicBezTo>
                    <a:cubicBezTo>
                      <a:pt x="1665" y="2836"/>
                      <a:pt x="1845" y="2939"/>
                      <a:pt x="2022" y="2939"/>
                    </a:cubicBezTo>
                    <a:cubicBezTo>
                      <a:pt x="2181" y="2939"/>
                      <a:pt x="2339" y="2855"/>
                      <a:pt x="2448" y="2683"/>
                    </a:cubicBezTo>
                    <a:cubicBezTo>
                      <a:pt x="2600" y="2444"/>
                      <a:pt x="2715" y="2135"/>
                      <a:pt x="2721" y="1857"/>
                    </a:cubicBezTo>
                    <a:cubicBezTo>
                      <a:pt x="2732" y="1392"/>
                      <a:pt x="2637" y="926"/>
                      <a:pt x="2587" y="459"/>
                    </a:cubicBezTo>
                    <a:cubicBezTo>
                      <a:pt x="2576" y="350"/>
                      <a:pt x="2533" y="294"/>
                      <a:pt x="2455" y="294"/>
                    </a:cubicBezTo>
                    <a:cubicBezTo>
                      <a:pt x="2421" y="294"/>
                      <a:pt x="2380" y="304"/>
                      <a:pt x="2333" y="326"/>
                    </a:cubicBezTo>
                    <a:cubicBezTo>
                      <a:pt x="2281" y="673"/>
                      <a:pt x="2312" y="1045"/>
                      <a:pt x="2203" y="1383"/>
                    </a:cubicBezTo>
                    <a:lnTo>
                      <a:pt x="2073" y="1362"/>
                    </a:lnTo>
                    <a:cubicBezTo>
                      <a:pt x="2095" y="1065"/>
                      <a:pt x="2121" y="768"/>
                      <a:pt x="2134" y="469"/>
                    </a:cubicBezTo>
                    <a:cubicBezTo>
                      <a:pt x="2138" y="400"/>
                      <a:pt x="2100" y="329"/>
                      <a:pt x="2082" y="259"/>
                    </a:cubicBezTo>
                    <a:cubicBezTo>
                      <a:pt x="2024" y="307"/>
                      <a:pt x="1939" y="342"/>
                      <a:pt x="1911" y="405"/>
                    </a:cubicBezTo>
                    <a:cubicBezTo>
                      <a:pt x="1762" y="731"/>
                      <a:pt x="1634" y="1065"/>
                      <a:pt x="1487" y="1390"/>
                    </a:cubicBezTo>
                    <a:cubicBezTo>
                      <a:pt x="1452" y="1472"/>
                      <a:pt x="1376" y="1537"/>
                      <a:pt x="1318" y="1608"/>
                    </a:cubicBezTo>
                    <a:lnTo>
                      <a:pt x="1236" y="1550"/>
                    </a:lnTo>
                    <a:lnTo>
                      <a:pt x="1781" y="229"/>
                    </a:lnTo>
                    <a:lnTo>
                      <a:pt x="1716" y="179"/>
                    </a:lnTo>
                    <a:cubicBezTo>
                      <a:pt x="1491" y="433"/>
                      <a:pt x="1268" y="690"/>
                      <a:pt x="1041" y="939"/>
                    </a:cubicBezTo>
                    <a:cubicBezTo>
                      <a:pt x="991" y="993"/>
                      <a:pt x="919" y="1024"/>
                      <a:pt x="855" y="1065"/>
                    </a:cubicBezTo>
                    <a:cubicBezTo>
                      <a:pt x="874" y="985"/>
                      <a:pt x="870" y="883"/>
                      <a:pt x="919" y="827"/>
                    </a:cubicBezTo>
                    <a:cubicBezTo>
                      <a:pt x="1114" y="591"/>
                      <a:pt x="1326" y="366"/>
                      <a:pt x="1534" y="138"/>
                    </a:cubicBezTo>
                    <a:cubicBezTo>
                      <a:pt x="1468" y="43"/>
                      <a:pt x="1396" y="0"/>
                      <a:pt x="13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3" name="Google Shape;1023;p8"/>
              <p:cNvSpPr/>
              <p:nvPr/>
            </p:nvSpPr>
            <p:spPr>
              <a:xfrm>
                <a:off x="-1402518" y="1932187"/>
                <a:ext cx="216773" cy="198888"/>
              </a:xfrm>
              <a:custGeom>
                <a:avLst/>
                <a:gdLst/>
                <a:ahLst/>
                <a:cxnLst/>
                <a:rect l="l" t="t" r="r" b="b"/>
                <a:pathLst>
                  <a:path w="3115" h="2858" extrusionOk="0">
                    <a:moveTo>
                      <a:pt x="1746" y="0"/>
                    </a:moveTo>
                    <a:cubicBezTo>
                      <a:pt x="1513" y="0"/>
                      <a:pt x="1364" y="202"/>
                      <a:pt x="1407" y="491"/>
                    </a:cubicBezTo>
                    <a:cubicBezTo>
                      <a:pt x="1412" y="532"/>
                      <a:pt x="1392" y="612"/>
                      <a:pt x="1375" y="613"/>
                    </a:cubicBezTo>
                    <a:cubicBezTo>
                      <a:pt x="1364" y="615"/>
                      <a:pt x="1352" y="615"/>
                      <a:pt x="1341" y="615"/>
                    </a:cubicBezTo>
                    <a:cubicBezTo>
                      <a:pt x="1298" y="615"/>
                      <a:pt x="1255" y="607"/>
                      <a:pt x="1215" y="589"/>
                    </a:cubicBezTo>
                    <a:cubicBezTo>
                      <a:pt x="1062" y="522"/>
                      <a:pt x="917" y="488"/>
                      <a:pt x="783" y="488"/>
                    </a:cubicBezTo>
                    <a:cubicBezTo>
                      <a:pt x="566" y="488"/>
                      <a:pt x="375" y="576"/>
                      <a:pt x="214" y="753"/>
                    </a:cubicBezTo>
                    <a:cubicBezTo>
                      <a:pt x="58" y="924"/>
                      <a:pt x="0" y="1113"/>
                      <a:pt x="89" y="1340"/>
                    </a:cubicBezTo>
                    <a:cubicBezTo>
                      <a:pt x="188" y="1589"/>
                      <a:pt x="310" y="1804"/>
                      <a:pt x="608" y="1843"/>
                    </a:cubicBezTo>
                    <a:cubicBezTo>
                      <a:pt x="678" y="1855"/>
                      <a:pt x="747" y="1871"/>
                      <a:pt x="840" y="1890"/>
                    </a:cubicBezTo>
                    <a:cubicBezTo>
                      <a:pt x="812" y="1949"/>
                      <a:pt x="805" y="1987"/>
                      <a:pt x="782" y="2005"/>
                    </a:cubicBezTo>
                    <a:cubicBezTo>
                      <a:pt x="500" y="2247"/>
                      <a:pt x="506" y="2496"/>
                      <a:pt x="827" y="2691"/>
                    </a:cubicBezTo>
                    <a:cubicBezTo>
                      <a:pt x="1002" y="2796"/>
                      <a:pt x="1190" y="2858"/>
                      <a:pt x="1379" y="2858"/>
                    </a:cubicBezTo>
                    <a:cubicBezTo>
                      <a:pt x="1512" y="2858"/>
                      <a:pt x="1647" y="2827"/>
                      <a:pt x="1778" y="2760"/>
                    </a:cubicBezTo>
                    <a:cubicBezTo>
                      <a:pt x="2161" y="2564"/>
                      <a:pt x="2524" y="2330"/>
                      <a:pt x="2875" y="2124"/>
                    </a:cubicBezTo>
                    <a:lnTo>
                      <a:pt x="2813" y="1778"/>
                    </a:lnTo>
                    <a:cubicBezTo>
                      <a:pt x="2740" y="1760"/>
                      <a:pt x="2669" y="1752"/>
                      <a:pt x="2599" y="1752"/>
                    </a:cubicBezTo>
                    <a:cubicBezTo>
                      <a:pt x="2339" y="1752"/>
                      <a:pt x="2100" y="1865"/>
                      <a:pt x="1855" y="1951"/>
                    </a:cubicBezTo>
                    <a:cubicBezTo>
                      <a:pt x="1793" y="1974"/>
                      <a:pt x="1723" y="1968"/>
                      <a:pt x="1656" y="1977"/>
                    </a:cubicBezTo>
                    <a:cubicBezTo>
                      <a:pt x="1702" y="1922"/>
                      <a:pt x="1738" y="1838"/>
                      <a:pt x="1795" y="1819"/>
                    </a:cubicBezTo>
                    <a:cubicBezTo>
                      <a:pt x="2130" y="1713"/>
                      <a:pt x="2468" y="1622"/>
                      <a:pt x="2804" y="1526"/>
                    </a:cubicBezTo>
                    <a:cubicBezTo>
                      <a:pt x="2347" y="1303"/>
                      <a:pt x="1773" y="1347"/>
                      <a:pt x="1275" y="1147"/>
                    </a:cubicBezTo>
                    <a:cubicBezTo>
                      <a:pt x="1279" y="1119"/>
                      <a:pt x="1282" y="1091"/>
                      <a:pt x="1286" y="1063"/>
                    </a:cubicBezTo>
                    <a:cubicBezTo>
                      <a:pt x="1313" y="1064"/>
                      <a:pt x="1340" y="1064"/>
                      <a:pt x="1367" y="1064"/>
                    </a:cubicBezTo>
                    <a:cubicBezTo>
                      <a:pt x="1421" y="1064"/>
                      <a:pt x="1476" y="1064"/>
                      <a:pt x="1528" y="1074"/>
                    </a:cubicBezTo>
                    <a:cubicBezTo>
                      <a:pt x="1927" y="1152"/>
                      <a:pt x="2325" y="1238"/>
                      <a:pt x="2724" y="1310"/>
                    </a:cubicBezTo>
                    <a:cubicBezTo>
                      <a:pt x="2732" y="1312"/>
                      <a:pt x="2740" y="1312"/>
                      <a:pt x="2748" y="1312"/>
                    </a:cubicBezTo>
                    <a:cubicBezTo>
                      <a:pt x="2807" y="1312"/>
                      <a:pt x="2870" y="1280"/>
                      <a:pt x="2932" y="1266"/>
                    </a:cubicBezTo>
                    <a:cubicBezTo>
                      <a:pt x="2927" y="1245"/>
                      <a:pt x="2921" y="1225"/>
                      <a:pt x="2916" y="1204"/>
                    </a:cubicBezTo>
                    <a:cubicBezTo>
                      <a:pt x="2654" y="1087"/>
                      <a:pt x="2392" y="974"/>
                      <a:pt x="2133" y="848"/>
                    </a:cubicBezTo>
                    <a:cubicBezTo>
                      <a:pt x="2079" y="820"/>
                      <a:pt x="2048" y="747"/>
                      <a:pt x="2007" y="693"/>
                    </a:cubicBezTo>
                    <a:cubicBezTo>
                      <a:pt x="2052" y="693"/>
                      <a:pt x="2101" y="684"/>
                      <a:pt x="2146" y="684"/>
                    </a:cubicBezTo>
                    <a:cubicBezTo>
                      <a:pt x="2172" y="684"/>
                      <a:pt x="2197" y="687"/>
                      <a:pt x="2219" y="697"/>
                    </a:cubicBezTo>
                    <a:cubicBezTo>
                      <a:pt x="2421" y="784"/>
                      <a:pt x="2613" y="896"/>
                      <a:pt x="2813" y="983"/>
                    </a:cubicBezTo>
                    <a:cubicBezTo>
                      <a:pt x="2890" y="1015"/>
                      <a:pt x="2984" y="1004"/>
                      <a:pt x="3070" y="1011"/>
                    </a:cubicBezTo>
                    <a:lnTo>
                      <a:pt x="3114" y="935"/>
                    </a:lnTo>
                    <a:cubicBezTo>
                      <a:pt x="2942" y="769"/>
                      <a:pt x="2782" y="586"/>
                      <a:pt x="2592" y="441"/>
                    </a:cubicBezTo>
                    <a:cubicBezTo>
                      <a:pt x="2392" y="286"/>
                      <a:pt x="2174" y="141"/>
                      <a:pt x="1942" y="43"/>
                    </a:cubicBezTo>
                    <a:cubicBezTo>
                      <a:pt x="1872" y="14"/>
                      <a:pt x="1806" y="0"/>
                      <a:pt x="17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4" name="Google Shape;1024;p8"/>
              <p:cNvSpPr/>
              <p:nvPr/>
            </p:nvSpPr>
            <p:spPr>
              <a:xfrm>
                <a:off x="-1023045" y="1839425"/>
                <a:ext cx="202437" cy="191094"/>
              </a:xfrm>
              <a:custGeom>
                <a:avLst/>
                <a:gdLst/>
                <a:ahLst/>
                <a:cxnLst/>
                <a:rect l="l" t="t" r="r" b="b"/>
                <a:pathLst>
                  <a:path w="2909" h="2746" extrusionOk="0">
                    <a:moveTo>
                      <a:pt x="1552" y="0"/>
                    </a:moveTo>
                    <a:cubicBezTo>
                      <a:pt x="1517" y="0"/>
                      <a:pt x="1478" y="6"/>
                      <a:pt x="1441" y="14"/>
                    </a:cubicBezTo>
                    <a:cubicBezTo>
                      <a:pt x="1339" y="34"/>
                      <a:pt x="1236" y="101"/>
                      <a:pt x="1157" y="172"/>
                    </a:cubicBezTo>
                    <a:cubicBezTo>
                      <a:pt x="634" y="631"/>
                      <a:pt x="289" y="1214"/>
                      <a:pt x="1" y="1837"/>
                    </a:cubicBezTo>
                    <a:lnTo>
                      <a:pt x="64" y="1896"/>
                    </a:lnTo>
                    <a:lnTo>
                      <a:pt x="867" y="976"/>
                    </a:lnTo>
                    <a:lnTo>
                      <a:pt x="941" y="1032"/>
                    </a:lnTo>
                    <a:cubicBezTo>
                      <a:pt x="757" y="1441"/>
                      <a:pt x="341" y="1703"/>
                      <a:pt x="135" y="2097"/>
                    </a:cubicBezTo>
                    <a:lnTo>
                      <a:pt x="190" y="2162"/>
                    </a:lnTo>
                    <a:lnTo>
                      <a:pt x="1814" y="1177"/>
                    </a:lnTo>
                    <a:lnTo>
                      <a:pt x="1868" y="1231"/>
                    </a:lnTo>
                    <a:cubicBezTo>
                      <a:pt x="1801" y="1298"/>
                      <a:pt x="1744" y="1382"/>
                      <a:pt x="1666" y="1432"/>
                    </a:cubicBezTo>
                    <a:cubicBezTo>
                      <a:pt x="1238" y="1697"/>
                      <a:pt x="805" y="1952"/>
                      <a:pt x="378" y="2221"/>
                    </a:cubicBezTo>
                    <a:cubicBezTo>
                      <a:pt x="322" y="2257"/>
                      <a:pt x="298" y="2344"/>
                      <a:pt x="259" y="2409"/>
                    </a:cubicBezTo>
                    <a:cubicBezTo>
                      <a:pt x="311" y="2413"/>
                      <a:pt x="369" y="2430"/>
                      <a:pt x="419" y="2430"/>
                    </a:cubicBezTo>
                    <a:cubicBezTo>
                      <a:pt x="439" y="2430"/>
                      <a:pt x="458" y="2427"/>
                      <a:pt x="475" y="2420"/>
                    </a:cubicBezTo>
                    <a:cubicBezTo>
                      <a:pt x="761" y="2311"/>
                      <a:pt x="1038" y="2181"/>
                      <a:pt x="1322" y="2065"/>
                    </a:cubicBezTo>
                    <a:cubicBezTo>
                      <a:pt x="1343" y="2057"/>
                      <a:pt x="1367" y="2054"/>
                      <a:pt x="1391" y="2054"/>
                    </a:cubicBezTo>
                    <a:cubicBezTo>
                      <a:pt x="1422" y="2054"/>
                      <a:pt x="1454" y="2058"/>
                      <a:pt x="1486" y="2058"/>
                    </a:cubicBezTo>
                    <a:cubicBezTo>
                      <a:pt x="1489" y="2058"/>
                      <a:pt x="1493" y="2058"/>
                      <a:pt x="1497" y="2058"/>
                    </a:cubicBezTo>
                    <a:lnTo>
                      <a:pt x="1497" y="2058"/>
                    </a:lnTo>
                    <a:cubicBezTo>
                      <a:pt x="1458" y="2110"/>
                      <a:pt x="1430" y="2186"/>
                      <a:pt x="1380" y="2208"/>
                    </a:cubicBezTo>
                    <a:cubicBezTo>
                      <a:pt x="1116" y="2325"/>
                      <a:pt x="844" y="2426"/>
                      <a:pt x="577" y="2534"/>
                    </a:cubicBezTo>
                    <a:cubicBezTo>
                      <a:pt x="497" y="2567"/>
                      <a:pt x="424" y="2613"/>
                      <a:pt x="350" y="2652"/>
                    </a:cubicBezTo>
                    <a:lnTo>
                      <a:pt x="372" y="2745"/>
                    </a:lnTo>
                    <a:cubicBezTo>
                      <a:pt x="551" y="2736"/>
                      <a:pt x="735" y="2745"/>
                      <a:pt x="911" y="2712"/>
                    </a:cubicBezTo>
                    <a:cubicBezTo>
                      <a:pt x="1270" y="2643"/>
                      <a:pt x="1627" y="2554"/>
                      <a:pt x="1982" y="2467"/>
                    </a:cubicBezTo>
                    <a:cubicBezTo>
                      <a:pt x="2073" y="2446"/>
                      <a:pt x="2162" y="2413"/>
                      <a:pt x="2244" y="2368"/>
                    </a:cubicBezTo>
                    <a:cubicBezTo>
                      <a:pt x="2545" y="2212"/>
                      <a:pt x="2550" y="2010"/>
                      <a:pt x="2266" y="1822"/>
                    </a:cubicBezTo>
                    <a:cubicBezTo>
                      <a:pt x="2225" y="1794"/>
                      <a:pt x="2190" y="1759"/>
                      <a:pt x="2123" y="1703"/>
                    </a:cubicBezTo>
                    <a:cubicBezTo>
                      <a:pt x="2199" y="1662"/>
                      <a:pt x="2251" y="1610"/>
                      <a:pt x="2307" y="1604"/>
                    </a:cubicBezTo>
                    <a:cubicBezTo>
                      <a:pt x="2628" y="1578"/>
                      <a:pt x="2760" y="1359"/>
                      <a:pt x="2831" y="1090"/>
                    </a:cubicBezTo>
                    <a:cubicBezTo>
                      <a:pt x="2909" y="787"/>
                      <a:pt x="2903" y="491"/>
                      <a:pt x="2669" y="250"/>
                    </a:cubicBezTo>
                    <a:cubicBezTo>
                      <a:pt x="2565" y="143"/>
                      <a:pt x="2443" y="90"/>
                      <a:pt x="2313" y="90"/>
                    </a:cubicBezTo>
                    <a:cubicBezTo>
                      <a:pt x="2120" y="90"/>
                      <a:pt x="1908" y="206"/>
                      <a:pt x="1703" y="441"/>
                    </a:cubicBezTo>
                    <a:cubicBezTo>
                      <a:pt x="1677" y="347"/>
                      <a:pt x="1627" y="268"/>
                      <a:pt x="1645" y="218"/>
                    </a:cubicBezTo>
                    <a:cubicBezTo>
                      <a:pt x="1712" y="44"/>
                      <a:pt x="1646" y="0"/>
                      <a:pt x="155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" name="Google Shape;1025;p8"/>
              <p:cNvSpPr/>
              <p:nvPr/>
            </p:nvSpPr>
            <p:spPr>
              <a:xfrm>
                <a:off x="-1032092" y="2068442"/>
                <a:ext cx="204386" cy="172514"/>
              </a:xfrm>
              <a:custGeom>
                <a:avLst/>
                <a:gdLst/>
                <a:ahLst/>
                <a:cxnLst/>
                <a:rect l="l" t="t" r="r" b="b"/>
                <a:pathLst>
                  <a:path w="2937" h="2479" extrusionOk="0">
                    <a:moveTo>
                      <a:pt x="1680" y="0"/>
                    </a:moveTo>
                    <a:cubicBezTo>
                      <a:pt x="1451" y="0"/>
                      <a:pt x="1222" y="27"/>
                      <a:pt x="993" y="71"/>
                    </a:cubicBezTo>
                    <a:cubicBezTo>
                      <a:pt x="893" y="90"/>
                      <a:pt x="789" y="95"/>
                      <a:pt x="694" y="131"/>
                    </a:cubicBezTo>
                    <a:cubicBezTo>
                      <a:pt x="612" y="160"/>
                      <a:pt x="545" y="222"/>
                      <a:pt x="471" y="270"/>
                    </a:cubicBezTo>
                    <a:cubicBezTo>
                      <a:pt x="478" y="296"/>
                      <a:pt x="486" y="322"/>
                      <a:pt x="493" y="348"/>
                    </a:cubicBezTo>
                    <a:lnTo>
                      <a:pt x="1783" y="707"/>
                    </a:lnTo>
                    <a:cubicBezTo>
                      <a:pt x="1779" y="738"/>
                      <a:pt x="1773" y="772"/>
                      <a:pt x="1770" y="803"/>
                    </a:cubicBezTo>
                    <a:cubicBezTo>
                      <a:pt x="1718" y="803"/>
                      <a:pt x="1665" y="810"/>
                      <a:pt x="1614" y="810"/>
                    </a:cubicBezTo>
                    <a:cubicBezTo>
                      <a:pt x="1585" y="810"/>
                      <a:pt x="1557" y="808"/>
                      <a:pt x="1530" y="802"/>
                    </a:cubicBezTo>
                    <a:cubicBezTo>
                      <a:pt x="1210" y="720"/>
                      <a:pt x="895" y="623"/>
                      <a:pt x="573" y="541"/>
                    </a:cubicBezTo>
                    <a:cubicBezTo>
                      <a:pt x="555" y="537"/>
                      <a:pt x="537" y="535"/>
                      <a:pt x="518" y="535"/>
                    </a:cubicBezTo>
                    <a:cubicBezTo>
                      <a:pt x="465" y="535"/>
                      <a:pt x="408" y="548"/>
                      <a:pt x="354" y="553"/>
                    </a:cubicBezTo>
                    <a:lnTo>
                      <a:pt x="326" y="645"/>
                    </a:lnTo>
                    <a:lnTo>
                      <a:pt x="2011" y="1671"/>
                    </a:lnTo>
                    <a:lnTo>
                      <a:pt x="2017" y="1725"/>
                    </a:lnTo>
                    <a:cubicBezTo>
                      <a:pt x="1930" y="1714"/>
                      <a:pt x="1829" y="1729"/>
                      <a:pt x="1759" y="1688"/>
                    </a:cubicBezTo>
                    <a:cubicBezTo>
                      <a:pt x="1296" y="1417"/>
                      <a:pt x="841" y="1130"/>
                      <a:pt x="382" y="852"/>
                    </a:cubicBezTo>
                    <a:cubicBezTo>
                      <a:pt x="330" y="824"/>
                      <a:pt x="274" y="800"/>
                      <a:pt x="218" y="779"/>
                    </a:cubicBezTo>
                    <a:lnTo>
                      <a:pt x="174" y="837"/>
                    </a:lnTo>
                    <a:lnTo>
                      <a:pt x="1209" y="1879"/>
                    </a:lnTo>
                    <a:lnTo>
                      <a:pt x="1114" y="1972"/>
                    </a:lnTo>
                    <a:lnTo>
                      <a:pt x="73" y="974"/>
                    </a:lnTo>
                    <a:lnTo>
                      <a:pt x="12" y="995"/>
                    </a:lnTo>
                    <a:cubicBezTo>
                      <a:pt x="16" y="1047"/>
                      <a:pt x="1" y="1114"/>
                      <a:pt x="29" y="1149"/>
                    </a:cubicBezTo>
                    <a:cubicBezTo>
                      <a:pt x="261" y="1454"/>
                      <a:pt x="484" y="1770"/>
                      <a:pt x="746" y="2046"/>
                    </a:cubicBezTo>
                    <a:cubicBezTo>
                      <a:pt x="898" y="2206"/>
                      <a:pt x="1108" y="2325"/>
                      <a:pt x="1313" y="2418"/>
                    </a:cubicBezTo>
                    <a:cubicBezTo>
                      <a:pt x="1398" y="2457"/>
                      <a:pt x="1461" y="2478"/>
                      <a:pt x="1507" y="2478"/>
                    </a:cubicBezTo>
                    <a:cubicBezTo>
                      <a:pt x="1598" y="2478"/>
                      <a:pt x="1624" y="2395"/>
                      <a:pt x="1636" y="2210"/>
                    </a:cubicBezTo>
                    <a:cubicBezTo>
                      <a:pt x="1640" y="2164"/>
                      <a:pt x="1660" y="2117"/>
                      <a:pt x="1677" y="2045"/>
                    </a:cubicBezTo>
                    <a:cubicBezTo>
                      <a:pt x="1790" y="2102"/>
                      <a:pt x="1881" y="2162"/>
                      <a:pt x="1982" y="2193"/>
                    </a:cubicBezTo>
                    <a:cubicBezTo>
                      <a:pt x="2038" y="2210"/>
                      <a:pt x="2096" y="2218"/>
                      <a:pt x="2154" y="2218"/>
                    </a:cubicBezTo>
                    <a:cubicBezTo>
                      <a:pt x="2542" y="2218"/>
                      <a:pt x="2937" y="1865"/>
                      <a:pt x="2924" y="1537"/>
                    </a:cubicBezTo>
                    <a:cubicBezTo>
                      <a:pt x="2912" y="1221"/>
                      <a:pt x="2836" y="1090"/>
                      <a:pt x="2485" y="978"/>
                    </a:cubicBezTo>
                    <a:cubicBezTo>
                      <a:pt x="2413" y="954"/>
                      <a:pt x="2348" y="911"/>
                      <a:pt x="2236" y="855"/>
                    </a:cubicBezTo>
                    <a:cubicBezTo>
                      <a:pt x="2420" y="766"/>
                      <a:pt x="2552" y="735"/>
                      <a:pt x="2637" y="655"/>
                    </a:cubicBezTo>
                    <a:cubicBezTo>
                      <a:pt x="2823" y="484"/>
                      <a:pt x="2708" y="199"/>
                      <a:pt x="2433" y="112"/>
                    </a:cubicBezTo>
                    <a:cubicBezTo>
                      <a:pt x="2183" y="33"/>
                      <a:pt x="1932" y="0"/>
                      <a:pt x="16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" name="Google Shape;1026;p8"/>
              <p:cNvSpPr/>
              <p:nvPr/>
            </p:nvSpPr>
            <p:spPr>
              <a:xfrm>
                <a:off x="-1220611" y="1769976"/>
                <a:ext cx="127211" cy="192068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2760" extrusionOk="0">
                    <a:moveTo>
                      <a:pt x="769" y="1"/>
                    </a:moveTo>
                    <a:cubicBezTo>
                      <a:pt x="724" y="1"/>
                      <a:pt x="678" y="4"/>
                      <a:pt x="632" y="10"/>
                    </a:cubicBezTo>
                    <a:cubicBezTo>
                      <a:pt x="162" y="77"/>
                      <a:pt x="45" y="638"/>
                      <a:pt x="220" y="954"/>
                    </a:cubicBezTo>
                    <a:cubicBezTo>
                      <a:pt x="339" y="1168"/>
                      <a:pt x="486" y="1367"/>
                      <a:pt x="653" y="1623"/>
                    </a:cubicBezTo>
                    <a:cubicBezTo>
                      <a:pt x="562" y="1629"/>
                      <a:pt x="486" y="1623"/>
                      <a:pt x="413" y="1638"/>
                    </a:cubicBezTo>
                    <a:cubicBezTo>
                      <a:pt x="298" y="1662"/>
                      <a:pt x="127" y="1662"/>
                      <a:pt x="84" y="1735"/>
                    </a:cubicBezTo>
                    <a:cubicBezTo>
                      <a:pt x="25" y="1837"/>
                      <a:pt x="1" y="2062"/>
                      <a:pt x="66" y="2119"/>
                    </a:cubicBezTo>
                    <a:cubicBezTo>
                      <a:pt x="328" y="2357"/>
                      <a:pt x="627" y="2552"/>
                      <a:pt x="917" y="2757"/>
                    </a:cubicBezTo>
                    <a:cubicBezTo>
                      <a:pt x="919" y="2759"/>
                      <a:pt x="923" y="2760"/>
                      <a:pt x="928" y="2760"/>
                    </a:cubicBezTo>
                    <a:cubicBezTo>
                      <a:pt x="956" y="2760"/>
                      <a:pt x="1014" y="2732"/>
                      <a:pt x="1021" y="2710"/>
                    </a:cubicBezTo>
                    <a:cubicBezTo>
                      <a:pt x="1039" y="2660"/>
                      <a:pt x="1047" y="2589"/>
                      <a:pt x="1021" y="2547"/>
                    </a:cubicBezTo>
                    <a:cubicBezTo>
                      <a:pt x="889" y="2322"/>
                      <a:pt x="746" y="2103"/>
                      <a:pt x="588" y="1854"/>
                    </a:cubicBezTo>
                    <a:cubicBezTo>
                      <a:pt x="611" y="1803"/>
                      <a:pt x="638" y="1783"/>
                      <a:pt x="666" y="1783"/>
                    </a:cubicBezTo>
                    <a:cubicBezTo>
                      <a:pt x="712" y="1783"/>
                      <a:pt x="760" y="1837"/>
                      <a:pt x="800" y="1898"/>
                    </a:cubicBezTo>
                    <a:cubicBezTo>
                      <a:pt x="948" y="2127"/>
                      <a:pt x="1084" y="2363"/>
                      <a:pt x="1272" y="2675"/>
                    </a:cubicBezTo>
                    <a:cubicBezTo>
                      <a:pt x="1314" y="2547"/>
                      <a:pt x="1372" y="2463"/>
                      <a:pt x="1359" y="2394"/>
                    </a:cubicBezTo>
                    <a:cubicBezTo>
                      <a:pt x="1249" y="1878"/>
                      <a:pt x="1127" y="1365"/>
                      <a:pt x="1010" y="852"/>
                    </a:cubicBezTo>
                    <a:cubicBezTo>
                      <a:pt x="998" y="798"/>
                      <a:pt x="1002" y="739"/>
                      <a:pt x="1000" y="683"/>
                    </a:cubicBezTo>
                    <a:lnTo>
                      <a:pt x="1097" y="670"/>
                    </a:lnTo>
                    <a:lnTo>
                      <a:pt x="1535" y="2478"/>
                    </a:lnTo>
                    <a:cubicBezTo>
                      <a:pt x="1583" y="2492"/>
                      <a:pt x="1625" y="2502"/>
                      <a:pt x="1660" y="2502"/>
                    </a:cubicBezTo>
                    <a:cubicBezTo>
                      <a:pt x="1728" y="2502"/>
                      <a:pt x="1766" y="2463"/>
                      <a:pt x="1757" y="2344"/>
                    </a:cubicBezTo>
                    <a:cubicBezTo>
                      <a:pt x="1734" y="2075"/>
                      <a:pt x="1641" y="1777"/>
                      <a:pt x="1721" y="1540"/>
                    </a:cubicBezTo>
                    <a:cubicBezTo>
                      <a:pt x="1827" y="1224"/>
                      <a:pt x="1723" y="960"/>
                      <a:pt x="1667" y="683"/>
                    </a:cubicBezTo>
                    <a:cubicBezTo>
                      <a:pt x="1584" y="266"/>
                      <a:pt x="1190" y="1"/>
                      <a:pt x="7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" name="Google Shape;1027;p8"/>
              <p:cNvSpPr/>
              <p:nvPr/>
            </p:nvSpPr>
            <p:spPr>
              <a:xfrm>
                <a:off x="-1195628" y="1953968"/>
                <a:ext cx="194365" cy="194365"/>
              </a:xfrm>
              <a:custGeom>
                <a:avLst/>
                <a:gdLst/>
                <a:ahLst/>
                <a:cxnLst/>
                <a:rect l="l" t="t" r="r" b="b"/>
                <a:pathLst>
                  <a:path w="2793" h="2793" extrusionOk="0">
                    <a:moveTo>
                      <a:pt x="1715" y="383"/>
                    </a:moveTo>
                    <a:cubicBezTo>
                      <a:pt x="1820" y="383"/>
                      <a:pt x="1945" y="434"/>
                      <a:pt x="2035" y="492"/>
                    </a:cubicBezTo>
                    <a:cubicBezTo>
                      <a:pt x="2399" y="724"/>
                      <a:pt x="2680" y="1447"/>
                      <a:pt x="2367" y="1897"/>
                    </a:cubicBezTo>
                    <a:cubicBezTo>
                      <a:pt x="2148" y="2213"/>
                      <a:pt x="1821" y="2411"/>
                      <a:pt x="1427" y="2411"/>
                    </a:cubicBezTo>
                    <a:cubicBezTo>
                      <a:pt x="1318" y="2411"/>
                      <a:pt x="1203" y="2395"/>
                      <a:pt x="1084" y="2363"/>
                    </a:cubicBezTo>
                    <a:cubicBezTo>
                      <a:pt x="612" y="2237"/>
                      <a:pt x="413" y="1949"/>
                      <a:pt x="424" y="1363"/>
                    </a:cubicBezTo>
                    <a:cubicBezTo>
                      <a:pt x="398" y="1118"/>
                      <a:pt x="457" y="832"/>
                      <a:pt x="723" y="696"/>
                    </a:cubicBezTo>
                    <a:cubicBezTo>
                      <a:pt x="1013" y="551"/>
                      <a:pt x="1338" y="464"/>
                      <a:pt x="1656" y="390"/>
                    </a:cubicBezTo>
                    <a:cubicBezTo>
                      <a:pt x="1674" y="385"/>
                      <a:pt x="1694" y="383"/>
                      <a:pt x="1715" y="383"/>
                    </a:cubicBezTo>
                    <a:close/>
                    <a:moveTo>
                      <a:pt x="1724" y="1"/>
                    </a:moveTo>
                    <a:cubicBezTo>
                      <a:pt x="1683" y="1"/>
                      <a:pt x="1640" y="4"/>
                      <a:pt x="1596" y="9"/>
                    </a:cubicBezTo>
                    <a:cubicBezTo>
                      <a:pt x="1561" y="7"/>
                      <a:pt x="1525" y="6"/>
                      <a:pt x="1491" y="6"/>
                    </a:cubicBezTo>
                    <a:cubicBezTo>
                      <a:pt x="598" y="6"/>
                      <a:pt x="57" y="682"/>
                      <a:pt x="28" y="1317"/>
                    </a:cubicBezTo>
                    <a:cubicBezTo>
                      <a:pt x="0" y="1936"/>
                      <a:pt x="452" y="2779"/>
                      <a:pt x="1407" y="2792"/>
                    </a:cubicBezTo>
                    <a:cubicBezTo>
                      <a:pt x="1416" y="2792"/>
                      <a:pt x="1425" y="2792"/>
                      <a:pt x="1433" y="2792"/>
                    </a:cubicBezTo>
                    <a:cubicBezTo>
                      <a:pt x="2308" y="2792"/>
                      <a:pt x="2669" y="2244"/>
                      <a:pt x="2754" y="1523"/>
                    </a:cubicBezTo>
                    <a:cubicBezTo>
                      <a:pt x="2793" y="1194"/>
                      <a:pt x="2576" y="824"/>
                      <a:pt x="2440" y="488"/>
                    </a:cubicBezTo>
                    <a:cubicBezTo>
                      <a:pt x="2303" y="154"/>
                      <a:pt x="2045" y="1"/>
                      <a:pt x="17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" name="Google Shape;1028;p8"/>
              <p:cNvSpPr/>
              <p:nvPr/>
            </p:nvSpPr>
            <p:spPr>
              <a:xfrm>
                <a:off x="-1088808" y="1879926"/>
                <a:ext cx="26653" cy="65484"/>
              </a:xfrm>
              <a:custGeom>
                <a:avLst/>
                <a:gdLst/>
                <a:ahLst/>
                <a:cxnLst/>
                <a:rect l="l" t="t" r="r" b="b"/>
                <a:pathLst>
                  <a:path w="383" h="941" extrusionOk="0">
                    <a:moveTo>
                      <a:pt x="123" y="1"/>
                    </a:moveTo>
                    <a:cubicBezTo>
                      <a:pt x="78" y="1"/>
                      <a:pt x="0" y="64"/>
                      <a:pt x="0" y="99"/>
                    </a:cubicBezTo>
                    <a:cubicBezTo>
                      <a:pt x="6" y="370"/>
                      <a:pt x="26" y="642"/>
                      <a:pt x="45" y="941"/>
                    </a:cubicBezTo>
                    <a:cubicBezTo>
                      <a:pt x="255" y="760"/>
                      <a:pt x="383" y="250"/>
                      <a:pt x="277" y="80"/>
                    </a:cubicBezTo>
                    <a:cubicBezTo>
                      <a:pt x="240" y="32"/>
                      <a:pt x="182" y="2"/>
                      <a:pt x="1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29" name="Google Shape;1029;p8"/>
            <p:cNvSpPr/>
            <p:nvPr/>
          </p:nvSpPr>
          <p:spPr>
            <a:xfrm>
              <a:off x="-1168001" y="1980621"/>
              <a:ext cx="158874" cy="141129"/>
            </a:xfrm>
            <a:custGeom>
              <a:avLst/>
              <a:gdLst/>
              <a:ahLst/>
              <a:cxnLst/>
              <a:rect l="l" t="t" r="r" b="b"/>
              <a:pathLst>
                <a:path w="2283" h="2028" extrusionOk="0">
                  <a:moveTo>
                    <a:pt x="1114" y="397"/>
                  </a:moveTo>
                  <a:cubicBezTo>
                    <a:pt x="1476" y="397"/>
                    <a:pt x="1731" y="672"/>
                    <a:pt x="1740" y="1073"/>
                  </a:cubicBezTo>
                  <a:cubicBezTo>
                    <a:pt x="1749" y="1460"/>
                    <a:pt x="1521" y="1692"/>
                    <a:pt x="1125" y="1696"/>
                  </a:cubicBezTo>
                  <a:cubicBezTo>
                    <a:pt x="1124" y="1696"/>
                    <a:pt x="1122" y="1696"/>
                    <a:pt x="1121" y="1696"/>
                  </a:cubicBezTo>
                  <a:cubicBezTo>
                    <a:pt x="742" y="1696"/>
                    <a:pt x="491" y="1432"/>
                    <a:pt x="484" y="1021"/>
                  </a:cubicBezTo>
                  <a:lnTo>
                    <a:pt x="486" y="1021"/>
                  </a:lnTo>
                  <a:cubicBezTo>
                    <a:pt x="477" y="583"/>
                    <a:pt x="653" y="402"/>
                    <a:pt x="1099" y="397"/>
                  </a:cubicBezTo>
                  <a:cubicBezTo>
                    <a:pt x="1104" y="397"/>
                    <a:pt x="1109" y="397"/>
                    <a:pt x="1114" y="397"/>
                  </a:cubicBezTo>
                  <a:close/>
                  <a:moveTo>
                    <a:pt x="1318" y="0"/>
                  </a:moveTo>
                  <a:cubicBezTo>
                    <a:pt x="1297" y="0"/>
                    <a:pt x="1277" y="2"/>
                    <a:pt x="1259" y="7"/>
                  </a:cubicBezTo>
                  <a:cubicBezTo>
                    <a:pt x="941" y="81"/>
                    <a:pt x="616" y="168"/>
                    <a:pt x="326" y="313"/>
                  </a:cubicBezTo>
                  <a:cubicBezTo>
                    <a:pt x="60" y="449"/>
                    <a:pt x="1" y="735"/>
                    <a:pt x="27" y="980"/>
                  </a:cubicBezTo>
                  <a:cubicBezTo>
                    <a:pt x="16" y="1566"/>
                    <a:pt x="215" y="1854"/>
                    <a:pt x="687" y="1980"/>
                  </a:cubicBezTo>
                  <a:cubicBezTo>
                    <a:pt x="806" y="2012"/>
                    <a:pt x="921" y="2028"/>
                    <a:pt x="1030" y="2028"/>
                  </a:cubicBezTo>
                  <a:cubicBezTo>
                    <a:pt x="1424" y="2028"/>
                    <a:pt x="1751" y="1830"/>
                    <a:pt x="1970" y="1514"/>
                  </a:cubicBezTo>
                  <a:cubicBezTo>
                    <a:pt x="2283" y="1064"/>
                    <a:pt x="2002" y="341"/>
                    <a:pt x="1638" y="109"/>
                  </a:cubicBezTo>
                  <a:cubicBezTo>
                    <a:pt x="1548" y="51"/>
                    <a:pt x="1423" y="0"/>
                    <a:pt x="13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8"/>
            <p:cNvSpPr/>
            <p:nvPr/>
          </p:nvSpPr>
          <p:spPr>
            <a:xfrm>
              <a:off x="-1134876" y="2008039"/>
              <a:ext cx="88658" cy="90606"/>
            </a:xfrm>
            <a:custGeom>
              <a:avLst/>
              <a:gdLst/>
              <a:ahLst/>
              <a:cxnLst/>
              <a:rect l="l" t="t" r="r" b="b"/>
              <a:pathLst>
                <a:path w="1274" h="1302" extrusionOk="0">
                  <a:moveTo>
                    <a:pt x="634" y="1"/>
                  </a:moveTo>
                  <a:cubicBezTo>
                    <a:pt x="630" y="1"/>
                    <a:pt x="627" y="1"/>
                    <a:pt x="623" y="1"/>
                  </a:cubicBezTo>
                  <a:cubicBezTo>
                    <a:pt x="177" y="8"/>
                    <a:pt x="1" y="187"/>
                    <a:pt x="8" y="629"/>
                  </a:cubicBezTo>
                  <a:cubicBezTo>
                    <a:pt x="15" y="1037"/>
                    <a:pt x="265" y="1302"/>
                    <a:pt x="641" y="1302"/>
                  </a:cubicBezTo>
                  <a:cubicBezTo>
                    <a:pt x="644" y="1302"/>
                    <a:pt x="646" y="1302"/>
                    <a:pt x="649" y="1302"/>
                  </a:cubicBezTo>
                  <a:cubicBezTo>
                    <a:pt x="1045" y="1298"/>
                    <a:pt x="1273" y="1067"/>
                    <a:pt x="1264" y="681"/>
                  </a:cubicBezTo>
                  <a:cubicBezTo>
                    <a:pt x="1255" y="276"/>
                    <a:pt x="998" y="1"/>
                    <a:pt x="6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1" name="Google Shape;1031;p8"/>
          <p:cNvSpPr txBox="1">
            <a:spLocks noGrp="1"/>
          </p:cNvSpPr>
          <p:nvPr>
            <p:ph type="title"/>
          </p:nvPr>
        </p:nvSpPr>
        <p:spPr>
          <a:xfrm>
            <a:off x="1620150" y="1288100"/>
            <a:ext cx="5903700" cy="24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7" name="Google Shape;1247;p11"/>
          <p:cNvPicPr preferRelativeResize="0"/>
          <p:nvPr/>
        </p:nvPicPr>
        <p:blipFill rotWithShape="1">
          <a:blip r:embed="rId2">
            <a:alphaModFix amt="19000"/>
          </a:blip>
          <a:srcRect t="69" b="79"/>
          <a:stretch/>
        </p:blipFill>
        <p:spPr>
          <a:xfrm>
            <a:off x="-1" y="-1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48" name="Google Shape;1248;p11"/>
          <p:cNvSpPr txBox="1">
            <a:spLocks noGrp="1"/>
          </p:cNvSpPr>
          <p:nvPr>
            <p:ph type="title" hasCustomPrompt="1"/>
          </p:nvPr>
        </p:nvSpPr>
        <p:spPr>
          <a:xfrm>
            <a:off x="3074713" y="1342875"/>
            <a:ext cx="5100900" cy="175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1000" b="1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249" name="Google Shape;1249;p11"/>
          <p:cNvSpPr txBox="1">
            <a:spLocks noGrp="1"/>
          </p:cNvSpPr>
          <p:nvPr>
            <p:ph type="subTitle" idx="1"/>
          </p:nvPr>
        </p:nvSpPr>
        <p:spPr>
          <a:xfrm>
            <a:off x="3074713" y="3097825"/>
            <a:ext cx="5100900" cy="40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1250" name="Google Shape;1250;p11"/>
          <p:cNvGrpSpPr/>
          <p:nvPr/>
        </p:nvGrpSpPr>
        <p:grpSpPr>
          <a:xfrm flipH="1">
            <a:off x="8355549" y="4088978"/>
            <a:ext cx="1273679" cy="795998"/>
            <a:chOff x="5660792" y="3822389"/>
            <a:chExt cx="1353394" cy="845816"/>
          </a:xfrm>
        </p:grpSpPr>
        <p:sp>
          <p:nvSpPr>
            <p:cNvPr id="1251" name="Google Shape;1251;p11"/>
            <p:cNvSpPr/>
            <p:nvPr/>
          </p:nvSpPr>
          <p:spPr>
            <a:xfrm>
              <a:off x="5660792" y="3822389"/>
              <a:ext cx="1353394" cy="845816"/>
            </a:xfrm>
            <a:custGeom>
              <a:avLst/>
              <a:gdLst/>
              <a:ahLst/>
              <a:cxnLst/>
              <a:rect l="l" t="t" r="r" b="b"/>
              <a:pathLst>
                <a:path w="27829" h="17392" extrusionOk="0">
                  <a:moveTo>
                    <a:pt x="16246" y="1825"/>
                  </a:moveTo>
                  <a:cubicBezTo>
                    <a:pt x="16289" y="1825"/>
                    <a:pt x="16334" y="1826"/>
                    <a:pt x="16378" y="1828"/>
                  </a:cubicBezTo>
                  <a:cubicBezTo>
                    <a:pt x="17445" y="1880"/>
                    <a:pt x="17993" y="2662"/>
                    <a:pt x="18056" y="3716"/>
                  </a:cubicBezTo>
                  <a:cubicBezTo>
                    <a:pt x="19604" y="3755"/>
                    <a:pt x="20299" y="4474"/>
                    <a:pt x="20175" y="5858"/>
                  </a:cubicBezTo>
                  <a:cubicBezTo>
                    <a:pt x="20186" y="5869"/>
                    <a:pt x="20193" y="5886"/>
                    <a:pt x="20204" y="5890"/>
                  </a:cubicBezTo>
                  <a:cubicBezTo>
                    <a:pt x="20303" y="5910"/>
                    <a:pt x="20401" y="5933"/>
                    <a:pt x="20500" y="5947"/>
                  </a:cubicBezTo>
                  <a:cubicBezTo>
                    <a:pt x="21001" y="6016"/>
                    <a:pt x="21349" y="6393"/>
                    <a:pt x="21360" y="6891"/>
                  </a:cubicBezTo>
                  <a:cubicBezTo>
                    <a:pt x="21364" y="7098"/>
                    <a:pt x="21353" y="7302"/>
                    <a:pt x="21347" y="7508"/>
                  </a:cubicBezTo>
                  <a:cubicBezTo>
                    <a:pt x="21339" y="7845"/>
                    <a:pt x="21352" y="7974"/>
                    <a:pt x="21492" y="7974"/>
                  </a:cubicBezTo>
                  <a:cubicBezTo>
                    <a:pt x="21569" y="7974"/>
                    <a:pt x="21684" y="7935"/>
                    <a:pt x="21854" y="7871"/>
                  </a:cubicBezTo>
                  <a:cubicBezTo>
                    <a:pt x="22137" y="7765"/>
                    <a:pt x="22431" y="7687"/>
                    <a:pt x="22714" y="7687"/>
                  </a:cubicBezTo>
                  <a:cubicBezTo>
                    <a:pt x="23002" y="7687"/>
                    <a:pt x="23278" y="7767"/>
                    <a:pt x="23519" y="7980"/>
                  </a:cubicBezTo>
                  <a:cubicBezTo>
                    <a:pt x="23753" y="8186"/>
                    <a:pt x="23945" y="8251"/>
                    <a:pt x="24201" y="8251"/>
                  </a:cubicBezTo>
                  <a:cubicBezTo>
                    <a:pt x="24222" y="8251"/>
                    <a:pt x="24244" y="8251"/>
                    <a:pt x="24266" y="8250"/>
                  </a:cubicBezTo>
                  <a:cubicBezTo>
                    <a:pt x="24300" y="8248"/>
                    <a:pt x="24334" y="8248"/>
                    <a:pt x="24368" y="8248"/>
                  </a:cubicBezTo>
                  <a:cubicBezTo>
                    <a:pt x="24496" y="8248"/>
                    <a:pt x="24626" y="8257"/>
                    <a:pt x="24747" y="8287"/>
                  </a:cubicBezTo>
                  <a:cubicBezTo>
                    <a:pt x="25214" y="8400"/>
                    <a:pt x="25706" y="8560"/>
                    <a:pt x="25797" y="9093"/>
                  </a:cubicBezTo>
                  <a:cubicBezTo>
                    <a:pt x="25881" y="9586"/>
                    <a:pt x="25916" y="10032"/>
                    <a:pt x="26225" y="10494"/>
                  </a:cubicBezTo>
                  <a:cubicBezTo>
                    <a:pt x="26619" y="11085"/>
                    <a:pt x="26132" y="12092"/>
                    <a:pt x="25452" y="12464"/>
                  </a:cubicBezTo>
                  <a:cubicBezTo>
                    <a:pt x="25333" y="12529"/>
                    <a:pt x="25180" y="12730"/>
                    <a:pt x="25205" y="12834"/>
                  </a:cubicBezTo>
                  <a:cubicBezTo>
                    <a:pt x="25398" y="13724"/>
                    <a:pt x="25030" y="14428"/>
                    <a:pt x="24515" y="15093"/>
                  </a:cubicBezTo>
                  <a:cubicBezTo>
                    <a:pt x="24469" y="15154"/>
                    <a:pt x="24389" y="15218"/>
                    <a:pt x="24315" y="15229"/>
                  </a:cubicBezTo>
                  <a:cubicBezTo>
                    <a:pt x="23428" y="15366"/>
                    <a:pt x="22538" y="15491"/>
                    <a:pt x="21650" y="15626"/>
                  </a:cubicBezTo>
                  <a:cubicBezTo>
                    <a:pt x="21037" y="15719"/>
                    <a:pt x="20425" y="15822"/>
                    <a:pt x="19818" y="15918"/>
                  </a:cubicBezTo>
                  <a:cubicBezTo>
                    <a:pt x="19801" y="15573"/>
                    <a:pt x="19991" y="15437"/>
                    <a:pt x="20299" y="15344"/>
                  </a:cubicBezTo>
                  <a:cubicBezTo>
                    <a:pt x="21334" y="15030"/>
                    <a:pt x="22360" y="14686"/>
                    <a:pt x="23387" y="14348"/>
                  </a:cubicBezTo>
                  <a:cubicBezTo>
                    <a:pt x="23519" y="14305"/>
                    <a:pt x="23642" y="14238"/>
                    <a:pt x="23768" y="14183"/>
                  </a:cubicBezTo>
                  <a:cubicBezTo>
                    <a:pt x="23755" y="14149"/>
                    <a:pt x="23740" y="14118"/>
                    <a:pt x="23725" y="14084"/>
                  </a:cubicBezTo>
                  <a:lnTo>
                    <a:pt x="20033" y="15184"/>
                  </a:lnTo>
                  <a:cubicBezTo>
                    <a:pt x="20048" y="14651"/>
                    <a:pt x="20098" y="14248"/>
                    <a:pt x="20691" y="14004"/>
                  </a:cubicBezTo>
                  <a:cubicBezTo>
                    <a:pt x="22142" y="13410"/>
                    <a:pt x="23556" y="12724"/>
                    <a:pt x="24985" y="12074"/>
                  </a:cubicBezTo>
                  <a:cubicBezTo>
                    <a:pt x="24909" y="12029"/>
                    <a:pt x="24828" y="12006"/>
                    <a:pt x="24752" y="12006"/>
                  </a:cubicBezTo>
                  <a:cubicBezTo>
                    <a:pt x="24703" y="12006"/>
                    <a:pt x="24656" y="12016"/>
                    <a:pt x="24614" y="12035"/>
                  </a:cubicBezTo>
                  <a:cubicBezTo>
                    <a:pt x="23213" y="12665"/>
                    <a:pt x="21815" y="13304"/>
                    <a:pt x="20414" y="13934"/>
                  </a:cubicBezTo>
                  <a:cubicBezTo>
                    <a:pt x="20331" y="13973"/>
                    <a:pt x="20225" y="13967"/>
                    <a:pt x="20141" y="13980"/>
                  </a:cubicBezTo>
                  <a:cubicBezTo>
                    <a:pt x="19922" y="13577"/>
                    <a:pt x="19868" y="13246"/>
                    <a:pt x="20381" y="13079"/>
                  </a:cubicBezTo>
                  <a:cubicBezTo>
                    <a:pt x="20448" y="13057"/>
                    <a:pt x="20500" y="12992"/>
                    <a:pt x="20559" y="12951"/>
                  </a:cubicBezTo>
                  <a:cubicBezTo>
                    <a:pt x="21553" y="12274"/>
                    <a:pt x="22549" y="11602"/>
                    <a:pt x="23540" y="10920"/>
                  </a:cubicBezTo>
                  <a:cubicBezTo>
                    <a:pt x="23631" y="10857"/>
                    <a:pt x="23685" y="10736"/>
                    <a:pt x="23755" y="10643"/>
                  </a:cubicBezTo>
                  <a:lnTo>
                    <a:pt x="23651" y="10543"/>
                  </a:lnTo>
                  <a:cubicBezTo>
                    <a:pt x="23527" y="10626"/>
                    <a:pt x="23398" y="10708"/>
                    <a:pt x="23274" y="10793"/>
                  </a:cubicBezTo>
                  <a:cubicBezTo>
                    <a:pt x="22287" y="11477"/>
                    <a:pt x="21310" y="12178"/>
                    <a:pt x="20312" y="12843"/>
                  </a:cubicBezTo>
                  <a:lnTo>
                    <a:pt x="20310" y="12843"/>
                  </a:lnTo>
                  <a:cubicBezTo>
                    <a:pt x="20101" y="12983"/>
                    <a:pt x="19977" y="13059"/>
                    <a:pt x="19872" y="13059"/>
                  </a:cubicBezTo>
                  <a:cubicBezTo>
                    <a:pt x="19728" y="13059"/>
                    <a:pt x="19624" y="12914"/>
                    <a:pt x="19389" y="12590"/>
                  </a:cubicBezTo>
                  <a:cubicBezTo>
                    <a:pt x="20516" y="11726"/>
                    <a:pt x="21622" y="10884"/>
                    <a:pt x="22718" y="10032"/>
                  </a:cubicBezTo>
                  <a:cubicBezTo>
                    <a:pt x="22809" y="9963"/>
                    <a:pt x="22845" y="9823"/>
                    <a:pt x="22904" y="9718"/>
                  </a:cubicBezTo>
                  <a:lnTo>
                    <a:pt x="22785" y="9645"/>
                  </a:lnTo>
                  <a:lnTo>
                    <a:pt x="19255" y="12460"/>
                  </a:lnTo>
                  <a:lnTo>
                    <a:pt x="18636" y="11971"/>
                  </a:lnTo>
                  <a:cubicBezTo>
                    <a:pt x="19138" y="11511"/>
                    <a:pt x="19589" y="11067"/>
                    <a:pt x="20071" y="10662"/>
                  </a:cubicBezTo>
                  <a:cubicBezTo>
                    <a:pt x="20500" y="10297"/>
                    <a:pt x="20972" y="9983"/>
                    <a:pt x="21408" y="9625"/>
                  </a:cubicBezTo>
                  <a:cubicBezTo>
                    <a:pt x="21477" y="9567"/>
                    <a:pt x="21457" y="9398"/>
                    <a:pt x="21498" y="9166"/>
                  </a:cubicBezTo>
                  <a:lnTo>
                    <a:pt x="21498" y="9166"/>
                  </a:lnTo>
                  <a:cubicBezTo>
                    <a:pt x="20598" y="9955"/>
                    <a:pt x="19805" y="10649"/>
                    <a:pt x="19015" y="11347"/>
                  </a:cubicBezTo>
                  <a:cubicBezTo>
                    <a:pt x="18651" y="11671"/>
                    <a:pt x="18490" y="11791"/>
                    <a:pt x="18214" y="11791"/>
                  </a:cubicBezTo>
                  <a:cubicBezTo>
                    <a:pt x="18080" y="11791"/>
                    <a:pt x="17918" y="11763"/>
                    <a:pt x="17692" y="11715"/>
                  </a:cubicBezTo>
                  <a:cubicBezTo>
                    <a:pt x="18710" y="10582"/>
                    <a:pt x="19701" y="9480"/>
                    <a:pt x="20691" y="8378"/>
                  </a:cubicBezTo>
                  <a:lnTo>
                    <a:pt x="20691" y="8378"/>
                  </a:lnTo>
                  <a:cubicBezTo>
                    <a:pt x="19431" y="9140"/>
                    <a:pt x="18703" y="10429"/>
                    <a:pt x="17594" y="11533"/>
                  </a:cubicBezTo>
                  <a:cubicBezTo>
                    <a:pt x="17599" y="11057"/>
                    <a:pt x="17482" y="10650"/>
                    <a:pt x="17629" y="10396"/>
                  </a:cubicBezTo>
                  <a:cubicBezTo>
                    <a:pt x="18285" y="9240"/>
                    <a:pt x="19017" y="8127"/>
                    <a:pt x="19721" y="6999"/>
                  </a:cubicBezTo>
                  <a:cubicBezTo>
                    <a:pt x="19801" y="6873"/>
                    <a:pt x="19885" y="6746"/>
                    <a:pt x="19966" y="6620"/>
                  </a:cubicBezTo>
                  <a:lnTo>
                    <a:pt x="19816" y="6509"/>
                  </a:lnTo>
                  <a:cubicBezTo>
                    <a:pt x="19556" y="6891"/>
                    <a:pt x="19298" y="7274"/>
                    <a:pt x="19039" y="7659"/>
                  </a:cubicBezTo>
                  <a:cubicBezTo>
                    <a:pt x="18746" y="8095"/>
                    <a:pt x="18445" y="8532"/>
                    <a:pt x="18166" y="8974"/>
                  </a:cubicBezTo>
                  <a:cubicBezTo>
                    <a:pt x="17887" y="9415"/>
                    <a:pt x="17629" y="9872"/>
                    <a:pt x="17296" y="10429"/>
                  </a:cubicBezTo>
                  <a:cubicBezTo>
                    <a:pt x="17157" y="10097"/>
                    <a:pt x="16915" y="9797"/>
                    <a:pt x="16988" y="9641"/>
                  </a:cubicBezTo>
                  <a:cubicBezTo>
                    <a:pt x="17508" y="8499"/>
                    <a:pt x="18095" y="7386"/>
                    <a:pt x="18651" y="6258"/>
                  </a:cubicBezTo>
                  <a:cubicBezTo>
                    <a:pt x="18703" y="6154"/>
                    <a:pt x="18683" y="6011"/>
                    <a:pt x="18697" y="5886"/>
                  </a:cubicBezTo>
                  <a:lnTo>
                    <a:pt x="18575" y="5877"/>
                  </a:lnTo>
                  <a:lnTo>
                    <a:pt x="16692" y="9597"/>
                  </a:lnTo>
                  <a:cubicBezTo>
                    <a:pt x="16534" y="9247"/>
                    <a:pt x="16051" y="9223"/>
                    <a:pt x="16237" y="8755"/>
                  </a:cubicBezTo>
                  <a:cubicBezTo>
                    <a:pt x="16696" y="7601"/>
                    <a:pt x="17133" y="6438"/>
                    <a:pt x="17571" y="5277"/>
                  </a:cubicBezTo>
                  <a:cubicBezTo>
                    <a:pt x="17607" y="5184"/>
                    <a:pt x="17577" y="5067"/>
                    <a:pt x="17579" y="4963"/>
                  </a:cubicBezTo>
                  <a:lnTo>
                    <a:pt x="17452" y="4937"/>
                  </a:lnTo>
                  <a:lnTo>
                    <a:pt x="15949" y="8855"/>
                  </a:lnTo>
                  <a:lnTo>
                    <a:pt x="15291" y="8593"/>
                  </a:lnTo>
                  <a:cubicBezTo>
                    <a:pt x="15522" y="7226"/>
                    <a:pt x="15758" y="5875"/>
                    <a:pt x="15970" y="4520"/>
                  </a:cubicBezTo>
                  <a:cubicBezTo>
                    <a:pt x="15988" y="4396"/>
                    <a:pt x="15862" y="4247"/>
                    <a:pt x="15793" y="4093"/>
                  </a:cubicBezTo>
                  <a:cubicBezTo>
                    <a:pt x="15559" y="5650"/>
                    <a:pt x="15336" y="7124"/>
                    <a:pt x="15111" y="8625"/>
                  </a:cubicBezTo>
                  <a:lnTo>
                    <a:pt x="14526" y="8489"/>
                  </a:lnTo>
                  <a:cubicBezTo>
                    <a:pt x="14557" y="7213"/>
                    <a:pt x="14678" y="5968"/>
                    <a:pt x="14619" y="4717"/>
                  </a:cubicBezTo>
                  <a:lnTo>
                    <a:pt x="14619" y="4717"/>
                  </a:lnTo>
                  <a:cubicBezTo>
                    <a:pt x="14526" y="4764"/>
                    <a:pt x="14496" y="4814"/>
                    <a:pt x="14492" y="4864"/>
                  </a:cubicBezTo>
                  <a:cubicBezTo>
                    <a:pt x="14420" y="5947"/>
                    <a:pt x="14331" y="7029"/>
                    <a:pt x="14290" y="8112"/>
                  </a:cubicBezTo>
                  <a:cubicBezTo>
                    <a:pt x="14276" y="8480"/>
                    <a:pt x="14131" y="8585"/>
                    <a:pt x="13862" y="8585"/>
                  </a:cubicBezTo>
                  <a:cubicBezTo>
                    <a:pt x="13806" y="8585"/>
                    <a:pt x="13745" y="8581"/>
                    <a:pt x="13679" y="8573"/>
                  </a:cubicBezTo>
                  <a:cubicBezTo>
                    <a:pt x="13381" y="7233"/>
                    <a:pt x="13090" y="5907"/>
                    <a:pt x="12787" y="4585"/>
                  </a:cubicBezTo>
                  <a:cubicBezTo>
                    <a:pt x="12772" y="4520"/>
                    <a:pt x="12655" y="4480"/>
                    <a:pt x="12584" y="4427"/>
                  </a:cubicBezTo>
                  <a:cubicBezTo>
                    <a:pt x="12560" y="4515"/>
                    <a:pt x="12499" y="4610"/>
                    <a:pt x="12517" y="4686"/>
                  </a:cubicBezTo>
                  <a:cubicBezTo>
                    <a:pt x="12803" y="5832"/>
                    <a:pt x="13108" y="6977"/>
                    <a:pt x="13391" y="8125"/>
                  </a:cubicBezTo>
                  <a:cubicBezTo>
                    <a:pt x="13528" y="8686"/>
                    <a:pt x="13511" y="8692"/>
                    <a:pt x="12881" y="8930"/>
                  </a:cubicBezTo>
                  <a:cubicBezTo>
                    <a:pt x="12673" y="8322"/>
                    <a:pt x="12467" y="7716"/>
                    <a:pt x="12255" y="7107"/>
                  </a:cubicBezTo>
                  <a:cubicBezTo>
                    <a:pt x="12043" y="6499"/>
                    <a:pt x="11824" y="5892"/>
                    <a:pt x="11609" y="5284"/>
                  </a:cubicBezTo>
                  <a:lnTo>
                    <a:pt x="11469" y="5310"/>
                  </a:lnTo>
                  <a:cubicBezTo>
                    <a:pt x="11479" y="5425"/>
                    <a:pt x="11465" y="5548"/>
                    <a:pt x="11503" y="5654"/>
                  </a:cubicBezTo>
                  <a:cubicBezTo>
                    <a:pt x="11843" y="6633"/>
                    <a:pt x="12203" y="7605"/>
                    <a:pt x="12534" y="8586"/>
                  </a:cubicBezTo>
                  <a:cubicBezTo>
                    <a:pt x="12716" y="9127"/>
                    <a:pt x="12651" y="9229"/>
                    <a:pt x="12075" y="9524"/>
                  </a:cubicBezTo>
                  <a:cubicBezTo>
                    <a:pt x="11623" y="8396"/>
                    <a:pt x="11177" y="7269"/>
                    <a:pt x="10717" y="6148"/>
                  </a:cubicBezTo>
                  <a:cubicBezTo>
                    <a:pt x="10676" y="6046"/>
                    <a:pt x="10540" y="5983"/>
                    <a:pt x="10447" y="5903"/>
                  </a:cubicBezTo>
                  <a:lnTo>
                    <a:pt x="10367" y="5996"/>
                  </a:lnTo>
                  <a:cubicBezTo>
                    <a:pt x="10497" y="6250"/>
                    <a:pt x="10648" y="6499"/>
                    <a:pt x="10756" y="6765"/>
                  </a:cubicBezTo>
                  <a:cubicBezTo>
                    <a:pt x="11105" y="7616"/>
                    <a:pt x="11408" y="8489"/>
                    <a:pt x="11794" y="9326"/>
                  </a:cubicBezTo>
                  <a:cubicBezTo>
                    <a:pt x="11999" y="9768"/>
                    <a:pt x="11863" y="10048"/>
                    <a:pt x="11581" y="10375"/>
                  </a:cubicBezTo>
                  <a:cubicBezTo>
                    <a:pt x="11090" y="9420"/>
                    <a:pt x="10579" y="8514"/>
                    <a:pt x="10156" y="7566"/>
                  </a:cubicBezTo>
                  <a:cubicBezTo>
                    <a:pt x="9953" y="7112"/>
                    <a:pt x="9821" y="6587"/>
                    <a:pt x="9817" y="6091"/>
                  </a:cubicBezTo>
                  <a:cubicBezTo>
                    <a:pt x="9808" y="5034"/>
                    <a:pt x="10473" y="4408"/>
                    <a:pt x="11462" y="4408"/>
                  </a:cubicBezTo>
                  <a:cubicBezTo>
                    <a:pt x="11513" y="4408"/>
                    <a:pt x="11565" y="4409"/>
                    <a:pt x="11618" y="4413"/>
                  </a:cubicBezTo>
                  <a:cubicBezTo>
                    <a:pt x="11619" y="4413"/>
                    <a:pt x="11621" y="4413"/>
                    <a:pt x="11623" y="4413"/>
                  </a:cubicBezTo>
                  <a:cubicBezTo>
                    <a:pt x="11696" y="4413"/>
                    <a:pt x="11830" y="4331"/>
                    <a:pt x="11839" y="4273"/>
                  </a:cubicBezTo>
                  <a:cubicBezTo>
                    <a:pt x="11973" y="3433"/>
                    <a:pt x="12690" y="3296"/>
                    <a:pt x="13312" y="3088"/>
                  </a:cubicBezTo>
                  <a:cubicBezTo>
                    <a:pt x="13330" y="3082"/>
                    <a:pt x="13348" y="3079"/>
                    <a:pt x="13367" y="3079"/>
                  </a:cubicBezTo>
                  <a:cubicBezTo>
                    <a:pt x="13519" y="3079"/>
                    <a:pt x="13730" y="3246"/>
                    <a:pt x="13900" y="3335"/>
                  </a:cubicBezTo>
                  <a:cubicBezTo>
                    <a:pt x="13980" y="3376"/>
                    <a:pt x="14035" y="3458"/>
                    <a:pt x="14167" y="3582"/>
                  </a:cubicBezTo>
                  <a:cubicBezTo>
                    <a:pt x="14458" y="2431"/>
                    <a:pt x="15217" y="1825"/>
                    <a:pt x="16246" y="1825"/>
                  </a:cubicBezTo>
                  <a:close/>
                  <a:moveTo>
                    <a:pt x="8454" y="6548"/>
                  </a:moveTo>
                  <a:cubicBezTo>
                    <a:pt x="8572" y="6548"/>
                    <a:pt x="8695" y="6580"/>
                    <a:pt x="8818" y="6637"/>
                  </a:cubicBezTo>
                  <a:cubicBezTo>
                    <a:pt x="9115" y="6774"/>
                    <a:pt x="9444" y="6979"/>
                    <a:pt x="9606" y="7246"/>
                  </a:cubicBezTo>
                  <a:cubicBezTo>
                    <a:pt x="10241" y="8289"/>
                    <a:pt x="10815" y="9368"/>
                    <a:pt x="11460" y="10520"/>
                  </a:cubicBezTo>
                  <a:cubicBezTo>
                    <a:pt x="11191" y="10493"/>
                    <a:pt x="10992" y="10435"/>
                    <a:pt x="10828" y="10435"/>
                  </a:cubicBezTo>
                  <a:cubicBezTo>
                    <a:pt x="10779" y="10435"/>
                    <a:pt x="10733" y="10441"/>
                    <a:pt x="10689" y="10453"/>
                  </a:cubicBezTo>
                  <a:cubicBezTo>
                    <a:pt x="10607" y="10478"/>
                    <a:pt x="10534" y="10489"/>
                    <a:pt x="10466" y="10489"/>
                  </a:cubicBezTo>
                  <a:cubicBezTo>
                    <a:pt x="10238" y="10489"/>
                    <a:pt x="10085" y="10356"/>
                    <a:pt x="9959" y="10145"/>
                  </a:cubicBezTo>
                  <a:cubicBezTo>
                    <a:pt x="9570" y="9491"/>
                    <a:pt x="9197" y="8828"/>
                    <a:pt x="8807" y="8177"/>
                  </a:cubicBezTo>
                  <a:cubicBezTo>
                    <a:pt x="8751" y="8088"/>
                    <a:pt x="8630" y="8040"/>
                    <a:pt x="8541" y="7971"/>
                  </a:cubicBezTo>
                  <a:cubicBezTo>
                    <a:pt x="8520" y="8004"/>
                    <a:pt x="8502" y="8038"/>
                    <a:pt x="8481" y="8073"/>
                  </a:cubicBezTo>
                  <a:cubicBezTo>
                    <a:pt x="8961" y="8904"/>
                    <a:pt x="9438" y="9732"/>
                    <a:pt x="9914" y="10559"/>
                  </a:cubicBezTo>
                  <a:cubicBezTo>
                    <a:pt x="9744" y="10700"/>
                    <a:pt x="9587" y="10768"/>
                    <a:pt x="9438" y="10768"/>
                  </a:cubicBezTo>
                  <a:cubicBezTo>
                    <a:pt x="9250" y="10768"/>
                    <a:pt x="9076" y="10660"/>
                    <a:pt x="8905" y="10455"/>
                  </a:cubicBezTo>
                  <a:cubicBezTo>
                    <a:pt x="8641" y="10141"/>
                    <a:pt x="8331" y="9866"/>
                    <a:pt x="8065" y="9554"/>
                  </a:cubicBezTo>
                  <a:cubicBezTo>
                    <a:pt x="7532" y="8928"/>
                    <a:pt x="7021" y="8287"/>
                    <a:pt x="6491" y="7657"/>
                  </a:cubicBezTo>
                  <a:cubicBezTo>
                    <a:pt x="6395" y="7542"/>
                    <a:pt x="6257" y="7460"/>
                    <a:pt x="6140" y="7361"/>
                  </a:cubicBezTo>
                  <a:lnTo>
                    <a:pt x="6079" y="7440"/>
                  </a:lnTo>
                  <a:lnTo>
                    <a:pt x="9059" y="11050"/>
                  </a:lnTo>
                  <a:cubicBezTo>
                    <a:pt x="8902" y="11055"/>
                    <a:pt x="8731" y="11098"/>
                    <a:pt x="8598" y="11098"/>
                  </a:cubicBezTo>
                  <a:cubicBezTo>
                    <a:pt x="8531" y="11098"/>
                    <a:pt x="8473" y="11087"/>
                    <a:pt x="8431" y="11055"/>
                  </a:cubicBezTo>
                  <a:cubicBezTo>
                    <a:pt x="7588" y="10424"/>
                    <a:pt x="6776" y="9749"/>
                    <a:pt x="5947" y="9095"/>
                  </a:cubicBezTo>
                  <a:cubicBezTo>
                    <a:pt x="5867" y="9034"/>
                    <a:pt x="5741" y="9028"/>
                    <a:pt x="5635" y="8997"/>
                  </a:cubicBezTo>
                  <a:lnTo>
                    <a:pt x="5635" y="8997"/>
                  </a:lnTo>
                  <a:cubicBezTo>
                    <a:pt x="5689" y="9103"/>
                    <a:pt x="5716" y="9240"/>
                    <a:pt x="5800" y="9307"/>
                  </a:cubicBezTo>
                  <a:cubicBezTo>
                    <a:pt x="6177" y="9610"/>
                    <a:pt x="6575" y="9887"/>
                    <a:pt x="6954" y="10186"/>
                  </a:cubicBezTo>
                  <a:cubicBezTo>
                    <a:pt x="7430" y="10563"/>
                    <a:pt x="7892" y="10953"/>
                    <a:pt x="8318" y="11301"/>
                  </a:cubicBezTo>
                  <a:lnTo>
                    <a:pt x="7809" y="11888"/>
                  </a:lnTo>
                  <a:lnTo>
                    <a:pt x="4375" y="10255"/>
                  </a:lnTo>
                  <a:lnTo>
                    <a:pt x="4250" y="10479"/>
                  </a:lnTo>
                  <a:cubicBezTo>
                    <a:pt x="5462" y="10879"/>
                    <a:pt x="6521" y="11544"/>
                    <a:pt x="7664" y="12098"/>
                  </a:cubicBezTo>
                  <a:cubicBezTo>
                    <a:pt x="7573" y="12312"/>
                    <a:pt x="7500" y="12482"/>
                    <a:pt x="7407" y="12702"/>
                  </a:cubicBezTo>
                  <a:lnTo>
                    <a:pt x="4001" y="11184"/>
                  </a:lnTo>
                  <a:cubicBezTo>
                    <a:pt x="3983" y="11228"/>
                    <a:pt x="3966" y="11271"/>
                    <a:pt x="3947" y="11314"/>
                  </a:cubicBezTo>
                  <a:cubicBezTo>
                    <a:pt x="4934" y="11780"/>
                    <a:pt x="5913" y="12265"/>
                    <a:pt x="6911" y="12702"/>
                  </a:cubicBezTo>
                  <a:cubicBezTo>
                    <a:pt x="7300" y="12873"/>
                    <a:pt x="7471" y="13044"/>
                    <a:pt x="7190" y="13438"/>
                  </a:cubicBezTo>
                  <a:lnTo>
                    <a:pt x="3966" y="12728"/>
                  </a:lnTo>
                  <a:cubicBezTo>
                    <a:pt x="3953" y="12782"/>
                    <a:pt x="3940" y="12834"/>
                    <a:pt x="3927" y="12888"/>
                  </a:cubicBezTo>
                  <a:cubicBezTo>
                    <a:pt x="4040" y="12928"/>
                    <a:pt x="4152" y="12979"/>
                    <a:pt x="4267" y="13006"/>
                  </a:cubicBezTo>
                  <a:cubicBezTo>
                    <a:pt x="5120" y="13211"/>
                    <a:pt x="5969" y="13447"/>
                    <a:pt x="6831" y="13601"/>
                  </a:cubicBezTo>
                  <a:cubicBezTo>
                    <a:pt x="7283" y="13681"/>
                    <a:pt x="7298" y="13882"/>
                    <a:pt x="7177" y="14279"/>
                  </a:cubicBezTo>
                  <a:cubicBezTo>
                    <a:pt x="6770" y="14214"/>
                    <a:pt x="6370" y="14146"/>
                    <a:pt x="5969" y="14090"/>
                  </a:cubicBezTo>
                  <a:cubicBezTo>
                    <a:pt x="5577" y="14036"/>
                    <a:pt x="5187" y="13995"/>
                    <a:pt x="4795" y="13949"/>
                  </a:cubicBezTo>
                  <a:lnTo>
                    <a:pt x="4774" y="14108"/>
                  </a:lnTo>
                  <a:lnTo>
                    <a:pt x="7313" y="14547"/>
                  </a:lnTo>
                  <a:lnTo>
                    <a:pt x="7552" y="15043"/>
                  </a:lnTo>
                  <a:lnTo>
                    <a:pt x="6114" y="15338"/>
                  </a:lnTo>
                  <a:lnTo>
                    <a:pt x="6144" y="15509"/>
                  </a:lnTo>
                  <a:lnTo>
                    <a:pt x="7783" y="15286"/>
                  </a:lnTo>
                  <a:cubicBezTo>
                    <a:pt x="7887" y="15454"/>
                    <a:pt x="7998" y="15636"/>
                    <a:pt x="8160" y="15898"/>
                  </a:cubicBezTo>
                  <a:cubicBezTo>
                    <a:pt x="7944" y="15918"/>
                    <a:pt x="7770" y="15963"/>
                    <a:pt x="7617" y="15963"/>
                  </a:cubicBezTo>
                  <a:cubicBezTo>
                    <a:pt x="7573" y="15963"/>
                    <a:pt x="7530" y="15959"/>
                    <a:pt x="7489" y="15950"/>
                  </a:cubicBezTo>
                  <a:cubicBezTo>
                    <a:pt x="6837" y="15803"/>
                    <a:pt x="6172" y="15671"/>
                    <a:pt x="5547" y="15437"/>
                  </a:cubicBezTo>
                  <a:cubicBezTo>
                    <a:pt x="4260" y="14954"/>
                    <a:pt x="3217" y="14155"/>
                    <a:pt x="2628" y="12863"/>
                  </a:cubicBezTo>
                  <a:cubicBezTo>
                    <a:pt x="2206" y="11934"/>
                    <a:pt x="2299" y="11449"/>
                    <a:pt x="3020" y="10749"/>
                  </a:cubicBezTo>
                  <a:cubicBezTo>
                    <a:pt x="3037" y="10734"/>
                    <a:pt x="3030" y="10693"/>
                    <a:pt x="3035" y="10645"/>
                  </a:cubicBezTo>
                  <a:cubicBezTo>
                    <a:pt x="2520" y="10258"/>
                    <a:pt x="2377" y="9732"/>
                    <a:pt x="2617" y="9140"/>
                  </a:cubicBezTo>
                  <a:cubicBezTo>
                    <a:pt x="3010" y="8168"/>
                    <a:pt x="3658" y="7693"/>
                    <a:pt x="4519" y="7693"/>
                  </a:cubicBezTo>
                  <a:cubicBezTo>
                    <a:pt x="4791" y="7693"/>
                    <a:pt x="5083" y="7740"/>
                    <a:pt x="5395" y="7833"/>
                  </a:cubicBezTo>
                  <a:cubicBezTo>
                    <a:pt x="5561" y="7031"/>
                    <a:pt x="6028" y="6622"/>
                    <a:pt x="6714" y="6622"/>
                  </a:cubicBezTo>
                  <a:cubicBezTo>
                    <a:pt x="7058" y="6622"/>
                    <a:pt x="7456" y="6725"/>
                    <a:pt x="7900" y="6932"/>
                  </a:cubicBezTo>
                  <a:cubicBezTo>
                    <a:pt x="8030" y="6661"/>
                    <a:pt x="8231" y="6548"/>
                    <a:pt x="8454" y="6548"/>
                  </a:cubicBezTo>
                  <a:close/>
                  <a:moveTo>
                    <a:pt x="12737" y="14506"/>
                  </a:moveTo>
                  <a:cubicBezTo>
                    <a:pt x="14774" y="14506"/>
                    <a:pt x="17306" y="15221"/>
                    <a:pt x="18095" y="16175"/>
                  </a:cubicBezTo>
                  <a:cubicBezTo>
                    <a:pt x="15950" y="15257"/>
                    <a:pt x="13757" y="14897"/>
                    <a:pt x="11454" y="14897"/>
                  </a:cubicBezTo>
                  <a:cubicBezTo>
                    <a:pt x="11174" y="14897"/>
                    <a:pt x="10892" y="14903"/>
                    <a:pt x="10609" y="14913"/>
                  </a:cubicBezTo>
                  <a:cubicBezTo>
                    <a:pt x="11124" y="14630"/>
                    <a:pt x="11888" y="14506"/>
                    <a:pt x="12737" y="14506"/>
                  </a:cubicBezTo>
                  <a:close/>
                  <a:moveTo>
                    <a:pt x="14545" y="8837"/>
                  </a:moveTo>
                  <a:cubicBezTo>
                    <a:pt x="16134" y="8837"/>
                    <a:pt x="17426" y="10228"/>
                    <a:pt x="17281" y="11808"/>
                  </a:cubicBezTo>
                  <a:cubicBezTo>
                    <a:pt x="17259" y="12057"/>
                    <a:pt x="17360" y="12085"/>
                    <a:pt x="17584" y="12100"/>
                  </a:cubicBezTo>
                  <a:cubicBezTo>
                    <a:pt x="17924" y="12120"/>
                    <a:pt x="18322" y="12122"/>
                    <a:pt x="18588" y="12295"/>
                  </a:cubicBezTo>
                  <a:cubicBezTo>
                    <a:pt x="20069" y="13261"/>
                    <a:pt x="20230" y="14861"/>
                    <a:pt x="19123" y="16347"/>
                  </a:cubicBezTo>
                  <a:cubicBezTo>
                    <a:pt x="19621" y="13982"/>
                    <a:pt x="18710" y="12362"/>
                    <a:pt x="16841" y="12185"/>
                  </a:cubicBezTo>
                  <a:cubicBezTo>
                    <a:pt x="16613" y="10481"/>
                    <a:pt x="16055" y="9913"/>
                    <a:pt x="14336" y="9651"/>
                  </a:cubicBezTo>
                  <a:cubicBezTo>
                    <a:pt x="14241" y="9636"/>
                    <a:pt x="14146" y="9629"/>
                    <a:pt x="14050" y="9629"/>
                  </a:cubicBezTo>
                  <a:cubicBezTo>
                    <a:pt x="13103" y="9629"/>
                    <a:pt x="12180" y="10326"/>
                    <a:pt x="11815" y="11225"/>
                  </a:cubicBezTo>
                  <a:cubicBezTo>
                    <a:pt x="11656" y="11238"/>
                    <a:pt x="11495" y="11239"/>
                    <a:pt x="11335" y="11239"/>
                  </a:cubicBezTo>
                  <a:cubicBezTo>
                    <a:pt x="11299" y="11239"/>
                    <a:pt x="11262" y="11239"/>
                    <a:pt x="11226" y="11239"/>
                  </a:cubicBezTo>
                  <a:cubicBezTo>
                    <a:pt x="10868" y="11239"/>
                    <a:pt x="10526" y="11245"/>
                    <a:pt x="10247" y="11382"/>
                  </a:cubicBezTo>
                  <a:cubicBezTo>
                    <a:pt x="9041" y="11977"/>
                    <a:pt x="8240" y="12969"/>
                    <a:pt x="7915" y="14300"/>
                  </a:cubicBezTo>
                  <a:cubicBezTo>
                    <a:pt x="7866" y="14500"/>
                    <a:pt x="7903" y="14722"/>
                    <a:pt x="7900" y="14959"/>
                  </a:cubicBezTo>
                  <a:cubicBezTo>
                    <a:pt x="7186" y="14341"/>
                    <a:pt x="7517" y="12966"/>
                    <a:pt x="7961" y="12232"/>
                  </a:cubicBezTo>
                  <a:cubicBezTo>
                    <a:pt x="8340" y="11605"/>
                    <a:pt x="8957" y="11249"/>
                    <a:pt x="9637" y="11026"/>
                  </a:cubicBezTo>
                  <a:cubicBezTo>
                    <a:pt x="10015" y="10901"/>
                    <a:pt x="10396" y="10750"/>
                    <a:pt x="10769" y="10750"/>
                  </a:cubicBezTo>
                  <a:cubicBezTo>
                    <a:pt x="11048" y="10750"/>
                    <a:pt x="11323" y="10835"/>
                    <a:pt x="11588" y="11078"/>
                  </a:cubicBezTo>
                  <a:cubicBezTo>
                    <a:pt x="11649" y="11007"/>
                    <a:pt x="11675" y="10989"/>
                    <a:pt x="11687" y="10964"/>
                  </a:cubicBezTo>
                  <a:cubicBezTo>
                    <a:pt x="11735" y="10858"/>
                    <a:pt x="11776" y="10749"/>
                    <a:pt x="11826" y="10641"/>
                  </a:cubicBezTo>
                  <a:cubicBezTo>
                    <a:pt x="12344" y="9517"/>
                    <a:pt x="13201" y="8878"/>
                    <a:pt x="14461" y="8839"/>
                  </a:cubicBezTo>
                  <a:cubicBezTo>
                    <a:pt x="14489" y="8838"/>
                    <a:pt x="14517" y="8837"/>
                    <a:pt x="14545" y="8837"/>
                  </a:cubicBezTo>
                  <a:close/>
                  <a:moveTo>
                    <a:pt x="14230" y="9931"/>
                  </a:moveTo>
                  <a:cubicBezTo>
                    <a:pt x="15218" y="9931"/>
                    <a:pt x="16213" y="10471"/>
                    <a:pt x="16406" y="11373"/>
                  </a:cubicBezTo>
                  <a:cubicBezTo>
                    <a:pt x="16468" y="11657"/>
                    <a:pt x="16508" y="11947"/>
                    <a:pt x="16527" y="12241"/>
                  </a:cubicBezTo>
                  <a:cubicBezTo>
                    <a:pt x="16542" y="12484"/>
                    <a:pt x="16620" y="12542"/>
                    <a:pt x="16878" y="12542"/>
                  </a:cubicBezTo>
                  <a:cubicBezTo>
                    <a:pt x="17187" y="12542"/>
                    <a:pt x="17517" y="12609"/>
                    <a:pt x="17794" y="12739"/>
                  </a:cubicBezTo>
                  <a:cubicBezTo>
                    <a:pt x="18448" y="13047"/>
                    <a:pt x="18798" y="13638"/>
                    <a:pt x="18982" y="14302"/>
                  </a:cubicBezTo>
                  <a:cubicBezTo>
                    <a:pt x="19180" y="15019"/>
                    <a:pt x="19184" y="15734"/>
                    <a:pt x="18669" y="16420"/>
                  </a:cubicBezTo>
                  <a:cubicBezTo>
                    <a:pt x="18103" y="15565"/>
                    <a:pt x="17261" y="15207"/>
                    <a:pt x="16397" y="14866"/>
                  </a:cubicBezTo>
                  <a:cubicBezTo>
                    <a:pt x="15447" y="14489"/>
                    <a:pt x="14452" y="14337"/>
                    <a:pt x="13448" y="14263"/>
                  </a:cubicBezTo>
                  <a:cubicBezTo>
                    <a:pt x="13160" y="14241"/>
                    <a:pt x="12872" y="14226"/>
                    <a:pt x="12584" y="14226"/>
                  </a:cubicBezTo>
                  <a:cubicBezTo>
                    <a:pt x="11879" y="14226"/>
                    <a:pt x="11179" y="14314"/>
                    <a:pt x="10501" y="14595"/>
                  </a:cubicBezTo>
                  <a:lnTo>
                    <a:pt x="10499" y="14595"/>
                  </a:lnTo>
                  <a:cubicBezTo>
                    <a:pt x="9802" y="14885"/>
                    <a:pt x="9087" y="15128"/>
                    <a:pt x="8342" y="15407"/>
                  </a:cubicBezTo>
                  <a:cubicBezTo>
                    <a:pt x="8125" y="14696"/>
                    <a:pt x="8162" y="14114"/>
                    <a:pt x="8491" y="13568"/>
                  </a:cubicBezTo>
                  <a:cubicBezTo>
                    <a:pt x="8663" y="13280"/>
                    <a:pt x="8836" y="12984"/>
                    <a:pt x="9052" y="12728"/>
                  </a:cubicBezTo>
                  <a:cubicBezTo>
                    <a:pt x="9563" y="12121"/>
                    <a:pt x="10104" y="11543"/>
                    <a:pt x="10936" y="11543"/>
                  </a:cubicBezTo>
                  <a:cubicBezTo>
                    <a:pt x="11041" y="11543"/>
                    <a:pt x="11151" y="11552"/>
                    <a:pt x="11267" y="11572"/>
                  </a:cubicBezTo>
                  <a:cubicBezTo>
                    <a:pt x="11506" y="11613"/>
                    <a:pt x="11739" y="11693"/>
                    <a:pt x="12017" y="11767"/>
                  </a:cubicBezTo>
                  <a:cubicBezTo>
                    <a:pt x="12099" y="11161"/>
                    <a:pt x="12382" y="10708"/>
                    <a:pt x="12874" y="10346"/>
                  </a:cubicBezTo>
                  <a:cubicBezTo>
                    <a:pt x="13259" y="10062"/>
                    <a:pt x="13744" y="9931"/>
                    <a:pt x="14230" y="9931"/>
                  </a:cubicBezTo>
                  <a:close/>
                  <a:moveTo>
                    <a:pt x="23991" y="15511"/>
                  </a:moveTo>
                  <a:lnTo>
                    <a:pt x="23991" y="15511"/>
                  </a:lnTo>
                  <a:cubicBezTo>
                    <a:pt x="22773" y="16134"/>
                    <a:pt x="21494" y="16486"/>
                    <a:pt x="20134" y="16486"/>
                  </a:cubicBezTo>
                  <a:cubicBezTo>
                    <a:pt x="19903" y="16486"/>
                    <a:pt x="19669" y="16476"/>
                    <a:pt x="19433" y="16455"/>
                  </a:cubicBezTo>
                  <a:cubicBezTo>
                    <a:pt x="20877" y="15796"/>
                    <a:pt x="22434" y="15660"/>
                    <a:pt x="23991" y="15511"/>
                  </a:cubicBezTo>
                  <a:close/>
                  <a:moveTo>
                    <a:pt x="11783" y="15202"/>
                  </a:moveTo>
                  <a:cubicBezTo>
                    <a:pt x="14120" y="15202"/>
                    <a:pt x="16961" y="15733"/>
                    <a:pt x="18276" y="16593"/>
                  </a:cubicBezTo>
                  <a:cubicBezTo>
                    <a:pt x="18147" y="16570"/>
                    <a:pt x="18077" y="16569"/>
                    <a:pt x="18014" y="16546"/>
                  </a:cubicBezTo>
                  <a:cubicBezTo>
                    <a:pt x="17300" y="16278"/>
                    <a:pt x="16587" y="16133"/>
                    <a:pt x="15869" y="16133"/>
                  </a:cubicBezTo>
                  <a:cubicBezTo>
                    <a:pt x="15272" y="16133"/>
                    <a:pt x="14672" y="16233"/>
                    <a:pt x="14065" y="16446"/>
                  </a:cubicBezTo>
                  <a:cubicBezTo>
                    <a:pt x="13992" y="16472"/>
                    <a:pt x="13911" y="16482"/>
                    <a:pt x="13827" y="16482"/>
                  </a:cubicBezTo>
                  <a:cubicBezTo>
                    <a:pt x="13631" y="16482"/>
                    <a:pt x="13416" y="16425"/>
                    <a:pt x="13229" y="16373"/>
                  </a:cubicBezTo>
                  <a:cubicBezTo>
                    <a:pt x="12952" y="16295"/>
                    <a:pt x="12699" y="16128"/>
                    <a:pt x="12432" y="16007"/>
                  </a:cubicBezTo>
                  <a:cubicBezTo>
                    <a:pt x="11826" y="15735"/>
                    <a:pt x="11213" y="15534"/>
                    <a:pt x="10560" y="15534"/>
                  </a:cubicBezTo>
                  <a:cubicBezTo>
                    <a:pt x="10365" y="15534"/>
                    <a:pt x="10167" y="15552"/>
                    <a:pt x="9964" y="15591"/>
                  </a:cubicBezTo>
                  <a:cubicBezTo>
                    <a:pt x="9565" y="15669"/>
                    <a:pt x="9150" y="15669"/>
                    <a:pt x="8747" y="15704"/>
                  </a:cubicBezTo>
                  <a:cubicBezTo>
                    <a:pt x="9393" y="15358"/>
                    <a:pt x="10514" y="15202"/>
                    <a:pt x="11783" y="15202"/>
                  </a:cubicBezTo>
                  <a:close/>
                  <a:moveTo>
                    <a:pt x="15921" y="288"/>
                  </a:moveTo>
                  <a:cubicBezTo>
                    <a:pt x="16109" y="288"/>
                    <a:pt x="16298" y="312"/>
                    <a:pt x="16486" y="366"/>
                  </a:cubicBezTo>
                  <a:cubicBezTo>
                    <a:pt x="17612" y="689"/>
                    <a:pt x="18562" y="1269"/>
                    <a:pt x="18855" y="2523"/>
                  </a:cubicBezTo>
                  <a:cubicBezTo>
                    <a:pt x="18926" y="2831"/>
                    <a:pt x="19052" y="2932"/>
                    <a:pt x="19381" y="2939"/>
                  </a:cubicBezTo>
                  <a:cubicBezTo>
                    <a:pt x="20227" y="2958"/>
                    <a:pt x="21117" y="3591"/>
                    <a:pt x="21050" y="4702"/>
                  </a:cubicBezTo>
                  <a:cubicBezTo>
                    <a:pt x="21039" y="4886"/>
                    <a:pt x="21044" y="5074"/>
                    <a:pt x="21040" y="5254"/>
                  </a:cubicBezTo>
                  <a:cubicBezTo>
                    <a:pt x="22033" y="5448"/>
                    <a:pt x="22235" y="5754"/>
                    <a:pt x="22150" y="6810"/>
                  </a:cubicBezTo>
                  <a:cubicBezTo>
                    <a:pt x="22133" y="7030"/>
                    <a:pt x="22235" y="7156"/>
                    <a:pt x="22425" y="7156"/>
                  </a:cubicBezTo>
                  <a:cubicBezTo>
                    <a:pt x="22469" y="7156"/>
                    <a:pt x="22518" y="7149"/>
                    <a:pt x="22572" y="7135"/>
                  </a:cubicBezTo>
                  <a:cubicBezTo>
                    <a:pt x="22787" y="7079"/>
                    <a:pt x="22996" y="7051"/>
                    <a:pt x="23200" y="7051"/>
                  </a:cubicBezTo>
                  <a:cubicBezTo>
                    <a:pt x="23680" y="7051"/>
                    <a:pt x="24130" y="7207"/>
                    <a:pt x="24554" y="7521"/>
                  </a:cubicBezTo>
                  <a:cubicBezTo>
                    <a:pt x="24628" y="7577"/>
                    <a:pt x="24744" y="7600"/>
                    <a:pt x="24850" y="7600"/>
                  </a:cubicBezTo>
                  <a:cubicBezTo>
                    <a:pt x="24883" y="7600"/>
                    <a:pt x="24915" y="7598"/>
                    <a:pt x="24944" y="7594"/>
                  </a:cubicBezTo>
                  <a:cubicBezTo>
                    <a:pt x="24987" y="7587"/>
                    <a:pt x="25031" y="7584"/>
                    <a:pt x="25077" y="7584"/>
                  </a:cubicBezTo>
                  <a:cubicBezTo>
                    <a:pt x="25849" y="7584"/>
                    <a:pt x="27010" y="8490"/>
                    <a:pt x="26715" y="9407"/>
                  </a:cubicBezTo>
                  <a:cubicBezTo>
                    <a:pt x="26680" y="9517"/>
                    <a:pt x="26754" y="9705"/>
                    <a:pt x="26838" y="9799"/>
                  </a:cubicBezTo>
                  <a:cubicBezTo>
                    <a:pt x="27174" y="10180"/>
                    <a:pt x="27358" y="10602"/>
                    <a:pt x="27330" y="11117"/>
                  </a:cubicBezTo>
                  <a:cubicBezTo>
                    <a:pt x="27288" y="11880"/>
                    <a:pt x="26903" y="12468"/>
                    <a:pt x="26390" y="12995"/>
                  </a:cubicBezTo>
                  <a:cubicBezTo>
                    <a:pt x="26310" y="13077"/>
                    <a:pt x="26215" y="13220"/>
                    <a:pt x="26238" y="13307"/>
                  </a:cubicBezTo>
                  <a:cubicBezTo>
                    <a:pt x="26559" y="14515"/>
                    <a:pt x="25929" y="15361"/>
                    <a:pt x="25099" y="16043"/>
                  </a:cubicBezTo>
                  <a:cubicBezTo>
                    <a:pt x="24186" y="16793"/>
                    <a:pt x="23121" y="17180"/>
                    <a:pt x="21957" y="17180"/>
                  </a:cubicBezTo>
                  <a:cubicBezTo>
                    <a:pt x="21789" y="17180"/>
                    <a:pt x="21619" y="17172"/>
                    <a:pt x="21447" y="17156"/>
                  </a:cubicBezTo>
                  <a:cubicBezTo>
                    <a:pt x="20987" y="17113"/>
                    <a:pt x="20535" y="16998"/>
                    <a:pt x="20022" y="16905"/>
                  </a:cubicBezTo>
                  <a:cubicBezTo>
                    <a:pt x="20883" y="16743"/>
                    <a:pt x="21659" y="16613"/>
                    <a:pt x="22427" y="16448"/>
                  </a:cubicBezTo>
                  <a:cubicBezTo>
                    <a:pt x="24391" y="16026"/>
                    <a:pt x="25415" y="15110"/>
                    <a:pt x="25597" y="13036"/>
                  </a:cubicBezTo>
                  <a:cubicBezTo>
                    <a:pt x="25613" y="12843"/>
                    <a:pt x="25782" y="12622"/>
                    <a:pt x="25942" y="12492"/>
                  </a:cubicBezTo>
                  <a:cubicBezTo>
                    <a:pt x="26619" y="11942"/>
                    <a:pt x="26843" y="10662"/>
                    <a:pt x="26368" y="10024"/>
                  </a:cubicBezTo>
                  <a:cubicBezTo>
                    <a:pt x="26254" y="9866"/>
                    <a:pt x="26188" y="9679"/>
                    <a:pt x="26175" y="9485"/>
                  </a:cubicBezTo>
                  <a:cubicBezTo>
                    <a:pt x="26130" y="8703"/>
                    <a:pt x="25703" y="8159"/>
                    <a:pt x="24961" y="8030"/>
                  </a:cubicBezTo>
                  <a:cubicBezTo>
                    <a:pt x="24450" y="7941"/>
                    <a:pt x="23911" y="7962"/>
                    <a:pt x="23501" y="7558"/>
                  </a:cubicBezTo>
                  <a:cubicBezTo>
                    <a:pt x="23445" y="7503"/>
                    <a:pt x="23339" y="7479"/>
                    <a:pt x="23255" y="7477"/>
                  </a:cubicBezTo>
                  <a:cubicBezTo>
                    <a:pt x="22717" y="7462"/>
                    <a:pt x="22176" y="7460"/>
                    <a:pt x="21607" y="7453"/>
                  </a:cubicBezTo>
                  <a:cubicBezTo>
                    <a:pt x="21609" y="7302"/>
                    <a:pt x="21628" y="7066"/>
                    <a:pt x="21611" y="6834"/>
                  </a:cubicBezTo>
                  <a:cubicBezTo>
                    <a:pt x="21572" y="6326"/>
                    <a:pt x="21345" y="5925"/>
                    <a:pt x="20844" y="5762"/>
                  </a:cubicBezTo>
                  <a:cubicBezTo>
                    <a:pt x="20559" y="5669"/>
                    <a:pt x="20489" y="5531"/>
                    <a:pt x="20470" y="5236"/>
                  </a:cubicBezTo>
                  <a:cubicBezTo>
                    <a:pt x="20416" y="4353"/>
                    <a:pt x="19517" y="3491"/>
                    <a:pt x="18647" y="3456"/>
                  </a:cubicBezTo>
                  <a:cubicBezTo>
                    <a:pt x="18363" y="3445"/>
                    <a:pt x="18250" y="3363"/>
                    <a:pt x="18199" y="3062"/>
                  </a:cubicBezTo>
                  <a:cubicBezTo>
                    <a:pt x="18066" y="2259"/>
                    <a:pt x="17073" y="1472"/>
                    <a:pt x="16268" y="1472"/>
                  </a:cubicBezTo>
                  <a:cubicBezTo>
                    <a:pt x="16186" y="1472"/>
                    <a:pt x="16106" y="1480"/>
                    <a:pt x="16029" y="1497"/>
                  </a:cubicBezTo>
                  <a:cubicBezTo>
                    <a:pt x="15197" y="1683"/>
                    <a:pt x="14424" y="2001"/>
                    <a:pt x="14123" y="2895"/>
                  </a:cubicBezTo>
                  <a:cubicBezTo>
                    <a:pt x="13837" y="2866"/>
                    <a:pt x="13583" y="2797"/>
                    <a:pt x="13349" y="2797"/>
                  </a:cubicBezTo>
                  <a:cubicBezTo>
                    <a:pt x="13289" y="2797"/>
                    <a:pt x="13230" y="2802"/>
                    <a:pt x="13173" y="2813"/>
                  </a:cubicBezTo>
                  <a:cubicBezTo>
                    <a:pt x="12549" y="2934"/>
                    <a:pt x="12051" y="3285"/>
                    <a:pt x="11683" y="3822"/>
                  </a:cubicBezTo>
                  <a:cubicBezTo>
                    <a:pt x="11605" y="3935"/>
                    <a:pt x="11428" y="4024"/>
                    <a:pt x="11285" y="4045"/>
                  </a:cubicBezTo>
                  <a:cubicBezTo>
                    <a:pt x="10633" y="4138"/>
                    <a:pt x="10081" y="4396"/>
                    <a:pt x="9847" y="5035"/>
                  </a:cubicBezTo>
                  <a:cubicBezTo>
                    <a:pt x="9658" y="5552"/>
                    <a:pt x="9576" y="6107"/>
                    <a:pt x="9448" y="6635"/>
                  </a:cubicBezTo>
                  <a:cubicBezTo>
                    <a:pt x="9178" y="6392"/>
                    <a:pt x="8862" y="6255"/>
                    <a:pt x="8515" y="6255"/>
                  </a:cubicBezTo>
                  <a:cubicBezTo>
                    <a:pt x="8295" y="6255"/>
                    <a:pt x="8063" y="6310"/>
                    <a:pt x="7822" y="6427"/>
                  </a:cubicBezTo>
                  <a:cubicBezTo>
                    <a:pt x="7798" y="6438"/>
                    <a:pt x="7769" y="6442"/>
                    <a:pt x="7738" y="6442"/>
                  </a:cubicBezTo>
                  <a:cubicBezTo>
                    <a:pt x="7697" y="6442"/>
                    <a:pt x="7653" y="6435"/>
                    <a:pt x="7617" y="6425"/>
                  </a:cubicBezTo>
                  <a:cubicBezTo>
                    <a:pt x="7296" y="6338"/>
                    <a:pt x="7013" y="6292"/>
                    <a:pt x="6759" y="6292"/>
                  </a:cubicBezTo>
                  <a:cubicBezTo>
                    <a:pt x="6044" y="6292"/>
                    <a:pt x="5563" y="6654"/>
                    <a:pt x="5127" y="7473"/>
                  </a:cubicBezTo>
                  <a:cubicBezTo>
                    <a:pt x="4912" y="7411"/>
                    <a:pt x="4706" y="7381"/>
                    <a:pt x="4507" y="7381"/>
                  </a:cubicBezTo>
                  <a:cubicBezTo>
                    <a:pt x="3840" y="7381"/>
                    <a:pt x="3267" y="7715"/>
                    <a:pt x="2795" y="8263"/>
                  </a:cubicBezTo>
                  <a:cubicBezTo>
                    <a:pt x="2149" y="9011"/>
                    <a:pt x="2037" y="9855"/>
                    <a:pt x="2597" y="10704"/>
                  </a:cubicBezTo>
                  <a:cubicBezTo>
                    <a:pt x="2091" y="11377"/>
                    <a:pt x="2004" y="11819"/>
                    <a:pt x="2238" y="12581"/>
                  </a:cubicBezTo>
                  <a:cubicBezTo>
                    <a:pt x="2619" y="13811"/>
                    <a:pt x="3468" y="14666"/>
                    <a:pt x="4551" y="15272"/>
                  </a:cubicBezTo>
                  <a:cubicBezTo>
                    <a:pt x="5178" y="15621"/>
                    <a:pt x="5880" y="15831"/>
                    <a:pt x="6502" y="16084"/>
                  </a:cubicBezTo>
                  <a:cubicBezTo>
                    <a:pt x="6262" y="16168"/>
                    <a:pt x="5920" y="16204"/>
                    <a:pt x="5545" y="16204"/>
                  </a:cubicBezTo>
                  <a:cubicBezTo>
                    <a:pt x="4741" y="16204"/>
                    <a:pt x="3785" y="16040"/>
                    <a:pt x="3342" y="15838"/>
                  </a:cubicBezTo>
                  <a:cubicBezTo>
                    <a:pt x="2113" y="15279"/>
                    <a:pt x="1270" y="14394"/>
                    <a:pt x="1021" y="13012"/>
                  </a:cubicBezTo>
                  <a:cubicBezTo>
                    <a:pt x="844" y="12022"/>
                    <a:pt x="906" y="11111"/>
                    <a:pt x="1701" y="10379"/>
                  </a:cubicBezTo>
                  <a:cubicBezTo>
                    <a:pt x="1759" y="10327"/>
                    <a:pt x="1786" y="10240"/>
                    <a:pt x="1848" y="10139"/>
                  </a:cubicBezTo>
                  <a:cubicBezTo>
                    <a:pt x="1275" y="9861"/>
                    <a:pt x="1000" y="9398"/>
                    <a:pt x="1004" y="8802"/>
                  </a:cubicBezTo>
                  <a:cubicBezTo>
                    <a:pt x="1015" y="7232"/>
                    <a:pt x="2237" y="6469"/>
                    <a:pt x="3403" y="6469"/>
                  </a:cubicBezTo>
                  <a:cubicBezTo>
                    <a:pt x="3770" y="6469"/>
                    <a:pt x="4132" y="6544"/>
                    <a:pt x="4449" y="6694"/>
                  </a:cubicBezTo>
                  <a:cubicBezTo>
                    <a:pt x="4726" y="6826"/>
                    <a:pt x="4889" y="6904"/>
                    <a:pt x="5007" y="6904"/>
                  </a:cubicBezTo>
                  <a:cubicBezTo>
                    <a:pt x="5178" y="6904"/>
                    <a:pt x="5255" y="6741"/>
                    <a:pt x="5445" y="6341"/>
                  </a:cubicBezTo>
                  <a:cubicBezTo>
                    <a:pt x="5737" y="5728"/>
                    <a:pt x="6113" y="5433"/>
                    <a:pt x="6622" y="5433"/>
                  </a:cubicBezTo>
                  <a:cubicBezTo>
                    <a:pt x="6837" y="5433"/>
                    <a:pt x="7075" y="5486"/>
                    <a:pt x="7340" y="5589"/>
                  </a:cubicBezTo>
                  <a:cubicBezTo>
                    <a:pt x="7429" y="5623"/>
                    <a:pt x="7563" y="5674"/>
                    <a:pt x="7642" y="5674"/>
                  </a:cubicBezTo>
                  <a:cubicBezTo>
                    <a:pt x="7667" y="5674"/>
                    <a:pt x="7686" y="5669"/>
                    <a:pt x="7697" y="5658"/>
                  </a:cubicBezTo>
                  <a:cubicBezTo>
                    <a:pt x="7893" y="5464"/>
                    <a:pt x="8097" y="5400"/>
                    <a:pt x="8296" y="5400"/>
                  </a:cubicBezTo>
                  <a:cubicBezTo>
                    <a:pt x="8504" y="5400"/>
                    <a:pt x="8706" y="5469"/>
                    <a:pt x="8890" y="5529"/>
                  </a:cubicBezTo>
                  <a:cubicBezTo>
                    <a:pt x="9150" y="4961"/>
                    <a:pt x="9308" y="4346"/>
                    <a:pt x="9671" y="3892"/>
                  </a:cubicBezTo>
                  <a:cubicBezTo>
                    <a:pt x="9950" y="3542"/>
                    <a:pt x="10337" y="3329"/>
                    <a:pt x="10773" y="3329"/>
                  </a:cubicBezTo>
                  <a:cubicBezTo>
                    <a:pt x="10962" y="3329"/>
                    <a:pt x="11160" y="3369"/>
                    <a:pt x="11363" y="3456"/>
                  </a:cubicBezTo>
                  <a:cubicBezTo>
                    <a:pt x="11760" y="2455"/>
                    <a:pt x="12258" y="1967"/>
                    <a:pt x="12908" y="1967"/>
                  </a:cubicBezTo>
                  <a:cubicBezTo>
                    <a:pt x="13122" y="1967"/>
                    <a:pt x="13353" y="2020"/>
                    <a:pt x="13602" y="2125"/>
                  </a:cubicBezTo>
                  <a:cubicBezTo>
                    <a:pt x="13705" y="1466"/>
                    <a:pt x="13909" y="893"/>
                    <a:pt x="14604" y="602"/>
                  </a:cubicBezTo>
                  <a:cubicBezTo>
                    <a:pt x="15037" y="420"/>
                    <a:pt x="15478" y="288"/>
                    <a:pt x="15921" y="288"/>
                  </a:cubicBezTo>
                  <a:close/>
                  <a:moveTo>
                    <a:pt x="15920" y="1"/>
                  </a:moveTo>
                  <a:cubicBezTo>
                    <a:pt x="15851" y="1"/>
                    <a:pt x="15782" y="3"/>
                    <a:pt x="15713" y="7"/>
                  </a:cubicBezTo>
                  <a:cubicBezTo>
                    <a:pt x="14747" y="68"/>
                    <a:pt x="13816" y="332"/>
                    <a:pt x="13463" y="1438"/>
                  </a:cubicBezTo>
                  <a:cubicBezTo>
                    <a:pt x="13439" y="1516"/>
                    <a:pt x="13306" y="1613"/>
                    <a:pt x="13224" y="1613"/>
                  </a:cubicBezTo>
                  <a:cubicBezTo>
                    <a:pt x="13223" y="1613"/>
                    <a:pt x="13221" y="1612"/>
                    <a:pt x="13220" y="1612"/>
                  </a:cubicBezTo>
                  <a:cubicBezTo>
                    <a:pt x="13192" y="1611"/>
                    <a:pt x="13164" y="1611"/>
                    <a:pt x="13137" y="1611"/>
                  </a:cubicBezTo>
                  <a:cubicBezTo>
                    <a:pt x="12173" y="1611"/>
                    <a:pt x="11636" y="2213"/>
                    <a:pt x="11224" y="3000"/>
                  </a:cubicBezTo>
                  <a:cubicBezTo>
                    <a:pt x="11211" y="3025"/>
                    <a:pt x="11181" y="3039"/>
                    <a:pt x="11161" y="3060"/>
                  </a:cubicBezTo>
                  <a:cubicBezTo>
                    <a:pt x="11063" y="3052"/>
                    <a:pt x="10970" y="3047"/>
                    <a:pt x="10881" y="3047"/>
                  </a:cubicBezTo>
                  <a:cubicBezTo>
                    <a:pt x="9913" y="3047"/>
                    <a:pt x="9410" y="3557"/>
                    <a:pt x="8784" y="5037"/>
                  </a:cubicBezTo>
                  <a:cubicBezTo>
                    <a:pt x="8388" y="5126"/>
                    <a:pt x="8047" y="5208"/>
                    <a:pt x="7703" y="5279"/>
                  </a:cubicBezTo>
                  <a:cubicBezTo>
                    <a:pt x="7642" y="5292"/>
                    <a:pt x="7574" y="5306"/>
                    <a:pt x="7511" y="5306"/>
                  </a:cubicBezTo>
                  <a:cubicBezTo>
                    <a:pt x="7477" y="5306"/>
                    <a:pt x="7445" y="5302"/>
                    <a:pt x="7417" y="5292"/>
                  </a:cubicBezTo>
                  <a:cubicBezTo>
                    <a:pt x="7147" y="5189"/>
                    <a:pt x="6893" y="5140"/>
                    <a:pt x="6657" y="5140"/>
                  </a:cubicBezTo>
                  <a:cubicBezTo>
                    <a:pt x="5936" y="5140"/>
                    <a:pt x="5386" y="5596"/>
                    <a:pt x="5068" y="6345"/>
                  </a:cubicBezTo>
                  <a:cubicBezTo>
                    <a:pt x="5040" y="6410"/>
                    <a:pt x="4999" y="6470"/>
                    <a:pt x="4949" y="6562"/>
                  </a:cubicBezTo>
                  <a:cubicBezTo>
                    <a:pt x="4451" y="6308"/>
                    <a:pt x="3940" y="6168"/>
                    <a:pt x="3429" y="6168"/>
                  </a:cubicBezTo>
                  <a:cubicBezTo>
                    <a:pt x="3045" y="6168"/>
                    <a:pt x="2660" y="6247"/>
                    <a:pt x="2281" y="6416"/>
                  </a:cubicBezTo>
                  <a:cubicBezTo>
                    <a:pt x="1887" y="6588"/>
                    <a:pt x="1502" y="6912"/>
                    <a:pt x="1253" y="7267"/>
                  </a:cubicBezTo>
                  <a:cubicBezTo>
                    <a:pt x="536" y="8279"/>
                    <a:pt x="614" y="9300"/>
                    <a:pt x="1387" y="10199"/>
                  </a:cubicBezTo>
                  <a:cubicBezTo>
                    <a:pt x="1385" y="10227"/>
                    <a:pt x="1393" y="10262"/>
                    <a:pt x="1380" y="10284"/>
                  </a:cubicBezTo>
                  <a:cubicBezTo>
                    <a:pt x="1" y="12438"/>
                    <a:pt x="1013" y="15444"/>
                    <a:pt x="3470" y="16175"/>
                  </a:cubicBezTo>
                  <a:cubicBezTo>
                    <a:pt x="4401" y="16451"/>
                    <a:pt x="5441" y="16377"/>
                    <a:pt x="6434" y="16414"/>
                  </a:cubicBezTo>
                  <a:cubicBezTo>
                    <a:pt x="6477" y="16416"/>
                    <a:pt x="6520" y="16417"/>
                    <a:pt x="6563" y="16417"/>
                  </a:cubicBezTo>
                  <a:cubicBezTo>
                    <a:pt x="6998" y="16417"/>
                    <a:pt x="7438" y="16337"/>
                    <a:pt x="7874" y="16292"/>
                  </a:cubicBezTo>
                  <a:cubicBezTo>
                    <a:pt x="8006" y="16281"/>
                    <a:pt x="8134" y="16249"/>
                    <a:pt x="8255" y="16199"/>
                  </a:cubicBezTo>
                  <a:cubicBezTo>
                    <a:pt x="8804" y="15958"/>
                    <a:pt x="9488" y="15839"/>
                    <a:pt x="10184" y="15839"/>
                  </a:cubicBezTo>
                  <a:cubicBezTo>
                    <a:pt x="11061" y="15839"/>
                    <a:pt x="11958" y="16027"/>
                    <a:pt x="12632" y="16394"/>
                  </a:cubicBezTo>
                  <a:cubicBezTo>
                    <a:pt x="13037" y="16615"/>
                    <a:pt x="13433" y="16784"/>
                    <a:pt x="13868" y="16784"/>
                  </a:cubicBezTo>
                  <a:cubicBezTo>
                    <a:pt x="14081" y="16784"/>
                    <a:pt x="14304" y="16744"/>
                    <a:pt x="14541" y="16648"/>
                  </a:cubicBezTo>
                  <a:cubicBezTo>
                    <a:pt x="14954" y="16482"/>
                    <a:pt x="15367" y="16418"/>
                    <a:pt x="15781" y="16418"/>
                  </a:cubicBezTo>
                  <a:cubicBezTo>
                    <a:pt x="16432" y="16418"/>
                    <a:pt x="17086" y="16575"/>
                    <a:pt x="17753" y="16732"/>
                  </a:cubicBezTo>
                  <a:cubicBezTo>
                    <a:pt x="19152" y="17059"/>
                    <a:pt x="20601" y="17392"/>
                    <a:pt x="22022" y="17392"/>
                  </a:cubicBezTo>
                  <a:cubicBezTo>
                    <a:pt x="22110" y="17392"/>
                    <a:pt x="22197" y="17391"/>
                    <a:pt x="22284" y="17388"/>
                  </a:cubicBezTo>
                  <a:cubicBezTo>
                    <a:pt x="24170" y="17332"/>
                    <a:pt x="25742" y="16438"/>
                    <a:pt x="26490" y="14525"/>
                  </a:cubicBezTo>
                  <a:cubicBezTo>
                    <a:pt x="26542" y="14389"/>
                    <a:pt x="26650" y="14231"/>
                    <a:pt x="26620" y="14112"/>
                  </a:cubicBezTo>
                  <a:cubicBezTo>
                    <a:pt x="26429" y="13343"/>
                    <a:pt x="26931" y="12836"/>
                    <a:pt x="27271" y="12263"/>
                  </a:cubicBezTo>
                  <a:cubicBezTo>
                    <a:pt x="27760" y="11438"/>
                    <a:pt x="27828" y="10615"/>
                    <a:pt x="27247" y="9796"/>
                  </a:cubicBezTo>
                  <a:cubicBezTo>
                    <a:pt x="27157" y="9671"/>
                    <a:pt x="27072" y="9509"/>
                    <a:pt x="27072" y="9365"/>
                  </a:cubicBezTo>
                  <a:cubicBezTo>
                    <a:pt x="27072" y="8532"/>
                    <a:pt x="26581" y="7702"/>
                    <a:pt x="25790" y="7425"/>
                  </a:cubicBezTo>
                  <a:cubicBezTo>
                    <a:pt x="25004" y="7150"/>
                    <a:pt x="24188" y="6951"/>
                    <a:pt x="23378" y="6758"/>
                  </a:cubicBezTo>
                  <a:cubicBezTo>
                    <a:pt x="23266" y="6730"/>
                    <a:pt x="23150" y="6723"/>
                    <a:pt x="23030" y="6723"/>
                  </a:cubicBezTo>
                  <a:cubicBezTo>
                    <a:pt x="22865" y="6723"/>
                    <a:pt x="22694" y="6737"/>
                    <a:pt x="22517" y="6737"/>
                  </a:cubicBezTo>
                  <a:cubicBezTo>
                    <a:pt x="22506" y="6737"/>
                    <a:pt x="22494" y="6737"/>
                    <a:pt x="22482" y="6737"/>
                  </a:cubicBezTo>
                  <a:cubicBezTo>
                    <a:pt x="22542" y="5853"/>
                    <a:pt x="22191" y="5256"/>
                    <a:pt x="21299" y="5022"/>
                  </a:cubicBezTo>
                  <a:cubicBezTo>
                    <a:pt x="21289" y="4439"/>
                    <a:pt x="21306" y="3850"/>
                    <a:pt x="20881" y="3368"/>
                  </a:cubicBezTo>
                  <a:cubicBezTo>
                    <a:pt x="20533" y="2973"/>
                    <a:pt x="20119" y="2712"/>
                    <a:pt x="19597" y="2685"/>
                  </a:cubicBezTo>
                  <a:cubicBezTo>
                    <a:pt x="19303" y="2668"/>
                    <a:pt x="19169" y="2558"/>
                    <a:pt x="19060" y="2283"/>
                  </a:cubicBezTo>
                  <a:cubicBezTo>
                    <a:pt x="18507" y="894"/>
                    <a:pt x="17314" y="1"/>
                    <a:pt x="159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52" name="Google Shape;1252;p11"/>
            <p:cNvGrpSpPr/>
            <p:nvPr/>
          </p:nvGrpSpPr>
          <p:grpSpPr>
            <a:xfrm>
              <a:off x="5701741" y="3836395"/>
              <a:ext cx="1289491" cy="821500"/>
              <a:chOff x="5701741" y="3836395"/>
              <a:chExt cx="1289491" cy="821500"/>
            </a:xfrm>
          </p:grpSpPr>
          <p:sp>
            <p:nvSpPr>
              <p:cNvPr id="1253" name="Google Shape;1253;p11"/>
              <p:cNvSpPr/>
              <p:nvPr/>
            </p:nvSpPr>
            <p:spPr>
              <a:xfrm>
                <a:off x="6137682" y="3911094"/>
                <a:ext cx="817658" cy="685475"/>
              </a:xfrm>
              <a:custGeom>
                <a:avLst/>
                <a:gdLst/>
                <a:ahLst/>
                <a:cxnLst/>
                <a:rect l="l" t="t" r="r" b="b"/>
                <a:pathLst>
                  <a:path w="16813" h="14095" extrusionOk="0">
                    <a:moveTo>
                      <a:pt x="6440" y="1"/>
                    </a:moveTo>
                    <a:cubicBezTo>
                      <a:pt x="5411" y="1"/>
                      <a:pt x="4652" y="607"/>
                      <a:pt x="4359" y="1758"/>
                    </a:cubicBezTo>
                    <a:cubicBezTo>
                      <a:pt x="4229" y="1634"/>
                      <a:pt x="4172" y="1550"/>
                      <a:pt x="4094" y="1509"/>
                    </a:cubicBezTo>
                    <a:cubicBezTo>
                      <a:pt x="3921" y="1421"/>
                      <a:pt x="3711" y="1254"/>
                      <a:pt x="3559" y="1254"/>
                    </a:cubicBezTo>
                    <a:cubicBezTo>
                      <a:pt x="3541" y="1254"/>
                      <a:pt x="3523" y="1256"/>
                      <a:pt x="3506" y="1262"/>
                    </a:cubicBezTo>
                    <a:cubicBezTo>
                      <a:pt x="2884" y="1472"/>
                      <a:pt x="2167" y="1609"/>
                      <a:pt x="2031" y="2449"/>
                    </a:cubicBezTo>
                    <a:cubicBezTo>
                      <a:pt x="2022" y="2507"/>
                      <a:pt x="1890" y="2589"/>
                      <a:pt x="1815" y="2589"/>
                    </a:cubicBezTo>
                    <a:cubicBezTo>
                      <a:pt x="1813" y="2589"/>
                      <a:pt x="1812" y="2589"/>
                      <a:pt x="1810" y="2589"/>
                    </a:cubicBezTo>
                    <a:cubicBezTo>
                      <a:pt x="1757" y="2585"/>
                      <a:pt x="1705" y="2584"/>
                      <a:pt x="1654" y="2584"/>
                    </a:cubicBezTo>
                    <a:cubicBezTo>
                      <a:pt x="667" y="2584"/>
                      <a:pt x="1" y="3210"/>
                      <a:pt x="11" y="4267"/>
                    </a:cubicBezTo>
                    <a:cubicBezTo>
                      <a:pt x="15" y="4763"/>
                      <a:pt x="145" y="5288"/>
                      <a:pt x="350" y="5742"/>
                    </a:cubicBezTo>
                    <a:cubicBezTo>
                      <a:pt x="773" y="6688"/>
                      <a:pt x="1284" y="7596"/>
                      <a:pt x="1775" y="8550"/>
                    </a:cubicBezTo>
                    <a:cubicBezTo>
                      <a:pt x="2057" y="8224"/>
                      <a:pt x="2193" y="7944"/>
                      <a:pt x="1988" y="7502"/>
                    </a:cubicBezTo>
                    <a:cubicBezTo>
                      <a:pt x="1602" y="6665"/>
                      <a:pt x="1299" y="5792"/>
                      <a:pt x="950" y="4939"/>
                    </a:cubicBezTo>
                    <a:cubicBezTo>
                      <a:pt x="840" y="4675"/>
                      <a:pt x="691" y="4426"/>
                      <a:pt x="561" y="4170"/>
                    </a:cubicBezTo>
                    <a:lnTo>
                      <a:pt x="639" y="4077"/>
                    </a:lnTo>
                    <a:cubicBezTo>
                      <a:pt x="732" y="4159"/>
                      <a:pt x="870" y="4222"/>
                      <a:pt x="911" y="4324"/>
                    </a:cubicBezTo>
                    <a:cubicBezTo>
                      <a:pt x="1371" y="5445"/>
                      <a:pt x="1817" y="6572"/>
                      <a:pt x="2267" y="7700"/>
                    </a:cubicBezTo>
                    <a:cubicBezTo>
                      <a:pt x="2843" y="7403"/>
                      <a:pt x="2910" y="7303"/>
                      <a:pt x="2728" y="6762"/>
                    </a:cubicBezTo>
                    <a:cubicBezTo>
                      <a:pt x="2397" y="5781"/>
                      <a:pt x="2037" y="4807"/>
                      <a:pt x="1695" y="3830"/>
                    </a:cubicBezTo>
                    <a:cubicBezTo>
                      <a:pt x="1659" y="3724"/>
                      <a:pt x="1673" y="3601"/>
                      <a:pt x="1663" y="3486"/>
                    </a:cubicBezTo>
                    <a:lnTo>
                      <a:pt x="1803" y="3460"/>
                    </a:lnTo>
                    <a:cubicBezTo>
                      <a:pt x="2018" y="4068"/>
                      <a:pt x="2236" y="4675"/>
                      <a:pt x="2449" y="5283"/>
                    </a:cubicBezTo>
                    <a:cubicBezTo>
                      <a:pt x="2661" y="5892"/>
                      <a:pt x="2867" y="6498"/>
                      <a:pt x="3075" y="7106"/>
                    </a:cubicBezTo>
                    <a:cubicBezTo>
                      <a:pt x="3705" y="6866"/>
                      <a:pt x="3722" y="6862"/>
                      <a:pt x="3583" y="6301"/>
                    </a:cubicBezTo>
                    <a:cubicBezTo>
                      <a:pt x="3300" y="5151"/>
                      <a:pt x="2995" y="4008"/>
                      <a:pt x="2711" y="2860"/>
                    </a:cubicBezTo>
                    <a:cubicBezTo>
                      <a:pt x="2691" y="2786"/>
                      <a:pt x="2754" y="2689"/>
                      <a:pt x="2778" y="2603"/>
                    </a:cubicBezTo>
                    <a:cubicBezTo>
                      <a:pt x="2847" y="2656"/>
                      <a:pt x="2966" y="2696"/>
                      <a:pt x="2981" y="2761"/>
                    </a:cubicBezTo>
                    <a:cubicBezTo>
                      <a:pt x="3284" y="4083"/>
                      <a:pt x="3575" y="5409"/>
                      <a:pt x="3873" y="6747"/>
                    </a:cubicBezTo>
                    <a:cubicBezTo>
                      <a:pt x="3940" y="6755"/>
                      <a:pt x="4001" y="6760"/>
                      <a:pt x="4058" y="6760"/>
                    </a:cubicBezTo>
                    <a:cubicBezTo>
                      <a:pt x="4325" y="6760"/>
                      <a:pt x="4470" y="6653"/>
                      <a:pt x="4484" y="6288"/>
                    </a:cubicBezTo>
                    <a:cubicBezTo>
                      <a:pt x="4525" y="5205"/>
                      <a:pt x="4614" y="4123"/>
                      <a:pt x="4686" y="3040"/>
                    </a:cubicBezTo>
                    <a:cubicBezTo>
                      <a:pt x="4690" y="2990"/>
                      <a:pt x="4720" y="2940"/>
                      <a:pt x="4811" y="2893"/>
                    </a:cubicBezTo>
                    <a:lnTo>
                      <a:pt x="4811" y="2893"/>
                    </a:lnTo>
                    <a:cubicBezTo>
                      <a:pt x="4870" y="4144"/>
                      <a:pt x="4751" y="5389"/>
                      <a:pt x="4720" y="6665"/>
                    </a:cubicBezTo>
                    <a:lnTo>
                      <a:pt x="5303" y="6799"/>
                    </a:lnTo>
                    <a:cubicBezTo>
                      <a:pt x="5530" y="5300"/>
                      <a:pt x="5753" y="3826"/>
                      <a:pt x="5987" y="2269"/>
                    </a:cubicBezTo>
                    <a:cubicBezTo>
                      <a:pt x="6054" y="2423"/>
                      <a:pt x="6182" y="2570"/>
                      <a:pt x="6162" y="2696"/>
                    </a:cubicBezTo>
                    <a:cubicBezTo>
                      <a:pt x="5950" y="4051"/>
                      <a:pt x="5716" y="5402"/>
                      <a:pt x="5485" y="6768"/>
                    </a:cubicBezTo>
                    <a:lnTo>
                      <a:pt x="6141" y="7030"/>
                    </a:lnTo>
                    <a:lnTo>
                      <a:pt x="7645" y="3113"/>
                    </a:lnTo>
                    <a:lnTo>
                      <a:pt x="7773" y="3137"/>
                    </a:lnTo>
                    <a:cubicBezTo>
                      <a:pt x="7771" y="3243"/>
                      <a:pt x="7799" y="3360"/>
                      <a:pt x="7763" y="3453"/>
                    </a:cubicBezTo>
                    <a:cubicBezTo>
                      <a:pt x="7327" y="4614"/>
                      <a:pt x="6890" y="5777"/>
                      <a:pt x="6431" y="6929"/>
                    </a:cubicBezTo>
                    <a:cubicBezTo>
                      <a:pt x="6245" y="7397"/>
                      <a:pt x="6728" y="7423"/>
                      <a:pt x="6886" y="7773"/>
                    </a:cubicBezTo>
                    <a:lnTo>
                      <a:pt x="8769" y="4053"/>
                    </a:lnTo>
                    <a:lnTo>
                      <a:pt x="8891" y="4062"/>
                    </a:lnTo>
                    <a:cubicBezTo>
                      <a:pt x="8877" y="4187"/>
                      <a:pt x="8897" y="4330"/>
                      <a:pt x="8845" y="4434"/>
                    </a:cubicBezTo>
                    <a:cubicBezTo>
                      <a:pt x="8289" y="5562"/>
                      <a:pt x="7702" y="6675"/>
                      <a:pt x="7182" y="7817"/>
                    </a:cubicBezTo>
                    <a:cubicBezTo>
                      <a:pt x="7109" y="7973"/>
                      <a:pt x="7351" y="8273"/>
                      <a:pt x="7490" y="8605"/>
                    </a:cubicBezTo>
                    <a:cubicBezTo>
                      <a:pt x="7823" y="8048"/>
                      <a:pt x="8081" y="7591"/>
                      <a:pt x="8360" y="7150"/>
                    </a:cubicBezTo>
                    <a:cubicBezTo>
                      <a:pt x="8639" y="6708"/>
                      <a:pt x="8940" y="6271"/>
                      <a:pt x="9233" y="5835"/>
                    </a:cubicBezTo>
                    <a:cubicBezTo>
                      <a:pt x="9492" y="5450"/>
                      <a:pt x="9750" y="5067"/>
                      <a:pt x="10010" y="4685"/>
                    </a:cubicBezTo>
                    <a:lnTo>
                      <a:pt x="10160" y="4796"/>
                    </a:lnTo>
                    <a:cubicBezTo>
                      <a:pt x="10079" y="4922"/>
                      <a:pt x="9995" y="5049"/>
                      <a:pt x="9915" y="5175"/>
                    </a:cubicBezTo>
                    <a:cubicBezTo>
                      <a:pt x="9211" y="6303"/>
                      <a:pt x="8479" y="7416"/>
                      <a:pt x="7823" y="8572"/>
                    </a:cubicBezTo>
                    <a:cubicBezTo>
                      <a:pt x="7676" y="8826"/>
                      <a:pt x="7793" y="9233"/>
                      <a:pt x="7788" y="9709"/>
                    </a:cubicBezTo>
                    <a:cubicBezTo>
                      <a:pt x="8897" y="8605"/>
                      <a:pt x="9625" y="7316"/>
                      <a:pt x="10885" y="6554"/>
                    </a:cubicBezTo>
                    <a:lnTo>
                      <a:pt x="10885" y="6554"/>
                    </a:lnTo>
                    <a:cubicBezTo>
                      <a:pt x="9895" y="7656"/>
                      <a:pt x="8904" y="8758"/>
                      <a:pt x="7886" y="9891"/>
                    </a:cubicBezTo>
                    <a:cubicBezTo>
                      <a:pt x="8112" y="9939"/>
                      <a:pt x="8274" y="9967"/>
                      <a:pt x="8408" y="9967"/>
                    </a:cubicBezTo>
                    <a:cubicBezTo>
                      <a:pt x="8684" y="9967"/>
                      <a:pt x="8845" y="9847"/>
                      <a:pt x="9209" y="9523"/>
                    </a:cubicBezTo>
                    <a:cubicBezTo>
                      <a:pt x="9999" y="8825"/>
                      <a:pt x="10792" y="8131"/>
                      <a:pt x="11692" y="7342"/>
                    </a:cubicBezTo>
                    <a:lnTo>
                      <a:pt x="11692" y="7342"/>
                    </a:lnTo>
                    <a:cubicBezTo>
                      <a:pt x="11651" y="7574"/>
                      <a:pt x="11671" y="7743"/>
                      <a:pt x="11602" y="7801"/>
                    </a:cubicBezTo>
                    <a:cubicBezTo>
                      <a:pt x="11166" y="8159"/>
                      <a:pt x="10694" y="8473"/>
                      <a:pt x="10265" y="8838"/>
                    </a:cubicBezTo>
                    <a:cubicBezTo>
                      <a:pt x="9783" y="9243"/>
                      <a:pt x="9332" y="9687"/>
                      <a:pt x="8830" y="10147"/>
                    </a:cubicBezTo>
                    <a:lnTo>
                      <a:pt x="9449" y="10636"/>
                    </a:lnTo>
                    <a:lnTo>
                      <a:pt x="12979" y="7821"/>
                    </a:lnTo>
                    <a:lnTo>
                      <a:pt x="13098" y="7894"/>
                    </a:lnTo>
                    <a:cubicBezTo>
                      <a:pt x="13039" y="7999"/>
                      <a:pt x="13003" y="8139"/>
                      <a:pt x="12912" y="8208"/>
                    </a:cubicBezTo>
                    <a:cubicBezTo>
                      <a:pt x="11818" y="9060"/>
                      <a:pt x="10712" y="9902"/>
                      <a:pt x="9584" y="10766"/>
                    </a:cubicBezTo>
                    <a:cubicBezTo>
                      <a:pt x="9818" y="11089"/>
                      <a:pt x="9923" y="11234"/>
                      <a:pt x="10066" y="11234"/>
                    </a:cubicBezTo>
                    <a:cubicBezTo>
                      <a:pt x="10170" y="11234"/>
                      <a:pt x="10295" y="11158"/>
                      <a:pt x="10504" y="11019"/>
                    </a:cubicBezTo>
                    <a:cubicBezTo>
                      <a:pt x="11504" y="10352"/>
                      <a:pt x="12481" y="9653"/>
                      <a:pt x="13468" y="8969"/>
                    </a:cubicBezTo>
                    <a:cubicBezTo>
                      <a:pt x="13592" y="8882"/>
                      <a:pt x="13719" y="8800"/>
                      <a:pt x="13845" y="8717"/>
                    </a:cubicBezTo>
                    <a:lnTo>
                      <a:pt x="13947" y="8819"/>
                    </a:lnTo>
                    <a:cubicBezTo>
                      <a:pt x="13879" y="8912"/>
                      <a:pt x="13825" y="9033"/>
                      <a:pt x="13732" y="9096"/>
                    </a:cubicBezTo>
                    <a:cubicBezTo>
                      <a:pt x="12743" y="9778"/>
                      <a:pt x="11747" y="10450"/>
                      <a:pt x="10753" y="11127"/>
                    </a:cubicBezTo>
                    <a:cubicBezTo>
                      <a:pt x="10692" y="11168"/>
                      <a:pt x="10642" y="11233"/>
                      <a:pt x="10575" y="11255"/>
                    </a:cubicBezTo>
                    <a:cubicBezTo>
                      <a:pt x="10060" y="11422"/>
                      <a:pt x="10116" y="11751"/>
                      <a:pt x="10335" y="12156"/>
                    </a:cubicBezTo>
                    <a:cubicBezTo>
                      <a:pt x="10419" y="12143"/>
                      <a:pt x="10523" y="12149"/>
                      <a:pt x="10608" y="12110"/>
                    </a:cubicBezTo>
                    <a:cubicBezTo>
                      <a:pt x="12009" y="11478"/>
                      <a:pt x="13407" y="10841"/>
                      <a:pt x="14808" y="10211"/>
                    </a:cubicBezTo>
                    <a:cubicBezTo>
                      <a:pt x="14850" y="10192"/>
                      <a:pt x="14897" y="10182"/>
                      <a:pt x="14947" y="10182"/>
                    </a:cubicBezTo>
                    <a:cubicBezTo>
                      <a:pt x="15022" y="10182"/>
                      <a:pt x="15102" y="10204"/>
                      <a:pt x="15179" y="10248"/>
                    </a:cubicBezTo>
                    <a:cubicBezTo>
                      <a:pt x="13750" y="10898"/>
                      <a:pt x="12336" y="11586"/>
                      <a:pt x="10885" y="12180"/>
                    </a:cubicBezTo>
                    <a:cubicBezTo>
                      <a:pt x="10292" y="12424"/>
                      <a:pt x="10242" y="12825"/>
                      <a:pt x="10227" y="13360"/>
                    </a:cubicBezTo>
                    <a:lnTo>
                      <a:pt x="13918" y="12260"/>
                    </a:lnTo>
                    <a:cubicBezTo>
                      <a:pt x="13934" y="12292"/>
                      <a:pt x="13949" y="12325"/>
                      <a:pt x="13962" y="12357"/>
                    </a:cubicBezTo>
                    <a:cubicBezTo>
                      <a:pt x="13836" y="12414"/>
                      <a:pt x="13711" y="12481"/>
                      <a:pt x="13581" y="12524"/>
                    </a:cubicBezTo>
                    <a:cubicBezTo>
                      <a:pt x="12554" y="12860"/>
                      <a:pt x="11528" y="13204"/>
                      <a:pt x="10491" y="13520"/>
                    </a:cubicBezTo>
                    <a:cubicBezTo>
                      <a:pt x="10185" y="13613"/>
                      <a:pt x="9995" y="13747"/>
                      <a:pt x="10012" y="14094"/>
                    </a:cubicBezTo>
                    <a:cubicBezTo>
                      <a:pt x="10618" y="13998"/>
                      <a:pt x="11231" y="13895"/>
                      <a:pt x="11844" y="13802"/>
                    </a:cubicBezTo>
                    <a:cubicBezTo>
                      <a:pt x="12732" y="13667"/>
                      <a:pt x="13620" y="13542"/>
                      <a:pt x="14509" y="13403"/>
                    </a:cubicBezTo>
                    <a:cubicBezTo>
                      <a:pt x="14581" y="13392"/>
                      <a:pt x="14663" y="13329"/>
                      <a:pt x="14709" y="13267"/>
                    </a:cubicBezTo>
                    <a:cubicBezTo>
                      <a:pt x="15224" y="12604"/>
                      <a:pt x="15592" y="11900"/>
                      <a:pt x="15399" y="11010"/>
                    </a:cubicBezTo>
                    <a:cubicBezTo>
                      <a:pt x="15374" y="10906"/>
                      <a:pt x="15525" y="10705"/>
                      <a:pt x="15646" y="10640"/>
                    </a:cubicBezTo>
                    <a:cubicBezTo>
                      <a:pt x="16326" y="10268"/>
                      <a:pt x="16813" y="9261"/>
                      <a:pt x="16417" y="8668"/>
                    </a:cubicBezTo>
                    <a:cubicBezTo>
                      <a:pt x="16110" y="8208"/>
                      <a:pt x="16073" y="7762"/>
                      <a:pt x="15989" y="7269"/>
                    </a:cubicBezTo>
                    <a:cubicBezTo>
                      <a:pt x="15900" y="6736"/>
                      <a:pt x="15408" y="6576"/>
                      <a:pt x="14940" y="6463"/>
                    </a:cubicBezTo>
                    <a:cubicBezTo>
                      <a:pt x="14820" y="6433"/>
                      <a:pt x="14695" y="6424"/>
                      <a:pt x="14569" y="6424"/>
                    </a:cubicBezTo>
                    <a:cubicBezTo>
                      <a:pt x="14532" y="6424"/>
                      <a:pt x="14495" y="6424"/>
                      <a:pt x="14458" y="6426"/>
                    </a:cubicBezTo>
                    <a:cubicBezTo>
                      <a:pt x="14436" y="6427"/>
                      <a:pt x="14415" y="6427"/>
                      <a:pt x="14393" y="6427"/>
                    </a:cubicBezTo>
                    <a:cubicBezTo>
                      <a:pt x="14139" y="6427"/>
                      <a:pt x="13947" y="6362"/>
                      <a:pt x="13713" y="6156"/>
                    </a:cubicBezTo>
                    <a:cubicBezTo>
                      <a:pt x="13472" y="5943"/>
                      <a:pt x="13196" y="5863"/>
                      <a:pt x="12908" y="5863"/>
                    </a:cubicBezTo>
                    <a:cubicBezTo>
                      <a:pt x="12625" y="5863"/>
                      <a:pt x="12331" y="5941"/>
                      <a:pt x="12048" y="6047"/>
                    </a:cubicBezTo>
                    <a:cubicBezTo>
                      <a:pt x="11877" y="6111"/>
                      <a:pt x="11762" y="6150"/>
                      <a:pt x="11685" y="6150"/>
                    </a:cubicBezTo>
                    <a:cubicBezTo>
                      <a:pt x="11545" y="6150"/>
                      <a:pt x="11533" y="6021"/>
                      <a:pt x="11541" y="5684"/>
                    </a:cubicBezTo>
                    <a:cubicBezTo>
                      <a:pt x="11547" y="5478"/>
                      <a:pt x="11558" y="5272"/>
                      <a:pt x="11554" y="5067"/>
                    </a:cubicBezTo>
                    <a:cubicBezTo>
                      <a:pt x="11543" y="4569"/>
                      <a:pt x="11194" y="4192"/>
                      <a:pt x="10694" y="4122"/>
                    </a:cubicBezTo>
                    <a:cubicBezTo>
                      <a:pt x="10595" y="4109"/>
                      <a:pt x="10497" y="4086"/>
                      <a:pt x="10398" y="4064"/>
                    </a:cubicBezTo>
                    <a:cubicBezTo>
                      <a:pt x="10387" y="4062"/>
                      <a:pt x="10378" y="4044"/>
                      <a:pt x="10369" y="4034"/>
                    </a:cubicBezTo>
                    <a:cubicBezTo>
                      <a:pt x="10493" y="2650"/>
                      <a:pt x="9798" y="1931"/>
                      <a:pt x="8250" y="1892"/>
                    </a:cubicBezTo>
                    <a:cubicBezTo>
                      <a:pt x="8185" y="836"/>
                      <a:pt x="7637" y="56"/>
                      <a:pt x="6572" y="4"/>
                    </a:cubicBezTo>
                    <a:cubicBezTo>
                      <a:pt x="6528" y="2"/>
                      <a:pt x="6483" y="1"/>
                      <a:pt x="644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11"/>
              <p:cNvSpPr/>
              <p:nvPr/>
            </p:nvSpPr>
            <p:spPr>
              <a:xfrm>
                <a:off x="5701741" y="3836395"/>
                <a:ext cx="1289491" cy="821500"/>
              </a:xfrm>
              <a:custGeom>
                <a:avLst/>
                <a:gdLst/>
                <a:ahLst/>
                <a:cxnLst/>
                <a:rect l="l" t="t" r="r" b="b"/>
                <a:pathLst>
                  <a:path w="26515" h="16892" extrusionOk="0">
                    <a:moveTo>
                      <a:pt x="15077" y="0"/>
                    </a:moveTo>
                    <a:cubicBezTo>
                      <a:pt x="14634" y="0"/>
                      <a:pt x="14193" y="132"/>
                      <a:pt x="13760" y="314"/>
                    </a:cubicBezTo>
                    <a:cubicBezTo>
                      <a:pt x="13067" y="605"/>
                      <a:pt x="12863" y="1178"/>
                      <a:pt x="12758" y="1837"/>
                    </a:cubicBezTo>
                    <a:cubicBezTo>
                      <a:pt x="12509" y="1732"/>
                      <a:pt x="12278" y="1679"/>
                      <a:pt x="12064" y="1679"/>
                    </a:cubicBezTo>
                    <a:cubicBezTo>
                      <a:pt x="11414" y="1679"/>
                      <a:pt x="10916" y="2167"/>
                      <a:pt x="10519" y="3168"/>
                    </a:cubicBezTo>
                    <a:cubicBezTo>
                      <a:pt x="10317" y="3081"/>
                      <a:pt x="10119" y="3041"/>
                      <a:pt x="9930" y="3041"/>
                    </a:cubicBezTo>
                    <a:cubicBezTo>
                      <a:pt x="9494" y="3041"/>
                      <a:pt x="9107" y="3254"/>
                      <a:pt x="8827" y="3604"/>
                    </a:cubicBezTo>
                    <a:cubicBezTo>
                      <a:pt x="8466" y="4058"/>
                      <a:pt x="8306" y="4673"/>
                      <a:pt x="8046" y="5241"/>
                    </a:cubicBezTo>
                    <a:cubicBezTo>
                      <a:pt x="7862" y="5181"/>
                      <a:pt x="7660" y="5112"/>
                      <a:pt x="7453" y="5112"/>
                    </a:cubicBezTo>
                    <a:cubicBezTo>
                      <a:pt x="7254" y="5112"/>
                      <a:pt x="7050" y="5176"/>
                      <a:pt x="6855" y="5370"/>
                    </a:cubicBezTo>
                    <a:cubicBezTo>
                      <a:pt x="6843" y="5381"/>
                      <a:pt x="6824" y="5386"/>
                      <a:pt x="6800" y="5386"/>
                    </a:cubicBezTo>
                    <a:cubicBezTo>
                      <a:pt x="6720" y="5386"/>
                      <a:pt x="6587" y="5335"/>
                      <a:pt x="6498" y="5301"/>
                    </a:cubicBezTo>
                    <a:cubicBezTo>
                      <a:pt x="6232" y="5198"/>
                      <a:pt x="5994" y="5145"/>
                      <a:pt x="5779" y="5145"/>
                    </a:cubicBezTo>
                    <a:cubicBezTo>
                      <a:pt x="5269" y="5145"/>
                      <a:pt x="4893" y="5440"/>
                      <a:pt x="4601" y="6053"/>
                    </a:cubicBezTo>
                    <a:cubicBezTo>
                      <a:pt x="4411" y="6453"/>
                      <a:pt x="4334" y="6616"/>
                      <a:pt x="4163" y="6616"/>
                    </a:cubicBezTo>
                    <a:cubicBezTo>
                      <a:pt x="4045" y="6616"/>
                      <a:pt x="3882" y="6538"/>
                      <a:pt x="3605" y="6406"/>
                    </a:cubicBezTo>
                    <a:cubicBezTo>
                      <a:pt x="3288" y="6256"/>
                      <a:pt x="2927" y="6181"/>
                      <a:pt x="2559" y="6181"/>
                    </a:cubicBezTo>
                    <a:cubicBezTo>
                      <a:pt x="1393" y="6181"/>
                      <a:pt x="172" y="6944"/>
                      <a:pt x="160" y="8514"/>
                    </a:cubicBezTo>
                    <a:cubicBezTo>
                      <a:pt x="157" y="9110"/>
                      <a:pt x="433" y="9573"/>
                      <a:pt x="1004" y="9851"/>
                    </a:cubicBezTo>
                    <a:cubicBezTo>
                      <a:pt x="944" y="9952"/>
                      <a:pt x="917" y="10039"/>
                      <a:pt x="857" y="10091"/>
                    </a:cubicBezTo>
                    <a:cubicBezTo>
                      <a:pt x="62" y="10823"/>
                      <a:pt x="1" y="11734"/>
                      <a:pt x="179" y="12724"/>
                    </a:cubicBezTo>
                    <a:cubicBezTo>
                      <a:pt x="426" y="14106"/>
                      <a:pt x="1270" y="14991"/>
                      <a:pt x="2498" y="15550"/>
                    </a:cubicBezTo>
                    <a:cubicBezTo>
                      <a:pt x="2941" y="15752"/>
                      <a:pt x="3897" y="15916"/>
                      <a:pt x="4701" y="15916"/>
                    </a:cubicBezTo>
                    <a:cubicBezTo>
                      <a:pt x="5077" y="15916"/>
                      <a:pt x="5419" y="15880"/>
                      <a:pt x="5660" y="15796"/>
                    </a:cubicBezTo>
                    <a:cubicBezTo>
                      <a:pt x="5038" y="15543"/>
                      <a:pt x="4334" y="15333"/>
                      <a:pt x="3709" y="14984"/>
                    </a:cubicBezTo>
                    <a:cubicBezTo>
                      <a:pt x="2624" y="14378"/>
                      <a:pt x="1775" y="13523"/>
                      <a:pt x="1396" y="12293"/>
                    </a:cubicBezTo>
                    <a:cubicBezTo>
                      <a:pt x="1160" y="11531"/>
                      <a:pt x="1247" y="11089"/>
                      <a:pt x="1755" y="10416"/>
                    </a:cubicBezTo>
                    <a:cubicBezTo>
                      <a:pt x="1193" y="9567"/>
                      <a:pt x="1305" y="8723"/>
                      <a:pt x="1952" y="7975"/>
                    </a:cubicBezTo>
                    <a:cubicBezTo>
                      <a:pt x="2423" y="7427"/>
                      <a:pt x="2996" y="7093"/>
                      <a:pt x="3664" y="7093"/>
                    </a:cubicBezTo>
                    <a:cubicBezTo>
                      <a:pt x="3862" y="7093"/>
                      <a:pt x="4069" y="7123"/>
                      <a:pt x="4284" y="7185"/>
                    </a:cubicBezTo>
                    <a:cubicBezTo>
                      <a:pt x="4720" y="6366"/>
                      <a:pt x="5200" y="6004"/>
                      <a:pt x="5915" y="6004"/>
                    </a:cubicBezTo>
                    <a:cubicBezTo>
                      <a:pt x="6169" y="6004"/>
                      <a:pt x="6452" y="6050"/>
                      <a:pt x="6773" y="6137"/>
                    </a:cubicBezTo>
                    <a:cubicBezTo>
                      <a:pt x="6811" y="6147"/>
                      <a:pt x="6854" y="6154"/>
                      <a:pt x="6895" y="6154"/>
                    </a:cubicBezTo>
                    <a:cubicBezTo>
                      <a:pt x="6925" y="6154"/>
                      <a:pt x="6954" y="6150"/>
                      <a:pt x="6978" y="6139"/>
                    </a:cubicBezTo>
                    <a:cubicBezTo>
                      <a:pt x="7219" y="6022"/>
                      <a:pt x="7452" y="5967"/>
                      <a:pt x="7671" y="5967"/>
                    </a:cubicBezTo>
                    <a:cubicBezTo>
                      <a:pt x="8019" y="5967"/>
                      <a:pt x="8335" y="6104"/>
                      <a:pt x="8604" y="6347"/>
                    </a:cubicBezTo>
                    <a:cubicBezTo>
                      <a:pt x="8732" y="5819"/>
                      <a:pt x="8816" y="5264"/>
                      <a:pt x="9003" y="4749"/>
                    </a:cubicBezTo>
                    <a:cubicBezTo>
                      <a:pt x="9237" y="4108"/>
                      <a:pt x="9791" y="3850"/>
                      <a:pt x="10441" y="3757"/>
                    </a:cubicBezTo>
                    <a:cubicBezTo>
                      <a:pt x="10584" y="3736"/>
                      <a:pt x="10763" y="3647"/>
                      <a:pt x="10841" y="3534"/>
                    </a:cubicBezTo>
                    <a:cubicBezTo>
                      <a:pt x="11207" y="2997"/>
                      <a:pt x="11705" y="2646"/>
                      <a:pt x="12329" y="2525"/>
                    </a:cubicBezTo>
                    <a:cubicBezTo>
                      <a:pt x="12389" y="2513"/>
                      <a:pt x="12449" y="2508"/>
                      <a:pt x="12511" y="2508"/>
                    </a:cubicBezTo>
                    <a:cubicBezTo>
                      <a:pt x="12746" y="2508"/>
                      <a:pt x="12999" y="2577"/>
                      <a:pt x="13281" y="2607"/>
                    </a:cubicBezTo>
                    <a:cubicBezTo>
                      <a:pt x="13582" y="1713"/>
                      <a:pt x="14355" y="1395"/>
                      <a:pt x="15185" y="1209"/>
                    </a:cubicBezTo>
                    <a:cubicBezTo>
                      <a:pt x="15262" y="1192"/>
                      <a:pt x="15342" y="1184"/>
                      <a:pt x="15424" y="1184"/>
                    </a:cubicBezTo>
                    <a:cubicBezTo>
                      <a:pt x="16229" y="1184"/>
                      <a:pt x="17222" y="1971"/>
                      <a:pt x="17357" y="2774"/>
                    </a:cubicBezTo>
                    <a:cubicBezTo>
                      <a:pt x="17408" y="3075"/>
                      <a:pt x="17519" y="3157"/>
                      <a:pt x="17803" y="3168"/>
                    </a:cubicBezTo>
                    <a:cubicBezTo>
                      <a:pt x="18675" y="3203"/>
                      <a:pt x="19572" y="4065"/>
                      <a:pt x="19628" y="4948"/>
                    </a:cubicBezTo>
                    <a:cubicBezTo>
                      <a:pt x="19645" y="5243"/>
                      <a:pt x="19715" y="5381"/>
                      <a:pt x="20002" y="5474"/>
                    </a:cubicBezTo>
                    <a:cubicBezTo>
                      <a:pt x="20501" y="5637"/>
                      <a:pt x="20728" y="6038"/>
                      <a:pt x="20767" y="6546"/>
                    </a:cubicBezTo>
                    <a:cubicBezTo>
                      <a:pt x="20786" y="6778"/>
                      <a:pt x="20765" y="7014"/>
                      <a:pt x="20763" y="7165"/>
                    </a:cubicBezTo>
                    <a:cubicBezTo>
                      <a:pt x="21332" y="7172"/>
                      <a:pt x="21873" y="7176"/>
                      <a:pt x="22412" y="7189"/>
                    </a:cubicBezTo>
                    <a:cubicBezTo>
                      <a:pt x="22495" y="7191"/>
                      <a:pt x="22601" y="7215"/>
                      <a:pt x="22657" y="7270"/>
                    </a:cubicBezTo>
                    <a:cubicBezTo>
                      <a:pt x="23069" y="7674"/>
                      <a:pt x="23608" y="7653"/>
                      <a:pt x="24119" y="7742"/>
                    </a:cubicBezTo>
                    <a:cubicBezTo>
                      <a:pt x="24861" y="7871"/>
                      <a:pt x="25286" y="8415"/>
                      <a:pt x="25333" y="9197"/>
                    </a:cubicBezTo>
                    <a:cubicBezTo>
                      <a:pt x="25346" y="9392"/>
                      <a:pt x="25412" y="9578"/>
                      <a:pt x="25524" y="9736"/>
                    </a:cubicBezTo>
                    <a:cubicBezTo>
                      <a:pt x="26000" y="10374"/>
                      <a:pt x="25775" y="11654"/>
                      <a:pt x="25098" y="12204"/>
                    </a:cubicBezTo>
                    <a:cubicBezTo>
                      <a:pt x="24939" y="12334"/>
                      <a:pt x="24770" y="12555"/>
                      <a:pt x="24753" y="12748"/>
                    </a:cubicBezTo>
                    <a:cubicBezTo>
                      <a:pt x="24571" y="14824"/>
                      <a:pt x="23547" y="15738"/>
                      <a:pt x="21585" y="16160"/>
                    </a:cubicBezTo>
                    <a:cubicBezTo>
                      <a:pt x="20815" y="16325"/>
                      <a:pt x="20041" y="16455"/>
                      <a:pt x="19178" y="16617"/>
                    </a:cubicBezTo>
                    <a:cubicBezTo>
                      <a:pt x="19691" y="16710"/>
                      <a:pt x="20145" y="16825"/>
                      <a:pt x="20604" y="16868"/>
                    </a:cubicBezTo>
                    <a:cubicBezTo>
                      <a:pt x="20775" y="16884"/>
                      <a:pt x="20945" y="16892"/>
                      <a:pt x="21113" y="16892"/>
                    </a:cubicBezTo>
                    <a:cubicBezTo>
                      <a:pt x="22278" y="16892"/>
                      <a:pt x="23342" y="16505"/>
                      <a:pt x="24255" y="15755"/>
                    </a:cubicBezTo>
                    <a:cubicBezTo>
                      <a:pt x="25087" y="15073"/>
                      <a:pt x="25715" y="14227"/>
                      <a:pt x="25394" y="13019"/>
                    </a:cubicBezTo>
                    <a:cubicBezTo>
                      <a:pt x="25372" y="12932"/>
                      <a:pt x="25468" y="12789"/>
                      <a:pt x="25546" y="12709"/>
                    </a:cubicBezTo>
                    <a:cubicBezTo>
                      <a:pt x="26059" y="12180"/>
                      <a:pt x="26444" y="11594"/>
                      <a:pt x="26486" y="10831"/>
                    </a:cubicBezTo>
                    <a:cubicBezTo>
                      <a:pt x="26514" y="10316"/>
                      <a:pt x="26330" y="9892"/>
                      <a:pt x="25996" y="9511"/>
                    </a:cubicBezTo>
                    <a:cubicBezTo>
                      <a:pt x="25910" y="9417"/>
                      <a:pt x="25838" y="9229"/>
                      <a:pt x="25873" y="9119"/>
                    </a:cubicBezTo>
                    <a:cubicBezTo>
                      <a:pt x="26166" y="8202"/>
                      <a:pt x="25005" y="7296"/>
                      <a:pt x="24235" y="7296"/>
                    </a:cubicBezTo>
                    <a:cubicBezTo>
                      <a:pt x="24189" y="7296"/>
                      <a:pt x="24145" y="7299"/>
                      <a:pt x="24102" y="7306"/>
                    </a:cubicBezTo>
                    <a:cubicBezTo>
                      <a:pt x="24072" y="7310"/>
                      <a:pt x="24040" y="7312"/>
                      <a:pt x="24006" y="7312"/>
                    </a:cubicBezTo>
                    <a:cubicBezTo>
                      <a:pt x="23900" y="7312"/>
                      <a:pt x="23784" y="7289"/>
                      <a:pt x="23710" y="7235"/>
                    </a:cubicBezTo>
                    <a:cubicBezTo>
                      <a:pt x="23287" y="6919"/>
                      <a:pt x="22837" y="6763"/>
                      <a:pt x="22356" y="6763"/>
                    </a:cubicBezTo>
                    <a:cubicBezTo>
                      <a:pt x="22153" y="6763"/>
                      <a:pt x="21944" y="6791"/>
                      <a:pt x="21730" y="6847"/>
                    </a:cubicBezTo>
                    <a:cubicBezTo>
                      <a:pt x="21676" y="6861"/>
                      <a:pt x="21627" y="6868"/>
                      <a:pt x="21582" y="6868"/>
                    </a:cubicBezTo>
                    <a:cubicBezTo>
                      <a:pt x="21391" y="6868"/>
                      <a:pt x="21290" y="6742"/>
                      <a:pt x="21308" y="6522"/>
                    </a:cubicBezTo>
                    <a:cubicBezTo>
                      <a:pt x="21393" y="5466"/>
                      <a:pt x="21189" y="5160"/>
                      <a:pt x="20198" y="4966"/>
                    </a:cubicBezTo>
                    <a:cubicBezTo>
                      <a:pt x="20200" y="4786"/>
                      <a:pt x="20195" y="4600"/>
                      <a:pt x="20206" y="4414"/>
                    </a:cubicBezTo>
                    <a:cubicBezTo>
                      <a:pt x="20273" y="3305"/>
                      <a:pt x="19383" y="2670"/>
                      <a:pt x="18537" y="2651"/>
                    </a:cubicBezTo>
                    <a:cubicBezTo>
                      <a:pt x="18208" y="2644"/>
                      <a:pt x="18084" y="2543"/>
                      <a:pt x="18011" y="2235"/>
                    </a:cubicBezTo>
                    <a:cubicBezTo>
                      <a:pt x="17718" y="981"/>
                      <a:pt x="16770" y="401"/>
                      <a:pt x="15642" y="78"/>
                    </a:cubicBezTo>
                    <a:cubicBezTo>
                      <a:pt x="15454" y="24"/>
                      <a:pt x="15265" y="0"/>
                      <a:pt x="15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11"/>
              <p:cNvSpPr/>
              <p:nvPr/>
            </p:nvSpPr>
            <p:spPr>
              <a:xfrm>
                <a:off x="5767978" y="4140786"/>
                <a:ext cx="450142" cy="457924"/>
              </a:xfrm>
              <a:custGeom>
                <a:avLst/>
                <a:gdLst/>
                <a:ahLst/>
                <a:cxnLst/>
                <a:rect l="l" t="t" r="r" b="b"/>
                <a:pathLst>
                  <a:path w="9256" h="9416" extrusionOk="0">
                    <a:moveTo>
                      <a:pt x="6249" y="1"/>
                    </a:moveTo>
                    <a:cubicBezTo>
                      <a:pt x="6026" y="1"/>
                      <a:pt x="5825" y="114"/>
                      <a:pt x="5696" y="385"/>
                    </a:cubicBezTo>
                    <a:cubicBezTo>
                      <a:pt x="5252" y="178"/>
                      <a:pt x="4853" y="75"/>
                      <a:pt x="4509" y="75"/>
                    </a:cubicBezTo>
                    <a:cubicBezTo>
                      <a:pt x="3823" y="75"/>
                      <a:pt x="3356" y="484"/>
                      <a:pt x="3189" y="1286"/>
                    </a:cubicBezTo>
                    <a:cubicBezTo>
                      <a:pt x="2877" y="1193"/>
                      <a:pt x="2585" y="1146"/>
                      <a:pt x="2314" y="1146"/>
                    </a:cubicBezTo>
                    <a:cubicBezTo>
                      <a:pt x="1453" y="1146"/>
                      <a:pt x="804" y="1621"/>
                      <a:pt x="413" y="2593"/>
                    </a:cubicBezTo>
                    <a:cubicBezTo>
                      <a:pt x="173" y="3185"/>
                      <a:pt x="316" y="3711"/>
                      <a:pt x="831" y="4098"/>
                    </a:cubicBezTo>
                    <a:cubicBezTo>
                      <a:pt x="824" y="4146"/>
                      <a:pt x="831" y="4187"/>
                      <a:pt x="816" y="4202"/>
                    </a:cubicBezTo>
                    <a:cubicBezTo>
                      <a:pt x="93" y="4902"/>
                      <a:pt x="1" y="5387"/>
                      <a:pt x="422" y="6316"/>
                    </a:cubicBezTo>
                    <a:cubicBezTo>
                      <a:pt x="1013" y="7608"/>
                      <a:pt x="2054" y="8407"/>
                      <a:pt x="3343" y="8890"/>
                    </a:cubicBezTo>
                    <a:cubicBezTo>
                      <a:pt x="3966" y="9124"/>
                      <a:pt x="4631" y="9256"/>
                      <a:pt x="5285" y="9403"/>
                    </a:cubicBezTo>
                    <a:cubicBezTo>
                      <a:pt x="5326" y="9412"/>
                      <a:pt x="5368" y="9416"/>
                      <a:pt x="5412" y="9416"/>
                    </a:cubicBezTo>
                    <a:cubicBezTo>
                      <a:pt x="5564" y="9416"/>
                      <a:pt x="5738" y="9371"/>
                      <a:pt x="5956" y="9351"/>
                    </a:cubicBezTo>
                    <a:cubicBezTo>
                      <a:pt x="5792" y="9089"/>
                      <a:pt x="5681" y="8907"/>
                      <a:pt x="5577" y="8739"/>
                    </a:cubicBezTo>
                    <a:lnTo>
                      <a:pt x="3938" y="8962"/>
                    </a:lnTo>
                    <a:lnTo>
                      <a:pt x="3908" y="8791"/>
                    </a:lnTo>
                    <a:lnTo>
                      <a:pt x="5348" y="8496"/>
                    </a:lnTo>
                    <a:lnTo>
                      <a:pt x="5109" y="8000"/>
                    </a:lnTo>
                    <a:lnTo>
                      <a:pt x="2570" y="7561"/>
                    </a:lnTo>
                    <a:lnTo>
                      <a:pt x="2593" y="7400"/>
                    </a:lnTo>
                    <a:cubicBezTo>
                      <a:pt x="2983" y="7446"/>
                      <a:pt x="3373" y="7489"/>
                      <a:pt x="3763" y="7543"/>
                    </a:cubicBezTo>
                    <a:cubicBezTo>
                      <a:pt x="4165" y="7599"/>
                      <a:pt x="4564" y="7667"/>
                      <a:pt x="4971" y="7732"/>
                    </a:cubicBezTo>
                    <a:cubicBezTo>
                      <a:pt x="5094" y="7335"/>
                      <a:pt x="5079" y="7134"/>
                      <a:pt x="4625" y="7052"/>
                    </a:cubicBezTo>
                    <a:cubicBezTo>
                      <a:pt x="3763" y="6900"/>
                      <a:pt x="2916" y="6664"/>
                      <a:pt x="2063" y="6459"/>
                    </a:cubicBezTo>
                    <a:cubicBezTo>
                      <a:pt x="1946" y="6432"/>
                      <a:pt x="1835" y="6381"/>
                      <a:pt x="1721" y="6341"/>
                    </a:cubicBezTo>
                    <a:cubicBezTo>
                      <a:pt x="1734" y="6287"/>
                      <a:pt x="1747" y="6233"/>
                      <a:pt x="1760" y="6181"/>
                    </a:cubicBezTo>
                    <a:lnTo>
                      <a:pt x="4986" y="6891"/>
                    </a:lnTo>
                    <a:cubicBezTo>
                      <a:pt x="5267" y="6497"/>
                      <a:pt x="5096" y="6326"/>
                      <a:pt x="4707" y="6155"/>
                    </a:cubicBezTo>
                    <a:cubicBezTo>
                      <a:pt x="3708" y="5716"/>
                      <a:pt x="2730" y="5233"/>
                      <a:pt x="1743" y="4767"/>
                    </a:cubicBezTo>
                    <a:cubicBezTo>
                      <a:pt x="1760" y="4724"/>
                      <a:pt x="1779" y="4681"/>
                      <a:pt x="1796" y="4637"/>
                    </a:cubicBezTo>
                    <a:lnTo>
                      <a:pt x="5203" y="6155"/>
                    </a:lnTo>
                    <a:cubicBezTo>
                      <a:pt x="5296" y="5935"/>
                      <a:pt x="5369" y="5765"/>
                      <a:pt x="5458" y="5551"/>
                    </a:cubicBezTo>
                    <a:cubicBezTo>
                      <a:pt x="4315" y="4997"/>
                      <a:pt x="3256" y="4332"/>
                      <a:pt x="2046" y="3932"/>
                    </a:cubicBezTo>
                    <a:lnTo>
                      <a:pt x="2169" y="3708"/>
                    </a:lnTo>
                    <a:lnTo>
                      <a:pt x="5605" y="5341"/>
                    </a:lnTo>
                    <a:lnTo>
                      <a:pt x="6112" y="4754"/>
                    </a:lnTo>
                    <a:cubicBezTo>
                      <a:pt x="5688" y="4406"/>
                      <a:pt x="5224" y="4016"/>
                      <a:pt x="4750" y="3639"/>
                    </a:cubicBezTo>
                    <a:cubicBezTo>
                      <a:pt x="4371" y="3340"/>
                      <a:pt x="3971" y="3063"/>
                      <a:pt x="3596" y="2760"/>
                    </a:cubicBezTo>
                    <a:cubicBezTo>
                      <a:pt x="3512" y="2693"/>
                      <a:pt x="3485" y="2556"/>
                      <a:pt x="3431" y="2450"/>
                    </a:cubicBezTo>
                    <a:lnTo>
                      <a:pt x="3431" y="2450"/>
                    </a:lnTo>
                    <a:cubicBezTo>
                      <a:pt x="3535" y="2481"/>
                      <a:pt x="3661" y="2487"/>
                      <a:pt x="3741" y="2548"/>
                    </a:cubicBezTo>
                    <a:cubicBezTo>
                      <a:pt x="4570" y="3200"/>
                      <a:pt x="5382" y="3877"/>
                      <a:pt x="6227" y="4508"/>
                    </a:cubicBezTo>
                    <a:cubicBezTo>
                      <a:pt x="6269" y="4540"/>
                      <a:pt x="6326" y="4551"/>
                      <a:pt x="6393" y="4551"/>
                    </a:cubicBezTo>
                    <a:cubicBezTo>
                      <a:pt x="6526" y="4551"/>
                      <a:pt x="6697" y="4508"/>
                      <a:pt x="6853" y="4503"/>
                    </a:cubicBezTo>
                    <a:lnTo>
                      <a:pt x="3875" y="893"/>
                    </a:lnTo>
                    <a:lnTo>
                      <a:pt x="3934" y="814"/>
                    </a:lnTo>
                    <a:cubicBezTo>
                      <a:pt x="4053" y="913"/>
                      <a:pt x="4191" y="995"/>
                      <a:pt x="4287" y="1110"/>
                    </a:cubicBezTo>
                    <a:cubicBezTo>
                      <a:pt x="4815" y="1740"/>
                      <a:pt x="5328" y="2381"/>
                      <a:pt x="5859" y="3007"/>
                    </a:cubicBezTo>
                    <a:cubicBezTo>
                      <a:pt x="6125" y="3319"/>
                      <a:pt x="6435" y="3594"/>
                      <a:pt x="6699" y="3908"/>
                    </a:cubicBezTo>
                    <a:cubicBezTo>
                      <a:pt x="6871" y="4113"/>
                      <a:pt x="7046" y="4221"/>
                      <a:pt x="7233" y="4221"/>
                    </a:cubicBezTo>
                    <a:cubicBezTo>
                      <a:pt x="7383" y="4221"/>
                      <a:pt x="7540" y="4153"/>
                      <a:pt x="7710" y="4012"/>
                    </a:cubicBezTo>
                    <a:cubicBezTo>
                      <a:pt x="7232" y="3185"/>
                      <a:pt x="6755" y="2357"/>
                      <a:pt x="6277" y="1526"/>
                    </a:cubicBezTo>
                    <a:cubicBezTo>
                      <a:pt x="6296" y="1491"/>
                      <a:pt x="6316" y="1457"/>
                      <a:pt x="6337" y="1424"/>
                    </a:cubicBezTo>
                    <a:cubicBezTo>
                      <a:pt x="6426" y="1493"/>
                      <a:pt x="6547" y="1541"/>
                      <a:pt x="6601" y="1630"/>
                    </a:cubicBezTo>
                    <a:cubicBezTo>
                      <a:pt x="6993" y="2281"/>
                      <a:pt x="7366" y="2944"/>
                      <a:pt x="7755" y="3598"/>
                    </a:cubicBezTo>
                    <a:cubicBezTo>
                      <a:pt x="7879" y="3809"/>
                      <a:pt x="8033" y="3942"/>
                      <a:pt x="8262" y="3942"/>
                    </a:cubicBezTo>
                    <a:cubicBezTo>
                      <a:pt x="8329" y="3942"/>
                      <a:pt x="8403" y="3931"/>
                      <a:pt x="8485" y="3906"/>
                    </a:cubicBezTo>
                    <a:cubicBezTo>
                      <a:pt x="8528" y="3894"/>
                      <a:pt x="8574" y="3888"/>
                      <a:pt x="8623" y="3888"/>
                    </a:cubicBezTo>
                    <a:cubicBezTo>
                      <a:pt x="8786" y="3888"/>
                      <a:pt x="8986" y="3946"/>
                      <a:pt x="9256" y="3973"/>
                    </a:cubicBezTo>
                    <a:cubicBezTo>
                      <a:pt x="8611" y="2821"/>
                      <a:pt x="8037" y="1742"/>
                      <a:pt x="7402" y="699"/>
                    </a:cubicBezTo>
                    <a:cubicBezTo>
                      <a:pt x="7238" y="432"/>
                      <a:pt x="6909" y="227"/>
                      <a:pt x="6614" y="90"/>
                    </a:cubicBezTo>
                    <a:cubicBezTo>
                      <a:pt x="6491" y="33"/>
                      <a:pt x="6367" y="1"/>
                      <a:pt x="62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11"/>
              <p:cNvSpPr/>
              <p:nvPr/>
            </p:nvSpPr>
            <p:spPr>
              <a:xfrm>
                <a:off x="6055883" y="4305358"/>
                <a:ext cx="537924" cy="315576"/>
              </a:xfrm>
              <a:custGeom>
                <a:avLst/>
                <a:gdLst/>
                <a:ahLst/>
                <a:cxnLst/>
                <a:rect l="l" t="t" r="r" b="b"/>
                <a:pathLst>
                  <a:path w="11061" h="6489" extrusionOk="0">
                    <a:moveTo>
                      <a:pt x="6106" y="0"/>
                    </a:moveTo>
                    <a:cubicBezTo>
                      <a:pt x="5620" y="0"/>
                      <a:pt x="5135" y="131"/>
                      <a:pt x="4750" y="415"/>
                    </a:cubicBezTo>
                    <a:cubicBezTo>
                      <a:pt x="4258" y="777"/>
                      <a:pt x="3973" y="1230"/>
                      <a:pt x="3893" y="1836"/>
                    </a:cubicBezTo>
                    <a:cubicBezTo>
                      <a:pt x="3615" y="1762"/>
                      <a:pt x="3382" y="1682"/>
                      <a:pt x="3141" y="1641"/>
                    </a:cubicBezTo>
                    <a:cubicBezTo>
                      <a:pt x="3026" y="1621"/>
                      <a:pt x="2916" y="1612"/>
                      <a:pt x="2810" y="1612"/>
                    </a:cubicBezTo>
                    <a:cubicBezTo>
                      <a:pt x="1978" y="1612"/>
                      <a:pt x="1439" y="2190"/>
                      <a:pt x="928" y="2797"/>
                    </a:cubicBezTo>
                    <a:cubicBezTo>
                      <a:pt x="712" y="3053"/>
                      <a:pt x="539" y="3349"/>
                      <a:pt x="365" y="3637"/>
                    </a:cubicBezTo>
                    <a:cubicBezTo>
                      <a:pt x="38" y="4181"/>
                      <a:pt x="1" y="4763"/>
                      <a:pt x="218" y="5474"/>
                    </a:cubicBezTo>
                    <a:cubicBezTo>
                      <a:pt x="963" y="5196"/>
                      <a:pt x="1678" y="4954"/>
                      <a:pt x="2375" y="4664"/>
                    </a:cubicBezTo>
                    <a:cubicBezTo>
                      <a:pt x="3054" y="4383"/>
                      <a:pt x="3753" y="4295"/>
                      <a:pt x="4459" y="4295"/>
                    </a:cubicBezTo>
                    <a:cubicBezTo>
                      <a:pt x="4746" y="4295"/>
                      <a:pt x="5034" y="4310"/>
                      <a:pt x="5322" y="4332"/>
                    </a:cubicBezTo>
                    <a:cubicBezTo>
                      <a:pt x="6328" y="4406"/>
                      <a:pt x="7322" y="4558"/>
                      <a:pt x="8273" y="4935"/>
                    </a:cubicBezTo>
                    <a:cubicBezTo>
                      <a:pt x="9135" y="5276"/>
                      <a:pt x="9977" y="5634"/>
                      <a:pt x="10544" y="6489"/>
                    </a:cubicBezTo>
                    <a:cubicBezTo>
                      <a:pt x="11060" y="5803"/>
                      <a:pt x="11055" y="5088"/>
                      <a:pt x="10858" y="4371"/>
                    </a:cubicBezTo>
                    <a:cubicBezTo>
                      <a:pt x="10674" y="3707"/>
                      <a:pt x="10323" y="3116"/>
                      <a:pt x="9670" y="2808"/>
                    </a:cubicBezTo>
                    <a:cubicBezTo>
                      <a:pt x="9393" y="2678"/>
                      <a:pt x="9061" y="2611"/>
                      <a:pt x="8754" y="2611"/>
                    </a:cubicBezTo>
                    <a:cubicBezTo>
                      <a:pt x="8496" y="2611"/>
                      <a:pt x="8418" y="2553"/>
                      <a:pt x="8401" y="2310"/>
                    </a:cubicBezTo>
                    <a:cubicBezTo>
                      <a:pt x="8383" y="2016"/>
                      <a:pt x="8342" y="1726"/>
                      <a:pt x="8282" y="1442"/>
                    </a:cubicBezTo>
                    <a:cubicBezTo>
                      <a:pt x="8089" y="540"/>
                      <a:pt x="7094" y="0"/>
                      <a:pt x="610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11"/>
              <p:cNvSpPr/>
              <p:nvPr/>
            </p:nvSpPr>
            <p:spPr>
              <a:xfrm>
                <a:off x="6010168" y="4252154"/>
                <a:ext cx="634508" cy="365279"/>
              </a:xfrm>
              <a:custGeom>
                <a:avLst/>
                <a:gdLst/>
                <a:ahLst/>
                <a:cxnLst/>
                <a:rect l="l" t="t" r="r" b="b"/>
                <a:pathLst>
                  <a:path w="13047" h="7511" extrusionOk="0">
                    <a:moveTo>
                      <a:pt x="7359" y="0"/>
                    </a:moveTo>
                    <a:cubicBezTo>
                      <a:pt x="7331" y="0"/>
                      <a:pt x="7303" y="1"/>
                      <a:pt x="7275" y="2"/>
                    </a:cubicBezTo>
                    <a:cubicBezTo>
                      <a:pt x="6015" y="41"/>
                      <a:pt x="5159" y="680"/>
                      <a:pt x="4640" y="1804"/>
                    </a:cubicBezTo>
                    <a:cubicBezTo>
                      <a:pt x="4592" y="1912"/>
                      <a:pt x="4549" y="2021"/>
                      <a:pt x="4501" y="2127"/>
                    </a:cubicBezTo>
                    <a:cubicBezTo>
                      <a:pt x="4490" y="2152"/>
                      <a:pt x="4464" y="2170"/>
                      <a:pt x="4402" y="2241"/>
                    </a:cubicBezTo>
                    <a:cubicBezTo>
                      <a:pt x="4137" y="1998"/>
                      <a:pt x="3862" y="1913"/>
                      <a:pt x="3583" y="1913"/>
                    </a:cubicBezTo>
                    <a:cubicBezTo>
                      <a:pt x="3210" y="1913"/>
                      <a:pt x="2829" y="2064"/>
                      <a:pt x="2451" y="2189"/>
                    </a:cubicBezTo>
                    <a:cubicBezTo>
                      <a:pt x="1771" y="2412"/>
                      <a:pt x="1156" y="2768"/>
                      <a:pt x="775" y="3395"/>
                    </a:cubicBezTo>
                    <a:cubicBezTo>
                      <a:pt x="331" y="4129"/>
                      <a:pt x="0" y="5504"/>
                      <a:pt x="714" y="6122"/>
                    </a:cubicBezTo>
                    <a:cubicBezTo>
                      <a:pt x="718" y="5885"/>
                      <a:pt x="680" y="5663"/>
                      <a:pt x="729" y="5463"/>
                    </a:cubicBezTo>
                    <a:cubicBezTo>
                      <a:pt x="1054" y="4132"/>
                      <a:pt x="1857" y="3140"/>
                      <a:pt x="3061" y="2545"/>
                    </a:cubicBezTo>
                    <a:cubicBezTo>
                      <a:pt x="3340" y="2408"/>
                      <a:pt x="3683" y="2402"/>
                      <a:pt x="4040" y="2402"/>
                    </a:cubicBezTo>
                    <a:cubicBezTo>
                      <a:pt x="4076" y="2402"/>
                      <a:pt x="4113" y="2402"/>
                      <a:pt x="4149" y="2402"/>
                    </a:cubicBezTo>
                    <a:cubicBezTo>
                      <a:pt x="4309" y="2402"/>
                      <a:pt x="4470" y="2401"/>
                      <a:pt x="4629" y="2388"/>
                    </a:cubicBezTo>
                    <a:cubicBezTo>
                      <a:pt x="4994" y="1489"/>
                      <a:pt x="5917" y="792"/>
                      <a:pt x="6864" y="792"/>
                    </a:cubicBezTo>
                    <a:cubicBezTo>
                      <a:pt x="6960" y="792"/>
                      <a:pt x="7055" y="799"/>
                      <a:pt x="7150" y="814"/>
                    </a:cubicBezTo>
                    <a:cubicBezTo>
                      <a:pt x="8869" y="1076"/>
                      <a:pt x="9427" y="1644"/>
                      <a:pt x="9655" y="3348"/>
                    </a:cubicBezTo>
                    <a:cubicBezTo>
                      <a:pt x="11525" y="3525"/>
                      <a:pt x="12435" y="5145"/>
                      <a:pt x="11937" y="7510"/>
                    </a:cubicBezTo>
                    <a:cubicBezTo>
                      <a:pt x="13046" y="6024"/>
                      <a:pt x="12885" y="4424"/>
                      <a:pt x="11402" y="3458"/>
                    </a:cubicBezTo>
                    <a:cubicBezTo>
                      <a:pt x="11136" y="3285"/>
                      <a:pt x="10739" y="3283"/>
                      <a:pt x="10398" y="3263"/>
                    </a:cubicBezTo>
                    <a:cubicBezTo>
                      <a:pt x="10174" y="3248"/>
                      <a:pt x="10073" y="3220"/>
                      <a:pt x="10096" y="2971"/>
                    </a:cubicBezTo>
                    <a:cubicBezTo>
                      <a:pt x="10240" y="1391"/>
                      <a:pt x="8949" y="0"/>
                      <a:pt x="73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11"/>
              <p:cNvSpPr/>
              <p:nvPr/>
            </p:nvSpPr>
            <p:spPr>
              <a:xfrm>
                <a:off x="6086083" y="4561700"/>
                <a:ext cx="463516" cy="67648"/>
              </a:xfrm>
              <a:custGeom>
                <a:avLst/>
                <a:gdLst/>
                <a:ahLst/>
                <a:cxnLst/>
                <a:rect l="l" t="t" r="r" b="b"/>
                <a:pathLst>
                  <a:path w="9531" h="1391" extrusionOk="0">
                    <a:moveTo>
                      <a:pt x="3033" y="0"/>
                    </a:moveTo>
                    <a:cubicBezTo>
                      <a:pt x="1764" y="0"/>
                      <a:pt x="645" y="157"/>
                      <a:pt x="0" y="502"/>
                    </a:cubicBezTo>
                    <a:cubicBezTo>
                      <a:pt x="407" y="467"/>
                      <a:pt x="820" y="467"/>
                      <a:pt x="1217" y="389"/>
                    </a:cubicBezTo>
                    <a:cubicBezTo>
                      <a:pt x="1420" y="350"/>
                      <a:pt x="1618" y="332"/>
                      <a:pt x="1813" y="332"/>
                    </a:cubicBezTo>
                    <a:cubicBezTo>
                      <a:pt x="2467" y="332"/>
                      <a:pt x="3081" y="533"/>
                      <a:pt x="3687" y="805"/>
                    </a:cubicBezTo>
                    <a:cubicBezTo>
                      <a:pt x="3954" y="926"/>
                      <a:pt x="4207" y="1093"/>
                      <a:pt x="4484" y="1171"/>
                    </a:cubicBezTo>
                    <a:cubicBezTo>
                      <a:pt x="4671" y="1223"/>
                      <a:pt x="4886" y="1280"/>
                      <a:pt x="5082" y="1280"/>
                    </a:cubicBezTo>
                    <a:cubicBezTo>
                      <a:pt x="5166" y="1280"/>
                      <a:pt x="5247" y="1270"/>
                      <a:pt x="5320" y="1244"/>
                    </a:cubicBezTo>
                    <a:cubicBezTo>
                      <a:pt x="5927" y="1032"/>
                      <a:pt x="6527" y="932"/>
                      <a:pt x="7125" y="932"/>
                    </a:cubicBezTo>
                    <a:cubicBezTo>
                      <a:pt x="7843" y="932"/>
                      <a:pt x="8556" y="1076"/>
                      <a:pt x="9269" y="1344"/>
                    </a:cubicBezTo>
                    <a:cubicBezTo>
                      <a:pt x="9332" y="1367"/>
                      <a:pt x="9402" y="1368"/>
                      <a:pt x="9531" y="1391"/>
                    </a:cubicBezTo>
                    <a:cubicBezTo>
                      <a:pt x="8214" y="532"/>
                      <a:pt x="5370" y="0"/>
                      <a:pt x="30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11"/>
              <p:cNvSpPr/>
              <p:nvPr/>
            </p:nvSpPr>
            <p:spPr>
              <a:xfrm>
                <a:off x="6176686" y="4527803"/>
                <a:ext cx="364160" cy="81216"/>
              </a:xfrm>
              <a:custGeom>
                <a:avLst/>
                <a:gdLst/>
                <a:ahLst/>
                <a:cxnLst/>
                <a:rect l="l" t="t" r="r" b="b"/>
                <a:pathLst>
                  <a:path w="7488" h="1670" extrusionOk="0">
                    <a:moveTo>
                      <a:pt x="2129" y="1"/>
                    </a:moveTo>
                    <a:cubicBezTo>
                      <a:pt x="1280" y="1"/>
                      <a:pt x="516" y="125"/>
                      <a:pt x="1" y="408"/>
                    </a:cubicBezTo>
                    <a:cubicBezTo>
                      <a:pt x="284" y="398"/>
                      <a:pt x="566" y="392"/>
                      <a:pt x="846" y="392"/>
                    </a:cubicBezTo>
                    <a:cubicBezTo>
                      <a:pt x="3149" y="392"/>
                      <a:pt x="5342" y="752"/>
                      <a:pt x="7487" y="1670"/>
                    </a:cubicBezTo>
                    <a:cubicBezTo>
                      <a:pt x="6698" y="716"/>
                      <a:pt x="4166" y="1"/>
                      <a:pt x="21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60" name="Google Shape;1260;p11"/>
            <p:cNvSpPr/>
            <p:nvPr/>
          </p:nvSpPr>
          <p:spPr>
            <a:xfrm>
              <a:off x="6605868" y="4576727"/>
              <a:ext cx="221716" cy="47465"/>
            </a:xfrm>
            <a:custGeom>
              <a:avLst/>
              <a:gdLst/>
              <a:ahLst/>
              <a:cxnLst/>
              <a:rect l="l" t="t" r="r" b="b"/>
              <a:pathLst>
                <a:path w="4559" h="976" extrusionOk="0">
                  <a:moveTo>
                    <a:pt x="4558" y="0"/>
                  </a:moveTo>
                  <a:cubicBezTo>
                    <a:pt x="3003" y="149"/>
                    <a:pt x="1444" y="285"/>
                    <a:pt x="0" y="944"/>
                  </a:cubicBezTo>
                  <a:cubicBezTo>
                    <a:pt x="236" y="965"/>
                    <a:pt x="470" y="975"/>
                    <a:pt x="701" y="975"/>
                  </a:cubicBezTo>
                  <a:cubicBezTo>
                    <a:pt x="2061" y="975"/>
                    <a:pt x="3340" y="623"/>
                    <a:pt x="45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1" name="Google Shape;1261;p11"/>
          <p:cNvGrpSpPr/>
          <p:nvPr/>
        </p:nvGrpSpPr>
        <p:grpSpPr>
          <a:xfrm flipH="1">
            <a:off x="7586912" y="3968103"/>
            <a:ext cx="1273679" cy="795998"/>
            <a:chOff x="5660792" y="3822389"/>
            <a:chExt cx="1353394" cy="845816"/>
          </a:xfrm>
        </p:grpSpPr>
        <p:sp>
          <p:nvSpPr>
            <p:cNvPr id="1262" name="Google Shape;1262;p11"/>
            <p:cNvSpPr/>
            <p:nvPr/>
          </p:nvSpPr>
          <p:spPr>
            <a:xfrm>
              <a:off x="5660792" y="3822389"/>
              <a:ext cx="1353394" cy="845816"/>
            </a:xfrm>
            <a:custGeom>
              <a:avLst/>
              <a:gdLst/>
              <a:ahLst/>
              <a:cxnLst/>
              <a:rect l="l" t="t" r="r" b="b"/>
              <a:pathLst>
                <a:path w="27829" h="17392" extrusionOk="0">
                  <a:moveTo>
                    <a:pt x="16246" y="1825"/>
                  </a:moveTo>
                  <a:cubicBezTo>
                    <a:pt x="16289" y="1825"/>
                    <a:pt x="16334" y="1826"/>
                    <a:pt x="16378" y="1828"/>
                  </a:cubicBezTo>
                  <a:cubicBezTo>
                    <a:pt x="17445" y="1880"/>
                    <a:pt x="17993" y="2662"/>
                    <a:pt x="18056" y="3716"/>
                  </a:cubicBezTo>
                  <a:cubicBezTo>
                    <a:pt x="19604" y="3755"/>
                    <a:pt x="20299" y="4474"/>
                    <a:pt x="20175" y="5858"/>
                  </a:cubicBezTo>
                  <a:cubicBezTo>
                    <a:pt x="20186" y="5869"/>
                    <a:pt x="20193" y="5886"/>
                    <a:pt x="20204" y="5890"/>
                  </a:cubicBezTo>
                  <a:cubicBezTo>
                    <a:pt x="20303" y="5910"/>
                    <a:pt x="20401" y="5933"/>
                    <a:pt x="20500" y="5947"/>
                  </a:cubicBezTo>
                  <a:cubicBezTo>
                    <a:pt x="21001" y="6016"/>
                    <a:pt x="21349" y="6393"/>
                    <a:pt x="21360" y="6891"/>
                  </a:cubicBezTo>
                  <a:cubicBezTo>
                    <a:pt x="21364" y="7098"/>
                    <a:pt x="21353" y="7302"/>
                    <a:pt x="21347" y="7508"/>
                  </a:cubicBezTo>
                  <a:cubicBezTo>
                    <a:pt x="21339" y="7845"/>
                    <a:pt x="21352" y="7974"/>
                    <a:pt x="21492" y="7974"/>
                  </a:cubicBezTo>
                  <a:cubicBezTo>
                    <a:pt x="21569" y="7974"/>
                    <a:pt x="21684" y="7935"/>
                    <a:pt x="21854" y="7871"/>
                  </a:cubicBezTo>
                  <a:cubicBezTo>
                    <a:pt x="22137" y="7765"/>
                    <a:pt x="22431" y="7687"/>
                    <a:pt x="22714" y="7687"/>
                  </a:cubicBezTo>
                  <a:cubicBezTo>
                    <a:pt x="23002" y="7687"/>
                    <a:pt x="23278" y="7767"/>
                    <a:pt x="23519" y="7980"/>
                  </a:cubicBezTo>
                  <a:cubicBezTo>
                    <a:pt x="23753" y="8186"/>
                    <a:pt x="23945" y="8251"/>
                    <a:pt x="24201" y="8251"/>
                  </a:cubicBezTo>
                  <a:cubicBezTo>
                    <a:pt x="24222" y="8251"/>
                    <a:pt x="24244" y="8251"/>
                    <a:pt x="24266" y="8250"/>
                  </a:cubicBezTo>
                  <a:cubicBezTo>
                    <a:pt x="24300" y="8248"/>
                    <a:pt x="24334" y="8248"/>
                    <a:pt x="24368" y="8248"/>
                  </a:cubicBezTo>
                  <a:cubicBezTo>
                    <a:pt x="24496" y="8248"/>
                    <a:pt x="24626" y="8257"/>
                    <a:pt x="24747" y="8287"/>
                  </a:cubicBezTo>
                  <a:cubicBezTo>
                    <a:pt x="25214" y="8400"/>
                    <a:pt x="25706" y="8560"/>
                    <a:pt x="25797" y="9093"/>
                  </a:cubicBezTo>
                  <a:cubicBezTo>
                    <a:pt x="25881" y="9586"/>
                    <a:pt x="25916" y="10032"/>
                    <a:pt x="26225" y="10494"/>
                  </a:cubicBezTo>
                  <a:cubicBezTo>
                    <a:pt x="26619" y="11085"/>
                    <a:pt x="26132" y="12092"/>
                    <a:pt x="25452" y="12464"/>
                  </a:cubicBezTo>
                  <a:cubicBezTo>
                    <a:pt x="25333" y="12529"/>
                    <a:pt x="25180" y="12730"/>
                    <a:pt x="25205" y="12834"/>
                  </a:cubicBezTo>
                  <a:cubicBezTo>
                    <a:pt x="25398" y="13724"/>
                    <a:pt x="25030" y="14428"/>
                    <a:pt x="24515" y="15093"/>
                  </a:cubicBezTo>
                  <a:cubicBezTo>
                    <a:pt x="24469" y="15154"/>
                    <a:pt x="24389" y="15218"/>
                    <a:pt x="24315" y="15229"/>
                  </a:cubicBezTo>
                  <a:cubicBezTo>
                    <a:pt x="23428" y="15366"/>
                    <a:pt x="22538" y="15491"/>
                    <a:pt x="21650" y="15626"/>
                  </a:cubicBezTo>
                  <a:cubicBezTo>
                    <a:pt x="21037" y="15719"/>
                    <a:pt x="20425" y="15822"/>
                    <a:pt x="19818" y="15918"/>
                  </a:cubicBezTo>
                  <a:cubicBezTo>
                    <a:pt x="19801" y="15573"/>
                    <a:pt x="19991" y="15437"/>
                    <a:pt x="20299" y="15344"/>
                  </a:cubicBezTo>
                  <a:cubicBezTo>
                    <a:pt x="21334" y="15030"/>
                    <a:pt x="22360" y="14686"/>
                    <a:pt x="23387" y="14348"/>
                  </a:cubicBezTo>
                  <a:cubicBezTo>
                    <a:pt x="23519" y="14305"/>
                    <a:pt x="23642" y="14238"/>
                    <a:pt x="23768" y="14183"/>
                  </a:cubicBezTo>
                  <a:cubicBezTo>
                    <a:pt x="23755" y="14149"/>
                    <a:pt x="23740" y="14118"/>
                    <a:pt x="23725" y="14084"/>
                  </a:cubicBezTo>
                  <a:lnTo>
                    <a:pt x="20033" y="15184"/>
                  </a:lnTo>
                  <a:cubicBezTo>
                    <a:pt x="20048" y="14651"/>
                    <a:pt x="20098" y="14248"/>
                    <a:pt x="20691" y="14004"/>
                  </a:cubicBezTo>
                  <a:cubicBezTo>
                    <a:pt x="22142" y="13410"/>
                    <a:pt x="23556" y="12724"/>
                    <a:pt x="24985" y="12074"/>
                  </a:cubicBezTo>
                  <a:cubicBezTo>
                    <a:pt x="24909" y="12029"/>
                    <a:pt x="24828" y="12006"/>
                    <a:pt x="24752" y="12006"/>
                  </a:cubicBezTo>
                  <a:cubicBezTo>
                    <a:pt x="24703" y="12006"/>
                    <a:pt x="24656" y="12016"/>
                    <a:pt x="24614" y="12035"/>
                  </a:cubicBezTo>
                  <a:cubicBezTo>
                    <a:pt x="23213" y="12665"/>
                    <a:pt x="21815" y="13304"/>
                    <a:pt x="20414" y="13934"/>
                  </a:cubicBezTo>
                  <a:cubicBezTo>
                    <a:pt x="20331" y="13973"/>
                    <a:pt x="20225" y="13967"/>
                    <a:pt x="20141" y="13980"/>
                  </a:cubicBezTo>
                  <a:cubicBezTo>
                    <a:pt x="19922" y="13577"/>
                    <a:pt x="19868" y="13246"/>
                    <a:pt x="20381" y="13079"/>
                  </a:cubicBezTo>
                  <a:cubicBezTo>
                    <a:pt x="20448" y="13057"/>
                    <a:pt x="20500" y="12992"/>
                    <a:pt x="20559" y="12951"/>
                  </a:cubicBezTo>
                  <a:cubicBezTo>
                    <a:pt x="21553" y="12274"/>
                    <a:pt x="22549" y="11602"/>
                    <a:pt x="23540" y="10920"/>
                  </a:cubicBezTo>
                  <a:cubicBezTo>
                    <a:pt x="23631" y="10857"/>
                    <a:pt x="23685" y="10736"/>
                    <a:pt x="23755" y="10643"/>
                  </a:cubicBezTo>
                  <a:lnTo>
                    <a:pt x="23651" y="10543"/>
                  </a:lnTo>
                  <a:cubicBezTo>
                    <a:pt x="23527" y="10626"/>
                    <a:pt x="23398" y="10708"/>
                    <a:pt x="23274" y="10793"/>
                  </a:cubicBezTo>
                  <a:cubicBezTo>
                    <a:pt x="22287" y="11477"/>
                    <a:pt x="21310" y="12178"/>
                    <a:pt x="20312" y="12843"/>
                  </a:cubicBezTo>
                  <a:lnTo>
                    <a:pt x="20310" y="12843"/>
                  </a:lnTo>
                  <a:cubicBezTo>
                    <a:pt x="20101" y="12983"/>
                    <a:pt x="19977" y="13059"/>
                    <a:pt x="19872" y="13059"/>
                  </a:cubicBezTo>
                  <a:cubicBezTo>
                    <a:pt x="19728" y="13059"/>
                    <a:pt x="19624" y="12914"/>
                    <a:pt x="19389" y="12590"/>
                  </a:cubicBezTo>
                  <a:cubicBezTo>
                    <a:pt x="20516" y="11726"/>
                    <a:pt x="21622" y="10884"/>
                    <a:pt x="22718" y="10032"/>
                  </a:cubicBezTo>
                  <a:cubicBezTo>
                    <a:pt x="22809" y="9963"/>
                    <a:pt x="22845" y="9823"/>
                    <a:pt x="22904" y="9718"/>
                  </a:cubicBezTo>
                  <a:lnTo>
                    <a:pt x="22785" y="9645"/>
                  </a:lnTo>
                  <a:lnTo>
                    <a:pt x="19255" y="12460"/>
                  </a:lnTo>
                  <a:lnTo>
                    <a:pt x="18636" y="11971"/>
                  </a:lnTo>
                  <a:cubicBezTo>
                    <a:pt x="19138" y="11511"/>
                    <a:pt x="19589" y="11067"/>
                    <a:pt x="20071" y="10662"/>
                  </a:cubicBezTo>
                  <a:cubicBezTo>
                    <a:pt x="20500" y="10297"/>
                    <a:pt x="20972" y="9983"/>
                    <a:pt x="21408" y="9625"/>
                  </a:cubicBezTo>
                  <a:cubicBezTo>
                    <a:pt x="21477" y="9567"/>
                    <a:pt x="21457" y="9398"/>
                    <a:pt x="21498" y="9166"/>
                  </a:cubicBezTo>
                  <a:lnTo>
                    <a:pt x="21498" y="9166"/>
                  </a:lnTo>
                  <a:cubicBezTo>
                    <a:pt x="20598" y="9955"/>
                    <a:pt x="19805" y="10649"/>
                    <a:pt x="19015" y="11347"/>
                  </a:cubicBezTo>
                  <a:cubicBezTo>
                    <a:pt x="18651" y="11671"/>
                    <a:pt x="18490" y="11791"/>
                    <a:pt x="18214" y="11791"/>
                  </a:cubicBezTo>
                  <a:cubicBezTo>
                    <a:pt x="18080" y="11791"/>
                    <a:pt x="17918" y="11763"/>
                    <a:pt x="17692" y="11715"/>
                  </a:cubicBezTo>
                  <a:cubicBezTo>
                    <a:pt x="18710" y="10582"/>
                    <a:pt x="19701" y="9480"/>
                    <a:pt x="20691" y="8378"/>
                  </a:cubicBezTo>
                  <a:lnTo>
                    <a:pt x="20691" y="8378"/>
                  </a:lnTo>
                  <a:cubicBezTo>
                    <a:pt x="19431" y="9140"/>
                    <a:pt x="18703" y="10429"/>
                    <a:pt x="17594" y="11533"/>
                  </a:cubicBezTo>
                  <a:cubicBezTo>
                    <a:pt x="17599" y="11057"/>
                    <a:pt x="17482" y="10650"/>
                    <a:pt x="17629" y="10396"/>
                  </a:cubicBezTo>
                  <a:cubicBezTo>
                    <a:pt x="18285" y="9240"/>
                    <a:pt x="19017" y="8127"/>
                    <a:pt x="19721" y="6999"/>
                  </a:cubicBezTo>
                  <a:cubicBezTo>
                    <a:pt x="19801" y="6873"/>
                    <a:pt x="19885" y="6746"/>
                    <a:pt x="19966" y="6620"/>
                  </a:cubicBezTo>
                  <a:lnTo>
                    <a:pt x="19816" y="6509"/>
                  </a:lnTo>
                  <a:cubicBezTo>
                    <a:pt x="19556" y="6891"/>
                    <a:pt x="19298" y="7274"/>
                    <a:pt x="19039" y="7659"/>
                  </a:cubicBezTo>
                  <a:cubicBezTo>
                    <a:pt x="18746" y="8095"/>
                    <a:pt x="18445" y="8532"/>
                    <a:pt x="18166" y="8974"/>
                  </a:cubicBezTo>
                  <a:cubicBezTo>
                    <a:pt x="17887" y="9415"/>
                    <a:pt x="17629" y="9872"/>
                    <a:pt x="17296" y="10429"/>
                  </a:cubicBezTo>
                  <a:cubicBezTo>
                    <a:pt x="17157" y="10097"/>
                    <a:pt x="16915" y="9797"/>
                    <a:pt x="16988" y="9641"/>
                  </a:cubicBezTo>
                  <a:cubicBezTo>
                    <a:pt x="17508" y="8499"/>
                    <a:pt x="18095" y="7386"/>
                    <a:pt x="18651" y="6258"/>
                  </a:cubicBezTo>
                  <a:cubicBezTo>
                    <a:pt x="18703" y="6154"/>
                    <a:pt x="18683" y="6011"/>
                    <a:pt x="18697" y="5886"/>
                  </a:cubicBezTo>
                  <a:lnTo>
                    <a:pt x="18575" y="5877"/>
                  </a:lnTo>
                  <a:lnTo>
                    <a:pt x="16692" y="9597"/>
                  </a:lnTo>
                  <a:cubicBezTo>
                    <a:pt x="16534" y="9247"/>
                    <a:pt x="16051" y="9223"/>
                    <a:pt x="16237" y="8755"/>
                  </a:cubicBezTo>
                  <a:cubicBezTo>
                    <a:pt x="16696" y="7601"/>
                    <a:pt x="17133" y="6438"/>
                    <a:pt x="17571" y="5277"/>
                  </a:cubicBezTo>
                  <a:cubicBezTo>
                    <a:pt x="17607" y="5184"/>
                    <a:pt x="17577" y="5067"/>
                    <a:pt x="17579" y="4963"/>
                  </a:cubicBezTo>
                  <a:lnTo>
                    <a:pt x="17452" y="4937"/>
                  </a:lnTo>
                  <a:lnTo>
                    <a:pt x="15949" y="8855"/>
                  </a:lnTo>
                  <a:lnTo>
                    <a:pt x="15291" y="8593"/>
                  </a:lnTo>
                  <a:cubicBezTo>
                    <a:pt x="15522" y="7226"/>
                    <a:pt x="15758" y="5875"/>
                    <a:pt x="15970" y="4520"/>
                  </a:cubicBezTo>
                  <a:cubicBezTo>
                    <a:pt x="15988" y="4396"/>
                    <a:pt x="15862" y="4247"/>
                    <a:pt x="15793" y="4093"/>
                  </a:cubicBezTo>
                  <a:cubicBezTo>
                    <a:pt x="15559" y="5650"/>
                    <a:pt x="15336" y="7124"/>
                    <a:pt x="15111" y="8625"/>
                  </a:cubicBezTo>
                  <a:lnTo>
                    <a:pt x="14526" y="8489"/>
                  </a:lnTo>
                  <a:cubicBezTo>
                    <a:pt x="14557" y="7213"/>
                    <a:pt x="14678" y="5968"/>
                    <a:pt x="14619" y="4717"/>
                  </a:cubicBezTo>
                  <a:lnTo>
                    <a:pt x="14619" y="4717"/>
                  </a:lnTo>
                  <a:cubicBezTo>
                    <a:pt x="14526" y="4764"/>
                    <a:pt x="14496" y="4814"/>
                    <a:pt x="14492" y="4864"/>
                  </a:cubicBezTo>
                  <a:cubicBezTo>
                    <a:pt x="14420" y="5947"/>
                    <a:pt x="14331" y="7029"/>
                    <a:pt x="14290" y="8112"/>
                  </a:cubicBezTo>
                  <a:cubicBezTo>
                    <a:pt x="14276" y="8480"/>
                    <a:pt x="14131" y="8585"/>
                    <a:pt x="13862" y="8585"/>
                  </a:cubicBezTo>
                  <a:cubicBezTo>
                    <a:pt x="13806" y="8585"/>
                    <a:pt x="13745" y="8581"/>
                    <a:pt x="13679" y="8573"/>
                  </a:cubicBezTo>
                  <a:cubicBezTo>
                    <a:pt x="13381" y="7233"/>
                    <a:pt x="13090" y="5907"/>
                    <a:pt x="12787" y="4585"/>
                  </a:cubicBezTo>
                  <a:cubicBezTo>
                    <a:pt x="12772" y="4520"/>
                    <a:pt x="12655" y="4480"/>
                    <a:pt x="12584" y="4427"/>
                  </a:cubicBezTo>
                  <a:cubicBezTo>
                    <a:pt x="12560" y="4515"/>
                    <a:pt x="12499" y="4610"/>
                    <a:pt x="12517" y="4686"/>
                  </a:cubicBezTo>
                  <a:cubicBezTo>
                    <a:pt x="12803" y="5832"/>
                    <a:pt x="13108" y="6977"/>
                    <a:pt x="13391" y="8125"/>
                  </a:cubicBezTo>
                  <a:cubicBezTo>
                    <a:pt x="13528" y="8686"/>
                    <a:pt x="13511" y="8692"/>
                    <a:pt x="12881" y="8930"/>
                  </a:cubicBezTo>
                  <a:cubicBezTo>
                    <a:pt x="12673" y="8322"/>
                    <a:pt x="12467" y="7716"/>
                    <a:pt x="12255" y="7107"/>
                  </a:cubicBezTo>
                  <a:cubicBezTo>
                    <a:pt x="12043" y="6499"/>
                    <a:pt x="11824" y="5892"/>
                    <a:pt x="11609" y="5284"/>
                  </a:cubicBezTo>
                  <a:lnTo>
                    <a:pt x="11469" y="5310"/>
                  </a:lnTo>
                  <a:cubicBezTo>
                    <a:pt x="11479" y="5425"/>
                    <a:pt x="11465" y="5548"/>
                    <a:pt x="11503" y="5654"/>
                  </a:cubicBezTo>
                  <a:cubicBezTo>
                    <a:pt x="11843" y="6633"/>
                    <a:pt x="12203" y="7605"/>
                    <a:pt x="12534" y="8586"/>
                  </a:cubicBezTo>
                  <a:cubicBezTo>
                    <a:pt x="12716" y="9127"/>
                    <a:pt x="12651" y="9229"/>
                    <a:pt x="12075" y="9524"/>
                  </a:cubicBezTo>
                  <a:cubicBezTo>
                    <a:pt x="11623" y="8396"/>
                    <a:pt x="11177" y="7269"/>
                    <a:pt x="10717" y="6148"/>
                  </a:cubicBezTo>
                  <a:cubicBezTo>
                    <a:pt x="10676" y="6046"/>
                    <a:pt x="10540" y="5983"/>
                    <a:pt x="10447" y="5903"/>
                  </a:cubicBezTo>
                  <a:lnTo>
                    <a:pt x="10367" y="5996"/>
                  </a:lnTo>
                  <a:cubicBezTo>
                    <a:pt x="10497" y="6250"/>
                    <a:pt x="10648" y="6499"/>
                    <a:pt x="10756" y="6765"/>
                  </a:cubicBezTo>
                  <a:cubicBezTo>
                    <a:pt x="11105" y="7616"/>
                    <a:pt x="11408" y="8489"/>
                    <a:pt x="11794" y="9326"/>
                  </a:cubicBezTo>
                  <a:cubicBezTo>
                    <a:pt x="11999" y="9768"/>
                    <a:pt x="11863" y="10048"/>
                    <a:pt x="11581" y="10375"/>
                  </a:cubicBezTo>
                  <a:cubicBezTo>
                    <a:pt x="11090" y="9420"/>
                    <a:pt x="10579" y="8514"/>
                    <a:pt x="10156" y="7566"/>
                  </a:cubicBezTo>
                  <a:cubicBezTo>
                    <a:pt x="9953" y="7112"/>
                    <a:pt x="9821" y="6587"/>
                    <a:pt x="9817" y="6091"/>
                  </a:cubicBezTo>
                  <a:cubicBezTo>
                    <a:pt x="9808" y="5034"/>
                    <a:pt x="10473" y="4408"/>
                    <a:pt x="11462" y="4408"/>
                  </a:cubicBezTo>
                  <a:cubicBezTo>
                    <a:pt x="11513" y="4408"/>
                    <a:pt x="11565" y="4409"/>
                    <a:pt x="11618" y="4413"/>
                  </a:cubicBezTo>
                  <a:cubicBezTo>
                    <a:pt x="11619" y="4413"/>
                    <a:pt x="11621" y="4413"/>
                    <a:pt x="11623" y="4413"/>
                  </a:cubicBezTo>
                  <a:cubicBezTo>
                    <a:pt x="11696" y="4413"/>
                    <a:pt x="11830" y="4331"/>
                    <a:pt x="11839" y="4273"/>
                  </a:cubicBezTo>
                  <a:cubicBezTo>
                    <a:pt x="11973" y="3433"/>
                    <a:pt x="12690" y="3296"/>
                    <a:pt x="13312" y="3088"/>
                  </a:cubicBezTo>
                  <a:cubicBezTo>
                    <a:pt x="13330" y="3082"/>
                    <a:pt x="13348" y="3079"/>
                    <a:pt x="13367" y="3079"/>
                  </a:cubicBezTo>
                  <a:cubicBezTo>
                    <a:pt x="13519" y="3079"/>
                    <a:pt x="13730" y="3246"/>
                    <a:pt x="13900" y="3335"/>
                  </a:cubicBezTo>
                  <a:cubicBezTo>
                    <a:pt x="13980" y="3376"/>
                    <a:pt x="14035" y="3458"/>
                    <a:pt x="14167" y="3582"/>
                  </a:cubicBezTo>
                  <a:cubicBezTo>
                    <a:pt x="14458" y="2431"/>
                    <a:pt x="15217" y="1825"/>
                    <a:pt x="16246" y="1825"/>
                  </a:cubicBezTo>
                  <a:close/>
                  <a:moveTo>
                    <a:pt x="8454" y="6548"/>
                  </a:moveTo>
                  <a:cubicBezTo>
                    <a:pt x="8572" y="6548"/>
                    <a:pt x="8695" y="6580"/>
                    <a:pt x="8818" y="6637"/>
                  </a:cubicBezTo>
                  <a:cubicBezTo>
                    <a:pt x="9115" y="6774"/>
                    <a:pt x="9444" y="6979"/>
                    <a:pt x="9606" y="7246"/>
                  </a:cubicBezTo>
                  <a:cubicBezTo>
                    <a:pt x="10241" y="8289"/>
                    <a:pt x="10815" y="9368"/>
                    <a:pt x="11460" y="10520"/>
                  </a:cubicBezTo>
                  <a:cubicBezTo>
                    <a:pt x="11191" y="10493"/>
                    <a:pt x="10992" y="10435"/>
                    <a:pt x="10828" y="10435"/>
                  </a:cubicBezTo>
                  <a:cubicBezTo>
                    <a:pt x="10779" y="10435"/>
                    <a:pt x="10733" y="10441"/>
                    <a:pt x="10689" y="10453"/>
                  </a:cubicBezTo>
                  <a:cubicBezTo>
                    <a:pt x="10607" y="10478"/>
                    <a:pt x="10534" y="10489"/>
                    <a:pt x="10466" y="10489"/>
                  </a:cubicBezTo>
                  <a:cubicBezTo>
                    <a:pt x="10238" y="10489"/>
                    <a:pt x="10085" y="10356"/>
                    <a:pt x="9959" y="10145"/>
                  </a:cubicBezTo>
                  <a:cubicBezTo>
                    <a:pt x="9570" y="9491"/>
                    <a:pt x="9197" y="8828"/>
                    <a:pt x="8807" y="8177"/>
                  </a:cubicBezTo>
                  <a:cubicBezTo>
                    <a:pt x="8751" y="8088"/>
                    <a:pt x="8630" y="8040"/>
                    <a:pt x="8541" y="7971"/>
                  </a:cubicBezTo>
                  <a:cubicBezTo>
                    <a:pt x="8520" y="8004"/>
                    <a:pt x="8502" y="8038"/>
                    <a:pt x="8481" y="8073"/>
                  </a:cubicBezTo>
                  <a:cubicBezTo>
                    <a:pt x="8961" y="8904"/>
                    <a:pt x="9438" y="9732"/>
                    <a:pt x="9914" y="10559"/>
                  </a:cubicBezTo>
                  <a:cubicBezTo>
                    <a:pt x="9744" y="10700"/>
                    <a:pt x="9587" y="10768"/>
                    <a:pt x="9438" y="10768"/>
                  </a:cubicBezTo>
                  <a:cubicBezTo>
                    <a:pt x="9250" y="10768"/>
                    <a:pt x="9076" y="10660"/>
                    <a:pt x="8905" y="10455"/>
                  </a:cubicBezTo>
                  <a:cubicBezTo>
                    <a:pt x="8641" y="10141"/>
                    <a:pt x="8331" y="9866"/>
                    <a:pt x="8065" y="9554"/>
                  </a:cubicBezTo>
                  <a:cubicBezTo>
                    <a:pt x="7532" y="8928"/>
                    <a:pt x="7021" y="8287"/>
                    <a:pt x="6491" y="7657"/>
                  </a:cubicBezTo>
                  <a:cubicBezTo>
                    <a:pt x="6395" y="7542"/>
                    <a:pt x="6257" y="7460"/>
                    <a:pt x="6140" y="7361"/>
                  </a:cubicBezTo>
                  <a:lnTo>
                    <a:pt x="6079" y="7440"/>
                  </a:lnTo>
                  <a:lnTo>
                    <a:pt x="9059" y="11050"/>
                  </a:lnTo>
                  <a:cubicBezTo>
                    <a:pt x="8902" y="11055"/>
                    <a:pt x="8731" y="11098"/>
                    <a:pt x="8598" y="11098"/>
                  </a:cubicBezTo>
                  <a:cubicBezTo>
                    <a:pt x="8531" y="11098"/>
                    <a:pt x="8473" y="11087"/>
                    <a:pt x="8431" y="11055"/>
                  </a:cubicBezTo>
                  <a:cubicBezTo>
                    <a:pt x="7588" y="10424"/>
                    <a:pt x="6776" y="9749"/>
                    <a:pt x="5947" y="9095"/>
                  </a:cubicBezTo>
                  <a:cubicBezTo>
                    <a:pt x="5867" y="9034"/>
                    <a:pt x="5741" y="9028"/>
                    <a:pt x="5635" y="8997"/>
                  </a:cubicBezTo>
                  <a:lnTo>
                    <a:pt x="5635" y="8997"/>
                  </a:lnTo>
                  <a:cubicBezTo>
                    <a:pt x="5689" y="9103"/>
                    <a:pt x="5716" y="9240"/>
                    <a:pt x="5800" y="9307"/>
                  </a:cubicBezTo>
                  <a:cubicBezTo>
                    <a:pt x="6177" y="9610"/>
                    <a:pt x="6575" y="9887"/>
                    <a:pt x="6954" y="10186"/>
                  </a:cubicBezTo>
                  <a:cubicBezTo>
                    <a:pt x="7430" y="10563"/>
                    <a:pt x="7892" y="10953"/>
                    <a:pt x="8318" y="11301"/>
                  </a:cubicBezTo>
                  <a:lnTo>
                    <a:pt x="7809" y="11888"/>
                  </a:lnTo>
                  <a:lnTo>
                    <a:pt x="4375" y="10255"/>
                  </a:lnTo>
                  <a:lnTo>
                    <a:pt x="4250" y="10479"/>
                  </a:lnTo>
                  <a:cubicBezTo>
                    <a:pt x="5462" y="10879"/>
                    <a:pt x="6521" y="11544"/>
                    <a:pt x="7664" y="12098"/>
                  </a:cubicBezTo>
                  <a:cubicBezTo>
                    <a:pt x="7573" y="12312"/>
                    <a:pt x="7500" y="12482"/>
                    <a:pt x="7407" y="12702"/>
                  </a:cubicBezTo>
                  <a:lnTo>
                    <a:pt x="4001" y="11184"/>
                  </a:lnTo>
                  <a:cubicBezTo>
                    <a:pt x="3983" y="11228"/>
                    <a:pt x="3966" y="11271"/>
                    <a:pt x="3947" y="11314"/>
                  </a:cubicBezTo>
                  <a:cubicBezTo>
                    <a:pt x="4934" y="11780"/>
                    <a:pt x="5913" y="12265"/>
                    <a:pt x="6911" y="12702"/>
                  </a:cubicBezTo>
                  <a:cubicBezTo>
                    <a:pt x="7300" y="12873"/>
                    <a:pt x="7471" y="13044"/>
                    <a:pt x="7190" y="13438"/>
                  </a:cubicBezTo>
                  <a:lnTo>
                    <a:pt x="3966" y="12728"/>
                  </a:lnTo>
                  <a:cubicBezTo>
                    <a:pt x="3953" y="12782"/>
                    <a:pt x="3940" y="12834"/>
                    <a:pt x="3927" y="12888"/>
                  </a:cubicBezTo>
                  <a:cubicBezTo>
                    <a:pt x="4040" y="12928"/>
                    <a:pt x="4152" y="12979"/>
                    <a:pt x="4267" y="13006"/>
                  </a:cubicBezTo>
                  <a:cubicBezTo>
                    <a:pt x="5120" y="13211"/>
                    <a:pt x="5969" y="13447"/>
                    <a:pt x="6831" y="13601"/>
                  </a:cubicBezTo>
                  <a:cubicBezTo>
                    <a:pt x="7283" y="13681"/>
                    <a:pt x="7298" y="13882"/>
                    <a:pt x="7177" y="14279"/>
                  </a:cubicBezTo>
                  <a:cubicBezTo>
                    <a:pt x="6770" y="14214"/>
                    <a:pt x="6370" y="14146"/>
                    <a:pt x="5969" y="14090"/>
                  </a:cubicBezTo>
                  <a:cubicBezTo>
                    <a:pt x="5577" y="14036"/>
                    <a:pt x="5187" y="13995"/>
                    <a:pt x="4795" y="13949"/>
                  </a:cubicBezTo>
                  <a:lnTo>
                    <a:pt x="4774" y="14108"/>
                  </a:lnTo>
                  <a:lnTo>
                    <a:pt x="7313" y="14547"/>
                  </a:lnTo>
                  <a:lnTo>
                    <a:pt x="7552" y="15043"/>
                  </a:lnTo>
                  <a:lnTo>
                    <a:pt x="6114" y="15338"/>
                  </a:lnTo>
                  <a:lnTo>
                    <a:pt x="6144" y="15509"/>
                  </a:lnTo>
                  <a:lnTo>
                    <a:pt x="7783" y="15286"/>
                  </a:lnTo>
                  <a:cubicBezTo>
                    <a:pt x="7887" y="15454"/>
                    <a:pt x="7998" y="15636"/>
                    <a:pt x="8160" y="15898"/>
                  </a:cubicBezTo>
                  <a:cubicBezTo>
                    <a:pt x="7944" y="15918"/>
                    <a:pt x="7770" y="15963"/>
                    <a:pt x="7617" y="15963"/>
                  </a:cubicBezTo>
                  <a:cubicBezTo>
                    <a:pt x="7573" y="15963"/>
                    <a:pt x="7530" y="15959"/>
                    <a:pt x="7489" y="15950"/>
                  </a:cubicBezTo>
                  <a:cubicBezTo>
                    <a:pt x="6837" y="15803"/>
                    <a:pt x="6172" y="15671"/>
                    <a:pt x="5547" y="15437"/>
                  </a:cubicBezTo>
                  <a:cubicBezTo>
                    <a:pt x="4260" y="14954"/>
                    <a:pt x="3217" y="14155"/>
                    <a:pt x="2628" y="12863"/>
                  </a:cubicBezTo>
                  <a:cubicBezTo>
                    <a:pt x="2206" y="11934"/>
                    <a:pt x="2299" y="11449"/>
                    <a:pt x="3020" y="10749"/>
                  </a:cubicBezTo>
                  <a:cubicBezTo>
                    <a:pt x="3037" y="10734"/>
                    <a:pt x="3030" y="10693"/>
                    <a:pt x="3035" y="10645"/>
                  </a:cubicBezTo>
                  <a:cubicBezTo>
                    <a:pt x="2520" y="10258"/>
                    <a:pt x="2377" y="9732"/>
                    <a:pt x="2617" y="9140"/>
                  </a:cubicBezTo>
                  <a:cubicBezTo>
                    <a:pt x="3010" y="8168"/>
                    <a:pt x="3658" y="7693"/>
                    <a:pt x="4519" y="7693"/>
                  </a:cubicBezTo>
                  <a:cubicBezTo>
                    <a:pt x="4791" y="7693"/>
                    <a:pt x="5083" y="7740"/>
                    <a:pt x="5395" y="7833"/>
                  </a:cubicBezTo>
                  <a:cubicBezTo>
                    <a:pt x="5561" y="7031"/>
                    <a:pt x="6028" y="6622"/>
                    <a:pt x="6714" y="6622"/>
                  </a:cubicBezTo>
                  <a:cubicBezTo>
                    <a:pt x="7058" y="6622"/>
                    <a:pt x="7456" y="6725"/>
                    <a:pt x="7900" y="6932"/>
                  </a:cubicBezTo>
                  <a:cubicBezTo>
                    <a:pt x="8030" y="6661"/>
                    <a:pt x="8231" y="6548"/>
                    <a:pt x="8454" y="6548"/>
                  </a:cubicBezTo>
                  <a:close/>
                  <a:moveTo>
                    <a:pt x="12737" y="14506"/>
                  </a:moveTo>
                  <a:cubicBezTo>
                    <a:pt x="14774" y="14506"/>
                    <a:pt x="17306" y="15221"/>
                    <a:pt x="18095" y="16175"/>
                  </a:cubicBezTo>
                  <a:cubicBezTo>
                    <a:pt x="15950" y="15257"/>
                    <a:pt x="13757" y="14897"/>
                    <a:pt x="11454" y="14897"/>
                  </a:cubicBezTo>
                  <a:cubicBezTo>
                    <a:pt x="11174" y="14897"/>
                    <a:pt x="10892" y="14903"/>
                    <a:pt x="10609" y="14913"/>
                  </a:cubicBezTo>
                  <a:cubicBezTo>
                    <a:pt x="11124" y="14630"/>
                    <a:pt x="11888" y="14506"/>
                    <a:pt x="12737" y="14506"/>
                  </a:cubicBezTo>
                  <a:close/>
                  <a:moveTo>
                    <a:pt x="14545" y="8837"/>
                  </a:moveTo>
                  <a:cubicBezTo>
                    <a:pt x="16134" y="8837"/>
                    <a:pt x="17426" y="10228"/>
                    <a:pt x="17281" y="11808"/>
                  </a:cubicBezTo>
                  <a:cubicBezTo>
                    <a:pt x="17259" y="12057"/>
                    <a:pt x="17360" y="12085"/>
                    <a:pt x="17584" y="12100"/>
                  </a:cubicBezTo>
                  <a:cubicBezTo>
                    <a:pt x="17924" y="12120"/>
                    <a:pt x="18322" y="12122"/>
                    <a:pt x="18588" y="12295"/>
                  </a:cubicBezTo>
                  <a:cubicBezTo>
                    <a:pt x="20069" y="13261"/>
                    <a:pt x="20230" y="14861"/>
                    <a:pt x="19123" y="16347"/>
                  </a:cubicBezTo>
                  <a:cubicBezTo>
                    <a:pt x="19621" y="13982"/>
                    <a:pt x="18710" y="12362"/>
                    <a:pt x="16841" y="12185"/>
                  </a:cubicBezTo>
                  <a:cubicBezTo>
                    <a:pt x="16613" y="10481"/>
                    <a:pt x="16055" y="9913"/>
                    <a:pt x="14336" y="9651"/>
                  </a:cubicBezTo>
                  <a:cubicBezTo>
                    <a:pt x="14241" y="9636"/>
                    <a:pt x="14146" y="9629"/>
                    <a:pt x="14050" y="9629"/>
                  </a:cubicBezTo>
                  <a:cubicBezTo>
                    <a:pt x="13103" y="9629"/>
                    <a:pt x="12180" y="10326"/>
                    <a:pt x="11815" y="11225"/>
                  </a:cubicBezTo>
                  <a:cubicBezTo>
                    <a:pt x="11656" y="11238"/>
                    <a:pt x="11495" y="11239"/>
                    <a:pt x="11335" y="11239"/>
                  </a:cubicBezTo>
                  <a:cubicBezTo>
                    <a:pt x="11299" y="11239"/>
                    <a:pt x="11262" y="11239"/>
                    <a:pt x="11226" y="11239"/>
                  </a:cubicBezTo>
                  <a:cubicBezTo>
                    <a:pt x="10868" y="11239"/>
                    <a:pt x="10526" y="11245"/>
                    <a:pt x="10247" y="11382"/>
                  </a:cubicBezTo>
                  <a:cubicBezTo>
                    <a:pt x="9041" y="11977"/>
                    <a:pt x="8240" y="12969"/>
                    <a:pt x="7915" y="14300"/>
                  </a:cubicBezTo>
                  <a:cubicBezTo>
                    <a:pt x="7866" y="14500"/>
                    <a:pt x="7903" y="14722"/>
                    <a:pt x="7900" y="14959"/>
                  </a:cubicBezTo>
                  <a:cubicBezTo>
                    <a:pt x="7186" y="14341"/>
                    <a:pt x="7517" y="12966"/>
                    <a:pt x="7961" y="12232"/>
                  </a:cubicBezTo>
                  <a:cubicBezTo>
                    <a:pt x="8340" y="11605"/>
                    <a:pt x="8957" y="11249"/>
                    <a:pt x="9637" y="11026"/>
                  </a:cubicBezTo>
                  <a:cubicBezTo>
                    <a:pt x="10015" y="10901"/>
                    <a:pt x="10396" y="10750"/>
                    <a:pt x="10769" y="10750"/>
                  </a:cubicBezTo>
                  <a:cubicBezTo>
                    <a:pt x="11048" y="10750"/>
                    <a:pt x="11323" y="10835"/>
                    <a:pt x="11588" y="11078"/>
                  </a:cubicBezTo>
                  <a:cubicBezTo>
                    <a:pt x="11649" y="11007"/>
                    <a:pt x="11675" y="10989"/>
                    <a:pt x="11687" y="10964"/>
                  </a:cubicBezTo>
                  <a:cubicBezTo>
                    <a:pt x="11735" y="10858"/>
                    <a:pt x="11776" y="10749"/>
                    <a:pt x="11826" y="10641"/>
                  </a:cubicBezTo>
                  <a:cubicBezTo>
                    <a:pt x="12344" y="9517"/>
                    <a:pt x="13201" y="8878"/>
                    <a:pt x="14461" y="8839"/>
                  </a:cubicBezTo>
                  <a:cubicBezTo>
                    <a:pt x="14489" y="8838"/>
                    <a:pt x="14517" y="8837"/>
                    <a:pt x="14545" y="8837"/>
                  </a:cubicBezTo>
                  <a:close/>
                  <a:moveTo>
                    <a:pt x="14230" y="9931"/>
                  </a:moveTo>
                  <a:cubicBezTo>
                    <a:pt x="15218" y="9931"/>
                    <a:pt x="16213" y="10471"/>
                    <a:pt x="16406" y="11373"/>
                  </a:cubicBezTo>
                  <a:cubicBezTo>
                    <a:pt x="16468" y="11657"/>
                    <a:pt x="16508" y="11947"/>
                    <a:pt x="16527" y="12241"/>
                  </a:cubicBezTo>
                  <a:cubicBezTo>
                    <a:pt x="16542" y="12484"/>
                    <a:pt x="16620" y="12542"/>
                    <a:pt x="16878" y="12542"/>
                  </a:cubicBezTo>
                  <a:cubicBezTo>
                    <a:pt x="17187" y="12542"/>
                    <a:pt x="17517" y="12609"/>
                    <a:pt x="17794" y="12739"/>
                  </a:cubicBezTo>
                  <a:cubicBezTo>
                    <a:pt x="18448" y="13047"/>
                    <a:pt x="18798" y="13638"/>
                    <a:pt x="18982" y="14302"/>
                  </a:cubicBezTo>
                  <a:cubicBezTo>
                    <a:pt x="19180" y="15019"/>
                    <a:pt x="19184" y="15734"/>
                    <a:pt x="18669" y="16420"/>
                  </a:cubicBezTo>
                  <a:cubicBezTo>
                    <a:pt x="18103" y="15565"/>
                    <a:pt x="17261" y="15207"/>
                    <a:pt x="16397" y="14866"/>
                  </a:cubicBezTo>
                  <a:cubicBezTo>
                    <a:pt x="15447" y="14489"/>
                    <a:pt x="14452" y="14337"/>
                    <a:pt x="13448" y="14263"/>
                  </a:cubicBezTo>
                  <a:cubicBezTo>
                    <a:pt x="13160" y="14241"/>
                    <a:pt x="12872" y="14226"/>
                    <a:pt x="12584" y="14226"/>
                  </a:cubicBezTo>
                  <a:cubicBezTo>
                    <a:pt x="11879" y="14226"/>
                    <a:pt x="11179" y="14314"/>
                    <a:pt x="10501" y="14595"/>
                  </a:cubicBezTo>
                  <a:lnTo>
                    <a:pt x="10499" y="14595"/>
                  </a:lnTo>
                  <a:cubicBezTo>
                    <a:pt x="9802" y="14885"/>
                    <a:pt x="9087" y="15128"/>
                    <a:pt x="8342" y="15407"/>
                  </a:cubicBezTo>
                  <a:cubicBezTo>
                    <a:pt x="8125" y="14696"/>
                    <a:pt x="8162" y="14114"/>
                    <a:pt x="8491" y="13568"/>
                  </a:cubicBezTo>
                  <a:cubicBezTo>
                    <a:pt x="8663" y="13280"/>
                    <a:pt x="8836" y="12984"/>
                    <a:pt x="9052" y="12728"/>
                  </a:cubicBezTo>
                  <a:cubicBezTo>
                    <a:pt x="9563" y="12121"/>
                    <a:pt x="10104" y="11543"/>
                    <a:pt x="10936" y="11543"/>
                  </a:cubicBezTo>
                  <a:cubicBezTo>
                    <a:pt x="11041" y="11543"/>
                    <a:pt x="11151" y="11552"/>
                    <a:pt x="11267" y="11572"/>
                  </a:cubicBezTo>
                  <a:cubicBezTo>
                    <a:pt x="11506" y="11613"/>
                    <a:pt x="11739" y="11693"/>
                    <a:pt x="12017" y="11767"/>
                  </a:cubicBezTo>
                  <a:cubicBezTo>
                    <a:pt x="12099" y="11161"/>
                    <a:pt x="12382" y="10708"/>
                    <a:pt x="12874" y="10346"/>
                  </a:cubicBezTo>
                  <a:cubicBezTo>
                    <a:pt x="13259" y="10062"/>
                    <a:pt x="13744" y="9931"/>
                    <a:pt x="14230" y="9931"/>
                  </a:cubicBezTo>
                  <a:close/>
                  <a:moveTo>
                    <a:pt x="23991" y="15511"/>
                  </a:moveTo>
                  <a:lnTo>
                    <a:pt x="23991" y="15511"/>
                  </a:lnTo>
                  <a:cubicBezTo>
                    <a:pt x="22773" y="16134"/>
                    <a:pt x="21494" y="16486"/>
                    <a:pt x="20134" y="16486"/>
                  </a:cubicBezTo>
                  <a:cubicBezTo>
                    <a:pt x="19903" y="16486"/>
                    <a:pt x="19669" y="16476"/>
                    <a:pt x="19433" y="16455"/>
                  </a:cubicBezTo>
                  <a:cubicBezTo>
                    <a:pt x="20877" y="15796"/>
                    <a:pt x="22434" y="15660"/>
                    <a:pt x="23991" y="15511"/>
                  </a:cubicBezTo>
                  <a:close/>
                  <a:moveTo>
                    <a:pt x="11783" y="15202"/>
                  </a:moveTo>
                  <a:cubicBezTo>
                    <a:pt x="14120" y="15202"/>
                    <a:pt x="16961" y="15733"/>
                    <a:pt x="18276" y="16593"/>
                  </a:cubicBezTo>
                  <a:cubicBezTo>
                    <a:pt x="18147" y="16570"/>
                    <a:pt x="18077" y="16569"/>
                    <a:pt x="18014" y="16546"/>
                  </a:cubicBezTo>
                  <a:cubicBezTo>
                    <a:pt x="17300" y="16278"/>
                    <a:pt x="16587" y="16133"/>
                    <a:pt x="15869" y="16133"/>
                  </a:cubicBezTo>
                  <a:cubicBezTo>
                    <a:pt x="15272" y="16133"/>
                    <a:pt x="14672" y="16233"/>
                    <a:pt x="14065" y="16446"/>
                  </a:cubicBezTo>
                  <a:cubicBezTo>
                    <a:pt x="13992" y="16472"/>
                    <a:pt x="13911" y="16482"/>
                    <a:pt x="13827" y="16482"/>
                  </a:cubicBezTo>
                  <a:cubicBezTo>
                    <a:pt x="13631" y="16482"/>
                    <a:pt x="13416" y="16425"/>
                    <a:pt x="13229" y="16373"/>
                  </a:cubicBezTo>
                  <a:cubicBezTo>
                    <a:pt x="12952" y="16295"/>
                    <a:pt x="12699" y="16128"/>
                    <a:pt x="12432" y="16007"/>
                  </a:cubicBezTo>
                  <a:cubicBezTo>
                    <a:pt x="11826" y="15735"/>
                    <a:pt x="11213" y="15534"/>
                    <a:pt x="10560" y="15534"/>
                  </a:cubicBezTo>
                  <a:cubicBezTo>
                    <a:pt x="10365" y="15534"/>
                    <a:pt x="10167" y="15552"/>
                    <a:pt x="9964" y="15591"/>
                  </a:cubicBezTo>
                  <a:cubicBezTo>
                    <a:pt x="9565" y="15669"/>
                    <a:pt x="9150" y="15669"/>
                    <a:pt x="8747" y="15704"/>
                  </a:cubicBezTo>
                  <a:cubicBezTo>
                    <a:pt x="9393" y="15358"/>
                    <a:pt x="10514" y="15202"/>
                    <a:pt x="11783" y="15202"/>
                  </a:cubicBezTo>
                  <a:close/>
                  <a:moveTo>
                    <a:pt x="15921" y="288"/>
                  </a:moveTo>
                  <a:cubicBezTo>
                    <a:pt x="16109" y="288"/>
                    <a:pt x="16298" y="312"/>
                    <a:pt x="16486" y="366"/>
                  </a:cubicBezTo>
                  <a:cubicBezTo>
                    <a:pt x="17612" y="689"/>
                    <a:pt x="18562" y="1269"/>
                    <a:pt x="18855" y="2523"/>
                  </a:cubicBezTo>
                  <a:cubicBezTo>
                    <a:pt x="18926" y="2831"/>
                    <a:pt x="19052" y="2932"/>
                    <a:pt x="19381" y="2939"/>
                  </a:cubicBezTo>
                  <a:cubicBezTo>
                    <a:pt x="20227" y="2958"/>
                    <a:pt x="21117" y="3591"/>
                    <a:pt x="21050" y="4702"/>
                  </a:cubicBezTo>
                  <a:cubicBezTo>
                    <a:pt x="21039" y="4886"/>
                    <a:pt x="21044" y="5074"/>
                    <a:pt x="21040" y="5254"/>
                  </a:cubicBezTo>
                  <a:cubicBezTo>
                    <a:pt x="22033" y="5448"/>
                    <a:pt x="22235" y="5754"/>
                    <a:pt x="22150" y="6810"/>
                  </a:cubicBezTo>
                  <a:cubicBezTo>
                    <a:pt x="22133" y="7030"/>
                    <a:pt x="22235" y="7156"/>
                    <a:pt x="22425" y="7156"/>
                  </a:cubicBezTo>
                  <a:cubicBezTo>
                    <a:pt x="22469" y="7156"/>
                    <a:pt x="22518" y="7149"/>
                    <a:pt x="22572" y="7135"/>
                  </a:cubicBezTo>
                  <a:cubicBezTo>
                    <a:pt x="22787" y="7079"/>
                    <a:pt x="22996" y="7051"/>
                    <a:pt x="23200" y="7051"/>
                  </a:cubicBezTo>
                  <a:cubicBezTo>
                    <a:pt x="23680" y="7051"/>
                    <a:pt x="24130" y="7207"/>
                    <a:pt x="24554" y="7521"/>
                  </a:cubicBezTo>
                  <a:cubicBezTo>
                    <a:pt x="24628" y="7577"/>
                    <a:pt x="24744" y="7600"/>
                    <a:pt x="24850" y="7600"/>
                  </a:cubicBezTo>
                  <a:cubicBezTo>
                    <a:pt x="24883" y="7600"/>
                    <a:pt x="24915" y="7598"/>
                    <a:pt x="24944" y="7594"/>
                  </a:cubicBezTo>
                  <a:cubicBezTo>
                    <a:pt x="24987" y="7587"/>
                    <a:pt x="25031" y="7584"/>
                    <a:pt x="25077" y="7584"/>
                  </a:cubicBezTo>
                  <a:cubicBezTo>
                    <a:pt x="25849" y="7584"/>
                    <a:pt x="27010" y="8490"/>
                    <a:pt x="26715" y="9407"/>
                  </a:cubicBezTo>
                  <a:cubicBezTo>
                    <a:pt x="26680" y="9517"/>
                    <a:pt x="26754" y="9705"/>
                    <a:pt x="26838" y="9799"/>
                  </a:cubicBezTo>
                  <a:cubicBezTo>
                    <a:pt x="27174" y="10180"/>
                    <a:pt x="27358" y="10602"/>
                    <a:pt x="27330" y="11117"/>
                  </a:cubicBezTo>
                  <a:cubicBezTo>
                    <a:pt x="27288" y="11880"/>
                    <a:pt x="26903" y="12468"/>
                    <a:pt x="26390" y="12995"/>
                  </a:cubicBezTo>
                  <a:cubicBezTo>
                    <a:pt x="26310" y="13077"/>
                    <a:pt x="26215" y="13220"/>
                    <a:pt x="26238" y="13307"/>
                  </a:cubicBezTo>
                  <a:cubicBezTo>
                    <a:pt x="26559" y="14515"/>
                    <a:pt x="25929" y="15361"/>
                    <a:pt x="25099" y="16043"/>
                  </a:cubicBezTo>
                  <a:cubicBezTo>
                    <a:pt x="24186" y="16793"/>
                    <a:pt x="23121" y="17180"/>
                    <a:pt x="21957" y="17180"/>
                  </a:cubicBezTo>
                  <a:cubicBezTo>
                    <a:pt x="21789" y="17180"/>
                    <a:pt x="21619" y="17172"/>
                    <a:pt x="21447" y="17156"/>
                  </a:cubicBezTo>
                  <a:cubicBezTo>
                    <a:pt x="20987" y="17113"/>
                    <a:pt x="20535" y="16998"/>
                    <a:pt x="20022" y="16905"/>
                  </a:cubicBezTo>
                  <a:cubicBezTo>
                    <a:pt x="20883" y="16743"/>
                    <a:pt x="21659" y="16613"/>
                    <a:pt x="22427" y="16448"/>
                  </a:cubicBezTo>
                  <a:cubicBezTo>
                    <a:pt x="24391" y="16026"/>
                    <a:pt x="25415" y="15110"/>
                    <a:pt x="25597" y="13036"/>
                  </a:cubicBezTo>
                  <a:cubicBezTo>
                    <a:pt x="25613" y="12843"/>
                    <a:pt x="25782" y="12622"/>
                    <a:pt x="25942" y="12492"/>
                  </a:cubicBezTo>
                  <a:cubicBezTo>
                    <a:pt x="26619" y="11942"/>
                    <a:pt x="26843" y="10662"/>
                    <a:pt x="26368" y="10024"/>
                  </a:cubicBezTo>
                  <a:cubicBezTo>
                    <a:pt x="26254" y="9866"/>
                    <a:pt x="26188" y="9679"/>
                    <a:pt x="26175" y="9485"/>
                  </a:cubicBezTo>
                  <a:cubicBezTo>
                    <a:pt x="26130" y="8703"/>
                    <a:pt x="25703" y="8159"/>
                    <a:pt x="24961" y="8030"/>
                  </a:cubicBezTo>
                  <a:cubicBezTo>
                    <a:pt x="24450" y="7941"/>
                    <a:pt x="23911" y="7962"/>
                    <a:pt x="23501" y="7558"/>
                  </a:cubicBezTo>
                  <a:cubicBezTo>
                    <a:pt x="23445" y="7503"/>
                    <a:pt x="23339" y="7479"/>
                    <a:pt x="23255" y="7477"/>
                  </a:cubicBezTo>
                  <a:cubicBezTo>
                    <a:pt x="22717" y="7462"/>
                    <a:pt x="22176" y="7460"/>
                    <a:pt x="21607" y="7453"/>
                  </a:cubicBezTo>
                  <a:cubicBezTo>
                    <a:pt x="21609" y="7302"/>
                    <a:pt x="21628" y="7066"/>
                    <a:pt x="21611" y="6834"/>
                  </a:cubicBezTo>
                  <a:cubicBezTo>
                    <a:pt x="21572" y="6326"/>
                    <a:pt x="21345" y="5925"/>
                    <a:pt x="20844" y="5762"/>
                  </a:cubicBezTo>
                  <a:cubicBezTo>
                    <a:pt x="20559" y="5669"/>
                    <a:pt x="20489" y="5531"/>
                    <a:pt x="20470" y="5236"/>
                  </a:cubicBezTo>
                  <a:cubicBezTo>
                    <a:pt x="20416" y="4353"/>
                    <a:pt x="19517" y="3491"/>
                    <a:pt x="18647" y="3456"/>
                  </a:cubicBezTo>
                  <a:cubicBezTo>
                    <a:pt x="18363" y="3445"/>
                    <a:pt x="18250" y="3363"/>
                    <a:pt x="18199" y="3062"/>
                  </a:cubicBezTo>
                  <a:cubicBezTo>
                    <a:pt x="18066" y="2259"/>
                    <a:pt x="17073" y="1472"/>
                    <a:pt x="16268" y="1472"/>
                  </a:cubicBezTo>
                  <a:cubicBezTo>
                    <a:pt x="16186" y="1472"/>
                    <a:pt x="16106" y="1480"/>
                    <a:pt x="16029" y="1497"/>
                  </a:cubicBezTo>
                  <a:cubicBezTo>
                    <a:pt x="15197" y="1683"/>
                    <a:pt x="14424" y="2001"/>
                    <a:pt x="14123" y="2895"/>
                  </a:cubicBezTo>
                  <a:cubicBezTo>
                    <a:pt x="13837" y="2866"/>
                    <a:pt x="13583" y="2797"/>
                    <a:pt x="13349" y="2797"/>
                  </a:cubicBezTo>
                  <a:cubicBezTo>
                    <a:pt x="13289" y="2797"/>
                    <a:pt x="13230" y="2802"/>
                    <a:pt x="13173" y="2813"/>
                  </a:cubicBezTo>
                  <a:cubicBezTo>
                    <a:pt x="12549" y="2934"/>
                    <a:pt x="12051" y="3285"/>
                    <a:pt x="11683" y="3822"/>
                  </a:cubicBezTo>
                  <a:cubicBezTo>
                    <a:pt x="11605" y="3935"/>
                    <a:pt x="11428" y="4024"/>
                    <a:pt x="11285" y="4045"/>
                  </a:cubicBezTo>
                  <a:cubicBezTo>
                    <a:pt x="10633" y="4138"/>
                    <a:pt x="10081" y="4396"/>
                    <a:pt x="9847" y="5035"/>
                  </a:cubicBezTo>
                  <a:cubicBezTo>
                    <a:pt x="9658" y="5552"/>
                    <a:pt x="9576" y="6107"/>
                    <a:pt x="9448" y="6635"/>
                  </a:cubicBezTo>
                  <a:cubicBezTo>
                    <a:pt x="9178" y="6392"/>
                    <a:pt x="8862" y="6255"/>
                    <a:pt x="8515" y="6255"/>
                  </a:cubicBezTo>
                  <a:cubicBezTo>
                    <a:pt x="8295" y="6255"/>
                    <a:pt x="8063" y="6310"/>
                    <a:pt x="7822" y="6427"/>
                  </a:cubicBezTo>
                  <a:cubicBezTo>
                    <a:pt x="7798" y="6438"/>
                    <a:pt x="7769" y="6442"/>
                    <a:pt x="7738" y="6442"/>
                  </a:cubicBezTo>
                  <a:cubicBezTo>
                    <a:pt x="7697" y="6442"/>
                    <a:pt x="7653" y="6435"/>
                    <a:pt x="7617" y="6425"/>
                  </a:cubicBezTo>
                  <a:cubicBezTo>
                    <a:pt x="7296" y="6338"/>
                    <a:pt x="7013" y="6292"/>
                    <a:pt x="6759" y="6292"/>
                  </a:cubicBezTo>
                  <a:cubicBezTo>
                    <a:pt x="6044" y="6292"/>
                    <a:pt x="5563" y="6654"/>
                    <a:pt x="5127" y="7473"/>
                  </a:cubicBezTo>
                  <a:cubicBezTo>
                    <a:pt x="4912" y="7411"/>
                    <a:pt x="4706" y="7381"/>
                    <a:pt x="4507" y="7381"/>
                  </a:cubicBezTo>
                  <a:cubicBezTo>
                    <a:pt x="3840" y="7381"/>
                    <a:pt x="3267" y="7715"/>
                    <a:pt x="2795" y="8263"/>
                  </a:cubicBezTo>
                  <a:cubicBezTo>
                    <a:pt x="2149" y="9011"/>
                    <a:pt x="2037" y="9855"/>
                    <a:pt x="2597" y="10704"/>
                  </a:cubicBezTo>
                  <a:cubicBezTo>
                    <a:pt x="2091" y="11377"/>
                    <a:pt x="2004" y="11819"/>
                    <a:pt x="2238" y="12581"/>
                  </a:cubicBezTo>
                  <a:cubicBezTo>
                    <a:pt x="2619" y="13811"/>
                    <a:pt x="3468" y="14666"/>
                    <a:pt x="4551" y="15272"/>
                  </a:cubicBezTo>
                  <a:cubicBezTo>
                    <a:pt x="5178" y="15621"/>
                    <a:pt x="5880" y="15831"/>
                    <a:pt x="6502" y="16084"/>
                  </a:cubicBezTo>
                  <a:cubicBezTo>
                    <a:pt x="6262" y="16168"/>
                    <a:pt x="5920" y="16204"/>
                    <a:pt x="5545" y="16204"/>
                  </a:cubicBezTo>
                  <a:cubicBezTo>
                    <a:pt x="4741" y="16204"/>
                    <a:pt x="3785" y="16040"/>
                    <a:pt x="3342" y="15838"/>
                  </a:cubicBezTo>
                  <a:cubicBezTo>
                    <a:pt x="2113" y="15279"/>
                    <a:pt x="1270" y="14394"/>
                    <a:pt x="1021" y="13012"/>
                  </a:cubicBezTo>
                  <a:cubicBezTo>
                    <a:pt x="844" y="12022"/>
                    <a:pt x="906" y="11111"/>
                    <a:pt x="1701" y="10379"/>
                  </a:cubicBezTo>
                  <a:cubicBezTo>
                    <a:pt x="1759" y="10327"/>
                    <a:pt x="1786" y="10240"/>
                    <a:pt x="1848" y="10139"/>
                  </a:cubicBezTo>
                  <a:cubicBezTo>
                    <a:pt x="1275" y="9861"/>
                    <a:pt x="1000" y="9398"/>
                    <a:pt x="1004" y="8802"/>
                  </a:cubicBezTo>
                  <a:cubicBezTo>
                    <a:pt x="1015" y="7232"/>
                    <a:pt x="2237" y="6469"/>
                    <a:pt x="3403" y="6469"/>
                  </a:cubicBezTo>
                  <a:cubicBezTo>
                    <a:pt x="3770" y="6469"/>
                    <a:pt x="4132" y="6544"/>
                    <a:pt x="4449" y="6694"/>
                  </a:cubicBezTo>
                  <a:cubicBezTo>
                    <a:pt x="4726" y="6826"/>
                    <a:pt x="4889" y="6904"/>
                    <a:pt x="5007" y="6904"/>
                  </a:cubicBezTo>
                  <a:cubicBezTo>
                    <a:pt x="5178" y="6904"/>
                    <a:pt x="5255" y="6741"/>
                    <a:pt x="5445" y="6341"/>
                  </a:cubicBezTo>
                  <a:cubicBezTo>
                    <a:pt x="5737" y="5728"/>
                    <a:pt x="6113" y="5433"/>
                    <a:pt x="6622" y="5433"/>
                  </a:cubicBezTo>
                  <a:cubicBezTo>
                    <a:pt x="6837" y="5433"/>
                    <a:pt x="7075" y="5486"/>
                    <a:pt x="7340" y="5589"/>
                  </a:cubicBezTo>
                  <a:cubicBezTo>
                    <a:pt x="7429" y="5623"/>
                    <a:pt x="7563" y="5674"/>
                    <a:pt x="7642" y="5674"/>
                  </a:cubicBezTo>
                  <a:cubicBezTo>
                    <a:pt x="7667" y="5674"/>
                    <a:pt x="7686" y="5669"/>
                    <a:pt x="7697" y="5658"/>
                  </a:cubicBezTo>
                  <a:cubicBezTo>
                    <a:pt x="7893" y="5464"/>
                    <a:pt x="8097" y="5400"/>
                    <a:pt x="8296" y="5400"/>
                  </a:cubicBezTo>
                  <a:cubicBezTo>
                    <a:pt x="8504" y="5400"/>
                    <a:pt x="8706" y="5469"/>
                    <a:pt x="8890" y="5529"/>
                  </a:cubicBezTo>
                  <a:cubicBezTo>
                    <a:pt x="9150" y="4961"/>
                    <a:pt x="9308" y="4346"/>
                    <a:pt x="9671" y="3892"/>
                  </a:cubicBezTo>
                  <a:cubicBezTo>
                    <a:pt x="9950" y="3542"/>
                    <a:pt x="10337" y="3329"/>
                    <a:pt x="10773" y="3329"/>
                  </a:cubicBezTo>
                  <a:cubicBezTo>
                    <a:pt x="10962" y="3329"/>
                    <a:pt x="11160" y="3369"/>
                    <a:pt x="11363" y="3456"/>
                  </a:cubicBezTo>
                  <a:cubicBezTo>
                    <a:pt x="11760" y="2455"/>
                    <a:pt x="12258" y="1967"/>
                    <a:pt x="12908" y="1967"/>
                  </a:cubicBezTo>
                  <a:cubicBezTo>
                    <a:pt x="13122" y="1967"/>
                    <a:pt x="13353" y="2020"/>
                    <a:pt x="13602" y="2125"/>
                  </a:cubicBezTo>
                  <a:cubicBezTo>
                    <a:pt x="13705" y="1466"/>
                    <a:pt x="13909" y="893"/>
                    <a:pt x="14604" y="602"/>
                  </a:cubicBezTo>
                  <a:cubicBezTo>
                    <a:pt x="15037" y="420"/>
                    <a:pt x="15478" y="288"/>
                    <a:pt x="15921" y="288"/>
                  </a:cubicBezTo>
                  <a:close/>
                  <a:moveTo>
                    <a:pt x="15920" y="1"/>
                  </a:moveTo>
                  <a:cubicBezTo>
                    <a:pt x="15851" y="1"/>
                    <a:pt x="15782" y="3"/>
                    <a:pt x="15713" y="7"/>
                  </a:cubicBezTo>
                  <a:cubicBezTo>
                    <a:pt x="14747" y="68"/>
                    <a:pt x="13816" y="332"/>
                    <a:pt x="13463" y="1438"/>
                  </a:cubicBezTo>
                  <a:cubicBezTo>
                    <a:pt x="13439" y="1516"/>
                    <a:pt x="13306" y="1613"/>
                    <a:pt x="13224" y="1613"/>
                  </a:cubicBezTo>
                  <a:cubicBezTo>
                    <a:pt x="13223" y="1613"/>
                    <a:pt x="13221" y="1612"/>
                    <a:pt x="13220" y="1612"/>
                  </a:cubicBezTo>
                  <a:cubicBezTo>
                    <a:pt x="13192" y="1611"/>
                    <a:pt x="13164" y="1611"/>
                    <a:pt x="13137" y="1611"/>
                  </a:cubicBezTo>
                  <a:cubicBezTo>
                    <a:pt x="12173" y="1611"/>
                    <a:pt x="11636" y="2213"/>
                    <a:pt x="11224" y="3000"/>
                  </a:cubicBezTo>
                  <a:cubicBezTo>
                    <a:pt x="11211" y="3025"/>
                    <a:pt x="11181" y="3039"/>
                    <a:pt x="11161" y="3060"/>
                  </a:cubicBezTo>
                  <a:cubicBezTo>
                    <a:pt x="11063" y="3052"/>
                    <a:pt x="10970" y="3047"/>
                    <a:pt x="10881" y="3047"/>
                  </a:cubicBezTo>
                  <a:cubicBezTo>
                    <a:pt x="9913" y="3047"/>
                    <a:pt x="9410" y="3557"/>
                    <a:pt x="8784" y="5037"/>
                  </a:cubicBezTo>
                  <a:cubicBezTo>
                    <a:pt x="8388" y="5126"/>
                    <a:pt x="8047" y="5208"/>
                    <a:pt x="7703" y="5279"/>
                  </a:cubicBezTo>
                  <a:cubicBezTo>
                    <a:pt x="7642" y="5292"/>
                    <a:pt x="7574" y="5306"/>
                    <a:pt x="7511" y="5306"/>
                  </a:cubicBezTo>
                  <a:cubicBezTo>
                    <a:pt x="7477" y="5306"/>
                    <a:pt x="7445" y="5302"/>
                    <a:pt x="7417" y="5292"/>
                  </a:cubicBezTo>
                  <a:cubicBezTo>
                    <a:pt x="7147" y="5189"/>
                    <a:pt x="6893" y="5140"/>
                    <a:pt x="6657" y="5140"/>
                  </a:cubicBezTo>
                  <a:cubicBezTo>
                    <a:pt x="5936" y="5140"/>
                    <a:pt x="5386" y="5596"/>
                    <a:pt x="5068" y="6345"/>
                  </a:cubicBezTo>
                  <a:cubicBezTo>
                    <a:pt x="5040" y="6410"/>
                    <a:pt x="4999" y="6470"/>
                    <a:pt x="4949" y="6562"/>
                  </a:cubicBezTo>
                  <a:cubicBezTo>
                    <a:pt x="4451" y="6308"/>
                    <a:pt x="3940" y="6168"/>
                    <a:pt x="3429" y="6168"/>
                  </a:cubicBezTo>
                  <a:cubicBezTo>
                    <a:pt x="3045" y="6168"/>
                    <a:pt x="2660" y="6247"/>
                    <a:pt x="2281" y="6416"/>
                  </a:cubicBezTo>
                  <a:cubicBezTo>
                    <a:pt x="1887" y="6588"/>
                    <a:pt x="1502" y="6912"/>
                    <a:pt x="1253" y="7267"/>
                  </a:cubicBezTo>
                  <a:cubicBezTo>
                    <a:pt x="536" y="8279"/>
                    <a:pt x="614" y="9300"/>
                    <a:pt x="1387" y="10199"/>
                  </a:cubicBezTo>
                  <a:cubicBezTo>
                    <a:pt x="1385" y="10227"/>
                    <a:pt x="1393" y="10262"/>
                    <a:pt x="1380" y="10284"/>
                  </a:cubicBezTo>
                  <a:cubicBezTo>
                    <a:pt x="1" y="12438"/>
                    <a:pt x="1013" y="15444"/>
                    <a:pt x="3470" y="16175"/>
                  </a:cubicBezTo>
                  <a:cubicBezTo>
                    <a:pt x="4401" y="16451"/>
                    <a:pt x="5441" y="16377"/>
                    <a:pt x="6434" y="16414"/>
                  </a:cubicBezTo>
                  <a:cubicBezTo>
                    <a:pt x="6477" y="16416"/>
                    <a:pt x="6520" y="16417"/>
                    <a:pt x="6563" y="16417"/>
                  </a:cubicBezTo>
                  <a:cubicBezTo>
                    <a:pt x="6998" y="16417"/>
                    <a:pt x="7438" y="16337"/>
                    <a:pt x="7874" y="16292"/>
                  </a:cubicBezTo>
                  <a:cubicBezTo>
                    <a:pt x="8006" y="16281"/>
                    <a:pt x="8134" y="16249"/>
                    <a:pt x="8255" y="16199"/>
                  </a:cubicBezTo>
                  <a:cubicBezTo>
                    <a:pt x="8804" y="15958"/>
                    <a:pt x="9488" y="15839"/>
                    <a:pt x="10184" y="15839"/>
                  </a:cubicBezTo>
                  <a:cubicBezTo>
                    <a:pt x="11061" y="15839"/>
                    <a:pt x="11958" y="16027"/>
                    <a:pt x="12632" y="16394"/>
                  </a:cubicBezTo>
                  <a:cubicBezTo>
                    <a:pt x="13037" y="16615"/>
                    <a:pt x="13433" y="16784"/>
                    <a:pt x="13868" y="16784"/>
                  </a:cubicBezTo>
                  <a:cubicBezTo>
                    <a:pt x="14081" y="16784"/>
                    <a:pt x="14304" y="16744"/>
                    <a:pt x="14541" y="16648"/>
                  </a:cubicBezTo>
                  <a:cubicBezTo>
                    <a:pt x="14954" y="16482"/>
                    <a:pt x="15367" y="16418"/>
                    <a:pt x="15781" y="16418"/>
                  </a:cubicBezTo>
                  <a:cubicBezTo>
                    <a:pt x="16432" y="16418"/>
                    <a:pt x="17086" y="16575"/>
                    <a:pt x="17753" y="16732"/>
                  </a:cubicBezTo>
                  <a:cubicBezTo>
                    <a:pt x="19152" y="17059"/>
                    <a:pt x="20601" y="17392"/>
                    <a:pt x="22022" y="17392"/>
                  </a:cubicBezTo>
                  <a:cubicBezTo>
                    <a:pt x="22110" y="17392"/>
                    <a:pt x="22197" y="17391"/>
                    <a:pt x="22284" y="17388"/>
                  </a:cubicBezTo>
                  <a:cubicBezTo>
                    <a:pt x="24170" y="17332"/>
                    <a:pt x="25742" y="16438"/>
                    <a:pt x="26490" y="14525"/>
                  </a:cubicBezTo>
                  <a:cubicBezTo>
                    <a:pt x="26542" y="14389"/>
                    <a:pt x="26650" y="14231"/>
                    <a:pt x="26620" y="14112"/>
                  </a:cubicBezTo>
                  <a:cubicBezTo>
                    <a:pt x="26429" y="13343"/>
                    <a:pt x="26931" y="12836"/>
                    <a:pt x="27271" y="12263"/>
                  </a:cubicBezTo>
                  <a:cubicBezTo>
                    <a:pt x="27760" y="11438"/>
                    <a:pt x="27828" y="10615"/>
                    <a:pt x="27247" y="9796"/>
                  </a:cubicBezTo>
                  <a:cubicBezTo>
                    <a:pt x="27157" y="9671"/>
                    <a:pt x="27072" y="9509"/>
                    <a:pt x="27072" y="9365"/>
                  </a:cubicBezTo>
                  <a:cubicBezTo>
                    <a:pt x="27072" y="8532"/>
                    <a:pt x="26581" y="7702"/>
                    <a:pt x="25790" y="7425"/>
                  </a:cubicBezTo>
                  <a:cubicBezTo>
                    <a:pt x="25004" y="7150"/>
                    <a:pt x="24188" y="6951"/>
                    <a:pt x="23378" y="6758"/>
                  </a:cubicBezTo>
                  <a:cubicBezTo>
                    <a:pt x="23266" y="6730"/>
                    <a:pt x="23150" y="6723"/>
                    <a:pt x="23030" y="6723"/>
                  </a:cubicBezTo>
                  <a:cubicBezTo>
                    <a:pt x="22865" y="6723"/>
                    <a:pt x="22694" y="6737"/>
                    <a:pt x="22517" y="6737"/>
                  </a:cubicBezTo>
                  <a:cubicBezTo>
                    <a:pt x="22506" y="6737"/>
                    <a:pt x="22494" y="6737"/>
                    <a:pt x="22482" y="6737"/>
                  </a:cubicBezTo>
                  <a:cubicBezTo>
                    <a:pt x="22542" y="5853"/>
                    <a:pt x="22191" y="5256"/>
                    <a:pt x="21299" y="5022"/>
                  </a:cubicBezTo>
                  <a:cubicBezTo>
                    <a:pt x="21289" y="4439"/>
                    <a:pt x="21306" y="3850"/>
                    <a:pt x="20881" y="3368"/>
                  </a:cubicBezTo>
                  <a:cubicBezTo>
                    <a:pt x="20533" y="2973"/>
                    <a:pt x="20119" y="2712"/>
                    <a:pt x="19597" y="2685"/>
                  </a:cubicBezTo>
                  <a:cubicBezTo>
                    <a:pt x="19303" y="2668"/>
                    <a:pt x="19169" y="2558"/>
                    <a:pt x="19060" y="2283"/>
                  </a:cubicBezTo>
                  <a:cubicBezTo>
                    <a:pt x="18507" y="894"/>
                    <a:pt x="17314" y="1"/>
                    <a:pt x="159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63" name="Google Shape;1263;p11"/>
            <p:cNvGrpSpPr/>
            <p:nvPr/>
          </p:nvGrpSpPr>
          <p:grpSpPr>
            <a:xfrm>
              <a:off x="5701741" y="3836395"/>
              <a:ext cx="1289491" cy="821500"/>
              <a:chOff x="5701741" y="3836395"/>
              <a:chExt cx="1289491" cy="821500"/>
            </a:xfrm>
          </p:grpSpPr>
          <p:sp>
            <p:nvSpPr>
              <p:cNvPr id="1264" name="Google Shape;1264;p11"/>
              <p:cNvSpPr/>
              <p:nvPr/>
            </p:nvSpPr>
            <p:spPr>
              <a:xfrm>
                <a:off x="6137682" y="3911094"/>
                <a:ext cx="817658" cy="685475"/>
              </a:xfrm>
              <a:custGeom>
                <a:avLst/>
                <a:gdLst/>
                <a:ahLst/>
                <a:cxnLst/>
                <a:rect l="l" t="t" r="r" b="b"/>
                <a:pathLst>
                  <a:path w="16813" h="14095" extrusionOk="0">
                    <a:moveTo>
                      <a:pt x="6440" y="1"/>
                    </a:moveTo>
                    <a:cubicBezTo>
                      <a:pt x="5411" y="1"/>
                      <a:pt x="4652" y="607"/>
                      <a:pt x="4359" y="1758"/>
                    </a:cubicBezTo>
                    <a:cubicBezTo>
                      <a:pt x="4229" y="1634"/>
                      <a:pt x="4172" y="1550"/>
                      <a:pt x="4094" y="1509"/>
                    </a:cubicBezTo>
                    <a:cubicBezTo>
                      <a:pt x="3921" y="1421"/>
                      <a:pt x="3711" y="1254"/>
                      <a:pt x="3559" y="1254"/>
                    </a:cubicBezTo>
                    <a:cubicBezTo>
                      <a:pt x="3541" y="1254"/>
                      <a:pt x="3523" y="1256"/>
                      <a:pt x="3506" y="1262"/>
                    </a:cubicBezTo>
                    <a:cubicBezTo>
                      <a:pt x="2884" y="1472"/>
                      <a:pt x="2167" y="1609"/>
                      <a:pt x="2031" y="2449"/>
                    </a:cubicBezTo>
                    <a:cubicBezTo>
                      <a:pt x="2022" y="2507"/>
                      <a:pt x="1890" y="2589"/>
                      <a:pt x="1815" y="2589"/>
                    </a:cubicBezTo>
                    <a:cubicBezTo>
                      <a:pt x="1813" y="2589"/>
                      <a:pt x="1812" y="2589"/>
                      <a:pt x="1810" y="2589"/>
                    </a:cubicBezTo>
                    <a:cubicBezTo>
                      <a:pt x="1757" y="2585"/>
                      <a:pt x="1705" y="2584"/>
                      <a:pt x="1654" y="2584"/>
                    </a:cubicBezTo>
                    <a:cubicBezTo>
                      <a:pt x="667" y="2584"/>
                      <a:pt x="1" y="3210"/>
                      <a:pt x="11" y="4267"/>
                    </a:cubicBezTo>
                    <a:cubicBezTo>
                      <a:pt x="15" y="4763"/>
                      <a:pt x="145" y="5288"/>
                      <a:pt x="350" y="5742"/>
                    </a:cubicBezTo>
                    <a:cubicBezTo>
                      <a:pt x="773" y="6688"/>
                      <a:pt x="1284" y="7596"/>
                      <a:pt x="1775" y="8550"/>
                    </a:cubicBezTo>
                    <a:cubicBezTo>
                      <a:pt x="2057" y="8224"/>
                      <a:pt x="2193" y="7944"/>
                      <a:pt x="1988" y="7502"/>
                    </a:cubicBezTo>
                    <a:cubicBezTo>
                      <a:pt x="1602" y="6665"/>
                      <a:pt x="1299" y="5792"/>
                      <a:pt x="950" y="4939"/>
                    </a:cubicBezTo>
                    <a:cubicBezTo>
                      <a:pt x="840" y="4675"/>
                      <a:pt x="691" y="4426"/>
                      <a:pt x="561" y="4170"/>
                    </a:cubicBezTo>
                    <a:lnTo>
                      <a:pt x="639" y="4077"/>
                    </a:lnTo>
                    <a:cubicBezTo>
                      <a:pt x="732" y="4159"/>
                      <a:pt x="870" y="4222"/>
                      <a:pt x="911" y="4324"/>
                    </a:cubicBezTo>
                    <a:cubicBezTo>
                      <a:pt x="1371" y="5445"/>
                      <a:pt x="1817" y="6572"/>
                      <a:pt x="2267" y="7700"/>
                    </a:cubicBezTo>
                    <a:cubicBezTo>
                      <a:pt x="2843" y="7403"/>
                      <a:pt x="2910" y="7303"/>
                      <a:pt x="2728" y="6762"/>
                    </a:cubicBezTo>
                    <a:cubicBezTo>
                      <a:pt x="2397" y="5781"/>
                      <a:pt x="2037" y="4807"/>
                      <a:pt x="1695" y="3830"/>
                    </a:cubicBezTo>
                    <a:cubicBezTo>
                      <a:pt x="1659" y="3724"/>
                      <a:pt x="1673" y="3601"/>
                      <a:pt x="1663" y="3486"/>
                    </a:cubicBezTo>
                    <a:lnTo>
                      <a:pt x="1803" y="3460"/>
                    </a:lnTo>
                    <a:cubicBezTo>
                      <a:pt x="2018" y="4068"/>
                      <a:pt x="2236" y="4675"/>
                      <a:pt x="2449" y="5283"/>
                    </a:cubicBezTo>
                    <a:cubicBezTo>
                      <a:pt x="2661" y="5892"/>
                      <a:pt x="2867" y="6498"/>
                      <a:pt x="3075" y="7106"/>
                    </a:cubicBezTo>
                    <a:cubicBezTo>
                      <a:pt x="3705" y="6866"/>
                      <a:pt x="3722" y="6862"/>
                      <a:pt x="3583" y="6301"/>
                    </a:cubicBezTo>
                    <a:cubicBezTo>
                      <a:pt x="3300" y="5151"/>
                      <a:pt x="2995" y="4008"/>
                      <a:pt x="2711" y="2860"/>
                    </a:cubicBezTo>
                    <a:cubicBezTo>
                      <a:pt x="2691" y="2786"/>
                      <a:pt x="2754" y="2689"/>
                      <a:pt x="2778" y="2603"/>
                    </a:cubicBezTo>
                    <a:cubicBezTo>
                      <a:pt x="2847" y="2656"/>
                      <a:pt x="2966" y="2696"/>
                      <a:pt x="2981" y="2761"/>
                    </a:cubicBezTo>
                    <a:cubicBezTo>
                      <a:pt x="3284" y="4083"/>
                      <a:pt x="3575" y="5409"/>
                      <a:pt x="3873" y="6747"/>
                    </a:cubicBezTo>
                    <a:cubicBezTo>
                      <a:pt x="3940" y="6755"/>
                      <a:pt x="4001" y="6760"/>
                      <a:pt x="4058" y="6760"/>
                    </a:cubicBezTo>
                    <a:cubicBezTo>
                      <a:pt x="4325" y="6760"/>
                      <a:pt x="4470" y="6653"/>
                      <a:pt x="4484" y="6288"/>
                    </a:cubicBezTo>
                    <a:cubicBezTo>
                      <a:pt x="4525" y="5205"/>
                      <a:pt x="4614" y="4123"/>
                      <a:pt x="4686" y="3040"/>
                    </a:cubicBezTo>
                    <a:cubicBezTo>
                      <a:pt x="4690" y="2990"/>
                      <a:pt x="4720" y="2940"/>
                      <a:pt x="4811" y="2893"/>
                    </a:cubicBezTo>
                    <a:lnTo>
                      <a:pt x="4811" y="2893"/>
                    </a:lnTo>
                    <a:cubicBezTo>
                      <a:pt x="4870" y="4144"/>
                      <a:pt x="4751" y="5389"/>
                      <a:pt x="4720" y="6665"/>
                    </a:cubicBezTo>
                    <a:lnTo>
                      <a:pt x="5303" y="6799"/>
                    </a:lnTo>
                    <a:cubicBezTo>
                      <a:pt x="5530" y="5300"/>
                      <a:pt x="5753" y="3826"/>
                      <a:pt x="5987" y="2269"/>
                    </a:cubicBezTo>
                    <a:cubicBezTo>
                      <a:pt x="6054" y="2423"/>
                      <a:pt x="6182" y="2570"/>
                      <a:pt x="6162" y="2696"/>
                    </a:cubicBezTo>
                    <a:cubicBezTo>
                      <a:pt x="5950" y="4051"/>
                      <a:pt x="5716" y="5402"/>
                      <a:pt x="5485" y="6768"/>
                    </a:cubicBezTo>
                    <a:lnTo>
                      <a:pt x="6141" y="7030"/>
                    </a:lnTo>
                    <a:lnTo>
                      <a:pt x="7645" y="3113"/>
                    </a:lnTo>
                    <a:lnTo>
                      <a:pt x="7773" y="3137"/>
                    </a:lnTo>
                    <a:cubicBezTo>
                      <a:pt x="7771" y="3243"/>
                      <a:pt x="7799" y="3360"/>
                      <a:pt x="7763" y="3453"/>
                    </a:cubicBezTo>
                    <a:cubicBezTo>
                      <a:pt x="7327" y="4614"/>
                      <a:pt x="6890" y="5777"/>
                      <a:pt x="6431" y="6929"/>
                    </a:cubicBezTo>
                    <a:cubicBezTo>
                      <a:pt x="6245" y="7397"/>
                      <a:pt x="6728" y="7423"/>
                      <a:pt x="6886" y="7773"/>
                    </a:cubicBezTo>
                    <a:lnTo>
                      <a:pt x="8769" y="4053"/>
                    </a:lnTo>
                    <a:lnTo>
                      <a:pt x="8891" y="4062"/>
                    </a:lnTo>
                    <a:cubicBezTo>
                      <a:pt x="8877" y="4187"/>
                      <a:pt x="8897" y="4330"/>
                      <a:pt x="8845" y="4434"/>
                    </a:cubicBezTo>
                    <a:cubicBezTo>
                      <a:pt x="8289" y="5562"/>
                      <a:pt x="7702" y="6675"/>
                      <a:pt x="7182" y="7817"/>
                    </a:cubicBezTo>
                    <a:cubicBezTo>
                      <a:pt x="7109" y="7973"/>
                      <a:pt x="7351" y="8273"/>
                      <a:pt x="7490" y="8605"/>
                    </a:cubicBezTo>
                    <a:cubicBezTo>
                      <a:pt x="7823" y="8048"/>
                      <a:pt x="8081" y="7591"/>
                      <a:pt x="8360" y="7150"/>
                    </a:cubicBezTo>
                    <a:cubicBezTo>
                      <a:pt x="8639" y="6708"/>
                      <a:pt x="8940" y="6271"/>
                      <a:pt x="9233" y="5835"/>
                    </a:cubicBezTo>
                    <a:cubicBezTo>
                      <a:pt x="9492" y="5450"/>
                      <a:pt x="9750" y="5067"/>
                      <a:pt x="10010" y="4685"/>
                    </a:cubicBezTo>
                    <a:lnTo>
                      <a:pt x="10160" y="4796"/>
                    </a:lnTo>
                    <a:cubicBezTo>
                      <a:pt x="10079" y="4922"/>
                      <a:pt x="9995" y="5049"/>
                      <a:pt x="9915" y="5175"/>
                    </a:cubicBezTo>
                    <a:cubicBezTo>
                      <a:pt x="9211" y="6303"/>
                      <a:pt x="8479" y="7416"/>
                      <a:pt x="7823" y="8572"/>
                    </a:cubicBezTo>
                    <a:cubicBezTo>
                      <a:pt x="7676" y="8826"/>
                      <a:pt x="7793" y="9233"/>
                      <a:pt x="7788" y="9709"/>
                    </a:cubicBezTo>
                    <a:cubicBezTo>
                      <a:pt x="8897" y="8605"/>
                      <a:pt x="9625" y="7316"/>
                      <a:pt x="10885" y="6554"/>
                    </a:cubicBezTo>
                    <a:lnTo>
                      <a:pt x="10885" y="6554"/>
                    </a:lnTo>
                    <a:cubicBezTo>
                      <a:pt x="9895" y="7656"/>
                      <a:pt x="8904" y="8758"/>
                      <a:pt x="7886" y="9891"/>
                    </a:cubicBezTo>
                    <a:cubicBezTo>
                      <a:pt x="8112" y="9939"/>
                      <a:pt x="8274" y="9967"/>
                      <a:pt x="8408" y="9967"/>
                    </a:cubicBezTo>
                    <a:cubicBezTo>
                      <a:pt x="8684" y="9967"/>
                      <a:pt x="8845" y="9847"/>
                      <a:pt x="9209" y="9523"/>
                    </a:cubicBezTo>
                    <a:cubicBezTo>
                      <a:pt x="9999" y="8825"/>
                      <a:pt x="10792" y="8131"/>
                      <a:pt x="11692" y="7342"/>
                    </a:cubicBezTo>
                    <a:lnTo>
                      <a:pt x="11692" y="7342"/>
                    </a:lnTo>
                    <a:cubicBezTo>
                      <a:pt x="11651" y="7574"/>
                      <a:pt x="11671" y="7743"/>
                      <a:pt x="11602" y="7801"/>
                    </a:cubicBezTo>
                    <a:cubicBezTo>
                      <a:pt x="11166" y="8159"/>
                      <a:pt x="10694" y="8473"/>
                      <a:pt x="10265" y="8838"/>
                    </a:cubicBezTo>
                    <a:cubicBezTo>
                      <a:pt x="9783" y="9243"/>
                      <a:pt x="9332" y="9687"/>
                      <a:pt x="8830" y="10147"/>
                    </a:cubicBezTo>
                    <a:lnTo>
                      <a:pt x="9449" y="10636"/>
                    </a:lnTo>
                    <a:lnTo>
                      <a:pt x="12979" y="7821"/>
                    </a:lnTo>
                    <a:lnTo>
                      <a:pt x="13098" y="7894"/>
                    </a:lnTo>
                    <a:cubicBezTo>
                      <a:pt x="13039" y="7999"/>
                      <a:pt x="13003" y="8139"/>
                      <a:pt x="12912" y="8208"/>
                    </a:cubicBezTo>
                    <a:cubicBezTo>
                      <a:pt x="11818" y="9060"/>
                      <a:pt x="10712" y="9902"/>
                      <a:pt x="9584" y="10766"/>
                    </a:cubicBezTo>
                    <a:cubicBezTo>
                      <a:pt x="9818" y="11089"/>
                      <a:pt x="9923" y="11234"/>
                      <a:pt x="10066" y="11234"/>
                    </a:cubicBezTo>
                    <a:cubicBezTo>
                      <a:pt x="10170" y="11234"/>
                      <a:pt x="10295" y="11158"/>
                      <a:pt x="10504" y="11019"/>
                    </a:cubicBezTo>
                    <a:cubicBezTo>
                      <a:pt x="11504" y="10352"/>
                      <a:pt x="12481" y="9653"/>
                      <a:pt x="13468" y="8969"/>
                    </a:cubicBezTo>
                    <a:cubicBezTo>
                      <a:pt x="13592" y="8882"/>
                      <a:pt x="13719" y="8800"/>
                      <a:pt x="13845" y="8717"/>
                    </a:cubicBezTo>
                    <a:lnTo>
                      <a:pt x="13947" y="8819"/>
                    </a:lnTo>
                    <a:cubicBezTo>
                      <a:pt x="13879" y="8912"/>
                      <a:pt x="13825" y="9033"/>
                      <a:pt x="13732" y="9096"/>
                    </a:cubicBezTo>
                    <a:cubicBezTo>
                      <a:pt x="12743" y="9778"/>
                      <a:pt x="11747" y="10450"/>
                      <a:pt x="10753" y="11127"/>
                    </a:cubicBezTo>
                    <a:cubicBezTo>
                      <a:pt x="10692" y="11168"/>
                      <a:pt x="10642" y="11233"/>
                      <a:pt x="10575" y="11255"/>
                    </a:cubicBezTo>
                    <a:cubicBezTo>
                      <a:pt x="10060" y="11422"/>
                      <a:pt x="10116" y="11751"/>
                      <a:pt x="10335" y="12156"/>
                    </a:cubicBezTo>
                    <a:cubicBezTo>
                      <a:pt x="10419" y="12143"/>
                      <a:pt x="10523" y="12149"/>
                      <a:pt x="10608" y="12110"/>
                    </a:cubicBezTo>
                    <a:cubicBezTo>
                      <a:pt x="12009" y="11478"/>
                      <a:pt x="13407" y="10841"/>
                      <a:pt x="14808" y="10211"/>
                    </a:cubicBezTo>
                    <a:cubicBezTo>
                      <a:pt x="14850" y="10192"/>
                      <a:pt x="14897" y="10182"/>
                      <a:pt x="14947" y="10182"/>
                    </a:cubicBezTo>
                    <a:cubicBezTo>
                      <a:pt x="15022" y="10182"/>
                      <a:pt x="15102" y="10204"/>
                      <a:pt x="15179" y="10248"/>
                    </a:cubicBezTo>
                    <a:cubicBezTo>
                      <a:pt x="13750" y="10898"/>
                      <a:pt x="12336" y="11586"/>
                      <a:pt x="10885" y="12180"/>
                    </a:cubicBezTo>
                    <a:cubicBezTo>
                      <a:pt x="10292" y="12424"/>
                      <a:pt x="10242" y="12825"/>
                      <a:pt x="10227" y="13360"/>
                    </a:cubicBezTo>
                    <a:lnTo>
                      <a:pt x="13918" y="12260"/>
                    </a:lnTo>
                    <a:cubicBezTo>
                      <a:pt x="13934" y="12292"/>
                      <a:pt x="13949" y="12325"/>
                      <a:pt x="13962" y="12357"/>
                    </a:cubicBezTo>
                    <a:cubicBezTo>
                      <a:pt x="13836" y="12414"/>
                      <a:pt x="13711" y="12481"/>
                      <a:pt x="13581" y="12524"/>
                    </a:cubicBezTo>
                    <a:cubicBezTo>
                      <a:pt x="12554" y="12860"/>
                      <a:pt x="11528" y="13204"/>
                      <a:pt x="10491" y="13520"/>
                    </a:cubicBezTo>
                    <a:cubicBezTo>
                      <a:pt x="10185" y="13613"/>
                      <a:pt x="9995" y="13747"/>
                      <a:pt x="10012" y="14094"/>
                    </a:cubicBezTo>
                    <a:cubicBezTo>
                      <a:pt x="10618" y="13998"/>
                      <a:pt x="11231" y="13895"/>
                      <a:pt x="11844" y="13802"/>
                    </a:cubicBezTo>
                    <a:cubicBezTo>
                      <a:pt x="12732" y="13667"/>
                      <a:pt x="13620" y="13542"/>
                      <a:pt x="14509" y="13403"/>
                    </a:cubicBezTo>
                    <a:cubicBezTo>
                      <a:pt x="14581" y="13392"/>
                      <a:pt x="14663" y="13329"/>
                      <a:pt x="14709" y="13267"/>
                    </a:cubicBezTo>
                    <a:cubicBezTo>
                      <a:pt x="15224" y="12604"/>
                      <a:pt x="15592" y="11900"/>
                      <a:pt x="15399" y="11010"/>
                    </a:cubicBezTo>
                    <a:cubicBezTo>
                      <a:pt x="15374" y="10906"/>
                      <a:pt x="15525" y="10705"/>
                      <a:pt x="15646" y="10640"/>
                    </a:cubicBezTo>
                    <a:cubicBezTo>
                      <a:pt x="16326" y="10268"/>
                      <a:pt x="16813" y="9261"/>
                      <a:pt x="16417" y="8668"/>
                    </a:cubicBezTo>
                    <a:cubicBezTo>
                      <a:pt x="16110" y="8208"/>
                      <a:pt x="16073" y="7762"/>
                      <a:pt x="15989" y="7269"/>
                    </a:cubicBezTo>
                    <a:cubicBezTo>
                      <a:pt x="15900" y="6736"/>
                      <a:pt x="15408" y="6576"/>
                      <a:pt x="14940" y="6463"/>
                    </a:cubicBezTo>
                    <a:cubicBezTo>
                      <a:pt x="14820" y="6433"/>
                      <a:pt x="14695" y="6424"/>
                      <a:pt x="14569" y="6424"/>
                    </a:cubicBezTo>
                    <a:cubicBezTo>
                      <a:pt x="14532" y="6424"/>
                      <a:pt x="14495" y="6424"/>
                      <a:pt x="14458" y="6426"/>
                    </a:cubicBezTo>
                    <a:cubicBezTo>
                      <a:pt x="14436" y="6427"/>
                      <a:pt x="14415" y="6427"/>
                      <a:pt x="14393" y="6427"/>
                    </a:cubicBezTo>
                    <a:cubicBezTo>
                      <a:pt x="14139" y="6427"/>
                      <a:pt x="13947" y="6362"/>
                      <a:pt x="13713" y="6156"/>
                    </a:cubicBezTo>
                    <a:cubicBezTo>
                      <a:pt x="13472" y="5943"/>
                      <a:pt x="13196" y="5863"/>
                      <a:pt x="12908" y="5863"/>
                    </a:cubicBezTo>
                    <a:cubicBezTo>
                      <a:pt x="12625" y="5863"/>
                      <a:pt x="12331" y="5941"/>
                      <a:pt x="12048" y="6047"/>
                    </a:cubicBezTo>
                    <a:cubicBezTo>
                      <a:pt x="11877" y="6111"/>
                      <a:pt x="11762" y="6150"/>
                      <a:pt x="11685" y="6150"/>
                    </a:cubicBezTo>
                    <a:cubicBezTo>
                      <a:pt x="11545" y="6150"/>
                      <a:pt x="11533" y="6021"/>
                      <a:pt x="11541" y="5684"/>
                    </a:cubicBezTo>
                    <a:cubicBezTo>
                      <a:pt x="11547" y="5478"/>
                      <a:pt x="11558" y="5272"/>
                      <a:pt x="11554" y="5067"/>
                    </a:cubicBezTo>
                    <a:cubicBezTo>
                      <a:pt x="11543" y="4569"/>
                      <a:pt x="11194" y="4192"/>
                      <a:pt x="10694" y="4122"/>
                    </a:cubicBezTo>
                    <a:cubicBezTo>
                      <a:pt x="10595" y="4109"/>
                      <a:pt x="10497" y="4086"/>
                      <a:pt x="10398" y="4064"/>
                    </a:cubicBezTo>
                    <a:cubicBezTo>
                      <a:pt x="10387" y="4062"/>
                      <a:pt x="10378" y="4044"/>
                      <a:pt x="10369" y="4034"/>
                    </a:cubicBezTo>
                    <a:cubicBezTo>
                      <a:pt x="10493" y="2650"/>
                      <a:pt x="9798" y="1931"/>
                      <a:pt x="8250" y="1892"/>
                    </a:cubicBezTo>
                    <a:cubicBezTo>
                      <a:pt x="8185" y="836"/>
                      <a:pt x="7637" y="56"/>
                      <a:pt x="6572" y="4"/>
                    </a:cubicBezTo>
                    <a:cubicBezTo>
                      <a:pt x="6528" y="2"/>
                      <a:pt x="6483" y="1"/>
                      <a:pt x="644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5" name="Google Shape;1265;p11"/>
              <p:cNvSpPr/>
              <p:nvPr/>
            </p:nvSpPr>
            <p:spPr>
              <a:xfrm>
                <a:off x="5701741" y="3836395"/>
                <a:ext cx="1289491" cy="821500"/>
              </a:xfrm>
              <a:custGeom>
                <a:avLst/>
                <a:gdLst/>
                <a:ahLst/>
                <a:cxnLst/>
                <a:rect l="l" t="t" r="r" b="b"/>
                <a:pathLst>
                  <a:path w="26515" h="16892" extrusionOk="0">
                    <a:moveTo>
                      <a:pt x="15077" y="0"/>
                    </a:moveTo>
                    <a:cubicBezTo>
                      <a:pt x="14634" y="0"/>
                      <a:pt x="14193" y="132"/>
                      <a:pt x="13760" y="314"/>
                    </a:cubicBezTo>
                    <a:cubicBezTo>
                      <a:pt x="13067" y="605"/>
                      <a:pt x="12863" y="1178"/>
                      <a:pt x="12758" y="1837"/>
                    </a:cubicBezTo>
                    <a:cubicBezTo>
                      <a:pt x="12509" y="1732"/>
                      <a:pt x="12278" y="1679"/>
                      <a:pt x="12064" y="1679"/>
                    </a:cubicBezTo>
                    <a:cubicBezTo>
                      <a:pt x="11414" y="1679"/>
                      <a:pt x="10916" y="2167"/>
                      <a:pt x="10519" y="3168"/>
                    </a:cubicBezTo>
                    <a:cubicBezTo>
                      <a:pt x="10317" y="3081"/>
                      <a:pt x="10119" y="3041"/>
                      <a:pt x="9930" y="3041"/>
                    </a:cubicBezTo>
                    <a:cubicBezTo>
                      <a:pt x="9494" y="3041"/>
                      <a:pt x="9107" y="3254"/>
                      <a:pt x="8827" y="3604"/>
                    </a:cubicBezTo>
                    <a:cubicBezTo>
                      <a:pt x="8466" y="4058"/>
                      <a:pt x="8306" y="4673"/>
                      <a:pt x="8046" y="5241"/>
                    </a:cubicBezTo>
                    <a:cubicBezTo>
                      <a:pt x="7862" y="5181"/>
                      <a:pt x="7660" y="5112"/>
                      <a:pt x="7453" y="5112"/>
                    </a:cubicBezTo>
                    <a:cubicBezTo>
                      <a:pt x="7254" y="5112"/>
                      <a:pt x="7050" y="5176"/>
                      <a:pt x="6855" y="5370"/>
                    </a:cubicBezTo>
                    <a:cubicBezTo>
                      <a:pt x="6843" y="5381"/>
                      <a:pt x="6824" y="5386"/>
                      <a:pt x="6800" y="5386"/>
                    </a:cubicBezTo>
                    <a:cubicBezTo>
                      <a:pt x="6720" y="5386"/>
                      <a:pt x="6587" y="5335"/>
                      <a:pt x="6498" y="5301"/>
                    </a:cubicBezTo>
                    <a:cubicBezTo>
                      <a:pt x="6232" y="5198"/>
                      <a:pt x="5994" y="5145"/>
                      <a:pt x="5779" y="5145"/>
                    </a:cubicBezTo>
                    <a:cubicBezTo>
                      <a:pt x="5269" y="5145"/>
                      <a:pt x="4893" y="5440"/>
                      <a:pt x="4601" y="6053"/>
                    </a:cubicBezTo>
                    <a:cubicBezTo>
                      <a:pt x="4411" y="6453"/>
                      <a:pt x="4334" y="6616"/>
                      <a:pt x="4163" y="6616"/>
                    </a:cubicBezTo>
                    <a:cubicBezTo>
                      <a:pt x="4045" y="6616"/>
                      <a:pt x="3882" y="6538"/>
                      <a:pt x="3605" y="6406"/>
                    </a:cubicBezTo>
                    <a:cubicBezTo>
                      <a:pt x="3288" y="6256"/>
                      <a:pt x="2927" y="6181"/>
                      <a:pt x="2559" y="6181"/>
                    </a:cubicBezTo>
                    <a:cubicBezTo>
                      <a:pt x="1393" y="6181"/>
                      <a:pt x="172" y="6944"/>
                      <a:pt x="160" y="8514"/>
                    </a:cubicBezTo>
                    <a:cubicBezTo>
                      <a:pt x="157" y="9110"/>
                      <a:pt x="433" y="9573"/>
                      <a:pt x="1004" y="9851"/>
                    </a:cubicBezTo>
                    <a:cubicBezTo>
                      <a:pt x="944" y="9952"/>
                      <a:pt x="917" y="10039"/>
                      <a:pt x="857" y="10091"/>
                    </a:cubicBezTo>
                    <a:cubicBezTo>
                      <a:pt x="62" y="10823"/>
                      <a:pt x="1" y="11734"/>
                      <a:pt x="179" y="12724"/>
                    </a:cubicBezTo>
                    <a:cubicBezTo>
                      <a:pt x="426" y="14106"/>
                      <a:pt x="1270" y="14991"/>
                      <a:pt x="2498" y="15550"/>
                    </a:cubicBezTo>
                    <a:cubicBezTo>
                      <a:pt x="2941" y="15752"/>
                      <a:pt x="3897" y="15916"/>
                      <a:pt x="4701" y="15916"/>
                    </a:cubicBezTo>
                    <a:cubicBezTo>
                      <a:pt x="5077" y="15916"/>
                      <a:pt x="5419" y="15880"/>
                      <a:pt x="5660" y="15796"/>
                    </a:cubicBezTo>
                    <a:cubicBezTo>
                      <a:pt x="5038" y="15543"/>
                      <a:pt x="4334" y="15333"/>
                      <a:pt x="3709" y="14984"/>
                    </a:cubicBezTo>
                    <a:cubicBezTo>
                      <a:pt x="2624" y="14378"/>
                      <a:pt x="1775" y="13523"/>
                      <a:pt x="1396" y="12293"/>
                    </a:cubicBezTo>
                    <a:cubicBezTo>
                      <a:pt x="1160" y="11531"/>
                      <a:pt x="1247" y="11089"/>
                      <a:pt x="1755" y="10416"/>
                    </a:cubicBezTo>
                    <a:cubicBezTo>
                      <a:pt x="1193" y="9567"/>
                      <a:pt x="1305" y="8723"/>
                      <a:pt x="1952" y="7975"/>
                    </a:cubicBezTo>
                    <a:cubicBezTo>
                      <a:pt x="2423" y="7427"/>
                      <a:pt x="2996" y="7093"/>
                      <a:pt x="3664" y="7093"/>
                    </a:cubicBezTo>
                    <a:cubicBezTo>
                      <a:pt x="3862" y="7093"/>
                      <a:pt x="4069" y="7123"/>
                      <a:pt x="4284" y="7185"/>
                    </a:cubicBezTo>
                    <a:cubicBezTo>
                      <a:pt x="4720" y="6366"/>
                      <a:pt x="5200" y="6004"/>
                      <a:pt x="5915" y="6004"/>
                    </a:cubicBezTo>
                    <a:cubicBezTo>
                      <a:pt x="6169" y="6004"/>
                      <a:pt x="6452" y="6050"/>
                      <a:pt x="6773" y="6137"/>
                    </a:cubicBezTo>
                    <a:cubicBezTo>
                      <a:pt x="6811" y="6147"/>
                      <a:pt x="6854" y="6154"/>
                      <a:pt x="6895" y="6154"/>
                    </a:cubicBezTo>
                    <a:cubicBezTo>
                      <a:pt x="6925" y="6154"/>
                      <a:pt x="6954" y="6150"/>
                      <a:pt x="6978" y="6139"/>
                    </a:cubicBezTo>
                    <a:cubicBezTo>
                      <a:pt x="7219" y="6022"/>
                      <a:pt x="7452" y="5967"/>
                      <a:pt x="7671" y="5967"/>
                    </a:cubicBezTo>
                    <a:cubicBezTo>
                      <a:pt x="8019" y="5967"/>
                      <a:pt x="8335" y="6104"/>
                      <a:pt x="8604" y="6347"/>
                    </a:cubicBezTo>
                    <a:cubicBezTo>
                      <a:pt x="8732" y="5819"/>
                      <a:pt x="8816" y="5264"/>
                      <a:pt x="9003" y="4749"/>
                    </a:cubicBezTo>
                    <a:cubicBezTo>
                      <a:pt x="9237" y="4108"/>
                      <a:pt x="9791" y="3850"/>
                      <a:pt x="10441" y="3757"/>
                    </a:cubicBezTo>
                    <a:cubicBezTo>
                      <a:pt x="10584" y="3736"/>
                      <a:pt x="10763" y="3647"/>
                      <a:pt x="10841" y="3534"/>
                    </a:cubicBezTo>
                    <a:cubicBezTo>
                      <a:pt x="11207" y="2997"/>
                      <a:pt x="11705" y="2646"/>
                      <a:pt x="12329" y="2525"/>
                    </a:cubicBezTo>
                    <a:cubicBezTo>
                      <a:pt x="12389" y="2513"/>
                      <a:pt x="12449" y="2508"/>
                      <a:pt x="12511" y="2508"/>
                    </a:cubicBezTo>
                    <a:cubicBezTo>
                      <a:pt x="12746" y="2508"/>
                      <a:pt x="12999" y="2577"/>
                      <a:pt x="13281" y="2607"/>
                    </a:cubicBezTo>
                    <a:cubicBezTo>
                      <a:pt x="13582" y="1713"/>
                      <a:pt x="14355" y="1395"/>
                      <a:pt x="15185" y="1209"/>
                    </a:cubicBezTo>
                    <a:cubicBezTo>
                      <a:pt x="15262" y="1192"/>
                      <a:pt x="15342" y="1184"/>
                      <a:pt x="15424" y="1184"/>
                    </a:cubicBezTo>
                    <a:cubicBezTo>
                      <a:pt x="16229" y="1184"/>
                      <a:pt x="17222" y="1971"/>
                      <a:pt x="17357" y="2774"/>
                    </a:cubicBezTo>
                    <a:cubicBezTo>
                      <a:pt x="17408" y="3075"/>
                      <a:pt x="17519" y="3157"/>
                      <a:pt x="17803" y="3168"/>
                    </a:cubicBezTo>
                    <a:cubicBezTo>
                      <a:pt x="18675" y="3203"/>
                      <a:pt x="19572" y="4065"/>
                      <a:pt x="19628" y="4948"/>
                    </a:cubicBezTo>
                    <a:cubicBezTo>
                      <a:pt x="19645" y="5243"/>
                      <a:pt x="19715" y="5381"/>
                      <a:pt x="20002" y="5474"/>
                    </a:cubicBezTo>
                    <a:cubicBezTo>
                      <a:pt x="20501" y="5637"/>
                      <a:pt x="20728" y="6038"/>
                      <a:pt x="20767" y="6546"/>
                    </a:cubicBezTo>
                    <a:cubicBezTo>
                      <a:pt x="20786" y="6778"/>
                      <a:pt x="20765" y="7014"/>
                      <a:pt x="20763" y="7165"/>
                    </a:cubicBezTo>
                    <a:cubicBezTo>
                      <a:pt x="21332" y="7172"/>
                      <a:pt x="21873" y="7176"/>
                      <a:pt x="22412" y="7189"/>
                    </a:cubicBezTo>
                    <a:cubicBezTo>
                      <a:pt x="22495" y="7191"/>
                      <a:pt x="22601" y="7215"/>
                      <a:pt x="22657" y="7270"/>
                    </a:cubicBezTo>
                    <a:cubicBezTo>
                      <a:pt x="23069" y="7674"/>
                      <a:pt x="23608" y="7653"/>
                      <a:pt x="24119" y="7742"/>
                    </a:cubicBezTo>
                    <a:cubicBezTo>
                      <a:pt x="24861" y="7871"/>
                      <a:pt x="25286" y="8415"/>
                      <a:pt x="25333" y="9197"/>
                    </a:cubicBezTo>
                    <a:cubicBezTo>
                      <a:pt x="25346" y="9392"/>
                      <a:pt x="25412" y="9578"/>
                      <a:pt x="25524" y="9736"/>
                    </a:cubicBezTo>
                    <a:cubicBezTo>
                      <a:pt x="26000" y="10374"/>
                      <a:pt x="25775" y="11654"/>
                      <a:pt x="25098" y="12204"/>
                    </a:cubicBezTo>
                    <a:cubicBezTo>
                      <a:pt x="24939" y="12334"/>
                      <a:pt x="24770" y="12555"/>
                      <a:pt x="24753" y="12748"/>
                    </a:cubicBezTo>
                    <a:cubicBezTo>
                      <a:pt x="24571" y="14824"/>
                      <a:pt x="23547" y="15738"/>
                      <a:pt x="21585" y="16160"/>
                    </a:cubicBezTo>
                    <a:cubicBezTo>
                      <a:pt x="20815" y="16325"/>
                      <a:pt x="20041" y="16455"/>
                      <a:pt x="19178" y="16617"/>
                    </a:cubicBezTo>
                    <a:cubicBezTo>
                      <a:pt x="19691" y="16710"/>
                      <a:pt x="20145" y="16825"/>
                      <a:pt x="20604" y="16868"/>
                    </a:cubicBezTo>
                    <a:cubicBezTo>
                      <a:pt x="20775" y="16884"/>
                      <a:pt x="20945" y="16892"/>
                      <a:pt x="21113" y="16892"/>
                    </a:cubicBezTo>
                    <a:cubicBezTo>
                      <a:pt x="22278" y="16892"/>
                      <a:pt x="23342" y="16505"/>
                      <a:pt x="24255" y="15755"/>
                    </a:cubicBezTo>
                    <a:cubicBezTo>
                      <a:pt x="25087" y="15073"/>
                      <a:pt x="25715" y="14227"/>
                      <a:pt x="25394" y="13019"/>
                    </a:cubicBezTo>
                    <a:cubicBezTo>
                      <a:pt x="25372" y="12932"/>
                      <a:pt x="25468" y="12789"/>
                      <a:pt x="25546" y="12709"/>
                    </a:cubicBezTo>
                    <a:cubicBezTo>
                      <a:pt x="26059" y="12180"/>
                      <a:pt x="26444" y="11594"/>
                      <a:pt x="26486" y="10831"/>
                    </a:cubicBezTo>
                    <a:cubicBezTo>
                      <a:pt x="26514" y="10316"/>
                      <a:pt x="26330" y="9892"/>
                      <a:pt x="25996" y="9511"/>
                    </a:cubicBezTo>
                    <a:cubicBezTo>
                      <a:pt x="25910" y="9417"/>
                      <a:pt x="25838" y="9229"/>
                      <a:pt x="25873" y="9119"/>
                    </a:cubicBezTo>
                    <a:cubicBezTo>
                      <a:pt x="26166" y="8202"/>
                      <a:pt x="25005" y="7296"/>
                      <a:pt x="24235" y="7296"/>
                    </a:cubicBezTo>
                    <a:cubicBezTo>
                      <a:pt x="24189" y="7296"/>
                      <a:pt x="24145" y="7299"/>
                      <a:pt x="24102" y="7306"/>
                    </a:cubicBezTo>
                    <a:cubicBezTo>
                      <a:pt x="24072" y="7310"/>
                      <a:pt x="24040" y="7312"/>
                      <a:pt x="24006" y="7312"/>
                    </a:cubicBezTo>
                    <a:cubicBezTo>
                      <a:pt x="23900" y="7312"/>
                      <a:pt x="23784" y="7289"/>
                      <a:pt x="23710" y="7235"/>
                    </a:cubicBezTo>
                    <a:cubicBezTo>
                      <a:pt x="23287" y="6919"/>
                      <a:pt x="22837" y="6763"/>
                      <a:pt x="22356" y="6763"/>
                    </a:cubicBezTo>
                    <a:cubicBezTo>
                      <a:pt x="22153" y="6763"/>
                      <a:pt x="21944" y="6791"/>
                      <a:pt x="21730" y="6847"/>
                    </a:cubicBezTo>
                    <a:cubicBezTo>
                      <a:pt x="21676" y="6861"/>
                      <a:pt x="21627" y="6868"/>
                      <a:pt x="21582" y="6868"/>
                    </a:cubicBezTo>
                    <a:cubicBezTo>
                      <a:pt x="21391" y="6868"/>
                      <a:pt x="21290" y="6742"/>
                      <a:pt x="21308" y="6522"/>
                    </a:cubicBezTo>
                    <a:cubicBezTo>
                      <a:pt x="21393" y="5466"/>
                      <a:pt x="21189" y="5160"/>
                      <a:pt x="20198" y="4966"/>
                    </a:cubicBezTo>
                    <a:cubicBezTo>
                      <a:pt x="20200" y="4786"/>
                      <a:pt x="20195" y="4600"/>
                      <a:pt x="20206" y="4414"/>
                    </a:cubicBezTo>
                    <a:cubicBezTo>
                      <a:pt x="20273" y="3305"/>
                      <a:pt x="19383" y="2670"/>
                      <a:pt x="18537" y="2651"/>
                    </a:cubicBezTo>
                    <a:cubicBezTo>
                      <a:pt x="18208" y="2644"/>
                      <a:pt x="18084" y="2543"/>
                      <a:pt x="18011" y="2235"/>
                    </a:cubicBezTo>
                    <a:cubicBezTo>
                      <a:pt x="17718" y="981"/>
                      <a:pt x="16770" y="401"/>
                      <a:pt x="15642" y="78"/>
                    </a:cubicBezTo>
                    <a:cubicBezTo>
                      <a:pt x="15454" y="24"/>
                      <a:pt x="15265" y="0"/>
                      <a:pt x="15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6" name="Google Shape;1266;p11"/>
              <p:cNvSpPr/>
              <p:nvPr/>
            </p:nvSpPr>
            <p:spPr>
              <a:xfrm>
                <a:off x="5767978" y="4140786"/>
                <a:ext cx="450142" cy="457924"/>
              </a:xfrm>
              <a:custGeom>
                <a:avLst/>
                <a:gdLst/>
                <a:ahLst/>
                <a:cxnLst/>
                <a:rect l="l" t="t" r="r" b="b"/>
                <a:pathLst>
                  <a:path w="9256" h="9416" extrusionOk="0">
                    <a:moveTo>
                      <a:pt x="6249" y="1"/>
                    </a:moveTo>
                    <a:cubicBezTo>
                      <a:pt x="6026" y="1"/>
                      <a:pt x="5825" y="114"/>
                      <a:pt x="5696" y="385"/>
                    </a:cubicBezTo>
                    <a:cubicBezTo>
                      <a:pt x="5252" y="178"/>
                      <a:pt x="4853" y="75"/>
                      <a:pt x="4509" y="75"/>
                    </a:cubicBezTo>
                    <a:cubicBezTo>
                      <a:pt x="3823" y="75"/>
                      <a:pt x="3356" y="484"/>
                      <a:pt x="3189" y="1286"/>
                    </a:cubicBezTo>
                    <a:cubicBezTo>
                      <a:pt x="2877" y="1193"/>
                      <a:pt x="2585" y="1146"/>
                      <a:pt x="2314" y="1146"/>
                    </a:cubicBezTo>
                    <a:cubicBezTo>
                      <a:pt x="1453" y="1146"/>
                      <a:pt x="804" y="1621"/>
                      <a:pt x="413" y="2593"/>
                    </a:cubicBezTo>
                    <a:cubicBezTo>
                      <a:pt x="173" y="3185"/>
                      <a:pt x="316" y="3711"/>
                      <a:pt x="831" y="4098"/>
                    </a:cubicBezTo>
                    <a:cubicBezTo>
                      <a:pt x="824" y="4146"/>
                      <a:pt x="831" y="4187"/>
                      <a:pt x="816" y="4202"/>
                    </a:cubicBezTo>
                    <a:cubicBezTo>
                      <a:pt x="93" y="4902"/>
                      <a:pt x="1" y="5387"/>
                      <a:pt x="422" y="6316"/>
                    </a:cubicBezTo>
                    <a:cubicBezTo>
                      <a:pt x="1013" y="7608"/>
                      <a:pt x="2054" y="8407"/>
                      <a:pt x="3343" y="8890"/>
                    </a:cubicBezTo>
                    <a:cubicBezTo>
                      <a:pt x="3966" y="9124"/>
                      <a:pt x="4631" y="9256"/>
                      <a:pt x="5285" y="9403"/>
                    </a:cubicBezTo>
                    <a:cubicBezTo>
                      <a:pt x="5326" y="9412"/>
                      <a:pt x="5368" y="9416"/>
                      <a:pt x="5412" y="9416"/>
                    </a:cubicBezTo>
                    <a:cubicBezTo>
                      <a:pt x="5564" y="9416"/>
                      <a:pt x="5738" y="9371"/>
                      <a:pt x="5956" y="9351"/>
                    </a:cubicBezTo>
                    <a:cubicBezTo>
                      <a:pt x="5792" y="9089"/>
                      <a:pt x="5681" y="8907"/>
                      <a:pt x="5577" y="8739"/>
                    </a:cubicBezTo>
                    <a:lnTo>
                      <a:pt x="3938" y="8962"/>
                    </a:lnTo>
                    <a:lnTo>
                      <a:pt x="3908" y="8791"/>
                    </a:lnTo>
                    <a:lnTo>
                      <a:pt x="5348" y="8496"/>
                    </a:lnTo>
                    <a:lnTo>
                      <a:pt x="5109" y="8000"/>
                    </a:lnTo>
                    <a:lnTo>
                      <a:pt x="2570" y="7561"/>
                    </a:lnTo>
                    <a:lnTo>
                      <a:pt x="2593" y="7400"/>
                    </a:lnTo>
                    <a:cubicBezTo>
                      <a:pt x="2983" y="7446"/>
                      <a:pt x="3373" y="7489"/>
                      <a:pt x="3763" y="7543"/>
                    </a:cubicBezTo>
                    <a:cubicBezTo>
                      <a:pt x="4165" y="7599"/>
                      <a:pt x="4564" y="7667"/>
                      <a:pt x="4971" y="7732"/>
                    </a:cubicBezTo>
                    <a:cubicBezTo>
                      <a:pt x="5094" y="7335"/>
                      <a:pt x="5079" y="7134"/>
                      <a:pt x="4625" y="7052"/>
                    </a:cubicBezTo>
                    <a:cubicBezTo>
                      <a:pt x="3763" y="6900"/>
                      <a:pt x="2916" y="6664"/>
                      <a:pt x="2063" y="6459"/>
                    </a:cubicBezTo>
                    <a:cubicBezTo>
                      <a:pt x="1946" y="6432"/>
                      <a:pt x="1835" y="6381"/>
                      <a:pt x="1721" y="6341"/>
                    </a:cubicBezTo>
                    <a:cubicBezTo>
                      <a:pt x="1734" y="6287"/>
                      <a:pt x="1747" y="6233"/>
                      <a:pt x="1760" y="6181"/>
                    </a:cubicBezTo>
                    <a:lnTo>
                      <a:pt x="4986" y="6891"/>
                    </a:lnTo>
                    <a:cubicBezTo>
                      <a:pt x="5267" y="6497"/>
                      <a:pt x="5096" y="6326"/>
                      <a:pt x="4707" y="6155"/>
                    </a:cubicBezTo>
                    <a:cubicBezTo>
                      <a:pt x="3708" y="5716"/>
                      <a:pt x="2730" y="5233"/>
                      <a:pt x="1743" y="4767"/>
                    </a:cubicBezTo>
                    <a:cubicBezTo>
                      <a:pt x="1760" y="4724"/>
                      <a:pt x="1779" y="4681"/>
                      <a:pt x="1796" y="4637"/>
                    </a:cubicBezTo>
                    <a:lnTo>
                      <a:pt x="5203" y="6155"/>
                    </a:lnTo>
                    <a:cubicBezTo>
                      <a:pt x="5296" y="5935"/>
                      <a:pt x="5369" y="5765"/>
                      <a:pt x="5458" y="5551"/>
                    </a:cubicBezTo>
                    <a:cubicBezTo>
                      <a:pt x="4315" y="4997"/>
                      <a:pt x="3256" y="4332"/>
                      <a:pt x="2046" y="3932"/>
                    </a:cubicBezTo>
                    <a:lnTo>
                      <a:pt x="2169" y="3708"/>
                    </a:lnTo>
                    <a:lnTo>
                      <a:pt x="5605" y="5341"/>
                    </a:lnTo>
                    <a:lnTo>
                      <a:pt x="6112" y="4754"/>
                    </a:lnTo>
                    <a:cubicBezTo>
                      <a:pt x="5688" y="4406"/>
                      <a:pt x="5224" y="4016"/>
                      <a:pt x="4750" y="3639"/>
                    </a:cubicBezTo>
                    <a:cubicBezTo>
                      <a:pt x="4371" y="3340"/>
                      <a:pt x="3971" y="3063"/>
                      <a:pt x="3596" y="2760"/>
                    </a:cubicBezTo>
                    <a:cubicBezTo>
                      <a:pt x="3512" y="2693"/>
                      <a:pt x="3485" y="2556"/>
                      <a:pt x="3431" y="2450"/>
                    </a:cubicBezTo>
                    <a:lnTo>
                      <a:pt x="3431" y="2450"/>
                    </a:lnTo>
                    <a:cubicBezTo>
                      <a:pt x="3535" y="2481"/>
                      <a:pt x="3661" y="2487"/>
                      <a:pt x="3741" y="2548"/>
                    </a:cubicBezTo>
                    <a:cubicBezTo>
                      <a:pt x="4570" y="3200"/>
                      <a:pt x="5382" y="3877"/>
                      <a:pt x="6227" y="4508"/>
                    </a:cubicBezTo>
                    <a:cubicBezTo>
                      <a:pt x="6269" y="4540"/>
                      <a:pt x="6326" y="4551"/>
                      <a:pt x="6393" y="4551"/>
                    </a:cubicBezTo>
                    <a:cubicBezTo>
                      <a:pt x="6526" y="4551"/>
                      <a:pt x="6697" y="4508"/>
                      <a:pt x="6853" y="4503"/>
                    </a:cubicBezTo>
                    <a:lnTo>
                      <a:pt x="3875" y="893"/>
                    </a:lnTo>
                    <a:lnTo>
                      <a:pt x="3934" y="814"/>
                    </a:lnTo>
                    <a:cubicBezTo>
                      <a:pt x="4053" y="913"/>
                      <a:pt x="4191" y="995"/>
                      <a:pt x="4287" y="1110"/>
                    </a:cubicBezTo>
                    <a:cubicBezTo>
                      <a:pt x="4815" y="1740"/>
                      <a:pt x="5328" y="2381"/>
                      <a:pt x="5859" y="3007"/>
                    </a:cubicBezTo>
                    <a:cubicBezTo>
                      <a:pt x="6125" y="3319"/>
                      <a:pt x="6435" y="3594"/>
                      <a:pt x="6699" y="3908"/>
                    </a:cubicBezTo>
                    <a:cubicBezTo>
                      <a:pt x="6871" y="4113"/>
                      <a:pt x="7046" y="4221"/>
                      <a:pt x="7233" y="4221"/>
                    </a:cubicBezTo>
                    <a:cubicBezTo>
                      <a:pt x="7383" y="4221"/>
                      <a:pt x="7540" y="4153"/>
                      <a:pt x="7710" y="4012"/>
                    </a:cubicBezTo>
                    <a:cubicBezTo>
                      <a:pt x="7232" y="3185"/>
                      <a:pt x="6755" y="2357"/>
                      <a:pt x="6277" y="1526"/>
                    </a:cubicBezTo>
                    <a:cubicBezTo>
                      <a:pt x="6296" y="1491"/>
                      <a:pt x="6316" y="1457"/>
                      <a:pt x="6337" y="1424"/>
                    </a:cubicBezTo>
                    <a:cubicBezTo>
                      <a:pt x="6426" y="1493"/>
                      <a:pt x="6547" y="1541"/>
                      <a:pt x="6601" y="1630"/>
                    </a:cubicBezTo>
                    <a:cubicBezTo>
                      <a:pt x="6993" y="2281"/>
                      <a:pt x="7366" y="2944"/>
                      <a:pt x="7755" y="3598"/>
                    </a:cubicBezTo>
                    <a:cubicBezTo>
                      <a:pt x="7879" y="3809"/>
                      <a:pt x="8033" y="3942"/>
                      <a:pt x="8262" y="3942"/>
                    </a:cubicBezTo>
                    <a:cubicBezTo>
                      <a:pt x="8329" y="3942"/>
                      <a:pt x="8403" y="3931"/>
                      <a:pt x="8485" y="3906"/>
                    </a:cubicBezTo>
                    <a:cubicBezTo>
                      <a:pt x="8528" y="3894"/>
                      <a:pt x="8574" y="3888"/>
                      <a:pt x="8623" y="3888"/>
                    </a:cubicBezTo>
                    <a:cubicBezTo>
                      <a:pt x="8786" y="3888"/>
                      <a:pt x="8986" y="3946"/>
                      <a:pt x="9256" y="3973"/>
                    </a:cubicBezTo>
                    <a:cubicBezTo>
                      <a:pt x="8611" y="2821"/>
                      <a:pt x="8037" y="1742"/>
                      <a:pt x="7402" y="699"/>
                    </a:cubicBezTo>
                    <a:cubicBezTo>
                      <a:pt x="7238" y="432"/>
                      <a:pt x="6909" y="227"/>
                      <a:pt x="6614" y="90"/>
                    </a:cubicBezTo>
                    <a:cubicBezTo>
                      <a:pt x="6491" y="33"/>
                      <a:pt x="6367" y="1"/>
                      <a:pt x="62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11"/>
              <p:cNvSpPr/>
              <p:nvPr/>
            </p:nvSpPr>
            <p:spPr>
              <a:xfrm>
                <a:off x="6055883" y="4305358"/>
                <a:ext cx="537924" cy="315576"/>
              </a:xfrm>
              <a:custGeom>
                <a:avLst/>
                <a:gdLst/>
                <a:ahLst/>
                <a:cxnLst/>
                <a:rect l="l" t="t" r="r" b="b"/>
                <a:pathLst>
                  <a:path w="11061" h="6489" extrusionOk="0">
                    <a:moveTo>
                      <a:pt x="6106" y="0"/>
                    </a:moveTo>
                    <a:cubicBezTo>
                      <a:pt x="5620" y="0"/>
                      <a:pt x="5135" y="131"/>
                      <a:pt x="4750" y="415"/>
                    </a:cubicBezTo>
                    <a:cubicBezTo>
                      <a:pt x="4258" y="777"/>
                      <a:pt x="3973" y="1230"/>
                      <a:pt x="3893" y="1836"/>
                    </a:cubicBezTo>
                    <a:cubicBezTo>
                      <a:pt x="3615" y="1762"/>
                      <a:pt x="3382" y="1682"/>
                      <a:pt x="3141" y="1641"/>
                    </a:cubicBezTo>
                    <a:cubicBezTo>
                      <a:pt x="3026" y="1621"/>
                      <a:pt x="2916" y="1612"/>
                      <a:pt x="2810" y="1612"/>
                    </a:cubicBezTo>
                    <a:cubicBezTo>
                      <a:pt x="1978" y="1612"/>
                      <a:pt x="1439" y="2190"/>
                      <a:pt x="928" y="2797"/>
                    </a:cubicBezTo>
                    <a:cubicBezTo>
                      <a:pt x="712" y="3053"/>
                      <a:pt x="539" y="3349"/>
                      <a:pt x="365" y="3637"/>
                    </a:cubicBezTo>
                    <a:cubicBezTo>
                      <a:pt x="38" y="4181"/>
                      <a:pt x="1" y="4763"/>
                      <a:pt x="218" y="5474"/>
                    </a:cubicBezTo>
                    <a:cubicBezTo>
                      <a:pt x="963" y="5196"/>
                      <a:pt x="1678" y="4954"/>
                      <a:pt x="2375" y="4664"/>
                    </a:cubicBezTo>
                    <a:cubicBezTo>
                      <a:pt x="3054" y="4383"/>
                      <a:pt x="3753" y="4295"/>
                      <a:pt x="4459" y="4295"/>
                    </a:cubicBezTo>
                    <a:cubicBezTo>
                      <a:pt x="4746" y="4295"/>
                      <a:pt x="5034" y="4310"/>
                      <a:pt x="5322" y="4332"/>
                    </a:cubicBezTo>
                    <a:cubicBezTo>
                      <a:pt x="6328" y="4406"/>
                      <a:pt x="7322" y="4558"/>
                      <a:pt x="8273" y="4935"/>
                    </a:cubicBezTo>
                    <a:cubicBezTo>
                      <a:pt x="9135" y="5276"/>
                      <a:pt x="9977" y="5634"/>
                      <a:pt x="10544" y="6489"/>
                    </a:cubicBezTo>
                    <a:cubicBezTo>
                      <a:pt x="11060" y="5803"/>
                      <a:pt x="11055" y="5088"/>
                      <a:pt x="10858" y="4371"/>
                    </a:cubicBezTo>
                    <a:cubicBezTo>
                      <a:pt x="10674" y="3707"/>
                      <a:pt x="10323" y="3116"/>
                      <a:pt x="9670" y="2808"/>
                    </a:cubicBezTo>
                    <a:cubicBezTo>
                      <a:pt x="9393" y="2678"/>
                      <a:pt x="9061" y="2611"/>
                      <a:pt x="8754" y="2611"/>
                    </a:cubicBezTo>
                    <a:cubicBezTo>
                      <a:pt x="8496" y="2611"/>
                      <a:pt x="8418" y="2553"/>
                      <a:pt x="8401" y="2310"/>
                    </a:cubicBezTo>
                    <a:cubicBezTo>
                      <a:pt x="8383" y="2016"/>
                      <a:pt x="8342" y="1726"/>
                      <a:pt x="8282" y="1442"/>
                    </a:cubicBezTo>
                    <a:cubicBezTo>
                      <a:pt x="8089" y="540"/>
                      <a:pt x="7094" y="0"/>
                      <a:pt x="610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8" name="Google Shape;1268;p11"/>
              <p:cNvSpPr/>
              <p:nvPr/>
            </p:nvSpPr>
            <p:spPr>
              <a:xfrm>
                <a:off x="6010168" y="4252154"/>
                <a:ext cx="634508" cy="365279"/>
              </a:xfrm>
              <a:custGeom>
                <a:avLst/>
                <a:gdLst/>
                <a:ahLst/>
                <a:cxnLst/>
                <a:rect l="l" t="t" r="r" b="b"/>
                <a:pathLst>
                  <a:path w="13047" h="7511" extrusionOk="0">
                    <a:moveTo>
                      <a:pt x="7359" y="0"/>
                    </a:moveTo>
                    <a:cubicBezTo>
                      <a:pt x="7331" y="0"/>
                      <a:pt x="7303" y="1"/>
                      <a:pt x="7275" y="2"/>
                    </a:cubicBezTo>
                    <a:cubicBezTo>
                      <a:pt x="6015" y="41"/>
                      <a:pt x="5159" y="680"/>
                      <a:pt x="4640" y="1804"/>
                    </a:cubicBezTo>
                    <a:cubicBezTo>
                      <a:pt x="4592" y="1912"/>
                      <a:pt x="4549" y="2021"/>
                      <a:pt x="4501" y="2127"/>
                    </a:cubicBezTo>
                    <a:cubicBezTo>
                      <a:pt x="4490" y="2152"/>
                      <a:pt x="4464" y="2170"/>
                      <a:pt x="4402" y="2241"/>
                    </a:cubicBezTo>
                    <a:cubicBezTo>
                      <a:pt x="4137" y="1998"/>
                      <a:pt x="3862" y="1913"/>
                      <a:pt x="3583" y="1913"/>
                    </a:cubicBezTo>
                    <a:cubicBezTo>
                      <a:pt x="3210" y="1913"/>
                      <a:pt x="2829" y="2064"/>
                      <a:pt x="2451" y="2189"/>
                    </a:cubicBezTo>
                    <a:cubicBezTo>
                      <a:pt x="1771" y="2412"/>
                      <a:pt x="1156" y="2768"/>
                      <a:pt x="775" y="3395"/>
                    </a:cubicBezTo>
                    <a:cubicBezTo>
                      <a:pt x="331" y="4129"/>
                      <a:pt x="0" y="5504"/>
                      <a:pt x="714" y="6122"/>
                    </a:cubicBezTo>
                    <a:cubicBezTo>
                      <a:pt x="718" y="5885"/>
                      <a:pt x="680" y="5663"/>
                      <a:pt x="729" y="5463"/>
                    </a:cubicBezTo>
                    <a:cubicBezTo>
                      <a:pt x="1054" y="4132"/>
                      <a:pt x="1857" y="3140"/>
                      <a:pt x="3061" y="2545"/>
                    </a:cubicBezTo>
                    <a:cubicBezTo>
                      <a:pt x="3340" y="2408"/>
                      <a:pt x="3683" y="2402"/>
                      <a:pt x="4040" y="2402"/>
                    </a:cubicBezTo>
                    <a:cubicBezTo>
                      <a:pt x="4076" y="2402"/>
                      <a:pt x="4113" y="2402"/>
                      <a:pt x="4149" y="2402"/>
                    </a:cubicBezTo>
                    <a:cubicBezTo>
                      <a:pt x="4309" y="2402"/>
                      <a:pt x="4470" y="2401"/>
                      <a:pt x="4629" y="2388"/>
                    </a:cubicBezTo>
                    <a:cubicBezTo>
                      <a:pt x="4994" y="1489"/>
                      <a:pt x="5917" y="792"/>
                      <a:pt x="6864" y="792"/>
                    </a:cubicBezTo>
                    <a:cubicBezTo>
                      <a:pt x="6960" y="792"/>
                      <a:pt x="7055" y="799"/>
                      <a:pt x="7150" y="814"/>
                    </a:cubicBezTo>
                    <a:cubicBezTo>
                      <a:pt x="8869" y="1076"/>
                      <a:pt x="9427" y="1644"/>
                      <a:pt x="9655" y="3348"/>
                    </a:cubicBezTo>
                    <a:cubicBezTo>
                      <a:pt x="11525" y="3525"/>
                      <a:pt x="12435" y="5145"/>
                      <a:pt x="11937" y="7510"/>
                    </a:cubicBezTo>
                    <a:cubicBezTo>
                      <a:pt x="13046" y="6024"/>
                      <a:pt x="12885" y="4424"/>
                      <a:pt x="11402" y="3458"/>
                    </a:cubicBezTo>
                    <a:cubicBezTo>
                      <a:pt x="11136" y="3285"/>
                      <a:pt x="10739" y="3283"/>
                      <a:pt x="10398" y="3263"/>
                    </a:cubicBezTo>
                    <a:cubicBezTo>
                      <a:pt x="10174" y="3248"/>
                      <a:pt x="10073" y="3220"/>
                      <a:pt x="10096" y="2971"/>
                    </a:cubicBezTo>
                    <a:cubicBezTo>
                      <a:pt x="10240" y="1391"/>
                      <a:pt x="8949" y="0"/>
                      <a:pt x="73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9" name="Google Shape;1269;p11"/>
              <p:cNvSpPr/>
              <p:nvPr/>
            </p:nvSpPr>
            <p:spPr>
              <a:xfrm>
                <a:off x="6086083" y="4561700"/>
                <a:ext cx="463516" cy="67648"/>
              </a:xfrm>
              <a:custGeom>
                <a:avLst/>
                <a:gdLst/>
                <a:ahLst/>
                <a:cxnLst/>
                <a:rect l="l" t="t" r="r" b="b"/>
                <a:pathLst>
                  <a:path w="9531" h="1391" extrusionOk="0">
                    <a:moveTo>
                      <a:pt x="3033" y="0"/>
                    </a:moveTo>
                    <a:cubicBezTo>
                      <a:pt x="1764" y="0"/>
                      <a:pt x="645" y="157"/>
                      <a:pt x="0" y="502"/>
                    </a:cubicBezTo>
                    <a:cubicBezTo>
                      <a:pt x="407" y="467"/>
                      <a:pt x="820" y="467"/>
                      <a:pt x="1217" y="389"/>
                    </a:cubicBezTo>
                    <a:cubicBezTo>
                      <a:pt x="1420" y="350"/>
                      <a:pt x="1618" y="332"/>
                      <a:pt x="1813" y="332"/>
                    </a:cubicBezTo>
                    <a:cubicBezTo>
                      <a:pt x="2467" y="332"/>
                      <a:pt x="3081" y="533"/>
                      <a:pt x="3687" y="805"/>
                    </a:cubicBezTo>
                    <a:cubicBezTo>
                      <a:pt x="3954" y="926"/>
                      <a:pt x="4207" y="1093"/>
                      <a:pt x="4484" y="1171"/>
                    </a:cubicBezTo>
                    <a:cubicBezTo>
                      <a:pt x="4671" y="1223"/>
                      <a:pt x="4886" y="1280"/>
                      <a:pt x="5082" y="1280"/>
                    </a:cubicBezTo>
                    <a:cubicBezTo>
                      <a:pt x="5166" y="1280"/>
                      <a:pt x="5247" y="1270"/>
                      <a:pt x="5320" y="1244"/>
                    </a:cubicBezTo>
                    <a:cubicBezTo>
                      <a:pt x="5927" y="1032"/>
                      <a:pt x="6527" y="932"/>
                      <a:pt x="7125" y="932"/>
                    </a:cubicBezTo>
                    <a:cubicBezTo>
                      <a:pt x="7843" y="932"/>
                      <a:pt x="8556" y="1076"/>
                      <a:pt x="9269" y="1344"/>
                    </a:cubicBezTo>
                    <a:cubicBezTo>
                      <a:pt x="9332" y="1367"/>
                      <a:pt x="9402" y="1368"/>
                      <a:pt x="9531" y="1391"/>
                    </a:cubicBezTo>
                    <a:cubicBezTo>
                      <a:pt x="8214" y="532"/>
                      <a:pt x="5370" y="0"/>
                      <a:pt x="30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11"/>
              <p:cNvSpPr/>
              <p:nvPr/>
            </p:nvSpPr>
            <p:spPr>
              <a:xfrm>
                <a:off x="6176686" y="4527803"/>
                <a:ext cx="364160" cy="81216"/>
              </a:xfrm>
              <a:custGeom>
                <a:avLst/>
                <a:gdLst/>
                <a:ahLst/>
                <a:cxnLst/>
                <a:rect l="l" t="t" r="r" b="b"/>
                <a:pathLst>
                  <a:path w="7488" h="1670" extrusionOk="0">
                    <a:moveTo>
                      <a:pt x="2129" y="1"/>
                    </a:moveTo>
                    <a:cubicBezTo>
                      <a:pt x="1280" y="1"/>
                      <a:pt x="516" y="125"/>
                      <a:pt x="1" y="408"/>
                    </a:cubicBezTo>
                    <a:cubicBezTo>
                      <a:pt x="284" y="398"/>
                      <a:pt x="566" y="392"/>
                      <a:pt x="846" y="392"/>
                    </a:cubicBezTo>
                    <a:cubicBezTo>
                      <a:pt x="3149" y="392"/>
                      <a:pt x="5342" y="752"/>
                      <a:pt x="7487" y="1670"/>
                    </a:cubicBezTo>
                    <a:cubicBezTo>
                      <a:pt x="6698" y="716"/>
                      <a:pt x="4166" y="1"/>
                      <a:pt x="21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71" name="Google Shape;1271;p11"/>
            <p:cNvSpPr/>
            <p:nvPr/>
          </p:nvSpPr>
          <p:spPr>
            <a:xfrm>
              <a:off x="6605868" y="4576727"/>
              <a:ext cx="221716" cy="47465"/>
            </a:xfrm>
            <a:custGeom>
              <a:avLst/>
              <a:gdLst/>
              <a:ahLst/>
              <a:cxnLst/>
              <a:rect l="l" t="t" r="r" b="b"/>
              <a:pathLst>
                <a:path w="4559" h="976" extrusionOk="0">
                  <a:moveTo>
                    <a:pt x="4558" y="0"/>
                  </a:moveTo>
                  <a:cubicBezTo>
                    <a:pt x="3003" y="149"/>
                    <a:pt x="1444" y="285"/>
                    <a:pt x="0" y="944"/>
                  </a:cubicBezTo>
                  <a:cubicBezTo>
                    <a:pt x="236" y="965"/>
                    <a:pt x="470" y="975"/>
                    <a:pt x="701" y="975"/>
                  </a:cubicBezTo>
                  <a:cubicBezTo>
                    <a:pt x="2061" y="975"/>
                    <a:pt x="3340" y="623"/>
                    <a:pt x="45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2" name="Google Shape;1272;p11"/>
          <p:cNvGrpSpPr/>
          <p:nvPr/>
        </p:nvGrpSpPr>
        <p:grpSpPr>
          <a:xfrm flipH="1">
            <a:off x="8244684" y="3683873"/>
            <a:ext cx="1060384" cy="662697"/>
            <a:chOff x="5660792" y="3822389"/>
            <a:chExt cx="1353394" cy="845816"/>
          </a:xfrm>
        </p:grpSpPr>
        <p:sp>
          <p:nvSpPr>
            <p:cNvPr id="1273" name="Google Shape;1273;p11"/>
            <p:cNvSpPr/>
            <p:nvPr/>
          </p:nvSpPr>
          <p:spPr>
            <a:xfrm>
              <a:off x="5660792" y="3822389"/>
              <a:ext cx="1353394" cy="845816"/>
            </a:xfrm>
            <a:custGeom>
              <a:avLst/>
              <a:gdLst/>
              <a:ahLst/>
              <a:cxnLst/>
              <a:rect l="l" t="t" r="r" b="b"/>
              <a:pathLst>
                <a:path w="27829" h="17392" extrusionOk="0">
                  <a:moveTo>
                    <a:pt x="16246" y="1825"/>
                  </a:moveTo>
                  <a:cubicBezTo>
                    <a:pt x="16289" y="1825"/>
                    <a:pt x="16334" y="1826"/>
                    <a:pt x="16378" y="1828"/>
                  </a:cubicBezTo>
                  <a:cubicBezTo>
                    <a:pt x="17445" y="1880"/>
                    <a:pt x="17993" y="2662"/>
                    <a:pt x="18056" y="3716"/>
                  </a:cubicBezTo>
                  <a:cubicBezTo>
                    <a:pt x="19604" y="3755"/>
                    <a:pt x="20299" y="4474"/>
                    <a:pt x="20175" y="5858"/>
                  </a:cubicBezTo>
                  <a:cubicBezTo>
                    <a:pt x="20186" y="5869"/>
                    <a:pt x="20193" y="5886"/>
                    <a:pt x="20204" y="5890"/>
                  </a:cubicBezTo>
                  <a:cubicBezTo>
                    <a:pt x="20303" y="5910"/>
                    <a:pt x="20401" y="5933"/>
                    <a:pt x="20500" y="5947"/>
                  </a:cubicBezTo>
                  <a:cubicBezTo>
                    <a:pt x="21001" y="6016"/>
                    <a:pt x="21349" y="6393"/>
                    <a:pt x="21360" y="6891"/>
                  </a:cubicBezTo>
                  <a:cubicBezTo>
                    <a:pt x="21364" y="7098"/>
                    <a:pt x="21353" y="7302"/>
                    <a:pt x="21347" y="7508"/>
                  </a:cubicBezTo>
                  <a:cubicBezTo>
                    <a:pt x="21339" y="7845"/>
                    <a:pt x="21352" y="7974"/>
                    <a:pt x="21492" y="7974"/>
                  </a:cubicBezTo>
                  <a:cubicBezTo>
                    <a:pt x="21569" y="7974"/>
                    <a:pt x="21684" y="7935"/>
                    <a:pt x="21854" y="7871"/>
                  </a:cubicBezTo>
                  <a:cubicBezTo>
                    <a:pt x="22137" y="7765"/>
                    <a:pt x="22431" y="7687"/>
                    <a:pt x="22714" y="7687"/>
                  </a:cubicBezTo>
                  <a:cubicBezTo>
                    <a:pt x="23002" y="7687"/>
                    <a:pt x="23278" y="7767"/>
                    <a:pt x="23519" y="7980"/>
                  </a:cubicBezTo>
                  <a:cubicBezTo>
                    <a:pt x="23753" y="8186"/>
                    <a:pt x="23945" y="8251"/>
                    <a:pt x="24201" y="8251"/>
                  </a:cubicBezTo>
                  <a:cubicBezTo>
                    <a:pt x="24222" y="8251"/>
                    <a:pt x="24244" y="8251"/>
                    <a:pt x="24266" y="8250"/>
                  </a:cubicBezTo>
                  <a:cubicBezTo>
                    <a:pt x="24300" y="8248"/>
                    <a:pt x="24334" y="8248"/>
                    <a:pt x="24368" y="8248"/>
                  </a:cubicBezTo>
                  <a:cubicBezTo>
                    <a:pt x="24496" y="8248"/>
                    <a:pt x="24626" y="8257"/>
                    <a:pt x="24747" y="8287"/>
                  </a:cubicBezTo>
                  <a:cubicBezTo>
                    <a:pt x="25214" y="8400"/>
                    <a:pt x="25706" y="8560"/>
                    <a:pt x="25797" y="9093"/>
                  </a:cubicBezTo>
                  <a:cubicBezTo>
                    <a:pt x="25881" y="9586"/>
                    <a:pt x="25916" y="10032"/>
                    <a:pt x="26225" y="10494"/>
                  </a:cubicBezTo>
                  <a:cubicBezTo>
                    <a:pt x="26619" y="11085"/>
                    <a:pt x="26132" y="12092"/>
                    <a:pt x="25452" y="12464"/>
                  </a:cubicBezTo>
                  <a:cubicBezTo>
                    <a:pt x="25333" y="12529"/>
                    <a:pt x="25180" y="12730"/>
                    <a:pt x="25205" y="12834"/>
                  </a:cubicBezTo>
                  <a:cubicBezTo>
                    <a:pt x="25398" y="13724"/>
                    <a:pt x="25030" y="14428"/>
                    <a:pt x="24515" y="15093"/>
                  </a:cubicBezTo>
                  <a:cubicBezTo>
                    <a:pt x="24469" y="15154"/>
                    <a:pt x="24389" y="15218"/>
                    <a:pt x="24315" y="15229"/>
                  </a:cubicBezTo>
                  <a:cubicBezTo>
                    <a:pt x="23428" y="15366"/>
                    <a:pt x="22538" y="15491"/>
                    <a:pt x="21650" y="15626"/>
                  </a:cubicBezTo>
                  <a:cubicBezTo>
                    <a:pt x="21037" y="15719"/>
                    <a:pt x="20425" y="15822"/>
                    <a:pt x="19818" y="15918"/>
                  </a:cubicBezTo>
                  <a:cubicBezTo>
                    <a:pt x="19801" y="15573"/>
                    <a:pt x="19991" y="15437"/>
                    <a:pt x="20299" y="15344"/>
                  </a:cubicBezTo>
                  <a:cubicBezTo>
                    <a:pt x="21334" y="15030"/>
                    <a:pt x="22360" y="14686"/>
                    <a:pt x="23387" y="14348"/>
                  </a:cubicBezTo>
                  <a:cubicBezTo>
                    <a:pt x="23519" y="14305"/>
                    <a:pt x="23642" y="14238"/>
                    <a:pt x="23768" y="14183"/>
                  </a:cubicBezTo>
                  <a:cubicBezTo>
                    <a:pt x="23755" y="14149"/>
                    <a:pt x="23740" y="14118"/>
                    <a:pt x="23725" y="14084"/>
                  </a:cubicBezTo>
                  <a:lnTo>
                    <a:pt x="20033" y="15184"/>
                  </a:lnTo>
                  <a:cubicBezTo>
                    <a:pt x="20048" y="14651"/>
                    <a:pt x="20098" y="14248"/>
                    <a:pt x="20691" y="14004"/>
                  </a:cubicBezTo>
                  <a:cubicBezTo>
                    <a:pt x="22142" y="13410"/>
                    <a:pt x="23556" y="12724"/>
                    <a:pt x="24985" y="12074"/>
                  </a:cubicBezTo>
                  <a:cubicBezTo>
                    <a:pt x="24909" y="12029"/>
                    <a:pt x="24828" y="12006"/>
                    <a:pt x="24752" y="12006"/>
                  </a:cubicBezTo>
                  <a:cubicBezTo>
                    <a:pt x="24703" y="12006"/>
                    <a:pt x="24656" y="12016"/>
                    <a:pt x="24614" y="12035"/>
                  </a:cubicBezTo>
                  <a:cubicBezTo>
                    <a:pt x="23213" y="12665"/>
                    <a:pt x="21815" y="13304"/>
                    <a:pt x="20414" y="13934"/>
                  </a:cubicBezTo>
                  <a:cubicBezTo>
                    <a:pt x="20331" y="13973"/>
                    <a:pt x="20225" y="13967"/>
                    <a:pt x="20141" y="13980"/>
                  </a:cubicBezTo>
                  <a:cubicBezTo>
                    <a:pt x="19922" y="13577"/>
                    <a:pt x="19868" y="13246"/>
                    <a:pt x="20381" y="13079"/>
                  </a:cubicBezTo>
                  <a:cubicBezTo>
                    <a:pt x="20448" y="13057"/>
                    <a:pt x="20500" y="12992"/>
                    <a:pt x="20559" y="12951"/>
                  </a:cubicBezTo>
                  <a:cubicBezTo>
                    <a:pt x="21553" y="12274"/>
                    <a:pt x="22549" y="11602"/>
                    <a:pt x="23540" y="10920"/>
                  </a:cubicBezTo>
                  <a:cubicBezTo>
                    <a:pt x="23631" y="10857"/>
                    <a:pt x="23685" y="10736"/>
                    <a:pt x="23755" y="10643"/>
                  </a:cubicBezTo>
                  <a:lnTo>
                    <a:pt x="23651" y="10543"/>
                  </a:lnTo>
                  <a:cubicBezTo>
                    <a:pt x="23527" y="10626"/>
                    <a:pt x="23398" y="10708"/>
                    <a:pt x="23274" y="10793"/>
                  </a:cubicBezTo>
                  <a:cubicBezTo>
                    <a:pt x="22287" y="11477"/>
                    <a:pt x="21310" y="12178"/>
                    <a:pt x="20312" y="12843"/>
                  </a:cubicBezTo>
                  <a:lnTo>
                    <a:pt x="20310" y="12843"/>
                  </a:lnTo>
                  <a:cubicBezTo>
                    <a:pt x="20101" y="12983"/>
                    <a:pt x="19977" y="13059"/>
                    <a:pt x="19872" y="13059"/>
                  </a:cubicBezTo>
                  <a:cubicBezTo>
                    <a:pt x="19728" y="13059"/>
                    <a:pt x="19624" y="12914"/>
                    <a:pt x="19389" y="12590"/>
                  </a:cubicBezTo>
                  <a:cubicBezTo>
                    <a:pt x="20516" y="11726"/>
                    <a:pt x="21622" y="10884"/>
                    <a:pt x="22718" y="10032"/>
                  </a:cubicBezTo>
                  <a:cubicBezTo>
                    <a:pt x="22809" y="9963"/>
                    <a:pt x="22845" y="9823"/>
                    <a:pt x="22904" y="9718"/>
                  </a:cubicBezTo>
                  <a:lnTo>
                    <a:pt x="22785" y="9645"/>
                  </a:lnTo>
                  <a:lnTo>
                    <a:pt x="19255" y="12460"/>
                  </a:lnTo>
                  <a:lnTo>
                    <a:pt x="18636" y="11971"/>
                  </a:lnTo>
                  <a:cubicBezTo>
                    <a:pt x="19138" y="11511"/>
                    <a:pt x="19589" y="11067"/>
                    <a:pt x="20071" y="10662"/>
                  </a:cubicBezTo>
                  <a:cubicBezTo>
                    <a:pt x="20500" y="10297"/>
                    <a:pt x="20972" y="9983"/>
                    <a:pt x="21408" y="9625"/>
                  </a:cubicBezTo>
                  <a:cubicBezTo>
                    <a:pt x="21477" y="9567"/>
                    <a:pt x="21457" y="9398"/>
                    <a:pt x="21498" y="9166"/>
                  </a:cubicBezTo>
                  <a:lnTo>
                    <a:pt x="21498" y="9166"/>
                  </a:lnTo>
                  <a:cubicBezTo>
                    <a:pt x="20598" y="9955"/>
                    <a:pt x="19805" y="10649"/>
                    <a:pt x="19015" y="11347"/>
                  </a:cubicBezTo>
                  <a:cubicBezTo>
                    <a:pt x="18651" y="11671"/>
                    <a:pt x="18490" y="11791"/>
                    <a:pt x="18214" y="11791"/>
                  </a:cubicBezTo>
                  <a:cubicBezTo>
                    <a:pt x="18080" y="11791"/>
                    <a:pt x="17918" y="11763"/>
                    <a:pt x="17692" y="11715"/>
                  </a:cubicBezTo>
                  <a:cubicBezTo>
                    <a:pt x="18710" y="10582"/>
                    <a:pt x="19701" y="9480"/>
                    <a:pt x="20691" y="8378"/>
                  </a:cubicBezTo>
                  <a:lnTo>
                    <a:pt x="20691" y="8378"/>
                  </a:lnTo>
                  <a:cubicBezTo>
                    <a:pt x="19431" y="9140"/>
                    <a:pt x="18703" y="10429"/>
                    <a:pt x="17594" y="11533"/>
                  </a:cubicBezTo>
                  <a:cubicBezTo>
                    <a:pt x="17599" y="11057"/>
                    <a:pt x="17482" y="10650"/>
                    <a:pt x="17629" y="10396"/>
                  </a:cubicBezTo>
                  <a:cubicBezTo>
                    <a:pt x="18285" y="9240"/>
                    <a:pt x="19017" y="8127"/>
                    <a:pt x="19721" y="6999"/>
                  </a:cubicBezTo>
                  <a:cubicBezTo>
                    <a:pt x="19801" y="6873"/>
                    <a:pt x="19885" y="6746"/>
                    <a:pt x="19966" y="6620"/>
                  </a:cubicBezTo>
                  <a:lnTo>
                    <a:pt x="19816" y="6509"/>
                  </a:lnTo>
                  <a:cubicBezTo>
                    <a:pt x="19556" y="6891"/>
                    <a:pt x="19298" y="7274"/>
                    <a:pt x="19039" y="7659"/>
                  </a:cubicBezTo>
                  <a:cubicBezTo>
                    <a:pt x="18746" y="8095"/>
                    <a:pt x="18445" y="8532"/>
                    <a:pt x="18166" y="8974"/>
                  </a:cubicBezTo>
                  <a:cubicBezTo>
                    <a:pt x="17887" y="9415"/>
                    <a:pt x="17629" y="9872"/>
                    <a:pt x="17296" y="10429"/>
                  </a:cubicBezTo>
                  <a:cubicBezTo>
                    <a:pt x="17157" y="10097"/>
                    <a:pt x="16915" y="9797"/>
                    <a:pt x="16988" y="9641"/>
                  </a:cubicBezTo>
                  <a:cubicBezTo>
                    <a:pt x="17508" y="8499"/>
                    <a:pt x="18095" y="7386"/>
                    <a:pt x="18651" y="6258"/>
                  </a:cubicBezTo>
                  <a:cubicBezTo>
                    <a:pt x="18703" y="6154"/>
                    <a:pt x="18683" y="6011"/>
                    <a:pt x="18697" y="5886"/>
                  </a:cubicBezTo>
                  <a:lnTo>
                    <a:pt x="18575" y="5877"/>
                  </a:lnTo>
                  <a:lnTo>
                    <a:pt x="16692" y="9597"/>
                  </a:lnTo>
                  <a:cubicBezTo>
                    <a:pt x="16534" y="9247"/>
                    <a:pt x="16051" y="9223"/>
                    <a:pt x="16237" y="8755"/>
                  </a:cubicBezTo>
                  <a:cubicBezTo>
                    <a:pt x="16696" y="7601"/>
                    <a:pt x="17133" y="6438"/>
                    <a:pt x="17571" y="5277"/>
                  </a:cubicBezTo>
                  <a:cubicBezTo>
                    <a:pt x="17607" y="5184"/>
                    <a:pt x="17577" y="5067"/>
                    <a:pt x="17579" y="4963"/>
                  </a:cubicBezTo>
                  <a:lnTo>
                    <a:pt x="17452" y="4937"/>
                  </a:lnTo>
                  <a:lnTo>
                    <a:pt x="15949" y="8855"/>
                  </a:lnTo>
                  <a:lnTo>
                    <a:pt x="15291" y="8593"/>
                  </a:lnTo>
                  <a:cubicBezTo>
                    <a:pt x="15522" y="7226"/>
                    <a:pt x="15758" y="5875"/>
                    <a:pt x="15970" y="4520"/>
                  </a:cubicBezTo>
                  <a:cubicBezTo>
                    <a:pt x="15988" y="4396"/>
                    <a:pt x="15862" y="4247"/>
                    <a:pt x="15793" y="4093"/>
                  </a:cubicBezTo>
                  <a:cubicBezTo>
                    <a:pt x="15559" y="5650"/>
                    <a:pt x="15336" y="7124"/>
                    <a:pt x="15111" y="8625"/>
                  </a:cubicBezTo>
                  <a:lnTo>
                    <a:pt x="14526" y="8489"/>
                  </a:lnTo>
                  <a:cubicBezTo>
                    <a:pt x="14557" y="7213"/>
                    <a:pt x="14678" y="5968"/>
                    <a:pt x="14619" y="4717"/>
                  </a:cubicBezTo>
                  <a:lnTo>
                    <a:pt x="14619" y="4717"/>
                  </a:lnTo>
                  <a:cubicBezTo>
                    <a:pt x="14526" y="4764"/>
                    <a:pt x="14496" y="4814"/>
                    <a:pt x="14492" y="4864"/>
                  </a:cubicBezTo>
                  <a:cubicBezTo>
                    <a:pt x="14420" y="5947"/>
                    <a:pt x="14331" y="7029"/>
                    <a:pt x="14290" y="8112"/>
                  </a:cubicBezTo>
                  <a:cubicBezTo>
                    <a:pt x="14276" y="8480"/>
                    <a:pt x="14131" y="8585"/>
                    <a:pt x="13862" y="8585"/>
                  </a:cubicBezTo>
                  <a:cubicBezTo>
                    <a:pt x="13806" y="8585"/>
                    <a:pt x="13745" y="8581"/>
                    <a:pt x="13679" y="8573"/>
                  </a:cubicBezTo>
                  <a:cubicBezTo>
                    <a:pt x="13381" y="7233"/>
                    <a:pt x="13090" y="5907"/>
                    <a:pt x="12787" y="4585"/>
                  </a:cubicBezTo>
                  <a:cubicBezTo>
                    <a:pt x="12772" y="4520"/>
                    <a:pt x="12655" y="4480"/>
                    <a:pt x="12584" y="4427"/>
                  </a:cubicBezTo>
                  <a:cubicBezTo>
                    <a:pt x="12560" y="4515"/>
                    <a:pt x="12499" y="4610"/>
                    <a:pt x="12517" y="4686"/>
                  </a:cubicBezTo>
                  <a:cubicBezTo>
                    <a:pt x="12803" y="5832"/>
                    <a:pt x="13108" y="6977"/>
                    <a:pt x="13391" y="8125"/>
                  </a:cubicBezTo>
                  <a:cubicBezTo>
                    <a:pt x="13528" y="8686"/>
                    <a:pt x="13511" y="8692"/>
                    <a:pt x="12881" y="8930"/>
                  </a:cubicBezTo>
                  <a:cubicBezTo>
                    <a:pt x="12673" y="8322"/>
                    <a:pt x="12467" y="7716"/>
                    <a:pt x="12255" y="7107"/>
                  </a:cubicBezTo>
                  <a:cubicBezTo>
                    <a:pt x="12043" y="6499"/>
                    <a:pt x="11824" y="5892"/>
                    <a:pt x="11609" y="5284"/>
                  </a:cubicBezTo>
                  <a:lnTo>
                    <a:pt x="11469" y="5310"/>
                  </a:lnTo>
                  <a:cubicBezTo>
                    <a:pt x="11479" y="5425"/>
                    <a:pt x="11465" y="5548"/>
                    <a:pt x="11503" y="5654"/>
                  </a:cubicBezTo>
                  <a:cubicBezTo>
                    <a:pt x="11843" y="6633"/>
                    <a:pt x="12203" y="7605"/>
                    <a:pt x="12534" y="8586"/>
                  </a:cubicBezTo>
                  <a:cubicBezTo>
                    <a:pt x="12716" y="9127"/>
                    <a:pt x="12651" y="9229"/>
                    <a:pt x="12075" y="9524"/>
                  </a:cubicBezTo>
                  <a:cubicBezTo>
                    <a:pt x="11623" y="8396"/>
                    <a:pt x="11177" y="7269"/>
                    <a:pt x="10717" y="6148"/>
                  </a:cubicBezTo>
                  <a:cubicBezTo>
                    <a:pt x="10676" y="6046"/>
                    <a:pt x="10540" y="5983"/>
                    <a:pt x="10447" y="5903"/>
                  </a:cubicBezTo>
                  <a:lnTo>
                    <a:pt x="10367" y="5996"/>
                  </a:lnTo>
                  <a:cubicBezTo>
                    <a:pt x="10497" y="6250"/>
                    <a:pt x="10648" y="6499"/>
                    <a:pt x="10756" y="6765"/>
                  </a:cubicBezTo>
                  <a:cubicBezTo>
                    <a:pt x="11105" y="7616"/>
                    <a:pt x="11408" y="8489"/>
                    <a:pt x="11794" y="9326"/>
                  </a:cubicBezTo>
                  <a:cubicBezTo>
                    <a:pt x="11999" y="9768"/>
                    <a:pt x="11863" y="10048"/>
                    <a:pt x="11581" y="10375"/>
                  </a:cubicBezTo>
                  <a:cubicBezTo>
                    <a:pt x="11090" y="9420"/>
                    <a:pt x="10579" y="8514"/>
                    <a:pt x="10156" y="7566"/>
                  </a:cubicBezTo>
                  <a:cubicBezTo>
                    <a:pt x="9953" y="7112"/>
                    <a:pt x="9821" y="6587"/>
                    <a:pt x="9817" y="6091"/>
                  </a:cubicBezTo>
                  <a:cubicBezTo>
                    <a:pt x="9808" y="5034"/>
                    <a:pt x="10473" y="4408"/>
                    <a:pt x="11462" y="4408"/>
                  </a:cubicBezTo>
                  <a:cubicBezTo>
                    <a:pt x="11513" y="4408"/>
                    <a:pt x="11565" y="4409"/>
                    <a:pt x="11618" y="4413"/>
                  </a:cubicBezTo>
                  <a:cubicBezTo>
                    <a:pt x="11619" y="4413"/>
                    <a:pt x="11621" y="4413"/>
                    <a:pt x="11623" y="4413"/>
                  </a:cubicBezTo>
                  <a:cubicBezTo>
                    <a:pt x="11696" y="4413"/>
                    <a:pt x="11830" y="4331"/>
                    <a:pt x="11839" y="4273"/>
                  </a:cubicBezTo>
                  <a:cubicBezTo>
                    <a:pt x="11973" y="3433"/>
                    <a:pt x="12690" y="3296"/>
                    <a:pt x="13312" y="3088"/>
                  </a:cubicBezTo>
                  <a:cubicBezTo>
                    <a:pt x="13330" y="3082"/>
                    <a:pt x="13348" y="3079"/>
                    <a:pt x="13367" y="3079"/>
                  </a:cubicBezTo>
                  <a:cubicBezTo>
                    <a:pt x="13519" y="3079"/>
                    <a:pt x="13730" y="3246"/>
                    <a:pt x="13900" y="3335"/>
                  </a:cubicBezTo>
                  <a:cubicBezTo>
                    <a:pt x="13980" y="3376"/>
                    <a:pt x="14035" y="3458"/>
                    <a:pt x="14167" y="3582"/>
                  </a:cubicBezTo>
                  <a:cubicBezTo>
                    <a:pt x="14458" y="2431"/>
                    <a:pt x="15217" y="1825"/>
                    <a:pt x="16246" y="1825"/>
                  </a:cubicBezTo>
                  <a:close/>
                  <a:moveTo>
                    <a:pt x="8454" y="6548"/>
                  </a:moveTo>
                  <a:cubicBezTo>
                    <a:pt x="8572" y="6548"/>
                    <a:pt x="8695" y="6580"/>
                    <a:pt x="8818" y="6637"/>
                  </a:cubicBezTo>
                  <a:cubicBezTo>
                    <a:pt x="9115" y="6774"/>
                    <a:pt x="9444" y="6979"/>
                    <a:pt x="9606" y="7246"/>
                  </a:cubicBezTo>
                  <a:cubicBezTo>
                    <a:pt x="10241" y="8289"/>
                    <a:pt x="10815" y="9368"/>
                    <a:pt x="11460" y="10520"/>
                  </a:cubicBezTo>
                  <a:cubicBezTo>
                    <a:pt x="11191" y="10493"/>
                    <a:pt x="10992" y="10435"/>
                    <a:pt x="10828" y="10435"/>
                  </a:cubicBezTo>
                  <a:cubicBezTo>
                    <a:pt x="10779" y="10435"/>
                    <a:pt x="10733" y="10441"/>
                    <a:pt x="10689" y="10453"/>
                  </a:cubicBezTo>
                  <a:cubicBezTo>
                    <a:pt x="10607" y="10478"/>
                    <a:pt x="10534" y="10489"/>
                    <a:pt x="10466" y="10489"/>
                  </a:cubicBezTo>
                  <a:cubicBezTo>
                    <a:pt x="10238" y="10489"/>
                    <a:pt x="10085" y="10356"/>
                    <a:pt x="9959" y="10145"/>
                  </a:cubicBezTo>
                  <a:cubicBezTo>
                    <a:pt x="9570" y="9491"/>
                    <a:pt x="9197" y="8828"/>
                    <a:pt x="8807" y="8177"/>
                  </a:cubicBezTo>
                  <a:cubicBezTo>
                    <a:pt x="8751" y="8088"/>
                    <a:pt x="8630" y="8040"/>
                    <a:pt x="8541" y="7971"/>
                  </a:cubicBezTo>
                  <a:cubicBezTo>
                    <a:pt x="8520" y="8004"/>
                    <a:pt x="8502" y="8038"/>
                    <a:pt x="8481" y="8073"/>
                  </a:cubicBezTo>
                  <a:cubicBezTo>
                    <a:pt x="8961" y="8904"/>
                    <a:pt x="9438" y="9732"/>
                    <a:pt x="9914" y="10559"/>
                  </a:cubicBezTo>
                  <a:cubicBezTo>
                    <a:pt x="9744" y="10700"/>
                    <a:pt x="9587" y="10768"/>
                    <a:pt x="9438" y="10768"/>
                  </a:cubicBezTo>
                  <a:cubicBezTo>
                    <a:pt x="9250" y="10768"/>
                    <a:pt x="9076" y="10660"/>
                    <a:pt x="8905" y="10455"/>
                  </a:cubicBezTo>
                  <a:cubicBezTo>
                    <a:pt x="8641" y="10141"/>
                    <a:pt x="8331" y="9866"/>
                    <a:pt x="8065" y="9554"/>
                  </a:cubicBezTo>
                  <a:cubicBezTo>
                    <a:pt x="7532" y="8928"/>
                    <a:pt x="7021" y="8287"/>
                    <a:pt x="6491" y="7657"/>
                  </a:cubicBezTo>
                  <a:cubicBezTo>
                    <a:pt x="6395" y="7542"/>
                    <a:pt x="6257" y="7460"/>
                    <a:pt x="6140" y="7361"/>
                  </a:cubicBezTo>
                  <a:lnTo>
                    <a:pt x="6079" y="7440"/>
                  </a:lnTo>
                  <a:lnTo>
                    <a:pt x="9059" y="11050"/>
                  </a:lnTo>
                  <a:cubicBezTo>
                    <a:pt x="8902" y="11055"/>
                    <a:pt x="8731" y="11098"/>
                    <a:pt x="8598" y="11098"/>
                  </a:cubicBezTo>
                  <a:cubicBezTo>
                    <a:pt x="8531" y="11098"/>
                    <a:pt x="8473" y="11087"/>
                    <a:pt x="8431" y="11055"/>
                  </a:cubicBezTo>
                  <a:cubicBezTo>
                    <a:pt x="7588" y="10424"/>
                    <a:pt x="6776" y="9749"/>
                    <a:pt x="5947" y="9095"/>
                  </a:cubicBezTo>
                  <a:cubicBezTo>
                    <a:pt x="5867" y="9034"/>
                    <a:pt x="5741" y="9028"/>
                    <a:pt x="5635" y="8997"/>
                  </a:cubicBezTo>
                  <a:lnTo>
                    <a:pt x="5635" y="8997"/>
                  </a:lnTo>
                  <a:cubicBezTo>
                    <a:pt x="5689" y="9103"/>
                    <a:pt x="5716" y="9240"/>
                    <a:pt x="5800" y="9307"/>
                  </a:cubicBezTo>
                  <a:cubicBezTo>
                    <a:pt x="6177" y="9610"/>
                    <a:pt x="6575" y="9887"/>
                    <a:pt x="6954" y="10186"/>
                  </a:cubicBezTo>
                  <a:cubicBezTo>
                    <a:pt x="7430" y="10563"/>
                    <a:pt x="7892" y="10953"/>
                    <a:pt x="8318" y="11301"/>
                  </a:cubicBezTo>
                  <a:lnTo>
                    <a:pt x="7809" y="11888"/>
                  </a:lnTo>
                  <a:lnTo>
                    <a:pt x="4375" y="10255"/>
                  </a:lnTo>
                  <a:lnTo>
                    <a:pt x="4250" y="10479"/>
                  </a:lnTo>
                  <a:cubicBezTo>
                    <a:pt x="5462" y="10879"/>
                    <a:pt x="6521" y="11544"/>
                    <a:pt x="7664" y="12098"/>
                  </a:cubicBezTo>
                  <a:cubicBezTo>
                    <a:pt x="7573" y="12312"/>
                    <a:pt x="7500" y="12482"/>
                    <a:pt x="7407" y="12702"/>
                  </a:cubicBezTo>
                  <a:lnTo>
                    <a:pt x="4001" y="11184"/>
                  </a:lnTo>
                  <a:cubicBezTo>
                    <a:pt x="3983" y="11228"/>
                    <a:pt x="3966" y="11271"/>
                    <a:pt x="3947" y="11314"/>
                  </a:cubicBezTo>
                  <a:cubicBezTo>
                    <a:pt x="4934" y="11780"/>
                    <a:pt x="5913" y="12265"/>
                    <a:pt x="6911" y="12702"/>
                  </a:cubicBezTo>
                  <a:cubicBezTo>
                    <a:pt x="7300" y="12873"/>
                    <a:pt x="7471" y="13044"/>
                    <a:pt x="7190" y="13438"/>
                  </a:cubicBezTo>
                  <a:lnTo>
                    <a:pt x="3966" y="12728"/>
                  </a:lnTo>
                  <a:cubicBezTo>
                    <a:pt x="3953" y="12782"/>
                    <a:pt x="3940" y="12834"/>
                    <a:pt x="3927" y="12888"/>
                  </a:cubicBezTo>
                  <a:cubicBezTo>
                    <a:pt x="4040" y="12928"/>
                    <a:pt x="4152" y="12979"/>
                    <a:pt x="4267" y="13006"/>
                  </a:cubicBezTo>
                  <a:cubicBezTo>
                    <a:pt x="5120" y="13211"/>
                    <a:pt x="5969" y="13447"/>
                    <a:pt x="6831" y="13601"/>
                  </a:cubicBezTo>
                  <a:cubicBezTo>
                    <a:pt x="7283" y="13681"/>
                    <a:pt x="7298" y="13882"/>
                    <a:pt x="7177" y="14279"/>
                  </a:cubicBezTo>
                  <a:cubicBezTo>
                    <a:pt x="6770" y="14214"/>
                    <a:pt x="6370" y="14146"/>
                    <a:pt x="5969" y="14090"/>
                  </a:cubicBezTo>
                  <a:cubicBezTo>
                    <a:pt x="5577" y="14036"/>
                    <a:pt x="5187" y="13995"/>
                    <a:pt x="4795" y="13949"/>
                  </a:cubicBezTo>
                  <a:lnTo>
                    <a:pt x="4774" y="14108"/>
                  </a:lnTo>
                  <a:lnTo>
                    <a:pt x="7313" y="14547"/>
                  </a:lnTo>
                  <a:lnTo>
                    <a:pt x="7552" y="15043"/>
                  </a:lnTo>
                  <a:lnTo>
                    <a:pt x="6114" y="15338"/>
                  </a:lnTo>
                  <a:lnTo>
                    <a:pt x="6144" y="15509"/>
                  </a:lnTo>
                  <a:lnTo>
                    <a:pt x="7783" y="15286"/>
                  </a:lnTo>
                  <a:cubicBezTo>
                    <a:pt x="7887" y="15454"/>
                    <a:pt x="7998" y="15636"/>
                    <a:pt x="8160" y="15898"/>
                  </a:cubicBezTo>
                  <a:cubicBezTo>
                    <a:pt x="7944" y="15918"/>
                    <a:pt x="7770" y="15963"/>
                    <a:pt x="7617" y="15963"/>
                  </a:cubicBezTo>
                  <a:cubicBezTo>
                    <a:pt x="7573" y="15963"/>
                    <a:pt x="7530" y="15959"/>
                    <a:pt x="7489" y="15950"/>
                  </a:cubicBezTo>
                  <a:cubicBezTo>
                    <a:pt x="6837" y="15803"/>
                    <a:pt x="6172" y="15671"/>
                    <a:pt x="5547" y="15437"/>
                  </a:cubicBezTo>
                  <a:cubicBezTo>
                    <a:pt x="4260" y="14954"/>
                    <a:pt x="3217" y="14155"/>
                    <a:pt x="2628" y="12863"/>
                  </a:cubicBezTo>
                  <a:cubicBezTo>
                    <a:pt x="2206" y="11934"/>
                    <a:pt x="2299" y="11449"/>
                    <a:pt x="3020" y="10749"/>
                  </a:cubicBezTo>
                  <a:cubicBezTo>
                    <a:pt x="3037" y="10734"/>
                    <a:pt x="3030" y="10693"/>
                    <a:pt x="3035" y="10645"/>
                  </a:cubicBezTo>
                  <a:cubicBezTo>
                    <a:pt x="2520" y="10258"/>
                    <a:pt x="2377" y="9732"/>
                    <a:pt x="2617" y="9140"/>
                  </a:cubicBezTo>
                  <a:cubicBezTo>
                    <a:pt x="3010" y="8168"/>
                    <a:pt x="3658" y="7693"/>
                    <a:pt x="4519" y="7693"/>
                  </a:cubicBezTo>
                  <a:cubicBezTo>
                    <a:pt x="4791" y="7693"/>
                    <a:pt x="5083" y="7740"/>
                    <a:pt x="5395" y="7833"/>
                  </a:cubicBezTo>
                  <a:cubicBezTo>
                    <a:pt x="5561" y="7031"/>
                    <a:pt x="6028" y="6622"/>
                    <a:pt x="6714" y="6622"/>
                  </a:cubicBezTo>
                  <a:cubicBezTo>
                    <a:pt x="7058" y="6622"/>
                    <a:pt x="7456" y="6725"/>
                    <a:pt x="7900" y="6932"/>
                  </a:cubicBezTo>
                  <a:cubicBezTo>
                    <a:pt x="8030" y="6661"/>
                    <a:pt x="8231" y="6548"/>
                    <a:pt x="8454" y="6548"/>
                  </a:cubicBezTo>
                  <a:close/>
                  <a:moveTo>
                    <a:pt x="12737" y="14506"/>
                  </a:moveTo>
                  <a:cubicBezTo>
                    <a:pt x="14774" y="14506"/>
                    <a:pt x="17306" y="15221"/>
                    <a:pt x="18095" y="16175"/>
                  </a:cubicBezTo>
                  <a:cubicBezTo>
                    <a:pt x="15950" y="15257"/>
                    <a:pt x="13757" y="14897"/>
                    <a:pt x="11454" y="14897"/>
                  </a:cubicBezTo>
                  <a:cubicBezTo>
                    <a:pt x="11174" y="14897"/>
                    <a:pt x="10892" y="14903"/>
                    <a:pt x="10609" y="14913"/>
                  </a:cubicBezTo>
                  <a:cubicBezTo>
                    <a:pt x="11124" y="14630"/>
                    <a:pt x="11888" y="14506"/>
                    <a:pt x="12737" y="14506"/>
                  </a:cubicBezTo>
                  <a:close/>
                  <a:moveTo>
                    <a:pt x="14545" y="8837"/>
                  </a:moveTo>
                  <a:cubicBezTo>
                    <a:pt x="16134" y="8837"/>
                    <a:pt x="17426" y="10228"/>
                    <a:pt x="17281" y="11808"/>
                  </a:cubicBezTo>
                  <a:cubicBezTo>
                    <a:pt x="17259" y="12057"/>
                    <a:pt x="17360" y="12085"/>
                    <a:pt x="17584" y="12100"/>
                  </a:cubicBezTo>
                  <a:cubicBezTo>
                    <a:pt x="17924" y="12120"/>
                    <a:pt x="18322" y="12122"/>
                    <a:pt x="18588" y="12295"/>
                  </a:cubicBezTo>
                  <a:cubicBezTo>
                    <a:pt x="20069" y="13261"/>
                    <a:pt x="20230" y="14861"/>
                    <a:pt x="19123" y="16347"/>
                  </a:cubicBezTo>
                  <a:cubicBezTo>
                    <a:pt x="19621" y="13982"/>
                    <a:pt x="18710" y="12362"/>
                    <a:pt x="16841" y="12185"/>
                  </a:cubicBezTo>
                  <a:cubicBezTo>
                    <a:pt x="16613" y="10481"/>
                    <a:pt x="16055" y="9913"/>
                    <a:pt x="14336" y="9651"/>
                  </a:cubicBezTo>
                  <a:cubicBezTo>
                    <a:pt x="14241" y="9636"/>
                    <a:pt x="14146" y="9629"/>
                    <a:pt x="14050" y="9629"/>
                  </a:cubicBezTo>
                  <a:cubicBezTo>
                    <a:pt x="13103" y="9629"/>
                    <a:pt x="12180" y="10326"/>
                    <a:pt x="11815" y="11225"/>
                  </a:cubicBezTo>
                  <a:cubicBezTo>
                    <a:pt x="11656" y="11238"/>
                    <a:pt x="11495" y="11239"/>
                    <a:pt x="11335" y="11239"/>
                  </a:cubicBezTo>
                  <a:cubicBezTo>
                    <a:pt x="11299" y="11239"/>
                    <a:pt x="11262" y="11239"/>
                    <a:pt x="11226" y="11239"/>
                  </a:cubicBezTo>
                  <a:cubicBezTo>
                    <a:pt x="10868" y="11239"/>
                    <a:pt x="10526" y="11245"/>
                    <a:pt x="10247" y="11382"/>
                  </a:cubicBezTo>
                  <a:cubicBezTo>
                    <a:pt x="9041" y="11977"/>
                    <a:pt x="8240" y="12969"/>
                    <a:pt x="7915" y="14300"/>
                  </a:cubicBezTo>
                  <a:cubicBezTo>
                    <a:pt x="7866" y="14500"/>
                    <a:pt x="7903" y="14722"/>
                    <a:pt x="7900" y="14959"/>
                  </a:cubicBezTo>
                  <a:cubicBezTo>
                    <a:pt x="7186" y="14341"/>
                    <a:pt x="7517" y="12966"/>
                    <a:pt x="7961" y="12232"/>
                  </a:cubicBezTo>
                  <a:cubicBezTo>
                    <a:pt x="8340" y="11605"/>
                    <a:pt x="8957" y="11249"/>
                    <a:pt x="9637" y="11026"/>
                  </a:cubicBezTo>
                  <a:cubicBezTo>
                    <a:pt x="10015" y="10901"/>
                    <a:pt x="10396" y="10750"/>
                    <a:pt x="10769" y="10750"/>
                  </a:cubicBezTo>
                  <a:cubicBezTo>
                    <a:pt x="11048" y="10750"/>
                    <a:pt x="11323" y="10835"/>
                    <a:pt x="11588" y="11078"/>
                  </a:cubicBezTo>
                  <a:cubicBezTo>
                    <a:pt x="11649" y="11007"/>
                    <a:pt x="11675" y="10989"/>
                    <a:pt x="11687" y="10964"/>
                  </a:cubicBezTo>
                  <a:cubicBezTo>
                    <a:pt x="11735" y="10858"/>
                    <a:pt x="11776" y="10749"/>
                    <a:pt x="11826" y="10641"/>
                  </a:cubicBezTo>
                  <a:cubicBezTo>
                    <a:pt x="12344" y="9517"/>
                    <a:pt x="13201" y="8878"/>
                    <a:pt x="14461" y="8839"/>
                  </a:cubicBezTo>
                  <a:cubicBezTo>
                    <a:pt x="14489" y="8838"/>
                    <a:pt x="14517" y="8837"/>
                    <a:pt x="14545" y="8837"/>
                  </a:cubicBezTo>
                  <a:close/>
                  <a:moveTo>
                    <a:pt x="14230" y="9931"/>
                  </a:moveTo>
                  <a:cubicBezTo>
                    <a:pt x="15218" y="9931"/>
                    <a:pt x="16213" y="10471"/>
                    <a:pt x="16406" y="11373"/>
                  </a:cubicBezTo>
                  <a:cubicBezTo>
                    <a:pt x="16468" y="11657"/>
                    <a:pt x="16508" y="11947"/>
                    <a:pt x="16527" y="12241"/>
                  </a:cubicBezTo>
                  <a:cubicBezTo>
                    <a:pt x="16542" y="12484"/>
                    <a:pt x="16620" y="12542"/>
                    <a:pt x="16878" y="12542"/>
                  </a:cubicBezTo>
                  <a:cubicBezTo>
                    <a:pt x="17187" y="12542"/>
                    <a:pt x="17517" y="12609"/>
                    <a:pt x="17794" y="12739"/>
                  </a:cubicBezTo>
                  <a:cubicBezTo>
                    <a:pt x="18448" y="13047"/>
                    <a:pt x="18798" y="13638"/>
                    <a:pt x="18982" y="14302"/>
                  </a:cubicBezTo>
                  <a:cubicBezTo>
                    <a:pt x="19180" y="15019"/>
                    <a:pt x="19184" y="15734"/>
                    <a:pt x="18669" y="16420"/>
                  </a:cubicBezTo>
                  <a:cubicBezTo>
                    <a:pt x="18103" y="15565"/>
                    <a:pt x="17261" y="15207"/>
                    <a:pt x="16397" y="14866"/>
                  </a:cubicBezTo>
                  <a:cubicBezTo>
                    <a:pt x="15447" y="14489"/>
                    <a:pt x="14452" y="14337"/>
                    <a:pt x="13448" y="14263"/>
                  </a:cubicBezTo>
                  <a:cubicBezTo>
                    <a:pt x="13160" y="14241"/>
                    <a:pt x="12872" y="14226"/>
                    <a:pt x="12584" y="14226"/>
                  </a:cubicBezTo>
                  <a:cubicBezTo>
                    <a:pt x="11879" y="14226"/>
                    <a:pt x="11179" y="14314"/>
                    <a:pt x="10501" y="14595"/>
                  </a:cubicBezTo>
                  <a:lnTo>
                    <a:pt x="10499" y="14595"/>
                  </a:lnTo>
                  <a:cubicBezTo>
                    <a:pt x="9802" y="14885"/>
                    <a:pt x="9087" y="15128"/>
                    <a:pt x="8342" y="15407"/>
                  </a:cubicBezTo>
                  <a:cubicBezTo>
                    <a:pt x="8125" y="14696"/>
                    <a:pt x="8162" y="14114"/>
                    <a:pt x="8491" y="13568"/>
                  </a:cubicBezTo>
                  <a:cubicBezTo>
                    <a:pt x="8663" y="13280"/>
                    <a:pt x="8836" y="12984"/>
                    <a:pt x="9052" y="12728"/>
                  </a:cubicBezTo>
                  <a:cubicBezTo>
                    <a:pt x="9563" y="12121"/>
                    <a:pt x="10104" y="11543"/>
                    <a:pt x="10936" y="11543"/>
                  </a:cubicBezTo>
                  <a:cubicBezTo>
                    <a:pt x="11041" y="11543"/>
                    <a:pt x="11151" y="11552"/>
                    <a:pt x="11267" y="11572"/>
                  </a:cubicBezTo>
                  <a:cubicBezTo>
                    <a:pt x="11506" y="11613"/>
                    <a:pt x="11739" y="11693"/>
                    <a:pt x="12017" y="11767"/>
                  </a:cubicBezTo>
                  <a:cubicBezTo>
                    <a:pt x="12099" y="11161"/>
                    <a:pt x="12382" y="10708"/>
                    <a:pt x="12874" y="10346"/>
                  </a:cubicBezTo>
                  <a:cubicBezTo>
                    <a:pt x="13259" y="10062"/>
                    <a:pt x="13744" y="9931"/>
                    <a:pt x="14230" y="9931"/>
                  </a:cubicBezTo>
                  <a:close/>
                  <a:moveTo>
                    <a:pt x="23991" y="15511"/>
                  </a:moveTo>
                  <a:lnTo>
                    <a:pt x="23991" y="15511"/>
                  </a:lnTo>
                  <a:cubicBezTo>
                    <a:pt x="22773" y="16134"/>
                    <a:pt x="21494" y="16486"/>
                    <a:pt x="20134" y="16486"/>
                  </a:cubicBezTo>
                  <a:cubicBezTo>
                    <a:pt x="19903" y="16486"/>
                    <a:pt x="19669" y="16476"/>
                    <a:pt x="19433" y="16455"/>
                  </a:cubicBezTo>
                  <a:cubicBezTo>
                    <a:pt x="20877" y="15796"/>
                    <a:pt x="22434" y="15660"/>
                    <a:pt x="23991" y="15511"/>
                  </a:cubicBezTo>
                  <a:close/>
                  <a:moveTo>
                    <a:pt x="11783" y="15202"/>
                  </a:moveTo>
                  <a:cubicBezTo>
                    <a:pt x="14120" y="15202"/>
                    <a:pt x="16961" y="15733"/>
                    <a:pt x="18276" y="16593"/>
                  </a:cubicBezTo>
                  <a:cubicBezTo>
                    <a:pt x="18147" y="16570"/>
                    <a:pt x="18077" y="16569"/>
                    <a:pt x="18014" y="16546"/>
                  </a:cubicBezTo>
                  <a:cubicBezTo>
                    <a:pt x="17300" y="16278"/>
                    <a:pt x="16587" y="16133"/>
                    <a:pt x="15869" y="16133"/>
                  </a:cubicBezTo>
                  <a:cubicBezTo>
                    <a:pt x="15272" y="16133"/>
                    <a:pt x="14672" y="16233"/>
                    <a:pt x="14065" y="16446"/>
                  </a:cubicBezTo>
                  <a:cubicBezTo>
                    <a:pt x="13992" y="16472"/>
                    <a:pt x="13911" y="16482"/>
                    <a:pt x="13827" y="16482"/>
                  </a:cubicBezTo>
                  <a:cubicBezTo>
                    <a:pt x="13631" y="16482"/>
                    <a:pt x="13416" y="16425"/>
                    <a:pt x="13229" y="16373"/>
                  </a:cubicBezTo>
                  <a:cubicBezTo>
                    <a:pt x="12952" y="16295"/>
                    <a:pt x="12699" y="16128"/>
                    <a:pt x="12432" y="16007"/>
                  </a:cubicBezTo>
                  <a:cubicBezTo>
                    <a:pt x="11826" y="15735"/>
                    <a:pt x="11213" y="15534"/>
                    <a:pt x="10560" y="15534"/>
                  </a:cubicBezTo>
                  <a:cubicBezTo>
                    <a:pt x="10365" y="15534"/>
                    <a:pt x="10167" y="15552"/>
                    <a:pt x="9964" y="15591"/>
                  </a:cubicBezTo>
                  <a:cubicBezTo>
                    <a:pt x="9565" y="15669"/>
                    <a:pt x="9150" y="15669"/>
                    <a:pt x="8747" y="15704"/>
                  </a:cubicBezTo>
                  <a:cubicBezTo>
                    <a:pt x="9393" y="15358"/>
                    <a:pt x="10514" y="15202"/>
                    <a:pt x="11783" y="15202"/>
                  </a:cubicBezTo>
                  <a:close/>
                  <a:moveTo>
                    <a:pt x="15921" y="288"/>
                  </a:moveTo>
                  <a:cubicBezTo>
                    <a:pt x="16109" y="288"/>
                    <a:pt x="16298" y="312"/>
                    <a:pt x="16486" y="366"/>
                  </a:cubicBezTo>
                  <a:cubicBezTo>
                    <a:pt x="17612" y="689"/>
                    <a:pt x="18562" y="1269"/>
                    <a:pt x="18855" y="2523"/>
                  </a:cubicBezTo>
                  <a:cubicBezTo>
                    <a:pt x="18926" y="2831"/>
                    <a:pt x="19052" y="2932"/>
                    <a:pt x="19381" y="2939"/>
                  </a:cubicBezTo>
                  <a:cubicBezTo>
                    <a:pt x="20227" y="2958"/>
                    <a:pt x="21117" y="3591"/>
                    <a:pt x="21050" y="4702"/>
                  </a:cubicBezTo>
                  <a:cubicBezTo>
                    <a:pt x="21039" y="4886"/>
                    <a:pt x="21044" y="5074"/>
                    <a:pt x="21040" y="5254"/>
                  </a:cubicBezTo>
                  <a:cubicBezTo>
                    <a:pt x="22033" y="5448"/>
                    <a:pt x="22235" y="5754"/>
                    <a:pt x="22150" y="6810"/>
                  </a:cubicBezTo>
                  <a:cubicBezTo>
                    <a:pt x="22133" y="7030"/>
                    <a:pt x="22235" y="7156"/>
                    <a:pt x="22425" y="7156"/>
                  </a:cubicBezTo>
                  <a:cubicBezTo>
                    <a:pt x="22469" y="7156"/>
                    <a:pt x="22518" y="7149"/>
                    <a:pt x="22572" y="7135"/>
                  </a:cubicBezTo>
                  <a:cubicBezTo>
                    <a:pt x="22787" y="7079"/>
                    <a:pt x="22996" y="7051"/>
                    <a:pt x="23200" y="7051"/>
                  </a:cubicBezTo>
                  <a:cubicBezTo>
                    <a:pt x="23680" y="7051"/>
                    <a:pt x="24130" y="7207"/>
                    <a:pt x="24554" y="7521"/>
                  </a:cubicBezTo>
                  <a:cubicBezTo>
                    <a:pt x="24628" y="7577"/>
                    <a:pt x="24744" y="7600"/>
                    <a:pt x="24850" y="7600"/>
                  </a:cubicBezTo>
                  <a:cubicBezTo>
                    <a:pt x="24883" y="7600"/>
                    <a:pt x="24915" y="7598"/>
                    <a:pt x="24944" y="7594"/>
                  </a:cubicBezTo>
                  <a:cubicBezTo>
                    <a:pt x="24987" y="7587"/>
                    <a:pt x="25031" y="7584"/>
                    <a:pt x="25077" y="7584"/>
                  </a:cubicBezTo>
                  <a:cubicBezTo>
                    <a:pt x="25849" y="7584"/>
                    <a:pt x="27010" y="8490"/>
                    <a:pt x="26715" y="9407"/>
                  </a:cubicBezTo>
                  <a:cubicBezTo>
                    <a:pt x="26680" y="9517"/>
                    <a:pt x="26754" y="9705"/>
                    <a:pt x="26838" y="9799"/>
                  </a:cubicBezTo>
                  <a:cubicBezTo>
                    <a:pt x="27174" y="10180"/>
                    <a:pt x="27358" y="10602"/>
                    <a:pt x="27330" y="11117"/>
                  </a:cubicBezTo>
                  <a:cubicBezTo>
                    <a:pt x="27288" y="11880"/>
                    <a:pt x="26903" y="12468"/>
                    <a:pt x="26390" y="12995"/>
                  </a:cubicBezTo>
                  <a:cubicBezTo>
                    <a:pt x="26310" y="13077"/>
                    <a:pt x="26215" y="13220"/>
                    <a:pt x="26238" y="13307"/>
                  </a:cubicBezTo>
                  <a:cubicBezTo>
                    <a:pt x="26559" y="14515"/>
                    <a:pt x="25929" y="15361"/>
                    <a:pt x="25099" y="16043"/>
                  </a:cubicBezTo>
                  <a:cubicBezTo>
                    <a:pt x="24186" y="16793"/>
                    <a:pt x="23121" y="17180"/>
                    <a:pt x="21957" y="17180"/>
                  </a:cubicBezTo>
                  <a:cubicBezTo>
                    <a:pt x="21789" y="17180"/>
                    <a:pt x="21619" y="17172"/>
                    <a:pt x="21447" y="17156"/>
                  </a:cubicBezTo>
                  <a:cubicBezTo>
                    <a:pt x="20987" y="17113"/>
                    <a:pt x="20535" y="16998"/>
                    <a:pt x="20022" y="16905"/>
                  </a:cubicBezTo>
                  <a:cubicBezTo>
                    <a:pt x="20883" y="16743"/>
                    <a:pt x="21659" y="16613"/>
                    <a:pt x="22427" y="16448"/>
                  </a:cubicBezTo>
                  <a:cubicBezTo>
                    <a:pt x="24391" y="16026"/>
                    <a:pt x="25415" y="15110"/>
                    <a:pt x="25597" y="13036"/>
                  </a:cubicBezTo>
                  <a:cubicBezTo>
                    <a:pt x="25613" y="12843"/>
                    <a:pt x="25782" y="12622"/>
                    <a:pt x="25942" y="12492"/>
                  </a:cubicBezTo>
                  <a:cubicBezTo>
                    <a:pt x="26619" y="11942"/>
                    <a:pt x="26843" y="10662"/>
                    <a:pt x="26368" y="10024"/>
                  </a:cubicBezTo>
                  <a:cubicBezTo>
                    <a:pt x="26254" y="9866"/>
                    <a:pt x="26188" y="9679"/>
                    <a:pt x="26175" y="9485"/>
                  </a:cubicBezTo>
                  <a:cubicBezTo>
                    <a:pt x="26130" y="8703"/>
                    <a:pt x="25703" y="8159"/>
                    <a:pt x="24961" y="8030"/>
                  </a:cubicBezTo>
                  <a:cubicBezTo>
                    <a:pt x="24450" y="7941"/>
                    <a:pt x="23911" y="7962"/>
                    <a:pt x="23501" y="7558"/>
                  </a:cubicBezTo>
                  <a:cubicBezTo>
                    <a:pt x="23445" y="7503"/>
                    <a:pt x="23339" y="7479"/>
                    <a:pt x="23255" y="7477"/>
                  </a:cubicBezTo>
                  <a:cubicBezTo>
                    <a:pt x="22717" y="7462"/>
                    <a:pt x="22176" y="7460"/>
                    <a:pt x="21607" y="7453"/>
                  </a:cubicBezTo>
                  <a:cubicBezTo>
                    <a:pt x="21609" y="7302"/>
                    <a:pt x="21628" y="7066"/>
                    <a:pt x="21611" y="6834"/>
                  </a:cubicBezTo>
                  <a:cubicBezTo>
                    <a:pt x="21572" y="6326"/>
                    <a:pt x="21345" y="5925"/>
                    <a:pt x="20844" y="5762"/>
                  </a:cubicBezTo>
                  <a:cubicBezTo>
                    <a:pt x="20559" y="5669"/>
                    <a:pt x="20489" y="5531"/>
                    <a:pt x="20470" y="5236"/>
                  </a:cubicBezTo>
                  <a:cubicBezTo>
                    <a:pt x="20416" y="4353"/>
                    <a:pt x="19517" y="3491"/>
                    <a:pt x="18647" y="3456"/>
                  </a:cubicBezTo>
                  <a:cubicBezTo>
                    <a:pt x="18363" y="3445"/>
                    <a:pt x="18250" y="3363"/>
                    <a:pt x="18199" y="3062"/>
                  </a:cubicBezTo>
                  <a:cubicBezTo>
                    <a:pt x="18066" y="2259"/>
                    <a:pt x="17073" y="1472"/>
                    <a:pt x="16268" y="1472"/>
                  </a:cubicBezTo>
                  <a:cubicBezTo>
                    <a:pt x="16186" y="1472"/>
                    <a:pt x="16106" y="1480"/>
                    <a:pt x="16029" y="1497"/>
                  </a:cubicBezTo>
                  <a:cubicBezTo>
                    <a:pt x="15197" y="1683"/>
                    <a:pt x="14424" y="2001"/>
                    <a:pt x="14123" y="2895"/>
                  </a:cubicBezTo>
                  <a:cubicBezTo>
                    <a:pt x="13837" y="2866"/>
                    <a:pt x="13583" y="2797"/>
                    <a:pt x="13349" y="2797"/>
                  </a:cubicBezTo>
                  <a:cubicBezTo>
                    <a:pt x="13289" y="2797"/>
                    <a:pt x="13230" y="2802"/>
                    <a:pt x="13173" y="2813"/>
                  </a:cubicBezTo>
                  <a:cubicBezTo>
                    <a:pt x="12549" y="2934"/>
                    <a:pt x="12051" y="3285"/>
                    <a:pt x="11683" y="3822"/>
                  </a:cubicBezTo>
                  <a:cubicBezTo>
                    <a:pt x="11605" y="3935"/>
                    <a:pt x="11428" y="4024"/>
                    <a:pt x="11285" y="4045"/>
                  </a:cubicBezTo>
                  <a:cubicBezTo>
                    <a:pt x="10633" y="4138"/>
                    <a:pt x="10081" y="4396"/>
                    <a:pt x="9847" y="5035"/>
                  </a:cubicBezTo>
                  <a:cubicBezTo>
                    <a:pt x="9658" y="5552"/>
                    <a:pt x="9576" y="6107"/>
                    <a:pt x="9448" y="6635"/>
                  </a:cubicBezTo>
                  <a:cubicBezTo>
                    <a:pt x="9178" y="6392"/>
                    <a:pt x="8862" y="6255"/>
                    <a:pt x="8515" y="6255"/>
                  </a:cubicBezTo>
                  <a:cubicBezTo>
                    <a:pt x="8295" y="6255"/>
                    <a:pt x="8063" y="6310"/>
                    <a:pt x="7822" y="6427"/>
                  </a:cubicBezTo>
                  <a:cubicBezTo>
                    <a:pt x="7798" y="6438"/>
                    <a:pt x="7769" y="6442"/>
                    <a:pt x="7738" y="6442"/>
                  </a:cubicBezTo>
                  <a:cubicBezTo>
                    <a:pt x="7697" y="6442"/>
                    <a:pt x="7653" y="6435"/>
                    <a:pt x="7617" y="6425"/>
                  </a:cubicBezTo>
                  <a:cubicBezTo>
                    <a:pt x="7296" y="6338"/>
                    <a:pt x="7013" y="6292"/>
                    <a:pt x="6759" y="6292"/>
                  </a:cubicBezTo>
                  <a:cubicBezTo>
                    <a:pt x="6044" y="6292"/>
                    <a:pt x="5563" y="6654"/>
                    <a:pt x="5127" y="7473"/>
                  </a:cubicBezTo>
                  <a:cubicBezTo>
                    <a:pt x="4912" y="7411"/>
                    <a:pt x="4706" y="7381"/>
                    <a:pt x="4507" y="7381"/>
                  </a:cubicBezTo>
                  <a:cubicBezTo>
                    <a:pt x="3840" y="7381"/>
                    <a:pt x="3267" y="7715"/>
                    <a:pt x="2795" y="8263"/>
                  </a:cubicBezTo>
                  <a:cubicBezTo>
                    <a:pt x="2149" y="9011"/>
                    <a:pt x="2037" y="9855"/>
                    <a:pt x="2597" y="10704"/>
                  </a:cubicBezTo>
                  <a:cubicBezTo>
                    <a:pt x="2091" y="11377"/>
                    <a:pt x="2004" y="11819"/>
                    <a:pt x="2238" y="12581"/>
                  </a:cubicBezTo>
                  <a:cubicBezTo>
                    <a:pt x="2619" y="13811"/>
                    <a:pt x="3468" y="14666"/>
                    <a:pt x="4551" y="15272"/>
                  </a:cubicBezTo>
                  <a:cubicBezTo>
                    <a:pt x="5178" y="15621"/>
                    <a:pt x="5880" y="15831"/>
                    <a:pt x="6502" y="16084"/>
                  </a:cubicBezTo>
                  <a:cubicBezTo>
                    <a:pt x="6262" y="16168"/>
                    <a:pt x="5920" y="16204"/>
                    <a:pt x="5545" y="16204"/>
                  </a:cubicBezTo>
                  <a:cubicBezTo>
                    <a:pt x="4741" y="16204"/>
                    <a:pt x="3785" y="16040"/>
                    <a:pt x="3342" y="15838"/>
                  </a:cubicBezTo>
                  <a:cubicBezTo>
                    <a:pt x="2113" y="15279"/>
                    <a:pt x="1270" y="14394"/>
                    <a:pt x="1021" y="13012"/>
                  </a:cubicBezTo>
                  <a:cubicBezTo>
                    <a:pt x="844" y="12022"/>
                    <a:pt x="906" y="11111"/>
                    <a:pt x="1701" y="10379"/>
                  </a:cubicBezTo>
                  <a:cubicBezTo>
                    <a:pt x="1759" y="10327"/>
                    <a:pt x="1786" y="10240"/>
                    <a:pt x="1848" y="10139"/>
                  </a:cubicBezTo>
                  <a:cubicBezTo>
                    <a:pt x="1275" y="9861"/>
                    <a:pt x="1000" y="9398"/>
                    <a:pt x="1004" y="8802"/>
                  </a:cubicBezTo>
                  <a:cubicBezTo>
                    <a:pt x="1015" y="7232"/>
                    <a:pt x="2237" y="6469"/>
                    <a:pt x="3403" y="6469"/>
                  </a:cubicBezTo>
                  <a:cubicBezTo>
                    <a:pt x="3770" y="6469"/>
                    <a:pt x="4132" y="6544"/>
                    <a:pt x="4449" y="6694"/>
                  </a:cubicBezTo>
                  <a:cubicBezTo>
                    <a:pt x="4726" y="6826"/>
                    <a:pt x="4889" y="6904"/>
                    <a:pt x="5007" y="6904"/>
                  </a:cubicBezTo>
                  <a:cubicBezTo>
                    <a:pt x="5178" y="6904"/>
                    <a:pt x="5255" y="6741"/>
                    <a:pt x="5445" y="6341"/>
                  </a:cubicBezTo>
                  <a:cubicBezTo>
                    <a:pt x="5737" y="5728"/>
                    <a:pt x="6113" y="5433"/>
                    <a:pt x="6622" y="5433"/>
                  </a:cubicBezTo>
                  <a:cubicBezTo>
                    <a:pt x="6837" y="5433"/>
                    <a:pt x="7075" y="5486"/>
                    <a:pt x="7340" y="5589"/>
                  </a:cubicBezTo>
                  <a:cubicBezTo>
                    <a:pt x="7429" y="5623"/>
                    <a:pt x="7563" y="5674"/>
                    <a:pt x="7642" y="5674"/>
                  </a:cubicBezTo>
                  <a:cubicBezTo>
                    <a:pt x="7667" y="5674"/>
                    <a:pt x="7686" y="5669"/>
                    <a:pt x="7697" y="5658"/>
                  </a:cubicBezTo>
                  <a:cubicBezTo>
                    <a:pt x="7893" y="5464"/>
                    <a:pt x="8097" y="5400"/>
                    <a:pt x="8296" y="5400"/>
                  </a:cubicBezTo>
                  <a:cubicBezTo>
                    <a:pt x="8504" y="5400"/>
                    <a:pt x="8706" y="5469"/>
                    <a:pt x="8890" y="5529"/>
                  </a:cubicBezTo>
                  <a:cubicBezTo>
                    <a:pt x="9150" y="4961"/>
                    <a:pt x="9308" y="4346"/>
                    <a:pt x="9671" y="3892"/>
                  </a:cubicBezTo>
                  <a:cubicBezTo>
                    <a:pt x="9950" y="3542"/>
                    <a:pt x="10337" y="3329"/>
                    <a:pt x="10773" y="3329"/>
                  </a:cubicBezTo>
                  <a:cubicBezTo>
                    <a:pt x="10962" y="3329"/>
                    <a:pt x="11160" y="3369"/>
                    <a:pt x="11363" y="3456"/>
                  </a:cubicBezTo>
                  <a:cubicBezTo>
                    <a:pt x="11760" y="2455"/>
                    <a:pt x="12258" y="1967"/>
                    <a:pt x="12908" y="1967"/>
                  </a:cubicBezTo>
                  <a:cubicBezTo>
                    <a:pt x="13122" y="1967"/>
                    <a:pt x="13353" y="2020"/>
                    <a:pt x="13602" y="2125"/>
                  </a:cubicBezTo>
                  <a:cubicBezTo>
                    <a:pt x="13705" y="1466"/>
                    <a:pt x="13909" y="893"/>
                    <a:pt x="14604" y="602"/>
                  </a:cubicBezTo>
                  <a:cubicBezTo>
                    <a:pt x="15037" y="420"/>
                    <a:pt x="15478" y="288"/>
                    <a:pt x="15921" y="288"/>
                  </a:cubicBezTo>
                  <a:close/>
                  <a:moveTo>
                    <a:pt x="15920" y="1"/>
                  </a:moveTo>
                  <a:cubicBezTo>
                    <a:pt x="15851" y="1"/>
                    <a:pt x="15782" y="3"/>
                    <a:pt x="15713" y="7"/>
                  </a:cubicBezTo>
                  <a:cubicBezTo>
                    <a:pt x="14747" y="68"/>
                    <a:pt x="13816" y="332"/>
                    <a:pt x="13463" y="1438"/>
                  </a:cubicBezTo>
                  <a:cubicBezTo>
                    <a:pt x="13439" y="1516"/>
                    <a:pt x="13306" y="1613"/>
                    <a:pt x="13224" y="1613"/>
                  </a:cubicBezTo>
                  <a:cubicBezTo>
                    <a:pt x="13223" y="1613"/>
                    <a:pt x="13221" y="1612"/>
                    <a:pt x="13220" y="1612"/>
                  </a:cubicBezTo>
                  <a:cubicBezTo>
                    <a:pt x="13192" y="1611"/>
                    <a:pt x="13164" y="1611"/>
                    <a:pt x="13137" y="1611"/>
                  </a:cubicBezTo>
                  <a:cubicBezTo>
                    <a:pt x="12173" y="1611"/>
                    <a:pt x="11636" y="2213"/>
                    <a:pt x="11224" y="3000"/>
                  </a:cubicBezTo>
                  <a:cubicBezTo>
                    <a:pt x="11211" y="3025"/>
                    <a:pt x="11181" y="3039"/>
                    <a:pt x="11161" y="3060"/>
                  </a:cubicBezTo>
                  <a:cubicBezTo>
                    <a:pt x="11063" y="3052"/>
                    <a:pt x="10970" y="3047"/>
                    <a:pt x="10881" y="3047"/>
                  </a:cubicBezTo>
                  <a:cubicBezTo>
                    <a:pt x="9913" y="3047"/>
                    <a:pt x="9410" y="3557"/>
                    <a:pt x="8784" y="5037"/>
                  </a:cubicBezTo>
                  <a:cubicBezTo>
                    <a:pt x="8388" y="5126"/>
                    <a:pt x="8047" y="5208"/>
                    <a:pt x="7703" y="5279"/>
                  </a:cubicBezTo>
                  <a:cubicBezTo>
                    <a:pt x="7642" y="5292"/>
                    <a:pt x="7574" y="5306"/>
                    <a:pt x="7511" y="5306"/>
                  </a:cubicBezTo>
                  <a:cubicBezTo>
                    <a:pt x="7477" y="5306"/>
                    <a:pt x="7445" y="5302"/>
                    <a:pt x="7417" y="5292"/>
                  </a:cubicBezTo>
                  <a:cubicBezTo>
                    <a:pt x="7147" y="5189"/>
                    <a:pt x="6893" y="5140"/>
                    <a:pt x="6657" y="5140"/>
                  </a:cubicBezTo>
                  <a:cubicBezTo>
                    <a:pt x="5936" y="5140"/>
                    <a:pt x="5386" y="5596"/>
                    <a:pt x="5068" y="6345"/>
                  </a:cubicBezTo>
                  <a:cubicBezTo>
                    <a:pt x="5040" y="6410"/>
                    <a:pt x="4999" y="6470"/>
                    <a:pt x="4949" y="6562"/>
                  </a:cubicBezTo>
                  <a:cubicBezTo>
                    <a:pt x="4451" y="6308"/>
                    <a:pt x="3940" y="6168"/>
                    <a:pt x="3429" y="6168"/>
                  </a:cubicBezTo>
                  <a:cubicBezTo>
                    <a:pt x="3045" y="6168"/>
                    <a:pt x="2660" y="6247"/>
                    <a:pt x="2281" y="6416"/>
                  </a:cubicBezTo>
                  <a:cubicBezTo>
                    <a:pt x="1887" y="6588"/>
                    <a:pt x="1502" y="6912"/>
                    <a:pt x="1253" y="7267"/>
                  </a:cubicBezTo>
                  <a:cubicBezTo>
                    <a:pt x="536" y="8279"/>
                    <a:pt x="614" y="9300"/>
                    <a:pt x="1387" y="10199"/>
                  </a:cubicBezTo>
                  <a:cubicBezTo>
                    <a:pt x="1385" y="10227"/>
                    <a:pt x="1393" y="10262"/>
                    <a:pt x="1380" y="10284"/>
                  </a:cubicBezTo>
                  <a:cubicBezTo>
                    <a:pt x="1" y="12438"/>
                    <a:pt x="1013" y="15444"/>
                    <a:pt x="3470" y="16175"/>
                  </a:cubicBezTo>
                  <a:cubicBezTo>
                    <a:pt x="4401" y="16451"/>
                    <a:pt x="5441" y="16377"/>
                    <a:pt x="6434" y="16414"/>
                  </a:cubicBezTo>
                  <a:cubicBezTo>
                    <a:pt x="6477" y="16416"/>
                    <a:pt x="6520" y="16417"/>
                    <a:pt x="6563" y="16417"/>
                  </a:cubicBezTo>
                  <a:cubicBezTo>
                    <a:pt x="6998" y="16417"/>
                    <a:pt x="7438" y="16337"/>
                    <a:pt x="7874" y="16292"/>
                  </a:cubicBezTo>
                  <a:cubicBezTo>
                    <a:pt x="8006" y="16281"/>
                    <a:pt x="8134" y="16249"/>
                    <a:pt x="8255" y="16199"/>
                  </a:cubicBezTo>
                  <a:cubicBezTo>
                    <a:pt x="8804" y="15958"/>
                    <a:pt x="9488" y="15839"/>
                    <a:pt x="10184" y="15839"/>
                  </a:cubicBezTo>
                  <a:cubicBezTo>
                    <a:pt x="11061" y="15839"/>
                    <a:pt x="11958" y="16027"/>
                    <a:pt x="12632" y="16394"/>
                  </a:cubicBezTo>
                  <a:cubicBezTo>
                    <a:pt x="13037" y="16615"/>
                    <a:pt x="13433" y="16784"/>
                    <a:pt x="13868" y="16784"/>
                  </a:cubicBezTo>
                  <a:cubicBezTo>
                    <a:pt x="14081" y="16784"/>
                    <a:pt x="14304" y="16744"/>
                    <a:pt x="14541" y="16648"/>
                  </a:cubicBezTo>
                  <a:cubicBezTo>
                    <a:pt x="14954" y="16482"/>
                    <a:pt x="15367" y="16418"/>
                    <a:pt x="15781" y="16418"/>
                  </a:cubicBezTo>
                  <a:cubicBezTo>
                    <a:pt x="16432" y="16418"/>
                    <a:pt x="17086" y="16575"/>
                    <a:pt x="17753" y="16732"/>
                  </a:cubicBezTo>
                  <a:cubicBezTo>
                    <a:pt x="19152" y="17059"/>
                    <a:pt x="20601" y="17392"/>
                    <a:pt x="22022" y="17392"/>
                  </a:cubicBezTo>
                  <a:cubicBezTo>
                    <a:pt x="22110" y="17392"/>
                    <a:pt x="22197" y="17391"/>
                    <a:pt x="22284" y="17388"/>
                  </a:cubicBezTo>
                  <a:cubicBezTo>
                    <a:pt x="24170" y="17332"/>
                    <a:pt x="25742" y="16438"/>
                    <a:pt x="26490" y="14525"/>
                  </a:cubicBezTo>
                  <a:cubicBezTo>
                    <a:pt x="26542" y="14389"/>
                    <a:pt x="26650" y="14231"/>
                    <a:pt x="26620" y="14112"/>
                  </a:cubicBezTo>
                  <a:cubicBezTo>
                    <a:pt x="26429" y="13343"/>
                    <a:pt x="26931" y="12836"/>
                    <a:pt x="27271" y="12263"/>
                  </a:cubicBezTo>
                  <a:cubicBezTo>
                    <a:pt x="27760" y="11438"/>
                    <a:pt x="27828" y="10615"/>
                    <a:pt x="27247" y="9796"/>
                  </a:cubicBezTo>
                  <a:cubicBezTo>
                    <a:pt x="27157" y="9671"/>
                    <a:pt x="27072" y="9509"/>
                    <a:pt x="27072" y="9365"/>
                  </a:cubicBezTo>
                  <a:cubicBezTo>
                    <a:pt x="27072" y="8532"/>
                    <a:pt x="26581" y="7702"/>
                    <a:pt x="25790" y="7425"/>
                  </a:cubicBezTo>
                  <a:cubicBezTo>
                    <a:pt x="25004" y="7150"/>
                    <a:pt x="24188" y="6951"/>
                    <a:pt x="23378" y="6758"/>
                  </a:cubicBezTo>
                  <a:cubicBezTo>
                    <a:pt x="23266" y="6730"/>
                    <a:pt x="23150" y="6723"/>
                    <a:pt x="23030" y="6723"/>
                  </a:cubicBezTo>
                  <a:cubicBezTo>
                    <a:pt x="22865" y="6723"/>
                    <a:pt x="22694" y="6737"/>
                    <a:pt x="22517" y="6737"/>
                  </a:cubicBezTo>
                  <a:cubicBezTo>
                    <a:pt x="22506" y="6737"/>
                    <a:pt x="22494" y="6737"/>
                    <a:pt x="22482" y="6737"/>
                  </a:cubicBezTo>
                  <a:cubicBezTo>
                    <a:pt x="22542" y="5853"/>
                    <a:pt x="22191" y="5256"/>
                    <a:pt x="21299" y="5022"/>
                  </a:cubicBezTo>
                  <a:cubicBezTo>
                    <a:pt x="21289" y="4439"/>
                    <a:pt x="21306" y="3850"/>
                    <a:pt x="20881" y="3368"/>
                  </a:cubicBezTo>
                  <a:cubicBezTo>
                    <a:pt x="20533" y="2973"/>
                    <a:pt x="20119" y="2712"/>
                    <a:pt x="19597" y="2685"/>
                  </a:cubicBezTo>
                  <a:cubicBezTo>
                    <a:pt x="19303" y="2668"/>
                    <a:pt x="19169" y="2558"/>
                    <a:pt x="19060" y="2283"/>
                  </a:cubicBezTo>
                  <a:cubicBezTo>
                    <a:pt x="18507" y="894"/>
                    <a:pt x="17314" y="1"/>
                    <a:pt x="159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74" name="Google Shape;1274;p11"/>
            <p:cNvGrpSpPr/>
            <p:nvPr/>
          </p:nvGrpSpPr>
          <p:grpSpPr>
            <a:xfrm>
              <a:off x="5701741" y="3836395"/>
              <a:ext cx="1289491" cy="821500"/>
              <a:chOff x="5701741" y="3836395"/>
              <a:chExt cx="1289491" cy="821500"/>
            </a:xfrm>
          </p:grpSpPr>
          <p:sp>
            <p:nvSpPr>
              <p:cNvPr id="1275" name="Google Shape;1275;p11"/>
              <p:cNvSpPr/>
              <p:nvPr/>
            </p:nvSpPr>
            <p:spPr>
              <a:xfrm>
                <a:off x="6137682" y="3911094"/>
                <a:ext cx="817658" cy="685475"/>
              </a:xfrm>
              <a:custGeom>
                <a:avLst/>
                <a:gdLst/>
                <a:ahLst/>
                <a:cxnLst/>
                <a:rect l="l" t="t" r="r" b="b"/>
                <a:pathLst>
                  <a:path w="16813" h="14095" extrusionOk="0">
                    <a:moveTo>
                      <a:pt x="6440" y="1"/>
                    </a:moveTo>
                    <a:cubicBezTo>
                      <a:pt x="5411" y="1"/>
                      <a:pt x="4652" y="607"/>
                      <a:pt x="4359" y="1758"/>
                    </a:cubicBezTo>
                    <a:cubicBezTo>
                      <a:pt x="4229" y="1634"/>
                      <a:pt x="4172" y="1550"/>
                      <a:pt x="4094" y="1509"/>
                    </a:cubicBezTo>
                    <a:cubicBezTo>
                      <a:pt x="3921" y="1421"/>
                      <a:pt x="3711" y="1254"/>
                      <a:pt x="3559" y="1254"/>
                    </a:cubicBezTo>
                    <a:cubicBezTo>
                      <a:pt x="3541" y="1254"/>
                      <a:pt x="3523" y="1256"/>
                      <a:pt x="3506" y="1262"/>
                    </a:cubicBezTo>
                    <a:cubicBezTo>
                      <a:pt x="2884" y="1472"/>
                      <a:pt x="2167" y="1609"/>
                      <a:pt x="2031" y="2449"/>
                    </a:cubicBezTo>
                    <a:cubicBezTo>
                      <a:pt x="2022" y="2507"/>
                      <a:pt x="1890" y="2589"/>
                      <a:pt x="1815" y="2589"/>
                    </a:cubicBezTo>
                    <a:cubicBezTo>
                      <a:pt x="1813" y="2589"/>
                      <a:pt x="1812" y="2589"/>
                      <a:pt x="1810" y="2589"/>
                    </a:cubicBezTo>
                    <a:cubicBezTo>
                      <a:pt x="1757" y="2585"/>
                      <a:pt x="1705" y="2584"/>
                      <a:pt x="1654" y="2584"/>
                    </a:cubicBezTo>
                    <a:cubicBezTo>
                      <a:pt x="667" y="2584"/>
                      <a:pt x="1" y="3210"/>
                      <a:pt x="11" y="4267"/>
                    </a:cubicBezTo>
                    <a:cubicBezTo>
                      <a:pt x="15" y="4763"/>
                      <a:pt x="145" y="5288"/>
                      <a:pt x="350" y="5742"/>
                    </a:cubicBezTo>
                    <a:cubicBezTo>
                      <a:pt x="773" y="6688"/>
                      <a:pt x="1284" y="7596"/>
                      <a:pt x="1775" y="8550"/>
                    </a:cubicBezTo>
                    <a:cubicBezTo>
                      <a:pt x="2057" y="8224"/>
                      <a:pt x="2193" y="7944"/>
                      <a:pt x="1988" y="7502"/>
                    </a:cubicBezTo>
                    <a:cubicBezTo>
                      <a:pt x="1602" y="6665"/>
                      <a:pt x="1299" y="5792"/>
                      <a:pt x="950" y="4939"/>
                    </a:cubicBezTo>
                    <a:cubicBezTo>
                      <a:pt x="840" y="4675"/>
                      <a:pt x="691" y="4426"/>
                      <a:pt x="561" y="4170"/>
                    </a:cubicBezTo>
                    <a:lnTo>
                      <a:pt x="639" y="4077"/>
                    </a:lnTo>
                    <a:cubicBezTo>
                      <a:pt x="732" y="4159"/>
                      <a:pt x="870" y="4222"/>
                      <a:pt x="911" y="4324"/>
                    </a:cubicBezTo>
                    <a:cubicBezTo>
                      <a:pt x="1371" y="5445"/>
                      <a:pt x="1817" y="6572"/>
                      <a:pt x="2267" y="7700"/>
                    </a:cubicBezTo>
                    <a:cubicBezTo>
                      <a:pt x="2843" y="7403"/>
                      <a:pt x="2910" y="7303"/>
                      <a:pt x="2728" y="6762"/>
                    </a:cubicBezTo>
                    <a:cubicBezTo>
                      <a:pt x="2397" y="5781"/>
                      <a:pt x="2037" y="4807"/>
                      <a:pt x="1695" y="3830"/>
                    </a:cubicBezTo>
                    <a:cubicBezTo>
                      <a:pt x="1659" y="3724"/>
                      <a:pt x="1673" y="3601"/>
                      <a:pt x="1663" y="3486"/>
                    </a:cubicBezTo>
                    <a:lnTo>
                      <a:pt x="1803" y="3460"/>
                    </a:lnTo>
                    <a:cubicBezTo>
                      <a:pt x="2018" y="4068"/>
                      <a:pt x="2236" y="4675"/>
                      <a:pt x="2449" y="5283"/>
                    </a:cubicBezTo>
                    <a:cubicBezTo>
                      <a:pt x="2661" y="5892"/>
                      <a:pt x="2867" y="6498"/>
                      <a:pt x="3075" y="7106"/>
                    </a:cubicBezTo>
                    <a:cubicBezTo>
                      <a:pt x="3705" y="6866"/>
                      <a:pt x="3722" y="6862"/>
                      <a:pt x="3583" y="6301"/>
                    </a:cubicBezTo>
                    <a:cubicBezTo>
                      <a:pt x="3300" y="5151"/>
                      <a:pt x="2995" y="4008"/>
                      <a:pt x="2711" y="2860"/>
                    </a:cubicBezTo>
                    <a:cubicBezTo>
                      <a:pt x="2691" y="2786"/>
                      <a:pt x="2754" y="2689"/>
                      <a:pt x="2778" y="2603"/>
                    </a:cubicBezTo>
                    <a:cubicBezTo>
                      <a:pt x="2847" y="2656"/>
                      <a:pt x="2966" y="2696"/>
                      <a:pt x="2981" y="2761"/>
                    </a:cubicBezTo>
                    <a:cubicBezTo>
                      <a:pt x="3284" y="4083"/>
                      <a:pt x="3575" y="5409"/>
                      <a:pt x="3873" y="6747"/>
                    </a:cubicBezTo>
                    <a:cubicBezTo>
                      <a:pt x="3940" y="6755"/>
                      <a:pt x="4001" y="6760"/>
                      <a:pt x="4058" y="6760"/>
                    </a:cubicBezTo>
                    <a:cubicBezTo>
                      <a:pt x="4325" y="6760"/>
                      <a:pt x="4470" y="6653"/>
                      <a:pt x="4484" y="6288"/>
                    </a:cubicBezTo>
                    <a:cubicBezTo>
                      <a:pt x="4525" y="5205"/>
                      <a:pt x="4614" y="4123"/>
                      <a:pt x="4686" y="3040"/>
                    </a:cubicBezTo>
                    <a:cubicBezTo>
                      <a:pt x="4690" y="2990"/>
                      <a:pt x="4720" y="2940"/>
                      <a:pt x="4811" y="2893"/>
                    </a:cubicBezTo>
                    <a:lnTo>
                      <a:pt x="4811" y="2893"/>
                    </a:lnTo>
                    <a:cubicBezTo>
                      <a:pt x="4870" y="4144"/>
                      <a:pt x="4751" y="5389"/>
                      <a:pt x="4720" y="6665"/>
                    </a:cubicBezTo>
                    <a:lnTo>
                      <a:pt x="5303" y="6799"/>
                    </a:lnTo>
                    <a:cubicBezTo>
                      <a:pt x="5530" y="5300"/>
                      <a:pt x="5753" y="3826"/>
                      <a:pt x="5987" y="2269"/>
                    </a:cubicBezTo>
                    <a:cubicBezTo>
                      <a:pt x="6054" y="2423"/>
                      <a:pt x="6182" y="2570"/>
                      <a:pt x="6162" y="2696"/>
                    </a:cubicBezTo>
                    <a:cubicBezTo>
                      <a:pt x="5950" y="4051"/>
                      <a:pt x="5716" y="5402"/>
                      <a:pt x="5485" y="6768"/>
                    </a:cubicBezTo>
                    <a:lnTo>
                      <a:pt x="6141" y="7030"/>
                    </a:lnTo>
                    <a:lnTo>
                      <a:pt x="7645" y="3113"/>
                    </a:lnTo>
                    <a:lnTo>
                      <a:pt x="7773" y="3137"/>
                    </a:lnTo>
                    <a:cubicBezTo>
                      <a:pt x="7771" y="3243"/>
                      <a:pt x="7799" y="3360"/>
                      <a:pt x="7763" y="3453"/>
                    </a:cubicBezTo>
                    <a:cubicBezTo>
                      <a:pt x="7327" y="4614"/>
                      <a:pt x="6890" y="5777"/>
                      <a:pt x="6431" y="6929"/>
                    </a:cubicBezTo>
                    <a:cubicBezTo>
                      <a:pt x="6245" y="7397"/>
                      <a:pt x="6728" y="7423"/>
                      <a:pt x="6886" y="7773"/>
                    </a:cubicBezTo>
                    <a:lnTo>
                      <a:pt x="8769" y="4053"/>
                    </a:lnTo>
                    <a:lnTo>
                      <a:pt x="8891" y="4062"/>
                    </a:lnTo>
                    <a:cubicBezTo>
                      <a:pt x="8877" y="4187"/>
                      <a:pt x="8897" y="4330"/>
                      <a:pt x="8845" y="4434"/>
                    </a:cubicBezTo>
                    <a:cubicBezTo>
                      <a:pt x="8289" y="5562"/>
                      <a:pt x="7702" y="6675"/>
                      <a:pt x="7182" y="7817"/>
                    </a:cubicBezTo>
                    <a:cubicBezTo>
                      <a:pt x="7109" y="7973"/>
                      <a:pt x="7351" y="8273"/>
                      <a:pt x="7490" y="8605"/>
                    </a:cubicBezTo>
                    <a:cubicBezTo>
                      <a:pt x="7823" y="8048"/>
                      <a:pt x="8081" y="7591"/>
                      <a:pt x="8360" y="7150"/>
                    </a:cubicBezTo>
                    <a:cubicBezTo>
                      <a:pt x="8639" y="6708"/>
                      <a:pt x="8940" y="6271"/>
                      <a:pt x="9233" y="5835"/>
                    </a:cubicBezTo>
                    <a:cubicBezTo>
                      <a:pt x="9492" y="5450"/>
                      <a:pt x="9750" y="5067"/>
                      <a:pt x="10010" y="4685"/>
                    </a:cubicBezTo>
                    <a:lnTo>
                      <a:pt x="10160" y="4796"/>
                    </a:lnTo>
                    <a:cubicBezTo>
                      <a:pt x="10079" y="4922"/>
                      <a:pt x="9995" y="5049"/>
                      <a:pt x="9915" y="5175"/>
                    </a:cubicBezTo>
                    <a:cubicBezTo>
                      <a:pt x="9211" y="6303"/>
                      <a:pt x="8479" y="7416"/>
                      <a:pt x="7823" y="8572"/>
                    </a:cubicBezTo>
                    <a:cubicBezTo>
                      <a:pt x="7676" y="8826"/>
                      <a:pt x="7793" y="9233"/>
                      <a:pt x="7788" y="9709"/>
                    </a:cubicBezTo>
                    <a:cubicBezTo>
                      <a:pt x="8897" y="8605"/>
                      <a:pt x="9625" y="7316"/>
                      <a:pt x="10885" y="6554"/>
                    </a:cubicBezTo>
                    <a:lnTo>
                      <a:pt x="10885" y="6554"/>
                    </a:lnTo>
                    <a:cubicBezTo>
                      <a:pt x="9895" y="7656"/>
                      <a:pt x="8904" y="8758"/>
                      <a:pt x="7886" y="9891"/>
                    </a:cubicBezTo>
                    <a:cubicBezTo>
                      <a:pt x="8112" y="9939"/>
                      <a:pt x="8274" y="9967"/>
                      <a:pt x="8408" y="9967"/>
                    </a:cubicBezTo>
                    <a:cubicBezTo>
                      <a:pt x="8684" y="9967"/>
                      <a:pt x="8845" y="9847"/>
                      <a:pt x="9209" y="9523"/>
                    </a:cubicBezTo>
                    <a:cubicBezTo>
                      <a:pt x="9999" y="8825"/>
                      <a:pt x="10792" y="8131"/>
                      <a:pt x="11692" y="7342"/>
                    </a:cubicBezTo>
                    <a:lnTo>
                      <a:pt x="11692" y="7342"/>
                    </a:lnTo>
                    <a:cubicBezTo>
                      <a:pt x="11651" y="7574"/>
                      <a:pt x="11671" y="7743"/>
                      <a:pt x="11602" y="7801"/>
                    </a:cubicBezTo>
                    <a:cubicBezTo>
                      <a:pt x="11166" y="8159"/>
                      <a:pt x="10694" y="8473"/>
                      <a:pt x="10265" y="8838"/>
                    </a:cubicBezTo>
                    <a:cubicBezTo>
                      <a:pt x="9783" y="9243"/>
                      <a:pt x="9332" y="9687"/>
                      <a:pt x="8830" y="10147"/>
                    </a:cubicBezTo>
                    <a:lnTo>
                      <a:pt x="9449" y="10636"/>
                    </a:lnTo>
                    <a:lnTo>
                      <a:pt x="12979" y="7821"/>
                    </a:lnTo>
                    <a:lnTo>
                      <a:pt x="13098" y="7894"/>
                    </a:lnTo>
                    <a:cubicBezTo>
                      <a:pt x="13039" y="7999"/>
                      <a:pt x="13003" y="8139"/>
                      <a:pt x="12912" y="8208"/>
                    </a:cubicBezTo>
                    <a:cubicBezTo>
                      <a:pt x="11818" y="9060"/>
                      <a:pt x="10712" y="9902"/>
                      <a:pt x="9584" y="10766"/>
                    </a:cubicBezTo>
                    <a:cubicBezTo>
                      <a:pt x="9818" y="11089"/>
                      <a:pt x="9923" y="11234"/>
                      <a:pt x="10066" y="11234"/>
                    </a:cubicBezTo>
                    <a:cubicBezTo>
                      <a:pt x="10170" y="11234"/>
                      <a:pt x="10295" y="11158"/>
                      <a:pt x="10504" y="11019"/>
                    </a:cubicBezTo>
                    <a:cubicBezTo>
                      <a:pt x="11504" y="10352"/>
                      <a:pt x="12481" y="9653"/>
                      <a:pt x="13468" y="8969"/>
                    </a:cubicBezTo>
                    <a:cubicBezTo>
                      <a:pt x="13592" y="8882"/>
                      <a:pt x="13719" y="8800"/>
                      <a:pt x="13845" y="8717"/>
                    </a:cubicBezTo>
                    <a:lnTo>
                      <a:pt x="13947" y="8819"/>
                    </a:lnTo>
                    <a:cubicBezTo>
                      <a:pt x="13879" y="8912"/>
                      <a:pt x="13825" y="9033"/>
                      <a:pt x="13732" y="9096"/>
                    </a:cubicBezTo>
                    <a:cubicBezTo>
                      <a:pt x="12743" y="9778"/>
                      <a:pt x="11747" y="10450"/>
                      <a:pt x="10753" y="11127"/>
                    </a:cubicBezTo>
                    <a:cubicBezTo>
                      <a:pt x="10692" y="11168"/>
                      <a:pt x="10642" y="11233"/>
                      <a:pt x="10575" y="11255"/>
                    </a:cubicBezTo>
                    <a:cubicBezTo>
                      <a:pt x="10060" y="11422"/>
                      <a:pt x="10116" y="11751"/>
                      <a:pt x="10335" y="12156"/>
                    </a:cubicBezTo>
                    <a:cubicBezTo>
                      <a:pt x="10419" y="12143"/>
                      <a:pt x="10523" y="12149"/>
                      <a:pt x="10608" y="12110"/>
                    </a:cubicBezTo>
                    <a:cubicBezTo>
                      <a:pt x="12009" y="11478"/>
                      <a:pt x="13407" y="10841"/>
                      <a:pt x="14808" y="10211"/>
                    </a:cubicBezTo>
                    <a:cubicBezTo>
                      <a:pt x="14850" y="10192"/>
                      <a:pt x="14897" y="10182"/>
                      <a:pt x="14947" y="10182"/>
                    </a:cubicBezTo>
                    <a:cubicBezTo>
                      <a:pt x="15022" y="10182"/>
                      <a:pt x="15102" y="10204"/>
                      <a:pt x="15179" y="10248"/>
                    </a:cubicBezTo>
                    <a:cubicBezTo>
                      <a:pt x="13750" y="10898"/>
                      <a:pt x="12336" y="11586"/>
                      <a:pt x="10885" y="12180"/>
                    </a:cubicBezTo>
                    <a:cubicBezTo>
                      <a:pt x="10292" y="12424"/>
                      <a:pt x="10242" y="12825"/>
                      <a:pt x="10227" y="13360"/>
                    </a:cubicBezTo>
                    <a:lnTo>
                      <a:pt x="13918" y="12260"/>
                    </a:lnTo>
                    <a:cubicBezTo>
                      <a:pt x="13934" y="12292"/>
                      <a:pt x="13949" y="12325"/>
                      <a:pt x="13962" y="12357"/>
                    </a:cubicBezTo>
                    <a:cubicBezTo>
                      <a:pt x="13836" y="12414"/>
                      <a:pt x="13711" y="12481"/>
                      <a:pt x="13581" y="12524"/>
                    </a:cubicBezTo>
                    <a:cubicBezTo>
                      <a:pt x="12554" y="12860"/>
                      <a:pt x="11528" y="13204"/>
                      <a:pt x="10491" y="13520"/>
                    </a:cubicBezTo>
                    <a:cubicBezTo>
                      <a:pt x="10185" y="13613"/>
                      <a:pt x="9995" y="13747"/>
                      <a:pt x="10012" y="14094"/>
                    </a:cubicBezTo>
                    <a:cubicBezTo>
                      <a:pt x="10618" y="13998"/>
                      <a:pt x="11231" y="13895"/>
                      <a:pt x="11844" y="13802"/>
                    </a:cubicBezTo>
                    <a:cubicBezTo>
                      <a:pt x="12732" y="13667"/>
                      <a:pt x="13620" y="13542"/>
                      <a:pt x="14509" y="13403"/>
                    </a:cubicBezTo>
                    <a:cubicBezTo>
                      <a:pt x="14581" y="13392"/>
                      <a:pt x="14663" y="13329"/>
                      <a:pt x="14709" y="13267"/>
                    </a:cubicBezTo>
                    <a:cubicBezTo>
                      <a:pt x="15224" y="12604"/>
                      <a:pt x="15592" y="11900"/>
                      <a:pt x="15399" y="11010"/>
                    </a:cubicBezTo>
                    <a:cubicBezTo>
                      <a:pt x="15374" y="10906"/>
                      <a:pt x="15525" y="10705"/>
                      <a:pt x="15646" y="10640"/>
                    </a:cubicBezTo>
                    <a:cubicBezTo>
                      <a:pt x="16326" y="10268"/>
                      <a:pt x="16813" y="9261"/>
                      <a:pt x="16417" y="8668"/>
                    </a:cubicBezTo>
                    <a:cubicBezTo>
                      <a:pt x="16110" y="8208"/>
                      <a:pt x="16073" y="7762"/>
                      <a:pt x="15989" y="7269"/>
                    </a:cubicBezTo>
                    <a:cubicBezTo>
                      <a:pt x="15900" y="6736"/>
                      <a:pt x="15408" y="6576"/>
                      <a:pt x="14940" y="6463"/>
                    </a:cubicBezTo>
                    <a:cubicBezTo>
                      <a:pt x="14820" y="6433"/>
                      <a:pt x="14695" y="6424"/>
                      <a:pt x="14569" y="6424"/>
                    </a:cubicBezTo>
                    <a:cubicBezTo>
                      <a:pt x="14532" y="6424"/>
                      <a:pt x="14495" y="6424"/>
                      <a:pt x="14458" y="6426"/>
                    </a:cubicBezTo>
                    <a:cubicBezTo>
                      <a:pt x="14436" y="6427"/>
                      <a:pt x="14415" y="6427"/>
                      <a:pt x="14393" y="6427"/>
                    </a:cubicBezTo>
                    <a:cubicBezTo>
                      <a:pt x="14139" y="6427"/>
                      <a:pt x="13947" y="6362"/>
                      <a:pt x="13713" y="6156"/>
                    </a:cubicBezTo>
                    <a:cubicBezTo>
                      <a:pt x="13472" y="5943"/>
                      <a:pt x="13196" y="5863"/>
                      <a:pt x="12908" y="5863"/>
                    </a:cubicBezTo>
                    <a:cubicBezTo>
                      <a:pt x="12625" y="5863"/>
                      <a:pt x="12331" y="5941"/>
                      <a:pt x="12048" y="6047"/>
                    </a:cubicBezTo>
                    <a:cubicBezTo>
                      <a:pt x="11877" y="6111"/>
                      <a:pt x="11762" y="6150"/>
                      <a:pt x="11685" y="6150"/>
                    </a:cubicBezTo>
                    <a:cubicBezTo>
                      <a:pt x="11545" y="6150"/>
                      <a:pt x="11533" y="6021"/>
                      <a:pt x="11541" y="5684"/>
                    </a:cubicBezTo>
                    <a:cubicBezTo>
                      <a:pt x="11547" y="5478"/>
                      <a:pt x="11558" y="5272"/>
                      <a:pt x="11554" y="5067"/>
                    </a:cubicBezTo>
                    <a:cubicBezTo>
                      <a:pt x="11543" y="4569"/>
                      <a:pt x="11194" y="4192"/>
                      <a:pt x="10694" y="4122"/>
                    </a:cubicBezTo>
                    <a:cubicBezTo>
                      <a:pt x="10595" y="4109"/>
                      <a:pt x="10497" y="4086"/>
                      <a:pt x="10398" y="4064"/>
                    </a:cubicBezTo>
                    <a:cubicBezTo>
                      <a:pt x="10387" y="4062"/>
                      <a:pt x="10378" y="4044"/>
                      <a:pt x="10369" y="4034"/>
                    </a:cubicBezTo>
                    <a:cubicBezTo>
                      <a:pt x="10493" y="2650"/>
                      <a:pt x="9798" y="1931"/>
                      <a:pt x="8250" y="1892"/>
                    </a:cubicBezTo>
                    <a:cubicBezTo>
                      <a:pt x="8185" y="836"/>
                      <a:pt x="7637" y="56"/>
                      <a:pt x="6572" y="4"/>
                    </a:cubicBezTo>
                    <a:cubicBezTo>
                      <a:pt x="6528" y="2"/>
                      <a:pt x="6483" y="1"/>
                      <a:pt x="644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11"/>
              <p:cNvSpPr/>
              <p:nvPr/>
            </p:nvSpPr>
            <p:spPr>
              <a:xfrm>
                <a:off x="5701741" y="3836395"/>
                <a:ext cx="1289491" cy="821500"/>
              </a:xfrm>
              <a:custGeom>
                <a:avLst/>
                <a:gdLst/>
                <a:ahLst/>
                <a:cxnLst/>
                <a:rect l="l" t="t" r="r" b="b"/>
                <a:pathLst>
                  <a:path w="26515" h="16892" extrusionOk="0">
                    <a:moveTo>
                      <a:pt x="15077" y="0"/>
                    </a:moveTo>
                    <a:cubicBezTo>
                      <a:pt x="14634" y="0"/>
                      <a:pt x="14193" y="132"/>
                      <a:pt x="13760" y="314"/>
                    </a:cubicBezTo>
                    <a:cubicBezTo>
                      <a:pt x="13067" y="605"/>
                      <a:pt x="12863" y="1178"/>
                      <a:pt x="12758" y="1837"/>
                    </a:cubicBezTo>
                    <a:cubicBezTo>
                      <a:pt x="12509" y="1732"/>
                      <a:pt x="12278" y="1679"/>
                      <a:pt x="12064" y="1679"/>
                    </a:cubicBezTo>
                    <a:cubicBezTo>
                      <a:pt x="11414" y="1679"/>
                      <a:pt x="10916" y="2167"/>
                      <a:pt x="10519" y="3168"/>
                    </a:cubicBezTo>
                    <a:cubicBezTo>
                      <a:pt x="10317" y="3081"/>
                      <a:pt x="10119" y="3041"/>
                      <a:pt x="9930" y="3041"/>
                    </a:cubicBezTo>
                    <a:cubicBezTo>
                      <a:pt x="9494" y="3041"/>
                      <a:pt x="9107" y="3254"/>
                      <a:pt x="8827" y="3604"/>
                    </a:cubicBezTo>
                    <a:cubicBezTo>
                      <a:pt x="8466" y="4058"/>
                      <a:pt x="8306" y="4673"/>
                      <a:pt x="8046" y="5241"/>
                    </a:cubicBezTo>
                    <a:cubicBezTo>
                      <a:pt x="7862" y="5181"/>
                      <a:pt x="7660" y="5112"/>
                      <a:pt x="7453" y="5112"/>
                    </a:cubicBezTo>
                    <a:cubicBezTo>
                      <a:pt x="7254" y="5112"/>
                      <a:pt x="7050" y="5176"/>
                      <a:pt x="6855" y="5370"/>
                    </a:cubicBezTo>
                    <a:cubicBezTo>
                      <a:pt x="6843" y="5381"/>
                      <a:pt x="6824" y="5386"/>
                      <a:pt x="6800" y="5386"/>
                    </a:cubicBezTo>
                    <a:cubicBezTo>
                      <a:pt x="6720" y="5386"/>
                      <a:pt x="6587" y="5335"/>
                      <a:pt x="6498" y="5301"/>
                    </a:cubicBezTo>
                    <a:cubicBezTo>
                      <a:pt x="6232" y="5198"/>
                      <a:pt x="5994" y="5145"/>
                      <a:pt x="5779" y="5145"/>
                    </a:cubicBezTo>
                    <a:cubicBezTo>
                      <a:pt x="5269" y="5145"/>
                      <a:pt x="4893" y="5440"/>
                      <a:pt x="4601" y="6053"/>
                    </a:cubicBezTo>
                    <a:cubicBezTo>
                      <a:pt x="4411" y="6453"/>
                      <a:pt x="4334" y="6616"/>
                      <a:pt x="4163" y="6616"/>
                    </a:cubicBezTo>
                    <a:cubicBezTo>
                      <a:pt x="4045" y="6616"/>
                      <a:pt x="3882" y="6538"/>
                      <a:pt x="3605" y="6406"/>
                    </a:cubicBezTo>
                    <a:cubicBezTo>
                      <a:pt x="3288" y="6256"/>
                      <a:pt x="2927" y="6181"/>
                      <a:pt x="2559" y="6181"/>
                    </a:cubicBezTo>
                    <a:cubicBezTo>
                      <a:pt x="1393" y="6181"/>
                      <a:pt x="172" y="6944"/>
                      <a:pt x="160" y="8514"/>
                    </a:cubicBezTo>
                    <a:cubicBezTo>
                      <a:pt x="157" y="9110"/>
                      <a:pt x="433" y="9573"/>
                      <a:pt x="1004" y="9851"/>
                    </a:cubicBezTo>
                    <a:cubicBezTo>
                      <a:pt x="944" y="9952"/>
                      <a:pt x="917" y="10039"/>
                      <a:pt x="857" y="10091"/>
                    </a:cubicBezTo>
                    <a:cubicBezTo>
                      <a:pt x="62" y="10823"/>
                      <a:pt x="1" y="11734"/>
                      <a:pt x="179" y="12724"/>
                    </a:cubicBezTo>
                    <a:cubicBezTo>
                      <a:pt x="426" y="14106"/>
                      <a:pt x="1270" y="14991"/>
                      <a:pt x="2498" y="15550"/>
                    </a:cubicBezTo>
                    <a:cubicBezTo>
                      <a:pt x="2941" y="15752"/>
                      <a:pt x="3897" y="15916"/>
                      <a:pt x="4701" y="15916"/>
                    </a:cubicBezTo>
                    <a:cubicBezTo>
                      <a:pt x="5077" y="15916"/>
                      <a:pt x="5419" y="15880"/>
                      <a:pt x="5660" y="15796"/>
                    </a:cubicBezTo>
                    <a:cubicBezTo>
                      <a:pt x="5038" y="15543"/>
                      <a:pt x="4334" y="15333"/>
                      <a:pt x="3709" y="14984"/>
                    </a:cubicBezTo>
                    <a:cubicBezTo>
                      <a:pt x="2624" y="14378"/>
                      <a:pt x="1775" y="13523"/>
                      <a:pt x="1396" y="12293"/>
                    </a:cubicBezTo>
                    <a:cubicBezTo>
                      <a:pt x="1160" y="11531"/>
                      <a:pt x="1247" y="11089"/>
                      <a:pt x="1755" y="10416"/>
                    </a:cubicBezTo>
                    <a:cubicBezTo>
                      <a:pt x="1193" y="9567"/>
                      <a:pt x="1305" y="8723"/>
                      <a:pt x="1952" y="7975"/>
                    </a:cubicBezTo>
                    <a:cubicBezTo>
                      <a:pt x="2423" y="7427"/>
                      <a:pt x="2996" y="7093"/>
                      <a:pt x="3664" y="7093"/>
                    </a:cubicBezTo>
                    <a:cubicBezTo>
                      <a:pt x="3862" y="7093"/>
                      <a:pt x="4069" y="7123"/>
                      <a:pt x="4284" y="7185"/>
                    </a:cubicBezTo>
                    <a:cubicBezTo>
                      <a:pt x="4720" y="6366"/>
                      <a:pt x="5200" y="6004"/>
                      <a:pt x="5915" y="6004"/>
                    </a:cubicBezTo>
                    <a:cubicBezTo>
                      <a:pt x="6169" y="6004"/>
                      <a:pt x="6452" y="6050"/>
                      <a:pt x="6773" y="6137"/>
                    </a:cubicBezTo>
                    <a:cubicBezTo>
                      <a:pt x="6811" y="6147"/>
                      <a:pt x="6854" y="6154"/>
                      <a:pt x="6895" y="6154"/>
                    </a:cubicBezTo>
                    <a:cubicBezTo>
                      <a:pt x="6925" y="6154"/>
                      <a:pt x="6954" y="6150"/>
                      <a:pt x="6978" y="6139"/>
                    </a:cubicBezTo>
                    <a:cubicBezTo>
                      <a:pt x="7219" y="6022"/>
                      <a:pt x="7452" y="5967"/>
                      <a:pt x="7671" y="5967"/>
                    </a:cubicBezTo>
                    <a:cubicBezTo>
                      <a:pt x="8019" y="5967"/>
                      <a:pt x="8335" y="6104"/>
                      <a:pt x="8604" y="6347"/>
                    </a:cubicBezTo>
                    <a:cubicBezTo>
                      <a:pt x="8732" y="5819"/>
                      <a:pt x="8816" y="5264"/>
                      <a:pt x="9003" y="4749"/>
                    </a:cubicBezTo>
                    <a:cubicBezTo>
                      <a:pt x="9237" y="4108"/>
                      <a:pt x="9791" y="3850"/>
                      <a:pt x="10441" y="3757"/>
                    </a:cubicBezTo>
                    <a:cubicBezTo>
                      <a:pt x="10584" y="3736"/>
                      <a:pt x="10763" y="3647"/>
                      <a:pt x="10841" y="3534"/>
                    </a:cubicBezTo>
                    <a:cubicBezTo>
                      <a:pt x="11207" y="2997"/>
                      <a:pt x="11705" y="2646"/>
                      <a:pt x="12329" y="2525"/>
                    </a:cubicBezTo>
                    <a:cubicBezTo>
                      <a:pt x="12389" y="2513"/>
                      <a:pt x="12449" y="2508"/>
                      <a:pt x="12511" y="2508"/>
                    </a:cubicBezTo>
                    <a:cubicBezTo>
                      <a:pt x="12746" y="2508"/>
                      <a:pt x="12999" y="2577"/>
                      <a:pt x="13281" y="2607"/>
                    </a:cubicBezTo>
                    <a:cubicBezTo>
                      <a:pt x="13582" y="1713"/>
                      <a:pt x="14355" y="1395"/>
                      <a:pt x="15185" y="1209"/>
                    </a:cubicBezTo>
                    <a:cubicBezTo>
                      <a:pt x="15262" y="1192"/>
                      <a:pt x="15342" y="1184"/>
                      <a:pt x="15424" y="1184"/>
                    </a:cubicBezTo>
                    <a:cubicBezTo>
                      <a:pt x="16229" y="1184"/>
                      <a:pt x="17222" y="1971"/>
                      <a:pt x="17357" y="2774"/>
                    </a:cubicBezTo>
                    <a:cubicBezTo>
                      <a:pt x="17408" y="3075"/>
                      <a:pt x="17519" y="3157"/>
                      <a:pt x="17803" y="3168"/>
                    </a:cubicBezTo>
                    <a:cubicBezTo>
                      <a:pt x="18675" y="3203"/>
                      <a:pt x="19572" y="4065"/>
                      <a:pt x="19628" y="4948"/>
                    </a:cubicBezTo>
                    <a:cubicBezTo>
                      <a:pt x="19645" y="5243"/>
                      <a:pt x="19715" y="5381"/>
                      <a:pt x="20002" y="5474"/>
                    </a:cubicBezTo>
                    <a:cubicBezTo>
                      <a:pt x="20501" y="5637"/>
                      <a:pt x="20728" y="6038"/>
                      <a:pt x="20767" y="6546"/>
                    </a:cubicBezTo>
                    <a:cubicBezTo>
                      <a:pt x="20786" y="6778"/>
                      <a:pt x="20765" y="7014"/>
                      <a:pt x="20763" y="7165"/>
                    </a:cubicBezTo>
                    <a:cubicBezTo>
                      <a:pt x="21332" y="7172"/>
                      <a:pt x="21873" y="7176"/>
                      <a:pt x="22412" y="7189"/>
                    </a:cubicBezTo>
                    <a:cubicBezTo>
                      <a:pt x="22495" y="7191"/>
                      <a:pt x="22601" y="7215"/>
                      <a:pt x="22657" y="7270"/>
                    </a:cubicBezTo>
                    <a:cubicBezTo>
                      <a:pt x="23069" y="7674"/>
                      <a:pt x="23608" y="7653"/>
                      <a:pt x="24119" y="7742"/>
                    </a:cubicBezTo>
                    <a:cubicBezTo>
                      <a:pt x="24861" y="7871"/>
                      <a:pt x="25286" y="8415"/>
                      <a:pt x="25333" y="9197"/>
                    </a:cubicBezTo>
                    <a:cubicBezTo>
                      <a:pt x="25346" y="9392"/>
                      <a:pt x="25412" y="9578"/>
                      <a:pt x="25524" y="9736"/>
                    </a:cubicBezTo>
                    <a:cubicBezTo>
                      <a:pt x="26000" y="10374"/>
                      <a:pt x="25775" y="11654"/>
                      <a:pt x="25098" y="12204"/>
                    </a:cubicBezTo>
                    <a:cubicBezTo>
                      <a:pt x="24939" y="12334"/>
                      <a:pt x="24770" y="12555"/>
                      <a:pt x="24753" y="12748"/>
                    </a:cubicBezTo>
                    <a:cubicBezTo>
                      <a:pt x="24571" y="14824"/>
                      <a:pt x="23547" y="15738"/>
                      <a:pt x="21585" y="16160"/>
                    </a:cubicBezTo>
                    <a:cubicBezTo>
                      <a:pt x="20815" y="16325"/>
                      <a:pt x="20041" y="16455"/>
                      <a:pt x="19178" y="16617"/>
                    </a:cubicBezTo>
                    <a:cubicBezTo>
                      <a:pt x="19691" y="16710"/>
                      <a:pt x="20145" y="16825"/>
                      <a:pt x="20604" y="16868"/>
                    </a:cubicBezTo>
                    <a:cubicBezTo>
                      <a:pt x="20775" y="16884"/>
                      <a:pt x="20945" y="16892"/>
                      <a:pt x="21113" y="16892"/>
                    </a:cubicBezTo>
                    <a:cubicBezTo>
                      <a:pt x="22278" y="16892"/>
                      <a:pt x="23342" y="16505"/>
                      <a:pt x="24255" y="15755"/>
                    </a:cubicBezTo>
                    <a:cubicBezTo>
                      <a:pt x="25087" y="15073"/>
                      <a:pt x="25715" y="14227"/>
                      <a:pt x="25394" y="13019"/>
                    </a:cubicBezTo>
                    <a:cubicBezTo>
                      <a:pt x="25372" y="12932"/>
                      <a:pt x="25468" y="12789"/>
                      <a:pt x="25546" y="12709"/>
                    </a:cubicBezTo>
                    <a:cubicBezTo>
                      <a:pt x="26059" y="12180"/>
                      <a:pt x="26444" y="11594"/>
                      <a:pt x="26486" y="10831"/>
                    </a:cubicBezTo>
                    <a:cubicBezTo>
                      <a:pt x="26514" y="10316"/>
                      <a:pt x="26330" y="9892"/>
                      <a:pt x="25996" y="9511"/>
                    </a:cubicBezTo>
                    <a:cubicBezTo>
                      <a:pt x="25910" y="9417"/>
                      <a:pt x="25838" y="9229"/>
                      <a:pt x="25873" y="9119"/>
                    </a:cubicBezTo>
                    <a:cubicBezTo>
                      <a:pt x="26166" y="8202"/>
                      <a:pt x="25005" y="7296"/>
                      <a:pt x="24235" y="7296"/>
                    </a:cubicBezTo>
                    <a:cubicBezTo>
                      <a:pt x="24189" y="7296"/>
                      <a:pt x="24145" y="7299"/>
                      <a:pt x="24102" y="7306"/>
                    </a:cubicBezTo>
                    <a:cubicBezTo>
                      <a:pt x="24072" y="7310"/>
                      <a:pt x="24040" y="7312"/>
                      <a:pt x="24006" y="7312"/>
                    </a:cubicBezTo>
                    <a:cubicBezTo>
                      <a:pt x="23900" y="7312"/>
                      <a:pt x="23784" y="7289"/>
                      <a:pt x="23710" y="7235"/>
                    </a:cubicBezTo>
                    <a:cubicBezTo>
                      <a:pt x="23287" y="6919"/>
                      <a:pt x="22837" y="6763"/>
                      <a:pt x="22356" y="6763"/>
                    </a:cubicBezTo>
                    <a:cubicBezTo>
                      <a:pt x="22153" y="6763"/>
                      <a:pt x="21944" y="6791"/>
                      <a:pt x="21730" y="6847"/>
                    </a:cubicBezTo>
                    <a:cubicBezTo>
                      <a:pt x="21676" y="6861"/>
                      <a:pt x="21627" y="6868"/>
                      <a:pt x="21582" y="6868"/>
                    </a:cubicBezTo>
                    <a:cubicBezTo>
                      <a:pt x="21391" y="6868"/>
                      <a:pt x="21290" y="6742"/>
                      <a:pt x="21308" y="6522"/>
                    </a:cubicBezTo>
                    <a:cubicBezTo>
                      <a:pt x="21393" y="5466"/>
                      <a:pt x="21189" y="5160"/>
                      <a:pt x="20198" y="4966"/>
                    </a:cubicBezTo>
                    <a:cubicBezTo>
                      <a:pt x="20200" y="4786"/>
                      <a:pt x="20195" y="4600"/>
                      <a:pt x="20206" y="4414"/>
                    </a:cubicBezTo>
                    <a:cubicBezTo>
                      <a:pt x="20273" y="3305"/>
                      <a:pt x="19383" y="2670"/>
                      <a:pt x="18537" y="2651"/>
                    </a:cubicBezTo>
                    <a:cubicBezTo>
                      <a:pt x="18208" y="2644"/>
                      <a:pt x="18084" y="2543"/>
                      <a:pt x="18011" y="2235"/>
                    </a:cubicBezTo>
                    <a:cubicBezTo>
                      <a:pt x="17718" y="981"/>
                      <a:pt x="16770" y="401"/>
                      <a:pt x="15642" y="78"/>
                    </a:cubicBezTo>
                    <a:cubicBezTo>
                      <a:pt x="15454" y="24"/>
                      <a:pt x="15265" y="0"/>
                      <a:pt x="15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1277;p11"/>
              <p:cNvSpPr/>
              <p:nvPr/>
            </p:nvSpPr>
            <p:spPr>
              <a:xfrm>
                <a:off x="5767978" y="4140786"/>
                <a:ext cx="450142" cy="457924"/>
              </a:xfrm>
              <a:custGeom>
                <a:avLst/>
                <a:gdLst/>
                <a:ahLst/>
                <a:cxnLst/>
                <a:rect l="l" t="t" r="r" b="b"/>
                <a:pathLst>
                  <a:path w="9256" h="9416" extrusionOk="0">
                    <a:moveTo>
                      <a:pt x="6249" y="1"/>
                    </a:moveTo>
                    <a:cubicBezTo>
                      <a:pt x="6026" y="1"/>
                      <a:pt x="5825" y="114"/>
                      <a:pt x="5696" y="385"/>
                    </a:cubicBezTo>
                    <a:cubicBezTo>
                      <a:pt x="5252" y="178"/>
                      <a:pt x="4853" y="75"/>
                      <a:pt x="4509" y="75"/>
                    </a:cubicBezTo>
                    <a:cubicBezTo>
                      <a:pt x="3823" y="75"/>
                      <a:pt x="3356" y="484"/>
                      <a:pt x="3189" y="1286"/>
                    </a:cubicBezTo>
                    <a:cubicBezTo>
                      <a:pt x="2877" y="1193"/>
                      <a:pt x="2585" y="1146"/>
                      <a:pt x="2314" y="1146"/>
                    </a:cubicBezTo>
                    <a:cubicBezTo>
                      <a:pt x="1453" y="1146"/>
                      <a:pt x="804" y="1621"/>
                      <a:pt x="413" y="2593"/>
                    </a:cubicBezTo>
                    <a:cubicBezTo>
                      <a:pt x="173" y="3185"/>
                      <a:pt x="316" y="3711"/>
                      <a:pt x="831" y="4098"/>
                    </a:cubicBezTo>
                    <a:cubicBezTo>
                      <a:pt x="824" y="4146"/>
                      <a:pt x="831" y="4187"/>
                      <a:pt x="816" y="4202"/>
                    </a:cubicBezTo>
                    <a:cubicBezTo>
                      <a:pt x="93" y="4902"/>
                      <a:pt x="1" y="5387"/>
                      <a:pt x="422" y="6316"/>
                    </a:cubicBezTo>
                    <a:cubicBezTo>
                      <a:pt x="1013" y="7608"/>
                      <a:pt x="2054" y="8407"/>
                      <a:pt x="3343" y="8890"/>
                    </a:cubicBezTo>
                    <a:cubicBezTo>
                      <a:pt x="3966" y="9124"/>
                      <a:pt x="4631" y="9256"/>
                      <a:pt x="5285" y="9403"/>
                    </a:cubicBezTo>
                    <a:cubicBezTo>
                      <a:pt x="5326" y="9412"/>
                      <a:pt x="5368" y="9416"/>
                      <a:pt x="5412" y="9416"/>
                    </a:cubicBezTo>
                    <a:cubicBezTo>
                      <a:pt x="5564" y="9416"/>
                      <a:pt x="5738" y="9371"/>
                      <a:pt x="5956" y="9351"/>
                    </a:cubicBezTo>
                    <a:cubicBezTo>
                      <a:pt x="5792" y="9089"/>
                      <a:pt x="5681" y="8907"/>
                      <a:pt x="5577" y="8739"/>
                    </a:cubicBezTo>
                    <a:lnTo>
                      <a:pt x="3938" y="8962"/>
                    </a:lnTo>
                    <a:lnTo>
                      <a:pt x="3908" y="8791"/>
                    </a:lnTo>
                    <a:lnTo>
                      <a:pt x="5348" y="8496"/>
                    </a:lnTo>
                    <a:lnTo>
                      <a:pt x="5109" y="8000"/>
                    </a:lnTo>
                    <a:lnTo>
                      <a:pt x="2570" y="7561"/>
                    </a:lnTo>
                    <a:lnTo>
                      <a:pt x="2593" y="7400"/>
                    </a:lnTo>
                    <a:cubicBezTo>
                      <a:pt x="2983" y="7446"/>
                      <a:pt x="3373" y="7489"/>
                      <a:pt x="3763" y="7543"/>
                    </a:cubicBezTo>
                    <a:cubicBezTo>
                      <a:pt x="4165" y="7599"/>
                      <a:pt x="4564" y="7667"/>
                      <a:pt x="4971" y="7732"/>
                    </a:cubicBezTo>
                    <a:cubicBezTo>
                      <a:pt x="5094" y="7335"/>
                      <a:pt x="5079" y="7134"/>
                      <a:pt x="4625" y="7052"/>
                    </a:cubicBezTo>
                    <a:cubicBezTo>
                      <a:pt x="3763" y="6900"/>
                      <a:pt x="2916" y="6664"/>
                      <a:pt x="2063" y="6459"/>
                    </a:cubicBezTo>
                    <a:cubicBezTo>
                      <a:pt x="1946" y="6432"/>
                      <a:pt x="1835" y="6381"/>
                      <a:pt x="1721" y="6341"/>
                    </a:cubicBezTo>
                    <a:cubicBezTo>
                      <a:pt x="1734" y="6287"/>
                      <a:pt x="1747" y="6233"/>
                      <a:pt x="1760" y="6181"/>
                    </a:cubicBezTo>
                    <a:lnTo>
                      <a:pt x="4986" y="6891"/>
                    </a:lnTo>
                    <a:cubicBezTo>
                      <a:pt x="5267" y="6497"/>
                      <a:pt x="5096" y="6326"/>
                      <a:pt x="4707" y="6155"/>
                    </a:cubicBezTo>
                    <a:cubicBezTo>
                      <a:pt x="3708" y="5716"/>
                      <a:pt x="2730" y="5233"/>
                      <a:pt x="1743" y="4767"/>
                    </a:cubicBezTo>
                    <a:cubicBezTo>
                      <a:pt x="1760" y="4724"/>
                      <a:pt x="1779" y="4681"/>
                      <a:pt x="1796" y="4637"/>
                    </a:cubicBezTo>
                    <a:lnTo>
                      <a:pt x="5203" y="6155"/>
                    </a:lnTo>
                    <a:cubicBezTo>
                      <a:pt x="5296" y="5935"/>
                      <a:pt x="5369" y="5765"/>
                      <a:pt x="5458" y="5551"/>
                    </a:cubicBezTo>
                    <a:cubicBezTo>
                      <a:pt x="4315" y="4997"/>
                      <a:pt x="3256" y="4332"/>
                      <a:pt x="2046" y="3932"/>
                    </a:cubicBezTo>
                    <a:lnTo>
                      <a:pt x="2169" y="3708"/>
                    </a:lnTo>
                    <a:lnTo>
                      <a:pt x="5605" y="5341"/>
                    </a:lnTo>
                    <a:lnTo>
                      <a:pt x="6112" y="4754"/>
                    </a:lnTo>
                    <a:cubicBezTo>
                      <a:pt x="5688" y="4406"/>
                      <a:pt x="5224" y="4016"/>
                      <a:pt x="4750" y="3639"/>
                    </a:cubicBezTo>
                    <a:cubicBezTo>
                      <a:pt x="4371" y="3340"/>
                      <a:pt x="3971" y="3063"/>
                      <a:pt x="3596" y="2760"/>
                    </a:cubicBezTo>
                    <a:cubicBezTo>
                      <a:pt x="3512" y="2693"/>
                      <a:pt x="3485" y="2556"/>
                      <a:pt x="3431" y="2450"/>
                    </a:cubicBezTo>
                    <a:lnTo>
                      <a:pt x="3431" y="2450"/>
                    </a:lnTo>
                    <a:cubicBezTo>
                      <a:pt x="3535" y="2481"/>
                      <a:pt x="3661" y="2487"/>
                      <a:pt x="3741" y="2548"/>
                    </a:cubicBezTo>
                    <a:cubicBezTo>
                      <a:pt x="4570" y="3200"/>
                      <a:pt x="5382" y="3877"/>
                      <a:pt x="6227" y="4508"/>
                    </a:cubicBezTo>
                    <a:cubicBezTo>
                      <a:pt x="6269" y="4540"/>
                      <a:pt x="6326" y="4551"/>
                      <a:pt x="6393" y="4551"/>
                    </a:cubicBezTo>
                    <a:cubicBezTo>
                      <a:pt x="6526" y="4551"/>
                      <a:pt x="6697" y="4508"/>
                      <a:pt x="6853" y="4503"/>
                    </a:cubicBezTo>
                    <a:lnTo>
                      <a:pt x="3875" y="893"/>
                    </a:lnTo>
                    <a:lnTo>
                      <a:pt x="3934" y="814"/>
                    </a:lnTo>
                    <a:cubicBezTo>
                      <a:pt x="4053" y="913"/>
                      <a:pt x="4191" y="995"/>
                      <a:pt x="4287" y="1110"/>
                    </a:cubicBezTo>
                    <a:cubicBezTo>
                      <a:pt x="4815" y="1740"/>
                      <a:pt x="5328" y="2381"/>
                      <a:pt x="5859" y="3007"/>
                    </a:cubicBezTo>
                    <a:cubicBezTo>
                      <a:pt x="6125" y="3319"/>
                      <a:pt x="6435" y="3594"/>
                      <a:pt x="6699" y="3908"/>
                    </a:cubicBezTo>
                    <a:cubicBezTo>
                      <a:pt x="6871" y="4113"/>
                      <a:pt x="7046" y="4221"/>
                      <a:pt x="7233" y="4221"/>
                    </a:cubicBezTo>
                    <a:cubicBezTo>
                      <a:pt x="7383" y="4221"/>
                      <a:pt x="7540" y="4153"/>
                      <a:pt x="7710" y="4012"/>
                    </a:cubicBezTo>
                    <a:cubicBezTo>
                      <a:pt x="7232" y="3185"/>
                      <a:pt x="6755" y="2357"/>
                      <a:pt x="6277" y="1526"/>
                    </a:cubicBezTo>
                    <a:cubicBezTo>
                      <a:pt x="6296" y="1491"/>
                      <a:pt x="6316" y="1457"/>
                      <a:pt x="6337" y="1424"/>
                    </a:cubicBezTo>
                    <a:cubicBezTo>
                      <a:pt x="6426" y="1493"/>
                      <a:pt x="6547" y="1541"/>
                      <a:pt x="6601" y="1630"/>
                    </a:cubicBezTo>
                    <a:cubicBezTo>
                      <a:pt x="6993" y="2281"/>
                      <a:pt x="7366" y="2944"/>
                      <a:pt x="7755" y="3598"/>
                    </a:cubicBezTo>
                    <a:cubicBezTo>
                      <a:pt x="7879" y="3809"/>
                      <a:pt x="8033" y="3942"/>
                      <a:pt x="8262" y="3942"/>
                    </a:cubicBezTo>
                    <a:cubicBezTo>
                      <a:pt x="8329" y="3942"/>
                      <a:pt x="8403" y="3931"/>
                      <a:pt x="8485" y="3906"/>
                    </a:cubicBezTo>
                    <a:cubicBezTo>
                      <a:pt x="8528" y="3894"/>
                      <a:pt x="8574" y="3888"/>
                      <a:pt x="8623" y="3888"/>
                    </a:cubicBezTo>
                    <a:cubicBezTo>
                      <a:pt x="8786" y="3888"/>
                      <a:pt x="8986" y="3946"/>
                      <a:pt x="9256" y="3973"/>
                    </a:cubicBezTo>
                    <a:cubicBezTo>
                      <a:pt x="8611" y="2821"/>
                      <a:pt x="8037" y="1742"/>
                      <a:pt x="7402" y="699"/>
                    </a:cubicBezTo>
                    <a:cubicBezTo>
                      <a:pt x="7238" y="432"/>
                      <a:pt x="6909" y="227"/>
                      <a:pt x="6614" y="90"/>
                    </a:cubicBezTo>
                    <a:cubicBezTo>
                      <a:pt x="6491" y="33"/>
                      <a:pt x="6367" y="1"/>
                      <a:pt x="62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11"/>
              <p:cNvSpPr/>
              <p:nvPr/>
            </p:nvSpPr>
            <p:spPr>
              <a:xfrm>
                <a:off x="6055883" y="4305358"/>
                <a:ext cx="537924" cy="315576"/>
              </a:xfrm>
              <a:custGeom>
                <a:avLst/>
                <a:gdLst/>
                <a:ahLst/>
                <a:cxnLst/>
                <a:rect l="l" t="t" r="r" b="b"/>
                <a:pathLst>
                  <a:path w="11061" h="6489" extrusionOk="0">
                    <a:moveTo>
                      <a:pt x="6106" y="0"/>
                    </a:moveTo>
                    <a:cubicBezTo>
                      <a:pt x="5620" y="0"/>
                      <a:pt x="5135" y="131"/>
                      <a:pt x="4750" y="415"/>
                    </a:cubicBezTo>
                    <a:cubicBezTo>
                      <a:pt x="4258" y="777"/>
                      <a:pt x="3973" y="1230"/>
                      <a:pt x="3893" y="1836"/>
                    </a:cubicBezTo>
                    <a:cubicBezTo>
                      <a:pt x="3615" y="1762"/>
                      <a:pt x="3382" y="1682"/>
                      <a:pt x="3141" y="1641"/>
                    </a:cubicBezTo>
                    <a:cubicBezTo>
                      <a:pt x="3026" y="1621"/>
                      <a:pt x="2916" y="1612"/>
                      <a:pt x="2810" y="1612"/>
                    </a:cubicBezTo>
                    <a:cubicBezTo>
                      <a:pt x="1978" y="1612"/>
                      <a:pt x="1439" y="2190"/>
                      <a:pt x="928" y="2797"/>
                    </a:cubicBezTo>
                    <a:cubicBezTo>
                      <a:pt x="712" y="3053"/>
                      <a:pt x="539" y="3349"/>
                      <a:pt x="365" y="3637"/>
                    </a:cubicBezTo>
                    <a:cubicBezTo>
                      <a:pt x="38" y="4181"/>
                      <a:pt x="1" y="4763"/>
                      <a:pt x="218" y="5474"/>
                    </a:cubicBezTo>
                    <a:cubicBezTo>
                      <a:pt x="963" y="5196"/>
                      <a:pt x="1678" y="4954"/>
                      <a:pt x="2375" y="4664"/>
                    </a:cubicBezTo>
                    <a:cubicBezTo>
                      <a:pt x="3054" y="4383"/>
                      <a:pt x="3753" y="4295"/>
                      <a:pt x="4459" y="4295"/>
                    </a:cubicBezTo>
                    <a:cubicBezTo>
                      <a:pt x="4746" y="4295"/>
                      <a:pt x="5034" y="4310"/>
                      <a:pt x="5322" y="4332"/>
                    </a:cubicBezTo>
                    <a:cubicBezTo>
                      <a:pt x="6328" y="4406"/>
                      <a:pt x="7322" y="4558"/>
                      <a:pt x="8273" y="4935"/>
                    </a:cubicBezTo>
                    <a:cubicBezTo>
                      <a:pt x="9135" y="5276"/>
                      <a:pt x="9977" y="5634"/>
                      <a:pt x="10544" y="6489"/>
                    </a:cubicBezTo>
                    <a:cubicBezTo>
                      <a:pt x="11060" y="5803"/>
                      <a:pt x="11055" y="5088"/>
                      <a:pt x="10858" y="4371"/>
                    </a:cubicBezTo>
                    <a:cubicBezTo>
                      <a:pt x="10674" y="3707"/>
                      <a:pt x="10323" y="3116"/>
                      <a:pt x="9670" y="2808"/>
                    </a:cubicBezTo>
                    <a:cubicBezTo>
                      <a:pt x="9393" y="2678"/>
                      <a:pt x="9061" y="2611"/>
                      <a:pt x="8754" y="2611"/>
                    </a:cubicBezTo>
                    <a:cubicBezTo>
                      <a:pt x="8496" y="2611"/>
                      <a:pt x="8418" y="2553"/>
                      <a:pt x="8401" y="2310"/>
                    </a:cubicBezTo>
                    <a:cubicBezTo>
                      <a:pt x="8383" y="2016"/>
                      <a:pt x="8342" y="1726"/>
                      <a:pt x="8282" y="1442"/>
                    </a:cubicBezTo>
                    <a:cubicBezTo>
                      <a:pt x="8089" y="540"/>
                      <a:pt x="7094" y="0"/>
                      <a:pt x="610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11"/>
              <p:cNvSpPr/>
              <p:nvPr/>
            </p:nvSpPr>
            <p:spPr>
              <a:xfrm>
                <a:off x="6010168" y="4252154"/>
                <a:ext cx="634508" cy="365279"/>
              </a:xfrm>
              <a:custGeom>
                <a:avLst/>
                <a:gdLst/>
                <a:ahLst/>
                <a:cxnLst/>
                <a:rect l="l" t="t" r="r" b="b"/>
                <a:pathLst>
                  <a:path w="13047" h="7511" extrusionOk="0">
                    <a:moveTo>
                      <a:pt x="7359" y="0"/>
                    </a:moveTo>
                    <a:cubicBezTo>
                      <a:pt x="7331" y="0"/>
                      <a:pt x="7303" y="1"/>
                      <a:pt x="7275" y="2"/>
                    </a:cubicBezTo>
                    <a:cubicBezTo>
                      <a:pt x="6015" y="41"/>
                      <a:pt x="5159" y="680"/>
                      <a:pt x="4640" y="1804"/>
                    </a:cubicBezTo>
                    <a:cubicBezTo>
                      <a:pt x="4592" y="1912"/>
                      <a:pt x="4549" y="2021"/>
                      <a:pt x="4501" y="2127"/>
                    </a:cubicBezTo>
                    <a:cubicBezTo>
                      <a:pt x="4490" y="2152"/>
                      <a:pt x="4464" y="2170"/>
                      <a:pt x="4402" y="2241"/>
                    </a:cubicBezTo>
                    <a:cubicBezTo>
                      <a:pt x="4137" y="1998"/>
                      <a:pt x="3862" y="1913"/>
                      <a:pt x="3583" y="1913"/>
                    </a:cubicBezTo>
                    <a:cubicBezTo>
                      <a:pt x="3210" y="1913"/>
                      <a:pt x="2829" y="2064"/>
                      <a:pt x="2451" y="2189"/>
                    </a:cubicBezTo>
                    <a:cubicBezTo>
                      <a:pt x="1771" y="2412"/>
                      <a:pt x="1156" y="2768"/>
                      <a:pt x="775" y="3395"/>
                    </a:cubicBezTo>
                    <a:cubicBezTo>
                      <a:pt x="331" y="4129"/>
                      <a:pt x="0" y="5504"/>
                      <a:pt x="714" y="6122"/>
                    </a:cubicBezTo>
                    <a:cubicBezTo>
                      <a:pt x="718" y="5885"/>
                      <a:pt x="680" y="5663"/>
                      <a:pt x="729" y="5463"/>
                    </a:cubicBezTo>
                    <a:cubicBezTo>
                      <a:pt x="1054" y="4132"/>
                      <a:pt x="1857" y="3140"/>
                      <a:pt x="3061" y="2545"/>
                    </a:cubicBezTo>
                    <a:cubicBezTo>
                      <a:pt x="3340" y="2408"/>
                      <a:pt x="3683" y="2402"/>
                      <a:pt x="4040" y="2402"/>
                    </a:cubicBezTo>
                    <a:cubicBezTo>
                      <a:pt x="4076" y="2402"/>
                      <a:pt x="4113" y="2402"/>
                      <a:pt x="4149" y="2402"/>
                    </a:cubicBezTo>
                    <a:cubicBezTo>
                      <a:pt x="4309" y="2402"/>
                      <a:pt x="4470" y="2401"/>
                      <a:pt x="4629" y="2388"/>
                    </a:cubicBezTo>
                    <a:cubicBezTo>
                      <a:pt x="4994" y="1489"/>
                      <a:pt x="5917" y="792"/>
                      <a:pt x="6864" y="792"/>
                    </a:cubicBezTo>
                    <a:cubicBezTo>
                      <a:pt x="6960" y="792"/>
                      <a:pt x="7055" y="799"/>
                      <a:pt x="7150" y="814"/>
                    </a:cubicBezTo>
                    <a:cubicBezTo>
                      <a:pt x="8869" y="1076"/>
                      <a:pt x="9427" y="1644"/>
                      <a:pt x="9655" y="3348"/>
                    </a:cubicBezTo>
                    <a:cubicBezTo>
                      <a:pt x="11525" y="3525"/>
                      <a:pt x="12435" y="5145"/>
                      <a:pt x="11937" y="7510"/>
                    </a:cubicBezTo>
                    <a:cubicBezTo>
                      <a:pt x="13046" y="6024"/>
                      <a:pt x="12885" y="4424"/>
                      <a:pt x="11402" y="3458"/>
                    </a:cubicBezTo>
                    <a:cubicBezTo>
                      <a:pt x="11136" y="3285"/>
                      <a:pt x="10739" y="3283"/>
                      <a:pt x="10398" y="3263"/>
                    </a:cubicBezTo>
                    <a:cubicBezTo>
                      <a:pt x="10174" y="3248"/>
                      <a:pt x="10073" y="3220"/>
                      <a:pt x="10096" y="2971"/>
                    </a:cubicBezTo>
                    <a:cubicBezTo>
                      <a:pt x="10240" y="1391"/>
                      <a:pt x="8949" y="0"/>
                      <a:pt x="73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11"/>
              <p:cNvSpPr/>
              <p:nvPr/>
            </p:nvSpPr>
            <p:spPr>
              <a:xfrm>
                <a:off x="6086083" y="4561700"/>
                <a:ext cx="463516" cy="67648"/>
              </a:xfrm>
              <a:custGeom>
                <a:avLst/>
                <a:gdLst/>
                <a:ahLst/>
                <a:cxnLst/>
                <a:rect l="l" t="t" r="r" b="b"/>
                <a:pathLst>
                  <a:path w="9531" h="1391" extrusionOk="0">
                    <a:moveTo>
                      <a:pt x="3033" y="0"/>
                    </a:moveTo>
                    <a:cubicBezTo>
                      <a:pt x="1764" y="0"/>
                      <a:pt x="645" y="157"/>
                      <a:pt x="0" y="502"/>
                    </a:cubicBezTo>
                    <a:cubicBezTo>
                      <a:pt x="407" y="467"/>
                      <a:pt x="820" y="467"/>
                      <a:pt x="1217" y="389"/>
                    </a:cubicBezTo>
                    <a:cubicBezTo>
                      <a:pt x="1420" y="350"/>
                      <a:pt x="1618" y="332"/>
                      <a:pt x="1813" y="332"/>
                    </a:cubicBezTo>
                    <a:cubicBezTo>
                      <a:pt x="2467" y="332"/>
                      <a:pt x="3081" y="533"/>
                      <a:pt x="3687" y="805"/>
                    </a:cubicBezTo>
                    <a:cubicBezTo>
                      <a:pt x="3954" y="926"/>
                      <a:pt x="4207" y="1093"/>
                      <a:pt x="4484" y="1171"/>
                    </a:cubicBezTo>
                    <a:cubicBezTo>
                      <a:pt x="4671" y="1223"/>
                      <a:pt x="4886" y="1280"/>
                      <a:pt x="5082" y="1280"/>
                    </a:cubicBezTo>
                    <a:cubicBezTo>
                      <a:pt x="5166" y="1280"/>
                      <a:pt x="5247" y="1270"/>
                      <a:pt x="5320" y="1244"/>
                    </a:cubicBezTo>
                    <a:cubicBezTo>
                      <a:pt x="5927" y="1032"/>
                      <a:pt x="6527" y="932"/>
                      <a:pt x="7125" y="932"/>
                    </a:cubicBezTo>
                    <a:cubicBezTo>
                      <a:pt x="7843" y="932"/>
                      <a:pt x="8556" y="1076"/>
                      <a:pt x="9269" y="1344"/>
                    </a:cubicBezTo>
                    <a:cubicBezTo>
                      <a:pt x="9332" y="1367"/>
                      <a:pt x="9402" y="1368"/>
                      <a:pt x="9531" y="1391"/>
                    </a:cubicBezTo>
                    <a:cubicBezTo>
                      <a:pt x="8214" y="532"/>
                      <a:pt x="5370" y="0"/>
                      <a:pt x="30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11"/>
              <p:cNvSpPr/>
              <p:nvPr/>
            </p:nvSpPr>
            <p:spPr>
              <a:xfrm>
                <a:off x="6176686" y="4527803"/>
                <a:ext cx="364160" cy="81216"/>
              </a:xfrm>
              <a:custGeom>
                <a:avLst/>
                <a:gdLst/>
                <a:ahLst/>
                <a:cxnLst/>
                <a:rect l="l" t="t" r="r" b="b"/>
                <a:pathLst>
                  <a:path w="7488" h="1670" extrusionOk="0">
                    <a:moveTo>
                      <a:pt x="2129" y="1"/>
                    </a:moveTo>
                    <a:cubicBezTo>
                      <a:pt x="1280" y="1"/>
                      <a:pt x="516" y="125"/>
                      <a:pt x="1" y="408"/>
                    </a:cubicBezTo>
                    <a:cubicBezTo>
                      <a:pt x="284" y="398"/>
                      <a:pt x="566" y="392"/>
                      <a:pt x="846" y="392"/>
                    </a:cubicBezTo>
                    <a:cubicBezTo>
                      <a:pt x="3149" y="392"/>
                      <a:pt x="5342" y="752"/>
                      <a:pt x="7487" y="1670"/>
                    </a:cubicBezTo>
                    <a:cubicBezTo>
                      <a:pt x="6698" y="716"/>
                      <a:pt x="4166" y="1"/>
                      <a:pt x="21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82" name="Google Shape;1282;p11"/>
            <p:cNvSpPr/>
            <p:nvPr/>
          </p:nvSpPr>
          <p:spPr>
            <a:xfrm>
              <a:off x="6605868" y="4576727"/>
              <a:ext cx="221716" cy="47465"/>
            </a:xfrm>
            <a:custGeom>
              <a:avLst/>
              <a:gdLst/>
              <a:ahLst/>
              <a:cxnLst/>
              <a:rect l="l" t="t" r="r" b="b"/>
              <a:pathLst>
                <a:path w="4559" h="976" extrusionOk="0">
                  <a:moveTo>
                    <a:pt x="4558" y="0"/>
                  </a:moveTo>
                  <a:cubicBezTo>
                    <a:pt x="3003" y="149"/>
                    <a:pt x="1444" y="285"/>
                    <a:pt x="0" y="944"/>
                  </a:cubicBezTo>
                  <a:cubicBezTo>
                    <a:pt x="236" y="965"/>
                    <a:pt x="470" y="975"/>
                    <a:pt x="701" y="975"/>
                  </a:cubicBezTo>
                  <a:cubicBezTo>
                    <a:pt x="2061" y="975"/>
                    <a:pt x="3340" y="623"/>
                    <a:pt x="45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3" name="Google Shape;1283;p11"/>
          <p:cNvGrpSpPr/>
          <p:nvPr/>
        </p:nvGrpSpPr>
        <p:grpSpPr>
          <a:xfrm flipH="1">
            <a:off x="8601124" y="3172090"/>
            <a:ext cx="1273679" cy="795998"/>
            <a:chOff x="5660792" y="3822389"/>
            <a:chExt cx="1353394" cy="845816"/>
          </a:xfrm>
        </p:grpSpPr>
        <p:sp>
          <p:nvSpPr>
            <p:cNvPr id="1284" name="Google Shape;1284;p11"/>
            <p:cNvSpPr/>
            <p:nvPr/>
          </p:nvSpPr>
          <p:spPr>
            <a:xfrm>
              <a:off x="5660792" y="3822389"/>
              <a:ext cx="1353394" cy="845816"/>
            </a:xfrm>
            <a:custGeom>
              <a:avLst/>
              <a:gdLst/>
              <a:ahLst/>
              <a:cxnLst/>
              <a:rect l="l" t="t" r="r" b="b"/>
              <a:pathLst>
                <a:path w="27829" h="17392" extrusionOk="0">
                  <a:moveTo>
                    <a:pt x="16246" y="1825"/>
                  </a:moveTo>
                  <a:cubicBezTo>
                    <a:pt x="16289" y="1825"/>
                    <a:pt x="16334" y="1826"/>
                    <a:pt x="16378" y="1828"/>
                  </a:cubicBezTo>
                  <a:cubicBezTo>
                    <a:pt x="17445" y="1880"/>
                    <a:pt x="17993" y="2662"/>
                    <a:pt x="18056" y="3716"/>
                  </a:cubicBezTo>
                  <a:cubicBezTo>
                    <a:pt x="19604" y="3755"/>
                    <a:pt x="20299" y="4474"/>
                    <a:pt x="20175" y="5858"/>
                  </a:cubicBezTo>
                  <a:cubicBezTo>
                    <a:pt x="20186" y="5869"/>
                    <a:pt x="20193" y="5886"/>
                    <a:pt x="20204" y="5890"/>
                  </a:cubicBezTo>
                  <a:cubicBezTo>
                    <a:pt x="20303" y="5910"/>
                    <a:pt x="20401" y="5933"/>
                    <a:pt x="20500" y="5947"/>
                  </a:cubicBezTo>
                  <a:cubicBezTo>
                    <a:pt x="21001" y="6016"/>
                    <a:pt x="21349" y="6393"/>
                    <a:pt x="21360" y="6891"/>
                  </a:cubicBezTo>
                  <a:cubicBezTo>
                    <a:pt x="21364" y="7098"/>
                    <a:pt x="21353" y="7302"/>
                    <a:pt x="21347" y="7508"/>
                  </a:cubicBezTo>
                  <a:cubicBezTo>
                    <a:pt x="21339" y="7845"/>
                    <a:pt x="21352" y="7974"/>
                    <a:pt x="21492" y="7974"/>
                  </a:cubicBezTo>
                  <a:cubicBezTo>
                    <a:pt x="21569" y="7974"/>
                    <a:pt x="21684" y="7935"/>
                    <a:pt x="21854" y="7871"/>
                  </a:cubicBezTo>
                  <a:cubicBezTo>
                    <a:pt x="22137" y="7765"/>
                    <a:pt x="22431" y="7687"/>
                    <a:pt x="22714" y="7687"/>
                  </a:cubicBezTo>
                  <a:cubicBezTo>
                    <a:pt x="23002" y="7687"/>
                    <a:pt x="23278" y="7767"/>
                    <a:pt x="23519" y="7980"/>
                  </a:cubicBezTo>
                  <a:cubicBezTo>
                    <a:pt x="23753" y="8186"/>
                    <a:pt x="23945" y="8251"/>
                    <a:pt x="24201" y="8251"/>
                  </a:cubicBezTo>
                  <a:cubicBezTo>
                    <a:pt x="24222" y="8251"/>
                    <a:pt x="24244" y="8251"/>
                    <a:pt x="24266" y="8250"/>
                  </a:cubicBezTo>
                  <a:cubicBezTo>
                    <a:pt x="24300" y="8248"/>
                    <a:pt x="24334" y="8248"/>
                    <a:pt x="24368" y="8248"/>
                  </a:cubicBezTo>
                  <a:cubicBezTo>
                    <a:pt x="24496" y="8248"/>
                    <a:pt x="24626" y="8257"/>
                    <a:pt x="24747" y="8287"/>
                  </a:cubicBezTo>
                  <a:cubicBezTo>
                    <a:pt x="25214" y="8400"/>
                    <a:pt x="25706" y="8560"/>
                    <a:pt x="25797" y="9093"/>
                  </a:cubicBezTo>
                  <a:cubicBezTo>
                    <a:pt x="25881" y="9586"/>
                    <a:pt x="25916" y="10032"/>
                    <a:pt x="26225" y="10494"/>
                  </a:cubicBezTo>
                  <a:cubicBezTo>
                    <a:pt x="26619" y="11085"/>
                    <a:pt x="26132" y="12092"/>
                    <a:pt x="25452" y="12464"/>
                  </a:cubicBezTo>
                  <a:cubicBezTo>
                    <a:pt x="25333" y="12529"/>
                    <a:pt x="25180" y="12730"/>
                    <a:pt x="25205" y="12834"/>
                  </a:cubicBezTo>
                  <a:cubicBezTo>
                    <a:pt x="25398" y="13724"/>
                    <a:pt x="25030" y="14428"/>
                    <a:pt x="24515" y="15093"/>
                  </a:cubicBezTo>
                  <a:cubicBezTo>
                    <a:pt x="24469" y="15154"/>
                    <a:pt x="24389" y="15218"/>
                    <a:pt x="24315" y="15229"/>
                  </a:cubicBezTo>
                  <a:cubicBezTo>
                    <a:pt x="23428" y="15366"/>
                    <a:pt x="22538" y="15491"/>
                    <a:pt x="21650" y="15626"/>
                  </a:cubicBezTo>
                  <a:cubicBezTo>
                    <a:pt x="21037" y="15719"/>
                    <a:pt x="20425" y="15822"/>
                    <a:pt x="19818" y="15918"/>
                  </a:cubicBezTo>
                  <a:cubicBezTo>
                    <a:pt x="19801" y="15573"/>
                    <a:pt x="19991" y="15437"/>
                    <a:pt x="20299" y="15344"/>
                  </a:cubicBezTo>
                  <a:cubicBezTo>
                    <a:pt x="21334" y="15030"/>
                    <a:pt x="22360" y="14686"/>
                    <a:pt x="23387" y="14348"/>
                  </a:cubicBezTo>
                  <a:cubicBezTo>
                    <a:pt x="23519" y="14305"/>
                    <a:pt x="23642" y="14238"/>
                    <a:pt x="23768" y="14183"/>
                  </a:cubicBezTo>
                  <a:cubicBezTo>
                    <a:pt x="23755" y="14149"/>
                    <a:pt x="23740" y="14118"/>
                    <a:pt x="23725" y="14084"/>
                  </a:cubicBezTo>
                  <a:lnTo>
                    <a:pt x="20033" y="15184"/>
                  </a:lnTo>
                  <a:cubicBezTo>
                    <a:pt x="20048" y="14651"/>
                    <a:pt x="20098" y="14248"/>
                    <a:pt x="20691" y="14004"/>
                  </a:cubicBezTo>
                  <a:cubicBezTo>
                    <a:pt x="22142" y="13410"/>
                    <a:pt x="23556" y="12724"/>
                    <a:pt x="24985" y="12074"/>
                  </a:cubicBezTo>
                  <a:cubicBezTo>
                    <a:pt x="24909" y="12029"/>
                    <a:pt x="24828" y="12006"/>
                    <a:pt x="24752" y="12006"/>
                  </a:cubicBezTo>
                  <a:cubicBezTo>
                    <a:pt x="24703" y="12006"/>
                    <a:pt x="24656" y="12016"/>
                    <a:pt x="24614" y="12035"/>
                  </a:cubicBezTo>
                  <a:cubicBezTo>
                    <a:pt x="23213" y="12665"/>
                    <a:pt x="21815" y="13304"/>
                    <a:pt x="20414" y="13934"/>
                  </a:cubicBezTo>
                  <a:cubicBezTo>
                    <a:pt x="20331" y="13973"/>
                    <a:pt x="20225" y="13967"/>
                    <a:pt x="20141" y="13980"/>
                  </a:cubicBezTo>
                  <a:cubicBezTo>
                    <a:pt x="19922" y="13577"/>
                    <a:pt x="19868" y="13246"/>
                    <a:pt x="20381" y="13079"/>
                  </a:cubicBezTo>
                  <a:cubicBezTo>
                    <a:pt x="20448" y="13057"/>
                    <a:pt x="20500" y="12992"/>
                    <a:pt x="20559" y="12951"/>
                  </a:cubicBezTo>
                  <a:cubicBezTo>
                    <a:pt x="21553" y="12274"/>
                    <a:pt x="22549" y="11602"/>
                    <a:pt x="23540" y="10920"/>
                  </a:cubicBezTo>
                  <a:cubicBezTo>
                    <a:pt x="23631" y="10857"/>
                    <a:pt x="23685" y="10736"/>
                    <a:pt x="23755" y="10643"/>
                  </a:cubicBezTo>
                  <a:lnTo>
                    <a:pt x="23651" y="10543"/>
                  </a:lnTo>
                  <a:cubicBezTo>
                    <a:pt x="23527" y="10626"/>
                    <a:pt x="23398" y="10708"/>
                    <a:pt x="23274" y="10793"/>
                  </a:cubicBezTo>
                  <a:cubicBezTo>
                    <a:pt x="22287" y="11477"/>
                    <a:pt x="21310" y="12178"/>
                    <a:pt x="20312" y="12843"/>
                  </a:cubicBezTo>
                  <a:lnTo>
                    <a:pt x="20310" y="12843"/>
                  </a:lnTo>
                  <a:cubicBezTo>
                    <a:pt x="20101" y="12983"/>
                    <a:pt x="19977" y="13059"/>
                    <a:pt x="19872" y="13059"/>
                  </a:cubicBezTo>
                  <a:cubicBezTo>
                    <a:pt x="19728" y="13059"/>
                    <a:pt x="19624" y="12914"/>
                    <a:pt x="19389" y="12590"/>
                  </a:cubicBezTo>
                  <a:cubicBezTo>
                    <a:pt x="20516" y="11726"/>
                    <a:pt x="21622" y="10884"/>
                    <a:pt x="22718" y="10032"/>
                  </a:cubicBezTo>
                  <a:cubicBezTo>
                    <a:pt x="22809" y="9963"/>
                    <a:pt x="22845" y="9823"/>
                    <a:pt x="22904" y="9718"/>
                  </a:cubicBezTo>
                  <a:lnTo>
                    <a:pt x="22785" y="9645"/>
                  </a:lnTo>
                  <a:lnTo>
                    <a:pt x="19255" y="12460"/>
                  </a:lnTo>
                  <a:lnTo>
                    <a:pt x="18636" y="11971"/>
                  </a:lnTo>
                  <a:cubicBezTo>
                    <a:pt x="19138" y="11511"/>
                    <a:pt x="19589" y="11067"/>
                    <a:pt x="20071" y="10662"/>
                  </a:cubicBezTo>
                  <a:cubicBezTo>
                    <a:pt x="20500" y="10297"/>
                    <a:pt x="20972" y="9983"/>
                    <a:pt x="21408" y="9625"/>
                  </a:cubicBezTo>
                  <a:cubicBezTo>
                    <a:pt x="21477" y="9567"/>
                    <a:pt x="21457" y="9398"/>
                    <a:pt x="21498" y="9166"/>
                  </a:cubicBezTo>
                  <a:lnTo>
                    <a:pt x="21498" y="9166"/>
                  </a:lnTo>
                  <a:cubicBezTo>
                    <a:pt x="20598" y="9955"/>
                    <a:pt x="19805" y="10649"/>
                    <a:pt x="19015" y="11347"/>
                  </a:cubicBezTo>
                  <a:cubicBezTo>
                    <a:pt x="18651" y="11671"/>
                    <a:pt x="18490" y="11791"/>
                    <a:pt x="18214" y="11791"/>
                  </a:cubicBezTo>
                  <a:cubicBezTo>
                    <a:pt x="18080" y="11791"/>
                    <a:pt x="17918" y="11763"/>
                    <a:pt x="17692" y="11715"/>
                  </a:cubicBezTo>
                  <a:cubicBezTo>
                    <a:pt x="18710" y="10582"/>
                    <a:pt x="19701" y="9480"/>
                    <a:pt x="20691" y="8378"/>
                  </a:cubicBezTo>
                  <a:lnTo>
                    <a:pt x="20691" y="8378"/>
                  </a:lnTo>
                  <a:cubicBezTo>
                    <a:pt x="19431" y="9140"/>
                    <a:pt x="18703" y="10429"/>
                    <a:pt x="17594" y="11533"/>
                  </a:cubicBezTo>
                  <a:cubicBezTo>
                    <a:pt x="17599" y="11057"/>
                    <a:pt x="17482" y="10650"/>
                    <a:pt x="17629" y="10396"/>
                  </a:cubicBezTo>
                  <a:cubicBezTo>
                    <a:pt x="18285" y="9240"/>
                    <a:pt x="19017" y="8127"/>
                    <a:pt x="19721" y="6999"/>
                  </a:cubicBezTo>
                  <a:cubicBezTo>
                    <a:pt x="19801" y="6873"/>
                    <a:pt x="19885" y="6746"/>
                    <a:pt x="19966" y="6620"/>
                  </a:cubicBezTo>
                  <a:lnTo>
                    <a:pt x="19816" y="6509"/>
                  </a:lnTo>
                  <a:cubicBezTo>
                    <a:pt x="19556" y="6891"/>
                    <a:pt x="19298" y="7274"/>
                    <a:pt x="19039" y="7659"/>
                  </a:cubicBezTo>
                  <a:cubicBezTo>
                    <a:pt x="18746" y="8095"/>
                    <a:pt x="18445" y="8532"/>
                    <a:pt x="18166" y="8974"/>
                  </a:cubicBezTo>
                  <a:cubicBezTo>
                    <a:pt x="17887" y="9415"/>
                    <a:pt x="17629" y="9872"/>
                    <a:pt x="17296" y="10429"/>
                  </a:cubicBezTo>
                  <a:cubicBezTo>
                    <a:pt x="17157" y="10097"/>
                    <a:pt x="16915" y="9797"/>
                    <a:pt x="16988" y="9641"/>
                  </a:cubicBezTo>
                  <a:cubicBezTo>
                    <a:pt x="17508" y="8499"/>
                    <a:pt x="18095" y="7386"/>
                    <a:pt x="18651" y="6258"/>
                  </a:cubicBezTo>
                  <a:cubicBezTo>
                    <a:pt x="18703" y="6154"/>
                    <a:pt x="18683" y="6011"/>
                    <a:pt x="18697" y="5886"/>
                  </a:cubicBezTo>
                  <a:lnTo>
                    <a:pt x="18575" y="5877"/>
                  </a:lnTo>
                  <a:lnTo>
                    <a:pt x="16692" y="9597"/>
                  </a:lnTo>
                  <a:cubicBezTo>
                    <a:pt x="16534" y="9247"/>
                    <a:pt x="16051" y="9223"/>
                    <a:pt x="16237" y="8755"/>
                  </a:cubicBezTo>
                  <a:cubicBezTo>
                    <a:pt x="16696" y="7601"/>
                    <a:pt x="17133" y="6438"/>
                    <a:pt x="17571" y="5277"/>
                  </a:cubicBezTo>
                  <a:cubicBezTo>
                    <a:pt x="17607" y="5184"/>
                    <a:pt x="17577" y="5067"/>
                    <a:pt x="17579" y="4963"/>
                  </a:cubicBezTo>
                  <a:lnTo>
                    <a:pt x="17452" y="4937"/>
                  </a:lnTo>
                  <a:lnTo>
                    <a:pt x="15949" y="8855"/>
                  </a:lnTo>
                  <a:lnTo>
                    <a:pt x="15291" y="8593"/>
                  </a:lnTo>
                  <a:cubicBezTo>
                    <a:pt x="15522" y="7226"/>
                    <a:pt x="15758" y="5875"/>
                    <a:pt x="15970" y="4520"/>
                  </a:cubicBezTo>
                  <a:cubicBezTo>
                    <a:pt x="15988" y="4396"/>
                    <a:pt x="15862" y="4247"/>
                    <a:pt x="15793" y="4093"/>
                  </a:cubicBezTo>
                  <a:cubicBezTo>
                    <a:pt x="15559" y="5650"/>
                    <a:pt x="15336" y="7124"/>
                    <a:pt x="15111" y="8625"/>
                  </a:cubicBezTo>
                  <a:lnTo>
                    <a:pt x="14526" y="8489"/>
                  </a:lnTo>
                  <a:cubicBezTo>
                    <a:pt x="14557" y="7213"/>
                    <a:pt x="14678" y="5968"/>
                    <a:pt x="14619" y="4717"/>
                  </a:cubicBezTo>
                  <a:lnTo>
                    <a:pt x="14619" y="4717"/>
                  </a:lnTo>
                  <a:cubicBezTo>
                    <a:pt x="14526" y="4764"/>
                    <a:pt x="14496" y="4814"/>
                    <a:pt x="14492" y="4864"/>
                  </a:cubicBezTo>
                  <a:cubicBezTo>
                    <a:pt x="14420" y="5947"/>
                    <a:pt x="14331" y="7029"/>
                    <a:pt x="14290" y="8112"/>
                  </a:cubicBezTo>
                  <a:cubicBezTo>
                    <a:pt x="14276" y="8480"/>
                    <a:pt x="14131" y="8585"/>
                    <a:pt x="13862" y="8585"/>
                  </a:cubicBezTo>
                  <a:cubicBezTo>
                    <a:pt x="13806" y="8585"/>
                    <a:pt x="13745" y="8581"/>
                    <a:pt x="13679" y="8573"/>
                  </a:cubicBezTo>
                  <a:cubicBezTo>
                    <a:pt x="13381" y="7233"/>
                    <a:pt x="13090" y="5907"/>
                    <a:pt x="12787" y="4585"/>
                  </a:cubicBezTo>
                  <a:cubicBezTo>
                    <a:pt x="12772" y="4520"/>
                    <a:pt x="12655" y="4480"/>
                    <a:pt x="12584" y="4427"/>
                  </a:cubicBezTo>
                  <a:cubicBezTo>
                    <a:pt x="12560" y="4515"/>
                    <a:pt x="12499" y="4610"/>
                    <a:pt x="12517" y="4686"/>
                  </a:cubicBezTo>
                  <a:cubicBezTo>
                    <a:pt x="12803" y="5832"/>
                    <a:pt x="13108" y="6977"/>
                    <a:pt x="13391" y="8125"/>
                  </a:cubicBezTo>
                  <a:cubicBezTo>
                    <a:pt x="13528" y="8686"/>
                    <a:pt x="13511" y="8692"/>
                    <a:pt x="12881" y="8930"/>
                  </a:cubicBezTo>
                  <a:cubicBezTo>
                    <a:pt x="12673" y="8322"/>
                    <a:pt x="12467" y="7716"/>
                    <a:pt x="12255" y="7107"/>
                  </a:cubicBezTo>
                  <a:cubicBezTo>
                    <a:pt x="12043" y="6499"/>
                    <a:pt x="11824" y="5892"/>
                    <a:pt x="11609" y="5284"/>
                  </a:cubicBezTo>
                  <a:lnTo>
                    <a:pt x="11469" y="5310"/>
                  </a:lnTo>
                  <a:cubicBezTo>
                    <a:pt x="11479" y="5425"/>
                    <a:pt x="11465" y="5548"/>
                    <a:pt x="11503" y="5654"/>
                  </a:cubicBezTo>
                  <a:cubicBezTo>
                    <a:pt x="11843" y="6633"/>
                    <a:pt x="12203" y="7605"/>
                    <a:pt x="12534" y="8586"/>
                  </a:cubicBezTo>
                  <a:cubicBezTo>
                    <a:pt x="12716" y="9127"/>
                    <a:pt x="12651" y="9229"/>
                    <a:pt x="12075" y="9524"/>
                  </a:cubicBezTo>
                  <a:cubicBezTo>
                    <a:pt x="11623" y="8396"/>
                    <a:pt x="11177" y="7269"/>
                    <a:pt x="10717" y="6148"/>
                  </a:cubicBezTo>
                  <a:cubicBezTo>
                    <a:pt x="10676" y="6046"/>
                    <a:pt x="10540" y="5983"/>
                    <a:pt x="10447" y="5903"/>
                  </a:cubicBezTo>
                  <a:lnTo>
                    <a:pt x="10367" y="5996"/>
                  </a:lnTo>
                  <a:cubicBezTo>
                    <a:pt x="10497" y="6250"/>
                    <a:pt x="10648" y="6499"/>
                    <a:pt x="10756" y="6765"/>
                  </a:cubicBezTo>
                  <a:cubicBezTo>
                    <a:pt x="11105" y="7616"/>
                    <a:pt x="11408" y="8489"/>
                    <a:pt x="11794" y="9326"/>
                  </a:cubicBezTo>
                  <a:cubicBezTo>
                    <a:pt x="11999" y="9768"/>
                    <a:pt x="11863" y="10048"/>
                    <a:pt x="11581" y="10375"/>
                  </a:cubicBezTo>
                  <a:cubicBezTo>
                    <a:pt x="11090" y="9420"/>
                    <a:pt x="10579" y="8514"/>
                    <a:pt x="10156" y="7566"/>
                  </a:cubicBezTo>
                  <a:cubicBezTo>
                    <a:pt x="9953" y="7112"/>
                    <a:pt x="9821" y="6587"/>
                    <a:pt x="9817" y="6091"/>
                  </a:cubicBezTo>
                  <a:cubicBezTo>
                    <a:pt x="9808" y="5034"/>
                    <a:pt x="10473" y="4408"/>
                    <a:pt x="11462" y="4408"/>
                  </a:cubicBezTo>
                  <a:cubicBezTo>
                    <a:pt x="11513" y="4408"/>
                    <a:pt x="11565" y="4409"/>
                    <a:pt x="11618" y="4413"/>
                  </a:cubicBezTo>
                  <a:cubicBezTo>
                    <a:pt x="11619" y="4413"/>
                    <a:pt x="11621" y="4413"/>
                    <a:pt x="11623" y="4413"/>
                  </a:cubicBezTo>
                  <a:cubicBezTo>
                    <a:pt x="11696" y="4413"/>
                    <a:pt x="11830" y="4331"/>
                    <a:pt x="11839" y="4273"/>
                  </a:cubicBezTo>
                  <a:cubicBezTo>
                    <a:pt x="11973" y="3433"/>
                    <a:pt x="12690" y="3296"/>
                    <a:pt x="13312" y="3088"/>
                  </a:cubicBezTo>
                  <a:cubicBezTo>
                    <a:pt x="13330" y="3082"/>
                    <a:pt x="13348" y="3079"/>
                    <a:pt x="13367" y="3079"/>
                  </a:cubicBezTo>
                  <a:cubicBezTo>
                    <a:pt x="13519" y="3079"/>
                    <a:pt x="13730" y="3246"/>
                    <a:pt x="13900" y="3335"/>
                  </a:cubicBezTo>
                  <a:cubicBezTo>
                    <a:pt x="13980" y="3376"/>
                    <a:pt x="14035" y="3458"/>
                    <a:pt x="14167" y="3582"/>
                  </a:cubicBezTo>
                  <a:cubicBezTo>
                    <a:pt x="14458" y="2431"/>
                    <a:pt x="15217" y="1825"/>
                    <a:pt x="16246" y="1825"/>
                  </a:cubicBezTo>
                  <a:close/>
                  <a:moveTo>
                    <a:pt x="8454" y="6548"/>
                  </a:moveTo>
                  <a:cubicBezTo>
                    <a:pt x="8572" y="6548"/>
                    <a:pt x="8695" y="6580"/>
                    <a:pt x="8818" y="6637"/>
                  </a:cubicBezTo>
                  <a:cubicBezTo>
                    <a:pt x="9115" y="6774"/>
                    <a:pt x="9444" y="6979"/>
                    <a:pt x="9606" y="7246"/>
                  </a:cubicBezTo>
                  <a:cubicBezTo>
                    <a:pt x="10241" y="8289"/>
                    <a:pt x="10815" y="9368"/>
                    <a:pt x="11460" y="10520"/>
                  </a:cubicBezTo>
                  <a:cubicBezTo>
                    <a:pt x="11191" y="10493"/>
                    <a:pt x="10992" y="10435"/>
                    <a:pt x="10828" y="10435"/>
                  </a:cubicBezTo>
                  <a:cubicBezTo>
                    <a:pt x="10779" y="10435"/>
                    <a:pt x="10733" y="10441"/>
                    <a:pt x="10689" y="10453"/>
                  </a:cubicBezTo>
                  <a:cubicBezTo>
                    <a:pt x="10607" y="10478"/>
                    <a:pt x="10534" y="10489"/>
                    <a:pt x="10466" y="10489"/>
                  </a:cubicBezTo>
                  <a:cubicBezTo>
                    <a:pt x="10238" y="10489"/>
                    <a:pt x="10085" y="10356"/>
                    <a:pt x="9959" y="10145"/>
                  </a:cubicBezTo>
                  <a:cubicBezTo>
                    <a:pt x="9570" y="9491"/>
                    <a:pt x="9197" y="8828"/>
                    <a:pt x="8807" y="8177"/>
                  </a:cubicBezTo>
                  <a:cubicBezTo>
                    <a:pt x="8751" y="8088"/>
                    <a:pt x="8630" y="8040"/>
                    <a:pt x="8541" y="7971"/>
                  </a:cubicBezTo>
                  <a:cubicBezTo>
                    <a:pt x="8520" y="8004"/>
                    <a:pt x="8502" y="8038"/>
                    <a:pt x="8481" y="8073"/>
                  </a:cubicBezTo>
                  <a:cubicBezTo>
                    <a:pt x="8961" y="8904"/>
                    <a:pt x="9438" y="9732"/>
                    <a:pt x="9914" y="10559"/>
                  </a:cubicBezTo>
                  <a:cubicBezTo>
                    <a:pt x="9744" y="10700"/>
                    <a:pt x="9587" y="10768"/>
                    <a:pt x="9438" y="10768"/>
                  </a:cubicBezTo>
                  <a:cubicBezTo>
                    <a:pt x="9250" y="10768"/>
                    <a:pt x="9076" y="10660"/>
                    <a:pt x="8905" y="10455"/>
                  </a:cubicBezTo>
                  <a:cubicBezTo>
                    <a:pt x="8641" y="10141"/>
                    <a:pt x="8331" y="9866"/>
                    <a:pt x="8065" y="9554"/>
                  </a:cubicBezTo>
                  <a:cubicBezTo>
                    <a:pt x="7532" y="8928"/>
                    <a:pt x="7021" y="8287"/>
                    <a:pt x="6491" y="7657"/>
                  </a:cubicBezTo>
                  <a:cubicBezTo>
                    <a:pt x="6395" y="7542"/>
                    <a:pt x="6257" y="7460"/>
                    <a:pt x="6140" y="7361"/>
                  </a:cubicBezTo>
                  <a:lnTo>
                    <a:pt x="6079" y="7440"/>
                  </a:lnTo>
                  <a:lnTo>
                    <a:pt x="9059" y="11050"/>
                  </a:lnTo>
                  <a:cubicBezTo>
                    <a:pt x="8902" y="11055"/>
                    <a:pt x="8731" y="11098"/>
                    <a:pt x="8598" y="11098"/>
                  </a:cubicBezTo>
                  <a:cubicBezTo>
                    <a:pt x="8531" y="11098"/>
                    <a:pt x="8473" y="11087"/>
                    <a:pt x="8431" y="11055"/>
                  </a:cubicBezTo>
                  <a:cubicBezTo>
                    <a:pt x="7588" y="10424"/>
                    <a:pt x="6776" y="9749"/>
                    <a:pt x="5947" y="9095"/>
                  </a:cubicBezTo>
                  <a:cubicBezTo>
                    <a:pt x="5867" y="9034"/>
                    <a:pt x="5741" y="9028"/>
                    <a:pt x="5635" y="8997"/>
                  </a:cubicBezTo>
                  <a:lnTo>
                    <a:pt x="5635" y="8997"/>
                  </a:lnTo>
                  <a:cubicBezTo>
                    <a:pt x="5689" y="9103"/>
                    <a:pt x="5716" y="9240"/>
                    <a:pt x="5800" y="9307"/>
                  </a:cubicBezTo>
                  <a:cubicBezTo>
                    <a:pt x="6177" y="9610"/>
                    <a:pt x="6575" y="9887"/>
                    <a:pt x="6954" y="10186"/>
                  </a:cubicBezTo>
                  <a:cubicBezTo>
                    <a:pt x="7430" y="10563"/>
                    <a:pt x="7892" y="10953"/>
                    <a:pt x="8318" y="11301"/>
                  </a:cubicBezTo>
                  <a:lnTo>
                    <a:pt x="7809" y="11888"/>
                  </a:lnTo>
                  <a:lnTo>
                    <a:pt x="4375" y="10255"/>
                  </a:lnTo>
                  <a:lnTo>
                    <a:pt x="4250" y="10479"/>
                  </a:lnTo>
                  <a:cubicBezTo>
                    <a:pt x="5462" y="10879"/>
                    <a:pt x="6521" y="11544"/>
                    <a:pt x="7664" y="12098"/>
                  </a:cubicBezTo>
                  <a:cubicBezTo>
                    <a:pt x="7573" y="12312"/>
                    <a:pt x="7500" y="12482"/>
                    <a:pt x="7407" y="12702"/>
                  </a:cubicBezTo>
                  <a:lnTo>
                    <a:pt x="4001" y="11184"/>
                  </a:lnTo>
                  <a:cubicBezTo>
                    <a:pt x="3983" y="11228"/>
                    <a:pt x="3966" y="11271"/>
                    <a:pt x="3947" y="11314"/>
                  </a:cubicBezTo>
                  <a:cubicBezTo>
                    <a:pt x="4934" y="11780"/>
                    <a:pt x="5913" y="12265"/>
                    <a:pt x="6911" y="12702"/>
                  </a:cubicBezTo>
                  <a:cubicBezTo>
                    <a:pt x="7300" y="12873"/>
                    <a:pt x="7471" y="13044"/>
                    <a:pt x="7190" y="13438"/>
                  </a:cubicBezTo>
                  <a:lnTo>
                    <a:pt x="3966" y="12728"/>
                  </a:lnTo>
                  <a:cubicBezTo>
                    <a:pt x="3953" y="12782"/>
                    <a:pt x="3940" y="12834"/>
                    <a:pt x="3927" y="12888"/>
                  </a:cubicBezTo>
                  <a:cubicBezTo>
                    <a:pt x="4040" y="12928"/>
                    <a:pt x="4152" y="12979"/>
                    <a:pt x="4267" y="13006"/>
                  </a:cubicBezTo>
                  <a:cubicBezTo>
                    <a:pt x="5120" y="13211"/>
                    <a:pt x="5969" y="13447"/>
                    <a:pt x="6831" y="13601"/>
                  </a:cubicBezTo>
                  <a:cubicBezTo>
                    <a:pt x="7283" y="13681"/>
                    <a:pt x="7298" y="13882"/>
                    <a:pt x="7177" y="14279"/>
                  </a:cubicBezTo>
                  <a:cubicBezTo>
                    <a:pt x="6770" y="14214"/>
                    <a:pt x="6370" y="14146"/>
                    <a:pt x="5969" y="14090"/>
                  </a:cubicBezTo>
                  <a:cubicBezTo>
                    <a:pt x="5577" y="14036"/>
                    <a:pt x="5187" y="13995"/>
                    <a:pt x="4795" y="13949"/>
                  </a:cubicBezTo>
                  <a:lnTo>
                    <a:pt x="4774" y="14108"/>
                  </a:lnTo>
                  <a:lnTo>
                    <a:pt x="7313" y="14547"/>
                  </a:lnTo>
                  <a:lnTo>
                    <a:pt x="7552" y="15043"/>
                  </a:lnTo>
                  <a:lnTo>
                    <a:pt x="6114" y="15338"/>
                  </a:lnTo>
                  <a:lnTo>
                    <a:pt x="6144" y="15509"/>
                  </a:lnTo>
                  <a:lnTo>
                    <a:pt x="7783" y="15286"/>
                  </a:lnTo>
                  <a:cubicBezTo>
                    <a:pt x="7887" y="15454"/>
                    <a:pt x="7998" y="15636"/>
                    <a:pt x="8160" y="15898"/>
                  </a:cubicBezTo>
                  <a:cubicBezTo>
                    <a:pt x="7944" y="15918"/>
                    <a:pt x="7770" y="15963"/>
                    <a:pt x="7617" y="15963"/>
                  </a:cubicBezTo>
                  <a:cubicBezTo>
                    <a:pt x="7573" y="15963"/>
                    <a:pt x="7530" y="15959"/>
                    <a:pt x="7489" y="15950"/>
                  </a:cubicBezTo>
                  <a:cubicBezTo>
                    <a:pt x="6837" y="15803"/>
                    <a:pt x="6172" y="15671"/>
                    <a:pt x="5547" y="15437"/>
                  </a:cubicBezTo>
                  <a:cubicBezTo>
                    <a:pt x="4260" y="14954"/>
                    <a:pt x="3217" y="14155"/>
                    <a:pt x="2628" y="12863"/>
                  </a:cubicBezTo>
                  <a:cubicBezTo>
                    <a:pt x="2206" y="11934"/>
                    <a:pt x="2299" y="11449"/>
                    <a:pt x="3020" y="10749"/>
                  </a:cubicBezTo>
                  <a:cubicBezTo>
                    <a:pt x="3037" y="10734"/>
                    <a:pt x="3030" y="10693"/>
                    <a:pt x="3035" y="10645"/>
                  </a:cubicBezTo>
                  <a:cubicBezTo>
                    <a:pt x="2520" y="10258"/>
                    <a:pt x="2377" y="9732"/>
                    <a:pt x="2617" y="9140"/>
                  </a:cubicBezTo>
                  <a:cubicBezTo>
                    <a:pt x="3010" y="8168"/>
                    <a:pt x="3658" y="7693"/>
                    <a:pt x="4519" y="7693"/>
                  </a:cubicBezTo>
                  <a:cubicBezTo>
                    <a:pt x="4791" y="7693"/>
                    <a:pt x="5083" y="7740"/>
                    <a:pt x="5395" y="7833"/>
                  </a:cubicBezTo>
                  <a:cubicBezTo>
                    <a:pt x="5561" y="7031"/>
                    <a:pt x="6028" y="6622"/>
                    <a:pt x="6714" y="6622"/>
                  </a:cubicBezTo>
                  <a:cubicBezTo>
                    <a:pt x="7058" y="6622"/>
                    <a:pt x="7456" y="6725"/>
                    <a:pt x="7900" y="6932"/>
                  </a:cubicBezTo>
                  <a:cubicBezTo>
                    <a:pt x="8030" y="6661"/>
                    <a:pt x="8231" y="6548"/>
                    <a:pt x="8454" y="6548"/>
                  </a:cubicBezTo>
                  <a:close/>
                  <a:moveTo>
                    <a:pt x="12737" y="14506"/>
                  </a:moveTo>
                  <a:cubicBezTo>
                    <a:pt x="14774" y="14506"/>
                    <a:pt x="17306" y="15221"/>
                    <a:pt x="18095" y="16175"/>
                  </a:cubicBezTo>
                  <a:cubicBezTo>
                    <a:pt x="15950" y="15257"/>
                    <a:pt x="13757" y="14897"/>
                    <a:pt x="11454" y="14897"/>
                  </a:cubicBezTo>
                  <a:cubicBezTo>
                    <a:pt x="11174" y="14897"/>
                    <a:pt x="10892" y="14903"/>
                    <a:pt x="10609" y="14913"/>
                  </a:cubicBezTo>
                  <a:cubicBezTo>
                    <a:pt x="11124" y="14630"/>
                    <a:pt x="11888" y="14506"/>
                    <a:pt x="12737" y="14506"/>
                  </a:cubicBezTo>
                  <a:close/>
                  <a:moveTo>
                    <a:pt x="14545" y="8837"/>
                  </a:moveTo>
                  <a:cubicBezTo>
                    <a:pt x="16134" y="8837"/>
                    <a:pt x="17426" y="10228"/>
                    <a:pt x="17281" y="11808"/>
                  </a:cubicBezTo>
                  <a:cubicBezTo>
                    <a:pt x="17259" y="12057"/>
                    <a:pt x="17360" y="12085"/>
                    <a:pt x="17584" y="12100"/>
                  </a:cubicBezTo>
                  <a:cubicBezTo>
                    <a:pt x="17924" y="12120"/>
                    <a:pt x="18322" y="12122"/>
                    <a:pt x="18588" y="12295"/>
                  </a:cubicBezTo>
                  <a:cubicBezTo>
                    <a:pt x="20069" y="13261"/>
                    <a:pt x="20230" y="14861"/>
                    <a:pt x="19123" y="16347"/>
                  </a:cubicBezTo>
                  <a:cubicBezTo>
                    <a:pt x="19621" y="13982"/>
                    <a:pt x="18710" y="12362"/>
                    <a:pt x="16841" y="12185"/>
                  </a:cubicBezTo>
                  <a:cubicBezTo>
                    <a:pt x="16613" y="10481"/>
                    <a:pt x="16055" y="9913"/>
                    <a:pt x="14336" y="9651"/>
                  </a:cubicBezTo>
                  <a:cubicBezTo>
                    <a:pt x="14241" y="9636"/>
                    <a:pt x="14146" y="9629"/>
                    <a:pt x="14050" y="9629"/>
                  </a:cubicBezTo>
                  <a:cubicBezTo>
                    <a:pt x="13103" y="9629"/>
                    <a:pt x="12180" y="10326"/>
                    <a:pt x="11815" y="11225"/>
                  </a:cubicBezTo>
                  <a:cubicBezTo>
                    <a:pt x="11656" y="11238"/>
                    <a:pt x="11495" y="11239"/>
                    <a:pt x="11335" y="11239"/>
                  </a:cubicBezTo>
                  <a:cubicBezTo>
                    <a:pt x="11299" y="11239"/>
                    <a:pt x="11262" y="11239"/>
                    <a:pt x="11226" y="11239"/>
                  </a:cubicBezTo>
                  <a:cubicBezTo>
                    <a:pt x="10868" y="11239"/>
                    <a:pt x="10526" y="11245"/>
                    <a:pt x="10247" y="11382"/>
                  </a:cubicBezTo>
                  <a:cubicBezTo>
                    <a:pt x="9041" y="11977"/>
                    <a:pt x="8240" y="12969"/>
                    <a:pt x="7915" y="14300"/>
                  </a:cubicBezTo>
                  <a:cubicBezTo>
                    <a:pt x="7866" y="14500"/>
                    <a:pt x="7903" y="14722"/>
                    <a:pt x="7900" y="14959"/>
                  </a:cubicBezTo>
                  <a:cubicBezTo>
                    <a:pt x="7186" y="14341"/>
                    <a:pt x="7517" y="12966"/>
                    <a:pt x="7961" y="12232"/>
                  </a:cubicBezTo>
                  <a:cubicBezTo>
                    <a:pt x="8340" y="11605"/>
                    <a:pt x="8957" y="11249"/>
                    <a:pt x="9637" y="11026"/>
                  </a:cubicBezTo>
                  <a:cubicBezTo>
                    <a:pt x="10015" y="10901"/>
                    <a:pt x="10396" y="10750"/>
                    <a:pt x="10769" y="10750"/>
                  </a:cubicBezTo>
                  <a:cubicBezTo>
                    <a:pt x="11048" y="10750"/>
                    <a:pt x="11323" y="10835"/>
                    <a:pt x="11588" y="11078"/>
                  </a:cubicBezTo>
                  <a:cubicBezTo>
                    <a:pt x="11649" y="11007"/>
                    <a:pt x="11675" y="10989"/>
                    <a:pt x="11687" y="10964"/>
                  </a:cubicBezTo>
                  <a:cubicBezTo>
                    <a:pt x="11735" y="10858"/>
                    <a:pt x="11776" y="10749"/>
                    <a:pt x="11826" y="10641"/>
                  </a:cubicBezTo>
                  <a:cubicBezTo>
                    <a:pt x="12344" y="9517"/>
                    <a:pt x="13201" y="8878"/>
                    <a:pt x="14461" y="8839"/>
                  </a:cubicBezTo>
                  <a:cubicBezTo>
                    <a:pt x="14489" y="8838"/>
                    <a:pt x="14517" y="8837"/>
                    <a:pt x="14545" y="8837"/>
                  </a:cubicBezTo>
                  <a:close/>
                  <a:moveTo>
                    <a:pt x="14230" y="9931"/>
                  </a:moveTo>
                  <a:cubicBezTo>
                    <a:pt x="15218" y="9931"/>
                    <a:pt x="16213" y="10471"/>
                    <a:pt x="16406" y="11373"/>
                  </a:cubicBezTo>
                  <a:cubicBezTo>
                    <a:pt x="16468" y="11657"/>
                    <a:pt x="16508" y="11947"/>
                    <a:pt x="16527" y="12241"/>
                  </a:cubicBezTo>
                  <a:cubicBezTo>
                    <a:pt x="16542" y="12484"/>
                    <a:pt x="16620" y="12542"/>
                    <a:pt x="16878" y="12542"/>
                  </a:cubicBezTo>
                  <a:cubicBezTo>
                    <a:pt x="17187" y="12542"/>
                    <a:pt x="17517" y="12609"/>
                    <a:pt x="17794" y="12739"/>
                  </a:cubicBezTo>
                  <a:cubicBezTo>
                    <a:pt x="18448" y="13047"/>
                    <a:pt x="18798" y="13638"/>
                    <a:pt x="18982" y="14302"/>
                  </a:cubicBezTo>
                  <a:cubicBezTo>
                    <a:pt x="19180" y="15019"/>
                    <a:pt x="19184" y="15734"/>
                    <a:pt x="18669" y="16420"/>
                  </a:cubicBezTo>
                  <a:cubicBezTo>
                    <a:pt x="18103" y="15565"/>
                    <a:pt x="17261" y="15207"/>
                    <a:pt x="16397" y="14866"/>
                  </a:cubicBezTo>
                  <a:cubicBezTo>
                    <a:pt x="15447" y="14489"/>
                    <a:pt x="14452" y="14337"/>
                    <a:pt x="13448" y="14263"/>
                  </a:cubicBezTo>
                  <a:cubicBezTo>
                    <a:pt x="13160" y="14241"/>
                    <a:pt x="12872" y="14226"/>
                    <a:pt x="12584" y="14226"/>
                  </a:cubicBezTo>
                  <a:cubicBezTo>
                    <a:pt x="11879" y="14226"/>
                    <a:pt x="11179" y="14314"/>
                    <a:pt x="10501" y="14595"/>
                  </a:cubicBezTo>
                  <a:lnTo>
                    <a:pt x="10499" y="14595"/>
                  </a:lnTo>
                  <a:cubicBezTo>
                    <a:pt x="9802" y="14885"/>
                    <a:pt x="9087" y="15128"/>
                    <a:pt x="8342" y="15407"/>
                  </a:cubicBezTo>
                  <a:cubicBezTo>
                    <a:pt x="8125" y="14696"/>
                    <a:pt x="8162" y="14114"/>
                    <a:pt x="8491" y="13568"/>
                  </a:cubicBezTo>
                  <a:cubicBezTo>
                    <a:pt x="8663" y="13280"/>
                    <a:pt x="8836" y="12984"/>
                    <a:pt x="9052" y="12728"/>
                  </a:cubicBezTo>
                  <a:cubicBezTo>
                    <a:pt x="9563" y="12121"/>
                    <a:pt x="10104" y="11543"/>
                    <a:pt x="10936" y="11543"/>
                  </a:cubicBezTo>
                  <a:cubicBezTo>
                    <a:pt x="11041" y="11543"/>
                    <a:pt x="11151" y="11552"/>
                    <a:pt x="11267" y="11572"/>
                  </a:cubicBezTo>
                  <a:cubicBezTo>
                    <a:pt x="11506" y="11613"/>
                    <a:pt x="11739" y="11693"/>
                    <a:pt x="12017" y="11767"/>
                  </a:cubicBezTo>
                  <a:cubicBezTo>
                    <a:pt x="12099" y="11161"/>
                    <a:pt x="12382" y="10708"/>
                    <a:pt x="12874" y="10346"/>
                  </a:cubicBezTo>
                  <a:cubicBezTo>
                    <a:pt x="13259" y="10062"/>
                    <a:pt x="13744" y="9931"/>
                    <a:pt x="14230" y="9931"/>
                  </a:cubicBezTo>
                  <a:close/>
                  <a:moveTo>
                    <a:pt x="23991" y="15511"/>
                  </a:moveTo>
                  <a:lnTo>
                    <a:pt x="23991" y="15511"/>
                  </a:lnTo>
                  <a:cubicBezTo>
                    <a:pt x="22773" y="16134"/>
                    <a:pt x="21494" y="16486"/>
                    <a:pt x="20134" y="16486"/>
                  </a:cubicBezTo>
                  <a:cubicBezTo>
                    <a:pt x="19903" y="16486"/>
                    <a:pt x="19669" y="16476"/>
                    <a:pt x="19433" y="16455"/>
                  </a:cubicBezTo>
                  <a:cubicBezTo>
                    <a:pt x="20877" y="15796"/>
                    <a:pt x="22434" y="15660"/>
                    <a:pt x="23991" y="15511"/>
                  </a:cubicBezTo>
                  <a:close/>
                  <a:moveTo>
                    <a:pt x="11783" y="15202"/>
                  </a:moveTo>
                  <a:cubicBezTo>
                    <a:pt x="14120" y="15202"/>
                    <a:pt x="16961" y="15733"/>
                    <a:pt x="18276" y="16593"/>
                  </a:cubicBezTo>
                  <a:cubicBezTo>
                    <a:pt x="18147" y="16570"/>
                    <a:pt x="18077" y="16569"/>
                    <a:pt x="18014" y="16546"/>
                  </a:cubicBezTo>
                  <a:cubicBezTo>
                    <a:pt x="17300" y="16278"/>
                    <a:pt x="16587" y="16133"/>
                    <a:pt x="15869" y="16133"/>
                  </a:cubicBezTo>
                  <a:cubicBezTo>
                    <a:pt x="15272" y="16133"/>
                    <a:pt x="14672" y="16233"/>
                    <a:pt x="14065" y="16446"/>
                  </a:cubicBezTo>
                  <a:cubicBezTo>
                    <a:pt x="13992" y="16472"/>
                    <a:pt x="13911" y="16482"/>
                    <a:pt x="13827" y="16482"/>
                  </a:cubicBezTo>
                  <a:cubicBezTo>
                    <a:pt x="13631" y="16482"/>
                    <a:pt x="13416" y="16425"/>
                    <a:pt x="13229" y="16373"/>
                  </a:cubicBezTo>
                  <a:cubicBezTo>
                    <a:pt x="12952" y="16295"/>
                    <a:pt x="12699" y="16128"/>
                    <a:pt x="12432" y="16007"/>
                  </a:cubicBezTo>
                  <a:cubicBezTo>
                    <a:pt x="11826" y="15735"/>
                    <a:pt x="11213" y="15534"/>
                    <a:pt x="10560" y="15534"/>
                  </a:cubicBezTo>
                  <a:cubicBezTo>
                    <a:pt x="10365" y="15534"/>
                    <a:pt x="10167" y="15552"/>
                    <a:pt x="9964" y="15591"/>
                  </a:cubicBezTo>
                  <a:cubicBezTo>
                    <a:pt x="9565" y="15669"/>
                    <a:pt x="9150" y="15669"/>
                    <a:pt x="8747" y="15704"/>
                  </a:cubicBezTo>
                  <a:cubicBezTo>
                    <a:pt x="9393" y="15358"/>
                    <a:pt x="10514" y="15202"/>
                    <a:pt x="11783" y="15202"/>
                  </a:cubicBezTo>
                  <a:close/>
                  <a:moveTo>
                    <a:pt x="15921" y="288"/>
                  </a:moveTo>
                  <a:cubicBezTo>
                    <a:pt x="16109" y="288"/>
                    <a:pt x="16298" y="312"/>
                    <a:pt x="16486" y="366"/>
                  </a:cubicBezTo>
                  <a:cubicBezTo>
                    <a:pt x="17612" y="689"/>
                    <a:pt x="18562" y="1269"/>
                    <a:pt x="18855" y="2523"/>
                  </a:cubicBezTo>
                  <a:cubicBezTo>
                    <a:pt x="18926" y="2831"/>
                    <a:pt x="19052" y="2932"/>
                    <a:pt x="19381" y="2939"/>
                  </a:cubicBezTo>
                  <a:cubicBezTo>
                    <a:pt x="20227" y="2958"/>
                    <a:pt x="21117" y="3591"/>
                    <a:pt x="21050" y="4702"/>
                  </a:cubicBezTo>
                  <a:cubicBezTo>
                    <a:pt x="21039" y="4886"/>
                    <a:pt x="21044" y="5074"/>
                    <a:pt x="21040" y="5254"/>
                  </a:cubicBezTo>
                  <a:cubicBezTo>
                    <a:pt x="22033" y="5448"/>
                    <a:pt x="22235" y="5754"/>
                    <a:pt x="22150" y="6810"/>
                  </a:cubicBezTo>
                  <a:cubicBezTo>
                    <a:pt x="22133" y="7030"/>
                    <a:pt x="22235" y="7156"/>
                    <a:pt x="22425" y="7156"/>
                  </a:cubicBezTo>
                  <a:cubicBezTo>
                    <a:pt x="22469" y="7156"/>
                    <a:pt x="22518" y="7149"/>
                    <a:pt x="22572" y="7135"/>
                  </a:cubicBezTo>
                  <a:cubicBezTo>
                    <a:pt x="22787" y="7079"/>
                    <a:pt x="22996" y="7051"/>
                    <a:pt x="23200" y="7051"/>
                  </a:cubicBezTo>
                  <a:cubicBezTo>
                    <a:pt x="23680" y="7051"/>
                    <a:pt x="24130" y="7207"/>
                    <a:pt x="24554" y="7521"/>
                  </a:cubicBezTo>
                  <a:cubicBezTo>
                    <a:pt x="24628" y="7577"/>
                    <a:pt x="24744" y="7600"/>
                    <a:pt x="24850" y="7600"/>
                  </a:cubicBezTo>
                  <a:cubicBezTo>
                    <a:pt x="24883" y="7600"/>
                    <a:pt x="24915" y="7598"/>
                    <a:pt x="24944" y="7594"/>
                  </a:cubicBezTo>
                  <a:cubicBezTo>
                    <a:pt x="24987" y="7587"/>
                    <a:pt x="25031" y="7584"/>
                    <a:pt x="25077" y="7584"/>
                  </a:cubicBezTo>
                  <a:cubicBezTo>
                    <a:pt x="25849" y="7584"/>
                    <a:pt x="27010" y="8490"/>
                    <a:pt x="26715" y="9407"/>
                  </a:cubicBezTo>
                  <a:cubicBezTo>
                    <a:pt x="26680" y="9517"/>
                    <a:pt x="26754" y="9705"/>
                    <a:pt x="26838" y="9799"/>
                  </a:cubicBezTo>
                  <a:cubicBezTo>
                    <a:pt x="27174" y="10180"/>
                    <a:pt x="27358" y="10602"/>
                    <a:pt x="27330" y="11117"/>
                  </a:cubicBezTo>
                  <a:cubicBezTo>
                    <a:pt x="27288" y="11880"/>
                    <a:pt x="26903" y="12468"/>
                    <a:pt x="26390" y="12995"/>
                  </a:cubicBezTo>
                  <a:cubicBezTo>
                    <a:pt x="26310" y="13077"/>
                    <a:pt x="26215" y="13220"/>
                    <a:pt x="26238" y="13307"/>
                  </a:cubicBezTo>
                  <a:cubicBezTo>
                    <a:pt x="26559" y="14515"/>
                    <a:pt x="25929" y="15361"/>
                    <a:pt x="25099" y="16043"/>
                  </a:cubicBezTo>
                  <a:cubicBezTo>
                    <a:pt x="24186" y="16793"/>
                    <a:pt x="23121" y="17180"/>
                    <a:pt x="21957" y="17180"/>
                  </a:cubicBezTo>
                  <a:cubicBezTo>
                    <a:pt x="21789" y="17180"/>
                    <a:pt x="21619" y="17172"/>
                    <a:pt x="21447" y="17156"/>
                  </a:cubicBezTo>
                  <a:cubicBezTo>
                    <a:pt x="20987" y="17113"/>
                    <a:pt x="20535" y="16998"/>
                    <a:pt x="20022" y="16905"/>
                  </a:cubicBezTo>
                  <a:cubicBezTo>
                    <a:pt x="20883" y="16743"/>
                    <a:pt x="21659" y="16613"/>
                    <a:pt x="22427" y="16448"/>
                  </a:cubicBezTo>
                  <a:cubicBezTo>
                    <a:pt x="24391" y="16026"/>
                    <a:pt x="25415" y="15110"/>
                    <a:pt x="25597" y="13036"/>
                  </a:cubicBezTo>
                  <a:cubicBezTo>
                    <a:pt x="25613" y="12843"/>
                    <a:pt x="25782" y="12622"/>
                    <a:pt x="25942" y="12492"/>
                  </a:cubicBezTo>
                  <a:cubicBezTo>
                    <a:pt x="26619" y="11942"/>
                    <a:pt x="26843" y="10662"/>
                    <a:pt x="26368" y="10024"/>
                  </a:cubicBezTo>
                  <a:cubicBezTo>
                    <a:pt x="26254" y="9866"/>
                    <a:pt x="26188" y="9679"/>
                    <a:pt x="26175" y="9485"/>
                  </a:cubicBezTo>
                  <a:cubicBezTo>
                    <a:pt x="26130" y="8703"/>
                    <a:pt x="25703" y="8159"/>
                    <a:pt x="24961" y="8030"/>
                  </a:cubicBezTo>
                  <a:cubicBezTo>
                    <a:pt x="24450" y="7941"/>
                    <a:pt x="23911" y="7962"/>
                    <a:pt x="23501" y="7558"/>
                  </a:cubicBezTo>
                  <a:cubicBezTo>
                    <a:pt x="23445" y="7503"/>
                    <a:pt x="23339" y="7479"/>
                    <a:pt x="23255" y="7477"/>
                  </a:cubicBezTo>
                  <a:cubicBezTo>
                    <a:pt x="22717" y="7462"/>
                    <a:pt x="22176" y="7460"/>
                    <a:pt x="21607" y="7453"/>
                  </a:cubicBezTo>
                  <a:cubicBezTo>
                    <a:pt x="21609" y="7302"/>
                    <a:pt x="21628" y="7066"/>
                    <a:pt x="21611" y="6834"/>
                  </a:cubicBezTo>
                  <a:cubicBezTo>
                    <a:pt x="21572" y="6326"/>
                    <a:pt x="21345" y="5925"/>
                    <a:pt x="20844" y="5762"/>
                  </a:cubicBezTo>
                  <a:cubicBezTo>
                    <a:pt x="20559" y="5669"/>
                    <a:pt x="20489" y="5531"/>
                    <a:pt x="20470" y="5236"/>
                  </a:cubicBezTo>
                  <a:cubicBezTo>
                    <a:pt x="20416" y="4353"/>
                    <a:pt x="19517" y="3491"/>
                    <a:pt x="18647" y="3456"/>
                  </a:cubicBezTo>
                  <a:cubicBezTo>
                    <a:pt x="18363" y="3445"/>
                    <a:pt x="18250" y="3363"/>
                    <a:pt x="18199" y="3062"/>
                  </a:cubicBezTo>
                  <a:cubicBezTo>
                    <a:pt x="18066" y="2259"/>
                    <a:pt x="17073" y="1472"/>
                    <a:pt x="16268" y="1472"/>
                  </a:cubicBezTo>
                  <a:cubicBezTo>
                    <a:pt x="16186" y="1472"/>
                    <a:pt x="16106" y="1480"/>
                    <a:pt x="16029" y="1497"/>
                  </a:cubicBezTo>
                  <a:cubicBezTo>
                    <a:pt x="15197" y="1683"/>
                    <a:pt x="14424" y="2001"/>
                    <a:pt x="14123" y="2895"/>
                  </a:cubicBezTo>
                  <a:cubicBezTo>
                    <a:pt x="13837" y="2866"/>
                    <a:pt x="13583" y="2797"/>
                    <a:pt x="13349" y="2797"/>
                  </a:cubicBezTo>
                  <a:cubicBezTo>
                    <a:pt x="13289" y="2797"/>
                    <a:pt x="13230" y="2802"/>
                    <a:pt x="13173" y="2813"/>
                  </a:cubicBezTo>
                  <a:cubicBezTo>
                    <a:pt x="12549" y="2934"/>
                    <a:pt x="12051" y="3285"/>
                    <a:pt x="11683" y="3822"/>
                  </a:cubicBezTo>
                  <a:cubicBezTo>
                    <a:pt x="11605" y="3935"/>
                    <a:pt x="11428" y="4024"/>
                    <a:pt x="11285" y="4045"/>
                  </a:cubicBezTo>
                  <a:cubicBezTo>
                    <a:pt x="10633" y="4138"/>
                    <a:pt x="10081" y="4396"/>
                    <a:pt x="9847" y="5035"/>
                  </a:cubicBezTo>
                  <a:cubicBezTo>
                    <a:pt x="9658" y="5552"/>
                    <a:pt x="9576" y="6107"/>
                    <a:pt x="9448" y="6635"/>
                  </a:cubicBezTo>
                  <a:cubicBezTo>
                    <a:pt x="9178" y="6392"/>
                    <a:pt x="8862" y="6255"/>
                    <a:pt x="8515" y="6255"/>
                  </a:cubicBezTo>
                  <a:cubicBezTo>
                    <a:pt x="8295" y="6255"/>
                    <a:pt x="8063" y="6310"/>
                    <a:pt x="7822" y="6427"/>
                  </a:cubicBezTo>
                  <a:cubicBezTo>
                    <a:pt x="7798" y="6438"/>
                    <a:pt x="7769" y="6442"/>
                    <a:pt x="7738" y="6442"/>
                  </a:cubicBezTo>
                  <a:cubicBezTo>
                    <a:pt x="7697" y="6442"/>
                    <a:pt x="7653" y="6435"/>
                    <a:pt x="7617" y="6425"/>
                  </a:cubicBezTo>
                  <a:cubicBezTo>
                    <a:pt x="7296" y="6338"/>
                    <a:pt x="7013" y="6292"/>
                    <a:pt x="6759" y="6292"/>
                  </a:cubicBezTo>
                  <a:cubicBezTo>
                    <a:pt x="6044" y="6292"/>
                    <a:pt x="5563" y="6654"/>
                    <a:pt x="5127" y="7473"/>
                  </a:cubicBezTo>
                  <a:cubicBezTo>
                    <a:pt x="4912" y="7411"/>
                    <a:pt x="4706" y="7381"/>
                    <a:pt x="4507" y="7381"/>
                  </a:cubicBezTo>
                  <a:cubicBezTo>
                    <a:pt x="3840" y="7381"/>
                    <a:pt x="3267" y="7715"/>
                    <a:pt x="2795" y="8263"/>
                  </a:cubicBezTo>
                  <a:cubicBezTo>
                    <a:pt x="2149" y="9011"/>
                    <a:pt x="2037" y="9855"/>
                    <a:pt x="2597" y="10704"/>
                  </a:cubicBezTo>
                  <a:cubicBezTo>
                    <a:pt x="2091" y="11377"/>
                    <a:pt x="2004" y="11819"/>
                    <a:pt x="2238" y="12581"/>
                  </a:cubicBezTo>
                  <a:cubicBezTo>
                    <a:pt x="2619" y="13811"/>
                    <a:pt x="3468" y="14666"/>
                    <a:pt x="4551" y="15272"/>
                  </a:cubicBezTo>
                  <a:cubicBezTo>
                    <a:pt x="5178" y="15621"/>
                    <a:pt x="5880" y="15831"/>
                    <a:pt x="6502" y="16084"/>
                  </a:cubicBezTo>
                  <a:cubicBezTo>
                    <a:pt x="6262" y="16168"/>
                    <a:pt x="5920" y="16204"/>
                    <a:pt x="5545" y="16204"/>
                  </a:cubicBezTo>
                  <a:cubicBezTo>
                    <a:pt x="4741" y="16204"/>
                    <a:pt x="3785" y="16040"/>
                    <a:pt x="3342" y="15838"/>
                  </a:cubicBezTo>
                  <a:cubicBezTo>
                    <a:pt x="2113" y="15279"/>
                    <a:pt x="1270" y="14394"/>
                    <a:pt x="1021" y="13012"/>
                  </a:cubicBezTo>
                  <a:cubicBezTo>
                    <a:pt x="844" y="12022"/>
                    <a:pt x="906" y="11111"/>
                    <a:pt x="1701" y="10379"/>
                  </a:cubicBezTo>
                  <a:cubicBezTo>
                    <a:pt x="1759" y="10327"/>
                    <a:pt x="1786" y="10240"/>
                    <a:pt x="1848" y="10139"/>
                  </a:cubicBezTo>
                  <a:cubicBezTo>
                    <a:pt x="1275" y="9861"/>
                    <a:pt x="1000" y="9398"/>
                    <a:pt x="1004" y="8802"/>
                  </a:cubicBezTo>
                  <a:cubicBezTo>
                    <a:pt x="1015" y="7232"/>
                    <a:pt x="2237" y="6469"/>
                    <a:pt x="3403" y="6469"/>
                  </a:cubicBezTo>
                  <a:cubicBezTo>
                    <a:pt x="3770" y="6469"/>
                    <a:pt x="4132" y="6544"/>
                    <a:pt x="4449" y="6694"/>
                  </a:cubicBezTo>
                  <a:cubicBezTo>
                    <a:pt x="4726" y="6826"/>
                    <a:pt x="4889" y="6904"/>
                    <a:pt x="5007" y="6904"/>
                  </a:cubicBezTo>
                  <a:cubicBezTo>
                    <a:pt x="5178" y="6904"/>
                    <a:pt x="5255" y="6741"/>
                    <a:pt x="5445" y="6341"/>
                  </a:cubicBezTo>
                  <a:cubicBezTo>
                    <a:pt x="5737" y="5728"/>
                    <a:pt x="6113" y="5433"/>
                    <a:pt x="6622" y="5433"/>
                  </a:cubicBezTo>
                  <a:cubicBezTo>
                    <a:pt x="6837" y="5433"/>
                    <a:pt x="7075" y="5486"/>
                    <a:pt x="7340" y="5589"/>
                  </a:cubicBezTo>
                  <a:cubicBezTo>
                    <a:pt x="7429" y="5623"/>
                    <a:pt x="7563" y="5674"/>
                    <a:pt x="7642" y="5674"/>
                  </a:cubicBezTo>
                  <a:cubicBezTo>
                    <a:pt x="7667" y="5674"/>
                    <a:pt x="7686" y="5669"/>
                    <a:pt x="7697" y="5658"/>
                  </a:cubicBezTo>
                  <a:cubicBezTo>
                    <a:pt x="7893" y="5464"/>
                    <a:pt x="8097" y="5400"/>
                    <a:pt x="8296" y="5400"/>
                  </a:cubicBezTo>
                  <a:cubicBezTo>
                    <a:pt x="8504" y="5400"/>
                    <a:pt x="8706" y="5469"/>
                    <a:pt x="8890" y="5529"/>
                  </a:cubicBezTo>
                  <a:cubicBezTo>
                    <a:pt x="9150" y="4961"/>
                    <a:pt x="9308" y="4346"/>
                    <a:pt x="9671" y="3892"/>
                  </a:cubicBezTo>
                  <a:cubicBezTo>
                    <a:pt x="9950" y="3542"/>
                    <a:pt x="10337" y="3329"/>
                    <a:pt x="10773" y="3329"/>
                  </a:cubicBezTo>
                  <a:cubicBezTo>
                    <a:pt x="10962" y="3329"/>
                    <a:pt x="11160" y="3369"/>
                    <a:pt x="11363" y="3456"/>
                  </a:cubicBezTo>
                  <a:cubicBezTo>
                    <a:pt x="11760" y="2455"/>
                    <a:pt x="12258" y="1967"/>
                    <a:pt x="12908" y="1967"/>
                  </a:cubicBezTo>
                  <a:cubicBezTo>
                    <a:pt x="13122" y="1967"/>
                    <a:pt x="13353" y="2020"/>
                    <a:pt x="13602" y="2125"/>
                  </a:cubicBezTo>
                  <a:cubicBezTo>
                    <a:pt x="13705" y="1466"/>
                    <a:pt x="13909" y="893"/>
                    <a:pt x="14604" y="602"/>
                  </a:cubicBezTo>
                  <a:cubicBezTo>
                    <a:pt x="15037" y="420"/>
                    <a:pt x="15478" y="288"/>
                    <a:pt x="15921" y="288"/>
                  </a:cubicBezTo>
                  <a:close/>
                  <a:moveTo>
                    <a:pt x="15920" y="1"/>
                  </a:moveTo>
                  <a:cubicBezTo>
                    <a:pt x="15851" y="1"/>
                    <a:pt x="15782" y="3"/>
                    <a:pt x="15713" y="7"/>
                  </a:cubicBezTo>
                  <a:cubicBezTo>
                    <a:pt x="14747" y="68"/>
                    <a:pt x="13816" y="332"/>
                    <a:pt x="13463" y="1438"/>
                  </a:cubicBezTo>
                  <a:cubicBezTo>
                    <a:pt x="13439" y="1516"/>
                    <a:pt x="13306" y="1613"/>
                    <a:pt x="13224" y="1613"/>
                  </a:cubicBezTo>
                  <a:cubicBezTo>
                    <a:pt x="13223" y="1613"/>
                    <a:pt x="13221" y="1612"/>
                    <a:pt x="13220" y="1612"/>
                  </a:cubicBezTo>
                  <a:cubicBezTo>
                    <a:pt x="13192" y="1611"/>
                    <a:pt x="13164" y="1611"/>
                    <a:pt x="13137" y="1611"/>
                  </a:cubicBezTo>
                  <a:cubicBezTo>
                    <a:pt x="12173" y="1611"/>
                    <a:pt x="11636" y="2213"/>
                    <a:pt x="11224" y="3000"/>
                  </a:cubicBezTo>
                  <a:cubicBezTo>
                    <a:pt x="11211" y="3025"/>
                    <a:pt x="11181" y="3039"/>
                    <a:pt x="11161" y="3060"/>
                  </a:cubicBezTo>
                  <a:cubicBezTo>
                    <a:pt x="11063" y="3052"/>
                    <a:pt x="10970" y="3047"/>
                    <a:pt x="10881" y="3047"/>
                  </a:cubicBezTo>
                  <a:cubicBezTo>
                    <a:pt x="9913" y="3047"/>
                    <a:pt x="9410" y="3557"/>
                    <a:pt x="8784" y="5037"/>
                  </a:cubicBezTo>
                  <a:cubicBezTo>
                    <a:pt x="8388" y="5126"/>
                    <a:pt x="8047" y="5208"/>
                    <a:pt x="7703" y="5279"/>
                  </a:cubicBezTo>
                  <a:cubicBezTo>
                    <a:pt x="7642" y="5292"/>
                    <a:pt x="7574" y="5306"/>
                    <a:pt x="7511" y="5306"/>
                  </a:cubicBezTo>
                  <a:cubicBezTo>
                    <a:pt x="7477" y="5306"/>
                    <a:pt x="7445" y="5302"/>
                    <a:pt x="7417" y="5292"/>
                  </a:cubicBezTo>
                  <a:cubicBezTo>
                    <a:pt x="7147" y="5189"/>
                    <a:pt x="6893" y="5140"/>
                    <a:pt x="6657" y="5140"/>
                  </a:cubicBezTo>
                  <a:cubicBezTo>
                    <a:pt x="5936" y="5140"/>
                    <a:pt x="5386" y="5596"/>
                    <a:pt x="5068" y="6345"/>
                  </a:cubicBezTo>
                  <a:cubicBezTo>
                    <a:pt x="5040" y="6410"/>
                    <a:pt x="4999" y="6470"/>
                    <a:pt x="4949" y="6562"/>
                  </a:cubicBezTo>
                  <a:cubicBezTo>
                    <a:pt x="4451" y="6308"/>
                    <a:pt x="3940" y="6168"/>
                    <a:pt x="3429" y="6168"/>
                  </a:cubicBezTo>
                  <a:cubicBezTo>
                    <a:pt x="3045" y="6168"/>
                    <a:pt x="2660" y="6247"/>
                    <a:pt x="2281" y="6416"/>
                  </a:cubicBezTo>
                  <a:cubicBezTo>
                    <a:pt x="1887" y="6588"/>
                    <a:pt x="1502" y="6912"/>
                    <a:pt x="1253" y="7267"/>
                  </a:cubicBezTo>
                  <a:cubicBezTo>
                    <a:pt x="536" y="8279"/>
                    <a:pt x="614" y="9300"/>
                    <a:pt x="1387" y="10199"/>
                  </a:cubicBezTo>
                  <a:cubicBezTo>
                    <a:pt x="1385" y="10227"/>
                    <a:pt x="1393" y="10262"/>
                    <a:pt x="1380" y="10284"/>
                  </a:cubicBezTo>
                  <a:cubicBezTo>
                    <a:pt x="1" y="12438"/>
                    <a:pt x="1013" y="15444"/>
                    <a:pt x="3470" y="16175"/>
                  </a:cubicBezTo>
                  <a:cubicBezTo>
                    <a:pt x="4401" y="16451"/>
                    <a:pt x="5441" y="16377"/>
                    <a:pt x="6434" y="16414"/>
                  </a:cubicBezTo>
                  <a:cubicBezTo>
                    <a:pt x="6477" y="16416"/>
                    <a:pt x="6520" y="16417"/>
                    <a:pt x="6563" y="16417"/>
                  </a:cubicBezTo>
                  <a:cubicBezTo>
                    <a:pt x="6998" y="16417"/>
                    <a:pt x="7438" y="16337"/>
                    <a:pt x="7874" y="16292"/>
                  </a:cubicBezTo>
                  <a:cubicBezTo>
                    <a:pt x="8006" y="16281"/>
                    <a:pt x="8134" y="16249"/>
                    <a:pt x="8255" y="16199"/>
                  </a:cubicBezTo>
                  <a:cubicBezTo>
                    <a:pt x="8804" y="15958"/>
                    <a:pt x="9488" y="15839"/>
                    <a:pt x="10184" y="15839"/>
                  </a:cubicBezTo>
                  <a:cubicBezTo>
                    <a:pt x="11061" y="15839"/>
                    <a:pt x="11958" y="16027"/>
                    <a:pt x="12632" y="16394"/>
                  </a:cubicBezTo>
                  <a:cubicBezTo>
                    <a:pt x="13037" y="16615"/>
                    <a:pt x="13433" y="16784"/>
                    <a:pt x="13868" y="16784"/>
                  </a:cubicBezTo>
                  <a:cubicBezTo>
                    <a:pt x="14081" y="16784"/>
                    <a:pt x="14304" y="16744"/>
                    <a:pt x="14541" y="16648"/>
                  </a:cubicBezTo>
                  <a:cubicBezTo>
                    <a:pt x="14954" y="16482"/>
                    <a:pt x="15367" y="16418"/>
                    <a:pt x="15781" y="16418"/>
                  </a:cubicBezTo>
                  <a:cubicBezTo>
                    <a:pt x="16432" y="16418"/>
                    <a:pt x="17086" y="16575"/>
                    <a:pt x="17753" y="16732"/>
                  </a:cubicBezTo>
                  <a:cubicBezTo>
                    <a:pt x="19152" y="17059"/>
                    <a:pt x="20601" y="17392"/>
                    <a:pt x="22022" y="17392"/>
                  </a:cubicBezTo>
                  <a:cubicBezTo>
                    <a:pt x="22110" y="17392"/>
                    <a:pt x="22197" y="17391"/>
                    <a:pt x="22284" y="17388"/>
                  </a:cubicBezTo>
                  <a:cubicBezTo>
                    <a:pt x="24170" y="17332"/>
                    <a:pt x="25742" y="16438"/>
                    <a:pt x="26490" y="14525"/>
                  </a:cubicBezTo>
                  <a:cubicBezTo>
                    <a:pt x="26542" y="14389"/>
                    <a:pt x="26650" y="14231"/>
                    <a:pt x="26620" y="14112"/>
                  </a:cubicBezTo>
                  <a:cubicBezTo>
                    <a:pt x="26429" y="13343"/>
                    <a:pt x="26931" y="12836"/>
                    <a:pt x="27271" y="12263"/>
                  </a:cubicBezTo>
                  <a:cubicBezTo>
                    <a:pt x="27760" y="11438"/>
                    <a:pt x="27828" y="10615"/>
                    <a:pt x="27247" y="9796"/>
                  </a:cubicBezTo>
                  <a:cubicBezTo>
                    <a:pt x="27157" y="9671"/>
                    <a:pt x="27072" y="9509"/>
                    <a:pt x="27072" y="9365"/>
                  </a:cubicBezTo>
                  <a:cubicBezTo>
                    <a:pt x="27072" y="8532"/>
                    <a:pt x="26581" y="7702"/>
                    <a:pt x="25790" y="7425"/>
                  </a:cubicBezTo>
                  <a:cubicBezTo>
                    <a:pt x="25004" y="7150"/>
                    <a:pt x="24188" y="6951"/>
                    <a:pt x="23378" y="6758"/>
                  </a:cubicBezTo>
                  <a:cubicBezTo>
                    <a:pt x="23266" y="6730"/>
                    <a:pt x="23150" y="6723"/>
                    <a:pt x="23030" y="6723"/>
                  </a:cubicBezTo>
                  <a:cubicBezTo>
                    <a:pt x="22865" y="6723"/>
                    <a:pt x="22694" y="6737"/>
                    <a:pt x="22517" y="6737"/>
                  </a:cubicBezTo>
                  <a:cubicBezTo>
                    <a:pt x="22506" y="6737"/>
                    <a:pt x="22494" y="6737"/>
                    <a:pt x="22482" y="6737"/>
                  </a:cubicBezTo>
                  <a:cubicBezTo>
                    <a:pt x="22542" y="5853"/>
                    <a:pt x="22191" y="5256"/>
                    <a:pt x="21299" y="5022"/>
                  </a:cubicBezTo>
                  <a:cubicBezTo>
                    <a:pt x="21289" y="4439"/>
                    <a:pt x="21306" y="3850"/>
                    <a:pt x="20881" y="3368"/>
                  </a:cubicBezTo>
                  <a:cubicBezTo>
                    <a:pt x="20533" y="2973"/>
                    <a:pt x="20119" y="2712"/>
                    <a:pt x="19597" y="2685"/>
                  </a:cubicBezTo>
                  <a:cubicBezTo>
                    <a:pt x="19303" y="2668"/>
                    <a:pt x="19169" y="2558"/>
                    <a:pt x="19060" y="2283"/>
                  </a:cubicBezTo>
                  <a:cubicBezTo>
                    <a:pt x="18507" y="894"/>
                    <a:pt x="17314" y="1"/>
                    <a:pt x="159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85" name="Google Shape;1285;p11"/>
            <p:cNvGrpSpPr/>
            <p:nvPr/>
          </p:nvGrpSpPr>
          <p:grpSpPr>
            <a:xfrm>
              <a:off x="5701741" y="3836395"/>
              <a:ext cx="1289491" cy="821500"/>
              <a:chOff x="5701741" y="3836395"/>
              <a:chExt cx="1289491" cy="821500"/>
            </a:xfrm>
          </p:grpSpPr>
          <p:sp>
            <p:nvSpPr>
              <p:cNvPr id="1286" name="Google Shape;1286;p11"/>
              <p:cNvSpPr/>
              <p:nvPr/>
            </p:nvSpPr>
            <p:spPr>
              <a:xfrm>
                <a:off x="6137682" y="3911094"/>
                <a:ext cx="817658" cy="685475"/>
              </a:xfrm>
              <a:custGeom>
                <a:avLst/>
                <a:gdLst/>
                <a:ahLst/>
                <a:cxnLst/>
                <a:rect l="l" t="t" r="r" b="b"/>
                <a:pathLst>
                  <a:path w="16813" h="14095" extrusionOk="0">
                    <a:moveTo>
                      <a:pt x="6440" y="1"/>
                    </a:moveTo>
                    <a:cubicBezTo>
                      <a:pt x="5411" y="1"/>
                      <a:pt x="4652" y="607"/>
                      <a:pt x="4359" y="1758"/>
                    </a:cubicBezTo>
                    <a:cubicBezTo>
                      <a:pt x="4229" y="1634"/>
                      <a:pt x="4172" y="1550"/>
                      <a:pt x="4094" y="1509"/>
                    </a:cubicBezTo>
                    <a:cubicBezTo>
                      <a:pt x="3921" y="1421"/>
                      <a:pt x="3711" y="1254"/>
                      <a:pt x="3559" y="1254"/>
                    </a:cubicBezTo>
                    <a:cubicBezTo>
                      <a:pt x="3541" y="1254"/>
                      <a:pt x="3523" y="1256"/>
                      <a:pt x="3506" y="1262"/>
                    </a:cubicBezTo>
                    <a:cubicBezTo>
                      <a:pt x="2884" y="1472"/>
                      <a:pt x="2167" y="1609"/>
                      <a:pt x="2031" y="2449"/>
                    </a:cubicBezTo>
                    <a:cubicBezTo>
                      <a:pt x="2022" y="2507"/>
                      <a:pt x="1890" y="2589"/>
                      <a:pt x="1815" y="2589"/>
                    </a:cubicBezTo>
                    <a:cubicBezTo>
                      <a:pt x="1813" y="2589"/>
                      <a:pt x="1812" y="2589"/>
                      <a:pt x="1810" y="2589"/>
                    </a:cubicBezTo>
                    <a:cubicBezTo>
                      <a:pt x="1757" y="2585"/>
                      <a:pt x="1705" y="2584"/>
                      <a:pt x="1654" y="2584"/>
                    </a:cubicBezTo>
                    <a:cubicBezTo>
                      <a:pt x="667" y="2584"/>
                      <a:pt x="1" y="3210"/>
                      <a:pt x="11" y="4267"/>
                    </a:cubicBezTo>
                    <a:cubicBezTo>
                      <a:pt x="15" y="4763"/>
                      <a:pt x="145" y="5288"/>
                      <a:pt x="350" y="5742"/>
                    </a:cubicBezTo>
                    <a:cubicBezTo>
                      <a:pt x="773" y="6688"/>
                      <a:pt x="1284" y="7596"/>
                      <a:pt x="1775" y="8550"/>
                    </a:cubicBezTo>
                    <a:cubicBezTo>
                      <a:pt x="2057" y="8224"/>
                      <a:pt x="2193" y="7944"/>
                      <a:pt x="1988" y="7502"/>
                    </a:cubicBezTo>
                    <a:cubicBezTo>
                      <a:pt x="1602" y="6665"/>
                      <a:pt x="1299" y="5792"/>
                      <a:pt x="950" y="4939"/>
                    </a:cubicBezTo>
                    <a:cubicBezTo>
                      <a:pt x="840" y="4675"/>
                      <a:pt x="691" y="4426"/>
                      <a:pt x="561" y="4170"/>
                    </a:cubicBezTo>
                    <a:lnTo>
                      <a:pt x="639" y="4077"/>
                    </a:lnTo>
                    <a:cubicBezTo>
                      <a:pt x="732" y="4159"/>
                      <a:pt x="870" y="4222"/>
                      <a:pt x="911" y="4324"/>
                    </a:cubicBezTo>
                    <a:cubicBezTo>
                      <a:pt x="1371" y="5445"/>
                      <a:pt x="1817" y="6572"/>
                      <a:pt x="2267" y="7700"/>
                    </a:cubicBezTo>
                    <a:cubicBezTo>
                      <a:pt x="2843" y="7403"/>
                      <a:pt x="2910" y="7303"/>
                      <a:pt x="2728" y="6762"/>
                    </a:cubicBezTo>
                    <a:cubicBezTo>
                      <a:pt x="2397" y="5781"/>
                      <a:pt x="2037" y="4807"/>
                      <a:pt x="1695" y="3830"/>
                    </a:cubicBezTo>
                    <a:cubicBezTo>
                      <a:pt x="1659" y="3724"/>
                      <a:pt x="1673" y="3601"/>
                      <a:pt x="1663" y="3486"/>
                    </a:cubicBezTo>
                    <a:lnTo>
                      <a:pt x="1803" y="3460"/>
                    </a:lnTo>
                    <a:cubicBezTo>
                      <a:pt x="2018" y="4068"/>
                      <a:pt x="2236" y="4675"/>
                      <a:pt x="2449" y="5283"/>
                    </a:cubicBezTo>
                    <a:cubicBezTo>
                      <a:pt x="2661" y="5892"/>
                      <a:pt x="2867" y="6498"/>
                      <a:pt x="3075" y="7106"/>
                    </a:cubicBezTo>
                    <a:cubicBezTo>
                      <a:pt x="3705" y="6866"/>
                      <a:pt x="3722" y="6862"/>
                      <a:pt x="3583" y="6301"/>
                    </a:cubicBezTo>
                    <a:cubicBezTo>
                      <a:pt x="3300" y="5151"/>
                      <a:pt x="2995" y="4008"/>
                      <a:pt x="2711" y="2860"/>
                    </a:cubicBezTo>
                    <a:cubicBezTo>
                      <a:pt x="2691" y="2786"/>
                      <a:pt x="2754" y="2689"/>
                      <a:pt x="2778" y="2603"/>
                    </a:cubicBezTo>
                    <a:cubicBezTo>
                      <a:pt x="2847" y="2656"/>
                      <a:pt x="2966" y="2696"/>
                      <a:pt x="2981" y="2761"/>
                    </a:cubicBezTo>
                    <a:cubicBezTo>
                      <a:pt x="3284" y="4083"/>
                      <a:pt x="3575" y="5409"/>
                      <a:pt x="3873" y="6747"/>
                    </a:cubicBezTo>
                    <a:cubicBezTo>
                      <a:pt x="3940" y="6755"/>
                      <a:pt x="4001" y="6760"/>
                      <a:pt x="4058" y="6760"/>
                    </a:cubicBezTo>
                    <a:cubicBezTo>
                      <a:pt x="4325" y="6760"/>
                      <a:pt x="4470" y="6653"/>
                      <a:pt x="4484" y="6288"/>
                    </a:cubicBezTo>
                    <a:cubicBezTo>
                      <a:pt x="4525" y="5205"/>
                      <a:pt x="4614" y="4123"/>
                      <a:pt x="4686" y="3040"/>
                    </a:cubicBezTo>
                    <a:cubicBezTo>
                      <a:pt x="4690" y="2990"/>
                      <a:pt x="4720" y="2940"/>
                      <a:pt x="4811" y="2893"/>
                    </a:cubicBezTo>
                    <a:lnTo>
                      <a:pt x="4811" y="2893"/>
                    </a:lnTo>
                    <a:cubicBezTo>
                      <a:pt x="4870" y="4144"/>
                      <a:pt x="4751" y="5389"/>
                      <a:pt x="4720" y="6665"/>
                    </a:cubicBezTo>
                    <a:lnTo>
                      <a:pt x="5303" y="6799"/>
                    </a:lnTo>
                    <a:cubicBezTo>
                      <a:pt x="5530" y="5300"/>
                      <a:pt x="5753" y="3826"/>
                      <a:pt x="5987" y="2269"/>
                    </a:cubicBezTo>
                    <a:cubicBezTo>
                      <a:pt x="6054" y="2423"/>
                      <a:pt x="6182" y="2570"/>
                      <a:pt x="6162" y="2696"/>
                    </a:cubicBezTo>
                    <a:cubicBezTo>
                      <a:pt x="5950" y="4051"/>
                      <a:pt x="5716" y="5402"/>
                      <a:pt x="5485" y="6768"/>
                    </a:cubicBezTo>
                    <a:lnTo>
                      <a:pt x="6141" y="7030"/>
                    </a:lnTo>
                    <a:lnTo>
                      <a:pt x="7645" y="3113"/>
                    </a:lnTo>
                    <a:lnTo>
                      <a:pt x="7773" y="3137"/>
                    </a:lnTo>
                    <a:cubicBezTo>
                      <a:pt x="7771" y="3243"/>
                      <a:pt x="7799" y="3360"/>
                      <a:pt x="7763" y="3453"/>
                    </a:cubicBezTo>
                    <a:cubicBezTo>
                      <a:pt x="7327" y="4614"/>
                      <a:pt x="6890" y="5777"/>
                      <a:pt x="6431" y="6929"/>
                    </a:cubicBezTo>
                    <a:cubicBezTo>
                      <a:pt x="6245" y="7397"/>
                      <a:pt x="6728" y="7423"/>
                      <a:pt x="6886" y="7773"/>
                    </a:cubicBezTo>
                    <a:lnTo>
                      <a:pt x="8769" y="4053"/>
                    </a:lnTo>
                    <a:lnTo>
                      <a:pt x="8891" y="4062"/>
                    </a:lnTo>
                    <a:cubicBezTo>
                      <a:pt x="8877" y="4187"/>
                      <a:pt x="8897" y="4330"/>
                      <a:pt x="8845" y="4434"/>
                    </a:cubicBezTo>
                    <a:cubicBezTo>
                      <a:pt x="8289" y="5562"/>
                      <a:pt x="7702" y="6675"/>
                      <a:pt x="7182" y="7817"/>
                    </a:cubicBezTo>
                    <a:cubicBezTo>
                      <a:pt x="7109" y="7973"/>
                      <a:pt x="7351" y="8273"/>
                      <a:pt x="7490" y="8605"/>
                    </a:cubicBezTo>
                    <a:cubicBezTo>
                      <a:pt x="7823" y="8048"/>
                      <a:pt x="8081" y="7591"/>
                      <a:pt x="8360" y="7150"/>
                    </a:cubicBezTo>
                    <a:cubicBezTo>
                      <a:pt x="8639" y="6708"/>
                      <a:pt x="8940" y="6271"/>
                      <a:pt x="9233" y="5835"/>
                    </a:cubicBezTo>
                    <a:cubicBezTo>
                      <a:pt x="9492" y="5450"/>
                      <a:pt x="9750" y="5067"/>
                      <a:pt x="10010" y="4685"/>
                    </a:cubicBezTo>
                    <a:lnTo>
                      <a:pt x="10160" y="4796"/>
                    </a:lnTo>
                    <a:cubicBezTo>
                      <a:pt x="10079" y="4922"/>
                      <a:pt x="9995" y="5049"/>
                      <a:pt x="9915" y="5175"/>
                    </a:cubicBezTo>
                    <a:cubicBezTo>
                      <a:pt x="9211" y="6303"/>
                      <a:pt x="8479" y="7416"/>
                      <a:pt x="7823" y="8572"/>
                    </a:cubicBezTo>
                    <a:cubicBezTo>
                      <a:pt x="7676" y="8826"/>
                      <a:pt x="7793" y="9233"/>
                      <a:pt x="7788" y="9709"/>
                    </a:cubicBezTo>
                    <a:cubicBezTo>
                      <a:pt x="8897" y="8605"/>
                      <a:pt x="9625" y="7316"/>
                      <a:pt x="10885" y="6554"/>
                    </a:cubicBezTo>
                    <a:lnTo>
                      <a:pt x="10885" y="6554"/>
                    </a:lnTo>
                    <a:cubicBezTo>
                      <a:pt x="9895" y="7656"/>
                      <a:pt x="8904" y="8758"/>
                      <a:pt x="7886" y="9891"/>
                    </a:cubicBezTo>
                    <a:cubicBezTo>
                      <a:pt x="8112" y="9939"/>
                      <a:pt x="8274" y="9967"/>
                      <a:pt x="8408" y="9967"/>
                    </a:cubicBezTo>
                    <a:cubicBezTo>
                      <a:pt x="8684" y="9967"/>
                      <a:pt x="8845" y="9847"/>
                      <a:pt x="9209" y="9523"/>
                    </a:cubicBezTo>
                    <a:cubicBezTo>
                      <a:pt x="9999" y="8825"/>
                      <a:pt x="10792" y="8131"/>
                      <a:pt x="11692" y="7342"/>
                    </a:cubicBezTo>
                    <a:lnTo>
                      <a:pt x="11692" y="7342"/>
                    </a:lnTo>
                    <a:cubicBezTo>
                      <a:pt x="11651" y="7574"/>
                      <a:pt x="11671" y="7743"/>
                      <a:pt x="11602" y="7801"/>
                    </a:cubicBezTo>
                    <a:cubicBezTo>
                      <a:pt x="11166" y="8159"/>
                      <a:pt x="10694" y="8473"/>
                      <a:pt x="10265" y="8838"/>
                    </a:cubicBezTo>
                    <a:cubicBezTo>
                      <a:pt x="9783" y="9243"/>
                      <a:pt x="9332" y="9687"/>
                      <a:pt x="8830" y="10147"/>
                    </a:cubicBezTo>
                    <a:lnTo>
                      <a:pt x="9449" y="10636"/>
                    </a:lnTo>
                    <a:lnTo>
                      <a:pt x="12979" y="7821"/>
                    </a:lnTo>
                    <a:lnTo>
                      <a:pt x="13098" y="7894"/>
                    </a:lnTo>
                    <a:cubicBezTo>
                      <a:pt x="13039" y="7999"/>
                      <a:pt x="13003" y="8139"/>
                      <a:pt x="12912" y="8208"/>
                    </a:cubicBezTo>
                    <a:cubicBezTo>
                      <a:pt x="11818" y="9060"/>
                      <a:pt x="10712" y="9902"/>
                      <a:pt x="9584" y="10766"/>
                    </a:cubicBezTo>
                    <a:cubicBezTo>
                      <a:pt x="9818" y="11089"/>
                      <a:pt x="9923" y="11234"/>
                      <a:pt x="10066" y="11234"/>
                    </a:cubicBezTo>
                    <a:cubicBezTo>
                      <a:pt x="10170" y="11234"/>
                      <a:pt x="10295" y="11158"/>
                      <a:pt x="10504" y="11019"/>
                    </a:cubicBezTo>
                    <a:cubicBezTo>
                      <a:pt x="11504" y="10352"/>
                      <a:pt x="12481" y="9653"/>
                      <a:pt x="13468" y="8969"/>
                    </a:cubicBezTo>
                    <a:cubicBezTo>
                      <a:pt x="13592" y="8882"/>
                      <a:pt x="13719" y="8800"/>
                      <a:pt x="13845" y="8717"/>
                    </a:cubicBezTo>
                    <a:lnTo>
                      <a:pt x="13947" y="8819"/>
                    </a:lnTo>
                    <a:cubicBezTo>
                      <a:pt x="13879" y="8912"/>
                      <a:pt x="13825" y="9033"/>
                      <a:pt x="13732" y="9096"/>
                    </a:cubicBezTo>
                    <a:cubicBezTo>
                      <a:pt x="12743" y="9778"/>
                      <a:pt x="11747" y="10450"/>
                      <a:pt x="10753" y="11127"/>
                    </a:cubicBezTo>
                    <a:cubicBezTo>
                      <a:pt x="10692" y="11168"/>
                      <a:pt x="10642" y="11233"/>
                      <a:pt x="10575" y="11255"/>
                    </a:cubicBezTo>
                    <a:cubicBezTo>
                      <a:pt x="10060" y="11422"/>
                      <a:pt x="10116" y="11751"/>
                      <a:pt x="10335" y="12156"/>
                    </a:cubicBezTo>
                    <a:cubicBezTo>
                      <a:pt x="10419" y="12143"/>
                      <a:pt x="10523" y="12149"/>
                      <a:pt x="10608" y="12110"/>
                    </a:cubicBezTo>
                    <a:cubicBezTo>
                      <a:pt x="12009" y="11478"/>
                      <a:pt x="13407" y="10841"/>
                      <a:pt x="14808" y="10211"/>
                    </a:cubicBezTo>
                    <a:cubicBezTo>
                      <a:pt x="14850" y="10192"/>
                      <a:pt x="14897" y="10182"/>
                      <a:pt x="14947" y="10182"/>
                    </a:cubicBezTo>
                    <a:cubicBezTo>
                      <a:pt x="15022" y="10182"/>
                      <a:pt x="15102" y="10204"/>
                      <a:pt x="15179" y="10248"/>
                    </a:cubicBezTo>
                    <a:cubicBezTo>
                      <a:pt x="13750" y="10898"/>
                      <a:pt x="12336" y="11586"/>
                      <a:pt x="10885" y="12180"/>
                    </a:cubicBezTo>
                    <a:cubicBezTo>
                      <a:pt x="10292" y="12424"/>
                      <a:pt x="10242" y="12825"/>
                      <a:pt x="10227" y="13360"/>
                    </a:cubicBezTo>
                    <a:lnTo>
                      <a:pt x="13918" y="12260"/>
                    </a:lnTo>
                    <a:cubicBezTo>
                      <a:pt x="13934" y="12292"/>
                      <a:pt x="13949" y="12325"/>
                      <a:pt x="13962" y="12357"/>
                    </a:cubicBezTo>
                    <a:cubicBezTo>
                      <a:pt x="13836" y="12414"/>
                      <a:pt x="13711" y="12481"/>
                      <a:pt x="13581" y="12524"/>
                    </a:cubicBezTo>
                    <a:cubicBezTo>
                      <a:pt x="12554" y="12860"/>
                      <a:pt x="11528" y="13204"/>
                      <a:pt x="10491" y="13520"/>
                    </a:cubicBezTo>
                    <a:cubicBezTo>
                      <a:pt x="10185" y="13613"/>
                      <a:pt x="9995" y="13747"/>
                      <a:pt x="10012" y="14094"/>
                    </a:cubicBezTo>
                    <a:cubicBezTo>
                      <a:pt x="10618" y="13998"/>
                      <a:pt x="11231" y="13895"/>
                      <a:pt x="11844" y="13802"/>
                    </a:cubicBezTo>
                    <a:cubicBezTo>
                      <a:pt x="12732" y="13667"/>
                      <a:pt x="13620" y="13542"/>
                      <a:pt x="14509" y="13403"/>
                    </a:cubicBezTo>
                    <a:cubicBezTo>
                      <a:pt x="14581" y="13392"/>
                      <a:pt x="14663" y="13329"/>
                      <a:pt x="14709" y="13267"/>
                    </a:cubicBezTo>
                    <a:cubicBezTo>
                      <a:pt x="15224" y="12604"/>
                      <a:pt x="15592" y="11900"/>
                      <a:pt x="15399" y="11010"/>
                    </a:cubicBezTo>
                    <a:cubicBezTo>
                      <a:pt x="15374" y="10906"/>
                      <a:pt x="15525" y="10705"/>
                      <a:pt x="15646" y="10640"/>
                    </a:cubicBezTo>
                    <a:cubicBezTo>
                      <a:pt x="16326" y="10268"/>
                      <a:pt x="16813" y="9261"/>
                      <a:pt x="16417" y="8668"/>
                    </a:cubicBezTo>
                    <a:cubicBezTo>
                      <a:pt x="16110" y="8208"/>
                      <a:pt x="16073" y="7762"/>
                      <a:pt x="15989" y="7269"/>
                    </a:cubicBezTo>
                    <a:cubicBezTo>
                      <a:pt x="15900" y="6736"/>
                      <a:pt x="15408" y="6576"/>
                      <a:pt x="14940" y="6463"/>
                    </a:cubicBezTo>
                    <a:cubicBezTo>
                      <a:pt x="14820" y="6433"/>
                      <a:pt x="14695" y="6424"/>
                      <a:pt x="14569" y="6424"/>
                    </a:cubicBezTo>
                    <a:cubicBezTo>
                      <a:pt x="14532" y="6424"/>
                      <a:pt x="14495" y="6424"/>
                      <a:pt x="14458" y="6426"/>
                    </a:cubicBezTo>
                    <a:cubicBezTo>
                      <a:pt x="14436" y="6427"/>
                      <a:pt x="14415" y="6427"/>
                      <a:pt x="14393" y="6427"/>
                    </a:cubicBezTo>
                    <a:cubicBezTo>
                      <a:pt x="14139" y="6427"/>
                      <a:pt x="13947" y="6362"/>
                      <a:pt x="13713" y="6156"/>
                    </a:cubicBezTo>
                    <a:cubicBezTo>
                      <a:pt x="13472" y="5943"/>
                      <a:pt x="13196" y="5863"/>
                      <a:pt x="12908" y="5863"/>
                    </a:cubicBezTo>
                    <a:cubicBezTo>
                      <a:pt x="12625" y="5863"/>
                      <a:pt x="12331" y="5941"/>
                      <a:pt x="12048" y="6047"/>
                    </a:cubicBezTo>
                    <a:cubicBezTo>
                      <a:pt x="11877" y="6111"/>
                      <a:pt x="11762" y="6150"/>
                      <a:pt x="11685" y="6150"/>
                    </a:cubicBezTo>
                    <a:cubicBezTo>
                      <a:pt x="11545" y="6150"/>
                      <a:pt x="11533" y="6021"/>
                      <a:pt x="11541" y="5684"/>
                    </a:cubicBezTo>
                    <a:cubicBezTo>
                      <a:pt x="11547" y="5478"/>
                      <a:pt x="11558" y="5272"/>
                      <a:pt x="11554" y="5067"/>
                    </a:cubicBezTo>
                    <a:cubicBezTo>
                      <a:pt x="11543" y="4569"/>
                      <a:pt x="11194" y="4192"/>
                      <a:pt x="10694" y="4122"/>
                    </a:cubicBezTo>
                    <a:cubicBezTo>
                      <a:pt x="10595" y="4109"/>
                      <a:pt x="10497" y="4086"/>
                      <a:pt x="10398" y="4064"/>
                    </a:cubicBezTo>
                    <a:cubicBezTo>
                      <a:pt x="10387" y="4062"/>
                      <a:pt x="10378" y="4044"/>
                      <a:pt x="10369" y="4034"/>
                    </a:cubicBezTo>
                    <a:cubicBezTo>
                      <a:pt x="10493" y="2650"/>
                      <a:pt x="9798" y="1931"/>
                      <a:pt x="8250" y="1892"/>
                    </a:cubicBezTo>
                    <a:cubicBezTo>
                      <a:pt x="8185" y="836"/>
                      <a:pt x="7637" y="56"/>
                      <a:pt x="6572" y="4"/>
                    </a:cubicBezTo>
                    <a:cubicBezTo>
                      <a:pt x="6528" y="2"/>
                      <a:pt x="6483" y="1"/>
                      <a:pt x="644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11"/>
              <p:cNvSpPr/>
              <p:nvPr/>
            </p:nvSpPr>
            <p:spPr>
              <a:xfrm>
                <a:off x="5701741" y="3836395"/>
                <a:ext cx="1289491" cy="821500"/>
              </a:xfrm>
              <a:custGeom>
                <a:avLst/>
                <a:gdLst/>
                <a:ahLst/>
                <a:cxnLst/>
                <a:rect l="l" t="t" r="r" b="b"/>
                <a:pathLst>
                  <a:path w="26515" h="16892" extrusionOk="0">
                    <a:moveTo>
                      <a:pt x="15077" y="0"/>
                    </a:moveTo>
                    <a:cubicBezTo>
                      <a:pt x="14634" y="0"/>
                      <a:pt x="14193" y="132"/>
                      <a:pt x="13760" y="314"/>
                    </a:cubicBezTo>
                    <a:cubicBezTo>
                      <a:pt x="13067" y="605"/>
                      <a:pt x="12863" y="1178"/>
                      <a:pt x="12758" y="1837"/>
                    </a:cubicBezTo>
                    <a:cubicBezTo>
                      <a:pt x="12509" y="1732"/>
                      <a:pt x="12278" y="1679"/>
                      <a:pt x="12064" y="1679"/>
                    </a:cubicBezTo>
                    <a:cubicBezTo>
                      <a:pt x="11414" y="1679"/>
                      <a:pt x="10916" y="2167"/>
                      <a:pt x="10519" y="3168"/>
                    </a:cubicBezTo>
                    <a:cubicBezTo>
                      <a:pt x="10317" y="3081"/>
                      <a:pt x="10119" y="3041"/>
                      <a:pt x="9930" y="3041"/>
                    </a:cubicBezTo>
                    <a:cubicBezTo>
                      <a:pt x="9494" y="3041"/>
                      <a:pt x="9107" y="3254"/>
                      <a:pt x="8827" y="3604"/>
                    </a:cubicBezTo>
                    <a:cubicBezTo>
                      <a:pt x="8466" y="4058"/>
                      <a:pt x="8306" y="4673"/>
                      <a:pt x="8046" y="5241"/>
                    </a:cubicBezTo>
                    <a:cubicBezTo>
                      <a:pt x="7862" y="5181"/>
                      <a:pt x="7660" y="5112"/>
                      <a:pt x="7453" y="5112"/>
                    </a:cubicBezTo>
                    <a:cubicBezTo>
                      <a:pt x="7254" y="5112"/>
                      <a:pt x="7050" y="5176"/>
                      <a:pt x="6855" y="5370"/>
                    </a:cubicBezTo>
                    <a:cubicBezTo>
                      <a:pt x="6843" y="5381"/>
                      <a:pt x="6824" y="5386"/>
                      <a:pt x="6800" y="5386"/>
                    </a:cubicBezTo>
                    <a:cubicBezTo>
                      <a:pt x="6720" y="5386"/>
                      <a:pt x="6587" y="5335"/>
                      <a:pt x="6498" y="5301"/>
                    </a:cubicBezTo>
                    <a:cubicBezTo>
                      <a:pt x="6232" y="5198"/>
                      <a:pt x="5994" y="5145"/>
                      <a:pt x="5779" y="5145"/>
                    </a:cubicBezTo>
                    <a:cubicBezTo>
                      <a:pt x="5269" y="5145"/>
                      <a:pt x="4893" y="5440"/>
                      <a:pt x="4601" y="6053"/>
                    </a:cubicBezTo>
                    <a:cubicBezTo>
                      <a:pt x="4411" y="6453"/>
                      <a:pt x="4334" y="6616"/>
                      <a:pt x="4163" y="6616"/>
                    </a:cubicBezTo>
                    <a:cubicBezTo>
                      <a:pt x="4045" y="6616"/>
                      <a:pt x="3882" y="6538"/>
                      <a:pt x="3605" y="6406"/>
                    </a:cubicBezTo>
                    <a:cubicBezTo>
                      <a:pt x="3288" y="6256"/>
                      <a:pt x="2927" y="6181"/>
                      <a:pt x="2559" y="6181"/>
                    </a:cubicBezTo>
                    <a:cubicBezTo>
                      <a:pt x="1393" y="6181"/>
                      <a:pt x="172" y="6944"/>
                      <a:pt x="160" y="8514"/>
                    </a:cubicBezTo>
                    <a:cubicBezTo>
                      <a:pt x="157" y="9110"/>
                      <a:pt x="433" y="9573"/>
                      <a:pt x="1004" y="9851"/>
                    </a:cubicBezTo>
                    <a:cubicBezTo>
                      <a:pt x="944" y="9952"/>
                      <a:pt x="917" y="10039"/>
                      <a:pt x="857" y="10091"/>
                    </a:cubicBezTo>
                    <a:cubicBezTo>
                      <a:pt x="62" y="10823"/>
                      <a:pt x="1" y="11734"/>
                      <a:pt x="179" y="12724"/>
                    </a:cubicBezTo>
                    <a:cubicBezTo>
                      <a:pt x="426" y="14106"/>
                      <a:pt x="1270" y="14991"/>
                      <a:pt x="2498" y="15550"/>
                    </a:cubicBezTo>
                    <a:cubicBezTo>
                      <a:pt x="2941" y="15752"/>
                      <a:pt x="3897" y="15916"/>
                      <a:pt x="4701" y="15916"/>
                    </a:cubicBezTo>
                    <a:cubicBezTo>
                      <a:pt x="5077" y="15916"/>
                      <a:pt x="5419" y="15880"/>
                      <a:pt x="5660" y="15796"/>
                    </a:cubicBezTo>
                    <a:cubicBezTo>
                      <a:pt x="5038" y="15543"/>
                      <a:pt x="4334" y="15333"/>
                      <a:pt x="3709" y="14984"/>
                    </a:cubicBezTo>
                    <a:cubicBezTo>
                      <a:pt x="2624" y="14378"/>
                      <a:pt x="1775" y="13523"/>
                      <a:pt x="1396" y="12293"/>
                    </a:cubicBezTo>
                    <a:cubicBezTo>
                      <a:pt x="1160" y="11531"/>
                      <a:pt x="1247" y="11089"/>
                      <a:pt x="1755" y="10416"/>
                    </a:cubicBezTo>
                    <a:cubicBezTo>
                      <a:pt x="1193" y="9567"/>
                      <a:pt x="1305" y="8723"/>
                      <a:pt x="1952" y="7975"/>
                    </a:cubicBezTo>
                    <a:cubicBezTo>
                      <a:pt x="2423" y="7427"/>
                      <a:pt x="2996" y="7093"/>
                      <a:pt x="3664" y="7093"/>
                    </a:cubicBezTo>
                    <a:cubicBezTo>
                      <a:pt x="3862" y="7093"/>
                      <a:pt x="4069" y="7123"/>
                      <a:pt x="4284" y="7185"/>
                    </a:cubicBezTo>
                    <a:cubicBezTo>
                      <a:pt x="4720" y="6366"/>
                      <a:pt x="5200" y="6004"/>
                      <a:pt x="5915" y="6004"/>
                    </a:cubicBezTo>
                    <a:cubicBezTo>
                      <a:pt x="6169" y="6004"/>
                      <a:pt x="6452" y="6050"/>
                      <a:pt x="6773" y="6137"/>
                    </a:cubicBezTo>
                    <a:cubicBezTo>
                      <a:pt x="6811" y="6147"/>
                      <a:pt x="6854" y="6154"/>
                      <a:pt x="6895" y="6154"/>
                    </a:cubicBezTo>
                    <a:cubicBezTo>
                      <a:pt x="6925" y="6154"/>
                      <a:pt x="6954" y="6150"/>
                      <a:pt x="6978" y="6139"/>
                    </a:cubicBezTo>
                    <a:cubicBezTo>
                      <a:pt x="7219" y="6022"/>
                      <a:pt x="7452" y="5967"/>
                      <a:pt x="7671" y="5967"/>
                    </a:cubicBezTo>
                    <a:cubicBezTo>
                      <a:pt x="8019" y="5967"/>
                      <a:pt x="8335" y="6104"/>
                      <a:pt x="8604" y="6347"/>
                    </a:cubicBezTo>
                    <a:cubicBezTo>
                      <a:pt x="8732" y="5819"/>
                      <a:pt x="8816" y="5264"/>
                      <a:pt x="9003" y="4749"/>
                    </a:cubicBezTo>
                    <a:cubicBezTo>
                      <a:pt x="9237" y="4108"/>
                      <a:pt x="9791" y="3850"/>
                      <a:pt x="10441" y="3757"/>
                    </a:cubicBezTo>
                    <a:cubicBezTo>
                      <a:pt x="10584" y="3736"/>
                      <a:pt x="10763" y="3647"/>
                      <a:pt x="10841" y="3534"/>
                    </a:cubicBezTo>
                    <a:cubicBezTo>
                      <a:pt x="11207" y="2997"/>
                      <a:pt x="11705" y="2646"/>
                      <a:pt x="12329" y="2525"/>
                    </a:cubicBezTo>
                    <a:cubicBezTo>
                      <a:pt x="12389" y="2513"/>
                      <a:pt x="12449" y="2508"/>
                      <a:pt x="12511" y="2508"/>
                    </a:cubicBezTo>
                    <a:cubicBezTo>
                      <a:pt x="12746" y="2508"/>
                      <a:pt x="12999" y="2577"/>
                      <a:pt x="13281" y="2607"/>
                    </a:cubicBezTo>
                    <a:cubicBezTo>
                      <a:pt x="13582" y="1713"/>
                      <a:pt x="14355" y="1395"/>
                      <a:pt x="15185" y="1209"/>
                    </a:cubicBezTo>
                    <a:cubicBezTo>
                      <a:pt x="15262" y="1192"/>
                      <a:pt x="15342" y="1184"/>
                      <a:pt x="15424" y="1184"/>
                    </a:cubicBezTo>
                    <a:cubicBezTo>
                      <a:pt x="16229" y="1184"/>
                      <a:pt x="17222" y="1971"/>
                      <a:pt x="17357" y="2774"/>
                    </a:cubicBezTo>
                    <a:cubicBezTo>
                      <a:pt x="17408" y="3075"/>
                      <a:pt x="17519" y="3157"/>
                      <a:pt x="17803" y="3168"/>
                    </a:cubicBezTo>
                    <a:cubicBezTo>
                      <a:pt x="18675" y="3203"/>
                      <a:pt x="19572" y="4065"/>
                      <a:pt x="19628" y="4948"/>
                    </a:cubicBezTo>
                    <a:cubicBezTo>
                      <a:pt x="19645" y="5243"/>
                      <a:pt x="19715" y="5381"/>
                      <a:pt x="20002" y="5474"/>
                    </a:cubicBezTo>
                    <a:cubicBezTo>
                      <a:pt x="20501" y="5637"/>
                      <a:pt x="20728" y="6038"/>
                      <a:pt x="20767" y="6546"/>
                    </a:cubicBezTo>
                    <a:cubicBezTo>
                      <a:pt x="20786" y="6778"/>
                      <a:pt x="20765" y="7014"/>
                      <a:pt x="20763" y="7165"/>
                    </a:cubicBezTo>
                    <a:cubicBezTo>
                      <a:pt x="21332" y="7172"/>
                      <a:pt x="21873" y="7176"/>
                      <a:pt x="22412" y="7189"/>
                    </a:cubicBezTo>
                    <a:cubicBezTo>
                      <a:pt x="22495" y="7191"/>
                      <a:pt x="22601" y="7215"/>
                      <a:pt x="22657" y="7270"/>
                    </a:cubicBezTo>
                    <a:cubicBezTo>
                      <a:pt x="23069" y="7674"/>
                      <a:pt x="23608" y="7653"/>
                      <a:pt x="24119" y="7742"/>
                    </a:cubicBezTo>
                    <a:cubicBezTo>
                      <a:pt x="24861" y="7871"/>
                      <a:pt x="25286" y="8415"/>
                      <a:pt x="25333" y="9197"/>
                    </a:cubicBezTo>
                    <a:cubicBezTo>
                      <a:pt x="25346" y="9392"/>
                      <a:pt x="25412" y="9578"/>
                      <a:pt x="25524" y="9736"/>
                    </a:cubicBezTo>
                    <a:cubicBezTo>
                      <a:pt x="26000" y="10374"/>
                      <a:pt x="25775" y="11654"/>
                      <a:pt x="25098" y="12204"/>
                    </a:cubicBezTo>
                    <a:cubicBezTo>
                      <a:pt x="24939" y="12334"/>
                      <a:pt x="24770" y="12555"/>
                      <a:pt x="24753" y="12748"/>
                    </a:cubicBezTo>
                    <a:cubicBezTo>
                      <a:pt x="24571" y="14824"/>
                      <a:pt x="23547" y="15738"/>
                      <a:pt x="21585" y="16160"/>
                    </a:cubicBezTo>
                    <a:cubicBezTo>
                      <a:pt x="20815" y="16325"/>
                      <a:pt x="20041" y="16455"/>
                      <a:pt x="19178" y="16617"/>
                    </a:cubicBezTo>
                    <a:cubicBezTo>
                      <a:pt x="19691" y="16710"/>
                      <a:pt x="20145" y="16825"/>
                      <a:pt x="20604" y="16868"/>
                    </a:cubicBezTo>
                    <a:cubicBezTo>
                      <a:pt x="20775" y="16884"/>
                      <a:pt x="20945" y="16892"/>
                      <a:pt x="21113" y="16892"/>
                    </a:cubicBezTo>
                    <a:cubicBezTo>
                      <a:pt x="22278" y="16892"/>
                      <a:pt x="23342" y="16505"/>
                      <a:pt x="24255" y="15755"/>
                    </a:cubicBezTo>
                    <a:cubicBezTo>
                      <a:pt x="25087" y="15073"/>
                      <a:pt x="25715" y="14227"/>
                      <a:pt x="25394" y="13019"/>
                    </a:cubicBezTo>
                    <a:cubicBezTo>
                      <a:pt x="25372" y="12932"/>
                      <a:pt x="25468" y="12789"/>
                      <a:pt x="25546" y="12709"/>
                    </a:cubicBezTo>
                    <a:cubicBezTo>
                      <a:pt x="26059" y="12180"/>
                      <a:pt x="26444" y="11594"/>
                      <a:pt x="26486" y="10831"/>
                    </a:cubicBezTo>
                    <a:cubicBezTo>
                      <a:pt x="26514" y="10316"/>
                      <a:pt x="26330" y="9892"/>
                      <a:pt x="25996" y="9511"/>
                    </a:cubicBezTo>
                    <a:cubicBezTo>
                      <a:pt x="25910" y="9417"/>
                      <a:pt x="25838" y="9229"/>
                      <a:pt x="25873" y="9119"/>
                    </a:cubicBezTo>
                    <a:cubicBezTo>
                      <a:pt x="26166" y="8202"/>
                      <a:pt x="25005" y="7296"/>
                      <a:pt x="24235" y="7296"/>
                    </a:cubicBezTo>
                    <a:cubicBezTo>
                      <a:pt x="24189" y="7296"/>
                      <a:pt x="24145" y="7299"/>
                      <a:pt x="24102" y="7306"/>
                    </a:cubicBezTo>
                    <a:cubicBezTo>
                      <a:pt x="24072" y="7310"/>
                      <a:pt x="24040" y="7312"/>
                      <a:pt x="24006" y="7312"/>
                    </a:cubicBezTo>
                    <a:cubicBezTo>
                      <a:pt x="23900" y="7312"/>
                      <a:pt x="23784" y="7289"/>
                      <a:pt x="23710" y="7235"/>
                    </a:cubicBezTo>
                    <a:cubicBezTo>
                      <a:pt x="23287" y="6919"/>
                      <a:pt x="22837" y="6763"/>
                      <a:pt x="22356" y="6763"/>
                    </a:cubicBezTo>
                    <a:cubicBezTo>
                      <a:pt x="22153" y="6763"/>
                      <a:pt x="21944" y="6791"/>
                      <a:pt x="21730" y="6847"/>
                    </a:cubicBezTo>
                    <a:cubicBezTo>
                      <a:pt x="21676" y="6861"/>
                      <a:pt x="21627" y="6868"/>
                      <a:pt x="21582" y="6868"/>
                    </a:cubicBezTo>
                    <a:cubicBezTo>
                      <a:pt x="21391" y="6868"/>
                      <a:pt x="21290" y="6742"/>
                      <a:pt x="21308" y="6522"/>
                    </a:cubicBezTo>
                    <a:cubicBezTo>
                      <a:pt x="21393" y="5466"/>
                      <a:pt x="21189" y="5160"/>
                      <a:pt x="20198" y="4966"/>
                    </a:cubicBezTo>
                    <a:cubicBezTo>
                      <a:pt x="20200" y="4786"/>
                      <a:pt x="20195" y="4600"/>
                      <a:pt x="20206" y="4414"/>
                    </a:cubicBezTo>
                    <a:cubicBezTo>
                      <a:pt x="20273" y="3305"/>
                      <a:pt x="19383" y="2670"/>
                      <a:pt x="18537" y="2651"/>
                    </a:cubicBezTo>
                    <a:cubicBezTo>
                      <a:pt x="18208" y="2644"/>
                      <a:pt x="18084" y="2543"/>
                      <a:pt x="18011" y="2235"/>
                    </a:cubicBezTo>
                    <a:cubicBezTo>
                      <a:pt x="17718" y="981"/>
                      <a:pt x="16770" y="401"/>
                      <a:pt x="15642" y="78"/>
                    </a:cubicBezTo>
                    <a:cubicBezTo>
                      <a:pt x="15454" y="24"/>
                      <a:pt x="15265" y="0"/>
                      <a:pt x="15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" name="Google Shape;1288;p11"/>
              <p:cNvSpPr/>
              <p:nvPr/>
            </p:nvSpPr>
            <p:spPr>
              <a:xfrm>
                <a:off x="5767978" y="4140786"/>
                <a:ext cx="450142" cy="457924"/>
              </a:xfrm>
              <a:custGeom>
                <a:avLst/>
                <a:gdLst/>
                <a:ahLst/>
                <a:cxnLst/>
                <a:rect l="l" t="t" r="r" b="b"/>
                <a:pathLst>
                  <a:path w="9256" h="9416" extrusionOk="0">
                    <a:moveTo>
                      <a:pt x="6249" y="1"/>
                    </a:moveTo>
                    <a:cubicBezTo>
                      <a:pt x="6026" y="1"/>
                      <a:pt x="5825" y="114"/>
                      <a:pt x="5696" y="385"/>
                    </a:cubicBezTo>
                    <a:cubicBezTo>
                      <a:pt x="5252" y="178"/>
                      <a:pt x="4853" y="75"/>
                      <a:pt x="4509" y="75"/>
                    </a:cubicBezTo>
                    <a:cubicBezTo>
                      <a:pt x="3823" y="75"/>
                      <a:pt x="3356" y="484"/>
                      <a:pt x="3189" y="1286"/>
                    </a:cubicBezTo>
                    <a:cubicBezTo>
                      <a:pt x="2877" y="1193"/>
                      <a:pt x="2585" y="1146"/>
                      <a:pt x="2314" y="1146"/>
                    </a:cubicBezTo>
                    <a:cubicBezTo>
                      <a:pt x="1453" y="1146"/>
                      <a:pt x="804" y="1621"/>
                      <a:pt x="413" y="2593"/>
                    </a:cubicBezTo>
                    <a:cubicBezTo>
                      <a:pt x="173" y="3185"/>
                      <a:pt x="316" y="3711"/>
                      <a:pt x="831" y="4098"/>
                    </a:cubicBezTo>
                    <a:cubicBezTo>
                      <a:pt x="824" y="4146"/>
                      <a:pt x="831" y="4187"/>
                      <a:pt x="816" y="4202"/>
                    </a:cubicBezTo>
                    <a:cubicBezTo>
                      <a:pt x="93" y="4902"/>
                      <a:pt x="1" y="5387"/>
                      <a:pt x="422" y="6316"/>
                    </a:cubicBezTo>
                    <a:cubicBezTo>
                      <a:pt x="1013" y="7608"/>
                      <a:pt x="2054" y="8407"/>
                      <a:pt x="3343" y="8890"/>
                    </a:cubicBezTo>
                    <a:cubicBezTo>
                      <a:pt x="3966" y="9124"/>
                      <a:pt x="4631" y="9256"/>
                      <a:pt x="5285" y="9403"/>
                    </a:cubicBezTo>
                    <a:cubicBezTo>
                      <a:pt x="5326" y="9412"/>
                      <a:pt x="5368" y="9416"/>
                      <a:pt x="5412" y="9416"/>
                    </a:cubicBezTo>
                    <a:cubicBezTo>
                      <a:pt x="5564" y="9416"/>
                      <a:pt x="5738" y="9371"/>
                      <a:pt x="5956" y="9351"/>
                    </a:cubicBezTo>
                    <a:cubicBezTo>
                      <a:pt x="5792" y="9089"/>
                      <a:pt x="5681" y="8907"/>
                      <a:pt x="5577" y="8739"/>
                    </a:cubicBezTo>
                    <a:lnTo>
                      <a:pt x="3938" y="8962"/>
                    </a:lnTo>
                    <a:lnTo>
                      <a:pt x="3908" y="8791"/>
                    </a:lnTo>
                    <a:lnTo>
                      <a:pt x="5348" y="8496"/>
                    </a:lnTo>
                    <a:lnTo>
                      <a:pt x="5109" y="8000"/>
                    </a:lnTo>
                    <a:lnTo>
                      <a:pt x="2570" y="7561"/>
                    </a:lnTo>
                    <a:lnTo>
                      <a:pt x="2593" y="7400"/>
                    </a:lnTo>
                    <a:cubicBezTo>
                      <a:pt x="2983" y="7446"/>
                      <a:pt x="3373" y="7489"/>
                      <a:pt x="3763" y="7543"/>
                    </a:cubicBezTo>
                    <a:cubicBezTo>
                      <a:pt x="4165" y="7599"/>
                      <a:pt x="4564" y="7667"/>
                      <a:pt x="4971" y="7732"/>
                    </a:cubicBezTo>
                    <a:cubicBezTo>
                      <a:pt x="5094" y="7335"/>
                      <a:pt x="5079" y="7134"/>
                      <a:pt x="4625" y="7052"/>
                    </a:cubicBezTo>
                    <a:cubicBezTo>
                      <a:pt x="3763" y="6900"/>
                      <a:pt x="2916" y="6664"/>
                      <a:pt x="2063" y="6459"/>
                    </a:cubicBezTo>
                    <a:cubicBezTo>
                      <a:pt x="1946" y="6432"/>
                      <a:pt x="1835" y="6381"/>
                      <a:pt x="1721" y="6341"/>
                    </a:cubicBezTo>
                    <a:cubicBezTo>
                      <a:pt x="1734" y="6287"/>
                      <a:pt x="1747" y="6233"/>
                      <a:pt x="1760" y="6181"/>
                    </a:cubicBezTo>
                    <a:lnTo>
                      <a:pt x="4986" y="6891"/>
                    </a:lnTo>
                    <a:cubicBezTo>
                      <a:pt x="5267" y="6497"/>
                      <a:pt x="5096" y="6326"/>
                      <a:pt x="4707" y="6155"/>
                    </a:cubicBezTo>
                    <a:cubicBezTo>
                      <a:pt x="3708" y="5716"/>
                      <a:pt x="2730" y="5233"/>
                      <a:pt x="1743" y="4767"/>
                    </a:cubicBezTo>
                    <a:cubicBezTo>
                      <a:pt x="1760" y="4724"/>
                      <a:pt x="1779" y="4681"/>
                      <a:pt x="1796" y="4637"/>
                    </a:cubicBezTo>
                    <a:lnTo>
                      <a:pt x="5203" y="6155"/>
                    </a:lnTo>
                    <a:cubicBezTo>
                      <a:pt x="5296" y="5935"/>
                      <a:pt x="5369" y="5765"/>
                      <a:pt x="5458" y="5551"/>
                    </a:cubicBezTo>
                    <a:cubicBezTo>
                      <a:pt x="4315" y="4997"/>
                      <a:pt x="3256" y="4332"/>
                      <a:pt x="2046" y="3932"/>
                    </a:cubicBezTo>
                    <a:lnTo>
                      <a:pt x="2169" y="3708"/>
                    </a:lnTo>
                    <a:lnTo>
                      <a:pt x="5605" y="5341"/>
                    </a:lnTo>
                    <a:lnTo>
                      <a:pt x="6112" y="4754"/>
                    </a:lnTo>
                    <a:cubicBezTo>
                      <a:pt x="5688" y="4406"/>
                      <a:pt x="5224" y="4016"/>
                      <a:pt x="4750" y="3639"/>
                    </a:cubicBezTo>
                    <a:cubicBezTo>
                      <a:pt x="4371" y="3340"/>
                      <a:pt x="3971" y="3063"/>
                      <a:pt x="3596" y="2760"/>
                    </a:cubicBezTo>
                    <a:cubicBezTo>
                      <a:pt x="3512" y="2693"/>
                      <a:pt x="3485" y="2556"/>
                      <a:pt x="3431" y="2450"/>
                    </a:cubicBezTo>
                    <a:lnTo>
                      <a:pt x="3431" y="2450"/>
                    </a:lnTo>
                    <a:cubicBezTo>
                      <a:pt x="3535" y="2481"/>
                      <a:pt x="3661" y="2487"/>
                      <a:pt x="3741" y="2548"/>
                    </a:cubicBezTo>
                    <a:cubicBezTo>
                      <a:pt x="4570" y="3200"/>
                      <a:pt x="5382" y="3877"/>
                      <a:pt x="6227" y="4508"/>
                    </a:cubicBezTo>
                    <a:cubicBezTo>
                      <a:pt x="6269" y="4540"/>
                      <a:pt x="6326" y="4551"/>
                      <a:pt x="6393" y="4551"/>
                    </a:cubicBezTo>
                    <a:cubicBezTo>
                      <a:pt x="6526" y="4551"/>
                      <a:pt x="6697" y="4508"/>
                      <a:pt x="6853" y="4503"/>
                    </a:cubicBezTo>
                    <a:lnTo>
                      <a:pt x="3875" y="893"/>
                    </a:lnTo>
                    <a:lnTo>
                      <a:pt x="3934" y="814"/>
                    </a:lnTo>
                    <a:cubicBezTo>
                      <a:pt x="4053" y="913"/>
                      <a:pt x="4191" y="995"/>
                      <a:pt x="4287" y="1110"/>
                    </a:cubicBezTo>
                    <a:cubicBezTo>
                      <a:pt x="4815" y="1740"/>
                      <a:pt x="5328" y="2381"/>
                      <a:pt x="5859" y="3007"/>
                    </a:cubicBezTo>
                    <a:cubicBezTo>
                      <a:pt x="6125" y="3319"/>
                      <a:pt x="6435" y="3594"/>
                      <a:pt x="6699" y="3908"/>
                    </a:cubicBezTo>
                    <a:cubicBezTo>
                      <a:pt x="6871" y="4113"/>
                      <a:pt x="7046" y="4221"/>
                      <a:pt x="7233" y="4221"/>
                    </a:cubicBezTo>
                    <a:cubicBezTo>
                      <a:pt x="7383" y="4221"/>
                      <a:pt x="7540" y="4153"/>
                      <a:pt x="7710" y="4012"/>
                    </a:cubicBezTo>
                    <a:cubicBezTo>
                      <a:pt x="7232" y="3185"/>
                      <a:pt x="6755" y="2357"/>
                      <a:pt x="6277" y="1526"/>
                    </a:cubicBezTo>
                    <a:cubicBezTo>
                      <a:pt x="6296" y="1491"/>
                      <a:pt x="6316" y="1457"/>
                      <a:pt x="6337" y="1424"/>
                    </a:cubicBezTo>
                    <a:cubicBezTo>
                      <a:pt x="6426" y="1493"/>
                      <a:pt x="6547" y="1541"/>
                      <a:pt x="6601" y="1630"/>
                    </a:cubicBezTo>
                    <a:cubicBezTo>
                      <a:pt x="6993" y="2281"/>
                      <a:pt x="7366" y="2944"/>
                      <a:pt x="7755" y="3598"/>
                    </a:cubicBezTo>
                    <a:cubicBezTo>
                      <a:pt x="7879" y="3809"/>
                      <a:pt x="8033" y="3942"/>
                      <a:pt x="8262" y="3942"/>
                    </a:cubicBezTo>
                    <a:cubicBezTo>
                      <a:pt x="8329" y="3942"/>
                      <a:pt x="8403" y="3931"/>
                      <a:pt x="8485" y="3906"/>
                    </a:cubicBezTo>
                    <a:cubicBezTo>
                      <a:pt x="8528" y="3894"/>
                      <a:pt x="8574" y="3888"/>
                      <a:pt x="8623" y="3888"/>
                    </a:cubicBezTo>
                    <a:cubicBezTo>
                      <a:pt x="8786" y="3888"/>
                      <a:pt x="8986" y="3946"/>
                      <a:pt x="9256" y="3973"/>
                    </a:cubicBezTo>
                    <a:cubicBezTo>
                      <a:pt x="8611" y="2821"/>
                      <a:pt x="8037" y="1742"/>
                      <a:pt x="7402" y="699"/>
                    </a:cubicBezTo>
                    <a:cubicBezTo>
                      <a:pt x="7238" y="432"/>
                      <a:pt x="6909" y="227"/>
                      <a:pt x="6614" y="90"/>
                    </a:cubicBezTo>
                    <a:cubicBezTo>
                      <a:pt x="6491" y="33"/>
                      <a:pt x="6367" y="1"/>
                      <a:pt x="62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" name="Google Shape;1289;p11"/>
              <p:cNvSpPr/>
              <p:nvPr/>
            </p:nvSpPr>
            <p:spPr>
              <a:xfrm>
                <a:off x="6055883" y="4305358"/>
                <a:ext cx="537924" cy="315576"/>
              </a:xfrm>
              <a:custGeom>
                <a:avLst/>
                <a:gdLst/>
                <a:ahLst/>
                <a:cxnLst/>
                <a:rect l="l" t="t" r="r" b="b"/>
                <a:pathLst>
                  <a:path w="11061" h="6489" extrusionOk="0">
                    <a:moveTo>
                      <a:pt x="6106" y="0"/>
                    </a:moveTo>
                    <a:cubicBezTo>
                      <a:pt x="5620" y="0"/>
                      <a:pt x="5135" y="131"/>
                      <a:pt x="4750" y="415"/>
                    </a:cubicBezTo>
                    <a:cubicBezTo>
                      <a:pt x="4258" y="777"/>
                      <a:pt x="3973" y="1230"/>
                      <a:pt x="3893" y="1836"/>
                    </a:cubicBezTo>
                    <a:cubicBezTo>
                      <a:pt x="3615" y="1762"/>
                      <a:pt x="3382" y="1682"/>
                      <a:pt x="3141" y="1641"/>
                    </a:cubicBezTo>
                    <a:cubicBezTo>
                      <a:pt x="3026" y="1621"/>
                      <a:pt x="2916" y="1612"/>
                      <a:pt x="2810" y="1612"/>
                    </a:cubicBezTo>
                    <a:cubicBezTo>
                      <a:pt x="1978" y="1612"/>
                      <a:pt x="1439" y="2190"/>
                      <a:pt x="928" y="2797"/>
                    </a:cubicBezTo>
                    <a:cubicBezTo>
                      <a:pt x="712" y="3053"/>
                      <a:pt x="539" y="3349"/>
                      <a:pt x="365" y="3637"/>
                    </a:cubicBezTo>
                    <a:cubicBezTo>
                      <a:pt x="38" y="4181"/>
                      <a:pt x="1" y="4763"/>
                      <a:pt x="218" y="5474"/>
                    </a:cubicBezTo>
                    <a:cubicBezTo>
                      <a:pt x="963" y="5196"/>
                      <a:pt x="1678" y="4954"/>
                      <a:pt x="2375" y="4664"/>
                    </a:cubicBezTo>
                    <a:cubicBezTo>
                      <a:pt x="3054" y="4383"/>
                      <a:pt x="3753" y="4295"/>
                      <a:pt x="4459" y="4295"/>
                    </a:cubicBezTo>
                    <a:cubicBezTo>
                      <a:pt x="4746" y="4295"/>
                      <a:pt x="5034" y="4310"/>
                      <a:pt x="5322" y="4332"/>
                    </a:cubicBezTo>
                    <a:cubicBezTo>
                      <a:pt x="6328" y="4406"/>
                      <a:pt x="7322" y="4558"/>
                      <a:pt x="8273" y="4935"/>
                    </a:cubicBezTo>
                    <a:cubicBezTo>
                      <a:pt x="9135" y="5276"/>
                      <a:pt x="9977" y="5634"/>
                      <a:pt x="10544" y="6489"/>
                    </a:cubicBezTo>
                    <a:cubicBezTo>
                      <a:pt x="11060" y="5803"/>
                      <a:pt x="11055" y="5088"/>
                      <a:pt x="10858" y="4371"/>
                    </a:cubicBezTo>
                    <a:cubicBezTo>
                      <a:pt x="10674" y="3707"/>
                      <a:pt x="10323" y="3116"/>
                      <a:pt x="9670" y="2808"/>
                    </a:cubicBezTo>
                    <a:cubicBezTo>
                      <a:pt x="9393" y="2678"/>
                      <a:pt x="9061" y="2611"/>
                      <a:pt x="8754" y="2611"/>
                    </a:cubicBezTo>
                    <a:cubicBezTo>
                      <a:pt x="8496" y="2611"/>
                      <a:pt x="8418" y="2553"/>
                      <a:pt x="8401" y="2310"/>
                    </a:cubicBezTo>
                    <a:cubicBezTo>
                      <a:pt x="8383" y="2016"/>
                      <a:pt x="8342" y="1726"/>
                      <a:pt x="8282" y="1442"/>
                    </a:cubicBezTo>
                    <a:cubicBezTo>
                      <a:pt x="8089" y="540"/>
                      <a:pt x="7094" y="0"/>
                      <a:pt x="610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11"/>
              <p:cNvSpPr/>
              <p:nvPr/>
            </p:nvSpPr>
            <p:spPr>
              <a:xfrm>
                <a:off x="6010168" y="4252154"/>
                <a:ext cx="634508" cy="365279"/>
              </a:xfrm>
              <a:custGeom>
                <a:avLst/>
                <a:gdLst/>
                <a:ahLst/>
                <a:cxnLst/>
                <a:rect l="l" t="t" r="r" b="b"/>
                <a:pathLst>
                  <a:path w="13047" h="7511" extrusionOk="0">
                    <a:moveTo>
                      <a:pt x="7359" y="0"/>
                    </a:moveTo>
                    <a:cubicBezTo>
                      <a:pt x="7331" y="0"/>
                      <a:pt x="7303" y="1"/>
                      <a:pt x="7275" y="2"/>
                    </a:cubicBezTo>
                    <a:cubicBezTo>
                      <a:pt x="6015" y="41"/>
                      <a:pt x="5159" y="680"/>
                      <a:pt x="4640" y="1804"/>
                    </a:cubicBezTo>
                    <a:cubicBezTo>
                      <a:pt x="4592" y="1912"/>
                      <a:pt x="4549" y="2021"/>
                      <a:pt x="4501" y="2127"/>
                    </a:cubicBezTo>
                    <a:cubicBezTo>
                      <a:pt x="4490" y="2152"/>
                      <a:pt x="4464" y="2170"/>
                      <a:pt x="4402" y="2241"/>
                    </a:cubicBezTo>
                    <a:cubicBezTo>
                      <a:pt x="4137" y="1998"/>
                      <a:pt x="3862" y="1913"/>
                      <a:pt x="3583" y="1913"/>
                    </a:cubicBezTo>
                    <a:cubicBezTo>
                      <a:pt x="3210" y="1913"/>
                      <a:pt x="2829" y="2064"/>
                      <a:pt x="2451" y="2189"/>
                    </a:cubicBezTo>
                    <a:cubicBezTo>
                      <a:pt x="1771" y="2412"/>
                      <a:pt x="1156" y="2768"/>
                      <a:pt x="775" y="3395"/>
                    </a:cubicBezTo>
                    <a:cubicBezTo>
                      <a:pt x="331" y="4129"/>
                      <a:pt x="0" y="5504"/>
                      <a:pt x="714" y="6122"/>
                    </a:cubicBezTo>
                    <a:cubicBezTo>
                      <a:pt x="718" y="5885"/>
                      <a:pt x="680" y="5663"/>
                      <a:pt x="729" y="5463"/>
                    </a:cubicBezTo>
                    <a:cubicBezTo>
                      <a:pt x="1054" y="4132"/>
                      <a:pt x="1857" y="3140"/>
                      <a:pt x="3061" y="2545"/>
                    </a:cubicBezTo>
                    <a:cubicBezTo>
                      <a:pt x="3340" y="2408"/>
                      <a:pt x="3683" y="2402"/>
                      <a:pt x="4040" y="2402"/>
                    </a:cubicBezTo>
                    <a:cubicBezTo>
                      <a:pt x="4076" y="2402"/>
                      <a:pt x="4113" y="2402"/>
                      <a:pt x="4149" y="2402"/>
                    </a:cubicBezTo>
                    <a:cubicBezTo>
                      <a:pt x="4309" y="2402"/>
                      <a:pt x="4470" y="2401"/>
                      <a:pt x="4629" y="2388"/>
                    </a:cubicBezTo>
                    <a:cubicBezTo>
                      <a:pt x="4994" y="1489"/>
                      <a:pt x="5917" y="792"/>
                      <a:pt x="6864" y="792"/>
                    </a:cubicBezTo>
                    <a:cubicBezTo>
                      <a:pt x="6960" y="792"/>
                      <a:pt x="7055" y="799"/>
                      <a:pt x="7150" y="814"/>
                    </a:cubicBezTo>
                    <a:cubicBezTo>
                      <a:pt x="8869" y="1076"/>
                      <a:pt x="9427" y="1644"/>
                      <a:pt x="9655" y="3348"/>
                    </a:cubicBezTo>
                    <a:cubicBezTo>
                      <a:pt x="11525" y="3525"/>
                      <a:pt x="12435" y="5145"/>
                      <a:pt x="11937" y="7510"/>
                    </a:cubicBezTo>
                    <a:cubicBezTo>
                      <a:pt x="13046" y="6024"/>
                      <a:pt x="12885" y="4424"/>
                      <a:pt x="11402" y="3458"/>
                    </a:cubicBezTo>
                    <a:cubicBezTo>
                      <a:pt x="11136" y="3285"/>
                      <a:pt x="10739" y="3283"/>
                      <a:pt x="10398" y="3263"/>
                    </a:cubicBezTo>
                    <a:cubicBezTo>
                      <a:pt x="10174" y="3248"/>
                      <a:pt x="10073" y="3220"/>
                      <a:pt x="10096" y="2971"/>
                    </a:cubicBezTo>
                    <a:cubicBezTo>
                      <a:pt x="10240" y="1391"/>
                      <a:pt x="8949" y="0"/>
                      <a:pt x="73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" name="Google Shape;1291;p11"/>
              <p:cNvSpPr/>
              <p:nvPr/>
            </p:nvSpPr>
            <p:spPr>
              <a:xfrm>
                <a:off x="6086083" y="4561700"/>
                <a:ext cx="463516" cy="67648"/>
              </a:xfrm>
              <a:custGeom>
                <a:avLst/>
                <a:gdLst/>
                <a:ahLst/>
                <a:cxnLst/>
                <a:rect l="l" t="t" r="r" b="b"/>
                <a:pathLst>
                  <a:path w="9531" h="1391" extrusionOk="0">
                    <a:moveTo>
                      <a:pt x="3033" y="0"/>
                    </a:moveTo>
                    <a:cubicBezTo>
                      <a:pt x="1764" y="0"/>
                      <a:pt x="645" y="157"/>
                      <a:pt x="0" y="502"/>
                    </a:cubicBezTo>
                    <a:cubicBezTo>
                      <a:pt x="407" y="467"/>
                      <a:pt x="820" y="467"/>
                      <a:pt x="1217" y="389"/>
                    </a:cubicBezTo>
                    <a:cubicBezTo>
                      <a:pt x="1420" y="350"/>
                      <a:pt x="1618" y="332"/>
                      <a:pt x="1813" y="332"/>
                    </a:cubicBezTo>
                    <a:cubicBezTo>
                      <a:pt x="2467" y="332"/>
                      <a:pt x="3081" y="533"/>
                      <a:pt x="3687" y="805"/>
                    </a:cubicBezTo>
                    <a:cubicBezTo>
                      <a:pt x="3954" y="926"/>
                      <a:pt x="4207" y="1093"/>
                      <a:pt x="4484" y="1171"/>
                    </a:cubicBezTo>
                    <a:cubicBezTo>
                      <a:pt x="4671" y="1223"/>
                      <a:pt x="4886" y="1280"/>
                      <a:pt x="5082" y="1280"/>
                    </a:cubicBezTo>
                    <a:cubicBezTo>
                      <a:pt x="5166" y="1280"/>
                      <a:pt x="5247" y="1270"/>
                      <a:pt x="5320" y="1244"/>
                    </a:cubicBezTo>
                    <a:cubicBezTo>
                      <a:pt x="5927" y="1032"/>
                      <a:pt x="6527" y="932"/>
                      <a:pt x="7125" y="932"/>
                    </a:cubicBezTo>
                    <a:cubicBezTo>
                      <a:pt x="7843" y="932"/>
                      <a:pt x="8556" y="1076"/>
                      <a:pt x="9269" y="1344"/>
                    </a:cubicBezTo>
                    <a:cubicBezTo>
                      <a:pt x="9332" y="1367"/>
                      <a:pt x="9402" y="1368"/>
                      <a:pt x="9531" y="1391"/>
                    </a:cubicBezTo>
                    <a:cubicBezTo>
                      <a:pt x="8214" y="532"/>
                      <a:pt x="5370" y="0"/>
                      <a:pt x="30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" name="Google Shape;1292;p11"/>
              <p:cNvSpPr/>
              <p:nvPr/>
            </p:nvSpPr>
            <p:spPr>
              <a:xfrm>
                <a:off x="6176686" y="4527803"/>
                <a:ext cx="364160" cy="81216"/>
              </a:xfrm>
              <a:custGeom>
                <a:avLst/>
                <a:gdLst/>
                <a:ahLst/>
                <a:cxnLst/>
                <a:rect l="l" t="t" r="r" b="b"/>
                <a:pathLst>
                  <a:path w="7488" h="1670" extrusionOk="0">
                    <a:moveTo>
                      <a:pt x="2129" y="1"/>
                    </a:moveTo>
                    <a:cubicBezTo>
                      <a:pt x="1280" y="1"/>
                      <a:pt x="516" y="125"/>
                      <a:pt x="1" y="408"/>
                    </a:cubicBezTo>
                    <a:cubicBezTo>
                      <a:pt x="284" y="398"/>
                      <a:pt x="566" y="392"/>
                      <a:pt x="846" y="392"/>
                    </a:cubicBezTo>
                    <a:cubicBezTo>
                      <a:pt x="3149" y="392"/>
                      <a:pt x="5342" y="752"/>
                      <a:pt x="7487" y="1670"/>
                    </a:cubicBezTo>
                    <a:cubicBezTo>
                      <a:pt x="6698" y="716"/>
                      <a:pt x="4166" y="1"/>
                      <a:pt x="21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93" name="Google Shape;1293;p11"/>
            <p:cNvSpPr/>
            <p:nvPr/>
          </p:nvSpPr>
          <p:spPr>
            <a:xfrm>
              <a:off x="6605868" y="4576727"/>
              <a:ext cx="221716" cy="47465"/>
            </a:xfrm>
            <a:custGeom>
              <a:avLst/>
              <a:gdLst/>
              <a:ahLst/>
              <a:cxnLst/>
              <a:rect l="l" t="t" r="r" b="b"/>
              <a:pathLst>
                <a:path w="4559" h="976" extrusionOk="0">
                  <a:moveTo>
                    <a:pt x="4558" y="0"/>
                  </a:moveTo>
                  <a:cubicBezTo>
                    <a:pt x="3003" y="149"/>
                    <a:pt x="1444" y="285"/>
                    <a:pt x="0" y="944"/>
                  </a:cubicBezTo>
                  <a:cubicBezTo>
                    <a:pt x="236" y="965"/>
                    <a:pt x="470" y="975"/>
                    <a:pt x="701" y="975"/>
                  </a:cubicBezTo>
                  <a:cubicBezTo>
                    <a:pt x="2061" y="975"/>
                    <a:pt x="3340" y="623"/>
                    <a:pt x="45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4" name="Google Shape;1294;p11"/>
          <p:cNvGrpSpPr/>
          <p:nvPr/>
        </p:nvGrpSpPr>
        <p:grpSpPr>
          <a:xfrm flipH="1">
            <a:off x="7723312" y="4542328"/>
            <a:ext cx="1273679" cy="795998"/>
            <a:chOff x="5660792" y="3822389"/>
            <a:chExt cx="1353394" cy="845816"/>
          </a:xfrm>
        </p:grpSpPr>
        <p:sp>
          <p:nvSpPr>
            <p:cNvPr id="1295" name="Google Shape;1295;p11"/>
            <p:cNvSpPr/>
            <p:nvPr/>
          </p:nvSpPr>
          <p:spPr>
            <a:xfrm>
              <a:off x="5660792" y="3822389"/>
              <a:ext cx="1353394" cy="845816"/>
            </a:xfrm>
            <a:custGeom>
              <a:avLst/>
              <a:gdLst/>
              <a:ahLst/>
              <a:cxnLst/>
              <a:rect l="l" t="t" r="r" b="b"/>
              <a:pathLst>
                <a:path w="27829" h="17392" extrusionOk="0">
                  <a:moveTo>
                    <a:pt x="16246" y="1825"/>
                  </a:moveTo>
                  <a:cubicBezTo>
                    <a:pt x="16289" y="1825"/>
                    <a:pt x="16334" y="1826"/>
                    <a:pt x="16378" y="1828"/>
                  </a:cubicBezTo>
                  <a:cubicBezTo>
                    <a:pt x="17445" y="1880"/>
                    <a:pt x="17993" y="2662"/>
                    <a:pt x="18056" y="3716"/>
                  </a:cubicBezTo>
                  <a:cubicBezTo>
                    <a:pt x="19604" y="3755"/>
                    <a:pt x="20299" y="4474"/>
                    <a:pt x="20175" y="5858"/>
                  </a:cubicBezTo>
                  <a:cubicBezTo>
                    <a:pt x="20186" y="5869"/>
                    <a:pt x="20193" y="5886"/>
                    <a:pt x="20204" y="5890"/>
                  </a:cubicBezTo>
                  <a:cubicBezTo>
                    <a:pt x="20303" y="5910"/>
                    <a:pt x="20401" y="5933"/>
                    <a:pt x="20500" y="5947"/>
                  </a:cubicBezTo>
                  <a:cubicBezTo>
                    <a:pt x="21001" y="6016"/>
                    <a:pt x="21349" y="6393"/>
                    <a:pt x="21360" y="6891"/>
                  </a:cubicBezTo>
                  <a:cubicBezTo>
                    <a:pt x="21364" y="7098"/>
                    <a:pt x="21353" y="7302"/>
                    <a:pt x="21347" y="7508"/>
                  </a:cubicBezTo>
                  <a:cubicBezTo>
                    <a:pt x="21339" y="7845"/>
                    <a:pt x="21352" y="7974"/>
                    <a:pt x="21492" y="7974"/>
                  </a:cubicBezTo>
                  <a:cubicBezTo>
                    <a:pt x="21569" y="7974"/>
                    <a:pt x="21684" y="7935"/>
                    <a:pt x="21854" y="7871"/>
                  </a:cubicBezTo>
                  <a:cubicBezTo>
                    <a:pt x="22137" y="7765"/>
                    <a:pt x="22431" y="7687"/>
                    <a:pt x="22714" y="7687"/>
                  </a:cubicBezTo>
                  <a:cubicBezTo>
                    <a:pt x="23002" y="7687"/>
                    <a:pt x="23278" y="7767"/>
                    <a:pt x="23519" y="7980"/>
                  </a:cubicBezTo>
                  <a:cubicBezTo>
                    <a:pt x="23753" y="8186"/>
                    <a:pt x="23945" y="8251"/>
                    <a:pt x="24201" y="8251"/>
                  </a:cubicBezTo>
                  <a:cubicBezTo>
                    <a:pt x="24222" y="8251"/>
                    <a:pt x="24244" y="8251"/>
                    <a:pt x="24266" y="8250"/>
                  </a:cubicBezTo>
                  <a:cubicBezTo>
                    <a:pt x="24300" y="8248"/>
                    <a:pt x="24334" y="8248"/>
                    <a:pt x="24368" y="8248"/>
                  </a:cubicBezTo>
                  <a:cubicBezTo>
                    <a:pt x="24496" y="8248"/>
                    <a:pt x="24626" y="8257"/>
                    <a:pt x="24747" y="8287"/>
                  </a:cubicBezTo>
                  <a:cubicBezTo>
                    <a:pt x="25214" y="8400"/>
                    <a:pt x="25706" y="8560"/>
                    <a:pt x="25797" y="9093"/>
                  </a:cubicBezTo>
                  <a:cubicBezTo>
                    <a:pt x="25881" y="9586"/>
                    <a:pt x="25916" y="10032"/>
                    <a:pt x="26225" y="10494"/>
                  </a:cubicBezTo>
                  <a:cubicBezTo>
                    <a:pt x="26619" y="11085"/>
                    <a:pt x="26132" y="12092"/>
                    <a:pt x="25452" y="12464"/>
                  </a:cubicBezTo>
                  <a:cubicBezTo>
                    <a:pt x="25333" y="12529"/>
                    <a:pt x="25180" y="12730"/>
                    <a:pt x="25205" y="12834"/>
                  </a:cubicBezTo>
                  <a:cubicBezTo>
                    <a:pt x="25398" y="13724"/>
                    <a:pt x="25030" y="14428"/>
                    <a:pt x="24515" y="15093"/>
                  </a:cubicBezTo>
                  <a:cubicBezTo>
                    <a:pt x="24469" y="15154"/>
                    <a:pt x="24389" y="15218"/>
                    <a:pt x="24315" y="15229"/>
                  </a:cubicBezTo>
                  <a:cubicBezTo>
                    <a:pt x="23428" y="15366"/>
                    <a:pt x="22538" y="15491"/>
                    <a:pt x="21650" y="15626"/>
                  </a:cubicBezTo>
                  <a:cubicBezTo>
                    <a:pt x="21037" y="15719"/>
                    <a:pt x="20425" y="15822"/>
                    <a:pt x="19818" y="15918"/>
                  </a:cubicBezTo>
                  <a:cubicBezTo>
                    <a:pt x="19801" y="15573"/>
                    <a:pt x="19991" y="15437"/>
                    <a:pt x="20299" y="15344"/>
                  </a:cubicBezTo>
                  <a:cubicBezTo>
                    <a:pt x="21334" y="15030"/>
                    <a:pt x="22360" y="14686"/>
                    <a:pt x="23387" y="14348"/>
                  </a:cubicBezTo>
                  <a:cubicBezTo>
                    <a:pt x="23519" y="14305"/>
                    <a:pt x="23642" y="14238"/>
                    <a:pt x="23768" y="14183"/>
                  </a:cubicBezTo>
                  <a:cubicBezTo>
                    <a:pt x="23755" y="14149"/>
                    <a:pt x="23740" y="14118"/>
                    <a:pt x="23725" y="14084"/>
                  </a:cubicBezTo>
                  <a:lnTo>
                    <a:pt x="20033" y="15184"/>
                  </a:lnTo>
                  <a:cubicBezTo>
                    <a:pt x="20048" y="14651"/>
                    <a:pt x="20098" y="14248"/>
                    <a:pt x="20691" y="14004"/>
                  </a:cubicBezTo>
                  <a:cubicBezTo>
                    <a:pt x="22142" y="13410"/>
                    <a:pt x="23556" y="12724"/>
                    <a:pt x="24985" y="12074"/>
                  </a:cubicBezTo>
                  <a:cubicBezTo>
                    <a:pt x="24909" y="12029"/>
                    <a:pt x="24828" y="12006"/>
                    <a:pt x="24752" y="12006"/>
                  </a:cubicBezTo>
                  <a:cubicBezTo>
                    <a:pt x="24703" y="12006"/>
                    <a:pt x="24656" y="12016"/>
                    <a:pt x="24614" y="12035"/>
                  </a:cubicBezTo>
                  <a:cubicBezTo>
                    <a:pt x="23213" y="12665"/>
                    <a:pt x="21815" y="13304"/>
                    <a:pt x="20414" y="13934"/>
                  </a:cubicBezTo>
                  <a:cubicBezTo>
                    <a:pt x="20331" y="13973"/>
                    <a:pt x="20225" y="13967"/>
                    <a:pt x="20141" y="13980"/>
                  </a:cubicBezTo>
                  <a:cubicBezTo>
                    <a:pt x="19922" y="13577"/>
                    <a:pt x="19868" y="13246"/>
                    <a:pt x="20381" y="13079"/>
                  </a:cubicBezTo>
                  <a:cubicBezTo>
                    <a:pt x="20448" y="13057"/>
                    <a:pt x="20500" y="12992"/>
                    <a:pt x="20559" y="12951"/>
                  </a:cubicBezTo>
                  <a:cubicBezTo>
                    <a:pt x="21553" y="12274"/>
                    <a:pt x="22549" y="11602"/>
                    <a:pt x="23540" y="10920"/>
                  </a:cubicBezTo>
                  <a:cubicBezTo>
                    <a:pt x="23631" y="10857"/>
                    <a:pt x="23685" y="10736"/>
                    <a:pt x="23755" y="10643"/>
                  </a:cubicBezTo>
                  <a:lnTo>
                    <a:pt x="23651" y="10543"/>
                  </a:lnTo>
                  <a:cubicBezTo>
                    <a:pt x="23527" y="10626"/>
                    <a:pt x="23398" y="10708"/>
                    <a:pt x="23274" y="10793"/>
                  </a:cubicBezTo>
                  <a:cubicBezTo>
                    <a:pt x="22287" y="11477"/>
                    <a:pt x="21310" y="12178"/>
                    <a:pt x="20312" y="12843"/>
                  </a:cubicBezTo>
                  <a:lnTo>
                    <a:pt x="20310" y="12843"/>
                  </a:lnTo>
                  <a:cubicBezTo>
                    <a:pt x="20101" y="12983"/>
                    <a:pt x="19977" y="13059"/>
                    <a:pt x="19872" y="13059"/>
                  </a:cubicBezTo>
                  <a:cubicBezTo>
                    <a:pt x="19728" y="13059"/>
                    <a:pt x="19624" y="12914"/>
                    <a:pt x="19389" y="12590"/>
                  </a:cubicBezTo>
                  <a:cubicBezTo>
                    <a:pt x="20516" y="11726"/>
                    <a:pt x="21622" y="10884"/>
                    <a:pt x="22718" y="10032"/>
                  </a:cubicBezTo>
                  <a:cubicBezTo>
                    <a:pt x="22809" y="9963"/>
                    <a:pt x="22845" y="9823"/>
                    <a:pt x="22904" y="9718"/>
                  </a:cubicBezTo>
                  <a:lnTo>
                    <a:pt x="22785" y="9645"/>
                  </a:lnTo>
                  <a:lnTo>
                    <a:pt x="19255" y="12460"/>
                  </a:lnTo>
                  <a:lnTo>
                    <a:pt x="18636" y="11971"/>
                  </a:lnTo>
                  <a:cubicBezTo>
                    <a:pt x="19138" y="11511"/>
                    <a:pt x="19589" y="11067"/>
                    <a:pt x="20071" y="10662"/>
                  </a:cubicBezTo>
                  <a:cubicBezTo>
                    <a:pt x="20500" y="10297"/>
                    <a:pt x="20972" y="9983"/>
                    <a:pt x="21408" y="9625"/>
                  </a:cubicBezTo>
                  <a:cubicBezTo>
                    <a:pt x="21477" y="9567"/>
                    <a:pt x="21457" y="9398"/>
                    <a:pt x="21498" y="9166"/>
                  </a:cubicBezTo>
                  <a:lnTo>
                    <a:pt x="21498" y="9166"/>
                  </a:lnTo>
                  <a:cubicBezTo>
                    <a:pt x="20598" y="9955"/>
                    <a:pt x="19805" y="10649"/>
                    <a:pt x="19015" y="11347"/>
                  </a:cubicBezTo>
                  <a:cubicBezTo>
                    <a:pt x="18651" y="11671"/>
                    <a:pt x="18490" y="11791"/>
                    <a:pt x="18214" y="11791"/>
                  </a:cubicBezTo>
                  <a:cubicBezTo>
                    <a:pt x="18080" y="11791"/>
                    <a:pt x="17918" y="11763"/>
                    <a:pt x="17692" y="11715"/>
                  </a:cubicBezTo>
                  <a:cubicBezTo>
                    <a:pt x="18710" y="10582"/>
                    <a:pt x="19701" y="9480"/>
                    <a:pt x="20691" y="8378"/>
                  </a:cubicBezTo>
                  <a:lnTo>
                    <a:pt x="20691" y="8378"/>
                  </a:lnTo>
                  <a:cubicBezTo>
                    <a:pt x="19431" y="9140"/>
                    <a:pt x="18703" y="10429"/>
                    <a:pt x="17594" y="11533"/>
                  </a:cubicBezTo>
                  <a:cubicBezTo>
                    <a:pt x="17599" y="11057"/>
                    <a:pt x="17482" y="10650"/>
                    <a:pt x="17629" y="10396"/>
                  </a:cubicBezTo>
                  <a:cubicBezTo>
                    <a:pt x="18285" y="9240"/>
                    <a:pt x="19017" y="8127"/>
                    <a:pt x="19721" y="6999"/>
                  </a:cubicBezTo>
                  <a:cubicBezTo>
                    <a:pt x="19801" y="6873"/>
                    <a:pt x="19885" y="6746"/>
                    <a:pt x="19966" y="6620"/>
                  </a:cubicBezTo>
                  <a:lnTo>
                    <a:pt x="19816" y="6509"/>
                  </a:lnTo>
                  <a:cubicBezTo>
                    <a:pt x="19556" y="6891"/>
                    <a:pt x="19298" y="7274"/>
                    <a:pt x="19039" y="7659"/>
                  </a:cubicBezTo>
                  <a:cubicBezTo>
                    <a:pt x="18746" y="8095"/>
                    <a:pt x="18445" y="8532"/>
                    <a:pt x="18166" y="8974"/>
                  </a:cubicBezTo>
                  <a:cubicBezTo>
                    <a:pt x="17887" y="9415"/>
                    <a:pt x="17629" y="9872"/>
                    <a:pt x="17296" y="10429"/>
                  </a:cubicBezTo>
                  <a:cubicBezTo>
                    <a:pt x="17157" y="10097"/>
                    <a:pt x="16915" y="9797"/>
                    <a:pt x="16988" y="9641"/>
                  </a:cubicBezTo>
                  <a:cubicBezTo>
                    <a:pt x="17508" y="8499"/>
                    <a:pt x="18095" y="7386"/>
                    <a:pt x="18651" y="6258"/>
                  </a:cubicBezTo>
                  <a:cubicBezTo>
                    <a:pt x="18703" y="6154"/>
                    <a:pt x="18683" y="6011"/>
                    <a:pt x="18697" y="5886"/>
                  </a:cubicBezTo>
                  <a:lnTo>
                    <a:pt x="18575" y="5877"/>
                  </a:lnTo>
                  <a:lnTo>
                    <a:pt x="16692" y="9597"/>
                  </a:lnTo>
                  <a:cubicBezTo>
                    <a:pt x="16534" y="9247"/>
                    <a:pt x="16051" y="9223"/>
                    <a:pt x="16237" y="8755"/>
                  </a:cubicBezTo>
                  <a:cubicBezTo>
                    <a:pt x="16696" y="7601"/>
                    <a:pt x="17133" y="6438"/>
                    <a:pt x="17571" y="5277"/>
                  </a:cubicBezTo>
                  <a:cubicBezTo>
                    <a:pt x="17607" y="5184"/>
                    <a:pt x="17577" y="5067"/>
                    <a:pt x="17579" y="4963"/>
                  </a:cubicBezTo>
                  <a:lnTo>
                    <a:pt x="17452" y="4937"/>
                  </a:lnTo>
                  <a:lnTo>
                    <a:pt x="15949" y="8855"/>
                  </a:lnTo>
                  <a:lnTo>
                    <a:pt x="15291" y="8593"/>
                  </a:lnTo>
                  <a:cubicBezTo>
                    <a:pt x="15522" y="7226"/>
                    <a:pt x="15758" y="5875"/>
                    <a:pt x="15970" y="4520"/>
                  </a:cubicBezTo>
                  <a:cubicBezTo>
                    <a:pt x="15988" y="4396"/>
                    <a:pt x="15862" y="4247"/>
                    <a:pt x="15793" y="4093"/>
                  </a:cubicBezTo>
                  <a:cubicBezTo>
                    <a:pt x="15559" y="5650"/>
                    <a:pt x="15336" y="7124"/>
                    <a:pt x="15111" y="8625"/>
                  </a:cubicBezTo>
                  <a:lnTo>
                    <a:pt x="14526" y="8489"/>
                  </a:lnTo>
                  <a:cubicBezTo>
                    <a:pt x="14557" y="7213"/>
                    <a:pt x="14678" y="5968"/>
                    <a:pt x="14619" y="4717"/>
                  </a:cubicBezTo>
                  <a:lnTo>
                    <a:pt x="14619" y="4717"/>
                  </a:lnTo>
                  <a:cubicBezTo>
                    <a:pt x="14526" y="4764"/>
                    <a:pt x="14496" y="4814"/>
                    <a:pt x="14492" y="4864"/>
                  </a:cubicBezTo>
                  <a:cubicBezTo>
                    <a:pt x="14420" y="5947"/>
                    <a:pt x="14331" y="7029"/>
                    <a:pt x="14290" y="8112"/>
                  </a:cubicBezTo>
                  <a:cubicBezTo>
                    <a:pt x="14276" y="8480"/>
                    <a:pt x="14131" y="8585"/>
                    <a:pt x="13862" y="8585"/>
                  </a:cubicBezTo>
                  <a:cubicBezTo>
                    <a:pt x="13806" y="8585"/>
                    <a:pt x="13745" y="8581"/>
                    <a:pt x="13679" y="8573"/>
                  </a:cubicBezTo>
                  <a:cubicBezTo>
                    <a:pt x="13381" y="7233"/>
                    <a:pt x="13090" y="5907"/>
                    <a:pt x="12787" y="4585"/>
                  </a:cubicBezTo>
                  <a:cubicBezTo>
                    <a:pt x="12772" y="4520"/>
                    <a:pt x="12655" y="4480"/>
                    <a:pt x="12584" y="4427"/>
                  </a:cubicBezTo>
                  <a:cubicBezTo>
                    <a:pt x="12560" y="4515"/>
                    <a:pt x="12499" y="4610"/>
                    <a:pt x="12517" y="4686"/>
                  </a:cubicBezTo>
                  <a:cubicBezTo>
                    <a:pt x="12803" y="5832"/>
                    <a:pt x="13108" y="6977"/>
                    <a:pt x="13391" y="8125"/>
                  </a:cubicBezTo>
                  <a:cubicBezTo>
                    <a:pt x="13528" y="8686"/>
                    <a:pt x="13511" y="8692"/>
                    <a:pt x="12881" y="8930"/>
                  </a:cubicBezTo>
                  <a:cubicBezTo>
                    <a:pt x="12673" y="8322"/>
                    <a:pt x="12467" y="7716"/>
                    <a:pt x="12255" y="7107"/>
                  </a:cubicBezTo>
                  <a:cubicBezTo>
                    <a:pt x="12043" y="6499"/>
                    <a:pt x="11824" y="5892"/>
                    <a:pt x="11609" y="5284"/>
                  </a:cubicBezTo>
                  <a:lnTo>
                    <a:pt x="11469" y="5310"/>
                  </a:lnTo>
                  <a:cubicBezTo>
                    <a:pt x="11479" y="5425"/>
                    <a:pt x="11465" y="5548"/>
                    <a:pt x="11503" y="5654"/>
                  </a:cubicBezTo>
                  <a:cubicBezTo>
                    <a:pt x="11843" y="6633"/>
                    <a:pt x="12203" y="7605"/>
                    <a:pt x="12534" y="8586"/>
                  </a:cubicBezTo>
                  <a:cubicBezTo>
                    <a:pt x="12716" y="9127"/>
                    <a:pt x="12651" y="9229"/>
                    <a:pt x="12075" y="9524"/>
                  </a:cubicBezTo>
                  <a:cubicBezTo>
                    <a:pt x="11623" y="8396"/>
                    <a:pt x="11177" y="7269"/>
                    <a:pt x="10717" y="6148"/>
                  </a:cubicBezTo>
                  <a:cubicBezTo>
                    <a:pt x="10676" y="6046"/>
                    <a:pt x="10540" y="5983"/>
                    <a:pt x="10447" y="5903"/>
                  </a:cubicBezTo>
                  <a:lnTo>
                    <a:pt x="10367" y="5996"/>
                  </a:lnTo>
                  <a:cubicBezTo>
                    <a:pt x="10497" y="6250"/>
                    <a:pt x="10648" y="6499"/>
                    <a:pt x="10756" y="6765"/>
                  </a:cubicBezTo>
                  <a:cubicBezTo>
                    <a:pt x="11105" y="7616"/>
                    <a:pt x="11408" y="8489"/>
                    <a:pt x="11794" y="9326"/>
                  </a:cubicBezTo>
                  <a:cubicBezTo>
                    <a:pt x="11999" y="9768"/>
                    <a:pt x="11863" y="10048"/>
                    <a:pt x="11581" y="10375"/>
                  </a:cubicBezTo>
                  <a:cubicBezTo>
                    <a:pt x="11090" y="9420"/>
                    <a:pt x="10579" y="8514"/>
                    <a:pt x="10156" y="7566"/>
                  </a:cubicBezTo>
                  <a:cubicBezTo>
                    <a:pt x="9953" y="7112"/>
                    <a:pt x="9821" y="6587"/>
                    <a:pt x="9817" y="6091"/>
                  </a:cubicBezTo>
                  <a:cubicBezTo>
                    <a:pt x="9808" y="5034"/>
                    <a:pt x="10473" y="4408"/>
                    <a:pt x="11462" y="4408"/>
                  </a:cubicBezTo>
                  <a:cubicBezTo>
                    <a:pt x="11513" y="4408"/>
                    <a:pt x="11565" y="4409"/>
                    <a:pt x="11618" y="4413"/>
                  </a:cubicBezTo>
                  <a:cubicBezTo>
                    <a:pt x="11619" y="4413"/>
                    <a:pt x="11621" y="4413"/>
                    <a:pt x="11623" y="4413"/>
                  </a:cubicBezTo>
                  <a:cubicBezTo>
                    <a:pt x="11696" y="4413"/>
                    <a:pt x="11830" y="4331"/>
                    <a:pt x="11839" y="4273"/>
                  </a:cubicBezTo>
                  <a:cubicBezTo>
                    <a:pt x="11973" y="3433"/>
                    <a:pt x="12690" y="3296"/>
                    <a:pt x="13312" y="3088"/>
                  </a:cubicBezTo>
                  <a:cubicBezTo>
                    <a:pt x="13330" y="3082"/>
                    <a:pt x="13348" y="3079"/>
                    <a:pt x="13367" y="3079"/>
                  </a:cubicBezTo>
                  <a:cubicBezTo>
                    <a:pt x="13519" y="3079"/>
                    <a:pt x="13730" y="3246"/>
                    <a:pt x="13900" y="3335"/>
                  </a:cubicBezTo>
                  <a:cubicBezTo>
                    <a:pt x="13980" y="3376"/>
                    <a:pt x="14035" y="3458"/>
                    <a:pt x="14167" y="3582"/>
                  </a:cubicBezTo>
                  <a:cubicBezTo>
                    <a:pt x="14458" y="2431"/>
                    <a:pt x="15217" y="1825"/>
                    <a:pt x="16246" y="1825"/>
                  </a:cubicBezTo>
                  <a:close/>
                  <a:moveTo>
                    <a:pt x="8454" y="6548"/>
                  </a:moveTo>
                  <a:cubicBezTo>
                    <a:pt x="8572" y="6548"/>
                    <a:pt x="8695" y="6580"/>
                    <a:pt x="8818" y="6637"/>
                  </a:cubicBezTo>
                  <a:cubicBezTo>
                    <a:pt x="9115" y="6774"/>
                    <a:pt x="9444" y="6979"/>
                    <a:pt x="9606" y="7246"/>
                  </a:cubicBezTo>
                  <a:cubicBezTo>
                    <a:pt x="10241" y="8289"/>
                    <a:pt x="10815" y="9368"/>
                    <a:pt x="11460" y="10520"/>
                  </a:cubicBezTo>
                  <a:cubicBezTo>
                    <a:pt x="11191" y="10493"/>
                    <a:pt x="10992" y="10435"/>
                    <a:pt x="10828" y="10435"/>
                  </a:cubicBezTo>
                  <a:cubicBezTo>
                    <a:pt x="10779" y="10435"/>
                    <a:pt x="10733" y="10441"/>
                    <a:pt x="10689" y="10453"/>
                  </a:cubicBezTo>
                  <a:cubicBezTo>
                    <a:pt x="10607" y="10478"/>
                    <a:pt x="10534" y="10489"/>
                    <a:pt x="10466" y="10489"/>
                  </a:cubicBezTo>
                  <a:cubicBezTo>
                    <a:pt x="10238" y="10489"/>
                    <a:pt x="10085" y="10356"/>
                    <a:pt x="9959" y="10145"/>
                  </a:cubicBezTo>
                  <a:cubicBezTo>
                    <a:pt x="9570" y="9491"/>
                    <a:pt x="9197" y="8828"/>
                    <a:pt x="8807" y="8177"/>
                  </a:cubicBezTo>
                  <a:cubicBezTo>
                    <a:pt x="8751" y="8088"/>
                    <a:pt x="8630" y="8040"/>
                    <a:pt x="8541" y="7971"/>
                  </a:cubicBezTo>
                  <a:cubicBezTo>
                    <a:pt x="8520" y="8004"/>
                    <a:pt x="8502" y="8038"/>
                    <a:pt x="8481" y="8073"/>
                  </a:cubicBezTo>
                  <a:cubicBezTo>
                    <a:pt x="8961" y="8904"/>
                    <a:pt x="9438" y="9732"/>
                    <a:pt x="9914" y="10559"/>
                  </a:cubicBezTo>
                  <a:cubicBezTo>
                    <a:pt x="9744" y="10700"/>
                    <a:pt x="9587" y="10768"/>
                    <a:pt x="9438" y="10768"/>
                  </a:cubicBezTo>
                  <a:cubicBezTo>
                    <a:pt x="9250" y="10768"/>
                    <a:pt x="9076" y="10660"/>
                    <a:pt x="8905" y="10455"/>
                  </a:cubicBezTo>
                  <a:cubicBezTo>
                    <a:pt x="8641" y="10141"/>
                    <a:pt x="8331" y="9866"/>
                    <a:pt x="8065" y="9554"/>
                  </a:cubicBezTo>
                  <a:cubicBezTo>
                    <a:pt x="7532" y="8928"/>
                    <a:pt x="7021" y="8287"/>
                    <a:pt x="6491" y="7657"/>
                  </a:cubicBezTo>
                  <a:cubicBezTo>
                    <a:pt x="6395" y="7542"/>
                    <a:pt x="6257" y="7460"/>
                    <a:pt x="6140" y="7361"/>
                  </a:cubicBezTo>
                  <a:lnTo>
                    <a:pt x="6079" y="7440"/>
                  </a:lnTo>
                  <a:lnTo>
                    <a:pt x="9059" y="11050"/>
                  </a:lnTo>
                  <a:cubicBezTo>
                    <a:pt x="8902" y="11055"/>
                    <a:pt x="8731" y="11098"/>
                    <a:pt x="8598" y="11098"/>
                  </a:cubicBezTo>
                  <a:cubicBezTo>
                    <a:pt x="8531" y="11098"/>
                    <a:pt x="8473" y="11087"/>
                    <a:pt x="8431" y="11055"/>
                  </a:cubicBezTo>
                  <a:cubicBezTo>
                    <a:pt x="7588" y="10424"/>
                    <a:pt x="6776" y="9749"/>
                    <a:pt x="5947" y="9095"/>
                  </a:cubicBezTo>
                  <a:cubicBezTo>
                    <a:pt x="5867" y="9034"/>
                    <a:pt x="5741" y="9028"/>
                    <a:pt x="5635" y="8997"/>
                  </a:cubicBezTo>
                  <a:lnTo>
                    <a:pt x="5635" y="8997"/>
                  </a:lnTo>
                  <a:cubicBezTo>
                    <a:pt x="5689" y="9103"/>
                    <a:pt x="5716" y="9240"/>
                    <a:pt x="5800" y="9307"/>
                  </a:cubicBezTo>
                  <a:cubicBezTo>
                    <a:pt x="6177" y="9610"/>
                    <a:pt x="6575" y="9887"/>
                    <a:pt x="6954" y="10186"/>
                  </a:cubicBezTo>
                  <a:cubicBezTo>
                    <a:pt x="7430" y="10563"/>
                    <a:pt x="7892" y="10953"/>
                    <a:pt x="8318" y="11301"/>
                  </a:cubicBezTo>
                  <a:lnTo>
                    <a:pt x="7809" y="11888"/>
                  </a:lnTo>
                  <a:lnTo>
                    <a:pt x="4375" y="10255"/>
                  </a:lnTo>
                  <a:lnTo>
                    <a:pt x="4250" y="10479"/>
                  </a:lnTo>
                  <a:cubicBezTo>
                    <a:pt x="5462" y="10879"/>
                    <a:pt x="6521" y="11544"/>
                    <a:pt x="7664" y="12098"/>
                  </a:cubicBezTo>
                  <a:cubicBezTo>
                    <a:pt x="7573" y="12312"/>
                    <a:pt x="7500" y="12482"/>
                    <a:pt x="7407" y="12702"/>
                  </a:cubicBezTo>
                  <a:lnTo>
                    <a:pt x="4001" y="11184"/>
                  </a:lnTo>
                  <a:cubicBezTo>
                    <a:pt x="3983" y="11228"/>
                    <a:pt x="3966" y="11271"/>
                    <a:pt x="3947" y="11314"/>
                  </a:cubicBezTo>
                  <a:cubicBezTo>
                    <a:pt x="4934" y="11780"/>
                    <a:pt x="5913" y="12265"/>
                    <a:pt x="6911" y="12702"/>
                  </a:cubicBezTo>
                  <a:cubicBezTo>
                    <a:pt x="7300" y="12873"/>
                    <a:pt x="7471" y="13044"/>
                    <a:pt x="7190" y="13438"/>
                  </a:cubicBezTo>
                  <a:lnTo>
                    <a:pt x="3966" y="12728"/>
                  </a:lnTo>
                  <a:cubicBezTo>
                    <a:pt x="3953" y="12782"/>
                    <a:pt x="3940" y="12834"/>
                    <a:pt x="3927" y="12888"/>
                  </a:cubicBezTo>
                  <a:cubicBezTo>
                    <a:pt x="4040" y="12928"/>
                    <a:pt x="4152" y="12979"/>
                    <a:pt x="4267" y="13006"/>
                  </a:cubicBezTo>
                  <a:cubicBezTo>
                    <a:pt x="5120" y="13211"/>
                    <a:pt x="5969" y="13447"/>
                    <a:pt x="6831" y="13601"/>
                  </a:cubicBezTo>
                  <a:cubicBezTo>
                    <a:pt x="7283" y="13681"/>
                    <a:pt x="7298" y="13882"/>
                    <a:pt x="7177" y="14279"/>
                  </a:cubicBezTo>
                  <a:cubicBezTo>
                    <a:pt x="6770" y="14214"/>
                    <a:pt x="6370" y="14146"/>
                    <a:pt x="5969" y="14090"/>
                  </a:cubicBezTo>
                  <a:cubicBezTo>
                    <a:pt x="5577" y="14036"/>
                    <a:pt x="5187" y="13995"/>
                    <a:pt x="4795" y="13949"/>
                  </a:cubicBezTo>
                  <a:lnTo>
                    <a:pt x="4774" y="14108"/>
                  </a:lnTo>
                  <a:lnTo>
                    <a:pt x="7313" y="14547"/>
                  </a:lnTo>
                  <a:lnTo>
                    <a:pt x="7552" y="15043"/>
                  </a:lnTo>
                  <a:lnTo>
                    <a:pt x="6114" y="15338"/>
                  </a:lnTo>
                  <a:lnTo>
                    <a:pt x="6144" y="15509"/>
                  </a:lnTo>
                  <a:lnTo>
                    <a:pt x="7783" y="15286"/>
                  </a:lnTo>
                  <a:cubicBezTo>
                    <a:pt x="7887" y="15454"/>
                    <a:pt x="7998" y="15636"/>
                    <a:pt x="8160" y="15898"/>
                  </a:cubicBezTo>
                  <a:cubicBezTo>
                    <a:pt x="7944" y="15918"/>
                    <a:pt x="7770" y="15963"/>
                    <a:pt x="7617" y="15963"/>
                  </a:cubicBezTo>
                  <a:cubicBezTo>
                    <a:pt x="7573" y="15963"/>
                    <a:pt x="7530" y="15959"/>
                    <a:pt x="7489" y="15950"/>
                  </a:cubicBezTo>
                  <a:cubicBezTo>
                    <a:pt x="6837" y="15803"/>
                    <a:pt x="6172" y="15671"/>
                    <a:pt x="5547" y="15437"/>
                  </a:cubicBezTo>
                  <a:cubicBezTo>
                    <a:pt x="4260" y="14954"/>
                    <a:pt x="3217" y="14155"/>
                    <a:pt x="2628" y="12863"/>
                  </a:cubicBezTo>
                  <a:cubicBezTo>
                    <a:pt x="2206" y="11934"/>
                    <a:pt x="2299" y="11449"/>
                    <a:pt x="3020" y="10749"/>
                  </a:cubicBezTo>
                  <a:cubicBezTo>
                    <a:pt x="3037" y="10734"/>
                    <a:pt x="3030" y="10693"/>
                    <a:pt x="3035" y="10645"/>
                  </a:cubicBezTo>
                  <a:cubicBezTo>
                    <a:pt x="2520" y="10258"/>
                    <a:pt x="2377" y="9732"/>
                    <a:pt x="2617" y="9140"/>
                  </a:cubicBezTo>
                  <a:cubicBezTo>
                    <a:pt x="3010" y="8168"/>
                    <a:pt x="3658" y="7693"/>
                    <a:pt x="4519" y="7693"/>
                  </a:cubicBezTo>
                  <a:cubicBezTo>
                    <a:pt x="4791" y="7693"/>
                    <a:pt x="5083" y="7740"/>
                    <a:pt x="5395" y="7833"/>
                  </a:cubicBezTo>
                  <a:cubicBezTo>
                    <a:pt x="5561" y="7031"/>
                    <a:pt x="6028" y="6622"/>
                    <a:pt x="6714" y="6622"/>
                  </a:cubicBezTo>
                  <a:cubicBezTo>
                    <a:pt x="7058" y="6622"/>
                    <a:pt x="7456" y="6725"/>
                    <a:pt x="7900" y="6932"/>
                  </a:cubicBezTo>
                  <a:cubicBezTo>
                    <a:pt x="8030" y="6661"/>
                    <a:pt x="8231" y="6548"/>
                    <a:pt x="8454" y="6548"/>
                  </a:cubicBezTo>
                  <a:close/>
                  <a:moveTo>
                    <a:pt x="12737" y="14506"/>
                  </a:moveTo>
                  <a:cubicBezTo>
                    <a:pt x="14774" y="14506"/>
                    <a:pt x="17306" y="15221"/>
                    <a:pt x="18095" y="16175"/>
                  </a:cubicBezTo>
                  <a:cubicBezTo>
                    <a:pt x="15950" y="15257"/>
                    <a:pt x="13757" y="14897"/>
                    <a:pt x="11454" y="14897"/>
                  </a:cubicBezTo>
                  <a:cubicBezTo>
                    <a:pt x="11174" y="14897"/>
                    <a:pt x="10892" y="14903"/>
                    <a:pt x="10609" y="14913"/>
                  </a:cubicBezTo>
                  <a:cubicBezTo>
                    <a:pt x="11124" y="14630"/>
                    <a:pt x="11888" y="14506"/>
                    <a:pt x="12737" y="14506"/>
                  </a:cubicBezTo>
                  <a:close/>
                  <a:moveTo>
                    <a:pt x="14545" y="8837"/>
                  </a:moveTo>
                  <a:cubicBezTo>
                    <a:pt x="16134" y="8837"/>
                    <a:pt x="17426" y="10228"/>
                    <a:pt x="17281" y="11808"/>
                  </a:cubicBezTo>
                  <a:cubicBezTo>
                    <a:pt x="17259" y="12057"/>
                    <a:pt x="17360" y="12085"/>
                    <a:pt x="17584" y="12100"/>
                  </a:cubicBezTo>
                  <a:cubicBezTo>
                    <a:pt x="17924" y="12120"/>
                    <a:pt x="18322" y="12122"/>
                    <a:pt x="18588" y="12295"/>
                  </a:cubicBezTo>
                  <a:cubicBezTo>
                    <a:pt x="20069" y="13261"/>
                    <a:pt x="20230" y="14861"/>
                    <a:pt x="19123" y="16347"/>
                  </a:cubicBezTo>
                  <a:cubicBezTo>
                    <a:pt x="19621" y="13982"/>
                    <a:pt x="18710" y="12362"/>
                    <a:pt x="16841" y="12185"/>
                  </a:cubicBezTo>
                  <a:cubicBezTo>
                    <a:pt x="16613" y="10481"/>
                    <a:pt x="16055" y="9913"/>
                    <a:pt x="14336" y="9651"/>
                  </a:cubicBezTo>
                  <a:cubicBezTo>
                    <a:pt x="14241" y="9636"/>
                    <a:pt x="14146" y="9629"/>
                    <a:pt x="14050" y="9629"/>
                  </a:cubicBezTo>
                  <a:cubicBezTo>
                    <a:pt x="13103" y="9629"/>
                    <a:pt x="12180" y="10326"/>
                    <a:pt x="11815" y="11225"/>
                  </a:cubicBezTo>
                  <a:cubicBezTo>
                    <a:pt x="11656" y="11238"/>
                    <a:pt x="11495" y="11239"/>
                    <a:pt x="11335" y="11239"/>
                  </a:cubicBezTo>
                  <a:cubicBezTo>
                    <a:pt x="11299" y="11239"/>
                    <a:pt x="11262" y="11239"/>
                    <a:pt x="11226" y="11239"/>
                  </a:cubicBezTo>
                  <a:cubicBezTo>
                    <a:pt x="10868" y="11239"/>
                    <a:pt x="10526" y="11245"/>
                    <a:pt x="10247" y="11382"/>
                  </a:cubicBezTo>
                  <a:cubicBezTo>
                    <a:pt x="9041" y="11977"/>
                    <a:pt x="8240" y="12969"/>
                    <a:pt x="7915" y="14300"/>
                  </a:cubicBezTo>
                  <a:cubicBezTo>
                    <a:pt x="7866" y="14500"/>
                    <a:pt x="7903" y="14722"/>
                    <a:pt x="7900" y="14959"/>
                  </a:cubicBezTo>
                  <a:cubicBezTo>
                    <a:pt x="7186" y="14341"/>
                    <a:pt x="7517" y="12966"/>
                    <a:pt x="7961" y="12232"/>
                  </a:cubicBezTo>
                  <a:cubicBezTo>
                    <a:pt x="8340" y="11605"/>
                    <a:pt x="8957" y="11249"/>
                    <a:pt x="9637" y="11026"/>
                  </a:cubicBezTo>
                  <a:cubicBezTo>
                    <a:pt x="10015" y="10901"/>
                    <a:pt x="10396" y="10750"/>
                    <a:pt x="10769" y="10750"/>
                  </a:cubicBezTo>
                  <a:cubicBezTo>
                    <a:pt x="11048" y="10750"/>
                    <a:pt x="11323" y="10835"/>
                    <a:pt x="11588" y="11078"/>
                  </a:cubicBezTo>
                  <a:cubicBezTo>
                    <a:pt x="11649" y="11007"/>
                    <a:pt x="11675" y="10989"/>
                    <a:pt x="11687" y="10964"/>
                  </a:cubicBezTo>
                  <a:cubicBezTo>
                    <a:pt x="11735" y="10858"/>
                    <a:pt x="11776" y="10749"/>
                    <a:pt x="11826" y="10641"/>
                  </a:cubicBezTo>
                  <a:cubicBezTo>
                    <a:pt x="12344" y="9517"/>
                    <a:pt x="13201" y="8878"/>
                    <a:pt x="14461" y="8839"/>
                  </a:cubicBezTo>
                  <a:cubicBezTo>
                    <a:pt x="14489" y="8838"/>
                    <a:pt x="14517" y="8837"/>
                    <a:pt x="14545" y="8837"/>
                  </a:cubicBezTo>
                  <a:close/>
                  <a:moveTo>
                    <a:pt x="14230" y="9931"/>
                  </a:moveTo>
                  <a:cubicBezTo>
                    <a:pt x="15218" y="9931"/>
                    <a:pt x="16213" y="10471"/>
                    <a:pt x="16406" y="11373"/>
                  </a:cubicBezTo>
                  <a:cubicBezTo>
                    <a:pt x="16468" y="11657"/>
                    <a:pt x="16508" y="11947"/>
                    <a:pt x="16527" y="12241"/>
                  </a:cubicBezTo>
                  <a:cubicBezTo>
                    <a:pt x="16542" y="12484"/>
                    <a:pt x="16620" y="12542"/>
                    <a:pt x="16878" y="12542"/>
                  </a:cubicBezTo>
                  <a:cubicBezTo>
                    <a:pt x="17187" y="12542"/>
                    <a:pt x="17517" y="12609"/>
                    <a:pt x="17794" y="12739"/>
                  </a:cubicBezTo>
                  <a:cubicBezTo>
                    <a:pt x="18448" y="13047"/>
                    <a:pt x="18798" y="13638"/>
                    <a:pt x="18982" y="14302"/>
                  </a:cubicBezTo>
                  <a:cubicBezTo>
                    <a:pt x="19180" y="15019"/>
                    <a:pt x="19184" y="15734"/>
                    <a:pt x="18669" y="16420"/>
                  </a:cubicBezTo>
                  <a:cubicBezTo>
                    <a:pt x="18103" y="15565"/>
                    <a:pt x="17261" y="15207"/>
                    <a:pt x="16397" y="14866"/>
                  </a:cubicBezTo>
                  <a:cubicBezTo>
                    <a:pt x="15447" y="14489"/>
                    <a:pt x="14452" y="14337"/>
                    <a:pt x="13448" y="14263"/>
                  </a:cubicBezTo>
                  <a:cubicBezTo>
                    <a:pt x="13160" y="14241"/>
                    <a:pt x="12872" y="14226"/>
                    <a:pt x="12584" y="14226"/>
                  </a:cubicBezTo>
                  <a:cubicBezTo>
                    <a:pt x="11879" y="14226"/>
                    <a:pt x="11179" y="14314"/>
                    <a:pt x="10501" y="14595"/>
                  </a:cubicBezTo>
                  <a:lnTo>
                    <a:pt x="10499" y="14595"/>
                  </a:lnTo>
                  <a:cubicBezTo>
                    <a:pt x="9802" y="14885"/>
                    <a:pt x="9087" y="15128"/>
                    <a:pt x="8342" y="15407"/>
                  </a:cubicBezTo>
                  <a:cubicBezTo>
                    <a:pt x="8125" y="14696"/>
                    <a:pt x="8162" y="14114"/>
                    <a:pt x="8491" y="13568"/>
                  </a:cubicBezTo>
                  <a:cubicBezTo>
                    <a:pt x="8663" y="13280"/>
                    <a:pt x="8836" y="12984"/>
                    <a:pt x="9052" y="12728"/>
                  </a:cubicBezTo>
                  <a:cubicBezTo>
                    <a:pt x="9563" y="12121"/>
                    <a:pt x="10104" y="11543"/>
                    <a:pt x="10936" y="11543"/>
                  </a:cubicBezTo>
                  <a:cubicBezTo>
                    <a:pt x="11041" y="11543"/>
                    <a:pt x="11151" y="11552"/>
                    <a:pt x="11267" y="11572"/>
                  </a:cubicBezTo>
                  <a:cubicBezTo>
                    <a:pt x="11506" y="11613"/>
                    <a:pt x="11739" y="11693"/>
                    <a:pt x="12017" y="11767"/>
                  </a:cubicBezTo>
                  <a:cubicBezTo>
                    <a:pt x="12099" y="11161"/>
                    <a:pt x="12382" y="10708"/>
                    <a:pt x="12874" y="10346"/>
                  </a:cubicBezTo>
                  <a:cubicBezTo>
                    <a:pt x="13259" y="10062"/>
                    <a:pt x="13744" y="9931"/>
                    <a:pt x="14230" y="9931"/>
                  </a:cubicBezTo>
                  <a:close/>
                  <a:moveTo>
                    <a:pt x="23991" y="15511"/>
                  </a:moveTo>
                  <a:lnTo>
                    <a:pt x="23991" y="15511"/>
                  </a:lnTo>
                  <a:cubicBezTo>
                    <a:pt x="22773" y="16134"/>
                    <a:pt x="21494" y="16486"/>
                    <a:pt x="20134" y="16486"/>
                  </a:cubicBezTo>
                  <a:cubicBezTo>
                    <a:pt x="19903" y="16486"/>
                    <a:pt x="19669" y="16476"/>
                    <a:pt x="19433" y="16455"/>
                  </a:cubicBezTo>
                  <a:cubicBezTo>
                    <a:pt x="20877" y="15796"/>
                    <a:pt x="22434" y="15660"/>
                    <a:pt x="23991" y="15511"/>
                  </a:cubicBezTo>
                  <a:close/>
                  <a:moveTo>
                    <a:pt x="11783" y="15202"/>
                  </a:moveTo>
                  <a:cubicBezTo>
                    <a:pt x="14120" y="15202"/>
                    <a:pt x="16961" y="15733"/>
                    <a:pt x="18276" y="16593"/>
                  </a:cubicBezTo>
                  <a:cubicBezTo>
                    <a:pt x="18147" y="16570"/>
                    <a:pt x="18077" y="16569"/>
                    <a:pt x="18014" y="16546"/>
                  </a:cubicBezTo>
                  <a:cubicBezTo>
                    <a:pt x="17300" y="16278"/>
                    <a:pt x="16587" y="16133"/>
                    <a:pt x="15869" y="16133"/>
                  </a:cubicBezTo>
                  <a:cubicBezTo>
                    <a:pt x="15272" y="16133"/>
                    <a:pt x="14672" y="16233"/>
                    <a:pt x="14065" y="16446"/>
                  </a:cubicBezTo>
                  <a:cubicBezTo>
                    <a:pt x="13992" y="16472"/>
                    <a:pt x="13911" y="16482"/>
                    <a:pt x="13827" y="16482"/>
                  </a:cubicBezTo>
                  <a:cubicBezTo>
                    <a:pt x="13631" y="16482"/>
                    <a:pt x="13416" y="16425"/>
                    <a:pt x="13229" y="16373"/>
                  </a:cubicBezTo>
                  <a:cubicBezTo>
                    <a:pt x="12952" y="16295"/>
                    <a:pt x="12699" y="16128"/>
                    <a:pt x="12432" y="16007"/>
                  </a:cubicBezTo>
                  <a:cubicBezTo>
                    <a:pt x="11826" y="15735"/>
                    <a:pt x="11213" y="15534"/>
                    <a:pt x="10560" y="15534"/>
                  </a:cubicBezTo>
                  <a:cubicBezTo>
                    <a:pt x="10365" y="15534"/>
                    <a:pt x="10167" y="15552"/>
                    <a:pt x="9964" y="15591"/>
                  </a:cubicBezTo>
                  <a:cubicBezTo>
                    <a:pt x="9565" y="15669"/>
                    <a:pt x="9150" y="15669"/>
                    <a:pt x="8747" y="15704"/>
                  </a:cubicBezTo>
                  <a:cubicBezTo>
                    <a:pt x="9393" y="15358"/>
                    <a:pt x="10514" y="15202"/>
                    <a:pt x="11783" y="15202"/>
                  </a:cubicBezTo>
                  <a:close/>
                  <a:moveTo>
                    <a:pt x="15921" y="288"/>
                  </a:moveTo>
                  <a:cubicBezTo>
                    <a:pt x="16109" y="288"/>
                    <a:pt x="16298" y="312"/>
                    <a:pt x="16486" y="366"/>
                  </a:cubicBezTo>
                  <a:cubicBezTo>
                    <a:pt x="17612" y="689"/>
                    <a:pt x="18562" y="1269"/>
                    <a:pt x="18855" y="2523"/>
                  </a:cubicBezTo>
                  <a:cubicBezTo>
                    <a:pt x="18926" y="2831"/>
                    <a:pt x="19052" y="2932"/>
                    <a:pt x="19381" y="2939"/>
                  </a:cubicBezTo>
                  <a:cubicBezTo>
                    <a:pt x="20227" y="2958"/>
                    <a:pt x="21117" y="3591"/>
                    <a:pt x="21050" y="4702"/>
                  </a:cubicBezTo>
                  <a:cubicBezTo>
                    <a:pt x="21039" y="4886"/>
                    <a:pt x="21044" y="5074"/>
                    <a:pt x="21040" y="5254"/>
                  </a:cubicBezTo>
                  <a:cubicBezTo>
                    <a:pt x="22033" y="5448"/>
                    <a:pt x="22235" y="5754"/>
                    <a:pt x="22150" y="6810"/>
                  </a:cubicBezTo>
                  <a:cubicBezTo>
                    <a:pt x="22133" y="7030"/>
                    <a:pt x="22235" y="7156"/>
                    <a:pt x="22425" y="7156"/>
                  </a:cubicBezTo>
                  <a:cubicBezTo>
                    <a:pt x="22469" y="7156"/>
                    <a:pt x="22518" y="7149"/>
                    <a:pt x="22572" y="7135"/>
                  </a:cubicBezTo>
                  <a:cubicBezTo>
                    <a:pt x="22787" y="7079"/>
                    <a:pt x="22996" y="7051"/>
                    <a:pt x="23200" y="7051"/>
                  </a:cubicBezTo>
                  <a:cubicBezTo>
                    <a:pt x="23680" y="7051"/>
                    <a:pt x="24130" y="7207"/>
                    <a:pt x="24554" y="7521"/>
                  </a:cubicBezTo>
                  <a:cubicBezTo>
                    <a:pt x="24628" y="7577"/>
                    <a:pt x="24744" y="7600"/>
                    <a:pt x="24850" y="7600"/>
                  </a:cubicBezTo>
                  <a:cubicBezTo>
                    <a:pt x="24883" y="7600"/>
                    <a:pt x="24915" y="7598"/>
                    <a:pt x="24944" y="7594"/>
                  </a:cubicBezTo>
                  <a:cubicBezTo>
                    <a:pt x="24987" y="7587"/>
                    <a:pt x="25031" y="7584"/>
                    <a:pt x="25077" y="7584"/>
                  </a:cubicBezTo>
                  <a:cubicBezTo>
                    <a:pt x="25849" y="7584"/>
                    <a:pt x="27010" y="8490"/>
                    <a:pt x="26715" y="9407"/>
                  </a:cubicBezTo>
                  <a:cubicBezTo>
                    <a:pt x="26680" y="9517"/>
                    <a:pt x="26754" y="9705"/>
                    <a:pt x="26838" y="9799"/>
                  </a:cubicBezTo>
                  <a:cubicBezTo>
                    <a:pt x="27174" y="10180"/>
                    <a:pt x="27358" y="10602"/>
                    <a:pt x="27330" y="11117"/>
                  </a:cubicBezTo>
                  <a:cubicBezTo>
                    <a:pt x="27288" y="11880"/>
                    <a:pt x="26903" y="12468"/>
                    <a:pt x="26390" y="12995"/>
                  </a:cubicBezTo>
                  <a:cubicBezTo>
                    <a:pt x="26310" y="13077"/>
                    <a:pt x="26215" y="13220"/>
                    <a:pt x="26238" y="13307"/>
                  </a:cubicBezTo>
                  <a:cubicBezTo>
                    <a:pt x="26559" y="14515"/>
                    <a:pt x="25929" y="15361"/>
                    <a:pt x="25099" y="16043"/>
                  </a:cubicBezTo>
                  <a:cubicBezTo>
                    <a:pt x="24186" y="16793"/>
                    <a:pt x="23121" y="17180"/>
                    <a:pt x="21957" y="17180"/>
                  </a:cubicBezTo>
                  <a:cubicBezTo>
                    <a:pt x="21789" y="17180"/>
                    <a:pt x="21619" y="17172"/>
                    <a:pt x="21447" y="17156"/>
                  </a:cubicBezTo>
                  <a:cubicBezTo>
                    <a:pt x="20987" y="17113"/>
                    <a:pt x="20535" y="16998"/>
                    <a:pt x="20022" y="16905"/>
                  </a:cubicBezTo>
                  <a:cubicBezTo>
                    <a:pt x="20883" y="16743"/>
                    <a:pt x="21659" y="16613"/>
                    <a:pt x="22427" y="16448"/>
                  </a:cubicBezTo>
                  <a:cubicBezTo>
                    <a:pt x="24391" y="16026"/>
                    <a:pt x="25415" y="15110"/>
                    <a:pt x="25597" y="13036"/>
                  </a:cubicBezTo>
                  <a:cubicBezTo>
                    <a:pt x="25613" y="12843"/>
                    <a:pt x="25782" y="12622"/>
                    <a:pt x="25942" y="12492"/>
                  </a:cubicBezTo>
                  <a:cubicBezTo>
                    <a:pt x="26619" y="11942"/>
                    <a:pt x="26843" y="10662"/>
                    <a:pt x="26368" y="10024"/>
                  </a:cubicBezTo>
                  <a:cubicBezTo>
                    <a:pt x="26254" y="9866"/>
                    <a:pt x="26188" y="9679"/>
                    <a:pt x="26175" y="9485"/>
                  </a:cubicBezTo>
                  <a:cubicBezTo>
                    <a:pt x="26130" y="8703"/>
                    <a:pt x="25703" y="8159"/>
                    <a:pt x="24961" y="8030"/>
                  </a:cubicBezTo>
                  <a:cubicBezTo>
                    <a:pt x="24450" y="7941"/>
                    <a:pt x="23911" y="7962"/>
                    <a:pt x="23501" y="7558"/>
                  </a:cubicBezTo>
                  <a:cubicBezTo>
                    <a:pt x="23445" y="7503"/>
                    <a:pt x="23339" y="7479"/>
                    <a:pt x="23255" y="7477"/>
                  </a:cubicBezTo>
                  <a:cubicBezTo>
                    <a:pt x="22717" y="7462"/>
                    <a:pt x="22176" y="7460"/>
                    <a:pt x="21607" y="7453"/>
                  </a:cubicBezTo>
                  <a:cubicBezTo>
                    <a:pt x="21609" y="7302"/>
                    <a:pt x="21628" y="7066"/>
                    <a:pt x="21611" y="6834"/>
                  </a:cubicBezTo>
                  <a:cubicBezTo>
                    <a:pt x="21572" y="6326"/>
                    <a:pt x="21345" y="5925"/>
                    <a:pt x="20844" y="5762"/>
                  </a:cubicBezTo>
                  <a:cubicBezTo>
                    <a:pt x="20559" y="5669"/>
                    <a:pt x="20489" y="5531"/>
                    <a:pt x="20470" y="5236"/>
                  </a:cubicBezTo>
                  <a:cubicBezTo>
                    <a:pt x="20416" y="4353"/>
                    <a:pt x="19517" y="3491"/>
                    <a:pt x="18647" y="3456"/>
                  </a:cubicBezTo>
                  <a:cubicBezTo>
                    <a:pt x="18363" y="3445"/>
                    <a:pt x="18250" y="3363"/>
                    <a:pt x="18199" y="3062"/>
                  </a:cubicBezTo>
                  <a:cubicBezTo>
                    <a:pt x="18066" y="2259"/>
                    <a:pt x="17073" y="1472"/>
                    <a:pt x="16268" y="1472"/>
                  </a:cubicBezTo>
                  <a:cubicBezTo>
                    <a:pt x="16186" y="1472"/>
                    <a:pt x="16106" y="1480"/>
                    <a:pt x="16029" y="1497"/>
                  </a:cubicBezTo>
                  <a:cubicBezTo>
                    <a:pt x="15197" y="1683"/>
                    <a:pt x="14424" y="2001"/>
                    <a:pt x="14123" y="2895"/>
                  </a:cubicBezTo>
                  <a:cubicBezTo>
                    <a:pt x="13837" y="2866"/>
                    <a:pt x="13583" y="2797"/>
                    <a:pt x="13349" y="2797"/>
                  </a:cubicBezTo>
                  <a:cubicBezTo>
                    <a:pt x="13289" y="2797"/>
                    <a:pt x="13230" y="2802"/>
                    <a:pt x="13173" y="2813"/>
                  </a:cubicBezTo>
                  <a:cubicBezTo>
                    <a:pt x="12549" y="2934"/>
                    <a:pt x="12051" y="3285"/>
                    <a:pt x="11683" y="3822"/>
                  </a:cubicBezTo>
                  <a:cubicBezTo>
                    <a:pt x="11605" y="3935"/>
                    <a:pt x="11428" y="4024"/>
                    <a:pt x="11285" y="4045"/>
                  </a:cubicBezTo>
                  <a:cubicBezTo>
                    <a:pt x="10633" y="4138"/>
                    <a:pt x="10081" y="4396"/>
                    <a:pt x="9847" y="5035"/>
                  </a:cubicBezTo>
                  <a:cubicBezTo>
                    <a:pt x="9658" y="5552"/>
                    <a:pt x="9576" y="6107"/>
                    <a:pt x="9448" y="6635"/>
                  </a:cubicBezTo>
                  <a:cubicBezTo>
                    <a:pt x="9178" y="6392"/>
                    <a:pt x="8862" y="6255"/>
                    <a:pt x="8515" y="6255"/>
                  </a:cubicBezTo>
                  <a:cubicBezTo>
                    <a:pt x="8295" y="6255"/>
                    <a:pt x="8063" y="6310"/>
                    <a:pt x="7822" y="6427"/>
                  </a:cubicBezTo>
                  <a:cubicBezTo>
                    <a:pt x="7798" y="6438"/>
                    <a:pt x="7769" y="6442"/>
                    <a:pt x="7738" y="6442"/>
                  </a:cubicBezTo>
                  <a:cubicBezTo>
                    <a:pt x="7697" y="6442"/>
                    <a:pt x="7653" y="6435"/>
                    <a:pt x="7617" y="6425"/>
                  </a:cubicBezTo>
                  <a:cubicBezTo>
                    <a:pt x="7296" y="6338"/>
                    <a:pt x="7013" y="6292"/>
                    <a:pt x="6759" y="6292"/>
                  </a:cubicBezTo>
                  <a:cubicBezTo>
                    <a:pt x="6044" y="6292"/>
                    <a:pt x="5563" y="6654"/>
                    <a:pt x="5127" y="7473"/>
                  </a:cubicBezTo>
                  <a:cubicBezTo>
                    <a:pt x="4912" y="7411"/>
                    <a:pt x="4706" y="7381"/>
                    <a:pt x="4507" y="7381"/>
                  </a:cubicBezTo>
                  <a:cubicBezTo>
                    <a:pt x="3840" y="7381"/>
                    <a:pt x="3267" y="7715"/>
                    <a:pt x="2795" y="8263"/>
                  </a:cubicBezTo>
                  <a:cubicBezTo>
                    <a:pt x="2149" y="9011"/>
                    <a:pt x="2037" y="9855"/>
                    <a:pt x="2597" y="10704"/>
                  </a:cubicBezTo>
                  <a:cubicBezTo>
                    <a:pt x="2091" y="11377"/>
                    <a:pt x="2004" y="11819"/>
                    <a:pt x="2238" y="12581"/>
                  </a:cubicBezTo>
                  <a:cubicBezTo>
                    <a:pt x="2619" y="13811"/>
                    <a:pt x="3468" y="14666"/>
                    <a:pt x="4551" y="15272"/>
                  </a:cubicBezTo>
                  <a:cubicBezTo>
                    <a:pt x="5178" y="15621"/>
                    <a:pt x="5880" y="15831"/>
                    <a:pt x="6502" y="16084"/>
                  </a:cubicBezTo>
                  <a:cubicBezTo>
                    <a:pt x="6262" y="16168"/>
                    <a:pt x="5920" y="16204"/>
                    <a:pt x="5545" y="16204"/>
                  </a:cubicBezTo>
                  <a:cubicBezTo>
                    <a:pt x="4741" y="16204"/>
                    <a:pt x="3785" y="16040"/>
                    <a:pt x="3342" y="15838"/>
                  </a:cubicBezTo>
                  <a:cubicBezTo>
                    <a:pt x="2113" y="15279"/>
                    <a:pt x="1270" y="14394"/>
                    <a:pt x="1021" y="13012"/>
                  </a:cubicBezTo>
                  <a:cubicBezTo>
                    <a:pt x="844" y="12022"/>
                    <a:pt x="906" y="11111"/>
                    <a:pt x="1701" y="10379"/>
                  </a:cubicBezTo>
                  <a:cubicBezTo>
                    <a:pt x="1759" y="10327"/>
                    <a:pt x="1786" y="10240"/>
                    <a:pt x="1848" y="10139"/>
                  </a:cubicBezTo>
                  <a:cubicBezTo>
                    <a:pt x="1275" y="9861"/>
                    <a:pt x="1000" y="9398"/>
                    <a:pt x="1004" y="8802"/>
                  </a:cubicBezTo>
                  <a:cubicBezTo>
                    <a:pt x="1015" y="7232"/>
                    <a:pt x="2237" y="6469"/>
                    <a:pt x="3403" y="6469"/>
                  </a:cubicBezTo>
                  <a:cubicBezTo>
                    <a:pt x="3770" y="6469"/>
                    <a:pt x="4132" y="6544"/>
                    <a:pt x="4449" y="6694"/>
                  </a:cubicBezTo>
                  <a:cubicBezTo>
                    <a:pt x="4726" y="6826"/>
                    <a:pt x="4889" y="6904"/>
                    <a:pt x="5007" y="6904"/>
                  </a:cubicBezTo>
                  <a:cubicBezTo>
                    <a:pt x="5178" y="6904"/>
                    <a:pt x="5255" y="6741"/>
                    <a:pt x="5445" y="6341"/>
                  </a:cubicBezTo>
                  <a:cubicBezTo>
                    <a:pt x="5737" y="5728"/>
                    <a:pt x="6113" y="5433"/>
                    <a:pt x="6622" y="5433"/>
                  </a:cubicBezTo>
                  <a:cubicBezTo>
                    <a:pt x="6837" y="5433"/>
                    <a:pt x="7075" y="5486"/>
                    <a:pt x="7340" y="5589"/>
                  </a:cubicBezTo>
                  <a:cubicBezTo>
                    <a:pt x="7429" y="5623"/>
                    <a:pt x="7563" y="5674"/>
                    <a:pt x="7642" y="5674"/>
                  </a:cubicBezTo>
                  <a:cubicBezTo>
                    <a:pt x="7667" y="5674"/>
                    <a:pt x="7686" y="5669"/>
                    <a:pt x="7697" y="5658"/>
                  </a:cubicBezTo>
                  <a:cubicBezTo>
                    <a:pt x="7893" y="5464"/>
                    <a:pt x="8097" y="5400"/>
                    <a:pt x="8296" y="5400"/>
                  </a:cubicBezTo>
                  <a:cubicBezTo>
                    <a:pt x="8504" y="5400"/>
                    <a:pt x="8706" y="5469"/>
                    <a:pt x="8890" y="5529"/>
                  </a:cubicBezTo>
                  <a:cubicBezTo>
                    <a:pt x="9150" y="4961"/>
                    <a:pt x="9308" y="4346"/>
                    <a:pt x="9671" y="3892"/>
                  </a:cubicBezTo>
                  <a:cubicBezTo>
                    <a:pt x="9950" y="3542"/>
                    <a:pt x="10337" y="3329"/>
                    <a:pt x="10773" y="3329"/>
                  </a:cubicBezTo>
                  <a:cubicBezTo>
                    <a:pt x="10962" y="3329"/>
                    <a:pt x="11160" y="3369"/>
                    <a:pt x="11363" y="3456"/>
                  </a:cubicBezTo>
                  <a:cubicBezTo>
                    <a:pt x="11760" y="2455"/>
                    <a:pt x="12258" y="1967"/>
                    <a:pt x="12908" y="1967"/>
                  </a:cubicBezTo>
                  <a:cubicBezTo>
                    <a:pt x="13122" y="1967"/>
                    <a:pt x="13353" y="2020"/>
                    <a:pt x="13602" y="2125"/>
                  </a:cubicBezTo>
                  <a:cubicBezTo>
                    <a:pt x="13705" y="1466"/>
                    <a:pt x="13909" y="893"/>
                    <a:pt x="14604" y="602"/>
                  </a:cubicBezTo>
                  <a:cubicBezTo>
                    <a:pt x="15037" y="420"/>
                    <a:pt x="15478" y="288"/>
                    <a:pt x="15921" y="288"/>
                  </a:cubicBezTo>
                  <a:close/>
                  <a:moveTo>
                    <a:pt x="15920" y="1"/>
                  </a:moveTo>
                  <a:cubicBezTo>
                    <a:pt x="15851" y="1"/>
                    <a:pt x="15782" y="3"/>
                    <a:pt x="15713" y="7"/>
                  </a:cubicBezTo>
                  <a:cubicBezTo>
                    <a:pt x="14747" y="68"/>
                    <a:pt x="13816" y="332"/>
                    <a:pt x="13463" y="1438"/>
                  </a:cubicBezTo>
                  <a:cubicBezTo>
                    <a:pt x="13439" y="1516"/>
                    <a:pt x="13306" y="1613"/>
                    <a:pt x="13224" y="1613"/>
                  </a:cubicBezTo>
                  <a:cubicBezTo>
                    <a:pt x="13223" y="1613"/>
                    <a:pt x="13221" y="1612"/>
                    <a:pt x="13220" y="1612"/>
                  </a:cubicBezTo>
                  <a:cubicBezTo>
                    <a:pt x="13192" y="1611"/>
                    <a:pt x="13164" y="1611"/>
                    <a:pt x="13137" y="1611"/>
                  </a:cubicBezTo>
                  <a:cubicBezTo>
                    <a:pt x="12173" y="1611"/>
                    <a:pt x="11636" y="2213"/>
                    <a:pt x="11224" y="3000"/>
                  </a:cubicBezTo>
                  <a:cubicBezTo>
                    <a:pt x="11211" y="3025"/>
                    <a:pt x="11181" y="3039"/>
                    <a:pt x="11161" y="3060"/>
                  </a:cubicBezTo>
                  <a:cubicBezTo>
                    <a:pt x="11063" y="3052"/>
                    <a:pt x="10970" y="3047"/>
                    <a:pt x="10881" y="3047"/>
                  </a:cubicBezTo>
                  <a:cubicBezTo>
                    <a:pt x="9913" y="3047"/>
                    <a:pt x="9410" y="3557"/>
                    <a:pt x="8784" y="5037"/>
                  </a:cubicBezTo>
                  <a:cubicBezTo>
                    <a:pt x="8388" y="5126"/>
                    <a:pt x="8047" y="5208"/>
                    <a:pt x="7703" y="5279"/>
                  </a:cubicBezTo>
                  <a:cubicBezTo>
                    <a:pt x="7642" y="5292"/>
                    <a:pt x="7574" y="5306"/>
                    <a:pt x="7511" y="5306"/>
                  </a:cubicBezTo>
                  <a:cubicBezTo>
                    <a:pt x="7477" y="5306"/>
                    <a:pt x="7445" y="5302"/>
                    <a:pt x="7417" y="5292"/>
                  </a:cubicBezTo>
                  <a:cubicBezTo>
                    <a:pt x="7147" y="5189"/>
                    <a:pt x="6893" y="5140"/>
                    <a:pt x="6657" y="5140"/>
                  </a:cubicBezTo>
                  <a:cubicBezTo>
                    <a:pt x="5936" y="5140"/>
                    <a:pt x="5386" y="5596"/>
                    <a:pt x="5068" y="6345"/>
                  </a:cubicBezTo>
                  <a:cubicBezTo>
                    <a:pt x="5040" y="6410"/>
                    <a:pt x="4999" y="6470"/>
                    <a:pt x="4949" y="6562"/>
                  </a:cubicBezTo>
                  <a:cubicBezTo>
                    <a:pt x="4451" y="6308"/>
                    <a:pt x="3940" y="6168"/>
                    <a:pt x="3429" y="6168"/>
                  </a:cubicBezTo>
                  <a:cubicBezTo>
                    <a:pt x="3045" y="6168"/>
                    <a:pt x="2660" y="6247"/>
                    <a:pt x="2281" y="6416"/>
                  </a:cubicBezTo>
                  <a:cubicBezTo>
                    <a:pt x="1887" y="6588"/>
                    <a:pt x="1502" y="6912"/>
                    <a:pt x="1253" y="7267"/>
                  </a:cubicBezTo>
                  <a:cubicBezTo>
                    <a:pt x="536" y="8279"/>
                    <a:pt x="614" y="9300"/>
                    <a:pt x="1387" y="10199"/>
                  </a:cubicBezTo>
                  <a:cubicBezTo>
                    <a:pt x="1385" y="10227"/>
                    <a:pt x="1393" y="10262"/>
                    <a:pt x="1380" y="10284"/>
                  </a:cubicBezTo>
                  <a:cubicBezTo>
                    <a:pt x="1" y="12438"/>
                    <a:pt x="1013" y="15444"/>
                    <a:pt x="3470" y="16175"/>
                  </a:cubicBezTo>
                  <a:cubicBezTo>
                    <a:pt x="4401" y="16451"/>
                    <a:pt x="5441" y="16377"/>
                    <a:pt x="6434" y="16414"/>
                  </a:cubicBezTo>
                  <a:cubicBezTo>
                    <a:pt x="6477" y="16416"/>
                    <a:pt x="6520" y="16417"/>
                    <a:pt x="6563" y="16417"/>
                  </a:cubicBezTo>
                  <a:cubicBezTo>
                    <a:pt x="6998" y="16417"/>
                    <a:pt x="7438" y="16337"/>
                    <a:pt x="7874" y="16292"/>
                  </a:cubicBezTo>
                  <a:cubicBezTo>
                    <a:pt x="8006" y="16281"/>
                    <a:pt x="8134" y="16249"/>
                    <a:pt x="8255" y="16199"/>
                  </a:cubicBezTo>
                  <a:cubicBezTo>
                    <a:pt x="8804" y="15958"/>
                    <a:pt x="9488" y="15839"/>
                    <a:pt x="10184" y="15839"/>
                  </a:cubicBezTo>
                  <a:cubicBezTo>
                    <a:pt x="11061" y="15839"/>
                    <a:pt x="11958" y="16027"/>
                    <a:pt x="12632" y="16394"/>
                  </a:cubicBezTo>
                  <a:cubicBezTo>
                    <a:pt x="13037" y="16615"/>
                    <a:pt x="13433" y="16784"/>
                    <a:pt x="13868" y="16784"/>
                  </a:cubicBezTo>
                  <a:cubicBezTo>
                    <a:pt x="14081" y="16784"/>
                    <a:pt x="14304" y="16744"/>
                    <a:pt x="14541" y="16648"/>
                  </a:cubicBezTo>
                  <a:cubicBezTo>
                    <a:pt x="14954" y="16482"/>
                    <a:pt x="15367" y="16418"/>
                    <a:pt x="15781" y="16418"/>
                  </a:cubicBezTo>
                  <a:cubicBezTo>
                    <a:pt x="16432" y="16418"/>
                    <a:pt x="17086" y="16575"/>
                    <a:pt x="17753" y="16732"/>
                  </a:cubicBezTo>
                  <a:cubicBezTo>
                    <a:pt x="19152" y="17059"/>
                    <a:pt x="20601" y="17392"/>
                    <a:pt x="22022" y="17392"/>
                  </a:cubicBezTo>
                  <a:cubicBezTo>
                    <a:pt x="22110" y="17392"/>
                    <a:pt x="22197" y="17391"/>
                    <a:pt x="22284" y="17388"/>
                  </a:cubicBezTo>
                  <a:cubicBezTo>
                    <a:pt x="24170" y="17332"/>
                    <a:pt x="25742" y="16438"/>
                    <a:pt x="26490" y="14525"/>
                  </a:cubicBezTo>
                  <a:cubicBezTo>
                    <a:pt x="26542" y="14389"/>
                    <a:pt x="26650" y="14231"/>
                    <a:pt x="26620" y="14112"/>
                  </a:cubicBezTo>
                  <a:cubicBezTo>
                    <a:pt x="26429" y="13343"/>
                    <a:pt x="26931" y="12836"/>
                    <a:pt x="27271" y="12263"/>
                  </a:cubicBezTo>
                  <a:cubicBezTo>
                    <a:pt x="27760" y="11438"/>
                    <a:pt x="27828" y="10615"/>
                    <a:pt x="27247" y="9796"/>
                  </a:cubicBezTo>
                  <a:cubicBezTo>
                    <a:pt x="27157" y="9671"/>
                    <a:pt x="27072" y="9509"/>
                    <a:pt x="27072" y="9365"/>
                  </a:cubicBezTo>
                  <a:cubicBezTo>
                    <a:pt x="27072" y="8532"/>
                    <a:pt x="26581" y="7702"/>
                    <a:pt x="25790" y="7425"/>
                  </a:cubicBezTo>
                  <a:cubicBezTo>
                    <a:pt x="25004" y="7150"/>
                    <a:pt x="24188" y="6951"/>
                    <a:pt x="23378" y="6758"/>
                  </a:cubicBezTo>
                  <a:cubicBezTo>
                    <a:pt x="23266" y="6730"/>
                    <a:pt x="23150" y="6723"/>
                    <a:pt x="23030" y="6723"/>
                  </a:cubicBezTo>
                  <a:cubicBezTo>
                    <a:pt x="22865" y="6723"/>
                    <a:pt x="22694" y="6737"/>
                    <a:pt x="22517" y="6737"/>
                  </a:cubicBezTo>
                  <a:cubicBezTo>
                    <a:pt x="22506" y="6737"/>
                    <a:pt x="22494" y="6737"/>
                    <a:pt x="22482" y="6737"/>
                  </a:cubicBezTo>
                  <a:cubicBezTo>
                    <a:pt x="22542" y="5853"/>
                    <a:pt x="22191" y="5256"/>
                    <a:pt x="21299" y="5022"/>
                  </a:cubicBezTo>
                  <a:cubicBezTo>
                    <a:pt x="21289" y="4439"/>
                    <a:pt x="21306" y="3850"/>
                    <a:pt x="20881" y="3368"/>
                  </a:cubicBezTo>
                  <a:cubicBezTo>
                    <a:pt x="20533" y="2973"/>
                    <a:pt x="20119" y="2712"/>
                    <a:pt x="19597" y="2685"/>
                  </a:cubicBezTo>
                  <a:cubicBezTo>
                    <a:pt x="19303" y="2668"/>
                    <a:pt x="19169" y="2558"/>
                    <a:pt x="19060" y="2283"/>
                  </a:cubicBezTo>
                  <a:cubicBezTo>
                    <a:pt x="18507" y="894"/>
                    <a:pt x="17314" y="1"/>
                    <a:pt x="159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96" name="Google Shape;1296;p11"/>
            <p:cNvGrpSpPr/>
            <p:nvPr/>
          </p:nvGrpSpPr>
          <p:grpSpPr>
            <a:xfrm>
              <a:off x="5701741" y="3836395"/>
              <a:ext cx="1289491" cy="821500"/>
              <a:chOff x="5701741" y="3836395"/>
              <a:chExt cx="1289491" cy="821500"/>
            </a:xfrm>
          </p:grpSpPr>
          <p:sp>
            <p:nvSpPr>
              <p:cNvPr id="1297" name="Google Shape;1297;p11"/>
              <p:cNvSpPr/>
              <p:nvPr/>
            </p:nvSpPr>
            <p:spPr>
              <a:xfrm>
                <a:off x="6137682" y="3911094"/>
                <a:ext cx="817658" cy="685475"/>
              </a:xfrm>
              <a:custGeom>
                <a:avLst/>
                <a:gdLst/>
                <a:ahLst/>
                <a:cxnLst/>
                <a:rect l="l" t="t" r="r" b="b"/>
                <a:pathLst>
                  <a:path w="16813" h="14095" extrusionOk="0">
                    <a:moveTo>
                      <a:pt x="6440" y="1"/>
                    </a:moveTo>
                    <a:cubicBezTo>
                      <a:pt x="5411" y="1"/>
                      <a:pt x="4652" y="607"/>
                      <a:pt x="4359" y="1758"/>
                    </a:cubicBezTo>
                    <a:cubicBezTo>
                      <a:pt x="4229" y="1634"/>
                      <a:pt x="4172" y="1550"/>
                      <a:pt x="4094" y="1509"/>
                    </a:cubicBezTo>
                    <a:cubicBezTo>
                      <a:pt x="3921" y="1421"/>
                      <a:pt x="3711" y="1254"/>
                      <a:pt x="3559" y="1254"/>
                    </a:cubicBezTo>
                    <a:cubicBezTo>
                      <a:pt x="3541" y="1254"/>
                      <a:pt x="3523" y="1256"/>
                      <a:pt x="3506" y="1262"/>
                    </a:cubicBezTo>
                    <a:cubicBezTo>
                      <a:pt x="2884" y="1472"/>
                      <a:pt x="2167" y="1609"/>
                      <a:pt x="2031" y="2449"/>
                    </a:cubicBezTo>
                    <a:cubicBezTo>
                      <a:pt x="2022" y="2507"/>
                      <a:pt x="1890" y="2589"/>
                      <a:pt x="1815" y="2589"/>
                    </a:cubicBezTo>
                    <a:cubicBezTo>
                      <a:pt x="1813" y="2589"/>
                      <a:pt x="1812" y="2589"/>
                      <a:pt x="1810" y="2589"/>
                    </a:cubicBezTo>
                    <a:cubicBezTo>
                      <a:pt x="1757" y="2585"/>
                      <a:pt x="1705" y="2584"/>
                      <a:pt x="1654" y="2584"/>
                    </a:cubicBezTo>
                    <a:cubicBezTo>
                      <a:pt x="667" y="2584"/>
                      <a:pt x="1" y="3210"/>
                      <a:pt x="11" y="4267"/>
                    </a:cubicBezTo>
                    <a:cubicBezTo>
                      <a:pt x="15" y="4763"/>
                      <a:pt x="145" y="5288"/>
                      <a:pt x="350" y="5742"/>
                    </a:cubicBezTo>
                    <a:cubicBezTo>
                      <a:pt x="773" y="6688"/>
                      <a:pt x="1284" y="7596"/>
                      <a:pt x="1775" y="8550"/>
                    </a:cubicBezTo>
                    <a:cubicBezTo>
                      <a:pt x="2057" y="8224"/>
                      <a:pt x="2193" y="7944"/>
                      <a:pt x="1988" y="7502"/>
                    </a:cubicBezTo>
                    <a:cubicBezTo>
                      <a:pt x="1602" y="6665"/>
                      <a:pt x="1299" y="5792"/>
                      <a:pt x="950" y="4939"/>
                    </a:cubicBezTo>
                    <a:cubicBezTo>
                      <a:pt x="840" y="4675"/>
                      <a:pt x="691" y="4426"/>
                      <a:pt x="561" y="4170"/>
                    </a:cubicBezTo>
                    <a:lnTo>
                      <a:pt x="639" y="4077"/>
                    </a:lnTo>
                    <a:cubicBezTo>
                      <a:pt x="732" y="4159"/>
                      <a:pt x="870" y="4222"/>
                      <a:pt x="911" y="4324"/>
                    </a:cubicBezTo>
                    <a:cubicBezTo>
                      <a:pt x="1371" y="5445"/>
                      <a:pt x="1817" y="6572"/>
                      <a:pt x="2267" y="7700"/>
                    </a:cubicBezTo>
                    <a:cubicBezTo>
                      <a:pt x="2843" y="7403"/>
                      <a:pt x="2910" y="7303"/>
                      <a:pt x="2728" y="6762"/>
                    </a:cubicBezTo>
                    <a:cubicBezTo>
                      <a:pt x="2397" y="5781"/>
                      <a:pt x="2037" y="4807"/>
                      <a:pt x="1695" y="3830"/>
                    </a:cubicBezTo>
                    <a:cubicBezTo>
                      <a:pt x="1659" y="3724"/>
                      <a:pt x="1673" y="3601"/>
                      <a:pt x="1663" y="3486"/>
                    </a:cubicBezTo>
                    <a:lnTo>
                      <a:pt x="1803" y="3460"/>
                    </a:lnTo>
                    <a:cubicBezTo>
                      <a:pt x="2018" y="4068"/>
                      <a:pt x="2236" y="4675"/>
                      <a:pt x="2449" y="5283"/>
                    </a:cubicBezTo>
                    <a:cubicBezTo>
                      <a:pt x="2661" y="5892"/>
                      <a:pt x="2867" y="6498"/>
                      <a:pt x="3075" y="7106"/>
                    </a:cubicBezTo>
                    <a:cubicBezTo>
                      <a:pt x="3705" y="6866"/>
                      <a:pt x="3722" y="6862"/>
                      <a:pt x="3583" y="6301"/>
                    </a:cubicBezTo>
                    <a:cubicBezTo>
                      <a:pt x="3300" y="5151"/>
                      <a:pt x="2995" y="4008"/>
                      <a:pt x="2711" y="2860"/>
                    </a:cubicBezTo>
                    <a:cubicBezTo>
                      <a:pt x="2691" y="2786"/>
                      <a:pt x="2754" y="2689"/>
                      <a:pt x="2778" y="2603"/>
                    </a:cubicBezTo>
                    <a:cubicBezTo>
                      <a:pt x="2847" y="2656"/>
                      <a:pt x="2966" y="2696"/>
                      <a:pt x="2981" y="2761"/>
                    </a:cubicBezTo>
                    <a:cubicBezTo>
                      <a:pt x="3284" y="4083"/>
                      <a:pt x="3575" y="5409"/>
                      <a:pt x="3873" y="6747"/>
                    </a:cubicBezTo>
                    <a:cubicBezTo>
                      <a:pt x="3940" y="6755"/>
                      <a:pt x="4001" y="6760"/>
                      <a:pt x="4058" y="6760"/>
                    </a:cubicBezTo>
                    <a:cubicBezTo>
                      <a:pt x="4325" y="6760"/>
                      <a:pt x="4470" y="6653"/>
                      <a:pt x="4484" y="6288"/>
                    </a:cubicBezTo>
                    <a:cubicBezTo>
                      <a:pt x="4525" y="5205"/>
                      <a:pt x="4614" y="4123"/>
                      <a:pt x="4686" y="3040"/>
                    </a:cubicBezTo>
                    <a:cubicBezTo>
                      <a:pt x="4690" y="2990"/>
                      <a:pt x="4720" y="2940"/>
                      <a:pt x="4811" y="2893"/>
                    </a:cubicBezTo>
                    <a:lnTo>
                      <a:pt x="4811" y="2893"/>
                    </a:lnTo>
                    <a:cubicBezTo>
                      <a:pt x="4870" y="4144"/>
                      <a:pt x="4751" y="5389"/>
                      <a:pt x="4720" y="6665"/>
                    </a:cubicBezTo>
                    <a:lnTo>
                      <a:pt x="5303" y="6799"/>
                    </a:lnTo>
                    <a:cubicBezTo>
                      <a:pt x="5530" y="5300"/>
                      <a:pt x="5753" y="3826"/>
                      <a:pt x="5987" y="2269"/>
                    </a:cubicBezTo>
                    <a:cubicBezTo>
                      <a:pt x="6054" y="2423"/>
                      <a:pt x="6182" y="2570"/>
                      <a:pt x="6162" y="2696"/>
                    </a:cubicBezTo>
                    <a:cubicBezTo>
                      <a:pt x="5950" y="4051"/>
                      <a:pt x="5716" y="5402"/>
                      <a:pt x="5485" y="6768"/>
                    </a:cubicBezTo>
                    <a:lnTo>
                      <a:pt x="6141" y="7030"/>
                    </a:lnTo>
                    <a:lnTo>
                      <a:pt x="7645" y="3113"/>
                    </a:lnTo>
                    <a:lnTo>
                      <a:pt x="7773" y="3137"/>
                    </a:lnTo>
                    <a:cubicBezTo>
                      <a:pt x="7771" y="3243"/>
                      <a:pt x="7799" y="3360"/>
                      <a:pt x="7763" y="3453"/>
                    </a:cubicBezTo>
                    <a:cubicBezTo>
                      <a:pt x="7327" y="4614"/>
                      <a:pt x="6890" y="5777"/>
                      <a:pt x="6431" y="6929"/>
                    </a:cubicBezTo>
                    <a:cubicBezTo>
                      <a:pt x="6245" y="7397"/>
                      <a:pt x="6728" y="7423"/>
                      <a:pt x="6886" y="7773"/>
                    </a:cubicBezTo>
                    <a:lnTo>
                      <a:pt x="8769" y="4053"/>
                    </a:lnTo>
                    <a:lnTo>
                      <a:pt x="8891" y="4062"/>
                    </a:lnTo>
                    <a:cubicBezTo>
                      <a:pt x="8877" y="4187"/>
                      <a:pt x="8897" y="4330"/>
                      <a:pt x="8845" y="4434"/>
                    </a:cubicBezTo>
                    <a:cubicBezTo>
                      <a:pt x="8289" y="5562"/>
                      <a:pt x="7702" y="6675"/>
                      <a:pt x="7182" y="7817"/>
                    </a:cubicBezTo>
                    <a:cubicBezTo>
                      <a:pt x="7109" y="7973"/>
                      <a:pt x="7351" y="8273"/>
                      <a:pt x="7490" y="8605"/>
                    </a:cubicBezTo>
                    <a:cubicBezTo>
                      <a:pt x="7823" y="8048"/>
                      <a:pt x="8081" y="7591"/>
                      <a:pt x="8360" y="7150"/>
                    </a:cubicBezTo>
                    <a:cubicBezTo>
                      <a:pt x="8639" y="6708"/>
                      <a:pt x="8940" y="6271"/>
                      <a:pt x="9233" y="5835"/>
                    </a:cubicBezTo>
                    <a:cubicBezTo>
                      <a:pt x="9492" y="5450"/>
                      <a:pt x="9750" y="5067"/>
                      <a:pt x="10010" y="4685"/>
                    </a:cubicBezTo>
                    <a:lnTo>
                      <a:pt x="10160" y="4796"/>
                    </a:lnTo>
                    <a:cubicBezTo>
                      <a:pt x="10079" y="4922"/>
                      <a:pt x="9995" y="5049"/>
                      <a:pt x="9915" y="5175"/>
                    </a:cubicBezTo>
                    <a:cubicBezTo>
                      <a:pt x="9211" y="6303"/>
                      <a:pt x="8479" y="7416"/>
                      <a:pt x="7823" y="8572"/>
                    </a:cubicBezTo>
                    <a:cubicBezTo>
                      <a:pt x="7676" y="8826"/>
                      <a:pt x="7793" y="9233"/>
                      <a:pt x="7788" y="9709"/>
                    </a:cubicBezTo>
                    <a:cubicBezTo>
                      <a:pt x="8897" y="8605"/>
                      <a:pt x="9625" y="7316"/>
                      <a:pt x="10885" y="6554"/>
                    </a:cubicBezTo>
                    <a:lnTo>
                      <a:pt x="10885" y="6554"/>
                    </a:lnTo>
                    <a:cubicBezTo>
                      <a:pt x="9895" y="7656"/>
                      <a:pt x="8904" y="8758"/>
                      <a:pt x="7886" y="9891"/>
                    </a:cubicBezTo>
                    <a:cubicBezTo>
                      <a:pt x="8112" y="9939"/>
                      <a:pt x="8274" y="9967"/>
                      <a:pt x="8408" y="9967"/>
                    </a:cubicBezTo>
                    <a:cubicBezTo>
                      <a:pt x="8684" y="9967"/>
                      <a:pt x="8845" y="9847"/>
                      <a:pt x="9209" y="9523"/>
                    </a:cubicBezTo>
                    <a:cubicBezTo>
                      <a:pt x="9999" y="8825"/>
                      <a:pt x="10792" y="8131"/>
                      <a:pt x="11692" y="7342"/>
                    </a:cubicBezTo>
                    <a:lnTo>
                      <a:pt x="11692" y="7342"/>
                    </a:lnTo>
                    <a:cubicBezTo>
                      <a:pt x="11651" y="7574"/>
                      <a:pt x="11671" y="7743"/>
                      <a:pt x="11602" y="7801"/>
                    </a:cubicBezTo>
                    <a:cubicBezTo>
                      <a:pt x="11166" y="8159"/>
                      <a:pt x="10694" y="8473"/>
                      <a:pt x="10265" y="8838"/>
                    </a:cubicBezTo>
                    <a:cubicBezTo>
                      <a:pt x="9783" y="9243"/>
                      <a:pt x="9332" y="9687"/>
                      <a:pt x="8830" y="10147"/>
                    </a:cubicBezTo>
                    <a:lnTo>
                      <a:pt x="9449" y="10636"/>
                    </a:lnTo>
                    <a:lnTo>
                      <a:pt x="12979" y="7821"/>
                    </a:lnTo>
                    <a:lnTo>
                      <a:pt x="13098" y="7894"/>
                    </a:lnTo>
                    <a:cubicBezTo>
                      <a:pt x="13039" y="7999"/>
                      <a:pt x="13003" y="8139"/>
                      <a:pt x="12912" y="8208"/>
                    </a:cubicBezTo>
                    <a:cubicBezTo>
                      <a:pt x="11818" y="9060"/>
                      <a:pt x="10712" y="9902"/>
                      <a:pt x="9584" y="10766"/>
                    </a:cubicBezTo>
                    <a:cubicBezTo>
                      <a:pt x="9818" y="11089"/>
                      <a:pt x="9923" y="11234"/>
                      <a:pt x="10066" y="11234"/>
                    </a:cubicBezTo>
                    <a:cubicBezTo>
                      <a:pt x="10170" y="11234"/>
                      <a:pt x="10295" y="11158"/>
                      <a:pt x="10504" y="11019"/>
                    </a:cubicBezTo>
                    <a:cubicBezTo>
                      <a:pt x="11504" y="10352"/>
                      <a:pt x="12481" y="9653"/>
                      <a:pt x="13468" y="8969"/>
                    </a:cubicBezTo>
                    <a:cubicBezTo>
                      <a:pt x="13592" y="8882"/>
                      <a:pt x="13719" y="8800"/>
                      <a:pt x="13845" y="8717"/>
                    </a:cubicBezTo>
                    <a:lnTo>
                      <a:pt x="13947" y="8819"/>
                    </a:lnTo>
                    <a:cubicBezTo>
                      <a:pt x="13879" y="8912"/>
                      <a:pt x="13825" y="9033"/>
                      <a:pt x="13732" y="9096"/>
                    </a:cubicBezTo>
                    <a:cubicBezTo>
                      <a:pt x="12743" y="9778"/>
                      <a:pt x="11747" y="10450"/>
                      <a:pt x="10753" y="11127"/>
                    </a:cubicBezTo>
                    <a:cubicBezTo>
                      <a:pt x="10692" y="11168"/>
                      <a:pt x="10642" y="11233"/>
                      <a:pt x="10575" y="11255"/>
                    </a:cubicBezTo>
                    <a:cubicBezTo>
                      <a:pt x="10060" y="11422"/>
                      <a:pt x="10116" y="11751"/>
                      <a:pt x="10335" y="12156"/>
                    </a:cubicBezTo>
                    <a:cubicBezTo>
                      <a:pt x="10419" y="12143"/>
                      <a:pt x="10523" y="12149"/>
                      <a:pt x="10608" y="12110"/>
                    </a:cubicBezTo>
                    <a:cubicBezTo>
                      <a:pt x="12009" y="11478"/>
                      <a:pt x="13407" y="10841"/>
                      <a:pt x="14808" y="10211"/>
                    </a:cubicBezTo>
                    <a:cubicBezTo>
                      <a:pt x="14850" y="10192"/>
                      <a:pt x="14897" y="10182"/>
                      <a:pt x="14947" y="10182"/>
                    </a:cubicBezTo>
                    <a:cubicBezTo>
                      <a:pt x="15022" y="10182"/>
                      <a:pt x="15102" y="10204"/>
                      <a:pt x="15179" y="10248"/>
                    </a:cubicBezTo>
                    <a:cubicBezTo>
                      <a:pt x="13750" y="10898"/>
                      <a:pt x="12336" y="11586"/>
                      <a:pt x="10885" y="12180"/>
                    </a:cubicBezTo>
                    <a:cubicBezTo>
                      <a:pt x="10292" y="12424"/>
                      <a:pt x="10242" y="12825"/>
                      <a:pt x="10227" y="13360"/>
                    </a:cubicBezTo>
                    <a:lnTo>
                      <a:pt x="13918" y="12260"/>
                    </a:lnTo>
                    <a:cubicBezTo>
                      <a:pt x="13934" y="12292"/>
                      <a:pt x="13949" y="12325"/>
                      <a:pt x="13962" y="12357"/>
                    </a:cubicBezTo>
                    <a:cubicBezTo>
                      <a:pt x="13836" y="12414"/>
                      <a:pt x="13711" y="12481"/>
                      <a:pt x="13581" y="12524"/>
                    </a:cubicBezTo>
                    <a:cubicBezTo>
                      <a:pt x="12554" y="12860"/>
                      <a:pt x="11528" y="13204"/>
                      <a:pt x="10491" y="13520"/>
                    </a:cubicBezTo>
                    <a:cubicBezTo>
                      <a:pt x="10185" y="13613"/>
                      <a:pt x="9995" y="13747"/>
                      <a:pt x="10012" y="14094"/>
                    </a:cubicBezTo>
                    <a:cubicBezTo>
                      <a:pt x="10618" y="13998"/>
                      <a:pt x="11231" y="13895"/>
                      <a:pt x="11844" y="13802"/>
                    </a:cubicBezTo>
                    <a:cubicBezTo>
                      <a:pt x="12732" y="13667"/>
                      <a:pt x="13620" y="13542"/>
                      <a:pt x="14509" y="13403"/>
                    </a:cubicBezTo>
                    <a:cubicBezTo>
                      <a:pt x="14581" y="13392"/>
                      <a:pt x="14663" y="13329"/>
                      <a:pt x="14709" y="13267"/>
                    </a:cubicBezTo>
                    <a:cubicBezTo>
                      <a:pt x="15224" y="12604"/>
                      <a:pt x="15592" y="11900"/>
                      <a:pt x="15399" y="11010"/>
                    </a:cubicBezTo>
                    <a:cubicBezTo>
                      <a:pt x="15374" y="10906"/>
                      <a:pt x="15525" y="10705"/>
                      <a:pt x="15646" y="10640"/>
                    </a:cubicBezTo>
                    <a:cubicBezTo>
                      <a:pt x="16326" y="10268"/>
                      <a:pt x="16813" y="9261"/>
                      <a:pt x="16417" y="8668"/>
                    </a:cubicBezTo>
                    <a:cubicBezTo>
                      <a:pt x="16110" y="8208"/>
                      <a:pt x="16073" y="7762"/>
                      <a:pt x="15989" y="7269"/>
                    </a:cubicBezTo>
                    <a:cubicBezTo>
                      <a:pt x="15900" y="6736"/>
                      <a:pt x="15408" y="6576"/>
                      <a:pt x="14940" y="6463"/>
                    </a:cubicBezTo>
                    <a:cubicBezTo>
                      <a:pt x="14820" y="6433"/>
                      <a:pt x="14695" y="6424"/>
                      <a:pt x="14569" y="6424"/>
                    </a:cubicBezTo>
                    <a:cubicBezTo>
                      <a:pt x="14532" y="6424"/>
                      <a:pt x="14495" y="6424"/>
                      <a:pt x="14458" y="6426"/>
                    </a:cubicBezTo>
                    <a:cubicBezTo>
                      <a:pt x="14436" y="6427"/>
                      <a:pt x="14415" y="6427"/>
                      <a:pt x="14393" y="6427"/>
                    </a:cubicBezTo>
                    <a:cubicBezTo>
                      <a:pt x="14139" y="6427"/>
                      <a:pt x="13947" y="6362"/>
                      <a:pt x="13713" y="6156"/>
                    </a:cubicBezTo>
                    <a:cubicBezTo>
                      <a:pt x="13472" y="5943"/>
                      <a:pt x="13196" y="5863"/>
                      <a:pt x="12908" y="5863"/>
                    </a:cubicBezTo>
                    <a:cubicBezTo>
                      <a:pt x="12625" y="5863"/>
                      <a:pt x="12331" y="5941"/>
                      <a:pt x="12048" y="6047"/>
                    </a:cubicBezTo>
                    <a:cubicBezTo>
                      <a:pt x="11877" y="6111"/>
                      <a:pt x="11762" y="6150"/>
                      <a:pt x="11685" y="6150"/>
                    </a:cubicBezTo>
                    <a:cubicBezTo>
                      <a:pt x="11545" y="6150"/>
                      <a:pt x="11533" y="6021"/>
                      <a:pt x="11541" y="5684"/>
                    </a:cubicBezTo>
                    <a:cubicBezTo>
                      <a:pt x="11547" y="5478"/>
                      <a:pt x="11558" y="5272"/>
                      <a:pt x="11554" y="5067"/>
                    </a:cubicBezTo>
                    <a:cubicBezTo>
                      <a:pt x="11543" y="4569"/>
                      <a:pt x="11194" y="4192"/>
                      <a:pt x="10694" y="4122"/>
                    </a:cubicBezTo>
                    <a:cubicBezTo>
                      <a:pt x="10595" y="4109"/>
                      <a:pt x="10497" y="4086"/>
                      <a:pt x="10398" y="4064"/>
                    </a:cubicBezTo>
                    <a:cubicBezTo>
                      <a:pt x="10387" y="4062"/>
                      <a:pt x="10378" y="4044"/>
                      <a:pt x="10369" y="4034"/>
                    </a:cubicBezTo>
                    <a:cubicBezTo>
                      <a:pt x="10493" y="2650"/>
                      <a:pt x="9798" y="1931"/>
                      <a:pt x="8250" y="1892"/>
                    </a:cubicBezTo>
                    <a:cubicBezTo>
                      <a:pt x="8185" y="836"/>
                      <a:pt x="7637" y="56"/>
                      <a:pt x="6572" y="4"/>
                    </a:cubicBezTo>
                    <a:cubicBezTo>
                      <a:pt x="6528" y="2"/>
                      <a:pt x="6483" y="1"/>
                      <a:pt x="644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" name="Google Shape;1298;p11"/>
              <p:cNvSpPr/>
              <p:nvPr/>
            </p:nvSpPr>
            <p:spPr>
              <a:xfrm>
                <a:off x="5701741" y="3836395"/>
                <a:ext cx="1289491" cy="821500"/>
              </a:xfrm>
              <a:custGeom>
                <a:avLst/>
                <a:gdLst/>
                <a:ahLst/>
                <a:cxnLst/>
                <a:rect l="l" t="t" r="r" b="b"/>
                <a:pathLst>
                  <a:path w="26515" h="16892" extrusionOk="0">
                    <a:moveTo>
                      <a:pt x="15077" y="0"/>
                    </a:moveTo>
                    <a:cubicBezTo>
                      <a:pt x="14634" y="0"/>
                      <a:pt x="14193" y="132"/>
                      <a:pt x="13760" y="314"/>
                    </a:cubicBezTo>
                    <a:cubicBezTo>
                      <a:pt x="13067" y="605"/>
                      <a:pt x="12863" y="1178"/>
                      <a:pt x="12758" y="1837"/>
                    </a:cubicBezTo>
                    <a:cubicBezTo>
                      <a:pt x="12509" y="1732"/>
                      <a:pt x="12278" y="1679"/>
                      <a:pt x="12064" y="1679"/>
                    </a:cubicBezTo>
                    <a:cubicBezTo>
                      <a:pt x="11414" y="1679"/>
                      <a:pt x="10916" y="2167"/>
                      <a:pt x="10519" y="3168"/>
                    </a:cubicBezTo>
                    <a:cubicBezTo>
                      <a:pt x="10317" y="3081"/>
                      <a:pt x="10119" y="3041"/>
                      <a:pt x="9930" y="3041"/>
                    </a:cubicBezTo>
                    <a:cubicBezTo>
                      <a:pt x="9494" y="3041"/>
                      <a:pt x="9107" y="3254"/>
                      <a:pt x="8827" y="3604"/>
                    </a:cubicBezTo>
                    <a:cubicBezTo>
                      <a:pt x="8466" y="4058"/>
                      <a:pt x="8306" y="4673"/>
                      <a:pt x="8046" y="5241"/>
                    </a:cubicBezTo>
                    <a:cubicBezTo>
                      <a:pt x="7862" y="5181"/>
                      <a:pt x="7660" y="5112"/>
                      <a:pt x="7453" y="5112"/>
                    </a:cubicBezTo>
                    <a:cubicBezTo>
                      <a:pt x="7254" y="5112"/>
                      <a:pt x="7050" y="5176"/>
                      <a:pt x="6855" y="5370"/>
                    </a:cubicBezTo>
                    <a:cubicBezTo>
                      <a:pt x="6843" y="5381"/>
                      <a:pt x="6824" y="5386"/>
                      <a:pt x="6800" y="5386"/>
                    </a:cubicBezTo>
                    <a:cubicBezTo>
                      <a:pt x="6720" y="5386"/>
                      <a:pt x="6587" y="5335"/>
                      <a:pt x="6498" y="5301"/>
                    </a:cubicBezTo>
                    <a:cubicBezTo>
                      <a:pt x="6232" y="5198"/>
                      <a:pt x="5994" y="5145"/>
                      <a:pt x="5779" y="5145"/>
                    </a:cubicBezTo>
                    <a:cubicBezTo>
                      <a:pt x="5269" y="5145"/>
                      <a:pt x="4893" y="5440"/>
                      <a:pt x="4601" y="6053"/>
                    </a:cubicBezTo>
                    <a:cubicBezTo>
                      <a:pt x="4411" y="6453"/>
                      <a:pt x="4334" y="6616"/>
                      <a:pt x="4163" y="6616"/>
                    </a:cubicBezTo>
                    <a:cubicBezTo>
                      <a:pt x="4045" y="6616"/>
                      <a:pt x="3882" y="6538"/>
                      <a:pt x="3605" y="6406"/>
                    </a:cubicBezTo>
                    <a:cubicBezTo>
                      <a:pt x="3288" y="6256"/>
                      <a:pt x="2927" y="6181"/>
                      <a:pt x="2559" y="6181"/>
                    </a:cubicBezTo>
                    <a:cubicBezTo>
                      <a:pt x="1393" y="6181"/>
                      <a:pt x="172" y="6944"/>
                      <a:pt x="160" y="8514"/>
                    </a:cubicBezTo>
                    <a:cubicBezTo>
                      <a:pt x="157" y="9110"/>
                      <a:pt x="433" y="9573"/>
                      <a:pt x="1004" y="9851"/>
                    </a:cubicBezTo>
                    <a:cubicBezTo>
                      <a:pt x="944" y="9952"/>
                      <a:pt x="917" y="10039"/>
                      <a:pt x="857" y="10091"/>
                    </a:cubicBezTo>
                    <a:cubicBezTo>
                      <a:pt x="62" y="10823"/>
                      <a:pt x="1" y="11734"/>
                      <a:pt x="179" y="12724"/>
                    </a:cubicBezTo>
                    <a:cubicBezTo>
                      <a:pt x="426" y="14106"/>
                      <a:pt x="1270" y="14991"/>
                      <a:pt x="2498" y="15550"/>
                    </a:cubicBezTo>
                    <a:cubicBezTo>
                      <a:pt x="2941" y="15752"/>
                      <a:pt x="3897" y="15916"/>
                      <a:pt x="4701" y="15916"/>
                    </a:cubicBezTo>
                    <a:cubicBezTo>
                      <a:pt x="5077" y="15916"/>
                      <a:pt x="5419" y="15880"/>
                      <a:pt x="5660" y="15796"/>
                    </a:cubicBezTo>
                    <a:cubicBezTo>
                      <a:pt x="5038" y="15543"/>
                      <a:pt x="4334" y="15333"/>
                      <a:pt x="3709" y="14984"/>
                    </a:cubicBezTo>
                    <a:cubicBezTo>
                      <a:pt x="2624" y="14378"/>
                      <a:pt x="1775" y="13523"/>
                      <a:pt x="1396" y="12293"/>
                    </a:cubicBezTo>
                    <a:cubicBezTo>
                      <a:pt x="1160" y="11531"/>
                      <a:pt x="1247" y="11089"/>
                      <a:pt x="1755" y="10416"/>
                    </a:cubicBezTo>
                    <a:cubicBezTo>
                      <a:pt x="1193" y="9567"/>
                      <a:pt x="1305" y="8723"/>
                      <a:pt x="1952" y="7975"/>
                    </a:cubicBezTo>
                    <a:cubicBezTo>
                      <a:pt x="2423" y="7427"/>
                      <a:pt x="2996" y="7093"/>
                      <a:pt x="3664" y="7093"/>
                    </a:cubicBezTo>
                    <a:cubicBezTo>
                      <a:pt x="3862" y="7093"/>
                      <a:pt x="4069" y="7123"/>
                      <a:pt x="4284" y="7185"/>
                    </a:cubicBezTo>
                    <a:cubicBezTo>
                      <a:pt x="4720" y="6366"/>
                      <a:pt x="5200" y="6004"/>
                      <a:pt x="5915" y="6004"/>
                    </a:cubicBezTo>
                    <a:cubicBezTo>
                      <a:pt x="6169" y="6004"/>
                      <a:pt x="6452" y="6050"/>
                      <a:pt x="6773" y="6137"/>
                    </a:cubicBezTo>
                    <a:cubicBezTo>
                      <a:pt x="6811" y="6147"/>
                      <a:pt x="6854" y="6154"/>
                      <a:pt x="6895" y="6154"/>
                    </a:cubicBezTo>
                    <a:cubicBezTo>
                      <a:pt x="6925" y="6154"/>
                      <a:pt x="6954" y="6150"/>
                      <a:pt x="6978" y="6139"/>
                    </a:cubicBezTo>
                    <a:cubicBezTo>
                      <a:pt x="7219" y="6022"/>
                      <a:pt x="7452" y="5967"/>
                      <a:pt x="7671" y="5967"/>
                    </a:cubicBezTo>
                    <a:cubicBezTo>
                      <a:pt x="8019" y="5967"/>
                      <a:pt x="8335" y="6104"/>
                      <a:pt x="8604" y="6347"/>
                    </a:cubicBezTo>
                    <a:cubicBezTo>
                      <a:pt x="8732" y="5819"/>
                      <a:pt x="8816" y="5264"/>
                      <a:pt x="9003" y="4749"/>
                    </a:cubicBezTo>
                    <a:cubicBezTo>
                      <a:pt x="9237" y="4108"/>
                      <a:pt x="9791" y="3850"/>
                      <a:pt x="10441" y="3757"/>
                    </a:cubicBezTo>
                    <a:cubicBezTo>
                      <a:pt x="10584" y="3736"/>
                      <a:pt x="10763" y="3647"/>
                      <a:pt x="10841" y="3534"/>
                    </a:cubicBezTo>
                    <a:cubicBezTo>
                      <a:pt x="11207" y="2997"/>
                      <a:pt x="11705" y="2646"/>
                      <a:pt x="12329" y="2525"/>
                    </a:cubicBezTo>
                    <a:cubicBezTo>
                      <a:pt x="12389" y="2513"/>
                      <a:pt x="12449" y="2508"/>
                      <a:pt x="12511" y="2508"/>
                    </a:cubicBezTo>
                    <a:cubicBezTo>
                      <a:pt x="12746" y="2508"/>
                      <a:pt x="12999" y="2577"/>
                      <a:pt x="13281" y="2607"/>
                    </a:cubicBezTo>
                    <a:cubicBezTo>
                      <a:pt x="13582" y="1713"/>
                      <a:pt x="14355" y="1395"/>
                      <a:pt x="15185" y="1209"/>
                    </a:cubicBezTo>
                    <a:cubicBezTo>
                      <a:pt x="15262" y="1192"/>
                      <a:pt x="15342" y="1184"/>
                      <a:pt x="15424" y="1184"/>
                    </a:cubicBezTo>
                    <a:cubicBezTo>
                      <a:pt x="16229" y="1184"/>
                      <a:pt x="17222" y="1971"/>
                      <a:pt x="17357" y="2774"/>
                    </a:cubicBezTo>
                    <a:cubicBezTo>
                      <a:pt x="17408" y="3075"/>
                      <a:pt x="17519" y="3157"/>
                      <a:pt x="17803" y="3168"/>
                    </a:cubicBezTo>
                    <a:cubicBezTo>
                      <a:pt x="18675" y="3203"/>
                      <a:pt x="19572" y="4065"/>
                      <a:pt x="19628" y="4948"/>
                    </a:cubicBezTo>
                    <a:cubicBezTo>
                      <a:pt x="19645" y="5243"/>
                      <a:pt x="19715" y="5381"/>
                      <a:pt x="20002" y="5474"/>
                    </a:cubicBezTo>
                    <a:cubicBezTo>
                      <a:pt x="20501" y="5637"/>
                      <a:pt x="20728" y="6038"/>
                      <a:pt x="20767" y="6546"/>
                    </a:cubicBezTo>
                    <a:cubicBezTo>
                      <a:pt x="20786" y="6778"/>
                      <a:pt x="20765" y="7014"/>
                      <a:pt x="20763" y="7165"/>
                    </a:cubicBezTo>
                    <a:cubicBezTo>
                      <a:pt x="21332" y="7172"/>
                      <a:pt x="21873" y="7176"/>
                      <a:pt x="22412" y="7189"/>
                    </a:cubicBezTo>
                    <a:cubicBezTo>
                      <a:pt x="22495" y="7191"/>
                      <a:pt x="22601" y="7215"/>
                      <a:pt x="22657" y="7270"/>
                    </a:cubicBezTo>
                    <a:cubicBezTo>
                      <a:pt x="23069" y="7674"/>
                      <a:pt x="23608" y="7653"/>
                      <a:pt x="24119" y="7742"/>
                    </a:cubicBezTo>
                    <a:cubicBezTo>
                      <a:pt x="24861" y="7871"/>
                      <a:pt x="25286" y="8415"/>
                      <a:pt x="25333" y="9197"/>
                    </a:cubicBezTo>
                    <a:cubicBezTo>
                      <a:pt x="25346" y="9392"/>
                      <a:pt x="25412" y="9578"/>
                      <a:pt x="25524" y="9736"/>
                    </a:cubicBezTo>
                    <a:cubicBezTo>
                      <a:pt x="26000" y="10374"/>
                      <a:pt x="25775" y="11654"/>
                      <a:pt x="25098" y="12204"/>
                    </a:cubicBezTo>
                    <a:cubicBezTo>
                      <a:pt x="24939" y="12334"/>
                      <a:pt x="24770" y="12555"/>
                      <a:pt x="24753" y="12748"/>
                    </a:cubicBezTo>
                    <a:cubicBezTo>
                      <a:pt x="24571" y="14824"/>
                      <a:pt x="23547" y="15738"/>
                      <a:pt x="21585" y="16160"/>
                    </a:cubicBezTo>
                    <a:cubicBezTo>
                      <a:pt x="20815" y="16325"/>
                      <a:pt x="20041" y="16455"/>
                      <a:pt x="19178" y="16617"/>
                    </a:cubicBezTo>
                    <a:cubicBezTo>
                      <a:pt x="19691" y="16710"/>
                      <a:pt x="20145" y="16825"/>
                      <a:pt x="20604" y="16868"/>
                    </a:cubicBezTo>
                    <a:cubicBezTo>
                      <a:pt x="20775" y="16884"/>
                      <a:pt x="20945" y="16892"/>
                      <a:pt x="21113" y="16892"/>
                    </a:cubicBezTo>
                    <a:cubicBezTo>
                      <a:pt x="22278" y="16892"/>
                      <a:pt x="23342" y="16505"/>
                      <a:pt x="24255" y="15755"/>
                    </a:cubicBezTo>
                    <a:cubicBezTo>
                      <a:pt x="25087" y="15073"/>
                      <a:pt x="25715" y="14227"/>
                      <a:pt x="25394" y="13019"/>
                    </a:cubicBezTo>
                    <a:cubicBezTo>
                      <a:pt x="25372" y="12932"/>
                      <a:pt x="25468" y="12789"/>
                      <a:pt x="25546" y="12709"/>
                    </a:cubicBezTo>
                    <a:cubicBezTo>
                      <a:pt x="26059" y="12180"/>
                      <a:pt x="26444" y="11594"/>
                      <a:pt x="26486" y="10831"/>
                    </a:cubicBezTo>
                    <a:cubicBezTo>
                      <a:pt x="26514" y="10316"/>
                      <a:pt x="26330" y="9892"/>
                      <a:pt x="25996" y="9511"/>
                    </a:cubicBezTo>
                    <a:cubicBezTo>
                      <a:pt x="25910" y="9417"/>
                      <a:pt x="25838" y="9229"/>
                      <a:pt x="25873" y="9119"/>
                    </a:cubicBezTo>
                    <a:cubicBezTo>
                      <a:pt x="26166" y="8202"/>
                      <a:pt x="25005" y="7296"/>
                      <a:pt x="24235" y="7296"/>
                    </a:cubicBezTo>
                    <a:cubicBezTo>
                      <a:pt x="24189" y="7296"/>
                      <a:pt x="24145" y="7299"/>
                      <a:pt x="24102" y="7306"/>
                    </a:cubicBezTo>
                    <a:cubicBezTo>
                      <a:pt x="24072" y="7310"/>
                      <a:pt x="24040" y="7312"/>
                      <a:pt x="24006" y="7312"/>
                    </a:cubicBezTo>
                    <a:cubicBezTo>
                      <a:pt x="23900" y="7312"/>
                      <a:pt x="23784" y="7289"/>
                      <a:pt x="23710" y="7235"/>
                    </a:cubicBezTo>
                    <a:cubicBezTo>
                      <a:pt x="23287" y="6919"/>
                      <a:pt x="22837" y="6763"/>
                      <a:pt x="22356" y="6763"/>
                    </a:cubicBezTo>
                    <a:cubicBezTo>
                      <a:pt x="22153" y="6763"/>
                      <a:pt x="21944" y="6791"/>
                      <a:pt x="21730" y="6847"/>
                    </a:cubicBezTo>
                    <a:cubicBezTo>
                      <a:pt x="21676" y="6861"/>
                      <a:pt x="21627" y="6868"/>
                      <a:pt x="21582" y="6868"/>
                    </a:cubicBezTo>
                    <a:cubicBezTo>
                      <a:pt x="21391" y="6868"/>
                      <a:pt x="21290" y="6742"/>
                      <a:pt x="21308" y="6522"/>
                    </a:cubicBezTo>
                    <a:cubicBezTo>
                      <a:pt x="21393" y="5466"/>
                      <a:pt x="21189" y="5160"/>
                      <a:pt x="20198" y="4966"/>
                    </a:cubicBezTo>
                    <a:cubicBezTo>
                      <a:pt x="20200" y="4786"/>
                      <a:pt x="20195" y="4600"/>
                      <a:pt x="20206" y="4414"/>
                    </a:cubicBezTo>
                    <a:cubicBezTo>
                      <a:pt x="20273" y="3305"/>
                      <a:pt x="19383" y="2670"/>
                      <a:pt x="18537" y="2651"/>
                    </a:cubicBezTo>
                    <a:cubicBezTo>
                      <a:pt x="18208" y="2644"/>
                      <a:pt x="18084" y="2543"/>
                      <a:pt x="18011" y="2235"/>
                    </a:cubicBezTo>
                    <a:cubicBezTo>
                      <a:pt x="17718" y="981"/>
                      <a:pt x="16770" y="401"/>
                      <a:pt x="15642" y="78"/>
                    </a:cubicBezTo>
                    <a:cubicBezTo>
                      <a:pt x="15454" y="24"/>
                      <a:pt x="15265" y="0"/>
                      <a:pt x="15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" name="Google Shape;1299;p11"/>
              <p:cNvSpPr/>
              <p:nvPr/>
            </p:nvSpPr>
            <p:spPr>
              <a:xfrm>
                <a:off x="5767978" y="4140786"/>
                <a:ext cx="450142" cy="457924"/>
              </a:xfrm>
              <a:custGeom>
                <a:avLst/>
                <a:gdLst/>
                <a:ahLst/>
                <a:cxnLst/>
                <a:rect l="l" t="t" r="r" b="b"/>
                <a:pathLst>
                  <a:path w="9256" h="9416" extrusionOk="0">
                    <a:moveTo>
                      <a:pt x="6249" y="1"/>
                    </a:moveTo>
                    <a:cubicBezTo>
                      <a:pt x="6026" y="1"/>
                      <a:pt x="5825" y="114"/>
                      <a:pt x="5696" y="385"/>
                    </a:cubicBezTo>
                    <a:cubicBezTo>
                      <a:pt x="5252" y="178"/>
                      <a:pt x="4853" y="75"/>
                      <a:pt x="4509" y="75"/>
                    </a:cubicBezTo>
                    <a:cubicBezTo>
                      <a:pt x="3823" y="75"/>
                      <a:pt x="3356" y="484"/>
                      <a:pt x="3189" y="1286"/>
                    </a:cubicBezTo>
                    <a:cubicBezTo>
                      <a:pt x="2877" y="1193"/>
                      <a:pt x="2585" y="1146"/>
                      <a:pt x="2314" y="1146"/>
                    </a:cubicBezTo>
                    <a:cubicBezTo>
                      <a:pt x="1453" y="1146"/>
                      <a:pt x="804" y="1621"/>
                      <a:pt x="413" y="2593"/>
                    </a:cubicBezTo>
                    <a:cubicBezTo>
                      <a:pt x="173" y="3185"/>
                      <a:pt x="316" y="3711"/>
                      <a:pt x="831" y="4098"/>
                    </a:cubicBezTo>
                    <a:cubicBezTo>
                      <a:pt x="824" y="4146"/>
                      <a:pt x="831" y="4187"/>
                      <a:pt x="816" y="4202"/>
                    </a:cubicBezTo>
                    <a:cubicBezTo>
                      <a:pt x="93" y="4902"/>
                      <a:pt x="1" y="5387"/>
                      <a:pt x="422" y="6316"/>
                    </a:cubicBezTo>
                    <a:cubicBezTo>
                      <a:pt x="1013" y="7608"/>
                      <a:pt x="2054" y="8407"/>
                      <a:pt x="3343" y="8890"/>
                    </a:cubicBezTo>
                    <a:cubicBezTo>
                      <a:pt x="3966" y="9124"/>
                      <a:pt x="4631" y="9256"/>
                      <a:pt x="5285" y="9403"/>
                    </a:cubicBezTo>
                    <a:cubicBezTo>
                      <a:pt x="5326" y="9412"/>
                      <a:pt x="5368" y="9416"/>
                      <a:pt x="5412" y="9416"/>
                    </a:cubicBezTo>
                    <a:cubicBezTo>
                      <a:pt x="5564" y="9416"/>
                      <a:pt x="5738" y="9371"/>
                      <a:pt x="5956" y="9351"/>
                    </a:cubicBezTo>
                    <a:cubicBezTo>
                      <a:pt x="5792" y="9089"/>
                      <a:pt x="5681" y="8907"/>
                      <a:pt x="5577" y="8739"/>
                    </a:cubicBezTo>
                    <a:lnTo>
                      <a:pt x="3938" y="8962"/>
                    </a:lnTo>
                    <a:lnTo>
                      <a:pt x="3908" y="8791"/>
                    </a:lnTo>
                    <a:lnTo>
                      <a:pt x="5348" y="8496"/>
                    </a:lnTo>
                    <a:lnTo>
                      <a:pt x="5109" y="8000"/>
                    </a:lnTo>
                    <a:lnTo>
                      <a:pt x="2570" y="7561"/>
                    </a:lnTo>
                    <a:lnTo>
                      <a:pt x="2593" y="7400"/>
                    </a:lnTo>
                    <a:cubicBezTo>
                      <a:pt x="2983" y="7446"/>
                      <a:pt x="3373" y="7489"/>
                      <a:pt x="3763" y="7543"/>
                    </a:cubicBezTo>
                    <a:cubicBezTo>
                      <a:pt x="4165" y="7599"/>
                      <a:pt x="4564" y="7667"/>
                      <a:pt x="4971" y="7732"/>
                    </a:cubicBezTo>
                    <a:cubicBezTo>
                      <a:pt x="5094" y="7335"/>
                      <a:pt x="5079" y="7134"/>
                      <a:pt x="4625" y="7052"/>
                    </a:cubicBezTo>
                    <a:cubicBezTo>
                      <a:pt x="3763" y="6900"/>
                      <a:pt x="2916" y="6664"/>
                      <a:pt x="2063" y="6459"/>
                    </a:cubicBezTo>
                    <a:cubicBezTo>
                      <a:pt x="1946" y="6432"/>
                      <a:pt x="1835" y="6381"/>
                      <a:pt x="1721" y="6341"/>
                    </a:cubicBezTo>
                    <a:cubicBezTo>
                      <a:pt x="1734" y="6287"/>
                      <a:pt x="1747" y="6233"/>
                      <a:pt x="1760" y="6181"/>
                    </a:cubicBezTo>
                    <a:lnTo>
                      <a:pt x="4986" y="6891"/>
                    </a:lnTo>
                    <a:cubicBezTo>
                      <a:pt x="5267" y="6497"/>
                      <a:pt x="5096" y="6326"/>
                      <a:pt x="4707" y="6155"/>
                    </a:cubicBezTo>
                    <a:cubicBezTo>
                      <a:pt x="3708" y="5716"/>
                      <a:pt x="2730" y="5233"/>
                      <a:pt x="1743" y="4767"/>
                    </a:cubicBezTo>
                    <a:cubicBezTo>
                      <a:pt x="1760" y="4724"/>
                      <a:pt x="1779" y="4681"/>
                      <a:pt x="1796" y="4637"/>
                    </a:cubicBezTo>
                    <a:lnTo>
                      <a:pt x="5203" y="6155"/>
                    </a:lnTo>
                    <a:cubicBezTo>
                      <a:pt x="5296" y="5935"/>
                      <a:pt x="5369" y="5765"/>
                      <a:pt x="5458" y="5551"/>
                    </a:cubicBezTo>
                    <a:cubicBezTo>
                      <a:pt x="4315" y="4997"/>
                      <a:pt x="3256" y="4332"/>
                      <a:pt x="2046" y="3932"/>
                    </a:cubicBezTo>
                    <a:lnTo>
                      <a:pt x="2169" y="3708"/>
                    </a:lnTo>
                    <a:lnTo>
                      <a:pt x="5605" y="5341"/>
                    </a:lnTo>
                    <a:lnTo>
                      <a:pt x="6112" y="4754"/>
                    </a:lnTo>
                    <a:cubicBezTo>
                      <a:pt x="5688" y="4406"/>
                      <a:pt x="5224" y="4016"/>
                      <a:pt x="4750" y="3639"/>
                    </a:cubicBezTo>
                    <a:cubicBezTo>
                      <a:pt x="4371" y="3340"/>
                      <a:pt x="3971" y="3063"/>
                      <a:pt x="3596" y="2760"/>
                    </a:cubicBezTo>
                    <a:cubicBezTo>
                      <a:pt x="3512" y="2693"/>
                      <a:pt x="3485" y="2556"/>
                      <a:pt x="3431" y="2450"/>
                    </a:cubicBezTo>
                    <a:lnTo>
                      <a:pt x="3431" y="2450"/>
                    </a:lnTo>
                    <a:cubicBezTo>
                      <a:pt x="3535" y="2481"/>
                      <a:pt x="3661" y="2487"/>
                      <a:pt x="3741" y="2548"/>
                    </a:cubicBezTo>
                    <a:cubicBezTo>
                      <a:pt x="4570" y="3200"/>
                      <a:pt x="5382" y="3877"/>
                      <a:pt x="6227" y="4508"/>
                    </a:cubicBezTo>
                    <a:cubicBezTo>
                      <a:pt x="6269" y="4540"/>
                      <a:pt x="6326" y="4551"/>
                      <a:pt x="6393" y="4551"/>
                    </a:cubicBezTo>
                    <a:cubicBezTo>
                      <a:pt x="6526" y="4551"/>
                      <a:pt x="6697" y="4508"/>
                      <a:pt x="6853" y="4503"/>
                    </a:cubicBezTo>
                    <a:lnTo>
                      <a:pt x="3875" y="893"/>
                    </a:lnTo>
                    <a:lnTo>
                      <a:pt x="3934" y="814"/>
                    </a:lnTo>
                    <a:cubicBezTo>
                      <a:pt x="4053" y="913"/>
                      <a:pt x="4191" y="995"/>
                      <a:pt x="4287" y="1110"/>
                    </a:cubicBezTo>
                    <a:cubicBezTo>
                      <a:pt x="4815" y="1740"/>
                      <a:pt x="5328" y="2381"/>
                      <a:pt x="5859" y="3007"/>
                    </a:cubicBezTo>
                    <a:cubicBezTo>
                      <a:pt x="6125" y="3319"/>
                      <a:pt x="6435" y="3594"/>
                      <a:pt x="6699" y="3908"/>
                    </a:cubicBezTo>
                    <a:cubicBezTo>
                      <a:pt x="6871" y="4113"/>
                      <a:pt x="7046" y="4221"/>
                      <a:pt x="7233" y="4221"/>
                    </a:cubicBezTo>
                    <a:cubicBezTo>
                      <a:pt x="7383" y="4221"/>
                      <a:pt x="7540" y="4153"/>
                      <a:pt x="7710" y="4012"/>
                    </a:cubicBezTo>
                    <a:cubicBezTo>
                      <a:pt x="7232" y="3185"/>
                      <a:pt x="6755" y="2357"/>
                      <a:pt x="6277" y="1526"/>
                    </a:cubicBezTo>
                    <a:cubicBezTo>
                      <a:pt x="6296" y="1491"/>
                      <a:pt x="6316" y="1457"/>
                      <a:pt x="6337" y="1424"/>
                    </a:cubicBezTo>
                    <a:cubicBezTo>
                      <a:pt x="6426" y="1493"/>
                      <a:pt x="6547" y="1541"/>
                      <a:pt x="6601" y="1630"/>
                    </a:cubicBezTo>
                    <a:cubicBezTo>
                      <a:pt x="6993" y="2281"/>
                      <a:pt x="7366" y="2944"/>
                      <a:pt x="7755" y="3598"/>
                    </a:cubicBezTo>
                    <a:cubicBezTo>
                      <a:pt x="7879" y="3809"/>
                      <a:pt x="8033" y="3942"/>
                      <a:pt x="8262" y="3942"/>
                    </a:cubicBezTo>
                    <a:cubicBezTo>
                      <a:pt x="8329" y="3942"/>
                      <a:pt x="8403" y="3931"/>
                      <a:pt x="8485" y="3906"/>
                    </a:cubicBezTo>
                    <a:cubicBezTo>
                      <a:pt x="8528" y="3894"/>
                      <a:pt x="8574" y="3888"/>
                      <a:pt x="8623" y="3888"/>
                    </a:cubicBezTo>
                    <a:cubicBezTo>
                      <a:pt x="8786" y="3888"/>
                      <a:pt x="8986" y="3946"/>
                      <a:pt x="9256" y="3973"/>
                    </a:cubicBezTo>
                    <a:cubicBezTo>
                      <a:pt x="8611" y="2821"/>
                      <a:pt x="8037" y="1742"/>
                      <a:pt x="7402" y="699"/>
                    </a:cubicBezTo>
                    <a:cubicBezTo>
                      <a:pt x="7238" y="432"/>
                      <a:pt x="6909" y="227"/>
                      <a:pt x="6614" y="90"/>
                    </a:cubicBezTo>
                    <a:cubicBezTo>
                      <a:pt x="6491" y="33"/>
                      <a:pt x="6367" y="1"/>
                      <a:pt x="62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" name="Google Shape;1300;p11"/>
              <p:cNvSpPr/>
              <p:nvPr/>
            </p:nvSpPr>
            <p:spPr>
              <a:xfrm>
                <a:off x="6055883" y="4305358"/>
                <a:ext cx="537924" cy="315576"/>
              </a:xfrm>
              <a:custGeom>
                <a:avLst/>
                <a:gdLst/>
                <a:ahLst/>
                <a:cxnLst/>
                <a:rect l="l" t="t" r="r" b="b"/>
                <a:pathLst>
                  <a:path w="11061" h="6489" extrusionOk="0">
                    <a:moveTo>
                      <a:pt x="6106" y="0"/>
                    </a:moveTo>
                    <a:cubicBezTo>
                      <a:pt x="5620" y="0"/>
                      <a:pt x="5135" y="131"/>
                      <a:pt x="4750" y="415"/>
                    </a:cubicBezTo>
                    <a:cubicBezTo>
                      <a:pt x="4258" y="777"/>
                      <a:pt x="3973" y="1230"/>
                      <a:pt x="3893" y="1836"/>
                    </a:cubicBezTo>
                    <a:cubicBezTo>
                      <a:pt x="3615" y="1762"/>
                      <a:pt x="3382" y="1682"/>
                      <a:pt x="3141" y="1641"/>
                    </a:cubicBezTo>
                    <a:cubicBezTo>
                      <a:pt x="3026" y="1621"/>
                      <a:pt x="2916" y="1612"/>
                      <a:pt x="2810" y="1612"/>
                    </a:cubicBezTo>
                    <a:cubicBezTo>
                      <a:pt x="1978" y="1612"/>
                      <a:pt x="1439" y="2190"/>
                      <a:pt x="928" y="2797"/>
                    </a:cubicBezTo>
                    <a:cubicBezTo>
                      <a:pt x="712" y="3053"/>
                      <a:pt x="539" y="3349"/>
                      <a:pt x="365" y="3637"/>
                    </a:cubicBezTo>
                    <a:cubicBezTo>
                      <a:pt x="38" y="4181"/>
                      <a:pt x="1" y="4763"/>
                      <a:pt x="218" y="5474"/>
                    </a:cubicBezTo>
                    <a:cubicBezTo>
                      <a:pt x="963" y="5196"/>
                      <a:pt x="1678" y="4954"/>
                      <a:pt x="2375" y="4664"/>
                    </a:cubicBezTo>
                    <a:cubicBezTo>
                      <a:pt x="3054" y="4383"/>
                      <a:pt x="3753" y="4295"/>
                      <a:pt x="4459" y="4295"/>
                    </a:cubicBezTo>
                    <a:cubicBezTo>
                      <a:pt x="4746" y="4295"/>
                      <a:pt x="5034" y="4310"/>
                      <a:pt x="5322" y="4332"/>
                    </a:cubicBezTo>
                    <a:cubicBezTo>
                      <a:pt x="6328" y="4406"/>
                      <a:pt x="7322" y="4558"/>
                      <a:pt x="8273" y="4935"/>
                    </a:cubicBezTo>
                    <a:cubicBezTo>
                      <a:pt x="9135" y="5276"/>
                      <a:pt x="9977" y="5634"/>
                      <a:pt x="10544" y="6489"/>
                    </a:cubicBezTo>
                    <a:cubicBezTo>
                      <a:pt x="11060" y="5803"/>
                      <a:pt x="11055" y="5088"/>
                      <a:pt x="10858" y="4371"/>
                    </a:cubicBezTo>
                    <a:cubicBezTo>
                      <a:pt x="10674" y="3707"/>
                      <a:pt x="10323" y="3116"/>
                      <a:pt x="9670" y="2808"/>
                    </a:cubicBezTo>
                    <a:cubicBezTo>
                      <a:pt x="9393" y="2678"/>
                      <a:pt x="9061" y="2611"/>
                      <a:pt x="8754" y="2611"/>
                    </a:cubicBezTo>
                    <a:cubicBezTo>
                      <a:pt x="8496" y="2611"/>
                      <a:pt x="8418" y="2553"/>
                      <a:pt x="8401" y="2310"/>
                    </a:cubicBezTo>
                    <a:cubicBezTo>
                      <a:pt x="8383" y="2016"/>
                      <a:pt x="8342" y="1726"/>
                      <a:pt x="8282" y="1442"/>
                    </a:cubicBezTo>
                    <a:cubicBezTo>
                      <a:pt x="8089" y="540"/>
                      <a:pt x="7094" y="0"/>
                      <a:pt x="610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301;p11"/>
              <p:cNvSpPr/>
              <p:nvPr/>
            </p:nvSpPr>
            <p:spPr>
              <a:xfrm>
                <a:off x="6010168" y="4252154"/>
                <a:ext cx="634508" cy="365279"/>
              </a:xfrm>
              <a:custGeom>
                <a:avLst/>
                <a:gdLst/>
                <a:ahLst/>
                <a:cxnLst/>
                <a:rect l="l" t="t" r="r" b="b"/>
                <a:pathLst>
                  <a:path w="13047" h="7511" extrusionOk="0">
                    <a:moveTo>
                      <a:pt x="7359" y="0"/>
                    </a:moveTo>
                    <a:cubicBezTo>
                      <a:pt x="7331" y="0"/>
                      <a:pt x="7303" y="1"/>
                      <a:pt x="7275" y="2"/>
                    </a:cubicBezTo>
                    <a:cubicBezTo>
                      <a:pt x="6015" y="41"/>
                      <a:pt x="5159" y="680"/>
                      <a:pt x="4640" y="1804"/>
                    </a:cubicBezTo>
                    <a:cubicBezTo>
                      <a:pt x="4592" y="1912"/>
                      <a:pt x="4549" y="2021"/>
                      <a:pt x="4501" y="2127"/>
                    </a:cubicBezTo>
                    <a:cubicBezTo>
                      <a:pt x="4490" y="2152"/>
                      <a:pt x="4464" y="2170"/>
                      <a:pt x="4402" y="2241"/>
                    </a:cubicBezTo>
                    <a:cubicBezTo>
                      <a:pt x="4137" y="1998"/>
                      <a:pt x="3862" y="1913"/>
                      <a:pt x="3583" y="1913"/>
                    </a:cubicBezTo>
                    <a:cubicBezTo>
                      <a:pt x="3210" y="1913"/>
                      <a:pt x="2829" y="2064"/>
                      <a:pt x="2451" y="2189"/>
                    </a:cubicBezTo>
                    <a:cubicBezTo>
                      <a:pt x="1771" y="2412"/>
                      <a:pt x="1156" y="2768"/>
                      <a:pt x="775" y="3395"/>
                    </a:cubicBezTo>
                    <a:cubicBezTo>
                      <a:pt x="331" y="4129"/>
                      <a:pt x="0" y="5504"/>
                      <a:pt x="714" y="6122"/>
                    </a:cubicBezTo>
                    <a:cubicBezTo>
                      <a:pt x="718" y="5885"/>
                      <a:pt x="680" y="5663"/>
                      <a:pt x="729" y="5463"/>
                    </a:cubicBezTo>
                    <a:cubicBezTo>
                      <a:pt x="1054" y="4132"/>
                      <a:pt x="1857" y="3140"/>
                      <a:pt x="3061" y="2545"/>
                    </a:cubicBezTo>
                    <a:cubicBezTo>
                      <a:pt x="3340" y="2408"/>
                      <a:pt x="3683" y="2402"/>
                      <a:pt x="4040" y="2402"/>
                    </a:cubicBezTo>
                    <a:cubicBezTo>
                      <a:pt x="4076" y="2402"/>
                      <a:pt x="4113" y="2402"/>
                      <a:pt x="4149" y="2402"/>
                    </a:cubicBezTo>
                    <a:cubicBezTo>
                      <a:pt x="4309" y="2402"/>
                      <a:pt x="4470" y="2401"/>
                      <a:pt x="4629" y="2388"/>
                    </a:cubicBezTo>
                    <a:cubicBezTo>
                      <a:pt x="4994" y="1489"/>
                      <a:pt x="5917" y="792"/>
                      <a:pt x="6864" y="792"/>
                    </a:cubicBezTo>
                    <a:cubicBezTo>
                      <a:pt x="6960" y="792"/>
                      <a:pt x="7055" y="799"/>
                      <a:pt x="7150" y="814"/>
                    </a:cubicBezTo>
                    <a:cubicBezTo>
                      <a:pt x="8869" y="1076"/>
                      <a:pt x="9427" y="1644"/>
                      <a:pt x="9655" y="3348"/>
                    </a:cubicBezTo>
                    <a:cubicBezTo>
                      <a:pt x="11525" y="3525"/>
                      <a:pt x="12435" y="5145"/>
                      <a:pt x="11937" y="7510"/>
                    </a:cubicBezTo>
                    <a:cubicBezTo>
                      <a:pt x="13046" y="6024"/>
                      <a:pt x="12885" y="4424"/>
                      <a:pt x="11402" y="3458"/>
                    </a:cubicBezTo>
                    <a:cubicBezTo>
                      <a:pt x="11136" y="3285"/>
                      <a:pt x="10739" y="3283"/>
                      <a:pt x="10398" y="3263"/>
                    </a:cubicBezTo>
                    <a:cubicBezTo>
                      <a:pt x="10174" y="3248"/>
                      <a:pt x="10073" y="3220"/>
                      <a:pt x="10096" y="2971"/>
                    </a:cubicBezTo>
                    <a:cubicBezTo>
                      <a:pt x="10240" y="1391"/>
                      <a:pt x="8949" y="0"/>
                      <a:pt x="73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302;p11"/>
              <p:cNvSpPr/>
              <p:nvPr/>
            </p:nvSpPr>
            <p:spPr>
              <a:xfrm>
                <a:off x="6086083" y="4561700"/>
                <a:ext cx="463516" cy="67648"/>
              </a:xfrm>
              <a:custGeom>
                <a:avLst/>
                <a:gdLst/>
                <a:ahLst/>
                <a:cxnLst/>
                <a:rect l="l" t="t" r="r" b="b"/>
                <a:pathLst>
                  <a:path w="9531" h="1391" extrusionOk="0">
                    <a:moveTo>
                      <a:pt x="3033" y="0"/>
                    </a:moveTo>
                    <a:cubicBezTo>
                      <a:pt x="1764" y="0"/>
                      <a:pt x="645" y="157"/>
                      <a:pt x="0" y="502"/>
                    </a:cubicBezTo>
                    <a:cubicBezTo>
                      <a:pt x="407" y="467"/>
                      <a:pt x="820" y="467"/>
                      <a:pt x="1217" y="389"/>
                    </a:cubicBezTo>
                    <a:cubicBezTo>
                      <a:pt x="1420" y="350"/>
                      <a:pt x="1618" y="332"/>
                      <a:pt x="1813" y="332"/>
                    </a:cubicBezTo>
                    <a:cubicBezTo>
                      <a:pt x="2467" y="332"/>
                      <a:pt x="3081" y="533"/>
                      <a:pt x="3687" y="805"/>
                    </a:cubicBezTo>
                    <a:cubicBezTo>
                      <a:pt x="3954" y="926"/>
                      <a:pt x="4207" y="1093"/>
                      <a:pt x="4484" y="1171"/>
                    </a:cubicBezTo>
                    <a:cubicBezTo>
                      <a:pt x="4671" y="1223"/>
                      <a:pt x="4886" y="1280"/>
                      <a:pt x="5082" y="1280"/>
                    </a:cubicBezTo>
                    <a:cubicBezTo>
                      <a:pt x="5166" y="1280"/>
                      <a:pt x="5247" y="1270"/>
                      <a:pt x="5320" y="1244"/>
                    </a:cubicBezTo>
                    <a:cubicBezTo>
                      <a:pt x="5927" y="1032"/>
                      <a:pt x="6527" y="932"/>
                      <a:pt x="7125" y="932"/>
                    </a:cubicBezTo>
                    <a:cubicBezTo>
                      <a:pt x="7843" y="932"/>
                      <a:pt x="8556" y="1076"/>
                      <a:pt x="9269" y="1344"/>
                    </a:cubicBezTo>
                    <a:cubicBezTo>
                      <a:pt x="9332" y="1367"/>
                      <a:pt x="9402" y="1368"/>
                      <a:pt x="9531" y="1391"/>
                    </a:cubicBezTo>
                    <a:cubicBezTo>
                      <a:pt x="8214" y="532"/>
                      <a:pt x="5370" y="0"/>
                      <a:pt x="30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11"/>
              <p:cNvSpPr/>
              <p:nvPr/>
            </p:nvSpPr>
            <p:spPr>
              <a:xfrm>
                <a:off x="6176686" y="4527803"/>
                <a:ext cx="364160" cy="81216"/>
              </a:xfrm>
              <a:custGeom>
                <a:avLst/>
                <a:gdLst/>
                <a:ahLst/>
                <a:cxnLst/>
                <a:rect l="l" t="t" r="r" b="b"/>
                <a:pathLst>
                  <a:path w="7488" h="1670" extrusionOk="0">
                    <a:moveTo>
                      <a:pt x="2129" y="1"/>
                    </a:moveTo>
                    <a:cubicBezTo>
                      <a:pt x="1280" y="1"/>
                      <a:pt x="516" y="125"/>
                      <a:pt x="1" y="408"/>
                    </a:cubicBezTo>
                    <a:cubicBezTo>
                      <a:pt x="284" y="398"/>
                      <a:pt x="566" y="392"/>
                      <a:pt x="846" y="392"/>
                    </a:cubicBezTo>
                    <a:cubicBezTo>
                      <a:pt x="3149" y="392"/>
                      <a:pt x="5342" y="752"/>
                      <a:pt x="7487" y="1670"/>
                    </a:cubicBezTo>
                    <a:cubicBezTo>
                      <a:pt x="6698" y="716"/>
                      <a:pt x="4166" y="1"/>
                      <a:pt x="21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04" name="Google Shape;1304;p11"/>
            <p:cNvSpPr/>
            <p:nvPr/>
          </p:nvSpPr>
          <p:spPr>
            <a:xfrm>
              <a:off x="6605868" y="4576727"/>
              <a:ext cx="221716" cy="47465"/>
            </a:xfrm>
            <a:custGeom>
              <a:avLst/>
              <a:gdLst/>
              <a:ahLst/>
              <a:cxnLst/>
              <a:rect l="l" t="t" r="r" b="b"/>
              <a:pathLst>
                <a:path w="4559" h="976" extrusionOk="0">
                  <a:moveTo>
                    <a:pt x="4558" y="0"/>
                  </a:moveTo>
                  <a:cubicBezTo>
                    <a:pt x="3003" y="149"/>
                    <a:pt x="1444" y="285"/>
                    <a:pt x="0" y="944"/>
                  </a:cubicBezTo>
                  <a:cubicBezTo>
                    <a:pt x="236" y="965"/>
                    <a:pt x="470" y="975"/>
                    <a:pt x="701" y="975"/>
                  </a:cubicBezTo>
                  <a:cubicBezTo>
                    <a:pt x="2061" y="975"/>
                    <a:pt x="3340" y="623"/>
                    <a:pt x="45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5" name="Google Shape;1305;p11"/>
          <p:cNvGrpSpPr/>
          <p:nvPr/>
        </p:nvGrpSpPr>
        <p:grpSpPr>
          <a:xfrm flipH="1">
            <a:off x="8601122" y="4675623"/>
            <a:ext cx="1060384" cy="662697"/>
            <a:chOff x="5660792" y="3822389"/>
            <a:chExt cx="1353394" cy="845816"/>
          </a:xfrm>
        </p:grpSpPr>
        <p:sp>
          <p:nvSpPr>
            <p:cNvPr id="1306" name="Google Shape;1306;p11"/>
            <p:cNvSpPr/>
            <p:nvPr/>
          </p:nvSpPr>
          <p:spPr>
            <a:xfrm>
              <a:off x="5660792" y="3822389"/>
              <a:ext cx="1353394" cy="845816"/>
            </a:xfrm>
            <a:custGeom>
              <a:avLst/>
              <a:gdLst/>
              <a:ahLst/>
              <a:cxnLst/>
              <a:rect l="l" t="t" r="r" b="b"/>
              <a:pathLst>
                <a:path w="27829" h="17392" extrusionOk="0">
                  <a:moveTo>
                    <a:pt x="16246" y="1825"/>
                  </a:moveTo>
                  <a:cubicBezTo>
                    <a:pt x="16289" y="1825"/>
                    <a:pt x="16334" y="1826"/>
                    <a:pt x="16378" y="1828"/>
                  </a:cubicBezTo>
                  <a:cubicBezTo>
                    <a:pt x="17445" y="1880"/>
                    <a:pt x="17993" y="2662"/>
                    <a:pt x="18056" y="3716"/>
                  </a:cubicBezTo>
                  <a:cubicBezTo>
                    <a:pt x="19604" y="3755"/>
                    <a:pt x="20299" y="4474"/>
                    <a:pt x="20175" y="5858"/>
                  </a:cubicBezTo>
                  <a:cubicBezTo>
                    <a:pt x="20186" y="5869"/>
                    <a:pt x="20193" y="5886"/>
                    <a:pt x="20204" y="5890"/>
                  </a:cubicBezTo>
                  <a:cubicBezTo>
                    <a:pt x="20303" y="5910"/>
                    <a:pt x="20401" y="5933"/>
                    <a:pt x="20500" y="5947"/>
                  </a:cubicBezTo>
                  <a:cubicBezTo>
                    <a:pt x="21001" y="6016"/>
                    <a:pt x="21349" y="6393"/>
                    <a:pt x="21360" y="6891"/>
                  </a:cubicBezTo>
                  <a:cubicBezTo>
                    <a:pt x="21364" y="7098"/>
                    <a:pt x="21353" y="7302"/>
                    <a:pt x="21347" y="7508"/>
                  </a:cubicBezTo>
                  <a:cubicBezTo>
                    <a:pt x="21339" y="7845"/>
                    <a:pt x="21352" y="7974"/>
                    <a:pt x="21492" y="7974"/>
                  </a:cubicBezTo>
                  <a:cubicBezTo>
                    <a:pt x="21569" y="7974"/>
                    <a:pt x="21684" y="7935"/>
                    <a:pt x="21854" y="7871"/>
                  </a:cubicBezTo>
                  <a:cubicBezTo>
                    <a:pt x="22137" y="7765"/>
                    <a:pt x="22431" y="7687"/>
                    <a:pt x="22714" y="7687"/>
                  </a:cubicBezTo>
                  <a:cubicBezTo>
                    <a:pt x="23002" y="7687"/>
                    <a:pt x="23278" y="7767"/>
                    <a:pt x="23519" y="7980"/>
                  </a:cubicBezTo>
                  <a:cubicBezTo>
                    <a:pt x="23753" y="8186"/>
                    <a:pt x="23945" y="8251"/>
                    <a:pt x="24201" y="8251"/>
                  </a:cubicBezTo>
                  <a:cubicBezTo>
                    <a:pt x="24222" y="8251"/>
                    <a:pt x="24244" y="8251"/>
                    <a:pt x="24266" y="8250"/>
                  </a:cubicBezTo>
                  <a:cubicBezTo>
                    <a:pt x="24300" y="8248"/>
                    <a:pt x="24334" y="8248"/>
                    <a:pt x="24368" y="8248"/>
                  </a:cubicBezTo>
                  <a:cubicBezTo>
                    <a:pt x="24496" y="8248"/>
                    <a:pt x="24626" y="8257"/>
                    <a:pt x="24747" y="8287"/>
                  </a:cubicBezTo>
                  <a:cubicBezTo>
                    <a:pt x="25214" y="8400"/>
                    <a:pt x="25706" y="8560"/>
                    <a:pt x="25797" y="9093"/>
                  </a:cubicBezTo>
                  <a:cubicBezTo>
                    <a:pt x="25881" y="9586"/>
                    <a:pt x="25916" y="10032"/>
                    <a:pt x="26225" y="10494"/>
                  </a:cubicBezTo>
                  <a:cubicBezTo>
                    <a:pt x="26619" y="11085"/>
                    <a:pt x="26132" y="12092"/>
                    <a:pt x="25452" y="12464"/>
                  </a:cubicBezTo>
                  <a:cubicBezTo>
                    <a:pt x="25333" y="12529"/>
                    <a:pt x="25180" y="12730"/>
                    <a:pt x="25205" y="12834"/>
                  </a:cubicBezTo>
                  <a:cubicBezTo>
                    <a:pt x="25398" y="13724"/>
                    <a:pt x="25030" y="14428"/>
                    <a:pt x="24515" y="15093"/>
                  </a:cubicBezTo>
                  <a:cubicBezTo>
                    <a:pt x="24469" y="15154"/>
                    <a:pt x="24389" y="15218"/>
                    <a:pt x="24315" y="15229"/>
                  </a:cubicBezTo>
                  <a:cubicBezTo>
                    <a:pt x="23428" y="15366"/>
                    <a:pt x="22538" y="15491"/>
                    <a:pt x="21650" y="15626"/>
                  </a:cubicBezTo>
                  <a:cubicBezTo>
                    <a:pt x="21037" y="15719"/>
                    <a:pt x="20425" y="15822"/>
                    <a:pt x="19818" y="15918"/>
                  </a:cubicBezTo>
                  <a:cubicBezTo>
                    <a:pt x="19801" y="15573"/>
                    <a:pt x="19991" y="15437"/>
                    <a:pt x="20299" y="15344"/>
                  </a:cubicBezTo>
                  <a:cubicBezTo>
                    <a:pt x="21334" y="15030"/>
                    <a:pt x="22360" y="14686"/>
                    <a:pt x="23387" y="14348"/>
                  </a:cubicBezTo>
                  <a:cubicBezTo>
                    <a:pt x="23519" y="14305"/>
                    <a:pt x="23642" y="14238"/>
                    <a:pt x="23768" y="14183"/>
                  </a:cubicBezTo>
                  <a:cubicBezTo>
                    <a:pt x="23755" y="14149"/>
                    <a:pt x="23740" y="14118"/>
                    <a:pt x="23725" y="14084"/>
                  </a:cubicBezTo>
                  <a:lnTo>
                    <a:pt x="20033" y="15184"/>
                  </a:lnTo>
                  <a:cubicBezTo>
                    <a:pt x="20048" y="14651"/>
                    <a:pt x="20098" y="14248"/>
                    <a:pt x="20691" y="14004"/>
                  </a:cubicBezTo>
                  <a:cubicBezTo>
                    <a:pt x="22142" y="13410"/>
                    <a:pt x="23556" y="12724"/>
                    <a:pt x="24985" y="12074"/>
                  </a:cubicBezTo>
                  <a:cubicBezTo>
                    <a:pt x="24909" y="12029"/>
                    <a:pt x="24828" y="12006"/>
                    <a:pt x="24752" y="12006"/>
                  </a:cubicBezTo>
                  <a:cubicBezTo>
                    <a:pt x="24703" y="12006"/>
                    <a:pt x="24656" y="12016"/>
                    <a:pt x="24614" y="12035"/>
                  </a:cubicBezTo>
                  <a:cubicBezTo>
                    <a:pt x="23213" y="12665"/>
                    <a:pt x="21815" y="13304"/>
                    <a:pt x="20414" y="13934"/>
                  </a:cubicBezTo>
                  <a:cubicBezTo>
                    <a:pt x="20331" y="13973"/>
                    <a:pt x="20225" y="13967"/>
                    <a:pt x="20141" y="13980"/>
                  </a:cubicBezTo>
                  <a:cubicBezTo>
                    <a:pt x="19922" y="13577"/>
                    <a:pt x="19868" y="13246"/>
                    <a:pt x="20381" y="13079"/>
                  </a:cubicBezTo>
                  <a:cubicBezTo>
                    <a:pt x="20448" y="13057"/>
                    <a:pt x="20500" y="12992"/>
                    <a:pt x="20559" y="12951"/>
                  </a:cubicBezTo>
                  <a:cubicBezTo>
                    <a:pt x="21553" y="12274"/>
                    <a:pt x="22549" y="11602"/>
                    <a:pt x="23540" y="10920"/>
                  </a:cubicBezTo>
                  <a:cubicBezTo>
                    <a:pt x="23631" y="10857"/>
                    <a:pt x="23685" y="10736"/>
                    <a:pt x="23755" y="10643"/>
                  </a:cubicBezTo>
                  <a:lnTo>
                    <a:pt x="23651" y="10543"/>
                  </a:lnTo>
                  <a:cubicBezTo>
                    <a:pt x="23527" y="10626"/>
                    <a:pt x="23398" y="10708"/>
                    <a:pt x="23274" y="10793"/>
                  </a:cubicBezTo>
                  <a:cubicBezTo>
                    <a:pt x="22287" y="11477"/>
                    <a:pt x="21310" y="12178"/>
                    <a:pt x="20312" y="12843"/>
                  </a:cubicBezTo>
                  <a:lnTo>
                    <a:pt x="20310" y="12843"/>
                  </a:lnTo>
                  <a:cubicBezTo>
                    <a:pt x="20101" y="12983"/>
                    <a:pt x="19977" y="13059"/>
                    <a:pt x="19872" y="13059"/>
                  </a:cubicBezTo>
                  <a:cubicBezTo>
                    <a:pt x="19728" y="13059"/>
                    <a:pt x="19624" y="12914"/>
                    <a:pt x="19389" y="12590"/>
                  </a:cubicBezTo>
                  <a:cubicBezTo>
                    <a:pt x="20516" y="11726"/>
                    <a:pt x="21622" y="10884"/>
                    <a:pt x="22718" y="10032"/>
                  </a:cubicBezTo>
                  <a:cubicBezTo>
                    <a:pt x="22809" y="9963"/>
                    <a:pt x="22845" y="9823"/>
                    <a:pt x="22904" y="9718"/>
                  </a:cubicBezTo>
                  <a:lnTo>
                    <a:pt x="22785" y="9645"/>
                  </a:lnTo>
                  <a:lnTo>
                    <a:pt x="19255" y="12460"/>
                  </a:lnTo>
                  <a:lnTo>
                    <a:pt x="18636" y="11971"/>
                  </a:lnTo>
                  <a:cubicBezTo>
                    <a:pt x="19138" y="11511"/>
                    <a:pt x="19589" y="11067"/>
                    <a:pt x="20071" y="10662"/>
                  </a:cubicBezTo>
                  <a:cubicBezTo>
                    <a:pt x="20500" y="10297"/>
                    <a:pt x="20972" y="9983"/>
                    <a:pt x="21408" y="9625"/>
                  </a:cubicBezTo>
                  <a:cubicBezTo>
                    <a:pt x="21477" y="9567"/>
                    <a:pt x="21457" y="9398"/>
                    <a:pt x="21498" y="9166"/>
                  </a:cubicBezTo>
                  <a:lnTo>
                    <a:pt x="21498" y="9166"/>
                  </a:lnTo>
                  <a:cubicBezTo>
                    <a:pt x="20598" y="9955"/>
                    <a:pt x="19805" y="10649"/>
                    <a:pt x="19015" y="11347"/>
                  </a:cubicBezTo>
                  <a:cubicBezTo>
                    <a:pt x="18651" y="11671"/>
                    <a:pt x="18490" y="11791"/>
                    <a:pt x="18214" y="11791"/>
                  </a:cubicBezTo>
                  <a:cubicBezTo>
                    <a:pt x="18080" y="11791"/>
                    <a:pt x="17918" y="11763"/>
                    <a:pt x="17692" y="11715"/>
                  </a:cubicBezTo>
                  <a:cubicBezTo>
                    <a:pt x="18710" y="10582"/>
                    <a:pt x="19701" y="9480"/>
                    <a:pt x="20691" y="8378"/>
                  </a:cubicBezTo>
                  <a:lnTo>
                    <a:pt x="20691" y="8378"/>
                  </a:lnTo>
                  <a:cubicBezTo>
                    <a:pt x="19431" y="9140"/>
                    <a:pt x="18703" y="10429"/>
                    <a:pt x="17594" y="11533"/>
                  </a:cubicBezTo>
                  <a:cubicBezTo>
                    <a:pt x="17599" y="11057"/>
                    <a:pt x="17482" y="10650"/>
                    <a:pt x="17629" y="10396"/>
                  </a:cubicBezTo>
                  <a:cubicBezTo>
                    <a:pt x="18285" y="9240"/>
                    <a:pt x="19017" y="8127"/>
                    <a:pt x="19721" y="6999"/>
                  </a:cubicBezTo>
                  <a:cubicBezTo>
                    <a:pt x="19801" y="6873"/>
                    <a:pt x="19885" y="6746"/>
                    <a:pt x="19966" y="6620"/>
                  </a:cubicBezTo>
                  <a:lnTo>
                    <a:pt x="19816" y="6509"/>
                  </a:lnTo>
                  <a:cubicBezTo>
                    <a:pt x="19556" y="6891"/>
                    <a:pt x="19298" y="7274"/>
                    <a:pt x="19039" y="7659"/>
                  </a:cubicBezTo>
                  <a:cubicBezTo>
                    <a:pt x="18746" y="8095"/>
                    <a:pt x="18445" y="8532"/>
                    <a:pt x="18166" y="8974"/>
                  </a:cubicBezTo>
                  <a:cubicBezTo>
                    <a:pt x="17887" y="9415"/>
                    <a:pt x="17629" y="9872"/>
                    <a:pt x="17296" y="10429"/>
                  </a:cubicBezTo>
                  <a:cubicBezTo>
                    <a:pt x="17157" y="10097"/>
                    <a:pt x="16915" y="9797"/>
                    <a:pt x="16988" y="9641"/>
                  </a:cubicBezTo>
                  <a:cubicBezTo>
                    <a:pt x="17508" y="8499"/>
                    <a:pt x="18095" y="7386"/>
                    <a:pt x="18651" y="6258"/>
                  </a:cubicBezTo>
                  <a:cubicBezTo>
                    <a:pt x="18703" y="6154"/>
                    <a:pt x="18683" y="6011"/>
                    <a:pt x="18697" y="5886"/>
                  </a:cubicBezTo>
                  <a:lnTo>
                    <a:pt x="18575" y="5877"/>
                  </a:lnTo>
                  <a:lnTo>
                    <a:pt x="16692" y="9597"/>
                  </a:lnTo>
                  <a:cubicBezTo>
                    <a:pt x="16534" y="9247"/>
                    <a:pt x="16051" y="9223"/>
                    <a:pt x="16237" y="8755"/>
                  </a:cubicBezTo>
                  <a:cubicBezTo>
                    <a:pt x="16696" y="7601"/>
                    <a:pt x="17133" y="6438"/>
                    <a:pt x="17571" y="5277"/>
                  </a:cubicBezTo>
                  <a:cubicBezTo>
                    <a:pt x="17607" y="5184"/>
                    <a:pt x="17577" y="5067"/>
                    <a:pt x="17579" y="4963"/>
                  </a:cubicBezTo>
                  <a:lnTo>
                    <a:pt x="17452" y="4937"/>
                  </a:lnTo>
                  <a:lnTo>
                    <a:pt x="15949" y="8855"/>
                  </a:lnTo>
                  <a:lnTo>
                    <a:pt x="15291" y="8593"/>
                  </a:lnTo>
                  <a:cubicBezTo>
                    <a:pt x="15522" y="7226"/>
                    <a:pt x="15758" y="5875"/>
                    <a:pt x="15970" y="4520"/>
                  </a:cubicBezTo>
                  <a:cubicBezTo>
                    <a:pt x="15988" y="4396"/>
                    <a:pt x="15862" y="4247"/>
                    <a:pt x="15793" y="4093"/>
                  </a:cubicBezTo>
                  <a:cubicBezTo>
                    <a:pt x="15559" y="5650"/>
                    <a:pt x="15336" y="7124"/>
                    <a:pt x="15111" y="8625"/>
                  </a:cubicBezTo>
                  <a:lnTo>
                    <a:pt x="14526" y="8489"/>
                  </a:lnTo>
                  <a:cubicBezTo>
                    <a:pt x="14557" y="7213"/>
                    <a:pt x="14678" y="5968"/>
                    <a:pt x="14619" y="4717"/>
                  </a:cubicBezTo>
                  <a:lnTo>
                    <a:pt x="14619" y="4717"/>
                  </a:lnTo>
                  <a:cubicBezTo>
                    <a:pt x="14526" y="4764"/>
                    <a:pt x="14496" y="4814"/>
                    <a:pt x="14492" y="4864"/>
                  </a:cubicBezTo>
                  <a:cubicBezTo>
                    <a:pt x="14420" y="5947"/>
                    <a:pt x="14331" y="7029"/>
                    <a:pt x="14290" y="8112"/>
                  </a:cubicBezTo>
                  <a:cubicBezTo>
                    <a:pt x="14276" y="8480"/>
                    <a:pt x="14131" y="8585"/>
                    <a:pt x="13862" y="8585"/>
                  </a:cubicBezTo>
                  <a:cubicBezTo>
                    <a:pt x="13806" y="8585"/>
                    <a:pt x="13745" y="8581"/>
                    <a:pt x="13679" y="8573"/>
                  </a:cubicBezTo>
                  <a:cubicBezTo>
                    <a:pt x="13381" y="7233"/>
                    <a:pt x="13090" y="5907"/>
                    <a:pt x="12787" y="4585"/>
                  </a:cubicBezTo>
                  <a:cubicBezTo>
                    <a:pt x="12772" y="4520"/>
                    <a:pt x="12655" y="4480"/>
                    <a:pt x="12584" y="4427"/>
                  </a:cubicBezTo>
                  <a:cubicBezTo>
                    <a:pt x="12560" y="4515"/>
                    <a:pt x="12499" y="4610"/>
                    <a:pt x="12517" y="4686"/>
                  </a:cubicBezTo>
                  <a:cubicBezTo>
                    <a:pt x="12803" y="5832"/>
                    <a:pt x="13108" y="6977"/>
                    <a:pt x="13391" y="8125"/>
                  </a:cubicBezTo>
                  <a:cubicBezTo>
                    <a:pt x="13528" y="8686"/>
                    <a:pt x="13511" y="8692"/>
                    <a:pt x="12881" y="8930"/>
                  </a:cubicBezTo>
                  <a:cubicBezTo>
                    <a:pt x="12673" y="8322"/>
                    <a:pt x="12467" y="7716"/>
                    <a:pt x="12255" y="7107"/>
                  </a:cubicBezTo>
                  <a:cubicBezTo>
                    <a:pt x="12043" y="6499"/>
                    <a:pt x="11824" y="5892"/>
                    <a:pt x="11609" y="5284"/>
                  </a:cubicBezTo>
                  <a:lnTo>
                    <a:pt x="11469" y="5310"/>
                  </a:lnTo>
                  <a:cubicBezTo>
                    <a:pt x="11479" y="5425"/>
                    <a:pt x="11465" y="5548"/>
                    <a:pt x="11503" y="5654"/>
                  </a:cubicBezTo>
                  <a:cubicBezTo>
                    <a:pt x="11843" y="6633"/>
                    <a:pt x="12203" y="7605"/>
                    <a:pt x="12534" y="8586"/>
                  </a:cubicBezTo>
                  <a:cubicBezTo>
                    <a:pt x="12716" y="9127"/>
                    <a:pt x="12651" y="9229"/>
                    <a:pt x="12075" y="9524"/>
                  </a:cubicBezTo>
                  <a:cubicBezTo>
                    <a:pt x="11623" y="8396"/>
                    <a:pt x="11177" y="7269"/>
                    <a:pt x="10717" y="6148"/>
                  </a:cubicBezTo>
                  <a:cubicBezTo>
                    <a:pt x="10676" y="6046"/>
                    <a:pt x="10540" y="5983"/>
                    <a:pt x="10447" y="5903"/>
                  </a:cubicBezTo>
                  <a:lnTo>
                    <a:pt x="10367" y="5996"/>
                  </a:lnTo>
                  <a:cubicBezTo>
                    <a:pt x="10497" y="6250"/>
                    <a:pt x="10648" y="6499"/>
                    <a:pt x="10756" y="6765"/>
                  </a:cubicBezTo>
                  <a:cubicBezTo>
                    <a:pt x="11105" y="7616"/>
                    <a:pt x="11408" y="8489"/>
                    <a:pt x="11794" y="9326"/>
                  </a:cubicBezTo>
                  <a:cubicBezTo>
                    <a:pt x="11999" y="9768"/>
                    <a:pt x="11863" y="10048"/>
                    <a:pt x="11581" y="10375"/>
                  </a:cubicBezTo>
                  <a:cubicBezTo>
                    <a:pt x="11090" y="9420"/>
                    <a:pt x="10579" y="8514"/>
                    <a:pt x="10156" y="7566"/>
                  </a:cubicBezTo>
                  <a:cubicBezTo>
                    <a:pt x="9953" y="7112"/>
                    <a:pt x="9821" y="6587"/>
                    <a:pt x="9817" y="6091"/>
                  </a:cubicBezTo>
                  <a:cubicBezTo>
                    <a:pt x="9808" y="5034"/>
                    <a:pt x="10473" y="4408"/>
                    <a:pt x="11462" y="4408"/>
                  </a:cubicBezTo>
                  <a:cubicBezTo>
                    <a:pt x="11513" y="4408"/>
                    <a:pt x="11565" y="4409"/>
                    <a:pt x="11618" y="4413"/>
                  </a:cubicBezTo>
                  <a:cubicBezTo>
                    <a:pt x="11619" y="4413"/>
                    <a:pt x="11621" y="4413"/>
                    <a:pt x="11623" y="4413"/>
                  </a:cubicBezTo>
                  <a:cubicBezTo>
                    <a:pt x="11696" y="4413"/>
                    <a:pt x="11830" y="4331"/>
                    <a:pt x="11839" y="4273"/>
                  </a:cubicBezTo>
                  <a:cubicBezTo>
                    <a:pt x="11973" y="3433"/>
                    <a:pt x="12690" y="3296"/>
                    <a:pt x="13312" y="3088"/>
                  </a:cubicBezTo>
                  <a:cubicBezTo>
                    <a:pt x="13330" y="3082"/>
                    <a:pt x="13348" y="3079"/>
                    <a:pt x="13367" y="3079"/>
                  </a:cubicBezTo>
                  <a:cubicBezTo>
                    <a:pt x="13519" y="3079"/>
                    <a:pt x="13730" y="3246"/>
                    <a:pt x="13900" y="3335"/>
                  </a:cubicBezTo>
                  <a:cubicBezTo>
                    <a:pt x="13980" y="3376"/>
                    <a:pt x="14035" y="3458"/>
                    <a:pt x="14167" y="3582"/>
                  </a:cubicBezTo>
                  <a:cubicBezTo>
                    <a:pt x="14458" y="2431"/>
                    <a:pt x="15217" y="1825"/>
                    <a:pt x="16246" y="1825"/>
                  </a:cubicBezTo>
                  <a:close/>
                  <a:moveTo>
                    <a:pt x="8454" y="6548"/>
                  </a:moveTo>
                  <a:cubicBezTo>
                    <a:pt x="8572" y="6548"/>
                    <a:pt x="8695" y="6580"/>
                    <a:pt x="8818" y="6637"/>
                  </a:cubicBezTo>
                  <a:cubicBezTo>
                    <a:pt x="9115" y="6774"/>
                    <a:pt x="9444" y="6979"/>
                    <a:pt x="9606" y="7246"/>
                  </a:cubicBezTo>
                  <a:cubicBezTo>
                    <a:pt x="10241" y="8289"/>
                    <a:pt x="10815" y="9368"/>
                    <a:pt x="11460" y="10520"/>
                  </a:cubicBezTo>
                  <a:cubicBezTo>
                    <a:pt x="11191" y="10493"/>
                    <a:pt x="10992" y="10435"/>
                    <a:pt x="10828" y="10435"/>
                  </a:cubicBezTo>
                  <a:cubicBezTo>
                    <a:pt x="10779" y="10435"/>
                    <a:pt x="10733" y="10441"/>
                    <a:pt x="10689" y="10453"/>
                  </a:cubicBezTo>
                  <a:cubicBezTo>
                    <a:pt x="10607" y="10478"/>
                    <a:pt x="10534" y="10489"/>
                    <a:pt x="10466" y="10489"/>
                  </a:cubicBezTo>
                  <a:cubicBezTo>
                    <a:pt x="10238" y="10489"/>
                    <a:pt x="10085" y="10356"/>
                    <a:pt x="9959" y="10145"/>
                  </a:cubicBezTo>
                  <a:cubicBezTo>
                    <a:pt x="9570" y="9491"/>
                    <a:pt x="9197" y="8828"/>
                    <a:pt x="8807" y="8177"/>
                  </a:cubicBezTo>
                  <a:cubicBezTo>
                    <a:pt x="8751" y="8088"/>
                    <a:pt x="8630" y="8040"/>
                    <a:pt x="8541" y="7971"/>
                  </a:cubicBezTo>
                  <a:cubicBezTo>
                    <a:pt x="8520" y="8004"/>
                    <a:pt x="8502" y="8038"/>
                    <a:pt x="8481" y="8073"/>
                  </a:cubicBezTo>
                  <a:cubicBezTo>
                    <a:pt x="8961" y="8904"/>
                    <a:pt x="9438" y="9732"/>
                    <a:pt x="9914" y="10559"/>
                  </a:cubicBezTo>
                  <a:cubicBezTo>
                    <a:pt x="9744" y="10700"/>
                    <a:pt x="9587" y="10768"/>
                    <a:pt x="9438" y="10768"/>
                  </a:cubicBezTo>
                  <a:cubicBezTo>
                    <a:pt x="9250" y="10768"/>
                    <a:pt x="9076" y="10660"/>
                    <a:pt x="8905" y="10455"/>
                  </a:cubicBezTo>
                  <a:cubicBezTo>
                    <a:pt x="8641" y="10141"/>
                    <a:pt x="8331" y="9866"/>
                    <a:pt x="8065" y="9554"/>
                  </a:cubicBezTo>
                  <a:cubicBezTo>
                    <a:pt x="7532" y="8928"/>
                    <a:pt x="7021" y="8287"/>
                    <a:pt x="6491" y="7657"/>
                  </a:cubicBezTo>
                  <a:cubicBezTo>
                    <a:pt x="6395" y="7542"/>
                    <a:pt x="6257" y="7460"/>
                    <a:pt x="6140" y="7361"/>
                  </a:cubicBezTo>
                  <a:lnTo>
                    <a:pt x="6079" y="7440"/>
                  </a:lnTo>
                  <a:lnTo>
                    <a:pt x="9059" y="11050"/>
                  </a:lnTo>
                  <a:cubicBezTo>
                    <a:pt x="8902" y="11055"/>
                    <a:pt x="8731" y="11098"/>
                    <a:pt x="8598" y="11098"/>
                  </a:cubicBezTo>
                  <a:cubicBezTo>
                    <a:pt x="8531" y="11098"/>
                    <a:pt x="8473" y="11087"/>
                    <a:pt x="8431" y="11055"/>
                  </a:cubicBezTo>
                  <a:cubicBezTo>
                    <a:pt x="7588" y="10424"/>
                    <a:pt x="6776" y="9749"/>
                    <a:pt x="5947" y="9095"/>
                  </a:cubicBezTo>
                  <a:cubicBezTo>
                    <a:pt x="5867" y="9034"/>
                    <a:pt x="5741" y="9028"/>
                    <a:pt x="5635" y="8997"/>
                  </a:cubicBezTo>
                  <a:lnTo>
                    <a:pt x="5635" y="8997"/>
                  </a:lnTo>
                  <a:cubicBezTo>
                    <a:pt x="5689" y="9103"/>
                    <a:pt x="5716" y="9240"/>
                    <a:pt x="5800" y="9307"/>
                  </a:cubicBezTo>
                  <a:cubicBezTo>
                    <a:pt x="6177" y="9610"/>
                    <a:pt x="6575" y="9887"/>
                    <a:pt x="6954" y="10186"/>
                  </a:cubicBezTo>
                  <a:cubicBezTo>
                    <a:pt x="7430" y="10563"/>
                    <a:pt x="7892" y="10953"/>
                    <a:pt x="8318" y="11301"/>
                  </a:cubicBezTo>
                  <a:lnTo>
                    <a:pt x="7809" y="11888"/>
                  </a:lnTo>
                  <a:lnTo>
                    <a:pt x="4375" y="10255"/>
                  </a:lnTo>
                  <a:lnTo>
                    <a:pt x="4250" y="10479"/>
                  </a:lnTo>
                  <a:cubicBezTo>
                    <a:pt x="5462" y="10879"/>
                    <a:pt x="6521" y="11544"/>
                    <a:pt x="7664" y="12098"/>
                  </a:cubicBezTo>
                  <a:cubicBezTo>
                    <a:pt x="7573" y="12312"/>
                    <a:pt x="7500" y="12482"/>
                    <a:pt x="7407" y="12702"/>
                  </a:cubicBezTo>
                  <a:lnTo>
                    <a:pt x="4001" y="11184"/>
                  </a:lnTo>
                  <a:cubicBezTo>
                    <a:pt x="3983" y="11228"/>
                    <a:pt x="3966" y="11271"/>
                    <a:pt x="3947" y="11314"/>
                  </a:cubicBezTo>
                  <a:cubicBezTo>
                    <a:pt x="4934" y="11780"/>
                    <a:pt x="5913" y="12265"/>
                    <a:pt x="6911" y="12702"/>
                  </a:cubicBezTo>
                  <a:cubicBezTo>
                    <a:pt x="7300" y="12873"/>
                    <a:pt x="7471" y="13044"/>
                    <a:pt x="7190" y="13438"/>
                  </a:cubicBezTo>
                  <a:lnTo>
                    <a:pt x="3966" y="12728"/>
                  </a:lnTo>
                  <a:cubicBezTo>
                    <a:pt x="3953" y="12782"/>
                    <a:pt x="3940" y="12834"/>
                    <a:pt x="3927" y="12888"/>
                  </a:cubicBezTo>
                  <a:cubicBezTo>
                    <a:pt x="4040" y="12928"/>
                    <a:pt x="4152" y="12979"/>
                    <a:pt x="4267" y="13006"/>
                  </a:cubicBezTo>
                  <a:cubicBezTo>
                    <a:pt x="5120" y="13211"/>
                    <a:pt x="5969" y="13447"/>
                    <a:pt x="6831" y="13601"/>
                  </a:cubicBezTo>
                  <a:cubicBezTo>
                    <a:pt x="7283" y="13681"/>
                    <a:pt x="7298" y="13882"/>
                    <a:pt x="7177" y="14279"/>
                  </a:cubicBezTo>
                  <a:cubicBezTo>
                    <a:pt x="6770" y="14214"/>
                    <a:pt x="6370" y="14146"/>
                    <a:pt x="5969" y="14090"/>
                  </a:cubicBezTo>
                  <a:cubicBezTo>
                    <a:pt x="5577" y="14036"/>
                    <a:pt x="5187" y="13995"/>
                    <a:pt x="4795" y="13949"/>
                  </a:cubicBezTo>
                  <a:lnTo>
                    <a:pt x="4774" y="14108"/>
                  </a:lnTo>
                  <a:lnTo>
                    <a:pt x="7313" y="14547"/>
                  </a:lnTo>
                  <a:lnTo>
                    <a:pt x="7552" y="15043"/>
                  </a:lnTo>
                  <a:lnTo>
                    <a:pt x="6114" y="15338"/>
                  </a:lnTo>
                  <a:lnTo>
                    <a:pt x="6144" y="15509"/>
                  </a:lnTo>
                  <a:lnTo>
                    <a:pt x="7783" y="15286"/>
                  </a:lnTo>
                  <a:cubicBezTo>
                    <a:pt x="7887" y="15454"/>
                    <a:pt x="7998" y="15636"/>
                    <a:pt x="8160" y="15898"/>
                  </a:cubicBezTo>
                  <a:cubicBezTo>
                    <a:pt x="7944" y="15918"/>
                    <a:pt x="7770" y="15963"/>
                    <a:pt x="7617" y="15963"/>
                  </a:cubicBezTo>
                  <a:cubicBezTo>
                    <a:pt x="7573" y="15963"/>
                    <a:pt x="7530" y="15959"/>
                    <a:pt x="7489" y="15950"/>
                  </a:cubicBezTo>
                  <a:cubicBezTo>
                    <a:pt x="6837" y="15803"/>
                    <a:pt x="6172" y="15671"/>
                    <a:pt x="5547" y="15437"/>
                  </a:cubicBezTo>
                  <a:cubicBezTo>
                    <a:pt x="4260" y="14954"/>
                    <a:pt x="3217" y="14155"/>
                    <a:pt x="2628" y="12863"/>
                  </a:cubicBezTo>
                  <a:cubicBezTo>
                    <a:pt x="2206" y="11934"/>
                    <a:pt x="2299" y="11449"/>
                    <a:pt x="3020" y="10749"/>
                  </a:cubicBezTo>
                  <a:cubicBezTo>
                    <a:pt x="3037" y="10734"/>
                    <a:pt x="3030" y="10693"/>
                    <a:pt x="3035" y="10645"/>
                  </a:cubicBezTo>
                  <a:cubicBezTo>
                    <a:pt x="2520" y="10258"/>
                    <a:pt x="2377" y="9732"/>
                    <a:pt x="2617" y="9140"/>
                  </a:cubicBezTo>
                  <a:cubicBezTo>
                    <a:pt x="3010" y="8168"/>
                    <a:pt x="3658" y="7693"/>
                    <a:pt x="4519" y="7693"/>
                  </a:cubicBezTo>
                  <a:cubicBezTo>
                    <a:pt x="4791" y="7693"/>
                    <a:pt x="5083" y="7740"/>
                    <a:pt x="5395" y="7833"/>
                  </a:cubicBezTo>
                  <a:cubicBezTo>
                    <a:pt x="5561" y="7031"/>
                    <a:pt x="6028" y="6622"/>
                    <a:pt x="6714" y="6622"/>
                  </a:cubicBezTo>
                  <a:cubicBezTo>
                    <a:pt x="7058" y="6622"/>
                    <a:pt x="7456" y="6725"/>
                    <a:pt x="7900" y="6932"/>
                  </a:cubicBezTo>
                  <a:cubicBezTo>
                    <a:pt x="8030" y="6661"/>
                    <a:pt x="8231" y="6548"/>
                    <a:pt x="8454" y="6548"/>
                  </a:cubicBezTo>
                  <a:close/>
                  <a:moveTo>
                    <a:pt x="12737" y="14506"/>
                  </a:moveTo>
                  <a:cubicBezTo>
                    <a:pt x="14774" y="14506"/>
                    <a:pt x="17306" y="15221"/>
                    <a:pt x="18095" y="16175"/>
                  </a:cubicBezTo>
                  <a:cubicBezTo>
                    <a:pt x="15950" y="15257"/>
                    <a:pt x="13757" y="14897"/>
                    <a:pt x="11454" y="14897"/>
                  </a:cubicBezTo>
                  <a:cubicBezTo>
                    <a:pt x="11174" y="14897"/>
                    <a:pt x="10892" y="14903"/>
                    <a:pt x="10609" y="14913"/>
                  </a:cubicBezTo>
                  <a:cubicBezTo>
                    <a:pt x="11124" y="14630"/>
                    <a:pt x="11888" y="14506"/>
                    <a:pt x="12737" y="14506"/>
                  </a:cubicBezTo>
                  <a:close/>
                  <a:moveTo>
                    <a:pt x="14545" y="8837"/>
                  </a:moveTo>
                  <a:cubicBezTo>
                    <a:pt x="16134" y="8837"/>
                    <a:pt x="17426" y="10228"/>
                    <a:pt x="17281" y="11808"/>
                  </a:cubicBezTo>
                  <a:cubicBezTo>
                    <a:pt x="17259" y="12057"/>
                    <a:pt x="17360" y="12085"/>
                    <a:pt x="17584" y="12100"/>
                  </a:cubicBezTo>
                  <a:cubicBezTo>
                    <a:pt x="17924" y="12120"/>
                    <a:pt x="18322" y="12122"/>
                    <a:pt x="18588" y="12295"/>
                  </a:cubicBezTo>
                  <a:cubicBezTo>
                    <a:pt x="20069" y="13261"/>
                    <a:pt x="20230" y="14861"/>
                    <a:pt x="19123" y="16347"/>
                  </a:cubicBezTo>
                  <a:cubicBezTo>
                    <a:pt x="19621" y="13982"/>
                    <a:pt x="18710" y="12362"/>
                    <a:pt x="16841" y="12185"/>
                  </a:cubicBezTo>
                  <a:cubicBezTo>
                    <a:pt x="16613" y="10481"/>
                    <a:pt x="16055" y="9913"/>
                    <a:pt x="14336" y="9651"/>
                  </a:cubicBezTo>
                  <a:cubicBezTo>
                    <a:pt x="14241" y="9636"/>
                    <a:pt x="14146" y="9629"/>
                    <a:pt x="14050" y="9629"/>
                  </a:cubicBezTo>
                  <a:cubicBezTo>
                    <a:pt x="13103" y="9629"/>
                    <a:pt x="12180" y="10326"/>
                    <a:pt x="11815" y="11225"/>
                  </a:cubicBezTo>
                  <a:cubicBezTo>
                    <a:pt x="11656" y="11238"/>
                    <a:pt x="11495" y="11239"/>
                    <a:pt x="11335" y="11239"/>
                  </a:cubicBezTo>
                  <a:cubicBezTo>
                    <a:pt x="11299" y="11239"/>
                    <a:pt x="11262" y="11239"/>
                    <a:pt x="11226" y="11239"/>
                  </a:cubicBezTo>
                  <a:cubicBezTo>
                    <a:pt x="10868" y="11239"/>
                    <a:pt x="10526" y="11245"/>
                    <a:pt x="10247" y="11382"/>
                  </a:cubicBezTo>
                  <a:cubicBezTo>
                    <a:pt x="9041" y="11977"/>
                    <a:pt x="8240" y="12969"/>
                    <a:pt x="7915" y="14300"/>
                  </a:cubicBezTo>
                  <a:cubicBezTo>
                    <a:pt x="7866" y="14500"/>
                    <a:pt x="7903" y="14722"/>
                    <a:pt x="7900" y="14959"/>
                  </a:cubicBezTo>
                  <a:cubicBezTo>
                    <a:pt x="7186" y="14341"/>
                    <a:pt x="7517" y="12966"/>
                    <a:pt x="7961" y="12232"/>
                  </a:cubicBezTo>
                  <a:cubicBezTo>
                    <a:pt x="8340" y="11605"/>
                    <a:pt x="8957" y="11249"/>
                    <a:pt x="9637" y="11026"/>
                  </a:cubicBezTo>
                  <a:cubicBezTo>
                    <a:pt x="10015" y="10901"/>
                    <a:pt x="10396" y="10750"/>
                    <a:pt x="10769" y="10750"/>
                  </a:cubicBezTo>
                  <a:cubicBezTo>
                    <a:pt x="11048" y="10750"/>
                    <a:pt x="11323" y="10835"/>
                    <a:pt x="11588" y="11078"/>
                  </a:cubicBezTo>
                  <a:cubicBezTo>
                    <a:pt x="11649" y="11007"/>
                    <a:pt x="11675" y="10989"/>
                    <a:pt x="11687" y="10964"/>
                  </a:cubicBezTo>
                  <a:cubicBezTo>
                    <a:pt x="11735" y="10858"/>
                    <a:pt x="11776" y="10749"/>
                    <a:pt x="11826" y="10641"/>
                  </a:cubicBezTo>
                  <a:cubicBezTo>
                    <a:pt x="12344" y="9517"/>
                    <a:pt x="13201" y="8878"/>
                    <a:pt x="14461" y="8839"/>
                  </a:cubicBezTo>
                  <a:cubicBezTo>
                    <a:pt x="14489" y="8838"/>
                    <a:pt x="14517" y="8837"/>
                    <a:pt x="14545" y="8837"/>
                  </a:cubicBezTo>
                  <a:close/>
                  <a:moveTo>
                    <a:pt x="14230" y="9931"/>
                  </a:moveTo>
                  <a:cubicBezTo>
                    <a:pt x="15218" y="9931"/>
                    <a:pt x="16213" y="10471"/>
                    <a:pt x="16406" y="11373"/>
                  </a:cubicBezTo>
                  <a:cubicBezTo>
                    <a:pt x="16468" y="11657"/>
                    <a:pt x="16508" y="11947"/>
                    <a:pt x="16527" y="12241"/>
                  </a:cubicBezTo>
                  <a:cubicBezTo>
                    <a:pt x="16542" y="12484"/>
                    <a:pt x="16620" y="12542"/>
                    <a:pt x="16878" y="12542"/>
                  </a:cubicBezTo>
                  <a:cubicBezTo>
                    <a:pt x="17187" y="12542"/>
                    <a:pt x="17517" y="12609"/>
                    <a:pt x="17794" y="12739"/>
                  </a:cubicBezTo>
                  <a:cubicBezTo>
                    <a:pt x="18448" y="13047"/>
                    <a:pt x="18798" y="13638"/>
                    <a:pt x="18982" y="14302"/>
                  </a:cubicBezTo>
                  <a:cubicBezTo>
                    <a:pt x="19180" y="15019"/>
                    <a:pt x="19184" y="15734"/>
                    <a:pt x="18669" y="16420"/>
                  </a:cubicBezTo>
                  <a:cubicBezTo>
                    <a:pt x="18103" y="15565"/>
                    <a:pt x="17261" y="15207"/>
                    <a:pt x="16397" y="14866"/>
                  </a:cubicBezTo>
                  <a:cubicBezTo>
                    <a:pt x="15447" y="14489"/>
                    <a:pt x="14452" y="14337"/>
                    <a:pt x="13448" y="14263"/>
                  </a:cubicBezTo>
                  <a:cubicBezTo>
                    <a:pt x="13160" y="14241"/>
                    <a:pt x="12872" y="14226"/>
                    <a:pt x="12584" y="14226"/>
                  </a:cubicBezTo>
                  <a:cubicBezTo>
                    <a:pt x="11879" y="14226"/>
                    <a:pt x="11179" y="14314"/>
                    <a:pt x="10501" y="14595"/>
                  </a:cubicBezTo>
                  <a:lnTo>
                    <a:pt x="10499" y="14595"/>
                  </a:lnTo>
                  <a:cubicBezTo>
                    <a:pt x="9802" y="14885"/>
                    <a:pt x="9087" y="15128"/>
                    <a:pt x="8342" y="15407"/>
                  </a:cubicBezTo>
                  <a:cubicBezTo>
                    <a:pt x="8125" y="14696"/>
                    <a:pt x="8162" y="14114"/>
                    <a:pt x="8491" y="13568"/>
                  </a:cubicBezTo>
                  <a:cubicBezTo>
                    <a:pt x="8663" y="13280"/>
                    <a:pt x="8836" y="12984"/>
                    <a:pt x="9052" y="12728"/>
                  </a:cubicBezTo>
                  <a:cubicBezTo>
                    <a:pt x="9563" y="12121"/>
                    <a:pt x="10104" y="11543"/>
                    <a:pt x="10936" y="11543"/>
                  </a:cubicBezTo>
                  <a:cubicBezTo>
                    <a:pt x="11041" y="11543"/>
                    <a:pt x="11151" y="11552"/>
                    <a:pt x="11267" y="11572"/>
                  </a:cubicBezTo>
                  <a:cubicBezTo>
                    <a:pt x="11506" y="11613"/>
                    <a:pt x="11739" y="11693"/>
                    <a:pt x="12017" y="11767"/>
                  </a:cubicBezTo>
                  <a:cubicBezTo>
                    <a:pt x="12099" y="11161"/>
                    <a:pt x="12382" y="10708"/>
                    <a:pt x="12874" y="10346"/>
                  </a:cubicBezTo>
                  <a:cubicBezTo>
                    <a:pt x="13259" y="10062"/>
                    <a:pt x="13744" y="9931"/>
                    <a:pt x="14230" y="9931"/>
                  </a:cubicBezTo>
                  <a:close/>
                  <a:moveTo>
                    <a:pt x="23991" y="15511"/>
                  </a:moveTo>
                  <a:lnTo>
                    <a:pt x="23991" y="15511"/>
                  </a:lnTo>
                  <a:cubicBezTo>
                    <a:pt x="22773" y="16134"/>
                    <a:pt x="21494" y="16486"/>
                    <a:pt x="20134" y="16486"/>
                  </a:cubicBezTo>
                  <a:cubicBezTo>
                    <a:pt x="19903" y="16486"/>
                    <a:pt x="19669" y="16476"/>
                    <a:pt x="19433" y="16455"/>
                  </a:cubicBezTo>
                  <a:cubicBezTo>
                    <a:pt x="20877" y="15796"/>
                    <a:pt x="22434" y="15660"/>
                    <a:pt x="23991" y="15511"/>
                  </a:cubicBezTo>
                  <a:close/>
                  <a:moveTo>
                    <a:pt x="11783" y="15202"/>
                  </a:moveTo>
                  <a:cubicBezTo>
                    <a:pt x="14120" y="15202"/>
                    <a:pt x="16961" y="15733"/>
                    <a:pt x="18276" y="16593"/>
                  </a:cubicBezTo>
                  <a:cubicBezTo>
                    <a:pt x="18147" y="16570"/>
                    <a:pt x="18077" y="16569"/>
                    <a:pt x="18014" y="16546"/>
                  </a:cubicBezTo>
                  <a:cubicBezTo>
                    <a:pt x="17300" y="16278"/>
                    <a:pt x="16587" y="16133"/>
                    <a:pt x="15869" y="16133"/>
                  </a:cubicBezTo>
                  <a:cubicBezTo>
                    <a:pt x="15272" y="16133"/>
                    <a:pt x="14672" y="16233"/>
                    <a:pt x="14065" y="16446"/>
                  </a:cubicBezTo>
                  <a:cubicBezTo>
                    <a:pt x="13992" y="16472"/>
                    <a:pt x="13911" y="16482"/>
                    <a:pt x="13827" y="16482"/>
                  </a:cubicBezTo>
                  <a:cubicBezTo>
                    <a:pt x="13631" y="16482"/>
                    <a:pt x="13416" y="16425"/>
                    <a:pt x="13229" y="16373"/>
                  </a:cubicBezTo>
                  <a:cubicBezTo>
                    <a:pt x="12952" y="16295"/>
                    <a:pt x="12699" y="16128"/>
                    <a:pt x="12432" y="16007"/>
                  </a:cubicBezTo>
                  <a:cubicBezTo>
                    <a:pt x="11826" y="15735"/>
                    <a:pt x="11213" y="15534"/>
                    <a:pt x="10560" y="15534"/>
                  </a:cubicBezTo>
                  <a:cubicBezTo>
                    <a:pt x="10365" y="15534"/>
                    <a:pt x="10167" y="15552"/>
                    <a:pt x="9964" y="15591"/>
                  </a:cubicBezTo>
                  <a:cubicBezTo>
                    <a:pt x="9565" y="15669"/>
                    <a:pt x="9150" y="15669"/>
                    <a:pt x="8747" y="15704"/>
                  </a:cubicBezTo>
                  <a:cubicBezTo>
                    <a:pt x="9393" y="15358"/>
                    <a:pt x="10514" y="15202"/>
                    <a:pt x="11783" y="15202"/>
                  </a:cubicBezTo>
                  <a:close/>
                  <a:moveTo>
                    <a:pt x="15921" y="288"/>
                  </a:moveTo>
                  <a:cubicBezTo>
                    <a:pt x="16109" y="288"/>
                    <a:pt x="16298" y="312"/>
                    <a:pt x="16486" y="366"/>
                  </a:cubicBezTo>
                  <a:cubicBezTo>
                    <a:pt x="17612" y="689"/>
                    <a:pt x="18562" y="1269"/>
                    <a:pt x="18855" y="2523"/>
                  </a:cubicBezTo>
                  <a:cubicBezTo>
                    <a:pt x="18926" y="2831"/>
                    <a:pt x="19052" y="2932"/>
                    <a:pt x="19381" y="2939"/>
                  </a:cubicBezTo>
                  <a:cubicBezTo>
                    <a:pt x="20227" y="2958"/>
                    <a:pt x="21117" y="3591"/>
                    <a:pt x="21050" y="4702"/>
                  </a:cubicBezTo>
                  <a:cubicBezTo>
                    <a:pt x="21039" y="4886"/>
                    <a:pt x="21044" y="5074"/>
                    <a:pt x="21040" y="5254"/>
                  </a:cubicBezTo>
                  <a:cubicBezTo>
                    <a:pt x="22033" y="5448"/>
                    <a:pt x="22235" y="5754"/>
                    <a:pt x="22150" y="6810"/>
                  </a:cubicBezTo>
                  <a:cubicBezTo>
                    <a:pt x="22133" y="7030"/>
                    <a:pt x="22235" y="7156"/>
                    <a:pt x="22425" y="7156"/>
                  </a:cubicBezTo>
                  <a:cubicBezTo>
                    <a:pt x="22469" y="7156"/>
                    <a:pt x="22518" y="7149"/>
                    <a:pt x="22572" y="7135"/>
                  </a:cubicBezTo>
                  <a:cubicBezTo>
                    <a:pt x="22787" y="7079"/>
                    <a:pt x="22996" y="7051"/>
                    <a:pt x="23200" y="7051"/>
                  </a:cubicBezTo>
                  <a:cubicBezTo>
                    <a:pt x="23680" y="7051"/>
                    <a:pt x="24130" y="7207"/>
                    <a:pt x="24554" y="7521"/>
                  </a:cubicBezTo>
                  <a:cubicBezTo>
                    <a:pt x="24628" y="7577"/>
                    <a:pt x="24744" y="7600"/>
                    <a:pt x="24850" y="7600"/>
                  </a:cubicBezTo>
                  <a:cubicBezTo>
                    <a:pt x="24883" y="7600"/>
                    <a:pt x="24915" y="7598"/>
                    <a:pt x="24944" y="7594"/>
                  </a:cubicBezTo>
                  <a:cubicBezTo>
                    <a:pt x="24987" y="7587"/>
                    <a:pt x="25031" y="7584"/>
                    <a:pt x="25077" y="7584"/>
                  </a:cubicBezTo>
                  <a:cubicBezTo>
                    <a:pt x="25849" y="7584"/>
                    <a:pt x="27010" y="8490"/>
                    <a:pt x="26715" y="9407"/>
                  </a:cubicBezTo>
                  <a:cubicBezTo>
                    <a:pt x="26680" y="9517"/>
                    <a:pt x="26754" y="9705"/>
                    <a:pt x="26838" y="9799"/>
                  </a:cubicBezTo>
                  <a:cubicBezTo>
                    <a:pt x="27174" y="10180"/>
                    <a:pt x="27358" y="10602"/>
                    <a:pt x="27330" y="11117"/>
                  </a:cubicBezTo>
                  <a:cubicBezTo>
                    <a:pt x="27288" y="11880"/>
                    <a:pt x="26903" y="12468"/>
                    <a:pt x="26390" y="12995"/>
                  </a:cubicBezTo>
                  <a:cubicBezTo>
                    <a:pt x="26310" y="13077"/>
                    <a:pt x="26215" y="13220"/>
                    <a:pt x="26238" y="13307"/>
                  </a:cubicBezTo>
                  <a:cubicBezTo>
                    <a:pt x="26559" y="14515"/>
                    <a:pt x="25929" y="15361"/>
                    <a:pt x="25099" y="16043"/>
                  </a:cubicBezTo>
                  <a:cubicBezTo>
                    <a:pt x="24186" y="16793"/>
                    <a:pt x="23121" y="17180"/>
                    <a:pt x="21957" y="17180"/>
                  </a:cubicBezTo>
                  <a:cubicBezTo>
                    <a:pt x="21789" y="17180"/>
                    <a:pt x="21619" y="17172"/>
                    <a:pt x="21447" y="17156"/>
                  </a:cubicBezTo>
                  <a:cubicBezTo>
                    <a:pt x="20987" y="17113"/>
                    <a:pt x="20535" y="16998"/>
                    <a:pt x="20022" y="16905"/>
                  </a:cubicBezTo>
                  <a:cubicBezTo>
                    <a:pt x="20883" y="16743"/>
                    <a:pt x="21659" y="16613"/>
                    <a:pt x="22427" y="16448"/>
                  </a:cubicBezTo>
                  <a:cubicBezTo>
                    <a:pt x="24391" y="16026"/>
                    <a:pt x="25415" y="15110"/>
                    <a:pt x="25597" y="13036"/>
                  </a:cubicBezTo>
                  <a:cubicBezTo>
                    <a:pt x="25613" y="12843"/>
                    <a:pt x="25782" y="12622"/>
                    <a:pt x="25942" y="12492"/>
                  </a:cubicBezTo>
                  <a:cubicBezTo>
                    <a:pt x="26619" y="11942"/>
                    <a:pt x="26843" y="10662"/>
                    <a:pt x="26368" y="10024"/>
                  </a:cubicBezTo>
                  <a:cubicBezTo>
                    <a:pt x="26254" y="9866"/>
                    <a:pt x="26188" y="9679"/>
                    <a:pt x="26175" y="9485"/>
                  </a:cubicBezTo>
                  <a:cubicBezTo>
                    <a:pt x="26130" y="8703"/>
                    <a:pt x="25703" y="8159"/>
                    <a:pt x="24961" y="8030"/>
                  </a:cubicBezTo>
                  <a:cubicBezTo>
                    <a:pt x="24450" y="7941"/>
                    <a:pt x="23911" y="7962"/>
                    <a:pt x="23501" y="7558"/>
                  </a:cubicBezTo>
                  <a:cubicBezTo>
                    <a:pt x="23445" y="7503"/>
                    <a:pt x="23339" y="7479"/>
                    <a:pt x="23255" y="7477"/>
                  </a:cubicBezTo>
                  <a:cubicBezTo>
                    <a:pt x="22717" y="7462"/>
                    <a:pt x="22176" y="7460"/>
                    <a:pt x="21607" y="7453"/>
                  </a:cubicBezTo>
                  <a:cubicBezTo>
                    <a:pt x="21609" y="7302"/>
                    <a:pt x="21628" y="7066"/>
                    <a:pt x="21611" y="6834"/>
                  </a:cubicBezTo>
                  <a:cubicBezTo>
                    <a:pt x="21572" y="6326"/>
                    <a:pt x="21345" y="5925"/>
                    <a:pt x="20844" y="5762"/>
                  </a:cubicBezTo>
                  <a:cubicBezTo>
                    <a:pt x="20559" y="5669"/>
                    <a:pt x="20489" y="5531"/>
                    <a:pt x="20470" y="5236"/>
                  </a:cubicBezTo>
                  <a:cubicBezTo>
                    <a:pt x="20416" y="4353"/>
                    <a:pt x="19517" y="3491"/>
                    <a:pt x="18647" y="3456"/>
                  </a:cubicBezTo>
                  <a:cubicBezTo>
                    <a:pt x="18363" y="3445"/>
                    <a:pt x="18250" y="3363"/>
                    <a:pt x="18199" y="3062"/>
                  </a:cubicBezTo>
                  <a:cubicBezTo>
                    <a:pt x="18066" y="2259"/>
                    <a:pt x="17073" y="1472"/>
                    <a:pt x="16268" y="1472"/>
                  </a:cubicBezTo>
                  <a:cubicBezTo>
                    <a:pt x="16186" y="1472"/>
                    <a:pt x="16106" y="1480"/>
                    <a:pt x="16029" y="1497"/>
                  </a:cubicBezTo>
                  <a:cubicBezTo>
                    <a:pt x="15197" y="1683"/>
                    <a:pt x="14424" y="2001"/>
                    <a:pt x="14123" y="2895"/>
                  </a:cubicBezTo>
                  <a:cubicBezTo>
                    <a:pt x="13837" y="2866"/>
                    <a:pt x="13583" y="2797"/>
                    <a:pt x="13349" y="2797"/>
                  </a:cubicBezTo>
                  <a:cubicBezTo>
                    <a:pt x="13289" y="2797"/>
                    <a:pt x="13230" y="2802"/>
                    <a:pt x="13173" y="2813"/>
                  </a:cubicBezTo>
                  <a:cubicBezTo>
                    <a:pt x="12549" y="2934"/>
                    <a:pt x="12051" y="3285"/>
                    <a:pt x="11683" y="3822"/>
                  </a:cubicBezTo>
                  <a:cubicBezTo>
                    <a:pt x="11605" y="3935"/>
                    <a:pt x="11428" y="4024"/>
                    <a:pt x="11285" y="4045"/>
                  </a:cubicBezTo>
                  <a:cubicBezTo>
                    <a:pt x="10633" y="4138"/>
                    <a:pt x="10081" y="4396"/>
                    <a:pt x="9847" y="5035"/>
                  </a:cubicBezTo>
                  <a:cubicBezTo>
                    <a:pt x="9658" y="5552"/>
                    <a:pt x="9576" y="6107"/>
                    <a:pt x="9448" y="6635"/>
                  </a:cubicBezTo>
                  <a:cubicBezTo>
                    <a:pt x="9178" y="6392"/>
                    <a:pt x="8862" y="6255"/>
                    <a:pt x="8515" y="6255"/>
                  </a:cubicBezTo>
                  <a:cubicBezTo>
                    <a:pt x="8295" y="6255"/>
                    <a:pt x="8063" y="6310"/>
                    <a:pt x="7822" y="6427"/>
                  </a:cubicBezTo>
                  <a:cubicBezTo>
                    <a:pt x="7798" y="6438"/>
                    <a:pt x="7769" y="6442"/>
                    <a:pt x="7738" y="6442"/>
                  </a:cubicBezTo>
                  <a:cubicBezTo>
                    <a:pt x="7697" y="6442"/>
                    <a:pt x="7653" y="6435"/>
                    <a:pt x="7617" y="6425"/>
                  </a:cubicBezTo>
                  <a:cubicBezTo>
                    <a:pt x="7296" y="6338"/>
                    <a:pt x="7013" y="6292"/>
                    <a:pt x="6759" y="6292"/>
                  </a:cubicBezTo>
                  <a:cubicBezTo>
                    <a:pt x="6044" y="6292"/>
                    <a:pt x="5563" y="6654"/>
                    <a:pt x="5127" y="7473"/>
                  </a:cubicBezTo>
                  <a:cubicBezTo>
                    <a:pt x="4912" y="7411"/>
                    <a:pt x="4706" y="7381"/>
                    <a:pt x="4507" y="7381"/>
                  </a:cubicBezTo>
                  <a:cubicBezTo>
                    <a:pt x="3840" y="7381"/>
                    <a:pt x="3267" y="7715"/>
                    <a:pt x="2795" y="8263"/>
                  </a:cubicBezTo>
                  <a:cubicBezTo>
                    <a:pt x="2149" y="9011"/>
                    <a:pt x="2037" y="9855"/>
                    <a:pt x="2597" y="10704"/>
                  </a:cubicBezTo>
                  <a:cubicBezTo>
                    <a:pt x="2091" y="11377"/>
                    <a:pt x="2004" y="11819"/>
                    <a:pt x="2238" y="12581"/>
                  </a:cubicBezTo>
                  <a:cubicBezTo>
                    <a:pt x="2619" y="13811"/>
                    <a:pt x="3468" y="14666"/>
                    <a:pt x="4551" y="15272"/>
                  </a:cubicBezTo>
                  <a:cubicBezTo>
                    <a:pt x="5178" y="15621"/>
                    <a:pt x="5880" y="15831"/>
                    <a:pt x="6502" y="16084"/>
                  </a:cubicBezTo>
                  <a:cubicBezTo>
                    <a:pt x="6262" y="16168"/>
                    <a:pt x="5920" y="16204"/>
                    <a:pt x="5545" y="16204"/>
                  </a:cubicBezTo>
                  <a:cubicBezTo>
                    <a:pt x="4741" y="16204"/>
                    <a:pt x="3785" y="16040"/>
                    <a:pt x="3342" y="15838"/>
                  </a:cubicBezTo>
                  <a:cubicBezTo>
                    <a:pt x="2113" y="15279"/>
                    <a:pt x="1270" y="14394"/>
                    <a:pt x="1021" y="13012"/>
                  </a:cubicBezTo>
                  <a:cubicBezTo>
                    <a:pt x="844" y="12022"/>
                    <a:pt x="906" y="11111"/>
                    <a:pt x="1701" y="10379"/>
                  </a:cubicBezTo>
                  <a:cubicBezTo>
                    <a:pt x="1759" y="10327"/>
                    <a:pt x="1786" y="10240"/>
                    <a:pt x="1848" y="10139"/>
                  </a:cubicBezTo>
                  <a:cubicBezTo>
                    <a:pt x="1275" y="9861"/>
                    <a:pt x="1000" y="9398"/>
                    <a:pt x="1004" y="8802"/>
                  </a:cubicBezTo>
                  <a:cubicBezTo>
                    <a:pt x="1015" y="7232"/>
                    <a:pt x="2237" y="6469"/>
                    <a:pt x="3403" y="6469"/>
                  </a:cubicBezTo>
                  <a:cubicBezTo>
                    <a:pt x="3770" y="6469"/>
                    <a:pt x="4132" y="6544"/>
                    <a:pt x="4449" y="6694"/>
                  </a:cubicBezTo>
                  <a:cubicBezTo>
                    <a:pt x="4726" y="6826"/>
                    <a:pt x="4889" y="6904"/>
                    <a:pt x="5007" y="6904"/>
                  </a:cubicBezTo>
                  <a:cubicBezTo>
                    <a:pt x="5178" y="6904"/>
                    <a:pt x="5255" y="6741"/>
                    <a:pt x="5445" y="6341"/>
                  </a:cubicBezTo>
                  <a:cubicBezTo>
                    <a:pt x="5737" y="5728"/>
                    <a:pt x="6113" y="5433"/>
                    <a:pt x="6622" y="5433"/>
                  </a:cubicBezTo>
                  <a:cubicBezTo>
                    <a:pt x="6837" y="5433"/>
                    <a:pt x="7075" y="5486"/>
                    <a:pt x="7340" y="5589"/>
                  </a:cubicBezTo>
                  <a:cubicBezTo>
                    <a:pt x="7429" y="5623"/>
                    <a:pt x="7563" y="5674"/>
                    <a:pt x="7642" y="5674"/>
                  </a:cubicBezTo>
                  <a:cubicBezTo>
                    <a:pt x="7667" y="5674"/>
                    <a:pt x="7686" y="5669"/>
                    <a:pt x="7697" y="5658"/>
                  </a:cubicBezTo>
                  <a:cubicBezTo>
                    <a:pt x="7893" y="5464"/>
                    <a:pt x="8097" y="5400"/>
                    <a:pt x="8296" y="5400"/>
                  </a:cubicBezTo>
                  <a:cubicBezTo>
                    <a:pt x="8504" y="5400"/>
                    <a:pt x="8706" y="5469"/>
                    <a:pt x="8890" y="5529"/>
                  </a:cubicBezTo>
                  <a:cubicBezTo>
                    <a:pt x="9150" y="4961"/>
                    <a:pt x="9308" y="4346"/>
                    <a:pt x="9671" y="3892"/>
                  </a:cubicBezTo>
                  <a:cubicBezTo>
                    <a:pt x="9950" y="3542"/>
                    <a:pt x="10337" y="3329"/>
                    <a:pt x="10773" y="3329"/>
                  </a:cubicBezTo>
                  <a:cubicBezTo>
                    <a:pt x="10962" y="3329"/>
                    <a:pt x="11160" y="3369"/>
                    <a:pt x="11363" y="3456"/>
                  </a:cubicBezTo>
                  <a:cubicBezTo>
                    <a:pt x="11760" y="2455"/>
                    <a:pt x="12258" y="1967"/>
                    <a:pt x="12908" y="1967"/>
                  </a:cubicBezTo>
                  <a:cubicBezTo>
                    <a:pt x="13122" y="1967"/>
                    <a:pt x="13353" y="2020"/>
                    <a:pt x="13602" y="2125"/>
                  </a:cubicBezTo>
                  <a:cubicBezTo>
                    <a:pt x="13705" y="1466"/>
                    <a:pt x="13909" y="893"/>
                    <a:pt x="14604" y="602"/>
                  </a:cubicBezTo>
                  <a:cubicBezTo>
                    <a:pt x="15037" y="420"/>
                    <a:pt x="15478" y="288"/>
                    <a:pt x="15921" y="288"/>
                  </a:cubicBezTo>
                  <a:close/>
                  <a:moveTo>
                    <a:pt x="15920" y="1"/>
                  </a:moveTo>
                  <a:cubicBezTo>
                    <a:pt x="15851" y="1"/>
                    <a:pt x="15782" y="3"/>
                    <a:pt x="15713" y="7"/>
                  </a:cubicBezTo>
                  <a:cubicBezTo>
                    <a:pt x="14747" y="68"/>
                    <a:pt x="13816" y="332"/>
                    <a:pt x="13463" y="1438"/>
                  </a:cubicBezTo>
                  <a:cubicBezTo>
                    <a:pt x="13439" y="1516"/>
                    <a:pt x="13306" y="1613"/>
                    <a:pt x="13224" y="1613"/>
                  </a:cubicBezTo>
                  <a:cubicBezTo>
                    <a:pt x="13223" y="1613"/>
                    <a:pt x="13221" y="1612"/>
                    <a:pt x="13220" y="1612"/>
                  </a:cubicBezTo>
                  <a:cubicBezTo>
                    <a:pt x="13192" y="1611"/>
                    <a:pt x="13164" y="1611"/>
                    <a:pt x="13137" y="1611"/>
                  </a:cubicBezTo>
                  <a:cubicBezTo>
                    <a:pt x="12173" y="1611"/>
                    <a:pt x="11636" y="2213"/>
                    <a:pt x="11224" y="3000"/>
                  </a:cubicBezTo>
                  <a:cubicBezTo>
                    <a:pt x="11211" y="3025"/>
                    <a:pt x="11181" y="3039"/>
                    <a:pt x="11161" y="3060"/>
                  </a:cubicBezTo>
                  <a:cubicBezTo>
                    <a:pt x="11063" y="3052"/>
                    <a:pt x="10970" y="3047"/>
                    <a:pt x="10881" y="3047"/>
                  </a:cubicBezTo>
                  <a:cubicBezTo>
                    <a:pt x="9913" y="3047"/>
                    <a:pt x="9410" y="3557"/>
                    <a:pt x="8784" y="5037"/>
                  </a:cubicBezTo>
                  <a:cubicBezTo>
                    <a:pt x="8388" y="5126"/>
                    <a:pt x="8047" y="5208"/>
                    <a:pt x="7703" y="5279"/>
                  </a:cubicBezTo>
                  <a:cubicBezTo>
                    <a:pt x="7642" y="5292"/>
                    <a:pt x="7574" y="5306"/>
                    <a:pt x="7511" y="5306"/>
                  </a:cubicBezTo>
                  <a:cubicBezTo>
                    <a:pt x="7477" y="5306"/>
                    <a:pt x="7445" y="5302"/>
                    <a:pt x="7417" y="5292"/>
                  </a:cubicBezTo>
                  <a:cubicBezTo>
                    <a:pt x="7147" y="5189"/>
                    <a:pt x="6893" y="5140"/>
                    <a:pt x="6657" y="5140"/>
                  </a:cubicBezTo>
                  <a:cubicBezTo>
                    <a:pt x="5936" y="5140"/>
                    <a:pt x="5386" y="5596"/>
                    <a:pt x="5068" y="6345"/>
                  </a:cubicBezTo>
                  <a:cubicBezTo>
                    <a:pt x="5040" y="6410"/>
                    <a:pt x="4999" y="6470"/>
                    <a:pt x="4949" y="6562"/>
                  </a:cubicBezTo>
                  <a:cubicBezTo>
                    <a:pt x="4451" y="6308"/>
                    <a:pt x="3940" y="6168"/>
                    <a:pt x="3429" y="6168"/>
                  </a:cubicBezTo>
                  <a:cubicBezTo>
                    <a:pt x="3045" y="6168"/>
                    <a:pt x="2660" y="6247"/>
                    <a:pt x="2281" y="6416"/>
                  </a:cubicBezTo>
                  <a:cubicBezTo>
                    <a:pt x="1887" y="6588"/>
                    <a:pt x="1502" y="6912"/>
                    <a:pt x="1253" y="7267"/>
                  </a:cubicBezTo>
                  <a:cubicBezTo>
                    <a:pt x="536" y="8279"/>
                    <a:pt x="614" y="9300"/>
                    <a:pt x="1387" y="10199"/>
                  </a:cubicBezTo>
                  <a:cubicBezTo>
                    <a:pt x="1385" y="10227"/>
                    <a:pt x="1393" y="10262"/>
                    <a:pt x="1380" y="10284"/>
                  </a:cubicBezTo>
                  <a:cubicBezTo>
                    <a:pt x="1" y="12438"/>
                    <a:pt x="1013" y="15444"/>
                    <a:pt x="3470" y="16175"/>
                  </a:cubicBezTo>
                  <a:cubicBezTo>
                    <a:pt x="4401" y="16451"/>
                    <a:pt x="5441" y="16377"/>
                    <a:pt x="6434" y="16414"/>
                  </a:cubicBezTo>
                  <a:cubicBezTo>
                    <a:pt x="6477" y="16416"/>
                    <a:pt x="6520" y="16417"/>
                    <a:pt x="6563" y="16417"/>
                  </a:cubicBezTo>
                  <a:cubicBezTo>
                    <a:pt x="6998" y="16417"/>
                    <a:pt x="7438" y="16337"/>
                    <a:pt x="7874" y="16292"/>
                  </a:cubicBezTo>
                  <a:cubicBezTo>
                    <a:pt x="8006" y="16281"/>
                    <a:pt x="8134" y="16249"/>
                    <a:pt x="8255" y="16199"/>
                  </a:cubicBezTo>
                  <a:cubicBezTo>
                    <a:pt x="8804" y="15958"/>
                    <a:pt x="9488" y="15839"/>
                    <a:pt x="10184" y="15839"/>
                  </a:cubicBezTo>
                  <a:cubicBezTo>
                    <a:pt x="11061" y="15839"/>
                    <a:pt x="11958" y="16027"/>
                    <a:pt x="12632" y="16394"/>
                  </a:cubicBezTo>
                  <a:cubicBezTo>
                    <a:pt x="13037" y="16615"/>
                    <a:pt x="13433" y="16784"/>
                    <a:pt x="13868" y="16784"/>
                  </a:cubicBezTo>
                  <a:cubicBezTo>
                    <a:pt x="14081" y="16784"/>
                    <a:pt x="14304" y="16744"/>
                    <a:pt x="14541" y="16648"/>
                  </a:cubicBezTo>
                  <a:cubicBezTo>
                    <a:pt x="14954" y="16482"/>
                    <a:pt x="15367" y="16418"/>
                    <a:pt x="15781" y="16418"/>
                  </a:cubicBezTo>
                  <a:cubicBezTo>
                    <a:pt x="16432" y="16418"/>
                    <a:pt x="17086" y="16575"/>
                    <a:pt x="17753" y="16732"/>
                  </a:cubicBezTo>
                  <a:cubicBezTo>
                    <a:pt x="19152" y="17059"/>
                    <a:pt x="20601" y="17392"/>
                    <a:pt x="22022" y="17392"/>
                  </a:cubicBezTo>
                  <a:cubicBezTo>
                    <a:pt x="22110" y="17392"/>
                    <a:pt x="22197" y="17391"/>
                    <a:pt x="22284" y="17388"/>
                  </a:cubicBezTo>
                  <a:cubicBezTo>
                    <a:pt x="24170" y="17332"/>
                    <a:pt x="25742" y="16438"/>
                    <a:pt x="26490" y="14525"/>
                  </a:cubicBezTo>
                  <a:cubicBezTo>
                    <a:pt x="26542" y="14389"/>
                    <a:pt x="26650" y="14231"/>
                    <a:pt x="26620" y="14112"/>
                  </a:cubicBezTo>
                  <a:cubicBezTo>
                    <a:pt x="26429" y="13343"/>
                    <a:pt x="26931" y="12836"/>
                    <a:pt x="27271" y="12263"/>
                  </a:cubicBezTo>
                  <a:cubicBezTo>
                    <a:pt x="27760" y="11438"/>
                    <a:pt x="27828" y="10615"/>
                    <a:pt x="27247" y="9796"/>
                  </a:cubicBezTo>
                  <a:cubicBezTo>
                    <a:pt x="27157" y="9671"/>
                    <a:pt x="27072" y="9509"/>
                    <a:pt x="27072" y="9365"/>
                  </a:cubicBezTo>
                  <a:cubicBezTo>
                    <a:pt x="27072" y="8532"/>
                    <a:pt x="26581" y="7702"/>
                    <a:pt x="25790" y="7425"/>
                  </a:cubicBezTo>
                  <a:cubicBezTo>
                    <a:pt x="25004" y="7150"/>
                    <a:pt x="24188" y="6951"/>
                    <a:pt x="23378" y="6758"/>
                  </a:cubicBezTo>
                  <a:cubicBezTo>
                    <a:pt x="23266" y="6730"/>
                    <a:pt x="23150" y="6723"/>
                    <a:pt x="23030" y="6723"/>
                  </a:cubicBezTo>
                  <a:cubicBezTo>
                    <a:pt x="22865" y="6723"/>
                    <a:pt x="22694" y="6737"/>
                    <a:pt x="22517" y="6737"/>
                  </a:cubicBezTo>
                  <a:cubicBezTo>
                    <a:pt x="22506" y="6737"/>
                    <a:pt x="22494" y="6737"/>
                    <a:pt x="22482" y="6737"/>
                  </a:cubicBezTo>
                  <a:cubicBezTo>
                    <a:pt x="22542" y="5853"/>
                    <a:pt x="22191" y="5256"/>
                    <a:pt x="21299" y="5022"/>
                  </a:cubicBezTo>
                  <a:cubicBezTo>
                    <a:pt x="21289" y="4439"/>
                    <a:pt x="21306" y="3850"/>
                    <a:pt x="20881" y="3368"/>
                  </a:cubicBezTo>
                  <a:cubicBezTo>
                    <a:pt x="20533" y="2973"/>
                    <a:pt x="20119" y="2712"/>
                    <a:pt x="19597" y="2685"/>
                  </a:cubicBezTo>
                  <a:cubicBezTo>
                    <a:pt x="19303" y="2668"/>
                    <a:pt x="19169" y="2558"/>
                    <a:pt x="19060" y="2283"/>
                  </a:cubicBezTo>
                  <a:cubicBezTo>
                    <a:pt x="18507" y="894"/>
                    <a:pt x="17314" y="1"/>
                    <a:pt x="159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07" name="Google Shape;1307;p11"/>
            <p:cNvGrpSpPr/>
            <p:nvPr/>
          </p:nvGrpSpPr>
          <p:grpSpPr>
            <a:xfrm>
              <a:off x="5701741" y="3836395"/>
              <a:ext cx="1289491" cy="821500"/>
              <a:chOff x="5701741" y="3836395"/>
              <a:chExt cx="1289491" cy="821500"/>
            </a:xfrm>
          </p:grpSpPr>
          <p:sp>
            <p:nvSpPr>
              <p:cNvPr id="1308" name="Google Shape;1308;p11"/>
              <p:cNvSpPr/>
              <p:nvPr/>
            </p:nvSpPr>
            <p:spPr>
              <a:xfrm>
                <a:off x="6137682" y="3911094"/>
                <a:ext cx="817658" cy="685475"/>
              </a:xfrm>
              <a:custGeom>
                <a:avLst/>
                <a:gdLst/>
                <a:ahLst/>
                <a:cxnLst/>
                <a:rect l="l" t="t" r="r" b="b"/>
                <a:pathLst>
                  <a:path w="16813" h="14095" extrusionOk="0">
                    <a:moveTo>
                      <a:pt x="6440" y="1"/>
                    </a:moveTo>
                    <a:cubicBezTo>
                      <a:pt x="5411" y="1"/>
                      <a:pt x="4652" y="607"/>
                      <a:pt x="4359" y="1758"/>
                    </a:cubicBezTo>
                    <a:cubicBezTo>
                      <a:pt x="4229" y="1634"/>
                      <a:pt x="4172" y="1550"/>
                      <a:pt x="4094" y="1509"/>
                    </a:cubicBezTo>
                    <a:cubicBezTo>
                      <a:pt x="3921" y="1421"/>
                      <a:pt x="3711" y="1254"/>
                      <a:pt x="3559" y="1254"/>
                    </a:cubicBezTo>
                    <a:cubicBezTo>
                      <a:pt x="3541" y="1254"/>
                      <a:pt x="3523" y="1256"/>
                      <a:pt x="3506" y="1262"/>
                    </a:cubicBezTo>
                    <a:cubicBezTo>
                      <a:pt x="2884" y="1472"/>
                      <a:pt x="2167" y="1609"/>
                      <a:pt x="2031" y="2449"/>
                    </a:cubicBezTo>
                    <a:cubicBezTo>
                      <a:pt x="2022" y="2507"/>
                      <a:pt x="1890" y="2589"/>
                      <a:pt x="1815" y="2589"/>
                    </a:cubicBezTo>
                    <a:cubicBezTo>
                      <a:pt x="1813" y="2589"/>
                      <a:pt x="1812" y="2589"/>
                      <a:pt x="1810" y="2589"/>
                    </a:cubicBezTo>
                    <a:cubicBezTo>
                      <a:pt x="1757" y="2585"/>
                      <a:pt x="1705" y="2584"/>
                      <a:pt x="1654" y="2584"/>
                    </a:cubicBezTo>
                    <a:cubicBezTo>
                      <a:pt x="667" y="2584"/>
                      <a:pt x="1" y="3210"/>
                      <a:pt x="11" y="4267"/>
                    </a:cubicBezTo>
                    <a:cubicBezTo>
                      <a:pt x="15" y="4763"/>
                      <a:pt x="145" y="5288"/>
                      <a:pt x="350" y="5742"/>
                    </a:cubicBezTo>
                    <a:cubicBezTo>
                      <a:pt x="773" y="6688"/>
                      <a:pt x="1284" y="7596"/>
                      <a:pt x="1775" y="8550"/>
                    </a:cubicBezTo>
                    <a:cubicBezTo>
                      <a:pt x="2057" y="8224"/>
                      <a:pt x="2193" y="7944"/>
                      <a:pt x="1988" y="7502"/>
                    </a:cubicBezTo>
                    <a:cubicBezTo>
                      <a:pt x="1602" y="6665"/>
                      <a:pt x="1299" y="5792"/>
                      <a:pt x="950" y="4939"/>
                    </a:cubicBezTo>
                    <a:cubicBezTo>
                      <a:pt x="840" y="4675"/>
                      <a:pt x="691" y="4426"/>
                      <a:pt x="561" y="4170"/>
                    </a:cubicBezTo>
                    <a:lnTo>
                      <a:pt x="639" y="4077"/>
                    </a:lnTo>
                    <a:cubicBezTo>
                      <a:pt x="732" y="4159"/>
                      <a:pt x="870" y="4222"/>
                      <a:pt x="911" y="4324"/>
                    </a:cubicBezTo>
                    <a:cubicBezTo>
                      <a:pt x="1371" y="5445"/>
                      <a:pt x="1817" y="6572"/>
                      <a:pt x="2267" y="7700"/>
                    </a:cubicBezTo>
                    <a:cubicBezTo>
                      <a:pt x="2843" y="7403"/>
                      <a:pt x="2910" y="7303"/>
                      <a:pt x="2728" y="6762"/>
                    </a:cubicBezTo>
                    <a:cubicBezTo>
                      <a:pt x="2397" y="5781"/>
                      <a:pt x="2037" y="4807"/>
                      <a:pt x="1695" y="3830"/>
                    </a:cubicBezTo>
                    <a:cubicBezTo>
                      <a:pt x="1659" y="3724"/>
                      <a:pt x="1673" y="3601"/>
                      <a:pt x="1663" y="3486"/>
                    </a:cubicBezTo>
                    <a:lnTo>
                      <a:pt x="1803" y="3460"/>
                    </a:lnTo>
                    <a:cubicBezTo>
                      <a:pt x="2018" y="4068"/>
                      <a:pt x="2236" y="4675"/>
                      <a:pt x="2449" y="5283"/>
                    </a:cubicBezTo>
                    <a:cubicBezTo>
                      <a:pt x="2661" y="5892"/>
                      <a:pt x="2867" y="6498"/>
                      <a:pt x="3075" y="7106"/>
                    </a:cubicBezTo>
                    <a:cubicBezTo>
                      <a:pt x="3705" y="6866"/>
                      <a:pt x="3722" y="6862"/>
                      <a:pt x="3583" y="6301"/>
                    </a:cubicBezTo>
                    <a:cubicBezTo>
                      <a:pt x="3300" y="5151"/>
                      <a:pt x="2995" y="4008"/>
                      <a:pt x="2711" y="2860"/>
                    </a:cubicBezTo>
                    <a:cubicBezTo>
                      <a:pt x="2691" y="2786"/>
                      <a:pt x="2754" y="2689"/>
                      <a:pt x="2778" y="2603"/>
                    </a:cubicBezTo>
                    <a:cubicBezTo>
                      <a:pt x="2847" y="2656"/>
                      <a:pt x="2966" y="2696"/>
                      <a:pt x="2981" y="2761"/>
                    </a:cubicBezTo>
                    <a:cubicBezTo>
                      <a:pt x="3284" y="4083"/>
                      <a:pt x="3575" y="5409"/>
                      <a:pt x="3873" y="6747"/>
                    </a:cubicBezTo>
                    <a:cubicBezTo>
                      <a:pt x="3940" y="6755"/>
                      <a:pt x="4001" y="6760"/>
                      <a:pt x="4058" y="6760"/>
                    </a:cubicBezTo>
                    <a:cubicBezTo>
                      <a:pt x="4325" y="6760"/>
                      <a:pt x="4470" y="6653"/>
                      <a:pt x="4484" y="6288"/>
                    </a:cubicBezTo>
                    <a:cubicBezTo>
                      <a:pt x="4525" y="5205"/>
                      <a:pt x="4614" y="4123"/>
                      <a:pt x="4686" y="3040"/>
                    </a:cubicBezTo>
                    <a:cubicBezTo>
                      <a:pt x="4690" y="2990"/>
                      <a:pt x="4720" y="2940"/>
                      <a:pt x="4811" y="2893"/>
                    </a:cubicBezTo>
                    <a:lnTo>
                      <a:pt x="4811" y="2893"/>
                    </a:lnTo>
                    <a:cubicBezTo>
                      <a:pt x="4870" y="4144"/>
                      <a:pt x="4751" y="5389"/>
                      <a:pt x="4720" y="6665"/>
                    </a:cubicBezTo>
                    <a:lnTo>
                      <a:pt x="5303" y="6799"/>
                    </a:lnTo>
                    <a:cubicBezTo>
                      <a:pt x="5530" y="5300"/>
                      <a:pt x="5753" y="3826"/>
                      <a:pt x="5987" y="2269"/>
                    </a:cubicBezTo>
                    <a:cubicBezTo>
                      <a:pt x="6054" y="2423"/>
                      <a:pt x="6182" y="2570"/>
                      <a:pt x="6162" y="2696"/>
                    </a:cubicBezTo>
                    <a:cubicBezTo>
                      <a:pt x="5950" y="4051"/>
                      <a:pt x="5716" y="5402"/>
                      <a:pt x="5485" y="6768"/>
                    </a:cubicBezTo>
                    <a:lnTo>
                      <a:pt x="6141" y="7030"/>
                    </a:lnTo>
                    <a:lnTo>
                      <a:pt x="7645" y="3113"/>
                    </a:lnTo>
                    <a:lnTo>
                      <a:pt x="7773" y="3137"/>
                    </a:lnTo>
                    <a:cubicBezTo>
                      <a:pt x="7771" y="3243"/>
                      <a:pt x="7799" y="3360"/>
                      <a:pt x="7763" y="3453"/>
                    </a:cubicBezTo>
                    <a:cubicBezTo>
                      <a:pt x="7327" y="4614"/>
                      <a:pt x="6890" y="5777"/>
                      <a:pt x="6431" y="6929"/>
                    </a:cubicBezTo>
                    <a:cubicBezTo>
                      <a:pt x="6245" y="7397"/>
                      <a:pt x="6728" y="7423"/>
                      <a:pt x="6886" y="7773"/>
                    </a:cubicBezTo>
                    <a:lnTo>
                      <a:pt x="8769" y="4053"/>
                    </a:lnTo>
                    <a:lnTo>
                      <a:pt x="8891" y="4062"/>
                    </a:lnTo>
                    <a:cubicBezTo>
                      <a:pt x="8877" y="4187"/>
                      <a:pt x="8897" y="4330"/>
                      <a:pt x="8845" y="4434"/>
                    </a:cubicBezTo>
                    <a:cubicBezTo>
                      <a:pt x="8289" y="5562"/>
                      <a:pt x="7702" y="6675"/>
                      <a:pt x="7182" y="7817"/>
                    </a:cubicBezTo>
                    <a:cubicBezTo>
                      <a:pt x="7109" y="7973"/>
                      <a:pt x="7351" y="8273"/>
                      <a:pt x="7490" y="8605"/>
                    </a:cubicBezTo>
                    <a:cubicBezTo>
                      <a:pt x="7823" y="8048"/>
                      <a:pt x="8081" y="7591"/>
                      <a:pt x="8360" y="7150"/>
                    </a:cubicBezTo>
                    <a:cubicBezTo>
                      <a:pt x="8639" y="6708"/>
                      <a:pt x="8940" y="6271"/>
                      <a:pt x="9233" y="5835"/>
                    </a:cubicBezTo>
                    <a:cubicBezTo>
                      <a:pt x="9492" y="5450"/>
                      <a:pt x="9750" y="5067"/>
                      <a:pt x="10010" y="4685"/>
                    </a:cubicBezTo>
                    <a:lnTo>
                      <a:pt x="10160" y="4796"/>
                    </a:lnTo>
                    <a:cubicBezTo>
                      <a:pt x="10079" y="4922"/>
                      <a:pt x="9995" y="5049"/>
                      <a:pt x="9915" y="5175"/>
                    </a:cubicBezTo>
                    <a:cubicBezTo>
                      <a:pt x="9211" y="6303"/>
                      <a:pt x="8479" y="7416"/>
                      <a:pt x="7823" y="8572"/>
                    </a:cubicBezTo>
                    <a:cubicBezTo>
                      <a:pt x="7676" y="8826"/>
                      <a:pt x="7793" y="9233"/>
                      <a:pt x="7788" y="9709"/>
                    </a:cubicBezTo>
                    <a:cubicBezTo>
                      <a:pt x="8897" y="8605"/>
                      <a:pt x="9625" y="7316"/>
                      <a:pt x="10885" y="6554"/>
                    </a:cubicBezTo>
                    <a:lnTo>
                      <a:pt x="10885" y="6554"/>
                    </a:lnTo>
                    <a:cubicBezTo>
                      <a:pt x="9895" y="7656"/>
                      <a:pt x="8904" y="8758"/>
                      <a:pt x="7886" y="9891"/>
                    </a:cubicBezTo>
                    <a:cubicBezTo>
                      <a:pt x="8112" y="9939"/>
                      <a:pt x="8274" y="9967"/>
                      <a:pt x="8408" y="9967"/>
                    </a:cubicBezTo>
                    <a:cubicBezTo>
                      <a:pt x="8684" y="9967"/>
                      <a:pt x="8845" y="9847"/>
                      <a:pt x="9209" y="9523"/>
                    </a:cubicBezTo>
                    <a:cubicBezTo>
                      <a:pt x="9999" y="8825"/>
                      <a:pt x="10792" y="8131"/>
                      <a:pt x="11692" y="7342"/>
                    </a:cubicBezTo>
                    <a:lnTo>
                      <a:pt x="11692" y="7342"/>
                    </a:lnTo>
                    <a:cubicBezTo>
                      <a:pt x="11651" y="7574"/>
                      <a:pt x="11671" y="7743"/>
                      <a:pt x="11602" y="7801"/>
                    </a:cubicBezTo>
                    <a:cubicBezTo>
                      <a:pt x="11166" y="8159"/>
                      <a:pt x="10694" y="8473"/>
                      <a:pt x="10265" y="8838"/>
                    </a:cubicBezTo>
                    <a:cubicBezTo>
                      <a:pt x="9783" y="9243"/>
                      <a:pt x="9332" y="9687"/>
                      <a:pt x="8830" y="10147"/>
                    </a:cubicBezTo>
                    <a:lnTo>
                      <a:pt x="9449" y="10636"/>
                    </a:lnTo>
                    <a:lnTo>
                      <a:pt x="12979" y="7821"/>
                    </a:lnTo>
                    <a:lnTo>
                      <a:pt x="13098" y="7894"/>
                    </a:lnTo>
                    <a:cubicBezTo>
                      <a:pt x="13039" y="7999"/>
                      <a:pt x="13003" y="8139"/>
                      <a:pt x="12912" y="8208"/>
                    </a:cubicBezTo>
                    <a:cubicBezTo>
                      <a:pt x="11818" y="9060"/>
                      <a:pt x="10712" y="9902"/>
                      <a:pt x="9584" y="10766"/>
                    </a:cubicBezTo>
                    <a:cubicBezTo>
                      <a:pt x="9818" y="11089"/>
                      <a:pt x="9923" y="11234"/>
                      <a:pt x="10066" y="11234"/>
                    </a:cubicBezTo>
                    <a:cubicBezTo>
                      <a:pt x="10170" y="11234"/>
                      <a:pt x="10295" y="11158"/>
                      <a:pt x="10504" y="11019"/>
                    </a:cubicBezTo>
                    <a:cubicBezTo>
                      <a:pt x="11504" y="10352"/>
                      <a:pt x="12481" y="9653"/>
                      <a:pt x="13468" y="8969"/>
                    </a:cubicBezTo>
                    <a:cubicBezTo>
                      <a:pt x="13592" y="8882"/>
                      <a:pt x="13719" y="8800"/>
                      <a:pt x="13845" y="8717"/>
                    </a:cubicBezTo>
                    <a:lnTo>
                      <a:pt x="13947" y="8819"/>
                    </a:lnTo>
                    <a:cubicBezTo>
                      <a:pt x="13879" y="8912"/>
                      <a:pt x="13825" y="9033"/>
                      <a:pt x="13732" y="9096"/>
                    </a:cubicBezTo>
                    <a:cubicBezTo>
                      <a:pt x="12743" y="9778"/>
                      <a:pt x="11747" y="10450"/>
                      <a:pt x="10753" y="11127"/>
                    </a:cubicBezTo>
                    <a:cubicBezTo>
                      <a:pt x="10692" y="11168"/>
                      <a:pt x="10642" y="11233"/>
                      <a:pt x="10575" y="11255"/>
                    </a:cubicBezTo>
                    <a:cubicBezTo>
                      <a:pt x="10060" y="11422"/>
                      <a:pt x="10116" y="11751"/>
                      <a:pt x="10335" y="12156"/>
                    </a:cubicBezTo>
                    <a:cubicBezTo>
                      <a:pt x="10419" y="12143"/>
                      <a:pt x="10523" y="12149"/>
                      <a:pt x="10608" y="12110"/>
                    </a:cubicBezTo>
                    <a:cubicBezTo>
                      <a:pt x="12009" y="11478"/>
                      <a:pt x="13407" y="10841"/>
                      <a:pt x="14808" y="10211"/>
                    </a:cubicBezTo>
                    <a:cubicBezTo>
                      <a:pt x="14850" y="10192"/>
                      <a:pt x="14897" y="10182"/>
                      <a:pt x="14947" y="10182"/>
                    </a:cubicBezTo>
                    <a:cubicBezTo>
                      <a:pt x="15022" y="10182"/>
                      <a:pt x="15102" y="10204"/>
                      <a:pt x="15179" y="10248"/>
                    </a:cubicBezTo>
                    <a:cubicBezTo>
                      <a:pt x="13750" y="10898"/>
                      <a:pt x="12336" y="11586"/>
                      <a:pt x="10885" y="12180"/>
                    </a:cubicBezTo>
                    <a:cubicBezTo>
                      <a:pt x="10292" y="12424"/>
                      <a:pt x="10242" y="12825"/>
                      <a:pt x="10227" y="13360"/>
                    </a:cubicBezTo>
                    <a:lnTo>
                      <a:pt x="13918" y="12260"/>
                    </a:lnTo>
                    <a:cubicBezTo>
                      <a:pt x="13934" y="12292"/>
                      <a:pt x="13949" y="12325"/>
                      <a:pt x="13962" y="12357"/>
                    </a:cubicBezTo>
                    <a:cubicBezTo>
                      <a:pt x="13836" y="12414"/>
                      <a:pt x="13711" y="12481"/>
                      <a:pt x="13581" y="12524"/>
                    </a:cubicBezTo>
                    <a:cubicBezTo>
                      <a:pt x="12554" y="12860"/>
                      <a:pt x="11528" y="13204"/>
                      <a:pt x="10491" y="13520"/>
                    </a:cubicBezTo>
                    <a:cubicBezTo>
                      <a:pt x="10185" y="13613"/>
                      <a:pt x="9995" y="13747"/>
                      <a:pt x="10012" y="14094"/>
                    </a:cubicBezTo>
                    <a:cubicBezTo>
                      <a:pt x="10618" y="13998"/>
                      <a:pt x="11231" y="13895"/>
                      <a:pt x="11844" y="13802"/>
                    </a:cubicBezTo>
                    <a:cubicBezTo>
                      <a:pt x="12732" y="13667"/>
                      <a:pt x="13620" y="13542"/>
                      <a:pt x="14509" y="13403"/>
                    </a:cubicBezTo>
                    <a:cubicBezTo>
                      <a:pt x="14581" y="13392"/>
                      <a:pt x="14663" y="13329"/>
                      <a:pt x="14709" y="13267"/>
                    </a:cubicBezTo>
                    <a:cubicBezTo>
                      <a:pt x="15224" y="12604"/>
                      <a:pt x="15592" y="11900"/>
                      <a:pt x="15399" y="11010"/>
                    </a:cubicBezTo>
                    <a:cubicBezTo>
                      <a:pt x="15374" y="10906"/>
                      <a:pt x="15525" y="10705"/>
                      <a:pt x="15646" y="10640"/>
                    </a:cubicBezTo>
                    <a:cubicBezTo>
                      <a:pt x="16326" y="10268"/>
                      <a:pt x="16813" y="9261"/>
                      <a:pt x="16417" y="8668"/>
                    </a:cubicBezTo>
                    <a:cubicBezTo>
                      <a:pt x="16110" y="8208"/>
                      <a:pt x="16073" y="7762"/>
                      <a:pt x="15989" y="7269"/>
                    </a:cubicBezTo>
                    <a:cubicBezTo>
                      <a:pt x="15900" y="6736"/>
                      <a:pt x="15408" y="6576"/>
                      <a:pt x="14940" y="6463"/>
                    </a:cubicBezTo>
                    <a:cubicBezTo>
                      <a:pt x="14820" y="6433"/>
                      <a:pt x="14695" y="6424"/>
                      <a:pt x="14569" y="6424"/>
                    </a:cubicBezTo>
                    <a:cubicBezTo>
                      <a:pt x="14532" y="6424"/>
                      <a:pt x="14495" y="6424"/>
                      <a:pt x="14458" y="6426"/>
                    </a:cubicBezTo>
                    <a:cubicBezTo>
                      <a:pt x="14436" y="6427"/>
                      <a:pt x="14415" y="6427"/>
                      <a:pt x="14393" y="6427"/>
                    </a:cubicBezTo>
                    <a:cubicBezTo>
                      <a:pt x="14139" y="6427"/>
                      <a:pt x="13947" y="6362"/>
                      <a:pt x="13713" y="6156"/>
                    </a:cubicBezTo>
                    <a:cubicBezTo>
                      <a:pt x="13472" y="5943"/>
                      <a:pt x="13196" y="5863"/>
                      <a:pt x="12908" y="5863"/>
                    </a:cubicBezTo>
                    <a:cubicBezTo>
                      <a:pt x="12625" y="5863"/>
                      <a:pt x="12331" y="5941"/>
                      <a:pt x="12048" y="6047"/>
                    </a:cubicBezTo>
                    <a:cubicBezTo>
                      <a:pt x="11877" y="6111"/>
                      <a:pt x="11762" y="6150"/>
                      <a:pt x="11685" y="6150"/>
                    </a:cubicBezTo>
                    <a:cubicBezTo>
                      <a:pt x="11545" y="6150"/>
                      <a:pt x="11533" y="6021"/>
                      <a:pt x="11541" y="5684"/>
                    </a:cubicBezTo>
                    <a:cubicBezTo>
                      <a:pt x="11547" y="5478"/>
                      <a:pt x="11558" y="5272"/>
                      <a:pt x="11554" y="5067"/>
                    </a:cubicBezTo>
                    <a:cubicBezTo>
                      <a:pt x="11543" y="4569"/>
                      <a:pt x="11194" y="4192"/>
                      <a:pt x="10694" y="4122"/>
                    </a:cubicBezTo>
                    <a:cubicBezTo>
                      <a:pt x="10595" y="4109"/>
                      <a:pt x="10497" y="4086"/>
                      <a:pt x="10398" y="4064"/>
                    </a:cubicBezTo>
                    <a:cubicBezTo>
                      <a:pt x="10387" y="4062"/>
                      <a:pt x="10378" y="4044"/>
                      <a:pt x="10369" y="4034"/>
                    </a:cubicBezTo>
                    <a:cubicBezTo>
                      <a:pt x="10493" y="2650"/>
                      <a:pt x="9798" y="1931"/>
                      <a:pt x="8250" y="1892"/>
                    </a:cubicBezTo>
                    <a:cubicBezTo>
                      <a:pt x="8185" y="836"/>
                      <a:pt x="7637" y="56"/>
                      <a:pt x="6572" y="4"/>
                    </a:cubicBezTo>
                    <a:cubicBezTo>
                      <a:pt x="6528" y="2"/>
                      <a:pt x="6483" y="1"/>
                      <a:pt x="644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" name="Google Shape;1309;p11"/>
              <p:cNvSpPr/>
              <p:nvPr/>
            </p:nvSpPr>
            <p:spPr>
              <a:xfrm>
                <a:off x="5701741" y="3836395"/>
                <a:ext cx="1289491" cy="821500"/>
              </a:xfrm>
              <a:custGeom>
                <a:avLst/>
                <a:gdLst/>
                <a:ahLst/>
                <a:cxnLst/>
                <a:rect l="l" t="t" r="r" b="b"/>
                <a:pathLst>
                  <a:path w="26515" h="16892" extrusionOk="0">
                    <a:moveTo>
                      <a:pt x="15077" y="0"/>
                    </a:moveTo>
                    <a:cubicBezTo>
                      <a:pt x="14634" y="0"/>
                      <a:pt x="14193" y="132"/>
                      <a:pt x="13760" y="314"/>
                    </a:cubicBezTo>
                    <a:cubicBezTo>
                      <a:pt x="13067" y="605"/>
                      <a:pt x="12863" y="1178"/>
                      <a:pt x="12758" y="1837"/>
                    </a:cubicBezTo>
                    <a:cubicBezTo>
                      <a:pt x="12509" y="1732"/>
                      <a:pt x="12278" y="1679"/>
                      <a:pt x="12064" y="1679"/>
                    </a:cubicBezTo>
                    <a:cubicBezTo>
                      <a:pt x="11414" y="1679"/>
                      <a:pt x="10916" y="2167"/>
                      <a:pt x="10519" y="3168"/>
                    </a:cubicBezTo>
                    <a:cubicBezTo>
                      <a:pt x="10317" y="3081"/>
                      <a:pt x="10119" y="3041"/>
                      <a:pt x="9930" y="3041"/>
                    </a:cubicBezTo>
                    <a:cubicBezTo>
                      <a:pt x="9494" y="3041"/>
                      <a:pt x="9107" y="3254"/>
                      <a:pt x="8827" y="3604"/>
                    </a:cubicBezTo>
                    <a:cubicBezTo>
                      <a:pt x="8466" y="4058"/>
                      <a:pt x="8306" y="4673"/>
                      <a:pt x="8046" y="5241"/>
                    </a:cubicBezTo>
                    <a:cubicBezTo>
                      <a:pt x="7862" y="5181"/>
                      <a:pt x="7660" y="5112"/>
                      <a:pt x="7453" y="5112"/>
                    </a:cubicBezTo>
                    <a:cubicBezTo>
                      <a:pt x="7254" y="5112"/>
                      <a:pt x="7050" y="5176"/>
                      <a:pt x="6855" y="5370"/>
                    </a:cubicBezTo>
                    <a:cubicBezTo>
                      <a:pt x="6843" y="5381"/>
                      <a:pt x="6824" y="5386"/>
                      <a:pt x="6800" y="5386"/>
                    </a:cubicBezTo>
                    <a:cubicBezTo>
                      <a:pt x="6720" y="5386"/>
                      <a:pt x="6587" y="5335"/>
                      <a:pt x="6498" y="5301"/>
                    </a:cubicBezTo>
                    <a:cubicBezTo>
                      <a:pt x="6232" y="5198"/>
                      <a:pt x="5994" y="5145"/>
                      <a:pt x="5779" y="5145"/>
                    </a:cubicBezTo>
                    <a:cubicBezTo>
                      <a:pt x="5269" y="5145"/>
                      <a:pt x="4893" y="5440"/>
                      <a:pt x="4601" y="6053"/>
                    </a:cubicBezTo>
                    <a:cubicBezTo>
                      <a:pt x="4411" y="6453"/>
                      <a:pt x="4334" y="6616"/>
                      <a:pt x="4163" y="6616"/>
                    </a:cubicBezTo>
                    <a:cubicBezTo>
                      <a:pt x="4045" y="6616"/>
                      <a:pt x="3882" y="6538"/>
                      <a:pt x="3605" y="6406"/>
                    </a:cubicBezTo>
                    <a:cubicBezTo>
                      <a:pt x="3288" y="6256"/>
                      <a:pt x="2927" y="6181"/>
                      <a:pt x="2559" y="6181"/>
                    </a:cubicBezTo>
                    <a:cubicBezTo>
                      <a:pt x="1393" y="6181"/>
                      <a:pt x="172" y="6944"/>
                      <a:pt x="160" y="8514"/>
                    </a:cubicBezTo>
                    <a:cubicBezTo>
                      <a:pt x="157" y="9110"/>
                      <a:pt x="433" y="9573"/>
                      <a:pt x="1004" y="9851"/>
                    </a:cubicBezTo>
                    <a:cubicBezTo>
                      <a:pt x="944" y="9952"/>
                      <a:pt x="917" y="10039"/>
                      <a:pt x="857" y="10091"/>
                    </a:cubicBezTo>
                    <a:cubicBezTo>
                      <a:pt x="62" y="10823"/>
                      <a:pt x="1" y="11734"/>
                      <a:pt x="179" y="12724"/>
                    </a:cubicBezTo>
                    <a:cubicBezTo>
                      <a:pt x="426" y="14106"/>
                      <a:pt x="1270" y="14991"/>
                      <a:pt x="2498" y="15550"/>
                    </a:cubicBezTo>
                    <a:cubicBezTo>
                      <a:pt x="2941" y="15752"/>
                      <a:pt x="3897" y="15916"/>
                      <a:pt x="4701" y="15916"/>
                    </a:cubicBezTo>
                    <a:cubicBezTo>
                      <a:pt x="5077" y="15916"/>
                      <a:pt x="5419" y="15880"/>
                      <a:pt x="5660" y="15796"/>
                    </a:cubicBezTo>
                    <a:cubicBezTo>
                      <a:pt x="5038" y="15543"/>
                      <a:pt x="4334" y="15333"/>
                      <a:pt x="3709" y="14984"/>
                    </a:cubicBezTo>
                    <a:cubicBezTo>
                      <a:pt x="2624" y="14378"/>
                      <a:pt x="1775" y="13523"/>
                      <a:pt x="1396" y="12293"/>
                    </a:cubicBezTo>
                    <a:cubicBezTo>
                      <a:pt x="1160" y="11531"/>
                      <a:pt x="1247" y="11089"/>
                      <a:pt x="1755" y="10416"/>
                    </a:cubicBezTo>
                    <a:cubicBezTo>
                      <a:pt x="1193" y="9567"/>
                      <a:pt x="1305" y="8723"/>
                      <a:pt x="1952" y="7975"/>
                    </a:cubicBezTo>
                    <a:cubicBezTo>
                      <a:pt x="2423" y="7427"/>
                      <a:pt x="2996" y="7093"/>
                      <a:pt x="3664" y="7093"/>
                    </a:cubicBezTo>
                    <a:cubicBezTo>
                      <a:pt x="3862" y="7093"/>
                      <a:pt x="4069" y="7123"/>
                      <a:pt x="4284" y="7185"/>
                    </a:cubicBezTo>
                    <a:cubicBezTo>
                      <a:pt x="4720" y="6366"/>
                      <a:pt x="5200" y="6004"/>
                      <a:pt x="5915" y="6004"/>
                    </a:cubicBezTo>
                    <a:cubicBezTo>
                      <a:pt x="6169" y="6004"/>
                      <a:pt x="6452" y="6050"/>
                      <a:pt x="6773" y="6137"/>
                    </a:cubicBezTo>
                    <a:cubicBezTo>
                      <a:pt x="6811" y="6147"/>
                      <a:pt x="6854" y="6154"/>
                      <a:pt x="6895" y="6154"/>
                    </a:cubicBezTo>
                    <a:cubicBezTo>
                      <a:pt x="6925" y="6154"/>
                      <a:pt x="6954" y="6150"/>
                      <a:pt x="6978" y="6139"/>
                    </a:cubicBezTo>
                    <a:cubicBezTo>
                      <a:pt x="7219" y="6022"/>
                      <a:pt x="7452" y="5967"/>
                      <a:pt x="7671" y="5967"/>
                    </a:cubicBezTo>
                    <a:cubicBezTo>
                      <a:pt x="8019" y="5967"/>
                      <a:pt x="8335" y="6104"/>
                      <a:pt x="8604" y="6347"/>
                    </a:cubicBezTo>
                    <a:cubicBezTo>
                      <a:pt x="8732" y="5819"/>
                      <a:pt x="8816" y="5264"/>
                      <a:pt x="9003" y="4749"/>
                    </a:cubicBezTo>
                    <a:cubicBezTo>
                      <a:pt x="9237" y="4108"/>
                      <a:pt x="9791" y="3850"/>
                      <a:pt x="10441" y="3757"/>
                    </a:cubicBezTo>
                    <a:cubicBezTo>
                      <a:pt x="10584" y="3736"/>
                      <a:pt x="10763" y="3647"/>
                      <a:pt x="10841" y="3534"/>
                    </a:cubicBezTo>
                    <a:cubicBezTo>
                      <a:pt x="11207" y="2997"/>
                      <a:pt x="11705" y="2646"/>
                      <a:pt x="12329" y="2525"/>
                    </a:cubicBezTo>
                    <a:cubicBezTo>
                      <a:pt x="12389" y="2513"/>
                      <a:pt x="12449" y="2508"/>
                      <a:pt x="12511" y="2508"/>
                    </a:cubicBezTo>
                    <a:cubicBezTo>
                      <a:pt x="12746" y="2508"/>
                      <a:pt x="12999" y="2577"/>
                      <a:pt x="13281" y="2607"/>
                    </a:cubicBezTo>
                    <a:cubicBezTo>
                      <a:pt x="13582" y="1713"/>
                      <a:pt x="14355" y="1395"/>
                      <a:pt x="15185" y="1209"/>
                    </a:cubicBezTo>
                    <a:cubicBezTo>
                      <a:pt x="15262" y="1192"/>
                      <a:pt x="15342" y="1184"/>
                      <a:pt x="15424" y="1184"/>
                    </a:cubicBezTo>
                    <a:cubicBezTo>
                      <a:pt x="16229" y="1184"/>
                      <a:pt x="17222" y="1971"/>
                      <a:pt x="17357" y="2774"/>
                    </a:cubicBezTo>
                    <a:cubicBezTo>
                      <a:pt x="17408" y="3075"/>
                      <a:pt x="17519" y="3157"/>
                      <a:pt x="17803" y="3168"/>
                    </a:cubicBezTo>
                    <a:cubicBezTo>
                      <a:pt x="18675" y="3203"/>
                      <a:pt x="19572" y="4065"/>
                      <a:pt x="19628" y="4948"/>
                    </a:cubicBezTo>
                    <a:cubicBezTo>
                      <a:pt x="19645" y="5243"/>
                      <a:pt x="19715" y="5381"/>
                      <a:pt x="20002" y="5474"/>
                    </a:cubicBezTo>
                    <a:cubicBezTo>
                      <a:pt x="20501" y="5637"/>
                      <a:pt x="20728" y="6038"/>
                      <a:pt x="20767" y="6546"/>
                    </a:cubicBezTo>
                    <a:cubicBezTo>
                      <a:pt x="20786" y="6778"/>
                      <a:pt x="20765" y="7014"/>
                      <a:pt x="20763" y="7165"/>
                    </a:cubicBezTo>
                    <a:cubicBezTo>
                      <a:pt x="21332" y="7172"/>
                      <a:pt x="21873" y="7176"/>
                      <a:pt x="22412" y="7189"/>
                    </a:cubicBezTo>
                    <a:cubicBezTo>
                      <a:pt x="22495" y="7191"/>
                      <a:pt x="22601" y="7215"/>
                      <a:pt x="22657" y="7270"/>
                    </a:cubicBezTo>
                    <a:cubicBezTo>
                      <a:pt x="23069" y="7674"/>
                      <a:pt x="23608" y="7653"/>
                      <a:pt x="24119" y="7742"/>
                    </a:cubicBezTo>
                    <a:cubicBezTo>
                      <a:pt x="24861" y="7871"/>
                      <a:pt x="25286" y="8415"/>
                      <a:pt x="25333" y="9197"/>
                    </a:cubicBezTo>
                    <a:cubicBezTo>
                      <a:pt x="25346" y="9392"/>
                      <a:pt x="25412" y="9578"/>
                      <a:pt x="25524" y="9736"/>
                    </a:cubicBezTo>
                    <a:cubicBezTo>
                      <a:pt x="26000" y="10374"/>
                      <a:pt x="25775" y="11654"/>
                      <a:pt x="25098" y="12204"/>
                    </a:cubicBezTo>
                    <a:cubicBezTo>
                      <a:pt x="24939" y="12334"/>
                      <a:pt x="24770" y="12555"/>
                      <a:pt x="24753" y="12748"/>
                    </a:cubicBezTo>
                    <a:cubicBezTo>
                      <a:pt x="24571" y="14824"/>
                      <a:pt x="23547" y="15738"/>
                      <a:pt x="21585" y="16160"/>
                    </a:cubicBezTo>
                    <a:cubicBezTo>
                      <a:pt x="20815" y="16325"/>
                      <a:pt x="20041" y="16455"/>
                      <a:pt x="19178" y="16617"/>
                    </a:cubicBezTo>
                    <a:cubicBezTo>
                      <a:pt x="19691" y="16710"/>
                      <a:pt x="20145" y="16825"/>
                      <a:pt x="20604" y="16868"/>
                    </a:cubicBezTo>
                    <a:cubicBezTo>
                      <a:pt x="20775" y="16884"/>
                      <a:pt x="20945" y="16892"/>
                      <a:pt x="21113" y="16892"/>
                    </a:cubicBezTo>
                    <a:cubicBezTo>
                      <a:pt x="22278" y="16892"/>
                      <a:pt x="23342" y="16505"/>
                      <a:pt x="24255" y="15755"/>
                    </a:cubicBezTo>
                    <a:cubicBezTo>
                      <a:pt x="25087" y="15073"/>
                      <a:pt x="25715" y="14227"/>
                      <a:pt x="25394" y="13019"/>
                    </a:cubicBezTo>
                    <a:cubicBezTo>
                      <a:pt x="25372" y="12932"/>
                      <a:pt x="25468" y="12789"/>
                      <a:pt x="25546" y="12709"/>
                    </a:cubicBezTo>
                    <a:cubicBezTo>
                      <a:pt x="26059" y="12180"/>
                      <a:pt x="26444" y="11594"/>
                      <a:pt x="26486" y="10831"/>
                    </a:cubicBezTo>
                    <a:cubicBezTo>
                      <a:pt x="26514" y="10316"/>
                      <a:pt x="26330" y="9892"/>
                      <a:pt x="25996" y="9511"/>
                    </a:cubicBezTo>
                    <a:cubicBezTo>
                      <a:pt x="25910" y="9417"/>
                      <a:pt x="25838" y="9229"/>
                      <a:pt x="25873" y="9119"/>
                    </a:cubicBezTo>
                    <a:cubicBezTo>
                      <a:pt x="26166" y="8202"/>
                      <a:pt x="25005" y="7296"/>
                      <a:pt x="24235" y="7296"/>
                    </a:cubicBezTo>
                    <a:cubicBezTo>
                      <a:pt x="24189" y="7296"/>
                      <a:pt x="24145" y="7299"/>
                      <a:pt x="24102" y="7306"/>
                    </a:cubicBezTo>
                    <a:cubicBezTo>
                      <a:pt x="24072" y="7310"/>
                      <a:pt x="24040" y="7312"/>
                      <a:pt x="24006" y="7312"/>
                    </a:cubicBezTo>
                    <a:cubicBezTo>
                      <a:pt x="23900" y="7312"/>
                      <a:pt x="23784" y="7289"/>
                      <a:pt x="23710" y="7235"/>
                    </a:cubicBezTo>
                    <a:cubicBezTo>
                      <a:pt x="23287" y="6919"/>
                      <a:pt x="22837" y="6763"/>
                      <a:pt x="22356" y="6763"/>
                    </a:cubicBezTo>
                    <a:cubicBezTo>
                      <a:pt x="22153" y="6763"/>
                      <a:pt x="21944" y="6791"/>
                      <a:pt x="21730" y="6847"/>
                    </a:cubicBezTo>
                    <a:cubicBezTo>
                      <a:pt x="21676" y="6861"/>
                      <a:pt x="21627" y="6868"/>
                      <a:pt x="21582" y="6868"/>
                    </a:cubicBezTo>
                    <a:cubicBezTo>
                      <a:pt x="21391" y="6868"/>
                      <a:pt x="21290" y="6742"/>
                      <a:pt x="21308" y="6522"/>
                    </a:cubicBezTo>
                    <a:cubicBezTo>
                      <a:pt x="21393" y="5466"/>
                      <a:pt x="21189" y="5160"/>
                      <a:pt x="20198" y="4966"/>
                    </a:cubicBezTo>
                    <a:cubicBezTo>
                      <a:pt x="20200" y="4786"/>
                      <a:pt x="20195" y="4600"/>
                      <a:pt x="20206" y="4414"/>
                    </a:cubicBezTo>
                    <a:cubicBezTo>
                      <a:pt x="20273" y="3305"/>
                      <a:pt x="19383" y="2670"/>
                      <a:pt x="18537" y="2651"/>
                    </a:cubicBezTo>
                    <a:cubicBezTo>
                      <a:pt x="18208" y="2644"/>
                      <a:pt x="18084" y="2543"/>
                      <a:pt x="18011" y="2235"/>
                    </a:cubicBezTo>
                    <a:cubicBezTo>
                      <a:pt x="17718" y="981"/>
                      <a:pt x="16770" y="401"/>
                      <a:pt x="15642" y="78"/>
                    </a:cubicBezTo>
                    <a:cubicBezTo>
                      <a:pt x="15454" y="24"/>
                      <a:pt x="15265" y="0"/>
                      <a:pt x="15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" name="Google Shape;1310;p11"/>
              <p:cNvSpPr/>
              <p:nvPr/>
            </p:nvSpPr>
            <p:spPr>
              <a:xfrm>
                <a:off x="5767978" y="4140786"/>
                <a:ext cx="450142" cy="457924"/>
              </a:xfrm>
              <a:custGeom>
                <a:avLst/>
                <a:gdLst/>
                <a:ahLst/>
                <a:cxnLst/>
                <a:rect l="l" t="t" r="r" b="b"/>
                <a:pathLst>
                  <a:path w="9256" h="9416" extrusionOk="0">
                    <a:moveTo>
                      <a:pt x="6249" y="1"/>
                    </a:moveTo>
                    <a:cubicBezTo>
                      <a:pt x="6026" y="1"/>
                      <a:pt x="5825" y="114"/>
                      <a:pt x="5696" y="385"/>
                    </a:cubicBezTo>
                    <a:cubicBezTo>
                      <a:pt x="5252" y="178"/>
                      <a:pt x="4853" y="75"/>
                      <a:pt x="4509" y="75"/>
                    </a:cubicBezTo>
                    <a:cubicBezTo>
                      <a:pt x="3823" y="75"/>
                      <a:pt x="3356" y="484"/>
                      <a:pt x="3189" y="1286"/>
                    </a:cubicBezTo>
                    <a:cubicBezTo>
                      <a:pt x="2877" y="1193"/>
                      <a:pt x="2585" y="1146"/>
                      <a:pt x="2314" y="1146"/>
                    </a:cubicBezTo>
                    <a:cubicBezTo>
                      <a:pt x="1453" y="1146"/>
                      <a:pt x="804" y="1621"/>
                      <a:pt x="413" y="2593"/>
                    </a:cubicBezTo>
                    <a:cubicBezTo>
                      <a:pt x="173" y="3185"/>
                      <a:pt x="316" y="3711"/>
                      <a:pt x="831" y="4098"/>
                    </a:cubicBezTo>
                    <a:cubicBezTo>
                      <a:pt x="824" y="4146"/>
                      <a:pt x="831" y="4187"/>
                      <a:pt x="816" y="4202"/>
                    </a:cubicBezTo>
                    <a:cubicBezTo>
                      <a:pt x="93" y="4902"/>
                      <a:pt x="1" y="5387"/>
                      <a:pt x="422" y="6316"/>
                    </a:cubicBezTo>
                    <a:cubicBezTo>
                      <a:pt x="1013" y="7608"/>
                      <a:pt x="2054" y="8407"/>
                      <a:pt x="3343" y="8890"/>
                    </a:cubicBezTo>
                    <a:cubicBezTo>
                      <a:pt x="3966" y="9124"/>
                      <a:pt x="4631" y="9256"/>
                      <a:pt x="5285" y="9403"/>
                    </a:cubicBezTo>
                    <a:cubicBezTo>
                      <a:pt x="5326" y="9412"/>
                      <a:pt x="5368" y="9416"/>
                      <a:pt x="5412" y="9416"/>
                    </a:cubicBezTo>
                    <a:cubicBezTo>
                      <a:pt x="5564" y="9416"/>
                      <a:pt x="5738" y="9371"/>
                      <a:pt x="5956" y="9351"/>
                    </a:cubicBezTo>
                    <a:cubicBezTo>
                      <a:pt x="5792" y="9089"/>
                      <a:pt x="5681" y="8907"/>
                      <a:pt x="5577" y="8739"/>
                    </a:cubicBezTo>
                    <a:lnTo>
                      <a:pt x="3938" y="8962"/>
                    </a:lnTo>
                    <a:lnTo>
                      <a:pt x="3908" y="8791"/>
                    </a:lnTo>
                    <a:lnTo>
                      <a:pt x="5348" y="8496"/>
                    </a:lnTo>
                    <a:lnTo>
                      <a:pt x="5109" y="8000"/>
                    </a:lnTo>
                    <a:lnTo>
                      <a:pt x="2570" y="7561"/>
                    </a:lnTo>
                    <a:lnTo>
                      <a:pt x="2593" y="7400"/>
                    </a:lnTo>
                    <a:cubicBezTo>
                      <a:pt x="2983" y="7446"/>
                      <a:pt x="3373" y="7489"/>
                      <a:pt x="3763" y="7543"/>
                    </a:cubicBezTo>
                    <a:cubicBezTo>
                      <a:pt x="4165" y="7599"/>
                      <a:pt x="4564" y="7667"/>
                      <a:pt x="4971" y="7732"/>
                    </a:cubicBezTo>
                    <a:cubicBezTo>
                      <a:pt x="5094" y="7335"/>
                      <a:pt x="5079" y="7134"/>
                      <a:pt x="4625" y="7052"/>
                    </a:cubicBezTo>
                    <a:cubicBezTo>
                      <a:pt x="3763" y="6900"/>
                      <a:pt x="2916" y="6664"/>
                      <a:pt x="2063" y="6459"/>
                    </a:cubicBezTo>
                    <a:cubicBezTo>
                      <a:pt x="1946" y="6432"/>
                      <a:pt x="1835" y="6381"/>
                      <a:pt x="1721" y="6341"/>
                    </a:cubicBezTo>
                    <a:cubicBezTo>
                      <a:pt x="1734" y="6287"/>
                      <a:pt x="1747" y="6233"/>
                      <a:pt x="1760" y="6181"/>
                    </a:cubicBezTo>
                    <a:lnTo>
                      <a:pt x="4986" y="6891"/>
                    </a:lnTo>
                    <a:cubicBezTo>
                      <a:pt x="5267" y="6497"/>
                      <a:pt x="5096" y="6326"/>
                      <a:pt x="4707" y="6155"/>
                    </a:cubicBezTo>
                    <a:cubicBezTo>
                      <a:pt x="3708" y="5716"/>
                      <a:pt x="2730" y="5233"/>
                      <a:pt x="1743" y="4767"/>
                    </a:cubicBezTo>
                    <a:cubicBezTo>
                      <a:pt x="1760" y="4724"/>
                      <a:pt x="1779" y="4681"/>
                      <a:pt x="1796" y="4637"/>
                    </a:cubicBezTo>
                    <a:lnTo>
                      <a:pt x="5203" y="6155"/>
                    </a:lnTo>
                    <a:cubicBezTo>
                      <a:pt x="5296" y="5935"/>
                      <a:pt x="5369" y="5765"/>
                      <a:pt x="5458" y="5551"/>
                    </a:cubicBezTo>
                    <a:cubicBezTo>
                      <a:pt x="4315" y="4997"/>
                      <a:pt x="3256" y="4332"/>
                      <a:pt x="2046" y="3932"/>
                    </a:cubicBezTo>
                    <a:lnTo>
                      <a:pt x="2169" y="3708"/>
                    </a:lnTo>
                    <a:lnTo>
                      <a:pt x="5605" y="5341"/>
                    </a:lnTo>
                    <a:lnTo>
                      <a:pt x="6112" y="4754"/>
                    </a:lnTo>
                    <a:cubicBezTo>
                      <a:pt x="5688" y="4406"/>
                      <a:pt x="5224" y="4016"/>
                      <a:pt x="4750" y="3639"/>
                    </a:cubicBezTo>
                    <a:cubicBezTo>
                      <a:pt x="4371" y="3340"/>
                      <a:pt x="3971" y="3063"/>
                      <a:pt x="3596" y="2760"/>
                    </a:cubicBezTo>
                    <a:cubicBezTo>
                      <a:pt x="3512" y="2693"/>
                      <a:pt x="3485" y="2556"/>
                      <a:pt x="3431" y="2450"/>
                    </a:cubicBezTo>
                    <a:lnTo>
                      <a:pt x="3431" y="2450"/>
                    </a:lnTo>
                    <a:cubicBezTo>
                      <a:pt x="3535" y="2481"/>
                      <a:pt x="3661" y="2487"/>
                      <a:pt x="3741" y="2548"/>
                    </a:cubicBezTo>
                    <a:cubicBezTo>
                      <a:pt x="4570" y="3200"/>
                      <a:pt x="5382" y="3877"/>
                      <a:pt x="6227" y="4508"/>
                    </a:cubicBezTo>
                    <a:cubicBezTo>
                      <a:pt x="6269" y="4540"/>
                      <a:pt x="6326" y="4551"/>
                      <a:pt x="6393" y="4551"/>
                    </a:cubicBezTo>
                    <a:cubicBezTo>
                      <a:pt x="6526" y="4551"/>
                      <a:pt x="6697" y="4508"/>
                      <a:pt x="6853" y="4503"/>
                    </a:cubicBezTo>
                    <a:lnTo>
                      <a:pt x="3875" y="893"/>
                    </a:lnTo>
                    <a:lnTo>
                      <a:pt x="3934" y="814"/>
                    </a:lnTo>
                    <a:cubicBezTo>
                      <a:pt x="4053" y="913"/>
                      <a:pt x="4191" y="995"/>
                      <a:pt x="4287" y="1110"/>
                    </a:cubicBezTo>
                    <a:cubicBezTo>
                      <a:pt x="4815" y="1740"/>
                      <a:pt x="5328" y="2381"/>
                      <a:pt x="5859" y="3007"/>
                    </a:cubicBezTo>
                    <a:cubicBezTo>
                      <a:pt x="6125" y="3319"/>
                      <a:pt x="6435" y="3594"/>
                      <a:pt x="6699" y="3908"/>
                    </a:cubicBezTo>
                    <a:cubicBezTo>
                      <a:pt x="6871" y="4113"/>
                      <a:pt x="7046" y="4221"/>
                      <a:pt x="7233" y="4221"/>
                    </a:cubicBezTo>
                    <a:cubicBezTo>
                      <a:pt x="7383" y="4221"/>
                      <a:pt x="7540" y="4153"/>
                      <a:pt x="7710" y="4012"/>
                    </a:cubicBezTo>
                    <a:cubicBezTo>
                      <a:pt x="7232" y="3185"/>
                      <a:pt x="6755" y="2357"/>
                      <a:pt x="6277" y="1526"/>
                    </a:cubicBezTo>
                    <a:cubicBezTo>
                      <a:pt x="6296" y="1491"/>
                      <a:pt x="6316" y="1457"/>
                      <a:pt x="6337" y="1424"/>
                    </a:cubicBezTo>
                    <a:cubicBezTo>
                      <a:pt x="6426" y="1493"/>
                      <a:pt x="6547" y="1541"/>
                      <a:pt x="6601" y="1630"/>
                    </a:cubicBezTo>
                    <a:cubicBezTo>
                      <a:pt x="6993" y="2281"/>
                      <a:pt x="7366" y="2944"/>
                      <a:pt x="7755" y="3598"/>
                    </a:cubicBezTo>
                    <a:cubicBezTo>
                      <a:pt x="7879" y="3809"/>
                      <a:pt x="8033" y="3942"/>
                      <a:pt x="8262" y="3942"/>
                    </a:cubicBezTo>
                    <a:cubicBezTo>
                      <a:pt x="8329" y="3942"/>
                      <a:pt x="8403" y="3931"/>
                      <a:pt x="8485" y="3906"/>
                    </a:cubicBezTo>
                    <a:cubicBezTo>
                      <a:pt x="8528" y="3894"/>
                      <a:pt x="8574" y="3888"/>
                      <a:pt x="8623" y="3888"/>
                    </a:cubicBezTo>
                    <a:cubicBezTo>
                      <a:pt x="8786" y="3888"/>
                      <a:pt x="8986" y="3946"/>
                      <a:pt x="9256" y="3973"/>
                    </a:cubicBezTo>
                    <a:cubicBezTo>
                      <a:pt x="8611" y="2821"/>
                      <a:pt x="8037" y="1742"/>
                      <a:pt x="7402" y="699"/>
                    </a:cubicBezTo>
                    <a:cubicBezTo>
                      <a:pt x="7238" y="432"/>
                      <a:pt x="6909" y="227"/>
                      <a:pt x="6614" y="90"/>
                    </a:cubicBezTo>
                    <a:cubicBezTo>
                      <a:pt x="6491" y="33"/>
                      <a:pt x="6367" y="1"/>
                      <a:pt x="62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" name="Google Shape;1311;p11"/>
              <p:cNvSpPr/>
              <p:nvPr/>
            </p:nvSpPr>
            <p:spPr>
              <a:xfrm>
                <a:off x="6055883" y="4305358"/>
                <a:ext cx="537924" cy="315576"/>
              </a:xfrm>
              <a:custGeom>
                <a:avLst/>
                <a:gdLst/>
                <a:ahLst/>
                <a:cxnLst/>
                <a:rect l="l" t="t" r="r" b="b"/>
                <a:pathLst>
                  <a:path w="11061" h="6489" extrusionOk="0">
                    <a:moveTo>
                      <a:pt x="6106" y="0"/>
                    </a:moveTo>
                    <a:cubicBezTo>
                      <a:pt x="5620" y="0"/>
                      <a:pt x="5135" y="131"/>
                      <a:pt x="4750" y="415"/>
                    </a:cubicBezTo>
                    <a:cubicBezTo>
                      <a:pt x="4258" y="777"/>
                      <a:pt x="3973" y="1230"/>
                      <a:pt x="3893" y="1836"/>
                    </a:cubicBezTo>
                    <a:cubicBezTo>
                      <a:pt x="3615" y="1762"/>
                      <a:pt x="3382" y="1682"/>
                      <a:pt x="3141" y="1641"/>
                    </a:cubicBezTo>
                    <a:cubicBezTo>
                      <a:pt x="3026" y="1621"/>
                      <a:pt x="2916" y="1612"/>
                      <a:pt x="2810" y="1612"/>
                    </a:cubicBezTo>
                    <a:cubicBezTo>
                      <a:pt x="1978" y="1612"/>
                      <a:pt x="1439" y="2190"/>
                      <a:pt x="928" y="2797"/>
                    </a:cubicBezTo>
                    <a:cubicBezTo>
                      <a:pt x="712" y="3053"/>
                      <a:pt x="539" y="3349"/>
                      <a:pt x="365" y="3637"/>
                    </a:cubicBezTo>
                    <a:cubicBezTo>
                      <a:pt x="38" y="4181"/>
                      <a:pt x="1" y="4763"/>
                      <a:pt x="218" y="5474"/>
                    </a:cubicBezTo>
                    <a:cubicBezTo>
                      <a:pt x="963" y="5196"/>
                      <a:pt x="1678" y="4954"/>
                      <a:pt x="2375" y="4664"/>
                    </a:cubicBezTo>
                    <a:cubicBezTo>
                      <a:pt x="3054" y="4383"/>
                      <a:pt x="3753" y="4295"/>
                      <a:pt x="4459" y="4295"/>
                    </a:cubicBezTo>
                    <a:cubicBezTo>
                      <a:pt x="4746" y="4295"/>
                      <a:pt x="5034" y="4310"/>
                      <a:pt x="5322" y="4332"/>
                    </a:cubicBezTo>
                    <a:cubicBezTo>
                      <a:pt x="6328" y="4406"/>
                      <a:pt x="7322" y="4558"/>
                      <a:pt x="8273" y="4935"/>
                    </a:cubicBezTo>
                    <a:cubicBezTo>
                      <a:pt x="9135" y="5276"/>
                      <a:pt x="9977" y="5634"/>
                      <a:pt x="10544" y="6489"/>
                    </a:cubicBezTo>
                    <a:cubicBezTo>
                      <a:pt x="11060" y="5803"/>
                      <a:pt x="11055" y="5088"/>
                      <a:pt x="10858" y="4371"/>
                    </a:cubicBezTo>
                    <a:cubicBezTo>
                      <a:pt x="10674" y="3707"/>
                      <a:pt x="10323" y="3116"/>
                      <a:pt x="9670" y="2808"/>
                    </a:cubicBezTo>
                    <a:cubicBezTo>
                      <a:pt x="9393" y="2678"/>
                      <a:pt x="9061" y="2611"/>
                      <a:pt x="8754" y="2611"/>
                    </a:cubicBezTo>
                    <a:cubicBezTo>
                      <a:pt x="8496" y="2611"/>
                      <a:pt x="8418" y="2553"/>
                      <a:pt x="8401" y="2310"/>
                    </a:cubicBezTo>
                    <a:cubicBezTo>
                      <a:pt x="8383" y="2016"/>
                      <a:pt x="8342" y="1726"/>
                      <a:pt x="8282" y="1442"/>
                    </a:cubicBezTo>
                    <a:cubicBezTo>
                      <a:pt x="8089" y="540"/>
                      <a:pt x="7094" y="0"/>
                      <a:pt x="610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" name="Google Shape;1312;p11"/>
              <p:cNvSpPr/>
              <p:nvPr/>
            </p:nvSpPr>
            <p:spPr>
              <a:xfrm>
                <a:off x="6010168" y="4252154"/>
                <a:ext cx="634508" cy="365279"/>
              </a:xfrm>
              <a:custGeom>
                <a:avLst/>
                <a:gdLst/>
                <a:ahLst/>
                <a:cxnLst/>
                <a:rect l="l" t="t" r="r" b="b"/>
                <a:pathLst>
                  <a:path w="13047" h="7511" extrusionOk="0">
                    <a:moveTo>
                      <a:pt x="7359" y="0"/>
                    </a:moveTo>
                    <a:cubicBezTo>
                      <a:pt x="7331" y="0"/>
                      <a:pt x="7303" y="1"/>
                      <a:pt x="7275" y="2"/>
                    </a:cubicBezTo>
                    <a:cubicBezTo>
                      <a:pt x="6015" y="41"/>
                      <a:pt x="5159" y="680"/>
                      <a:pt x="4640" y="1804"/>
                    </a:cubicBezTo>
                    <a:cubicBezTo>
                      <a:pt x="4592" y="1912"/>
                      <a:pt x="4549" y="2021"/>
                      <a:pt x="4501" y="2127"/>
                    </a:cubicBezTo>
                    <a:cubicBezTo>
                      <a:pt x="4490" y="2152"/>
                      <a:pt x="4464" y="2170"/>
                      <a:pt x="4402" y="2241"/>
                    </a:cubicBezTo>
                    <a:cubicBezTo>
                      <a:pt x="4137" y="1998"/>
                      <a:pt x="3862" y="1913"/>
                      <a:pt x="3583" y="1913"/>
                    </a:cubicBezTo>
                    <a:cubicBezTo>
                      <a:pt x="3210" y="1913"/>
                      <a:pt x="2829" y="2064"/>
                      <a:pt x="2451" y="2189"/>
                    </a:cubicBezTo>
                    <a:cubicBezTo>
                      <a:pt x="1771" y="2412"/>
                      <a:pt x="1156" y="2768"/>
                      <a:pt x="775" y="3395"/>
                    </a:cubicBezTo>
                    <a:cubicBezTo>
                      <a:pt x="331" y="4129"/>
                      <a:pt x="0" y="5504"/>
                      <a:pt x="714" y="6122"/>
                    </a:cubicBezTo>
                    <a:cubicBezTo>
                      <a:pt x="718" y="5885"/>
                      <a:pt x="680" y="5663"/>
                      <a:pt x="729" y="5463"/>
                    </a:cubicBezTo>
                    <a:cubicBezTo>
                      <a:pt x="1054" y="4132"/>
                      <a:pt x="1857" y="3140"/>
                      <a:pt x="3061" y="2545"/>
                    </a:cubicBezTo>
                    <a:cubicBezTo>
                      <a:pt x="3340" y="2408"/>
                      <a:pt x="3683" y="2402"/>
                      <a:pt x="4040" y="2402"/>
                    </a:cubicBezTo>
                    <a:cubicBezTo>
                      <a:pt x="4076" y="2402"/>
                      <a:pt x="4113" y="2402"/>
                      <a:pt x="4149" y="2402"/>
                    </a:cubicBezTo>
                    <a:cubicBezTo>
                      <a:pt x="4309" y="2402"/>
                      <a:pt x="4470" y="2401"/>
                      <a:pt x="4629" y="2388"/>
                    </a:cubicBezTo>
                    <a:cubicBezTo>
                      <a:pt x="4994" y="1489"/>
                      <a:pt x="5917" y="792"/>
                      <a:pt x="6864" y="792"/>
                    </a:cubicBezTo>
                    <a:cubicBezTo>
                      <a:pt x="6960" y="792"/>
                      <a:pt x="7055" y="799"/>
                      <a:pt x="7150" y="814"/>
                    </a:cubicBezTo>
                    <a:cubicBezTo>
                      <a:pt x="8869" y="1076"/>
                      <a:pt x="9427" y="1644"/>
                      <a:pt x="9655" y="3348"/>
                    </a:cubicBezTo>
                    <a:cubicBezTo>
                      <a:pt x="11525" y="3525"/>
                      <a:pt x="12435" y="5145"/>
                      <a:pt x="11937" y="7510"/>
                    </a:cubicBezTo>
                    <a:cubicBezTo>
                      <a:pt x="13046" y="6024"/>
                      <a:pt x="12885" y="4424"/>
                      <a:pt x="11402" y="3458"/>
                    </a:cubicBezTo>
                    <a:cubicBezTo>
                      <a:pt x="11136" y="3285"/>
                      <a:pt x="10739" y="3283"/>
                      <a:pt x="10398" y="3263"/>
                    </a:cubicBezTo>
                    <a:cubicBezTo>
                      <a:pt x="10174" y="3248"/>
                      <a:pt x="10073" y="3220"/>
                      <a:pt x="10096" y="2971"/>
                    </a:cubicBezTo>
                    <a:cubicBezTo>
                      <a:pt x="10240" y="1391"/>
                      <a:pt x="8949" y="0"/>
                      <a:pt x="73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" name="Google Shape;1313;p11"/>
              <p:cNvSpPr/>
              <p:nvPr/>
            </p:nvSpPr>
            <p:spPr>
              <a:xfrm>
                <a:off x="6086083" y="4561700"/>
                <a:ext cx="463516" cy="67648"/>
              </a:xfrm>
              <a:custGeom>
                <a:avLst/>
                <a:gdLst/>
                <a:ahLst/>
                <a:cxnLst/>
                <a:rect l="l" t="t" r="r" b="b"/>
                <a:pathLst>
                  <a:path w="9531" h="1391" extrusionOk="0">
                    <a:moveTo>
                      <a:pt x="3033" y="0"/>
                    </a:moveTo>
                    <a:cubicBezTo>
                      <a:pt x="1764" y="0"/>
                      <a:pt x="645" y="157"/>
                      <a:pt x="0" y="502"/>
                    </a:cubicBezTo>
                    <a:cubicBezTo>
                      <a:pt x="407" y="467"/>
                      <a:pt x="820" y="467"/>
                      <a:pt x="1217" y="389"/>
                    </a:cubicBezTo>
                    <a:cubicBezTo>
                      <a:pt x="1420" y="350"/>
                      <a:pt x="1618" y="332"/>
                      <a:pt x="1813" y="332"/>
                    </a:cubicBezTo>
                    <a:cubicBezTo>
                      <a:pt x="2467" y="332"/>
                      <a:pt x="3081" y="533"/>
                      <a:pt x="3687" y="805"/>
                    </a:cubicBezTo>
                    <a:cubicBezTo>
                      <a:pt x="3954" y="926"/>
                      <a:pt x="4207" y="1093"/>
                      <a:pt x="4484" y="1171"/>
                    </a:cubicBezTo>
                    <a:cubicBezTo>
                      <a:pt x="4671" y="1223"/>
                      <a:pt x="4886" y="1280"/>
                      <a:pt x="5082" y="1280"/>
                    </a:cubicBezTo>
                    <a:cubicBezTo>
                      <a:pt x="5166" y="1280"/>
                      <a:pt x="5247" y="1270"/>
                      <a:pt x="5320" y="1244"/>
                    </a:cubicBezTo>
                    <a:cubicBezTo>
                      <a:pt x="5927" y="1032"/>
                      <a:pt x="6527" y="932"/>
                      <a:pt x="7125" y="932"/>
                    </a:cubicBezTo>
                    <a:cubicBezTo>
                      <a:pt x="7843" y="932"/>
                      <a:pt x="8556" y="1076"/>
                      <a:pt x="9269" y="1344"/>
                    </a:cubicBezTo>
                    <a:cubicBezTo>
                      <a:pt x="9332" y="1367"/>
                      <a:pt x="9402" y="1368"/>
                      <a:pt x="9531" y="1391"/>
                    </a:cubicBezTo>
                    <a:cubicBezTo>
                      <a:pt x="8214" y="532"/>
                      <a:pt x="5370" y="0"/>
                      <a:pt x="30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" name="Google Shape;1314;p11"/>
              <p:cNvSpPr/>
              <p:nvPr/>
            </p:nvSpPr>
            <p:spPr>
              <a:xfrm>
                <a:off x="6176686" y="4527803"/>
                <a:ext cx="364160" cy="81216"/>
              </a:xfrm>
              <a:custGeom>
                <a:avLst/>
                <a:gdLst/>
                <a:ahLst/>
                <a:cxnLst/>
                <a:rect l="l" t="t" r="r" b="b"/>
                <a:pathLst>
                  <a:path w="7488" h="1670" extrusionOk="0">
                    <a:moveTo>
                      <a:pt x="2129" y="1"/>
                    </a:moveTo>
                    <a:cubicBezTo>
                      <a:pt x="1280" y="1"/>
                      <a:pt x="516" y="125"/>
                      <a:pt x="1" y="408"/>
                    </a:cubicBezTo>
                    <a:cubicBezTo>
                      <a:pt x="284" y="398"/>
                      <a:pt x="566" y="392"/>
                      <a:pt x="846" y="392"/>
                    </a:cubicBezTo>
                    <a:cubicBezTo>
                      <a:pt x="3149" y="392"/>
                      <a:pt x="5342" y="752"/>
                      <a:pt x="7487" y="1670"/>
                    </a:cubicBezTo>
                    <a:cubicBezTo>
                      <a:pt x="6698" y="716"/>
                      <a:pt x="4166" y="1"/>
                      <a:pt x="21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15" name="Google Shape;1315;p11"/>
            <p:cNvSpPr/>
            <p:nvPr/>
          </p:nvSpPr>
          <p:spPr>
            <a:xfrm>
              <a:off x="6605868" y="4576727"/>
              <a:ext cx="221716" cy="47465"/>
            </a:xfrm>
            <a:custGeom>
              <a:avLst/>
              <a:gdLst/>
              <a:ahLst/>
              <a:cxnLst/>
              <a:rect l="l" t="t" r="r" b="b"/>
              <a:pathLst>
                <a:path w="4559" h="976" extrusionOk="0">
                  <a:moveTo>
                    <a:pt x="4558" y="0"/>
                  </a:moveTo>
                  <a:cubicBezTo>
                    <a:pt x="3003" y="149"/>
                    <a:pt x="1444" y="285"/>
                    <a:pt x="0" y="944"/>
                  </a:cubicBezTo>
                  <a:cubicBezTo>
                    <a:pt x="236" y="965"/>
                    <a:pt x="470" y="975"/>
                    <a:pt x="701" y="975"/>
                  </a:cubicBezTo>
                  <a:cubicBezTo>
                    <a:pt x="2061" y="975"/>
                    <a:pt x="3340" y="623"/>
                    <a:pt x="45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1"/>
        </a:solidFill>
        <a:effectLst/>
      </p:bgPr>
    </p:bg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">
    <p:spTree>
      <p:nvGrpSpPr>
        <p:cNvPr id="1" name="Shape 1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0" name="Google Shape;1490;p14"/>
          <p:cNvPicPr preferRelativeResize="0"/>
          <p:nvPr/>
        </p:nvPicPr>
        <p:blipFill rotWithShape="1">
          <a:blip r:embed="rId2">
            <a:alphaModFix amt="19000"/>
          </a:blip>
          <a:srcRect t="69" b="79"/>
          <a:stretch/>
        </p:blipFill>
        <p:spPr>
          <a:xfrm>
            <a:off x="-1" y="-1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91" name="Google Shape;1491;p14"/>
          <p:cNvSpPr txBox="1">
            <a:spLocks noGrp="1"/>
          </p:cNvSpPr>
          <p:nvPr>
            <p:ph type="title"/>
          </p:nvPr>
        </p:nvSpPr>
        <p:spPr>
          <a:xfrm>
            <a:off x="2176800" y="1226650"/>
            <a:ext cx="4790400" cy="182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92" name="Google Shape;1492;p14"/>
          <p:cNvSpPr txBox="1">
            <a:spLocks noGrp="1"/>
          </p:cNvSpPr>
          <p:nvPr>
            <p:ph type="subTitle" idx="1"/>
          </p:nvPr>
        </p:nvSpPr>
        <p:spPr>
          <a:xfrm>
            <a:off x="2176800" y="3051325"/>
            <a:ext cx="4790400" cy="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493" name="Google Shape;1493;p14"/>
          <p:cNvGrpSpPr/>
          <p:nvPr/>
        </p:nvGrpSpPr>
        <p:grpSpPr>
          <a:xfrm rot="899908">
            <a:off x="-505081" y="2016314"/>
            <a:ext cx="1678008" cy="1330311"/>
            <a:chOff x="-5160427" y="-3765052"/>
            <a:chExt cx="4417670" cy="3502291"/>
          </a:xfrm>
        </p:grpSpPr>
        <p:sp>
          <p:nvSpPr>
            <p:cNvPr id="1494" name="Google Shape;1494;p14"/>
            <p:cNvSpPr/>
            <p:nvPr/>
          </p:nvSpPr>
          <p:spPr>
            <a:xfrm>
              <a:off x="-5160427" y="-3765052"/>
              <a:ext cx="4417670" cy="3502291"/>
            </a:xfrm>
            <a:custGeom>
              <a:avLst/>
              <a:gdLst/>
              <a:ahLst/>
              <a:cxnLst/>
              <a:rect l="l" t="t" r="r" b="b"/>
              <a:pathLst>
                <a:path w="25747" h="20412" extrusionOk="0">
                  <a:moveTo>
                    <a:pt x="10289" y="154"/>
                  </a:moveTo>
                  <a:cubicBezTo>
                    <a:pt x="10725" y="154"/>
                    <a:pt x="11181" y="243"/>
                    <a:pt x="11662" y="431"/>
                  </a:cubicBezTo>
                  <a:cubicBezTo>
                    <a:pt x="11786" y="479"/>
                    <a:pt x="11914" y="515"/>
                    <a:pt x="12011" y="546"/>
                  </a:cubicBezTo>
                  <a:cubicBezTo>
                    <a:pt x="11574" y="916"/>
                    <a:pt x="11141" y="1256"/>
                    <a:pt x="10744" y="1631"/>
                  </a:cubicBezTo>
                  <a:cubicBezTo>
                    <a:pt x="10186" y="2157"/>
                    <a:pt x="9679" y="2737"/>
                    <a:pt x="9107" y="3244"/>
                  </a:cubicBezTo>
                  <a:cubicBezTo>
                    <a:pt x="8323" y="3943"/>
                    <a:pt x="7423" y="4459"/>
                    <a:pt x="6394" y="4714"/>
                  </a:cubicBezTo>
                  <a:cubicBezTo>
                    <a:pt x="6121" y="4781"/>
                    <a:pt x="5825" y="4766"/>
                    <a:pt x="5560" y="4788"/>
                  </a:cubicBezTo>
                  <a:cubicBezTo>
                    <a:pt x="5723" y="4552"/>
                    <a:pt x="5915" y="4374"/>
                    <a:pt x="5987" y="4155"/>
                  </a:cubicBezTo>
                  <a:cubicBezTo>
                    <a:pt x="6334" y="3097"/>
                    <a:pt x="6871" y="2166"/>
                    <a:pt x="7663" y="1379"/>
                  </a:cubicBezTo>
                  <a:cubicBezTo>
                    <a:pt x="8452" y="597"/>
                    <a:pt x="9318" y="154"/>
                    <a:pt x="10289" y="154"/>
                  </a:cubicBezTo>
                  <a:close/>
                  <a:moveTo>
                    <a:pt x="14888" y="1017"/>
                  </a:moveTo>
                  <a:cubicBezTo>
                    <a:pt x="15025" y="1017"/>
                    <a:pt x="15163" y="1024"/>
                    <a:pt x="15300" y="1037"/>
                  </a:cubicBezTo>
                  <a:cubicBezTo>
                    <a:pt x="15222" y="1109"/>
                    <a:pt x="15183" y="1143"/>
                    <a:pt x="15149" y="1180"/>
                  </a:cubicBezTo>
                  <a:cubicBezTo>
                    <a:pt x="14731" y="1646"/>
                    <a:pt x="14246" y="2072"/>
                    <a:pt x="13918" y="2596"/>
                  </a:cubicBezTo>
                  <a:cubicBezTo>
                    <a:pt x="13299" y="3582"/>
                    <a:pt x="12511" y="4400"/>
                    <a:pt x="11630" y="5134"/>
                  </a:cubicBezTo>
                  <a:cubicBezTo>
                    <a:pt x="11027" y="5635"/>
                    <a:pt x="10347" y="5985"/>
                    <a:pt x="9554" y="5985"/>
                  </a:cubicBezTo>
                  <a:cubicBezTo>
                    <a:pt x="9445" y="5985"/>
                    <a:pt x="9333" y="5978"/>
                    <a:pt x="9220" y="5964"/>
                  </a:cubicBezTo>
                  <a:cubicBezTo>
                    <a:pt x="9163" y="5955"/>
                    <a:pt x="9107" y="5940"/>
                    <a:pt x="9051" y="5922"/>
                  </a:cubicBezTo>
                  <a:cubicBezTo>
                    <a:pt x="9356" y="5604"/>
                    <a:pt x="9685" y="5327"/>
                    <a:pt x="9928" y="4989"/>
                  </a:cubicBezTo>
                  <a:cubicBezTo>
                    <a:pt x="10335" y="4430"/>
                    <a:pt x="10671" y="3816"/>
                    <a:pt x="11063" y="3244"/>
                  </a:cubicBezTo>
                  <a:cubicBezTo>
                    <a:pt x="11753" y="2239"/>
                    <a:pt x="12600" y="1436"/>
                    <a:pt x="13838" y="1144"/>
                  </a:cubicBezTo>
                  <a:cubicBezTo>
                    <a:pt x="14182" y="1060"/>
                    <a:pt x="14534" y="1017"/>
                    <a:pt x="14888" y="1017"/>
                  </a:cubicBezTo>
                  <a:close/>
                  <a:moveTo>
                    <a:pt x="16227" y="3601"/>
                  </a:moveTo>
                  <a:cubicBezTo>
                    <a:pt x="16669" y="3601"/>
                    <a:pt x="17126" y="3694"/>
                    <a:pt x="17597" y="3874"/>
                  </a:cubicBezTo>
                  <a:cubicBezTo>
                    <a:pt x="17428" y="3984"/>
                    <a:pt x="17297" y="4047"/>
                    <a:pt x="17192" y="4138"/>
                  </a:cubicBezTo>
                  <a:cubicBezTo>
                    <a:pt x="16662" y="4597"/>
                    <a:pt x="16123" y="5045"/>
                    <a:pt x="15616" y="5528"/>
                  </a:cubicBezTo>
                  <a:cubicBezTo>
                    <a:pt x="14902" y="6208"/>
                    <a:pt x="14033" y="6611"/>
                    <a:pt x="13145" y="6983"/>
                  </a:cubicBezTo>
                  <a:cubicBezTo>
                    <a:pt x="12858" y="7102"/>
                    <a:pt x="12570" y="7144"/>
                    <a:pt x="12273" y="7144"/>
                  </a:cubicBezTo>
                  <a:cubicBezTo>
                    <a:pt x="11938" y="7144"/>
                    <a:pt x="11593" y="7091"/>
                    <a:pt x="11229" y="7035"/>
                  </a:cubicBezTo>
                  <a:cubicBezTo>
                    <a:pt x="11346" y="6899"/>
                    <a:pt x="11415" y="6801"/>
                    <a:pt x="11504" y="6723"/>
                  </a:cubicBezTo>
                  <a:cubicBezTo>
                    <a:pt x="11978" y="6297"/>
                    <a:pt x="12457" y="5875"/>
                    <a:pt x="12938" y="5457"/>
                  </a:cubicBezTo>
                  <a:cubicBezTo>
                    <a:pt x="13453" y="5009"/>
                    <a:pt x="13936" y="4513"/>
                    <a:pt x="14501" y="4138"/>
                  </a:cubicBezTo>
                  <a:cubicBezTo>
                    <a:pt x="15046" y="3775"/>
                    <a:pt x="15622" y="3601"/>
                    <a:pt x="16227" y="3601"/>
                  </a:cubicBezTo>
                  <a:close/>
                  <a:moveTo>
                    <a:pt x="18932" y="5469"/>
                  </a:moveTo>
                  <a:cubicBezTo>
                    <a:pt x="19172" y="5469"/>
                    <a:pt x="19421" y="5502"/>
                    <a:pt x="19678" y="5570"/>
                  </a:cubicBezTo>
                  <a:cubicBezTo>
                    <a:pt x="19001" y="6189"/>
                    <a:pt x="18325" y="6806"/>
                    <a:pt x="17645" y="7419"/>
                  </a:cubicBezTo>
                  <a:cubicBezTo>
                    <a:pt x="16982" y="8020"/>
                    <a:pt x="16240" y="8490"/>
                    <a:pt x="15367" y="8714"/>
                  </a:cubicBezTo>
                  <a:cubicBezTo>
                    <a:pt x="15136" y="8774"/>
                    <a:pt x="14895" y="8785"/>
                    <a:pt x="14583" y="8828"/>
                  </a:cubicBezTo>
                  <a:cubicBezTo>
                    <a:pt x="14761" y="8690"/>
                    <a:pt x="14887" y="8622"/>
                    <a:pt x="14975" y="8519"/>
                  </a:cubicBezTo>
                  <a:cubicBezTo>
                    <a:pt x="15283" y="8155"/>
                    <a:pt x="15573" y="7776"/>
                    <a:pt x="15880" y="7412"/>
                  </a:cubicBezTo>
                  <a:cubicBezTo>
                    <a:pt x="16181" y="7055"/>
                    <a:pt x="16463" y="6674"/>
                    <a:pt x="16812" y="6369"/>
                  </a:cubicBezTo>
                  <a:cubicBezTo>
                    <a:pt x="17444" y="5815"/>
                    <a:pt x="18146" y="5469"/>
                    <a:pt x="18932" y="5469"/>
                  </a:cubicBezTo>
                  <a:close/>
                  <a:moveTo>
                    <a:pt x="21148" y="8397"/>
                  </a:moveTo>
                  <a:cubicBezTo>
                    <a:pt x="21453" y="8397"/>
                    <a:pt x="21766" y="8443"/>
                    <a:pt x="22088" y="8538"/>
                  </a:cubicBezTo>
                  <a:lnTo>
                    <a:pt x="22088" y="8540"/>
                  </a:lnTo>
                  <a:cubicBezTo>
                    <a:pt x="22762" y="8739"/>
                    <a:pt x="23387" y="9021"/>
                    <a:pt x="23957" y="9515"/>
                  </a:cubicBezTo>
                  <a:cubicBezTo>
                    <a:pt x="23502" y="9723"/>
                    <a:pt x="23061" y="9924"/>
                    <a:pt x="22621" y="10127"/>
                  </a:cubicBezTo>
                  <a:cubicBezTo>
                    <a:pt x="22077" y="10375"/>
                    <a:pt x="21526" y="10488"/>
                    <a:pt x="20959" y="10488"/>
                  </a:cubicBezTo>
                  <a:cubicBezTo>
                    <a:pt x="20631" y="10488"/>
                    <a:pt x="20298" y="10450"/>
                    <a:pt x="19958" y="10379"/>
                  </a:cubicBezTo>
                  <a:cubicBezTo>
                    <a:pt x="19293" y="10240"/>
                    <a:pt x="18602" y="10225"/>
                    <a:pt x="17922" y="10171"/>
                  </a:cubicBezTo>
                  <a:cubicBezTo>
                    <a:pt x="17898" y="10169"/>
                    <a:pt x="17875" y="10168"/>
                    <a:pt x="17852" y="10168"/>
                  </a:cubicBezTo>
                  <a:cubicBezTo>
                    <a:pt x="17690" y="10168"/>
                    <a:pt x="17531" y="10208"/>
                    <a:pt x="17428" y="10220"/>
                  </a:cubicBezTo>
                  <a:cubicBezTo>
                    <a:pt x="18035" y="9818"/>
                    <a:pt x="18672" y="9387"/>
                    <a:pt x="19321" y="8971"/>
                  </a:cubicBezTo>
                  <a:cubicBezTo>
                    <a:pt x="19900" y="8599"/>
                    <a:pt x="20507" y="8397"/>
                    <a:pt x="21148" y="8397"/>
                  </a:cubicBezTo>
                  <a:close/>
                  <a:moveTo>
                    <a:pt x="5023" y="4861"/>
                  </a:moveTo>
                  <a:cubicBezTo>
                    <a:pt x="5095" y="5106"/>
                    <a:pt x="5223" y="5338"/>
                    <a:pt x="5218" y="5570"/>
                  </a:cubicBezTo>
                  <a:cubicBezTo>
                    <a:pt x="5205" y="6098"/>
                    <a:pt x="5121" y="6624"/>
                    <a:pt x="5073" y="7150"/>
                  </a:cubicBezTo>
                  <a:cubicBezTo>
                    <a:pt x="4928" y="8713"/>
                    <a:pt x="4146" y="9972"/>
                    <a:pt x="3142" y="11212"/>
                  </a:cubicBezTo>
                  <a:cubicBezTo>
                    <a:pt x="2915" y="10781"/>
                    <a:pt x="2680" y="10415"/>
                    <a:pt x="2525" y="10015"/>
                  </a:cubicBezTo>
                  <a:cubicBezTo>
                    <a:pt x="2068" y="8841"/>
                    <a:pt x="2414" y="7791"/>
                    <a:pt x="3153" y="6862"/>
                  </a:cubicBezTo>
                  <a:cubicBezTo>
                    <a:pt x="3479" y="6451"/>
                    <a:pt x="3934" y="6147"/>
                    <a:pt x="4302" y="5767"/>
                  </a:cubicBezTo>
                  <a:cubicBezTo>
                    <a:pt x="4553" y="5509"/>
                    <a:pt x="4755" y="5203"/>
                    <a:pt x="5023" y="4861"/>
                  </a:cubicBezTo>
                  <a:close/>
                  <a:moveTo>
                    <a:pt x="22646" y="11592"/>
                  </a:moveTo>
                  <a:cubicBezTo>
                    <a:pt x="23210" y="11592"/>
                    <a:pt x="23756" y="11776"/>
                    <a:pt x="24278" y="12014"/>
                  </a:cubicBezTo>
                  <a:cubicBezTo>
                    <a:pt x="24646" y="12182"/>
                    <a:pt x="24999" y="12390"/>
                    <a:pt x="25401" y="12600"/>
                  </a:cubicBezTo>
                  <a:cubicBezTo>
                    <a:pt x="24492" y="12951"/>
                    <a:pt x="23609" y="13240"/>
                    <a:pt x="22703" y="13240"/>
                  </a:cubicBezTo>
                  <a:cubicBezTo>
                    <a:pt x="22268" y="13240"/>
                    <a:pt x="21827" y="13173"/>
                    <a:pt x="21376" y="13014"/>
                  </a:cubicBezTo>
                  <a:cubicBezTo>
                    <a:pt x="20754" y="12793"/>
                    <a:pt x="20114" y="12615"/>
                    <a:pt x="19483" y="12418"/>
                  </a:cubicBezTo>
                  <a:cubicBezTo>
                    <a:pt x="19490" y="12399"/>
                    <a:pt x="19498" y="12381"/>
                    <a:pt x="19505" y="12362"/>
                  </a:cubicBezTo>
                  <a:lnTo>
                    <a:pt x="20460" y="12100"/>
                  </a:lnTo>
                  <a:cubicBezTo>
                    <a:pt x="21043" y="11940"/>
                    <a:pt x="21618" y="11736"/>
                    <a:pt x="22210" y="11630"/>
                  </a:cubicBezTo>
                  <a:cubicBezTo>
                    <a:pt x="22357" y="11604"/>
                    <a:pt x="22502" y="11592"/>
                    <a:pt x="22646" y="11592"/>
                  </a:cubicBezTo>
                  <a:close/>
                  <a:moveTo>
                    <a:pt x="8299" y="6106"/>
                  </a:moveTo>
                  <a:cubicBezTo>
                    <a:pt x="8360" y="6189"/>
                    <a:pt x="8445" y="6265"/>
                    <a:pt x="8477" y="6358"/>
                  </a:cubicBezTo>
                  <a:cubicBezTo>
                    <a:pt x="8787" y="7289"/>
                    <a:pt x="8639" y="8203"/>
                    <a:pt x="8304" y="9086"/>
                  </a:cubicBezTo>
                  <a:cubicBezTo>
                    <a:pt x="8061" y="9725"/>
                    <a:pt x="7743" y="10337"/>
                    <a:pt x="7451" y="10957"/>
                  </a:cubicBezTo>
                  <a:cubicBezTo>
                    <a:pt x="7332" y="11212"/>
                    <a:pt x="7198" y="11459"/>
                    <a:pt x="7059" y="11700"/>
                  </a:cubicBezTo>
                  <a:cubicBezTo>
                    <a:pt x="6719" y="12293"/>
                    <a:pt x="6531" y="12921"/>
                    <a:pt x="6615" y="13689"/>
                  </a:cubicBezTo>
                  <a:cubicBezTo>
                    <a:pt x="6470" y="13572"/>
                    <a:pt x="6386" y="13516"/>
                    <a:pt x="6320" y="13445"/>
                  </a:cubicBezTo>
                  <a:cubicBezTo>
                    <a:pt x="5461" y="12561"/>
                    <a:pt x="5119" y="11537"/>
                    <a:pt x="5400" y="10305"/>
                  </a:cubicBezTo>
                  <a:cubicBezTo>
                    <a:pt x="5656" y="9173"/>
                    <a:pt x="6247" y="8254"/>
                    <a:pt x="7052" y="7443"/>
                  </a:cubicBezTo>
                  <a:cubicBezTo>
                    <a:pt x="7410" y="7083"/>
                    <a:pt x="7853" y="6793"/>
                    <a:pt x="8076" y="6304"/>
                  </a:cubicBezTo>
                  <a:cubicBezTo>
                    <a:pt x="8113" y="6221"/>
                    <a:pt x="8222" y="6171"/>
                    <a:pt x="8299" y="6106"/>
                  </a:cubicBezTo>
                  <a:close/>
                  <a:moveTo>
                    <a:pt x="11062" y="7356"/>
                  </a:moveTo>
                  <a:lnTo>
                    <a:pt x="11062" y="7356"/>
                  </a:lnTo>
                  <a:cubicBezTo>
                    <a:pt x="11493" y="8579"/>
                    <a:pt x="11495" y="9813"/>
                    <a:pt x="10950" y="11002"/>
                  </a:cubicBezTo>
                  <a:cubicBezTo>
                    <a:pt x="10480" y="12027"/>
                    <a:pt x="9831" y="12973"/>
                    <a:pt x="9636" y="14155"/>
                  </a:cubicBezTo>
                  <a:cubicBezTo>
                    <a:pt x="9569" y="14079"/>
                    <a:pt x="9527" y="14036"/>
                    <a:pt x="9493" y="13988"/>
                  </a:cubicBezTo>
                  <a:cubicBezTo>
                    <a:pt x="9096" y="13421"/>
                    <a:pt x="8869" y="12806"/>
                    <a:pt x="8869" y="12098"/>
                  </a:cubicBezTo>
                  <a:cubicBezTo>
                    <a:pt x="8869" y="11039"/>
                    <a:pt x="9135" y="10065"/>
                    <a:pt x="9739" y="9196"/>
                  </a:cubicBezTo>
                  <a:cubicBezTo>
                    <a:pt x="10164" y="8581"/>
                    <a:pt x="10612" y="7980"/>
                    <a:pt x="11062" y="7356"/>
                  </a:cubicBezTo>
                  <a:close/>
                  <a:moveTo>
                    <a:pt x="14020" y="9276"/>
                  </a:moveTo>
                  <a:lnTo>
                    <a:pt x="14135" y="9307"/>
                  </a:lnTo>
                  <a:cubicBezTo>
                    <a:pt x="14100" y="9952"/>
                    <a:pt x="14062" y="10599"/>
                    <a:pt x="14031" y="11243"/>
                  </a:cubicBezTo>
                  <a:cubicBezTo>
                    <a:pt x="13994" y="11955"/>
                    <a:pt x="13674" y="12542"/>
                    <a:pt x="13223" y="13062"/>
                  </a:cubicBezTo>
                  <a:cubicBezTo>
                    <a:pt x="12871" y="13464"/>
                    <a:pt x="12464" y="13819"/>
                    <a:pt x="12137" y="14237"/>
                  </a:cubicBezTo>
                  <a:cubicBezTo>
                    <a:pt x="11823" y="14636"/>
                    <a:pt x="11580" y="15093"/>
                    <a:pt x="11277" y="15569"/>
                  </a:cubicBezTo>
                  <a:cubicBezTo>
                    <a:pt x="11220" y="15328"/>
                    <a:pt x="11140" y="15101"/>
                    <a:pt x="11114" y="14867"/>
                  </a:cubicBezTo>
                  <a:cubicBezTo>
                    <a:pt x="10931" y="13233"/>
                    <a:pt x="11573" y="11897"/>
                    <a:pt x="12684" y="10768"/>
                  </a:cubicBezTo>
                  <a:lnTo>
                    <a:pt x="12684" y="10770"/>
                  </a:lnTo>
                  <a:cubicBezTo>
                    <a:pt x="13152" y="10292"/>
                    <a:pt x="13724" y="9913"/>
                    <a:pt x="14020" y="9276"/>
                  </a:cubicBezTo>
                  <a:close/>
                  <a:moveTo>
                    <a:pt x="16220" y="10665"/>
                  </a:moveTo>
                  <a:cubicBezTo>
                    <a:pt x="16240" y="10708"/>
                    <a:pt x="16262" y="10738"/>
                    <a:pt x="16270" y="10770"/>
                  </a:cubicBezTo>
                  <a:cubicBezTo>
                    <a:pt x="16402" y="11292"/>
                    <a:pt x="16567" y="11810"/>
                    <a:pt x="16651" y="12340"/>
                  </a:cubicBezTo>
                  <a:cubicBezTo>
                    <a:pt x="16742" y="12919"/>
                    <a:pt x="16790" y="13529"/>
                    <a:pt x="16558" y="14081"/>
                  </a:cubicBezTo>
                  <a:cubicBezTo>
                    <a:pt x="16279" y="14744"/>
                    <a:pt x="15943" y="15389"/>
                    <a:pt x="15579" y="16011"/>
                  </a:cubicBezTo>
                  <a:cubicBezTo>
                    <a:pt x="15309" y="16474"/>
                    <a:pt x="14954" y="16890"/>
                    <a:pt x="14629" y="17340"/>
                  </a:cubicBezTo>
                  <a:cubicBezTo>
                    <a:pt x="14473" y="16976"/>
                    <a:pt x="14308" y="16619"/>
                    <a:pt x="14165" y="16253"/>
                  </a:cubicBezTo>
                  <a:cubicBezTo>
                    <a:pt x="14101" y="16084"/>
                    <a:pt x="14061" y="15907"/>
                    <a:pt x="14046" y="15727"/>
                  </a:cubicBezTo>
                  <a:cubicBezTo>
                    <a:pt x="13968" y="14818"/>
                    <a:pt x="14295" y="14008"/>
                    <a:pt x="14696" y="13226"/>
                  </a:cubicBezTo>
                  <a:cubicBezTo>
                    <a:pt x="14969" y="12696"/>
                    <a:pt x="15278" y="12187"/>
                    <a:pt x="15579" y="11674"/>
                  </a:cubicBezTo>
                  <a:cubicBezTo>
                    <a:pt x="15779" y="11338"/>
                    <a:pt x="15997" y="11013"/>
                    <a:pt x="16220" y="10665"/>
                  </a:cubicBezTo>
                  <a:close/>
                  <a:moveTo>
                    <a:pt x="21419" y="14900"/>
                  </a:moveTo>
                  <a:lnTo>
                    <a:pt x="21419" y="14900"/>
                  </a:lnTo>
                  <a:cubicBezTo>
                    <a:pt x="21928" y="15134"/>
                    <a:pt x="22370" y="15329"/>
                    <a:pt x="22807" y="15541"/>
                  </a:cubicBezTo>
                  <a:cubicBezTo>
                    <a:pt x="23686" y="15969"/>
                    <a:pt x="24358" y="16608"/>
                    <a:pt x="24776" y="17503"/>
                  </a:cubicBezTo>
                  <a:cubicBezTo>
                    <a:pt x="25111" y="18217"/>
                    <a:pt x="25087" y="18995"/>
                    <a:pt x="25183" y="19754"/>
                  </a:cubicBezTo>
                  <a:cubicBezTo>
                    <a:pt x="25185" y="19774"/>
                    <a:pt x="25157" y="19796"/>
                    <a:pt x="25131" y="19839"/>
                  </a:cubicBezTo>
                  <a:cubicBezTo>
                    <a:pt x="24817" y="19702"/>
                    <a:pt x="24509" y="19555"/>
                    <a:pt x="24193" y="19428"/>
                  </a:cubicBezTo>
                  <a:cubicBezTo>
                    <a:pt x="23244" y="19044"/>
                    <a:pt x="22524" y="18440"/>
                    <a:pt x="22236" y="17414"/>
                  </a:cubicBezTo>
                  <a:cubicBezTo>
                    <a:pt x="22119" y="16998"/>
                    <a:pt x="22008" y="16580"/>
                    <a:pt x="21876" y="16169"/>
                  </a:cubicBezTo>
                  <a:cubicBezTo>
                    <a:pt x="21746" y="15770"/>
                    <a:pt x="21592" y="15380"/>
                    <a:pt x="21419" y="14900"/>
                  </a:cubicBezTo>
                  <a:close/>
                  <a:moveTo>
                    <a:pt x="18587" y="14367"/>
                  </a:moveTo>
                  <a:cubicBezTo>
                    <a:pt x="18637" y="14517"/>
                    <a:pt x="18672" y="14677"/>
                    <a:pt x="18741" y="14822"/>
                  </a:cubicBezTo>
                  <a:cubicBezTo>
                    <a:pt x="19176" y="15731"/>
                    <a:pt x="19180" y="16706"/>
                    <a:pt x="19206" y="17682"/>
                  </a:cubicBezTo>
                  <a:cubicBezTo>
                    <a:pt x="19232" y="18596"/>
                    <a:pt x="18903" y="19363"/>
                    <a:pt x="18288" y="20040"/>
                  </a:cubicBezTo>
                  <a:cubicBezTo>
                    <a:pt x="17976" y="19064"/>
                    <a:pt x="17353" y="18226"/>
                    <a:pt x="17480" y="17124"/>
                  </a:cubicBezTo>
                  <a:lnTo>
                    <a:pt x="17480" y="17124"/>
                  </a:lnTo>
                  <a:lnTo>
                    <a:pt x="17480" y="17126"/>
                  </a:lnTo>
                  <a:cubicBezTo>
                    <a:pt x="17600" y="16076"/>
                    <a:pt x="17989" y="15179"/>
                    <a:pt x="18587" y="14367"/>
                  </a:cubicBezTo>
                  <a:close/>
                  <a:moveTo>
                    <a:pt x="10313" y="0"/>
                  </a:moveTo>
                  <a:cubicBezTo>
                    <a:pt x="9015" y="0"/>
                    <a:pt x="8004" y="658"/>
                    <a:pt x="7174" y="1661"/>
                  </a:cubicBezTo>
                  <a:cubicBezTo>
                    <a:pt x="6578" y="2376"/>
                    <a:pt x="6123" y="3196"/>
                    <a:pt x="5831" y="4078"/>
                  </a:cubicBezTo>
                  <a:cubicBezTo>
                    <a:pt x="5728" y="4389"/>
                    <a:pt x="5515" y="4572"/>
                    <a:pt x="5240" y="4572"/>
                  </a:cubicBezTo>
                  <a:cubicBezTo>
                    <a:pt x="5143" y="4572"/>
                    <a:pt x="5039" y="4549"/>
                    <a:pt x="4930" y="4502"/>
                  </a:cubicBezTo>
                  <a:cubicBezTo>
                    <a:pt x="3791" y="4010"/>
                    <a:pt x="2577" y="3668"/>
                    <a:pt x="1565" y="2912"/>
                  </a:cubicBezTo>
                  <a:cubicBezTo>
                    <a:pt x="1304" y="2716"/>
                    <a:pt x="1057" y="2508"/>
                    <a:pt x="821" y="2283"/>
                  </a:cubicBezTo>
                  <a:cubicBezTo>
                    <a:pt x="631" y="2101"/>
                    <a:pt x="547" y="2017"/>
                    <a:pt x="431" y="2017"/>
                  </a:cubicBezTo>
                  <a:cubicBezTo>
                    <a:pt x="336" y="2017"/>
                    <a:pt x="218" y="2075"/>
                    <a:pt x="0" y="2183"/>
                  </a:cubicBezTo>
                  <a:cubicBezTo>
                    <a:pt x="461" y="2707"/>
                    <a:pt x="1910" y="3863"/>
                    <a:pt x="4701" y="4796"/>
                  </a:cubicBezTo>
                  <a:cubicBezTo>
                    <a:pt x="4599" y="5151"/>
                    <a:pt x="4432" y="5459"/>
                    <a:pt x="4125" y="5678"/>
                  </a:cubicBezTo>
                  <a:cubicBezTo>
                    <a:pt x="3356" y="6230"/>
                    <a:pt x="2735" y="6905"/>
                    <a:pt x="2377" y="7797"/>
                  </a:cubicBezTo>
                  <a:cubicBezTo>
                    <a:pt x="2038" y="8635"/>
                    <a:pt x="2035" y="9469"/>
                    <a:pt x="2425" y="10290"/>
                  </a:cubicBezTo>
                  <a:cubicBezTo>
                    <a:pt x="2548" y="10550"/>
                    <a:pt x="2702" y="10794"/>
                    <a:pt x="2832" y="11052"/>
                  </a:cubicBezTo>
                  <a:cubicBezTo>
                    <a:pt x="2915" y="11215"/>
                    <a:pt x="2979" y="11390"/>
                    <a:pt x="3077" y="11626"/>
                  </a:cubicBezTo>
                  <a:cubicBezTo>
                    <a:pt x="3767" y="10630"/>
                    <a:pt x="4595" y="9744"/>
                    <a:pt x="4919" y="8557"/>
                  </a:cubicBezTo>
                  <a:cubicBezTo>
                    <a:pt x="5233" y="7403"/>
                    <a:pt x="5558" y="6241"/>
                    <a:pt x="5324" y="4991"/>
                  </a:cubicBezTo>
                  <a:lnTo>
                    <a:pt x="5324" y="4991"/>
                  </a:lnTo>
                  <a:lnTo>
                    <a:pt x="8089" y="5948"/>
                  </a:lnTo>
                  <a:cubicBezTo>
                    <a:pt x="7823" y="6290"/>
                    <a:pt x="7591" y="6604"/>
                    <a:pt x="7340" y="6903"/>
                  </a:cubicBezTo>
                  <a:cubicBezTo>
                    <a:pt x="6825" y="7518"/>
                    <a:pt x="6217" y="8075"/>
                    <a:pt x="5803" y="8750"/>
                  </a:cubicBezTo>
                  <a:cubicBezTo>
                    <a:pt x="5257" y="9632"/>
                    <a:pt x="4952" y="10645"/>
                    <a:pt x="5164" y="11700"/>
                  </a:cubicBezTo>
                  <a:cubicBezTo>
                    <a:pt x="5338" y="12576"/>
                    <a:pt x="5762" y="13339"/>
                    <a:pt x="6537" y="13854"/>
                  </a:cubicBezTo>
                  <a:cubicBezTo>
                    <a:pt x="6591" y="13891"/>
                    <a:pt x="6661" y="13906"/>
                    <a:pt x="6725" y="13928"/>
                  </a:cubicBezTo>
                  <a:cubicBezTo>
                    <a:pt x="6741" y="13865"/>
                    <a:pt x="6779" y="13798"/>
                    <a:pt x="6771" y="13737"/>
                  </a:cubicBezTo>
                  <a:cubicBezTo>
                    <a:pt x="6663" y="12892"/>
                    <a:pt x="6992" y="12176"/>
                    <a:pt x="7373" y="11450"/>
                  </a:cubicBezTo>
                  <a:cubicBezTo>
                    <a:pt x="7927" y="10389"/>
                    <a:pt x="8536" y="9344"/>
                    <a:pt x="8735" y="8137"/>
                  </a:cubicBezTo>
                  <a:cubicBezTo>
                    <a:pt x="8843" y="7477"/>
                    <a:pt x="8856" y="6827"/>
                    <a:pt x="8583" y="6134"/>
                  </a:cubicBezTo>
                  <a:lnTo>
                    <a:pt x="8583" y="6134"/>
                  </a:lnTo>
                  <a:cubicBezTo>
                    <a:pt x="8956" y="6290"/>
                    <a:pt x="9283" y="6420"/>
                    <a:pt x="9607" y="6561"/>
                  </a:cubicBezTo>
                  <a:cubicBezTo>
                    <a:pt x="9954" y="6711"/>
                    <a:pt x="10294" y="6879"/>
                    <a:pt x="10642" y="7029"/>
                  </a:cubicBezTo>
                  <a:cubicBezTo>
                    <a:pt x="10816" y="7105"/>
                    <a:pt x="10887" y="7198"/>
                    <a:pt x="10762" y="7378"/>
                  </a:cubicBezTo>
                  <a:cubicBezTo>
                    <a:pt x="10372" y="7943"/>
                    <a:pt x="10004" y="8525"/>
                    <a:pt x="9595" y="9077"/>
                  </a:cubicBezTo>
                  <a:cubicBezTo>
                    <a:pt x="9267" y="9519"/>
                    <a:pt x="9049" y="10006"/>
                    <a:pt x="8899" y="10528"/>
                  </a:cubicBezTo>
                  <a:cubicBezTo>
                    <a:pt x="8538" y="11771"/>
                    <a:pt x="8555" y="12971"/>
                    <a:pt x="9317" y="14081"/>
                  </a:cubicBezTo>
                  <a:cubicBezTo>
                    <a:pt x="9436" y="14254"/>
                    <a:pt x="9581" y="14411"/>
                    <a:pt x="9739" y="14608"/>
                  </a:cubicBezTo>
                  <a:cubicBezTo>
                    <a:pt x="9792" y="14506"/>
                    <a:pt x="9835" y="14462"/>
                    <a:pt x="9833" y="14419"/>
                  </a:cubicBezTo>
                  <a:cubicBezTo>
                    <a:pt x="9800" y="13735"/>
                    <a:pt x="10067" y="13137"/>
                    <a:pt x="10359" y="12542"/>
                  </a:cubicBezTo>
                  <a:cubicBezTo>
                    <a:pt x="10668" y="11912"/>
                    <a:pt x="11026" y="11297"/>
                    <a:pt x="11264" y="10639"/>
                  </a:cubicBezTo>
                  <a:cubicBezTo>
                    <a:pt x="11652" y="9577"/>
                    <a:pt x="11604" y="8486"/>
                    <a:pt x="11309" y="7341"/>
                  </a:cubicBezTo>
                  <a:lnTo>
                    <a:pt x="11309" y="7341"/>
                  </a:lnTo>
                  <a:lnTo>
                    <a:pt x="14022" y="8934"/>
                  </a:lnTo>
                  <a:cubicBezTo>
                    <a:pt x="13706" y="9352"/>
                    <a:pt x="13473" y="9788"/>
                    <a:pt x="13126" y="10093"/>
                  </a:cubicBezTo>
                  <a:cubicBezTo>
                    <a:pt x="12567" y="10574"/>
                    <a:pt x="12076" y="11130"/>
                    <a:pt x="11669" y="11745"/>
                  </a:cubicBezTo>
                  <a:cubicBezTo>
                    <a:pt x="10907" y="12901"/>
                    <a:pt x="10718" y="14161"/>
                    <a:pt x="11043" y="15497"/>
                  </a:cubicBezTo>
                  <a:cubicBezTo>
                    <a:pt x="11080" y="15649"/>
                    <a:pt x="11214" y="15775"/>
                    <a:pt x="11303" y="15915"/>
                  </a:cubicBezTo>
                  <a:cubicBezTo>
                    <a:pt x="11381" y="15794"/>
                    <a:pt x="11478" y="15679"/>
                    <a:pt x="11534" y="15549"/>
                  </a:cubicBezTo>
                  <a:cubicBezTo>
                    <a:pt x="11859" y="14776"/>
                    <a:pt x="12370" y="14148"/>
                    <a:pt x="12979" y="13579"/>
                  </a:cubicBezTo>
                  <a:cubicBezTo>
                    <a:pt x="13851" y="12769"/>
                    <a:pt x="14265" y="11741"/>
                    <a:pt x="14284" y="10558"/>
                  </a:cubicBezTo>
                  <a:cubicBezTo>
                    <a:pt x="14291" y="10091"/>
                    <a:pt x="14282" y="9625"/>
                    <a:pt x="14280" y="9196"/>
                  </a:cubicBezTo>
                  <a:lnTo>
                    <a:pt x="14280" y="9196"/>
                  </a:lnTo>
                  <a:cubicBezTo>
                    <a:pt x="14841" y="9552"/>
                    <a:pt x="15421" y="9915"/>
                    <a:pt x="15986" y="10294"/>
                  </a:cubicBezTo>
                  <a:cubicBezTo>
                    <a:pt x="16028" y="10324"/>
                    <a:pt x="16012" y="10508"/>
                    <a:pt x="15965" y="10587"/>
                  </a:cubicBezTo>
                  <a:cubicBezTo>
                    <a:pt x="15595" y="11242"/>
                    <a:pt x="15203" y="11881"/>
                    <a:pt x="14839" y="12537"/>
                  </a:cubicBezTo>
                  <a:cubicBezTo>
                    <a:pt x="14417" y="13295"/>
                    <a:pt x="14042" y="14075"/>
                    <a:pt x="13878" y="14939"/>
                  </a:cubicBezTo>
                  <a:cubicBezTo>
                    <a:pt x="13774" y="15493"/>
                    <a:pt x="13851" y="16019"/>
                    <a:pt x="14057" y="16533"/>
                  </a:cubicBezTo>
                  <a:cubicBezTo>
                    <a:pt x="14202" y="16892"/>
                    <a:pt x="14343" y="17251"/>
                    <a:pt x="14495" y="17607"/>
                  </a:cubicBezTo>
                  <a:cubicBezTo>
                    <a:pt x="14521" y="17671"/>
                    <a:pt x="14588" y="17717"/>
                    <a:pt x="14635" y="17773"/>
                  </a:cubicBezTo>
                  <a:cubicBezTo>
                    <a:pt x="14672" y="17713"/>
                    <a:pt x="14711" y="17658"/>
                    <a:pt x="14746" y="17598"/>
                  </a:cubicBezTo>
                  <a:cubicBezTo>
                    <a:pt x="14850" y="17410"/>
                    <a:pt x="14925" y="17197"/>
                    <a:pt x="15060" y="17035"/>
                  </a:cubicBezTo>
                  <a:cubicBezTo>
                    <a:pt x="15815" y="16128"/>
                    <a:pt x="16374" y="15106"/>
                    <a:pt x="16751" y="13999"/>
                  </a:cubicBezTo>
                  <a:cubicBezTo>
                    <a:pt x="16950" y="13416"/>
                    <a:pt x="16902" y="12782"/>
                    <a:pt x="16788" y="12171"/>
                  </a:cubicBezTo>
                  <a:cubicBezTo>
                    <a:pt x="16695" y="11669"/>
                    <a:pt x="16591" y="11169"/>
                    <a:pt x="16489" y="10651"/>
                  </a:cubicBezTo>
                  <a:lnTo>
                    <a:pt x="16489" y="10651"/>
                  </a:lnTo>
                  <a:cubicBezTo>
                    <a:pt x="16762" y="10861"/>
                    <a:pt x="17056" y="11072"/>
                    <a:pt x="17336" y="11299"/>
                  </a:cubicBezTo>
                  <a:cubicBezTo>
                    <a:pt x="17729" y="11617"/>
                    <a:pt x="18106" y="11953"/>
                    <a:pt x="18502" y="12269"/>
                  </a:cubicBezTo>
                  <a:cubicBezTo>
                    <a:pt x="18832" y="12535"/>
                    <a:pt x="18751" y="12864"/>
                    <a:pt x="18693" y="13207"/>
                  </a:cubicBezTo>
                  <a:cubicBezTo>
                    <a:pt x="18587" y="13848"/>
                    <a:pt x="18310" y="14402"/>
                    <a:pt x="17950" y="14943"/>
                  </a:cubicBezTo>
                  <a:cubicBezTo>
                    <a:pt x="17526" y="15582"/>
                    <a:pt x="17381" y="16323"/>
                    <a:pt x="17303" y="17089"/>
                  </a:cubicBezTo>
                  <a:cubicBezTo>
                    <a:pt x="17227" y="17849"/>
                    <a:pt x="17377" y="18535"/>
                    <a:pt x="17725" y="19202"/>
                  </a:cubicBezTo>
                  <a:cubicBezTo>
                    <a:pt x="17901" y="19538"/>
                    <a:pt x="18117" y="19871"/>
                    <a:pt x="18026" y="20289"/>
                  </a:cubicBezTo>
                  <a:cubicBezTo>
                    <a:pt x="18018" y="20324"/>
                    <a:pt x="18067" y="20395"/>
                    <a:pt x="18104" y="20410"/>
                  </a:cubicBezTo>
                  <a:cubicBezTo>
                    <a:pt x="18108" y="20411"/>
                    <a:pt x="18113" y="20412"/>
                    <a:pt x="18119" y="20412"/>
                  </a:cubicBezTo>
                  <a:cubicBezTo>
                    <a:pt x="18155" y="20412"/>
                    <a:pt x="18208" y="20383"/>
                    <a:pt x="18236" y="20356"/>
                  </a:cubicBezTo>
                  <a:cubicBezTo>
                    <a:pt x="18916" y="19663"/>
                    <a:pt x="19377" y="18867"/>
                    <a:pt x="19366" y="17862"/>
                  </a:cubicBezTo>
                  <a:cubicBezTo>
                    <a:pt x="19362" y="17392"/>
                    <a:pt x="19380" y="16918"/>
                    <a:pt x="19330" y="16454"/>
                  </a:cubicBezTo>
                  <a:cubicBezTo>
                    <a:pt x="19282" y="16032"/>
                    <a:pt x="19191" y="15617"/>
                    <a:pt x="19057" y="15214"/>
                  </a:cubicBezTo>
                  <a:cubicBezTo>
                    <a:pt x="18825" y="14517"/>
                    <a:pt x="18661" y="13828"/>
                    <a:pt x="18905" y="13100"/>
                  </a:cubicBezTo>
                  <a:cubicBezTo>
                    <a:pt x="18946" y="12981"/>
                    <a:pt x="18947" y="12853"/>
                    <a:pt x="18977" y="12661"/>
                  </a:cubicBezTo>
                  <a:cubicBezTo>
                    <a:pt x="19256" y="12923"/>
                    <a:pt x="19522" y="13146"/>
                    <a:pt x="19754" y="13397"/>
                  </a:cubicBezTo>
                  <a:cubicBezTo>
                    <a:pt x="20218" y="13899"/>
                    <a:pt x="20677" y="14411"/>
                    <a:pt x="21118" y="14930"/>
                  </a:cubicBezTo>
                  <a:cubicBezTo>
                    <a:pt x="21556" y="15450"/>
                    <a:pt x="21711" y="16097"/>
                    <a:pt x="21868" y="16740"/>
                  </a:cubicBezTo>
                  <a:cubicBezTo>
                    <a:pt x="22062" y="17526"/>
                    <a:pt x="22298" y="18302"/>
                    <a:pt x="22941" y="18851"/>
                  </a:cubicBezTo>
                  <a:cubicBezTo>
                    <a:pt x="23238" y="19103"/>
                    <a:pt x="23598" y="19291"/>
                    <a:pt x="23951" y="19469"/>
                  </a:cubicBezTo>
                  <a:cubicBezTo>
                    <a:pt x="24414" y="19702"/>
                    <a:pt x="24897" y="19895"/>
                    <a:pt x="25373" y="20105"/>
                  </a:cubicBezTo>
                  <a:cubicBezTo>
                    <a:pt x="25406" y="20053"/>
                    <a:pt x="25434" y="20029"/>
                    <a:pt x="25431" y="20010"/>
                  </a:cubicBezTo>
                  <a:cubicBezTo>
                    <a:pt x="25276" y="19140"/>
                    <a:pt x="25313" y="18236"/>
                    <a:pt x="24940" y="17409"/>
                  </a:cubicBezTo>
                  <a:cubicBezTo>
                    <a:pt x="24557" y="16561"/>
                    <a:pt x="23931" y="15933"/>
                    <a:pt x="23117" y="15510"/>
                  </a:cubicBezTo>
                  <a:cubicBezTo>
                    <a:pt x="22526" y="15201"/>
                    <a:pt x="21902" y="14956"/>
                    <a:pt x="21294" y="14679"/>
                  </a:cubicBezTo>
                  <a:cubicBezTo>
                    <a:pt x="21205" y="14638"/>
                    <a:pt x="21110" y="14590"/>
                    <a:pt x="21045" y="14521"/>
                  </a:cubicBezTo>
                  <a:cubicBezTo>
                    <a:pt x="20373" y="13822"/>
                    <a:pt x="19704" y="13118"/>
                    <a:pt x="19052" y="12433"/>
                  </a:cubicBezTo>
                  <a:lnTo>
                    <a:pt x="19052" y="12433"/>
                  </a:lnTo>
                  <a:cubicBezTo>
                    <a:pt x="19293" y="12511"/>
                    <a:pt x="19579" y="12613"/>
                    <a:pt x="19873" y="12696"/>
                  </a:cubicBezTo>
                  <a:cubicBezTo>
                    <a:pt x="20687" y="12925"/>
                    <a:pt x="21499" y="13170"/>
                    <a:pt x="22322" y="13365"/>
                  </a:cubicBezTo>
                  <a:cubicBezTo>
                    <a:pt x="22493" y="13406"/>
                    <a:pt x="22663" y="13423"/>
                    <a:pt x="22832" y="13423"/>
                  </a:cubicBezTo>
                  <a:cubicBezTo>
                    <a:pt x="23344" y="13423"/>
                    <a:pt x="23845" y="13263"/>
                    <a:pt x="24340" y="13111"/>
                  </a:cubicBezTo>
                  <a:cubicBezTo>
                    <a:pt x="24797" y="12971"/>
                    <a:pt x="25250" y="12821"/>
                    <a:pt x="25746" y="12663"/>
                  </a:cubicBezTo>
                  <a:cubicBezTo>
                    <a:pt x="25668" y="12585"/>
                    <a:pt x="25614" y="12499"/>
                    <a:pt x="25536" y="12457"/>
                  </a:cubicBezTo>
                  <a:cubicBezTo>
                    <a:pt x="24672" y="11988"/>
                    <a:pt x="23812" y="11490"/>
                    <a:pt x="22798" y="11455"/>
                  </a:cubicBezTo>
                  <a:cubicBezTo>
                    <a:pt x="22756" y="11454"/>
                    <a:pt x="22714" y="11453"/>
                    <a:pt x="22673" y="11453"/>
                  </a:cubicBezTo>
                  <a:cubicBezTo>
                    <a:pt x="22328" y="11453"/>
                    <a:pt x="21986" y="11494"/>
                    <a:pt x="21651" y="11572"/>
                  </a:cubicBezTo>
                  <a:cubicBezTo>
                    <a:pt x="20904" y="11743"/>
                    <a:pt x="20165" y="11953"/>
                    <a:pt x="19425" y="12159"/>
                  </a:cubicBezTo>
                  <a:cubicBezTo>
                    <a:pt x="19306" y="12193"/>
                    <a:pt x="19193" y="12208"/>
                    <a:pt x="19084" y="12208"/>
                  </a:cubicBezTo>
                  <a:cubicBezTo>
                    <a:pt x="18738" y="12208"/>
                    <a:pt x="18442" y="12049"/>
                    <a:pt x="18158" y="11803"/>
                  </a:cubicBezTo>
                  <a:cubicBezTo>
                    <a:pt x="17680" y="11390"/>
                    <a:pt x="17180" y="11004"/>
                    <a:pt x="16690" y="10606"/>
                  </a:cubicBezTo>
                  <a:cubicBezTo>
                    <a:pt x="16653" y="10569"/>
                    <a:pt x="16617" y="10532"/>
                    <a:pt x="16582" y="10491"/>
                  </a:cubicBezTo>
                  <a:cubicBezTo>
                    <a:pt x="16922" y="10448"/>
                    <a:pt x="17218" y="10415"/>
                    <a:pt x="17511" y="10370"/>
                  </a:cubicBezTo>
                  <a:cubicBezTo>
                    <a:pt x="17739" y="10335"/>
                    <a:pt x="17966" y="10320"/>
                    <a:pt x="18192" y="10320"/>
                  </a:cubicBezTo>
                  <a:cubicBezTo>
                    <a:pt x="18811" y="10320"/>
                    <a:pt x="19421" y="10432"/>
                    <a:pt x="20033" y="10539"/>
                  </a:cubicBezTo>
                  <a:cubicBezTo>
                    <a:pt x="20393" y="10603"/>
                    <a:pt x="20751" y="10646"/>
                    <a:pt x="21104" y="10646"/>
                  </a:cubicBezTo>
                  <a:cubicBezTo>
                    <a:pt x="21568" y="10646"/>
                    <a:pt x="22025" y="10571"/>
                    <a:pt x="22474" y="10366"/>
                  </a:cubicBezTo>
                  <a:cubicBezTo>
                    <a:pt x="23080" y="10091"/>
                    <a:pt x="23686" y="9814"/>
                    <a:pt x="24321" y="9525"/>
                  </a:cubicBezTo>
                  <a:cubicBezTo>
                    <a:pt x="24269" y="9456"/>
                    <a:pt x="24252" y="9413"/>
                    <a:pt x="24221" y="9393"/>
                  </a:cubicBezTo>
                  <a:cubicBezTo>
                    <a:pt x="23270" y="8763"/>
                    <a:pt x="22292" y="8223"/>
                    <a:pt x="21177" y="8223"/>
                  </a:cubicBezTo>
                  <a:cubicBezTo>
                    <a:pt x="20874" y="8223"/>
                    <a:pt x="20561" y="8263"/>
                    <a:pt x="20235" y="8352"/>
                  </a:cubicBezTo>
                  <a:cubicBezTo>
                    <a:pt x="19518" y="8547"/>
                    <a:pt x="18961" y="9045"/>
                    <a:pt x="18338" y="9422"/>
                  </a:cubicBezTo>
                  <a:cubicBezTo>
                    <a:pt x="17833" y="9729"/>
                    <a:pt x="17288" y="9974"/>
                    <a:pt x="16749" y="10218"/>
                  </a:cubicBezTo>
                  <a:cubicBezTo>
                    <a:pt x="16660" y="10258"/>
                    <a:pt x="16570" y="10277"/>
                    <a:pt x="16481" y="10277"/>
                  </a:cubicBezTo>
                  <a:cubicBezTo>
                    <a:pt x="16327" y="10277"/>
                    <a:pt x="16173" y="10220"/>
                    <a:pt x="16019" y="10112"/>
                  </a:cubicBezTo>
                  <a:cubicBezTo>
                    <a:pt x="15497" y="9749"/>
                    <a:pt x="14949" y="9422"/>
                    <a:pt x="14412" y="9080"/>
                  </a:cubicBezTo>
                  <a:cubicBezTo>
                    <a:pt x="14423" y="9053"/>
                    <a:pt x="14434" y="9023"/>
                    <a:pt x="14447" y="8995"/>
                  </a:cubicBezTo>
                  <a:cubicBezTo>
                    <a:pt x="14596" y="8988"/>
                    <a:pt x="14744" y="8986"/>
                    <a:pt x="14891" y="8969"/>
                  </a:cubicBezTo>
                  <a:cubicBezTo>
                    <a:pt x="15978" y="8848"/>
                    <a:pt x="16866" y="8317"/>
                    <a:pt x="17673" y="7620"/>
                  </a:cubicBezTo>
                  <a:cubicBezTo>
                    <a:pt x="18401" y="6988"/>
                    <a:pt x="19124" y="6351"/>
                    <a:pt x="19851" y="5717"/>
                  </a:cubicBezTo>
                  <a:cubicBezTo>
                    <a:pt x="19938" y="5643"/>
                    <a:pt x="20038" y="5582"/>
                    <a:pt x="20129" y="5509"/>
                  </a:cubicBezTo>
                  <a:cubicBezTo>
                    <a:pt x="20146" y="5496"/>
                    <a:pt x="20140" y="5459"/>
                    <a:pt x="20153" y="5387"/>
                  </a:cubicBezTo>
                  <a:cubicBezTo>
                    <a:pt x="19711" y="5361"/>
                    <a:pt x="19276" y="5322"/>
                    <a:pt x="18842" y="5314"/>
                  </a:cubicBezTo>
                  <a:cubicBezTo>
                    <a:pt x="18825" y="5314"/>
                    <a:pt x="18809" y="5314"/>
                    <a:pt x="18792" y="5314"/>
                  </a:cubicBezTo>
                  <a:cubicBezTo>
                    <a:pt x="17924" y="5314"/>
                    <a:pt x="17254" y="5794"/>
                    <a:pt x="16612" y="6304"/>
                  </a:cubicBezTo>
                  <a:cubicBezTo>
                    <a:pt x="16342" y="6520"/>
                    <a:pt x="16129" y="6812"/>
                    <a:pt x="15906" y="7081"/>
                  </a:cubicBezTo>
                  <a:cubicBezTo>
                    <a:pt x="15573" y="7484"/>
                    <a:pt x="15276" y="7919"/>
                    <a:pt x="14919" y="8302"/>
                  </a:cubicBezTo>
                  <a:cubicBezTo>
                    <a:pt x="14737" y="8497"/>
                    <a:pt x="14468" y="8618"/>
                    <a:pt x="14222" y="8744"/>
                  </a:cubicBezTo>
                  <a:cubicBezTo>
                    <a:pt x="14198" y="8757"/>
                    <a:pt x="14168" y="8762"/>
                    <a:pt x="14134" y="8762"/>
                  </a:cubicBezTo>
                  <a:cubicBezTo>
                    <a:pt x="14064" y="8762"/>
                    <a:pt x="13982" y="8738"/>
                    <a:pt x="13929" y="8705"/>
                  </a:cubicBezTo>
                  <a:cubicBezTo>
                    <a:pt x="13328" y="8335"/>
                    <a:pt x="12738" y="7949"/>
                    <a:pt x="12139" y="7577"/>
                  </a:cubicBezTo>
                  <a:cubicBezTo>
                    <a:pt x="11981" y="7479"/>
                    <a:pt x="11805" y="7406"/>
                    <a:pt x="11567" y="7287"/>
                  </a:cubicBezTo>
                  <a:lnTo>
                    <a:pt x="11567" y="7287"/>
                  </a:lnTo>
                  <a:cubicBezTo>
                    <a:pt x="11831" y="7302"/>
                    <a:pt x="12020" y="7317"/>
                    <a:pt x="12210" y="7321"/>
                  </a:cubicBezTo>
                  <a:cubicBezTo>
                    <a:pt x="12232" y="7321"/>
                    <a:pt x="12253" y="7322"/>
                    <a:pt x="12275" y="7322"/>
                  </a:cubicBezTo>
                  <a:cubicBezTo>
                    <a:pt x="12923" y="7322"/>
                    <a:pt x="13498" y="7082"/>
                    <a:pt x="14057" y="6776"/>
                  </a:cubicBezTo>
                  <a:cubicBezTo>
                    <a:pt x="14930" y="6297"/>
                    <a:pt x="15765" y="5760"/>
                    <a:pt x="16458" y="5039"/>
                  </a:cubicBezTo>
                  <a:cubicBezTo>
                    <a:pt x="16911" y="4567"/>
                    <a:pt x="17376" y="4125"/>
                    <a:pt x="18030" y="3863"/>
                  </a:cubicBezTo>
                  <a:cubicBezTo>
                    <a:pt x="17963" y="3794"/>
                    <a:pt x="17929" y="3731"/>
                    <a:pt x="17881" y="3714"/>
                  </a:cubicBezTo>
                  <a:cubicBezTo>
                    <a:pt x="17354" y="3535"/>
                    <a:pt x="16833" y="3436"/>
                    <a:pt x="16323" y="3436"/>
                  </a:cubicBezTo>
                  <a:cubicBezTo>
                    <a:pt x="15599" y="3436"/>
                    <a:pt x="14896" y="3637"/>
                    <a:pt x="14230" y="4097"/>
                  </a:cubicBezTo>
                  <a:cubicBezTo>
                    <a:pt x="13765" y="4418"/>
                    <a:pt x="13373" y="4840"/>
                    <a:pt x="12944" y="5212"/>
                  </a:cubicBezTo>
                  <a:cubicBezTo>
                    <a:pt x="12424" y="5667"/>
                    <a:pt x="11866" y="6087"/>
                    <a:pt x="11387" y="6579"/>
                  </a:cubicBezTo>
                  <a:cubicBezTo>
                    <a:pt x="11203" y="6769"/>
                    <a:pt x="11042" y="6857"/>
                    <a:pt x="10867" y="6857"/>
                  </a:cubicBezTo>
                  <a:cubicBezTo>
                    <a:pt x="10736" y="6857"/>
                    <a:pt x="10597" y="6808"/>
                    <a:pt x="10434" y="6715"/>
                  </a:cubicBezTo>
                  <a:cubicBezTo>
                    <a:pt x="10064" y="6501"/>
                    <a:pt x="9646" y="6371"/>
                    <a:pt x="9244" y="6204"/>
                  </a:cubicBezTo>
                  <a:cubicBezTo>
                    <a:pt x="9595" y="6150"/>
                    <a:pt x="9934" y="6126"/>
                    <a:pt x="10259" y="6044"/>
                  </a:cubicBezTo>
                  <a:cubicBezTo>
                    <a:pt x="11108" y="5831"/>
                    <a:pt x="11768" y="5301"/>
                    <a:pt x="12383" y="4706"/>
                  </a:cubicBezTo>
                  <a:cubicBezTo>
                    <a:pt x="13093" y="4025"/>
                    <a:pt x="13715" y="3257"/>
                    <a:pt x="14237" y="2423"/>
                  </a:cubicBezTo>
                  <a:cubicBezTo>
                    <a:pt x="14607" y="1834"/>
                    <a:pt x="15071" y="1317"/>
                    <a:pt x="15768" y="957"/>
                  </a:cubicBezTo>
                  <a:cubicBezTo>
                    <a:pt x="15653" y="905"/>
                    <a:pt x="15592" y="853"/>
                    <a:pt x="15527" y="849"/>
                  </a:cubicBezTo>
                  <a:cubicBezTo>
                    <a:pt x="15359" y="841"/>
                    <a:pt x="15191" y="835"/>
                    <a:pt x="15024" y="835"/>
                  </a:cubicBezTo>
                  <a:cubicBezTo>
                    <a:pt x="14300" y="835"/>
                    <a:pt x="13584" y="932"/>
                    <a:pt x="12944" y="1284"/>
                  </a:cubicBezTo>
                  <a:cubicBezTo>
                    <a:pt x="12379" y="1592"/>
                    <a:pt x="11855" y="2033"/>
                    <a:pt x="11426" y="2514"/>
                  </a:cubicBezTo>
                  <a:cubicBezTo>
                    <a:pt x="10956" y="3040"/>
                    <a:pt x="10612" y="3681"/>
                    <a:pt x="10216" y="4274"/>
                  </a:cubicBezTo>
                  <a:cubicBezTo>
                    <a:pt x="9826" y="4855"/>
                    <a:pt x="9384" y="5387"/>
                    <a:pt x="8798" y="5782"/>
                  </a:cubicBezTo>
                  <a:cubicBezTo>
                    <a:pt x="8735" y="5824"/>
                    <a:pt x="8638" y="5853"/>
                    <a:pt x="8554" y="5853"/>
                  </a:cubicBezTo>
                  <a:cubicBezTo>
                    <a:pt x="8522" y="5853"/>
                    <a:pt x="8492" y="5849"/>
                    <a:pt x="8466" y="5840"/>
                  </a:cubicBezTo>
                  <a:cubicBezTo>
                    <a:pt x="7706" y="5583"/>
                    <a:pt x="6953" y="5307"/>
                    <a:pt x="6199" y="5035"/>
                  </a:cubicBezTo>
                  <a:cubicBezTo>
                    <a:pt x="6177" y="5026"/>
                    <a:pt x="6160" y="5000"/>
                    <a:pt x="6123" y="4967"/>
                  </a:cubicBezTo>
                  <a:cubicBezTo>
                    <a:pt x="6383" y="4889"/>
                    <a:pt x="6634" y="4831"/>
                    <a:pt x="6873" y="4742"/>
                  </a:cubicBezTo>
                  <a:cubicBezTo>
                    <a:pt x="8449" y="4156"/>
                    <a:pt x="9690" y="3120"/>
                    <a:pt x="10774" y="1865"/>
                  </a:cubicBezTo>
                  <a:cubicBezTo>
                    <a:pt x="11231" y="1338"/>
                    <a:pt x="11745" y="875"/>
                    <a:pt x="12433" y="602"/>
                  </a:cubicBezTo>
                  <a:cubicBezTo>
                    <a:pt x="12399" y="544"/>
                    <a:pt x="12379" y="462"/>
                    <a:pt x="12340" y="451"/>
                  </a:cubicBezTo>
                  <a:cubicBezTo>
                    <a:pt x="11732" y="290"/>
                    <a:pt x="11127" y="37"/>
                    <a:pt x="10512" y="5"/>
                  </a:cubicBezTo>
                  <a:cubicBezTo>
                    <a:pt x="10445" y="2"/>
                    <a:pt x="10378" y="0"/>
                    <a:pt x="10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14"/>
            <p:cNvSpPr/>
            <p:nvPr/>
          </p:nvSpPr>
          <p:spPr>
            <a:xfrm>
              <a:off x="-4206621" y="-3738629"/>
              <a:ext cx="1107206" cy="795273"/>
            </a:xfrm>
            <a:custGeom>
              <a:avLst/>
              <a:gdLst/>
              <a:ahLst/>
              <a:cxnLst/>
              <a:rect l="l" t="t" r="r" b="b"/>
              <a:pathLst>
                <a:path w="6453" h="4635" extrusionOk="0">
                  <a:moveTo>
                    <a:pt x="4731" y="0"/>
                  </a:moveTo>
                  <a:cubicBezTo>
                    <a:pt x="3760" y="0"/>
                    <a:pt x="2895" y="443"/>
                    <a:pt x="2106" y="1225"/>
                  </a:cubicBezTo>
                  <a:cubicBezTo>
                    <a:pt x="1312" y="2012"/>
                    <a:pt x="775" y="2943"/>
                    <a:pt x="428" y="4001"/>
                  </a:cubicBezTo>
                  <a:cubicBezTo>
                    <a:pt x="356" y="4220"/>
                    <a:pt x="164" y="4400"/>
                    <a:pt x="1" y="4634"/>
                  </a:cubicBezTo>
                  <a:cubicBezTo>
                    <a:pt x="266" y="4612"/>
                    <a:pt x="562" y="4627"/>
                    <a:pt x="835" y="4560"/>
                  </a:cubicBezTo>
                  <a:cubicBezTo>
                    <a:pt x="1864" y="4305"/>
                    <a:pt x="2764" y="3789"/>
                    <a:pt x="3548" y="3090"/>
                  </a:cubicBezTo>
                  <a:cubicBezTo>
                    <a:pt x="4120" y="2583"/>
                    <a:pt x="4627" y="2003"/>
                    <a:pt x="5185" y="1477"/>
                  </a:cubicBezTo>
                  <a:cubicBezTo>
                    <a:pt x="5582" y="1102"/>
                    <a:pt x="6017" y="762"/>
                    <a:pt x="6452" y="392"/>
                  </a:cubicBezTo>
                  <a:cubicBezTo>
                    <a:pt x="6355" y="361"/>
                    <a:pt x="6227" y="325"/>
                    <a:pt x="6103" y="277"/>
                  </a:cubicBezTo>
                  <a:cubicBezTo>
                    <a:pt x="5622" y="89"/>
                    <a:pt x="5166" y="0"/>
                    <a:pt x="47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14"/>
            <p:cNvSpPr/>
            <p:nvPr/>
          </p:nvSpPr>
          <p:spPr>
            <a:xfrm>
              <a:off x="-4282115" y="-2717563"/>
              <a:ext cx="629527" cy="1301606"/>
            </a:xfrm>
            <a:custGeom>
              <a:avLst/>
              <a:gdLst/>
              <a:ahLst/>
              <a:cxnLst/>
              <a:rect l="l" t="t" r="r" b="b"/>
              <a:pathLst>
                <a:path w="3669" h="7586" extrusionOk="0">
                  <a:moveTo>
                    <a:pt x="3180" y="1"/>
                  </a:moveTo>
                  <a:cubicBezTo>
                    <a:pt x="3103" y="66"/>
                    <a:pt x="2994" y="116"/>
                    <a:pt x="2957" y="199"/>
                  </a:cubicBezTo>
                  <a:cubicBezTo>
                    <a:pt x="2734" y="688"/>
                    <a:pt x="2291" y="978"/>
                    <a:pt x="1933" y="1338"/>
                  </a:cubicBezTo>
                  <a:cubicBezTo>
                    <a:pt x="1128" y="2149"/>
                    <a:pt x="537" y="3068"/>
                    <a:pt x="281" y="4200"/>
                  </a:cubicBezTo>
                  <a:cubicBezTo>
                    <a:pt x="0" y="5432"/>
                    <a:pt x="342" y="6456"/>
                    <a:pt x="1201" y="7340"/>
                  </a:cubicBezTo>
                  <a:cubicBezTo>
                    <a:pt x="1267" y="7413"/>
                    <a:pt x="1351" y="7468"/>
                    <a:pt x="1496" y="7586"/>
                  </a:cubicBezTo>
                  <a:cubicBezTo>
                    <a:pt x="1412" y="6816"/>
                    <a:pt x="1600" y="6188"/>
                    <a:pt x="1940" y="5595"/>
                  </a:cubicBezTo>
                  <a:cubicBezTo>
                    <a:pt x="2079" y="5354"/>
                    <a:pt x="2213" y="5107"/>
                    <a:pt x="2332" y="4852"/>
                  </a:cubicBezTo>
                  <a:cubicBezTo>
                    <a:pt x="2624" y="4232"/>
                    <a:pt x="2942" y="3620"/>
                    <a:pt x="3185" y="2981"/>
                  </a:cubicBezTo>
                  <a:cubicBezTo>
                    <a:pt x="3520" y="2098"/>
                    <a:pt x="3668" y="1184"/>
                    <a:pt x="3358" y="253"/>
                  </a:cubicBezTo>
                  <a:cubicBezTo>
                    <a:pt x="3326" y="160"/>
                    <a:pt x="3241" y="84"/>
                    <a:pt x="31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14"/>
            <p:cNvSpPr/>
            <p:nvPr/>
          </p:nvSpPr>
          <p:spPr>
            <a:xfrm>
              <a:off x="-3607810" y="-3590728"/>
              <a:ext cx="1072547" cy="852581"/>
            </a:xfrm>
            <a:custGeom>
              <a:avLst/>
              <a:gdLst/>
              <a:ahLst/>
              <a:cxnLst/>
              <a:rect l="l" t="t" r="r" b="b"/>
              <a:pathLst>
                <a:path w="6251" h="4969" extrusionOk="0">
                  <a:moveTo>
                    <a:pt x="5834" y="1"/>
                  </a:moveTo>
                  <a:cubicBezTo>
                    <a:pt x="5482" y="1"/>
                    <a:pt x="5130" y="43"/>
                    <a:pt x="4787" y="128"/>
                  </a:cubicBezTo>
                  <a:cubicBezTo>
                    <a:pt x="3549" y="420"/>
                    <a:pt x="2704" y="1223"/>
                    <a:pt x="2014" y="2228"/>
                  </a:cubicBezTo>
                  <a:cubicBezTo>
                    <a:pt x="1622" y="2800"/>
                    <a:pt x="1284" y="3414"/>
                    <a:pt x="879" y="3973"/>
                  </a:cubicBezTo>
                  <a:cubicBezTo>
                    <a:pt x="636" y="4311"/>
                    <a:pt x="305" y="4588"/>
                    <a:pt x="0" y="4906"/>
                  </a:cubicBezTo>
                  <a:cubicBezTo>
                    <a:pt x="56" y="4924"/>
                    <a:pt x="114" y="4939"/>
                    <a:pt x="171" y="4948"/>
                  </a:cubicBezTo>
                  <a:cubicBezTo>
                    <a:pt x="284" y="4962"/>
                    <a:pt x="395" y="4969"/>
                    <a:pt x="504" y="4969"/>
                  </a:cubicBezTo>
                  <a:cubicBezTo>
                    <a:pt x="1296" y="4969"/>
                    <a:pt x="1976" y="4619"/>
                    <a:pt x="2579" y="4118"/>
                  </a:cubicBezTo>
                  <a:cubicBezTo>
                    <a:pt x="3460" y="3384"/>
                    <a:pt x="4248" y="2566"/>
                    <a:pt x="4869" y="1580"/>
                  </a:cubicBezTo>
                  <a:cubicBezTo>
                    <a:pt x="5197" y="1056"/>
                    <a:pt x="5682" y="630"/>
                    <a:pt x="6099" y="164"/>
                  </a:cubicBezTo>
                  <a:cubicBezTo>
                    <a:pt x="6132" y="125"/>
                    <a:pt x="6171" y="93"/>
                    <a:pt x="6251" y="21"/>
                  </a:cubicBezTo>
                  <a:cubicBezTo>
                    <a:pt x="6112" y="7"/>
                    <a:pt x="5973" y="1"/>
                    <a:pt x="58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14"/>
            <p:cNvSpPr/>
            <p:nvPr/>
          </p:nvSpPr>
          <p:spPr>
            <a:xfrm>
              <a:off x="-4805602" y="-2931179"/>
              <a:ext cx="541506" cy="1089876"/>
            </a:xfrm>
            <a:custGeom>
              <a:avLst/>
              <a:gdLst/>
              <a:ahLst/>
              <a:cxnLst/>
              <a:rect l="l" t="t" r="r" b="b"/>
              <a:pathLst>
                <a:path w="3156" h="6352" extrusionOk="0">
                  <a:moveTo>
                    <a:pt x="2955" y="1"/>
                  </a:moveTo>
                  <a:cubicBezTo>
                    <a:pt x="2687" y="343"/>
                    <a:pt x="2485" y="649"/>
                    <a:pt x="2234" y="907"/>
                  </a:cubicBezTo>
                  <a:cubicBezTo>
                    <a:pt x="1866" y="1287"/>
                    <a:pt x="1411" y="1591"/>
                    <a:pt x="1085" y="2002"/>
                  </a:cubicBezTo>
                  <a:cubicBezTo>
                    <a:pt x="346" y="2931"/>
                    <a:pt x="0" y="3981"/>
                    <a:pt x="457" y="5155"/>
                  </a:cubicBezTo>
                  <a:cubicBezTo>
                    <a:pt x="612" y="5555"/>
                    <a:pt x="847" y="5921"/>
                    <a:pt x="1074" y="6352"/>
                  </a:cubicBezTo>
                  <a:cubicBezTo>
                    <a:pt x="2078" y="5112"/>
                    <a:pt x="2860" y="3853"/>
                    <a:pt x="3005" y="2290"/>
                  </a:cubicBezTo>
                  <a:cubicBezTo>
                    <a:pt x="3053" y="1764"/>
                    <a:pt x="3137" y="1238"/>
                    <a:pt x="3150" y="710"/>
                  </a:cubicBezTo>
                  <a:cubicBezTo>
                    <a:pt x="3155" y="478"/>
                    <a:pt x="3027" y="246"/>
                    <a:pt x="29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14"/>
            <p:cNvSpPr/>
            <p:nvPr/>
          </p:nvSpPr>
          <p:spPr>
            <a:xfrm>
              <a:off x="-2763986" y="-1935163"/>
              <a:ext cx="484542" cy="1145297"/>
            </a:xfrm>
            <a:custGeom>
              <a:avLst/>
              <a:gdLst/>
              <a:ahLst/>
              <a:cxnLst/>
              <a:rect l="l" t="t" r="r" b="b"/>
              <a:pathLst>
                <a:path w="2824" h="6675" extrusionOk="0">
                  <a:moveTo>
                    <a:pt x="2251" y="0"/>
                  </a:moveTo>
                  <a:cubicBezTo>
                    <a:pt x="2030" y="348"/>
                    <a:pt x="1812" y="673"/>
                    <a:pt x="1612" y="1009"/>
                  </a:cubicBezTo>
                  <a:cubicBezTo>
                    <a:pt x="1311" y="1522"/>
                    <a:pt x="1002" y="2031"/>
                    <a:pt x="729" y="2561"/>
                  </a:cubicBezTo>
                  <a:cubicBezTo>
                    <a:pt x="328" y="3343"/>
                    <a:pt x="1" y="4153"/>
                    <a:pt x="79" y="5062"/>
                  </a:cubicBezTo>
                  <a:cubicBezTo>
                    <a:pt x="94" y="5242"/>
                    <a:pt x="134" y="5419"/>
                    <a:pt x="198" y="5588"/>
                  </a:cubicBezTo>
                  <a:cubicBezTo>
                    <a:pt x="341" y="5954"/>
                    <a:pt x="506" y="6311"/>
                    <a:pt x="662" y="6675"/>
                  </a:cubicBezTo>
                  <a:cubicBezTo>
                    <a:pt x="987" y="6225"/>
                    <a:pt x="1342" y="5809"/>
                    <a:pt x="1612" y="5346"/>
                  </a:cubicBezTo>
                  <a:cubicBezTo>
                    <a:pt x="1976" y="4724"/>
                    <a:pt x="2312" y="4079"/>
                    <a:pt x="2591" y="3416"/>
                  </a:cubicBezTo>
                  <a:cubicBezTo>
                    <a:pt x="2823" y="2864"/>
                    <a:pt x="2775" y="2254"/>
                    <a:pt x="2684" y="1675"/>
                  </a:cubicBezTo>
                  <a:cubicBezTo>
                    <a:pt x="2600" y="1145"/>
                    <a:pt x="2435" y="627"/>
                    <a:pt x="2303" y="105"/>
                  </a:cubicBezTo>
                  <a:cubicBezTo>
                    <a:pt x="2294" y="73"/>
                    <a:pt x="2273" y="45"/>
                    <a:pt x="22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14"/>
            <p:cNvSpPr/>
            <p:nvPr/>
          </p:nvSpPr>
          <p:spPr>
            <a:xfrm>
              <a:off x="-3233940" y="-3147196"/>
              <a:ext cx="1092793" cy="608080"/>
            </a:xfrm>
            <a:custGeom>
              <a:avLst/>
              <a:gdLst/>
              <a:ahLst/>
              <a:cxnLst/>
              <a:rect l="l" t="t" r="r" b="b"/>
              <a:pathLst>
                <a:path w="6369" h="3544" extrusionOk="0">
                  <a:moveTo>
                    <a:pt x="4999" y="0"/>
                  </a:moveTo>
                  <a:cubicBezTo>
                    <a:pt x="4394" y="0"/>
                    <a:pt x="3818" y="174"/>
                    <a:pt x="3273" y="537"/>
                  </a:cubicBezTo>
                  <a:cubicBezTo>
                    <a:pt x="2708" y="912"/>
                    <a:pt x="2225" y="1408"/>
                    <a:pt x="1710" y="1856"/>
                  </a:cubicBezTo>
                  <a:cubicBezTo>
                    <a:pt x="1229" y="2274"/>
                    <a:pt x="750" y="2696"/>
                    <a:pt x="276" y="3122"/>
                  </a:cubicBezTo>
                  <a:cubicBezTo>
                    <a:pt x="187" y="3200"/>
                    <a:pt x="118" y="3298"/>
                    <a:pt x="1" y="3434"/>
                  </a:cubicBezTo>
                  <a:cubicBezTo>
                    <a:pt x="365" y="3490"/>
                    <a:pt x="710" y="3543"/>
                    <a:pt x="1045" y="3543"/>
                  </a:cubicBezTo>
                  <a:cubicBezTo>
                    <a:pt x="1342" y="3543"/>
                    <a:pt x="1630" y="3501"/>
                    <a:pt x="1917" y="3382"/>
                  </a:cubicBezTo>
                  <a:cubicBezTo>
                    <a:pt x="2805" y="3010"/>
                    <a:pt x="3674" y="2607"/>
                    <a:pt x="4388" y="1927"/>
                  </a:cubicBezTo>
                  <a:cubicBezTo>
                    <a:pt x="4895" y="1445"/>
                    <a:pt x="5434" y="996"/>
                    <a:pt x="5964" y="539"/>
                  </a:cubicBezTo>
                  <a:cubicBezTo>
                    <a:pt x="6069" y="446"/>
                    <a:pt x="6200" y="383"/>
                    <a:pt x="6369" y="273"/>
                  </a:cubicBezTo>
                  <a:cubicBezTo>
                    <a:pt x="5898" y="93"/>
                    <a:pt x="5441" y="0"/>
                    <a:pt x="49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14"/>
            <p:cNvSpPr/>
            <p:nvPr/>
          </p:nvSpPr>
          <p:spPr>
            <a:xfrm>
              <a:off x="-3638866" y="-2502918"/>
              <a:ext cx="450741" cy="1166916"/>
            </a:xfrm>
            <a:custGeom>
              <a:avLst/>
              <a:gdLst/>
              <a:ahLst/>
              <a:cxnLst/>
              <a:rect l="l" t="t" r="r" b="b"/>
              <a:pathLst>
                <a:path w="2627" h="6801" extrusionOk="0">
                  <a:moveTo>
                    <a:pt x="2194" y="0"/>
                  </a:moveTo>
                  <a:cubicBezTo>
                    <a:pt x="1744" y="624"/>
                    <a:pt x="1296" y="1225"/>
                    <a:pt x="869" y="1840"/>
                  </a:cubicBezTo>
                  <a:cubicBezTo>
                    <a:pt x="265" y="2711"/>
                    <a:pt x="1" y="3683"/>
                    <a:pt x="1" y="4742"/>
                  </a:cubicBezTo>
                  <a:cubicBezTo>
                    <a:pt x="1" y="5450"/>
                    <a:pt x="226" y="6065"/>
                    <a:pt x="623" y="6632"/>
                  </a:cubicBezTo>
                  <a:cubicBezTo>
                    <a:pt x="657" y="6680"/>
                    <a:pt x="701" y="6723"/>
                    <a:pt x="768" y="6801"/>
                  </a:cubicBezTo>
                  <a:cubicBezTo>
                    <a:pt x="963" y="5619"/>
                    <a:pt x="1612" y="4671"/>
                    <a:pt x="2082" y="3646"/>
                  </a:cubicBezTo>
                  <a:cubicBezTo>
                    <a:pt x="2627" y="2457"/>
                    <a:pt x="2625" y="1225"/>
                    <a:pt x="21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14"/>
            <p:cNvSpPr/>
            <p:nvPr/>
          </p:nvSpPr>
          <p:spPr>
            <a:xfrm>
              <a:off x="-1485552" y="-1208527"/>
              <a:ext cx="646513" cy="847605"/>
            </a:xfrm>
            <a:custGeom>
              <a:avLst/>
              <a:gdLst/>
              <a:ahLst/>
              <a:cxnLst/>
              <a:rect l="l" t="t" r="r" b="b"/>
              <a:pathLst>
                <a:path w="3768" h="4940" extrusionOk="0">
                  <a:moveTo>
                    <a:pt x="1" y="0"/>
                  </a:moveTo>
                  <a:cubicBezTo>
                    <a:pt x="174" y="478"/>
                    <a:pt x="328" y="870"/>
                    <a:pt x="456" y="1269"/>
                  </a:cubicBezTo>
                  <a:cubicBezTo>
                    <a:pt x="590" y="1680"/>
                    <a:pt x="699" y="2098"/>
                    <a:pt x="817" y="2514"/>
                  </a:cubicBezTo>
                  <a:cubicBezTo>
                    <a:pt x="1105" y="3542"/>
                    <a:pt x="1826" y="4144"/>
                    <a:pt x="2775" y="4528"/>
                  </a:cubicBezTo>
                  <a:cubicBezTo>
                    <a:pt x="3091" y="4655"/>
                    <a:pt x="3399" y="4802"/>
                    <a:pt x="3713" y="4939"/>
                  </a:cubicBezTo>
                  <a:cubicBezTo>
                    <a:pt x="3739" y="4896"/>
                    <a:pt x="3767" y="4874"/>
                    <a:pt x="3765" y="4854"/>
                  </a:cubicBezTo>
                  <a:cubicBezTo>
                    <a:pt x="3669" y="4097"/>
                    <a:pt x="3691" y="3317"/>
                    <a:pt x="3358" y="2603"/>
                  </a:cubicBezTo>
                  <a:cubicBezTo>
                    <a:pt x="2940" y="1708"/>
                    <a:pt x="2268" y="1069"/>
                    <a:pt x="1387" y="641"/>
                  </a:cubicBezTo>
                  <a:cubicBezTo>
                    <a:pt x="954" y="429"/>
                    <a:pt x="510" y="234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14"/>
            <p:cNvSpPr/>
            <p:nvPr/>
          </p:nvSpPr>
          <p:spPr>
            <a:xfrm>
              <a:off x="-2170323" y="-2324133"/>
              <a:ext cx="1120589" cy="358945"/>
            </a:xfrm>
            <a:custGeom>
              <a:avLst/>
              <a:gdLst/>
              <a:ahLst/>
              <a:cxnLst/>
              <a:rect l="l" t="t" r="r" b="b"/>
              <a:pathLst>
                <a:path w="6531" h="2092" extrusionOk="0">
                  <a:moveTo>
                    <a:pt x="3719" y="0"/>
                  </a:moveTo>
                  <a:cubicBezTo>
                    <a:pt x="3079" y="0"/>
                    <a:pt x="2473" y="202"/>
                    <a:pt x="1894" y="575"/>
                  </a:cubicBezTo>
                  <a:cubicBezTo>
                    <a:pt x="1245" y="989"/>
                    <a:pt x="608" y="1420"/>
                    <a:pt x="1" y="1822"/>
                  </a:cubicBezTo>
                  <a:cubicBezTo>
                    <a:pt x="104" y="1812"/>
                    <a:pt x="263" y="1772"/>
                    <a:pt x="424" y="1772"/>
                  </a:cubicBezTo>
                  <a:cubicBezTo>
                    <a:pt x="448" y="1772"/>
                    <a:pt x="471" y="1773"/>
                    <a:pt x="495" y="1775"/>
                  </a:cubicBezTo>
                  <a:cubicBezTo>
                    <a:pt x="1175" y="1827"/>
                    <a:pt x="1866" y="1844"/>
                    <a:pt x="2531" y="1983"/>
                  </a:cubicBezTo>
                  <a:cubicBezTo>
                    <a:pt x="2871" y="2054"/>
                    <a:pt x="3203" y="2092"/>
                    <a:pt x="3530" y="2092"/>
                  </a:cubicBezTo>
                  <a:cubicBezTo>
                    <a:pt x="4098" y="2092"/>
                    <a:pt x="4650" y="1978"/>
                    <a:pt x="5194" y="1729"/>
                  </a:cubicBezTo>
                  <a:cubicBezTo>
                    <a:pt x="5634" y="1526"/>
                    <a:pt x="6075" y="1325"/>
                    <a:pt x="6530" y="1117"/>
                  </a:cubicBezTo>
                  <a:cubicBezTo>
                    <a:pt x="5960" y="623"/>
                    <a:pt x="5335" y="341"/>
                    <a:pt x="4661" y="142"/>
                  </a:cubicBezTo>
                  <a:cubicBezTo>
                    <a:pt x="4338" y="46"/>
                    <a:pt x="4025" y="0"/>
                    <a:pt x="37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14"/>
            <p:cNvSpPr/>
            <p:nvPr/>
          </p:nvSpPr>
          <p:spPr>
            <a:xfrm>
              <a:off x="-3284899" y="-2173658"/>
              <a:ext cx="549742" cy="1080096"/>
            </a:xfrm>
            <a:custGeom>
              <a:avLst/>
              <a:gdLst/>
              <a:ahLst/>
              <a:cxnLst/>
              <a:rect l="l" t="t" r="r" b="b"/>
              <a:pathLst>
                <a:path w="3204" h="6295" extrusionOk="0">
                  <a:moveTo>
                    <a:pt x="3089" y="1"/>
                  </a:moveTo>
                  <a:cubicBezTo>
                    <a:pt x="2793" y="638"/>
                    <a:pt x="2221" y="1015"/>
                    <a:pt x="1753" y="1495"/>
                  </a:cubicBezTo>
                  <a:cubicBezTo>
                    <a:pt x="642" y="2624"/>
                    <a:pt x="0" y="3958"/>
                    <a:pt x="183" y="5592"/>
                  </a:cubicBezTo>
                  <a:cubicBezTo>
                    <a:pt x="209" y="5826"/>
                    <a:pt x="289" y="6053"/>
                    <a:pt x="346" y="6294"/>
                  </a:cubicBezTo>
                  <a:cubicBezTo>
                    <a:pt x="649" y="5818"/>
                    <a:pt x="892" y="5363"/>
                    <a:pt x="1206" y="4962"/>
                  </a:cubicBezTo>
                  <a:cubicBezTo>
                    <a:pt x="1533" y="4544"/>
                    <a:pt x="1940" y="4191"/>
                    <a:pt x="2292" y="3787"/>
                  </a:cubicBezTo>
                  <a:cubicBezTo>
                    <a:pt x="2743" y="3267"/>
                    <a:pt x="3063" y="2680"/>
                    <a:pt x="3100" y="1968"/>
                  </a:cubicBezTo>
                  <a:cubicBezTo>
                    <a:pt x="3131" y="1324"/>
                    <a:pt x="3169" y="677"/>
                    <a:pt x="3204" y="32"/>
                  </a:cubicBezTo>
                  <a:lnTo>
                    <a:pt x="30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14"/>
            <p:cNvSpPr/>
            <p:nvPr/>
          </p:nvSpPr>
          <p:spPr>
            <a:xfrm>
              <a:off x="-2183020" y="-1300150"/>
              <a:ext cx="322399" cy="973888"/>
            </a:xfrm>
            <a:custGeom>
              <a:avLst/>
              <a:gdLst/>
              <a:ahLst/>
              <a:cxnLst/>
              <a:rect l="l" t="t" r="r" b="b"/>
              <a:pathLst>
                <a:path w="1879" h="5676" extrusionOk="0">
                  <a:moveTo>
                    <a:pt x="1234" y="1"/>
                  </a:moveTo>
                  <a:cubicBezTo>
                    <a:pt x="636" y="813"/>
                    <a:pt x="247" y="1710"/>
                    <a:pt x="127" y="2760"/>
                  </a:cubicBezTo>
                  <a:cubicBezTo>
                    <a:pt x="0" y="3860"/>
                    <a:pt x="623" y="4700"/>
                    <a:pt x="935" y="5676"/>
                  </a:cubicBezTo>
                  <a:cubicBezTo>
                    <a:pt x="1550" y="4997"/>
                    <a:pt x="1879" y="4230"/>
                    <a:pt x="1853" y="3318"/>
                  </a:cubicBezTo>
                  <a:cubicBezTo>
                    <a:pt x="1827" y="2342"/>
                    <a:pt x="1823" y="1367"/>
                    <a:pt x="1388" y="456"/>
                  </a:cubicBezTo>
                  <a:cubicBezTo>
                    <a:pt x="1319" y="313"/>
                    <a:pt x="1284" y="153"/>
                    <a:pt x="12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14"/>
            <p:cNvSpPr/>
            <p:nvPr/>
          </p:nvSpPr>
          <p:spPr>
            <a:xfrm>
              <a:off x="-1817728" y="-1776281"/>
              <a:ext cx="1015582" cy="282935"/>
            </a:xfrm>
            <a:custGeom>
              <a:avLst/>
              <a:gdLst/>
              <a:ahLst/>
              <a:cxnLst/>
              <a:rect l="l" t="t" r="r" b="b"/>
              <a:pathLst>
                <a:path w="5919" h="1649" extrusionOk="0">
                  <a:moveTo>
                    <a:pt x="3164" y="1"/>
                  </a:moveTo>
                  <a:cubicBezTo>
                    <a:pt x="3020" y="1"/>
                    <a:pt x="2875" y="13"/>
                    <a:pt x="2728" y="39"/>
                  </a:cubicBezTo>
                  <a:cubicBezTo>
                    <a:pt x="2136" y="145"/>
                    <a:pt x="1561" y="347"/>
                    <a:pt x="978" y="507"/>
                  </a:cubicBezTo>
                  <a:lnTo>
                    <a:pt x="23" y="771"/>
                  </a:lnTo>
                  <a:cubicBezTo>
                    <a:pt x="16" y="790"/>
                    <a:pt x="10" y="808"/>
                    <a:pt x="1" y="827"/>
                  </a:cubicBezTo>
                  <a:cubicBezTo>
                    <a:pt x="632" y="1024"/>
                    <a:pt x="1272" y="1202"/>
                    <a:pt x="1894" y="1423"/>
                  </a:cubicBezTo>
                  <a:cubicBezTo>
                    <a:pt x="2345" y="1582"/>
                    <a:pt x="2786" y="1649"/>
                    <a:pt x="3221" y="1649"/>
                  </a:cubicBezTo>
                  <a:cubicBezTo>
                    <a:pt x="4127" y="1649"/>
                    <a:pt x="5010" y="1360"/>
                    <a:pt x="5919" y="1009"/>
                  </a:cubicBezTo>
                  <a:cubicBezTo>
                    <a:pt x="5517" y="797"/>
                    <a:pt x="5164" y="591"/>
                    <a:pt x="4796" y="423"/>
                  </a:cubicBezTo>
                  <a:cubicBezTo>
                    <a:pt x="4274" y="185"/>
                    <a:pt x="3728" y="1"/>
                    <a:pt x="31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14"/>
            <p:cNvSpPr/>
            <p:nvPr/>
          </p:nvSpPr>
          <p:spPr>
            <a:xfrm>
              <a:off x="-2658465" y="-2826687"/>
              <a:ext cx="874715" cy="576337"/>
            </a:xfrm>
            <a:custGeom>
              <a:avLst/>
              <a:gdLst/>
              <a:ahLst/>
              <a:cxnLst/>
              <a:rect l="l" t="t" r="r" b="b"/>
              <a:pathLst>
                <a:path w="5098" h="3359" extrusionOk="0">
                  <a:moveTo>
                    <a:pt x="4351" y="0"/>
                  </a:moveTo>
                  <a:cubicBezTo>
                    <a:pt x="3564" y="0"/>
                    <a:pt x="2862" y="346"/>
                    <a:pt x="2230" y="900"/>
                  </a:cubicBezTo>
                  <a:cubicBezTo>
                    <a:pt x="1881" y="1205"/>
                    <a:pt x="1599" y="1586"/>
                    <a:pt x="1298" y="1943"/>
                  </a:cubicBezTo>
                  <a:cubicBezTo>
                    <a:pt x="991" y="2307"/>
                    <a:pt x="701" y="2686"/>
                    <a:pt x="393" y="3050"/>
                  </a:cubicBezTo>
                  <a:cubicBezTo>
                    <a:pt x="305" y="3153"/>
                    <a:pt x="179" y="3221"/>
                    <a:pt x="1" y="3359"/>
                  </a:cubicBezTo>
                  <a:cubicBezTo>
                    <a:pt x="313" y="3314"/>
                    <a:pt x="554" y="3305"/>
                    <a:pt x="785" y="3245"/>
                  </a:cubicBezTo>
                  <a:cubicBezTo>
                    <a:pt x="1658" y="3021"/>
                    <a:pt x="2400" y="2551"/>
                    <a:pt x="3063" y="1950"/>
                  </a:cubicBezTo>
                  <a:cubicBezTo>
                    <a:pt x="3743" y="1337"/>
                    <a:pt x="4421" y="720"/>
                    <a:pt x="5098" y="101"/>
                  </a:cubicBezTo>
                  <a:cubicBezTo>
                    <a:pt x="4840" y="33"/>
                    <a:pt x="4592" y="0"/>
                    <a:pt x="4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8" name="Google Shape;1508;p14"/>
          <p:cNvGrpSpPr/>
          <p:nvPr/>
        </p:nvGrpSpPr>
        <p:grpSpPr>
          <a:xfrm rot="9900043">
            <a:off x="8406622" y="1010535"/>
            <a:ext cx="943257" cy="2964829"/>
            <a:chOff x="2054175" y="2444775"/>
            <a:chExt cx="372250" cy="1170050"/>
          </a:xfrm>
        </p:grpSpPr>
        <p:sp>
          <p:nvSpPr>
            <p:cNvPr id="1509" name="Google Shape;1509;p14"/>
            <p:cNvSpPr/>
            <p:nvPr/>
          </p:nvSpPr>
          <p:spPr>
            <a:xfrm>
              <a:off x="2054175" y="2444775"/>
              <a:ext cx="372250" cy="1170050"/>
            </a:xfrm>
            <a:custGeom>
              <a:avLst/>
              <a:gdLst/>
              <a:ahLst/>
              <a:cxnLst/>
              <a:rect l="l" t="t" r="r" b="b"/>
              <a:pathLst>
                <a:path w="14890" h="46802" extrusionOk="0">
                  <a:moveTo>
                    <a:pt x="2086" y="2178"/>
                  </a:moveTo>
                  <a:cubicBezTo>
                    <a:pt x="2344" y="2178"/>
                    <a:pt x="2597" y="2260"/>
                    <a:pt x="2847" y="2351"/>
                  </a:cubicBezTo>
                  <a:cubicBezTo>
                    <a:pt x="3196" y="2480"/>
                    <a:pt x="3531" y="2654"/>
                    <a:pt x="3887" y="2751"/>
                  </a:cubicBezTo>
                  <a:lnTo>
                    <a:pt x="3887" y="2753"/>
                  </a:lnTo>
                  <a:cubicBezTo>
                    <a:pt x="4615" y="2951"/>
                    <a:pt x="5294" y="3353"/>
                    <a:pt x="6101" y="3353"/>
                  </a:cubicBezTo>
                  <a:cubicBezTo>
                    <a:pt x="6112" y="3353"/>
                    <a:pt x="6123" y="3353"/>
                    <a:pt x="6134" y="3353"/>
                  </a:cubicBezTo>
                  <a:lnTo>
                    <a:pt x="6134" y="3353"/>
                  </a:lnTo>
                  <a:cubicBezTo>
                    <a:pt x="5935" y="3457"/>
                    <a:pt x="5744" y="3594"/>
                    <a:pt x="5532" y="3663"/>
                  </a:cubicBezTo>
                  <a:cubicBezTo>
                    <a:pt x="4974" y="3845"/>
                    <a:pt x="4404" y="3994"/>
                    <a:pt x="3841" y="4165"/>
                  </a:cubicBezTo>
                  <a:cubicBezTo>
                    <a:pt x="3597" y="4238"/>
                    <a:pt x="3365" y="4272"/>
                    <a:pt x="3143" y="4272"/>
                  </a:cubicBezTo>
                  <a:cubicBezTo>
                    <a:pt x="2408" y="4272"/>
                    <a:pt x="1786" y="3901"/>
                    <a:pt x="1223" y="3366"/>
                  </a:cubicBezTo>
                  <a:cubicBezTo>
                    <a:pt x="931" y="3089"/>
                    <a:pt x="974" y="2740"/>
                    <a:pt x="1288" y="2485"/>
                  </a:cubicBezTo>
                  <a:cubicBezTo>
                    <a:pt x="1405" y="2389"/>
                    <a:pt x="1537" y="2312"/>
                    <a:pt x="1678" y="2255"/>
                  </a:cubicBezTo>
                  <a:cubicBezTo>
                    <a:pt x="1815" y="2200"/>
                    <a:pt x="1951" y="2178"/>
                    <a:pt x="2086" y="2178"/>
                  </a:cubicBezTo>
                  <a:close/>
                  <a:moveTo>
                    <a:pt x="10316" y="4120"/>
                  </a:moveTo>
                  <a:cubicBezTo>
                    <a:pt x="10723" y="4239"/>
                    <a:pt x="11127" y="4287"/>
                    <a:pt x="11534" y="4287"/>
                  </a:cubicBezTo>
                  <a:cubicBezTo>
                    <a:pt x="11749" y="4287"/>
                    <a:pt x="11966" y="4274"/>
                    <a:pt x="12184" y="4250"/>
                  </a:cubicBezTo>
                  <a:cubicBezTo>
                    <a:pt x="12347" y="4233"/>
                    <a:pt x="12514" y="4223"/>
                    <a:pt x="12681" y="4223"/>
                  </a:cubicBezTo>
                  <a:cubicBezTo>
                    <a:pt x="12900" y="4223"/>
                    <a:pt x="13119" y="4240"/>
                    <a:pt x="13330" y="4276"/>
                  </a:cubicBezTo>
                  <a:cubicBezTo>
                    <a:pt x="13594" y="4323"/>
                    <a:pt x="13864" y="4473"/>
                    <a:pt x="14079" y="4642"/>
                  </a:cubicBezTo>
                  <a:cubicBezTo>
                    <a:pt x="14336" y="4839"/>
                    <a:pt x="14343" y="5363"/>
                    <a:pt x="14118" y="5549"/>
                  </a:cubicBezTo>
                  <a:cubicBezTo>
                    <a:pt x="13783" y="5825"/>
                    <a:pt x="13428" y="6011"/>
                    <a:pt x="13013" y="6011"/>
                  </a:cubicBezTo>
                  <a:cubicBezTo>
                    <a:pt x="12878" y="6011"/>
                    <a:pt x="12736" y="5991"/>
                    <a:pt x="12587" y="5949"/>
                  </a:cubicBezTo>
                  <a:cubicBezTo>
                    <a:pt x="11565" y="5657"/>
                    <a:pt x="10985" y="4839"/>
                    <a:pt x="10316" y="4120"/>
                  </a:cubicBezTo>
                  <a:close/>
                  <a:moveTo>
                    <a:pt x="2351" y="5129"/>
                  </a:moveTo>
                  <a:cubicBezTo>
                    <a:pt x="2501" y="5129"/>
                    <a:pt x="2652" y="5146"/>
                    <a:pt x="2802" y="5170"/>
                  </a:cubicBezTo>
                  <a:cubicBezTo>
                    <a:pt x="3315" y="5252"/>
                    <a:pt x="3819" y="5386"/>
                    <a:pt x="4330" y="5466"/>
                  </a:cubicBezTo>
                  <a:cubicBezTo>
                    <a:pt x="4682" y="5522"/>
                    <a:pt x="5039" y="5550"/>
                    <a:pt x="5394" y="5550"/>
                  </a:cubicBezTo>
                  <a:cubicBezTo>
                    <a:pt x="5839" y="5550"/>
                    <a:pt x="6283" y="5506"/>
                    <a:pt x="6719" y="5417"/>
                  </a:cubicBezTo>
                  <a:lnTo>
                    <a:pt x="6719" y="5417"/>
                  </a:lnTo>
                  <a:cubicBezTo>
                    <a:pt x="6448" y="5865"/>
                    <a:pt x="6147" y="6224"/>
                    <a:pt x="5716" y="6449"/>
                  </a:cubicBezTo>
                  <a:cubicBezTo>
                    <a:pt x="4948" y="6852"/>
                    <a:pt x="4127" y="7129"/>
                    <a:pt x="3269" y="7164"/>
                  </a:cubicBezTo>
                  <a:cubicBezTo>
                    <a:pt x="3229" y="7166"/>
                    <a:pt x="3189" y="7166"/>
                    <a:pt x="3149" y="7166"/>
                  </a:cubicBezTo>
                  <a:cubicBezTo>
                    <a:pt x="2463" y="7166"/>
                    <a:pt x="1834" y="6919"/>
                    <a:pt x="1422" y="6285"/>
                  </a:cubicBezTo>
                  <a:cubicBezTo>
                    <a:pt x="1180" y="5912"/>
                    <a:pt x="1288" y="5497"/>
                    <a:pt x="1680" y="5285"/>
                  </a:cubicBezTo>
                  <a:cubicBezTo>
                    <a:pt x="1896" y="5169"/>
                    <a:pt x="2122" y="5129"/>
                    <a:pt x="2351" y="5129"/>
                  </a:cubicBezTo>
                  <a:close/>
                  <a:moveTo>
                    <a:pt x="9361" y="6019"/>
                  </a:moveTo>
                  <a:lnTo>
                    <a:pt x="9361" y="6019"/>
                  </a:lnTo>
                  <a:cubicBezTo>
                    <a:pt x="10341" y="6395"/>
                    <a:pt x="11272" y="6748"/>
                    <a:pt x="12199" y="7108"/>
                  </a:cubicBezTo>
                  <a:cubicBezTo>
                    <a:pt x="12399" y="7183"/>
                    <a:pt x="12593" y="7277"/>
                    <a:pt x="12775" y="7389"/>
                  </a:cubicBezTo>
                  <a:cubicBezTo>
                    <a:pt x="13143" y="7621"/>
                    <a:pt x="13278" y="8212"/>
                    <a:pt x="13068" y="8598"/>
                  </a:cubicBezTo>
                  <a:cubicBezTo>
                    <a:pt x="12949" y="8818"/>
                    <a:pt x="12745" y="8931"/>
                    <a:pt x="12490" y="8931"/>
                  </a:cubicBezTo>
                  <a:cubicBezTo>
                    <a:pt x="12358" y="8931"/>
                    <a:pt x="12212" y="8901"/>
                    <a:pt x="12057" y="8840"/>
                  </a:cubicBezTo>
                  <a:cubicBezTo>
                    <a:pt x="11493" y="8617"/>
                    <a:pt x="11045" y="8245"/>
                    <a:pt x="10682" y="7766"/>
                  </a:cubicBezTo>
                  <a:cubicBezTo>
                    <a:pt x="10242" y="7186"/>
                    <a:pt x="9804" y="6605"/>
                    <a:pt x="9361" y="6019"/>
                  </a:cubicBezTo>
                  <a:close/>
                  <a:moveTo>
                    <a:pt x="6072" y="7863"/>
                  </a:moveTo>
                  <a:lnTo>
                    <a:pt x="6072" y="7863"/>
                  </a:lnTo>
                  <a:cubicBezTo>
                    <a:pt x="5643" y="8331"/>
                    <a:pt x="5240" y="8732"/>
                    <a:pt x="4723" y="8959"/>
                  </a:cubicBezTo>
                  <a:cubicBezTo>
                    <a:pt x="3971" y="9290"/>
                    <a:pt x="3187" y="9541"/>
                    <a:pt x="2434" y="9868"/>
                  </a:cubicBezTo>
                  <a:cubicBezTo>
                    <a:pt x="2185" y="9976"/>
                    <a:pt x="1946" y="10026"/>
                    <a:pt x="1717" y="10026"/>
                  </a:cubicBezTo>
                  <a:cubicBezTo>
                    <a:pt x="1312" y="10026"/>
                    <a:pt x="934" y="9871"/>
                    <a:pt x="570" y="9613"/>
                  </a:cubicBezTo>
                  <a:cubicBezTo>
                    <a:pt x="461" y="9535"/>
                    <a:pt x="372" y="9375"/>
                    <a:pt x="353" y="9243"/>
                  </a:cubicBezTo>
                  <a:cubicBezTo>
                    <a:pt x="275" y="8710"/>
                    <a:pt x="621" y="8219"/>
                    <a:pt x="1173" y="8145"/>
                  </a:cubicBezTo>
                  <a:cubicBezTo>
                    <a:pt x="1546" y="8096"/>
                    <a:pt x="1921" y="8071"/>
                    <a:pt x="2298" y="8071"/>
                  </a:cubicBezTo>
                  <a:cubicBezTo>
                    <a:pt x="2438" y="8071"/>
                    <a:pt x="2579" y="8075"/>
                    <a:pt x="2720" y="8082"/>
                  </a:cubicBezTo>
                  <a:cubicBezTo>
                    <a:pt x="3111" y="8100"/>
                    <a:pt x="3502" y="8121"/>
                    <a:pt x="3892" y="8121"/>
                  </a:cubicBezTo>
                  <a:cubicBezTo>
                    <a:pt x="4347" y="8121"/>
                    <a:pt x="4801" y="8092"/>
                    <a:pt x="5253" y="7998"/>
                  </a:cubicBezTo>
                  <a:cubicBezTo>
                    <a:pt x="5502" y="7946"/>
                    <a:pt x="5757" y="7915"/>
                    <a:pt x="6072" y="7863"/>
                  </a:cubicBezTo>
                  <a:close/>
                  <a:moveTo>
                    <a:pt x="9709" y="8814"/>
                  </a:moveTo>
                  <a:cubicBezTo>
                    <a:pt x="10019" y="8964"/>
                    <a:pt x="10277" y="9100"/>
                    <a:pt x="10545" y="9217"/>
                  </a:cubicBezTo>
                  <a:cubicBezTo>
                    <a:pt x="10822" y="9336"/>
                    <a:pt x="11101" y="9466"/>
                    <a:pt x="11390" y="9546"/>
                  </a:cubicBezTo>
                  <a:cubicBezTo>
                    <a:pt x="11881" y="9680"/>
                    <a:pt x="12392" y="9743"/>
                    <a:pt x="12871" y="9903"/>
                  </a:cubicBezTo>
                  <a:cubicBezTo>
                    <a:pt x="13315" y="10051"/>
                    <a:pt x="13758" y="10245"/>
                    <a:pt x="14152" y="10496"/>
                  </a:cubicBezTo>
                  <a:cubicBezTo>
                    <a:pt x="14629" y="10797"/>
                    <a:pt x="14791" y="11417"/>
                    <a:pt x="14521" y="11913"/>
                  </a:cubicBezTo>
                  <a:cubicBezTo>
                    <a:pt x="14361" y="12213"/>
                    <a:pt x="14104" y="12388"/>
                    <a:pt x="13777" y="12388"/>
                  </a:cubicBezTo>
                  <a:cubicBezTo>
                    <a:pt x="13624" y="12388"/>
                    <a:pt x="13455" y="12349"/>
                    <a:pt x="13273" y="12266"/>
                  </a:cubicBezTo>
                  <a:cubicBezTo>
                    <a:pt x="12726" y="12019"/>
                    <a:pt x="12178" y="11722"/>
                    <a:pt x="11725" y="11335"/>
                  </a:cubicBezTo>
                  <a:cubicBezTo>
                    <a:pt x="10911" y="10641"/>
                    <a:pt x="10307" y="9756"/>
                    <a:pt x="9709" y="8814"/>
                  </a:cubicBezTo>
                  <a:close/>
                  <a:moveTo>
                    <a:pt x="6238" y="10291"/>
                  </a:moveTo>
                  <a:lnTo>
                    <a:pt x="6238" y="10291"/>
                  </a:lnTo>
                  <a:cubicBezTo>
                    <a:pt x="5736" y="11085"/>
                    <a:pt x="5043" y="11716"/>
                    <a:pt x="4300" y="12304"/>
                  </a:cubicBezTo>
                  <a:cubicBezTo>
                    <a:pt x="3887" y="12632"/>
                    <a:pt x="3395" y="12846"/>
                    <a:pt x="2875" y="12922"/>
                  </a:cubicBezTo>
                  <a:cubicBezTo>
                    <a:pt x="2850" y="12926"/>
                    <a:pt x="2823" y="12928"/>
                    <a:pt x="2795" y="12928"/>
                  </a:cubicBezTo>
                  <a:cubicBezTo>
                    <a:pt x="2447" y="12928"/>
                    <a:pt x="1881" y="12633"/>
                    <a:pt x="1769" y="12344"/>
                  </a:cubicBezTo>
                  <a:cubicBezTo>
                    <a:pt x="1719" y="12214"/>
                    <a:pt x="1723" y="12047"/>
                    <a:pt x="1754" y="11910"/>
                  </a:cubicBezTo>
                  <a:cubicBezTo>
                    <a:pt x="1834" y="11551"/>
                    <a:pt x="2141" y="11387"/>
                    <a:pt x="2425" y="11220"/>
                  </a:cubicBezTo>
                  <a:cubicBezTo>
                    <a:pt x="3166" y="10785"/>
                    <a:pt x="4002" y="10689"/>
                    <a:pt x="4831" y="10564"/>
                  </a:cubicBezTo>
                  <a:cubicBezTo>
                    <a:pt x="5303" y="10494"/>
                    <a:pt x="5771" y="10382"/>
                    <a:pt x="6238" y="10291"/>
                  </a:cubicBezTo>
                  <a:close/>
                  <a:moveTo>
                    <a:pt x="9177" y="10862"/>
                  </a:moveTo>
                  <a:lnTo>
                    <a:pt x="9177" y="10862"/>
                  </a:lnTo>
                  <a:cubicBezTo>
                    <a:pt x="9503" y="11059"/>
                    <a:pt x="9779" y="11237"/>
                    <a:pt x="10066" y="11395"/>
                  </a:cubicBezTo>
                  <a:cubicBezTo>
                    <a:pt x="10915" y="11867"/>
                    <a:pt x="11773" y="12318"/>
                    <a:pt x="12613" y="12802"/>
                  </a:cubicBezTo>
                  <a:cubicBezTo>
                    <a:pt x="12883" y="12958"/>
                    <a:pt x="13100" y="13197"/>
                    <a:pt x="13178" y="13524"/>
                  </a:cubicBezTo>
                  <a:cubicBezTo>
                    <a:pt x="13232" y="13755"/>
                    <a:pt x="13226" y="14004"/>
                    <a:pt x="13024" y="14132"/>
                  </a:cubicBezTo>
                  <a:cubicBezTo>
                    <a:pt x="12924" y="14194"/>
                    <a:pt x="12781" y="14226"/>
                    <a:pt x="12646" y="14226"/>
                  </a:cubicBezTo>
                  <a:cubicBezTo>
                    <a:pt x="12586" y="14226"/>
                    <a:pt x="12528" y="14219"/>
                    <a:pt x="12476" y="14206"/>
                  </a:cubicBezTo>
                  <a:cubicBezTo>
                    <a:pt x="11755" y="14028"/>
                    <a:pt x="11167" y="13621"/>
                    <a:pt x="10655" y="13090"/>
                  </a:cubicBezTo>
                  <a:cubicBezTo>
                    <a:pt x="10027" y="12445"/>
                    <a:pt x="9527" y="11689"/>
                    <a:pt x="9177" y="10862"/>
                  </a:cubicBezTo>
                  <a:close/>
                  <a:moveTo>
                    <a:pt x="6520" y="13116"/>
                  </a:moveTo>
                  <a:lnTo>
                    <a:pt x="6520" y="13116"/>
                  </a:lnTo>
                  <a:cubicBezTo>
                    <a:pt x="6504" y="13155"/>
                    <a:pt x="6498" y="13182"/>
                    <a:pt x="6481" y="13201"/>
                  </a:cubicBezTo>
                  <a:cubicBezTo>
                    <a:pt x="5859" y="13825"/>
                    <a:pt x="5264" y="14483"/>
                    <a:pt x="4605" y="15063"/>
                  </a:cubicBezTo>
                  <a:cubicBezTo>
                    <a:pt x="4210" y="15409"/>
                    <a:pt x="3736" y="15633"/>
                    <a:pt x="3208" y="15633"/>
                  </a:cubicBezTo>
                  <a:cubicBezTo>
                    <a:pt x="3099" y="15633"/>
                    <a:pt x="2988" y="15624"/>
                    <a:pt x="2875" y="15604"/>
                  </a:cubicBezTo>
                  <a:cubicBezTo>
                    <a:pt x="2566" y="15550"/>
                    <a:pt x="2284" y="15381"/>
                    <a:pt x="2185" y="15074"/>
                  </a:cubicBezTo>
                  <a:cubicBezTo>
                    <a:pt x="2092" y="14779"/>
                    <a:pt x="2213" y="14507"/>
                    <a:pt x="2429" y="14269"/>
                  </a:cubicBezTo>
                  <a:cubicBezTo>
                    <a:pt x="2832" y="13825"/>
                    <a:pt x="3324" y="13567"/>
                    <a:pt x="3908" y="13482"/>
                  </a:cubicBezTo>
                  <a:cubicBezTo>
                    <a:pt x="4770" y="13355"/>
                    <a:pt x="5632" y="13240"/>
                    <a:pt x="6520" y="13116"/>
                  </a:cubicBezTo>
                  <a:close/>
                  <a:moveTo>
                    <a:pt x="8982" y="13732"/>
                  </a:moveTo>
                  <a:lnTo>
                    <a:pt x="8982" y="13732"/>
                  </a:lnTo>
                  <a:cubicBezTo>
                    <a:pt x="9163" y="13857"/>
                    <a:pt x="9333" y="14004"/>
                    <a:pt x="9529" y="14097"/>
                  </a:cubicBezTo>
                  <a:cubicBezTo>
                    <a:pt x="9993" y="14320"/>
                    <a:pt x="10473" y="14511"/>
                    <a:pt x="10941" y="14725"/>
                  </a:cubicBezTo>
                  <a:cubicBezTo>
                    <a:pt x="11403" y="14935"/>
                    <a:pt x="11875" y="15130"/>
                    <a:pt x="12310" y="15386"/>
                  </a:cubicBezTo>
                  <a:cubicBezTo>
                    <a:pt x="12496" y="15498"/>
                    <a:pt x="12617" y="15737"/>
                    <a:pt x="12732" y="15940"/>
                  </a:cubicBezTo>
                  <a:cubicBezTo>
                    <a:pt x="12769" y="16003"/>
                    <a:pt x="12728" y="16180"/>
                    <a:pt x="12669" y="16220"/>
                  </a:cubicBezTo>
                  <a:cubicBezTo>
                    <a:pt x="12509" y="16325"/>
                    <a:pt x="12321" y="16440"/>
                    <a:pt x="12141" y="16449"/>
                  </a:cubicBezTo>
                  <a:cubicBezTo>
                    <a:pt x="12100" y="16451"/>
                    <a:pt x="12058" y="16452"/>
                    <a:pt x="12017" y="16452"/>
                  </a:cubicBezTo>
                  <a:cubicBezTo>
                    <a:pt x="11573" y="16452"/>
                    <a:pt x="11155" y="16322"/>
                    <a:pt x="10796" y="16033"/>
                  </a:cubicBezTo>
                  <a:cubicBezTo>
                    <a:pt x="10017" y="15407"/>
                    <a:pt x="9493" y="14576"/>
                    <a:pt x="8982" y="13732"/>
                  </a:cubicBezTo>
                  <a:close/>
                  <a:moveTo>
                    <a:pt x="6814" y="16600"/>
                  </a:moveTo>
                  <a:lnTo>
                    <a:pt x="6814" y="16600"/>
                  </a:lnTo>
                  <a:cubicBezTo>
                    <a:pt x="6674" y="16813"/>
                    <a:pt x="6513" y="17055"/>
                    <a:pt x="6357" y="17300"/>
                  </a:cubicBezTo>
                  <a:cubicBezTo>
                    <a:pt x="5998" y="17871"/>
                    <a:pt x="5534" y="18322"/>
                    <a:pt x="4926" y="18632"/>
                  </a:cubicBezTo>
                  <a:cubicBezTo>
                    <a:pt x="4664" y="18766"/>
                    <a:pt x="4393" y="18833"/>
                    <a:pt x="4131" y="18833"/>
                  </a:cubicBezTo>
                  <a:cubicBezTo>
                    <a:pt x="3796" y="18833"/>
                    <a:pt x="3473" y="18723"/>
                    <a:pt x="3194" y="18499"/>
                  </a:cubicBezTo>
                  <a:cubicBezTo>
                    <a:pt x="2761" y="18151"/>
                    <a:pt x="2780" y="17599"/>
                    <a:pt x="3267" y="17328"/>
                  </a:cubicBezTo>
                  <a:cubicBezTo>
                    <a:pt x="3508" y="17194"/>
                    <a:pt x="3800" y="17129"/>
                    <a:pt x="4077" y="17088"/>
                  </a:cubicBezTo>
                  <a:cubicBezTo>
                    <a:pt x="4435" y="17036"/>
                    <a:pt x="4811" y="17081"/>
                    <a:pt x="5166" y="17014"/>
                  </a:cubicBezTo>
                  <a:cubicBezTo>
                    <a:pt x="5729" y="16906"/>
                    <a:pt x="6279" y="16737"/>
                    <a:pt x="6814" y="16600"/>
                  </a:cubicBezTo>
                  <a:close/>
                  <a:moveTo>
                    <a:pt x="8830" y="17174"/>
                  </a:moveTo>
                  <a:cubicBezTo>
                    <a:pt x="8836" y="17174"/>
                    <a:pt x="8841" y="17175"/>
                    <a:pt x="8843" y="17177"/>
                  </a:cubicBezTo>
                  <a:cubicBezTo>
                    <a:pt x="9276" y="17644"/>
                    <a:pt x="9846" y="17789"/>
                    <a:pt x="10445" y="17900"/>
                  </a:cubicBezTo>
                  <a:cubicBezTo>
                    <a:pt x="10640" y="17937"/>
                    <a:pt x="10846" y="18067"/>
                    <a:pt x="10989" y="18214"/>
                  </a:cubicBezTo>
                  <a:cubicBezTo>
                    <a:pt x="11296" y="18526"/>
                    <a:pt x="11281" y="18827"/>
                    <a:pt x="10995" y="19099"/>
                  </a:cubicBezTo>
                  <a:cubicBezTo>
                    <a:pt x="10871" y="19216"/>
                    <a:pt x="10753" y="19277"/>
                    <a:pt x="10627" y="19277"/>
                  </a:cubicBezTo>
                  <a:cubicBezTo>
                    <a:pt x="10501" y="19277"/>
                    <a:pt x="10366" y="19216"/>
                    <a:pt x="10209" y="19091"/>
                  </a:cubicBezTo>
                  <a:cubicBezTo>
                    <a:pt x="9566" y="18582"/>
                    <a:pt x="9222" y="17848"/>
                    <a:pt x="8756" y="17179"/>
                  </a:cubicBezTo>
                  <a:cubicBezTo>
                    <a:pt x="8793" y="17178"/>
                    <a:pt x="8817" y="17174"/>
                    <a:pt x="8830" y="17174"/>
                  </a:cubicBezTo>
                  <a:close/>
                  <a:moveTo>
                    <a:pt x="7444" y="19396"/>
                  </a:moveTo>
                  <a:lnTo>
                    <a:pt x="7499" y="19441"/>
                  </a:lnTo>
                  <a:cubicBezTo>
                    <a:pt x="7288" y="19900"/>
                    <a:pt x="7083" y="20362"/>
                    <a:pt x="6870" y="20821"/>
                  </a:cubicBezTo>
                  <a:cubicBezTo>
                    <a:pt x="6582" y="21444"/>
                    <a:pt x="6026" y="21769"/>
                    <a:pt x="5444" y="22055"/>
                  </a:cubicBezTo>
                  <a:cubicBezTo>
                    <a:pt x="5315" y="22118"/>
                    <a:pt x="5154" y="22140"/>
                    <a:pt x="5003" y="22140"/>
                  </a:cubicBezTo>
                  <a:cubicBezTo>
                    <a:pt x="4984" y="22140"/>
                    <a:pt x="4966" y="22139"/>
                    <a:pt x="4948" y="22139"/>
                  </a:cubicBezTo>
                  <a:cubicBezTo>
                    <a:pt x="4621" y="22129"/>
                    <a:pt x="4374" y="21958"/>
                    <a:pt x="4216" y="21672"/>
                  </a:cubicBezTo>
                  <a:cubicBezTo>
                    <a:pt x="4068" y="21405"/>
                    <a:pt x="4207" y="21182"/>
                    <a:pt x="4370" y="20992"/>
                  </a:cubicBezTo>
                  <a:cubicBezTo>
                    <a:pt x="4493" y="20849"/>
                    <a:pt x="4649" y="20708"/>
                    <a:pt x="4820" y="20635"/>
                  </a:cubicBezTo>
                  <a:cubicBezTo>
                    <a:pt x="5169" y="20487"/>
                    <a:pt x="5543" y="20392"/>
                    <a:pt x="5901" y="20264"/>
                  </a:cubicBezTo>
                  <a:cubicBezTo>
                    <a:pt x="6124" y="20184"/>
                    <a:pt x="6355" y="20104"/>
                    <a:pt x="6559" y="19985"/>
                  </a:cubicBezTo>
                  <a:cubicBezTo>
                    <a:pt x="6864" y="19807"/>
                    <a:pt x="7150" y="19593"/>
                    <a:pt x="7444" y="19396"/>
                  </a:cubicBezTo>
                  <a:close/>
                  <a:moveTo>
                    <a:pt x="8979" y="20241"/>
                  </a:moveTo>
                  <a:cubicBezTo>
                    <a:pt x="9714" y="20554"/>
                    <a:pt x="10448" y="20868"/>
                    <a:pt x="11184" y="21174"/>
                  </a:cubicBezTo>
                  <a:cubicBezTo>
                    <a:pt x="11591" y="21342"/>
                    <a:pt x="11736" y="21689"/>
                    <a:pt x="11807" y="22075"/>
                  </a:cubicBezTo>
                  <a:cubicBezTo>
                    <a:pt x="11856" y="22355"/>
                    <a:pt x="11645" y="22566"/>
                    <a:pt x="11359" y="22566"/>
                  </a:cubicBezTo>
                  <a:cubicBezTo>
                    <a:pt x="11354" y="22566"/>
                    <a:pt x="11349" y="22566"/>
                    <a:pt x="11344" y="22566"/>
                  </a:cubicBezTo>
                  <a:cubicBezTo>
                    <a:pt x="10937" y="22559"/>
                    <a:pt x="10580" y="22395"/>
                    <a:pt x="10328" y="22096"/>
                  </a:cubicBezTo>
                  <a:lnTo>
                    <a:pt x="10329" y="22096"/>
                  </a:lnTo>
                  <a:cubicBezTo>
                    <a:pt x="9837" y="21512"/>
                    <a:pt x="9380" y="20897"/>
                    <a:pt x="8908" y="20295"/>
                  </a:cubicBezTo>
                  <a:lnTo>
                    <a:pt x="8979" y="20241"/>
                  </a:lnTo>
                  <a:close/>
                  <a:moveTo>
                    <a:pt x="7364" y="23164"/>
                  </a:moveTo>
                  <a:cubicBezTo>
                    <a:pt x="7070" y="23579"/>
                    <a:pt x="6832" y="23952"/>
                    <a:pt x="6554" y="24290"/>
                  </a:cubicBezTo>
                  <a:cubicBezTo>
                    <a:pt x="6186" y="24740"/>
                    <a:pt x="5775" y="25153"/>
                    <a:pt x="5203" y="25344"/>
                  </a:cubicBezTo>
                  <a:cubicBezTo>
                    <a:pt x="5083" y="25385"/>
                    <a:pt x="4967" y="25406"/>
                    <a:pt x="4853" y="25406"/>
                  </a:cubicBezTo>
                  <a:cubicBezTo>
                    <a:pt x="4640" y="25406"/>
                    <a:pt x="4439" y="25331"/>
                    <a:pt x="4255" y="25171"/>
                  </a:cubicBezTo>
                  <a:cubicBezTo>
                    <a:pt x="4027" y="24972"/>
                    <a:pt x="4002" y="24716"/>
                    <a:pt x="4250" y="24543"/>
                  </a:cubicBezTo>
                  <a:cubicBezTo>
                    <a:pt x="4655" y="24257"/>
                    <a:pt x="5067" y="23958"/>
                    <a:pt x="5519" y="23765"/>
                  </a:cubicBezTo>
                  <a:lnTo>
                    <a:pt x="5521" y="23765"/>
                  </a:lnTo>
                  <a:cubicBezTo>
                    <a:pt x="6087" y="23521"/>
                    <a:pt x="6697" y="23376"/>
                    <a:pt x="7364" y="23164"/>
                  </a:cubicBezTo>
                  <a:close/>
                  <a:moveTo>
                    <a:pt x="8884" y="23135"/>
                  </a:moveTo>
                  <a:cubicBezTo>
                    <a:pt x="9001" y="23241"/>
                    <a:pt x="9105" y="23369"/>
                    <a:pt x="9237" y="23449"/>
                  </a:cubicBezTo>
                  <a:cubicBezTo>
                    <a:pt x="9800" y="23792"/>
                    <a:pt x="10368" y="24125"/>
                    <a:pt x="10944" y="24448"/>
                  </a:cubicBezTo>
                  <a:cubicBezTo>
                    <a:pt x="11262" y="24627"/>
                    <a:pt x="11543" y="24833"/>
                    <a:pt x="11678" y="25188"/>
                  </a:cubicBezTo>
                  <a:cubicBezTo>
                    <a:pt x="11766" y="25418"/>
                    <a:pt x="11690" y="25801"/>
                    <a:pt x="11522" y="25935"/>
                  </a:cubicBezTo>
                  <a:cubicBezTo>
                    <a:pt x="11439" y="26003"/>
                    <a:pt x="11358" y="26028"/>
                    <a:pt x="11278" y="26028"/>
                  </a:cubicBezTo>
                  <a:cubicBezTo>
                    <a:pt x="11144" y="26028"/>
                    <a:pt x="11014" y="25955"/>
                    <a:pt x="10881" y="25886"/>
                  </a:cubicBezTo>
                  <a:cubicBezTo>
                    <a:pt x="10322" y="25595"/>
                    <a:pt x="9930" y="25132"/>
                    <a:pt x="9603" y="24619"/>
                  </a:cubicBezTo>
                  <a:lnTo>
                    <a:pt x="9605" y="24619"/>
                  </a:lnTo>
                  <a:cubicBezTo>
                    <a:pt x="9309" y="24160"/>
                    <a:pt x="9068" y="23668"/>
                    <a:pt x="8802" y="23188"/>
                  </a:cubicBezTo>
                  <a:lnTo>
                    <a:pt x="8884" y="23135"/>
                  </a:lnTo>
                  <a:close/>
                  <a:moveTo>
                    <a:pt x="7988" y="26358"/>
                  </a:moveTo>
                  <a:cubicBezTo>
                    <a:pt x="7903" y="26544"/>
                    <a:pt x="7830" y="26721"/>
                    <a:pt x="7743" y="26892"/>
                  </a:cubicBezTo>
                  <a:cubicBezTo>
                    <a:pt x="7488" y="27403"/>
                    <a:pt x="7250" y="27927"/>
                    <a:pt x="6818" y="28319"/>
                  </a:cubicBezTo>
                  <a:cubicBezTo>
                    <a:pt x="6512" y="28599"/>
                    <a:pt x="6152" y="28762"/>
                    <a:pt x="5745" y="28762"/>
                  </a:cubicBezTo>
                  <a:cubicBezTo>
                    <a:pt x="5687" y="28762"/>
                    <a:pt x="5628" y="28758"/>
                    <a:pt x="5569" y="28752"/>
                  </a:cubicBezTo>
                  <a:cubicBezTo>
                    <a:pt x="5179" y="28709"/>
                    <a:pt x="5008" y="28482"/>
                    <a:pt x="5034" y="28098"/>
                  </a:cubicBezTo>
                  <a:cubicBezTo>
                    <a:pt x="5054" y="27797"/>
                    <a:pt x="5259" y="27639"/>
                    <a:pt x="5496" y="27525"/>
                  </a:cubicBezTo>
                  <a:cubicBezTo>
                    <a:pt x="6314" y="27133"/>
                    <a:pt x="7137" y="26754"/>
                    <a:pt x="7988" y="26358"/>
                  </a:cubicBezTo>
                  <a:close/>
                  <a:moveTo>
                    <a:pt x="9359" y="26808"/>
                  </a:moveTo>
                  <a:lnTo>
                    <a:pt x="9359" y="26808"/>
                  </a:lnTo>
                  <a:cubicBezTo>
                    <a:pt x="9595" y="26936"/>
                    <a:pt x="9798" y="27057"/>
                    <a:pt x="10012" y="27156"/>
                  </a:cubicBezTo>
                  <a:cubicBezTo>
                    <a:pt x="10292" y="27288"/>
                    <a:pt x="10582" y="27399"/>
                    <a:pt x="10865" y="27527"/>
                  </a:cubicBezTo>
                  <a:cubicBezTo>
                    <a:pt x="11141" y="27654"/>
                    <a:pt x="11312" y="27886"/>
                    <a:pt x="11387" y="28170"/>
                  </a:cubicBezTo>
                  <a:cubicBezTo>
                    <a:pt x="11420" y="28315"/>
                    <a:pt x="11407" y="28467"/>
                    <a:pt x="11350" y="28607"/>
                  </a:cubicBezTo>
                  <a:cubicBezTo>
                    <a:pt x="11285" y="28756"/>
                    <a:pt x="11161" y="28833"/>
                    <a:pt x="11020" y="28833"/>
                  </a:cubicBezTo>
                  <a:cubicBezTo>
                    <a:pt x="10911" y="28833"/>
                    <a:pt x="10791" y="28787"/>
                    <a:pt x="10682" y="28692"/>
                  </a:cubicBezTo>
                  <a:lnTo>
                    <a:pt x="10681" y="28692"/>
                  </a:lnTo>
                  <a:cubicBezTo>
                    <a:pt x="10092" y="28179"/>
                    <a:pt x="9705" y="27525"/>
                    <a:pt x="9359" y="26808"/>
                  </a:cubicBezTo>
                  <a:close/>
                  <a:moveTo>
                    <a:pt x="9274" y="29359"/>
                  </a:moveTo>
                  <a:lnTo>
                    <a:pt x="9274" y="29359"/>
                  </a:lnTo>
                  <a:cubicBezTo>
                    <a:pt x="9506" y="29512"/>
                    <a:pt x="9668" y="29636"/>
                    <a:pt x="9844" y="29733"/>
                  </a:cubicBezTo>
                  <a:cubicBezTo>
                    <a:pt x="10214" y="29933"/>
                    <a:pt x="10601" y="30101"/>
                    <a:pt x="10959" y="30316"/>
                  </a:cubicBezTo>
                  <a:cubicBezTo>
                    <a:pt x="11164" y="30441"/>
                    <a:pt x="11346" y="30601"/>
                    <a:pt x="11494" y="30788"/>
                  </a:cubicBezTo>
                  <a:cubicBezTo>
                    <a:pt x="11632" y="30963"/>
                    <a:pt x="11628" y="31178"/>
                    <a:pt x="11478" y="31379"/>
                  </a:cubicBezTo>
                  <a:cubicBezTo>
                    <a:pt x="11393" y="31491"/>
                    <a:pt x="11303" y="31534"/>
                    <a:pt x="11208" y="31534"/>
                  </a:cubicBezTo>
                  <a:cubicBezTo>
                    <a:pt x="11127" y="31534"/>
                    <a:pt x="11043" y="31503"/>
                    <a:pt x="10957" y="31457"/>
                  </a:cubicBezTo>
                  <a:cubicBezTo>
                    <a:pt x="10779" y="31362"/>
                    <a:pt x="10593" y="31273"/>
                    <a:pt x="10435" y="31149"/>
                  </a:cubicBezTo>
                  <a:lnTo>
                    <a:pt x="10433" y="31149"/>
                  </a:lnTo>
                  <a:cubicBezTo>
                    <a:pt x="9865" y="30703"/>
                    <a:pt x="9607" y="30047"/>
                    <a:pt x="9274" y="29359"/>
                  </a:cubicBezTo>
                  <a:close/>
                  <a:moveTo>
                    <a:pt x="8358" y="29679"/>
                  </a:moveTo>
                  <a:lnTo>
                    <a:pt x="8358" y="29679"/>
                  </a:lnTo>
                  <a:cubicBezTo>
                    <a:pt x="8113" y="30067"/>
                    <a:pt x="7871" y="30459"/>
                    <a:pt x="7624" y="30846"/>
                  </a:cubicBezTo>
                  <a:cubicBezTo>
                    <a:pt x="7278" y="31383"/>
                    <a:pt x="6766" y="31671"/>
                    <a:pt x="6154" y="31782"/>
                  </a:cubicBezTo>
                  <a:cubicBezTo>
                    <a:pt x="6067" y="31798"/>
                    <a:pt x="5981" y="31806"/>
                    <a:pt x="5895" y="31806"/>
                  </a:cubicBezTo>
                  <a:cubicBezTo>
                    <a:pt x="5635" y="31806"/>
                    <a:pt x="5386" y="31729"/>
                    <a:pt x="5169" y="31550"/>
                  </a:cubicBezTo>
                  <a:cubicBezTo>
                    <a:pt x="4831" y="31268"/>
                    <a:pt x="4857" y="30859"/>
                    <a:pt x="5227" y="30610"/>
                  </a:cubicBezTo>
                  <a:cubicBezTo>
                    <a:pt x="5647" y="30327"/>
                    <a:pt x="6095" y="30153"/>
                    <a:pt x="6613" y="30101"/>
                  </a:cubicBezTo>
                  <a:cubicBezTo>
                    <a:pt x="7200" y="30041"/>
                    <a:pt x="7838" y="30119"/>
                    <a:pt x="8358" y="29679"/>
                  </a:cubicBezTo>
                  <a:close/>
                  <a:moveTo>
                    <a:pt x="8674" y="33395"/>
                  </a:moveTo>
                  <a:lnTo>
                    <a:pt x="8674" y="33395"/>
                  </a:lnTo>
                  <a:cubicBezTo>
                    <a:pt x="8579" y="33575"/>
                    <a:pt x="8508" y="33717"/>
                    <a:pt x="8432" y="33856"/>
                  </a:cubicBezTo>
                  <a:cubicBezTo>
                    <a:pt x="8133" y="34400"/>
                    <a:pt x="7672" y="34714"/>
                    <a:pt x="7065" y="34819"/>
                  </a:cubicBezTo>
                  <a:cubicBezTo>
                    <a:pt x="7032" y="34824"/>
                    <a:pt x="6998" y="34827"/>
                    <a:pt x="6964" y="34827"/>
                  </a:cubicBezTo>
                  <a:cubicBezTo>
                    <a:pt x="6686" y="34827"/>
                    <a:pt x="6374" y="34652"/>
                    <a:pt x="6245" y="34415"/>
                  </a:cubicBezTo>
                  <a:cubicBezTo>
                    <a:pt x="6082" y="34112"/>
                    <a:pt x="6182" y="33806"/>
                    <a:pt x="6507" y="33702"/>
                  </a:cubicBezTo>
                  <a:cubicBezTo>
                    <a:pt x="6651" y="33655"/>
                    <a:pt x="6811" y="33639"/>
                    <a:pt x="6966" y="33639"/>
                  </a:cubicBezTo>
                  <a:cubicBezTo>
                    <a:pt x="6997" y="33639"/>
                    <a:pt x="7028" y="33639"/>
                    <a:pt x="7059" y="33640"/>
                  </a:cubicBezTo>
                  <a:lnTo>
                    <a:pt x="7059" y="33639"/>
                  </a:lnTo>
                  <a:cubicBezTo>
                    <a:pt x="7119" y="33641"/>
                    <a:pt x="7180" y="33642"/>
                    <a:pt x="7240" y="33642"/>
                  </a:cubicBezTo>
                  <a:cubicBezTo>
                    <a:pt x="7717" y="33642"/>
                    <a:pt x="8185" y="33573"/>
                    <a:pt x="8674" y="33395"/>
                  </a:cubicBezTo>
                  <a:close/>
                  <a:moveTo>
                    <a:pt x="9664" y="33287"/>
                  </a:moveTo>
                  <a:lnTo>
                    <a:pt x="9664" y="33287"/>
                  </a:lnTo>
                  <a:cubicBezTo>
                    <a:pt x="10190" y="33603"/>
                    <a:pt x="10660" y="33899"/>
                    <a:pt x="11141" y="34174"/>
                  </a:cubicBezTo>
                  <a:cubicBezTo>
                    <a:pt x="11481" y="34369"/>
                    <a:pt x="11578" y="34675"/>
                    <a:pt x="11571" y="35030"/>
                  </a:cubicBezTo>
                  <a:cubicBezTo>
                    <a:pt x="11566" y="35241"/>
                    <a:pt x="11475" y="35356"/>
                    <a:pt x="11316" y="35356"/>
                  </a:cubicBezTo>
                  <a:cubicBezTo>
                    <a:pt x="11265" y="35356"/>
                    <a:pt x="11207" y="35345"/>
                    <a:pt x="11143" y="35320"/>
                  </a:cubicBezTo>
                  <a:cubicBezTo>
                    <a:pt x="10978" y="35255"/>
                    <a:pt x="10829" y="35159"/>
                    <a:pt x="10705" y="35032"/>
                  </a:cubicBezTo>
                  <a:lnTo>
                    <a:pt x="10703" y="35032"/>
                  </a:lnTo>
                  <a:cubicBezTo>
                    <a:pt x="10229" y="34551"/>
                    <a:pt x="9924" y="33960"/>
                    <a:pt x="9664" y="33287"/>
                  </a:cubicBezTo>
                  <a:close/>
                  <a:moveTo>
                    <a:pt x="6714" y="36195"/>
                  </a:moveTo>
                  <a:cubicBezTo>
                    <a:pt x="6720" y="36195"/>
                    <a:pt x="6726" y="36195"/>
                    <a:pt x="6732" y="36195"/>
                  </a:cubicBezTo>
                  <a:cubicBezTo>
                    <a:pt x="7271" y="36223"/>
                    <a:pt x="7808" y="36259"/>
                    <a:pt x="8403" y="36294"/>
                  </a:cubicBezTo>
                  <a:cubicBezTo>
                    <a:pt x="7923" y="36827"/>
                    <a:pt x="7392" y="37225"/>
                    <a:pt x="6702" y="37301"/>
                  </a:cubicBezTo>
                  <a:cubicBezTo>
                    <a:pt x="6676" y="37304"/>
                    <a:pt x="6650" y="37305"/>
                    <a:pt x="6624" y="37305"/>
                  </a:cubicBezTo>
                  <a:cubicBezTo>
                    <a:pt x="6249" y="37305"/>
                    <a:pt x="5932" y="37010"/>
                    <a:pt x="6084" y="36584"/>
                  </a:cubicBezTo>
                  <a:cubicBezTo>
                    <a:pt x="6149" y="36401"/>
                    <a:pt x="6481" y="36195"/>
                    <a:pt x="6714" y="36195"/>
                  </a:cubicBezTo>
                  <a:close/>
                  <a:moveTo>
                    <a:pt x="9603" y="36580"/>
                  </a:moveTo>
                  <a:lnTo>
                    <a:pt x="9603" y="36580"/>
                  </a:lnTo>
                  <a:cubicBezTo>
                    <a:pt x="10010" y="36875"/>
                    <a:pt x="10432" y="37156"/>
                    <a:pt x="10822" y="37474"/>
                  </a:cubicBezTo>
                  <a:cubicBezTo>
                    <a:pt x="11091" y="37695"/>
                    <a:pt x="11102" y="37962"/>
                    <a:pt x="10907" y="38146"/>
                  </a:cubicBezTo>
                  <a:cubicBezTo>
                    <a:pt x="10817" y="38233"/>
                    <a:pt x="10717" y="38277"/>
                    <a:pt x="10615" y="38277"/>
                  </a:cubicBezTo>
                  <a:cubicBezTo>
                    <a:pt x="10482" y="38277"/>
                    <a:pt x="10344" y="38202"/>
                    <a:pt x="10216" y="38044"/>
                  </a:cubicBezTo>
                  <a:cubicBezTo>
                    <a:pt x="9876" y="37626"/>
                    <a:pt x="9679" y="37137"/>
                    <a:pt x="9603" y="36580"/>
                  </a:cubicBezTo>
                  <a:close/>
                  <a:moveTo>
                    <a:pt x="6954" y="39079"/>
                  </a:moveTo>
                  <a:cubicBezTo>
                    <a:pt x="7322" y="39079"/>
                    <a:pt x="7693" y="39109"/>
                    <a:pt x="8109" y="39128"/>
                  </a:cubicBezTo>
                  <a:cubicBezTo>
                    <a:pt x="7908" y="39391"/>
                    <a:pt x="7724" y="39678"/>
                    <a:pt x="7496" y="39925"/>
                  </a:cubicBezTo>
                  <a:cubicBezTo>
                    <a:pt x="7309" y="40126"/>
                    <a:pt x="7037" y="40227"/>
                    <a:pt x="6772" y="40227"/>
                  </a:cubicBezTo>
                  <a:cubicBezTo>
                    <a:pt x="6589" y="40227"/>
                    <a:pt x="6409" y="40179"/>
                    <a:pt x="6264" y="40083"/>
                  </a:cubicBezTo>
                  <a:cubicBezTo>
                    <a:pt x="5909" y="39847"/>
                    <a:pt x="5877" y="39423"/>
                    <a:pt x="6236" y="39202"/>
                  </a:cubicBezTo>
                  <a:cubicBezTo>
                    <a:pt x="6407" y="39096"/>
                    <a:pt x="6652" y="39081"/>
                    <a:pt x="6866" y="39079"/>
                  </a:cubicBezTo>
                  <a:lnTo>
                    <a:pt x="6864" y="39079"/>
                  </a:lnTo>
                  <a:cubicBezTo>
                    <a:pt x="6894" y="39079"/>
                    <a:pt x="6924" y="39079"/>
                    <a:pt x="6954" y="39079"/>
                  </a:cubicBezTo>
                  <a:close/>
                  <a:moveTo>
                    <a:pt x="9110" y="39412"/>
                  </a:moveTo>
                  <a:lnTo>
                    <a:pt x="9110" y="39412"/>
                  </a:lnTo>
                  <a:cubicBezTo>
                    <a:pt x="9413" y="39674"/>
                    <a:pt x="9670" y="39904"/>
                    <a:pt x="9937" y="40120"/>
                  </a:cubicBezTo>
                  <a:cubicBezTo>
                    <a:pt x="10112" y="40257"/>
                    <a:pt x="10311" y="40361"/>
                    <a:pt x="10484" y="40501"/>
                  </a:cubicBezTo>
                  <a:cubicBezTo>
                    <a:pt x="10660" y="40642"/>
                    <a:pt x="10664" y="40869"/>
                    <a:pt x="10517" y="41045"/>
                  </a:cubicBezTo>
                  <a:cubicBezTo>
                    <a:pt x="10419" y="41163"/>
                    <a:pt x="10296" y="41226"/>
                    <a:pt x="10175" y="41226"/>
                  </a:cubicBezTo>
                  <a:cubicBezTo>
                    <a:pt x="10102" y="41226"/>
                    <a:pt x="10029" y="41203"/>
                    <a:pt x="9963" y="41155"/>
                  </a:cubicBezTo>
                  <a:cubicBezTo>
                    <a:pt x="9384" y="40733"/>
                    <a:pt x="9320" y="40064"/>
                    <a:pt x="9110" y="39412"/>
                  </a:cubicBezTo>
                  <a:close/>
                  <a:moveTo>
                    <a:pt x="8036" y="40989"/>
                  </a:moveTo>
                  <a:lnTo>
                    <a:pt x="8036" y="40989"/>
                  </a:lnTo>
                  <a:cubicBezTo>
                    <a:pt x="8014" y="41073"/>
                    <a:pt x="8010" y="41127"/>
                    <a:pt x="7986" y="41170"/>
                  </a:cubicBezTo>
                  <a:cubicBezTo>
                    <a:pt x="7672" y="41740"/>
                    <a:pt x="7215" y="42167"/>
                    <a:pt x="6635" y="42452"/>
                  </a:cubicBezTo>
                  <a:cubicBezTo>
                    <a:pt x="6445" y="42545"/>
                    <a:pt x="6242" y="42613"/>
                    <a:pt x="6032" y="42613"/>
                  </a:cubicBezTo>
                  <a:cubicBezTo>
                    <a:pt x="5916" y="42613"/>
                    <a:pt x="5799" y="42593"/>
                    <a:pt x="5680" y="42545"/>
                  </a:cubicBezTo>
                  <a:cubicBezTo>
                    <a:pt x="5409" y="42433"/>
                    <a:pt x="5333" y="42216"/>
                    <a:pt x="5480" y="41969"/>
                  </a:cubicBezTo>
                  <a:cubicBezTo>
                    <a:pt x="5643" y="41692"/>
                    <a:pt x="5887" y="41526"/>
                    <a:pt x="6201" y="41471"/>
                  </a:cubicBezTo>
                  <a:cubicBezTo>
                    <a:pt x="6465" y="41422"/>
                    <a:pt x="6736" y="41407"/>
                    <a:pt x="6990" y="41339"/>
                  </a:cubicBezTo>
                  <a:lnTo>
                    <a:pt x="6992" y="41337"/>
                  </a:lnTo>
                  <a:cubicBezTo>
                    <a:pt x="7330" y="41248"/>
                    <a:pt x="7659" y="41116"/>
                    <a:pt x="8036" y="40989"/>
                  </a:cubicBezTo>
                  <a:close/>
                  <a:moveTo>
                    <a:pt x="8367" y="41582"/>
                  </a:moveTo>
                  <a:cubicBezTo>
                    <a:pt x="8622" y="41931"/>
                    <a:pt x="8889" y="42273"/>
                    <a:pt x="9125" y="42636"/>
                  </a:cubicBezTo>
                  <a:cubicBezTo>
                    <a:pt x="9213" y="42769"/>
                    <a:pt x="9254" y="42952"/>
                    <a:pt x="9265" y="43113"/>
                  </a:cubicBezTo>
                  <a:cubicBezTo>
                    <a:pt x="9270" y="43214"/>
                    <a:pt x="9205" y="43375"/>
                    <a:pt x="9129" y="43411"/>
                  </a:cubicBezTo>
                  <a:cubicBezTo>
                    <a:pt x="9114" y="43417"/>
                    <a:pt x="9096" y="43420"/>
                    <a:pt x="9075" y="43420"/>
                  </a:cubicBezTo>
                  <a:cubicBezTo>
                    <a:pt x="8990" y="43420"/>
                    <a:pt x="8868" y="43370"/>
                    <a:pt x="8824" y="43310"/>
                  </a:cubicBezTo>
                  <a:cubicBezTo>
                    <a:pt x="8700" y="43141"/>
                    <a:pt x="8594" y="42944"/>
                    <a:pt x="8538" y="42743"/>
                  </a:cubicBezTo>
                  <a:cubicBezTo>
                    <a:pt x="8434" y="42370"/>
                    <a:pt x="8371" y="41983"/>
                    <a:pt x="8289" y="41601"/>
                  </a:cubicBezTo>
                  <a:lnTo>
                    <a:pt x="8367" y="41582"/>
                  </a:lnTo>
                  <a:close/>
                  <a:moveTo>
                    <a:pt x="6818" y="44254"/>
                  </a:moveTo>
                  <a:cubicBezTo>
                    <a:pt x="6851" y="44802"/>
                    <a:pt x="6892" y="45271"/>
                    <a:pt x="6907" y="45739"/>
                  </a:cubicBezTo>
                  <a:cubicBezTo>
                    <a:pt x="6916" y="46045"/>
                    <a:pt x="6816" y="46326"/>
                    <a:pt x="6548" y="46504"/>
                  </a:cubicBezTo>
                  <a:cubicBezTo>
                    <a:pt x="6478" y="46549"/>
                    <a:pt x="6375" y="46585"/>
                    <a:pt x="6288" y="46585"/>
                  </a:cubicBezTo>
                  <a:cubicBezTo>
                    <a:pt x="6260" y="46585"/>
                    <a:pt x="6233" y="46581"/>
                    <a:pt x="6210" y="46573"/>
                  </a:cubicBezTo>
                  <a:cubicBezTo>
                    <a:pt x="6132" y="46547"/>
                    <a:pt x="6067" y="46402"/>
                    <a:pt x="6048" y="46302"/>
                  </a:cubicBezTo>
                  <a:cubicBezTo>
                    <a:pt x="5901" y="45497"/>
                    <a:pt x="6383" y="44929"/>
                    <a:pt x="6818" y="44254"/>
                  </a:cubicBezTo>
                  <a:close/>
                  <a:moveTo>
                    <a:pt x="8774" y="1"/>
                  </a:moveTo>
                  <a:cubicBezTo>
                    <a:pt x="8724" y="200"/>
                    <a:pt x="8640" y="397"/>
                    <a:pt x="8629" y="599"/>
                  </a:cubicBezTo>
                  <a:cubicBezTo>
                    <a:pt x="8585" y="1393"/>
                    <a:pt x="8077" y="1891"/>
                    <a:pt x="7522" y="2353"/>
                  </a:cubicBezTo>
                  <a:cubicBezTo>
                    <a:pt x="7230" y="2597"/>
                    <a:pt x="6905" y="2805"/>
                    <a:pt x="6587" y="3017"/>
                  </a:cubicBezTo>
                  <a:cubicBezTo>
                    <a:pt x="6513" y="3067"/>
                    <a:pt x="6405" y="3076"/>
                    <a:pt x="6310" y="3089"/>
                  </a:cubicBezTo>
                  <a:cubicBezTo>
                    <a:pt x="6194" y="3106"/>
                    <a:pt x="6079" y="3114"/>
                    <a:pt x="5965" y="3114"/>
                  </a:cubicBezTo>
                  <a:cubicBezTo>
                    <a:pt x="5535" y="3114"/>
                    <a:pt x="5119" y="3002"/>
                    <a:pt x="4712" y="2855"/>
                  </a:cubicBezTo>
                  <a:cubicBezTo>
                    <a:pt x="4094" y="2632"/>
                    <a:pt x="3488" y="2374"/>
                    <a:pt x="2865" y="2167"/>
                  </a:cubicBezTo>
                  <a:cubicBezTo>
                    <a:pt x="2601" y="2081"/>
                    <a:pt x="2334" y="2016"/>
                    <a:pt x="2069" y="2016"/>
                  </a:cubicBezTo>
                  <a:cubicBezTo>
                    <a:pt x="1799" y="2016"/>
                    <a:pt x="1532" y="2083"/>
                    <a:pt x="1271" y="2264"/>
                  </a:cubicBezTo>
                  <a:cubicBezTo>
                    <a:pt x="819" y="2580"/>
                    <a:pt x="728" y="3091"/>
                    <a:pt x="1115" y="3476"/>
                  </a:cubicBezTo>
                  <a:cubicBezTo>
                    <a:pt x="1714" y="4072"/>
                    <a:pt x="2383" y="4459"/>
                    <a:pt x="3169" y="4459"/>
                  </a:cubicBezTo>
                  <a:cubicBezTo>
                    <a:pt x="3417" y="4459"/>
                    <a:pt x="3676" y="4420"/>
                    <a:pt x="3949" y="4338"/>
                  </a:cubicBezTo>
                  <a:cubicBezTo>
                    <a:pt x="4343" y="4219"/>
                    <a:pt x="4746" y="4137"/>
                    <a:pt x="5138" y="4016"/>
                  </a:cubicBezTo>
                  <a:cubicBezTo>
                    <a:pt x="5901" y="3784"/>
                    <a:pt x="6539" y="3323"/>
                    <a:pt x="7167" y="2849"/>
                  </a:cubicBezTo>
                  <a:cubicBezTo>
                    <a:pt x="7557" y="2556"/>
                    <a:pt x="7931" y="2238"/>
                    <a:pt x="8313" y="1930"/>
                  </a:cubicBezTo>
                  <a:lnTo>
                    <a:pt x="8313" y="1930"/>
                  </a:lnTo>
                  <a:cubicBezTo>
                    <a:pt x="8311" y="1959"/>
                    <a:pt x="8308" y="2023"/>
                    <a:pt x="8295" y="2084"/>
                  </a:cubicBezTo>
                  <a:cubicBezTo>
                    <a:pt x="8224" y="2452"/>
                    <a:pt x="8155" y="2818"/>
                    <a:pt x="8081" y="3184"/>
                  </a:cubicBezTo>
                  <a:cubicBezTo>
                    <a:pt x="7971" y="3712"/>
                    <a:pt x="7635" y="4128"/>
                    <a:pt x="7388" y="4589"/>
                  </a:cubicBezTo>
                  <a:cubicBezTo>
                    <a:pt x="7133" y="5062"/>
                    <a:pt x="6712" y="5256"/>
                    <a:pt x="6240" y="5306"/>
                  </a:cubicBezTo>
                  <a:cubicBezTo>
                    <a:pt x="5912" y="5340"/>
                    <a:pt x="5584" y="5361"/>
                    <a:pt x="5257" y="5361"/>
                  </a:cubicBezTo>
                  <a:cubicBezTo>
                    <a:pt x="4749" y="5361"/>
                    <a:pt x="4243" y="5310"/>
                    <a:pt x="3737" y="5179"/>
                  </a:cubicBezTo>
                  <a:cubicBezTo>
                    <a:pt x="3257" y="5055"/>
                    <a:pt x="2754" y="5016"/>
                    <a:pt x="2258" y="4975"/>
                  </a:cubicBezTo>
                  <a:cubicBezTo>
                    <a:pt x="2227" y="4973"/>
                    <a:pt x="2197" y="4971"/>
                    <a:pt x="2167" y="4971"/>
                  </a:cubicBezTo>
                  <a:cubicBezTo>
                    <a:pt x="1662" y="4971"/>
                    <a:pt x="1158" y="5314"/>
                    <a:pt x="1132" y="5752"/>
                  </a:cubicBezTo>
                  <a:cubicBezTo>
                    <a:pt x="1124" y="5899"/>
                    <a:pt x="1128" y="6060"/>
                    <a:pt x="1182" y="6192"/>
                  </a:cubicBezTo>
                  <a:cubicBezTo>
                    <a:pt x="1409" y="6731"/>
                    <a:pt x="1845" y="7021"/>
                    <a:pt x="2388" y="7209"/>
                  </a:cubicBezTo>
                  <a:cubicBezTo>
                    <a:pt x="2688" y="7313"/>
                    <a:pt x="2984" y="7361"/>
                    <a:pt x="3279" y="7361"/>
                  </a:cubicBezTo>
                  <a:cubicBezTo>
                    <a:pt x="3595" y="7361"/>
                    <a:pt x="3909" y="7306"/>
                    <a:pt x="4224" y="7203"/>
                  </a:cubicBezTo>
                  <a:cubicBezTo>
                    <a:pt x="4707" y="7045"/>
                    <a:pt x="5186" y="6876"/>
                    <a:pt x="5658" y="6694"/>
                  </a:cubicBezTo>
                  <a:cubicBezTo>
                    <a:pt x="6045" y="6545"/>
                    <a:pt x="6331" y="6259"/>
                    <a:pt x="6576" y="5934"/>
                  </a:cubicBezTo>
                  <a:cubicBezTo>
                    <a:pt x="6951" y="5438"/>
                    <a:pt x="7319" y="4938"/>
                    <a:pt x="7683" y="4434"/>
                  </a:cubicBezTo>
                  <a:cubicBezTo>
                    <a:pt x="7793" y="4280"/>
                    <a:pt x="7877" y="4107"/>
                    <a:pt x="7975" y="3936"/>
                  </a:cubicBezTo>
                  <a:lnTo>
                    <a:pt x="7975" y="3936"/>
                  </a:lnTo>
                  <a:cubicBezTo>
                    <a:pt x="8072" y="5168"/>
                    <a:pt x="7693" y="6222"/>
                    <a:pt x="6842" y="7084"/>
                  </a:cubicBezTo>
                  <a:cubicBezTo>
                    <a:pt x="6502" y="7428"/>
                    <a:pt x="6097" y="7664"/>
                    <a:pt x="5574" y="7759"/>
                  </a:cubicBezTo>
                  <a:cubicBezTo>
                    <a:pt x="4908" y="7882"/>
                    <a:pt x="4244" y="7925"/>
                    <a:pt x="3578" y="7925"/>
                  </a:cubicBezTo>
                  <a:cubicBezTo>
                    <a:pt x="3223" y="7925"/>
                    <a:pt x="2867" y="7913"/>
                    <a:pt x="2509" y="7894"/>
                  </a:cubicBezTo>
                  <a:cubicBezTo>
                    <a:pt x="2426" y="7890"/>
                    <a:pt x="2343" y="7888"/>
                    <a:pt x="2260" y="7888"/>
                  </a:cubicBezTo>
                  <a:cubicBezTo>
                    <a:pt x="1830" y="7888"/>
                    <a:pt x="1394" y="7945"/>
                    <a:pt x="972" y="8022"/>
                  </a:cubicBezTo>
                  <a:cubicBezTo>
                    <a:pt x="431" y="8121"/>
                    <a:pt x="0" y="8820"/>
                    <a:pt x="229" y="9464"/>
                  </a:cubicBezTo>
                  <a:cubicBezTo>
                    <a:pt x="284" y="9620"/>
                    <a:pt x="465" y="9754"/>
                    <a:pt x="615" y="9853"/>
                  </a:cubicBezTo>
                  <a:cubicBezTo>
                    <a:pt x="975" y="10088"/>
                    <a:pt x="1342" y="10208"/>
                    <a:pt x="1721" y="10208"/>
                  </a:cubicBezTo>
                  <a:cubicBezTo>
                    <a:pt x="2006" y="10208"/>
                    <a:pt x="2298" y="10140"/>
                    <a:pt x="2600" y="10005"/>
                  </a:cubicBezTo>
                  <a:cubicBezTo>
                    <a:pt x="3216" y="9728"/>
                    <a:pt x="3874" y="9539"/>
                    <a:pt x="4489" y="9260"/>
                  </a:cubicBezTo>
                  <a:cubicBezTo>
                    <a:pt x="4915" y="9065"/>
                    <a:pt x="5348" y="8836"/>
                    <a:pt x="5693" y="8528"/>
                  </a:cubicBezTo>
                  <a:cubicBezTo>
                    <a:pt x="6242" y="8035"/>
                    <a:pt x="6732" y="7474"/>
                    <a:pt x="7221" y="6921"/>
                  </a:cubicBezTo>
                  <a:cubicBezTo>
                    <a:pt x="7472" y="6636"/>
                    <a:pt x="7667" y="6304"/>
                    <a:pt x="7882" y="6001"/>
                  </a:cubicBezTo>
                  <a:cubicBezTo>
                    <a:pt x="7895" y="6036"/>
                    <a:pt x="7901" y="6075"/>
                    <a:pt x="7903" y="6112"/>
                  </a:cubicBezTo>
                  <a:cubicBezTo>
                    <a:pt x="7884" y="6631"/>
                    <a:pt x="7910" y="7158"/>
                    <a:pt x="7823" y="7664"/>
                  </a:cubicBezTo>
                  <a:cubicBezTo>
                    <a:pt x="7763" y="8021"/>
                    <a:pt x="7583" y="8372"/>
                    <a:pt x="7394" y="8689"/>
                  </a:cubicBezTo>
                  <a:cubicBezTo>
                    <a:pt x="7167" y="9069"/>
                    <a:pt x="6890" y="9422"/>
                    <a:pt x="6600" y="9758"/>
                  </a:cubicBezTo>
                  <a:cubicBezTo>
                    <a:pt x="6459" y="9916"/>
                    <a:pt x="6281" y="10033"/>
                    <a:pt x="6080" y="10098"/>
                  </a:cubicBezTo>
                  <a:cubicBezTo>
                    <a:pt x="5690" y="10217"/>
                    <a:pt x="5286" y="10297"/>
                    <a:pt x="4885" y="10367"/>
                  </a:cubicBezTo>
                  <a:cubicBezTo>
                    <a:pt x="3991" y="10527"/>
                    <a:pt x="3077" y="10613"/>
                    <a:pt x="2276" y="11101"/>
                  </a:cubicBezTo>
                  <a:cubicBezTo>
                    <a:pt x="2126" y="11194"/>
                    <a:pt x="1960" y="11285"/>
                    <a:pt x="1845" y="11415"/>
                  </a:cubicBezTo>
                  <a:cubicBezTo>
                    <a:pt x="1323" y="12001"/>
                    <a:pt x="1448" y="12473"/>
                    <a:pt x="2105" y="12917"/>
                  </a:cubicBezTo>
                  <a:cubicBezTo>
                    <a:pt x="2342" y="13076"/>
                    <a:pt x="2582" y="13141"/>
                    <a:pt x="2819" y="13141"/>
                  </a:cubicBezTo>
                  <a:cubicBezTo>
                    <a:pt x="3126" y="13141"/>
                    <a:pt x="3427" y="13032"/>
                    <a:pt x="3701" y="12878"/>
                  </a:cubicBezTo>
                  <a:cubicBezTo>
                    <a:pt x="4264" y="12564"/>
                    <a:pt x="4779" y="12149"/>
                    <a:pt x="5266" y="11724"/>
                  </a:cubicBezTo>
                  <a:cubicBezTo>
                    <a:pt x="6006" y="11079"/>
                    <a:pt x="6524" y="10247"/>
                    <a:pt x="7093" y="9459"/>
                  </a:cubicBezTo>
                  <a:cubicBezTo>
                    <a:pt x="7342" y="9113"/>
                    <a:pt x="7572" y="8755"/>
                    <a:pt x="7838" y="8362"/>
                  </a:cubicBezTo>
                  <a:lnTo>
                    <a:pt x="7838" y="8362"/>
                  </a:lnTo>
                  <a:cubicBezTo>
                    <a:pt x="7838" y="8632"/>
                    <a:pt x="7838" y="8866"/>
                    <a:pt x="7834" y="9098"/>
                  </a:cubicBezTo>
                  <a:cubicBezTo>
                    <a:pt x="7825" y="9734"/>
                    <a:pt x="7819" y="10369"/>
                    <a:pt x="7802" y="11003"/>
                  </a:cubicBezTo>
                  <a:cubicBezTo>
                    <a:pt x="7786" y="11564"/>
                    <a:pt x="7522" y="12006"/>
                    <a:pt x="7154" y="12419"/>
                  </a:cubicBezTo>
                  <a:cubicBezTo>
                    <a:pt x="6769" y="12852"/>
                    <a:pt x="6301" y="12984"/>
                    <a:pt x="5745" y="13039"/>
                  </a:cubicBezTo>
                  <a:cubicBezTo>
                    <a:pt x="4993" y="13112"/>
                    <a:pt x="4250" y="13260"/>
                    <a:pt x="3506" y="13405"/>
                  </a:cubicBezTo>
                  <a:cubicBezTo>
                    <a:pt x="3007" y="13504"/>
                    <a:pt x="2618" y="13807"/>
                    <a:pt x="2274" y="14173"/>
                  </a:cubicBezTo>
                  <a:cubicBezTo>
                    <a:pt x="2037" y="14427"/>
                    <a:pt x="1960" y="14727"/>
                    <a:pt x="1992" y="15063"/>
                  </a:cubicBezTo>
                  <a:cubicBezTo>
                    <a:pt x="2020" y="15345"/>
                    <a:pt x="2477" y="15739"/>
                    <a:pt x="2867" y="15802"/>
                  </a:cubicBezTo>
                  <a:cubicBezTo>
                    <a:pt x="2986" y="15822"/>
                    <a:pt x="3103" y="15831"/>
                    <a:pt x="3219" y="15831"/>
                  </a:cubicBezTo>
                  <a:cubicBezTo>
                    <a:pt x="3726" y="15831"/>
                    <a:pt x="4194" y="15650"/>
                    <a:pt x="4577" y="15329"/>
                  </a:cubicBezTo>
                  <a:cubicBezTo>
                    <a:pt x="5246" y="14771"/>
                    <a:pt x="5851" y="14134"/>
                    <a:pt x="6455" y="13504"/>
                  </a:cubicBezTo>
                  <a:cubicBezTo>
                    <a:pt x="6916" y="13025"/>
                    <a:pt x="7330" y="12502"/>
                    <a:pt x="7763" y="12004"/>
                  </a:cubicBezTo>
                  <a:lnTo>
                    <a:pt x="7763" y="12004"/>
                  </a:lnTo>
                  <a:cubicBezTo>
                    <a:pt x="7760" y="12971"/>
                    <a:pt x="7799" y="13955"/>
                    <a:pt x="7728" y="14931"/>
                  </a:cubicBezTo>
                  <a:cubicBezTo>
                    <a:pt x="7698" y="15368"/>
                    <a:pt x="7486" y="15775"/>
                    <a:pt x="7146" y="16051"/>
                  </a:cubicBezTo>
                  <a:cubicBezTo>
                    <a:pt x="6336" y="16704"/>
                    <a:pt x="5383" y="16862"/>
                    <a:pt x="4393" y="16925"/>
                  </a:cubicBezTo>
                  <a:cubicBezTo>
                    <a:pt x="4092" y="16943"/>
                    <a:pt x="3789" y="16979"/>
                    <a:pt x="3499" y="17055"/>
                  </a:cubicBezTo>
                  <a:cubicBezTo>
                    <a:pt x="3027" y="17176"/>
                    <a:pt x="2748" y="17499"/>
                    <a:pt x="2739" y="17913"/>
                  </a:cubicBezTo>
                  <a:cubicBezTo>
                    <a:pt x="2728" y="18361"/>
                    <a:pt x="2971" y="18608"/>
                    <a:pt x="3430" y="18842"/>
                  </a:cubicBezTo>
                  <a:cubicBezTo>
                    <a:pt x="3679" y="18971"/>
                    <a:pt x="3920" y="19026"/>
                    <a:pt x="4154" y="19026"/>
                  </a:cubicBezTo>
                  <a:cubicBezTo>
                    <a:pt x="4574" y="19026"/>
                    <a:pt x="4974" y="18849"/>
                    <a:pt x="5370" y="18599"/>
                  </a:cubicBezTo>
                  <a:cubicBezTo>
                    <a:pt x="5931" y="18244"/>
                    <a:pt x="6308" y="17742"/>
                    <a:pt x="6661" y="17202"/>
                  </a:cubicBezTo>
                  <a:cubicBezTo>
                    <a:pt x="7003" y="16674"/>
                    <a:pt x="7368" y="16159"/>
                    <a:pt x="7734" y="15622"/>
                  </a:cubicBezTo>
                  <a:cubicBezTo>
                    <a:pt x="7748" y="16068"/>
                    <a:pt x="7763" y="16497"/>
                    <a:pt x="7774" y="16928"/>
                  </a:cubicBezTo>
                  <a:cubicBezTo>
                    <a:pt x="7786" y="17330"/>
                    <a:pt x="7797" y="17731"/>
                    <a:pt x="7801" y="18134"/>
                  </a:cubicBezTo>
                  <a:cubicBezTo>
                    <a:pt x="7806" y="18597"/>
                    <a:pt x="7626" y="18974"/>
                    <a:pt x="7256" y="19259"/>
                  </a:cubicBezTo>
                  <a:cubicBezTo>
                    <a:pt x="7093" y="19383"/>
                    <a:pt x="6931" y="19511"/>
                    <a:pt x="6767" y="19636"/>
                  </a:cubicBezTo>
                  <a:cubicBezTo>
                    <a:pt x="6377" y="19931"/>
                    <a:pt x="5941" y="20100"/>
                    <a:pt x="5456" y="20204"/>
                  </a:cubicBezTo>
                  <a:cubicBezTo>
                    <a:pt x="4911" y="20320"/>
                    <a:pt x="4402" y="20548"/>
                    <a:pt x="4121" y="21093"/>
                  </a:cubicBezTo>
                  <a:cubicBezTo>
                    <a:pt x="3930" y="21464"/>
                    <a:pt x="4004" y="21812"/>
                    <a:pt x="4328" y="22068"/>
                  </a:cubicBezTo>
                  <a:cubicBezTo>
                    <a:pt x="4549" y="22243"/>
                    <a:pt x="4772" y="22315"/>
                    <a:pt x="5003" y="22315"/>
                  </a:cubicBezTo>
                  <a:cubicBezTo>
                    <a:pt x="5215" y="22315"/>
                    <a:pt x="5433" y="22253"/>
                    <a:pt x="5660" y="22154"/>
                  </a:cubicBezTo>
                  <a:cubicBezTo>
                    <a:pt x="6505" y="21782"/>
                    <a:pt x="6992" y="21106"/>
                    <a:pt x="7321" y="20284"/>
                  </a:cubicBezTo>
                  <a:cubicBezTo>
                    <a:pt x="7516" y="19792"/>
                    <a:pt x="7695" y="19294"/>
                    <a:pt x="7919" y="18800"/>
                  </a:cubicBezTo>
                  <a:cubicBezTo>
                    <a:pt x="7981" y="19548"/>
                    <a:pt x="8010" y="20301"/>
                    <a:pt x="8118" y="21044"/>
                  </a:cubicBezTo>
                  <a:cubicBezTo>
                    <a:pt x="8176" y="21451"/>
                    <a:pt x="8022" y="21769"/>
                    <a:pt x="7890" y="22116"/>
                  </a:cubicBezTo>
                  <a:cubicBezTo>
                    <a:pt x="7682" y="22670"/>
                    <a:pt x="7304" y="23016"/>
                    <a:pt x="6736" y="23166"/>
                  </a:cubicBezTo>
                  <a:cubicBezTo>
                    <a:pt x="5859" y="23400"/>
                    <a:pt x="5032" y="23748"/>
                    <a:pt x="4303" y="24302"/>
                  </a:cubicBezTo>
                  <a:cubicBezTo>
                    <a:pt x="4179" y="24398"/>
                    <a:pt x="4058" y="24517"/>
                    <a:pt x="3978" y="24651"/>
                  </a:cubicBezTo>
                  <a:cubicBezTo>
                    <a:pt x="3841" y="24881"/>
                    <a:pt x="3900" y="25093"/>
                    <a:pt x="4103" y="25271"/>
                  </a:cubicBezTo>
                  <a:cubicBezTo>
                    <a:pt x="4353" y="25492"/>
                    <a:pt x="4616" y="25581"/>
                    <a:pt x="4876" y="25581"/>
                  </a:cubicBezTo>
                  <a:cubicBezTo>
                    <a:pt x="5096" y="25581"/>
                    <a:pt x="5315" y="25518"/>
                    <a:pt x="5522" y="25416"/>
                  </a:cubicBezTo>
                  <a:cubicBezTo>
                    <a:pt x="6201" y="25086"/>
                    <a:pt x="6652" y="24517"/>
                    <a:pt x="7048" y="23911"/>
                  </a:cubicBezTo>
                  <a:cubicBezTo>
                    <a:pt x="7436" y="23317"/>
                    <a:pt x="7767" y="22685"/>
                    <a:pt x="8124" y="22070"/>
                  </a:cubicBezTo>
                  <a:cubicBezTo>
                    <a:pt x="8142" y="22048"/>
                    <a:pt x="8161" y="22029"/>
                    <a:pt x="8183" y="22010"/>
                  </a:cubicBezTo>
                  <a:cubicBezTo>
                    <a:pt x="8233" y="22579"/>
                    <a:pt x="8284" y="23138"/>
                    <a:pt x="8336" y="23696"/>
                  </a:cubicBezTo>
                  <a:cubicBezTo>
                    <a:pt x="8362" y="23973"/>
                    <a:pt x="8423" y="24248"/>
                    <a:pt x="8414" y="24521"/>
                  </a:cubicBezTo>
                  <a:cubicBezTo>
                    <a:pt x="8397" y="25071"/>
                    <a:pt x="8319" y="25636"/>
                    <a:pt x="7960" y="26061"/>
                  </a:cubicBezTo>
                  <a:cubicBezTo>
                    <a:pt x="7743" y="26319"/>
                    <a:pt x="7379" y="26461"/>
                    <a:pt x="7061" y="26620"/>
                  </a:cubicBezTo>
                  <a:cubicBezTo>
                    <a:pt x="6505" y="26903"/>
                    <a:pt x="5922" y="27137"/>
                    <a:pt x="5376" y="27434"/>
                  </a:cubicBezTo>
                  <a:cubicBezTo>
                    <a:pt x="5182" y="27538"/>
                    <a:pt x="4987" y="27748"/>
                    <a:pt x="4920" y="27951"/>
                  </a:cubicBezTo>
                  <a:cubicBezTo>
                    <a:pt x="4748" y="28490"/>
                    <a:pt x="5026" y="28869"/>
                    <a:pt x="5595" y="28915"/>
                  </a:cubicBezTo>
                  <a:cubicBezTo>
                    <a:pt x="5656" y="28920"/>
                    <a:pt x="5716" y="28923"/>
                    <a:pt x="5774" y="28923"/>
                  </a:cubicBezTo>
                  <a:cubicBezTo>
                    <a:pt x="6519" y="28923"/>
                    <a:pt x="7050" y="28512"/>
                    <a:pt x="7414" y="27873"/>
                  </a:cubicBezTo>
                  <a:cubicBezTo>
                    <a:pt x="7869" y="27068"/>
                    <a:pt x="8351" y="26267"/>
                    <a:pt x="8479" y="25253"/>
                  </a:cubicBezTo>
                  <a:cubicBezTo>
                    <a:pt x="8529" y="25355"/>
                    <a:pt x="8559" y="25390"/>
                    <a:pt x="8560" y="25426"/>
                  </a:cubicBezTo>
                  <a:cubicBezTo>
                    <a:pt x="8653" y="26386"/>
                    <a:pt x="8769" y="27347"/>
                    <a:pt x="8824" y="28309"/>
                  </a:cubicBezTo>
                  <a:cubicBezTo>
                    <a:pt x="8860" y="28938"/>
                    <a:pt x="8408" y="29588"/>
                    <a:pt x="7728" y="29774"/>
                  </a:cubicBezTo>
                  <a:cubicBezTo>
                    <a:pt x="7215" y="29915"/>
                    <a:pt x="6660" y="29898"/>
                    <a:pt x="6149" y="30043"/>
                  </a:cubicBezTo>
                  <a:cubicBezTo>
                    <a:pt x="5749" y="30156"/>
                    <a:pt x="5364" y="30372"/>
                    <a:pt x="5017" y="30610"/>
                  </a:cubicBezTo>
                  <a:cubicBezTo>
                    <a:pt x="4770" y="30777"/>
                    <a:pt x="4675" y="31325"/>
                    <a:pt x="5015" y="31610"/>
                  </a:cubicBezTo>
                  <a:cubicBezTo>
                    <a:pt x="5287" y="31838"/>
                    <a:pt x="5591" y="31956"/>
                    <a:pt x="5925" y="31956"/>
                  </a:cubicBezTo>
                  <a:cubicBezTo>
                    <a:pt x="5977" y="31956"/>
                    <a:pt x="6030" y="31953"/>
                    <a:pt x="6084" y="31948"/>
                  </a:cubicBezTo>
                  <a:cubicBezTo>
                    <a:pt x="6756" y="31879"/>
                    <a:pt x="7323" y="31580"/>
                    <a:pt x="7695" y="31009"/>
                  </a:cubicBezTo>
                  <a:cubicBezTo>
                    <a:pt x="8129" y="30342"/>
                    <a:pt x="8514" y="29642"/>
                    <a:pt x="8925" y="28949"/>
                  </a:cubicBezTo>
                  <a:cubicBezTo>
                    <a:pt x="8945" y="29317"/>
                    <a:pt x="8966" y="29703"/>
                    <a:pt x="8990" y="30090"/>
                  </a:cubicBezTo>
                  <a:cubicBezTo>
                    <a:pt x="9032" y="30732"/>
                    <a:pt x="9101" y="31374"/>
                    <a:pt x="9116" y="32016"/>
                  </a:cubicBezTo>
                  <a:cubicBezTo>
                    <a:pt x="9129" y="32513"/>
                    <a:pt x="8971" y="32990"/>
                    <a:pt x="8512" y="33235"/>
                  </a:cubicBezTo>
                  <a:cubicBezTo>
                    <a:pt x="8219" y="33393"/>
                    <a:pt x="7853" y="33432"/>
                    <a:pt x="7514" y="33479"/>
                  </a:cubicBezTo>
                  <a:cubicBezTo>
                    <a:pt x="7444" y="33489"/>
                    <a:pt x="7373" y="33492"/>
                    <a:pt x="7302" y="33492"/>
                  </a:cubicBezTo>
                  <a:cubicBezTo>
                    <a:pt x="7170" y="33492"/>
                    <a:pt x="7037" y="33481"/>
                    <a:pt x="6906" y="33481"/>
                  </a:cubicBezTo>
                  <a:cubicBezTo>
                    <a:pt x="6833" y="33481"/>
                    <a:pt x="6759" y="33485"/>
                    <a:pt x="6687" y="33496"/>
                  </a:cubicBezTo>
                  <a:cubicBezTo>
                    <a:pt x="6076" y="33588"/>
                    <a:pt x="5861" y="34008"/>
                    <a:pt x="6121" y="34512"/>
                  </a:cubicBezTo>
                  <a:cubicBezTo>
                    <a:pt x="6281" y="34823"/>
                    <a:pt x="6601" y="34993"/>
                    <a:pt x="6944" y="34993"/>
                  </a:cubicBezTo>
                  <a:cubicBezTo>
                    <a:pt x="7023" y="34993"/>
                    <a:pt x="7104" y="34984"/>
                    <a:pt x="7184" y="34965"/>
                  </a:cubicBezTo>
                  <a:cubicBezTo>
                    <a:pt x="7758" y="34832"/>
                    <a:pt x="8228" y="34549"/>
                    <a:pt x="8508" y="34010"/>
                  </a:cubicBezTo>
                  <a:cubicBezTo>
                    <a:pt x="8666" y="33704"/>
                    <a:pt x="8813" y="33390"/>
                    <a:pt x="8969" y="33081"/>
                  </a:cubicBezTo>
                  <a:cubicBezTo>
                    <a:pt x="8995" y="33031"/>
                    <a:pt x="9040" y="32988"/>
                    <a:pt x="9129" y="32875"/>
                  </a:cubicBezTo>
                  <a:lnTo>
                    <a:pt x="9129" y="32875"/>
                  </a:lnTo>
                  <a:cubicBezTo>
                    <a:pt x="9109" y="33449"/>
                    <a:pt x="9090" y="33941"/>
                    <a:pt x="9071" y="34434"/>
                  </a:cubicBezTo>
                  <a:cubicBezTo>
                    <a:pt x="9060" y="34755"/>
                    <a:pt x="9016" y="35058"/>
                    <a:pt x="8891" y="35369"/>
                  </a:cubicBezTo>
                  <a:cubicBezTo>
                    <a:pt x="8754" y="35710"/>
                    <a:pt x="8456" y="35863"/>
                    <a:pt x="8217" y="36062"/>
                  </a:cubicBezTo>
                  <a:cubicBezTo>
                    <a:pt x="8160" y="36108"/>
                    <a:pt x="8075" y="36123"/>
                    <a:pt x="7978" y="36123"/>
                  </a:cubicBezTo>
                  <a:cubicBezTo>
                    <a:pt x="7841" y="36123"/>
                    <a:pt x="7680" y="36094"/>
                    <a:pt x="7546" y="36089"/>
                  </a:cubicBezTo>
                  <a:cubicBezTo>
                    <a:pt x="7265" y="36081"/>
                    <a:pt x="6985" y="36041"/>
                    <a:pt x="6704" y="36041"/>
                  </a:cubicBezTo>
                  <a:cubicBezTo>
                    <a:pt x="6691" y="36041"/>
                    <a:pt x="6679" y="36041"/>
                    <a:pt x="6667" y="36041"/>
                  </a:cubicBezTo>
                  <a:cubicBezTo>
                    <a:pt x="6321" y="36047"/>
                    <a:pt x="5983" y="36344"/>
                    <a:pt x="5941" y="36643"/>
                  </a:cubicBezTo>
                  <a:cubicBezTo>
                    <a:pt x="5871" y="37100"/>
                    <a:pt x="6230" y="37486"/>
                    <a:pt x="6660" y="37486"/>
                  </a:cubicBezTo>
                  <a:cubicBezTo>
                    <a:pt x="6727" y="37486"/>
                    <a:pt x="6795" y="37477"/>
                    <a:pt x="6864" y="37457"/>
                  </a:cubicBezTo>
                  <a:cubicBezTo>
                    <a:pt x="7771" y="37210"/>
                    <a:pt x="8456" y="36684"/>
                    <a:pt x="8871" y="35826"/>
                  </a:cubicBezTo>
                  <a:cubicBezTo>
                    <a:pt x="8876" y="35816"/>
                    <a:pt x="8902" y="35814"/>
                    <a:pt x="8973" y="35788"/>
                  </a:cubicBezTo>
                  <a:lnTo>
                    <a:pt x="8973" y="35788"/>
                  </a:lnTo>
                  <a:cubicBezTo>
                    <a:pt x="8949" y="35989"/>
                    <a:pt x="8928" y="36168"/>
                    <a:pt x="8906" y="36346"/>
                  </a:cubicBezTo>
                  <a:cubicBezTo>
                    <a:pt x="8863" y="36701"/>
                    <a:pt x="8802" y="37056"/>
                    <a:pt x="8780" y="37411"/>
                  </a:cubicBezTo>
                  <a:cubicBezTo>
                    <a:pt x="8743" y="37946"/>
                    <a:pt x="8412" y="38340"/>
                    <a:pt x="8152" y="38763"/>
                  </a:cubicBezTo>
                  <a:cubicBezTo>
                    <a:pt x="8038" y="38947"/>
                    <a:pt x="7871" y="38986"/>
                    <a:pt x="7693" y="38986"/>
                  </a:cubicBezTo>
                  <a:cubicBezTo>
                    <a:pt x="7567" y="38986"/>
                    <a:pt x="7435" y="38967"/>
                    <a:pt x="7314" y="38966"/>
                  </a:cubicBezTo>
                  <a:cubicBezTo>
                    <a:pt x="7091" y="38964"/>
                    <a:pt x="6868" y="38916"/>
                    <a:pt x="6645" y="38905"/>
                  </a:cubicBezTo>
                  <a:cubicBezTo>
                    <a:pt x="6629" y="38904"/>
                    <a:pt x="6613" y="38903"/>
                    <a:pt x="6597" y="38903"/>
                  </a:cubicBezTo>
                  <a:cubicBezTo>
                    <a:pt x="6092" y="38903"/>
                    <a:pt x="5739" y="39327"/>
                    <a:pt x="5836" y="39819"/>
                  </a:cubicBezTo>
                  <a:cubicBezTo>
                    <a:pt x="5896" y="40117"/>
                    <a:pt x="6348" y="40401"/>
                    <a:pt x="6736" y="40401"/>
                  </a:cubicBezTo>
                  <a:cubicBezTo>
                    <a:pt x="6747" y="40401"/>
                    <a:pt x="6758" y="40401"/>
                    <a:pt x="6769" y="40400"/>
                  </a:cubicBezTo>
                  <a:cubicBezTo>
                    <a:pt x="7503" y="40371"/>
                    <a:pt x="7853" y="39858"/>
                    <a:pt x="8163" y="39295"/>
                  </a:cubicBezTo>
                  <a:cubicBezTo>
                    <a:pt x="8278" y="39087"/>
                    <a:pt x="8399" y="38882"/>
                    <a:pt x="8514" y="38674"/>
                  </a:cubicBezTo>
                  <a:lnTo>
                    <a:pt x="8581" y="38696"/>
                  </a:lnTo>
                  <a:cubicBezTo>
                    <a:pt x="8481" y="39178"/>
                    <a:pt x="8380" y="39659"/>
                    <a:pt x="8278" y="40138"/>
                  </a:cubicBezTo>
                  <a:cubicBezTo>
                    <a:pt x="8258" y="40242"/>
                    <a:pt x="8248" y="40356"/>
                    <a:pt x="8204" y="40449"/>
                  </a:cubicBezTo>
                  <a:cubicBezTo>
                    <a:pt x="8148" y="40562"/>
                    <a:pt x="8085" y="40700"/>
                    <a:pt x="7984" y="40759"/>
                  </a:cubicBezTo>
                  <a:cubicBezTo>
                    <a:pt x="7505" y="41043"/>
                    <a:pt x="6994" y="41242"/>
                    <a:pt x="6425" y="41270"/>
                  </a:cubicBezTo>
                  <a:cubicBezTo>
                    <a:pt x="5996" y="41292"/>
                    <a:pt x="5630" y="41448"/>
                    <a:pt x="5376" y="41820"/>
                  </a:cubicBezTo>
                  <a:cubicBezTo>
                    <a:pt x="5095" y="42227"/>
                    <a:pt x="5268" y="42665"/>
                    <a:pt x="5753" y="42743"/>
                  </a:cubicBezTo>
                  <a:cubicBezTo>
                    <a:pt x="5848" y="42758"/>
                    <a:pt x="5940" y="42766"/>
                    <a:pt x="6031" y="42766"/>
                  </a:cubicBezTo>
                  <a:cubicBezTo>
                    <a:pt x="6472" y="42766"/>
                    <a:pt x="6866" y="42595"/>
                    <a:pt x="7219" y="42307"/>
                  </a:cubicBezTo>
                  <a:cubicBezTo>
                    <a:pt x="7375" y="42179"/>
                    <a:pt x="7520" y="42036"/>
                    <a:pt x="7721" y="41930"/>
                  </a:cubicBezTo>
                  <a:lnTo>
                    <a:pt x="7721" y="41930"/>
                  </a:lnTo>
                  <a:cubicBezTo>
                    <a:pt x="7637" y="42147"/>
                    <a:pt x="7557" y="42368"/>
                    <a:pt x="7468" y="42584"/>
                  </a:cubicBezTo>
                  <a:cubicBezTo>
                    <a:pt x="7107" y="43446"/>
                    <a:pt x="6585" y="44221"/>
                    <a:pt x="6117" y="45023"/>
                  </a:cubicBezTo>
                  <a:cubicBezTo>
                    <a:pt x="5853" y="45475"/>
                    <a:pt x="5796" y="45949"/>
                    <a:pt x="5894" y="46445"/>
                  </a:cubicBezTo>
                  <a:cubicBezTo>
                    <a:pt x="5939" y="46679"/>
                    <a:pt x="6087" y="46802"/>
                    <a:pt x="6275" y="46802"/>
                  </a:cubicBezTo>
                  <a:cubicBezTo>
                    <a:pt x="6380" y="46802"/>
                    <a:pt x="6499" y="46763"/>
                    <a:pt x="6619" y="46685"/>
                  </a:cubicBezTo>
                  <a:cubicBezTo>
                    <a:pt x="7044" y="46406"/>
                    <a:pt x="7106" y="45980"/>
                    <a:pt x="7085" y="45527"/>
                  </a:cubicBezTo>
                  <a:cubicBezTo>
                    <a:pt x="7070" y="45181"/>
                    <a:pt x="7020" y="44838"/>
                    <a:pt x="7020" y="44492"/>
                  </a:cubicBezTo>
                  <a:cubicBezTo>
                    <a:pt x="7024" y="44282"/>
                    <a:pt x="7063" y="44074"/>
                    <a:pt x="7135" y="43877"/>
                  </a:cubicBezTo>
                  <a:cubicBezTo>
                    <a:pt x="7421" y="43100"/>
                    <a:pt x="7726" y="42329"/>
                    <a:pt x="8025" y="41558"/>
                  </a:cubicBezTo>
                  <a:cubicBezTo>
                    <a:pt x="8046" y="41500"/>
                    <a:pt x="8081" y="41446"/>
                    <a:pt x="8139" y="41335"/>
                  </a:cubicBezTo>
                  <a:cubicBezTo>
                    <a:pt x="8154" y="41484"/>
                    <a:pt x="8159" y="41577"/>
                    <a:pt x="8172" y="41669"/>
                  </a:cubicBezTo>
                  <a:cubicBezTo>
                    <a:pt x="8248" y="42258"/>
                    <a:pt x="8280" y="42862"/>
                    <a:pt x="8665" y="43362"/>
                  </a:cubicBezTo>
                  <a:cubicBezTo>
                    <a:pt x="8761" y="43487"/>
                    <a:pt x="8856" y="43620"/>
                    <a:pt x="9009" y="43620"/>
                  </a:cubicBezTo>
                  <a:cubicBezTo>
                    <a:pt x="9057" y="43620"/>
                    <a:pt x="9110" y="43608"/>
                    <a:pt x="9170" y="43578"/>
                  </a:cubicBezTo>
                  <a:cubicBezTo>
                    <a:pt x="9397" y="43466"/>
                    <a:pt x="9454" y="43299"/>
                    <a:pt x="9425" y="43050"/>
                  </a:cubicBezTo>
                  <a:cubicBezTo>
                    <a:pt x="9389" y="42764"/>
                    <a:pt x="9296" y="42524"/>
                    <a:pt x="9114" y="42299"/>
                  </a:cubicBezTo>
                  <a:cubicBezTo>
                    <a:pt x="8880" y="42009"/>
                    <a:pt x="8650" y="41710"/>
                    <a:pt x="8464" y="41389"/>
                  </a:cubicBezTo>
                  <a:cubicBezTo>
                    <a:pt x="8367" y="41214"/>
                    <a:pt x="8328" y="41014"/>
                    <a:pt x="8351" y="40817"/>
                  </a:cubicBezTo>
                  <a:cubicBezTo>
                    <a:pt x="8447" y="40086"/>
                    <a:pt x="8583" y="39364"/>
                    <a:pt x="8757" y="38648"/>
                  </a:cubicBezTo>
                  <a:cubicBezTo>
                    <a:pt x="8843" y="38962"/>
                    <a:pt x="8915" y="39282"/>
                    <a:pt x="9016" y="39592"/>
                  </a:cubicBezTo>
                  <a:cubicBezTo>
                    <a:pt x="9146" y="39997"/>
                    <a:pt x="9281" y="40404"/>
                    <a:pt x="9447" y="40798"/>
                  </a:cubicBezTo>
                  <a:cubicBezTo>
                    <a:pt x="9512" y="40954"/>
                    <a:pt x="9647" y="41092"/>
                    <a:pt x="9774" y="41214"/>
                  </a:cubicBezTo>
                  <a:cubicBezTo>
                    <a:pt x="9902" y="41337"/>
                    <a:pt x="10047" y="41399"/>
                    <a:pt x="10188" y="41399"/>
                  </a:cubicBezTo>
                  <a:cubicBezTo>
                    <a:pt x="10353" y="41399"/>
                    <a:pt x="10513" y="41314"/>
                    <a:pt x="10632" y="41140"/>
                  </a:cubicBezTo>
                  <a:cubicBezTo>
                    <a:pt x="10866" y="40800"/>
                    <a:pt x="10896" y="40579"/>
                    <a:pt x="10541" y="40313"/>
                  </a:cubicBezTo>
                  <a:cubicBezTo>
                    <a:pt x="10315" y="40142"/>
                    <a:pt x="10062" y="40001"/>
                    <a:pt x="9837" y="39828"/>
                  </a:cubicBezTo>
                  <a:cubicBezTo>
                    <a:pt x="9088" y="39248"/>
                    <a:pt x="8756" y="38490"/>
                    <a:pt x="8880" y="37541"/>
                  </a:cubicBezTo>
                  <a:cubicBezTo>
                    <a:pt x="8964" y="36903"/>
                    <a:pt x="9032" y="36264"/>
                    <a:pt x="9116" y="35552"/>
                  </a:cubicBezTo>
                  <a:cubicBezTo>
                    <a:pt x="9213" y="35898"/>
                    <a:pt x="9268" y="36186"/>
                    <a:pt x="9372" y="36457"/>
                  </a:cubicBezTo>
                  <a:cubicBezTo>
                    <a:pt x="9569" y="36981"/>
                    <a:pt x="9774" y="37504"/>
                    <a:pt x="10017" y="38005"/>
                  </a:cubicBezTo>
                  <a:cubicBezTo>
                    <a:pt x="10121" y="38217"/>
                    <a:pt x="10299" y="38416"/>
                    <a:pt x="10576" y="38416"/>
                  </a:cubicBezTo>
                  <a:cubicBezTo>
                    <a:pt x="10592" y="38416"/>
                    <a:pt x="10609" y="38415"/>
                    <a:pt x="10627" y="38414"/>
                  </a:cubicBezTo>
                  <a:cubicBezTo>
                    <a:pt x="10842" y="38395"/>
                    <a:pt x="11039" y="38319"/>
                    <a:pt x="11119" y="38100"/>
                  </a:cubicBezTo>
                  <a:cubicBezTo>
                    <a:pt x="11210" y="37855"/>
                    <a:pt x="11229" y="37593"/>
                    <a:pt x="11006" y="37407"/>
                  </a:cubicBezTo>
                  <a:cubicBezTo>
                    <a:pt x="10753" y="37195"/>
                    <a:pt x="10476" y="37015"/>
                    <a:pt x="10209" y="36820"/>
                  </a:cubicBezTo>
                  <a:cubicBezTo>
                    <a:pt x="10093" y="36736"/>
                    <a:pt x="9982" y="36645"/>
                    <a:pt x="9861" y="36571"/>
                  </a:cubicBezTo>
                  <a:cubicBezTo>
                    <a:pt x="9371" y="36273"/>
                    <a:pt x="9343" y="35749"/>
                    <a:pt x="9248" y="35274"/>
                  </a:cubicBezTo>
                  <a:cubicBezTo>
                    <a:pt x="9189" y="34975"/>
                    <a:pt x="9213" y="34659"/>
                    <a:pt x="9215" y="34350"/>
                  </a:cubicBezTo>
                  <a:cubicBezTo>
                    <a:pt x="9222" y="33758"/>
                    <a:pt x="9239" y="33165"/>
                    <a:pt x="9252" y="32527"/>
                  </a:cubicBezTo>
                  <a:cubicBezTo>
                    <a:pt x="9371" y="32843"/>
                    <a:pt x="9465" y="33120"/>
                    <a:pt x="9577" y="33391"/>
                  </a:cubicBezTo>
                  <a:cubicBezTo>
                    <a:pt x="9857" y="34072"/>
                    <a:pt x="10170" y="34735"/>
                    <a:pt x="10727" y="35240"/>
                  </a:cubicBezTo>
                  <a:cubicBezTo>
                    <a:pt x="10883" y="35383"/>
                    <a:pt x="11058" y="35496"/>
                    <a:pt x="11256" y="35496"/>
                  </a:cubicBezTo>
                  <a:cubicBezTo>
                    <a:pt x="11335" y="35496"/>
                    <a:pt x="11419" y="35478"/>
                    <a:pt x="11506" y="35435"/>
                  </a:cubicBezTo>
                  <a:cubicBezTo>
                    <a:pt x="11712" y="35335"/>
                    <a:pt x="11766" y="34978"/>
                    <a:pt x="11688" y="34625"/>
                  </a:cubicBezTo>
                  <a:cubicBezTo>
                    <a:pt x="11612" y="34278"/>
                    <a:pt x="11350" y="34124"/>
                    <a:pt x="11080" y="33956"/>
                  </a:cubicBezTo>
                  <a:cubicBezTo>
                    <a:pt x="10627" y="33674"/>
                    <a:pt x="10179" y="33382"/>
                    <a:pt x="9737" y="33083"/>
                  </a:cubicBezTo>
                  <a:cubicBezTo>
                    <a:pt x="9651" y="33024"/>
                    <a:pt x="9599" y="32910"/>
                    <a:pt x="9545" y="32815"/>
                  </a:cubicBezTo>
                  <a:cubicBezTo>
                    <a:pt x="9103" y="32022"/>
                    <a:pt x="9246" y="31132"/>
                    <a:pt x="9133" y="30287"/>
                  </a:cubicBezTo>
                  <a:cubicBezTo>
                    <a:pt x="9088" y="29961"/>
                    <a:pt x="9097" y="29631"/>
                    <a:pt x="9114" y="29292"/>
                  </a:cubicBezTo>
                  <a:lnTo>
                    <a:pt x="9114" y="29292"/>
                  </a:lnTo>
                  <a:cubicBezTo>
                    <a:pt x="9241" y="29562"/>
                    <a:pt x="9361" y="29835"/>
                    <a:pt x="9499" y="30099"/>
                  </a:cubicBezTo>
                  <a:cubicBezTo>
                    <a:pt x="9831" y="30742"/>
                    <a:pt x="10218" y="31333"/>
                    <a:pt x="10941" y="31610"/>
                  </a:cubicBezTo>
                  <a:cubicBezTo>
                    <a:pt x="11039" y="31647"/>
                    <a:pt x="11130" y="31670"/>
                    <a:pt x="11216" y="31670"/>
                  </a:cubicBezTo>
                  <a:cubicBezTo>
                    <a:pt x="11335" y="31670"/>
                    <a:pt x="11444" y="31625"/>
                    <a:pt x="11548" y="31513"/>
                  </a:cubicBezTo>
                  <a:cubicBezTo>
                    <a:pt x="11742" y="31301"/>
                    <a:pt x="11842" y="31039"/>
                    <a:pt x="11678" y="30805"/>
                  </a:cubicBezTo>
                  <a:cubicBezTo>
                    <a:pt x="11502" y="30554"/>
                    <a:pt x="11279" y="30335"/>
                    <a:pt x="11024" y="30162"/>
                  </a:cubicBezTo>
                  <a:cubicBezTo>
                    <a:pt x="10742" y="29967"/>
                    <a:pt x="10417" y="29831"/>
                    <a:pt x="10101" y="29683"/>
                  </a:cubicBezTo>
                  <a:cubicBezTo>
                    <a:pt x="9538" y="29419"/>
                    <a:pt x="9068" y="29075"/>
                    <a:pt x="8993" y="28397"/>
                  </a:cubicBezTo>
                  <a:cubicBezTo>
                    <a:pt x="8899" y="27548"/>
                    <a:pt x="8813" y="26700"/>
                    <a:pt x="8720" y="25820"/>
                  </a:cubicBezTo>
                  <a:lnTo>
                    <a:pt x="8720" y="25820"/>
                  </a:lnTo>
                  <a:cubicBezTo>
                    <a:pt x="9008" y="26388"/>
                    <a:pt x="9248" y="26946"/>
                    <a:pt x="9562" y="27457"/>
                  </a:cubicBezTo>
                  <a:cubicBezTo>
                    <a:pt x="9841" y="27910"/>
                    <a:pt x="10183" y="28330"/>
                    <a:pt x="10536" y="28728"/>
                  </a:cubicBezTo>
                  <a:cubicBezTo>
                    <a:pt x="10688" y="28899"/>
                    <a:pt x="10843" y="28976"/>
                    <a:pt x="10993" y="28976"/>
                  </a:cubicBezTo>
                  <a:cubicBezTo>
                    <a:pt x="11098" y="28976"/>
                    <a:pt x="11199" y="28939"/>
                    <a:pt x="11296" y="28871"/>
                  </a:cubicBezTo>
                  <a:cubicBezTo>
                    <a:pt x="11587" y="28668"/>
                    <a:pt x="11638" y="28389"/>
                    <a:pt x="11515" y="28021"/>
                  </a:cubicBezTo>
                  <a:cubicBezTo>
                    <a:pt x="11342" y="27499"/>
                    <a:pt x="10909" y="27314"/>
                    <a:pt x="10456" y="27170"/>
                  </a:cubicBezTo>
                  <a:cubicBezTo>
                    <a:pt x="9859" y="26985"/>
                    <a:pt x="9380" y="26635"/>
                    <a:pt x="9047" y="26134"/>
                  </a:cubicBezTo>
                  <a:cubicBezTo>
                    <a:pt x="8869" y="25862"/>
                    <a:pt x="8834" y="25496"/>
                    <a:pt x="8730" y="25175"/>
                  </a:cubicBezTo>
                  <a:cubicBezTo>
                    <a:pt x="8453" y="24305"/>
                    <a:pt x="8451" y="23398"/>
                    <a:pt x="8399" y="22490"/>
                  </a:cubicBezTo>
                  <a:lnTo>
                    <a:pt x="8399" y="22490"/>
                  </a:lnTo>
                  <a:cubicBezTo>
                    <a:pt x="8553" y="22852"/>
                    <a:pt x="8685" y="23224"/>
                    <a:pt x="8863" y="23571"/>
                  </a:cubicBezTo>
                  <a:cubicBezTo>
                    <a:pt x="9307" y="24430"/>
                    <a:pt x="9750" y="25294"/>
                    <a:pt x="10590" y="25853"/>
                  </a:cubicBezTo>
                  <a:cubicBezTo>
                    <a:pt x="10731" y="25946"/>
                    <a:pt x="10879" y="26030"/>
                    <a:pt x="11032" y="26104"/>
                  </a:cubicBezTo>
                  <a:cubicBezTo>
                    <a:pt x="11118" y="26146"/>
                    <a:pt x="11206" y="26166"/>
                    <a:pt x="11290" y="26166"/>
                  </a:cubicBezTo>
                  <a:cubicBezTo>
                    <a:pt x="11484" y="26166"/>
                    <a:pt x="11659" y="26058"/>
                    <a:pt x="11760" y="25864"/>
                  </a:cubicBezTo>
                  <a:cubicBezTo>
                    <a:pt x="11948" y="25504"/>
                    <a:pt x="11905" y="25054"/>
                    <a:pt x="11619" y="24766"/>
                  </a:cubicBezTo>
                  <a:cubicBezTo>
                    <a:pt x="11441" y="24591"/>
                    <a:pt x="11245" y="24439"/>
                    <a:pt x="11034" y="24309"/>
                  </a:cubicBezTo>
                  <a:cubicBezTo>
                    <a:pt x="10467" y="23956"/>
                    <a:pt x="9872" y="23644"/>
                    <a:pt x="9322" y="23268"/>
                  </a:cubicBezTo>
                  <a:cubicBezTo>
                    <a:pt x="8644" y="22808"/>
                    <a:pt x="8341" y="22107"/>
                    <a:pt x="8261" y="21312"/>
                  </a:cubicBezTo>
                  <a:cubicBezTo>
                    <a:pt x="8176" y="20479"/>
                    <a:pt x="8120" y="19643"/>
                    <a:pt x="8089" y="18792"/>
                  </a:cubicBezTo>
                  <a:lnTo>
                    <a:pt x="8089" y="18792"/>
                  </a:lnTo>
                  <a:cubicBezTo>
                    <a:pt x="8163" y="18952"/>
                    <a:pt x="8280" y="19106"/>
                    <a:pt x="8306" y="19273"/>
                  </a:cubicBezTo>
                  <a:cubicBezTo>
                    <a:pt x="8360" y="19621"/>
                    <a:pt x="8555" y="19887"/>
                    <a:pt x="8746" y="20156"/>
                  </a:cubicBezTo>
                  <a:cubicBezTo>
                    <a:pt x="9229" y="20831"/>
                    <a:pt x="9703" y="21512"/>
                    <a:pt x="10214" y="22165"/>
                  </a:cubicBezTo>
                  <a:cubicBezTo>
                    <a:pt x="10456" y="22475"/>
                    <a:pt x="10818" y="22638"/>
                    <a:pt x="11214" y="22694"/>
                  </a:cubicBezTo>
                  <a:cubicBezTo>
                    <a:pt x="11257" y="22700"/>
                    <a:pt x="11299" y="22703"/>
                    <a:pt x="11339" y="22703"/>
                  </a:cubicBezTo>
                  <a:cubicBezTo>
                    <a:pt x="11798" y="22703"/>
                    <a:pt x="12066" y="22318"/>
                    <a:pt x="11933" y="21841"/>
                  </a:cubicBezTo>
                  <a:cubicBezTo>
                    <a:pt x="11771" y="21252"/>
                    <a:pt x="11331" y="21001"/>
                    <a:pt x="10807" y="20808"/>
                  </a:cubicBezTo>
                  <a:cubicBezTo>
                    <a:pt x="10307" y="20624"/>
                    <a:pt x="9828" y="20386"/>
                    <a:pt x="9332" y="20195"/>
                  </a:cubicBezTo>
                  <a:cubicBezTo>
                    <a:pt x="8770" y="19978"/>
                    <a:pt x="8560" y="19487"/>
                    <a:pt x="8351" y="18993"/>
                  </a:cubicBezTo>
                  <a:cubicBezTo>
                    <a:pt x="8219" y="18681"/>
                    <a:pt x="8072" y="18374"/>
                    <a:pt x="7971" y="18053"/>
                  </a:cubicBezTo>
                  <a:cubicBezTo>
                    <a:pt x="7912" y="17863"/>
                    <a:pt x="7925" y="17649"/>
                    <a:pt x="7918" y="17445"/>
                  </a:cubicBezTo>
                  <a:cubicBezTo>
                    <a:pt x="7901" y="16964"/>
                    <a:pt x="7892" y="16484"/>
                    <a:pt x="7877" y="15921"/>
                  </a:cubicBezTo>
                  <a:lnTo>
                    <a:pt x="7877" y="15921"/>
                  </a:lnTo>
                  <a:cubicBezTo>
                    <a:pt x="8096" y="16297"/>
                    <a:pt x="8259" y="16616"/>
                    <a:pt x="8456" y="16912"/>
                  </a:cubicBezTo>
                  <a:cubicBezTo>
                    <a:pt x="8906" y="17590"/>
                    <a:pt x="9365" y="18259"/>
                    <a:pt x="9830" y="18926"/>
                  </a:cubicBezTo>
                  <a:cubicBezTo>
                    <a:pt x="9900" y="19026"/>
                    <a:pt x="10001" y="19110"/>
                    <a:pt x="10097" y="19188"/>
                  </a:cubicBezTo>
                  <a:cubicBezTo>
                    <a:pt x="10278" y="19332"/>
                    <a:pt x="10449" y="19404"/>
                    <a:pt x="10616" y="19404"/>
                  </a:cubicBezTo>
                  <a:cubicBezTo>
                    <a:pt x="10817" y="19404"/>
                    <a:pt x="11010" y="19298"/>
                    <a:pt x="11201" y="19088"/>
                  </a:cubicBezTo>
                  <a:cubicBezTo>
                    <a:pt x="11452" y="18811"/>
                    <a:pt x="11418" y="18350"/>
                    <a:pt x="11075" y="18064"/>
                  </a:cubicBezTo>
                  <a:cubicBezTo>
                    <a:pt x="10868" y="17895"/>
                    <a:pt x="10604" y="17722"/>
                    <a:pt x="10352" y="17696"/>
                  </a:cubicBezTo>
                  <a:cubicBezTo>
                    <a:pt x="9497" y="17610"/>
                    <a:pt x="8960" y="17085"/>
                    <a:pt x="8442" y="16481"/>
                  </a:cubicBezTo>
                  <a:cubicBezTo>
                    <a:pt x="7895" y="15841"/>
                    <a:pt x="7875" y="15083"/>
                    <a:pt x="7875" y="14312"/>
                  </a:cubicBezTo>
                  <a:cubicBezTo>
                    <a:pt x="7877" y="13634"/>
                    <a:pt x="7892" y="12956"/>
                    <a:pt x="7903" y="12276"/>
                  </a:cubicBezTo>
                  <a:cubicBezTo>
                    <a:pt x="7905" y="12207"/>
                    <a:pt x="7912" y="12138"/>
                    <a:pt x="7919" y="12010"/>
                  </a:cubicBezTo>
                  <a:cubicBezTo>
                    <a:pt x="8066" y="12328"/>
                    <a:pt x="8167" y="12601"/>
                    <a:pt x="8311" y="12852"/>
                  </a:cubicBezTo>
                  <a:cubicBezTo>
                    <a:pt x="8683" y="13500"/>
                    <a:pt x="9031" y="14167"/>
                    <a:pt x="9469" y="14769"/>
                  </a:cubicBezTo>
                  <a:cubicBezTo>
                    <a:pt x="9850" y="15291"/>
                    <a:pt x="10322" y="15752"/>
                    <a:pt x="10790" y="16202"/>
                  </a:cubicBezTo>
                  <a:cubicBezTo>
                    <a:pt x="11067" y="16467"/>
                    <a:pt x="11516" y="16603"/>
                    <a:pt x="11939" y="16603"/>
                  </a:cubicBezTo>
                  <a:cubicBezTo>
                    <a:pt x="12211" y="16603"/>
                    <a:pt x="12472" y="16547"/>
                    <a:pt x="12669" y="16432"/>
                  </a:cubicBezTo>
                  <a:cubicBezTo>
                    <a:pt x="12907" y="16293"/>
                    <a:pt x="13013" y="16074"/>
                    <a:pt x="12888" y="15825"/>
                  </a:cubicBezTo>
                  <a:cubicBezTo>
                    <a:pt x="12780" y="15611"/>
                    <a:pt x="12634" y="15368"/>
                    <a:pt x="12437" y="15256"/>
                  </a:cubicBezTo>
                  <a:cubicBezTo>
                    <a:pt x="11918" y="14964"/>
                    <a:pt x="11368" y="14727"/>
                    <a:pt x="10824" y="14485"/>
                  </a:cubicBezTo>
                  <a:cubicBezTo>
                    <a:pt x="10101" y="14164"/>
                    <a:pt x="9350" y="13877"/>
                    <a:pt x="8785" y="13307"/>
                  </a:cubicBezTo>
                  <a:cubicBezTo>
                    <a:pt x="8546" y="13064"/>
                    <a:pt x="8412" y="12707"/>
                    <a:pt x="8265" y="12385"/>
                  </a:cubicBezTo>
                  <a:cubicBezTo>
                    <a:pt x="7873" y="11534"/>
                    <a:pt x="7927" y="10631"/>
                    <a:pt x="7973" y="9728"/>
                  </a:cubicBezTo>
                  <a:cubicBezTo>
                    <a:pt x="7996" y="9293"/>
                    <a:pt x="7977" y="8859"/>
                    <a:pt x="8023" y="8409"/>
                  </a:cubicBezTo>
                  <a:cubicBezTo>
                    <a:pt x="8215" y="8950"/>
                    <a:pt x="8395" y="9494"/>
                    <a:pt x="8603" y="10027"/>
                  </a:cubicBezTo>
                  <a:cubicBezTo>
                    <a:pt x="8724" y="10334"/>
                    <a:pt x="8908" y="10613"/>
                    <a:pt x="9034" y="10917"/>
                  </a:cubicBezTo>
                  <a:cubicBezTo>
                    <a:pt x="9456" y="11936"/>
                    <a:pt x="10103" y="12800"/>
                    <a:pt x="10917" y="13528"/>
                  </a:cubicBezTo>
                  <a:cubicBezTo>
                    <a:pt x="11400" y="13961"/>
                    <a:pt x="11955" y="14320"/>
                    <a:pt x="12641" y="14379"/>
                  </a:cubicBezTo>
                  <a:cubicBezTo>
                    <a:pt x="12668" y="14381"/>
                    <a:pt x="12694" y="14382"/>
                    <a:pt x="12720" y="14382"/>
                  </a:cubicBezTo>
                  <a:cubicBezTo>
                    <a:pt x="13155" y="14382"/>
                    <a:pt x="13427" y="14060"/>
                    <a:pt x="13367" y="13602"/>
                  </a:cubicBezTo>
                  <a:cubicBezTo>
                    <a:pt x="13304" y="13112"/>
                    <a:pt x="12987" y="12805"/>
                    <a:pt x="12589" y="12579"/>
                  </a:cubicBezTo>
                  <a:cubicBezTo>
                    <a:pt x="11690" y="12069"/>
                    <a:pt x="10787" y="11566"/>
                    <a:pt x="9882" y="11070"/>
                  </a:cubicBezTo>
                  <a:cubicBezTo>
                    <a:pt x="9296" y="10750"/>
                    <a:pt x="8854" y="10332"/>
                    <a:pt x="8655" y="9665"/>
                  </a:cubicBezTo>
                  <a:cubicBezTo>
                    <a:pt x="8479" y="9067"/>
                    <a:pt x="8237" y="8489"/>
                    <a:pt x="8036" y="7898"/>
                  </a:cubicBezTo>
                  <a:cubicBezTo>
                    <a:pt x="7996" y="7775"/>
                    <a:pt x="8001" y="7634"/>
                    <a:pt x="8005" y="7502"/>
                  </a:cubicBezTo>
                  <a:cubicBezTo>
                    <a:pt x="8014" y="6971"/>
                    <a:pt x="8031" y="6441"/>
                    <a:pt x="8107" y="5899"/>
                  </a:cubicBezTo>
                  <a:cubicBezTo>
                    <a:pt x="8137" y="5986"/>
                    <a:pt x="8163" y="6073"/>
                    <a:pt x="8193" y="6159"/>
                  </a:cubicBezTo>
                  <a:cubicBezTo>
                    <a:pt x="8659" y="7476"/>
                    <a:pt x="9374" y="8656"/>
                    <a:pt x="10211" y="9763"/>
                  </a:cubicBezTo>
                  <a:cubicBezTo>
                    <a:pt x="10612" y="10299"/>
                    <a:pt x="11017" y="10843"/>
                    <a:pt x="11493" y="11308"/>
                  </a:cubicBezTo>
                  <a:cubicBezTo>
                    <a:pt x="12076" y="11874"/>
                    <a:pt x="12754" y="12339"/>
                    <a:pt x="13572" y="12515"/>
                  </a:cubicBezTo>
                  <a:cubicBezTo>
                    <a:pt x="13656" y="12533"/>
                    <a:pt x="13736" y="12542"/>
                    <a:pt x="13813" y="12542"/>
                  </a:cubicBezTo>
                  <a:cubicBezTo>
                    <a:pt x="14194" y="12542"/>
                    <a:pt x="14494" y="12331"/>
                    <a:pt x="14690" y="11973"/>
                  </a:cubicBezTo>
                  <a:cubicBezTo>
                    <a:pt x="14889" y="11609"/>
                    <a:pt x="14821" y="11038"/>
                    <a:pt x="14586" y="10702"/>
                  </a:cubicBezTo>
                  <a:cubicBezTo>
                    <a:pt x="14166" y="10098"/>
                    <a:pt x="13511" y="9903"/>
                    <a:pt x="12870" y="9698"/>
                  </a:cubicBezTo>
                  <a:cubicBezTo>
                    <a:pt x="12379" y="9542"/>
                    <a:pt x="11859" y="9479"/>
                    <a:pt x="11364" y="9331"/>
                  </a:cubicBezTo>
                  <a:cubicBezTo>
                    <a:pt x="10686" y="9126"/>
                    <a:pt x="9993" y="8885"/>
                    <a:pt x="9530" y="8333"/>
                  </a:cubicBezTo>
                  <a:cubicBezTo>
                    <a:pt x="9164" y="7894"/>
                    <a:pt x="8897" y="7363"/>
                    <a:pt x="8644" y="6846"/>
                  </a:cubicBezTo>
                  <a:cubicBezTo>
                    <a:pt x="8427" y="6398"/>
                    <a:pt x="8269" y="5919"/>
                    <a:pt x="8126" y="5441"/>
                  </a:cubicBezTo>
                  <a:cubicBezTo>
                    <a:pt x="8063" y="5237"/>
                    <a:pt x="8083" y="5001"/>
                    <a:pt x="8103" y="4782"/>
                  </a:cubicBezTo>
                  <a:cubicBezTo>
                    <a:pt x="8144" y="4306"/>
                    <a:pt x="8211" y="3834"/>
                    <a:pt x="8269" y="3338"/>
                  </a:cubicBezTo>
                  <a:cubicBezTo>
                    <a:pt x="8451" y="3959"/>
                    <a:pt x="8620" y="4563"/>
                    <a:pt x="8806" y="5159"/>
                  </a:cubicBezTo>
                  <a:cubicBezTo>
                    <a:pt x="8854" y="5317"/>
                    <a:pt x="8947" y="5462"/>
                    <a:pt x="9027" y="5609"/>
                  </a:cubicBezTo>
                  <a:cubicBezTo>
                    <a:pt x="9590" y="6644"/>
                    <a:pt x="10251" y="7612"/>
                    <a:pt x="11119" y="8411"/>
                  </a:cubicBezTo>
                  <a:cubicBezTo>
                    <a:pt x="11429" y="8691"/>
                    <a:pt x="11797" y="8903"/>
                    <a:pt x="12195" y="9033"/>
                  </a:cubicBezTo>
                  <a:cubicBezTo>
                    <a:pt x="12301" y="9067"/>
                    <a:pt x="12402" y="9082"/>
                    <a:pt x="12496" y="9082"/>
                  </a:cubicBezTo>
                  <a:cubicBezTo>
                    <a:pt x="13043" y="9082"/>
                    <a:pt x="13380" y="8565"/>
                    <a:pt x="13325" y="8063"/>
                  </a:cubicBezTo>
                  <a:cubicBezTo>
                    <a:pt x="13241" y="7324"/>
                    <a:pt x="12700" y="7112"/>
                    <a:pt x="12128" y="6891"/>
                  </a:cubicBezTo>
                  <a:cubicBezTo>
                    <a:pt x="11338" y="6588"/>
                    <a:pt x="10551" y="6274"/>
                    <a:pt x="9768" y="5951"/>
                  </a:cubicBezTo>
                  <a:cubicBezTo>
                    <a:pt x="9399" y="5796"/>
                    <a:pt x="9135" y="5529"/>
                    <a:pt x="8988" y="5146"/>
                  </a:cubicBezTo>
                  <a:cubicBezTo>
                    <a:pt x="8698" y="4388"/>
                    <a:pt x="8364" y="3641"/>
                    <a:pt x="8390" y="2805"/>
                  </a:cubicBezTo>
                  <a:cubicBezTo>
                    <a:pt x="8399" y="2478"/>
                    <a:pt x="8462" y="2151"/>
                    <a:pt x="8507" y="1775"/>
                  </a:cubicBezTo>
                  <a:cubicBezTo>
                    <a:pt x="8735" y="2167"/>
                    <a:pt x="8927" y="2515"/>
                    <a:pt x="9135" y="2848"/>
                  </a:cubicBezTo>
                  <a:cubicBezTo>
                    <a:pt x="9753" y="3832"/>
                    <a:pt x="10506" y="4696"/>
                    <a:pt x="11379" y="5462"/>
                  </a:cubicBezTo>
                  <a:cubicBezTo>
                    <a:pt x="11843" y="5869"/>
                    <a:pt x="12365" y="6165"/>
                    <a:pt x="12955" y="6165"/>
                  </a:cubicBezTo>
                  <a:cubicBezTo>
                    <a:pt x="13063" y="6165"/>
                    <a:pt x="13172" y="6155"/>
                    <a:pt x="13284" y="6135"/>
                  </a:cubicBezTo>
                  <a:cubicBezTo>
                    <a:pt x="13652" y="6066"/>
                    <a:pt x="14012" y="5813"/>
                    <a:pt x="14317" y="5568"/>
                  </a:cubicBezTo>
                  <a:cubicBezTo>
                    <a:pt x="14590" y="5349"/>
                    <a:pt x="14490" y="4806"/>
                    <a:pt x="14200" y="4503"/>
                  </a:cubicBezTo>
                  <a:cubicBezTo>
                    <a:pt x="13893" y="4186"/>
                    <a:pt x="13524" y="4034"/>
                    <a:pt x="13092" y="4034"/>
                  </a:cubicBezTo>
                  <a:cubicBezTo>
                    <a:pt x="13077" y="4034"/>
                    <a:pt x="13062" y="4034"/>
                    <a:pt x="13046" y="4035"/>
                  </a:cubicBezTo>
                  <a:cubicBezTo>
                    <a:pt x="12537" y="4046"/>
                    <a:pt x="12026" y="4068"/>
                    <a:pt x="11517" y="4074"/>
                  </a:cubicBezTo>
                  <a:cubicBezTo>
                    <a:pt x="11498" y="4074"/>
                    <a:pt x="11479" y="4074"/>
                    <a:pt x="11460" y="4074"/>
                  </a:cubicBezTo>
                  <a:cubicBezTo>
                    <a:pt x="10847" y="4074"/>
                    <a:pt x="10274" y="3927"/>
                    <a:pt x="9809" y="3511"/>
                  </a:cubicBezTo>
                  <a:cubicBezTo>
                    <a:pt x="9627" y="3347"/>
                    <a:pt x="9495" y="3121"/>
                    <a:pt x="9369" y="2907"/>
                  </a:cubicBezTo>
                  <a:cubicBezTo>
                    <a:pt x="9153" y="2537"/>
                    <a:pt x="8917" y="2171"/>
                    <a:pt x="8774" y="1774"/>
                  </a:cubicBezTo>
                  <a:cubicBezTo>
                    <a:pt x="8685" y="1525"/>
                    <a:pt x="8731" y="1216"/>
                    <a:pt x="8757" y="939"/>
                  </a:cubicBezTo>
                  <a:cubicBezTo>
                    <a:pt x="8780" y="692"/>
                    <a:pt x="8863" y="452"/>
                    <a:pt x="8910" y="207"/>
                  </a:cubicBezTo>
                  <a:cubicBezTo>
                    <a:pt x="8921" y="146"/>
                    <a:pt x="8888" y="75"/>
                    <a:pt x="8875" y="8"/>
                  </a:cubicBezTo>
                  <a:lnTo>
                    <a:pt x="877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14"/>
            <p:cNvSpPr/>
            <p:nvPr/>
          </p:nvSpPr>
          <p:spPr>
            <a:xfrm>
              <a:off x="2296875" y="2665100"/>
              <a:ext cx="127075" cy="89375"/>
            </a:xfrm>
            <a:custGeom>
              <a:avLst/>
              <a:gdLst/>
              <a:ahLst/>
              <a:cxnLst/>
              <a:rect l="l" t="t" r="r" b="b"/>
              <a:pathLst>
                <a:path w="5083" h="3575" extrusionOk="0">
                  <a:moveTo>
                    <a:pt x="1" y="1"/>
                  </a:moveTo>
                  <a:cubicBezTo>
                    <a:pt x="599" y="943"/>
                    <a:pt x="1203" y="1828"/>
                    <a:pt x="2017" y="2522"/>
                  </a:cubicBezTo>
                  <a:cubicBezTo>
                    <a:pt x="2470" y="2909"/>
                    <a:pt x="3018" y="3206"/>
                    <a:pt x="3565" y="3453"/>
                  </a:cubicBezTo>
                  <a:cubicBezTo>
                    <a:pt x="3747" y="3536"/>
                    <a:pt x="3916" y="3575"/>
                    <a:pt x="4069" y="3575"/>
                  </a:cubicBezTo>
                  <a:cubicBezTo>
                    <a:pt x="4396" y="3575"/>
                    <a:pt x="4653" y="3400"/>
                    <a:pt x="4813" y="3100"/>
                  </a:cubicBezTo>
                  <a:cubicBezTo>
                    <a:pt x="5083" y="2604"/>
                    <a:pt x="4921" y="1984"/>
                    <a:pt x="4444" y="1683"/>
                  </a:cubicBezTo>
                  <a:cubicBezTo>
                    <a:pt x="4050" y="1432"/>
                    <a:pt x="3607" y="1238"/>
                    <a:pt x="3163" y="1090"/>
                  </a:cubicBezTo>
                  <a:cubicBezTo>
                    <a:pt x="2684" y="930"/>
                    <a:pt x="2173" y="867"/>
                    <a:pt x="1682" y="733"/>
                  </a:cubicBezTo>
                  <a:cubicBezTo>
                    <a:pt x="1393" y="653"/>
                    <a:pt x="1114" y="523"/>
                    <a:pt x="837" y="404"/>
                  </a:cubicBezTo>
                  <a:cubicBezTo>
                    <a:pt x="569" y="289"/>
                    <a:pt x="311" y="151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14"/>
            <p:cNvSpPr/>
            <p:nvPr/>
          </p:nvSpPr>
          <p:spPr>
            <a:xfrm>
              <a:off x="2083650" y="2572975"/>
              <a:ext cx="138550" cy="50975"/>
            </a:xfrm>
            <a:custGeom>
              <a:avLst/>
              <a:gdLst/>
              <a:ahLst/>
              <a:cxnLst/>
              <a:rect l="l" t="t" r="r" b="b"/>
              <a:pathLst>
                <a:path w="5542" h="2039" extrusionOk="0">
                  <a:moveTo>
                    <a:pt x="1172" y="1"/>
                  </a:moveTo>
                  <a:cubicBezTo>
                    <a:pt x="943" y="1"/>
                    <a:pt x="717" y="41"/>
                    <a:pt x="501" y="157"/>
                  </a:cubicBezTo>
                  <a:cubicBezTo>
                    <a:pt x="109" y="369"/>
                    <a:pt x="1" y="784"/>
                    <a:pt x="243" y="1157"/>
                  </a:cubicBezTo>
                  <a:cubicBezTo>
                    <a:pt x="655" y="1791"/>
                    <a:pt x="1284" y="2038"/>
                    <a:pt x="1970" y="2038"/>
                  </a:cubicBezTo>
                  <a:cubicBezTo>
                    <a:pt x="2010" y="2038"/>
                    <a:pt x="2050" y="2038"/>
                    <a:pt x="2090" y="2036"/>
                  </a:cubicBezTo>
                  <a:cubicBezTo>
                    <a:pt x="2948" y="2001"/>
                    <a:pt x="3769" y="1724"/>
                    <a:pt x="4537" y="1321"/>
                  </a:cubicBezTo>
                  <a:cubicBezTo>
                    <a:pt x="4968" y="1096"/>
                    <a:pt x="5269" y="737"/>
                    <a:pt x="5542" y="291"/>
                  </a:cubicBezTo>
                  <a:lnTo>
                    <a:pt x="5542" y="291"/>
                  </a:lnTo>
                  <a:cubicBezTo>
                    <a:pt x="5105" y="379"/>
                    <a:pt x="4660" y="423"/>
                    <a:pt x="4216" y="423"/>
                  </a:cubicBezTo>
                  <a:cubicBezTo>
                    <a:pt x="3860" y="423"/>
                    <a:pt x="3503" y="395"/>
                    <a:pt x="3151" y="338"/>
                  </a:cubicBezTo>
                  <a:cubicBezTo>
                    <a:pt x="2640" y="258"/>
                    <a:pt x="2136" y="124"/>
                    <a:pt x="1623" y="42"/>
                  </a:cubicBezTo>
                  <a:cubicBezTo>
                    <a:pt x="1473" y="18"/>
                    <a:pt x="1322" y="1"/>
                    <a:pt x="11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14"/>
            <p:cNvSpPr/>
            <p:nvPr/>
          </p:nvSpPr>
          <p:spPr>
            <a:xfrm>
              <a:off x="2061050" y="2641325"/>
              <a:ext cx="145000" cy="54125"/>
            </a:xfrm>
            <a:custGeom>
              <a:avLst/>
              <a:gdLst/>
              <a:ahLst/>
              <a:cxnLst/>
              <a:rect l="l" t="t" r="r" b="b"/>
              <a:pathLst>
                <a:path w="5800" h="2165" extrusionOk="0">
                  <a:moveTo>
                    <a:pt x="5799" y="1"/>
                  </a:moveTo>
                  <a:lnTo>
                    <a:pt x="5799" y="1"/>
                  </a:lnTo>
                  <a:cubicBezTo>
                    <a:pt x="5482" y="53"/>
                    <a:pt x="5227" y="84"/>
                    <a:pt x="4978" y="136"/>
                  </a:cubicBezTo>
                  <a:cubicBezTo>
                    <a:pt x="4528" y="231"/>
                    <a:pt x="4076" y="259"/>
                    <a:pt x="3623" y="259"/>
                  </a:cubicBezTo>
                  <a:cubicBezTo>
                    <a:pt x="3231" y="259"/>
                    <a:pt x="2839" y="238"/>
                    <a:pt x="2445" y="220"/>
                  </a:cubicBezTo>
                  <a:cubicBezTo>
                    <a:pt x="2310" y="214"/>
                    <a:pt x="2175" y="210"/>
                    <a:pt x="2040" y="210"/>
                  </a:cubicBezTo>
                  <a:cubicBezTo>
                    <a:pt x="1658" y="210"/>
                    <a:pt x="1276" y="236"/>
                    <a:pt x="898" y="285"/>
                  </a:cubicBezTo>
                  <a:cubicBezTo>
                    <a:pt x="348" y="359"/>
                    <a:pt x="0" y="850"/>
                    <a:pt x="78" y="1381"/>
                  </a:cubicBezTo>
                  <a:cubicBezTo>
                    <a:pt x="97" y="1515"/>
                    <a:pt x="188" y="1675"/>
                    <a:pt x="295" y="1751"/>
                  </a:cubicBezTo>
                  <a:cubicBezTo>
                    <a:pt x="660" y="2010"/>
                    <a:pt x="1038" y="2165"/>
                    <a:pt x="1444" y="2165"/>
                  </a:cubicBezTo>
                  <a:cubicBezTo>
                    <a:pt x="1673" y="2165"/>
                    <a:pt x="1910" y="2115"/>
                    <a:pt x="2159" y="2007"/>
                  </a:cubicBezTo>
                  <a:cubicBezTo>
                    <a:pt x="2912" y="1680"/>
                    <a:pt x="3696" y="1428"/>
                    <a:pt x="4448" y="1099"/>
                  </a:cubicBezTo>
                  <a:cubicBezTo>
                    <a:pt x="4965" y="872"/>
                    <a:pt x="5368" y="469"/>
                    <a:pt x="5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14"/>
            <p:cNvSpPr/>
            <p:nvPr/>
          </p:nvSpPr>
          <p:spPr>
            <a:xfrm>
              <a:off x="2077425" y="2499250"/>
              <a:ext cx="130100" cy="52350"/>
            </a:xfrm>
            <a:custGeom>
              <a:avLst/>
              <a:gdLst/>
              <a:ahLst/>
              <a:cxnLst/>
              <a:rect l="l" t="t" r="r" b="b"/>
              <a:pathLst>
                <a:path w="5204" h="2094" extrusionOk="0">
                  <a:moveTo>
                    <a:pt x="1159" y="0"/>
                  </a:moveTo>
                  <a:cubicBezTo>
                    <a:pt x="1023" y="0"/>
                    <a:pt x="886" y="23"/>
                    <a:pt x="748" y="78"/>
                  </a:cubicBezTo>
                  <a:cubicBezTo>
                    <a:pt x="607" y="133"/>
                    <a:pt x="475" y="211"/>
                    <a:pt x="358" y="306"/>
                  </a:cubicBezTo>
                  <a:cubicBezTo>
                    <a:pt x="44" y="563"/>
                    <a:pt x="1" y="910"/>
                    <a:pt x="293" y="1189"/>
                  </a:cubicBezTo>
                  <a:cubicBezTo>
                    <a:pt x="856" y="1723"/>
                    <a:pt x="1477" y="2094"/>
                    <a:pt x="2211" y="2094"/>
                  </a:cubicBezTo>
                  <a:cubicBezTo>
                    <a:pt x="2433" y="2094"/>
                    <a:pt x="2666" y="2060"/>
                    <a:pt x="2911" y="1986"/>
                  </a:cubicBezTo>
                  <a:cubicBezTo>
                    <a:pt x="3474" y="1817"/>
                    <a:pt x="4044" y="1668"/>
                    <a:pt x="4602" y="1486"/>
                  </a:cubicBezTo>
                  <a:cubicBezTo>
                    <a:pt x="4814" y="1417"/>
                    <a:pt x="5005" y="1280"/>
                    <a:pt x="5204" y="1174"/>
                  </a:cubicBezTo>
                  <a:lnTo>
                    <a:pt x="5204" y="1174"/>
                  </a:lnTo>
                  <a:cubicBezTo>
                    <a:pt x="5193" y="1174"/>
                    <a:pt x="5182" y="1174"/>
                    <a:pt x="5171" y="1174"/>
                  </a:cubicBezTo>
                  <a:cubicBezTo>
                    <a:pt x="4364" y="1174"/>
                    <a:pt x="3685" y="772"/>
                    <a:pt x="2957" y="574"/>
                  </a:cubicBezTo>
                  <a:cubicBezTo>
                    <a:pt x="2601" y="477"/>
                    <a:pt x="2266" y="301"/>
                    <a:pt x="1917" y="172"/>
                  </a:cubicBezTo>
                  <a:cubicBezTo>
                    <a:pt x="1668" y="81"/>
                    <a:pt x="1416" y="0"/>
                    <a:pt x="11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14"/>
            <p:cNvSpPr/>
            <p:nvPr/>
          </p:nvSpPr>
          <p:spPr>
            <a:xfrm>
              <a:off x="2097125" y="2702050"/>
              <a:ext cx="113000" cy="65925"/>
            </a:xfrm>
            <a:custGeom>
              <a:avLst/>
              <a:gdLst/>
              <a:ahLst/>
              <a:cxnLst/>
              <a:rect l="l" t="t" r="r" b="b"/>
              <a:pathLst>
                <a:path w="4520" h="2637" extrusionOk="0">
                  <a:moveTo>
                    <a:pt x="4520" y="0"/>
                  </a:moveTo>
                  <a:lnTo>
                    <a:pt x="4520" y="0"/>
                  </a:lnTo>
                  <a:cubicBezTo>
                    <a:pt x="4053" y="93"/>
                    <a:pt x="3585" y="201"/>
                    <a:pt x="3113" y="273"/>
                  </a:cubicBezTo>
                  <a:cubicBezTo>
                    <a:pt x="2284" y="398"/>
                    <a:pt x="1448" y="494"/>
                    <a:pt x="707" y="929"/>
                  </a:cubicBezTo>
                  <a:cubicBezTo>
                    <a:pt x="423" y="1096"/>
                    <a:pt x="116" y="1260"/>
                    <a:pt x="36" y="1617"/>
                  </a:cubicBezTo>
                  <a:cubicBezTo>
                    <a:pt x="5" y="1756"/>
                    <a:pt x="1" y="1923"/>
                    <a:pt x="51" y="2052"/>
                  </a:cubicBezTo>
                  <a:cubicBezTo>
                    <a:pt x="163" y="2341"/>
                    <a:pt x="732" y="2637"/>
                    <a:pt x="1079" y="2637"/>
                  </a:cubicBezTo>
                  <a:cubicBezTo>
                    <a:pt x="1107" y="2637"/>
                    <a:pt x="1132" y="2635"/>
                    <a:pt x="1157" y="2631"/>
                  </a:cubicBezTo>
                  <a:cubicBezTo>
                    <a:pt x="1677" y="2555"/>
                    <a:pt x="2169" y="2341"/>
                    <a:pt x="2582" y="2013"/>
                  </a:cubicBezTo>
                  <a:cubicBezTo>
                    <a:pt x="3325" y="1425"/>
                    <a:pt x="4018" y="794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14"/>
            <p:cNvSpPr/>
            <p:nvPr/>
          </p:nvSpPr>
          <p:spPr>
            <a:xfrm>
              <a:off x="2106475" y="2772650"/>
              <a:ext cx="110725" cy="62975"/>
            </a:xfrm>
            <a:custGeom>
              <a:avLst/>
              <a:gdLst/>
              <a:ahLst/>
              <a:cxnLst/>
              <a:rect l="l" t="t" r="r" b="b"/>
              <a:pathLst>
                <a:path w="4429" h="2519" extrusionOk="0">
                  <a:moveTo>
                    <a:pt x="4428" y="1"/>
                  </a:moveTo>
                  <a:lnTo>
                    <a:pt x="4428" y="1"/>
                  </a:lnTo>
                  <a:cubicBezTo>
                    <a:pt x="3540" y="125"/>
                    <a:pt x="2678" y="240"/>
                    <a:pt x="1816" y="367"/>
                  </a:cubicBezTo>
                  <a:cubicBezTo>
                    <a:pt x="1232" y="452"/>
                    <a:pt x="740" y="710"/>
                    <a:pt x="337" y="1154"/>
                  </a:cubicBezTo>
                  <a:cubicBezTo>
                    <a:pt x="121" y="1392"/>
                    <a:pt x="0" y="1664"/>
                    <a:pt x="93" y="1957"/>
                  </a:cubicBezTo>
                  <a:cubicBezTo>
                    <a:pt x="192" y="2266"/>
                    <a:pt x="474" y="2435"/>
                    <a:pt x="783" y="2489"/>
                  </a:cubicBezTo>
                  <a:cubicBezTo>
                    <a:pt x="896" y="2509"/>
                    <a:pt x="1007" y="2518"/>
                    <a:pt x="1116" y="2518"/>
                  </a:cubicBezTo>
                  <a:cubicBezTo>
                    <a:pt x="1644" y="2518"/>
                    <a:pt x="2118" y="2294"/>
                    <a:pt x="2513" y="1948"/>
                  </a:cubicBezTo>
                  <a:cubicBezTo>
                    <a:pt x="3172" y="1368"/>
                    <a:pt x="3767" y="710"/>
                    <a:pt x="4389" y="84"/>
                  </a:cubicBezTo>
                  <a:cubicBezTo>
                    <a:pt x="4406" y="67"/>
                    <a:pt x="4412" y="38"/>
                    <a:pt x="44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14"/>
            <p:cNvSpPr/>
            <p:nvPr/>
          </p:nvSpPr>
          <p:spPr>
            <a:xfrm>
              <a:off x="2283600" y="2716300"/>
              <a:ext cx="101375" cy="84125"/>
            </a:xfrm>
            <a:custGeom>
              <a:avLst/>
              <a:gdLst/>
              <a:ahLst/>
              <a:cxnLst/>
              <a:rect l="l" t="t" r="r" b="b"/>
              <a:pathLst>
                <a:path w="4055" h="3365" extrusionOk="0">
                  <a:moveTo>
                    <a:pt x="0" y="1"/>
                  </a:moveTo>
                  <a:lnTo>
                    <a:pt x="0" y="1"/>
                  </a:lnTo>
                  <a:cubicBezTo>
                    <a:pt x="350" y="829"/>
                    <a:pt x="851" y="1584"/>
                    <a:pt x="1478" y="2229"/>
                  </a:cubicBezTo>
                  <a:cubicBezTo>
                    <a:pt x="1990" y="2760"/>
                    <a:pt x="2578" y="3167"/>
                    <a:pt x="3299" y="3345"/>
                  </a:cubicBezTo>
                  <a:cubicBezTo>
                    <a:pt x="3351" y="3358"/>
                    <a:pt x="3409" y="3365"/>
                    <a:pt x="3469" y="3365"/>
                  </a:cubicBezTo>
                  <a:cubicBezTo>
                    <a:pt x="3604" y="3365"/>
                    <a:pt x="3747" y="3333"/>
                    <a:pt x="3847" y="3271"/>
                  </a:cubicBezTo>
                  <a:cubicBezTo>
                    <a:pt x="4049" y="3143"/>
                    <a:pt x="4055" y="2894"/>
                    <a:pt x="4001" y="2663"/>
                  </a:cubicBezTo>
                  <a:cubicBezTo>
                    <a:pt x="3923" y="2336"/>
                    <a:pt x="3706" y="2097"/>
                    <a:pt x="3436" y="1941"/>
                  </a:cubicBezTo>
                  <a:cubicBezTo>
                    <a:pt x="2596" y="1456"/>
                    <a:pt x="1738" y="1006"/>
                    <a:pt x="889" y="534"/>
                  </a:cubicBezTo>
                  <a:cubicBezTo>
                    <a:pt x="602" y="376"/>
                    <a:pt x="326" y="198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14"/>
            <p:cNvSpPr/>
            <p:nvPr/>
          </p:nvSpPr>
          <p:spPr>
            <a:xfrm>
              <a:off x="2123200" y="2859750"/>
              <a:ext cx="101325" cy="55875"/>
            </a:xfrm>
            <a:custGeom>
              <a:avLst/>
              <a:gdLst/>
              <a:ahLst/>
              <a:cxnLst/>
              <a:rect l="l" t="t" r="r" b="b"/>
              <a:pathLst>
                <a:path w="4053" h="2235" extrusionOk="0">
                  <a:moveTo>
                    <a:pt x="4053" y="1"/>
                  </a:moveTo>
                  <a:lnTo>
                    <a:pt x="4053" y="1"/>
                  </a:lnTo>
                  <a:cubicBezTo>
                    <a:pt x="3520" y="138"/>
                    <a:pt x="2968" y="305"/>
                    <a:pt x="2405" y="415"/>
                  </a:cubicBezTo>
                  <a:cubicBezTo>
                    <a:pt x="2050" y="482"/>
                    <a:pt x="1674" y="437"/>
                    <a:pt x="1316" y="489"/>
                  </a:cubicBezTo>
                  <a:cubicBezTo>
                    <a:pt x="1039" y="528"/>
                    <a:pt x="747" y="595"/>
                    <a:pt x="506" y="729"/>
                  </a:cubicBezTo>
                  <a:cubicBezTo>
                    <a:pt x="19" y="1000"/>
                    <a:pt x="0" y="1552"/>
                    <a:pt x="433" y="1900"/>
                  </a:cubicBezTo>
                  <a:cubicBezTo>
                    <a:pt x="712" y="2124"/>
                    <a:pt x="1035" y="2234"/>
                    <a:pt x="1370" y="2234"/>
                  </a:cubicBezTo>
                  <a:cubicBezTo>
                    <a:pt x="1632" y="2234"/>
                    <a:pt x="1903" y="2167"/>
                    <a:pt x="2165" y="2033"/>
                  </a:cubicBezTo>
                  <a:cubicBezTo>
                    <a:pt x="2773" y="1723"/>
                    <a:pt x="3237" y="1272"/>
                    <a:pt x="3596" y="701"/>
                  </a:cubicBezTo>
                  <a:cubicBezTo>
                    <a:pt x="3752" y="456"/>
                    <a:pt x="3913" y="214"/>
                    <a:pt x="40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14"/>
            <p:cNvSpPr/>
            <p:nvPr/>
          </p:nvSpPr>
          <p:spPr>
            <a:xfrm>
              <a:off x="2312075" y="2547775"/>
              <a:ext cx="100675" cy="47275"/>
            </a:xfrm>
            <a:custGeom>
              <a:avLst/>
              <a:gdLst/>
              <a:ahLst/>
              <a:cxnLst/>
              <a:rect l="l" t="t" r="r" b="b"/>
              <a:pathLst>
                <a:path w="4027" h="1891" extrusionOk="0">
                  <a:moveTo>
                    <a:pt x="0" y="0"/>
                  </a:moveTo>
                  <a:lnTo>
                    <a:pt x="0" y="0"/>
                  </a:lnTo>
                  <a:cubicBezTo>
                    <a:pt x="669" y="719"/>
                    <a:pt x="1249" y="1537"/>
                    <a:pt x="2271" y="1829"/>
                  </a:cubicBezTo>
                  <a:cubicBezTo>
                    <a:pt x="2420" y="1871"/>
                    <a:pt x="2562" y="1891"/>
                    <a:pt x="2697" y="1891"/>
                  </a:cubicBezTo>
                  <a:cubicBezTo>
                    <a:pt x="3112" y="1891"/>
                    <a:pt x="3467" y="1705"/>
                    <a:pt x="3802" y="1429"/>
                  </a:cubicBezTo>
                  <a:cubicBezTo>
                    <a:pt x="4027" y="1243"/>
                    <a:pt x="4020" y="719"/>
                    <a:pt x="3763" y="521"/>
                  </a:cubicBezTo>
                  <a:cubicBezTo>
                    <a:pt x="3548" y="353"/>
                    <a:pt x="3278" y="203"/>
                    <a:pt x="3014" y="156"/>
                  </a:cubicBezTo>
                  <a:cubicBezTo>
                    <a:pt x="2805" y="119"/>
                    <a:pt x="2588" y="102"/>
                    <a:pt x="2372" y="102"/>
                  </a:cubicBezTo>
                  <a:cubicBezTo>
                    <a:pt x="2202" y="102"/>
                    <a:pt x="2033" y="112"/>
                    <a:pt x="1868" y="130"/>
                  </a:cubicBezTo>
                  <a:cubicBezTo>
                    <a:pt x="1651" y="153"/>
                    <a:pt x="1437" y="167"/>
                    <a:pt x="1223" y="167"/>
                  </a:cubicBezTo>
                  <a:cubicBezTo>
                    <a:pt x="814" y="167"/>
                    <a:pt x="409" y="119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14"/>
            <p:cNvSpPr/>
            <p:nvPr/>
          </p:nvSpPr>
          <p:spPr>
            <a:xfrm>
              <a:off x="2288200" y="2595250"/>
              <a:ext cx="97950" cy="72800"/>
            </a:xfrm>
            <a:custGeom>
              <a:avLst/>
              <a:gdLst/>
              <a:ahLst/>
              <a:cxnLst/>
              <a:rect l="l" t="t" r="r" b="b"/>
              <a:pathLst>
                <a:path w="3918" h="2912" extrusionOk="0">
                  <a:moveTo>
                    <a:pt x="0" y="0"/>
                  </a:moveTo>
                  <a:lnTo>
                    <a:pt x="0" y="0"/>
                  </a:lnTo>
                  <a:cubicBezTo>
                    <a:pt x="443" y="586"/>
                    <a:pt x="881" y="1167"/>
                    <a:pt x="1321" y="1747"/>
                  </a:cubicBezTo>
                  <a:cubicBezTo>
                    <a:pt x="1684" y="2226"/>
                    <a:pt x="2132" y="2596"/>
                    <a:pt x="2696" y="2819"/>
                  </a:cubicBezTo>
                  <a:cubicBezTo>
                    <a:pt x="2852" y="2881"/>
                    <a:pt x="2998" y="2911"/>
                    <a:pt x="3131" y="2911"/>
                  </a:cubicBezTo>
                  <a:cubicBezTo>
                    <a:pt x="3385" y="2911"/>
                    <a:pt x="3589" y="2798"/>
                    <a:pt x="3707" y="2579"/>
                  </a:cubicBezTo>
                  <a:cubicBezTo>
                    <a:pt x="3917" y="2193"/>
                    <a:pt x="3782" y="1602"/>
                    <a:pt x="3414" y="1370"/>
                  </a:cubicBezTo>
                  <a:cubicBezTo>
                    <a:pt x="3232" y="1258"/>
                    <a:pt x="3038" y="1164"/>
                    <a:pt x="2838" y="1089"/>
                  </a:cubicBezTo>
                  <a:cubicBezTo>
                    <a:pt x="1911" y="727"/>
                    <a:pt x="980" y="376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14"/>
            <p:cNvSpPr/>
            <p:nvPr/>
          </p:nvSpPr>
          <p:spPr>
            <a:xfrm>
              <a:off x="2155850" y="2929675"/>
              <a:ext cx="85825" cy="68600"/>
            </a:xfrm>
            <a:custGeom>
              <a:avLst/>
              <a:gdLst/>
              <a:ahLst/>
              <a:cxnLst/>
              <a:rect l="l" t="t" r="r" b="b"/>
              <a:pathLst>
                <a:path w="3433" h="2744" extrusionOk="0">
                  <a:moveTo>
                    <a:pt x="3377" y="0"/>
                  </a:moveTo>
                  <a:cubicBezTo>
                    <a:pt x="3083" y="197"/>
                    <a:pt x="2797" y="411"/>
                    <a:pt x="2492" y="589"/>
                  </a:cubicBezTo>
                  <a:cubicBezTo>
                    <a:pt x="2288" y="708"/>
                    <a:pt x="2059" y="788"/>
                    <a:pt x="1834" y="868"/>
                  </a:cubicBezTo>
                  <a:cubicBezTo>
                    <a:pt x="1476" y="996"/>
                    <a:pt x="1104" y="1091"/>
                    <a:pt x="753" y="1239"/>
                  </a:cubicBezTo>
                  <a:cubicBezTo>
                    <a:pt x="582" y="1312"/>
                    <a:pt x="426" y="1453"/>
                    <a:pt x="303" y="1596"/>
                  </a:cubicBezTo>
                  <a:cubicBezTo>
                    <a:pt x="140" y="1786"/>
                    <a:pt x="1" y="2009"/>
                    <a:pt x="149" y="2276"/>
                  </a:cubicBezTo>
                  <a:cubicBezTo>
                    <a:pt x="309" y="2562"/>
                    <a:pt x="554" y="2733"/>
                    <a:pt x="883" y="2743"/>
                  </a:cubicBezTo>
                  <a:cubicBezTo>
                    <a:pt x="897" y="2743"/>
                    <a:pt x="911" y="2743"/>
                    <a:pt x="926" y="2743"/>
                  </a:cubicBezTo>
                  <a:cubicBezTo>
                    <a:pt x="1079" y="2743"/>
                    <a:pt x="1245" y="2723"/>
                    <a:pt x="1377" y="2657"/>
                  </a:cubicBezTo>
                  <a:cubicBezTo>
                    <a:pt x="1959" y="2373"/>
                    <a:pt x="2515" y="2048"/>
                    <a:pt x="2804" y="1425"/>
                  </a:cubicBezTo>
                  <a:cubicBezTo>
                    <a:pt x="3016" y="966"/>
                    <a:pt x="3223" y="504"/>
                    <a:pt x="3432" y="43"/>
                  </a:cubicBezTo>
                  <a:lnTo>
                    <a:pt x="337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14"/>
            <p:cNvSpPr/>
            <p:nvPr/>
          </p:nvSpPr>
          <p:spPr>
            <a:xfrm>
              <a:off x="2278725" y="2788125"/>
              <a:ext cx="94700" cy="67975"/>
            </a:xfrm>
            <a:custGeom>
              <a:avLst/>
              <a:gdLst/>
              <a:ahLst/>
              <a:cxnLst/>
              <a:rect l="l" t="t" r="r" b="b"/>
              <a:pathLst>
                <a:path w="3788" h="2719" extrusionOk="0">
                  <a:moveTo>
                    <a:pt x="0" y="0"/>
                  </a:moveTo>
                  <a:lnTo>
                    <a:pt x="0" y="0"/>
                  </a:lnTo>
                  <a:cubicBezTo>
                    <a:pt x="511" y="842"/>
                    <a:pt x="1035" y="1673"/>
                    <a:pt x="1814" y="2299"/>
                  </a:cubicBezTo>
                  <a:cubicBezTo>
                    <a:pt x="2172" y="2589"/>
                    <a:pt x="2590" y="2718"/>
                    <a:pt x="3034" y="2718"/>
                  </a:cubicBezTo>
                  <a:cubicBezTo>
                    <a:pt x="3076" y="2718"/>
                    <a:pt x="3117" y="2717"/>
                    <a:pt x="3159" y="2715"/>
                  </a:cubicBezTo>
                  <a:cubicBezTo>
                    <a:pt x="3339" y="2706"/>
                    <a:pt x="3527" y="2592"/>
                    <a:pt x="3687" y="2486"/>
                  </a:cubicBezTo>
                  <a:cubicBezTo>
                    <a:pt x="3746" y="2447"/>
                    <a:pt x="3787" y="2271"/>
                    <a:pt x="3750" y="2206"/>
                  </a:cubicBezTo>
                  <a:cubicBezTo>
                    <a:pt x="3635" y="2005"/>
                    <a:pt x="3514" y="1764"/>
                    <a:pt x="3328" y="1654"/>
                  </a:cubicBezTo>
                  <a:cubicBezTo>
                    <a:pt x="2893" y="1398"/>
                    <a:pt x="2421" y="1201"/>
                    <a:pt x="1959" y="991"/>
                  </a:cubicBezTo>
                  <a:cubicBezTo>
                    <a:pt x="1491" y="777"/>
                    <a:pt x="1011" y="587"/>
                    <a:pt x="547" y="365"/>
                  </a:cubicBezTo>
                  <a:cubicBezTo>
                    <a:pt x="351" y="272"/>
                    <a:pt x="181" y="123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14"/>
            <p:cNvSpPr/>
            <p:nvPr/>
          </p:nvSpPr>
          <p:spPr>
            <a:xfrm>
              <a:off x="2174950" y="3186775"/>
              <a:ext cx="88175" cy="53175"/>
            </a:xfrm>
            <a:custGeom>
              <a:avLst/>
              <a:gdLst/>
              <a:ahLst/>
              <a:cxnLst/>
              <a:rect l="l" t="t" r="r" b="b"/>
              <a:pathLst>
                <a:path w="3527" h="2127" extrusionOk="0">
                  <a:moveTo>
                    <a:pt x="3527" y="1"/>
                  </a:moveTo>
                  <a:cubicBezTo>
                    <a:pt x="3007" y="441"/>
                    <a:pt x="2369" y="361"/>
                    <a:pt x="1782" y="421"/>
                  </a:cubicBezTo>
                  <a:cubicBezTo>
                    <a:pt x="1264" y="473"/>
                    <a:pt x="816" y="647"/>
                    <a:pt x="396" y="932"/>
                  </a:cubicBezTo>
                  <a:cubicBezTo>
                    <a:pt x="26" y="1181"/>
                    <a:pt x="0" y="1589"/>
                    <a:pt x="338" y="1870"/>
                  </a:cubicBezTo>
                  <a:cubicBezTo>
                    <a:pt x="555" y="2049"/>
                    <a:pt x="804" y="2126"/>
                    <a:pt x="1064" y="2126"/>
                  </a:cubicBezTo>
                  <a:cubicBezTo>
                    <a:pt x="1150" y="2126"/>
                    <a:pt x="1236" y="2118"/>
                    <a:pt x="1323" y="2102"/>
                  </a:cubicBezTo>
                  <a:cubicBezTo>
                    <a:pt x="1935" y="1991"/>
                    <a:pt x="2447" y="1705"/>
                    <a:pt x="2793" y="1166"/>
                  </a:cubicBezTo>
                  <a:cubicBezTo>
                    <a:pt x="3040" y="777"/>
                    <a:pt x="3282" y="387"/>
                    <a:pt x="35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14"/>
            <p:cNvSpPr/>
            <p:nvPr/>
          </p:nvSpPr>
          <p:spPr>
            <a:xfrm>
              <a:off x="2179350" y="3103725"/>
              <a:ext cx="74550" cy="60100"/>
            </a:xfrm>
            <a:custGeom>
              <a:avLst/>
              <a:gdLst/>
              <a:ahLst/>
              <a:cxnLst/>
              <a:rect l="l" t="t" r="r" b="b"/>
              <a:pathLst>
                <a:path w="2982" h="2404" extrusionOk="0">
                  <a:moveTo>
                    <a:pt x="2981" y="0"/>
                  </a:moveTo>
                  <a:cubicBezTo>
                    <a:pt x="2130" y="398"/>
                    <a:pt x="1309" y="777"/>
                    <a:pt x="489" y="1167"/>
                  </a:cubicBezTo>
                  <a:cubicBezTo>
                    <a:pt x="252" y="1281"/>
                    <a:pt x="47" y="1441"/>
                    <a:pt x="27" y="1740"/>
                  </a:cubicBezTo>
                  <a:cubicBezTo>
                    <a:pt x="1" y="2124"/>
                    <a:pt x="172" y="2351"/>
                    <a:pt x="562" y="2394"/>
                  </a:cubicBezTo>
                  <a:cubicBezTo>
                    <a:pt x="622" y="2400"/>
                    <a:pt x="681" y="2404"/>
                    <a:pt x="739" y="2404"/>
                  </a:cubicBezTo>
                  <a:cubicBezTo>
                    <a:pt x="1145" y="2404"/>
                    <a:pt x="1505" y="2242"/>
                    <a:pt x="1811" y="1963"/>
                  </a:cubicBezTo>
                  <a:cubicBezTo>
                    <a:pt x="2243" y="1569"/>
                    <a:pt x="2481" y="1045"/>
                    <a:pt x="2736" y="536"/>
                  </a:cubicBezTo>
                  <a:cubicBezTo>
                    <a:pt x="2823" y="363"/>
                    <a:pt x="2896" y="186"/>
                    <a:pt x="29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14"/>
            <p:cNvSpPr/>
            <p:nvPr/>
          </p:nvSpPr>
          <p:spPr>
            <a:xfrm>
              <a:off x="2154225" y="3023875"/>
              <a:ext cx="84100" cy="56050"/>
            </a:xfrm>
            <a:custGeom>
              <a:avLst/>
              <a:gdLst/>
              <a:ahLst/>
              <a:cxnLst/>
              <a:rect l="l" t="t" r="r" b="b"/>
              <a:pathLst>
                <a:path w="3364" h="2242" extrusionOk="0">
                  <a:moveTo>
                    <a:pt x="3364" y="0"/>
                  </a:moveTo>
                  <a:cubicBezTo>
                    <a:pt x="2695" y="212"/>
                    <a:pt x="2085" y="357"/>
                    <a:pt x="1519" y="601"/>
                  </a:cubicBezTo>
                  <a:cubicBezTo>
                    <a:pt x="1067" y="794"/>
                    <a:pt x="655" y="1091"/>
                    <a:pt x="248" y="1379"/>
                  </a:cubicBezTo>
                  <a:cubicBezTo>
                    <a:pt x="0" y="1552"/>
                    <a:pt x="26" y="1808"/>
                    <a:pt x="255" y="2007"/>
                  </a:cubicBezTo>
                  <a:cubicBezTo>
                    <a:pt x="438" y="2167"/>
                    <a:pt x="639" y="2242"/>
                    <a:pt x="853" y="2242"/>
                  </a:cubicBezTo>
                  <a:cubicBezTo>
                    <a:pt x="966" y="2242"/>
                    <a:pt x="1083" y="2221"/>
                    <a:pt x="1203" y="2180"/>
                  </a:cubicBezTo>
                  <a:cubicBezTo>
                    <a:pt x="1775" y="1987"/>
                    <a:pt x="2186" y="1576"/>
                    <a:pt x="2554" y="1126"/>
                  </a:cubicBezTo>
                  <a:cubicBezTo>
                    <a:pt x="2832" y="788"/>
                    <a:pt x="3068" y="415"/>
                    <a:pt x="33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14"/>
            <p:cNvSpPr/>
            <p:nvPr/>
          </p:nvSpPr>
          <p:spPr>
            <a:xfrm>
              <a:off x="2274250" y="3023125"/>
              <a:ext cx="74125" cy="72375"/>
            </a:xfrm>
            <a:custGeom>
              <a:avLst/>
              <a:gdLst/>
              <a:ahLst/>
              <a:cxnLst/>
              <a:rect l="l" t="t" r="r" b="b"/>
              <a:pathLst>
                <a:path w="2965" h="2895" extrusionOk="0">
                  <a:moveTo>
                    <a:pt x="83" y="1"/>
                  </a:moveTo>
                  <a:lnTo>
                    <a:pt x="1" y="54"/>
                  </a:lnTo>
                  <a:cubicBezTo>
                    <a:pt x="265" y="534"/>
                    <a:pt x="506" y="1026"/>
                    <a:pt x="800" y="1485"/>
                  </a:cubicBezTo>
                  <a:cubicBezTo>
                    <a:pt x="1129" y="1998"/>
                    <a:pt x="1521" y="2461"/>
                    <a:pt x="2080" y="2752"/>
                  </a:cubicBezTo>
                  <a:cubicBezTo>
                    <a:pt x="2213" y="2821"/>
                    <a:pt x="2342" y="2894"/>
                    <a:pt x="2476" y="2894"/>
                  </a:cubicBezTo>
                  <a:cubicBezTo>
                    <a:pt x="2555" y="2894"/>
                    <a:pt x="2636" y="2869"/>
                    <a:pt x="2719" y="2801"/>
                  </a:cubicBezTo>
                  <a:cubicBezTo>
                    <a:pt x="2887" y="2667"/>
                    <a:pt x="2965" y="2284"/>
                    <a:pt x="2875" y="2054"/>
                  </a:cubicBezTo>
                  <a:cubicBezTo>
                    <a:pt x="2742" y="1699"/>
                    <a:pt x="2461" y="1493"/>
                    <a:pt x="2141" y="1314"/>
                  </a:cubicBezTo>
                  <a:cubicBezTo>
                    <a:pt x="1567" y="991"/>
                    <a:pt x="999" y="658"/>
                    <a:pt x="436" y="315"/>
                  </a:cubicBezTo>
                  <a:cubicBezTo>
                    <a:pt x="302" y="235"/>
                    <a:pt x="198" y="107"/>
                    <a:pt x="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14"/>
            <p:cNvSpPr/>
            <p:nvPr/>
          </p:nvSpPr>
          <p:spPr>
            <a:xfrm>
              <a:off x="2276850" y="2950800"/>
              <a:ext cx="73725" cy="58150"/>
            </a:xfrm>
            <a:custGeom>
              <a:avLst/>
              <a:gdLst/>
              <a:ahLst/>
              <a:cxnLst/>
              <a:rect l="l" t="t" r="r" b="b"/>
              <a:pathLst>
                <a:path w="2949" h="2326" extrusionOk="0">
                  <a:moveTo>
                    <a:pt x="72" y="0"/>
                  </a:moveTo>
                  <a:lnTo>
                    <a:pt x="1" y="54"/>
                  </a:lnTo>
                  <a:cubicBezTo>
                    <a:pt x="471" y="656"/>
                    <a:pt x="926" y="1271"/>
                    <a:pt x="1421" y="1855"/>
                  </a:cubicBezTo>
                  <a:cubicBezTo>
                    <a:pt x="1673" y="2154"/>
                    <a:pt x="2030" y="2318"/>
                    <a:pt x="2437" y="2325"/>
                  </a:cubicBezTo>
                  <a:cubicBezTo>
                    <a:pt x="2442" y="2325"/>
                    <a:pt x="2447" y="2325"/>
                    <a:pt x="2452" y="2325"/>
                  </a:cubicBezTo>
                  <a:cubicBezTo>
                    <a:pt x="2738" y="2325"/>
                    <a:pt x="2949" y="2112"/>
                    <a:pt x="2900" y="1834"/>
                  </a:cubicBezTo>
                  <a:cubicBezTo>
                    <a:pt x="2829" y="1448"/>
                    <a:pt x="2684" y="1101"/>
                    <a:pt x="2277" y="933"/>
                  </a:cubicBezTo>
                  <a:cubicBezTo>
                    <a:pt x="1541" y="627"/>
                    <a:pt x="807" y="313"/>
                    <a:pt x="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14"/>
            <p:cNvSpPr/>
            <p:nvPr/>
          </p:nvSpPr>
          <p:spPr>
            <a:xfrm>
              <a:off x="2206200" y="3279600"/>
              <a:ext cx="64875" cy="35800"/>
            </a:xfrm>
            <a:custGeom>
              <a:avLst/>
              <a:gdLst/>
              <a:ahLst/>
              <a:cxnLst/>
              <a:rect l="l" t="t" r="r" b="b"/>
              <a:pathLst>
                <a:path w="2595" h="1432" extrusionOk="0">
                  <a:moveTo>
                    <a:pt x="2595" y="0"/>
                  </a:moveTo>
                  <a:cubicBezTo>
                    <a:pt x="2104" y="180"/>
                    <a:pt x="1636" y="249"/>
                    <a:pt x="1158" y="249"/>
                  </a:cubicBezTo>
                  <a:cubicBezTo>
                    <a:pt x="1098" y="249"/>
                    <a:pt x="1038" y="248"/>
                    <a:pt x="978" y="246"/>
                  </a:cubicBezTo>
                  <a:cubicBezTo>
                    <a:pt x="953" y="245"/>
                    <a:pt x="927" y="244"/>
                    <a:pt x="902" y="244"/>
                  </a:cubicBezTo>
                  <a:cubicBezTo>
                    <a:pt x="741" y="244"/>
                    <a:pt x="575" y="261"/>
                    <a:pt x="426" y="309"/>
                  </a:cubicBezTo>
                  <a:cubicBezTo>
                    <a:pt x="101" y="413"/>
                    <a:pt x="1" y="718"/>
                    <a:pt x="166" y="1020"/>
                  </a:cubicBezTo>
                  <a:cubicBezTo>
                    <a:pt x="293" y="1259"/>
                    <a:pt x="606" y="1432"/>
                    <a:pt x="883" y="1432"/>
                  </a:cubicBezTo>
                  <a:cubicBezTo>
                    <a:pt x="917" y="1432"/>
                    <a:pt x="951" y="1429"/>
                    <a:pt x="984" y="1424"/>
                  </a:cubicBezTo>
                  <a:cubicBezTo>
                    <a:pt x="1591" y="1320"/>
                    <a:pt x="2052" y="1006"/>
                    <a:pt x="2351" y="461"/>
                  </a:cubicBezTo>
                  <a:cubicBezTo>
                    <a:pt x="2429" y="324"/>
                    <a:pt x="2500" y="182"/>
                    <a:pt x="25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14"/>
            <p:cNvSpPr/>
            <p:nvPr/>
          </p:nvSpPr>
          <p:spPr>
            <a:xfrm>
              <a:off x="2187525" y="3469450"/>
              <a:ext cx="67575" cy="40625"/>
            </a:xfrm>
            <a:custGeom>
              <a:avLst/>
              <a:gdLst/>
              <a:ahLst/>
              <a:cxnLst/>
              <a:rect l="l" t="t" r="r" b="b"/>
              <a:pathLst>
                <a:path w="2703" h="1625" extrusionOk="0">
                  <a:moveTo>
                    <a:pt x="2702" y="1"/>
                  </a:moveTo>
                  <a:lnTo>
                    <a:pt x="2702" y="1"/>
                  </a:lnTo>
                  <a:cubicBezTo>
                    <a:pt x="2325" y="129"/>
                    <a:pt x="1996" y="259"/>
                    <a:pt x="1658" y="350"/>
                  </a:cubicBezTo>
                  <a:cubicBezTo>
                    <a:pt x="1402" y="420"/>
                    <a:pt x="1131" y="435"/>
                    <a:pt x="869" y="482"/>
                  </a:cubicBezTo>
                  <a:cubicBezTo>
                    <a:pt x="554" y="538"/>
                    <a:pt x="311" y="705"/>
                    <a:pt x="148" y="980"/>
                  </a:cubicBezTo>
                  <a:cubicBezTo>
                    <a:pt x="1" y="1227"/>
                    <a:pt x="75" y="1444"/>
                    <a:pt x="348" y="1556"/>
                  </a:cubicBezTo>
                  <a:cubicBezTo>
                    <a:pt x="467" y="1604"/>
                    <a:pt x="585" y="1625"/>
                    <a:pt x="701" y="1625"/>
                  </a:cubicBezTo>
                  <a:cubicBezTo>
                    <a:pt x="910" y="1625"/>
                    <a:pt x="1112" y="1557"/>
                    <a:pt x="1303" y="1463"/>
                  </a:cubicBezTo>
                  <a:cubicBezTo>
                    <a:pt x="1881" y="1179"/>
                    <a:pt x="2340" y="751"/>
                    <a:pt x="2654" y="183"/>
                  </a:cubicBezTo>
                  <a:cubicBezTo>
                    <a:pt x="2678" y="138"/>
                    <a:pt x="2682" y="84"/>
                    <a:pt x="27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14"/>
            <p:cNvSpPr/>
            <p:nvPr/>
          </p:nvSpPr>
          <p:spPr>
            <a:xfrm>
              <a:off x="2273000" y="2874125"/>
              <a:ext cx="63575" cy="52575"/>
            </a:xfrm>
            <a:custGeom>
              <a:avLst/>
              <a:gdLst/>
              <a:ahLst/>
              <a:cxnLst/>
              <a:rect l="l" t="t" r="r" b="b"/>
              <a:pathLst>
                <a:path w="2543" h="2103" extrusionOk="0">
                  <a:moveTo>
                    <a:pt x="77" y="0"/>
                  </a:moveTo>
                  <a:cubicBezTo>
                    <a:pt x="64" y="0"/>
                    <a:pt x="40" y="4"/>
                    <a:pt x="1" y="5"/>
                  </a:cubicBezTo>
                  <a:cubicBezTo>
                    <a:pt x="469" y="674"/>
                    <a:pt x="813" y="1408"/>
                    <a:pt x="1454" y="1917"/>
                  </a:cubicBezTo>
                  <a:cubicBezTo>
                    <a:pt x="1611" y="2042"/>
                    <a:pt x="1746" y="2103"/>
                    <a:pt x="1872" y="2103"/>
                  </a:cubicBezTo>
                  <a:cubicBezTo>
                    <a:pt x="1998" y="2103"/>
                    <a:pt x="2116" y="2042"/>
                    <a:pt x="2240" y="1925"/>
                  </a:cubicBezTo>
                  <a:cubicBezTo>
                    <a:pt x="2528" y="1653"/>
                    <a:pt x="2543" y="1352"/>
                    <a:pt x="2234" y="1040"/>
                  </a:cubicBezTo>
                  <a:cubicBezTo>
                    <a:pt x="2091" y="893"/>
                    <a:pt x="1887" y="763"/>
                    <a:pt x="1690" y="726"/>
                  </a:cubicBezTo>
                  <a:cubicBezTo>
                    <a:pt x="1093" y="615"/>
                    <a:pt x="523" y="470"/>
                    <a:pt x="90" y="3"/>
                  </a:cubicBezTo>
                  <a:cubicBezTo>
                    <a:pt x="88" y="1"/>
                    <a:pt x="83" y="0"/>
                    <a:pt x="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14"/>
            <p:cNvSpPr/>
            <p:nvPr/>
          </p:nvSpPr>
          <p:spPr>
            <a:xfrm>
              <a:off x="2286025" y="3178750"/>
              <a:ext cx="58925" cy="54375"/>
            </a:xfrm>
            <a:custGeom>
              <a:avLst/>
              <a:gdLst/>
              <a:ahLst/>
              <a:cxnLst/>
              <a:rect l="l" t="t" r="r" b="b"/>
              <a:pathLst>
                <a:path w="2357" h="2175" extrusionOk="0">
                  <a:moveTo>
                    <a:pt x="0" y="0"/>
                  </a:moveTo>
                  <a:lnTo>
                    <a:pt x="0" y="0"/>
                  </a:lnTo>
                  <a:cubicBezTo>
                    <a:pt x="333" y="688"/>
                    <a:pt x="591" y="1342"/>
                    <a:pt x="1159" y="1788"/>
                  </a:cubicBezTo>
                  <a:cubicBezTo>
                    <a:pt x="1317" y="1912"/>
                    <a:pt x="1503" y="2003"/>
                    <a:pt x="1683" y="2098"/>
                  </a:cubicBezTo>
                  <a:cubicBezTo>
                    <a:pt x="1770" y="2143"/>
                    <a:pt x="1854" y="2174"/>
                    <a:pt x="1934" y="2174"/>
                  </a:cubicBezTo>
                  <a:cubicBezTo>
                    <a:pt x="2029" y="2174"/>
                    <a:pt x="2119" y="2132"/>
                    <a:pt x="2204" y="2020"/>
                  </a:cubicBezTo>
                  <a:cubicBezTo>
                    <a:pt x="2354" y="1818"/>
                    <a:pt x="2356" y="1604"/>
                    <a:pt x="2219" y="1429"/>
                  </a:cubicBezTo>
                  <a:cubicBezTo>
                    <a:pt x="2070" y="1242"/>
                    <a:pt x="1890" y="1082"/>
                    <a:pt x="1685" y="957"/>
                  </a:cubicBezTo>
                  <a:cubicBezTo>
                    <a:pt x="1325" y="742"/>
                    <a:pt x="940" y="573"/>
                    <a:pt x="570" y="372"/>
                  </a:cubicBezTo>
                  <a:cubicBezTo>
                    <a:pt x="394" y="277"/>
                    <a:pt x="232" y="153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14"/>
            <p:cNvSpPr/>
            <p:nvPr/>
          </p:nvSpPr>
          <p:spPr>
            <a:xfrm>
              <a:off x="2288100" y="3114975"/>
              <a:ext cx="51600" cy="50650"/>
            </a:xfrm>
            <a:custGeom>
              <a:avLst/>
              <a:gdLst/>
              <a:ahLst/>
              <a:cxnLst/>
              <a:rect l="l" t="t" r="r" b="b"/>
              <a:pathLst>
                <a:path w="2064" h="2026" extrusionOk="0">
                  <a:moveTo>
                    <a:pt x="1" y="0"/>
                  </a:moveTo>
                  <a:lnTo>
                    <a:pt x="1" y="0"/>
                  </a:lnTo>
                  <a:cubicBezTo>
                    <a:pt x="350" y="717"/>
                    <a:pt x="736" y="1371"/>
                    <a:pt x="1325" y="1884"/>
                  </a:cubicBezTo>
                  <a:cubicBezTo>
                    <a:pt x="1435" y="1979"/>
                    <a:pt x="1554" y="2025"/>
                    <a:pt x="1664" y="2025"/>
                  </a:cubicBezTo>
                  <a:cubicBezTo>
                    <a:pt x="1804" y="2025"/>
                    <a:pt x="1928" y="1949"/>
                    <a:pt x="1993" y="1799"/>
                  </a:cubicBezTo>
                  <a:cubicBezTo>
                    <a:pt x="2050" y="1659"/>
                    <a:pt x="2063" y="1507"/>
                    <a:pt x="2030" y="1362"/>
                  </a:cubicBezTo>
                  <a:cubicBezTo>
                    <a:pt x="1955" y="1078"/>
                    <a:pt x="1784" y="847"/>
                    <a:pt x="1508" y="721"/>
                  </a:cubicBezTo>
                  <a:cubicBezTo>
                    <a:pt x="1225" y="593"/>
                    <a:pt x="935" y="480"/>
                    <a:pt x="655" y="349"/>
                  </a:cubicBezTo>
                  <a:cubicBezTo>
                    <a:pt x="441" y="247"/>
                    <a:pt x="237" y="126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14"/>
            <p:cNvSpPr/>
            <p:nvPr/>
          </p:nvSpPr>
          <p:spPr>
            <a:xfrm>
              <a:off x="2202475" y="3349625"/>
              <a:ext cx="61775" cy="27800"/>
            </a:xfrm>
            <a:custGeom>
              <a:avLst/>
              <a:gdLst/>
              <a:ahLst/>
              <a:cxnLst/>
              <a:rect l="l" t="t" r="r" b="b"/>
              <a:pathLst>
                <a:path w="2471" h="1112" extrusionOk="0">
                  <a:moveTo>
                    <a:pt x="782" y="1"/>
                  </a:moveTo>
                  <a:cubicBezTo>
                    <a:pt x="547" y="1"/>
                    <a:pt x="215" y="207"/>
                    <a:pt x="152" y="390"/>
                  </a:cubicBezTo>
                  <a:cubicBezTo>
                    <a:pt x="0" y="816"/>
                    <a:pt x="316" y="1111"/>
                    <a:pt x="692" y="1111"/>
                  </a:cubicBezTo>
                  <a:cubicBezTo>
                    <a:pt x="718" y="1111"/>
                    <a:pt x="744" y="1110"/>
                    <a:pt x="770" y="1107"/>
                  </a:cubicBezTo>
                  <a:cubicBezTo>
                    <a:pt x="1460" y="1031"/>
                    <a:pt x="1991" y="633"/>
                    <a:pt x="2471" y="100"/>
                  </a:cubicBezTo>
                  <a:cubicBezTo>
                    <a:pt x="1876" y="65"/>
                    <a:pt x="1339" y="29"/>
                    <a:pt x="800" y="1"/>
                  </a:cubicBezTo>
                  <a:cubicBezTo>
                    <a:pt x="794" y="1"/>
                    <a:pt x="788" y="1"/>
                    <a:pt x="7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14"/>
            <p:cNvSpPr/>
            <p:nvPr/>
          </p:nvSpPr>
          <p:spPr>
            <a:xfrm>
              <a:off x="2201100" y="3421725"/>
              <a:ext cx="55775" cy="28725"/>
            </a:xfrm>
            <a:custGeom>
              <a:avLst/>
              <a:gdLst/>
              <a:ahLst/>
              <a:cxnLst/>
              <a:rect l="l" t="t" r="r" b="b"/>
              <a:pathLst>
                <a:path w="2231" h="1149" extrusionOk="0">
                  <a:moveTo>
                    <a:pt x="1077" y="1"/>
                  </a:moveTo>
                  <a:cubicBezTo>
                    <a:pt x="1047" y="1"/>
                    <a:pt x="1017" y="1"/>
                    <a:pt x="987" y="1"/>
                  </a:cubicBezTo>
                  <a:cubicBezTo>
                    <a:pt x="775" y="3"/>
                    <a:pt x="528" y="18"/>
                    <a:pt x="357" y="124"/>
                  </a:cubicBezTo>
                  <a:cubicBezTo>
                    <a:pt x="0" y="345"/>
                    <a:pt x="32" y="769"/>
                    <a:pt x="385" y="1005"/>
                  </a:cubicBezTo>
                  <a:cubicBezTo>
                    <a:pt x="531" y="1101"/>
                    <a:pt x="711" y="1149"/>
                    <a:pt x="894" y="1149"/>
                  </a:cubicBezTo>
                  <a:cubicBezTo>
                    <a:pt x="1159" y="1149"/>
                    <a:pt x="1431" y="1048"/>
                    <a:pt x="1619" y="847"/>
                  </a:cubicBezTo>
                  <a:cubicBezTo>
                    <a:pt x="1845" y="600"/>
                    <a:pt x="2029" y="313"/>
                    <a:pt x="2230" y="50"/>
                  </a:cubicBezTo>
                  <a:cubicBezTo>
                    <a:pt x="1816" y="31"/>
                    <a:pt x="1445" y="1"/>
                    <a:pt x="10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14"/>
            <p:cNvSpPr/>
            <p:nvPr/>
          </p:nvSpPr>
          <p:spPr>
            <a:xfrm>
              <a:off x="2295725" y="3276950"/>
              <a:ext cx="47925" cy="51750"/>
            </a:xfrm>
            <a:custGeom>
              <a:avLst/>
              <a:gdLst/>
              <a:ahLst/>
              <a:cxnLst/>
              <a:rect l="l" t="t" r="r" b="b"/>
              <a:pathLst>
                <a:path w="1917" h="2070" extrusionOk="0">
                  <a:moveTo>
                    <a:pt x="0" y="0"/>
                  </a:moveTo>
                  <a:lnTo>
                    <a:pt x="0" y="0"/>
                  </a:lnTo>
                  <a:cubicBezTo>
                    <a:pt x="262" y="673"/>
                    <a:pt x="567" y="1262"/>
                    <a:pt x="1041" y="1745"/>
                  </a:cubicBezTo>
                  <a:cubicBezTo>
                    <a:pt x="1165" y="1872"/>
                    <a:pt x="1316" y="1968"/>
                    <a:pt x="1481" y="2033"/>
                  </a:cubicBezTo>
                  <a:cubicBezTo>
                    <a:pt x="1545" y="2058"/>
                    <a:pt x="1603" y="2069"/>
                    <a:pt x="1653" y="2069"/>
                  </a:cubicBezTo>
                  <a:cubicBezTo>
                    <a:pt x="1812" y="2069"/>
                    <a:pt x="1904" y="1954"/>
                    <a:pt x="1909" y="1743"/>
                  </a:cubicBezTo>
                  <a:cubicBezTo>
                    <a:pt x="1916" y="1388"/>
                    <a:pt x="1819" y="1082"/>
                    <a:pt x="1479" y="887"/>
                  </a:cubicBezTo>
                  <a:cubicBezTo>
                    <a:pt x="998" y="612"/>
                    <a:pt x="526" y="316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14"/>
            <p:cNvSpPr/>
            <p:nvPr/>
          </p:nvSpPr>
          <p:spPr>
            <a:xfrm>
              <a:off x="2201700" y="3551075"/>
              <a:ext cx="25400" cy="58325"/>
            </a:xfrm>
            <a:custGeom>
              <a:avLst/>
              <a:gdLst/>
              <a:ahLst/>
              <a:cxnLst/>
              <a:rect l="l" t="t" r="r" b="b"/>
              <a:pathLst>
                <a:path w="1016" h="2333" extrusionOk="0">
                  <a:moveTo>
                    <a:pt x="917" y="0"/>
                  </a:moveTo>
                  <a:cubicBezTo>
                    <a:pt x="484" y="677"/>
                    <a:pt x="0" y="1245"/>
                    <a:pt x="147" y="2050"/>
                  </a:cubicBezTo>
                  <a:cubicBezTo>
                    <a:pt x="166" y="2150"/>
                    <a:pt x="231" y="2295"/>
                    <a:pt x="309" y="2321"/>
                  </a:cubicBezTo>
                  <a:cubicBezTo>
                    <a:pt x="332" y="2329"/>
                    <a:pt x="359" y="2333"/>
                    <a:pt x="387" y="2333"/>
                  </a:cubicBezTo>
                  <a:cubicBezTo>
                    <a:pt x="474" y="2333"/>
                    <a:pt x="577" y="2297"/>
                    <a:pt x="647" y="2252"/>
                  </a:cubicBezTo>
                  <a:cubicBezTo>
                    <a:pt x="915" y="2074"/>
                    <a:pt x="1015" y="1793"/>
                    <a:pt x="1006" y="1487"/>
                  </a:cubicBezTo>
                  <a:cubicBezTo>
                    <a:pt x="991" y="1019"/>
                    <a:pt x="950" y="550"/>
                    <a:pt x="91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14"/>
            <p:cNvSpPr/>
            <p:nvPr/>
          </p:nvSpPr>
          <p:spPr>
            <a:xfrm>
              <a:off x="2281925" y="3430100"/>
              <a:ext cx="38850" cy="45350"/>
            </a:xfrm>
            <a:custGeom>
              <a:avLst/>
              <a:gdLst/>
              <a:ahLst/>
              <a:cxnLst/>
              <a:rect l="l" t="t" r="r" b="b"/>
              <a:pathLst>
                <a:path w="1554" h="1814" extrusionOk="0">
                  <a:moveTo>
                    <a:pt x="0" y="1"/>
                  </a:moveTo>
                  <a:cubicBezTo>
                    <a:pt x="209" y="651"/>
                    <a:pt x="274" y="1320"/>
                    <a:pt x="853" y="1742"/>
                  </a:cubicBezTo>
                  <a:cubicBezTo>
                    <a:pt x="919" y="1790"/>
                    <a:pt x="992" y="1813"/>
                    <a:pt x="1066" y="1813"/>
                  </a:cubicBezTo>
                  <a:cubicBezTo>
                    <a:pt x="1186" y="1813"/>
                    <a:pt x="1309" y="1751"/>
                    <a:pt x="1407" y="1634"/>
                  </a:cubicBezTo>
                  <a:cubicBezTo>
                    <a:pt x="1554" y="1457"/>
                    <a:pt x="1550" y="1231"/>
                    <a:pt x="1374" y="1088"/>
                  </a:cubicBezTo>
                  <a:cubicBezTo>
                    <a:pt x="1201" y="948"/>
                    <a:pt x="1002" y="846"/>
                    <a:pt x="827" y="707"/>
                  </a:cubicBezTo>
                  <a:cubicBezTo>
                    <a:pt x="560" y="491"/>
                    <a:pt x="303" y="261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14"/>
            <p:cNvSpPr/>
            <p:nvPr/>
          </p:nvSpPr>
          <p:spPr>
            <a:xfrm>
              <a:off x="2294225" y="3359300"/>
              <a:ext cx="37525" cy="42450"/>
            </a:xfrm>
            <a:custGeom>
              <a:avLst/>
              <a:gdLst/>
              <a:ahLst/>
              <a:cxnLst/>
              <a:rect l="l" t="t" r="r" b="b"/>
              <a:pathLst>
                <a:path w="1501" h="1698" extrusionOk="0">
                  <a:moveTo>
                    <a:pt x="1" y="1"/>
                  </a:moveTo>
                  <a:lnTo>
                    <a:pt x="1" y="1"/>
                  </a:lnTo>
                  <a:cubicBezTo>
                    <a:pt x="77" y="556"/>
                    <a:pt x="274" y="1045"/>
                    <a:pt x="614" y="1463"/>
                  </a:cubicBezTo>
                  <a:cubicBezTo>
                    <a:pt x="743" y="1621"/>
                    <a:pt x="881" y="1698"/>
                    <a:pt x="1014" y="1698"/>
                  </a:cubicBezTo>
                  <a:cubicBezTo>
                    <a:pt x="1116" y="1698"/>
                    <a:pt x="1215" y="1653"/>
                    <a:pt x="1305" y="1567"/>
                  </a:cubicBezTo>
                  <a:cubicBezTo>
                    <a:pt x="1500" y="1383"/>
                    <a:pt x="1489" y="1114"/>
                    <a:pt x="1220" y="893"/>
                  </a:cubicBezTo>
                  <a:cubicBezTo>
                    <a:pt x="830" y="577"/>
                    <a:pt x="408" y="296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14"/>
            <p:cNvSpPr/>
            <p:nvPr/>
          </p:nvSpPr>
          <p:spPr>
            <a:xfrm>
              <a:off x="2261400" y="3484325"/>
              <a:ext cx="24550" cy="45975"/>
            </a:xfrm>
            <a:custGeom>
              <a:avLst/>
              <a:gdLst/>
              <a:ahLst/>
              <a:cxnLst/>
              <a:rect l="l" t="t" r="r" b="b"/>
              <a:pathLst>
                <a:path w="982" h="1839" extrusionOk="0">
                  <a:moveTo>
                    <a:pt x="78" y="0"/>
                  </a:moveTo>
                  <a:lnTo>
                    <a:pt x="0" y="21"/>
                  </a:lnTo>
                  <a:cubicBezTo>
                    <a:pt x="80" y="401"/>
                    <a:pt x="145" y="788"/>
                    <a:pt x="249" y="1161"/>
                  </a:cubicBezTo>
                  <a:cubicBezTo>
                    <a:pt x="305" y="1364"/>
                    <a:pt x="411" y="1559"/>
                    <a:pt x="535" y="1730"/>
                  </a:cubicBezTo>
                  <a:cubicBezTo>
                    <a:pt x="578" y="1789"/>
                    <a:pt x="699" y="1839"/>
                    <a:pt x="784" y="1839"/>
                  </a:cubicBezTo>
                  <a:cubicBezTo>
                    <a:pt x="806" y="1839"/>
                    <a:pt x="825" y="1836"/>
                    <a:pt x="840" y="1829"/>
                  </a:cubicBezTo>
                  <a:cubicBezTo>
                    <a:pt x="916" y="1795"/>
                    <a:pt x="981" y="1633"/>
                    <a:pt x="976" y="1533"/>
                  </a:cubicBezTo>
                  <a:cubicBezTo>
                    <a:pt x="965" y="1370"/>
                    <a:pt x="924" y="1187"/>
                    <a:pt x="836" y="1054"/>
                  </a:cubicBezTo>
                  <a:cubicBezTo>
                    <a:pt x="600" y="691"/>
                    <a:pt x="333" y="351"/>
                    <a:pt x="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9" name="Google Shape;1539;p14"/>
          <p:cNvGrpSpPr/>
          <p:nvPr/>
        </p:nvGrpSpPr>
        <p:grpSpPr>
          <a:xfrm rot="10800000">
            <a:off x="8058774" y="4302146"/>
            <a:ext cx="1273787" cy="1172208"/>
            <a:chOff x="1005661" y="3172313"/>
            <a:chExt cx="1828840" cy="1683239"/>
          </a:xfrm>
        </p:grpSpPr>
        <p:sp>
          <p:nvSpPr>
            <p:cNvPr id="1540" name="Google Shape;1540;p14"/>
            <p:cNvSpPr/>
            <p:nvPr/>
          </p:nvSpPr>
          <p:spPr>
            <a:xfrm>
              <a:off x="1005661" y="3172313"/>
              <a:ext cx="1828840" cy="1683239"/>
            </a:xfrm>
            <a:custGeom>
              <a:avLst/>
              <a:gdLst/>
              <a:ahLst/>
              <a:cxnLst/>
              <a:rect l="l" t="t" r="r" b="b"/>
              <a:pathLst>
                <a:path w="138996" h="127930" extrusionOk="0">
                  <a:moveTo>
                    <a:pt x="78500" y="1"/>
                  </a:moveTo>
                  <a:cubicBezTo>
                    <a:pt x="75897" y="1"/>
                    <a:pt x="73337" y="1612"/>
                    <a:pt x="71327" y="4882"/>
                  </a:cubicBezTo>
                  <a:cubicBezTo>
                    <a:pt x="70196" y="2236"/>
                    <a:pt x="68596" y="495"/>
                    <a:pt x="66100" y="495"/>
                  </a:cubicBezTo>
                  <a:cubicBezTo>
                    <a:pt x="65445" y="495"/>
                    <a:pt x="64729" y="614"/>
                    <a:pt x="63944" y="869"/>
                  </a:cubicBezTo>
                  <a:cubicBezTo>
                    <a:pt x="60642" y="1941"/>
                    <a:pt x="58706" y="4269"/>
                    <a:pt x="57854" y="8135"/>
                  </a:cubicBezTo>
                  <a:cubicBezTo>
                    <a:pt x="56490" y="4523"/>
                    <a:pt x="54875" y="1968"/>
                    <a:pt x="51215" y="1968"/>
                  </a:cubicBezTo>
                  <a:cubicBezTo>
                    <a:pt x="50995" y="1968"/>
                    <a:pt x="50768" y="1977"/>
                    <a:pt x="50533" y="1996"/>
                  </a:cubicBezTo>
                  <a:cubicBezTo>
                    <a:pt x="47010" y="2272"/>
                    <a:pt x="43867" y="2909"/>
                    <a:pt x="43408" y="7241"/>
                  </a:cubicBezTo>
                  <a:cubicBezTo>
                    <a:pt x="42158" y="6693"/>
                    <a:pt x="41001" y="6421"/>
                    <a:pt x="39908" y="6421"/>
                  </a:cubicBezTo>
                  <a:cubicBezTo>
                    <a:pt x="38167" y="6421"/>
                    <a:pt x="36590" y="7111"/>
                    <a:pt x="35069" y="8466"/>
                  </a:cubicBezTo>
                  <a:cubicBezTo>
                    <a:pt x="32306" y="10941"/>
                    <a:pt x="33966" y="13833"/>
                    <a:pt x="34058" y="16688"/>
                  </a:cubicBezTo>
                  <a:cubicBezTo>
                    <a:pt x="32244" y="15460"/>
                    <a:pt x="30374" y="14729"/>
                    <a:pt x="28515" y="14729"/>
                  </a:cubicBezTo>
                  <a:cubicBezTo>
                    <a:pt x="27072" y="14729"/>
                    <a:pt x="25635" y="15170"/>
                    <a:pt x="24237" y="16161"/>
                  </a:cubicBezTo>
                  <a:cubicBezTo>
                    <a:pt x="21364" y="18201"/>
                    <a:pt x="19716" y="21007"/>
                    <a:pt x="21701" y="24695"/>
                  </a:cubicBezTo>
                  <a:cubicBezTo>
                    <a:pt x="13699" y="25510"/>
                    <a:pt x="10226" y="31367"/>
                    <a:pt x="13510" y="37531"/>
                  </a:cubicBezTo>
                  <a:cubicBezTo>
                    <a:pt x="13196" y="37519"/>
                    <a:pt x="12884" y="37512"/>
                    <a:pt x="12576" y="37512"/>
                  </a:cubicBezTo>
                  <a:cubicBezTo>
                    <a:pt x="9776" y="37512"/>
                    <a:pt x="7218" y="38085"/>
                    <a:pt x="5778" y="40998"/>
                  </a:cubicBezTo>
                  <a:cubicBezTo>
                    <a:pt x="4338" y="43902"/>
                    <a:pt x="5649" y="46194"/>
                    <a:pt x="7720" y="48252"/>
                  </a:cubicBezTo>
                  <a:cubicBezTo>
                    <a:pt x="2580" y="49870"/>
                    <a:pt x="92" y="56297"/>
                    <a:pt x="6599" y="60843"/>
                  </a:cubicBezTo>
                  <a:cubicBezTo>
                    <a:pt x="1961" y="61847"/>
                    <a:pt x="0" y="64911"/>
                    <a:pt x="429" y="69230"/>
                  </a:cubicBezTo>
                  <a:cubicBezTo>
                    <a:pt x="760" y="72526"/>
                    <a:pt x="3627" y="73292"/>
                    <a:pt x="6458" y="73782"/>
                  </a:cubicBezTo>
                  <a:cubicBezTo>
                    <a:pt x="3082" y="77330"/>
                    <a:pt x="4522" y="80497"/>
                    <a:pt x="10544" y="82647"/>
                  </a:cubicBezTo>
                  <a:cubicBezTo>
                    <a:pt x="7640" y="84124"/>
                    <a:pt x="7285" y="86501"/>
                    <a:pt x="8124" y="89185"/>
                  </a:cubicBezTo>
                  <a:cubicBezTo>
                    <a:pt x="8846" y="91510"/>
                    <a:pt x="10397" y="92850"/>
                    <a:pt x="12968" y="92850"/>
                  </a:cubicBezTo>
                  <a:cubicBezTo>
                    <a:pt x="13148" y="92850"/>
                    <a:pt x="13332" y="92843"/>
                    <a:pt x="13522" y="92830"/>
                  </a:cubicBezTo>
                  <a:lnTo>
                    <a:pt x="13522" y="92830"/>
                  </a:lnTo>
                  <a:cubicBezTo>
                    <a:pt x="11904" y="95599"/>
                    <a:pt x="12333" y="97774"/>
                    <a:pt x="14471" y="99857"/>
                  </a:cubicBezTo>
                  <a:cubicBezTo>
                    <a:pt x="15801" y="101146"/>
                    <a:pt x="17265" y="101475"/>
                    <a:pt x="18812" y="101475"/>
                  </a:cubicBezTo>
                  <a:cubicBezTo>
                    <a:pt x="19782" y="101475"/>
                    <a:pt x="20783" y="101346"/>
                    <a:pt x="21805" y="101242"/>
                  </a:cubicBezTo>
                  <a:lnTo>
                    <a:pt x="21805" y="101242"/>
                  </a:lnTo>
                  <a:cubicBezTo>
                    <a:pt x="19704" y="104857"/>
                    <a:pt x="20972" y="108098"/>
                    <a:pt x="23177" y="110708"/>
                  </a:cubicBezTo>
                  <a:cubicBezTo>
                    <a:pt x="24355" y="112101"/>
                    <a:pt x="25797" y="112606"/>
                    <a:pt x="27348" y="112606"/>
                  </a:cubicBezTo>
                  <a:cubicBezTo>
                    <a:pt x="28791" y="112606"/>
                    <a:pt x="30328" y="112169"/>
                    <a:pt x="31834" y="111602"/>
                  </a:cubicBezTo>
                  <a:lnTo>
                    <a:pt x="31834" y="111602"/>
                  </a:lnTo>
                  <a:cubicBezTo>
                    <a:pt x="31687" y="115241"/>
                    <a:pt x="33764" y="116963"/>
                    <a:pt x="36785" y="118078"/>
                  </a:cubicBezTo>
                  <a:cubicBezTo>
                    <a:pt x="37580" y="118372"/>
                    <a:pt x="38334" y="118499"/>
                    <a:pt x="39061" y="118499"/>
                  </a:cubicBezTo>
                  <a:cubicBezTo>
                    <a:pt x="41207" y="118499"/>
                    <a:pt x="43110" y="117393"/>
                    <a:pt x="45092" y="116240"/>
                  </a:cubicBezTo>
                  <a:cubicBezTo>
                    <a:pt x="45503" y="120449"/>
                    <a:pt x="46937" y="123782"/>
                    <a:pt x="51158" y="125068"/>
                  </a:cubicBezTo>
                  <a:cubicBezTo>
                    <a:pt x="51595" y="125203"/>
                    <a:pt x="52008" y="125263"/>
                    <a:pt x="52401" y="125263"/>
                  </a:cubicBezTo>
                  <a:cubicBezTo>
                    <a:pt x="54069" y="125263"/>
                    <a:pt x="55367" y="124172"/>
                    <a:pt x="56617" y="123016"/>
                  </a:cubicBezTo>
                  <a:cubicBezTo>
                    <a:pt x="58147" y="125833"/>
                    <a:pt x="59663" y="127006"/>
                    <a:pt x="62252" y="127006"/>
                  </a:cubicBezTo>
                  <a:cubicBezTo>
                    <a:pt x="62732" y="127006"/>
                    <a:pt x="63249" y="126966"/>
                    <a:pt x="63809" y="126888"/>
                  </a:cubicBezTo>
                  <a:cubicBezTo>
                    <a:pt x="67142" y="126429"/>
                    <a:pt x="68564" y="123757"/>
                    <a:pt x="70010" y="120786"/>
                  </a:cubicBezTo>
                  <a:cubicBezTo>
                    <a:pt x="71051" y="124989"/>
                    <a:pt x="73514" y="127341"/>
                    <a:pt x="77417" y="127838"/>
                  </a:cubicBezTo>
                  <a:cubicBezTo>
                    <a:pt x="77884" y="127898"/>
                    <a:pt x="78344" y="127929"/>
                    <a:pt x="78795" y="127929"/>
                  </a:cubicBezTo>
                  <a:cubicBezTo>
                    <a:pt x="81417" y="127929"/>
                    <a:pt x="83707" y="126870"/>
                    <a:pt x="85234" y="124303"/>
                  </a:cubicBezTo>
                  <a:cubicBezTo>
                    <a:pt x="86357" y="125246"/>
                    <a:pt x="87484" y="125595"/>
                    <a:pt x="88594" y="125595"/>
                  </a:cubicBezTo>
                  <a:cubicBezTo>
                    <a:pt x="90165" y="125595"/>
                    <a:pt x="91701" y="124894"/>
                    <a:pt x="93138" y="124186"/>
                  </a:cubicBezTo>
                  <a:cubicBezTo>
                    <a:pt x="95937" y="122808"/>
                    <a:pt x="96421" y="119904"/>
                    <a:pt x="96458" y="116644"/>
                  </a:cubicBezTo>
                  <a:cubicBezTo>
                    <a:pt x="98427" y="119308"/>
                    <a:pt x="100519" y="121449"/>
                    <a:pt x="103485" y="121449"/>
                  </a:cubicBezTo>
                  <a:cubicBezTo>
                    <a:pt x="103760" y="121449"/>
                    <a:pt x="104041" y="121430"/>
                    <a:pt x="104331" y="121392"/>
                  </a:cubicBezTo>
                  <a:cubicBezTo>
                    <a:pt x="107768" y="120939"/>
                    <a:pt x="109514" y="118384"/>
                    <a:pt x="110053" y="114959"/>
                  </a:cubicBezTo>
                  <a:cubicBezTo>
                    <a:pt x="110773" y="115260"/>
                    <a:pt x="111427" y="115390"/>
                    <a:pt x="112033" y="115390"/>
                  </a:cubicBezTo>
                  <a:cubicBezTo>
                    <a:pt x="113828" y="115390"/>
                    <a:pt x="115206" y="114251"/>
                    <a:pt x="116639" y="113005"/>
                  </a:cubicBezTo>
                  <a:cubicBezTo>
                    <a:pt x="118968" y="110983"/>
                    <a:pt x="117853" y="108496"/>
                    <a:pt x="117859" y="106125"/>
                  </a:cubicBezTo>
                  <a:lnTo>
                    <a:pt x="117859" y="106125"/>
                  </a:lnTo>
                  <a:cubicBezTo>
                    <a:pt x="118739" y="106401"/>
                    <a:pt x="119646" y="106535"/>
                    <a:pt x="120519" y="106535"/>
                  </a:cubicBezTo>
                  <a:cubicBezTo>
                    <a:pt x="122496" y="106535"/>
                    <a:pt x="124302" y="105849"/>
                    <a:pt x="125254" y="104575"/>
                  </a:cubicBezTo>
                  <a:cubicBezTo>
                    <a:pt x="126871" y="102406"/>
                    <a:pt x="127912" y="100059"/>
                    <a:pt x="126712" y="97253"/>
                  </a:cubicBezTo>
                  <a:cubicBezTo>
                    <a:pt x="129273" y="96206"/>
                    <a:pt x="130951" y="94325"/>
                    <a:pt x="131019" y="91439"/>
                  </a:cubicBezTo>
                  <a:cubicBezTo>
                    <a:pt x="131080" y="88596"/>
                    <a:pt x="128911" y="86765"/>
                    <a:pt x="127416" y="84583"/>
                  </a:cubicBezTo>
                  <a:cubicBezTo>
                    <a:pt x="130731" y="84093"/>
                    <a:pt x="134021" y="84216"/>
                    <a:pt x="136116" y="80724"/>
                  </a:cubicBezTo>
                  <a:cubicBezTo>
                    <a:pt x="138217" y="77219"/>
                    <a:pt x="137770" y="74530"/>
                    <a:pt x="134646" y="72067"/>
                  </a:cubicBezTo>
                  <a:cubicBezTo>
                    <a:pt x="138267" y="70388"/>
                    <a:pt x="138996" y="69242"/>
                    <a:pt x="138456" y="65971"/>
                  </a:cubicBezTo>
                  <a:cubicBezTo>
                    <a:pt x="137966" y="63054"/>
                    <a:pt x="135516" y="61884"/>
                    <a:pt x="133077" y="60524"/>
                  </a:cubicBezTo>
                  <a:cubicBezTo>
                    <a:pt x="135644" y="59832"/>
                    <a:pt x="137874" y="58950"/>
                    <a:pt x="138352" y="56297"/>
                  </a:cubicBezTo>
                  <a:cubicBezTo>
                    <a:pt x="138928" y="53135"/>
                    <a:pt x="137758" y="50660"/>
                    <a:pt x="134725" y="49300"/>
                  </a:cubicBezTo>
                  <a:cubicBezTo>
                    <a:pt x="137501" y="43290"/>
                    <a:pt x="135111" y="39387"/>
                    <a:pt x="127863" y="38162"/>
                  </a:cubicBezTo>
                  <a:cubicBezTo>
                    <a:pt x="130198" y="36207"/>
                    <a:pt x="131362" y="33879"/>
                    <a:pt x="130155" y="30994"/>
                  </a:cubicBezTo>
                  <a:cubicBezTo>
                    <a:pt x="129403" y="29196"/>
                    <a:pt x="128215" y="27774"/>
                    <a:pt x="125983" y="27774"/>
                  </a:cubicBezTo>
                  <a:cubicBezTo>
                    <a:pt x="125850" y="27774"/>
                    <a:pt x="125713" y="27779"/>
                    <a:pt x="125572" y="27789"/>
                  </a:cubicBezTo>
                  <a:cubicBezTo>
                    <a:pt x="127190" y="24665"/>
                    <a:pt x="125051" y="22784"/>
                    <a:pt x="123391" y="20866"/>
                  </a:cubicBezTo>
                  <a:cubicBezTo>
                    <a:pt x="122355" y="19666"/>
                    <a:pt x="121165" y="19269"/>
                    <a:pt x="119901" y="19269"/>
                  </a:cubicBezTo>
                  <a:cubicBezTo>
                    <a:pt x="118661" y="19269"/>
                    <a:pt x="117349" y="19651"/>
                    <a:pt x="116039" y="20033"/>
                  </a:cubicBezTo>
                  <a:cubicBezTo>
                    <a:pt x="116799" y="17723"/>
                    <a:pt x="117356" y="15640"/>
                    <a:pt x="115622" y="13680"/>
                  </a:cubicBezTo>
                  <a:cubicBezTo>
                    <a:pt x="114518" y="12435"/>
                    <a:pt x="113323" y="12011"/>
                    <a:pt x="112077" y="12011"/>
                  </a:cubicBezTo>
                  <a:cubicBezTo>
                    <a:pt x="110869" y="12011"/>
                    <a:pt x="109613" y="12409"/>
                    <a:pt x="108344" y="12846"/>
                  </a:cubicBezTo>
                  <a:cubicBezTo>
                    <a:pt x="108038" y="9636"/>
                    <a:pt x="105985" y="7823"/>
                    <a:pt x="103314" y="7014"/>
                  </a:cubicBezTo>
                  <a:cubicBezTo>
                    <a:pt x="102688" y="6822"/>
                    <a:pt x="102072" y="6733"/>
                    <a:pt x="101467" y="6733"/>
                  </a:cubicBezTo>
                  <a:cubicBezTo>
                    <a:pt x="99428" y="6733"/>
                    <a:pt x="97526" y="7751"/>
                    <a:pt x="95858" y="9287"/>
                  </a:cubicBezTo>
                  <a:cubicBezTo>
                    <a:pt x="94963" y="5441"/>
                    <a:pt x="93023" y="3426"/>
                    <a:pt x="90658" y="3426"/>
                  </a:cubicBezTo>
                  <a:cubicBezTo>
                    <a:pt x="89315" y="3426"/>
                    <a:pt x="87835" y="4075"/>
                    <a:pt x="86331" y="5409"/>
                  </a:cubicBezTo>
                  <a:cubicBezTo>
                    <a:pt x="84080" y="1822"/>
                    <a:pt x="81266" y="1"/>
                    <a:pt x="7850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14"/>
            <p:cNvSpPr/>
            <p:nvPr/>
          </p:nvSpPr>
          <p:spPr>
            <a:xfrm>
              <a:off x="1005661" y="3172372"/>
              <a:ext cx="1828840" cy="1683121"/>
            </a:xfrm>
            <a:custGeom>
              <a:avLst/>
              <a:gdLst/>
              <a:ahLst/>
              <a:cxnLst/>
              <a:rect l="l" t="t" r="r" b="b"/>
              <a:pathLst>
                <a:path w="138996" h="127921" extrusionOk="0">
                  <a:moveTo>
                    <a:pt x="65834" y="1342"/>
                  </a:moveTo>
                  <a:cubicBezTo>
                    <a:pt x="68233" y="1342"/>
                    <a:pt x="69979" y="3032"/>
                    <a:pt x="70720" y="6184"/>
                  </a:cubicBezTo>
                  <a:cubicBezTo>
                    <a:pt x="69090" y="5664"/>
                    <a:pt x="67494" y="5368"/>
                    <a:pt x="65942" y="5368"/>
                  </a:cubicBezTo>
                  <a:cubicBezTo>
                    <a:pt x="63476" y="5368"/>
                    <a:pt x="61119" y="6115"/>
                    <a:pt x="58908" y="7894"/>
                  </a:cubicBezTo>
                  <a:cubicBezTo>
                    <a:pt x="59239" y="3789"/>
                    <a:pt x="63062" y="1491"/>
                    <a:pt x="65531" y="1351"/>
                  </a:cubicBezTo>
                  <a:cubicBezTo>
                    <a:pt x="65633" y="1345"/>
                    <a:pt x="65734" y="1342"/>
                    <a:pt x="65834" y="1342"/>
                  </a:cubicBezTo>
                  <a:close/>
                  <a:moveTo>
                    <a:pt x="79460" y="749"/>
                  </a:moveTo>
                  <a:cubicBezTo>
                    <a:pt x="81617" y="749"/>
                    <a:pt x="83251" y="2176"/>
                    <a:pt x="84475" y="4003"/>
                  </a:cubicBezTo>
                  <a:cubicBezTo>
                    <a:pt x="84983" y="4763"/>
                    <a:pt x="85289" y="5651"/>
                    <a:pt x="85804" y="6730"/>
                  </a:cubicBezTo>
                  <a:cubicBezTo>
                    <a:pt x="85180" y="6696"/>
                    <a:pt x="84599" y="6679"/>
                    <a:pt x="84057" y="6679"/>
                  </a:cubicBezTo>
                  <a:cubicBezTo>
                    <a:pt x="79469" y="6679"/>
                    <a:pt x="77613" y="7864"/>
                    <a:pt x="75493" y="9891"/>
                  </a:cubicBezTo>
                  <a:cubicBezTo>
                    <a:pt x="74427" y="8935"/>
                    <a:pt x="73318" y="8022"/>
                    <a:pt x="72332" y="6999"/>
                  </a:cubicBezTo>
                  <a:cubicBezTo>
                    <a:pt x="72074" y="6730"/>
                    <a:pt x="72031" y="6074"/>
                    <a:pt x="72142" y="5670"/>
                  </a:cubicBezTo>
                  <a:cubicBezTo>
                    <a:pt x="73042" y="2312"/>
                    <a:pt x="75799" y="1216"/>
                    <a:pt x="78752" y="799"/>
                  </a:cubicBezTo>
                  <a:cubicBezTo>
                    <a:pt x="78994" y="766"/>
                    <a:pt x="79230" y="749"/>
                    <a:pt x="79460" y="749"/>
                  </a:cubicBezTo>
                  <a:close/>
                  <a:moveTo>
                    <a:pt x="50722" y="2778"/>
                  </a:moveTo>
                  <a:cubicBezTo>
                    <a:pt x="52623" y="2778"/>
                    <a:pt x="54349" y="3296"/>
                    <a:pt x="54987" y="4322"/>
                  </a:cubicBezTo>
                  <a:cubicBezTo>
                    <a:pt x="56182" y="6258"/>
                    <a:pt x="57658" y="8231"/>
                    <a:pt x="56972" y="10994"/>
                  </a:cubicBezTo>
                  <a:cubicBezTo>
                    <a:pt x="54160" y="8933"/>
                    <a:pt x="51379" y="7354"/>
                    <a:pt x="48297" y="7354"/>
                  </a:cubicBezTo>
                  <a:cubicBezTo>
                    <a:pt x="47082" y="7354"/>
                    <a:pt x="45821" y="7599"/>
                    <a:pt x="44492" y="8157"/>
                  </a:cubicBezTo>
                  <a:lnTo>
                    <a:pt x="44492" y="8157"/>
                  </a:lnTo>
                  <a:cubicBezTo>
                    <a:pt x="44333" y="5498"/>
                    <a:pt x="44982" y="4279"/>
                    <a:pt x="46930" y="3483"/>
                  </a:cubicBezTo>
                  <a:cubicBezTo>
                    <a:pt x="48088" y="3012"/>
                    <a:pt x="49444" y="2778"/>
                    <a:pt x="50722" y="2778"/>
                  </a:cubicBezTo>
                  <a:close/>
                  <a:moveTo>
                    <a:pt x="90093" y="4129"/>
                  </a:moveTo>
                  <a:cubicBezTo>
                    <a:pt x="90650" y="4129"/>
                    <a:pt x="91249" y="4286"/>
                    <a:pt x="91876" y="4616"/>
                  </a:cubicBezTo>
                  <a:cubicBezTo>
                    <a:pt x="94430" y="5958"/>
                    <a:pt x="96134" y="8978"/>
                    <a:pt x="94038" y="11913"/>
                  </a:cubicBezTo>
                  <a:lnTo>
                    <a:pt x="86993" y="6626"/>
                  </a:lnTo>
                  <a:cubicBezTo>
                    <a:pt x="87670" y="5025"/>
                    <a:pt x="88764" y="4129"/>
                    <a:pt x="90093" y="4129"/>
                  </a:cubicBezTo>
                  <a:close/>
                  <a:moveTo>
                    <a:pt x="101473" y="7679"/>
                  </a:moveTo>
                  <a:cubicBezTo>
                    <a:pt x="102134" y="7679"/>
                    <a:pt x="102778" y="7793"/>
                    <a:pt x="103363" y="8041"/>
                  </a:cubicBezTo>
                  <a:lnTo>
                    <a:pt x="101556" y="9260"/>
                  </a:lnTo>
                  <a:lnTo>
                    <a:pt x="101648" y="9597"/>
                  </a:lnTo>
                  <a:lnTo>
                    <a:pt x="104662" y="8654"/>
                  </a:lnTo>
                  <a:cubicBezTo>
                    <a:pt x="107652" y="10822"/>
                    <a:pt x="108117" y="12342"/>
                    <a:pt x="106426" y="14750"/>
                  </a:cubicBezTo>
                  <a:cubicBezTo>
                    <a:pt x="103788" y="12968"/>
                    <a:pt x="100968" y="11872"/>
                    <a:pt x="97901" y="11872"/>
                  </a:cubicBezTo>
                  <a:cubicBezTo>
                    <a:pt x="97022" y="11872"/>
                    <a:pt x="96123" y="11962"/>
                    <a:pt x="95202" y="12152"/>
                  </a:cubicBezTo>
                  <a:cubicBezTo>
                    <a:pt x="95525" y="9731"/>
                    <a:pt x="98659" y="7679"/>
                    <a:pt x="101473" y="7679"/>
                  </a:cubicBezTo>
                  <a:close/>
                  <a:moveTo>
                    <a:pt x="66404" y="6207"/>
                  </a:moveTo>
                  <a:cubicBezTo>
                    <a:pt x="69506" y="6207"/>
                    <a:pt x="72274" y="7403"/>
                    <a:pt x="74439" y="10308"/>
                  </a:cubicBezTo>
                  <a:cubicBezTo>
                    <a:pt x="74371" y="10306"/>
                    <a:pt x="74303" y="10306"/>
                    <a:pt x="74235" y="10306"/>
                  </a:cubicBezTo>
                  <a:cubicBezTo>
                    <a:pt x="69964" y="10306"/>
                    <a:pt x="67752" y="12782"/>
                    <a:pt x="66376" y="16588"/>
                  </a:cubicBezTo>
                  <a:lnTo>
                    <a:pt x="66370" y="16588"/>
                  </a:lnTo>
                  <a:cubicBezTo>
                    <a:pt x="64348" y="13126"/>
                    <a:pt x="61248" y="11846"/>
                    <a:pt x="57640" y="11202"/>
                  </a:cubicBezTo>
                  <a:cubicBezTo>
                    <a:pt x="59227" y="7667"/>
                    <a:pt x="62235" y="6454"/>
                    <a:pt x="65592" y="6233"/>
                  </a:cubicBezTo>
                  <a:cubicBezTo>
                    <a:pt x="65865" y="6216"/>
                    <a:pt x="66136" y="6207"/>
                    <a:pt x="66404" y="6207"/>
                  </a:cubicBezTo>
                  <a:close/>
                  <a:moveTo>
                    <a:pt x="83266" y="7497"/>
                  </a:moveTo>
                  <a:cubicBezTo>
                    <a:pt x="86858" y="7497"/>
                    <a:pt x="90585" y="9319"/>
                    <a:pt x="92874" y="12850"/>
                  </a:cubicBezTo>
                  <a:cubicBezTo>
                    <a:pt x="92040" y="12751"/>
                    <a:pt x="91226" y="12693"/>
                    <a:pt x="90441" y="12693"/>
                  </a:cubicBezTo>
                  <a:cubicBezTo>
                    <a:pt x="86902" y="12693"/>
                    <a:pt x="83943" y="13880"/>
                    <a:pt x="82293" y="17886"/>
                  </a:cubicBezTo>
                  <a:cubicBezTo>
                    <a:pt x="82416" y="13622"/>
                    <a:pt x="79867" y="11582"/>
                    <a:pt x="76363" y="10314"/>
                  </a:cubicBezTo>
                  <a:cubicBezTo>
                    <a:pt x="78216" y="8422"/>
                    <a:pt x="80707" y="7497"/>
                    <a:pt x="83266" y="7497"/>
                  </a:cubicBezTo>
                  <a:close/>
                  <a:moveTo>
                    <a:pt x="39157" y="7227"/>
                  </a:moveTo>
                  <a:cubicBezTo>
                    <a:pt x="39202" y="7227"/>
                    <a:pt x="39247" y="7229"/>
                    <a:pt x="39290" y="7232"/>
                  </a:cubicBezTo>
                  <a:cubicBezTo>
                    <a:pt x="40602" y="7342"/>
                    <a:pt x="41888" y="7771"/>
                    <a:pt x="43175" y="8335"/>
                  </a:cubicBezTo>
                  <a:cubicBezTo>
                    <a:pt x="40749" y="9248"/>
                    <a:pt x="39064" y="10816"/>
                    <a:pt x="37685" y="12752"/>
                  </a:cubicBezTo>
                  <a:cubicBezTo>
                    <a:pt x="36252" y="14762"/>
                    <a:pt x="36190" y="16980"/>
                    <a:pt x="36736" y="19320"/>
                  </a:cubicBezTo>
                  <a:cubicBezTo>
                    <a:pt x="34873" y="16808"/>
                    <a:pt x="34083" y="14002"/>
                    <a:pt x="34322" y="10982"/>
                  </a:cubicBezTo>
                  <a:cubicBezTo>
                    <a:pt x="34435" y="9514"/>
                    <a:pt x="37465" y="7227"/>
                    <a:pt x="39157" y="7227"/>
                  </a:cubicBezTo>
                  <a:close/>
                  <a:moveTo>
                    <a:pt x="48170" y="8338"/>
                  </a:moveTo>
                  <a:cubicBezTo>
                    <a:pt x="50892" y="8338"/>
                    <a:pt x="53782" y="9448"/>
                    <a:pt x="55765" y="11533"/>
                  </a:cubicBezTo>
                  <a:cubicBezTo>
                    <a:pt x="51115" y="12605"/>
                    <a:pt x="49173" y="15613"/>
                    <a:pt x="49191" y="20313"/>
                  </a:cubicBezTo>
                  <a:cubicBezTo>
                    <a:pt x="47292" y="18905"/>
                    <a:pt x="45389" y="18319"/>
                    <a:pt x="43460" y="18319"/>
                  </a:cubicBezTo>
                  <a:cubicBezTo>
                    <a:pt x="41661" y="18319"/>
                    <a:pt x="39839" y="18829"/>
                    <a:pt x="37979" y="19657"/>
                  </a:cubicBezTo>
                  <a:cubicBezTo>
                    <a:pt x="36828" y="17445"/>
                    <a:pt x="37146" y="15368"/>
                    <a:pt x="38384" y="13316"/>
                  </a:cubicBezTo>
                  <a:cubicBezTo>
                    <a:pt x="40020" y="10602"/>
                    <a:pt x="42697" y="9560"/>
                    <a:pt x="45558" y="8709"/>
                  </a:cubicBezTo>
                  <a:cubicBezTo>
                    <a:pt x="46384" y="8460"/>
                    <a:pt x="47268" y="8338"/>
                    <a:pt x="48170" y="8338"/>
                  </a:cubicBezTo>
                  <a:close/>
                  <a:moveTo>
                    <a:pt x="111804" y="12849"/>
                  </a:moveTo>
                  <a:cubicBezTo>
                    <a:pt x="112289" y="12849"/>
                    <a:pt x="112776" y="12922"/>
                    <a:pt x="113245" y="13077"/>
                  </a:cubicBezTo>
                  <a:cubicBezTo>
                    <a:pt x="115341" y="13769"/>
                    <a:pt x="116247" y="15515"/>
                    <a:pt x="115739" y="17868"/>
                  </a:cubicBezTo>
                  <a:cubicBezTo>
                    <a:pt x="115163" y="20515"/>
                    <a:pt x="114011" y="22438"/>
                    <a:pt x="112118" y="23817"/>
                  </a:cubicBezTo>
                  <a:cubicBezTo>
                    <a:pt x="111383" y="20570"/>
                    <a:pt x="110280" y="17543"/>
                    <a:pt x="107480" y="15558"/>
                  </a:cubicBezTo>
                  <a:cubicBezTo>
                    <a:pt x="108191" y="13885"/>
                    <a:pt x="109983" y="12849"/>
                    <a:pt x="111804" y="12849"/>
                  </a:cubicBezTo>
                  <a:close/>
                  <a:moveTo>
                    <a:pt x="98063" y="12798"/>
                  </a:moveTo>
                  <a:cubicBezTo>
                    <a:pt x="103238" y="12798"/>
                    <a:pt x="110707" y="17295"/>
                    <a:pt x="110874" y="23652"/>
                  </a:cubicBezTo>
                  <a:cubicBezTo>
                    <a:pt x="109286" y="22581"/>
                    <a:pt x="107773" y="22155"/>
                    <a:pt x="106303" y="22155"/>
                  </a:cubicBezTo>
                  <a:cubicBezTo>
                    <a:pt x="103708" y="22155"/>
                    <a:pt x="101246" y="23484"/>
                    <a:pt x="98731" y="24950"/>
                  </a:cubicBezTo>
                  <a:cubicBezTo>
                    <a:pt x="100330" y="20215"/>
                    <a:pt x="99221" y="16336"/>
                    <a:pt x="94822" y="13641"/>
                  </a:cubicBezTo>
                  <a:cubicBezTo>
                    <a:pt x="95673" y="13066"/>
                    <a:pt x="96799" y="12798"/>
                    <a:pt x="98063" y="12798"/>
                  </a:cubicBezTo>
                  <a:close/>
                  <a:moveTo>
                    <a:pt x="28468" y="15654"/>
                  </a:moveTo>
                  <a:cubicBezTo>
                    <a:pt x="30916" y="15654"/>
                    <a:pt x="32935" y="16825"/>
                    <a:pt x="34996" y="18622"/>
                  </a:cubicBezTo>
                  <a:lnTo>
                    <a:pt x="35002" y="18622"/>
                  </a:lnTo>
                  <a:cubicBezTo>
                    <a:pt x="27705" y="19179"/>
                    <a:pt x="27834" y="18977"/>
                    <a:pt x="23079" y="25085"/>
                  </a:cubicBezTo>
                  <a:cubicBezTo>
                    <a:pt x="21934" y="23425"/>
                    <a:pt x="21156" y="21850"/>
                    <a:pt x="22228" y="19780"/>
                  </a:cubicBezTo>
                  <a:cubicBezTo>
                    <a:pt x="23539" y="17243"/>
                    <a:pt x="25444" y="15718"/>
                    <a:pt x="28299" y="15656"/>
                  </a:cubicBezTo>
                  <a:cubicBezTo>
                    <a:pt x="28356" y="15655"/>
                    <a:pt x="28412" y="15654"/>
                    <a:pt x="28468" y="15654"/>
                  </a:cubicBezTo>
                  <a:close/>
                  <a:moveTo>
                    <a:pt x="57472" y="12241"/>
                  </a:moveTo>
                  <a:cubicBezTo>
                    <a:pt x="61312" y="12241"/>
                    <a:pt x="64977" y="14939"/>
                    <a:pt x="65776" y="18769"/>
                  </a:cubicBezTo>
                  <a:cubicBezTo>
                    <a:pt x="62370" y="20282"/>
                    <a:pt x="61438" y="22598"/>
                    <a:pt x="62253" y="27511"/>
                  </a:cubicBezTo>
                  <a:cubicBezTo>
                    <a:pt x="61598" y="27603"/>
                    <a:pt x="60948" y="27689"/>
                    <a:pt x="60164" y="27787"/>
                  </a:cubicBezTo>
                  <a:cubicBezTo>
                    <a:pt x="58580" y="24141"/>
                    <a:pt x="56856" y="20576"/>
                    <a:pt x="52652" y="20576"/>
                  </a:cubicBezTo>
                  <a:cubicBezTo>
                    <a:pt x="51946" y="20576"/>
                    <a:pt x="51170" y="20677"/>
                    <a:pt x="50312" y="20895"/>
                  </a:cubicBezTo>
                  <a:cubicBezTo>
                    <a:pt x="49050" y="17690"/>
                    <a:pt x="51305" y="13769"/>
                    <a:pt x="55116" y="12593"/>
                  </a:cubicBezTo>
                  <a:cubicBezTo>
                    <a:pt x="55893" y="12354"/>
                    <a:pt x="56686" y="12241"/>
                    <a:pt x="57472" y="12241"/>
                  </a:cubicBezTo>
                  <a:close/>
                  <a:moveTo>
                    <a:pt x="73729" y="11213"/>
                  </a:moveTo>
                  <a:cubicBezTo>
                    <a:pt x="73941" y="11213"/>
                    <a:pt x="74153" y="11224"/>
                    <a:pt x="74366" y="11245"/>
                  </a:cubicBezTo>
                  <a:cubicBezTo>
                    <a:pt x="80204" y="11827"/>
                    <a:pt x="81546" y="13788"/>
                    <a:pt x="81044" y="20349"/>
                  </a:cubicBezTo>
                  <a:cubicBezTo>
                    <a:pt x="76957" y="22193"/>
                    <a:pt x="76001" y="23694"/>
                    <a:pt x="76136" y="28020"/>
                  </a:cubicBezTo>
                  <a:cubicBezTo>
                    <a:pt x="76048" y="28041"/>
                    <a:pt x="75948" y="28100"/>
                    <a:pt x="75870" y="28100"/>
                  </a:cubicBezTo>
                  <a:cubicBezTo>
                    <a:pt x="75856" y="28100"/>
                    <a:pt x="75842" y="28098"/>
                    <a:pt x="75830" y="28093"/>
                  </a:cubicBezTo>
                  <a:cubicBezTo>
                    <a:pt x="73067" y="27107"/>
                    <a:pt x="73073" y="27107"/>
                    <a:pt x="72944" y="24068"/>
                  </a:cubicBezTo>
                  <a:cubicBezTo>
                    <a:pt x="72865" y="22034"/>
                    <a:pt x="70769" y="19602"/>
                    <a:pt x="68582" y="19008"/>
                  </a:cubicBezTo>
                  <a:cubicBezTo>
                    <a:pt x="68043" y="18861"/>
                    <a:pt x="67504" y="18756"/>
                    <a:pt x="66891" y="18615"/>
                  </a:cubicBezTo>
                  <a:cubicBezTo>
                    <a:pt x="67505" y="13565"/>
                    <a:pt x="70582" y="11213"/>
                    <a:pt x="73729" y="11213"/>
                  </a:cubicBezTo>
                  <a:close/>
                  <a:moveTo>
                    <a:pt x="119330" y="20158"/>
                  </a:moveTo>
                  <a:cubicBezTo>
                    <a:pt x="119859" y="20158"/>
                    <a:pt x="120413" y="20230"/>
                    <a:pt x="120995" y="20380"/>
                  </a:cubicBezTo>
                  <a:cubicBezTo>
                    <a:pt x="123299" y="20968"/>
                    <a:pt x="124285" y="22996"/>
                    <a:pt x="125113" y="24975"/>
                  </a:cubicBezTo>
                  <a:cubicBezTo>
                    <a:pt x="125713" y="26421"/>
                    <a:pt x="124806" y="27426"/>
                    <a:pt x="123556" y="28320"/>
                  </a:cubicBezTo>
                  <a:lnTo>
                    <a:pt x="123556" y="28314"/>
                  </a:lnTo>
                  <a:cubicBezTo>
                    <a:pt x="121044" y="25287"/>
                    <a:pt x="117730" y="24056"/>
                    <a:pt x="114029" y="23413"/>
                  </a:cubicBezTo>
                  <a:cubicBezTo>
                    <a:pt x="115433" y="21373"/>
                    <a:pt x="117162" y="20158"/>
                    <a:pt x="119330" y="20158"/>
                  </a:cubicBezTo>
                  <a:close/>
                  <a:moveTo>
                    <a:pt x="66988" y="19555"/>
                  </a:moveTo>
                  <a:cubicBezTo>
                    <a:pt x="67881" y="19555"/>
                    <a:pt x="68777" y="19861"/>
                    <a:pt x="69599" y="20398"/>
                  </a:cubicBezTo>
                  <a:cubicBezTo>
                    <a:pt x="71811" y="21844"/>
                    <a:pt x="72601" y="24246"/>
                    <a:pt x="71933" y="27346"/>
                  </a:cubicBezTo>
                  <a:cubicBezTo>
                    <a:pt x="69685" y="27370"/>
                    <a:pt x="68429" y="28755"/>
                    <a:pt x="67804" y="30440"/>
                  </a:cubicBezTo>
                  <a:cubicBezTo>
                    <a:pt x="67136" y="29931"/>
                    <a:pt x="66432" y="29313"/>
                    <a:pt x="65647" y="28822"/>
                  </a:cubicBezTo>
                  <a:cubicBezTo>
                    <a:pt x="64900" y="28351"/>
                    <a:pt x="64073" y="28008"/>
                    <a:pt x="63154" y="27548"/>
                  </a:cubicBezTo>
                  <a:cubicBezTo>
                    <a:pt x="62707" y="24810"/>
                    <a:pt x="61990" y="21942"/>
                    <a:pt x="64973" y="20129"/>
                  </a:cubicBezTo>
                  <a:cubicBezTo>
                    <a:pt x="65620" y="19735"/>
                    <a:pt x="66303" y="19555"/>
                    <a:pt x="66988" y="19555"/>
                  </a:cubicBezTo>
                  <a:close/>
                  <a:moveTo>
                    <a:pt x="90674" y="13519"/>
                  </a:moveTo>
                  <a:cubicBezTo>
                    <a:pt x="92712" y="13519"/>
                    <a:pt x="94631" y="14213"/>
                    <a:pt x="96305" y="15895"/>
                  </a:cubicBezTo>
                  <a:cubicBezTo>
                    <a:pt x="99191" y="18805"/>
                    <a:pt x="99074" y="22193"/>
                    <a:pt x="97291" y="25918"/>
                  </a:cubicBezTo>
                  <a:cubicBezTo>
                    <a:pt x="96431" y="25605"/>
                    <a:pt x="95663" y="25465"/>
                    <a:pt x="94967" y="25465"/>
                  </a:cubicBezTo>
                  <a:cubicBezTo>
                    <a:pt x="91819" y="25465"/>
                    <a:pt x="90167" y="28322"/>
                    <a:pt x="88285" y="30801"/>
                  </a:cubicBezTo>
                  <a:cubicBezTo>
                    <a:pt x="85982" y="30336"/>
                    <a:pt x="85945" y="28914"/>
                    <a:pt x="86613" y="27168"/>
                  </a:cubicBezTo>
                  <a:cubicBezTo>
                    <a:pt x="86772" y="26752"/>
                    <a:pt x="86839" y="26298"/>
                    <a:pt x="86937" y="25863"/>
                  </a:cubicBezTo>
                  <a:cubicBezTo>
                    <a:pt x="87728" y="22340"/>
                    <a:pt x="86907" y="21091"/>
                    <a:pt x="83292" y="20282"/>
                  </a:cubicBezTo>
                  <a:cubicBezTo>
                    <a:pt x="83133" y="20245"/>
                    <a:pt x="82992" y="20141"/>
                    <a:pt x="82851" y="20074"/>
                  </a:cubicBezTo>
                  <a:cubicBezTo>
                    <a:pt x="82937" y="17402"/>
                    <a:pt x="84524" y="15007"/>
                    <a:pt x="86907" y="14204"/>
                  </a:cubicBezTo>
                  <a:cubicBezTo>
                    <a:pt x="88188" y="13768"/>
                    <a:pt x="89452" y="13519"/>
                    <a:pt x="90674" y="13519"/>
                  </a:cubicBezTo>
                  <a:close/>
                  <a:moveTo>
                    <a:pt x="82535" y="21125"/>
                  </a:moveTo>
                  <a:cubicBezTo>
                    <a:pt x="83517" y="21125"/>
                    <a:pt x="84451" y="21376"/>
                    <a:pt x="85161" y="21899"/>
                  </a:cubicBezTo>
                  <a:cubicBezTo>
                    <a:pt x="85816" y="22383"/>
                    <a:pt x="86466" y="23480"/>
                    <a:pt x="86386" y="24221"/>
                  </a:cubicBezTo>
                  <a:cubicBezTo>
                    <a:pt x="86202" y="26035"/>
                    <a:pt x="85596" y="27793"/>
                    <a:pt x="85289" y="29019"/>
                  </a:cubicBezTo>
                  <a:lnTo>
                    <a:pt x="79132" y="31292"/>
                  </a:lnTo>
                  <a:lnTo>
                    <a:pt x="79132" y="31298"/>
                  </a:lnTo>
                  <a:cubicBezTo>
                    <a:pt x="78562" y="30599"/>
                    <a:pt x="77662" y="29784"/>
                    <a:pt x="77141" y="28773"/>
                  </a:cubicBezTo>
                  <a:cubicBezTo>
                    <a:pt x="76810" y="28124"/>
                    <a:pt x="77067" y="27187"/>
                    <a:pt x="77012" y="26384"/>
                  </a:cubicBezTo>
                  <a:cubicBezTo>
                    <a:pt x="76779" y="23020"/>
                    <a:pt x="79837" y="21125"/>
                    <a:pt x="82535" y="21125"/>
                  </a:cubicBezTo>
                  <a:close/>
                  <a:moveTo>
                    <a:pt x="43319" y="19239"/>
                  </a:moveTo>
                  <a:cubicBezTo>
                    <a:pt x="45432" y="19239"/>
                    <a:pt x="47536" y="19989"/>
                    <a:pt x="49301" y="21605"/>
                  </a:cubicBezTo>
                  <a:cubicBezTo>
                    <a:pt x="45613" y="24497"/>
                    <a:pt x="45178" y="27174"/>
                    <a:pt x="49645" y="33411"/>
                  </a:cubicBezTo>
                  <a:lnTo>
                    <a:pt x="47494" y="34967"/>
                  </a:lnTo>
                  <a:cubicBezTo>
                    <a:pt x="45003" y="33501"/>
                    <a:pt x="42601" y="31728"/>
                    <a:pt x="39764" y="31728"/>
                  </a:cubicBezTo>
                  <a:cubicBezTo>
                    <a:pt x="38819" y="31728"/>
                    <a:pt x="37827" y="31925"/>
                    <a:pt x="36766" y="32394"/>
                  </a:cubicBezTo>
                  <a:cubicBezTo>
                    <a:pt x="33985" y="30085"/>
                    <a:pt x="33280" y="25753"/>
                    <a:pt x="35351" y="23235"/>
                  </a:cubicBezTo>
                  <a:cubicBezTo>
                    <a:pt x="37449" y="20674"/>
                    <a:pt x="40394" y="19239"/>
                    <a:pt x="43319" y="19239"/>
                  </a:cubicBezTo>
                  <a:close/>
                  <a:moveTo>
                    <a:pt x="52618" y="21429"/>
                  </a:moveTo>
                  <a:cubicBezTo>
                    <a:pt x="54381" y="21429"/>
                    <a:pt x="56026" y="22516"/>
                    <a:pt x="57156" y="24013"/>
                  </a:cubicBezTo>
                  <a:cubicBezTo>
                    <a:pt x="57628" y="24638"/>
                    <a:pt x="57946" y="25367"/>
                    <a:pt x="58363" y="26035"/>
                  </a:cubicBezTo>
                  <a:cubicBezTo>
                    <a:pt x="59178" y="27315"/>
                    <a:pt x="59361" y="28369"/>
                    <a:pt x="57799" y="29362"/>
                  </a:cubicBezTo>
                  <a:cubicBezTo>
                    <a:pt x="56586" y="30146"/>
                    <a:pt x="56243" y="31506"/>
                    <a:pt x="56500" y="32964"/>
                  </a:cubicBezTo>
                  <a:cubicBezTo>
                    <a:pt x="56653" y="33837"/>
                    <a:pt x="56769" y="34715"/>
                    <a:pt x="56976" y="36096"/>
                  </a:cubicBezTo>
                  <a:lnTo>
                    <a:pt x="56976" y="36096"/>
                  </a:lnTo>
                  <a:cubicBezTo>
                    <a:pt x="55281" y="33924"/>
                    <a:pt x="53390" y="33245"/>
                    <a:pt x="51103" y="32823"/>
                  </a:cubicBezTo>
                  <a:cubicBezTo>
                    <a:pt x="49920" y="32603"/>
                    <a:pt x="48830" y="30808"/>
                    <a:pt x="48107" y="29496"/>
                  </a:cubicBezTo>
                  <a:cubicBezTo>
                    <a:pt x="46777" y="27107"/>
                    <a:pt x="47310" y="24889"/>
                    <a:pt x="48946" y="23186"/>
                  </a:cubicBezTo>
                  <a:cubicBezTo>
                    <a:pt x="50141" y="21941"/>
                    <a:pt x="51407" y="21429"/>
                    <a:pt x="52618" y="21429"/>
                  </a:cubicBezTo>
                  <a:close/>
                  <a:moveTo>
                    <a:pt x="32806" y="19685"/>
                  </a:moveTo>
                  <a:cubicBezTo>
                    <a:pt x="34222" y="19685"/>
                    <a:pt x="35618" y="19986"/>
                    <a:pt x="36754" y="20631"/>
                  </a:cubicBezTo>
                  <a:cubicBezTo>
                    <a:pt x="32864" y="23431"/>
                    <a:pt x="32557" y="27965"/>
                    <a:pt x="34751" y="31696"/>
                  </a:cubicBezTo>
                  <a:cubicBezTo>
                    <a:pt x="33301" y="31092"/>
                    <a:pt x="31995" y="30814"/>
                    <a:pt x="30812" y="30814"/>
                  </a:cubicBezTo>
                  <a:cubicBezTo>
                    <a:pt x="27518" y="30814"/>
                    <a:pt x="25172" y="32965"/>
                    <a:pt x="23306" y="36223"/>
                  </a:cubicBezTo>
                  <a:cubicBezTo>
                    <a:pt x="20684" y="32492"/>
                    <a:pt x="21928" y="27309"/>
                    <a:pt x="26676" y="22022"/>
                  </a:cubicBezTo>
                  <a:cubicBezTo>
                    <a:pt x="28021" y="20527"/>
                    <a:pt x="30440" y="19685"/>
                    <a:pt x="32806" y="19685"/>
                  </a:cubicBezTo>
                  <a:close/>
                  <a:moveTo>
                    <a:pt x="72422" y="28251"/>
                  </a:moveTo>
                  <a:cubicBezTo>
                    <a:pt x="72745" y="28251"/>
                    <a:pt x="73075" y="28282"/>
                    <a:pt x="73410" y="28345"/>
                  </a:cubicBezTo>
                  <a:cubicBezTo>
                    <a:pt x="75254" y="28694"/>
                    <a:pt x="76871" y="29349"/>
                    <a:pt x="77796" y="31089"/>
                  </a:cubicBezTo>
                  <a:cubicBezTo>
                    <a:pt x="78109" y="31677"/>
                    <a:pt x="78250" y="32364"/>
                    <a:pt x="78507" y="33123"/>
                  </a:cubicBezTo>
                  <a:cubicBezTo>
                    <a:pt x="77721" y="33050"/>
                    <a:pt x="77059" y="33006"/>
                    <a:pt x="76489" y="33006"/>
                  </a:cubicBezTo>
                  <a:cubicBezTo>
                    <a:pt x="74129" y="33006"/>
                    <a:pt x="73363" y="33757"/>
                    <a:pt x="72001" y="36230"/>
                  </a:cubicBezTo>
                  <a:cubicBezTo>
                    <a:pt x="70922" y="35482"/>
                    <a:pt x="69783" y="34771"/>
                    <a:pt x="68741" y="33938"/>
                  </a:cubicBezTo>
                  <a:cubicBezTo>
                    <a:pt x="68331" y="33607"/>
                    <a:pt x="67896" y="32995"/>
                    <a:pt x="67908" y="32523"/>
                  </a:cubicBezTo>
                  <a:cubicBezTo>
                    <a:pt x="67989" y="29990"/>
                    <a:pt x="69982" y="28251"/>
                    <a:pt x="72422" y="28251"/>
                  </a:cubicBezTo>
                  <a:close/>
                  <a:moveTo>
                    <a:pt x="61782" y="28489"/>
                  </a:moveTo>
                  <a:cubicBezTo>
                    <a:pt x="64256" y="28489"/>
                    <a:pt x="66929" y="30392"/>
                    <a:pt x="67081" y="32817"/>
                  </a:cubicBezTo>
                  <a:cubicBezTo>
                    <a:pt x="67105" y="33270"/>
                    <a:pt x="66756" y="33999"/>
                    <a:pt x="66389" y="34165"/>
                  </a:cubicBezTo>
                  <a:cubicBezTo>
                    <a:pt x="64581" y="34974"/>
                    <a:pt x="63760" y="36352"/>
                    <a:pt x="63711" y="37884"/>
                  </a:cubicBezTo>
                  <a:cubicBezTo>
                    <a:pt x="62039" y="37577"/>
                    <a:pt x="60519" y="37320"/>
                    <a:pt x="59006" y="37020"/>
                  </a:cubicBezTo>
                  <a:cubicBezTo>
                    <a:pt x="58675" y="36953"/>
                    <a:pt x="58265" y="36793"/>
                    <a:pt x="58081" y="36542"/>
                  </a:cubicBezTo>
                  <a:cubicBezTo>
                    <a:pt x="56359" y="34085"/>
                    <a:pt x="57193" y="30446"/>
                    <a:pt x="59772" y="28988"/>
                  </a:cubicBezTo>
                  <a:cubicBezTo>
                    <a:pt x="60383" y="28645"/>
                    <a:pt x="61075" y="28489"/>
                    <a:pt x="61782" y="28489"/>
                  </a:cubicBezTo>
                  <a:close/>
                  <a:moveTo>
                    <a:pt x="94576" y="26450"/>
                  </a:moveTo>
                  <a:cubicBezTo>
                    <a:pt x="97056" y="26450"/>
                    <a:pt x="99812" y="28097"/>
                    <a:pt x="100686" y="30164"/>
                  </a:cubicBezTo>
                  <a:cubicBezTo>
                    <a:pt x="101464" y="32002"/>
                    <a:pt x="100018" y="35660"/>
                    <a:pt x="97880" y="37314"/>
                  </a:cubicBezTo>
                  <a:cubicBezTo>
                    <a:pt x="97260" y="37794"/>
                    <a:pt x="96715" y="38128"/>
                    <a:pt x="96027" y="38128"/>
                  </a:cubicBezTo>
                  <a:cubicBezTo>
                    <a:pt x="95661" y="38128"/>
                    <a:pt x="95254" y="38033"/>
                    <a:pt x="94773" y="37816"/>
                  </a:cubicBezTo>
                  <a:cubicBezTo>
                    <a:pt x="93456" y="37222"/>
                    <a:pt x="91765" y="37473"/>
                    <a:pt x="90160" y="37351"/>
                  </a:cubicBezTo>
                  <a:cubicBezTo>
                    <a:pt x="90650" y="35611"/>
                    <a:pt x="90558" y="33681"/>
                    <a:pt x="89192" y="31959"/>
                  </a:cubicBezTo>
                  <a:cubicBezTo>
                    <a:pt x="89057" y="31788"/>
                    <a:pt x="89039" y="31451"/>
                    <a:pt x="89094" y="31212"/>
                  </a:cubicBezTo>
                  <a:cubicBezTo>
                    <a:pt x="89462" y="29564"/>
                    <a:pt x="92696" y="26568"/>
                    <a:pt x="94191" y="26464"/>
                  </a:cubicBezTo>
                  <a:cubicBezTo>
                    <a:pt x="94319" y="26455"/>
                    <a:pt x="94447" y="26450"/>
                    <a:pt x="94576" y="26450"/>
                  </a:cubicBezTo>
                  <a:close/>
                  <a:moveTo>
                    <a:pt x="21038" y="25860"/>
                  </a:moveTo>
                  <a:cubicBezTo>
                    <a:pt x="21510" y="25860"/>
                    <a:pt x="21999" y="25891"/>
                    <a:pt x="22503" y="25955"/>
                  </a:cubicBezTo>
                  <a:cubicBezTo>
                    <a:pt x="20653" y="29656"/>
                    <a:pt x="21149" y="33417"/>
                    <a:pt x="22265" y="37130"/>
                  </a:cubicBezTo>
                  <a:lnTo>
                    <a:pt x="15838" y="38460"/>
                  </a:lnTo>
                  <a:cubicBezTo>
                    <a:pt x="12823" y="36377"/>
                    <a:pt x="12486" y="33007"/>
                    <a:pt x="13797" y="30256"/>
                  </a:cubicBezTo>
                  <a:cubicBezTo>
                    <a:pt x="15130" y="27462"/>
                    <a:pt x="17665" y="25860"/>
                    <a:pt x="21038" y="25860"/>
                  </a:cubicBezTo>
                  <a:close/>
                  <a:moveTo>
                    <a:pt x="126138" y="28632"/>
                  </a:moveTo>
                  <a:cubicBezTo>
                    <a:pt x="126851" y="28632"/>
                    <a:pt x="127544" y="28933"/>
                    <a:pt x="128219" y="29545"/>
                  </a:cubicBezTo>
                  <a:cubicBezTo>
                    <a:pt x="129665" y="30863"/>
                    <a:pt x="130332" y="33436"/>
                    <a:pt x="129217" y="35066"/>
                  </a:cubicBezTo>
                  <a:cubicBezTo>
                    <a:pt x="128133" y="36652"/>
                    <a:pt x="126565" y="37902"/>
                    <a:pt x="125045" y="39134"/>
                  </a:cubicBezTo>
                  <a:cubicBezTo>
                    <a:pt x="126013" y="35206"/>
                    <a:pt x="126056" y="32456"/>
                    <a:pt x="124267" y="29282"/>
                  </a:cubicBezTo>
                  <a:cubicBezTo>
                    <a:pt x="124907" y="28851"/>
                    <a:pt x="125530" y="28632"/>
                    <a:pt x="126138" y="28632"/>
                  </a:cubicBezTo>
                  <a:close/>
                  <a:moveTo>
                    <a:pt x="114335" y="24632"/>
                  </a:moveTo>
                  <a:cubicBezTo>
                    <a:pt x="116920" y="24632"/>
                    <a:pt x="120421" y="26089"/>
                    <a:pt x="122368" y="28222"/>
                  </a:cubicBezTo>
                  <a:cubicBezTo>
                    <a:pt x="125076" y="31200"/>
                    <a:pt x="125878" y="35727"/>
                    <a:pt x="123275" y="39213"/>
                  </a:cubicBezTo>
                  <a:cubicBezTo>
                    <a:pt x="121149" y="36802"/>
                    <a:pt x="118696" y="35794"/>
                    <a:pt x="115932" y="35794"/>
                  </a:cubicBezTo>
                  <a:cubicBezTo>
                    <a:pt x="114609" y="35794"/>
                    <a:pt x="113214" y="36025"/>
                    <a:pt x="111750" y="36444"/>
                  </a:cubicBezTo>
                  <a:cubicBezTo>
                    <a:pt x="113760" y="32517"/>
                    <a:pt x="114930" y="28835"/>
                    <a:pt x="112241" y="25091"/>
                  </a:cubicBezTo>
                  <a:cubicBezTo>
                    <a:pt x="112796" y="24777"/>
                    <a:pt x="113520" y="24632"/>
                    <a:pt x="114335" y="24632"/>
                  </a:cubicBezTo>
                  <a:close/>
                  <a:moveTo>
                    <a:pt x="105588" y="23064"/>
                  </a:moveTo>
                  <a:cubicBezTo>
                    <a:pt x="107988" y="23064"/>
                    <a:pt x="110370" y="24123"/>
                    <a:pt x="111940" y="26274"/>
                  </a:cubicBezTo>
                  <a:cubicBezTo>
                    <a:pt x="113110" y="27879"/>
                    <a:pt x="113209" y="29699"/>
                    <a:pt x="112694" y="31592"/>
                  </a:cubicBezTo>
                  <a:cubicBezTo>
                    <a:pt x="112026" y="34042"/>
                    <a:pt x="111211" y="36395"/>
                    <a:pt x="109226" y="38098"/>
                  </a:cubicBezTo>
                  <a:cubicBezTo>
                    <a:pt x="106942" y="36997"/>
                    <a:pt x="105493" y="36361"/>
                    <a:pt x="104227" y="36361"/>
                  </a:cubicBezTo>
                  <a:cubicBezTo>
                    <a:pt x="102458" y="36361"/>
                    <a:pt x="101046" y="37603"/>
                    <a:pt x="98210" y="40549"/>
                  </a:cubicBezTo>
                  <a:lnTo>
                    <a:pt x="97065" y="39146"/>
                  </a:lnTo>
                  <a:lnTo>
                    <a:pt x="97065" y="39140"/>
                  </a:lnTo>
                  <a:cubicBezTo>
                    <a:pt x="102946" y="33534"/>
                    <a:pt x="103283" y="30918"/>
                    <a:pt x="98793" y="26672"/>
                  </a:cubicBezTo>
                  <a:cubicBezTo>
                    <a:pt x="100428" y="24280"/>
                    <a:pt x="103018" y="23064"/>
                    <a:pt x="105588" y="23064"/>
                  </a:cubicBezTo>
                  <a:close/>
                  <a:moveTo>
                    <a:pt x="84324" y="30520"/>
                  </a:moveTo>
                  <a:cubicBezTo>
                    <a:pt x="85779" y="30520"/>
                    <a:pt x="87185" y="31165"/>
                    <a:pt x="88285" y="32480"/>
                  </a:cubicBezTo>
                  <a:cubicBezTo>
                    <a:pt x="89259" y="33632"/>
                    <a:pt x="90417" y="34967"/>
                    <a:pt x="88898" y="36597"/>
                  </a:cubicBezTo>
                  <a:cubicBezTo>
                    <a:pt x="88849" y="36658"/>
                    <a:pt x="89002" y="36897"/>
                    <a:pt x="89039" y="37057"/>
                  </a:cubicBezTo>
                  <a:cubicBezTo>
                    <a:pt x="89370" y="38417"/>
                    <a:pt x="88855" y="39262"/>
                    <a:pt x="87489" y="39262"/>
                  </a:cubicBezTo>
                  <a:cubicBezTo>
                    <a:pt x="85155" y="39262"/>
                    <a:pt x="83458" y="40439"/>
                    <a:pt x="81822" y="42099"/>
                  </a:cubicBezTo>
                  <a:cubicBezTo>
                    <a:pt x="82771" y="38601"/>
                    <a:pt x="83280" y="35341"/>
                    <a:pt x="79126" y="33522"/>
                  </a:cubicBezTo>
                  <a:cubicBezTo>
                    <a:pt x="80596" y="31537"/>
                    <a:pt x="82498" y="30520"/>
                    <a:pt x="84324" y="30520"/>
                  </a:cubicBezTo>
                  <a:close/>
                  <a:moveTo>
                    <a:pt x="39696" y="32537"/>
                  </a:moveTo>
                  <a:cubicBezTo>
                    <a:pt x="39966" y="32537"/>
                    <a:pt x="40249" y="32566"/>
                    <a:pt x="40546" y="32627"/>
                  </a:cubicBezTo>
                  <a:cubicBezTo>
                    <a:pt x="41643" y="32854"/>
                    <a:pt x="42703" y="33228"/>
                    <a:pt x="43708" y="33724"/>
                  </a:cubicBezTo>
                  <a:cubicBezTo>
                    <a:pt x="46753" y="35225"/>
                    <a:pt x="46667" y="35311"/>
                    <a:pt x="46073" y="38564"/>
                  </a:cubicBezTo>
                  <a:cubicBezTo>
                    <a:pt x="45803" y="40047"/>
                    <a:pt x="46030" y="41621"/>
                    <a:pt x="46030" y="43183"/>
                  </a:cubicBezTo>
                  <a:cubicBezTo>
                    <a:pt x="45460" y="43238"/>
                    <a:pt x="44578" y="43269"/>
                    <a:pt x="43714" y="43404"/>
                  </a:cubicBezTo>
                  <a:cubicBezTo>
                    <a:pt x="43532" y="43432"/>
                    <a:pt x="43336" y="43446"/>
                    <a:pt x="43129" y="43446"/>
                  </a:cubicBezTo>
                  <a:cubicBezTo>
                    <a:pt x="40731" y="43446"/>
                    <a:pt x="36816" y="41632"/>
                    <a:pt x="35688" y="39838"/>
                  </a:cubicBezTo>
                  <a:cubicBezTo>
                    <a:pt x="34689" y="38245"/>
                    <a:pt x="34653" y="36634"/>
                    <a:pt x="35768" y="35102"/>
                  </a:cubicBezTo>
                  <a:cubicBezTo>
                    <a:pt x="36774" y="33714"/>
                    <a:pt x="37969" y="32537"/>
                    <a:pt x="39696" y="32537"/>
                  </a:cubicBezTo>
                  <a:close/>
                  <a:moveTo>
                    <a:pt x="51818" y="33955"/>
                  </a:moveTo>
                  <a:cubicBezTo>
                    <a:pt x="54323" y="33955"/>
                    <a:pt x="55853" y="35783"/>
                    <a:pt x="57186" y="37792"/>
                  </a:cubicBezTo>
                  <a:cubicBezTo>
                    <a:pt x="55483" y="39244"/>
                    <a:pt x="55159" y="40138"/>
                    <a:pt x="55422" y="42166"/>
                  </a:cubicBezTo>
                  <a:cubicBezTo>
                    <a:pt x="54321" y="41864"/>
                    <a:pt x="53072" y="41170"/>
                    <a:pt x="51919" y="41170"/>
                  </a:cubicBezTo>
                  <a:cubicBezTo>
                    <a:pt x="51788" y="41170"/>
                    <a:pt x="51659" y="41179"/>
                    <a:pt x="51532" y="41198"/>
                  </a:cubicBezTo>
                  <a:cubicBezTo>
                    <a:pt x="50288" y="41388"/>
                    <a:pt x="49203" y="42595"/>
                    <a:pt x="47782" y="43533"/>
                  </a:cubicBezTo>
                  <a:cubicBezTo>
                    <a:pt x="46305" y="41842"/>
                    <a:pt x="46502" y="39599"/>
                    <a:pt x="47237" y="37363"/>
                  </a:cubicBezTo>
                  <a:cubicBezTo>
                    <a:pt x="47843" y="35525"/>
                    <a:pt x="49252" y="34232"/>
                    <a:pt x="51127" y="33999"/>
                  </a:cubicBezTo>
                  <a:cubicBezTo>
                    <a:pt x="51366" y="33970"/>
                    <a:pt x="51596" y="33955"/>
                    <a:pt x="51818" y="33955"/>
                  </a:cubicBezTo>
                  <a:close/>
                  <a:moveTo>
                    <a:pt x="30836" y="31676"/>
                  </a:moveTo>
                  <a:cubicBezTo>
                    <a:pt x="32450" y="31676"/>
                    <a:pt x="34143" y="32322"/>
                    <a:pt x="35958" y="33411"/>
                  </a:cubicBezTo>
                  <a:cubicBezTo>
                    <a:pt x="32974" y="37026"/>
                    <a:pt x="33495" y="39942"/>
                    <a:pt x="37422" y="42277"/>
                  </a:cubicBezTo>
                  <a:cubicBezTo>
                    <a:pt x="38482" y="42914"/>
                    <a:pt x="39529" y="43563"/>
                    <a:pt x="40663" y="44256"/>
                  </a:cubicBezTo>
                  <a:lnTo>
                    <a:pt x="39640" y="45383"/>
                  </a:lnTo>
                  <a:cubicBezTo>
                    <a:pt x="35534" y="43459"/>
                    <a:pt x="33136" y="42463"/>
                    <a:pt x="31402" y="42463"/>
                  </a:cubicBezTo>
                  <a:cubicBezTo>
                    <a:pt x="29480" y="42463"/>
                    <a:pt x="28374" y="43687"/>
                    <a:pt x="26663" y="46228"/>
                  </a:cubicBezTo>
                  <a:cubicBezTo>
                    <a:pt x="23184" y="44206"/>
                    <a:pt x="22154" y="39495"/>
                    <a:pt x="24299" y="36199"/>
                  </a:cubicBezTo>
                  <a:cubicBezTo>
                    <a:pt x="26397" y="32988"/>
                    <a:pt x="28536" y="31676"/>
                    <a:pt x="30836" y="31676"/>
                  </a:cubicBezTo>
                  <a:close/>
                  <a:moveTo>
                    <a:pt x="11878" y="38367"/>
                  </a:moveTo>
                  <a:cubicBezTo>
                    <a:pt x="13000" y="38367"/>
                    <a:pt x="14148" y="38636"/>
                    <a:pt x="15194" y="39213"/>
                  </a:cubicBezTo>
                  <a:cubicBezTo>
                    <a:pt x="12560" y="41560"/>
                    <a:pt x="10220" y="44102"/>
                    <a:pt x="9276" y="47711"/>
                  </a:cubicBezTo>
                  <a:cubicBezTo>
                    <a:pt x="6384" y="47031"/>
                    <a:pt x="5490" y="43140"/>
                    <a:pt x="6458" y="41327"/>
                  </a:cubicBezTo>
                  <a:cubicBezTo>
                    <a:pt x="7461" y="39460"/>
                    <a:pt x="9616" y="38367"/>
                    <a:pt x="11878" y="38367"/>
                  </a:cubicBezTo>
                  <a:close/>
                  <a:moveTo>
                    <a:pt x="92498" y="38244"/>
                  </a:moveTo>
                  <a:cubicBezTo>
                    <a:pt x="93716" y="38244"/>
                    <a:pt x="95086" y="38679"/>
                    <a:pt x="96170" y="39612"/>
                  </a:cubicBezTo>
                  <a:cubicBezTo>
                    <a:pt x="98670" y="41768"/>
                    <a:pt x="98921" y="45358"/>
                    <a:pt x="96078" y="48514"/>
                  </a:cubicBezTo>
                  <a:lnTo>
                    <a:pt x="89676" y="48514"/>
                  </a:lnTo>
                  <a:cubicBezTo>
                    <a:pt x="90142" y="47221"/>
                    <a:pt x="91067" y="45671"/>
                    <a:pt x="91171" y="44072"/>
                  </a:cubicBezTo>
                  <a:cubicBezTo>
                    <a:pt x="91263" y="42540"/>
                    <a:pt x="90509" y="40953"/>
                    <a:pt x="90050" y="39091"/>
                  </a:cubicBezTo>
                  <a:lnTo>
                    <a:pt x="90050" y="39085"/>
                  </a:lnTo>
                  <a:cubicBezTo>
                    <a:pt x="90604" y="38536"/>
                    <a:pt x="91500" y="38244"/>
                    <a:pt x="92498" y="38244"/>
                  </a:cubicBezTo>
                  <a:close/>
                  <a:moveTo>
                    <a:pt x="128417" y="39098"/>
                  </a:moveTo>
                  <a:cubicBezTo>
                    <a:pt x="131347" y="39098"/>
                    <a:pt x="133669" y="40579"/>
                    <a:pt x="134621" y="43036"/>
                  </a:cubicBezTo>
                  <a:cubicBezTo>
                    <a:pt x="135595" y="45567"/>
                    <a:pt x="135087" y="47735"/>
                    <a:pt x="133200" y="48789"/>
                  </a:cubicBezTo>
                  <a:cubicBezTo>
                    <a:pt x="132164" y="44893"/>
                    <a:pt x="131000" y="41070"/>
                    <a:pt x="126442" y="39311"/>
                  </a:cubicBezTo>
                  <a:lnTo>
                    <a:pt x="126436" y="39311"/>
                  </a:lnTo>
                  <a:cubicBezTo>
                    <a:pt x="127120" y="39167"/>
                    <a:pt x="127783" y="39098"/>
                    <a:pt x="128417" y="39098"/>
                  </a:cubicBezTo>
                  <a:close/>
                  <a:moveTo>
                    <a:pt x="104657" y="37204"/>
                  </a:moveTo>
                  <a:cubicBezTo>
                    <a:pt x="106073" y="37204"/>
                    <a:pt x="107516" y="37990"/>
                    <a:pt x="108632" y="39134"/>
                  </a:cubicBezTo>
                  <a:cubicBezTo>
                    <a:pt x="109643" y="40163"/>
                    <a:pt x="109833" y="41315"/>
                    <a:pt x="109085" y="42656"/>
                  </a:cubicBezTo>
                  <a:cubicBezTo>
                    <a:pt x="107394" y="45683"/>
                    <a:pt x="104656" y="47503"/>
                    <a:pt x="102027" y="49102"/>
                  </a:cubicBezTo>
                  <a:lnTo>
                    <a:pt x="98290" y="47748"/>
                  </a:lnTo>
                  <a:cubicBezTo>
                    <a:pt x="98437" y="45799"/>
                    <a:pt x="98584" y="43808"/>
                    <a:pt x="98731" y="41817"/>
                  </a:cubicBezTo>
                  <a:cubicBezTo>
                    <a:pt x="98743" y="41652"/>
                    <a:pt x="98676" y="41400"/>
                    <a:pt x="98762" y="41327"/>
                  </a:cubicBezTo>
                  <a:cubicBezTo>
                    <a:pt x="100238" y="39985"/>
                    <a:pt x="101537" y="38190"/>
                    <a:pt x="103283" y="37473"/>
                  </a:cubicBezTo>
                  <a:cubicBezTo>
                    <a:pt x="103730" y="37289"/>
                    <a:pt x="104192" y="37204"/>
                    <a:pt x="104657" y="37204"/>
                  </a:cubicBezTo>
                  <a:close/>
                  <a:moveTo>
                    <a:pt x="115621" y="36615"/>
                  </a:moveTo>
                  <a:cubicBezTo>
                    <a:pt x="116893" y="36615"/>
                    <a:pt x="118195" y="36894"/>
                    <a:pt x="119513" y="37400"/>
                  </a:cubicBezTo>
                  <a:cubicBezTo>
                    <a:pt x="122313" y="38478"/>
                    <a:pt x="123605" y="40861"/>
                    <a:pt x="123759" y="43575"/>
                  </a:cubicBezTo>
                  <a:cubicBezTo>
                    <a:pt x="123967" y="47331"/>
                    <a:pt x="122215" y="50296"/>
                    <a:pt x="118882" y="52214"/>
                  </a:cubicBezTo>
                  <a:cubicBezTo>
                    <a:pt x="118490" y="52435"/>
                    <a:pt x="118098" y="52655"/>
                    <a:pt x="117577" y="52955"/>
                  </a:cubicBezTo>
                  <a:cubicBezTo>
                    <a:pt x="116013" y="51140"/>
                    <a:pt x="114288" y="50287"/>
                    <a:pt x="112385" y="50287"/>
                  </a:cubicBezTo>
                  <a:cubicBezTo>
                    <a:pt x="111321" y="50287"/>
                    <a:pt x="110202" y="50554"/>
                    <a:pt x="109024" y="51068"/>
                  </a:cubicBezTo>
                  <a:cubicBezTo>
                    <a:pt x="107388" y="51779"/>
                    <a:pt x="105685" y="52324"/>
                    <a:pt x="104080" y="52925"/>
                  </a:cubicBezTo>
                  <a:cubicBezTo>
                    <a:pt x="103565" y="51883"/>
                    <a:pt x="103075" y="50891"/>
                    <a:pt x="102763" y="50260"/>
                  </a:cubicBezTo>
                  <a:cubicBezTo>
                    <a:pt x="105054" y="48030"/>
                    <a:pt x="107425" y="45989"/>
                    <a:pt x="109416" y="43624"/>
                  </a:cubicBezTo>
                  <a:cubicBezTo>
                    <a:pt x="110133" y="42773"/>
                    <a:pt x="109900" y="41137"/>
                    <a:pt x="110115" y="39863"/>
                  </a:cubicBezTo>
                  <a:cubicBezTo>
                    <a:pt x="110194" y="39373"/>
                    <a:pt x="110151" y="38668"/>
                    <a:pt x="110458" y="38435"/>
                  </a:cubicBezTo>
                  <a:cubicBezTo>
                    <a:pt x="112090" y="37172"/>
                    <a:pt x="113825" y="36615"/>
                    <a:pt x="115621" y="36615"/>
                  </a:cubicBezTo>
                  <a:close/>
                  <a:moveTo>
                    <a:pt x="67898" y="34641"/>
                  </a:moveTo>
                  <a:cubicBezTo>
                    <a:pt x="67936" y="34641"/>
                    <a:pt x="67974" y="34642"/>
                    <a:pt x="68012" y="34643"/>
                  </a:cubicBezTo>
                  <a:cubicBezTo>
                    <a:pt x="70120" y="34704"/>
                    <a:pt x="71798" y="37296"/>
                    <a:pt x="71590" y="39538"/>
                  </a:cubicBezTo>
                  <a:cubicBezTo>
                    <a:pt x="71125" y="44568"/>
                    <a:pt x="70861" y="49616"/>
                    <a:pt x="70512" y="54652"/>
                  </a:cubicBezTo>
                  <a:lnTo>
                    <a:pt x="66395" y="54652"/>
                  </a:lnTo>
                  <a:cubicBezTo>
                    <a:pt x="65978" y="51846"/>
                    <a:pt x="65531" y="49138"/>
                    <a:pt x="65188" y="46418"/>
                  </a:cubicBezTo>
                  <a:cubicBezTo>
                    <a:pt x="64882" y="43968"/>
                    <a:pt x="64594" y="41505"/>
                    <a:pt x="64489" y="39036"/>
                  </a:cubicBezTo>
                  <a:cubicBezTo>
                    <a:pt x="64375" y="36321"/>
                    <a:pt x="65775" y="34641"/>
                    <a:pt x="67898" y="34641"/>
                  </a:cubicBezTo>
                  <a:close/>
                  <a:moveTo>
                    <a:pt x="31782" y="43370"/>
                  </a:moveTo>
                  <a:cubicBezTo>
                    <a:pt x="32131" y="43370"/>
                    <a:pt x="32501" y="43406"/>
                    <a:pt x="32894" y="43477"/>
                  </a:cubicBezTo>
                  <a:cubicBezTo>
                    <a:pt x="34303" y="43735"/>
                    <a:pt x="35700" y="44286"/>
                    <a:pt x="36987" y="44923"/>
                  </a:cubicBezTo>
                  <a:cubicBezTo>
                    <a:pt x="38310" y="45579"/>
                    <a:pt x="39327" y="46259"/>
                    <a:pt x="38868" y="48366"/>
                  </a:cubicBezTo>
                  <a:cubicBezTo>
                    <a:pt x="38408" y="50450"/>
                    <a:pt x="39977" y="52257"/>
                    <a:pt x="41576" y="53537"/>
                  </a:cubicBezTo>
                  <a:cubicBezTo>
                    <a:pt x="39627" y="54021"/>
                    <a:pt x="37759" y="54481"/>
                    <a:pt x="35902" y="54940"/>
                  </a:cubicBezTo>
                  <a:cubicBezTo>
                    <a:pt x="35817" y="54959"/>
                    <a:pt x="35720" y="55001"/>
                    <a:pt x="35643" y="55001"/>
                  </a:cubicBezTo>
                  <a:cubicBezTo>
                    <a:pt x="35621" y="55001"/>
                    <a:pt x="35601" y="54998"/>
                    <a:pt x="35584" y="54989"/>
                  </a:cubicBezTo>
                  <a:cubicBezTo>
                    <a:pt x="33066" y="53807"/>
                    <a:pt x="30431" y="52796"/>
                    <a:pt x="28079" y="51332"/>
                  </a:cubicBezTo>
                  <a:cubicBezTo>
                    <a:pt x="26841" y="50560"/>
                    <a:pt x="26945" y="47637"/>
                    <a:pt x="27779" y="46106"/>
                  </a:cubicBezTo>
                  <a:cubicBezTo>
                    <a:pt x="28767" y="44293"/>
                    <a:pt x="30003" y="43370"/>
                    <a:pt x="31782" y="43370"/>
                  </a:cubicBezTo>
                  <a:close/>
                  <a:moveTo>
                    <a:pt x="44934" y="44183"/>
                  </a:moveTo>
                  <a:cubicBezTo>
                    <a:pt x="46323" y="44183"/>
                    <a:pt x="47683" y="44574"/>
                    <a:pt x="48505" y="45487"/>
                  </a:cubicBezTo>
                  <a:cubicBezTo>
                    <a:pt x="51182" y="48452"/>
                    <a:pt x="53878" y="51405"/>
                    <a:pt x="56580" y="54340"/>
                  </a:cubicBezTo>
                  <a:cubicBezTo>
                    <a:pt x="56917" y="54708"/>
                    <a:pt x="57389" y="54953"/>
                    <a:pt x="57799" y="55253"/>
                  </a:cubicBezTo>
                  <a:lnTo>
                    <a:pt x="57523" y="55639"/>
                  </a:lnTo>
                  <a:cubicBezTo>
                    <a:pt x="55526" y="54879"/>
                    <a:pt x="53541" y="54089"/>
                    <a:pt x="51532" y="53384"/>
                  </a:cubicBezTo>
                  <a:cubicBezTo>
                    <a:pt x="50049" y="52870"/>
                    <a:pt x="48554" y="52355"/>
                    <a:pt x="47022" y="52036"/>
                  </a:cubicBezTo>
                  <a:cubicBezTo>
                    <a:pt x="46488" y="51924"/>
                    <a:pt x="45945" y="51829"/>
                    <a:pt x="45431" y="51829"/>
                  </a:cubicBezTo>
                  <a:cubicBezTo>
                    <a:pt x="44435" y="51829"/>
                    <a:pt x="43547" y="52185"/>
                    <a:pt x="43046" y="53458"/>
                  </a:cubicBezTo>
                  <a:cubicBezTo>
                    <a:pt x="40442" y="52275"/>
                    <a:pt x="38843" y="48918"/>
                    <a:pt x="40271" y="46192"/>
                  </a:cubicBezTo>
                  <a:cubicBezTo>
                    <a:pt x="40901" y="44981"/>
                    <a:pt x="42948" y="44183"/>
                    <a:pt x="44934" y="44183"/>
                  </a:cubicBezTo>
                  <a:close/>
                  <a:moveTo>
                    <a:pt x="76385" y="33852"/>
                  </a:moveTo>
                  <a:cubicBezTo>
                    <a:pt x="76728" y="33852"/>
                    <a:pt x="77094" y="33885"/>
                    <a:pt x="77484" y="33950"/>
                  </a:cubicBezTo>
                  <a:cubicBezTo>
                    <a:pt x="79794" y="34349"/>
                    <a:pt x="81865" y="36230"/>
                    <a:pt x="81638" y="38135"/>
                  </a:cubicBezTo>
                  <a:cubicBezTo>
                    <a:pt x="81423" y="40004"/>
                    <a:pt x="80976" y="41927"/>
                    <a:pt x="80204" y="43637"/>
                  </a:cubicBezTo>
                  <a:cubicBezTo>
                    <a:pt x="78336" y="47760"/>
                    <a:pt x="76222" y="51779"/>
                    <a:pt x="74249" y="55761"/>
                  </a:cubicBezTo>
                  <a:cubicBezTo>
                    <a:pt x="71278" y="55259"/>
                    <a:pt x="71351" y="55271"/>
                    <a:pt x="71560" y="52459"/>
                  </a:cubicBezTo>
                  <a:cubicBezTo>
                    <a:pt x="71872" y="48146"/>
                    <a:pt x="72056" y="43821"/>
                    <a:pt x="72338" y="39507"/>
                  </a:cubicBezTo>
                  <a:cubicBezTo>
                    <a:pt x="72399" y="38558"/>
                    <a:pt x="72564" y="37620"/>
                    <a:pt x="72834" y="36707"/>
                  </a:cubicBezTo>
                  <a:cubicBezTo>
                    <a:pt x="73411" y="34771"/>
                    <a:pt x="74576" y="33852"/>
                    <a:pt x="76385" y="33852"/>
                  </a:cubicBezTo>
                  <a:close/>
                  <a:moveTo>
                    <a:pt x="60139" y="37653"/>
                  </a:moveTo>
                  <a:cubicBezTo>
                    <a:pt x="61937" y="37653"/>
                    <a:pt x="63513" y="39452"/>
                    <a:pt x="63797" y="41903"/>
                  </a:cubicBezTo>
                  <a:cubicBezTo>
                    <a:pt x="64287" y="46136"/>
                    <a:pt x="64808" y="50364"/>
                    <a:pt x="65341" y="54769"/>
                  </a:cubicBezTo>
                  <a:lnTo>
                    <a:pt x="62933" y="56031"/>
                  </a:lnTo>
                  <a:cubicBezTo>
                    <a:pt x="60813" y="51718"/>
                    <a:pt x="58596" y="47460"/>
                    <a:pt x="56623" y="43091"/>
                  </a:cubicBezTo>
                  <a:cubicBezTo>
                    <a:pt x="55416" y="40420"/>
                    <a:pt x="56843" y="38159"/>
                    <a:pt x="59704" y="37688"/>
                  </a:cubicBezTo>
                  <a:cubicBezTo>
                    <a:pt x="59851" y="37664"/>
                    <a:pt x="59996" y="37653"/>
                    <a:pt x="60139" y="37653"/>
                  </a:cubicBezTo>
                  <a:close/>
                  <a:moveTo>
                    <a:pt x="52216" y="41952"/>
                  </a:moveTo>
                  <a:cubicBezTo>
                    <a:pt x="53366" y="41952"/>
                    <a:pt x="54541" y="42489"/>
                    <a:pt x="55208" y="43557"/>
                  </a:cubicBezTo>
                  <a:cubicBezTo>
                    <a:pt x="56947" y="46363"/>
                    <a:pt x="58467" y="49304"/>
                    <a:pt x="60060" y="52208"/>
                  </a:cubicBezTo>
                  <a:cubicBezTo>
                    <a:pt x="60648" y="53286"/>
                    <a:pt x="61255" y="54371"/>
                    <a:pt x="61683" y="55516"/>
                  </a:cubicBezTo>
                  <a:cubicBezTo>
                    <a:pt x="61892" y="56086"/>
                    <a:pt x="61720" y="56797"/>
                    <a:pt x="61720" y="57446"/>
                  </a:cubicBezTo>
                  <a:lnTo>
                    <a:pt x="61009" y="57685"/>
                  </a:lnTo>
                  <a:lnTo>
                    <a:pt x="61003" y="57685"/>
                  </a:lnTo>
                  <a:cubicBezTo>
                    <a:pt x="57450" y="54089"/>
                    <a:pt x="53798" y="50584"/>
                    <a:pt x="50374" y="46865"/>
                  </a:cubicBezTo>
                  <a:cubicBezTo>
                    <a:pt x="48695" y="45046"/>
                    <a:pt x="48830" y="43649"/>
                    <a:pt x="50159" y="42626"/>
                  </a:cubicBezTo>
                  <a:cubicBezTo>
                    <a:pt x="50739" y="42176"/>
                    <a:pt x="51472" y="41952"/>
                    <a:pt x="52216" y="41952"/>
                  </a:cubicBezTo>
                  <a:close/>
                  <a:moveTo>
                    <a:pt x="20984" y="38365"/>
                  </a:moveTo>
                  <a:cubicBezTo>
                    <a:pt x="21413" y="38365"/>
                    <a:pt x="21850" y="38396"/>
                    <a:pt x="22295" y="38460"/>
                  </a:cubicBezTo>
                  <a:cubicBezTo>
                    <a:pt x="21830" y="41811"/>
                    <a:pt x="23404" y="44366"/>
                    <a:pt x="25751" y="46725"/>
                  </a:cubicBezTo>
                  <a:cubicBezTo>
                    <a:pt x="25127" y="46615"/>
                    <a:pt x="24503" y="46562"/>
                    <a:pt x="23884" y="46562"/>
                  </a:cubicBezTo>
                  <a:cubicBezTo>
                    <a:pt x="18283" y="46562"/>
                    <a:pt x="13092" y="50948"/>
                    <a:pt x="12640" y="58279"/>
                  </a:cubicBezTo>
                  <a:cubicBezTo>
                    <a:pt x="9637" y="57403"/>
                    <a:pt x="9025" y="51583"/>
                    <a:pt x="10281" y="47527"/>
                  </a:cubicBezTo>
                  <a:cubicBezTo>
                    <a:pt x="11669" y="43033"/>
                    <a:pt x="15690" y="38365"/>
                    <a:pt x="20984" y="38365"/>
                  </a:cubicBezTo>
                  <a:close/>
                  <a:moveTo>
                    <a:pt x="87813" y="40070"/>
                  </a:moveTo>
                  <a:cubicBezTo>
                    <a:pt x="88951" y="40070"/>
                    <a:pt x="89971" y="40993"/>
                    <a:pt x="90270" y="42270"/>
                  </a:cubicBezTo>
                  <a:cubicBezTo>
                    <a:pt x="90944" y="45181"/>
                    <a:pt x="89603" y="47405"/>
                    <a:pt x="87624" y="49175"/>
                  </a:cubicBezTo>
                  <a:cubicBezTo>
                    <a:pt x="84144" y="52294"/>
                    <a:pt x="80480" y="55204"/>
                    <a:pt x="76577" y="58457"/>
                  </a:cubicBezTo>
                  <a:lnTo>
                    <a:pt x="74923" y="56160"/>
                  </a:lnTo>
                  <a:cubicBezTo>
                    <a:pt x="76057" y="54034"/>
                    <a:pt x="77319" y="51718"/>
                    <a:pt x="78532" y="49384"/>
                  </a:cubicBezTo>
                  <a:cubicBezTo>
                    <a:pt x="79157" y="48189"/>
                    <a:pt x="79677" y="46939"/>
                    <a:pt x="80302" y="45750"/>
                  </a:cubicBezTo>
                  <a:cubicBezTo>
                    <a:pt x="81858" y="42779"/>
                    <a:pt x="84009" y="40567"/>
                    <a:pt x="87526" y="40089"/>
                  </a:cubicBezTo>
                  <a:cubicBezTo>
                    <a:pt x="87622" y="40076"/>
                    <a:pt x="87718" y="40070"/>
                    <a:pt x="87813" y="40070"/>
                  </a:cubicBezTo>
                  <a:close/>
                  <a:moveTo>
                    <a:pt x="125099" y="40038"/>
                  </a:moveTo>
                  <a:cubicBezTo>
                    <a:pt x="126395" y="40038"/>
                    <a:pt x="127518" y="40639"/>
                    <a:pt x="128507" y="41468"/>
                  </a:cubicBezTo>
                  <a:cubicBezTo>
                    <a:pt x="132054" y="44452"/>
                    <a:pt x="133475" y="50621"/>
                    <a:pt x="130737" y="54959"/>
                  </a:cubicBezTo>
                  <a:cubicBezTo>
                    <a:pt x="129720" y="56570"/>
                    <a:pt x="128997" y="58359"/>
                    <a:pt x="127116" y="59345"/>
                  </a:cubicBezTo>
                  <a:cubicBezTo>
                    <a:pt x="125439" y="56410"/>
                    <a:pt x="123993" y="53206"/>
                    <a:pt x="120057" y="53206"/>
                  </a:cubicBezTo>
                  <a:cubicBezTo>
                    <a:pt x="119799" y="53206"/>
                    <a:pt x="119529" y="53220"/>
                    <a:pt x="119248" y="53248"/>
                  </a:cubicBezTo>
                  <a:lnTo>
                    <a:pt x="119248" y="53248"/>
                  </a:lnTo>
                  <a:cubicBezTo>
                    <a:pt x="124098" y="49892"/>
                    <a:pt x="125693" y="45716"/>
                    <a:pt x="123881" y="40212"/>
                  </a:cubicBezTo>
                  <a:cubicBezTo>
                    <a:pt x="124304" y="40093"/>
                    <a:pt x="124709" y="40038"/>
                    <a:pt x="125099" y="40038"/>
                  </a:cubicBezTo>
                  <a:close/>
                  <a:moveTo>
                    <a:pt x="133314" y="50112"/>
                  </a:moveTo>
                  <a:cubicBezTo>
                    <a:pt x="135294" y="50112"/>
                    <a:pt x="137150" y="51612"/>
                    <a:pt x="137427" y="53458"/>
                  </a:cubicBezTo>
                  <a:cubicBezTo>
                    <a:pt x="137972" y="56999"/>
                    <a:pt x="136416" y="59143"/>
                    <a:pt x="132783" y="59633"/>
                  </a:cubicBezTo>
                  <a:cubicBezTo>
                    <a:pt x="132292" y="59700"/>
                    <a:pt x="131793" y="59721"/>
                    <a:pt x="131283" y="59721"/>
                  </a:cubicBezTo>
                  <a:cubicBezTo>
                    <a:pt x="130437" y="59721"/>
                    <a:pt x="129559" y="59664"/>
                    <a:pt x="128623" y="59664"/>
                  </a:cubicBezTo>
                  <a:cubicBezTo>
                    <a:pt x="131104" y="56809"/>
                    <a:pt x="132863" y="53807"/>
                    <a:pt x="133083" y="50119"/>
                  </a:cubicBezTo>
                  <a:cubicBezTo>
                    <a:pt x="133160" y="50114"/>
                    <a:pt x="133237" y="50112"/>
                    <a:pt x="133314" y="50112"/>
                  </a:cubicBezTo>
                  <a:close/>
                  <a:moveTo>
                    <a:pt x="98758" y="48858"/>
                  </a:moveTo>
                  <a:cubicBezTo>
                    <a:pt x="100046" y="48858"/>
                    <a:pt x="101336" y="49630"/>
                    <a:pt x="102223" y="51215"/>
                  </a:cubicBezTo>
                  <a:cubicBezTo>
                    <a:pt x="103988" y="54377"/>
                    <a:pt x="103841" y="57158"/>
                    <a:pt x="99411" y="59762"/>
                  </a:cubicBezTo>
                  <a:cubicBezTo>
                    <a:pt x="98615" y="59284"/>
                    <a:pt x="97849" y="58702"/>
                    <a:pt x="96991" y="58347"/>
                  </a:cubicBezTo>
                  <a:cubicBezTo>
                    <a:pt x="96176" y="58004"/>
                    <a:pt x="95270" y="57900"/>
                    <a:pt x="94240" y="57655"/>
                  </a:cubicBezTo>
                  <a:cubicBezTo>
                    <a:pt x="97138" y="55498"/>
                    <a:pt x="98535" y="53219"/>
                    <a:pt x="96716" y="49543"/>
                  </a:cubicBezTo>
                  <a:cubicBezTo>
                    <a:pt x="97352" y="49088"/>
                    <a:pt x="98055" y="48858"/>
                    <a:pt x="98758" y="48858"/>
                  </a:cubicBezTo>
                  <a:close/>
                  <a:moveTo>
                    <a:pt x="8945" y="48777"/>
                  </a:moveTo>
                  <a:lnTo>
                    <a:pt x="8945" y="48777"/>
                  </a:lnTo>
                  <a:cubicBezTo>
                    <a:pt x="8676" y="52551"/>
                    <a:pt x="8578" y="56147"/>
                    <a:pt x="11739" y="59137"/>
                  </a:cubicBezTo>
                  <a:cubicBezTo>
                    <a:pt x="10576" y="59564"/>
                    <a:pt x="9564" y="60263"/>
                    <a:pt x="8606" y="60263"/>
                  </a:cubicBezTo>
                  <a:cubicBezTo>
                    <a:pt x="8560" y="60263"/>
                    <a:pt x="8513" y="60262"/>
                    <a:pt x="8467" y="60258"/>
                  </a:cubicBezTo>
                  <a:cubicBezTo>
                    <a:pt x="6599" y="60130"/>
                    <a:pt x="5171" y="58953"/>
                    <a:pt x="4191" y="57324"/>
                  </a:cubicBezTo>
                  <a:cubicBezTo>
                    <a:pt x="2573" y="54652"/>
                    <a:pt x="3511" y="51454"/>
                    <a:pt x="6403" y="49898"/>
                  </a:cubicBezTo>
                  <a:cubicBezTo>
                    <a:pt x="7132" y="49506"/>
                    <a:pt x="7916" y="49224"/>
                    <a:pt x="8945" y="48777"/>
                  </a:cubicBezTo>
                  <a:close/>
                  <a:moveTo>
                    <a:pt x="92726" y="48981"/>
                  </a:moveTo>
                  <a:cubicBezTo>
                    <a:pt x="94017" y="48981"/>
                    <a:pt x="95140" y="49452"/>
                    <a:pt x="95876" y="50327"/>
                  </a:cubicBezTo>
                  <a:cubicBezTo>
                    <a:pt x="97132" y="51810"/>
                    <a:pt x="96942" y="53942"/>
                    <a:pt x="95441" y="55504"/>
                  </a:cubicBezTo>
                  <a:cubicBezTo>
                    <a:pt x="93922" y="57091"/>
                    <a:pt x="91998" y="57679"/>
                    <a:pt x="89909" y="58102"/>
                  </a:cubicBezTo>
                  <a:cubicBezTo>
                    <a:pt x="86833" y="58727"/>
                    <a:pt x="83801" y="59554"/>
                    <a:pt x="80774" y="60375"/>
                  </a:cubicBezTo>
                  <a:cubicBezTo>
                    <a:pt x="80050" y="60570"/>
                    <a:pt x="79579" y="60705"/>
                    <a:pt x="79227" y="60705"/>
                  </a:cubicBezTo>
                  <a:cubicBezTo>
                    <a:pt x="78562" y="60705"/>
                    <a:pt x="78317" y="60225"/>
                    <a:pt x="77588" y="58763"/>
                  </a:cubicBezTo>
                  <a:cubicBezTo>
                    <a:pt x="81809" y="55706"/>
                    <a:pt x="85289" y="51577"/>
                    <a:pt x="90283" y="49500"/>
                  </a:cubicBezTo>
                  <a:cubicBezTo>
                    <a:pt x="91126" y="49149"/>
                    <a:pt x="91956" y="48981"/>
                    <a:pt x="92726" y="48981"/>
                  </a:cubicBezTo>
                  <a:close/>
                  <a:moveTo>
                    <a:pt x="45474" y="52812"/>
                  </a:moveTo>
                  <a:cubicBezTo>
                    <a:pt x="45878" y="52812"/>
                    <a:pt x="46297" y="52911"/>
                    <a:pt x="46679" y="52992"/>
                  </a:cubicBezTo>
                  <a:cubicBezTo>
                    <a:pt x="51599" y="54021"/>
                    <a:pt x="56225" y="55810"/>
                    <a:pt x="60568" y="58475"/>
                  </a:cubicBezTo>
                  <a:lnTo>
                    <a:pt x="59447" y="61802"/>
                  </a:lnTo>
                  <a:cubicBezTo>
                    <a:pt x="56568" y="61202"/>
                    <a:pt x="53608" y="60663"/>
                    <a:pt x="50698" y="59940"/>
                  </a:cubicBezTo>
                  <a:cubicBezTo>
                    <a:pt x="49130" y="59548"/>
                    <a:pt x="47629" y="58861"/>
                    <a:pt x="46134" y="58224"/>
                  </a:cubicBezTo>
                  <a:cubicBezTo>
                    <a:pt x="45564" y="57979"/>
                    <a:pt x="45056" y="57612"/>
                    <a:pt x="44639" y="57152"/>
                  </a:cubicBezTo>
                  <a:cubicBezTo>
                    <a:pt x="43751" y="56172"/>
                    <a:pt x="43371" y="55038"/>
                    <a:pt x="44002" y="53746"/>
                  </a:cubicBezTo>
                  <a:cubicBezTo>
                    <a:pt x="44358" y="53012"/>
                    <a:pt x="44900" y="52812"/>
                    <a:pt x="45474" y="52812"/>
                  </a:cubicBezTo>
                  <a:close/>
                  <a:moveTo>
                    <a:pt x="112195" y="51211"/>
                  </a:moveTo>
                  <a:cubicBezTo>
                    <a:pt x="112285" y="51211"/>
                    <a:pt x="112376" y="51213"/>
                    <a:pt x="112467" y="51215"/>
                  </a:cubicBezTo>
                  <a:cubicBezTo>
                    <a:pt x="115451" y="51307"/>
                    <a:pt x="117123" y="52955"/>
                    <a:pt x="117589" y="56172"/>
                  </a:cubicBezTo>
                  <a:cubicBezTo>
                    <a:pt x="117902" y="58335"/>
                    <a:pt x="116351" y="60669"/>
                    <a:pt x="113938" y="61398"/>
                  </a:cubicBezTo>
                  <a:cubicBezTo>
                    <a:pt x="111524" y="62121"/>
                    <a:pt x="109073" y="62697"/>
                    <a:pt x="106622" y="63285"/>
                  </a:cubicBezTo>
                  <a:cubicBezTo>
                    <a:pt x="106536" y="63306"/>
                    <a:pt x="106429" y="63316"/>
                    <a:pt x="106317" y="63316"/>
                  </a:cubicBezTo>
                  <a:cubicBezTo>
                    <a:pt x="105969" y="63316"/>
                    <a:pt x="105562" y="63220"/>
                    <a:pt x="105483" y="63058"/>
                  </a:cubicBezTo>
                  <a:cubicBezTo>
                    <a:pt x="104558" y="61079"/>
                    <a:pt x="102756" y="60546"/>
                    <a:pt x="100428" y="60111"/>
                  </a:cubicBezTo>
                  <a:cubicBezTo>
                    <a:pt x="102763" y="58610"/>
                    <a:pt x="104123" y="56932"/>
                    <a:pt x="104129" y="54426"/>
                  </a:cubicBezTo>
                  <a:cubicBezTo>
                    <a:pt x="104129" y="54205"/>
                    <a:pt x="104368" y="53893"/>
                    <a:pt x="104576" y="53789"/>
                  </a:cubicBezTo>
                  <a:cubicBezTo>
                    <a:pt x="106998" y="52572"/>
                    <a:pt x="109385" y="51211"/>
                    <a:pt x="112195" y="51211"/>
                  </a:cubicBezTo>
                  <a:close/>
                  <a:moveTo>
                    <a:pt x="40101" y="54841"/>
                  </a:moveTo>
                  <a:cubicBezTo>
                    <a:pt x="40671" y="54841"/>
                    <a:pt x="41284" y="54881"/>
                    <a:pt x="41937" y="54959"/>
                  </a:cubicBezTo>
                  <a:lnTo>
                    <a:pt x="45920" y="59327"/>
                  </a:lnTo>
                  <a:cubicBezTo>
                    <a:pt x="44615" y="59468"/>
                    <a:pt x="42568" y="59260"/>
                    <a:pt x="40932" y="59983"/>
                  </a:cubicBezTo>
                  <a:cubicBezTo>
                    <a:pt x="39021" y="60834"/>
                    <a:pt x="38966" y="63070"/>
                    <a:pt x="39003" y="65031"/>
                  </a:cubicBezTo>
                  <a:cubicBezTo>
                    <a:pt x="36552" y="64590"/>
                    <a:pt x="34297" y="61367"/>
                    <a:pt x="34610" y="58855"/>
                  </a:cubicBezTo>
                  <a:cubicBezTo>
                    <a:pt x="34944" y="56138"/>
                    <a:pt x="36832" y="54841"/>
                    <a:pt x="40101" y="54841"/>
                  </a:cubicBezTo>
                  <a:close/>
                  <a:moveTo>
                    <a:pt x="93027" y="58663"/>
                  </a:moveTo>
                  <a:cubicBezTo>
                    <a:pt x="94013" y="58663"/>
                    <a:pt x="95021" y="58793"/>
                    <a:pt x="95987" y="58935"/>
                  </a:cubicBezTo>
                  <a:cubicBezTo>
                    <a:pt x="97420" y="59143"/>
                    <a:pt x="98817" y="59909"/>
                    <a:pt x="99013" y="61478"/>
                  </a:cubicBezTo>
                  <a:cubicBezTo>
                    <a:pt x="99234" y="63242"/>
                    <a:pt x="98155" y="64645"/>
                    <a:pt x="96703" y="65497"/>
                  </a:cubicBezTo>
                  <a:cubicBezTo>
                    <a:pt x="96057" y="65874"/>
                    <a:pt x="95184" y="66106"/>
                    <a:pt x="94391" y="66106"/>
                  </a:cubicBezTo>
                  <a:cubicBezTo>
                    <a:pt x="94191" y="66106"/>
                    <a:pt x="93996" y="66091"/>
                    <a:pt x="93812" y="66060"/>
                  </a:cubicBezTo>
                  <a:cubicBezTo>
                    <a:pt x="89321" y="65301"/>
                    <a:pt x="84854" y="64400"/>
                    <a:pt x="80394" y="63463"/>
                  </a:cubicBezTo>
                  <a:cubicBezTo>
                    <a:pt x="79916" y="63358"/>
                    <a:pt x="79555" y="62715"/>
                    <a:pt x="79138" y="62323"/>
                  </a:cubicBezTo>
                  <a:lnTo>
                    <a:pt x="79432" y="61815"/>
                  </a:lnTo>
                  <a:lnTo>
                    <a:pt x="79432" y="61808"/>
                  </a:lnTo>
                  <a:cubicBezTo>
                    <a:pt x="83390" y="60797"/>
                    <a:pt x="87317" y="59670"/>
                    <a:pt x="91312" y="58825"/>
                  </a:cubicBezTo>
                  <a:cubicBezTo>
                    <a:pt x="91866" y="58708"/>
                    <a:pt x="92443" y="58663"/>
                    <a:pt x="93027" y="58663"/>
                  </a:cubicBezTo>
                  <a:close/>
                  <a:moveTo>
                    <a:pt x="26124" y="47417"/>
                  </a:moveTo>
                  <a:cubicBezTo>
                    <a:pt x="26314" y="47729"/>
                    <a:pt x="26425" y="47821"/>
                    <a:pt x="26412" y="47907"/>
                  </a:cubicBezTo>
                  <a:cubicBezTo>
                    <a:pt x="26130" y="51215"/>
                    <a:pt x="27975" y="52955"/>
                    <a:pt x="30836" y="53991"/>
                  </a:cubicBezTo>
                  <a:cubicBezTo>
                    <a:pt x="32306" y="54518"/>
                    <a:pt x="33746" y="55124"/>
                    <a:pt x="35179" y="55688"/>
                  </a:cubicBezTo>
                  <a:lnTo>
                    <a:pt x="33568" y="58721"/>
                  </a:lnTo>
                  <a:cubicBezTo>
                    <a:pt x="32739" y="58721"/>
                    <a:pt x="31827" y="58670"/>
                    <a:pt x="30893" y="58670"/>
                  </a:cubicBezTo>
                  <a:cubicBezTo>
                    <a:pt x="30337" y="58670"/>
                    <a:pt x="29772" y="58688"/>
                    <a:pt x="29212" y="58745"/>
                  </a:cubicBezTo>
                  <a:cubicBezTo>
                    <a:pt x="24231" y="59235"/>
                    <a:pt x="22546" y="61220"/>
                    <a:pt x="22626" y="66324"/>
                  </a:cubicBezTo>
                  <a:cubicBezTo>
                    <a:pt x="22241" y="66355"/>
                    <a:pt x="21868" y="66370"/>
                    <a:pt x="21507" y="66370"/>
                  </a:cubicBezTo>
                  <a:cubicBezTo>
                    <a:pt x="16338" y="66370"/>
                    <a:pt x="13573" y="63198"/>
                    <a:pt x="13693" y="57489"/>
                  </a:cubicBezTo>
                  <a:cubicBezTo>
                    <a:pt x="13797" y="52802"/>
                    <a:pt x="16561" y="49243"/>
                    <a:pt x="21284" y="47821"/>
                  </a:cubicBezTo>
                  <a:cubicBezTo>
                    <a:pt x="22840" y="47356"/>
                    <a:pt x="24587" y="47527"/>
                    <a:pt x="26124" y="47417"/>
                  </a:cubicBezTo>
                  <a:close/>
                  <a:moveTo>
                    <a:pt x="43129" y="60081"/>
                  </a:moveTo>
                  <a:cubicBezTo>
                    <a:pt x="43223" y="60081"/>
                    <a:pt x="43318" y="60085"/>
                    <a:pt x="43414" y="60093"/>
                  </a:cubicBezTo>
                  <a:cubicBezTo>
                    <a:pt x="45871" y="60307"/>
                    <a:pt x="48315" y="60699"/>
                    <a:pt x="50753" y="61085"/>
                  </a:cubicBezTo>
                  <a:cubicBezTo>
                    <a:pt x="53351" y="61496"/>
                    <a:pt x="55943" y="61968"/>
                    <a:pt x="58522" y="62470"/>
                  </a:cubicBezTo>
                  <a:cubicBezTo>
                    <a:pt x="58877" y="62537"/>
                    <a:pt x="59386" y="62874"/>
                    <a:pt x="59453" y="63175"/>
                  </a:cubicBezTo>
                  <a:cubicBezTo>
                    <a:pt x="59686" y="64186"/>
                    <a:pt x="59747" y="65233"/>
                    <a:pt x="59913" y="66581"/>
                  </a:cubicBezTo>
                  <a:cubicBezTo>
                    <a:pt x="55250" y="67114"/>
                    <a:pt x="50545" y="67770"/>
                    <a:pt x="45815" y="68137"/>
                  </a:cubicBezTo>
                  <a:cubicBezTo>
                    <a:pt x="45697" y="68146"/>
                    <a:pt x="45578" y="68150"/>
                    <a:pt x="45458" y="68150"/>
                  </a:cubicBezTo>
                  <a:cubicBezTo>
                    <a:pt x="44184" y="68150"/>
                    <a:pt x="42817" y="67666"/>
                    <a:pt x="41619" y="67151"/>
                  </a:cubicBezTo>
                  <a:cubicBezTo>
                    <a:pt x="39805" y="66373"/>
                    <a:pt x="39450" y="65019"/>
                    <a:pt x="40044" y="62580"/>
                  </a:cubicBezTo>
                  <a:cubicBezTo>
                    <a:pt x="40396" y="61148"/>
                    <a:pt x="41592" y="60081"/>
                    <a:pt x="43129" y="60081"/>
                  </a:cubicBezTo>
                  <a:close/>
                  <a:moveTo>
                    <a:pt x="31883" y="59311"/>
                  </a:moveTo>
                  <a:cubicBezTo>
                    <a:pt x="33000" y="59311"/>
                    <a:pt x="33848" y="59770"/>
                    <a:pt x="34322" y="61533"/>
                  </a:cubicBezTo>
                  <a:cubicBezTo>
                    <a:pt x="34781" y="63248"/>
                    <a:pt x="36564" y="64608"/>
                    <a:pt x="37642" y="65981"/>
                  </a:cubicBezTo>
                  <a:cubicBezTo>
                    <a:pt x="36815" y="66759"/>
                    <a:pt x="35786" y="67610"/>
                    <a:pt x="34885" y="68597"/>
                  </a:cubicBezTo>
                  <a:cubicBezTo>
                    <a:pt x="33887" y="69681"/>
                    <a:pt x="31130" y="70400"/>
                    <a:pt x="28855" y="70400"/>
                  </a:cubicBezTo>
                  <a:cubicBezTo>
                    <a:pt x="27879" y="70400"/>
                    <a:pt x="26991" y="70268"/>
                    <a:pt x="26369" y="69975"/>
                  </a:cubicBezTo>
                  <a:cubicBezTo>
                    <a:pt x="24501" y="69087"/>
                    <a:pt x="22712" y="65399"/>
                    <a:pt x="23490" y="62972"/>
                  </a:cubicBezTo>
                  <a:cubicBezTo>
                    <a:pt x="23802" y="62004"/>
                    <a:pt x="24862" y="60994"/>
                    <a:pt x="25830" y="60577"/>
                  </a:cubicBezTo>
                  <a:cubicBezTo>
                    <a:pt x="27337" y="59927"/>
                    <a:pt x="29047" y="59695"/>
                    <a:pt x="30689" y="59431"/>
                  </a:cubicBezTo>
                  <a:cubicBezTo>
                    <a:pt x="31114" y="59361"/>
                    <a:pt x="31514" y="59311"/>
                    <a:pt x="31883" y="59311"/>
                  </a:cubicBezTo>
                  <a:close/>
                  <a:moveTo>
                    <a:pt x="100048" y="60846"/>
                  </a:moveTo>
                  <a:cubicBezTo>
                    <a:pt x="100692" y="60938"/>
                    <a:pt x="101341" y="60957"/>
                    <a:pt x="101954" y="61134"/>
                  </a:cubicBezTo>
                  <a:cubicBezTo>
                    <a:pt x="104815" y="61955"/>
                    <a:pt x="105452" y="64964"/>
                    <a:pt x="105146" y="67463"/>
                  </a:cubicBezTo>
                  <a:cubicBezTo>
                    <a:pt x="104917" y="69333"/>
                    <a:pt x="102646" y="70882"/>
                    <a:pt x="100446" y="70882"/>
                  </a:cubicBezTo>
                  <a:cubicBezTo>
                    <a:pt x="100289" y="70882"/>
                    <a:pt x="100131" y="70874"/>
                    <a:pt x="99975" y="70857"/>
                  </a:cubicBezTo>
                  <a:cubicBezTo>
                    <a:pt x="99595" y="70815"/>
                    <a:pt x="99160" y="70502"/>
                    <a:pt x="98915" y="70190"/>
                  </a:cubicBezTo>
                  <a:cubicBezTo>
                    <a:pt x="98070" y="69105"/>
                    <a:pt x="97304" y="67966"/>
                    <a:pt x="96501" y="66844"/>
                  </a:cubicBezTo>
                  <a:cubicBezTo>
                    <a:pt x="99264" y="64853"/>
                    <a:pt x="99626" y="64277"/>
                    <a:pt x="100048" y="60846"/>
                  </a:cubicBezTo>
                  <a:close/>
                  <a:moveTo>
                    <a:pt x="129399" y="60882"/>
                  </a:moveTo>
                  <a:cubicBezTo>
                    <a:pt x="132663" y="60882"/>
                    <a:pt x="135138" y="62066"/>
                    <a:pt x="136876" y="64455"/>
                  </a:cubicBezTo>
                  <a:cubicBezTo>
                    <a:pt x="138983" y="67341"/>
                    <a:pt x="137801" y="70275"/>
                    <a:pt x="134364" y="71115"/>
                  </a:cubicBezTo>
                  <a:cubicBezTo>
                    <a:pt x="134160" y="71165"/>
                    <a:pt x="133972" y="71191"/>
                    <a:pt x="133801" y="71191"/>
                  </a:cubicBezTo>
                  <a:cubicBezTo>
                    <a:pt x="133103" y="71191"/>
                    <a:pt x="132691" y="70765"/>
                    <a:pt x="132691" y="69883"/>
                  </a:cubicBezTo>
                  <a:cubicBezTo>
                    <a:pt x="132691" y="66532"/>
                    <a:pt x="131876" y="63493"/>
                    <a:pt x="129248" y="60889"/>
                  </a:cubicBezTo>
                  <a:lnTo>
                    <a:pt x="129248" y="60883"/>
                  </a:lnTo>
                  <a:cubicBezTo>
                    <a:pt x="129298" y="60883"/>
                    <a:pt x="129349" y="60882"/>
                    <a:pt x="129399" y="60882"/>
                  </a:cubicBezTo>
                  <a:close/>
                  <a:moveTo>
                    <a:pt x="67154" y="55577"/>
                  </a:moveTo>
                  <a:cubicBezTo>
                    <a:pt x="67454" y="55577"/>
                    <a:pt x="67755" y="55599"/>
                    <a:pt x="68055" y="55645"/>
                  </a:cubicBezTo>
                  <a:cubicBezTo>
                    <a:pt x="68272" y="55633"/>
                    <a:pt x="68485" y="55627"/>
                    <a:pt x="68696" y="55627"/>
                  </a:cubicBezTo>
                  <a:cubicBezTo>
                    <a:pt x="72335" y="55627"/>
                    <a:pt x="75150" y="57407"/>
                    <a:pt x="77368" y="60326"/>
                  </a:cubicBezTo>
                  <a:cubicBezTo>
                    <a:pt x="80149" y="63983"/>
                    <a:pt x="78728" y="68762"/>
                    <a:pt x="75805" y="71397"/>
                  </a:cubicBezTo>
                  <a:cubicBezTo>
                    <a:pt x="75297" y="71850"/>
                    <a:pt x="74513" y="72218"/>
                    <a:pt x="73851" y="72242"/>
                  </a:cubicBezTo>
                  <a:cubicBezTo>
                    <a:pt x="73527" y="72251"/>
                    <a:pt x="73204" y="72257"/>
                    <a:pt x="72882" y="72257"/>
                  </a:cubicBezTo>
                  <a:cubicBezTo>
                    <a:pt x="69845" y="72257"/>
                    <a:pt x="66932" y="71800"/>
                    <a:pt x="64134" y="70171"/>
                  </a:cubicBezTo>
                  <a:cubicBezTo>
                    <a:pt x="61304" y="68529"/>
                    <a:pt x="59950" y="64290"/>
                    <a:pt x="60452" y="61545"/>
                  </a:cubicBezTo>
                  <a:cubicBezTo>
                    <a:pt x="61117" y="57942"/>
                    <a:pt x="64062" y="55577"/>
                    <a:pt x="67154" y="55577"/>
                  </a:cubicBezTo>
                  <a:close/>
                  <a:moveTo>
                    <a:pt x="119498" y="54000"/>
                  </a:moveTo>
                  <a:cubicBezTo>
                    <a:pt x="119756" y="54000"/>
                    <a:pt x="120071" y="54033"/>
                    <a:pt x="120456" y="54089"/>
                  </a:cubicBezTo>
                  <a:cubicBezTo>
                    <a:pt x="123115" y="54475"/>
                    <a:pt x="126320" y="58102"/>
                    <a:pt x="126540" y="61116"/>
                  </a:cubicBezTo>
                  <a:cubicBezTo>
                    <a:pt x="126644" y="62519"/>
                    <a:pt x="126614" y="63928"/>
                    <a:pt x="126442" y="65325"/>
                  </a:cubicBezTo>
                  <a:cubicBezTo>
                    <a:pt x="125882" y="69732"/>
                    <a:pt x="121192" y="72699"/>
                    <a:pt x="116532" y="72699"/>
                  </a:cubicBezTo>
                  <a:cubicBezTo>
                    <a:pt x="115995" y="72699"/>
                    <a:pt x="115459" y="72660"/>
                    <a:pt x="114930" y="72579"/>
                  </a:cubicBezTo>
                  <a:cubicBezTo>
                    <a:pt x="113472" y="69216"/>
                    <a:pt x="111934" y="68376"/>
                    <a:pt x="106138" y="67776"/>
                  </a:cubicBezTo>
                  <a:cubicBezTo>
                    <a:pt x="106077" y="66648"/>
                    <a:pt x="106016" y="65521"/>
                    <a:pt x="105955" y="64431"/>
                  </a:cubicBezTo>
                  <a:cubicBezTo>
                    <a:pt x="108405" y="63775"/>
                    <a:pt x="110831" y="63095"/>
                    <a:pt x="113264" y="62470"/>
                  </a:cubicBezTo>
                  <a:cubicBezTo>
                    <a:pt x="116909" y="61545"/>
                    <a:pt x="118514" y="59511"/>
                    <a:pt x="118416" y="55853"/>
                  </a:cubicBezTo>
                  <a:cubicBezTo>
                    <a:pt x="118382" y="54450"/>
                    <a:pt x="118546" y="54000"/>
                    <a:pt x="119498" y="54000"/>
                  </a:cubicBezTo>
                  <a:close/>
                  <a:moveTo>
                    <a:pt x="8749" y="61324"/>
                  </a:moveTo>
                  <a:cubicBezTo>
                    <a:pt x="5790" y="64976"/>
                    <a:pt x="5196" y="68732"/>
                    <a:pt x="6586" y="72965"/>
                  </a:cubicBezTo>
                  <a:cubicBezTo>
                    <a:pt x="4454" y="72873"/>
                    <a:pt x="2757" y="72254"/>
                    <a:pt x="1820" y="70606"/>
                  </a:cubicBezTo>
                  <a:cubicBezTo>
                    <a:pt x="546" y="68364"/>
                    <a:pt x="1152" y="66024"/>
                    <a:pt x="2524" y="64081"/>
                  </a:cubicBezTo>
                  <a:cubicBezTo>
                    <a:pt x="3872" y="62176"/>
                    <a:pt x="6090" y="61655"/>
                    <a:pt x="8749" y="61324"/>
                  </a:cubicBezTo>
                  <a:close/>
                  <a:moveTo>
                    <a:pt x="79984" y="64198"/>
                  </a:moveTo>
                  <a:cubicBezTo>
                    <a:pt x="83886" y="65019"/>
                    <a:pt x="87814" y="65821"/>
                    <a:pt x="91728" y="66691"/>
                  </a:cubicBezTo>
                  <a:cubicBezTo>
                    <a:pt x="93138" y="67010"/>
                    <a:pt x="94590" y="67316"/>
                    <a:pt x="95882" y="67929"/>
                  </a:cubicBezTo>
                  <a:cubicBezTo>
                    <a:pt x="97653" y="68762"/>
                    <a:pt x="98370" y="70251"/>
                    <a:pt x="98063" y="71727"/>
                  </a:cubicBezTo>
                  <a:cubicBezTo>
                    <a:pt x="97821" y="72887"/>
                    <a:pt x="96285" y="74330"/>
                    <a:pt x="94776" y="74330"/>
                  </a:cubicBezTo>
                  <a:cubicBezTo>
                    <a:pt x="94683" y="74330"/>
                    <a:pt x="94590" y="74324"/>
                    <a:pt x="94498" y="74313"/>
                  </a:cubicBezTo>
                  <a:cubicBezTo>
                    <a:pt x="92549" y="74080"/>
                    <a:pt x="90540" y="73541"/>
                    <a:pt x="88794" y="72659"/>
                  </a:cubicBezTo>
                  <a:cubicBezTo>
                    <a:pt x="86147" y="71311"/>
                    <a:pt x="83758" y="69473"/>
                    <a:pt x="81166" y="68009"/>
                  </a:cubicBezTo>
                  <a:cubicBezTo>
                    <a:pt x="79641" y="67151"/>
                    <a:pt x="79432" y="66042"/>
                    <a:pt x="79984" y="64204"/>
                  </a:cubicBezTo>
                  <a:lnTo>
                    <a:pt x="79984" y="64198"/>
                  </a:lnTo>
                  <a:close/>
                  <a:moveTo>
                    <a:pt x="38888" y="66605"/>
                  </a:moveTo>
                  <a:cubicBezTo>
                    <a:pt x="39145" y="66605"/>
                    <a:pt x="39471" y="66737"/>
                    <a:pt x="39713" y="66851"/>
                  </a:cubicBezTo>
                  <a:cubicBezTo>
                    <a:pt x="41545" y="67684"/>
                    <a:pt x="43365" y="68554"/>
                    <a:pt x="45111" y="69375"/>
                  </a:cubicBezTo>
                  <a:cubicBezTo>
                    <a:pt x="42066" y="69755"/>
                    <a:pt x="41606" y="72150"/>
                    <a:pt x="41680" y="74956"/>
                  </a:cubicBezTo>
                  <a:cubicBezTo>
                    <a:pt x="41686" y="75293"/>
                    <a:pt x="41135" y="75906"/>
                    <a:pt x="40767" y="75961"/>
                  </a:cubicBezTo>
                  <a:cubicBezTo>
                    <a:pt x="40396" y="76021"/>
                    <a:pt x="40036" y="76050"/>
                    <a:pt x="39691" y="76050"/>
                  </a:cubicBezTo>
                  <a:cubicBezTo>
                    <a:pt x="37321" y="76050"/>
                    <a:pt x="35590" y="74670"/>
                    <a:pt x="35045" y="72328"/>
                  </a:cubicBezTo>
                  <a:cubicBezTo>
                    <a:pt x="34395" y="69516"/>
                    <a:pt x="36288" y="67733"/>
                    <a:pt x="38684" y="66642"/>
                  </a:cubicBezTo>
                  <a:cubicBezTo>
                    <a:pt x="38744" y="66616"/>
                    <a:pt x="38813" y="66605"/>
                    <a:pt x="38888" y="66605"/>
                  </a:cubicBezTo>
                  <a:close/>
                  <a:moveTo>
                    <a:pt x="60385" y="67175"/>
                  </a:moveTo>
                  <a:cubicBezTo>
                    <a:pt x="60844" y="68015"/>
                    <a:pt x="61236" y="68738"/>
                    <a:pt x="61708" y="69614"/>
                  </a:cubicBezTo>
                  <a:cubicBezTo>
                    <a:pt x="57003" y="72218"/>
                    <a:pt x="52677" y="75520"/>
                    <a:pt x="47353" y="76874"/>
                  </a:cubicBezTo>
                  <a:cubicBezTo>
                    <a:pt x="46726" y="77033"/>
                    <a:pt x="46098" y="77184"/>
                    <a:pt x="45488" y="77184"/>
                  </a:cubicBezTo>
                  <a:cubicBezTo>
                    <a:pt x="44685" y="77184"/>
                    <a:pt x="43914" y="76921"/>
                    <a:pt x="43218" y="76065"/>
                  </a:cubicBezTo>
                  <a:cubicBezTo>
                    <a:pt x="41974" y="74533"/>
                    <a:pt x="42605" y="73051"/>
                    <a:pt x="43218" y="71672"/>
                  </a:cubicBezTo>
                  <a:cubicBezTo>
                    <a:pt x="43506" y="71035"/>
                    <a:pt x="44437" y="70465"/>
                    <a:pt x="45178" y="70294"/>
                  </a:cubicBezTo>
                  <a:cubicBezTo>
                    <a:pt x="48542" y="69516"/>
                    <a:pt x="51942" y="68891"/>
                    <a:pt x="55324" y="68211"/>
                  </a:cubicBezTo>
                  <a:cubicBezTo>
                    <a:pt x="56960" y="67880"/>
                    <a:pt x="58602" y="67543"/>
                    <a:pt x="60378" y="67181"/>
                  </a:cubicBezTo>
                  <a:lnTo>
                    <a:pt x="60385" y="67175"/>
                  </a:lnTo>
                  <a:close/>
                  <a:moveTo>
                    <a:pt x="106565" y="68575"/>
                  </a:moveTo>
                  <a:cubicBezTo>
                    <a:pt x="106604" y="68575"/>
                    <a:pt x="106641" y="68578"/>
                    <a:pt x="106678" y="68584"/>
                  </a:cubicBezTo>
                  <a:cubicBezTo>
                    <a:pt x="108111" y="68830"/>
                    <a:pt x="109533" y="69154"/>
                    <a:pt x="110929" y="69552"/>
                  </a:cubicBezTo>
                  <a:cubicBezTo>
                    <a:pt x="113797" y="70386"/>
                    <a:pt x="115261" y="74301"/>
                    <a:pt x="113693" y="76849"/>
                  </a:cubicBezTo>
                  <a:cubicBezTo>
                    <a:pt x="112605" y="78610"/>
                    <a:pt x="110754" y="79557"/>
                    <a:pt x="108873" y="79557"/>
                  </a:cubicBezTo>
                  <a:cubicBezTo>
                    <a:pt x="107607" y="79557"/>
                    <a:pt x="106326" y="79128"/>
                    <a:pt x="105256" y="78228"/>
                  </a:cubicBezTo>
                  <a:cubicBezTo>
                    <a:pt x="104980" y="77995"/>
                    <a:pt x="104864" y="77450"/>
                    <a:pt x="104864" y="77045"/>
                  </a:cubicBezTo>
                  <a:cubicBezTo>
                    <a:pt x="104858" y="74797"/>
                    <a:pt x="104098" y="72904"/>
                    <a:pt x="102597" y="71678"/>
                  </a:cubicBezTo>
                  <a:cubicBezTo>
                    <a:pt x="103553" y="70802"/>
                    <a:pt x="104490" y="69908"/>
                    <a:pt x="105483" y="69075"/>
                  </a:cubicBezTo>
                  <a:cubicBezTo>
                    <a:pt x="105775" y="68832"/>
                    <a:pt x="106216" y="68575"/>
                    <a:pt x="106565" y="68575"/>
                  </a:cubicBezTo>
                  <a:close/>
                  <a:moveTo>
                    <a:pt x="12848" y="59676"/>
                  </a:moveTo>
                  <a:cubicBezTo>
                    <a:pt x="13919" y="64049"/>
                    <a:pt x="16163" y="67152"/>
                    <a:pt x="21373" y="67152"/>
                  </a:cubicBezTo>
                  <a:cubicBezTo>
                    <a:pt x="21675" y="67152"/>
                    <a:pt x="21986" y="67141"/>
                    <a:pt x="22307" y="67120"/>
                  </a:cubicBezTo>
                  <a:lnTo>
                    <a:pt x="22307" y="67120"/>
                  </a:lnTo>
                  <a:cubicBezTo>
                    <a:pt x="19532" y="68713"/>
                    <a:pt x="16916" y="69614"/>
                    <a:pt x="15972" y="72493"/>
                  </a:cubicBezTo>
                  <a:cubicBezTo>
                    <a:pt x="15121" y="75079"/>
                    <a:pt x="15072" y="77646"/>
                    <a:pt x="15844" y="80562"/>
                  </a:cubicBezTo>
                  <a:cubicBezTo>
                    <a:pt x="14998" y="80342"/>
                    <a:pt x="14257" y="80354"/>
                    <a:pt x="13797" y="79998"/>
                  </a:cubicBezTo>
                  <a:cubicBezTo>
                    <a:pt x="9748" y="76849"/>
                    <a:pt x="6280" y="73369"/>
                    <a:pt x="6752" y="67598"/>
                  </a:cubicBezTo>
                  <a:cubicBezTo>
                    <a:pt x="7003" y="64522"/>
                    <a:pt x="10005" y="60387"/>
                    <a:pt x="12848" y="59676"/>
                  </a:cubicBezTo>
                  <a:close/>
                  <a:moveTo>
                    <a:pt x="7126" y="74527"/>
                  </a:moveTo>
                  <a:lnTo>
                    <a:pt x="13099" y="80948"/>
                  </a:lnTo>
                  <a:cubicBezTo>
                    <a:pt x="12301" y="81238"/>
                    <a:pt x="11456" y="81376"/>
                    <a:pt x="10634" y="81376"/>
                  </a:cubicBezTo>
                  <a:cubicBezTo>
                    <a:pt x="8694" y="81376"/>
                    <a:pt x="6884" y="80604"/>
                    <a:pt x="6127" y="79226"/>
                  </a:cubicBezTo>
                  <a:cubicBezTo>
                    <a:pt x="5153" y="77450"/>
                    <a:pt x="5527" y="75906"/>
                    <a:pt x="7126" y="74527"/>
                  </a:cubicBezTo>
                  <a:close/>
                  <a:moveTo>
                    <a:pt x="127545" y="61183"/>
                  </a:moveTo>
                  <a:cubicBezTo>
                    <a:pt x="131104" y="62268"/>
                    <a:pt x="132042" y="67451"/>
                    <a:pt x="131962" y="71433"/>
                  </a:cubicBezTo>
                  <a:cubicBezTo>
                    <a:pt x="131883" y="75881"/>
                    <a:pt x="126895" y="81377"/>
                    <a:pt x="122699" y="82345"/>
                  </a:cubicBezTo>
                  <a:cubicBezTo>
                    <a:pt x="123379" y="78075"/>
                    <a:pt x="120916" y="75685"/>
                    <a:pt x="117467" y="73835"/>
                  </a:cubicBezTo>
                  <a:cubicBezTo>
                    <a:pt x="123697" y="72242"/>
                    <a:pt x="127992" y="70000"/>
                    <a:pt x="127545" y="61183"/>
                  </a:cubicBezTo>
                  <a:close/>
                  <a:moveTo>
                    <a:pt x="99191" y="71838"/>
                  </a:moveTo>
                  <a:cubicBezTo>
                    <a:pt x="101102" y="71985"/>
                    <a:pt x="102824" y="72322"/>
                    <a:pt x="103510" y="74540"/>
                  </a:cubicBezTo>
                  <a:cubicBezTo>
                    <a:pt x="104251" y="76923"/>
                    <a:pt x="104012" y="79122"/>
                    <a:pt x="102499" y="81064"/>
                  </a:cubicBezTo>
                  <a:cubicBezTo>
                    <a:pt x="101817" y="81942"/>
                    <a:pt x="100360" y="82386"/>
                    <a:pt x="98793" y="82386"/>
                  </a:cubicBezTo>
                  <a:cubicBezTo>
                    <a:pt x="97799" y="82386"/>
                    <a:pt x="96761" y="82208"/>
                    <a:pt x="95846" y="81849"/>
                  </a:cubicBezTo>
                  <a:cubicBezTo>
                    <a:pt x="94559" y="81346"/>
                    <a:pt x="93640" y="80544"/>
                    <a:pt x="92856" y="79331"/>
                  </a:cubicBezTo>
                  <a:cubicBezTo>
                    <a:pt x="91563" y="77321"/>
                    <a:pt x="89933" y="75532"/>
                    <a:pt x="88340" y="73510"/>
                  </a:cubicBezTo>
                  <a:lnTo>
                    <a:pt x="88340" y="73510"/>
                  </a:lnTo>
                  <a:cubicBezTo>
                    <a:pt x="90342" y="74540"/>
                    <a:pt x="92341" y="75452"/>
                    <a:pt x="94190" y="75452"/>
                  </a:cubicBezTo>
                  <a:cubicBezTo>
                    <a:pt x="96060" y="75452"/>
                    <a:pt x="97777" y="74520"/>
                    <a:pt x="99191" y="71838"/>
                  </a:cubicBezTo>
                  <a:close/>
                  <a:moveTo>
                    <a:pt x="132892" y="71757"/>
                  </a:moveTo>
                  <a:cubicBezTo>
                    <a:pt x="134399" y="73175"/>
                    <a:pt x="136178" y="74058"/>
                    <a:pt x="136496" y="76206"/>
                  </a:cubicBezTo>
                  <a:cubicBezTo>
                    <a:pt x="136900" y="78914"/>
                    <a:pt x="135375" y="81022"/>
                    <a:pt x="133506" y="82222"/>
                  </a:cubicBezTo>
                  <a:cubicBezTo>
                    <a:pt x="131898" y="83254"/>
                    <a:pt x="130097" y="83654"/>
                    <a:pt x="128193" y="83654"/>
                  </a:cubicBezTo>
                  <a:cubicBezTo>
                    <a:pt x="126819" y="83654"/>
                    <a:pt x="125391" y="83446"/>
                    <a:pt x="123942" y="83117"/>
                  </a:cubicBezTo>
                  <a:cubicBezTo>
                    <a:pt x="128554" y="80526"/>
                    <a:pt x="131819" y="77194"/>
                    <a:pt x="132892" y="71757"/>
                  </a:cubicBezTo>
                  <a:close/>
                  <a:moveTo>
                    <a:pt x="23208" y="67953"/>
                  </a:moveTo>
                  <a:cubicBezTo>
                    <a:pt x="25361" y="70291"/>
                    <a:pt x="26835" y="71339"/>
                    <a:pt x="28830" y="71339"/>
                  </a:cubicBezTo>
                  <a:cubicBezTo>
                    <a:pt x="30151" y="71339"/>
                    <a:pt x="31700" y="70880"/>
                    <a:pt x="33826" y="70030"/>
                  </a:cubicBezTo>
                  <a:lnTo>
                    <a:pt x="35155" y="75354"/>
                  </a:lnTo>
                  <a:cubicBezTo>
                    <a:pt x="33342" y="76488"/>
                    <a:pt x="31216" y="77750"/>
                    <a:pt x="29169" y="79116"/>
                  </a:cubicBezTo>
                  <a:cubicBezTo>
                    <a:pt x="27025" y="80556"/>
                    <a:pt x="25898" y="82486"/>
                    <a:pt x="26768" y="85237"/>
                  </a:cubicBezTo>
                  <a:cubicBezTo>
                    <a:pt x="26062" y="85484"/>
                    <a:pt x="25353" y="85595"/>
                    <a:pt x="24654" y="85595"/>
                  </a:cubicBezTo>
                  <a:cubicBezTo>
                    <a:pt x="20603" y="85595"/>
                    <a:pt x="16911" y="81857"/>
                    <a:pt x="16383" y="79171"/>
                  </a:cubicBezTo>
                  <a:cubicBezTo>
                    <a:pt x="15421" y="74245"/>
                    <a:pt x="16487" y="69981"/>
                    <a:pt x="23208" y="67953"/>
                  </a:cubicBezTo>
                  <a:close/>
                  <a:moveTo>
                    <a:pt x="62441" y="70445"/>
                  </a:moveTo>
                  <a:cubicBezTo>
                    <a:pt x="62998" y="70445"/>
                    <a:pt x="63720" y="70750"/>
                    <a:pt x="64330" y="70839"/>
                  </a:cubicBezTo>
                  <a:cubicBezTo>
                    <a:pt x="64348" y="71047"/>
                    <a:pt x="64379" y="71256"/>
                    <a:pt x="64404" y="71464"/>
                  </a:cubicBezTo>
                  <a:cubicBezTo>
                    <a:pt x="61518" y="74993"/>
                    <a:pt x="58675" y="78559"/>
                    <a:pt x="55728" y="82032"/>
                  </a:cubicBezTo>
                  <a:cubicBezTo>
                    <a:pt x="54699" y="83252"/>
                    <a:pt x="53566" y="84483"/>
                    <a:pt x="52224" y="85292"/>
                  </a:cubicBezTo>
                  <a:cubicBezTo>
                    <a:pt x="51533" y="85705"/>
                    <a:pt x="50878" y="85901"/>
                    <a:pt x="50270" y="85901"/>
                  </a:cubicBezTo>
                  <a:cubicBezTo>
                    <a:pt x="49101" y="85901"/>
                    <a:pt x="48105" y="85180"/>
                    <a:pt x="47359" y="83895"/>
                  </a:cubicBezTo>
                  <a:cubicBezTo>
                    <a:pt x="46226" y="81941"/>
                    <a:pt x="46606" y="79453"/>
                    <a:pt x="48401" y="78381"/>
                  </a:cubicBezTo>
                  <a:cubicBezTo>
                    <a:pt x="52886" y="75698"/>
                    <a:pt x="57407" y="73069"/>
                    <a:pt x="61984" y="70545"/>
                  </a:cubicBezTo>
                  <a:cubicBezTo>
                    <a:pt x="62115" y="70473"/>
                    <a:pt x="62270" y="70445"/>
                    <a:pt x="62441" y="70445"/>
                  </a:cubicBezTo>
                  <a:close/>
                  <a:moveTo>
                    <a:pt x="79316" y="67659"/>
                  </a:moveTo>
                  <a:cubicBezTo>
                    <a:pt x="83825" y="71764"/>
                    <a:pt x="89437" y="74478"/>
                    <a:pt x="92384" y="80054"/>
                  </a:cubicBezTo>
                  <a:cubicBezTo>
                    <a:pt x="92654" y="80550"/>
                    <a:pt x="92899" y="81052"/>
                    <a:pt x="93107" y="81573"/>
                  </a:cubicBezTo>
                  <a:cubicBezTo>
                    <a:pt x="93566" y="82743"/>
                    <a:pt x="94063" y="84018"/>
                    <a:pt x="92911" y="84998"/>
                  </a:cubicBezTo>
                  <a:cubicBezTo>
                    <a:pt x="92152" y="85651"/>
                    <a:pt x="91266" y="86028"/>
                    <a:pt x="90357" y="86028"/>
                  </a:cubicBezTo>
                  <a:cubicBezTo>
                    <a:pt x="89792" y="86028"/>
                    <a:pt x="89218" y="85882"/>
                    <a:pt x="88659" y="85568"/>
                  </a:cubicBezTo>
                  <a:cubicBezTo>
                    <a:pt x="87605" y="84979"/>
                    <a:pt x="86545" y="84171"/>
                    <a:pt x="85865" y="83197"/>
                  </a:cubicBezTo>
                  <a:cubicBezTo>
                    <a:pt x="83163" y="79324"/>
                    <a:pt x="80609" y="75348"/>
                    <a:pt x="78029" y="71397"/>
                  </a:cubicBezTo>
                  <a:cubicBezTo>
                    <a:pt x="77858" y="71133"/>
                    <a:pt x="77784" y="70655"/>
                    <a:pt x="77901" y="70380"/>
                  </a:cubicBezTo>
                  <a:cubicBezTo>
                    <a:pt x="78274" y="69522"/>
                    <a:pt x="78758" y="68707"/>
                    <a:pt x="79310" y="67659"/>
                  </a:cubicBezTo>
                  <a:close/>
                  <a:moveTo>
                    <a:pt x="42440" y="77560"/>
                  </a:moveTo>
                  <a:lnTo>
                    <a:pt x="47525" y="77995"/>
                  </a:lnTo>
                  <a:cubicBezTo>
                    <a:pt x="44523" y="80819"/>
                    <a:pt x="45497" y="85310"/>
                    <a:pt x="49730" y="86744"/>
                  </a:cubicBezTo>
                  <a:cubicBezTo>
                    <a:pt x="48413" y="87991"/>
                    <a:pt x="47041" y="88537"/>
                    <a:pt x="45700" y="88537"/>
                  </a:cubicBezTo>
                  <a:cubicBezTo>
                    <a:pt x="43992" y="88537"/>
                    <a:pt x="42333" y="87651"/>
                    <a:pt x="40902" y="86199"/>
                  </a:cubicBezTo>
                  <a:cubicBezTo>
                    <a:pt x="38212" y="83460"/>
                    <a:pt x="38892" y="80580"/>
                    <a:pt x="42440" y="77560"/>
                  </a:cubicBezTo>
                  <a:close/>
                  <a:moveTo>
                    <a:pt x="115592" y="73755"/>
                  </a:moveTo>
                  <a:cubicBezTo>
                    <a:pt x="117105" y="74754"/>
                    <a:pt x="118821" y="75550"/>
                    <a:pt x="120089" y="76806"/>
                  </a:cubicBezTo>
                  <a:cubicBezTo>
                    <a:pt x="123232" y="79919"/>
                    <a:pt x="121963" y="85966"/>
                    <a:pt x="117926" y="87792"/>
                  </a:cubicBezTo>
                  <a:cubicBezTo>
                    <a:pt x="117166" y="88135"/>
                    <a:pt x="116358" y="88392"/>
                    <a:pt x="115555" y="88643"/>
                  </a:cubicBezTo>
                  <a:cubicBezTo>
                    <a:pt x="114828" y="88873"/>
                    <a:pt x="114250" y="88998"/>
                    <a:pt x="113773" y="88998"/>
                  </a:cubicBezTo>
                  <a:cubicBezTo>
                    <a:pt x="112662" y="88998"/>
                    <a:pt x="112105" y="88322"/>
                    <a:pt x="111518" y="86732"/>
                  </a:cubicBezTo>
                  <a:cubicBezTo>
                    <a:pt x="110206" y="83203"/>
                    <a:pt x="107125" y="81836"/>
                    <a:pt x="103902" y="80519"/>
                  </a:cubicBezTo>
                  <a:lnTo>
                    <a:pt x="104582" y="79006"/>
                  </a:lnTo>
                  <a:cubicBezTo>
                    <a:pt x="106245" y="79707"/>
                    <a:pt x="107889" y="80525"/>
                    <a:pt x="109573" y="80525"/>
                  </a:cubicBezTo>
                  <a:cubicBezTo>
                    <a:pt x="110272" y="80525"/>
                    <a:pt x="110978" y="80384"/>
                    <a:pt x="111695" y="80035"/>
                  </a:cubicBezTo>
                  <a:cubicBezTo>
                    <a:pt x="114060" y="78889"/>
                    <a:pt x="115145" y="76764"/>
                    <a:pt x="115145" y="74092"/>
                  </a:cubicBezTo>
                  <a:lnTo>
                    <a:pt x="115592" y="73755"/>
                  </a:lnTo>
                  <a:close/>
                  <a:moveTo>
                    <a:pt x="36325" y="76071"/>
                  </a:moveTo>
                  <a:cubicBezTo>
                    <a:pt x="36380" y="76071"/>
                    <a:pt x="36433" y="76075"/>
                    <a:pt x="36484" y="76083"/>
                  </a:cubicBezTo>
                  <a:cubicBezTo>
                    <a:pt x="38163" y="76359"/>
                    <a:pt x="39836" y="76702"/>
                    <a:pt x="41576" y="77033"/>
                  </a:cubicBezTo>
                  <a:cubicBezTo>
                    <a:pt x="39248" y="79251"/>
                    <a:pt x="37489" y="81769"/>
                    <a:pt x="39186" y="85371"/>
                  </a:cubicBezTo>
                  <a:cubicBezTo>
                    <a:pt x="37495" y="86548"/>
                    <a:pt x="35951" y="87773"/>
                    <a:pt x="34261" y="88741"/>
                  </a:cubicBezTo>
                  <a:cubicBezTo>
                    <a:pt x="33702" y="89062"/>
                    <a:pt x="32949" y="89249"/>
                    <a:pt x="32253" y="89249"/>
                  </a:cubicBezTo>
                  <a:cubicBezTo>
                    <a:pt x="32018" y="89249"/>
                    <a:pt x="31789" y="89227"/>
                    <a:pt x="31577" y="89182"/>
                  </a:cubicBezTo>
                  <a:cubicBezTo>
                    <a:pt x="29114" y="88668"/>
                    <a:pt x="28134" y="86652"/>
                    <a:pt x="27503" y="84483"/>
                  </a:cubicBezTo>
                  <a:cubicBezTo>
                    <a:pt x="26939" y="82547"/>
                    <a:pt x="27779" y="81089"/>
                    <a:pt x="29378" y="80060"/>
                  </a:cubicBezTo>
                  <a:cubicBezTo>
                    <a:pt x="31363" y="78785"/>
                    <a:pt x="33372" y="77566"/>
                    <a:pt x="35394" y="76353"/>
                  </a:cubicBezTo>
                  <a:cubicBezTo>
                    <a:pt x="35660" y="76197"/>
                    <a:pt x="36014" y="76071"/>
                    <a:pt x="36325" y="76071"/>
                  </a:cubicBezTo>
                  <a:close/>
                  <a:moveTo>
                    <a:pt x="77088" y="71614"/>
                  </a:moveTo>
                  <a:cubicBezTo>
                    <a:pt x="79801" y="76281"/>
                    <a:pt x="83103" y="80643"/>
                    <a:pt x="84744" y="85911"/>
                  </a:cubicBezTo>
                  <a:cubicBezTo>
                    <a:pt x="85375" y="87932"/>
                    <a:pt x="84695" y="89734"/>
                    <a:pt x="83096" y="90591"/>
                  </a:cubicBezTo>
                  <a:cubicBezTo>
                    <a:pt x="82569" y="90875"/>
                    <a:pt x="81914" y="91016"/>
                    <a:pt x="81237" y="91016"/>
                  </a:cubicBezTo>
                  <a:cubicBezTo>
                    <a:pt x="79834" y="91016"/>
                    <a:pt x="78339" y="90409"/>
                    <a:pt x="77698" y="89195"/>
                  </a:cubicBezTo>
                  <a:cubicBezTo>
                    <a:pt x="76596" y="87118"/>
                    <a:pt x="75830" y="84771"/>
                    <a:pt x="75407" y="82455"/>
                  </a:cubicBezTo>
                  <a:cubicBezTo>
                    <a:pt x="74911" y="79704"/>
                    <a:pt x="74917" y="76862"/>
                    <a:pt x="74739" y="74056"/>
                  </a:cubicBezTo>
                  <a:cubicBezTo>
                    <a:pt x="74721" y="73719"/>
                    <a:pt x="74837" y="73259"/>
                    <a:pt x="75070" y="73051"/>
                  </a:cubicBezTo>
                  <a:cubicBezTo>
                    <a:pt x="75633" y="72549"/>
                    <a:pt x="76299" y="72158"/>
                    <a:pt x="77088" y="71614"/>
                  </a:cubicBezTo>
                  <a:close/>
                  <a:moveTo>
                    <a:pt x="65790" y="71996"/>
                  </a:moveTo>
                  <a:cubicBezTo>
                    <a:pt x="66070" y="71996"/>
                    <a:pt x="66384" y="72095"/>
                    <a:pt x="66756" y="72291"/>
                  </a:cubicBezTo>
                  <a:cubicBezTo>
                    <a:pt x="67283" y="72573"/>
                    <a:pt x="67896" y="72671"/>
                    <a:pt x="68845" y="72977"/>
                  </a:cubicBezTo>
                  <a:cubicBezTo>
                    <a:pt x="67093" y="77897"/>
                    <a:pt x="65513" y="82786"/>
                    <a:pt x="63546" y="87522"/>
                  </a:cubicBezTo>
                  <a:cubicBezTo>
                    <a:pt x="62982" y="88882"/>
                    <a:pt x="61469" y="90052"/>
                    <a:pt x="60115" y="90818"/>
                  </a:cubicBezTo>
                  <a:cubicBezTo>
                    <a:pt x="59714" y="91045"/>
                    <a:pt x="59278" y="91145"/>
                    <a:pt x="58839" y="91145"/>
                  </a:cubicBezTo>
                  <a:cubicBezTo>
                    <a:pt x="57720" y="91145"/>
                    <a:pt x="56576" y="90493"/>
                    <a:pt x="55912" y="89605"/>
                  </a:cubicBezTo>
                  <a:cubicBezTo>
                    <a:pt x="54858" y="88196"/>
                    <a:pt x="54503" y="85384"/>
                    <a:pt x="55440" y="84177"/>
                  </a:cubicBezTo>
                  <a:cubicBezTo>
                    <a:pt x="57162" y="81953"/>
                    <a:pt x="59043" y="79845"/>
                    <a:pt x="60826" y="77664"/>
                  </a:cubicBezTo>
                  <a:cubicBezTo>
                    <a:pt x="62069" y="76145"/>
                    <a:pt x="63380" y="74644"/>
                    <a:pt x="64447" y="72996"/>
                  </a:cubicBezTo>
                  <a:cubicBezTo>
                    <a:pt x="64881" y="72324"/>
                    <a:pt x="65280" y="71996"/>
                    <a:pt x="65790" y="71996"/>
                  </a:cubicBezTo>
                  <a:close/>
                  <a:moveTo>
                    <a:pt x="15158" y="81438"/>
                  </a:moveTo>
                  <a:cubicBezTo>
                    <a:pt x="13970" y="84739"/>
                    <a:pt x="13498" y="87966"/>
                    <a:pt x="14623" y="91340"/>
                  </a:cubicBezTo>
                  <a:lnTo>
                    <a:pt x="14623" y="91340"/>
                  </a:lnTo>
                  <a:cubicBezTo>
                    <a:pt x="13794" y="91756"/>
                    <a:pt x="13048" y="91936"/>
                    <a:pt x="12389" y="91936"/>
                  </a:cubicBezTo>
                  <a:cubicBezTo>
                    <a:pt x="10732" y="91936"/>
                    <a:pt x="9619" y="90802"/>
                    <a:pt x="9111" y="89440"/>
                  </a:cubicBezTo>
                  <a:cubicBezTo>
                    <a:pt x="8204" y="87020"/>
                    <a:pt x="8057" y="84961"/>
                    <a:pt x="10869" y="83399"/>
                  </a:cubicBezTo>
                  <a:cubicBezTo>
                    <a:pt x="12247" y="82633"/>
                    <a:pt x="13675" y="81977"/>
                    <a:pt x="15158" y="81438"/>
                  </a:cubicBezTo>
                  <a:close/>
                  <a:moveTo>
                    <a:pt x="94381" y="83049"/>
                  </a:moveTo>
                  <a:cubicBezTo>
                    <a:pt x="96238" y="84067"/>
                    <a:pt x="97751" y="87240"/>
                    <a:pt x="97249" y="89011"/>
                  </a:cubicBezTo>
                  <a:cubicBezTo>
                    <a:pt x="96696" y="90941"/>
                    <a:pt x="94582" y="92649"/>
                    <a:pt x="92417" y="92649"/>
                  </a:cubicBezTo>
                  <a:cubicBezTo>
                    <a:pt x="92253" y="92649"/>
                    <a:pt x="92089" y="92640"/>
                    <a:pt x="91925" y="92619"/>
                  </a:cubicBezTo>
                  <a:cubicBezTo>
                    <a:pt x="90258" y="92417"/>
                    <a:pt x="88579" y="91817"/>
                    <a:pt x="87072" y="91063"/>
                  </a:cubicBezTo>
                  <a:cubicBezTo>
                    <a:pt x="85908" y="90481"/>
                    <a:pt x="85449" y="89391"/>
                    <a:pt x="85694" y="87804"/>
                  </a:cubicBezTo>
                  <a:cubicBezTo>
                    <a:pt x="85902" y="86419"/>
                    <a:pt x="85216" y="84900"/>
                    <a:pt x="84867" y="83111"/>
                  </a:cubicBezTo>
                  <a:lnTo>
                    <a:pt x="84867" y="83111"/>
                  </a:lnTo>
                  <a:cubicBezTo>
                    <a:pt x="86370" y="85347"/>
                    <a:pt x="88065" y="86900"/>
                    <a:pt x="90319" y="86900"/>
                  </a:cubicBezTo>
                  <a:cubicBezTo>
                    <a:pt x="91023" y="86900"/>
                    <a:pt x="91781" y="86749"/>
                    <a:pt x="92605" y="86419"/>
                  </a:cubicBezTo>
                  <a:cubicBezTo>
                    <a:pt x="94075" y="85831"/>
                    <a:pt x="94345" y="84477"/>
                    <a:pt x="94381" y="83049"/>
                  </a:cubicBezTo>
                  <a:close/>
                  <a:moveTo>
                    <a:pt x="70551" y="72897"/>
                  </a:moveTo>
                  <a:cubicBezTo>
                    <a:pt x="71052" y="72897"/>
                    <a:pt x="71600" y="73061"/>
                    <a:pt x="72097" y="73061"/>
                  </a:cubicBezTo>
                  <a:cubicBezTo>
                    <a:pt x="72196" y="73061"/>
                    <a:pt x="72293" y="73054"/>
                    <a:pt x="72387" y="73039"/>
                  </a:cubicBezTo>
                  <a:cubicBezTo>
                    <a:pt x="72497" y="73020"/>
                    <a:pt x="72599" y="73012"/>
                    <a:pt x="72693" y="73012"/>
                  </a:cubicBezTo>
                  <a:cubicBezTo>
                    <a:pt x="73676" y="73012"/>
                    <a:pt x="73846" y="73949"/>
                    <a:pt x="73918" y="74754"/>
                  </a:cubicBezTo>
                  <a:cubicBezTo>
                    <a:pt x="74102" y="76825"/>
                    <a:pt x="74182" y="78908"/>
                    <a:pt x="74323" y="80985"/>
                  </a:cubicBezTo>
                  <a:cubicBezTo>
                    <a:pt x="74421" y="82437"/>
                    <a:pt x="74543" y="83883"/>
                    <a:pt x="74709" y="86039"/>
                  </a:cubicBezTo>
                  <a:cubicBezTo>
                    <a:pt x="74457" y="87191"/>
                    <a:pt x="74176" y="89023"/>
                    <a:pt x="73643" y="90781"/>
                  </a:cubicBezTo>
                  <a:cubicBezTo>
                    <a:pt x="73226" y="92147"/>
                    <a:pt x="72307" y="92852"/>
                    <a:pt x="71200" y="92852"/>
                  </a:cubicBezTo>
                  <a:cubicBezTo>
                    <a:pt x="70599" y="92852"/>
                    <a:pt x="69942" y="92644"/>
                    <a:pt x="69280" y="92221"/>
                  </a:cubicBezTo>
                  <a:cubicBezTo>
                    <a:pt x="65923" y="90077"/>
                    <a:pt x="65488" y="87926"/>
                    <a:pt x="66266" y="83736"/>
                  </a:cubicBezTo>
                  <a:cubicBezTo>
                    <a:pt x="66873" y="80507"/>
                    <a:pt x="68257" y="77431"/>
                    <a:pt x="69103" y="74239"/>
                  </a:cubicBezTo>
                  <a:cubicBezTo>
                    <a:pt x="69394" y="73143"/>
                    <a:pt x="69937" y="72897"/>
                    <a:pt x="70551" y="72897"/>
                  </a:cubicBezTo>
                  <a:close/>
                  <a:moveTo>
                    <a:pt x="103726" y="81475"/>
                  </a:moveTo>
                  <a:cubicBezTo>
                    <a:pt x="103775" y="81475"/>
                    <a:pt x="103821" y="81480"/>
                    <a:pt x="103859" y="81493"/>
                  </a:cubicBezTo>
                  <a:cubicBezTo>
                    <a:pt x="106659" y="82467"/>
                    <a:pt x="109398" y="83632"/>
                    <a:pt x="110580" y="86627"/>
                  </a:cubicBezTo>
                  <a:cubicBezTo>
                    <a:pt x="111891" y="89948"/>
                    <a:pt x="108944" y="93593"/>
                    <a:pt x="104956" y="94071"/>
                  </a:cubicBezTo>
                  <a:cubicBezTo>
                    <a:pt x="104707" y="94101"/>
                    <a:pt x="104466" y="94115"/>
                    <a:pt x="104233" y="94115"/>
                  </a:cubicBezTo>
                  <a:cubicBezTo>
                    <a:pt x="101418" y="94115"/>
                    <a:pt x="99685" y="92078"/>
                    <a:pt x="97518" y="90726"/>
                  </a:cubicBezTo>
                  <a:cubicBezTo>
                    <a:pt x="98860" y="87497"/>
                    <a:pt x="97475" y="85163"/>
                    <a:pt x="95723" y="82945"/>
                  </a:cubicBezTo>
                  <a:lnTo>
                    <a:pt x="95723" y="82945"/>
                  </a:lnTo>
                  <a:cubicBezTo>
                    <a:pt x="96938" y="82997"/>
                    <a:pt x="98159" y="83223"/>
                    <a:pt x="99332" y="83223"/>
                  </a:cubicBezTo>
                  <a:cubicBezTo>
                    <a:pt x="100679" y="83223"/>
                    <a:pt x="101963" y="82925"/>
                    <a:pt x="103106" y="81720"/>
                  </a:cubicBezTo>
                  <a:cubicBezTo>
                    <a:pt x="103235" y="81581"/>
                    <a:pt x="103516" y="81475"/>
                    <a:pt x="103726" y="81475"/>
                  </a:cubicBezTo>
                  <a:close/>
                  <a:moveTo>
                    <a:pt x="53841" y="85568"/>
                  </a:moveTo>
                  <a:cubicBezTo>
                    <a:pt x="54510" y="90623"/>
                    <a:pt x="56290" y="91993"/>
                    <a:pt x="58756" y="91993"/>
                  </a:cubicBezTo>
                  <a:cubicBezTo>
                    <a:pt x="59248" y="91993"/>
                    <a:pt x="59767" y="91938"/>
                    <a:pt x="60311" y="91847"/>
                  </a:cubicBezTo>
                  <a:lnTo>
                    <a:pt x="60311" y="91847"/>
                  </a:lnTo>
                  <a:cubicBezTo>
                    <a:pt x="59776" y="93630"/>
                    <a:pt x="57493" y="94401"/>
                    <a:pt x="55509" y="94401"/>
                  </a:cubicBezTo>
                  <a:cubicBezTo>
                    <a:pt x="55086" y="94401"/>
                    <a:pt x="54677" y="94366"/>
                    <a:pt x="54301" y="94298"/>
                  </a:cubicBezTo>
                  <a:cubicBezTo>
                    <a:pt x="52518" y="93979"/>
                    <a:pt x="51072" y="91860"/>
                    <a:pt x="50882" y="89446"/>
                  </a:cubicBezTo>
                  <a:cubicBezTo>
                    <a:pt x="50711" y="87344"/>
                    <a:pt x="51317" y="86554"/>
                    <a:pt x="53841" y="85568"/>
                  </a:cubicBezTo>
                  <a:close/>
                  <a:moveTo>
                    <a:pt x="125099" y="84673"/>
                  </a:moveTo>
                  <a:cubicBezTo>
                    <a:pt x="126747" y="84673"/>
                    <a:pt x="129626" y="88031"/>
                    <a:pt x="130247" y="90585"/>
                  </a:cubicBezTo>
                  <a:cubicBezTo>
                    <a:pt x="130651" y="92227"/>
                    <a:pt x="128936" y="95781"/>
                    <a:pt x="126234" y="96320"/>
                  </a:cubicBezTo>
                  <a:cubicBezTo>
                    <a:pt x="128611" y="92037"/>
                    <a:pt x="127588" y="88282"/>
                    <a:pt x="125064" y="84673"/>
                  </a:cubicBezTo>
                  <a:cubicBezTo>
                    <a:pt x="125075" y="84673"/>
                    <a:pt x="125087" y="84673"/>
                    <a:pt x="125099" y="84673"/>
                  </a:cubicBezTo>
                  <a:close/>
                  <a:moveTo>
                    <a:pt x="16365" y="81597"/>
                  </a:moveTo>
                  <a:cubicBezTo>
                    <a:pt x="18672" y="84019"/>
                    <a:pt x="20876" y="86388"/>
                    <a:pt x="24342" y="86388"/>
                  </a:cubicBezTo>
                  <a:cubicBezTo>
                    <a:pt x="24989" y="86388"/>
                    <a:pt x="25680" y="86305"/>
                    <a:pt x="26425" y="86125"/>
                  </a:cubicBezTo>
                  <a:lnTo>
                    <a:pt x="26425" y="86125"/>
                  </a:lnTo>
                  <a:cubicBezTo>
                    <a:pt x="22646" y="89775"/>
                    <a:pt x="21830" y="93468"/>
                    <a:pt x="25188" y="97705"/>
                  </a:cubicBezTo>
                  <a:lnTo>
                    <a:pt x="25188" y="97705"/>
                  </a:lnTo>
                  <a:cubicBezTo>
                    <a:pt x="24932" y="97723"/>
                    <a:pt x="24682" y="97732"/>
                    <a:pt x="24439" y="97732"/>
                  </a:cubicBezTo>
                  <a:cubicBezTo>
                    <a:pt x="19990" y="97732"/>
                    <a:pt x="17810" y="94740"/>
                    <a:pt x="15899" y="91523"/>
                  </a:cubicBezTo>
                  <a:cubicBezTo>
                    <a:pt x="13945" y="88227"/>
                    <a:pt x="14937" y="84973"/>
                    <a:pt x="16365" y="81597"/>
                  </a:cubicBezTo>
                  <a:close/>
                  <a:moveTo>
                    <a:pt x="75309" y="86842"/>
                  </a:moveTo>
                  <a:cubicBezTo>
                    <a:pt x="76731" y="90383"/>
                    <a:pt x="79051" y="91883"/>
                    <a:pt x="81302" y="91883"/>
                  </a:cubicBezTo>
                  <a:cubicBezTo>
                    <a:pt x="82630" y="91883"/>
                    <a:pt x="83934" y="91361"/>
                    <a:pt x="85014" y="90426"/>
                  </a:cubicBezTo>
                  <a:cubicBezTo>
                    <a:pt x="86178" y="91939"/>
                    <a:pt x="86233" y="93514"/>
                    <a:pt x="85253" y="95107"/>
                  </a:cubicBezTo>
                  <a:cubicBezTo>
                    <a:pt x="84213" y="96812"/>
                    <a:pt x="82848" y="98067"/>
                    <a:pt x="80865" y="98067"/>
                  </a:cubicBezTo>
                  <a:cubicBezTo>
                    <a:pt x="80638" y="98067"/>
                    <a:pt x="80404" y="98051"/>
                    <a:pt x="80161" y="98017"/>
                  </a:cubicBezTo>
                  <a:cubicBezTo>
                    <a:pt x="76375" y="97496"/>
                    <a:pt x="73826" y="93538"/>
                    <a:pt x="74758" y="89832"/>
                  </a:cubicBezTo>
                  <a:cubicBezTo>
                    <a:pt x="74972" y="88974"/>
                    <a:pt x="75082" y="88092"/>
                    <a:pt x="75309" y="86842"/>
                  </a:cubicBezTo>
                  <a:close/>
                  <a:moveTo>
                    <a:pt x="65035" y="86817"/>
                  </a:moveTo>
                  <a:cubicBezTo>
                    <a:pt x="65351" y="91299"/>
                    <a:pt x="68519" y="93672"/>
                    <a:pt x="71469" y="93672"/>
                  </a:cubicBezTo>
                  <a:cubicBezTo>
                    <a:pt x="72173" y="93672"/>
                    <a:pt x="72864" y="93536"/>
                    <a:pt x="73502" y="93263"/>
                  </a:cubicBezTo>
                  <a:lnTo>
                    <a:pt x="73502" y="93263"/>
                  </a:lnTo>
                  <a:cubicBezTo>
                    <a:pt x="72962" y="96122"/>
                    <a:pt x="70473" y="98367"/>
                    <a:pt x="67552" y="98367"/>
                  </a:cubicBezTo>
                  <a:cubicBezTo>
                    <a:pt x="66461" y="98367"/>
                    <a:pt x="65310" y="98054"/>
                    <a:pt x="64177" y="97343"/>
                  </a:cubicBezTo>
                  <a:cubicBezTo>
                    <a:pt x="61677" y="95775"/>
                    <a:pt x="61028" y="92129"/>
                    <a:pt x="62903" y="89844"/>
                  </a:cubicBezTo>
                  <a:cubicBezTo>
                    <a:pt x="63650" y="88937"/>
                    <a:pt x="64263" y="87926"/>
                    <a:pt x="65035" y="86824"/>
                  </a:cubicBezTo>
                  <a:lnTo>
                    <a:pt x="65035" y="86817"/>
                  </a:lnTo>
                  <a:close/>
                  <a:moveTo>
                    <a:pt x="49896" y="88404"/>
                  </a:moveTo>
                  <a:cubicBezTo>
                    <a:pt x="49896" y="88410"/>
                    <a:pt x="49871" y="88858"/>
                    <a:pt x="49902" y="89293"/>
                  </a:cubicBezTo>
                  <a:cubicBezTo>
                    <a:pt x="49963" y="90352"/>
                    <a:pt x="50496" y="91670"/>
                    <a:pt x="50055" y="92423"/>
                  </a:cubicBezTo>
                  <a:cubicBezTo>
                    <a:pt x="48468" y="95137"/>
                    <a:pt x="46765" y="97870"/>
                    <a:pt x="43499" y="98948"/>
                  </a:cubicBezTo>
                  <a:cubicBezTo>
                    <a:pt x="43171" y="99057"/>
                    <a:pt x="42827" y="99109"/>
                    <a:pt x="42475" y="99109"/>
                  </a:cubicBezTo>
                  <a:cubicBezTo>
                    <a:pt x="40727" y="99109"/>
                    <a:pt x="38795" y="97823"/>
                    <a:pt x="37734" y="95824"/>
                  </a:cubicBezTo>
                  <a:cubicBezTo>
                    <a:pt x="36742" y="93955"/>
                    <a:pt x="37201" y="92282"/>
                    <a:pt x="39101" y="90830"/>
                  </a:cubicBezTo>
                  <a:cubicBezTo>
                    <a:pt x="39548" y="90487"/>
                    <a:pt x="40001" y="90150"/>
                    <a:pt x="40430" y="89783"/>
                  </a:cubicBezTo>
                  <a:cubicBezTo>
                    <a:pt x="41179" y="89125"/>
                    <a:pt x="41860" y="88793"/>
                    <a:pt x="42739" y="88793"/>
                  </a:cubicBezTo>
                  <a:cubicBezTo>
                    <a:pt x="43155" y="88793"/>
                    <a:pt x="43616" y="88867"/>
                    <a:pt x="44149" y="89017"/>
                  </a:cubicBezTo>
                  <a:cubicBezTo>
                    <a:pt x="44516" y="89121"/>
                    <a:pt x="44899" y="89163"/>
                    <a:pt x="45296" y="89163"/>
                  </a:cubicBezTo>
                  <a:cubicBezTo>
                    <a:pt x="46721" y="89163"/>
                    <a:pt x="48314" y="88615"/>
                    <a:pt x="49896" y="88404"/>
                  </a:cubicBezTo>
                  <a:close/>
                  <a:moveTo>
                    <a:pt x="39609" y="86119"/>
                  </a:moveTo>
                  <a:cubicBezTo>
                    <a:pt x="40154" y="86738"/>
                    <a:pt x="40657" y="87320"/>
                    <a:pt x="41288" y="88043"/>
                  </a:cubicBezTo>
                  <a:cubicBezTo>
                    <a:pt x="38218" y="90328"/>
                    <a:pt x="34438" y="92338"/>
                    <a:pt x="37459" y="97086"/>
                  </a:cubicBezTo>
                  <a:cubicBezTo>
                    <a:pt x="35543" y="98761"/>
                    <a:pt x="33538" y="99501"/>
                    <a:pt x="31635" y="99501"/>
                  </a:cubicBezTo>
                  <a:cubicBezTo>
                    <a:pt x="29447" y="99501"/>
                    <a:pt x="27394" y="98523"/>
                    <a:pt x="25769" y="96865"/>
                  </a:cubicBezTo>
                  <a:cubicBezTo>
                    <a:pt x="23116" y="94157"/>
                    <a:pt x="23171" y="89556"/>
                    <a:pt x="27356" y="86676"/>
                  </a:cubicBezTo>
                  <a:cubicBezTo>
                    <a:pt x="28367" y="88263"/>
                    <a:pt x="29427" y="89862"/>
                    <a:pt x="31528" y="89985"/>
                  </a:cubicBezTo>
                  <a:cubicBezTo>
                    <a:pt x="31735" y="89997"/>
                    <a:pt x="31949" y="90005"/>
                    <a:pt x="32166" y="90005"/>
                  </a:cubicBezTo>
                  <a:cubicBezTo>
                    <a:pt x="32934" y="90005"/>
                    <a:pt x="33735" y="89909"/>
                    <a:pt x="34346" y="89574"/>
                  </a:cubicBezTo>
                  <a:cubicBezTo>
                    <a:pt x="36154" y="88582"/>
                    <a:pt x="37814" y="87320"/>
                    <a:pt x="39609" y="86119"/>
                  </a:cubicBezTo>
                  <a:close/>
                  <a:moveTo>
                    <a:pt x="122856" y="83767"/>
                  </a:moveTo>
                  <a:cubicBezTo>
                    <a:pt x="123206" y="83767"/>
                    <a:pt x="123577" y="84019"/>
                    <a:pt x="123930" y="84495"/>
                  </a:cubicBezTo>
                  <a:cubicBezTo>
                    <a:pt x="126381" y="87798"/>
                    <a:pt x="127802" y="91278"/>
                    <a:pt x="125823" y="95413"/>
                  </a:cubicBezTo>
                  <a:cubicBezTo>
                    <a:pt x="124304" y="98593"/>
                    <a:pt x="121700" y="100051"/>
                    <a:pt x="118386" y="100455"/>
                  </a:cubicBezTo>
                  <a:cubicBezTo>
                    <a:pt x="117942" y="100509"/>
                    <a:pt x="117494" y="100526"/>
                    <a:pt x="117036" y="100526"/>
                  </a:cubicBezTo>
                  <a:cubicBezTo>
                    <a:pt x="116235" y="100526"/>
                    <a:pt x="115404" y="100474"/>
                    <a:pt x="114516" y="100474"/>
                  </a:cubicBezTo>
                  <a:lnTo>
                    <a:pt x="114516" y="100474"/>
                  </a:lnTo>
                  <a:cubicBezTo>
                    <a:pt x="115953" y="96702"/>
                    <a:pt x="115621" y="93151"/>
                    <a:pt x="113594" y="90132"/>
                  </a:cubicBezTo>
                  <a:cubicBezTo>
                    <a:pt x="114489" y="89887"/>
                    <a:pt x="115359" y="89623"/>
                    <a:pt x="116241" y="89427"/>
                  </a:cubicBezTo>
                  <a:cubicBezTo>
                    <a:pt x="118912" y="88845"/>
                    <a:pt x="120763" y="87308"/>
                    <a:pt x="121804" y="84783"/>
                  </a:cubicBezTo>
                  <a:cubicBezTo>
                    <a:pt x="122088" y="84093"/>
                    <a:pt x="122458" y="83767"/>
                    <a:pt x="122856" y="83767"/>
                  </a:cubicBezTo>
                  <a:close/>
                  <a:moveTo>
                    <a:pt x="15262" y="92172"/>
                  </a:moveTo>
                  <a:cubicBezTo>
                    <a:pt x="17235" y="95511"/>
                    <a:pt x="19630" y="98317"/>
                    <a:pt x="24066" y="98734"/>
                  </a:cubicBezTo>
                  <a:cubicBezTo>
                    <a:pt x="22319" y="100065"/>
                    <a:pt x="20508" y="100719"/>
                    <a:pt x="18865" y="100719"/>
                  </a:cubicBezTo>
                  <a:cubicBezTo>
                    <a:pt x="17461" y="100719"/>
                    <a:pt x="16181" y="100241"/>
                    <a:pt x="15170" y="99297"/>
                  </a:cubicBezTo>
                  <a:cubicBezTo>
                    <a:pt x="12658" y="96951"/>
                    <a:pt x="12652" y="94862"/>
                    <a:pt x="15262" y="92172"/>
                  </a:cubicBezTo>
                  <a:close/>
                  <a:moveTo>
                    <a:pt x="86999" y="92276"/>
                  </a:moveTo>
                  <a:cubicBezTo>
                    <a:pt x="88573" y="93101"/>
                    <a:pt x="90120" y="93696"/>
                    <a:pt x="91726" y="93696"/>
                  </a:cubicBezTo>
                  <a:cubicBezTo>
                    <a:pt x="92483" y="93696"/>
                    <a:pt x="93252" y="93565"/>
                    <a:pt x="94044" y="93263"/>
                  </a:cubicBezTo>
                  <a:cubicBezTo>
                    <a:pt x="94192" y="93203"/>
                    <a:pt x="94370" y="93153"/>
                    <a:pt x="94531" y="93153"/>
                  </a:cubicBezTo>
                  <a:cubicBezTo>
                    <a:pt x="94584" y="93153"/>
                    <a:pt x="94634" y="93159"/>
                    <a:pt x="94682" y="93171"/>
                  </a:cubicBezTo>
                  <a:cubicBezTo>
                    <a:pt x="95662" y="93453"/>
                    <a:pt x="98382" y="97429"/>
                    <a:pt x="98400" y="98568"/>
                  </a:cubicBezTo>
                  <a:cubicBezTo>
                    <a:pt x="98431" y="100602"/>
                    <a:pt x="96691" y="103194"/>
                    <a:pt x="94841" y="103880"/>
                  </a:cubicBezTo>
                  <a:cubicBezTo>
                    <a:pt x="94115" y="104145"/>
                    <a:pt x="93407" y="104285"/>
                    <a:pt x="92730" y="104285"/>
                  </a:cubicBezTo>
                  <a:cubicBezTo>
                    <a:pt x="91235" y="104285"/>
                    <a:pt x="89893" y="103605"/>
                    <a:pt x="88855" y="102103"/>
                  </a:cubicBezTo>
                  <a:cubicBezTo>
                    <a:pt x="87660" y="100376"/>
                    <a:pt x="86662" y="98391"/>
                    <a:pt x="86147" y="96375"/>
                  </a:cubicBezTo>
                  <a:cubicBezTo>
                    <a:pt x="85847" y="95193"/>
                    <a:pt x="86662" y="93734"/>
                    <a:pt x="86999" y="92276"/>
                  </a:cubicBezTo>
                  <a:close/>
                  <a:moveTo>
                    <a:pt x="111977" y="89623"/>
                  </a:moveTo>
                  <a:cubicBezTo>
                    <a:pt x="112584" y="90328"/>
                    <a:pt x="113307" y="90861"/>
                    <a:pt x="113613" y="91566"/>
                  </a:cubicBezTo>
                  <a:cubicBezTo>
                    <a:pt x="114918" y="94592"/>
                    <a:pt x="115243" y="97613"/>
                    <a:pt x="113184" y="100510"/>
                  </a:cubicBezTo>
                  <a:cubicBezTo>
                    <a:pt x="111238" y="103240"/>
                    <a:pt x="108731" y="104608"/>
                    <a:pt x="105657" y="104608"/>
                  </a:cubicBezTo>
                  <a:cubicBezTo>
                    <a:pt x="105053" y="104608"/>
                    <a:pt x="104427" y="104555"/>
                    <a:pt x="103780" y="104450"/>
                  </a:cubicBezTo>
                  <a:cubicBezTo>
                    <a:pt x="102946" y="104309"/>
                    <a:pt x="102132" y="104088"/>
                    <a:pt x="101341" y="103794"/>
                  </a:cubicBezTo>
                  <a:cubicBezTo>
                    <a:pt x="99417" y="103071"/>
                    <a:pt x="98701" y="101932"/>
                    <a:pt x="99099" y="99941"/>
                  </a:cubicBezTo>
                  <a:cubicBezTo>
                    <a:pt x="99712" y="96865"/>
                    <a:pt x="97604" y="95193"/>
                    <a:pt x="95895" y="93287"/>
                  </a:cubicBezTo>
                  <a:cubicBezTo>
                    <a:pt x="95754" y="93128"/>
                    <a:pt x="95558" y="93011"/>
                    <a:pt x="95386" y="92871"/>
                  </a:cubicBezTo>
                  <a:lnTo>
                    <a:pt x="96722" y="91333"/>
                  </a:lnTo>
                  <a:cubicBezTo>
                    <a:pt x="99980" y="93654"/>
                    <a:pt x="102637" y="94836"/>
                    <a:pt x="104923" y="94836"/>
                  </a:cubicBezTo>
                  <a:cubicBezTo>
                    <a:pt x="107676" y="94836"/>
                    <a:pt x="109892" y="93124"/>
                    <a:pt x="111977" y="89623"/>
                  </a:cubicBezTo>
                  <a:close/>
                  <a:moveTo>
                    <a:pt x="125621" y="97600"/>
                  </a:moveTo>
                  <a:lnTo>
                    <a:pt x="125621" y="97600"/>
                  </a:lnTo>
                  <a:cubicBezTo>
                    <a:pt x="127042" y="99346"/>
                    <a:pt x="126105" y="101025"/>
                    <a:pt x="125535" y="102508"/>
                  </a:cubicBezTo>
                  <a:cubicBezTo>
                    <a:pt x="124679" y="104718"/>
                    <a:pt x="122853" y="105576"/>
                    <a:pt x="120566" y="105576"/>
                  </a:cubicBezTo>
                  <a:cubicBezTo>
                    <a:pt x="120463" y="105576"/>
                    <a:pt x="120359" y="105575"/>
                    <a:pt x="120254" y="105571"/>
                  </a:cubicBezTo>
                  <a:cubicBezTo>
                    <a:pt x="117773" y="105498"/>
                    <a:pt x="115978" y="104248"/>
                    <a:pt x="114740" y="101448"/>
                  </a:cubicBezTo>
                  <a:lnTo>
                    <a:pt x="114740" y="101448"/>
                  </a:lnTo>
                  <a:cubicBezTo>
                    <a:pt x="115265" y="101486"/>
                    <a:pt x="115783" y="101506"/>
                    <a:pt x="116294" y="101506"/>
                  </a:cubicBezTo>
                  <a:cubicBezTo>
                    <a:pt x="119845" y="101506"/>
                    <a:pt x="123040" y="100525"/>
                    <a:pt x="125621" y="97600"/>
                  </a:cubicBezTo>
                  <a:close/>
                  <a:moveTo>
                    <a:pt x="60660" y="93109"/>
                  </a:moveTo>
                  <a:cubicBezTo>
                    <a:pt x="61291" y="94482"/>
                    <a:pt x="61947" y="95897"/>
                    <a:pt x="62596" y="97318"/>
                  </a:cubicBezTo>
                  <a:cubicBezTo>
                    <a:pt x="62682" y="97515"/>
                    <a:pt x="62792" y="97766"/>
                    <a:pt x="62743" y="97950"/>
                  </a:cubicBezTo>
                  <a:cubicBezTo>
                    <a:pt x="62100" y="100363"/>
                    <a:pt x="61916" y="102992"/>
                    <a:pt x="59919" y="104811"/>
                  </a:cubicBezTo>
                  <a:cubicBezTo>
                    <a:pt x="59167" y="105498"/>
                    <a:pt x="58349" y="105719"/>
                    <a:pt x="57506" y="105719"/>
                  </a:cubicBezTo>
                  <a:cubicBezTo>
                    <a:pt x="56626" y="105719"/>
                    <a:pt x="55720" y="105477"/>
                    <a:pt x="54834" y="105271"/>
                  </a:cubicBezTo>
                  <a:cubicBezTo>
                    <a:pt x="53198" y="104891"/>
                    <a:pt x="52224" y="103690"/>
                    <a:pt x="52291" y="102122"/>
                  </a:cubicBezTo>
                  <a:cubicBezTo>
                    <a:pt x="52395" y="99818"/>
                    <a:pt x="52873" y="97533"/>
                    <a:pt x="53210" y="95125"/>
                  </a:cubicBezTo>
                  <a:cubicBezTo>
                    <a:pt x="53938" y="95233"/>
                    <a:pt x="54601" y="95288"/>
                    <a:pt x="55215" y="95288"/>
                  </a:cubicBezTo>
                  <a:cubicBezTo>
                    <a:pt x="57423" y="95288"/>
                    <a:pt x="58997" y="94581"/>
                    <a:pt x="60660" y="93109"/>
                  </a:cubicBezTo>
                  <a:close/>
                  <a:moveTo>
                    <a:pt x="74200" y="94225"/>
                  </a:moveTo>
                  <a:cubicBezTo>
                    <a:pt x="75395" y="96350"/>
                    <a:pt x="76669" y="98446"/>
                    <a:pt x="79475" y="98875"/>
                  </a:cubicBezTo>
                  <a:cubicBezTo>
                    <a:pt x="79831" y="98930"/>
                    <a:pt x="80327" y="99524"/>
                    <a:pt x="80370" y="99916"/>
                  </a:cubicBezTo>
                  <a:cubicBezTo>
                    <a:pt x="80572" y="101803"/>
                    <a:pt x="80670" y="103709"/>
                    <a:pt x="80743" y="105614"/>
                  </a:cubicBezTo>
                  <a:cubicBezTo>
                    <a:pt x="80756" y="105963"/>
                    <a:pt x="80547" y="106380"/>
                    <a:pt x="80321" y="106680"/>
                  </a:cubicBezTo>
                  <a:cubicBezTo>
                    <a:pt x="79390" y="107942"/>
                    <a:pt x="77174" y="108660"/>
                    <a:pt x="75123" y="108660"/>
                  </a:cubicBezTo>
                  <a:cubicBezTo>
                    <a:pt x="73540" y="108660"/>
                    <a:pt x="72057" y="108233"/>
                    <a:pt x="71339" y="107299"/>
                  </a:cubicBezTo>
                  <a:cubicBezTo>
                    <a:pt x="70481" y="106178"/>
                    <a:pt x="70010" y="104511"/>
                    <a:pt x="69973" y="103078"/>
                  </a:cubicBezTo>
                  <a:cubicBezTo>
                    <a:pt x="69924" y="100970"/>
                    <a:pt x="69611" y="98654"/>
                    <a:pt x="72117" y="97245"/>
                  </a:cubicBezTo>
                  <a:cubicBezTo>
                    <a:pt x="73067" y="96712"/>
                    <a:pt x="73502" y="95284"/>
                    <a:pt x="74200" y="94225"/>
                  </a:cubicBezTo>
                  <a:close/>
                  <a:moveTo>
                    <a:pt x="50956" y="92993"/>
                  </a:moveTo>
                  <a:lnTo>
                    <a:pt x="52726" y="94923"/>
                  </a:lnTo>
                  <a:cubicBezTo>
                    <a:pt x="52359" y="96179"/>
                    <a:pt x="51899" y="97551"/>
                    <a:pt x="51562" y="98954"/>
                  </a:cubicBezTo>
                  <a:cubicBezTo>
                    <a:pt x="50613" y="102881"/>
                    <a:pt x="51703" y="105020"/>
                    <a:pt x="55520" y="106600"/>
                  </a:cubicBezTo>
                  <a:cubicBezTo>
                    <a:pt x="54313" y="109155"/>
                    <a:pt x="51991" y="109933"/>
                    <a:pt x="49559" y="110282"/>
                  </a:cubicBezTo>
                  <a:cubicBezTo>
                    <a:pt x="49100" y="110348"/>
                    <a:pt x="48644" y="110380"/>
                    <a:pt x="48194" y="110380"/>
                  </a:cubicBezTo>
                  <a:cubicBezTo>
                    <a:pt x="42787" y="110380"/>
                    <a:pt x="38093" y="105825"/>
                    <a:pt x="37471" y="101368"/>
                  </a:cubicBezTo>
                  <a:cubicBezTo>
                    <a:pt x="37324" y="100327"/>
                    <a:pt x="37673" y="99212"/>
                    <a:pt x="37826" y="97809"/>
                  </a:cubicBezTo>
                  <a:cubicBezTo>
                    <a:pt x="38898" y="98538"/>
                    <a:pt x="39511" y="99022"/>
                    <a:pt x="40185" y="99408"/>
                  </a:cubicBezTo>
                  <a:cubicBezTo>
                    <a:pt x="40960" y="99854"/>
                    <a:pt x="41694" y="100041"/>
                    <a:pt x="42391" y="100041"/>
                  </a:cubicBezTo>
                  <a:cubicBezTo>
                    <a:pt x="43971" y="100041"/>
                    <a:pt x="45357" y="99082"/>
                    <a:pt x="46581" y="98011"/>
                  </a:cubicBezTo>
                  <a:cubicBezTo>
                    <a:pt x="48242" y="96559"/>
                    <a:pt x="49522" y="94666"/>
                    <a:pt x="50956" y="92993"/>
                  </a:cubicBezTo>
                  <a:close/>
                  <a:moveTo>
                    <a:pt x="25254" y="99408"/>
                  </a:moveTo>
                  <a:cubicBezTo>
                    <a:pt x="25646" y="103794"/>
                    <a:pt x="26155" y="104713"/>
                    <a:pt x="31424" y="110693"/>
                  </a:cubicBezTo>
                  <a:cubicBezTo>
                    <a:pt x="30334" y="111423"/>
                    <a:pt x="29148" y="111773"/>
                    <a:pt x="27990" y="111773"/>
                  </a:cubicBezTo>
                  <a:cubicBezTo>
                    <a:pt x="25910" y="111773"/>
                    <a:pt x="23918" y="110647"/>
                    <a:pt x="22730" y="108573"/>
                  </a:cubicBezTo>
                  <a:cubicBezTo>
                    <a:pt x="20635" y="104922"/>
                    <a:pt x="21627" y="101191"/>
                    <a:pt x="25254" y="99408"/>
                  </a:cubicBezTo>
                  <a:close/>
                  <a:moveTo>
                    <a:pt x="26578" y="98709"/>
                  </a:moveTo>
                  <a:lnTo>
                    <a:pt x="26578" y="98709"/>
                  </a:lnTo>
                  <a:cubicBezTo>
                    <a:pt x="28190" y="99880"/>
                    <a:pt x="29836" y="100400"/>
                    <a:pt x="31520" y="100400"/>
                  </a:cubicBezTo>
                  <a:cubicBezTo>
                    <a:pt x="33177" y="100400"/>
                    <a:pt x="34869" y="99897"/>
                    <a:pt x="36601" y="99016"/>
                  </a:cubicBezTo>
                  <a:lnTo>
                    <a:pt x="36601" y="99016"/>
                  </a:lnTo>
                  <a:cubicBezTo>
                    <a:pt x="35762" y="104530"/>
                    <a:pt x="39511" y="107250"/>
                    <a:pt x="42856" y="110209"/>
                  </a:cubicBezTo>
                  <a:cubicBezTo>
                    <a:pt x="41622" y="111364"/>
                    <a:pt x="39643" y="111977"/>
                    <a:pt x="37662" y="111977"/>
                  </a:cubicBezTo>
                  <a:cubicBezTo>
                    <a:pt x="36153" y="111977"/>
                    <a:pt x="34642" y="111621"/>
                    <a:pt x="33458" y="110877"/>
                  </a:cubicBezTo>
                  <a:cubicBezTo>
                    <a:pt x="28949" y="108034"/>
                    <a:pt x="25322" y="102532"/>
                    <a:pt x="26578" y="98709"/>
                  </a:cubicBezTo>
                  <a:close/>
                  <a:moveTo>
                    <a:pt x="115322" y="104461"/>
                  </a:moveTo>
                  <a:cubicBezTo>
                    <a:pt x="117303" y="106301"/>
                    <a:pt x="118011" y="109849"/>
                    <a:pt x="116793" y="111410"/>
                  </a:cubicBezTo>
                  <a:cubicBezTo>
                    <a:pt x="115500" y="113055"/>
                    <a:pt x="113951" y="114403"/>
                    <a:pt x="112073" y="114403"/>
                  </a:cubicBezTo>
                  <a:cubicBezTo>
                    <a:pt x="111307" y="114403"/>
                    <a:pt x="110487" y="114178"/>
                    <a:pt x="109606" y="113658"/>
                  </a:cubicBezTo>
                  <a:cubicBezTo>
                    <a:pt x="112913" y="111490"/>
                    <a:pt x="115136" y="108667"/>
                    <a:pt x="115322" y="104461"/>
                  </a:cubicBezTo>
                  <a:close/>
                  <a:moveTo>
                    <a:pt x="85204" y="97049"/>
                  </a:moveTo>
                  <a:cubicBezTo>
                    <a:pt x="85939" y="98599"/>
                    <a:pt x="86594" y="100327"/>
                    <a:pt x="87526" y="101889"/>
                  </a:cubicBezTo>
                  <a:cubicBezTo>
                    <a:pt x="88810" y="104051"/>
                    <a:pt x="90763" y="105197"/>
                    <a:pt x="92823" y="105197"/>
                  </a:cubicBezTo>
                  <a:cubicBezTo>
                    <a:pt x="93897" y="105197"/>
                    <a:pt x="95001" y="104885"/>
                    <a:pt x="96054" y="104242"/>
                  </a:cubicBezTo>
                  <a:cubicBezTo>
                    <a:pt x="96789" y="103800"/>
                    <a:pt x="97359" y="103078"/>
                    <a:pt x="98002" y="102483"/>
                  </a:cubicBezTo>
                  <a:lnTo>
                    <a:pt x="98002" y="102483"/>
                  </a:lnTo>
                  <a:cubicBezTo>
                    <a:pt x="99779" y="104719"/>
                    <a:pt x="99344" y="109296"/>
                    <a:pt x="97138" y="111367"/>
                  </a:cubicBezTo>
                  <a:cubicBezTo>
                    <a:pt x="94738" y="113618"/>
                    <a:pt x="91861" y="114721"/>
                    <a:pt x="88744" y="114721"/>
                  </a:cubicBezTo>
                  <a:cubicBezTo>
                    <a:pt x="88290" y="114721"/>
                    <a:pt x="87830" y="114698"/>
                    <a:pt x="87366" y="114651"/>
                  </a:cubicBezTo>
                  <a:cubicBezTo>
                    <a:pt x="84566" y="114363"/>
                    <a:pt x="82422" y="112611"/>
                    <a:pt x="80854" y="110258"/>
                  </a:cubicBezTo>
                  <a:cubicBezTo>
                    <a:pt x="80480" y="109700"/>
                    <a:pt x="80204" y="109076"/>
                    <a:pt x="79880" y="108481"/>
                  </a:cubicBezTo>
                  <a:cubicBezTo>
                    <a:pt x="82091" y="106386"/>
                    <a:pt x="81987" y="104260"/>
                    <a:pt x="80897" y="99389"/>
                  </a:cubicBezTo>
                  <a:lnTo>
                    <a:pt x="85204" y="97049"/>
                  </a:lnTo>
                  <a:close/>
                  <a:moveTo>
                    <a:pt x="113552" y="101368"/>
                  </a:moveTo>
                  <a:cubicBezTo>
                    <a:pt x="115034" y="104327"/>
                    <a:pt x="114630" y="107097"/>
                    <a:pt x="112896" y="109425"/>
                  </a:cubicBezTo>
                  <a:cubicBezTo>
                    <a:pt x="110227" y="113011"/>
                    <a:pt x="106539" y="114794"/>
                    <a:pt x="102480" y="114794"/>
                  </a:cubicBezTo>
                  <a:cubicBezTo>
                    <a:pt x="100624" y="114794"/>
                    <a:pt x="98690" y="114421"/>
                    <a:pt x="96740" y="113677"/>
                  </a:cubicBezTo>
                  <a:cubicBezTo>
                    <a:pt x="96593" y="113622"/>
                    <a:pt x="96483" y="113487"/>
                    <a:pt x="96146" y="113229"/>
                  </a:cubicBezTo>
                  <a:cubicBezTo>
                    <a:pt x="99669" y="111189"/>
                    <a:pt x="99724" y="107752"/>
                    <a:pt x="100226" y="104364"/>
                  </a:cubicBezTo>
                  <a:cubicBezTo>
                    <a:pt x="102082" y="105132"/>
                    <a:pt x="103877" y="105562"/>
                    <a:pt x="105591" y="105562"/>
                  </a:cubicBezTo>
                  <a:cubicBezTo>
                    <a:pt x="108513" y="105562"/>
                    <a:pt x="111200" y="104314"/>
                    <a:pt x="113552" y="101368"/>
                  </a:cubicBezTo>
                  <a:close/>
                  <a:moveTo>
                    <a:pt x="63515" y="98348"/>
                  </a:moveTo>
                  <a:lnTo>
                    <a:pt x="69189" y="99524"/>
                  </a:lnTo>
                  <a:cubicBezTo>
                    <a:pt x="69189" y="100584"/>
                    <a:pt x="69146" y="102024"/>
                    <a:pt x="69195" y="103457"/>
                  </a:cubicBezTo>
                  <a:cubicBezTo>
                    <a:pt x="69331" y="107223"/>
                    <a:pt x="71299" y="109590"/>
                    <a:pt x="74352" y="109590"/>
                  </a:cubicBezTo>
                  <a:cubicBezTo>
                    <a:pt x="74443" y="109590"/>
                    <a:pt x="74536" y="109588"/>
                    <a:pt x="74629" y="109584"/>
                  </a:cubicBezTo>
                  <a:cubicBezTo>
                    <a:pt x="75842" y="109535"/>
                    <a:pt x="77043" y="109186"/>
                    <a:pt x="78250" y="108971"/>
                  </a:cubicBezTo>
                  <a:lnTo>
                    <a:pt x="78250" y="108971"/>
                  </a:lnTo>
                  <a:cubicBezTo>
                    <a:pt x="78605" y="112433"/>
                    <a:pt x="73912" y="115625"/>
                    <a:pt x="68343" y="115711"/>
                  </a:cubicBezTo>
                  <a:cubicBezTo>
                    <a:pt x="68263" y="115712"/>
                    <a:pt x="68184" y="115713"/>
                    <a:pt x="68104" y="115713"/>
                  </a:cubicBezTo>
                  <a:cubicBezTo>
                    <a:pt x="61858" y="115713"/>
                    <a:pt x="56964" y="111687"/>
                    <a:pt x="57291" y="106545"/>
                  </a:cubicBezTo>
                  <a:lnTo>
                    <a:pt x="57291" y="106545"/>
                  </a:lnTo>
                  <a:cubicBezTo>
                    <a:pt x="57527" y="106575"/>
                    <a:pt x="57751" y="106590"/>
                    <a:pt x="57964" y="106590"/>
                  </a:cubicBezTo>
                  <a:cubicBezTo>
                    <a:pt x="60275" y="106590"/>
                    <a:pt x="61294" y="104896"/>
                    <a:pt x="62057" y="103029"/>
                  </a:cubicBezTo>
                  <a:cubicBezTo>
                    <a:pt x="62713" y="101448"/>
                    <a:pt x="63086" y="99751"/>
                    <a:pt x="63515" y="98348"/>
                  </a:cubicBezTo>
                  <a:close/>
                  <a:moveTo>
                    <a:pt x="43377" y="111263"/>
                  </a:moveTo>
                  <a:cubicBezTo>
                    <a:pt x="44106" y="112500"/>
                    <a:pt x="44768" y="113640"/>
                    <a:pt x="45429" y="114779"/>
                  </a:cubicBezTo>
                  <a:cubicBezTo>
                    <a:pt x="42768" y="116566"/>
                    <a:pt x="40991" y="117579"/>
                    <a:pt x="39114" y="117579"/>
                  </a:cubicBezTo>
                  <a:cubicBezTo>
                    <a:pt x="37953" y="117579"/>
                    <a:pt x="36754" y="117191"/>
                    <a:pt x="35284" y="116360"/>
                  </a:cubicBezTo>
                  <a:cubicBezTo>
                    <a:pt x="33574" y="115398"/>
                    <a:pt x="32539" y="113916"/>
                    <a:pt x="32882" y="111759"/>
                  </a:cubicBezTo>
                  <a:lnTo>
                    <a:pt x="32882" y="111759"/>
                  </a:lnTo>
                  <a:cubicBezTo>
                    <a:pt x="34374" y="112510"/>
                    <a:pt x="35840" y="112824"/>
                    <a:pt x="37284" y="112824"/>
                  </a:cubicBezTo>
                  <a:cubicBezTo>
                    <a:pt x="39351" y="112824"/>
                    <a:pt x="41376" y="112182"/>
                    <a:pt x="43377" y="111263"/>
                  </a:cubicBezTo>
                  <a:close/>
                  <a:moveTo>
                    <a:pt x="56108" y="107513"/>
                  </a:moveTo>
                  <a:cubicBezTo>
                    <a:pt x="56745" y="110564"/>
                    <a:pt x="58375" y="112954"/>
                    <a:pt x="60844" y="114749"/>
                  </a:cubicBezTo>
                  <a:cubicBezTo>
                    <a:pt x="63090" y="116377"/>
                    <a:pt x="65674" y="116593"/>
                    <a:pt x="68292" y="116593"/>
                  </a:cubicBezTo>
                  <a:cubicBezTo>
                    <a:pt x="68581" y="116593"/>
                    <a:pt x="68869" y="116590"/>
                    <a:pt x="69158" y="116587"/>
                  </a:cubicBezTo>
                  <a:lnTo>
                    <a:pt x="69158" y="116587"/>
                  </a:lnTo>
                  <a:cubicBezTo>
                    <a:pt x="67843" y="119029"/>
                    <a:pt x="63293" y="120207"/>
                    <a:pt x="58816" y="120207"/>
                  </a:cubicBezTo>
                  <a:cubicBezTo>
                    <a:pt x="57745" y="120207"/>
                    <a:pt x="56678" y="120139"/>
                    <a:pt x="55661" y="120005"/>
                  </a:cubicBezTo>
                  <a:cubicBezTo>
                    <a:pt x="50931" y="119387"/>
                    <a:pt x="45141" y="114498"/>
                    <a:pt x="44590" y="110785"/>
                  </a:cubicBezTo>
                  <a:lnTo>
                    <a:pt x="44590" y="110785"/>
                  </a:lnTo>
                  <a:cubicBezTo>
                    <a:pt x="46113" y="111117"/>
                    <a:pt x="47420" y="111270"/>
                    <a:pt x="48564" y="111270"/>
                  </a:cubicBezTo>
                  <a:cubicBezTo>
                    <a:pt x="52150" y="111270"/>
                    <a:pt x="54129" y="109762"/>
                    <a:pt x="56108" y="107513"/>
                  </a:cubicBezTo>
                  <a:close/>
                  <a:moveTo>
                    <a:pt x="108889" y="114283"/>
                  </a:moveTo>
                  <a:cubicBezTo>
                    <a:pt x="108926" y="116648"/>
                    <a:pt x="108234" y="118400"/>
                    <a:pt x="106353" y="119626"/>
                  </a:cubicBezTo>
                  <a:cubicBezTo>
                    <a:pt x="105431" y="120229"/>
                    <a:pt x="104518" y="120488"/>
                    <a:pt x="103632" y="120488"/>
                  </a:cubicBezTo>
                  <a:cubicBezTo>
                    <a:pt x="102368" y="120488"/>
                    <a:pt x="101159" y="119961"/>
                    <a:pt x="100061" y="119154"/>
                  </a:cubicBezTo>
                  <a:cubicBezTo>
                    <a:pt x="98560" y="118057"/>
                    <a:pt x="97445" y="116428"/>
                    <a:pt x="96262" y="114896"/>
                  </a:cubicBezTo>
                  <a:lnTo>
                    <a:pt x="96262" y="114896"/>
                  </a:lnTo>
                  <a:cubicBezTo>
                    <a:pt x="98174" y="115450"/>
                    <a:pt x="100055" y="115756"/>
                    <a:pt x="101936" y="115756"/>
                  </a:cubicBezTo>
                  <a:cubicBezTo>
                    <a:pt x="104233" y="115756"/>
                    <a:pt x="106532" y="115300"/>
                    <a:pt x="108889" y="114283"/>
                  </a:cubicBezTo>
                  <a:close/>
                  <a:moveTo>
                    <a:pt x="79316" y="109504"/>
                  </a:moveTo>
                  <a:cubicBezTo>
                    <a:pt x="81955" y="113834"/>
                    <a:pt x="84881" y="115661"/>
                    <a:pt x="88424" y="115661"/>
                  </a:cubicBezTo>
                  <a:cubicBezTo>
                    <a:pt x="90390" y="115661"/>
                    <a:pt x="92547" y="115098"/>
                    <a:pt x="94951" y="114087"/>
                  </a:cubicBezTo>
                  <a:lnTo>
                    <a:pt x="94951" y="114087"/>
                  </a:lnTo>
                  <a:cubicBezTo>
                    <a:pt x="94945" y="115692"/>
                    <a:pt x="94057" y="116734"/>
                    <a:pt x="92997" y="117634"/>
                  </a:cubicBezTo>
                  <a:cubicBezTo>
                    <a:pt x="89785" y="120378"/>
                    <a:pt x="86359" y="121593"/>
                    <a:pt x="82767" y="121593"/>
                  </a:cubicBezTo>
                  <a:cubicBezTo>
                    <a:pt x="80344" y="121593"/>
                    <a:pt x="77844" y="121040"/>
                    <a:pt x="75285" y="120030"/>
                  </a:cubicBezTo>
                  <a:cubicBezTo>
                    <a:pt x="73428" y="119301"/>
                    <a:pt x="71756" y="118351"/>
                    <a:pt x="70573" y="116470"/>
                  </a:cubicBezTo>
                  <a:cubicBezTo>
                    <a:pt x="75199" y="116164"/>
                    <a:pt x="77686" y="113413"/>
                    <a:pt x="79316" y="109504"/>
                  </a:cubicBezTo>
                  <a:close/>
                  <a:moveTo>
                    <a:pt x="46165" y="116017"/>
                  </a:moveTo>
                  <a:cubicBezTo>
                    <a:pt x="47819" y="117138"/>
                    <a:pt x="49301" y="118327"/>
                    <a:pt x="50943" y="119197"/>
                  </a:cubicBezTo>
                  <a:cubicBezTo>
                    <a:pt x="52585" y="120061"/>
                    <a:pt x="54399" y="120600"/>
                    <a:pt x="56151" y="121292"/>
                  </a:cubicBezTo>
                  <a:cubicBezTo>
                    <a:pt x="55554" y="123232"/>
                    <a:pt x="54114" y="124352"/>
                    <a:pt x="52409" y="124352"/>
                  </a:cubicBezTo>
                  <a:cubicBezTo>
                    <a:pt x="51471" y="124352"/>
                    <a:pt x="50451" y="124012"/>
                    <a:pt x="49448" y="123283"/>
                  </a:cubicBezTo>
                  <a:cubicBezTo>
                    <a:pt x="47065" y="121549"/>
                    <a:pt x="45999" y="119031"/>
                    <a:pt x="46165" y="116017"/>
                  </a:cubicBezTo>
                  <a:close/>
                  <a:moveTo>
                    <a:pt x="95441" y="116091"/>
                  </a:moveTo>
                  <a:lnTo>
                    <a:pt x="95441" y="116091"/>
                  </a:lnTo>
                  <a:cubicBezTo>
                    <a:pt x="96299" y="119540"/>
                    <a:pt x="94553" y="123099"/>
                    <a:pt x="91508" y="124061"/>
                  </a:cubicBezTo>
                  <a:cubicBezTo>
                    <a:pt x="90277" y="124448"/>
                    <a:pt x="89271" y="124647"/>
                    <a:pt x="88450" y="124647"/>
                  </a:cubicBezTo>
                  <a:cubicBezTo>
                    <a:pt x="86928" y="124647"/>
                    <a:pt x="86042" y="123964"/>
                    <a:pt x="85541" y="122524"/>
                  </a:cubicBezTo>
                  <a:cubicBezTo>
                    <a:pt x="89480" y="121200"/>
                    <a:pt x="93052" y="119546"/>
                    <a:pt x="95441" y="116091"/>
                  </a:cubicBezTo>
                  <a:close/>
                  <a:moveTo>
                    <a:pt x="69323" y="118155"/>
                  </a:moveTo>
                  <a:lnTo>
                    <a:pt x="69771" y="118449"/>
                  </a:lnTo>
                  <a:cubicBezTo>
                    <a:pt x="68986" y="120202"/>
                    <a:pt x="68435" y="122113"/>
                    <a:pt x="67369" y="123675"/>
                  </a:cubicBezTo>
                  <a:cubicBezTo>
                    <a:pt x="66293" y="125256"/>
                    <a:pt x="64281" y="126129"/>
                    <a:pt x="62407" y="126129"/>
                  </a:cubicBezTo>
                  <a:cubicBezTo>
                    <a:pt x="61230" y="126129"/>
                    <a:pt x="60108" y="125784"/>
                    <a:pt x="59306" y="125054"/>
                  </a:cubicBezTo>
                  <a:cubicBezTo>
                    <a:pt x="58326" y="124153"/>
                    <a:pt x="57830" y="122726"/>
                    <a:pt x="56892" y="121170"/>
                  </a:cubicBezTo>
                  <a:lnTo>
                    <a:pt x="56892" y="121170"/>
                  </a:lnTo>
                  <a:cubicBezTo>
                    <a:pt x="57089" y="121172"/>
                    <a:pt x="57284" y="121173"/>
                    <a:pt x="57478" y="121173"/>
                  </a:cubicBezTo>
                  <a:cubicBezTo>
                    <a:pt x="62032" y="121173"/>
                    <a:pt x="65897" y="120529"/>
                    <a:pt x="69323" y="118155"/>
                  </a:cubicBezTo>
                  <a:close/>
                  <a:moveTo>
                    <a:pt x="70622" y="118302"/>
                  </a:moveTo>
                  <a:lnTo>
                    <a:pt x="70622" y="118302"/>
                  </a:lnTo>
                  <a:cubicBezTo>
                    <a:pt x="74620" y="121619"/>
                    <a:pt x="79132" y="122502"/>
                    <a:pt x="83861" y="122502"/>
                  </a:cubicBezTo>
                  <a:cubicBezTo>
                    <a:pt x="84024" y="122502"/>
                    <a:pt x="84188" y="122501"/>
                    <a:pt x="84352" y="122499"/>
                  </a:cubicBezTo>
                  <a:lnTo>
                    <a:pt x="84352" y="122499"/>
                  </a:lnTo>
                  <a:cubicBezTo>
                    <a:pt x="84499" y="124466"/>
                    <a:pt x="82710" y="126536"/>
                    <a:pt x="80413" y="126849"/>
                  </a:cubicBezTo>
                  <a:cubicBezTo>
                    <a:pt x="79839" y="126927"/>
                    <a:pt x="79283" y="126966"/>
                    <a:pt x="78747" y="126966"/>
                  </a:cubicBezTo>
                  <a:cubicBezTo>
                    <a:pt x="74046" y="126966"/>
                    <a:pt x="70897" y="123967"/>
                    <a:pt x="70622" y="118302"/>
                  </a:cubicBezTo>
                  <a:close/>
                  <a:moveTo>
                    <a:pt x="78501" y="1"/>
                  </a:moveTo>
                  <a:cubicBezTo>
                    <a:pt x="75898" y="1"/>
                    <a:pt x="73338" y="1612"/>
                    <a:pt x="71327" y="4879"/>
                  </a:cubicBezTo>
                  <a:cubicBezTo>
                    <a:pt x="70196" y="2230"/>
                    <a:pt x="68593" y="492"/>
                    <a:pt x="66097" y="492"/>
                  </a:cubicBezTo>
                  <a:cubicBezTo>
                    <a:pt x="65442" y="492"/>
                    <a:pt x="64724" y="612"/>
                    <a:pt x="63938" y="867"/>
                  </a:cubicBezTo>
                  <a:cubicBezTo>
                    <a:pt x="60642" y="1939"/>
                    <a:pt x="58700" y="4261"/>
                    <a:pt x="57848" y="8133"/>
                  </a:cubicBezTo>
                  <a:cubicBezTo>
                    <a:pt x="56489" y="4517"/>
                    <a:pt x="54872" y="1961"/>
                    <a:pt x="51198" y="1961"/>
                  </a:cubicBezTo>
                  <a:cubicBezTo>
                    <a:pt x="50982" y="1961"/>
                    <a:pt x="50758" y="1970"/>
                    <a:pt x="50527" y="1988"/>
                  </a:cubicBezTo>
                  <a:cubicBezTo>
                    <a:pt x="47004" y="2270"/>
                    <a:pt x="43867" y="2907"/>
                    <a:pt x="43408" y="7238"/>
                  </a:cubicBezTo>
                  <a:cubicBezTo>
                    <a:pt x="42155" y="6687"/>
                    <a:pt x="40996" y="6415"/>
                    <a:pt x="39902" y="6415"/>
                  </a:cubicBezTo>
                  <a:cubicBezTo>
                    <a:pt x="38163" y="6415"/>
                    <a:pt x="36589" y="7105"/>
                    <a:pt x="35069" y="8464"/>
                  </a:cubicBezTo>
                  <a:cubicBezTo>
                    <a:pt x="32306" y="10945"/>
                    <a:pt x="33966" y="13831"/>
                    <a:pt x="34058" y="16686"/>
                  </a:cubicBezTo>
                  <a:cubicBezTo>
                    <a:pt x="32244" y="15458"/>
                    <a:pt x="30374" y="14727"/>
                    <a:pt x="28515" y="14727"/>
                  </a:cubicBezTo>
                  <a:cubicBezTo>
                    <a:pt x="27072" y="14727"/>
                    <a:pt x="25635" y="15168"/>
                    <a:pt x="24237" y="16159"/>
                  </a:cubicBezTo>
                  <a:cubicBezTo>
                    <a:pt x="21364" y="18199"/>
                    <a:pt x="19716" y="21005"/>
                    <a:pt x="21701" y="24693"/>
                  </a:cubicBezTo>
                  <a:cubicBezTo>
                    <a:pt x="13699" y="25502"/>
                    <a:pt x="10226" y="31365"/>
                    <a:pt x="13516" y="37522"/>
                  </a:cubicBezTo>
                  <a:cubicBezTo>
                    <a:pt x="13191" y="37510"/>
                    <a:pt x="12868" y="37502"/>
                    <a:pt x="12548" y="37502"/>
                  </a:cubicBezTo>
                  <a:cubicBezTo>
                    <a:pt x="9757" y="37502"/>
                    <a:pt x="7212" y="38082"/>
                    <a:pt x="5778" y="40990"/>
                  </a:cubicBezTo>
                  <a:cubicBezTo>
                    <a:pt x="4344" y="43894"/>
                    <a:pt x="5649" y="46185"/>
                    <a:pt x="7720" y="48244"/>
                  </a:cubicBezTo>
                  <a:cubicBezTo>
                    <a:pt x="2580" y="49868"/>
                    <a:pt x="92" y="56294"/>
                    <a:pt x="6599" y="60834"/>
                  </a:cubicBezTo>
                  <a:cubicBezTo>
                    <a:pt x="1961" y="61845"/>
                    <a:pt x="0" y="64902"/>
                    <a:pt x="429" y="69228"/>
                  </a:cubicBezTo>
                  <a:cubicBezTo>
                    <a:pt x="760" y="72518"/>
                    <a:pt x="3627" y="73290"/>
                    <a:pt x="6452" y="73780"/>
                  </a:cubicBezTo>
                  <a:cubicBezTo>
                    <a:pt x="3076" y="77327"/>
                    <a:pt x="4516" y="80495"/>
                    <a:pt x="10544" y="82645"/>
                  </a:cubicBezTo>
                  <a:cubicBezTo>
                    <a:pt x="7640" y="84122"/>
                    <a:pt x="7285" y="86505"/>
                    <a:pt x="8118" y="89182"/>
                  </a:cubicBezTo>
                  <a:cubicBezTo>
                    <a:pt x="8845" y="91507"/>
                    <a:pt x="10397" y="92847"/>
                    <a:pt x="12963" y="92847"/>
                  </a:cubicBezTo>
                  <a:cubicBezTo>
                    <a:pt x="13142" y="92847"/>
                    <a:pt x="13326" y="92841"/>
                    <a:pt x="13516" y="92828"/>
                  </a:cubicBezTo>
                  <a:lnTo>
                    <a:pt x="13516" y="92828"/>
                  </a:lnTo>
                  <a:cubicBezTo>
                    <a:pt x="11898" y="95597"/>
                    <a:pt x="12327" y="97772"/>
                    <a:pt x="14471" y="99849"/>
                  </a:cubicBezTo>
                  <a:cubicBezTo>
                    <a:pt x="15802" y="101138"/>
                    <a:pt x="17264" y="101469"/>
                    <a:pt x="18812" y="101469"/>
                  </a:cubicBezTo>
                  <a:cubicBezTo>
                    <a:pt x="19780" y="101469"/>
                    <a:pt x="20782" y="101340"/>
                    <a:pt x="21805" y="101233"/>
                  </a:cubicBezTo>
                  <a:lnTo>
                    <a:pt x="21805" y="101233"/>
                  </a:lnTo>
                  <a:cubicBezTo>
                    <a:pt x="19697" y="104854"/>
                    <a:pt x="20972" y="108095"/>
                    <a:pt x="23177" y="110705"/>
                  </a:cubicBezTo>
                  <a:cubicBezTo>
                    <a:pt x="24355" y="112096"/>
                    <a:pt x="25798" y="112599"/>
                    <a:pt x="27348" y="112599"/>
                  </a:cubicBezTo>
                  <a:cubicBezTo>
                    <a:pt x="28790" y="112599"/>
                    <a:pt x="30325" y="112164"/>
                    <a:pt x="31828" y="111600"/>
                  </a:cubicBezTo>
                  <a:lnTo>
                    <a:pt x="31828" y="111600"/>
                  </a:lnTo>
                  <a:cubicBezTo>
                    <a:pt x="31687" y="115239"/>
                    <a:pt x="33758" y="116961"/>
                    <a:pt x="36785" y="118076"/>
                  </a:cubicBezTo>
                  <a:cubicBezTo>
                    <a:pt x="37577" y="118368"/>
                    <a:pt x="38329" y="118494"/>
                    <a:pt x="39054" y="118494"/>
                  </a:cubicBezTo>
                  <a:cubicBezTo>
                    <a:pt x="41199" y="118494"/>
                    <a:pt x="43103" y="117390"/>
                    <a:pt x="45086" y="116231"/>
                  </a:cubicBezTo>
                  <a:cubicBezTo>
                    <a:pt x="45497" y="120440"/>
                    <a:pt x="46930" y="123773"/>
                    <a:pt x="51152" y="125060"/>
                  </a:cubicBezTo>
                  <a:cubicBezTo>
                    <a:pt x="51588" y="125193"/>
                    <a:pt x="52000" y="125252"/>
                    <a:pt x="52391" y="125252"/>
                  </a:cubicBezTo>
                  <a:cubicBezTo>
                    <a:pt x="54062" y="125252"/>
                    <a:pt x="55365" y="124164"/>
                    <a:pt x="56611" y="123008"/>
                  </a:cubicBezTo>
                  <a:cubicBezTo>
                    <a:pt x="58140" y="125824"/>
                    <a:pt x="59657" y="126997"/>
                    <a:pt x="62246" y="126997"/>
                  </a:cubicBezTo>
                  <a:cubicBezTo>
                    <a:pt x="62726" y="126997"/>
                    <a:pt x="63243" y="126957"/>
                    <a:pt x="63803" y="126880"/>
                  </a:cubicBezTo>
                  <a:cubicBezTo>
                    <a:pt x="67136" y="126420"/>
                    <a:pt x="68557" y="123749"/>
                    <a:pt x="70003" y="120777"/>
                  </a:cubicBezTo>
                  <a:cubicBezTo>
                    <a:pt x="71051" y="124980"/>
                    <a:pt x="73520" y="127333"/>
                    <a:pt x="77410" y="127829"/>
                  </a:cubicBezTo>
                  <a:cubicBezTo>
                    <a:pt x="77879" y="127889"/>
                    <a:pt x="78340" y="127921"/>
                    <a:pt x="78790" y="127921"/>
                  </a:cubicBezTo>
                  <a:cubicBezTo>
                    <a:pt x="81416" y="127921"/>
                    <a:pt x="83701" y="126862"/>
                    <a:pt x="85228" y="124294"/>
                  </a:cubicBezTo>
                  <a:cubicBezTo>
                    <a:pt x="86352" y="125235"/>
                    <a:pt x="87481" y="125584"/>
                    <a:pt x="88592" y="125584"/>
                  </a:cubicBezTo>
                  <a:cubicBezTo>
                    <a:pt x="90164" y="125584"/>
                    <a:pt x="91701" y="124885"/>
                    <a:pt x="93138" y="124178"/>
                  </a:cubicBezTo>
                  <a:cubicBezTo>
                    <a:pt x="95931" y="122799"/>
                    <a:pt x="96421" y="119895"/>
                    <a:pt x="96452" y="116636"/>
                  </a:cubicBezTo>
                  <a:cubicBezTo>
                    <a:pt x="98426" y="119300"/>
                    <a:pt x="100518" y="121440"/>
                    <a:pt x="103481" y="121440"/>
                  </a:cubicBezTo>
                  <a:cubicBezTo>
                    <a:pt x="103754" y="121440"/>
                    <a:pt x="104036" y="121422"/>
                    <a:pt x="104325" y="121384"/>
                  </a:cubicBezTo>
                  <a:cubicBezTo>
                    <a:pt x="107762" y="120931"/>
                    <a:pt x="109508" y="118376"/>
                    <a:pt x="110047" y="114951"/>
                  </a:cubicBezTo>
                  <a:cubicBezTo>
                    <a:pt x="110765" y="115251"/>
                    <a:pt x="111418" y="115381"/>
                    <a:pt x="112024" y="115381"/>
                  </a:cubicBezTo>
                  <a:cubicBezTo>
                    <a:pt x="113816" y="115381"/>
                    <a:pt x="115196" y="114242"/>
                    <a:pt x="116633" y="112997"/>
                  </a:cubicBezTo>
                  <a:cubicBezTo>
                    <a:pt x="118961" y="110975"/>
                    <a:pt x="117853" y="108487"/>
                    <a:pt x="117853" y="106116"/>
                  </a:cubicBezTo>
                  <a:lnTo>
                    <a:pt x="117853" y="106116"/>
                  </a:lnTo>
                  <a:cubicBezTo>
                    <a:pt x="118733" y="106392"/>
                    <a:pt x="119640" y="106526"/>
                    <a:pt x="120513" y="106526"/>
                  </a:cubicBezTo>
                  <a:cubicBezTo>
                    <a:pt x="122489" y="106526"/>
                    <a:pt x="124296" y="105841"/>
                    <a:pt x="125247" y="104566"/>
                  </a:cubicBezTo>
                  <a:cubicBezTo>
                    <a:pt x="126865" y="102397"/>
                    <a:pt x="127906" y="100051"/>
                    <a:pt x="126712" y="97245"/>
                  </a:cubicBezTo>
                  <a:cubicBezTo>
                    <a:pt x="129266" y="96197"/>
                    <a:pt x="130945" y="94316"/>
                    <a:pt x="131013" y="91431"/>
                  </a:cubicBezTo>
                  <a:cubicBezTo>
                    <a:pt x="131080" y="88594"/>
                    <a:pt x="128911" y="86756"/>
                    <a:pt x="127410" y="84575"/>
                  </a:cubicBezTo>
                  <a:cubicBezTo>
                    <a:pt x="130725" y="84085"/>
                    <a:pt x="134015" y="84207"/>
                    <a:pt x="136110" y="80715"/>
                  </a:cubicBezTo>
                  <a:cubicBezTo>
                    <a:pt x="138211" y="77211"/>
                    <a:pt x="137764" y="74521"/>
                    <a:pt x="134640" y="72058"/>
                  </a:cubicBezTo>
                  <a:cubicBezTo>
                    <a:pt x="138267" y="70386"/>
                    <a:pt x="138996" y="69240"/>
                    <a:pt x="138450" y="65968"/>
                  </a:cubicBezTo>
                  <a:cubicBezTo>
                    <a:pt x="137966" y="63046"/>
                    <a:pt x="135510" y="61882"/>
                    <a:pt x="133071" y="60522"/>
                  </a:cubicBezTo>
                  <a:cubicBezTo>
                    <a:pt x="135638" y="59829"/>
                    <a:pt x="137868" y="58947"/>
                    <a:pt x="138352" y="56294"/>
                  </a:cubicBezTo>
                  <a:cubicBezTo>
                    <a:pt x="138922" y="53127"/>
                    <a:pt x="137752" y="50652"/>
                    <a:pt x="134725" y="49298"/>
                  </a:cubicBezTo>
                  <a:cubicBezTo>
                    <a:pt x="137495" y="43288"/>
                    <a:pt x="135111" y="39385"/>
                    <a:pt x="127857" y="38159"/>
                  </a:cubicBezTo>
                  <a:cubicBezTo>
                    <a:pt x="130192" y="36205"/>
                    <a:pt x="131356" y="33877"/>
                    <a:pt x="130149" y="30991"/>
                  </a:cubicBezTo>
                  <a:cubicBezTo>
                    <a:pt x="129397" y="29193"/>
                    <a:pt x="128209" y="27772"/>
                    <a:pt x="125982" y="27772"/>
                  </a:cubicBezTo>
                  <a:cubicBezTo>
                    <a:pt x="125849" y="27772"/>
                    <a:pt x="125713" y="27777"/>
                    <a:pt x="125572" y="27787"/>
                  </a:cubicBezTo>
                  <a:cubicBezTo>
                    <a:pt x="127183" y="24662"/>
                    <a:pt x="125045" y="22782"/>
                    <a:pt x="123385" y="20864"/>
                  </a:cubicBezTo>
                  <a:cubicBezTo>
                    <a:pt x="122352" y="19664"/>
                    <a:pt x="121164" y="19266"/>
                    <a:pt x="119900" y="19266"/>
                  </a:cubicBezTo>
                  <a:cubicBezTo>
                    <a:pt x="118660" y="19266"/>
                    <a:pt x="117346" y="19649"/>
                    <a:pt x="116033" y="20031"/>
                  </a:cubicBezTo>
                  <a:cubicBezTo>
                    <a:pt x="116793" y="17715"/>
                    <a:pt x="117350" y="15632"/>
                    <a:pt x="115616" y="13677"/>
                  </a:cubicBezTo>
                  <a:cubicBezTo>
                    <a:pt x="114513" y="12431"/>
                    <a:pt x="113319" y="12006"/>
                    <a:pt x="112075" y="12006"/>
                  </a:cubicBezTo>
                  <a:cubicBezTo>
                    <a:pt x="110867" y="12006"/>
                    <a:pt x="109612" y="12407"/>
                    <a:pt x="108344" y="12844"/>
                  </a:cubicBezTo>
                  <a:cubicBezTo>
                    <a:pt x="108031" y="9634"/>
                    <a:pt x="105979" y="7820"/>
                    <a:pt x="103314" y="7012"/>
                  </a:cubicBezTo>
                  <a:cubicBezTo>
                    <a:pt x="102687" y="6820"/>
                    <a:pt x="102069" y="6730"/>
                    <a:pt x="101464" y="6730"/>
                  </a:cubicBezTo>
                  <a:cubicBezTo>
                    <a:pt x="99422" y="6730"/>
                    <a:pt x="97520" y="7749"/>
                    <a:pt x="95852" y="9285"/>
                  </a:cubicBezTo>
                  <a:cubicBezTo>
                    <a:pt x="94961" y="5439"/>
                    <a:pt x="93020" y="3423"/>
                    <a:pt x="90654" y="3423"/>
                  </a:cubicBezTo>
                  <a:cubicBezTo>
                    <a:pt x="89310" y="3423"/>
                    <a:pt x="87829" y="4073"/>
                    <a:pt x="86325" y="5406"/>
                  </a:cubicBezTo>
                  <a:cubicBezTo>
                    <a:pt x="84077" y="1821"/>
                    <a:pt x="81266" y="1"/>
                    <a:pt x="785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2" name="Google Shape;1542;p14"/>
          <p:cNvGrpSpPr/>
          <p:nvPr/>
        </p:nvGrpSpPr>
        <p:grpSpPr>
          <a:xfrm>
            <a:off x="7827534" y="2412275"/>
            <a:ext cx="2217259" cy="2556951"/>
            <a:chOff x="11064541" y="277083"/>
            <a:chExt cx="3583159" cy="4132112"/>
          </a:xfrm>
        </p:grpSpPr>
        <p:sp>
          <p:nvSpPr>
            <p:cNvPr id="1543" name="Google Shape;1543;p14"/>
            <p:cNvSpPr/>
            <p:nvPr/>
          </p:nvSpPr>
          <p:spPr>
            <a:xfrm>
              <a:off x="11064541" y="277083"/>
              <a:ext cx="3583159" cy="4132112"/>
            </a:xfrm>
            <a:custGeom>
              <a:avLst/>
              <a:gdLst/>
              <a:ahLst/>
              <a:cxnLst/>
              <a:rect l="l" t="t" r="r" b="b"/>
              <a:pathLst>
                <a:path w="39640" h="45713" extrusionOk="0">
                  <a:moveTo>
                    <a:pt x="19251" y="898"/>
                  </a:moveTo>
                  <a:cubicBezTo>
                    <a:pt x="19392" y="898"/>
                    <a:pt x="19529" y="951"/>
                    <a:pt x="19637" y="1064"/>
                  </a:cubicBezTo>
                  <a:cubicBezTo>
                    <a:pt x="19053" y="1636"/>
                    <a:pt x="18921" y="2339"/>
                    <a:pt x="19061" y="3125"/>
                  </a:cubicBezTo>
                  <a:lnTo>
                    <a:pt x="18303" y="3270"/>
                  </a:lnTo>
                  <a:cubicBezTo>
                    <a:pt x="17972" y="2774"/>
                    <a:pt x="17639" y="2545"/>
                    <a:pt x="17232" y="2545"/>
                  </a:cubicBezTo>
                  <a:cubicBezTo>
                    <a:pt x="17043" y="2545"/>
                    <a:pt x="16839" y="2594"/>
                    <a:pt x="16612" y="2688"/>
                  </a:cubicBezTo>
                  <a:lnTo>
                    <a:pt x="15956" y="2366"/>
                  </a:lnTo>
                  <a:cubicBezTo>
                    <a:pt x="16080" y="2242"/>
                    <a:pt x="16214" y="2154"/>
                    <a:pt x="16353" y="2154"/>
                  </a:cubicBezTo>
                  <a:cubicBezTo>
                    <a:pt x="16433" y="2154"/>
                    <a:pt x="16514" y="2183"/>
                    <a:pt x="16597" y="2249"/>
                  </a:cubicBezTo>
                  <a:cubicBezTo>
                    <a:pt x="16666" y="2305"/>
                    <a:pt x="16715" y="2328"/>
                    <a:pt x="16759" y="2328"/>
                  </a:cubicBezTo>
                  <a:cubicBezTo>
                    <a:pt x="16825" y="2328"/>
                    <a:pt x="16880" y="2280"/>
                    <a:pt x="16974" y="2218"/>
                  </a:cubicBezTo>
                  <a:cubicBezTo>
                    <a:pt x="17268" y="2023"/>
                    <a:pt x="17613" y="1883"/>
                    <a:pt x="17955" y="1790"/>
                  </a:cubicBezTo>
                  <a:cubicBezTo>
                    <a:pt x="17970" y="1786"/>
                    <a:pt x="17986" y="1785"/>
                    <a:pt x="18003" y="1785"/>
                  </a:cubicBezTo>
                  <a:cubicBezTo>
                    <a:pt x="18143" y="1785"/>
                    <a:pt x="18351" y="1907"/>
                    <a:pt x="18440" y="1907"/>
                  </a:cubicBezTo>
                  <a:cubicBezTo>
                    <a:pt x="18456" y="1907"/>
                    <a:pt x="18468" y="1903"/>
                    <a:pt x="18476" y="1894"/>
                  </a:cubicBezTo>
                  <a:cubicBezTo>
                    <a:pt x="18596" y="1757"/>
                    <a:pt x="18574" y="1504"/>
                    <a:pt x="18656" y="1318"/>
                  </a:cubicBezTo>
                  <a:cubicBezTo>
                    <a:pt x="18776" y="1047"/>
                    <a:pt x="19017" y="898"/>
                    <a:pt x="19251" y="898"/>
                  </a:cubicBezTo>
                  <a:close/>
                  <a:moveTo>
                    <a:pt x="22566" y="547"/>
                  </a:moveTo>
                  <a:cubicBezTo>
                    <a:pt x="22665" y="547"/>
                    <a:pt x="22767" y="565"/>
                    <a:pt x="22870" y="598"/>
                  </a:cubicBezTo>
                  <a:cubicBezTo>
                    <a:pt x="23240" y="716"/>
                    <a:pt x="23513" y="982"/>
                    <a:pt x="23561" y="1384"/>
                  </a:cubicBezTo>
                  <a:cubicBezTo>
                    <a:pt x="23589" y="1601"/>
                    <a:pt x="23628" y="1716"/>
                    <a:pt x="23870" y="1746"/>
                  </a:cubicBezTo>
                  <a:cubicBezTo>
                    <a:pt x="24180" y="1783"/>
                    <a:pt x="24336" y="1997"/>
                    <a:pt x="24230" y="2296"/>
                  </a:cubicBezTo>
                  <a:cubicBezTo>
                    <a:pt x="24106" y="2651"/>
                    <a:pt x="23933" y="2989"/>
                    <a:pt x="23762" y="3325"/>
                  </a:cubicBezTo>
                  <a:cubicBezTo>
                    <a:pt x="23699" y="3448"/>
                    <a:pt x="23580" y="3543"/>
                    <a:pt x="23539" y="3589"/>
                  </a:cubicBezTo>
                  <a:cubicBezTo>
                    <a:pt x="23331" y="3301"/>
                    <a:pt x="23201" y="2970"/>
                    <a:pt x="22963" y="2835"/>
                  </a:cubicBezTo>
                  <a:cubicBezTo>
                    <a:pt x="22703" y="2688"/>
                    <a:pt x="22340" y="2727"/>
                    <a:pt x="21999" y="2680"/>
                  </a:cubicBezTo>
                  <a:cubicBezTo>
                    <a:pt x="21821" y="2066"/>
                    <a:pt x="21616" y="1798"/>
                    <a:pt x="21130" y="1798"/>
                  </a:cubicBezTo>
                  <a:cubicBezTo>
                    <a:pt x="21107" y="1798"/>
                    <a:pt x="21084" y="1799"/>
                    <a:pt x="21060" y="1800"/>
                  </a:cubicBezTo>
                  <a:cubicBezTo>
                    <a:pt x="20192" y="1842"/>
                    <a:pt x="19704" y="2389"/>
                    <a:pt x="19497" y="3223"/>
                  </a:cubicBezTo>
                  <a:lnTo>
                    <a:pt x="19393" y="3188"/>
                  </a:lnTo>
                  <a:cubicBezTo>
                    <a:pt x="19440" y="2759"/>
                    <a:pt x="19442" y="2320"/>
                    <a:pt x="19546" y="1906"/>
                  </a:cubicBezTo>
                  <a:cubicBezTo>
                    <a:pt x="19717" y="1217"/>
                    <a:pt x="20377" y="781"/>
                    <a:pt x="21055" y="781"/>
                  </a:cubicBezTo>
                  <a:cubicBezTo>
                    <a:pt x="21264" y="781"/>
                    <a:pt x="21476" y="822"/>
                    <a:pt x="21675" y="912"/>
                  </a:cubicBezTo>
                  <a:cubicBezTo>
                    <a:pt x="21693" y="920"/>
                    <a:pt x="21716" y="923"/>
                    <a:pt x="21742" y="923"/>
                  </a:cubicBezTo>
                  <a:cubicBezTo>
                    <a:pt x="21823" y="923"/>
                    <a:pt x="21928" y="887"/>
                    <a:pt x="21971" y="837"/>
                  </a:cubicBezTo>
                  <a:cubicBezTo>
                    <a:pt x="22142" y="634"/>
                    <a:pt x="22347" y="547"/>
                    <a:pt x="22566" y="547"/>
                  </a:cubicBezTo>
                  <a:close/>
                  <a:moveTo>
                    <a:pt x="15717" y="2761"/>
                  </a:moveTo>
                  <a:cubicBezTo>
                    <a:pt x="16044" y="2761"/>
                    <a:pt x="16227" y="2996"/>
                    <a:pt x="16409" y="3223"/>
                  </a:cubicBezTo>
                  <a:cubicBezTo>
                    <a:pt x="16803" y="3012"/>
                    <a:pt x="17084" y="2904"/>
                    <a:pt x="17308" y="2904"/>
                  </a:cubicBezTo>
                  <a:cubicBezTo>
                    <a:pt x="17594" y="2904"/>
                    <a:pt x="17787" y="3081"/>
                    <a:pt x="18002" y="3450"/>
                  </a:cubicBezTo>
                  <a:cubicBezTo>
                    <a:pt x="16980" y="4455"/>
                    <a:pt x="17006" y="5191"/>
                    <a:pt x="18145" y="6711"/>
                  </a:cubicBezTo>
                  <a:cubicBezTo>
                    <a:pt x="18033" y="6759"/>
                    <a:pt x="17933" y="6837"/>
                    <a:pt x="17833" y="6841"/>
                  </a:cubicBezTo>
                  <a:cubicBezTo>
                    <a:pt x="17579" y="6847"/>
                    <a:pt x="17322" y="6867"/>
                    <a:pt x="17068" y="6867"/>
                  </a:cubicBezTo>
                  <a:cubicBezTo>
                    <a:pt x="16875" y="6867"/>
                    <a:pt x="16684" y="6855"/>
                    <a:pt x="16498" y="6819"/>
                  </a:cubicBezTo>
                  <a:cubicBezTo>
                    <a:pt x="16158" y="6752"/>
                    <a:pt x="15820" y="6549"/>
                    <a:pt x="15542" y="6328"/>
                  </a:cubicBezTo>
                  <a:cubicBezTo>
                    <a:pt x="15218" y="6072"/>
                    <a:pt x="15309" y="5536"/>
                    <a:pt x="15655" y="5345"/>
                  </a:cubicBezTo>
                  <a:cubicBezTo>
                    <a:pt x="15893" y="5213"/>
                    <a:pt x="15904" y="5081"/>
                    <a:pt x="15694" y="4895"/>
                  </a:cubicBezTo>
                  <a:cubicBezTo>
                    <a:pt x="15428" y="4661"/>
                    <a:pt x="15170" y="4420"/>
                    <a:pt x="14941" y="4147"/>
                  </a:cubicBezTo>
                  <a:cubicBezTo>
                    <a:pt x="14713" y="3873"/>
                    <a:pt x="14663" y="3537"/>
                    <a:pt x="14821" y="3210"/>
                  </a:cubicBezTo>
                  <a:cubicBezTo>
                    <a:pt x="14969" y="2903"/>
                    <a:pt x="15263" y="2831"/>
                    <a:pt x="15581" y="2773"/>
                  </a:cubicBezTo>
                  <a:cubicBezTo>
                    <a:pt x="15629" y="2765"/>
                    <a:pt x="15674" y="2761"/>
                    <a:pt x="15717" y="2761"/>
                  </a:cubicBezTo>
                  <a:close/>
                  <a:moveTo>
                    <a:pt x="21038" y="2099"/>
                  </a:moveTo>
                  <a:cubicBezTo>
                    <a:pt x="21342" y="2099"/>
                    <a:pt x="21539" y="2306"/>
                    <a:pt x="21619" y="2720"/>
                  </a:cubicBezTo>
                  <a:cubicBezTo>
                    <a:pt x="21662" y="2939"/>
                    <a:pt x="21673" y="3164"/>
                    <a:pt x="21703" y="3429"/>
                  </a:cubicBezTo>
                  <a:cubicBezTo>
                    <a:pt x="21868" y="3344"/>
                    <a:pt x="21993" y="3271"/>
                    <a:pt x="22125" y="3216"/>
                  </a:cubicBezTo>
                  <a:cubicBezTo>
                    <a:pt x="22293" y="3146"/>
                    <a:pt x="22426" y="3110"/>
                    <a:pt x="22529" y="3110"/>
                  </a:cubicBezTo>
                  <a:cubicBezTo>
                    <a:pt x="22756" y="3110"/>
                    <a:pt x="22840" y="3285"/>
                    <a:pt x="22844" y="3673"/>
                  </a:cubicBezTo>
                  <a:cubicBezTo>
                    <a:pt x="22844" y="3695"/>
                    <a:pt x="22853" y="3717"/>
                    <a:pt x="22868" y="3734"/>
                  </a:cubicBezTo>
                  <a:cubicBezTo>
                    <a:pt x="23141" y="3955"/>
                    <a:pt x="22928" y="4152"/>
                    <a:pt x="22824" y="4338"/>
                  </a:cubicBezTo>
                  <a:cubicBezTo>
                    <a:pt x="22692" y="4574"/>
                    <a:pt x="22718" y="4691"/>
                    <a:pt x="23006" y="4734"/>
                  </a:cubicBezTo>
                  <a:cubicBezTo>
                    <a:pt x="23461" y="4801"/>
                    <a:pt x="23615" y="5035"/>
                    <a:pt x="23494" y="5484"/>
                  </a:cubicBezTo>
                  <a:cubicBezTo>
                    <a:pt x="23312" y="6161"/>
                    <a:pt x="22760" y="6519"/>
                    <a:pt x="22246" y="6919"/>
                  </a:cubicBezTo>
                  <a:cubicBezTo>
                    <a:pt x="22035" y="7081"/>
                    <a:pt x="21832" y="7160"/>
                    <a:pt x="21627" y="7160"/>
                  </a:cubicBezTo>
                  <a:cubicBezTo>
                    <a:pt x="21441" y="7160"/>
                    <a:pt x="21253" y="7094"/>
                    <a:pt x="21056" y="6965"/>
                  </a:cubicBezTo>
                  <a:cubicBezTo>
                    <a:pt x="21400" y="6601"/>
                    <a:pt x="21855" y="6317"/>
                    <a:pt x="21781" y="5680"/>
                  </a:cubicBezTo>
                  <a:lnTo>
                    <a:pt x="21781" y="5680"/>
                  </a:lnTo>
                  <a:cubicBezTo>
                    <a:pt x="21489" y="5745"/>
                    <a:pt x="21226" y="5782"/>
                    <a:pt x="20975" y="5865"/>
                  </a:cubicBezTo>
                  <a:cubicBezTo>
                    <a:pt x="20715" y="5951"/>
                    <a:pt x="20467" y="6079"/>
                    <a:pt x="20196" y="6198"/>
                  </a:cubicBezTo>
                  <a:cubicBezTo>
                    <a:pt x="19955" y="5663"/>
                    <a:pt x="19581" y="5198"/>
                    <a:pt x="19031" y="4758"/>
                  </a:cubicBezTo>
                  <a:cubicBezTo>
                    <a:pt x="18895" y="5375"/>
                    <a:pt x="18777" y="5915"/>
                    <a:pt x="18654" y="6469"/>
                  </a:cubicBezTo>
                  <a:cubicBezTo>
                    <a:pt x="18449" y="6246"/>
                    <a:pt x="18184" y="6023"/>
                    <a:pt x="17998" y="5746"/>
                  </a:cubicBezTo>
                  <a:cubicBezTo>
                    <a:pt x="17721" y="5336"/>
                    <a:pt x="17478" y="4866"/>
                    <a:pt x="17745" y="4373"/>
                  </a:cubicBezTo>
                  <a:cubicBezTo>
                    <a:pt x="17947" y="3999"/>
                    <a:pt x="18352" y="3770"/>
                    <a:pt x="18812" y="3770"/>
                  </a:cubicBezTo>
                  <a:cubicBezTo>
                    <a:pt x="18894" y="3770"/>
                    <a:pt x="18977" y="3777"/>
                    <a:pt x="19061" y="3792"/>
                  </a:cubicBezTo>
                  <a:cubicBezTo>
                    <a:pt x="19182" y="3812"/>
                    <a:pt x="19275" y="3955"/>
                    <a:pt x="19395" y="4016"/>
                  </a:cubicBezTo>
                  <a:cubicBezTo>
                    <a:pt x="19442" y="4041"/>
                    <a:pt x="19531" y="4054"/>
                    <a:pt x="19587" y="4054"/>
                  </a:cubicBezTo>
                  <a:cubicBezTo>
                    <a:pt x="19615" y="4054"/>
                    <a:pt x="19634" y="4051"/>
                    <a:pt x="19637" y="4044"/>
                  </a:cubicBezTo>
                  <a:cubicBezTo>
                    <a:pt x="19706" y="3855"/>
                    <a:pt x="19795" y="3656"/>
                    <a:pt x="19798" y="3457"/>
                  </a:cubicBezTo>
                  <a:cubicBezTo>
                    <a:pt x="19810" y="2853"/>
                    <a:pt x="20068" y="2435"/>
                    <a:pt x="20631" y="2196"/>
                  </a:cubicBezTo>
                  <a:cubicBezTo>
                    <a:pt x="20783" y="2131"/>
                    <a:pt x="20919" y="2099"/>
                    <a:pt x="21038" y="2099"/>
                  </a:cubicBezTo>
                  <a:close/>
                  <a:moveTo>
                    <a:pt x="24548" y="3985"/>
                  </a:moveTo>
                  <a:cubicBezTo>
                    <a:pt x="24679" y="3985"/>
                    <a:pt x="24813" y="4001"/>
                    <a:pt x="24951" y="4033"/>
                  </a:cubicBezTo>
                  <a:cubicBezTo>
                    <a:pt x="25536" y="4169"/>
                    <a:pt x="25674" y="4500"/>
                    <a:pt x="25339" y="4983"/>
                  </a:cubicBezTo>
                  <a:cubicBezTo>
                    <a:pt x="25200" y="5185"/>
                    <a:pt x="25198" y="5330"/>
                    <a:pt x="25412" y="5423"/>
                  </a:cubicBezTo>
                  <a:cubicBezTo>
                    <a:pt x="25758" y="5575"/>
                    <a:pt x="25733" y="5856"/>
                    <a:pt x="25680" y="6135"/>
                  </a:cubicBezTo>
                  <a:cubicBezTo>
                    <a:pt x="25611" y="6495"/>
                    <a:pt x="25375" y="6731"/>
                    <a:pt x="25050" y="6895"/>
                  </a:cubicBezTo>
                  <a:cubicBezTo>
                    <a:pt x="24862" y="6988"/>
                    <a:pt x="24624" y="7081"/>
                    <a:pt x="24531" y="7242"/>
                  </a:cubicBezTo>
                  <a:cubicBezTo>
                    <a:pt x="24318" y="7614"/>
                    <a:pt x="24029" y="7838"/>
                    <a:pt x="23644" y="7838"/>
                  </a:cubicBezTo>
                  <a:cubicBezTo>
                    <a:pt x="23554" y="7838"/>
                    <a:pt x="23458" y="7825"/>
                    <a:pt x="23357" y="7800"/>
                  </a:cubicBezTo>
                  <a:cubicBezTo>
                    <a:pt x="22915" y="7686"/>
                    <a:pt x="22487" y="7508"/>
                    <a:pt x="22004" y="7341"/>
                  </a:cubicBezTo>
                  <a:cubicBezTo>
                    <a:pt x="22770" y="7016"/>
                    <a:pt x="23268" y="6488"/>
                    <a:pt x="23656" y="5850"/>
                  </a:cubicBezTo>
                  <a:cubicBezTo>
                    <a:pt x="24022" y="5252"/>
                    <a:pt x="23924" y="4851"/>
                    <a:pt x="23303" y="4436"/>
                  </a:cubicBezTo>
                  <a:cubicBezTo>
                    <a:pt x="23699" y="4161"/>
                    <a:pt x="24105" y="3985"/>
                    <a:pt x="24548" y="3985"/>
                  </a:cubicBezTo>
                  <a:close/>
                  <a:moveTo>
                    <a:pt x="19193" y="5143"/>
                  </a:moveTo>
                  <a:cubicBezTo>
                    <a:pt x="19553" y="5553"/>
                    <a:pt x="19927" y="5921"/>
                    <a:pt x="20020" y="6473"/>
                  </a:cubicBezTo>
                  <a:cubicBezTo>
                    <a:pt x="20033" y="6544"/>
                    <a:pt x="20094" y="6648"/>
                    <a:pt x="20150" y="6659"/>
                  </a:cubicBezTo>
                  <a:cubicBezTo>
                    <a:pt x="20155" y="6660"/>
                    <a:pt x="20160" y="6660"/>
                    <a:pt x="20165" y="6660"/>
                  </a:cubicBezTo>
                  <a:cubicBezTo>
                    <a:pt x="20225" y="6660"/>
                    <a:pt x="20314" y="6600"/>
                    <a:pt x="20347" y="6545"/>
                  </a:cubicBezTo>
                  <a:cubicBezTo>
                    <a:pt x="20614" y="6086"/>
                    <a:pt x="21073" y="6070"/>
                    <a:pt x="21553" y="6040"/>
                  </a:cubicBezTo>
                  <a:lnTo>
                    <a:pt x="21553" y="6040"/>
                  </a:lnTo>
                  <a:cubicBezTo>
                    <a:pt x="21313" y="6356"/>
                    <a:pt x="21030" y="6625"/>
                    <a:pt x="20755" y="6898"/>
                  </a:cubicBezTo>
                  <a:cubicBezTo>
                    <a:pt x="20703" y="6950"/>
                    <a:pt x="20670" y="7027"/>
                    <a:pt x="20629" y="7090"/>
                  </a:cubicBezTo>
                  <a:cubicBezTo>
                    <a:pt x="20696" y="7125"/>
                    <a:pt x="20759" y="7172"/>
                    <a:pt x="20830" y="7196"/>
                  </a:cubicBezTo>
                  <a:cubicBezTo>
                    <a:pt x="21188" y="7313"/>
                    <a:pt x="21551" y="7422"/>
                    <a:pt x="22002" y="7564"/>
                  </a:cubicBezTo>
                  <a:cubicBezTo>
                    <a:pt x="21796" y="7683"/>
                    <a:pt x="21683" y="7766"/>
                    <a:pt x="21556" y="7818"/>
                  </a:cubicBezTo>
                  <a:cubicBezTo>
                    <a:pt x="21395" y="7886"/>
                    <a:pt x="21236" y="7914"/>
                    <a:pt x="21079" y="7914"/>
                  </a:cubicBezTo>
                  <a:cubicBezTo>
                    <a:pt x="20805" y="7914"/>
                    <a:pt x="20538" y="7830"/>
                    <a:pt x="20272" y="7723"/>
                  </a:cubicBezTo>
                  <a:cubicBezTo>
                    <a:pt x="20136" y="7669"/>
                    <a:pt x="20042" y="7637"/>
                    <a:pt x="19977" y="7637"/>
                  </a:cubicBezTo>
                  <a:cubicBezTo>
                    <a:pt x="19859" y="7637"/>
                    <a:pt x="19844" y="7746"/>
                    <a:pt x="19864" y="8023"/>
                  </a:cubicBezTo>
                  <a:cubicBezTo>
                    <a:pt x="19929" y="8957"/>
                    <a:pt x="20007" y="9894"/>
                    <a:pt x="20068" y="10830"/>
                  </a:cubicBezTo>
                  <a:cubicBezTo>
                    <a:pt x="20075" y="10957"/>
                    <a:pt x="20008" y="11087"/>
                    <a:pt x="19977" y="11215"/>
                  </a:cubicBezTo>
                  <a:lnTo>
                    <a:pt x="19852" y="11185"/>
                  </a:lnTo>
                  <a:cubicBezTo>
                    <a:pt x="19702" y="10028"/>
                    <a:pt x="19481" y="8875"/>
                    <a:pt x="19784" y="7705"/>
                  </a:cubicBezTo>
                  <a:cubicBezTo>
                    <a:pt x="19798" y="7644"/>
                    <a:pt x="19782" y="7517"/>
                    <a:pt x="19752" y="7508"/>
                  </a:cubicBezTo>
                  <a:cubicBezTo>
                    <a:pt x="19705" y="7496"/>
                    <a:pt x="19655" y="7490"/>
                    <a:pt x="19606" y="7490"/>
                  </a:cubicBezTo>
                  <a:cubicBezTo>
                    <a:pt x="19563" y="7490"/>
                    <a:pt x="19521" y="7495"/>
                    <a:pt x="19479" y="7504"/>
                  </a:cubicBezTo>
                  <a:cubicBezTo>
                    <a:pt x="19196" y="7562"/>
                    <a:pt x="18918" y="7681"/>
                    <a:pt x="18639" y="7681"/>
                  </a:cubicBezTo>
                  <a:cubicBezTo>
                    <a:pt x="18269" y="7679"/>
                    <a:pt x="17899" y="7586"/>
                    <a:pt x="17517" y="7530"/>
                  </a:cubicBezTo>
                  <a:cubicBezTo>
                    <a:pt x="17818" y="7121"/>
                    <a:pt x="18080" y="6945"/>
                    <a:pt x="18446" y="6945"/>
                  </a:cubicBezTo>
                  <a:cubicBezTo>
                    <a:pt x="18586" y="6945"/>
                    <a:pt x="18741" y="6971"/>
                    <a:pt x="18920" y="7019"/>
                  </a:cubicBezTo>
                  <a:cubicBezTo>
                    <a:pt x="18952" y="7027"/>
                    <a:pt x="18987" y="7032"/>
                    <a:pt x="19022" y="7032"/>
                  </a:cubicBezTo>
                  <a:cubicBezTo>
                    <a:pt x="19067" y="7032"/>
                    <a:pt x="19111" y="7025"/>
                    <a:pt x="19146" y="7008"/>
                  </a:cubicBezTo>
                  <a:cubicBezTo>
                    <a:pt x="19174" y="6993"/>
                    <a:pt x="19178" y="6859"/>
                    <a:pt x="19146" y="6813"/>
                  </a:cubicBezTo>
                  <a:cubicBezTo>
                    <a:pt x="18752" y="6256"/>
                    <a:pt x="19027" y="5720"/>
                    <a:pt x="19193" y="5143"/>
                  </a:cubicBezTo>
                  <a:close/>
                  <a:moveTo>
                    <a:pt x="5181" y="5698"/>
                  </a:moveTo>
                  <a:lnTo>
                    <a:pt x="5181" y="5698"/>
                  </a:lnTo>
                  <a:cubicBezTo>
                    <a:pt x="6288" y="5776"/>
                    <a:pt x="7312" y="5806"/>
                    <a:pt x="8323" y="5936"/>
                  </a:cubicBezTo>
                  <a:cubicBezTo>
                    <a:pt x="8915" y="6016"/>
                    <a:pt x="9495" y="6179"/>
                    <a:pt x="10041" y="6421"/>
                  </a:cubicBezTo>
                  <a:cubicBezTo>
                    <a:pt x="10311" y="6540"/>
                    <a:pt x="10462" y="6617"/>
                    <a:pt x="10567" y="6617"/>
                  </a:cubicBezTo>
                  <a:cubicBezTo>
                    <a:pt x="10710" y="6617"/>
                    <a:pt x="10767" y="6473"/>
                    <a:pt x="10920" y="6092"/>
                  </a:cubicBezTo>
                  <a:cubicBezTo>
                    <a:pt x="10926" y="6077"/>
                    <a:pt x="10961" y="6073"/>
                    <a:pt x="11024" y="6046"/>
                  </a:cubicBezTo>
                  <a:cubicBezTo>
                    <a:pt x="12392" y="7324"/>
                    <a:pt x="13347" y="8799"/>
                    <a:pt x="13237" y="10784"/>
                  </a:cubicBezTo>
                  <a:cubicBezTo>
                    <a:pt x="13219" y="11107"/>
                    <a:pt x="13242" y="11457"/>
                    <a:pt x="12783" y="11457"/>
                  </a:cubicBezTo>
                  <a:cubicBezTo>
                    <a:pt x="12769" y="11457"/>
                    <a:pt x="12754" y="11457"/>
                    <a:pt x="12739" y="11456"/>
                  </a:cubicBezTo>
                  <a:cubicBezTo>
                    <a:pt x="12739" y="11456"/>
                    <a:pt x="12738" y="11456"/>
                    <a:pt x="12737" y="11456"/>
                  </a:cubicBezTo>
                  <a:cubicBezTo>
                    <a:pt x="12699" y="11456"/>
                    <a:pt x="12657" y="11505"/>
                    <a:pt x="12617" y="11531"/>
                  </a:cubicBezTo>
                  <a:cubicBezTo>
                    <a:pt x="12057" y="11867"/>
                    <a:pt x="11792" y="12367"/>
                    <a:pt x="11795" y="13025"/>
                  </a:cubicBezTo>
                  <a:cubicBezTo>
                    <a:pt x="11550" y="12428"/>
                    <a:pt x="11325" y="11834"/>
                    <a:pt x="11117" y="11237"/>
                  </a:cubicBezTo>
                  <a:cubicBezTo>
                    <a:pt x="11088" y="11154"/>
                    <a:pt x="11114" y="11044"/>
                    <a:pt x="11134" y="10951"/>
                  </a:cubicBezTo>
                  <a:cubicBezTo>
                    <a:pt x="11247" y="10436"/>
                    <a:pt x="11402" y="9927"/>
                    <a:pt x="11474" y="9409"/>
                  </a:cubicBezTo>
                  <a:cubicBezTo>
                    <a:pt x="11558" y="8805"/>
                    <a:pt x="11454" y="8210"/>
                    <a:pt x="11188" y="7645"/>
                  </a:cubicBezTo>
                  <a:lnTo>
                    <a:pt x="11188" y="7645"/>
                  </a:lnTo>
                  <a:cubicBezTo>
                    <a:pt x="11457" y="8734"/>
                    <a:pt x="11374" y="9788"/>
                    <a:pt x="10961" y="10860"/>
                  </a:cubicBezTo>
                  <a:cubicBezTo>
                    <a:pt x="10798" y="10585"/>
                    <a:pt x="10697" y="10334"/>
                    <a:pt x="10526" y="10148"/>
                  </a:cubicBezTo>
                  <a:cubicBezTo>
                    <a:pt x="10010" y="9593"/>
                    <a:pt x="9720" y="8970"/>
                    <a:pt x="9657" y="8197"/>
                  </a:cubicBezTo>
                  <a:cubicBezTo>
                    <a:pt x="9621" y="7759"/>
                    <a:pt x="9374" y="7335"/>
                    <a:pt x="9003" y="7027"/>
                  </a:cubicBezTo>
                  <a:lnTo>
                    <a:pt x="9003" y="7027"/>
                  </a:lnTo>
                  <a:cubicBezTo>
                    <a:pt x="9116" y="7339"/>
                    <a:pt x="9304" y="7619"/>
                    <a:pt x="9408" y="7928"/>
                  </a:cubicBezTo>
                  <a:cubicBezTo>
                    <a:pt x="9514" y="8246"/>
                    <a:pt x="9540" y="8589"/>
                    <a:pt x="9601" y="8922"/>
                  </a:cubicBezTo>
                  <a:lnTo>
                    <a:pt x="9508" y="8961"/>
                  </a:lnTo>
                  <a:cubicBezTo>
                    <a:pt x="8704" y="8015"/>
                    <a:pt x="7817" y="7188"/>
                    <a:pt x="6578" y="6871"/>
                  </a:cubicBezTo>
                  <a:lnTo>
                    <a:pt x="6578" y="6871"/>
                  </a:lnTo>
                  <a:cubicBezTo>
                    <a:pt x="7284" y="7419"/>
                    <a:pt x="8070" y="7870"/>
                    <a:pt x="8728" y="8465"/>
                  </a:cubicBezTo>
                  <a:cubicBezTo>
                    <a:pt x="9391" y="9069"/>
                    <a:pt x="10021" y="9754"/>
                    <a:pt x="10495" y="10511"/>
                  </a:cubicBezTo>
                  <a:cubicBezTo>
                    <a:pt x="10965" y="11261"/>
                    <a:pt x="11223" y="12146"/>
                    <a:pt x="11574" y="12973"/>
                  </a:cubicBezTo>
                  <a:lnTo>
                    <a:pt x="11474" y="13021"/>
                  </a:lnTo>
                  <a:cubicBezTo>
                    <a:pt x="11413" y="12949"/>
                    <a:pt x="11355" y="12872"/>
                    <a:pt x="11292" y="12802"/>
                  </a:cubicBezTo>
                  <a:cubicBezTo>
                    <a:pt x="10865" y="12315"/>
                    <a:pt x="10491" y="11765"/>
                    <a:pt x="9997" y="11362"/>
                  </a:cubicBezTo>
                  <a:cubicBezTo>
                    <a:pt x="9183" y="10696"/>
                    <a:pt x="8200" y="10377"/>
                    <a:pt x="7146" y="10286"/>
                  </a:cubicBezTo>
                  <a:cubicBezTo>
                    <a:pt x="7117" y="10283"/>
                    <a:pt x="7090" y="10282"/>
                    <a:pt x="7067" y="10282"/>
                  </a:cubicBezTo>
                  <a:cubicBezTo>
                    <a:pt x="6891" y="10282"/>
                    <a:pt x="6892" y="10353"/>
                    <a:pt x="6988" y="10522"/>
                  </a:cubicBezTo>
                  <a:cubicBezTo>
                    <a:pt x="7020" y="10578"/>
                    <a:pt x="7035" y="10644"/>
                    <a:pt x="7065" y="10724"/>
                  </a:cubicBezTo>
                  <a:cubicBezTo>
                    <a:pt x="6567" y="10670"/>
                    <a:pt x="6446" y="10314"/>
                    <a:pt x="6308" y="9920"/>
                  </a:cubicBezTo>
                  <a:cubicBezTo>
                    <a:pt x="6453" y="9892"/>
                    <a:pt x="6572" y="9877"/>
                    <a:pt x="6687" y="9844"/>
                  </a:cubicBezTo>
                  <a:cubicBezTo>
                    <a:pt x="6753" y="9825"/>
                    <a:pt x="6858" y="9779"/>
                    <a:pt x="6858" y="9747"/>
                  </a:cubicBezTo>
                  <a:cubicBezTo>
                    <a:pt x="6853" y="9669"/>
                    <a:pt x="6819" y="9595"/>
                    <a:pt x="6764" y="9537"/>
                  </a:cubicBezTo>
                  <a:cubicBezTo>
                    <a:pt x="6191" y="8963"/>
                    <a:pt x="5742" y="8305"/>
                    <a:pt x="5522" y="7526"/>
                  </a:cubicBezTo>
                  <a:lnTo>
                    <a:pt x="5524" y="7525"/>
                  </a:lnTo>
                  <a:cubicBezTo>
                    <a:pt x="5370" y="6978"/>
                    <a:pt x="5309" y="6402"/>
                    <a:pt x="5181" y="5698"/>
                  </a:cubicBezTo>
                  <a:close/>
                  <a:moveTo>
                    <a:pt x="25426" y="10438"/>
                  </a:moveTo>
                  <a:cubicBezTo>
                    <a:pt x="25657" y="10438"/>
                    <a:pt x="25892" y="10594"/>
                    <a:pt x="26179" y="10942"/>
                  </a:cubicBezTo>
                  <a:cubicBezTo>
                    <a:pt x="26443" y="11263"/>
                    <a:pt x="26423" y="11681"/>
                    <a:pt x="26295" y="12070"/>
                  </a:cubicBezTo>
                  <a:cubicBezTo>
                    <a:pt x="26218" y="12306"/>
                    <a:pt x="26213" y="12436"/>
                    <a:pt x="26514" y="12521"/>
                  </a:cubicBezTo>
                  <a:cubicBezTo>
                    <a:pt x="26670" y="12564"/>
                    <a:pt x="26852" y="12798"/>
                    <a:pt x="26874" y="12967"/>
                  </a:cubicBezTo>
                  <a:cubicBezTo>
                    <a:pt x="26913" y="13251"/>
                    <a:pt x="26835" y="13552"/>
                    <a:pt x="26806" y="13853"/>
                  </a:cubicBezTo>
                  <a:cubicBezTo>
                    <a:pt x="26603" y="13793"/>
                    <a:pt x="26414" y="13767"/>
                    <a:pt x="26237" y="13767"/>
                  </a:cubicBezTo>
                  <a:cubicBezTo>
                    <a:pt x="25503" y="13767"/>
                    <a:pt x="24962" y="14225"/>
                    <a:pt x="24423" y="14677"/>
                  </a:cubicBezTo>
                  <a:cubicBezTo>
                    <a:pt x="24282" y="14277"/>
                    <a:pt x="24178" y="13900"/>
                    <a:pt x="24018" y="13549"/>
                  </a:cubicBezTo>
                  <a:cubicBezTo>
                    <a:pt x="23717" y="12889"/>
                    <a:pt x="23221" y="12551"/>
                    <a:pt x="22614" y="12551"/>
                  </a:cubicBezTo>
                  <a:cubicBezTo>
                    <a:pt x="22387" y="12551"/>
                    <a:pt x="22144" y="12598"/>
                    <a:pt x="21891" y="12694"/>
                  </a:cubicBezTo>
                  <a:cubicBezTo>
                    <a:pt x="21865" y="12703"/>
                    <a:pt x="21836" y="12707"/>
                    <a:pt x="21805" y="12707"/>
                  </a:cubicBezTo>
                  <a:cubicBezTo>
                    <a:pt x="21727" y="12707"/>
                    <a:pt x="21639" y="12682"/>
                    <a:pt x="21567" y="12657"/>
                  </a:cubicBezTo>
                  <a:cubicBezTo>
                    <a:pt x="21025" y="12471"/>
                    <a:pt x="20967" y="11888"/>
                    <a:pt x="20655" y="11514"/>
                  </a:cubicBezTo>
                  <a:cubicBezTo>
                    <a:pt x="20624" y="11475"/>
                    <a:pt x="20651" y="11347"/>
                    <a:pt x="20694" y="11293"/>
                  </a:cubicBezTo>
                  <a:cubicBezTo>
                    <a:pt x="20959" y="10963"/>
                    <a:pt x="21408" y="10788"/>
                    <a:pt x="21853" y="10788"/>
                  </a:cubicBezTo>
                  <a:cubicBezTo>
                    <a:pt x="22197" y="10788"/>
                    <a:pt x="22539" y="10892"/>
                    <a:pt x="22792" y="11111"/>
                  </a:cubicBezTo>
                  <a:cubicBezTo>
                    <a:pt x="22874" y="11183"/>
                    <a:pt x="22932" y="11217"/>
                    <a:pt x="22991" y="11217"/>
                  </a:cubicBezTo>
                  <a:cubicBezTo>
                    <a:pt x="23047" y="11217"/>
                    <a:pt x="23103" y="11185"/>
                    <a:pt x="23180" y="11124"/>
                  </a:cubicBezTo>
                  <a:cubicBezTo>
                    <a:pt x="23374" y="10974"/>
                    <a:pt x="23538" y="10901"/>
                    <a:pt x="23700" y="10901"/>
                  </a:cubicBezTo>
                  <a:cubicBezTo>
                    <a:pt x="23877" y="10901"/>
                    <a:pt x="24051" y="10987"/>
                    <a:pt x="24258" y="11154"/>
                  </a:cubicBezTo>
                  <a:cubicBezTo>
                    <a:pt x="24308" y="11193"/>
                    <a:pt x="24390" y="11194"/>
                    <a:pt x="24457" y="11215"/>
                  </a:cubicBezTo>
                  <a:cubicBezTo>
                    <a:pt x="24520" y="11111"/>
                    <a:pt x="24557" y="11016"/>
                    <a:pt x="24622" y="10947"/>
                  </a:cubicBezTo>
                  <a:cubicBezTo>
                    <a:pt x="24927" y="10623"/>
                    <a:pt x="25174" y="10438"/>
                    <a:pt x="25426" y="10438"/>
                  </a:cubicBezTo>
                  <a:close/>
                  <a:moveTo>
                    <a:pt x="15287" y="11603"/>
                  </a:moveTo>
                  <a:cubicBezTo>
                    <a:pt x="15388" y="11603"/>
                    <a:pt x="15494" y="11614"/>
                    <a:pt x="15603" y="11635"/>
                  </a:cubicBezTo>
                  <a:cubicBezTo>
                    <a:pt x="15688" y="11650"/>
                    <a:pt x="15790" y="11735"/>
                    <a:pt x="15828" y="11817"/>
                  </a:cubicBezTo>
                  <a:cubicBezTo>
                    <a:pt x="15904" y="11977"/>
                    <a:pt x="15941" y="12157"/>
                    <a:pt x="15993" y="12330"/>
                  </a:cubicBezTo>
                  <a:cubicBezTo>
                    <a:pt x="15073" y="12867"/>
                    <a:pt x="14947" y="13933"/>
                    <a:pt x="15618" y="14552"/>
                  </a:cubicBezTo>
                  <a:lnTo>
                    <a:pt x="15517" y="15188"/>
                  </a:lnTo>
                  <a:cubicBezTo>
                    <a:pt x="15205" y="15165"/>
                    <a:pt x="14903" y="15096"/>
                    <a:pt x="14620" y="15096"/>
                  </a:cubicBezTo>
                  <a:cubicBezTo>
                    <a:pt x="14524" y="15096"/>
                    <a:pt x="14430" y="15104"/>
                    <a:pt x="14339" y="15124"/>
                  </a:cubicBezTo>
                  <a:cubicBezTo>
                    <a:pt x="13917" y="15223"/>
                    <a:pt x="13789" y="15665"/>
                    <a:pt x="13702" y="16087"/>
                  </a:cubicBezTo>
                  <a:cubicBezTo>
                    <a:pt x="13383" y="15992"/>
                    <a:pt x="13067" y="15891"/>
                    <a:pt x="12763" y="15891"/>
                  </a:cubicBezTo>
                  <a:cubicBezTo>
                    <a:pt x="12423" y="15891"/>
                    <a:pt x="12099" y="16017"/>
                    <a:pt x="11805" y="16420"/>
                  </a:cubicBezTo>
                  <a:cubicBezTo>
                    <a:pt x="11639" y="16089"/>
                    <a:pt x="11567" y="15830"/>
                    <a:pt x="11758" y="15520"/>
                  </a:cubicBezTo>
                  <a:cubicBezTo>
                    <a:pt x="11840" y="15392"/>
                    <a:pt x="11846" y="15158"/>
                    <a:pt x="11784" y="15013"/>
                  </a:cubicBezTo>
                  <a:cubicBezTo>
                    <a:pt x="11608" y="14593"/>
                    <a:pt x="11790" y="14047"/>
                    <a:pt x="12223" y="13930"/>
                  </a:cubicBezTo>
                  <a:cubicBezTo>
                    <a:pt x="12457" y="13868"/>
                    <a:pt x="12451" y="13777"/>
                    <a:pt x="12383" y="13597"/>
                  </a:cubicBezTo>
                  <a:cubicBezTo>
                    <a:pt x="12301" y="13381"/>
                    <a:pt x="12219" y="13162"/>
                    <a:pt x="12173" y="12936"/>
                  </a:cubicBezTo>
                  <a:cubicBezTo>
                    <a:pt x="12057" y="12359"/>
                    <a:pt x="12435" y="11953"/>
                    <a:pt x="12795" y="11761"/>
                  </a:cubicBezTo>
                  <a:cubicBezTo>
                    <a:pt x="12912" y="11699"/>
                    <a:pt x="13044" y="11670"/>
                    <a:pt x="13180" y="11670"/>
                  </a:cubicBezTo>
                  <a:cubicBezTo>
                    <a:pt x="13483" y="11670"/>
                    <a:pt x="13808" y="11815"/>
                    <a:pt x="14036" y="12055"/>
                  </a:cubicBezTo>
                  <a:cubicBezTo>
                    <a:pt x="14090" y="12110"/>
                    <a:pt x="14153" y="12157"/>
                    <a:pt x="14226" y="12218"/>
                  </a:cubicBezTo>
                  <a:cubicBezTo>
                    <a:pt x="14504" y="11794"/>
                    <a:pt x="14861" y="11603"/>
                    <a:pt x="15287" y="11603"/>
                  </a:cubicBezTo>
                  <a:close/>
                  <a:moveTo>
                    <a:pt x="7483" y="10788"/>
                  </a:moveTo>
                  <a:lnTo>
                    <a:pt x="7483" y="10788"/>
                  </a:lnTo>
                  <a:cubicBezTo>
                    <a:pt x="9092" y="11152"/>
                    <a:pt x="10086" y="12280"/>
                    <a:pt x="10917" y="13536"/>
                  </a:cubicBezTo>
                  <a:cubicBezTo>
                    <a:pt x="11377" y="14232"/>
                    <a:pt x="11519" y="15082"/>
                    <a:pt x="11351" y="15972"/>
                  </a:cubicBezTo>
                  <a:cubicBezTo>
                    <a:pt x="11138" y="15808"/>
                    <a:pt x="10961" y="15632"/>
                    <a:pt x="10753" y="15520"/>
                  </a:cubicBezTo>
                  <a:cubicBezTo>
                    <a:pt x="10499" y="15385"/>
                    <a:pt x="10398" y="15199"/>
                    <a:pt x="10335" y="14924"/>
                  </a:cubicBezTo>
                  <a:cubicBezTo>
                    <a:pt x="10155" y="14153"/>
                    <a:pt x="9867" y="13420"/>
                    <a:pt x="9369" y="12791"/>
                  </a:cubicBezTo>
                  <a:cubicBezTo>
                    <a:pt x="9306" y="12711"/>
                    <a:pt x="9209" y="12657"/>
                    <a:pt x="9127" y="12590"/>
                  </a:cubicBezTo>
                  <a:lnTo>
                    <a:pt x="9062" y="12646"/>
                  </a:lnTo>
                  <a:cubicBezTo>
                    <a:pt x="9322" y="13378"/>
                    <a:pt x="9582" y="14110"/>
                    <a:pt x="9863" y="14903"/>
                  </a:cubicBezTo>
                  <a:cubicBezTo>
                    <a:pt x="9302" y="14639"/>
                    <a:pt x="8841" y="14441"/>
                    <a:pt x="8401" y="14208"/>
                  </a:cubicBezTo>
                  <a:cubicBezTo>
                    <a:pt x="8274" y="14140"/>
                    <a:pt x="8180" y="13985"/>
                    <a:pt x="8103" y="13852"/>
                  </a:cubicBezTo>
                  <a:cubicBezTo>
                    <a:pt x="7767" y="13272"/>
                    <a:pt x="7447" y="12683"/>
                    <a:pt x="7109" y="12105"/>
                  </a:cubicBezTo>
                  <a:cubicBezTo>
                    <a:pt x="7081" y="12057"/>
                    <a:pt x="6968" y="12058"/>
                    <a:pt x="6894" y="12038"/>
                  </a:cubicBezTo>
                  <a:lnTo>
                    <a:pt x="6894" y="12038"/>
                  </a:lnTo>
                  <a:cubicBezTo>
                    <a:pt x="6892" y="12114"/>
                    <a:pt x="6864" y="12207"/>
                    <a:pt x="6897" y="12265"/>
                  </a:cubicBezTo>
                  <a:cubicBezTo>
                    <a:pt x="7000" y="12447"/>
                    <a:pt x="7145" y="12605"/>
                    <a:pt x="7236" y="12791"/>
                  </a:cubicBezTo>
                  <a:cubicBezTo>
                    <a:pt x="7412" y="13155"/>
                    <a:pt x="7565" y="13534"/>
                    <a:pt x="7747" y="13956"/>
                  </a:cubicBezTo>
                  <a:cubicBezTo>
                    <a:pt x="7286" y="13831"/>
                    <a:pt x="6897" y="13733"/>
                    <a:pt x="6511" y="13619"/>
                  </a:cubicBezTo>
                  <a:cubicBezTo>
                    <a:pt x="6314" y="13562"/>
                    <a:pt x="6102" y="13513"/>
                    <a:pt x="5935" y="13406"/>
                  </a:cubicBezTo>
                  <a:cubicBezTo>
                    <a:pt x="5454" y="13092"/>
                    <a:pt x="4995" y="12744"/>
                    <a:pt x="4521" y="12419"/>
                  </a:cubicBezTo>
                  <a:cubicBezTo>
                    <a:pt x="4461" y="12376"/>
                    <a:pt x="4370" y="12380"/>
                    <a:pt x="4294" y="12363"/>
                  </a:cubicBezTo>
                  <a:lnTo>
                    <a:pt x="4270" y="12438"/>
                  </a:lnTo>
                  <a:lnTo>
                    <a:pt x="5617" y="13337"/>
                  </a:lnTo>
                  <a:cubicBezTo>
                    <a:pt x="5606" y="13365"/>
                    <a:pt x="5593" y="13391"/>
                    <a:pt x="5582" y="13419"/>
                  </a:cubicBezTo>
                  <a:lnTo>
                    <a:pt x="2325" y="13194"/>
                  </a:lnTo>
                  <a:lnTo>
                    <a:pt x="2312" y="13341"/>
                  </a:lnTo>
                  <a:cubicBezTo>
                    <a:pt x="3313" y="13813"/>
                    <a:pt x="4426" y="13536"/>
                    <a:pt x="5530" y="13701"/>
                  </a:cubicBezTo>
                  <a:cubicBezTo>
                    <a:pt x="4985" y="14225"/>
                    <a:pt x="4357" y="14281"/>
                    <a:pt x="3720" y="14342"/>
                  </a:cubicBezTo>
                  <a:cubicBezTo>
                    <a:pt x="3845" y="14406"/>
                    <a:pt x="3966" y="14441"/>
                    <a:pt x="4088" y="14441"/>
                  </a:cubicBezTo>
                  <a:cubicBezTo>
                    <a:pt x="4091" y="14441"/>
                    <a:pt x="4094" y="14441"/>
                    <a:pt x="4097" y="14441"/>
                  </a:cubicBezTo>
                  <a:cubicBezTo>
                    <a:pt x="4668" y="14433"/>
                    <a:pt x="5175" y="14244"/>
                    <a:pt x="5630" y="13904"/>
                  </a:cubicBezTo>
                  <a:cubicBezTo>
                    <a:pt x="5712" y="13842"/>
                    <a:pt x="5828" y="13773"/>
                    <a:pt x="5921" y="13773"/>
                  </a:cubicBezTo>
                  <a:cubicBezTo>
                    <a:pt x="5932" y="13773"/>
                    <a:pt x="5942" y="13773"/>
                    <a:pt x="5952" y="13775"/>
                  </a:cubicBezTo>
                  <a:cubicBezTo>
                    <a:pt x="6476" y="13879"/>
                    <a:pt x="6996" y="14011"/>
                    <a:pt x="7516" y="14132"/>
                  </a:cubicBezTo>
                  <a:cubicBezTo>
                    <a:pt x="7524" y="14177"/>
                    <a:pt x="7531" y="14221"/>
                    <a:pt x="7537" y="14264"/>
                  </a:cubicBezTo>
                  <a:cubicBezTo>
                    <a:pt x="7152" y="14403"/>
                    <a:pt x="6775" y="14574"/>
                    <a:pt x="6379" y="14671"/>
                  </a:cubicBezTo>
                  <a:cubicBezTo>
                    <a:pt x="5974" y="14769"/>
                    <a:pt x="5552" y="14794"/>
                    <a:pt x="5138" y="14851"/>
                  </a:cubicBezTo>
                  <a:lnTo>
                    <a:pt x="5132" y="14994"/>
                  </a:lnTo>
                  <a:cubicBezTo>
                    <a:pt x="5240" y="15012"/>
                    <a:pt x="5349" y="15055"/>
                    <a:pt x="5454" y="15055"/>
                  </a:cubicBezTo>
                  <a:cubicBezTo>
                    <a:pt x="5469" y="15055"/>
                    <a:pt x="5484" y="15054"/>
                    <a:pt x="5498" y="15052"/>
                  </a:cubicBezTo>
                  <a:cubicBezTo>
                    <a:pt x="6251" y="14961"/>
                    <a:pt x="7002" y="14855"/>
                    <a:pt x="7669" y="14446"/>
                  </a:cubicBezTo>
                  <a:cubicBezTo>
                    <a:pt x="7752" y="14394"/>
                    <a:pt x="7868" y="14336"/>
                    <a:pt x="7960" y="14336"/>
                  </a:cubicBezTo>
                  <a:cubicBezTo>
                    <a:pt x="7976" y="14336"/>
                    <a:pt x="7992" y="14338"/>
                    <a:pt x="8007" y="14342"/>
                  </a:cubicBezTo>
                  <a:cubicBezTo>
                    <a:pt x="8601" y="14517"/>
                    <a:pt x="9158" y="14773"/>
                    <a:pt x="9681" y="15197"/>
                  </a:cubicBezTo>
                  <a:lnTo>
                    <a:pt x="9681" y="15197"/>
                  </a:lnTo>
                  <a:cubicBezTo>
                    <a:pt x="9322" y="15297"/>
                    <a:pt x="8971" y="15333"/>
                    <a:pt x="8622" y="15333"/>
                  </a:cubicBezTo>
                  <a:cubicBezTo>
                    <a:pt x="8039" y="15333"/>
                    <a:pt x="7463" y="15232"/>
                    <a:pt x="6864" y="15150"/>
                  </a:cubicBezTo>
                  <a:lnTo>
                    <a:pt x="6864" y="15150"/>
                  </a:lnTo>
                  <a:cubicBezTo>
                    <a:pt x="6892" y="15258"/>
                    <a:pt x="6892" y="15336"/>
                    <a:pt x="6916" y="15344"/>
                  </a:cubicBezTo>
                  <a:cubicBezTo>
                    <a:pt x="7375" y="15496"/>
                    <a:pt x="7832" y="15734"/>
                    <a:pt x="8302" y="15764"/>
                  </a:cubicBezTo>
                  <a:cubicBezTo>
                    <a:pt x="8362" y="15767"/>
                    <a:pt x="8422" y="15769"/>
                    <a:pt x="8482" y="15769"/>
                  </a:cubicBezTo>
                  <a:cubicBezTo>
                    <a:pt x="8987" y="15769"/>
                    <a:pt x="9498" y="15647"/>
                    <a:pt x="10008" y="15591"/>
                  </a:cubicBezTo>
                  <a:cubicBezTo>
                    <a:pt x="10030" y="15588"/>
                    <a:pt x="10054" y="15586"/>
                    <a:pt x="10079" y="15586"/>
                  </a:cubicBezTo>
                  <a:cubicBezTo>
                    <a:pt x="10128" y="15586"/>
                    <a:pt x="10178" y="15594"/>
                    <a:pt x="10207" y="15619"/>
                  </a:cubicBezTo>
                  <a:cubicBezTo>
                    <a:pt x="10558" y="15925"/>
                    <a:pt x="10900" y="16239"/>
                    <a:pt x="11192" y="16505"/>
                  </a:cubicBezTo>
                  <a:cubicBezTo>
                    <a:pt x="10876" y="16706"/>
                    <a:pt x="10586" y="16891"/>
                    <a:pt x="10294" y="17075"/>
                  </a:cubicBezTo>
                  <a:cubicBezTo>
                    <a:pt x="10140" y="17174"/>
                    <a:pt x="9995" y="17295"/>
                    <a:pt x="9828" y="17360"/>
                  </a:cubicBezTo>
                  <a:cubicBezTo>
                    <a:pt x="9210" y="17592"/>
                    <a:pt x="8583" y="17708"/>
                    <a:pt x="7946" y="17708"/>
                  </a:cubicBezTo>
                  <a:cubicBezTo>
                    <a:pt x="7579" y="17708"/>
                    <a:pt x="7208" y="17669"/>
                    <a:pt x="6834" y="17592"/>
                  </a:cubicBezTo>
                  <a:cubicBezTo>
                    <a:pt x="6483" y="17518"/>
                    <a:pt x="6128" y="17460"/>
                    <a:pt x="5775" y="17395"/>
                  </a:cubicBezTo>
                  <a:cubicBezTo>
                    <a:pt x="5764" y="17350"/>
                    <a:pt x="5755" y="17306"/>
                    <a:pt x="5744" y="17261"/>
                  </a:cubicBezTo>
                  <a:cubicBezTo>
                    <a:pt x="6193" y="16964"/>
                    <a:pt x="6647" y="16672"/>
                    <a:pt x="7091" y="16366"/>
                  </a:cubicBezTo>
                  <a:cubicBezTo>
                    <a:pt x="7156" y="16321"/>
                    <a:pt x="7169" y="16202"/>
                    <a:pt x="7245" y="16029"/>
                  </a:cubicBezTo>
                  <a:lnTo>
                    <a:pt x="7245" y="16029"/>
                  </a:lnTo>
                  <a:cubicBezTo>
                    <a:pt x="6730" y="16146"/>
                    <a:pt x="6234" y="16208"/>
                    <a:pt x="5752" y="16208"/>
                  </a:cubicBezTo>
                  <a:cubicBezTo>
                    <a:pt x="4949" y="16208"/>
                    <a:pt x="4185" y="16037"/>
                    <a:pt x="3438" y="15667"/>
                  </a:cubicBezTo>
                  <a:lnTo>
                    <a:pt x="4146" y="15240"/>
                  </a:lnTo>
                  <a:cubicBezTo>
                    <a:pt x="4149" y="15199"/>
                    <a:pt x="4153" y="15156"/>
                    <a:pt x="4157" y="15115"/>
                  </a:cubicBezTo>
                  <a:cubicBezTo>
                    <a:pt x="2284" y="14888"/>
                    <a:pt x="1009" y="13952"/>
                    <a:pt x="476" y="12122"/>
                  </a:cubicBezTo>
                  <a:cubicBezTo>
                    <a:pt x="842" y="12036"/>
                    <a:pt x="1197" y="11947"/>
                    <a:pt x="1557" y="11875"/>
                  </a:cubicBezTo>
                  <a:cubicBezTo>
                    <a:pt x="2683" y="11646"/>
                    <a:pt x="3813" y="11434"/>
                    <a:pt x="4939" y="11194"/>
                  </a:cubicBezTo>
                  <a:cubicBezTo>
                    <a:pt x="5431" y="11090"/>
                    <a:pt x="5919" y="10928"/>
                    <a:pt x="6414" y="10928"/>
                  </a:cubicBezTo>
                  <a:cubicBezTo>
                    <a:pt x="6642" y="10928"/>
                    <a:pt x="6870" y="10962"/>
                    <a:pt x="7102" y="11051"/>
                  </a:cubicBezTo>
                  <a:cubicBezTo>
                    <a:pt x="7197" y="11088"/>
                    <a:pt x="7273" y="11108"/>
                    <a:pt x="7332" y="11108"/>
                  </a:cubicBezTo>
                  <a:cubicBezTo>
                    <a:pt x="7465" y="11108"/>
                    <a:pt x="7511" y="11010"/>
                    <a:pt x="7483" y="10788"/>
                  </a:cubicBezTo>
                  <a:close/>
                  <a:moveTo>
                    <a:pt x="17075" y="10653"/>
                  </a:moveTo>
                  <a:cubicBezTo>
                    <a:pt x="17377" y="10653"/>
                    <a:pt x="17606" y="10866"/>
                    <a:pt x="17769" y="11293"/>
                  </a:cubicBezTo>
                  <a:cubicBezTo>
                    <a:pt x="17818" y="11419"/>
                    <a:pt x="17896" y="11534"/>
                    <a:pt x="17966" y="11670"/>
                  </a:cubicBezTo>
                  <a:cubicBezTo>
                    <a:pt x="18230" y="11422"/>
                    <a:pt x="18422" y="11294"/>
                    <a:pt x="18610" y="11294"/>
                  </a:cubicBezTo>
                  <a:cubicBezTo>
                    <a:pt x="18841" y="11294"/>
                    <a:pt x="19068" y="11486"/>
                    <a:pt x="19419" y="11886"/>
                  </a:cubicBezTo>
                  <a:lnTo>
                    <a:pt x="19419" y="11884"/>
                  </a:lnTo>
                  <a:cubicBezTo>
                    <a:pt x="19664" y="11745"/>
                    <a:pt x="19860" y="11671"/>
                    <a:pt x="20030" y="11671"/>
                  </a:cubicBezTo>
                  <a:cubicBezTo>
                    <a:pt x="20329" y="11671"/>
                    <a:pt x="20549" y="11898"/>
                    <a:pt x="20817" y="12400"/>
                  </a:cubicBezTo>
                  <a:cubicBezTo>
                    <a:pt x="20781" y="12438"/>
                    <a:pt x="20767" y="12462"/>
                    <a:pt x="20746" y="12469"/>
                  </a:cubicBezTo>
                  <a:cubicBezTo>
                    <a:pt x="20666" y="12499"/>
                    <a:pt x="20581" y="12517"/>
                    <a:pt x="20503" y="12549"/>
                  </a:cubicBezTo>
                  <a:cubicBezTo>
                    <a:pt x="19886" y="12802"/>
                    <a:pt x="19393" y="13190"/>
                    <a:pt x="19211" y="13859"/>
                  </a:cubicBezTo>
                  <a:cubicBezTo>
                    <a:pt x="19111" y="14225"/>
                    <a:pt x="19221" y="14675"/>
                    <a:pt x="18749" y="14870"/>
                  </a:cubicBezTo>
                  <a:cubicBezTo>
                    <a:pt x="18732" y="14877"/>
                    <a:pt x="18717" y="14911"/>
                    <a:pt x="18715" y="14933"/>
                  </a:cubicBezTo>
                  <a:cubicBezTo>
                    <a:pt x="18682" y="15329"/>
                    <a:pt x="18583" y="15736"/>
                    <a:pt x="18639" y="16118"/>
                  </a:cubicBezTo>
                  <a:cubicBezTo>
                    <a:pt x="18697" y="16522"/>
                    <a:pt x="18905" y="16903"/>
                    <a:pt x="19048" y="17293"/>
                  </a:cubicBezTo>
                  <a:cubicBezTo>
                    <a:pt x="19159" y="17594"/>
                    <a:pt x="19059" y="17841"/>
                    <a:pt x="18782" y="18003"/>
                  </a:cubicBezTo>
                  <a:cubicBezTo>
                    <a:pt x="18642" y="18086"/>
                    <a:pt x="18504" y="18118"/>
                    <a:pt x="18366" y="18118"/>
                  </a:cubicBezTo>
                  <a:cubicBezTo>
                    <a:pt x="18199" y="18118"/>
                    <a:pt x="18032" y="18070"/>
                    <a:pt x="17864" y="18010"/>
                  </a:cubicBezTo>
                  <a:cubicBezTo>
                    <a:pt x="17552" y="17899"/>
                    <a:pt x="17249" y="17754"/>
                    <a:pt x="16928" y="17687"/>
                  </a:cubicBezTo>
                  <a:cubicBezTo>
                    <a:pt x="16591" y="17616"/>
                    <a:pt x="16372" y="17434"/>
                    <a:pt x="16170" y="17172"/>
                  </a:cubicBezTo>
                  <a:cubicBezTo>
                    <a:pt x="15575" y="16401"/>
                    <a:pt x="15566" y="15660"/>
                    <a:pt x="16151" y="14879"/>
                  </a:cubicBezTo>
                  <a:cubicBezTo>
                    <a:pt x="16197" y="14818"/>
                    <a:pt x="16203" y="14652"/>
                    <a:pt x="16157" y="14606"/>
                  </a:cubicBezTo>
                  <a:cubicBezTo>
                    <a:pt x="15738" y="14184"/>
                    <a:pt x="15716" y="13662"/>
                    <a:pt x="15822" y="13138"/>
                  </a:cubicBezTo>
                  <a:cubicBezTo>
                    <a:pt x="15866" y="12913"/>
                    <a:pt x="15936" y="12624"/>
                    <a:pt x="16265" y="12624"/>
                  </a:cubicBezTo>
                  <a:cubicBezTo>
                    <a:pt x="16294" y="12624"/>
                    <a:pt x="16325" y="12626"/>
                    <a:pt x="16359" y="12631"/>
                  </a:cubicBezTo>
                  <a:cubicBezTo>
                    <a:pt x="16363" y="12631"/>
                    <a:pt x="16368" y="12632"/>
                    <a:pt x="16372" y="12632"/>
                  </a:cubicBezTo>
                  <a:cubicBezTo>
                    <a:pt x="16459" y="12632"/>
                    <a:pt x="16582" y="12532"/>
                    <a:pt x="16643" y="12451"/>
                  </a:cubicBezTo>
                  <a:cubicBezTo>
                    <a:pt x="16673" y="12412"/>
                    <a:pt x="16597" y="12283"/>
                    <a:pt x="16558" y="12202"/>
                  </a:cubicBezTo>
                  <a:cubicBezTo>
                    <a:pt x="16465" y="12016"/>
                    <a:pt x="16354" y="11841"/>
                    <a:pt x="16274" y="11650"/>
                  </a:cubicBezTo>
                  <a:cubicBezTo>
                    <a:pt x="16131" y="11310"/>
                    <a:pt x="16253" y="10984"/>
                    <a:pt x="16573" y="10808"/>
                  </a:cubicBezTo>
                  <a:cubicBezTo>
                    <a:pt x="16759" y="10705"/>
                    <a:pt x="16926" y="10653"/>
                    <a:pt x="17075" y="10653"/>
                  </a:cubicBezTo>
                  <a:close/>
                  <a:moveTo>
                    <a:pt x="26243" y="14296"/>
                  </a:moveTo>
                  <a:cubicBezTo>
                    <a:pt x="26676" y="14296"/>
                    <a:pt x="27019" y="14566"/>
                    <a:pt x="27199" y="15089"/>
                  </a:cubicBezTo>
                  <a:cubicBezTo>
                    <a:pt x="27341" y="14996"/>
                    <a:pt x="27454" y="14931"/>
                    <a:pt x="27556" y="14851"/>
                  </a:cubicBezTo>
                  <a:cubicBezTo>
                    <a:pt x="27798" y="14668"/>
                    <a:pt x="28071" y="14580"/>
                    <a:pt x="28338" y="14580"/>
                  </a:cubicBezTo>
                  <a:cubicBezTo>
                    <a:pt x="28800" y="14580"/>
                    <a:pt x="29242" y="14842"/>
                    <a:pt x="29472" y="15319"/>
                  </a:cubicBezTo>
                  <a:cubicBezTo>
                    <a:pt x="29896" y="16198"/>
                    <a:pt x="29019" y="17572"/>
                    <a:pt x="27997" y="17594"/>
                  </a:cubicBezTo>
                  <a:cubicBezTo>
                    <a:pt x="27683" y="17601"/>
                    <a:pt x="27450" y="17586"/>
                    <a:pt x="27523" y="18004"/>
                  </a:cubicBezTo>
                  <a:cubicBezTo>
                    <a:pt x="27534" y="18066"/>
                    <a:pt x="27450" y="18153"/>
                    <a:pt x="27396" y="18218"/>
                  </a:cubicBezTo>
                  <a:cubicBezTo>
                    <a:pt x="27091" y="18583"/>
                    <a:pt x="26698" y="18738"/>
                    <a:pt x="26245" y="18738"/>
                  </a:cubicBezTo>
                  <a:cubicBezTo>
                    <a:pt x="26204" y="18738"/>
                    <a:pt x="26163" y="18737"/>
                    <a:pt x="26122" y="18735"/>
                  </a:cubicBezTo>
                  <a:cubicBezTo>
                    <a:pt x="25627" y="18705"/>
                    <a:pt x="25135" y="18670"/>
                    <a:pt x="24594" y="18633"/>
                  </a:cubicBezTo>
                  <a:lnTo>
                    <a:pt x="24074" y="17830"/>
                  </a:lnTo>
                  <a:cubicBezTo>
                    <a:pt x="24409" y="17471"/>
                    <a:pt x="24797" y="17157"/>
                    <a:pt x="24719" y="16650"/>
                  </a:cubicBezTo>
                  <a:cubicBezTo>
                    <a:pt x="24658" y="16241"/>
                    <a:pt x="24867" y="15712"/>
                    <a:pt x="24251" y="15507"/>
                  </a:cubicBezTo>
                  <a:cubicBezTo>
                    <a:pt x="24442" y="15299"/>
                    <a:pt x="24563" y="15098"/>
                    <a:pt x="24741" y="14983"/>
                  </a:cubicBezTo>
                  <a:cubicBezTo>
                    <a:pt x="25120" y="14738"/>
                    <a:pt x="25503" y="14454"/>
                    <a:pt x="25927" y="14340"/>
                  </a:cubicBezTo>
                  <a:cubicBezTo>
                    <a:pt x="26036" y="14311"/>
                    <a:pt x="26142" y="14296"/>
                    <a:pt x="26243" y="14296"/>
                  </a:cubicBezTo>
                  <a:close/>
                  <a:moveTo>
                    <a:pt x="28643" y="17759"/>
                  </a:moveTo>
                  <a:cubicBezTo>
                    <a:pt x="29162" y="18607"/>
                    <a:pt x="29058" y="19125"/>
                    <a:pt x="28331" y="19275"/>
                  </a:cubicBezTo>
                  <a:cubicBezTo>
                    <a:pt x="28480" y="19887"/>
                    <a:pt x="28355" y="20177"/>
                    <a:pt x="27815" y="20258"/>
                  </a:cubicBezTo>
                  <a:cubicBezTo>
                    <a:pt x="27646" y="20281"/>
                    <a:pt x="27476" y="20293"/>
                    <a:pt x="27305" y="20293"/>
                  </a:cubicBezTo>
                  <a:cubicBezTo>
                    <a:pt x="27076" y="20293"/>
                    <a:pt x="26848" y="20272"/>
                    <a:pt x="26622" y="20231"/>
                  </a:cubicBezTo>
                  <a:cubicBezTo>
                    <a:pt x="26116" y="20139"/>
                    <a:pt x="25626" y="19963"/>
                    <a:pt x="25098" y="19814"/>
                  </a:cubicBezTo>
                  <a:cubicBezTo>
                    <a:pt x="25051" y="19662"/>
                    <a:pt x="24985" y="19445"/>
                    <a:pt x="24897" y="19160"/>
                  </a:cubicBezTo>
                  <a:cubicBezTo>
                    <a:pt x="25156" y="19110"/>
                    <a:pt x="25388" y="19039"/>
                    <a:pt x="25622" y="19028"/>
                  </a:cubicBezTo>
                  <a:cubicBezTo>
                    <a:pt x="26109" y="19002"/>
                    <a:pt x="26597" y="19026"/>
                    <a:pt x="27086" y="18995"/>
                  </a:cubicBezTo>
                  <a:cubicBezTo>
                    <a:pt x="27660" y="18958"/>
                    <a:pt x="28037" y="18436"/>
                    <a:pt x="27889" y="17915"/>
                  </a:cubicBezTo>
                  <a:lnTo>
                    <a:pt x="28643" y="17759"/>
                  </a:lnTo>
                  <a:close/>
                  <a:moveTo>
                    <a:pt x="10073" y="18463"/>
                  </a:moveTo>
                  <a:cubicBezTo>
                    <a:pt x="10209" y="18463"/>
                    <a:pt x="10368" y="18507"/>
                    <a:pt x="10506" y="18527"/>
                  </a:cubicBezTo>
                  <a:cubicBezTo>
                    <a:pt x="10569" y="18536"/>
                    <a:pt x="10625" y="18605"/>
                    <a:pt x="10699" y="18655"/>
                  </a:cubicBezTo>
                  <a:cubicBezTo>
                    <a:pt x="10237" y="19389"/>
                    <a:pt x="10342" y="20032"/>
                    <a:pt x="11093" y="20617"/>
                  </a:cubicBezTo>
                  <a:cubicBezTo>
                    <a:pt x="11025" y="20614"/>
                    <a:pt x="10958" y="20612"/>
                    <a:pt x="10893" y="20612"/>
                  </a:cubicBezTo>
                  <a:cubicBezTo>
                    <a:pt x="10489" y="20612"/>
                    <a:pt x="10155" y="20692"/>
                    <a:pt x="10015" y="21054"/>
                  </a:cubicBezTo>
                  <a:cubicBezTo>
                    <a:pt x="9889" y="21379"/>
                    <a:pt x="9687" y="21457"/>
                    <a:pt x="9426" y="21468"/>
                  </a:cubicBezTo>
                  <a:cubicBezTo>
                    <a:pt x="9317" y="21331"/>
                    <a:pt x="9250" y="21217"/>
                    <a:pt x="9153" y="21135"/>
                  </a:cubicBezTo>
                  <a:cubicBezTo>
                    <a:pt x="8806" y="20838"/>
                    <a:pt x="8709" y="20413"/>
                    <a:pt x="8967" y="20056"/>
                  </a:cubicBezTo>
                  <a:cubicBezTo>
                    <a:pt x="9114" y="19851"/>
                    <a:pt x="9304" y="19640"/>
                    <a:pt x="9523" y="19537"/>
                  </a:cubicBezTo>
                  <a:cubicBezTo>
                    <a:pt x="9789" y="19413"/>
                    <a:pt x="9789" y="19285"/>
                    <a:pt x="9748" y="19036"/>
                  </a:cubicBezTo>
                  <a:cubicBezTo>
                    <a:pt x="9720" y="18861"/>
                    <a:pt x="9781" y="18568"/>
                    <a:pt x="9900" y="18501"/>
                  </a:cubicBezTo>
                  <a:cubicBezTo>
                    <a:pt x="9949" y="18473"/>
                    <a:pt x="10008" y="18463"/>
                    <a:pt x="10073" y="18463"/>
                  </a:cubicBezTo>
                  <a:close/>
                  <a:moveTo>
                    <a:pt x="14737" y="15342"/>
                  </a:moveTo>
                  <a:cubicBezTo>
                    <a:pt x="14856" y="15342"/>
                    <a:pt x="14985" y="15395"/>
                    <a:pt x="15107" y="15437"/>
                  </a:cubicBezTo>
                  <a:cubicBezTo>
                    <a:pt x="15341" y="15520"/>
                    <a:pt x="15255" y="15691"/>
                    <a:pt x="15231" y="15864"/>
                  </a:cubicBezTo>
                  <a:cubicBezTo>
                    <a:pt x="15140" y="16574"/>
                    <a:pt x="15298" y="17202"/>
                    <a:pt x="15878" y="17642"/>
                  </a:cubicBezTo>
                  <a:lnTo>
                    <a:pt x="15346" y="18482"/>
                  </a:lnTo>
                  <a:cubicBezTo>
                    <a:pt x="14389" y="18495"/>
                    <a:pt x="13590" y="19292"/>
                    <a:pt x="13659" y="20145"/>
                  </a:cubicBezTo>
                  <a:cubicBezTo>
                    <a:pt x="13369" y="20322"/>
                    <a:pt x="13085" y="20416"/>
                    <a:pt x="12923" y="20613"/>
                  </a:cubicBezTo>
                  <a:cubicBezTo>
                    <a:pt x="12739" y="20840"/>
                    <a:pt x="12684" y="21165"/>
                    <a:pt x="12539" y="21431"/>
                  </a:cubicBezTo>
                  <a:cubicBezTo>
                    <a:pt x="12482" y="21535"/>
                    <a:pt x="12336" y="21677"/>
                    <a:pt x="12247" y="21677"/>
                  </a:cubicBezTo>
                  <a:cubicBezTo>
                    <a:pt x="12242" y="21677"/>
                    <a:pt x="12238" y="21677"/>
                    <a:pt x="12234" y="21676"/>
                  </a:cubicBezTo>
                  <a:cubicBezTo>
                    <a:pt x="11864" y="21613"/>
                    <a:pt x="11478" y="20994"/>
                    <a:pt x="11489" y="20606"/>
                  </a:cubicBezTo>
                  <a:cubicBezTo>
                    <a:pt x="11491" y="20476"/>
                    <a:pt x="11431" y="20305"/>
                    <a:pt x="11338" y="20216"/>
                  </a:cubicBezTo>
                  <a:cubicBezTo>
                    <a:pt x="10904" y="19792"/>
                    <a:pt x="10779" y="19290"/>
                    <a:pt x="11036" y="18725"/>
                  </a:cubicBezTo>
                  <a:cubicBezTo>
                    <a:pt x="11162" y="18450"/>
                    <a:pt x="11141" y="18281"/>
                    <a:pt x="10852" y="18118"/>
                  </a:cubicBezTo>
                  <a:cubicBezTo>
                    <a:pt x="10630" y="17993"/>
                    <a:pt x="10380" y="17813"/>
                    <a:pt x="10463" y="17480"/>
                  </a:cubicBezTo>
                  <a:cubicBezTo>
                    <a:pt x="10538" y="17176"/>
                    <a:pt x="10759" y="16977"/>
                    <a:pt x="11052" y="16938"/>
                  </a:cubicBezTo>
                  <a:cubicBezTo>
                    <a:pt x="11072" y="16936"/>
                    <a:pt x="11092" y="16934"/>
                    <a:pt x="11112" y="16934"/>
                  </a:cubicBezTo>
                  <a:cubicBezTo>
                    <a:pt x="11281" y="16934"/>
                    <a:pt x="11469" y="17013"/>
                    <a:pt x="11630" y="17085"/>
                  </a:cubicBezTo>
                  <a:cubicBezTo>
                    <a:pt x="11705" y="17118"/>
                    <a:pt x="11773" y="17142"/>
                    <a:pt x="11829" y="17142"/>
                  </a:cubicBezTo>
                  <a:cubicBezTo>
                    <a:pt x="11908" y="17142"/>
                    <a:pt x="11965" y="17096"/>
                    <a:pt x="11992" y="16966"/>
                  </a:cubicBezTo>
                  <a:cubicBezTo>
                    <a:pt x="12091" y="16498"/>
                    <a:pt x="12418" y="16312"/>
                    <a:pt x="12843" y="16310"/>
                  </a:cubicBezTo>
                  <a:cubicBezTo>
                    <a:pt x="13171" y="16312"/>
                    <a:pt x="13498" y="16356"/>
                    <a:pt x="13813" y="16444"/>
                  </a:cubicBezTo>
                  <a:cubicBezTo>
                    <a:pt x="13899" y="16467"/>
                    <a:pt x="13969" y="16484"/>
                    <a:pt x="14025" y="16484"/>
                  </a:cubicBezTo>
                  <a:cubicBezTo>
                    <a:pt x="14138" y="16484"/>
                    <a:pt x="14194" y="16415"/>
                    <a:pt x="14207" y="16197"/>
                  </a:cubicBezTo>
                  <a:cubicBezTo>
                    <a:pt x="14222" y="15966"/>
                    <a:pt x="14332" y="15726"/>
                    <a:pt x="14451" y="15520"/>
                  </a:cubicBezTo>
                  <a:cubicBezTo>
                    <a:pt x="14529" y="15386"/>
                    <a:pt x="14628" y="15342"/>
                    <a:pt x="14737" y="15342"/>
                  </a:cubicBezTo>
                  <a:close/>
                  <a:moveTo>
                    <a:pt x="20845" y="12910"/>
                  </a:moveTo>
                  <a:cubicBezTo>
                    <a:pt x="21070" y="12910"/>
                    <a:pt x="21278" y="12969"/>
                    <a:pt x="21415" y="13099"/>
                  </a:cubicBezTo>
                  <a:cubicBezTo>
                    <a:pt x="21523" y="13201"/>
                    <a:pt x="21615" y="13315"/>
                    <a:pt x="21714" y="13315"/>
                  </a:cubicBezTo>
                  <a:cubicBezTo>
                    <a:pt x="21783" y="13315"/>
                    <a:pt x="21855" y="13259"/>
                    <a:pt x="21937" y="13103"/>
                  </a:cubicBezTo>
                  <a:cubicBezTo>
                    <a:pt x="21971" y="13039"/>
                    <a:pt x="22121" y="12996"/>
                    <a:pt x="22242" y="12996"/>
                  </a:cubicBezTo>
                  <a:cubicBezTo>
                    <a:pt x="22280" y="12996"/>
                    <a:pt x="22316" y="13000"/>
                    <a:pt x="22344" y="13010"/>
                  </a:cubicBezTo>
                  <a:cubicBezTo>
                    <a:pt x="22669" y="13123"/>
                    <a:pt x="23022" y="13235"/>
                    <a:pt x="23283" y="13448"/>
                  </a:cubicBezTo>
                  <a:cubicBezTo>
                    <a:pt x="23866" y="13933"/>
                    <a:pt x="24009" y="14654"/>
                    <a:pt x="23864" y="15327"/>
                  </a:cubicBezTo>
                  <a:cubicBezTo>
                    <a:pt x="23775" y="15739"/>
                    <a:pt x="23979" y="15821"/>
                    <a:pt x="24152" y="16035"/>
                  </a:cubicBezTo>
                  <a:cubicBezTo>
                    <a:pt x="24258" y="16165"/>
                    <a:pt x="24360" y="16392"/>
                    <a:pt x="24317" y="16529"/>
                  </a:cubicBezTo>
                  <a:cubicBezTo>
                    <a:pt x="24217" y="16847"/>
                    <a:pt x="24029" y="17137"/>
                    <a:pt x="23859" y="17473"/>
                  </a:cubicBezTo>
                  <a:cubicBezTo>
                    <a:pt x="23325" y="16925"/>
                    <a:pt x="23050" y="16349"/>
                    <a:pt x="23045" y="15652"/>
                  </a:cubicBezTo>
                  <a:cubicBezTo>
                    <a:pt x="23045" y="15550"/>
                    <a:pt x="22991" y="15450"/>
                    <a:pt x="22944" y="15290"/>
                  </a:cubicBezTo>
                  <a:cubicBezTo>
                    <a:pt x="22838" y="15390"/>
                    <a:pt x="22805" y="15411"/>
                    <a:pt x="22790" y="15440"/>
                  </a:cubicBezTo>
                  <a:cubicBezTo>
                    <a:pt x="22764" y="15481"/>
                    <a:pt x="22749" y="15528"/>
                    <a:pt x="22744" y="15574"/>
                  </a:cubicBezTo>
                  <a:cubicBezTo>
                    <a:pt x="22690" y="16330"/>
                    <a:pt x="22881" y="17036"/>
                    <a:pt x="23230" y="17694"/>
                  </a:cubicBezTo>
                  <a:cubicBezTo>
                    <a:pt x="23576" y="18345"/>
                    <a:pt x="23998" y="18956"/>
                    <a:pt x="24304" y="19623"/>
                  </a:cubicBezTo>
                  <a:cubicBezTo>
                    <a:pt x="24531" y="20115"/>
                    <a:pt x="24776" y="20673"/>
                    <a:pt x="24752" y="21191"/>
                  </a:cubicBezTo>
                  <a:cubicBezTo>
                    <a:pt x="24716" y="22083"/>
                    <a:pt x="23454" y="22989"/>
                    <a:pt x="22511" y="22989"/>
                  </a:cubicBezTo>
                  <a:cubicBezTo>
                    <a:pt x="22450" y="22989"/>
                    <a:pt x="22390" y="22985"/>
                    <a:pt x="22331" y="22977"/>
                  </a:cubicBezTo>
                  <a:cubicBezTo>
                    <a:pt x="21606" y="22878"/>
                    <a:pt x="21040" y="22449"/>
                    <a:pt x="20443" y="22092"/>
                  </a:cubicBezTo>
                  <a:cubicBezTo>
                    <a:pt x="19454" y="21501"/>
                    <a:pt x="18428" y="21038"/>
                    <a:pt x="17257" y="21038"/>
                  </a:cubicBezTo>
                  <a:cubicBezTo>
                    <a:pt x="17237" y="21038"/>
                    <a:pt x="17216" y="21039"/>
                    <a:pt x="17195" y="21039"/>
                  </a:cubicBezTo>
                  <a:cubicBezTo>
                    <a:pt x="16872" y="21043"/>
                    <a:pt x="16539" y="21124"/>
                    <a:pt x="16231" y="21228"/>
                  </a:cubicBezTo>
                  <a:cubicBezTo>
                    <a:pt x="16134" y="21262"/>
                    <a:pt x="16105" y="21488"/>
                    <a:pt x="16045" y="21628"/>
                  </a:cubicBezTo>
                  <a:cubicBezTo>
                    <a:pt x="16056" y="21628"/>
                    <a:pt x="16067" y="21627"/>
                    <a:pt x="16078" y="21627"/>
                  </a:cubicBezTo>
                  <a:cubicBezTo>
                    <a:pt x="16133" y="21627"/>
                    <a:pt x="16188" y="21631"/>
                    <a:pt x="16242" y="21631"/>
                  </a:cubicBezTo>
                  <a:cubicBezTo>
                    <a:pt x="16301" y="21631"/>
                    <a:pt x="16358" y="21627"/>
                    <a:pt x="16411" y="21611"/>
                  </a:cubicBezTo>
                  <a:cubicBezTo>
                    <a:pt x="16666" y="21535"/>
                    <a:pt x="16907" y="21366"/>
                    <a:pt x="17162" y="21349"/>
                  </a:cubicBezTo>
                  <a:cubicBezTo>
                    <a:pt x="17230" y="21345"/>
                    <a:pt x="17297" y="21342"/>
                    <a:pt x="17364" y="21342"/>
                  </a:cubicBezTo>
                  <a:cubicBezTo>
                    <a:pt x="18079" y="21342"/>
                    <a:pt x="18738" y="21597"/>
                    <a:pt x="19418" y="21920"/>
                  </a:cubicBezTo>
                  <a:cubicBezTo>
                    <a:pt x="19254" y="22048"/>
                    <a:pt x="19109" y="22137"/>
                    <a:pt x="18996" y="22256"/>
                  </a:cubicBezTo>
                  <a:cubicBezTo>
                    <a:pt x="18541" y="22737"/>
                    <a:pt x="18106" y="23233"/>
                    <a:pt x="17649" y="23711"/>
                  </a:cubicBezTo>
                  <a:cubicBezTo>
                    <a:pt x="17218" y="24160"/>
                    <a:pt x="16544" y="24407"/>
                    <a:pt x="15892" y="24407"/>
                  </a:cubicBezTo>
                  <a:cubicBezTo>
                    <a:pt x="15576" y="24407"/>
                    <a:pt x="15266" y="24349"/>
                    <a:pt x="14991" y="24227"/>
                  </a:cubicBezTo>
                  <a:cubicBezTo>
                    <a:pt x="14538" y="24027"/>
                    <a:pt x="14414" y="23798"/>
                    <a:pt x="14425" y="23293"/>
                  </a:cubicBezTo>
                  <a:cubicBezTo>
                    <a:pt x="14428" y="23207"/>
                    <a:pt x="14293" y="23038"/>
                    <a:pt x="14222" y="23038"/>
                  </a:cubicBezTo>
                  <a:cubicBezTo>
                    <a:pt x="13628" y="23038"/>
                    <a:pt x="13431" y="22616"/>
                    <a:pt x="13271" y="22167"/>
                  </a:cubicBezTo>
                  <a:cubicBezTo>
                    <a:pt x="13040" y="21514"/>
                    <a:pt x="13434" y="20721"/>
                    <a:pt x="14061" y="20494"/>
                  </a:cubicBezTo>
                  <a:cubicBezTo>
                    <a:pt x="14131" y="20468"/>
                    <a:pt x="14202" y="20257"/>
                    <a:pt x="14172" y="20167"/>
                  </a:cubicBezTo>
                  <a:cubicBezTo>
                    <a:pt x="14016" y="19718"/>
                    <a:pt x="14038" y="19472"/>
                    <a:pt x="14458" y="19235"/>
                  </a:cubicBezTo>
                  <a:cubicBezTo>
                    <a:pt x="14795" y="19043"/>
                    <a:pt x="15198" y="18947"/>
                    <a:pt x="15582" y="18870"/>
                  </a:cubicBezTo>
                  <a:cubicBezTo>
                    <a:pt x="15833" y="18820"/>
                    <a:pt x="15932" y="18766"/>
                    <a:pt x="15861" y="18499"/>
                  </a:cubicBezTo>
                  <a:cubicBezTo>
                    <a:pt x="15774" y="18164"/>
                    <a:pt x="15896" y="18042"/>
                    <a:pt x="16236" y="17941"/>
                  </a:cubicBezTo>
                  <a:cubicBezTo>
                    <a:pt x="16345" y="17909"/>
                    <a:pt x="16449" y="17895"/>
                    <a:pt x="16550" y="17895"/>
                  </a:cubicBezTo>
                  <a:cubicBezTo>
                    <a:pt x="16899" y="17895"/>
                    <a:pt x="17210" y="18060"/>
                    <a:pt x="17539" y="18174"/>
                  </a:cubicBezTo>
                  <a:cubicBezTo>
                    <a:pt x="17834" y="18276"/>
                    <a:pt x="18143" y="18374"/>
                    <a:pt x="18451" y="18393"/>
                  </a:cubicBezTo>
                  <a:cubicBezTo>
                    <a:pt x="18471" y="18394"/>
                    <a:pt x="18491" y="18395"/>
                    <a:pt x="18511" y="18395"/>
                  </a:cubicBezTo>
                  <a:cubicBezTo>
                    <a:pt x="18983" y="18395"/>
                    <a:pt x="19398" y="18037"/>
                    <a:pt x="19380" y="17603"/>
                  </a:cubicBezTo>
                  <a:cubicBezTo>
                    <a:pt x="19369" y="17289"/>
                    <a:pt x="19183" y="16984"/>
                    <a:pt x="19102" y="16668"/>
                  </a:cubicBezTo>
                  <a:cubicBezTo>
                    <a:pt x="19007" y="16306"/>
                    <a:pt x="18907" y="15940"/>
                    <a:pt x="18873" y="15568"/>
                  </a:cubicBezTo>
                  <a:cubicBezTo>
                    <a:pt x="18845" y="15254"/>
                    <a:pt x="18938" y="14963"/>
                    <a:pt x="19315" y="14851"/>
                  </a:cubicBezTo>
                  <a:cubicBezTo>
                    <a:pt x="19388" y="14829"/>
                    <a:pt x="19436" y="14656"/>
                    <a:pt x="19460" y="14545"/>
                  </a:cubicBezTo>
                  <a:cubicBezTo>
                    <a:pt x="19533" y="14225"/>
                    <a:pt x="19540" y="13887"/>
                    <a:pt x="19655" y="13586"/>
                  </a:cubicBezTo>
                  <a:cubicBezTo>
                    <a:pt x="19816" y="13171"/>
                    <a:pt x="20371" y="12910"/>
                    <a:pt x="20845" y="12910"/>
                  </a:cubicBezTo>
                  <a:close/>
                  <a:moveTo>
                    <a:pt x="10733" y="21040"/>
                  </a:moveTo>
                  <a:cubicBezTo>
                    <a:pt x="10880" y="21040"/>
                    <a:pt x="11023" y="21087"/>
                    <a:pt x="11128" y="21280"/>
                  </a:cubicBezTo>
                  <a:cubicBezTo>
                    <a:pt x="11301" y="21594"/>
                    <a:pt x="11552" y="21868"/>
                    <a:pt x="11814" y="22219"/>
                  </a:cubicBezTo>
                  <a:cubicBezTo>
                    <a:pt x="11604" y="22687"/>
                    <a:pt x="11400" y="23274"/>
                    <a:pt x="11864" y="23804"/>
                  </a:cubicBezTo>
                  <a:cubicBezTo>
                    <a:pt x="11760" y="24032"/>
                    <a:pt x="11686" y="24237"/>
                    <a:pt x="11582" y="24422"/>
                  </a:cubicBezTo>
                  <a:cubicBezTo>
                    <a:pt x="11522" y="24525"/>
                    <a:pt x="11416" y="24675"/>
                    <a:pt x="11331" y="24675"/>
                  </a:cubicBezTo>
                  <a:cubicBezTo>
                    <a:pt x="11323" y="24675"/>
                    <a:pt x="11315" y="24675"/>
                    <a:pt x="11307" y="24675"/>
                  </a:cubicBezTo>
                  <a:cubicBezTo>
                    <a:pt x="10793" y="24675"/>
                    <a:pt x="10343" y="24502"/>
                    <a:pt x="9999" y="24097"/>
                  </a:cubicBezTo>
                  <a:cubicBezTo>
                    <a:pt x="9705" y="23754"/>
                    <a:pt x="9670" y="23386"/>
                    <a:pt x="9971" y="22903"/>
                  </a:cubicBezTo>
                  <a:cubicBezTo>
                    <a:pt x="9824" y="22878"/>
                    <a:pt x="9729" y="22882"/>
                    <a:pt x="9657" y="22845"/>
                  </a:cubicBezTo>
                  <a:cubicBezTo>
                    <a:pt x="9458" y="22743"/>
                    <a:pt x="9092" y="22598"/>
                    <a:pt x="9103" y="22516"/>
                  </a:cubicBezTo>
                  <a:cubicBezTo>
                    <a:pt x="9140" y="22274"/>
                    <a:pt x="9291" y="22020"/>
                    <a:pt x="9467" y="21838"/>
                  </a:cubicBezTo>
                  <a:cubicBezTo>
                    <a:pt x="9547" y="21756"/>
                    <a:pt x="9715" y="21741"/>
                    <a:pt x="9867" y="21741"/>
                  </a:cubicBezTo>
                  <a:cubicBezTo>
                    <a:pt x="9906" y="21741"/>
                    <a:pt x="9943" y="21742"/>
                    <a:pt x="9978" y="21743"/>
                  </a:cubicBezTo>
                  <a:cubicBezTo>
                    <a:pt x="9991" y="21743"/>
                    <a:pt x="10004" y="21744"/>
                    <a:pt x="10016" y="21744"/>
                  </a:cubicBezTo>
                  <a:cubicBezTo>
                    <a:pt x="10181" y="21744"/>
                    <a:pt x="10297" y="21705"/>
                    <a:pt x="10229" y="21516"/>
                  </a:cubicBezTo>
                  <a:cubicBezTo>
                    <a:pt x="10138" y="21260"/>
                    <a:pt x="10264" y="21096"/>
                    <a:pt x="10458" y="21070"/>
                  </a:cubicBezTo>
                  <a:cubicBezTo>
                    <a:pt x="10545" y="21059"/>
                    <a:pt x="10640" y="21040"/>
                    <a:pt x="10733" y="21040"/>
                  </a:cubicBezTo>
                  <a:close/>
                  <a:moveTo>
                    <a:pt x="25286" y="20258"/>
                  </a:moveTo>
                  <a:cubicBezTo>
                    <a:pt x="25290" y="20258"/>
                    <a:pt x="25295" y="20259"/>
                    <a:pt x="25299" y="20260"/>
                  </a:cubicBezTo>
                  <a:cubicBezTo>
                    <a:pt x="25875" y="20461"/>
                    <a:pt x="26477" y="20613"/>
                    <a:pt x="27017" y="20888"/>
                  </a:cubicBezTo>
                  <a:cubicBezTo>
                    <a:pt x="27467" y="21115"/>
                    <a:pt x="27474" y="21710"/>
                    <a:pt x="27118" y="22072"/>
                  </a:cubicBezTo>
                  <a:cubicBezTo>
                    <a:pt x="26960" y="22234"/>
                    <a:pt x="26882" y="22364"/>
                    <a:pt x="27062" y="22602"/>
                  </a:cubicBezTo>
                  <a:cubicBezTo>
                    <a:pt x="27378" y="23018"/>
                    <a:pt x="27238" y="23568"/>
                    <a:pt x="26774" y="23778"/>
                  </a:cubicBezTo>
                  <a:cubicBezTo>
                    <a:pt x="26475" y="23911"/>
                    <a:pt x="26443" y="24034"/>
                    <a:pt x="26627" y="24294"/>
                  </a:cubicBezTo>
                  <a:cubicBezTo>
                    <a:pt x="26809" y="24554"/>
                    <a:pt x="26744" y="24785"/>
                    <a:pt x="26492" y="24941"/>
                  </a:cubicBezTo>
                  <a:cubicBezTo>
                    <a:pt x="26344" y="24098"/>
                    <a:pt x="26257" y="23912"/>
                    <a:pt x="25647" y="23912"/>
                  </a:cubicBezTo>
                  <a:cubicBezTo>
                    <a:pt x="25533" y="23912"/>
                    <a:pt x="25400" y="23918"/>
                    <a:pt x="25245" y="23928"/>
                  </a:cubicBezTo>
                  <a:cubicBezTo>
                    <a:pt x="24931" y="23386"/>
                    <a:pt x="24696" y="23211"/>
                    <a:pt x="24303" y="23211"/>
                  </a:cubicBezTo>
                  <a:cubicBezTo>
                    <a:pt x="24148" y="23211"/>
                    <a:pt x="23968" y="23238"/>
                    <a:pt x="23749" y="23282"/>
                  </a:cubicBezTo>
                  <a:lnTo>
                    <a:pt x="23749" y="23280"/>
                  </a:lnTo>
                  <a:cubicBezTo>
                    <a:pt x="22939" y="23441"/>
                    <a:pt x="22812" y="24183"/>
                    <a:pt x="22731" y="24893"/>
                  </a:cubicBezTo>
                  <a:cubicBezTo>
                    <a:pt x="22472" y="24922"/>
                    <a:pt x="22235" y="24915"/>
                    <a:pt x="22017" y="24982"/>
                  </a:cubicBezTo>
                  <a:cubicBezTo>
                    <a:pt x="21436" y="25156"/>
                    <a:pt x="21101" y="25874"/>
                    <a:pt x="21294" y="26589"/>
                  </a:cubicBezTo>
                  <a:cubicBezTo>
                    <a:pt x="21356" y="26821"/>
                    <a:pt x="21248" y="26942"/>
                    <a:pt x="21114" y="26989"/>
                  </a:cubicBezTo>
                  <a:cubicBezTo>
                    <a:pt x="21103" y="26992"/>
                    <a:pt x="21090" y="26994"/>
                    <a:pt x="21076" y="26994"/>
                  </a:cubicBezTo>
                  <a:cubicBezTo>
                    <a:pt x="20975" y="26994"/>
                    <a:pt x="20813" y="26902"/>
                    <a:pt x="20761" y="26816"/>
                  </a:cubicBezTo>
                  <a:cubicBezTo>
                    <a:pt x="20640" y="26617"/>
                    <a:pt x="20460" y="26413"/>
                    <a:pt x="20677" y="26134"/>
                  </a:cubicBezTo>
                  <a:cubicBezTo>
                    <a:pt x="20778" y="26006"/>
                    <a:pt x="20800" y="25779"/>
                    <a:pt x="20781" y="25604"/>
                  </a:cubicBezTo>
                  <a:cubicBezTo>
                    <a:pt x="20744" y="25266"/>
                    <a:pt x="20679" y="24930"/>
                    <a:pt x="20584" y="24603"/>
                  </a:cubicBezTo>
                  <a:cubicBezTo>
                    <a:pt x="20453" y="24136"/>
                    <a:pt x="20436" y="23683"/>
                    <a:pt x="20657" y="23246"/>
                  </a:cubicBezTo>
                  <a:cubicBezTo>
                    <a:pt x="20736" y="23090"/>
                    <a:pt x="20840" y="22891"/>
                    <a:pt x="21011" y="22891"/>
                  </a:cubicBezTo>
                  <a:cubicBezTo>
                    <a:pt x="21062" y="22891"/>
                    <a:pt x="21118" y="22908"/>
                    <a:pt x="21181" y="22949"/>
                  </a:cubicBezTo>
                  <a:cubicBezTo>
                    <a:pt x="21581" y="23207"/>
                    <a:pt x="21979" y="23319"/>
                    <a:pt x="22375" y="23319"/>
                  </a:cubicBezTo>
                  <a:cubicBezTo>
                    <a:pt x="22804" y="23319"/>
                    <a:pt x="23233" y="23187"/>
                    <a:pt x="23662" y="22964"/>
                  </a:cubicBezTo>
                  <a:cubicBezTo>
                    <a:pt x="24624" y="22464"/>
                    <a:pt x="25208" y="21713"/>
                    <a:pt x="25183" y="20580"/>
                  </a:cubicBezTo>
                  <a:cubicBezTo>
                    <a:pt x="25182" y="20485"/>
                    <a:pt x="25180" y="20390"/>
                    <a:pt x="25178" y="20296"/>
                  </a:cubicBezTo>
                  <a:cubicBezTo>
                    <a:pt x="25224" y="20280"/>
                    <a:pt x="25259" y="20258"/>
                    <a:pt x="25286" y="20258"/>
                  </a:cubicBezTo>
                  <a:close/>
                  <a:moveTo>
                    <a:pt x="24188" y="23688"/>
                  </a:moveTo>
                  <a:cubicBezTo>
                    <a:pt x="24563" y="23688"/>
                    <a:pt x="24820" y="23954"/>
                    <a:pt x="25011" y="24311"/>
                  </a:cubicBezTo>
                  <a:cubicBezTo>
                    <a:pt x="25044" y="24374"/>
                    <a:pt x="25199" y="24434"/>
                    <a:pt x="25294" y="24434"/>
                  </a:cubicBezTo>
                  <a:cubicBezTo>
                    <a:pt x="25319" y="24434"/>
                    <a:pt x="25339" y="24430"/>
                    <a:pt x="25352" y="24421"/>
                  </a:cubicBezTo>
                  <a:cubicBezTo>
                    <a:pt x="25453" y="24351"/>
                    <a:pt x="25544" y="24322"/>
                    <a:pt x="25629" y="24322"/>
                  </a:cubicBezTo>
                  <a:cubicBezTo>
                    <a:pt x="25786" y="24322"/>
                    <a:pt x="25918" y="24421"/>
                    <a:pt x="26036" y="24543"/>
                  </a:cubicBezTo>
                  <a:cubicBezTo>
                    <a:pt x="26237" y="24748"/>
                    <a:pt x="26239" y="25013"/>
                    <a:pt x="26111" y="25260"/>
                  </a:cubicBezTo>
                  <a:cubicBezTo>
                    <a:pt x="26073" y="25333"/>
                    <a:pt x="25969" y="25402"/>
                    <a:pt x="25888" y="25411"/>
                  </a:cubicBezTo>
                  <a:cubicBezTo>
                    <a:pt x="25575" y="25448"/>
                    <a:pt x="25260" y="25469"/>
                    <a:pt x="24944" y="25470"/>
                  </a:cubicBezTo>
                  <a:cubicBezTo>
                    <a:pt x="24423" y="25470"/>
                    <a:pt x="23955" y="25612"/>
                    <a:pt x="23576" y="25967"/>
                  </a:cubicBezTo>
                  <a:cubicBezTo>
                    <a:pt x="23258" y="26264"/>
                    <a:pt x="22981" y="26608"/>
                    <a:pt x="22658" y="26899"/>
                  </a:cubicBezTo>
                  <a:cubicBezTo>
                    <a:pt x="22587" y="26964"/>
                    <a:pt x="22452" y="27005"/>
                    <a:pt x="22336" y="27005"/>
                  </a:cubicBezTo>
                  <a:cubicBezTo>
                    <a:pt x="22295" y="27005"/>
                    <a:pt x="22256" y="27000"/>
                    <a:pt x="22223" y="26989"/>
                  </a:cubicBezTo>
                  <a:cubicBezTo>
                    <a:pt x="21714" y="26823"/>
                    <a:pt x="21610" y="26087"/>
                    <a:pt x="22082" y="25701"/>
                  </a:cubicBezTo>
                  <a:lnTo>
                    <a:pt x="22082" y="25701"/>
                  </a:lnTo>
                  <a:lnTo>
                    <a:pt x="22082" y="25703"/>
                  </a:lnTo>
                  <a:cubicBezTo>
                    <a:pt x="22355" y="25478"/>
                    <a:pt x="22746" y="25394"/>
                    <a:pt x="23134" y="25225"/>
                  </a:cubicBezTo>
                  <a:cubicBezTo>
                    <a:pt x="23126" y="25145"/>
                    <a:pt x="23110" y="25038"/>
                    <a:pt x="23108" y="24930"/>
                  </a:cubicBezTo>
                  <a:cubicBezTo>
                    <a:pt x="23099" y="24278"/>
                    <a:pt x="23381" y="23845"/>
                    <a:pt x="23998" y="23709"/>
                  </a:cubicBezTo>
                  <a:cubicBezTo>
                    <a:pt x="24064" y="23695"/>
                    <a:pt x="24127" y="23688"/>
                    <a:pt x="24188" y="23688"/>
                  </a:cubicBezTo>
                  <a:close/>
                  <a:moveTo>
                    <a:pt x="12604" y="22120"/>
                  </a:moveTo>
                  <a:cubicBezTo>
                    <a:pt x="12804" y="22785"/>
                    <a:pt x="13282" y="23159"/>
                    <a:pt x="13934" y="23302"/>
                  </a:cubicBezTo>
                  <a:cubicBezTo>
                    <a:pt x="13975" y="24125"/>
                    <a:pt x="14622" y="24376"/>
                    <a:pt x="15175" y="24716"/>
                  </a:cubicBezTo>
                  <a:lnTo>
                    <a:pt x="15175" y="24718"/>
                  </a:lnTo>
                  <a:cubicBezTo>
                    <a:pt x="14554" y="25809"/>
                    <a:pt x="15044" y="26800"/>
                    <a:pt x="15883" y="26800"/>
                  </a:cubicBezTo>
                  <a:cubicBezTo>
                    <a:pt x="15967" y="26800"/>
                    <a:pt x="16054" y="26790"/>
                    <a:pt x="16144" y="26769"/>
                  </a:cubicBezTo>
                  <a:cubicBezTo>
                    <a:pt x="16153" y="26985"/>
                    <a:pt x="16144" y="27204"/>
                    <a:pt x="16181" y="27418"/>
                  </a:cubicBezTo>
                  <a:cubicBezTo>
                    <a:pt x="16216" y="27630"/>
                    <a:pt x="16300" y="27832"/>
                    <a:pt x="16361" y="28042"/>
                  </a:cubicBezTo>
                  <a:cubicBezTo>
                    <a:pt x="16229" y="28063"/>
                    <a:pt x="16139" y="28076"/>
                    <a:pt x="16071" y="28076"/>
                  </a:cubicBezTo>
                  <a:cubicBezTo>
                    <a:pt x="15918" y="28076"/>
                    <a:pt x="15879" y="28006"/>
                    <a:pt x="15740" y="27780"/>
                  </a:cubicBezTo>
                  <a:cubicBezTo>
                    <a:pt x="15720" y="27746"/>
                    <a:pt x="15638" y="27724"/>
                    <a:pt x="15565" y="27724"/>
                  </a:cubicBezTo>
                  <a:cubicBezTo>
                    <a:pt x="15528" y="27724"/>
                    <a:pt x="15493" y="27730"/>
                    <a:pt x="15471" y="27743"/>
                  </a:cubicBezTo>
                  <a:cubicBezTo>
                    <a:pt x="15178" y="27906"/>
                    <a:pt x="14877" y="27976"/>
                    <a:pt x="14581" y="27976"/>
                  </a:cubicBezTo>
                  <a:cubicBezTo>
                    <a:pt x="13830" y="27976"/>
                    <a:pt x="13109" y="27523"/>
                    <a:pt x="12615" y="26974"/>
                  </a:cubicBezTo>
                  <a:cubicBezTo>
                    <a:pt x="12414" y="26747"/>
                    <a:pt x="12342" y="26505"/>
                    <a:pt x="12390" y="26197"/>
                  </a:cubicBezTo>
                  <a:cubicBezTo>
                    <a:pt x="12412" y="26056"/>
                    <a:pt x="12359" y="25825"/>
                    <a:pt x="12256" y="25751"/>
                  </a:cubicBezTo>
                  <a:cubicBezTo>
                    <a:pt x="11747" y="25385"/>
                    <a:pt x="11664" y="24536"/>
                    <a:pt x="12154" y="24110"/>
                  </a:cubicBezTo>
                  <a:cubicBezTo>
                    <a:pt x="12375" y="23919"/>
                    <a:pt x="12388" y="23807"/>
                    <a:pt x="12202" y="23577"/>
                  </a:cubicBezTo>
                  <a:cubicBezTo>
                    <a:pt x="11823" y="23107"/>
                    <a:pt x="12028" y="22367"/>
                    <a:pt x="12604" y="22120"/>
                  </a:cubicBezTo>
                  <a:close/>
                  <a:moveTo>
                    <a:pt x="19787" y="22160"/>
                  </a:moveTo>
                  <a:cubicBezTo>
                    <a:pt x="19970" y="22160"/>
                    <a:pt x="20168" y="22292"/>
                    <a:pt x="20510" y="22544"/>
                  </a:cubicBezTo>
                  <a:lnTo>
                    <a:pt x="20512" y="22544"/>
                  </a:lnTo>
                  <a:cubicBezTo>
                    <a:pt x="20519" y="22549"/>
                    <a:pt x="20521" y="22564"/>
                    <a:pt x="20540" y="22609"/>
                  </a:cubicBezTo>
                  <a:cubicBezTo>
                    <a:pt x="20077" y="22945"/>
                    <a:pt x="20008" y="23397"/>
                    <a:pt x="20066" y="23921"/>
                  </a:cubicBezTo>
                  <a:cubicBezTo>
                    <a:pt x="20140" y="24586"/>
                    <a:pt x="20204" y="25259"/>
                    <a:pt x="20200" y="25928"/>
                  </a:cubicBezTo>
                  <a:cubicBezTo>
                    <a:pt x="20198" y="26294"/>
                    <a:pt x="20034" y="26471"/>
                    <a:pt x="19757" y="26471"/>
                  </a:cubicBezTo>
                  <a:cubicBezTo>
                    <a:pt x="19684" y="26471"/>
                    <a:pt x="19604" y="26459"/>
                    <a:pt x="19516" y="26435"/>
                  </a:cubicBezTo>
                  <a:cubicBezTo>
                    <a:pt x="19433" y="26412"/>
                    <a:pt x="19367" y="26399"/>
                    <a:pt x="19316" y="26399"/>
                  </a:cubicBezTo>
                  <a:cubicBezTo>
                    <a:pt x="19172" y="26399"/>
                    <a:pt x="19143" y="26498"/>
                    <a:pt x="19187" y="26749"/>
                  </a:cubicBezTo>
                  <a:cubicBezTo>
                    <a:pt x="19304" y="27415"/>
                    <a:pt x="18641" y="28280"/>
                    <a:pt x="18039" y="28280"/>
                  </a:cubicBezTo>
                  <a:cubicBezTo>
                    <a:pt x="18017" y="28280"/>
                    <a:pt x="17994" y="28279"/>
                    <a:pt x="17972" y="28276"/>
                  </a:cubicBezTo>
                  <a:cubicBezTo>
                    <a:pt x="17271" y="28198"/>
                    <a:pt x="16443" y="27631"/>
                    <a:pt x="16632" y="26676"/>
                  </a:cubicBezTo>
                  <a:cubicBezTo>
                    <a:pt x="16656" y="26561"/>
                    <a:pt x="16668" y="26444"/>
                    <a:pt x="16682" y="26333"/>
                  </a:cubicBezTo>
                  <a:cubicBezTo>
                    <a:pt x="15649" y="26134"/>
                    <a:pt x="15456" y="25859"/>
                    <a:pt x="15625" y="24828"/>
                  </a:cubicBezTo>
                  <a:lnTo>
                    <a:pt x="15625" y="24828"/>
                  </a:lnTo>
                  <a:cubicBezTo>
                    <a:pt x="15728" y="24842"/>
                    <a:pt x="15827" y="24849"/>
                    <a:pt x="15924" y="24849"/>
                  </a:cubicBezTo>
                  <a:cubicBezTo>
                    <a:pt x="16703" y="24849"/>
                    <a:pt x="17303" y="24399"/>
                    <a:pt x="17860" y="23876"/>
                  </a:cubicBezTo>
                  <a:cubicBezTo>
                    <a:pt x="18280" y="23482"/>
                    <a:pt x="18656" y="23042"/>
                    <a:pt x="19068" y="22642"/>
                  </a:cubicBezTo>
                  <a:cubicBezTo>
                    <a:pt x="19404" y="22316"/>
                    <a:pt x="19587" y="22160"/>
                    <a:pt x="19787" y="22160"/>
                  </a:cubicBezTo>
                  <a:close/>
                  <a:moveTo>
                    <a:pt x="25460" y="25675"/>
                  </a:moveTo>
                  <a:cubicBezTo>
                    <a:pt x="25538" y="25675"/>
                    <a:pt x="25653" y="25747"/>
                    <a:pt x="25693" y="25820"/>
                  </a:cubicBezTo>
                  <a:cubicBezTo>
                    <a:pt x="26170" y="26682"/>
                    <a:pt x="26434" y="27607"/>
                    <a:pt x="26482" y="28694"/>
                  </a:cubicBezTo>
                  <a:cubicBezTo>
                    <a:pt x="25685" y="27734"/>
                    <a:pt x="24914" y="26877"/>
                    <a:pt x="24468" y="25732"/>
                  </a:cubicBezTo>
                  <a:cubicBezTo>
                    <a:pt x="24834" y="25708"/>
                    <a:pt x="25146" y="25679"/>
                    <a:pt x="25460" y="25675"/>
                  </a:cubicBezTo>
                  <a:close/>
                  <a:moveTo>
                    <a:pt x="23702" y="26106"/>
                  </a:moveTo>
                  <a:lnTo>
                    <a:pt x="25321" y="29001"/>
                  </a:lnTo>
                  <a:cubicBezTo>
                    <a:pt x="24347" y="28804"/>
                    <a:pt x="23595" y="28176"/>
                    <a:pt x="23015" y="27319"/>
                  </a:cubicBezTo>
                  <a:cubicBezTo>
                    <a:pt x="22967" y="27247"/>
                    <a:pt x="22961" y="27087"/>
                    <a:pt x="23009" y="27018"/>
                  </a:cubicBezTo>
                  <a:cubicBezTo>
                    <a:pt x="23221" y="26712"/>
                    <a:pt x="23459" y="26422"/>
                    <a:pt x="23702" y="26106"/>
                  </a:cubicBezTo>
                  <a:close/>
                  <a:moveTo>
                    <a:pt x="7692" y="19096"/>
                  </a:moveTo>
                  <a:cubicBezTo>
                    <a:pt x="8364" y="19096"/>
                    <a:pt x="8939" y="19187"/>
                    <a:pt x="9177" y="19353"/>
                  </a:cubicBezTo>
                  <a:cubicBezTo>
                    <a:pt x="8800" y="19394"/>
                    <a:pt x="8573" y="19628"/>
                    <a:pt x="8508" y="19956"/>
                  </a:cubicBezTo>
                  <a:cubicBezTo>
                    <a:pt x="8445" y="20270"/>
                    <a:pt x="8475" y="20602"/>
                    <a:pt x="8462" y="21037"/>
                  </a:cubicBezTo>
                  <a:cubicBezTo>
                    <a:pt x="8115" y="21109"/>
                    <a:pt x="7719" y="21200"/>
                    <a:pt x="7319" y="21273"/>
                  </a:cubicBezTo>
                  <a:cubicBezTo>
                    <a:pt x="6741" y="21379"/>
                    <a:pt x="6158" y="21453"/>
                    <a:pt x="5586" y="21581"/>
                  </a:cubicBezTo>
                  <a:cubicBezTo>
                    <a:pt x="5385" y="21628"/>
                    <a:pt x="5210" y="21797"/>
                    <a:pt x="5024" y="21910"/>
                  </a:cubicBezTo>
                  <a:lnTo>
                    <a:pt x="5076" y="22003"/>
                  </a:lnTo>
                  <a:cubicBezTo>
                    <a:pt x="5840" y="21607"/>
                    <a:pt x="6661" y="21541"/>
                    <a:pt x="7499" y="21528"/>
                  </a:cubicBezTo>
                  <a:lnTo>
                    <a:pt x="7499" y="21528"/>
                  </a:lnTo>
                  <a:cubicBezTo>
                    <a:pt x="7360" y="21680"/>
                    <a:pt x="7202" y="21814"/>
                    <a:pt x="7029" y="21925"/>
                  </a:cubicBezTo>
                  <a:cubicBezTo>
                    <a:pt x="6609" y="22185"/>
                    <a:pt x="6290" y="22600"/>
                    <a:pt x="5758" y="22693"/>
                  </a:cubicBezTo>
                  <a:cubicBezTo>
                    <a:pt x="4634" y="22891"/>
                    <a:pt x="3806" y="23553"/>
                    <a:pt x="3129" y="24435"/>
                  </a:cubicBezTo>
                  <a:cubicBezTo>
                    <a:pt x="3085" y="24495"/>
                    <a:pt x="3029" y="24545"/>
                    <a:pt x="2986" y="24605"/>
                  </a:cubicBezTo>
                  <a:cubicBezTo>
                    <a:pt x="2954" y="24655"/>
                    <a:pt x="2928" y="24707"/>
                    <a:pt x="2904" y="24761"/>
                  </a:cubicBezTo>
                  <a:cubicBezTo>
                    <a:pt x="3763" y="23895"/>
                    <a:pt x="4571" y="22984"/>
                    <a:pt x="5872" y="22878"/>
                  </a:cubicBezTo>
                  <a:lnTo>
                    <a:pt x="5872" y="22878"/>
                  </a:lnTo>
                  <a:cubicBezTo>
                    <a:pt x="5491" y="23458"/>
                    <a:pt x="5093" y="24030"/>
                    <a:pt x="4731" y="24623"/>
                  </a:cubicBezTo>
                  <a:cubicBezTo>
                    <a:pt x="4452" y="25078"/>
                    <a:pt x="4196" y="25530"/>
                    <a:pt x="3779" y="25900"/>
                  </a:cubicBezTo>
                  <a:cubicBezTo>
                    <a:pt x="3352" y="26279"/>
                    <a:pt x="3062" y="26795"/>
                    <a:pt x="2884" y="27394"/>
                  </a:cubicBezTo>
                  <a:lnTo>
                    <a:pt x="3941" y="25905"/>
                  </a:lnTo>
                  <a:lnTo>
                    <a:pt x="3941" y="25905"/>
                  </a:lnTo>
                  <a:cubicBezTo>
                    <a:pt x="3722" y="27094"/>
                    <a:pt x="3519" y="28193"/>
                    <a:pt x="3317" y="29291"/>
                  </a:cubicBezTo>
                  <a:lnTo>
                    <a:pt x="3436" y="29339"/>
                  </a:lnTo>
                  <a:cubicBezTo>
                    <a:pt x="3517" y="29155"/>
                    <a:pt x="3631" y="28979"/>
                    <a:pt x="3672" y="28785"/>
                  </a:cubicBezTo>
                  <a:cubicBezTo>
                    <a:pt x="3824" y="28081"/>
                    <a:pt x="3947" y="27369"/>
                    <a:pt x="4092" y="26662"/>
                  </a:cubicBezTo>
                  <a:cubicBezTo>
                    <a:pt x="4238" y="25948"/>
                    <a:pt x="4588" y="25322"/>
                    <a:pt x="5006" y="24647"/>
                  </a:cubicBezTo>
                  <a:cubicBezTo>
                    <a:pt x="5249" y="25496"/>
                    <a:pt x="5612" y="26247"/>
                    <a:pt x="5485" y="27109"/>
                  </a:cubicBezTo>
                  <a:cubicBezTo>
                    <a:pt x="5556" y="26929"/>
                    <a:pt x="5625" y="26740"/>
                    <a:pt x="5597" y="26567"/>
                  </a:cubicBezTo>
                  <a:cubicBezTo>
                    <a:pt x="5498" y="25991"/>
                    <a:pt x="5396" y="25411"/>
                    <a:pt x="5236" y="24848"/>
                  </a:cubicBezTo>
                  <a:cubicBezTo>
                    <a:pt x="5147" y="24530"/>
                    <a:pt x="5162" y="24263"/>
                    <a:pt x="5353" y="24019"/>
                  </a:cubicBezTo>
                  <a:cubicBezTo>
                    <a:pt x="5684" y="23594"/>
                    <a:pt x="6026" y="23178"/>
                    <a:pt x="6381" y="22772"/>
                  </a:cubicBezTo>
                  <a:cubicBezTo>
                    <a:pt x="6511" y="22624"/>
                    <a:pt x="6689" y="22516"/>
                    <a:pt x="6868" y="22371"/>
                  </a:cubicBezTo>
                  <a:cubicBezTo>
                    <a:pt x="7297" y="23315"/>
                    <a:pt x="7483" y="24235"/>
                    <a:pt x="7349" y="25223"/>
                  </a:cubicBezTo>
                  <a:cubicBezTo>
                    <a:pt x="7455" y="24982"/>
                    <a:pt x="7540" y="24727"/>
                    <a:pt x="7509" y="24488"/>
                  </a:cubicBezTo>
                  <a:cubicBezTo>
                    <a:pt x="7429" y="23861"/>
                    <a:pt x="7293" y="23243"/>
                    <a:pt x="7189" y="22618"/>
                  </a:cubicBezTo>
                  <a:cubicBezTo>
                    <a:pt x="7167" y="22490"/>
                    <a:pt x="7145" y="22263"/>
                    <a:pt x="7200" y="22235"/>
                  </a:cubicBezTo>
                  <a:cubicBezTo>
                    <a:pt x="7667" y="22003"/>
                    <a:pt x="8150" y="21806"/>
                    <a:pt x="8661" y="21583"/>
                  </a:cubicBezTo>
                  <a:cubicBezTo>
                    <a:pt x="8694" y="21765"/>
                    <a:pt x="8769" y="21946"/>
                    <a:pt x="8752" y="22117"/>
                  </a:cubicBezTo>
                  <a:cubicBezTo>
                    <a:pt x="8702" y="22670"/>
                    <a:pt x="8884" y="23051"/>
                    <a:pt x="9352" y="23150"/>
                  </a:cubicBezTo>
                  <a:cubicBezTo>
                    <a:pt x="9770" y="24233"/>
                    <a:pt x="9720" y="25236"/>
                    <a:pt x="9330" y="26268"/>
                  </a:cubicBezTo>
                  <a:cubicBezTo>
                    <a:pt x="8960" y="27245"/>
                    <a:pt x="8715" y="28269"/>
                    <a:pt x="7957" y="29062"/>
                  </a:cubicBezTo>
                  <a:lnTo>
                    <a:pt x="7074" y="27919"/>
                  </a:lnTo>
                  <a:cubicBezTo>
                    <a:pt x="6713" y="28462"/>
                    <a:pt x="6431" y="28936"/>
                    <a:pt x="6097" y="29365"/>
                  </a:cubicBezTo>
                  <a:cubicBezTo>
                    <a:pt x="5881" y="29642"/>
                    <a:pt x="5573" y="29841"/>
                    <a:pt x="5327" y="30095"/>
                  </a:cubicBezTo>
                  <a:cubicBezTo>
                    <a:pt x="4720" y="30731"/>
                    <a:pt x="4125" y="31376"/>
                    <a:pt x="3499" y="32045"/>
                  </a:cubicBezTo>
                  <a:cubicBezTo>
                    <a:pt x="3484" y="32026"/>
                    <a:pt x="3443" y="31998"/>
                    <a:pt x="3425" y="31957"/>
                  </a:cubicBezTo>
                  <a:cubicBezTo>
                    <a:pt x="2936" y="30935"/>
                    <a:pt x="2514" y="29893"/>
                    <a:pt x="2271" y="28778"/>
                  </a:cubicBezTo>
                  <a:cubicBezTo>
                    <a:pt x="1944" y="27273"/>
                    <a:pt x="1901" y="25788"/>
                    <a:pt x="2451" y="24322"/>
                  </a:cubicBezTo>
                  <a:cubicBezTo>
                    <a:pt x="2574" y="23988"/>
                    <a:pt x="2678" y="23648"/>
                    <a:pt x="2763" y="23302"/>
                  </a:cubicBezTo>
                  <a:cubicBezTo>
                    <a:pt x="2787" y="23207"/>
                    <a:pt x="2746" y="23051"/>
                    <a:pt x="2679" y="22992"/>
                  </a:cubicBezTo>
                  <a:cubicBezTo>
                    <a:pt x="2639" y="22958"/>
                    <a:pt x="2572" y="22945"/>
                    <a:pt x="2503" y="22945"/>
                  </a:cubicBezTo>
                  <a:cubicBezTo>
                    <a:pt x="2453" y="22945"/>
                    <a:pt x="2402" y="22952"/>
                    <a:pt x="2360" y="22962"/>
                  </a:cubicBezTo>
                  <a:cubicBezTo>
                    <a:pt x="2217" y="22995"/>
                    <a:pt x="2085" y="23073"/>
                    <a:pt x="1875" y="23165"/>
                  </a:cubicBezTo>
                  <a:cubicBezTo>
                    <a:pt x="1946" y="23005"/>
                    <a:pt x="1962" y="22929"/>
                    <a:pt x="2007" y="22875"/>
                  </a:cubicBezTo>
                  <a:cubicBezTo>
                    <a:pt x="2954" y="21689"/>
                    <a:pt x="3943" y="20558"/>
                    <a:pt x="5535" y="20227"/>
                  </a:cubicBezTo>
                  <a:cubicBezTo>
                    <a:pt x="6013" y="20128"/>
                    <a:pt x="6487" y="20015"/>
                    <a:pt x="6961" y="19898"/>
                  </a:cubicBezTo>
                  <a:cubicBezTo>
                    <a:pt x="7072" y="19868"/>
                    <a:pt x="7172" y="19794"/>
                    <a:pt x="7278" y="19740"/>
                  </a:cubicBezTo>
                  <a:cubicBezTo>
                    <a:pt x="7197" y="19632"/>
                    <a:pt x="7137" y="19484"/>
                    <a:pt x="7029" y="19424"/>
                  </a:cubicBezTo>
                  <a:cubicBezTo>
                    <a:pt x="6857" y="19327"/>
                    <a:pt x="6650" y="19288"/>
                    <a:pt x="6398" y="19203"/>
                  </a:cubicBezTo>
                  <a:cubicBezTo>
                    <a:pt x="6828" y="19131"/>
                    <a:pt x="7278" y="19096"/>
                    <a:pt x="7692" y="19096"/>
                  </a:cubicBezTo>
                  <a:close/>
                  <a:moveTo>
                    <a:pt x="35212" y="31875"/>
                  </a:moveTo>
                  <a:lnTo>
                    <a:pt x="35212" y="31875"/>
                  </a:lnTo>
                  <a:cubicBezTo>
                    <a:pt x="35422" y="32074"/>
                    <a:pt x="35613" y="32236"/>
                    <a:pt x="35780" y="32418"/>
                  </a:cubicBezTo>
                  <a:cubicBezTo>
                    <a:pt x="35915" y="32563"/>
                    <a:pt x="36005" y="32727"/>
                    <a:pt x="36217" y="32727"/>
                  </a:cubicBezTo>
                  <a:cubicBezTo>
                    <a:pt x="36263" y="32727"/>
                    <a:pt x="36314" y="32719"/>
                    <a:pt x="36373" y="32702"/>
                  </a:cubicBezTo>
                  <a:cubicBezTo>
                    <a:pt x="36409" y="32692"/>
                    <a:pt x="36443" y="32687"/>
                    <a:pt x="36474" y="32687"/>
                  </a:cubicBezTo>
                  <a:cubicBezTo>
                    <a:pt x="36683" y="32687"/>
                    <a:pt x="36781" y="32905"/>
                    <a:pt x="36802" y="33128"/>
                  </a:cubicBezTo>
                  <a:cubicBezTo>
                    <a:pt x="36823" y="33357"/>
                    <a:pt x="36771" y="33535"/>
                    <a:pt x="36510" y="33535"/>
                  </a:cubicBezTo>
                  <a:cubicBezTo>
                    <a:pt x="36488" y="33535"/>
                    <a:pt x="36465" y="33534"/>
                    <a:pt x="36440" y="33531"/>
                  </a:cubicBezTo>
                  <a:cubicBezTo>
                    <a:pt x="36415" y="33528"/>
                    <a:pt x="36389" y="33527"/>
                    <a:pt x="36364" y="33527"/>
                  </a:cubicBezTo>
                  <a:cubicBezTo>
                    <a:pt x="36244" y="33527"/>
                    <a:pt x="36120" y="33552"/>
                    <a:pt x="35987" y="33563"/>
                  </a:cubicBezTo>
                  <a:cubicBezTo>
                    <a:pt x="35671" y="33042"/>
                    <a:pt x="35007" y="32725"/>
                    <a:pt x="35212" y="31875"/>
                  </a:cubicBezTo>
                  <a:close/>
                  <a:moveTo>
                    <a:pt x="25546" y="30315"/>
                  </a:moveTo>
                  <a:cubicBezTo>
                    <a:pt x="27127" y="30759"/>
                    <a:pt x="28344" y="32236"/>
                    <a:pt x="28225" y="33602"/>
                  </a:cubicBezTo>
                  <a:lnTo>
                    <a:pt x="28225" y="33600"/>
                  </a:lnTo>
                  <a:cubicBezTo>
                    <a:pt x="27538" y="32321"/>
                    <a:pt x="26911" y="31019"/>
                    <a:pt x="25546" y="30315"/>
                  </a:cubicBezTo>
                  <a:close/>
                  <a:moveTo>
                    <a:pt x="38628" y="21601"/>
                  </a:moveTo>
                  <a:cubicBezTo>
                    <a:pt x="38771" y="21601"/>
                    <a:pt x="38914" y="21603"/>
                    <a:pt x="39058" y="21607"/>
                  </a:cubicBezTo>
                  <a:cubicBezTo>
                    <a:pt x="38168" y="22458"/>
                    <a:pt x="37642" y="23434"/>
                    <a:pt x="37191" y="24458"/>
                  </a:cubicBezTo>
                  <a:cubicBezTo>
                    <a:pt x="36882" y="25156"/>
                    <a:pt x="36559" y="25844"/>
                    <a:pt x="35951" y="26347"/>
                  </a:cubicBezTo>
                  <a:cubicBezTo>
                    <a:pt x="35896" y="26394"/>
                    <a:pt x="35851" y="26455"/>
                    <a:pt x="35803" y="26509"/>
                  </a:cubicBezTo>
                  <a:lnTo>
                    <a:pt x="35899" y="26624"/>
                  </a:lnTo>
                  <a:lnTo>
                    <a:pt x="36780" y="26611"/>
                  </a:lnTo>
                  <a:lnTo>
                    <a:pt x="36780" y="26611"/>
                  </a:lnTo>
                  <a:cubicBezTo>
                    <a:pt x="36323" y="27797"/>
                    <a:pt x="35529" y="28730"/>
                    <a:pt x="34675" y="29584"/>
                  </a:cubicBezTo>
                  <a:cubicBezTo>
                    <a:pt x="34785" y="29788"/>
                    <a:pt x="34916" y="29837"/>
                    <a:pt x="35055" y="29837"/>
                  </a:cubicBezTo>
                  <a:cubicBezTo>
                    <a:pt x="35137" y="29837"/>
                    <a:pt x="35221" y="29820"/>
                    <a:pt x="35307" y="29807"/>
                  </a:cubicBezTo>
                  <a:cubicBezTo>
                    <a:pt x="35529" y="29774"/>
                    <a:pt x="35758" y="29783"/>
                    <a:pt x="35985" y="29774"/>
                  </a:cubicBezTo>
                  <a:lnTo>
                    <a:pt x="36044" y="29863"/>
                  </a:lnTo>
                  <a:cubicBezTo>
                    <a:pt x="35548" y="30311"/>
                    <a:pt x="35058" y="30759"/>
                    <a:pt x="34558" y="31201"/>
                  </a:cubicBezTo>
                  <a:cubicBezTo>
                    <a:pt x="34511" y="31242"/>
                    <a:pt x="34428" y="31275"/>
                    <a:pt x="34363" y="31275"/>
                  </a:cubicBezTo>
                  <a:cubicBezTo>
                    <a:pt x="34348" y="31275"/>
                    <a:pt x="34334" y="31273"/>
                    <a:pt x="34322" y="31270"/>
                  </a:cubicBezTo>
                  <a:cubicBezTo>
                    <a:pt x="34183" y="31228"/>
                    <a:pt x="34052" y="31209"/>
                    <a:pt x="33927" y="31209"/>
                  </a:cubicBezTo>
                  <a:cubicBezTo>
                    <a:pt x="33519" y="31209"/>
                    <a:pt x="33183" y="31419"/>
                    <a:pt x="32891" y="31744"/>
                  </a:cubicBezTo>
                  <a:cubicBezTo>
                    <a:pt x="32698" y="31650"/>
                    <a:pt x="32506" y="31613"/>
                    <a:pt x="32317" y="31613"/>
                  </a:cubicBezTo>
                  <a:cubicBezTo>
                    <a:pt x="32105" y="31613"/>
                    <a:pt x="31897" y="31660"/>
                    <a:pt x="31694" y="31731"/>
                  </a:cubicBezTo>
                  <a:cubicBezTo>
                    <a:pt x="31070" y="31950"/>
                    <a:pt x="30873" y="32489"/>
                    <a:pt x="30741" y="33072"/>
                  </a:cubicBezTo>
                  <a:cubicBezTo>
                    <a:pt x="30708" y="33215"/>
                    <a:pt x="30628" y="33343"/>
                    <a:pt x="30516" y="33438"/>
                  </a:cubicBezTo>
                  <a:cubicBezTo>
                    <a:pt x="30312" y="33596"/>
                    <a:pt x="30074" y="33713"/>
                    <a:pt x="29758" y="33899"/>
                  </a:cubicBezTo>
                  <a:cubicBezTo>
                    <a:pt x="29897" y="33275"/>
                    <a:pt x="30020" y="32665"/>
                    <a:pt x="30171" y="32063"/>
                  </a:cubicBezTo>
                  <a:cubicBezTo>
                    <a:pt x="30290" y="31582"/>
                    <a:pt x="30574" y="31210"/>
                    <a:pt x="30992" y="30930"/>
                  </a:cubicBezTo>
                  <a:cubicBezTo>
                    <a:pt x="31397" y="30657"/>
                    <a:pt x="31796" y="30370"/>
                    <a:pt x="32170" y="30054"/>
                  </a:cubicBezTo>
                  <a:cubicBezTo>
                    <a:pt x="32607" y="29687"/>
                    <a:pt x="33014" y="29280"/>
                    <a:pt x="33432" y="28891"/>
                  </a:cubicBezTo>
                  <a:lnTo>
                    <a:pt x="33396" y="28863"/>
                  </a:lnTo>
                  <a:lnTo>
                    <a:pt x="30663" y="30985"/>
                  </a:lnTo>
                  <a:cubicBezTo>
                    <a:pt x="30931" y="30246"/>
                    <a:pt x="31141" y="29497"/>
                    <a:pt x="31469" y="28802"/>
                  </a:cubicBezTo>
                  <a:cubicBezTo>
                    <a:pt x="31746" y="28215"/>
                    <a:pt x="32086" y="27635"/>
                    <a:pt x="32713" y="27310"/>
                  </a:cubicBezTo>
                  <a:cubicBezTo>
                    <a:pt x="33082" y="27117"/>
                    <a:pt x="33448" y="26918"/>
                    <a:pt x="33798" y="26689"/>
                  </a:cubicBezTo>
                  <a:cubicBezTo>
                    <a:pt x="34147" y="26461"/>
                    <a:pt x="34474" y="26197"/>
                    <a:pt x="34810" y="25948"/>
                  </a:cubicBezTo>
                  <a:lnTo>
                    <a:pt x="34784" y="25926"/>
                  </a:lnTo>
                  <a:lnTo>
                    <a:pt x="32265" y="27399"/>
                  </a:lnTo>
                  <a:cubicBezTo>
                    <a:pt x="32356" y="27225"/>
                    <a:pt x="32384" y="27145"/>
                    <a:pt x="32432" y="27081"/>
                  </a:cubicBezTo>
                  <a:cubicBezTo>
                    <a:pt x="32791" y="26615"/>
                    <a:pt x="33192" y="26177"/>
                    <a:pt x="33500" y="25679"/>
                  </a:cubicBezTo>
                  <a:cubicBezTo>
                    <a:pt x="33798" y="25205"/>
                    <a:pt x="34208" y="24967"/>
                    <a:pt x="34708" y="24785"/>
                  </a:cubicBezTo>
                  <a:cubicBezTo>
                    <a:pt x="35000" y="24681"/>
                    <a:pt x="35256" y="24474"/>
                    <a:pt x="35528" y="24315"/>
                  </a:cubicBezTo>
                  <a:lnTo>
                    <a:pt x="35472" y="24216"/>
                  </a:lnTo>
                  <a:lnTo>
                    <a:pt x="34574" y="24692"/>
                  </a:lnTo>
                  <a:cubicBezTo>
                    <a:pt x="34574" y="24575"/>
                    <a:pt x="34617" y="24515"/>
                    <a:pt x="34673" y="24478"/>
                  </a:cubicBezTo>
                  <a:cubicBezTo>
                    <a:pt x="35383" y="23999"/>
                    <a:pt x="36094" y="23525"/>
                    <a:pt x="36800" y="23040"/>
                  </a:cubicBezTo>
                  <a:cubicBezTo>
                    <a:pt x="36864" y="22995"/>
                    <a:pt x="36880" y="22878"/>
                    <a:pt x="36918" y="22795"/>
                  </a:cubicBezTo>
                  <a:cubicBezTo>
                    <a:pt x="36868" y="22794"/>
                    <a:pt x="36808" y="22778"/>
                    <a:pt x="36759" y="22778"/>
                  </a:cubicBezTo>
                  <a:cubicBezTo>
                    <a:pt x="36735" y="22778"/>
                    <a:pt x="36713" y="22782"/>
                    <a:pt x="36696" y="22793"/>
                  </a:cubicBezTo>
                  <a:cubicBezTo>
                    <a:pt x="36299" y="23057"/>
                    <a:pt x="35907" y="23328"/>
                    <a:pt x="35518" y="23605"/>
                  </a:cubicBezTo>
                  <a:cubicBezTo>
                    <a:pt x="35072" y="23923"/>
                    <a:pt x="34634" y="24248"/>
                    <a:pt x="34140" y="24606"/>
                  </a:cubicBezTo>
                  <a:cubicBezTo>
                    <a:pt x="34452" y="23928"/>
                    <a:pt x="34732" y="23315"/>
                    <a:pt x="35015" y="22700"/>
                  </a:cubicBezTo>
                  <a:lnTo>
                    <a:pt x="34918" y="22655"/>
                  </a:lnTo>
                  <a:cubicBezTo>
                    <a:pt x="34684" y="23111"/>
                    <a:pt x="34444" y="23562"/>
                    <a:pt x="34218" y="24019"/>
                  </a:cubicBezTo>
                  <a:cubicBezTo>
                    <a:pt x="34062" y="24333"/>
                    <a:pt x="33961" y="24683"/>
                    <a:pt x="33761" y="24963"/>
                  </a:cubicBezTo>
                  <a:cubicBezTo>
                    <a:pt x="33443" y="25413"/>
                    <a:pt x="33051" y="25807"/>
                    <a:pt x="32713" y="26243"/>
                  </a:cubicBezTo>
                  <a:cubicBezTo>
                    <a:pt x="32399" y="26649"/>
                    <a:pt x="32112" y="27078"/>
                    <a:pt x="31815" y="27498"/>
                  </a:cubicBezTo>
                  <a:lnTo>
                    <a:pt x="31722" y="27446"/>
                  </a:lnTo>
                  <a:lnTo>
                    <a:pt x="33093" y="24558"/>
                  </a:lnTo>
                  <a:lnTo>
                    <a:pt x="33093" y="24558"/>
                  </a:lnTo>
                  <a:cubicBezTo>
                    <a:pt x="31817" y="26424"/>
                    <a:pt x="31239" y="28620"/>
                    <a:pt x="30133" y="30677"/>
                  </a:cubicBezTo>
                  <a:cubicBezTo>
                    <a:pt x="30041" y="29138"/>
                    <a:pt x="30187" y="27741"/>
                    <a:pt x="30771" y="26403"/>
                  </a:cubicBezTo>
                  <a:lnTo>
                    <a:pt x="30771" y="26403"/>
                  </a:lnTo>
                  <a:cubicBezTo>
                    <a:pt x="30683" y="26491"/>
                    <a:pt x="30613" y="26593"/>
                    <a:pt x="30563" y="26706"/>
                  </a:cubicBezTo>
                  <a:cubicBezTo>
                    <a:pt x="30102" y="27682"/>
                    <a:pt x="29959" y="28722"/>
                    <a:pt x="29936" y="29785"/>
                  </a:cubicBezTo>
                  <a:cubicBezTo>
                    <a:pt x="29929" y="30237"/>
                    <a:pt x="30035" y="30705"/>
                    <a:pt x="29942" y="31132"/>
                  </a:cubicBezTo>
                  <a:cubicBezTo>
                    <a:pt x="29784" y="31857"/>
                    <a:pt x="29509" y="32556"/>
                    <a:pt x="29279" y="33276"/>
                  </a:cubicBezTo>
                  <a:cubicBezTo>
                    <a:pt x="29242" y="32844"/>
                    <a:pt x="29227" y="32411"/>
                    <a:pt x="29160" y="31985"/>
                  </a:cubicBezTo>
                  <a:cubicBezTo>
                    <a:pt x="29072" y="31441"/>
                    <a:pt x="29098" y="30883"/>
                    <a:pt x="29234" y="30350"/>
                  </a:cubicBezTo>
                  <a:cubicBezTo>
                    <a:pt x="29381" y="29763"/>
                    <a:pt x="29178" y="29493"/>
                    <a:pt x="28547" y="29400"/>
                  </a:cubicBezTo>
                  <a:cubicBezTo>
                    <a:pt x="28519" y="29635"/>
                    <a:pt x="28491" y="29869"/>
                    <a:pt x="28461" y="30103"/>
                  </a:cubicBezTo>
                  <a:cubicBezTo>
                    <a:pt x="27800" y="28378"/>
                    <a:pt x="28355" y="25275"/>
                    <a:pt x="29394" y="24601"/>
                  </a:cubicBezTo>
                  <a:cubicBezTo>
                    <a:pt x="29440" y="24705"/>
                    <a:pt x="29481" y="24805"/>
                    <a:pt x="29528" y="24906"/>
                  </a:cubicBezTo>
                  <a:cubicBezTo>
                    <a:pt x="29569" y="24995"/>
                    <a:pt x="29617" y="25082"/>
                    <a:pt x="29661" y="25169"/>
                  </a:cubicBezTo>
                  <a:cubicBezTo>
                    <a:pt x="29727" y="25080"/>
                    <a:pt x="29819" y="25000"/>
                    <a:pt x="29851" y="24900"/>
                  </a:cubicBezTo>
                  <a:cubicBezTo>
                    <a:pt x="30037" y="24322"/>
                    <a:pt x="30531" y="24019"/>
                    <a:pt x="30938" y="23542"/>
                  </a:cubicBezTo>
                  <a:cubicBezTo>
                    <a:pt x="30960" y="23952"/>
                    <a:pt x="30979" y="24259"/>
                    <a:pt x="31003" y="24677"/>
                  </a:cubicBezTo>
                  <a:cubicBezTo>
                    <a:pt x="32237" y="23755"/>
                    <a:pt x="33294" y="22752"/>
                    <a:pt x="34703" y="22254"/>
                  </a:cubicBezTo>
                  <a:cubicBezTo>
                    <a:pt x="35972" y="21806"/>
                    <a:pt x="37254" y="21601"/>
                    <a:pt x="38628" y="21601"/>
                  </a:cubicBezTo>
                  <a:close/>
                  <a:moveTo>
                    <a:pt x="33947" y="31598"/>
                  </a:moveTo>
                  <a:cubicBezTo>
                    <a:pt x="34135" y="31598"/>
                    <a:pt x="34315" y="31686"/>
                    <a:pt x="34468" y="31875"/>
                  </a:cubicBezTo>
                  <a:cubicBezTo>
                    <a:pt x="34684" y="32141"/>
                    <a:pt x="34777" y="32502"/>
                    <a:pt x="34942" y="32810"/>
                  </a:cubicBezTo>
                  <a:cubicBezTo>
                    <a:pt x="35028" y="32968"/>
                    <a:pt x="35117" y="33158"/>
                    <a:pt x="35260" y="33243"/>
                  </a:cubicBezTo>
                  <a:cubicBezTo>
                    <a:pt x="35613" y="33459"/>
                    <a:pt x="35728" y="33747"/>
                    <a:pt x="35680" y="34139"/>
                  </a:cubicBezTo>
                  <a:lnTo>
                    <a:pt x="35680" y="34140"/>
                  </a:lnTo>
                  <a:cubicBezTo>
                    <a:pt x="35619" y="34624"/>
                    <a:pt x="35334" y="34928"/>
                    <a:pt x="34888" y="35164"/>
                  </a:cubicBezTo>
                  <a:cubicBezTo>
                    <a:pt x="34861" y="35036"/>
                    <a:pt x="34849" y="34928"/>
                    <a:pt x="34810" y="34830"/>
                  </a:cubicBezTo>
                  <a:cubicBezTo>
                    <a:pt x="34623" y="34340"/>
                    <a:pt x="34308" y="34071"/>
                    <a:pt x="33938" y="34071"/>
                  </a:cubicBezTo>
                  <a:cubicBezTo>
                    <a:pt x="33720" y="34071"/>
                    <a:pt x="33482" y="34164"/>
                    <a:pt x="33240" y="34362"/>
                  </a:cubicBezTo>
                  <a:cubicBezTo>
                    <a:pt x="33090" y="34484"/>
                    <a:pt x="32969" y="34644"/>
                    <a:pt x="32833" y="34783"/>
                  </a:cubicBezTo>
                  <a:cubicBezTo>
                    <a:pt x="32644" y="34979"/>
                    <a:pt x="32478" y="35076"/>
                    <a:pt x="32328" y="35076"/>
                  </a:cubicBezTo>
                  <a:cubicBezTo>
                    <a:pt x="32144" y="35076"/>
                    <a:pt x="31982" y="34932"/>
                    <a:pt x="31824" y="34646"/>
                  </a:cubicBezTo>
                  <a:cubicBezTo>
                    <a:pt x="31648" y="34326"/>
                    <a:pt x="31475" y="33988"/>
                    <a:pt x="31230" y="33726"/>
                  </a:cubicBezTo>
                  <a:cubicBezTo>
                    <a:pt x="30994" y="33475"/>
                    <a:pt x="30984" y="33224"/>
                    <a:pt x="31070" y="32951"/>
                  </a:cubicBezTo>
                  <a:cubicBezTo>
                    <a:pt x="31139" y="32730"/>
                    <a:pt x="31241" y="32518"/>
                    <a:pt x="31371" y="32327"/>
                  </a:cubicBezTo>
                  <a:cubicBezTo>
                    <a:pt x="31553" y="32063"/>
                    <a:pt x="31815" y="31932"/>
                    <a:pt x="32091" y="31932"/>
                  </a:cubicBezTo>
                  <a:cubicBezTo>
                    <a:pt x="32294" y="31932"/>
                    <a:pt x="32505" y="32004"/>
                    <a:pt x="32696" y="32145"/>
                  </a:cubicBezTo>
                  <a:cubicBezTo>
                    <a:pt x="32732" y="32172"/>
                    <a:pt x="32790" y="32184"/>
                    <a:pt x="32852" y="32184"/>
                  </a:cubicBezTo>
                  <a:cubicBezTo>
                    <a:pt x="32920" y="32184"/>
                    <a:pt x="32992" y="32169"/>
                    <a:pt x="33043" y="32145"/>
                  </a:cubicBezTo>
                  <a:cubicBezTo>
                    <a:pt x="33172" y="32084"/>
                    <a:pt x="33268" y="31959"/>
                    <a:pt x="33374" y="31859"/>
                  </a:cubicBezTo>
                  <a:cubicBezTo>
                    <a:pt x="33558" y="31689"/>
                    <a:pt x="33756" y="31598"/>
                    <a:pt x="33947" y="31598"/>
                  </a:cubicBezTo>
                  <a:close/>
                  <a:moveTo>
                    <a:pt x="26229" y="25608"/>
                  </a:moveTo>
                  <a:cubicBezTo>
                    <a:pt x="26351" y="25608"/>
                    <a:pt x="26434" y="25687"/>
                    <a:pt x="26488" y="25857"/>
                  </a:cubicBezTo>
                  <a:cubicBezTo>
                    <a:pt x="26529" y="25983"/>
                    <a:pt x="26603" y="26100"/>
                    <a:pt x="26674" y="26216"/>
                  </a:cubicBezTo>
                  <a:cubicBezTo>
                    <a:pt x="27173" y="27055"/>
                    <a:pt x="27502" y="27958"/>
                    <a:pt x="27409" y="28940"/>
                  </a:cubicBezTo>
                  <a:cubicBezTo>
                    <a:pt x="27363" y="29430"/>
                    <a:pt x="27521" y="29818"/>
                    <a:pt x="27729" y="30205"/>
                  </a:cubicBezTo>
                  <a:cubicBezTo>
                    <a:pt x="27900" y="30521"/>
                    <a:pt x="28143" y="30798"/>
                    <a:pt x="28405" y="31164"/>
                  </a:cubicBezTo>
                  <a:lnTo>
                    <a:pt x="28755" y="29672"/>
                  </a:lnTo>
                  <a:cubicBezTo>
                    <a:pt x="29085" y="29785"/>
                    <a:pt x="29054" y="30006"/>
                    <a:pt x="29028" y="30250"/>
                  </a:cubicBezTo>
                  <a:cubicBezTo>
                    <a:pt x="28978" y="30722"/>
                    <a:pt x="28928" y="31195"/>
                    <a:pt x="28924" y="31669"/>
                  </a:cubicBezTo>
                  <a:cubicBezTo>
                    <a:pt x="28915" y="32949"/>
                    <a:pt x="28931" y="34230"/>
                    <a:pt x="28937" y="35510"/>
                  </a:cubicBezTo>
                  <a:lnTo>
                    <a:pt x="28747" y="35530"/>
                  </a:lnTo>
                  <a:cubicBezTo>
                    <a:pt x="28719" y="35385"/>
                    <a:pt x="28669" y="35241"/>
                    <a:pt x="28666" y="35094"/>
                  </a:cubicBezTo>
                  <a:cubicBezTo>
                    <a:pt x="28643" y="34014"/>
                    <a:pt x="28643" y="32933"/>
                    <a:pt x="28123" y="31939"/>
                  </a:cubicBezTo>
                  <a:cubicBezTo>
                    <a:pt x="27683" y="31099"/>
                    <a:pt x="27060" y="30460"/>
                    <a:pt x="26159" y="30108"/>
                  </a:cubicBezTo>
                  <a:cubicBezTo>
                    <a:pt x="25434" y="29826"/>
                    <a:pt x="24672" y="29627"/>
                    <a:pt x="24061" y="29094"/>
                  </a:cubicBezTo>
                  <a:cubicBezTo>
                    <a:pt x="23465" y="28572"/>
                    <a:pt x="22844" y="28081"/>
                    <a:pt x="22411" y="27410"/>
                  </a:cubicBezTo>
                  <a:cubicBezTo>
                    <a:pt x="22494" y="27308"/>
                    <a:pt x="22567" y="27260"/>
                    <a:pt x="22638" y="27260"/>
                  </a:cubicBezTo>
                  <a:cubicBezTo>
                    <a:pt x="22713" y="27260"/>
                    <a:pt x="22784" y="27314"/>
                    <a:pt x="22861" y="27418"/>
                  </a:cubicBezTo>
                  <a:cubicBezTo>
                    <a:pt x="23043" y="27661"/>
                    <a:pt x="23238" y="27897"/>
                    <a:pt x="23442" y="28122"/>
                  </a:cubicBezTo>
                  <a:cubicBezTo>
                    <a:pt x="24113" y="28863"/>
                    <a:pt x="25009" y="29157"/>
                    <a:pt x="26012" y="29426"/>
                  </a:cubicBezTo>
                  <a:cubicBezTo>
                    <a:pt x="25953" y="29224"/>
                    <a:pt x="25942" y="29083"/>
                    <a:pt x="25873" y="28982"/>
                  </a:cubicBezTo>
                  <a:cubicBezTo>
                    <a:pt x="25627" y="28616"/>
                    <a:pt x="25345" y="28274"/>
                    <a:pt x="25105" y="27903"/>
                  </a:cubicBezTo>
                  <a:cubicBezTo>
                    <a:pt x="24756" y="27362"/>
                    <a:pt x="24423" y="26806"/>
                    <a:pt x="24104" y="26247"/>
                  </a:cubicBezTo>
                  <a:cubicBezTo>
                    <a:pt x="24057" y="26164"/>
                    <a:pt x="24117" y="26017"/>
                    <a:pt x="24126" y="25900"/>
                  </a:cubicBezTo>
                  <a:cubicBezTo>
                    <a:pt x="24208" y="25970"/>
                    <a:pt x="24314" y="26026"/>
                    <a:pt x="24371" y="26113"/>
                  </a:cubicBezTo>
                  <a:cubicBezTo>
                    <a:pt x="24574" y="26418"/>
                    <a:pt x="24749" y="26743"/>
                    <a:pt x="24959" y="27044"/>
                  </a:cubicBezTo>
                  <a:cubicBezTo>
                    <a:pt x="25464" y="27769"/>
                    <a:pt x="25981" y="28484"/>
                    <a:pt x="26499" y="29202"/>
                  </a:cubicBezTo>
                  <a:cubicBezTo>
                    <a:pt x="26549" y="29272"/>
                    <a:pt x="26642" y="29317"/>
                    <a:pt x="26781" y="29426"/>
                  </a:cubicBezTo>
                  <a:cubicBezTo>
                    <a:pt x="26898" y="28040"/>
                    <a:pt x="26720" y="26805"/>
                    <a:pt x="25990" y="25677"/>
                  </a:cubicBezTo>
                  <a:cubicBezTo>
                    <a:pt x="26083" y="25632"/>
                    <a:pt x="26162" y="25608"/>
                    <a:pt x="26229" y="25608"/>
                  </a:cubicBezTo>
                  <a:close/>
                  <a:moveTo>
                    <a:pt x="20981" y="29292"/>
                  </a:moveTo>
                  <a:cubicBezTo>
                    <a:pt x="21515" y="29292"/>
                    <a:pt x="22052" y="29365"/>
                    <a:pt x="22595" y="29534"/>
                  </a:cubicBezTo>
                  <a:cubicBezTo>
                    <a:pt x="23517" y="29820"/>
                    <a:pt x="24431" y="30084"/>
                    <a:pt x="25107" y="30837"/>
                  </a:cubicBezTo>
                  <a:cubicBezTo>
                    <a:pt x="25177" y="30914"/>
                    <a:pt x="25246" y="30951"/>
                    <a:pt x="25311" y="30951"/>
                  </a:cubicBezTo>
                  <a:cubicBezTo>
                    <a:pt x="25422" y="30951"/>
                    <a:pt x="25519" y="30842"/>
                    <a:pt x="25583" y="30640"/>
                  </a:cubicBezTo>
                  <a:cubicBezTo>
                    <a:pt x="26601" y="31002"/>
                    <a:pt x="27868" y="33059"/>
                    <a:pt x="28151" y="34092"/>
                  </a:cubicBezTo>
                  <a:cubicBezTo>
                    <a:pt x="27697" y="33748"/>
                    <a:pt x="27229" y="33360"/>
                    <a:pt x="26726" y="33026"/>
                  </a:cubicBezTo>
                  <a:cubicBezTo>
                    <a:pt x="26397" y="32808"/>
                    <a:pt x="26105" y="32600"/>
                    <a:pt x="25886" y="32249"/>
                  </a:cubicBezTo>
                  <a:cubicBezTo>
                    <a:pt x="25693" y="31940"/>
                    <a:pt x="25391" y="31665"/>
                    <a:pt x="25077" y="31474"/>
                  </a:cubicBezTo>
                  <a:cubicBezTo>
                    <a:pt x="24409" y="31065"/>
                    <a:pt x="23704" y="30710"/>
                    <a:pt x="23006" y="30352"/>
                  </a:cubicBezTo>
                  <a:cubicBezTo>
                    <a:pt x="22820" y="30255"/>
                    <a:pt x="22601" y="30224"/>
                    <a:pt x="22398" y="30162"/>
                  </a:cubicBezTo>
                  <a:lnTo>
                    <a:pt x="22335" y="30276"/>
                  </a:lnTo>
                  <a:cubicBezTo>
                    <a:pt x="22402" y="30335"/>
                    <a:pt x="22459" y="30417"/>
                    <a:pt x="22537" y="30450"/>
                  </a:cubicBezTo>
                  <a:cubicBezTo>
                    <a:pt x="22952" y="30627"/>
                    <a:pt x="23392" y="30753"/>
                    <a:pt x="23788" y="30969"/>
                  </a:cubicBezTo>
                  <a:cubicBezTo>
                    <a:pt x="24470" y="31340"/>
                    <a:pt x="25096" y="31794"/>
                    <a:pt x="25570" y="32411"/>
                  </a:cubicBezTo>
                  <a:cubicBezTo>
                    <a:pt x="24821" y="32297"/>
                    <a:pt x="24085" y="32188"/>
                    <a:pt x="23351" y="32071"/>
                  </a:cubicBezTo>
                  <a:cubicBezTo>
                    <a:pt x="23266" y="32058"/>
                    <a:pt x="23188" y="32019"/>
                    <a:pt x="23125" y="31959"/>
                  </a:cubicBezTo>
                  <a:cubicBezTo>
                    <a:pt x="22415" y="31242"/>
                    <a:pt x="21512" y="30813"/>
                    <a:pt x="20657" y="30313"/>
                  </a:cubicBezTo>
                  <a:cubicBezTo>
                    <a:pt x="20639" y="30302"/>
                    <a:pt x="20616" y="30299"/>
                    <a:pt x="20592" y="30299"/>
                  </a:cubicBezTo>
                  <a:cubicBezTo>
                    <a:pt x="20561" y="30299"/>
                    <a:pt x="20528" y="30304"/>
                    <a:pt x="20496" y="30304"/>
                  </a:cubicBezTo>
                  <a:cubicBezTo>
                    <a:pt x="20494" y="30304"/>
                    <a:pt x="20491" y="30304"/>
                    <a:pt x="20488" y="30303"/>
                  </a:cubicBezTo>
                  <a:lnTo>
                    <a:pt x="20434" y="30383"/>
                  </a:lnTo>
                  <a:cubicBezTo>
                    <a:pt x="20529" y="30469"/>
                    <a:pt x="20612" y="30578"/>
                    <a:pt x="20722" y="30636"/>
                  </a:cubicBezTo>
                  <a:cubicBezTo>
                    <a:pt x="20984" y="30770"/>
                    <a:pt x="21268" y="30859"/>
                    <a:pt x="21525" y="30998"/>
                  </a:cubicBezTo>
                  <a:cubicBezTo>
                    <a:pt x="22010" y="31264"/>
                    <a:pt x="22474" y="31561"/>
                    <a:pt x="22850" y="32037"/>
                  </a:cubicBezTo>
                  <a:cubicBezTo>
                    <a:pt x="22301" y="32014"/>
                    <a:pt x="21786" y="31963"/>
                    <a:pt x="21280" y="31963"/>
                  </a:cubicBezTo>
                  <a:cubicBezTo>
                    <a:pt x="21162" y="31963"/>
                    <a:pt x="21045" y="31965"/>
                    <a:pt x="20928" y="31972"/>
                  </a:cubicBezTo>
                  <a:cubicBezTo>
                    <a:pt x="20887" y="31974"/>
                    <a:pt x="20847" y="31976"/>
                    <a:pt x="20807" y="31976"/>
                  </a:cubicBezTo>
                  <a:cubicBezTo>
                    <a:pt x="20317" y="31976"/>
                    <a:pt x="19940" y="31796"/>
                    <a:pt x="19581" y="31459"/>
                  </a:cubicBezTo>
                  <a:cubicBezTo>
                    <a:pt x="19356" y="31247"/>
                    <a:pt x="19061" y="31110"/>
                    <a:pt x="18795" y="30941"/>
                  </a:cubicBezTo>
                  <a:cubicBezTo>
                    <a:pt x="18778" y="30967"/>
                    <a:pt x="18764" y="30993"/>
                    <a:pt x="18747" y="31019"/>
                  </a:cubicBezTo>
                  <a:lnTo>
                    <a:pt x="19864" y="31883"/>
                  </a:lnTo>
                  <a:cubicBezTo>
                    <a:pt x="19645" y="31891"/>
                    <a:pt x="19427" y="31895"/>
                    <a:pt x="19211" y="31895"/>
                  </a:cubicBezTo>
                  <a:cubicBezTo>
                    <a:pt x="17849" y="31895"/>
                    <a:pt x="16538" y="31729"/>
                    <a:pt x="15281" y="31218"/>
                  </a:cubicBezTo>
                  <a:cubicBezTo>
                    <a:pt x="15170" y="31173"/>
                    <a:pt x="15038" y="31177"/>
                    <a:pt x="14915" y="31156"/>
                  </a:cubicBezTo>
                  <a:lnTo>
                    <a:pt x="14887" y="31316"/>
                  </a:lnTo>
                  <a:cubicBezTo>
                    <a:pt x="16489" y="32041"/>
                    <a:pt x="18214" y="32141"/>
                    <a:pt x="19962" y="32267"/>
                  </a:cubicBezTo>
                  <a:lnTo>
                    <a:pt x="18373" y="32959"/>
                  </a:lnTo>
                  <a:lnTo>
                    <a:pt x="18423" y="33081"/>
                  </a:lnTo>
                  <a:cubicBezTo>
                    <a:pt x="18838" y="32929"/>
                    <a:pt x="19260" y="32797"/>
                    <a:pt x="19663" y="32617"/>
                  </a:cubicBezTo>
                  <a:cubicBezTo>
                    <a:pt x="19883" y="32520"/>
                    <a:pt x="20074" y="32223"/>
                    <a:pt x="20272" y="32223"/>
                  </a:cubicBezTo>
                  <a:cubicBezTo>
                    <a:pt x="20275" y="32223"/>
                    <a:pt x="20277" y="32223"/>
                    <a:pt x="20280" y="32223"/>
                  </a:cubicBezTo>
                  <a:cubicBezTo>
                    <a:pt x="21118" y="32251"/>
                    <a:pt x="21952" y="32362"/>
                    <a:pt x="22877" y="32451"/>
                  </a:cubicBezTo>
                  <a:cubicBezTo>
                    <a:pt x="22056" y="33301"/>
                    <a:pt x="21019" y="33265"/>
                    <a:pt x="20087" y="33511"/>
                  </a:cubicBezTo>
                  <a:cubicBezTo>
                    <a:pt x="20956" y="33464"/>
                    <a:pt x="21880" y="33542"/>
                    <a:pt x="22571" y="32931"/>
                  </a:cubicBezTo>
                  <a:cubicBezTo>
                    <a:pt x="22840" y="32693"/>
                    <a:pt x="23100" y="32614"/>
                    <a:pt x="23364" y="32614"/>
                  </a:cubicBezTo>
                  <a:cubicBezTo>
                    <a:pt x="23598" y="32614"/>
                    <a:pt x="23836" y="32677"/>
                    <a:pt x="24085" y="32745"/>
                  </a:cubicBezTo>
                  <a:cubicBezTo>
                    <a:pt x="24357" y="32821"/>
                    <a:pt x="24632" y="32894"/>
                    <a:pt x="24903" y="32972"/>
                  </a:cubicBezTo>
                  <a:cubicBezTo>
                    <a:pt x="25152" y="33042"/>
                    <a:pt x="25399" y="33119"/>
                    <a:pt x="25717" y="33213"/>
                  </a:cubicBezTo>
                  <a:cubicBezTo>
                    <a:pt x="24386" y="34284"/>
                    <a:pt x="22900" y="34477"/>
                    <a:pt x="21413" y="34713"/>
                  </a:cubicBezTo>
                  <a:cubicBezTo>
                    <a:pt x="21590" y="34788"/>
                    <a:pt x="21764" y="34838"/>
                    <a:pt x="21931" y="34838"/>
                  </a:cubicBezTo>
                  <a:cubicBezTo>
                    <a:pt x="21969" y="34838"/>
                    <a:pt x="22007" y="34835"/>
                    <a:pt x="22045" y="34830"/>
                  </a:cubicBezTo>
                  <a:cubicBezTo>
                    <a:pt x="23348" y="34638"/>
                    <a:pt x="24613" y="34310"/>
                    <a:pt x="25821" y="33774"/>
                  </a:cubicBezTo>
                  <a:cubicBezTo>
                    <a:pt x="25984" y="33702"/>
                    <a:pt x="26191" y="33579"/>
                    <a:pt x="26344" y="33579"/>
                  </a:cubicBezTo>
                  <a:cubicBezTo>
                    <a:pt x="26372" y="33579"/>
                    <a:pt x="26399" y="33583"/>
                    <a:pt x="26423" y="33592"/>
                  </a:cubicBezTo>
                  <a:cubicBezTo>
                    <a:pt x="27097" y="33862"/>
                    <a:pt x="27638" y="34337"/>
                    <a:pt x="28190" y="34900"/>
                  </a:cubicBezTo>
                  <a:cubicBezTo>
                    <a:pt x="27822" y="35090"/>
                    <a:pt x="27486" y="35216"/>
                    <a:pt x="27207" y="35421"/>
                  </a:cubicBezTo>
                  <a:cubicBezTo>
                    <a:pt x="26179" y="36170"/>
                    <a:pt x="25038" y="36642"/>
                    <a:pt x="23807" y="36935"/>
                  </a:cubicBezTo>
                  <a:cubicBezTo>
                    <a:pt x="23564" y="36993"/>
                    <a:pt x="23329" y="37019"/>
                    <a:pt x="23099" y="37019"/>
                  </a:cubicBezTo>
                  <a:cubicBezTo>
                    <a:pt x="22320" y="37019"/>
                    <a:pt x="21604" y="36720"/>
                    <a:pt x="20858" y="36357"/>
                  </a:cubicBezTo>
                  <a:cubicBezTo>
                    <a:pt x="21155" y="36227"/>
                    <a:pt x="21396" y="36138"/>
                    <a:pt x="21619" y="36017"/>
                  </a:cubicBezTo>
                  <a:cubicBezTo>
                    <a:pt x="21685" y="35982"/>
                    <a:pt x="21750" y="35856"/>
                    <a:pt x="21737" y="35785"/>
                  </a:cubicBezTo>
                  <a:cubicBezTo>
                    <a:pt x="21724" y="35714"/>
                    <a:pt x="21623" y="35633"/>
                    <a:pt x="21545" y="35607"/>
                  </a:cubicBezTo>
                  <a:cubicBezTo>
                    <a:pt x="21337" y="35534"/>
                    <a:pt x="21120" y="35490"/>
                    <a:pt x="20906" y="35434"/>
                  </a:cubicBezTo>
                  <a:cubicBezTo>
                    <a:pt x="20218" y="35252"/>
                    <a:pt x="19471" y="35183"/>
                    <a:pt x="18860" y="34858"/>
                  </a:cubicBezTo>
                  <a:cubicBezTo>
                    <a:pt x="18018" y="34408"/>
                    <a:pt x="17260" y="33787"/>
                    <a:pt x="16502" y="33197"/>
                  </a:cubicBezTo>
                  <a:cubicBezTo>
                    <a:pt x="15809" y="32656"/>
                    <a:pt x="15153" y="32063"/>
                    <a:pt x="14499" y="31474"/>
                  </a:cubicBezTo>
                  <a:cubicBezTo>
                    <a:pt x="14168" y="31177"/>
                    <a:pt x="13878" y="30833"/>
                    <a:pt x="13525" y="30465"/>
                  </a:cubicBezTo>
                  <a:lnTo>
                    <a:pt x="18960" y="30296"/>
                  </a:lnTo>
                  <a:cubicBezTo>
                    <a:pt x="18981" y="30248"/>
                    <a:pt x="19001" y="30199"/>
                    <a:pt x="19020" y="30149"/>
                  </a:cubicBezTo>
                  <a:lnTo>
                    <a:pt x="18574" y="29703"/>
                  </a:lnTo>
                  <a:cubicBezTo>
                    <a:pt x="19380" y="29457"/>
                    <a:pt x="20178" y="29292"/>
                    <a:pt x="20981" y="29292"/>
                  </a:cubicBezTo>
                  <a:close/>
                  <a:moveTo>
                    <a:pt x="36300" y="33907"/>
                  </a:moveTo>
                  <a:cubicBezTo>
                    <a:pt x="36307" y="33907"/>
                    <a:pt x="36314" y="33908"/>
                    <a:pt x="36319" y="33910"/>
                  </a:cubicBezTo>
                  <a:cubicBezTo>
                    <a:pt x="36583" y="34010"/>
                    <a:pt x="36890" y="34113"/>
                    <a:pt x="37051" y="34317"/>
                  </a:cubicBezTo>
                  <a:cubicBezTo>
                    <a:pt x="37161" y="34455"/>
                    <a:pt x="37127" y="34802"/>
                    <a:pt x="37031" y="34988"/>
                  </a:cubicBezTo>
                  <a:cubicBezTo>
                    <a:pt x="36875" y="35283"/>
                    <a:pt x="36936" y="35354"/>
                    <a:pt x="37230" y="35432"/>
                  </a:cubicBezTo>
                  <a:cubicBezTo>
                    <a:pt x="37731" y="35564"/>
                    <a:pt x="37992" y="36082"/>
                    <a:pt x="37718" y="36489"/>
                  </a:cubicBezTo>
                  <a:cubicBezTo>
                    <a:pt x="37531" y="36764"/>
                    <a:pt x="37219" y="36989"/>
                    <a:pt x="36914" y="37140"/>
                  </a:cubicBezTo>
                  <a:cubicBezTo>
                    <a:pt x="36743" y="37223"/>
                    <a:pt x="36659" y="37255"/>
                    <a:pt x="36674" y="37450"/>
                  </a:cubicBezTo>
                  <a:cubicBezTo>
                    <a:pt x="36702" y="37842"/>
                    <a:pt x="36473" y="38096"/>
                    <a:pt x="36165" y="38279"/>
                  </a:cubicBezTo>
                  <a:cubicBezTo>
                    <a:pt x="36073" y="38333"/>
                    <a:pt x="35992" y="38360"/>
                    <a:pt x="35925" y="38360"/>
                  </a:cubicBezTo>
                  <a:cubicBezTo>
                    <a:pt x="35781" y="38360"/>
                    <a:pt x="35698" y="38236"/>
                    <a:pt x="35689" y="38009"/>
                  </a:cubicBezTo>
                  <a:cubicBezTo>
                    <a:pt x="35684" y="37873"/>
                    <a:pt x="35643" y="37740"/>
                    <a:pt x="35619" y="37602"/>
                  </a:cubicBezTo>
                  <a:cubicBezTo>
                    <a:pt x="36511" y="37095"/>
                    <a:pt x="36273" y="35640"/>
                    <a:pt x="35600" y="35307"/>
                  </a:cubicBezTo>
                  <a:cubicBezTo>
                    <a:pt x="35739" y="34902"/>
                    <a:pt x="35864" y="34497"/>
                    <a:pt x="36026" y="34107"/>
                  </a:cubicBezTo>
                  <a:cubicBezTo>
                    <a:pt x="36061" y="34020"/>
                    <a:pt x="36222" y="33907"/>
                    <a:pt x="36300" y="33907"/>
                  </a:cubicBezTo>
                  <a:close/>
                  <a:moveTo>
                    <a:pt x="28103" y="35343"/>
                  </a:moveTo>
                  <a:lnTo>
                    <a:pt x="28188" y="35452"/>
                  </a:lnTo>
                  <a:cubicBezTo>
                    <a:pt x="28095" y="35673"/>
                    <a:pt x="28019" y="35900"/>
                    <a:pt x="27907" y="36110"/>
                  </a:cubicBezTo>
                  <a:cubicBezTo>
                    <a:pt x="27696" y="36498"/>
                    <a:pt x="27454" y="36965"/>
                    <a:pt x="27707" y="37320"/>
                  </a:cubicBezTo>
                  <a:lnTo>
                    <a:pt x="27709" y="37320"/>
                  </a:lnTo>
                  <a:cubicBezTo>
                    <a:pt x="28004" y="37736"/>
                    <a:pt x="27794" y="38018"/>
                    <a:pt x="27718" y="38392"/>
                  </a:cubicBezTo>
                  <a:cubicBezTo>
                    <a:pt x="26631" y="37760"/>
                    <a:pt x="25483" y="37428"/>
                    <a:pt x="24265" y="37292"/>
                  </a:cubicBezTo>
                  <a:cubicBezTo>
                    <a:pt x="24667" y="37102"/>
                    <a:pt x="25087" y="36998"/>
                    <a:pt x="25453" y="36798"/>
                  </a:cubicBezTo>
                  <a:cubicBezTo>
                    <a:pt x="26118" y="36433"/>
                    <a:pt x="26748" y="36004"/>
                    <a:pt x="27404" y="35621"/>
                  </a:cubicBezTo>
                  <a:cubicBezTo>
                    <a:pt x="27618" y="35497"/>
                    <a:pt x="27868" y="35434"/>
                    <a:pt x="28103" y="35343"/>
                  </a:cubicBezTo>
                  <a:close/>
                  <a:moveTo>
                    <a:pt x="30673" y="33677"/>
                  </a:moveTo>
                  <a:cubicBezTo>
                    <a:pt x="30884" y="33677"/>
                    <a:pt x="31067" y="33838"/>
                    <a:pt x="31200" y="34040"/>
                  </a:cubicBezTo>
                  <a:cubicBezTo>
                    <a:pt x="31469" y="34455"/>
                    <a:pt x="31746" y="34863"/>
                    <a:pt x="32008" y="35255"/>
                  </a:cubicBezTo>
                  <a:cubicBezTo>
                    <a:pt x="31220" y="36119"/>
                    <a:pt x="30524" y="37028"/>
                    <a:pt x="30605" y="38321"/>
                  </a:cubicBezTo>
                  <a:cubicBezTo>
                    <a:pt x="30388" y="38416"/>
                    <a:pt x="30143" y="38481"/>
                    <a:pt x="29948" y="38619"/>
                  </a:cubicBezTo>
                  <a:cubicBezTo>
                    <a:pt x="29753" y="38756"/>
                    <a:pt x="29613" y="38972"/>
                    <a:pt x="29437" y="39139"/>
                  </a:cubicBezTo>
                  <a:cubicBezTo>
                    <a:pt x="29285" y="39282"/>
                    <a:pt x="29127" y="39403"/>
                    <a:pt x="28917" y="39403"/>
                  </a:cubicBezTo>
                  <a:cubicBezTo>
                    <a:pt x="28865" y="39403"/>
                    <a:pt x="28809" y="39395"/>
                    <a:pt x="28749" y="39379"/>
                  </a:cubicBezTo>
                  <a:cubicBezTo>
                    <a:pt x="28277" y="39248"/>
                    <a:pt x="27950" y="38422"/>
                    <a:pt x="28199" y="37991"/>
                  </a:cubicBezTo>
                  <a:cubicBezTo>
                    <a:pt x="28260" y="37885"/>
                    <a:pt x="28303" y="37701"/>
                    <a:pt x="28251" y="37613"/>
                  </a:cubicBezTo>
                  <a:cubicBezTo>
                    <a:pt x="28002" y="37184"/>
                    <a:pt x="27932" y="36759"/>
                    <a:pt x="28142" y="36298"/>
                  </a:cubicBezTo>
                  <a:cubicBezTo>
                    <a:pt x="28355" y="35833"/>
                    <a:pt x="28786" y="35902"/>
                    <a:pt x="29204" y="35852"/>
                  </a:cubicBezTo>
                  <a:cubicBezTo>
                    <a:pt x="29190" y="35473"/>
                    <a:pt x="29093" y="35083"/>
                    <a:pt x="29186" y="34744"/>
                  </a:cubicBezTo>
                  <a:cubicBezTo>
                    <a:pt x="29285" y="34379"/>
                    <a:pt x="29627" y="34241"/>
                    <a:pt x="29908" y="34241"/>
                  </a:cubicBezTo>
                  <a:cubicBezTo>
                    <a:pt x="29933" y="34241"/>
                    <a:pt x="29957" y="34242"/>
                    <a:pt x="29981" y="34245"/>
                  </a:cubicBezTo>
                  <a:cubicBezTo>
                    <a:pt x="30208" y="34010"/>
                    <a:pt x="30342" y="33765"/>
                    <a:pt x="30535" y="33700"/>
                  </a:cubicBezTo>
                  <a:cubicBezTo>
                    <a:pt x="30582" y="33684"/>
                    <a:pt x="30628" y="33677"/>
                    <a:pt x="30673" y="33677"/>
                  </a:cubicBezTo>
                  <a:close/>
                  <a:moveTo>
                    <a:pt x="33859" y="34553"/>
                  </a:moveTo>
                  <a:cubicBezTo>
                    <a:pt x="34066" y="34553"/>
                    <a:pt x="34258" y="34671"/>
                    <a:pt x="34366" y="34902"/>
                  </a:cubicBezTo>
                  <a:cubicBezTo>
                    <a:pt x="34446" y="35070"/>
                    <a:pt x="34452" y="35276"/>
                    <a:pt x="34487" y="35465"/>
                  </a:cubicBezTo>
                  <a:cubicBezTo>
                    <a:pt x="34514" y="35610"/>
                    <a:pt x="34539" y="35719"/>
                    <a:pt x="34633" y="35719"/>
                  </a:cubicBezTo>
                  <a:cubicBezTo>
                    <a:pt x="34680" y="35719"/>
                    <a:pt x="34745" y="35692"/>
                    <a:pt x="34836" y="35627"/>
                  </a:cubicBezTo>
                  <a:cubicBezTo>
                    <a:pt x="34930" y="35560"/>
                    <a:pt x="35081" y="35521"/>
                    <a:pt x="35218" y="35521"/>
                  </a:cubicBezTo>
                  <a:cubicBezTo>
                    <a:pt x="35291" y="35521"/>
                    <a:pt x="35360" y="35532"/>
                    <a:pt x="35414" y="35556"/>
                  </a:cubicBezTo>
                  <a:cubicBezTo>
                    <a:pt x="35803" y="35729"/>
                    <a:pt x="35899" y="36119"/>
                    <a:pt x="35916" y="36510"/>
                  </a:cubicBezTo>
                  <a:cubicBezTo>
                    <a:pt x="35931" y="36866"/>
                    <a:pt x="35812" y="37164"/>
                    <a:pt x="35433" y="37290"/>
                  </a:cubicBezTo>
                  <a:cubicBezTo>
                    <a:pt x="35228" y="37357"/>
                    <a:pt x="34981" y="37409"/>
                    <a:pt x="35238" y="37701"/>
                  </a:cubicBezTo>
                  <a:cubicBezTo>
                    <a:pt x="35520" y="38022"/>
                    <a:pt x="35347" y="38288"/>
                    <a:pt x="35123" y="38539"/>
                  </a:cubicBezTo>
                  <a:cubicBezTo>
                    <a:pt x="34937" y="38745"/>
                    <a:pt x="34680" y="38856"/>
                    <a:pt x="34450" y="38856"/>
                  </a:cubicBezTo>
                  <a:cubicBezTo>
                    <a:pt x="34350" y="38856"/>
                    <a:pt x="34255" y="38835"/>
                    <a:pt x="34173" y="38791"/>
                  </a:cubicBezTo>
                  <a:cubicBezTo>
                    <a:pt x="34117" y="38761"/>
                    <a:pt x="34023" y="38728"/>
                    <a:pt x="33967" y="38728"/>
                  </a:cubicBezTo>
                  <a:cubicBezTo>
                    <a:pt x="33949" y="38728"/>
                    <a:pt x="33935" y="38731"/>
                    <a:pt x="33928" y="38739"/>
                  </a:cubicBezTo>
                  <a:cubicBezTo>
                    <a:pt x="33863" y="38808"/>
                    <a:pt x="33809" y="38931"/>
                    <a:pt x="33818" y="39026"/>
                  </a:cubicBezTo>
                  <a:cubicBezTo>
                    <a:pt x="33898" y="39873"/>
                    <a:pt x="33642" y="40256"/>
                    <a:pt x="32848" y="40471"/>
                  </a:cubicBezTo>
                  <a:cubicBezTo>
                    <a:pt x="32566" y="40218"/>
                    <a:pt x="32317" y="40005"/>
                    <a:pt x="32077" y="39782"/>
                  </a:cubicBezTo>
                  <a:cubicBezTo>
                    <a:pt x="31800" y="39525"/>
                    <a:pt x="31508" y="39282"/>
                    <a:pt x="31267" y="38994"/>
                  </a:cubicBezTo>
                  <a:cubicBezTo>
                    <a:pt x="30979" y="38652"/>
                    <a:pt x="30765" y="38221"/>
                    <a:pt x="30871" y="37779"/>
                  </a:cubicBezTo>
                  <a:cubicBezTo>
                    <a:pt x="31076" y="36928"/>
                    <a:pt x="31423" y="36125"/>
                    <a:pt x="32138" y="35562"/>
                  </a:cubicBezTo>
                  <a:cubicBezTo>
                    <a:pt x="32300" y="35434"/>
                    <a:pt x="32569" y="35450"/>
                    <a:pt x="32744" y="35333"/>
                  </a:cubicBezTo>
                  <a:cubicBezTo>
                    <a:pt x="32993" y="35168"/>
                    <a:pt x="33198" y="34938"/>
                    <a:pt x="33422" y="34735"/>
                  </a:cubicBezTo>
                  <a:cubicBezTo>
                    <a:pt x="33558" y="34613"/>
                    <a:pt x="33713" y="34553"/>
                    <a:pt x="33859" y="34553"/>
                  </a:cubicBezTo>
                  <a:close/>
                  <a:moveTo>
                    <a:pt x="37178" y="37396"/>
                  </a:moveTo>
                  <a:cubicBezTo>
                    <a:pt x="37503" y="37411"/>
                    <a:pt x="37607" y="37662"/>
                    <a:pt x="37668" y="37899"/>
                  </a:cubicBezTo>
                  <a:cubicBezTo>
                    <a:pt x="37756" y="38249"/>
                    <a:pt x="37598" y="38563"/>
                    <a:pt x="37297" y="38700"/>
                  </a:cubicBezTo>
                  <a:cubicBezTo>
                    <a:pt x="36973" y="38847"/>
                    <a:pt x="36977" y="38981"/>
                    <a:pt x="37036" y="39302"/>
                  </a:cubicBezTo>
                  <a:cubicBezTo>
                    <a:pt x="37090" y="39594"/>
                    <a:pt x="36971" y="39955"/>
                    <a:pt x="36819" y="40222"/>
                  </a:cubicBezTo>
                  <a:cubicBezTo>
                    <a:pt x="36811" y="40237"/>
                    <a:pt x="36788" y="40243"/>
                    <a:pt x="36755" y="40243"/>
                  </a:cubicBezTo>
                  <a:cubicBezTo>
                    <a:pt x="36616" y="40243"/>
                    <a:pt x="36296" y="40140"/>
                    <a:pt x="36093" y="40105"/>
                  </a:cubicBezTo>
                  <a:cubicBezTo>
                    <a:pt x="36085" y="40105"/>
                    <a:pt x="36078" y="40104"/>
                    <a:pt x="36071" y="40104"/>
                  </a:cubicBezTo>
                  <a:cubicBezTo>
                    <a:pt x="36049" y="40104"/>
                    <a:pt x="36027" y="40106"/>
                    <a:pt x="36005" y="40111"/>
                  </a:cubicBezTo>
                  <a:cubicBezTo>
                    <a:pt x="35981" y="40170"/>
                    <a:pt x="35933" y="40235"/>
                    <a:pt x="35927" y="40302"/>
                  </a:cubicBezTo>
                  <a:cubicBezTo>
                    <a:pt x="35904" y="40586"/>
                    <a:pt x="35782" y="40733"/>
                    <a:pt x="35593" y="40733"/>
                  </a:cubicBezTo>
                  <a:cubicBezTo>
                    <a:pt x="35509" y="40733"/>
                    <a:pt x="35413" y="40704"/>
                    <a:pt x="35307" y="40646"/>
                  </a:cubicBezTo>
                  <a:cubicBezTo>
                    <a:pt x="35245" y="40612"/>
                    <a:pt x="35167" y="40608"/>
                    <a:pt x="35087" y="40608"/>
                  </a:cubicBezTo>
                  <a:cubicBezTo>
                    <a:pt x="35061" y="40608"/>
                    <a:pt x="35036" y="40608"/>
                    <a:pt x="35011" y="40608"/>
                  </a:cubicBezTo>
                  <a:cubicBezTo>
                    <a:pt x="34981" y="40608"/>
                    <a:pt x="34952" y="40607"/>
                    <a:pt x="34924" y="40605"/>
                  </a:cubicBezTo>
                  <a:cubicBezTo>
                    <a:pt x="34680" y="40200"/>
                    <a:pt x="34424" y="39769"/>
                    <a:pt x="34121" y="39267"/>
                  </a:cubicBezTo>
                  <a:lnTo>
                    <a:pt x="34121" y="39267"/>
                  </a:lnTo>
                  <a:cubicBezTo>
                    <a:pt x="34225" y="39286"/>
                    <a:pt x="34321" y="39295"/>
                    <a:pt x="34411" y="39295"/>
                  </a:cubicBezTo>
                  <a:cubicBezTo>
                    <a:pt x="34864" y="39295"/>
                    <a:pt x="35159" y="39070"/>
                    <a:pt x="35414" y="38741"/>
                  </a:cubicBezTo>
                  <a:cubicBezTo>
                    <a:pt x="35476" y="38662"/>
                    <a:pt x="35616" y="38595"/>
                    <a:pt x="35721" y="38595"/>
                  </a:cubicBezTo>
                  <a:cubicBezTo>
                    <a:pt x="35730" y="38595"/>
                    <a:pt x="35739" y="38595"/>
                    <a:pt x="35747" y="38596"/>
                  </a:cubicBezTo>
                  <a:cubicBezTo>
                    <a:pt x="35817" y="38604"/>
                    <a:pt x="35884" y="38608"/>
                    <a:pt x="35950" y="38608"/>
                  </a:cubicBezTo>
                  <a:cubicBezTo>
                    <a:pt x="36661" y="38608"/>
                    <a:pt x="37150" y="38149"/>
                    <a:pt x="37178" y="37396"/>
                  </a:cubicBezTo>
                  <a:close/>
                  <a:moveTo>
                    <a:pt x="30696" y="38624"/>
                  </a:moveTo>
                  <a:cubicBezTo>
                    <a:pt x="30853" y="38823"/>
                    <a:pt x="30970" y="39035"/>
                    <a:pt x="31142" y="39182"/>
                  </a:cubicBezTo>
                  <a:cubicBezTo>
                    <a:pt x="31743" y="39689"/>
                    <a:pt x="31817" y="40399"/>
                    <a:pt x="31891" y="41095"/>
                  </a:cubicBezTo>
                  <a:cubicBezTo>
                    <a:pt x="31925" y="41417"/>
                    <a:pt x="31834" y="41744"/>
                    <a:pt x="31473" y="41874"/>
                  </a:cubicBezTo>
                  <a:lnTo>
                    <a:pt x="31124" y="41408"/>
                  </a:lnTo>
                  <a:lnTo>
                    <a:pt x="30984" y="41439"/>
                  </a:lnTo>
                  <a:cubicBezTo>
                    <a:pt x="30975" y="41501"/>
                    <a:pt x="30971" y="41562"/>
                    <a:pt x="30957" y="41621"/>
                  </a:cubicBezTo>
                  <a:cubicBezTo>
                    <a:pt x="30862" y="42043"/>
                    <a:pt x="30494" y="42392"/>
                    <a:pt x="30072" y="42405"/>
                  </a:cubicBezTo>
                  <a:cubicBezTo>
                    <a:pt x="30070" y="42406"/>
                    <a:pt x="30068" y="42406"/>
                    <a:pt x="30067" y="42406"/>
                  </a:cubicBezTo>
                  <a:cubicBezTo>
                    <a:pt x="29948" y="42406"/>
                    <a:pt x="29765" y="42289"/>
                    <a:pt x="29719" y="42181"/>
                  </a:cubicBezTo>
                  <a:cubicBezTo>
                    <a:pt x="29647" y="42012"/>
                    <a:pt x="29568" y="41939"/>
                    <a:pt x="29453" y="41939"/>
                  </a:cubicBezTo>
                  <a:cubicBezTo>
                    <a:pt x="29393" y="41939"/>
                    <a:pt x="29324" y="41959"/>
                    <a:pt x="29242" y="41995"/>
                  </a:cubicBezTo>
                  <a:cubicBezTo>
                    <a:pt x="29155" y="42033"/>
                    <a:pt x="29070" y="42051"/>
                    <a:pt x="28988" y="42051"/>
                  </a:cubicBezTo>
                  <a:cubicBezTo>
                    <a:pt x="28795" y="42051"/>
                    <a:pt x="28622" y="41950"/>
                    <a:pt x="28491" y="41781"/>
                  </a:cubicBezTo>
                  <a:cubicBezTo>
                    <a:pt x="28077" y="41248"/>
                    <a:pt x="28169" y="40319"/>
                    <a:pt x="28675" y="39862"/>
                  </a:cubicBezTo>
                  <a:cubicBezTo>
                    <a:pt x="28770" y="39774"/>
                    <a:pt x="28903" y="39730"/>
                    <a:pt x="29020" y="39668"/>
                  </a:cubicBezTo>
                  <a:cubicBezTo>
                    <a:pt x="29219" y="39566"/>
                    <a:pt x="29440" y="39494"/>
                    <a:pt x="29613" y="39360"/>
                  </a:cubicBezTo>
                  <a:cubicBezTo>
                    <a:pt x="29966" y="39089"/>
                    <a:pt x="30236" y="38697"/>
                    <a:pt x="30696" y="38624"/>
                  </a:cubicBezTo>
                  <a:close/>
                  <a:moveTo>
                    <a:pt x="34043" y="40211"/>
                  </a:moveTo>
                  <a:cubicBezTo>
                    <a:pt x="34322" y="40622"/>
                    <a:pt x="34301" y="40750"/>
                    <a:pt x="33833" y="41242"/>
                  </a:cubicBezTo>
                  <a:cubicBezTo>
                    <a:pt x="33911" y="41324"/>
                    <a:pt x="33976" y="41432"/>
                    <a:pt x="34071" y="41493"/>
                  </a:cubicBezTo>
                  <a:cubicBezTo>
                    <a:pt x="34383" y="41694"/>
                    <a:pt x="34190" y="41915"/>
                    <a:pt x="34078" y="42091"/>
                  </a:cubicBezTo>
                  <a:cubicBezTo>
                    <a:pt x="33999" y="42219"/>
                    <a:pt x="33891" y="42346"/>
                    <a:pt x="33745" y="42346"/>
                  </a:cubicBezTo>
                  <a:cubicBezTo>
                    <a:pt x="33682" y="42346"/>
                    <a:pt x="33612" y="42322"/>
                    <a:pt x="33534" y="42264"/>
                  </a:cubicBezTo>
                  <a:cubicBezTo>
                    <a:pt x="33457" y="42208"/>
                    <a:pt x="33395" y="42182"/>
                    <a:pt x="33346" y="42182"/>
                  </a:cubicBezTo>
                  <a:cubicBezTo>
                    <a:pt x="33253" y="42182"/>
                    <a:pt x="33204" y="42277"/>
                    <a:pt x="33173" y="42435"/>
                  </a:cubicBezTo>
                  <a:cubicBezTo>
                    <a:pt x="33085" y="42881"/>
                    <a:pt x="32811" y="43102"/>
                    <a:pt x="32368" y="43102"/>
                  </a:cubicBezTo>
                  <a:cubicBezTo>
                    <a:pt x="32327" y="43102"/>
                    <a:pt x="32284" y="43100"/>
                    <a:pt x="32241" y="43097"/>
                  </a:cubicBezTo>
                  <a:cubicBezTo>
                    <a:pt x="31860" y="43065"/>
                    <a:pt x="31624" y="42777"/>
                    <a:pt x="31601" y="42300"/>
                  </a:cubicBezTo>
                  <a:cubicBezTo>
                    <a:pt x="32044" y="42270"/>
                    <a:pt x="32467" y="42127"/>
                    <a:pt x="32516" y="41634"/>
                  </a:cubicBezTo>
                  <a:cubicBezTo>
                    <a:pt x="32556" y="41222"/>
                    <a:pt x="32447" y="40794"/>
                    <a:pt x="32402" y="40352"/>
                  </a:cubicBezTo>
                  <a:lnTo>
                    <a:pt x="32402" y="40352"/>
                  </a:lnTo>
                  <a:cubicBezTo>
                    <a:pt x="32598" y="40498"/>
                    <a:pt x="32690" y="40837"/>
                    <a:pt x="32941" y="40837"/>
                  </a:cubicBezTo>
                  <a:cubicBezTo>
                    <a:pt x="33013" y="40837"/>
                    <a:pt x="33099" y="40809"/>
                    <a:pt x="33205" y="40739"/>
                  </a:cubicBezTo>
                  <a:cubicBezTo>
                    <a:pt x="33478" y="40557"/>
                    <a:pt x="33762" y="40388"/>
                    <a:pt x="34043" y="40211"/>
                  </a:cubicBezTo>
                  <a:close/>
                  <a:moveTo>
                    <a:pt x="24366" y="37545"/>
                  </a:moveTo>
                  <a:lnTo>
                    <a:pt x="24366" y="37545"/>
                  </a:lnTo>
                  <a:cubicBezTo>
                    <a:pt x="24652" y="37578"/>
                    <a:pt x="24905" y="37600"/>
                    <a:pt x="25156" y="37639"/>
                  </a:cubicBezTo>
                  <a:cubicBezTo>
                    <a:pt x="25956" y="37760"/>
                    <a:pt x="26688" y="38067"/>
                    <a:pt x="27398" y="38448"/>
                  </a:cubicBezTo>
                  <a:cubicBezTo>
                    <a:pt x="27738" y="38630"/>
                    <a:pt x="27766" y="38985"/>
                    <a:pt x="27880" y="39267"/>
                  </a:cubicBezTo>
                  <a:cubicBezTo>
                    <a:pt x="27964" y="39479"/>
                    <a:pt x="27548" y="39727"/>
                    <a:pt x="27216" y="39727"/>
                  </a:cubicBezTo>
                  <a:cubicBezTo>
                    <a:pt x="27131" y="39727"/>
                    <a:pt x="27052" y="39711"/>
                    <a:pt x="26988" y="39674"/>
                  </a:cubicBezTo>
                  <a:cubicBezTo>
                    <a:pt x="26499" y="39393"/>
                    <a:pt x="26033" y="39076"/>
                    <a:pt x="25549" y="38784"/>
                  </a:cubicBezTo>
                  <a:cubicBezTo>
                    <a:pt x="25373" y="38678"/>
                    <a:pt x="25176" y="38604"/>
                    <a:pt x="24990" y="38516"/>
                  </a:cubicBezTo>
                  <a:lnTo>
                    <a:pt x="24923" y="38632"/>
                  </a:lnTo>
                  <a:lnTo>
                    <a:pt x="26503" y="39971"/>
                  </a:lnTo>
                  <a:cubicBezTo>
                    <a:pt x="26107" y="40104"/>
                    <a:pt x="25717" y="40162"/>
                    <a:pt x="25332" y="40162"/>
                  </a:cubicBezTo>
                  <a:cubicBezTo>
                    <a:pt x="24483" y="40162"/>
                    <a:pt x="23656" y="39880"/>
                    <a:pt x="22842" y="39492"/>
                  </a:cubicBezTo>
                  <a:cubicBezTo>
                    <a:pt x="22803" y="39600"/>
                    <a:pt x="22770" y="39680"/>
                    <a:pt x="22775" y="39683"/>
                  </a:cubicBezTo>
                  <a:cubicBezTo>
                    <a:pt x="23243" y="39919"/>
                    <a:pt x="23714" y="40148"/>
                    <a:pt x="24230" y="40401"/>
                  </a:cubicBezTo>
                  <a:cubicBezTo>
                    <a:pt x="22355" y="40633"/>
                    <a:pt x="20889" y="41579"/>
                    <a:pt x="19667" y="42946"/>
                  </a:cubicBezTo>
                  <a:cubicBezTo>
                    <a:pt x="19684" y="42947"/>
                    <a:pt x="19700" y="42948"/>
                    <a:pt x="19717" y="42948"/>
                  </a:cubicBezTo>
                  <a:cubicBezTo>
                    <a:pt x="20221" y="42948"/>
                    <a:pt x="20468" y="42465"/>
                    <a:pt x="20886" y="42300"/>
                  </a:cubicBezTo>
                  <a:cubicBezTo>
                    <a:pt x="21330" y="42123"/>
                    <a:pt x="21764" y="41922"/>
                    <a:pt x="22229" y="41720"/>
                  </a:cubicBezTo>
                  <a:lnTo>
                    <a:pt x="22229" y="41720"/>
                  </a:lnTo>
                  <a:lnTo>
                    <a:pt x="22065" y="42372"/>
                  </a:lnTo>
                  <a:lnTo>
                    <a:pt x="22179" y="42402"/>
                  </a:lnTo>
                  <a:cubicBezTo>
                    <a:pt x="22244" y="42214"/>
                    <a:pt x="22294" y="42021"/>
                    <a:pt x="22378" y="41844"/>
                  </a:cubicBezTo>
                  <a:cubicBezTo>
                    <a:pt x="22431" y="41735"/>
                    <a:pt x="22521" y="41593"/>
                    <a:pt x="22621" y="41566"/>
                  </a:cubicBezTo>
                  <a:cubicBezTo>
                    <a:pt x="23180" y="41408"/>
                    <a:pt x="23749" y="41278"/>
                    <a:pt x="24357" y="41129"/>
                  </a:cubicBezTo>
                  <a:lnTo>
                    <a:pt x="24357" y="41129"/>
                  </a:lnTo>
                  <a:cubicBezTo>
                    <a:pt x="24262" y="41644"/>
                    <a:pt x="24180" y="42086"/>
                    <a:pt x="24098" y="42528"/>
                  </a:cubicBezTo>
                  <a:lnTo>
                    <a:pt x="24221" y="42562"/>
                  </a:lnTo>
                  <a:cubicBezTo>
                    <a:pt x="24275" y="42433"/>
                    <a:pt x="24342" y="42307"/>
                    <a:pt x="24381" y="42173"/>
                  </a:cubicBezTo>
                  <a:cubicBezTo>
                    <a:pt x="24462" y="41893"/>
                    <a:pt x="24518" y="41601"/>
                    <a:pt x="24609" y="41322"/>
                  </a:cubicBezTo>
                  <a:cubicBezTo>
                    <a:pt x="24633" y="41242"/>
                    <a:pt x="24741" y="41144"/>
                    <a:pt x="24819" y="41135"/>
                  </a:cubicBezTo>
                  <a:cubicBezTo>
                    <a:pt x="25373" y="41062"/>
                    <a:pt x="25928" y="41010"/>
                    <a:pt x="26512" y="40951"/>
                  </a:cubicBezTo>
                  <a:lnTo>
                    <a:pt x="26512" y="40951"/>
                  </a:lnTo>
                  <a:cubicBezTo>
                    <a:pt x="26456" y="41226"/>
                    <a:pt x="26387" y="41486"/>
                    <a:pt x="26358" y="41750"/>
                  </a:cubicBezTo>
                  <a:cubicBezTo>
                    <a:pt x="26348" y="41824"/>
                    <a:pt x="26456" y="41911"/>
                    <a:pt x="26510" y="41993"/>
                  </a:cubicBezTo>
                  <a:cubicBezTo>
                    <a:pt x="26581" y="41941"/>
                    <a:pt x="26675" y="41902"/>
                    <a:pt x="26718" y="41837"/>
                  </a:cubicBezTo>
                  <a:cubicBezTo>
                    <a:pt x="26763" y="41770"/>
                    <a:pt x="26761" y="41673"/>
                    <a:pt x="26774" y="41588"/>
                  </a:cubicBezTo>
                  <a:cubicBezTo>
                    <a:pt x="26891" y="40835"/>
                    <a:pt x="27330" y="40402"/>
                    <a:pt x="28156" y="40254"/>
                  </a:cubicBezTo>
                  <a:lnTo>
                    <a:pt x="28156" y="40254"/>
                  </a:lnTo>
                  <a:cubicBezTo>
                    <a:pt x="27837" y="40793"/>
                    <a:pt x="27850" y="41315"/>
                    <a:pt x="28145" y="41833"/>
                  </a:cubicBezTo>
                  <a:cubicBezTo>
                    <a:pt x="28169" y="41876"/>
                    <a:pt x="28164" y="41960"/>
                    <a:pt x="28138" y="42004"/>
                  </a:cubicBezTo>
                  <a:cubicBezTo>
                    <a:pt x="27885" y="42448"/>
                    <a:pt x="27696" y="42963"/>
                    <a:pt x="27348" y="43316"/>
                  </a:cubicBezTo>
                  <a:cubicBezTo>
                    <a:pt x="26800" y="43870"/>
                    <a:pt x="26189" y="44358"/>
                    <a:pt x="25527" y="44769"/>
                  </a:cubicBezTo>
                  <a:cubicBezTo>
                    <a:pt x="25128" y="45012"/>
                    <a:pt x="24594" y="45038"/>
                    <a:pt x="23996" y="45195"/>
                  </a:cubicBezTo>
                  <a:cubicBezTo>
                    <a:pt x="24137" y="44827"/>
                    <a:pt x="24254" y="44542"/>
                    <a:pt x="24351" y="44252"/>
                  </a:cubicBezTo>
                  <a:cubicBezTo>
                    <a:pt x="24377" y="44176"/>
                    <a:pt x="24353" y="44074"/>
                    <a:pt x="24319" y="44000"/>
                  </a:cubicBezTo>
                  <a:cubicBezTo>
                    <a:pt x="24315" y="43990"/>
                    <a:pt x="24288" y="43985"/>
                    <a:pt x="24255" y="43985"/>
                  </a:cubicBezTo>
                  <a:cubicBezTo>
                    <a:pt x="24204" y="43985"/>
                    <a:pt x="24137" y="43997"/>
                    <a:pt x="24113" y="44022"/>
                  </a:cubicBezTo>
                  <a:cubicBezTo>
                    <a:pt x="23762" y="44377"/>
                    <a:pt x="23316" y="44509"/>
                    <a:pt x="22846" y="44544"/>
                  </a:cubicBezTo>
                  <a:cubicBezTo>
                    <a:pt x="21943" y="44613"/>
                    <a:pt x="21040" y="44680"/>
                    <a:pt x="20135" y="44697"/>
                  </a:cubicBezTo>
                  <a:lnTo>
                    <a:pt x="20137" y="44697"/>
                  </a:lnTo>
                  <a:cubicBezTo>
                    <a:pt x="19429" y="44708"/>
                    <a:pt x="18738" y="44732"/>
                    <a:pt x="18072" y="45202"/>
                  </a:cubicBezTo>
                  <a:cubicBezTo>
                    <a:pt x="18195" y="43875"/>
                    <a:pt x="18292" y="42628"/>
                    <a:pt x="19035" y="41567"/>
                  </a:cubicBezTo>
                  <a:cubicBezTo>
                    <a:pt x="19462" y="40958"/>
                    <a:pt x="19899" y="40339"/>
                    <a:pt x="20421" y="39813"/>
                  </a:cubicBezTo>
                  <a:cubicBezTo>
                    <a:pt x="21357" y="38870"/>
                    <a:pt x="22449" y="38247"/>
                    <a:pt x="23781" y="38247"/>
                  </a:cubicBezTo>
                  <a:cubicBezTo>
                    <a:pt x="23943" y="38247"/>
                    <a:pt x="24108" y="38256"/>
                    <a:pt x="24277" y="38275"/>
                  </a:cubicBezTo>
                  <a:cubicBezTo>
                    <a:pt x="24288" y="38276"/>
                    <a:pt x="24299" y="38277"/>
                    <a:pt x="24310" y="38277"/>
                  </a:cubicBezTo>
                  <a:cubicBezTo>
                    <a:pt x="24370" y="38277"/>
                    <a:pt x="24439" y="38262"/>
                    <a:pt x="24544" y="38253"/>
                  </a:cubicBezTo>
                  <a:lnTo>
                    <a:pt x="24366" y="37545"/>
                  </a:lnTo>
                  <a:close/>
                  <a:moveTo>
                    <a:pt x="22422" y="0"/>
                  </a:moveTo>
                  <a:cubicBezTo>
                    <a:pt x="22096" y="0"/>
                    <a:pt x="21781" y="104"/>
                    <a:pt x="21575" y="343"/>
                  </a:cubicBezTo>
                  <a:cubicBezTo>
                    <a:pt x="21519" y="399"/>
                    <a:pt x="21450" y="438"/>
                    <a:pt x="21374" y="451"/>
                  </a:cubicBezTo>
                  <a:cubicBezTo>
                    <a:pt x="20887" y="549"/>
                    <a:pt x="20399" y="638"/>
                    <a:pt x="19847" y="742"/>
                  </a:cubicBezTo>
                  <a:cubicBezTo>
                    <a:pt x="19720" y="626"/>
                    <a:pt x="19534" y="571"/>
                    <a:pt x="19332" y="571"/>
                  </a:cubicBezTo>
                  <a:cubicBezTo>
                    <a:pt x="18952" y="571"/>
                    <a:pt x="18514" y="767"/>
                    <a:pt x="18306" y="1118"/>
                  </a:cubicBezTo>
                  <a:cubicBezTo>
                    <a:pt x="18256" y="1203"/>
                    <a:pt x="18121" y="1252"/>
                    <a:pt x="18015" y="1285"/>
                  </a:cubicBezTo>
                  <a:cubicBezTo>
                    <a:pt x="17840" y="1339"/>
                    <a:pt x="17650" y="1346"/>
                    <a:pt x="17480" y="1406"/>
                  </a:cubicBezTo>
                  <a:cubicBezTo>
                    <a:pt x="17011" y="1571"/>
                    <a:pt x="16549" y="1750"/>
                    <a:pt x="16084" y="1926"/>
                  </a:cubicBezTo>
                  <a:cubicBezTo>
                    <a:pt x="16015" y="1952"/>
                    <a:pt x="15909" y="1971"/>
                    <a:pt x="15889" y="2019"/>
                  </a:cubicBezTo>
                  <a:cubicBezTo>
                    <a:pt x="15720" y="2445"/>
                    <a:pt x="15272" y="2467"/>
                    <a:pt x="14956" y="2675"/>
                  </a:cubicBezTo>
                  <a:cubicBezTo>
                    <a:pt x="14245" y="3149"/>
                    <a:pt x="14321" y="4236"/>
                    <a:pt x="14795" y="4769"/>
                  </a:cubicBezTo>
                  <a:cubicBezTo>
                    <a:pt x="14923" y="4914"/>
                    <a:pt x="15077" y="5038"/>
                    <a:pt x="15248" y="5198"/>
                  </a:cubicBezTo>
                  <a:cubicBezTo>
                    <a:pt x="15042" y="5795"/>
                    <a:pt x="14915" y="6445"/>
                    <a:pt x="15480" y="6939"/>
                  </a:cubicBezTo>
                  <a:cubicBezTo>
                    <a:pt x="15838" y="7251"/>
                    <a:pt x="16261" y="7379"/>
                    <a:pt x="16724" y="7379"/>
                  </a:cubicBezTo>
                  <a:cubicBezTo>
                    <a:pt x="16915" y="7379"/>
                    <a:pt x="17112" y="7357"/>
                    <a:pt x="17314" y="7318"/>
                  </a:cubicBezTo>
                  <a:lnTo>
                    <a:pt x="17314" y="7318"/>
                  </a:lnTo>
                  <a:cubicBezTo>
                    <a:pt x="17247" y="7443"/>
                    <a:pt x="17192" y="7541"/>
                    <a:pt x="17076" y="7751"/>
                  </a:cubicBezTo>
                  <a:lnTo>
                    <a:pt x="19414" y="7924"/>
                  </a:lnTo>
                  <a:cubicBezTo>
                    <a:pt x="19479" y="9028"/>
                    <a:pt x="19551" y="10217"/>
                    <a:pt x="19622" y="11406"/>
                  </a:cubicBezTo>
                  <a:lnTo>
                    <a:pt x="19540" y="11475"/>
                  </a:lnTo>
                  <a:cubicBezTo>
                    <a:pt x="19292" y="11092"/>
                    <a:pt x="18989" y="10930"/>
                    <a:pt x="18637" y="10930"/>
                  </a:cubicBezTo>
                  <a:cubicBezTo>
                    <a:pt x="18454" y="10930"/>
                    <a:pt x="18257" y="10974"/>
                    <a:pt x="18048" y="11053"/>
                  </a:cubicBezTo>
                  <a:cubicBezTo>
                    <a:pt x="17901" y="10632"/>
                    <a:pt x="17632" y="10295"/>
                    <a:pt x="17185" y="10295"/>
                  </a:cubicBezTo>
                  <a:cubicBezTo>
                    <a:pt x="17148" y="10295"/>
                    <a:pt x="17109" y="10298"/>
                    <a:pt x="17069" y="10303"/>
                  </a:cubicBezTo>
                  <a:cubicBezTo>
                    <a:pt x="16450" y="10379"/>
                    <a:pt x="15954" y="10678"/>
                    <a:pt x="15848" y="11427"/>
                  </a:cubicBezTo>
                  <a:cubicBezTo>
                    <a:pt x="15615" y="11302"/>
                    <a:pt x="15394" y="11248"/>
                    <a:pt x="15181" y="11248"/>
                  </a:cubicBezTo>
                  <a:cubicBezTo>
                    <a:pt x="14781" y="11248"/>
                    <a:pt x="14412" y="11437"/>
                    <a:pt x="14049" y="11691"/>
                  </a:cubicBezTo>
                  <a:cubicBezTo>
                    <a:pt x="14014" y="11629"/>
                    <a:pt x="13970" y="11588"/>
                    <a:pt x="13971" y="11551"/>
                  </a:cubicBezTo>
                  <a:cubicBezTo>
                    <a:pt x="14033" y="10726"/>
                    <a:pt x="13689" y="9983"/>
                    <a:pt x="13429" y="9245"/>
                  </a:cubicBezTo>
                  <a:cubicBezTo>
                    <a:pt x="12994" y="8004"/>
                    <a:pt x="12477" y="6785"/>
                    <a:pt x="11385" y="5938"/>
                  </a:cubicBezTo>
                  <a:cubicBezTo>
                    <a:pt x="11357" y="5915"/>
                    <a:pt x="11331" y="5888"/>
                    <a:pt x="11303" y="5865"/>
                  </a:cubicBezTo>
                  <a:cubicBezTo>
                    <a:pt x="11100" y="5700"/>
                    <a:pt x="10980" y="5610"/>
                    <a:pt x="10895" y="5610"/>
                  </a:cubicBezTo>
                  <a:cubicBezTo>
                    <a:pt x="10789" y="5610"/>
                    <a:pt x="10736" y="5750"/>
                    <a:pt x="10638" y="6057"/>
                  </a:cubicBezTo>
                  <a:cubicBezTo>
                    <a:pt x="10612" y="6137"/>
                    <a:pt x="10569" y="6209"/>
                    <a:pt x="10523" y="6315"/>
                  </a:cubicBezTo>
                  <a:cubicBezTo>
                    <a:pt x="9779" y="5678"/>
                    <a:pt x="8923" y="5365"/>
                    <a:pt x="7981" y="5326"/>
                  </a:cubicBezTo>
                  <a:cubicBezTo>
                    <a:pt x="7781" y="5317"/>
                    <a:pt x="7580" y="5314"/>
                    <a:pt x="7379" y="5314"/>
                  </a:cubicBezTo>
                  <a:cubicBezTo>
                    <a:pt x="6883" y="5314"/>
                    <a:pt x="6385" y="5335"/>
                    <a:pt x="5888" y="5341"/>
                  </a:cubicBezTo>
                  <a:cubicBezTo>
                    <a:pt x="5704" y="5344"/>
                    <a:pt x="5519" y="5367"/>
                    <a:pt x="5335" y="5367"/>
                  </a:cubicBezTo>
                  <a:cubicBezTo>
                    <a:pt x="5287" y="5367"/>
                    <a:pt x="5239" y="5366"/>
                    <a:pt x="5192" y="5362"/>
                  </a:cubicBezTo>
                  <a:cubicBezTo>
                    <a:pt x="5171" y="5360"/>
                    <a:pt x="5152" y="5359"/>
                    <a:pt x="5134" y="5359"/>
                  </a:cubicBezTo>
                  <a:cubicBezTo>
                    <a:pt x="4942" y="5359"/>
                    <a:pt x="4881" y="5451"/>
                    <a:pt x="4900" y="5653"/>
                  </a:cubicBezTo>
                  <a:cubicBezTo>
                    <a:pt x="5013" y="6806"/>
                    <a:pt x="5220" y="7932"/>
                    <a:pt x="5773" y="8965"/>
                  </a:cubicBezTo>
                  <a:cubicBezTo>
                    <a:pt x="5877" y="9156"/>
                    <a:pt x="5987" y="9342"/>
                    <a:pt x="6110" y="9556"/>
                  </a:cubicBezTo>
                  <a:lnTo>
                    <a:pt x="5757" y="9641"/>
                  </a:lnTo>
                  <a:cubicBezTo>
                    <a:pt x="5857" y="9962"/>
                    <a:pt x="5952" y="10264"/>
                    <a:pt x="6050" y="10578"/>
                  </a:cubicBezTo>
                  <a:cubicBezTo>
                    <a:pt x="4755" y="10587"/>
                    <a:pt x="3519" y="10927"/>
                    <a:pt x="2282" y="11246"/>
                  </a:cubicBezTo>
                  <a:cubicBezTo>
                    <a:pt x="1938" y="11336"/>
                    <a:pt x="1617" y="11503"/>
                    <a:pt x="1271" y="11585"/>
                  </a:cubicBezTo>
                  <a:cubicBezTo>
                    <a:pt x="953" y="11657"/>
                    <a:pt x="619" y="11657"/>
                    <a:pt x="294" y="11704"/>
                  </a:cubicBezTo>
                  <a:cubicBezTo>
                    <a:pt x="197" y="11718"/>
                    <a:pt x="86" y="11767"/>
                    <a:pt x="30" y="11837"/>
                  </a:cubicBezTo>
                  <a:cubicBezTo>
                    <a:pt x="0" y="11875"/>
                    <a:pt x="67" y="11997"/>
                    <a:pt x="100" y="12077"/>
                  </a:cubicBezTo>
                  <a:cubicBezTo>
                    <a:pt x="191" y="12287"/>
                    <a:pt x="307" y="12490"/>
                    <a:pt x="377" y="12705"/>
                  </a:cubicBezTo>
                  <a:cubicBezTo>
                    <a:pt x="821" y="14045"/>
                    <a:pt x="1739" y="14888"/>
                    <a:pt x="3068" y="15306"/>
                  </a:cubicBezTo>
                  <a:cubicBezTo>
                    <a:pt x="3112" y="15321"/>
                    <a:pt x="3166" y="15314"/>
                    <a:pt x="3205" y="15394"/>
                  </a:cubicBezTo>
                  <a:lnTo>
                    <a:pt x="2869" y="15587"/>
                  </a:lnTo>
                  <a:cubicBezTo>
                    <a:pt x="3852" y="16410"/>
                    <a:pt x="5039" y="16449"/>
                    <a:pt x="6297" y="16626"/>
                  </a:cubicBezTo>
                  <a:cubicBezTo>
                    <a:pt x="5941" y="16867"/>
                    <a:pt x="5675" y="17046"/>
                    <a:pt x="5411" y="17232"/>
                  </a:cubicBezTo>
                  <a:cubicBezTo>
                    <a:pt x="5348" y="17274"/>
                    <a:pt x="5298" y="17339"/>
                    <a:pt x="5240" y="17393"/>
                  </a:cubicBezTo>
                  <a:cubicBezTo>
                    <a:pt x="5307" y="17453"/>
                    <a:pt x="5366" y="17547"/>
                    <a:pt x="5443" y="17568"/>
                  </a:cubicBezTo>
                  <a:cubicBezTo>
                    <a:pt x="6458" y="17834"/>
                    <a:pt x="7478" y="18047"/>
                    <a:pt x="8515" y="18047"/>
                  </a:cubicBezTo>
                  <a:cubicBezTo>
                    <a:pt x="8962" y="18047"/>
                    <a:pt x="9412" y="18007"/>
                    <a:pt x="9867" y="17915"/>
                  </a:cubicBezTo>
                  <a:cubicBezTo>
                    <a:pt x="9890" y="17911"/>
                    <a:pt x="9914" y="17909"/>
                    <a:pt x="9937" y="17909"/>
                  </a:cubicBezTo>
                  <a:cubicBezTo>
                    <a:pt x="9988" y="17909"/>
                    <a:pt x="10039" y="17919"/>
                    <a:pt x="10086" y="17939"/>
                  </a:cubicBezTo>
                  <a:cubicBezTo>
                    <a:pt x="9646" y="18140"/>
                    <a:pt x="9170" y="18296"/>
                    <a:pt x="9203" y="18867"/>
                  </a:cubicBezTo>
                  <a:cubicBezTo>
                    <a:pt x="8653" y="18800"/>
                    <a:pt x="8122" y="18761"/>
                    <a:pt x="7602" y="18668"/>
                  </a:cubicBezTo>
                  <a:cubicBezTo>
                    <a:pt x="7475" y="18645"/>
                    <a:pt x="7351" y="18635"/>
                    <a:pt x="7229" y="18635"/>
                  </a:cubicBezTo>
                  <a:cubicBezTo>
                    <a:pt x="6648" y="18635"/>
                    <a:pt x="6110" y="18861"/>
                    <a:pt x="5558" y="19004"/>
                  </a:cubicBezTo>
                  <a:cubicBezTo>
                    <a:pt x="5508" y="19017"/>
                    <a:pt x="5441" y="19127"/>
                    <a:pt x="5454" y="19168"/>
                  </a:cubicBezTo>
                  <a:cubicBezTo>
                    <a:pt x="5482" y="19244"/>
                    <a:pt x="5539" y="19305"/>
                    <a:pt x="5612" y="19339"/>
                  </a:cubicBezTo>
                  <a:cubicBezTo>
                    <a:pt x="5861" y="19432"/>
                    <a:pt x="6115" y="19506"/>
                    <a:pt x="6360" y="19642"/>
                  </a:cubicBezTo>
                  <a:cubicBezTo>
                    <a:pt x="4417" y="19969"/>
                    <a:pt x="2823" y="20805"/>
                    <a:pt x="1780" y="22496"/>
                  </a:cubicBezTo>
                  <a:cubicBezTo>
                    <a:pt x="1514" y="22925"/>
                    <a:pt x="1252" y="23397"/>
                    <a:pt x="1247" y="24008"/>
                  </a:cubicBezTo>
                  <a:lnTo>
                    <a:pt x="2312" y="23432"/>
                  </a:lnTo>
                  <a:lnTo>
                    <a:pt x="2312" y="23432"/>
                  </a:lnTo>
                  <a:cubicBezTo>
                    <a:pt x="2098" y="24142"/>
                    <a:pt x="1845" y="24768"/>
                    <a:pt x="1723" y="25418"/>
                  </a:cubicBezTo>
                  <a:cubicBezTo>
                    <a:pt x="1412" y="27096"/>
                    <a:pt x="1698" y="28711"/>
                    <a:pt x="2384" y="30263"/>
                  </a:cubicBezTo>
                  <a:cubicBezTo>
                    <a:pt x="2705" y="30989"/>
                    <a:pt x="3020" y="31721"/>
                    <a:pt x="3348" y="32446"/>
                  </a:cubicBezTo>
                  <a:cubicBezTo>
                    <a:pt x="3399" y="32554"/>
                    <a:pt x="3512" y="32634"/>
                    <a:pt x="3638" y="32773"/>
                  </a:cubicBezTo>
                  <a:cubicBezTo>
                    <a:pt x="4192" y="31463"/>
                    <a:pt x="5299" y="30740"/>
                    <a:pt x="6253" y="29869"/>
                  </a:cubicBezTo>
                  <a:cubicBezTo>
                    <a:pt x="6635" y="29521"/>
                    <a:pt x="6951" y="29098"/>
                    <a:pt x="7317" y="28685"/>
                  </a:cubicBezTo>
                  <a:cubicBezTo>
                    <a:pt x="7408" y="28841"/>
                    <a:pt x="7529" y="29032"/>
                    <a:pt x="7633" y="29229"/>
                  </a:cubicBezTo>
                  <a:cubicBezTo>
                    <a:pt x="7746" y="29442"/>
                    <a:pt x="7885" y="29557"/>
                    <a:pt x="8029" y="29557"/>
                  </a:cubicBezTo>
                  <a:cubicBezTo>
                    <a:pt x="8141" y="29557"/>
                    <a:pt x="8257" y="29487"/>
                    <a:pt x="8365" y="29337"/>
                  </a:cubicBezTo>
                  <a:cubicBezTo>
                    <a:pt x="8733" y="28836"/>
                    <a:pt x="9062" y="28304"/>
                    <a:pt x="9350" y="27752"/>
                  </a:cubicBezTo>
                  <a:cubicBezTo>
                    <a:pt x="9581" y="27308"/>
                    <a:pt x="9744" y="26825"/>
                    <a:pt x="9889" y="26344"/>
                  </a:cubicBezTo>
                  <a:cubicBezTo>
                    <a:pt x="10032" y="25868"/>
                    <a:pt x="10114" y="25374"/>
                    <a:pt x="10216" y="24920"/>
                  </a:cubicBezTo>
                  <a:cubicBezTo>
                    <a:pt x="10517" y="24987"/>
                    <a:pt x="10833" y="25077"/>
                    <a:pt x="11154" y="25123"/>
                  </a:cubicBezTo>
                  <a:cubicBezTo>
                    <a:pt x="11411" y="25160"/>
                    <a:pt x="11520" y="25294"/>
                    <a:pt x="11591" y="25532"/>
                  </a:cubicBezTo>
                  <a:cubicBezTo>
                    <a:pt x="11654" y="25747"/>
                    <a:pt x="11784" y="25942"/>
                    <a:pt x="11881" y="26147"/>
                  </a:cubicBezTo>
                  <a:cubicBezTo>
                    <a:pt x="11922" y="26230"/>
                    <a:pt x="11978" y="26316"/>
                    <a:pt x="11981" y="26401"/>
                  </a:cubicBezTo>
                  <a:cubicBezTo>
                    <a:pt x="12011" y="27529"/>
                    <a:pt x="12912" y="28202"/>
                    <a:pt x="13776" y="28421"/>
                  </a:cubicBezTo>
                  <a:cubicBezTo>
                    <a:pt x="14028" y="28486"/>
                    <a:pt x="14278" y="28523"/>
                    <a:pt x="14527" y="28523"/>
                  </a:cubicBezTo>
                  <a:cubicBezTo>
                    <a:pt x="14807" y="28523"/>
                    <a:pt x="15086" y="28476"/>
                    <a:pt x="15365" y="28365"/>
                  </a:cubicBezTo>
                  <a:cubicBezTo>
                    <a:pt x="15397" y="28352"/>
                    <a:pt x="15433" y="28347"/>
                    <a:pt x="15471" y="28347"/>
                  </a:cubicBezTo>
                  <a:cubicBezTo>
                    <a:pt x="15535" y="28347"/>
                    <a:pt x="15604" y="28361"/>
                    <a:pt x="15664" y="28373"/>
                  </a:cubicBezTo>
                  <a:cubicBezTo>
                    <a:pt x="15859" y="28412"/>
                    <a:pt x="16056" y="28514"/>
                    <a:pt x="16245" y="28514"/>
                  </a:cubicBezTo>
                  <a:cubicBezTo>
                    <a:pt x="16260" y="28514"/>
                    <a:pt x="16275" y="28514"/>
                    <a:pt x="16290" y="28512"/>
                  </a:cubicBezTo>
                  <a:cubicBezTo>
                    <a:pt x="16355" y="28507"/>
                    <a:pt x="16419" y="28504"/>
                    <a:pt x="16482" y="28504"/>
                  </a:cubicBezTo>
                  <a:cubicBezTo>
                    <a:pt x="16731" y="28504"/>
                    <a:pt x="16967" y="28545"/>
                    <a:pt x="17216" y="28611"/>
                  </a:cubicBezTo>
                  <a:cubicBezTo>
                    <a:pt x="17405" y="28661"/>
                    <a:pt x="17589" y="28685"/>
                    <a:pt x="17765" y="28685"/>
                  </a:cubicBezTo>
                  <a:cubicBezTo>
                    <a:pt x="18678" y="28685"/>
                    <a:pt x="19380" y="28037"/>
                    <a:pt x="19512" y="27016"/>
                  </a:cubicBezTo>
                  <a:cubicBezTo>
                    <a:pt x="19522" y="26944"/>
                    <a:pt x="19537" y="26871"/>
                    <a:pt x="19550" y="26795"/>
                  </a:cubicBezTo>
                  <a:cubicBezTo>
                    <a:pt x="19651" y="26777"/>
                    <a:pt x="19747" y="26763"/>
                    <a:pt x="19837" y="26763"/>
                  </a:cubicBezTo>
                  <a:cubicBezTo>
                    <a:pt x="20049" y="26763"/>
                    <a:pt x="20228" y="26840"/>
                    <a:pt x="20376" y="27115"/>
                  </a:cubicBezTo>
                  <a:cubicBezTo>
                    <a:pt x="20458" y="27271"/>
                    <a:pt x="20843" y="27316"/>
                    <a:pt x="21090" y="27319"/>
                  </a:cubicBezTo>
                  <a:cubicBezTo>
                    <a:pt x="21584" y="27327"/>
                    <a:pt x="22039" y="27312"/>
                    <a:pt x="22381" y="27788"/>
                  </a:cubicBezTo>
                  <a:cubicBezTo>
                    <a:pt x="23076" y="28752"/>
                    <a:pt x="24015" y="29438"/>
                    <a:pt x="25053" y="29995"/>
                  </a:cubicBezTo>
                  <a:cubicBezTo>
                    <a:pt x="25094" y="30017"/>
                    <a:pt x="25131" y="30045"/>
                    <a:pt x="25170" y="30071"/>
                  </a:cubicBezTo>
                  <a:lnTo>
                    <a:pt x="25146" y="30159"/>
                  </a:lnTo>
                  <a:cubicBezTo>
                    <a:pt x="25040" y="30136"/>
                    <a:pt x="24929" y="30129"/>
                    <a:pt x="24832" y="30088"/>
                  </a:cubicBezTo>
                  <a:cubicBezTo>
                    <a:pt x="23961" y="29718"/>
                    <a:pt x="23123" y="29239"/>
                    <a:pt x="22220" y="29003"/>
                  </a:cubicBezTo>
                  <a:cubicBezTo>
                    <a:pt x="21917" y="28924"/>
                    <a:pt x="21598" y="28896"/>
                    <a:pt x="21273" y="28896"/>
                  </a:cubicBezTo>
                  <a:cubicBezTo>
                    <a:pt x="20873" y="28896"/>
                    <a:pt x="20466" y="28938"/>
                    <a:pt x="20074" y="28977"/>
                  </a:cubicBezTo>
                  <a:cubicBezTo>
                    <a:pt x="19275" y="29059"/>
                    <a:pt x="18489" y="29257"/>
                    <a:pt x="17697" y="29410"/>
                  </a:cubicBezTo>
                  <a:cubicBezTo>
                    <a:pt x="17641" y="29419"/>
                    <a:pt x="17593" y="29462"/>
                    <a:pt x="17448" y="29536"/>
                  </a:cubicBezTo>
                  <a:lnTo>
                    <a:pt x="18043" y="29863"/>
                  </a:lnTo>
                  <a:lnTo>
                    <a:pt x="18052" y="29947"/>
                  </a:lnTo>
                  <a:cubicBezTo>
                    <a:pt x="17203" y="30012"/>
                    <a:pt x="16354" y="30069"/>
                    <a:pt x="15506" y="30144"/>
                  </a:cubicBezTo>
                  <a:cubicBezTo>
                    <a:pt x="15244" y="30167"/>
                    <a:pt x="14982" y="30183"/>
                    <a:pt x="14719" y="30183"/>
                  </a:cubicBezTo>
                  <a:cubicBezTo>
                    <a:pt x="14115" y="30183"/>
                    <a:pt x="13506" y="30096"/>
                    <a:pt x="12875" y="29802"/>
                  </a:cubicBezTo>
                  <a:lnTo>
                    <a:pt x="12875" y="29802"/>
                  </a:lnTo>
                  <a:cubicBezTo>
                    <a:pt x="12925" y="29997"/>
                    <a:pt x="12923" y="30125"/>
                    <a:pt x="12985" y="30207"/>
                  </a:cubicBezTo>
                  <a:cubicBezTo>
                    <a:pt x="13572" y="30987"/>
                    <a:pt x="14146" y="31781"/>
                    <a:pt x="14772" y="32529"/>
                  </a:cubicBezTo>
                  <a:cubicBezTo>
                    <a:pt x="16355" y="34432"/>
                    <a:pt x="18245" y="35820"/>
                    <a:pt x="20848" y="35939"/>
                  </a:cubicBezTo>
                  <a:cubicBezTo>
                    <a:pt x="20845" y="35982"/>
                    <a:pt x="20839" y="36025"/>
                    <a:pt x="20833" y="36067"/>
                  </a:cubicBezTo>
                  <a:cubicBezTo>
                    <a:pt x="20629" y="36079"/>
                    <a:pt x="20421" y="36080"/>
                    <a:pt x="20218" y="36108"/>
                  </a:cubicBezTo>
                  <a:cubicBezTo>
                    <a:pt x="20137" y="36119"/>
                    <a:pt x="20034" y="36175"/>
                    <a:pt x="19997" y="36240"/>
                  </a:cubicBezTo>
                  <a:cubicBezTo>
                    <a:pt x="19975" y="36283"/>
                    <a:pt x="20034" y="36420"/>
                    <a:pt x="20090" y="36450"/>
                  </a:cubicBezTo>
                  <a:cubicBezTo>
                    <a:pt x="20614" y="36731"/>
                    <a:pt x="21144" y="37006"/>
                    <a:pt x="21675" y="37266"/>
                  </a:cubicBezTo>
                  <a:cubicBezTo>
                    <a:pt x="21984" y="37416"/>
                    <a:pt x="22302" y="37469"/>
                    <a:pt x="22626" y="37469"/>
                  </a:cubicBezTo>
                  <a:cubicBezTo>
                    <a:pt x="22860" y="37469"/>
                    <a:pt x="23097" y="37441"/>
                    <a:pt x="23335" y="37402"/>
                  </a:cubicBezTo>
                  <a:cubicBezTo>
                    <a:pt x="23523" y="37370"/>
                    <a:pt x="23658" y="37348"/>
                    <a:pt x="23759" y="37348"/>
                  </a:cubicBezTo>
                  <a:cubicBezTo>
                    <a:pt x="24008" y="37348"/>
                    <a:pt x="24055" y="37481"/>
                    <a:pt x="24215" y="37929"/>
                  </a:cubicBezTo>
                  <a:cubicBezTo>
                    <a:pt x="20949" y="38184"/>
                    <a:pt x="19089" y="40133"/>
                    <a:pt x="18148" y="43086"/>
                  </a:cubicBezTo>
                  <a:cubicBezTo>
                    <a:pt x="17743" y="44355"/>
                    <a:pt x="17762" y="45510"/>
                    <a:pt x="17983" y="45713"/>
                  </a:cubicBezTo>
                  <a:cubicBezTo>
                    <a:pt x="18455" y="45038"/>
                    <a:pt x="19161" y="44949"/>
                    <a:pt x="19917" y="44916"/>
                  </a:cubicBezTo>
                  <a:cubicBezTo>
                    <a:pt x="21038" y="44864"/>
                    <a:pt x="22158" y="44765"/>
                    <a:pt x="23279" y="44669"/>
                  </a:cubicBezTo>
                  <a:cubicBezTo>
                    <a:pt x="23479" y="44652"/>
                    <a:pt x="23675" y="44548"/>
                    <a:pt x="23935" y="44462"/>
                  </a:cubicBezTo>
                  <a:lnTo>
                    <a:pt x="23935" y="44462"/>
                  </a:lnTo>
                  <a:cubicBezTo>
                    <a:pt x="23896" y="44758"/>
                    <a:pt x="23851" y="45027"/>
                    <a:pt x="23829" y="45299"/>
                  </a:cubicBezTo>
                  <a:cubicBezTo>
                    <a:pt x="23825" y="45386"/>
                    <a:pt x="23851" y="45470"/>
                    <a:pt x="23903" y="45540"/>
                  </a:cubicBezTo>
                  <a:cubicBezTo>
                    <a:pt x="23906" y="45544"/>
                    <a:pt x="23912" y="45545"/>
                    <a:pt x="23920" y="45545"/>
                  </a:cubicBezTo>
                  <a:cubicBezTo>
                    <a:pt x="23959" y="45545"/>
                    <a:pt x="24049" y="45511"/>
                    <a:pt x="24104" y="45490"/>
                  </a:cubicBezTo>
                  <a:cubicBezTo>
                    <a:pt x="24576" y="45313"/>
                    <a:pt x="25055" y="45157"/>
                    <a:pt x="25514" y="44951"/>
                  </a:cubicBezTo>
                  <a:cubicBezTo>
                    <a:pt x="26571" y="44477"/>
                    <a:pt x="27374" y="43704"/>
                    <a:pt x="28008" y="42747"/>
                  </a:cubicBezTo>
                  <a:cubicBezTo>
                    <a:pt x="28130" y="42563"/>
                    <a:pt x="28229" y="42365"/>
                    <a:pt x="28307" y="42227"/>
                  </a:cubicBezTo>
                  <a:cubicBezTo>
                    <a:pt x="28682" y="42261"/>
                    <a:pt x="29024" y="42283"/>
                    <a:pt x="29364" y="42327"/>
                  </a:cubicBezTo>
                  <a:cubicBezTo>
                    <a:pt x="29446" y="42337"/>
                    <a:pt x="29537" y="42409"/>
                    <a:pt x="29596" y="42476"/>
                  </a:cubicBezTo>
                  <a:cubicBezTo>
                    <a:pt x="29910" y="42829"/>
                    <a:pt x="30080" y="42986"/>
                    <a:pt x="30307" y="42986"/>
                  </a:cubicBezTo>
                  <a:cubicBezTo>
                    <a:pt x="30471" y="42986"/>
                    <a:pt x="30666" y="42903"/>
                    <a:pt x="30966" y="42753"/>
                  </a:cubicBezTo>
                  <a:cubicBezTo>
                    <a:pt x="31074" y="42697"/>
                    <a:pt x="31187" y="42654"/>
                    <a:pt x="31323" y="42597"/>
                  </a:cubicBezTo>
                  <a:cubicBezTo>
                    <a:pt x="31554" y="43101"/>
                    <a:pt x="31903" y="43353"/>
                    <a:pt x="32386" y="43353"/>
                  </a:cubicBezTo>
                  <a:cubicBezTo>
                    <a:pt x="32493" y="43353"/>
                    <a:pt x="32606" y="43340"/>
                    <a:pt x="32726" y="43316"/>
                  </a:cubicBezTo>
                  <a:cubicBezTo>
                    <a:pt x="33051" y="43251"/>
                    <a:pt x="33231" y="43052"/>
                    <a:pt x="33402" y="42799"/>
                  </a:cubicBezTo>
                  <a:cubicBezTo>
                    <a:pt x="33465" y="42708"/>
                    <a:pt x="33588" y="42617"/>
                    <a:pt x="33694" y="42602"/>
                  </a:cubicBezTo>
                  <a:cubicBezTo>
                    <a:pt x="34247" y="42530"/>
                    <a:pt x="34573" y="42192"/>
                    <a:pt x="34513" y="41638"/>
                  </a:cubicBezTo>
                  <a:cubicBezTo>
                    <a:pt x="34478" y="41317"/>
                    <a:pt x="34625" y="41227"/>
                    <a:pt x="34879" y="41162"/>
                  </a:cubicBezTo>
                  <a:cubicBezTo>
                    <a:pt x="35197" y="41079"/>
                    <a:pt x="35520" y="41001"/>
                    <a:pt x="35821" y="40873"/>
                  </a:cubicBezTo>
                  <a:cubicBezTo>
                    <a:pt x="36011" y="40793"/>
                    <a:pt x="36161" y="40624"/>
                    <a:pt x="36366" y="40469"/>
                  </a:cubicBezTo>
                  <a:cubicBezTo>
                    <a:pt x="36471" y="40498"/>
                    <a:pt x="36567" y="40512"/>
                    <a:pt x="36655" y="40512"/>
                  </a:cubicBezTo>
                  <a:cubicBezTo>
                    <a:pt x="37137" y="40512"/>
                    <a:pt x="37355" y="40089"/>
                    <a:pt x="37306" y="39354"/>
                  </a:cubicBezTo>
                  <a:cubicBezTo>
                    <a:pt x="37289" y="39109"/>
                    <a:pt x="37302" y="38968"/>
                    <a:pt x="37510" y="38804"/>
                  </a:cubicBezTo>
                  <a:cubicBezTo>
                    <a:pt x="38036" y="38390"/>
                    <a:pt x="38042" y="37913"/>
                    <a:pt x="37553" y="37227"/>
                  </a:cubicBezTo>
                  <a:cubicBezTo>
                    <a:pt x="37939" y="37004"/>
                    <a:pt x="38235" y="36708"/>
                    <a:pt x="38205" y="36214"/>
                  </a:cubicBezTo>
                  <a:cubicBezTo>
                    <a:pt x="38177" y="35748"/>
                    <a:pt x="37973" y="35395"/>
                    <a:pt x="37553" y="35183"/>
                  </a:cubicBezTo>
                  <a:cubicBezTo>
                    <a:pt x="37835" y="34499"/>
                    <a:pt x="37769" y="34081"/>
                    <a:pt x="37005" y="33630"/>
                  </a:cubicBezTo>
                  <a:cubicBezTo>
                    <a:pt x="36979" y="33349"/>
                    <a:pt x="36986" y="33094"/>
                    <a:pt x="36929" y="32857"/>
                  </a:cubicBezTo>
                  <a:cubicBezTo>
                    <a:pt x="36852" y="32546"/>
                    <a:pt x="36605" y="32461"/>
                    <a:pt x="36302" y="32455"/>
                  </a:cubicBezTo>
                  <a:cubicBezTo>
                    <a:pt x="36185" y="32453"/>
                    <a:pt x="36050" y="32375"/>
                    <a:pt x="35961" y="32292"/>
                  </a:cubicBezTo>
                  <a:cubicBezTo>
                    <a:pt x="35733" y="32074"/>
                    <a:pt x="35583" y="31738"/>
                    <a:pt x="35230" y="31738"/>
                  </a:cubicBezTo>
                  <a:cubicBezTo>
                    <a:pt x="35174" y="31738"/>
                    <a:pt x="35112" y="31747"/>
                    <a:pt x="35045" y="31766"/>
                  </a:cubicBezTo>
                  <a:cubicBezTo>
                    <a:pt x="35042" y="31767"/>
                    <a:pt x="35039" y="31767"/>
                    <a:pt x="35035" y="31767"/>
                  </a:cubicBezTo>
                  <a:cubicBezTo>
                    <a:pt x="34989" y="31767"/>
                    <a:pt x="34892" y="31690"/>
                    <a:pt x="34888" y="31647"/>
                  </a:cubicBezTo>
                  <a:cubicBezTo>
                    <a:pt x="34883" y="31576"/>
                    <a:pt x="34926" y="31487"/>
                    <a:pt x="34976" y="31428"/>
                  </a:cubicBezTo>
                  <a:cubicBezTo>
                    <a:pt x="35437" y="30872"/>
                    <a:pt x="35907" y="30324"/>
                    <a:pt x="36362" y="29765"/>
                  </a:cubicBezTo>
                  <a:cubicBezTo>
                    <a:pt x="36434" y="29677"/>
                    <a:pt x="36451" y="29542"/>
                    <a:pt x="36492" y="29426"/>
                  </a:cubicBezTo>
                  <a:cubicBezTo>
                    <a:pt x="36408" y="29424"/>
                    <a:pt x="36322" y="29413"/>
                    <a:pt x="36238" y="29413"/>
                  </a:cubicBezTo>
                  <a:cubicBezTo>
                    <a:pt x="36211" y="29413"/>
                    <a:pt x="36184" y="29414"/>
                    <a:pt x="36158" y="29417"/>
                  </a:cubicBezTo>
                  <a:cubicBezTo>
                    <a:pt x="35927" y="29438"/>
                    <a:pt x="35700" y="29475"/>
                    <a:pt x="35370" y="29517"/>
                  </a:cubicBezTo>
                  <a:cubicBezTo>
                    <a:pt x="35749" y="28936"/>
                    <a:pt x="36089" y="28432"/>
                    <a:pt x="36405" y="27916"/>
                  </a:cubicBezTo>
                  <a:cubicBezTo>
                    <a:pt x="36743" y="27362"/>
                    <a:pt x="37062" y="26795"/>
                    <a:pt x="37382" y="26230"/>
                  </a:cubicBezTo>
                  <a:cubicBezTo>
                    <a:pt x="37410" y="26180"/>
                    <a:pt x="37380" y="26099"/>
                    <a:pt x="37378" y="26030"/>
                  </a:cubicBezTo>
                  <a:cubicBezTo>
                    <a:pt x="37363" y="26031"/>
                    <a:pt x="37347" y="26031"/>
                    <a:pt x="37331" y="26031"/>
                  </a:cubicBezTo>
                  <a:cubicBezTo>
                    <a:pt x="37316" y="26031"/>
                    <a:pt x="37302" y="26031"/>
                    <a:pt x="37287" y="26031"/>
                  </a:cubicBezTo>
                  <a:cubicBezTo>
                    <a:pt x="37248" y="26031"/>
                    <a:pt x="37210" y="26033"/>
                    <a:pt x="37176" y="26046"/>
                  </a:cubicBezTo>
                  <a:cubicBezTo>
                    <a:pt x="36984" y="26121"/>
                    <a:pt x="36799" y="26206"/>
                    <a:pt x="36611" y="26288"/>
                  </a:cubicBezTo>
                  <a:lnTo>
                    <a:pt x="36525" y="26219"/>
                  </a:lnTo>
                  <a:cubicBezTo>
                    <a:pt x="37206" y="25034"/>
                    <a:pt x="37861" y="23835"/>
                    <a:pt x="38575" y="22674"/>
                  </a:cubicBezTo>
                  <a:cubicBezTo>
                    <a:pt x="38800" y="22308"/>
                    <a:pt x="39184" y="22042"/>
                    <a:pt x="39489" y="21724"/>
                  </a:cubicBezTo>
                  <a:cubicBezTo>
                    <a:pt x="39554" y="21658"/>
                    <a:pt x="39590" y="21559"/>
                    <a:pt x="39640" y="21475"/>
                  </a:cubicBezTo>
                  <a:cubicBezTo>
                    <a:pt x="39547" y="21425"/>
                    <a:pt x="39456" y="21336"/>
                    <a:pt x="39361" y="21332"/>
                  </a:cubicBezTo>
                  <a:cubicBezTo>
                    <a:pt x="38563" y="21302"/>
                    <a:pt x="37766" y="21264"/>
                    <a:pt x="36969" y="21264"/>
                  </a:cubicBezTo>
                  <a:cubicBezTo>
                    <a:pt x="36885" y="21264"/>
                    <a:pt x="36802" y="21265"/>
                    <a:pt x="36719" y="21266"/>
                  </a:cubicBezTo>
                  <a:cubicBezTo>
                    <a:pt x="35615" y="21279"/>
                    <a:pt x="34586" y="21620"/>
                    <a:pt x="33617" y="22118"/>
                  </a:cubicBezTo>
                  <a:cubicBezTo>
                    <a:pt x="32889" y="22492"/>
                    <a:pt x="32202" y="22945"/>
                    <a:pt x="31672" y="23596"/>
                  </a:cubicBezTo>
                  <a:cubicBezTo>
                    <a:pt x="31551" y="23746"/>
                    <a:pt x="31412" y="23880"/>
                    <a:pt x="31200" y="24108"/>
                  </a:cubicBezTo>
                  <a:cubicBezTo>
                    <a:pt x="31187" y="23809"/>
                    <a:pt x="31183" y="23610"/>
                    <a:pt x="31170" y="23412"/>
                  </a:cubicBezTo>
                  <a:cubicBezTo>
                    <a:pt x="31165" y="23335"/>
                    <a:pt x="31137" y="23259"/>
                    <a:pt x="31120" y="23181"/>
                  </a:cubicBezTo>
                  <a:cubicBezTo>
                    <a:pt x="31044" y="23198"/>
                    <a:pt x="30947" y="23192"/>
                    <a:pt x="30895" y="23237"/>
                  </a:cubicBezTo>
                  <a:cubicBezTo>
                    <a:pt x="30451" y="23609"/>
                    <a:pt x="30016" y="23991"/>
                    <a:pt x="29570" y="24378"/>
                  </a:cubicBezTo>
                  <a:lnTo>
                    <a:pt x="29359" y="24060"/>
                  </a:lnTo>
                  <a:cubicBezTo>
                    <a:pt x="27902" y="26009"/>
                    <a:pt x="27251" y="28064"/>
                    <a:pt x="28216" y="30439"/>
                  </a:cubicBezTo>
                  <a:lnTo>
                    <a:pt x="28024" y="30463"/>
                  </a:lnTo>
                  <a:cubicBezTo>
                    <a:pt x="27898" y="30112"/>
                    <a:pt x="27681" y="29763"/>
                    <a:pt x="27666" y="29408"/>
                  </a:cubicBezTo>
                  <a:cubicBezTo>
                    <a:pt x="27614" y="28178"/>
                    <a:pt x="27450" y="26992"/>
                    <a:pt x="26755" y="25937"/>
                  </a:cubicBezTo>
                  <a:cubicBezTo>
                    <a:pt x="26694" y="25846"/>
                    <a:pt x="26659" y="25738"/>
                    <a:pt x="26612" y="25636"/>
                  </a:cubicBezTo>
                  <a:cubicBezTo>
                    <a:pt x="26599" y="25604"/>
                    <a:pt x="26590" y="25567"/>
                    <a:pt x="26575" y="25524"/>
                  </a:cubicBezTo>
                  <a:cubicBezTo>
                    <a:pt x="26876" y="25145"/>
                    <a:pt x="27359" y="24835"/>
                    <a:pt x="27077" y="24240"/>
                  </a:cubicBezTo>
                  <a:cubicBezTo>
                    <a:pt x="27863" y="23752"/>
                    <a:pt x="28043" y="22958"/>
                    <a:pt x="27512" y="22382"/>
                  </a:cubicBezTo>
                  <a:cubicBezTo>
                    <a:pt x="27985" y="21923"/>
                    <a:pt x="28039" y="21619"/>
                    <a:pt x="27744" y="20951"/>
                  </a:cubicBezTo>
                  <a:cubicBezTo>
                    <a:pt x="28389" y="20688"/>
                    <a:pt x="28848" y="20283"/>
                    <a:pt x="28744" y="19502"/>
                  </a:cubicBezTo>
                  <a:cubicBezTo>
                    <a:pt x="29466" y="19056"/>
                    <a:pt x="29658" y="18198"/>
                    <a:pt x="29177" y="17551"/>
                  </a:cubicBezTo>
                  <a:cubicBezTo>
                    <a:pt x="29933" y="16943"/>
                    <a:pt x="30148" y="16001"/>
                    <a:pt x="29622" y="14966"/>
                  </a:cubicBezTo>
                  <a:cubicBezTo>
                    <a:pt x="29417" y="14561"/>
                    <a:pt x="29012" y="14290"/>
                    <a:pt x="28549" y="14290"/>
                  </a:cubicBezTo>
                  <a:cubicBezTo>
                    <a:pt x="28548" y="14290"/>
                    <a:pt x="28546" y="14290"/>
                    <a:pt x="28545" y="14290"/>
                  </a:cubicBezTo>
                  <a:cubicBezTo>
                    <a:pt x="28140" y="14290"/>
                    <a:pt x="27735" y="14429"/>
                    <a:pt x="27272" y="14520"/>
                  </a:cubicBezTo>
                  <a:cubicBezTo>
                    <a:pt x="27278" y="14390"/>
                    <a:pt x="27285" y="14197"/>
                    <a:pt x="27300" y="14004"/>
                  </a:cubicBezTo>
                  <a:cubicBezTo>
                    <a:pt x="27324" y="13664"/>
                    <a:pt x="27413" y="13315"/>
                    <a:pt x="27361" y="12988"/>
                  </a:cubicBezTo>
                  <a:cubicBezTo>
                    <a:pt x="27324" y="12748"/>
                    <a:pt x="27155" y="12443"/>
                    <a:pt x="26954" y="12333"/>
                  </a:cubicBezTo>
                  <a:cubicBezTo>
                    <a:pt x="26625" y="12157"/>
                    <a:pt x="26612" y="11949"/>
                    <a:pt x="26625" y="11631"/>
                  </a:cubicBezTo>
                  <a:cubicBezTo>
                    <a:pt x="26657" y="10821"/>
                    <a:pt x="26239" y="10245"/>
                    <a:pt x="25579" y="10109"/>
                  </a:cubicBezTo>
                  <a:cubicBezTo>
                    <a:pt x="25494" y="10092"/>
                    <a:pt x="25413" y="10084"/>
                    <a:pt x="25335" y="10084"/>
                  </a:cubicBezTo>
                  <a:cubicBezTo>
                    <a:pt x="24922" y="10084"/>
                    <a:pt x="24609" y="10316"/>
                    <a:pt x="24332" y="10637"/>
                  </a:cubicBezTo>
                  <a:cubicBezTo>
                    <a:pt x="24083" y="10449"/>
                    <a:pt x="23900" y="10353"/>
                    <a:pt x="23709" y="10353"/>
                  </a:cubicBezTo>
                  <a:cubicBezTo>
                    <a:pt x="23504" y="10353"/>
                    <a:pt x="23290" y="10462"/>
                    <a:pt x="22976" y="10683"/>
                  </a:cubicBezTo>
                  <a:cubicBezTo>
                    <a:pt x="22558" y="10356"/>
                    <a:pt x="22143" y="10189"/>
                    <a:pt x="21724" y="10189"/>
                  </a:cubicBezTo>
                  <a:cubicBezTo>
                    <a:pt x="21227" y="10189"/>
                    <a:pt x="20724" y="10423"/>
                    <a:pt x="20202" y="10901"/>
                  </a:cubicBezTo>
                  <a:cubicBezTo>
                    <a:pt x="20127" y="9901"/>
                    <a:pt x="20060" y="9000"/>
                    <a:pt x="19992" y="8062"/>
                  </a:cubicBezTo>
                  <a:lnTo>
                    <a:pt x="19992" y="8062"/>
                  </a:lnTo>
                  <a:cubicBezTo>
                    <a:pt x="20401" y="8136"/>
                    <a:pt x="20724" y="8194"/>
                    <a:pt x="21045" y="8247"/>
                  </a:cubicBezTo>
                  <a:cubicBezTo>
                    <a:pt x="21172" y="8270"/>
                    <a:pt x="21297" y="8284"/>
                    <a:pt x="21420" y="8284"/>
                  </a:cubicBezTo>
                  <a:cubicBezTo>
                    <a:pt x="21668" y="8284"/>
                    <a:pt x="21905" y="8224"/>
                    <a:pt x="22125" y="8039"/>
                  </a:cubicBezTo>
                  <a:cubicBezTo>
                    <a:pt x="22157" y="8012"/>
                    <a:pt x="22210" y="8001"/>
                    <a:pt x="22269" y="8001"/>
                  </a:cubicBezTo>
                  <a:cubicBezTo>
                    <a:pt x="22342" y="8001"/>
                    <a:pt x="22423" y="8018"/>
                    <a:pt x="22484" y="8039"/>
                  </a:cubicBezTo>
                  <a:cubicBezTo>
                    <a:pt x="22749" y="8132"/>
                    <a:pt x="22996" y="8279"/>
                    <a:pt x="23262" y="8368"/>
                  </a:cubicBezTo>
                  <a:cubicBezTo>
                    <a:pt x="23466" y="8436"/>
                    <a:pt x="23654" y="8470"/>
                    <a:pt x="23824" y="8470"/>
                  </a:cubicBezTo>
                  <a:cubicBezTo>
                    <a:pt x="24382" y="8470"/>
                    <a:pt x="24757" y="8106"/>
                    <a:pt x="24951" y="7385"/>
                  </a:cubicBezTo>
                  <a:cubicBezTo>
                    <a:pt x="25540" y="7203"/>
                    <a:pt x="26146" y="7045"/>
                    <a:pt x="26259" y="6282"/>
                  </a:cubicBezTo>
                  <a:cubicBezTo>
                    <a:pt x="26326" y="5832"/>
                    <a:pt x="26345" y="5421"/>
                    <a:pt x="25867" y="5180"/>
                  </a:cubicBezTo>
                  <a:cubicBezTo>
                    <a:pt x="25929" y="4156"/>
                    <a:pt x="25533" y="3704"/>
                    <a:pt x="24498" y="3704"/>
                  </a:cubicBezTo>
                  <a:cubicBezTo>
                    <a:pt x="24348" y="3704"/>
                    <a:pt x="24184" y="3714"/>
                    <a:pt x="24007" y="3732"/>
                  </a:cubicBezTo>
                  <a:cubicBezTo>
                    <a:pt x="24158" y="3511"/>
                    <a:pt x="24301" y="3323"/>
                    <a:pt x="24420" y="3121"/>
                  </a:cubicBezTo>
                  <a:cubicBezTo>
                    <a:pt x="24648" y="2729"/>
                    <a:pt x="24697" y="2313"/>
                    <a:pt x="24518" y="1885"/>
                  </a:cubicBezTo>
                  <a:cubicBezTo>
                    <a:pt x="24487" y="1809"/>
                    <a:pt x="24440" y="1703"/>
                    <a:pt x="24377" y="1681"/>
                  </a:cubicBezTo>
                  <a:cubicBezTo>
                    <a:pt x="23935" y="1521"/>
                    <a:pt x="23862" y="1161"/>
                    <a:pt x="23730" y="757"/>
                  </a:cubicBezTo>
                  <a:cubicBezTo>
                    <a:pt x="23581" y="306"/>
                    <a:pt x="22983" y="0"/>
                    <a:pt x="224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14"/>
            <p:cNvSpPr/>
            <p:nvPr/>
          </p:nvSpPr>
          <p:spPr>
            <a:xfrm>
              <a:off x="12243259" y="1443960"/>
              <a:ext cx="1060937" cy="1039333"/>
            </a:xfrm>
            <a:custGeom>
              <a:avLst/>
              <a:gdLst/>
              <a:ahLst/>
              <a:cxnLst/>
              <a:rect l="l" t="t" r="r" b="b"/>
              <a:pathLst>
                <a:path w="11737" h="11498" extrusionOk="0">
                  <a:moveTo>
                    <a:pt x="7805" y="1"/>
                  </a:moveTo>
                  <a:cubicBezTo>
                    <a:pt x="7331" y="1"/>
                    <a:pt x="6776" y="262"/>
                    <a:pt x="6615" y="677"/>
                  </a:cubicBezTo>
                  <a:cubicBezTo>
                    <a:pt x="6500" y="978"/>
                    <a:pt x="6493" y="1316"/>
                    <a:pt x="6420" y="1636"/>
                  </a:cubicBezTo>
                  <a:cubicBezTo>
                    <a:pt x="6396" y="1747"/>
                    <a:pt x="6348" y="1920"/>
                    <a:pt x="6275" y="1942"/>
                  </a:cubicBezTo>
                  <a:cubicBezTo>
                    <a:pt x="5898" y="2054"/>
                    <a:pt x="5805" y="2345"/>
                    <a:pt x="5833" y="2659"/>
                  </a:cubicBezTo>
                  <a:cubicBezTo>
                    <a:pt x="5867" y="3031"/>
                    <a:pt x="5967" y="3397"/>
                    <a:pt x="6062" y="3759"/>
                  </a:cubicBezTo>
                  <a:cubicBezTo>
                    <a:pt x="6143" y="4075"/>
                    <a:pt x="6329" y="4380"/>
                    <a:pt x="6340" y="4694"/>
                  </a:cubicBezTo>
                  <a:cubicBezTo>
                    <a:pt x="6358" y="5128"/>
                    <a:pt x="5943" y="5486"/>
                    <a:pt x="5471" y="5486"/>
                  </a:cubicBezTo>
                  <a:cubicBezTo>
                    <a:pt x="5451" y="5486"/>
                    <a:pt x="5431" y="5485"/>
                    <a:pt x="5411" y="5484"/>
                  </a:cubicBezTo>
                  <a:cubicBezTo>
                    <a:pt x="5103" y="5465"/>
                    <a:pt x="4794" y="5367"/>
                    <a:pt x="4499" y="5265"/>
                  </a:cubicBezTo>
                  <a:cubicBezTo>
                    <a:pt x="4170" y="5151"/>
                    <a:pt x="3859" y="4986"/>
                    <a:pt x="3510" y="4986"/>
                  </a:cubicBezTo>
                  <a:cubicBezTo>
                    <a:pt x="3409" y="4986"/>
                    <a:pt x="3305" y="5000"/>
                    <a:pt x="3196" y="5032"/>
                  </a:cubicBezTo>
                  <a:cubicBezTo>
                    <a:pt x="2856" y="5133"/>
                    <a:pt x="2734" y="5255"/>
                    <a:pt x="2821" y="5590"/>
                  </a:cubicBezTo>
                  <a:cubicBezTo>
                    <a:pt x="2892" y="5857"/>
                    <a:pt x="2793" y="5911"/>
                    <a:pt x="2542" y="5961"/>
                  </a:cubicBezTo>
                  <a:cubicBezTo>
                    <a:pt x="2158" y="6038"/>
                    <a:pt x="1755" y="6134"/>
                    <a:pt x="1418" y="6326"/>
                  </a:cubicBezTo>
                  <a:cubicBezTo>
                    <a:pt x="998" y="6563"/>
                    <a:pt x="976" y="6809"/>
                    <a:pt x="1132" y="7258"/>
                  </a:cubicBezTo>
                  <a:cubicBezTo>
                    <a:pt x="1162" y="7348"/>
                    <a:pt x="1091" y="7559"/>
                    <a:pt x="1021" y="7585"/>
                  </a:cubicBezTo>
                  <a:cubicBezTo>
                    <a:pt x="394" y="7812"/>
                    <a:pt x="0" y="8605"/>
                    <a:pt x="231" y="9258"/>
                  </a:cubicBezTo>
                  <a:cubicBezTo>
                    <a:pt x="391" y="9707"/>
                    <a:pt x="588" y="10129"/>
                    <a:pt x="1182" y="10129"/>
                  </a:cubicBezTo>
                  <a:cubicBezTo>
                    <a:pt x="1253" y="10129"/>
                    <a:pt x="1388" y="10298"/>
                    <a:pt x="1385" y="10384"/>
                  </a:cubicBezTo>
                  <a:cubicBezTo>
                    <a:pt x="1374" y="10889"/>
                    <a:pt x="1498" y="11118"/>
                    <a:pt x="1953" y="11318"/>
                  </a:cubicBezTo>
                  <a:cubicBezTo>
                    <a:pt x="2227" y="11440"/>
                    <a:pt x="2537" y="11498"/>
                    <a:pt x="2853" y="11498"/>
                  </a:cubicBezTo>
                  <a:cubicBezTo>
                    <a:pt x="3504" y="11498"/>
                    <a:pt x="4178" y="11251"/>
                    <a:pt x="4609" y="10802"/>
                  </a:cubicBezTo>
                  <a:cubicBezTo>
                    <a:pt x="5066" y="10324"/>
                    <a:pt x="5501" y="9828"/>
                    <a:pt x="5956" y="9347"/>
                  </a:cubicBezTo>
                  <a:cubicBezTo>
                    <a:pt x="6069" y="9228"/>
                    <a:pt x="6216" y="9139"/>
                    <a:pt x="6378" y="9011"/>
                  </a:cubicBezTo>
                  <a:cubicBezTo>
                    <a:pt x="5698" y="8688"/>
                    <a:pt x="5039" y="8433"/>
                    <a:pt x="4325" y="8433"/>
                  </a:cubicBezTo>
                  <a:cubicBezTo>
                    <a:pt x="4259" y="8433"/>
                    <a:pt x="4191" y="8436"/>
                    <a:pt x="4124" y="8440"/>
                  </a:cubicBezTo>
                  <a:cubicBezTo>
                    <a:pt x="3867" y="8457"/>
                    <a:pt x="3626" y="8626"/>
                    <a:pt x="3371" y="8702"/>
                  </a:cubicBezTo>
                  <a:cubicBezTo>
                    <a:pt x="3318" y="8718"/>
                    <a:pt x="3261" y="8722"/>
                    <a:pt x="3202" y="8722"/>
                  </a:cubicBezTo>
                  <a:cubicBezTo>
                    <a:pt x="3148" y="8722"/>
                    <a:pt x="3093" y="8718"/>
                    <a:pt x="3038" y="8718"/>
                  </a:cubicBezTo>
                  <a:cubicBezTo>
                    <a:pt x="3027" y="8718"/>
                    <a:pt x="3016" y="8719"/>
                    <a:pt x="3005" y="8719"/>
                  </a:cubicBezTo>
                  <a:cubicBezTo>
                    <a:pt x="3065" y="8579"/>
                    <a:pt x="3094" y="8353"/>
                    <a:pt x="3191" y="8319"/>
                  </a:cubicBezTo>
                  <a:cubicBezTo>
                    <a:pt x="3499" y="8215"/>
                    <a:pt x="3832" y="8134"/>
                    <a:pt x="4155" y="8130"/>
                  </a:cubicBezTo>
                  <a:cubicBezTo>
                    <a:pt x="4176" y="8130"/>
                    <a:pt x="4197" y="8129"/>
                    <a:pt x="4217" y="8129"/>
                  </a:cubicBezTo>
                  <a:cubicBezTo>
                    <a:pt x="5388" y="8129"/>
                    <a:pt x="6414" y="8592"/>
                    <a:pt x="7403" y="9183"/>
                  </a:cubicBezTo>
                  <a:cubicBezTo>
                    <a:pt x="8000" y="9540"/>
                    <a:pt x="8566" y="9969"/>
                    <a:pt x="9291" y="10068"/>
                  </a:cubicBezTo>
                  <a:cubicBezTo>
                    <a:pt x="9350" y="10076"/>
                    <a:pt x="9410" y="10080"/>
                    <a:pt x="9471" y="10080"/>
                  </a:cubicBezTo>
                  <a:cubicBezTo>
                    <a:pt x="10414" y="10080"/>
                    <a:pt x="11676" y="9174"/>
                    <a:pt x="11712" y="8282"/>
                  </a:cubicBezTo>
                  <a:cubicBezTo>
                    <a:pt x="11736" y="7764"/>
                    <a:pt x="11491" y="7206"/>
                    <a:pt x="11264" y="6714"/>
                  </a:cubicBezTo>
                  <a:cubicBezTo>
                    <a:pt x="10958" y="6047"/>
                    <a:pt x="10536" y="5436"/>
                    <a:pt x="10190" y="4785"/>
                  </a:cubicBezTo>
                  <a:cubicBezTo>
                    <a:pt x="9841" y="4127"/>
                    <a:pt x="9650" y="3421"/>
                    <a:pt x="9704" y="2665"/>
                  </a:cubicBezTo>
                  <a:cubicBezTo>
                    <a:pt x="9709" y="2619"/>
                    <a:pt x="9724" y="2572"/>
                    <a:pt x="9750" y="2531"/>
                  </a:cubicBezTo>
                  <a:cubicBezTo>
                    <a:pt x="9763" y="2500"/>
                    <a:pt x="9797" y="2479"/>
                    <a:pt x="9902" y="2379"/>
                  </a:cubicBezTo>
                  <a:cubicBezTo>
                    <a:pt x="9951" y="2541"/>
                    <a:pt x="10005" y="2641"/>
                    <a:pt x="10005" y="2743"/>
                  </a:cubicBezTo>
                  <a:cubicBezTo>
                    <a:pt x="10012" y="3440"/>
                    <a:pt x="10285" y="4016"/>
                    <a:pt x="10819" y="4564"/>
                  </a:cubicBezTo>
                  <a:cubicBezTo>
                    <a:pt x="10989" y="4228"/>
                    <a:pt x="11179" y="3938"/>
                    <a:pt x="11277" y="3620"/>
                  </a:cubicBezTo>
                  <a:cubicBezTo>
                    <a:pt x="11320" y="3483"/>
                    <a:pt x="11218" y="3256"/>
                    <a:pt x="11112" y="3126"/>
                  </a:cubicBezTo>
                  <a:cubicBezTo>
                    <a:pt x="10939" y="2912"/>
                    <a:pt x="10735" y="2830"/>
                    <a:pt x="10824" y="2418"/>
                  </a:cubicBezTo>
                  <a:cubicBezTo>
                    <a:pt x="10969" y="1745"/>
                    <a:pt x="10826" y="1024"/>
                    <a:pt x="10243" y="539"/>
                  </a:cubicBezTo>
                  <a:cubicBezTo>
                    <a:pt x="9982" y="326"/>
                    <a:pt x="9629" y="214"/>
                    <a:pt x="9304" y="101"/>
                  </a:cubicBezTo>
                  <a:cubicBezTo>
                    <a:pt x="9276" y="91"/>
                    <a:pt x="9240" y="87"/>
                    <a:pt x="9202" y="87"/>
                  </a:cubicBezTo>
                  <a:cubicBezTo>
                    <a:pt x="9081" y="87"/>
                    <a:pt x="8931" y="130"/>
                    <a:pt x="8897" y="194"/>
                  </a:cubicBezTo>
                  <a:cubicBezTo>
                    <a:pt x="8815" y="350"/>
                    <a:pt x="8743" y="406"/>
                    <a:pt x="8674" y="406"/>
                  </a:cubicBezTo>
                  <a:cubicBezTo>
                    <a:pt x="8575" y="406"/>
                    <a:pt x="8483" y="292"/>
                    <a:pt x="8375" y="190"/>
                  </a:cubicBezTo>
                  <a:cubicBezTo>
                    <a:pt x="8238" y="60"/>
                    <a:pt x="8030" y="1"/>
                    <a:pt x="78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14"/>
            <p:cNvSpPr/>
            <p:nvPr/>
          </p:nvSpPr>
          <p:spPr>
            <a:xfrm>
              <a:off x="13577362" y="2229561"/>
              <a:ext cx="1017820" cy="1111737"/>
            </a:xfrm>
            <a:custGeom>
              <a:avLst/>
              <a:gdLst/>
              <a:ahLst/>
              <a:cxnLst/>
              <a:rect l="l" t="t" r="r" b="b"/>
              <a:pathLst>
                <a:path w="11260" h="12299" extrusionOk="0">
                  <a:moveTo>
                    <a:pt x="10829" y="1"/>
                  </a:moveTo>
                  <a:cubicBezTo>
                    <a:pt x="9455" y="1"/>
                    <a:pt x="8173" y="206"/>
                    <a:pt x="6904" y="654"/>
                  </a:cubicBezTo>
                  <a:cubicBezTo>
                    <a:pt x="5495" y="1152"/>
                    <a:pt x="4438" y="2155"/>
                    <a:pt x="3204" y="3077"/>
                  </a:cubicBezTo>
                  <a:cubicBezTo>
                    <a:pt x="3180" y="2659"/>
                    <a:pt x="3161" y="2352"/>
                    <a:pt x="3139" y="1942"/>
                  </a:cubicBezTo>
                  <a:cubicBezTo>
                    <a:pt x="2732" y="2419"/>
                    <a:pt x="2238" y="2722"/>
                    <a:pt x="2052" y="3300"/>
                  </a:cubicBezTo>
                  <a:cubicBezTo>
                    <a:pt x="2020" y="3400"/>
                    <a:pt x="1928" y="3480"/>
                    <a:pt x="1862" y="3569"/>
                  </a:cubicBezTo>
                  <a:cubicBezTo>
                    <a:pt x="1818" y="3482"/>
                    <a:pt x="1770" y="3395"/>
                    <a:pt x="1729" y="3306"/>
                  </a:cubicBezTo>
                  <a:cubicBezTo>
                    <a:pt x="1682" y="3205"/>
                    <a:pt x="1641" y="3105"/>
                    <a:pt x="1595" y="3001"/>
                  </a:cubicBezTo>
                  <a:cubicBezTo>
                    <a:pt x="556" y="3675"/>
                    <a:pt x="1" y="6778"/>
                    <a:pt x="662" y="8503"/>
                  </a:cubicBezTo>
                  <a:cubicBezTo>
                    <a:pt x="692" y="8269"/>
                    <a:pt x="720" y="8035"/>
                    <a:pt x="748" y="7800"/>
                  </a:cubicBezTo>
                  <a:cubicBezTo>
                    <a:pt x="1379" y="7893"/>
                    <a:pt x="1582" y="8163"/>
                    <a:pt x="1435" y="8748"/>
                  </a:cubicBezTo>
                  <a:cubicBezTo>
                    <a:pt x="1299" y="9283"/>
                    <a:pt x="1273" y="9841"/>
                    <a:pt x="1361" y="10385"/>
                  </a:cubicBezTo>
                  <a:cubicBezTo>
                    <a:pt x="1428" y="10811"/>
                    <a:pt x="1443" y="11244"/>
                    <a:pt x="1480" y="11676"/>
                  </a:cubicBezTo>
                  <a:cubicBezTo>
                    <a:pt x="1710" y="10956"/>
                    <a:pt x="1985" y="10257"/>
                    <a:pt x="2143" y="9532"/>
                  </a:cubicBezTo>
                  <a:cubicBezTo>
                    <a:pt x="2236" y="9105"/>
                    <a:pt x="2130" y="8637"/>
                    <a:pt x="2137" y="8185"/>
                  </a:cubicBezTo>
                  <a:cubicBezTo>
                    <a:pt x="2160" y="7122"/>
                    <a:pt x="2303" y="6082"/>
                    <a:pt x="2764" y="5106"/>
                  </a:cubicBezTo>
                  <a:cubicBezTo>
                    <a:pt x="2814" y="4993"/>
                    <a:pt x="2884" y="4891"/>
                    <a:pt x="2972" y="4803"/>
                  </a:cubicBezTo>
                  <a:lnTo>
                    <a:pt x="2972" y="4803"/>
                  </a:lnTo>
                  <a:cubicBezTo>
                    <a:pt x="2388" y="6141"/>
                    <a:pt x="2242" y="7538"/>
                    <a:pt x="2334" y="9077"/>
                  </a:cubicBezTo>
                  <a:cubicBezTo>
                    <a:pt x="3440" y="7020"/>
                    <a:pt x="4018" y="4822"/>
                    <a:pt x="5294" y="2958"/>
                  </a:cubicBezTo>
                  <a:lnTo>
                    <a:pt x="5294" y="2958"/>
                  </a:lnTo>
                  <a:lnTo>
                    <a:pt x="3923" y="5846"/>
                  </a:lnTo>
                  <a:lnTo>
                    <a:pt x="4016" y="5898"/>
                  </a:lnTo>
                  <a:cubicBezTo>
                    <a:pt x="4313" y="5478"/>
                    <a:pt x="4600" y="5049"/>
                    <a:pt x="4914" y="4643"/>
                  </a:cubicBezTo>
                  <a:cubicBezTo>
                    <a:pt x="5252" y="4207"/>
                    <a:pt x="5644" y="3813"/>
                    <a:pt x="5962" y="3363"/>
                  </a:cubicBezTo>
                  <a:cubicBezTo>
                    <a:pt x="6162" y="3083"/>
                    <a:pt x="6263" y="2733"/>
                    <a:pt x="6419" y="2419"/>
                  </a:cubicBezTo>
                  <a:cubicBezTo>
                    <a:pt x="6645" y="1962"/>
                    <a:pt x="6885" y="1511"/>
                    <a:pt x="7119" y="1055"/>
                  </a:cubicBezTo>
                  <a:lnTo>
                    <a:pt x="7216" y="1100"/>
                  </a:lnTo>
                  <a:cubicBezTo>
                    <a:pt x="6933" y="1713"/>
                    <a:pt x="6653" y="2328"/>
                    <a:pt x="6341" y="3006"/>
                  </a:cubicBezTo>
                  <a:cubicBezTo>
                    <a:pt x="6835" y="2648"/>
                    <a:pt x="7273" y="2323"/>
                    <a:pt x="7719" y="2005"/>
                  </a:cubicBezTo>
                  <a:cubicBezTo>
                    <a:pt x="8108" y="1728"/>
                    <a:pt x="8500" y="1457"/>
                    <a:pt x="8897" y="1193"/>
                  </a:cubicBezTo>
                  <a:cubicBezTo>
                    <a:pt x="8914" y="1182"/>
                    <a:pt x="8936" y="1178"/>
                    <a:pt x="8960" y="1178"/>
                  </a:cubicBezTo>
                  <a:cubicBezTo>
                    <a:pt x="9009" y="1178"/>
                    <a:pt x="9069" y="1194"/>
                    <a:pt x="9119" y="1195"/>
                  </a:cubicBezTo>
                  <a:cubicBezTo>
                    <a:pt x="9081" y="1278"/>
                    <a:pt x="9065" y="1394"/>
                    <a:pt x="9001" y="1438"/>
                  </a:cubicBezTo>
                  <a:cubicBezTo>
                    <a:pt x="8295" y="1925"/>
                    <a:pt x="7584" y="2397"/>
                    <a:pt x="6874" y="2878"/>
                  </a:cubicBezTo>
                  <a:cubicBezTo>
                    <a:pt x="6818" y="2915"/>
                    <a:pt x="6775" y="2975"/>
                    <a:pt x="6775" y="3090"/>
                  </a:cubicBezTo>
                  <a:lnTo>
                    <a:pt x="7673" y="2616"/>
                  </a:lnTo>
                  <a:lnTo>
                    <a:pt x="7729" y="2715"/>
                  </a:lnTo>
                  <a:cubicBezTo>
                    <a:pt x="7457" y="2874"/>
                    <a:pt x="7201" y="3081"/>
                    <a:pt x="6909" y="3185"/>
                  </a:cubicBezTo>
                  <a:cubicBezTo>
                    <a:pt x="6409" y="3365"/>
                    <a:pt x="5999" y="3605"/>
                    <a:pt x="5701" y="4079"/>
                  </a:cubicBezTo>
                  <a:cubicBezTo>
                    <a:pt x="5393" y="4575"/>
                    <a:pt x="4992" y="5015"/>
                    <a:pt x="4633" y="5481"/>
                  </a:cubicBezTo>
                  <a:cubicBezTo>
                    <a:pt x="4585" y="5545"/>
                    <a:pt x="4557" y="5625"/>
                    <a:pt x="4466" y="5799"/>
                  </a:cubicBezTo>
                  <a:lnTo>
                    <a:pt x="6985" y="4324"/>
                  </a:lnTo>
                  <a:lnTo>
                    <a:pt x="7011" y="4348"/>
                  </a:lnTo>
                  <a:cubicBezTo>
                    <a:pt x="6675" y="4597"/>
                    <a:pt x="6348" y="4861"/>
                    <a:pt x="5999" y="5089"/>
                  </a:cubicBezTo>
                  <a:cubicBezTo>
                    <a:pt x="5649" y="5318"/>
                    <a:pt x="5283" y="5517"/>
                    <a:pt x="4914" y="5710"/>
                  </a:cubicBezTo>
                  <a:cubicBezTo>
                    <a:pt x="4287" y="6035"/>
                    <a:pt x="3947" y="6615"/>
                    <a:pt x="3670" y="7202"/>
                  </a:cubicBezTo>
                  <a:cubicBezTo>
                    <a:pt x="3342" y="7897"/>
                    <a:pt x="3132" y="8646"/>
                    <a:pt x="2864" y="9385"/>
                  </a:cubicBezTo>
                  <a:lnTo>
                    <a:pt x="5597" y="7263"/>
                  </a:lnTo>
                  <a:lnTo>
                    <a:pt x="5633" y="7291"/>
                  </a:lnTo>
                  <a:cubicBezTo>
                    <a:pt x="5215" y="7680"/>
                    <a:pt x="4808" y="8087"/>
                    <a:pt x="4371" y="8454"/>
                  </a:cubicBezTo>
                  <a:cubicBezTo>
                    <a:pt x="3997" y="8770"/>
                    <a:pt x="3598" y="9057"/>
                    <a:pt x="3193" y="9330"/>
                  </a:cubicBezTo>
                  <a:cubicBezTo>
                    <a:pt x="2775" y="9610"/>
                    <a:pt x="2491" y="9982"/>
                    <a:pt x="2372" y="10463"/>
                  </a:cubicBezTo>
                  <a:cubicBezTo>
                    <a:pt x="2223" y="11067"/>
                    <a:pt x="2100" y="11675"/>
                    <a:pt x="1961" y="12299"/>
                  </a:cubicBezTo>
                  <a:cubicBezTo>
                    <a:pt x="2275" y="12113"/>
                    <a:pt x="2513" y="11998"/>
                    <a:pt x="2717" y="11838"/>
                  </a:cubicBezTo>
                  <a:cubicBezTo>
                    <a:pt x="2829" y="11743"/>
                    <a:pt x="2909" y="11615"/>
                    <a:pt x="2942" y="11472"/>
                  </a:cubicBezTo>
                  <a:cubicBezTo>
                    <a:pt x="3074" y="10887"/>
                    <a:pt x="3271" y="10350"/>
                    <a:pt x="3895" y="10131"/>
                  </a:cubicBezTo>
                  <a:cubicBezTo>
                    <a:pt x="4098" y="10060"/>
                    <a:pt x="4306" y="10013"/>
                    <a:pt x="4518" y="10013"/>
                  </a:cubicBezTo>
                  <a:cubicBezTo>
                    <a:pt x="4707" y="10013"/>
                    <a:pt x="4899" y="10050"/>
                    <a:pt x="5092" y="10144"/>
                  </a:cubicBezTo>
                  <a:cubicBezTo>
                    <a:pt x="5384" y="9819"/>
                    <a:pt x="5720" y="9609"/>
                    <a:pt x="6128" y="9609"/>
                  </a:cubicBezTo>
                  <a:cubicBezTo>
                    <a:pt x="6253" y="9609"/>
                    <a:pt x="6384" y="9628"/>
                    <a:pt x="6523" y="9670"/>
                  </a:cubicBezTo>
                  <a:cubicBezTo>
                    <a:pt x="6535" y="9673"/>
                    <a:pt x="6549" y="9675"/>
                    <a:pt x="6564" y="9675"/>
                  </a:cubicBezTo>
                  <a:cubicBezTo>
                    <a:pt x="6629" y="9675"/>
                    <a:pt x="6712" y="9642"/>
                    <a:pt x="6759" y="9601"/>
                  </a:cubicBezTo>
                  <a:cubicBezTo>
                    <a:pt x="7259" y="9159"/>
                    <a:pt x="7749" y="8711"/>
                    <a:pt x="8245" y="8263"/>
                  </a:cubicBezTo>
                  <a:lnTo>
                    <a:pt x="8186" y="8174"/>
                  </a:lnTo>
                  <a:cubicBezTo>
                    <a:pt x="7959" y="8183"/>
                    <a:pt x="7730" y="8174"/>
                    <a:pt x="7508" y="8207"/>
                  </a:cubicBezTo>
                  <a:cubicBezTo>
                    <a:pt x="7422" y="8220"/>
                    <a:pt x="7338" y="8237"/>
                    <a:pt x="7256" y="8237"/>
                  </a:cubicBezTo>
                  <a:cubicBezTo>
                    <a:pt x="7117" y="8237"/>
                    <a:pt x="6986" y="8188"/>
                    <a:pt x="6876" y="7984"/>
                  </a:cubicBezTo>
                  <a:cubicBezTo>
                    <a:pt x="7730" y="7130"/>
                    <a:pt x="8524" y="6197"/>
                    <a:pt x="8981" y="5011"/>
                  </a:cubicBezTo>
                  <a:lnTo>
                    <a:pt x="8981" y="5011"/>
                  </a:lnTo>
                  <a:lnTo>
                    <a:pt x="8100" y="5024"/>
                  </a:lnTo>
                  <a:lnTo>
                    <a:pt x="8004" y="4909"/>
                  </a:lnTo>
                  <a:cubicBezTo>
                    <a:pt x="8052" y="4855"/>
                    <a:pt x="8097" y="4794"/>
                    <a:pt x="8152" y="4747"/>
                  </a:cubicBezTo>
                  <a:cubicBezTo>
                    <a:pt x="8760" y="4244"/>
                    <a:pt x="9083" y="3556"/>
                    <a:pt x="9392" y="2858"/>
                  </a:cubicBezTo>
                  <a:cubicBezTo>
                    <a:pt x="9843" y="1834"/>
                    <a:pt x="10369" y="858"/>
                    <a:pt x="11259" y="7"/>
                  </a:cubicBezTo>
                  <a:cubicBezTo>
                    <a:pt x="11115" y="3"/>
                    <a:pt x="10972" y="1"/>
                    <a:pt x="108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14"/>
            <p:cNvSpPr/>
            <p:nvPr/>
          </p:nvSpPr>
          <p:spPr>
            <a:xfrm>
              <a:off x="11233937" y="2003218"/>
              <a:ext cx="713830" cy="1170312"/>
            </a:xfrm>
            <a:custGeom>
              <a:avLst/>
              <a:gdLst/>
              <a:ahLst/>
              <a:cxnLst/>
              <a:rect l="l" t="t" r="r" b="b"/>
              <a:pathLst>
                <a:path w="7897" h="12947" extrusionOk="0">
                  <a:moveTo>
                    <a:pt x="5818" y="0"/>
                  </a:moveTo>
                  <a:cubicBezTo>
                    <a:pt x="5404" y="0"/>
                    <a:pt x="4954" y="35"/>
                    <a:pt x="4524" y="107"/>
                  </a:cubicBezTo>
                  <a:cubicBezTo>
                    <a:pt x="4776" y="192"/>
                    <a:pt x="4983" y="231"/>
                    <a:pt x="5155" y="328"/>
                  </a:cubicBezTo>
                  <a:cubicBezTo>
                    <a:pt x="5263" y="388"/>
                    <a:pt x="5323" y="536"/>
                    <a:pt x="5404" y="644"/>
                  </a:cubicBezTo>
                  <a:cubicBezTo>
                    <a:pt x="5298" y="698"/>
                    <a:pt x="5198" y="772"/>
                    <a:pt x="5087" y="802"/>
                  </a:cubicBezTo>
                  <a:cubicBezTo>
                    <a:pt x="4613" y="919"/>
                    <a:pt x="4139" y="1032"/>
                    <a:pt x="3661" y="1131"/>
                  </a:cubicBezTo>
                  <a:cubicBezTo>
                    <a:pt x="2069" y="1462"/>
                    <a:pt x="1080" y="2593"/>
                    <a:pt x="133" y="3779"/>
                  </a:cubicBezTo>
                  <a:cubicBezTo>
                    <a:pt x="88" y="3833"/>
                    <a:pt x="72" y="3909"/>
                    <a:pt x="1" y="4069"/>
                  </a:cubicBezTo>
                  <a:cubicBezTo>
                    <a:pt x="211" y="3977"/>
                    <a:pt x="343" y="3899"/>
                    <a:pt x="486" y="3866"/>
                  </a:cubicBezTo>
                  <a:cubicBezTo>
                    <a:pt x="528" y="3856"/>
                    <a:pt x="579" y="3849"/>
                    <a:pt x="629" y="3849"/>
                  </a:cubicBezTo>
                  <a:cubicBezTo>
                    <a:pt x="698" y="3849"/>
                    <a:pt x="765" y="3862"/>
                    <a:pt x="805" y="3896"/>
                  </a:cubicBezTo>
                  <a:cubicBezTo>
                    <a:pt x="872" y="3955"/>
                    <a:pt x="913" y="4111"/>
                    <a:pt x="889" y="4206"/>
                  </a:cubicBezTo>
                  <a:cubicBezTo>
                    <a:pt x="804" y="4552"/>
                    <a:pt x="700" y="4892"/>
                    <a:pt x="577" y="5226"/>
                  </a:cubicBezTo>
                  <a:cubicBezTo>
                    <a:pt x="27" y="6692"/>
                    <a:pt x="70" y="8177"/>
                    <a:pt x="397" y="9682"/>
                  </a:cubicBezTo>
                  <a:cubicBezTo>
                    <a:pt x="640" y="10797"/>
                    <a:pt x="1062" y="11839"/>
                    <a:pt x="1551" y="12861"/>
                  </a:cubicBezTo>
                  <a:cubicBezTo>
                    <a:pt x="1571" y="12898"/>
                    <a:pt x="1612" y="12928"/>
                    <a:pt x="1627" y="12947"/>
                  </a:cubicBezTo>
                  <a:cubicBezTo>
                    <a:pt x="2251" y="12280"/>
                    <a:pt x="2846" y="11635"/>
                    <a:pt x="3453" y="10999"/>
                  </a:cubicBezTo>
                  <a:cubicBezTo>
                    <a:pt x="3699" y="10745"/>
                    <a:pt x="4007" y="10546"/>
                    <a:pt x="4221" y="10271"/>
                  </a:cubicBezTo>
                  <a:cubicBezTo>
                    <a:pt x="4557" y="9840"/>
                    <a:pt x="4838" y="9366"/>
                    <a:pt x="5200" y="8823"/>
                  </a:cubicBezTo>
                  <a:lnTo>
                    <a:pt x="6083" y="9966"/>
                  </a:lnTo>
                  <a:cubicBezTo>
                    <a:pt x="6841" y="9173"/>
                    <a:pt x="7086" y="8149"/>
                    <a:pt x="7456" y="7172"/>
                  </a:cubicBezTo>
                  <a:cubicBezTo>
                    <a:pt x="7844" y="6140"/>
                    <a:pt x="7896" y="5137"/>
                    <a:pt x="7478" y="4054"/>
                  </a:cubicBezTo>
                  <a:cubicBezTo>
                    <a:pt x="7010" y="3955"/>
                    <a:pt x="6828" y="3574"/>
                    <a:pt x="6878" y="3021"/>
                  </a:cubicBezTo>
                  <a:cubicBezTo>
                    <a:pt x="6893" y="2850"/>
                    <a:pt x="6820" y="2669"/>
                    <a:pt x="6787" y="2487"/>
                  </a:cubicBezTo>
                  <a:cubicBezTo>
                    <a:pt x="6276" y="2710"/>
                    <a:pt x="5793" y="2907"/>
                    <a:pt x="5326" y="3139"/>
                  </a:cubicBezTo>
                  <a:cubicBezTo>
                    <a:pt x="5271" y="3167"/>
                    <a:pt x="5293" y="3396"/>
                    <a:pt x="5315" y="3522"/>
                  </a:cubicBezTo>
                  <a:cubicBezTo>
                    <a:pt x="5417" y="4147"/>
                    <a:pt x="5555" y="4765"/>
                    <a:pt x="5635" y="5392"/>
                  </a:cubicBezTo>
                  <a:cubicBezTo>
                    <a:pt x="5666" y="5631"/>
                    <a:pt x="5581" y="5886"/>
                    <a:pt x="5475" y="6127"/>
                  </a:cubicBezTo>
                  <a:cubicBezTo>
                    <a:pt x="5609" y="5139"/>
                    <a:pt x="5423" y="4219"/>
                    <a:pt x="4992" y="3275"/>
                  </a:cubicBezTo>
                  <a:cubicBezTo>
                    <a:pt x="4815" y="3420"/>
                    <a:pt x="4637" y="3528"/>
                    <a:pt x="4507" y="3676"/>
                  </a:cubicBezTo>
                  <a:cubicBezTo>
                    <a:pt x="4152" y="4082"/>
                    <a:pt x="3810" y="4498"/>
                    <a:pt x="3477" y="4923"/>
                  </a:cubicBezTo>
                  <a:cubicBezTo>
                    <a:pt x="3288" y="5167"/>
                    <a:pt x="3273" y="5434"/>
                    <a:pt x="3362" y="5752"/>
                  </a:cubicBezTo>
                  <a:cubicBezTo>
                    <a:pt x="3522" y="6315"/>
                    <a:pt x="3624" y="6895"/>
                    <a:pt x="3721" y="7471"/>
                  </a:cubicBezTo>
                  <a:cubicBezTo>
                    <a:pt x="3751" y="7644"/>
                    <a:pt x="3682" y="7833"/>
                    <a:pt x="3611" y="8013"/>
                  </a:cubicBezTo>
                  <a:cubicBezTo>
                    <a:pt x="3736" y="7151"/>
                    <a:pt x="3375" y="6400"/>
                    <a:pt x="3130" y="5551"/>
                  </a:cubicBezTo>
                  <a:cubicBezTo>
                    <a:pt x="2712" y="6226"/>
                    <a:pt x="2364" y="6852"/>
                    <a:pt x="2218" y="7566"/>
                  </a:cubicBezTo>
                  <a:cubicBezTo>
                    <a:pt x="2073" y="8273"/>
                    <a:pt x="1950" y="8985"/>
                    <a:pt x="1798" y="9689"/>
                  </a:cubicBezTo>
                  <a:cubicBezTo>
                    <a:pt x="1757" y="9883"/>
                    <a:pt x="1643" y="10059"/>
                    <a:pt x="1562" y="10243"/>
                  </a:cubicBezTo>
                  <a:lnTo>
                    <a:pt x="1443" y="10195"/>
                  </a:lnTo>
                  <a:cubicBezTo>
                    <a:pt x="1645" y="9097"/>
                    <a:pt x="1848" y="7998"/>
                    <a:pt x="2067" y="6809"/>
                  </a:cubicBezTo>
                  <a:lnTo>
                    <a:pt x="2067" y="6809"/>
                  </a:lnTo>
                  <a:lnTo>
                    <a:pt x="1010" y="8298"/>
                  </a:lnTo>
                  <a:cubicBezTo>
                    <a:pt x="1188" y="7699"/>
                    <a:pt x="1478" y="7183"/>
                    <a:pt x="1905" y="6804"/>
                  </a:cubicBezTo>
                  <a:cubicBezTo>
                    <a:pt x="2322" y="6434"/>
                    <a:pt x="2578" y="5982"/>
                    <a:pt x="2857" y="5527"/>
                  </a:cubicBezTo>
                  <a:cubicBezTo>
                    <a:pt x="3219" y="4934"/>
                    <a:pt x="3617" y="4362"/>
                    <a:pt x="3998" y="3782"/>
                  </a:cubicBezTo>
                  <a:lnTo>
                    <a:pt x="3998" y="3782"/>
                  </a:lnTo>
                  <a:cubicBezTo>
                    <a:pt x="2697" y="3888"/>
                    <a:pt x="1889" y="4799"/>
                    <a:pt x="1030" y="5665"/>
                  </a:cubicBezTo>
                  <a:cubicBezTo>
                    <a:pt x="1054" y="5611"/>
                    <a:pt x="1080" y="5559"/>
                    <a:pt x="1112" y="5509"/>
                  </a:cubicBezTo>
                  <a:cubicBezTo>
                    <a:pt x="1155" y="5449"/>
                    <a:pt x="1211" y="5399"/>
                    <a:pt x="1255" y="5339"/>
                  </a:cubicBezTo>
                  <a:cubicBezTo>
                    <a:pt x="1932" y="4457"/>
                    <a:pt x="2760" y="3795"/>
                    <a:pt x="3884" y="3597"/>
                  </a:cubicBezTo>
                  <a:cubicBezTo>
                    <a:pt x="4416" y="3504"/>
                    <a:pt x="4735" y="3089"/>
                    <a:pt x="5155" y="2829"/>
                  </a:cubicBezTo>
                  <a:cubicBezTo>
                    <a:pt x="5328" y="2718"/>
                    <a:pt x="5486" y="2584"/>
                    <a:pt x="5625" y="2432"/>
                  </a:cubicBezTo>
                  <a:lnTo>
                    <a:pt x="5625" y="2432"/>
                  </a:lnTo>
                  <a:cubicBezTo>
                    <a:pt x="4787" y="2445"/>
                    <a:pt x="3966" y="2511"/>
                    <a:pt x="3202" y="2907"/>
                  </a:cubicBezTo>
                  <a:lnTo>
                    <a:pt x="3150" y="2814"/>
                  </a:lnTo>
                  <a:cubicBezTo>
                    <a:pt x="3336" y="2701"/>
                    <a:pt x="3511" y="2532"/>
                    <a:pt x="3712" y="2485"/>
                  </a:cubicBezTo>
                  <a:cubicBezTo>
                    <a:pt x="4284" y="2357"/>
                    <a:pt x="4867" y="2283"/>
                    <a:pt x="5445" y="2177"/>
                  </a:cubicBezTo>
                  <a:cubicBezTo>
                    <a:pt x="5845" y="2104"/>
                    <a:pt x="6241" y="2013"/>
                    <a:pt x="6588" y="1941"/>
                  </a:cubicBezTo>
                  <a:cubicBezTo>
                    <a:pt x="6601" y="1506"/>
                    <a:pt x="6571" y="1174"/>
                    <a:pt x="6634" y="860"/>
                  </a:cubicBezTo>
                  <a:cubicBezTo>
                    <a:pt x="6699" y="532"/>
                    <a:pt x="6926" y="298"/>
                    <a:pt x="7303" y="257"/>
                  </a:cubicBezTo>
                  <a:cubicBezTo>
                    <a:pt x="7065" y="91"/>
                    <a:pt x="6490" y="0"/>
                    <a:pt x="58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14"/>
            <p:cNvSpPr/>
            <p:nvPr/>
          </p:nvSpPr>
          <p:spPr>
            <a:xfrm>
              <a:off x="12287100" y="2924770"/>
              <a:ext cx="1325606" cy="698644"/>
            </a:xfrm>
            <a:custGeom>
              <a:avLst/>
              <a:gdLst/>
              <a:ahLst/>
              <a:cxnLst/>
              <a:rect l="l" t="t" r="r" b="b"/>
              <a:pathLst>
                <a:path w="14665" h="7729" extrusionOk="0">
                  <a:moveTo>
                    <a:pt x="7456" y="0"/>
                  </a:moveTo>
                  <a:cubicBezTo>
                    <a:pt x="6653" y="0"/>
                    <a:pt x="5856" y="165"/>
                    <a:pt x="5051" y="412"/>
                  </a:cubicBezTo>
                  <a:lnTo>
                    <a:pt x="5495" y="858"/>
                  </a:lnTo>
                  <a:cubicBezTo>
                    <a:pt x="5476" y="908"/>
                    <a:pt x="5456" y="957"/>
                    <a:pt x="5435" y="1007"/>
                  </a:cubicBezTo>
                  <a:lnTo>
                    <a:pt x="0" y="1176"/>
                  </a:lnTo>
                  <a:cubicBezTo>
                    <a:pt x="353" y="1542"/>
                    <a:pt x="643" y="1886"/>
                    <a:pt x="974" y="2183"/>
                  </a:cubicBezTo>
                  <a:cubicBezTo>
                    <a:pt x="1628" y="2772"/>
                    <a:pt x="2284" y="3365"/>
                    <a:pt x="2977" y="3906"/>
                  </a:cubicBezTo>
                  <a:cubicBezTo>
                    <a:pt x="3735" y="4496"/>
                    <a:pt x="4493" y="5117"/>
                    <a:pt x="5335" y="5567"/>
                  </a:cubicBezTo>
                  <a:cubicBezTo>
                    <a:pt x="5946" y="5892"/>
                    <a:pt x="6693" y="5961"/>
                    <a:pt x="7381" y="6143"/>
                  </a:cubicBezTo>
                  <a:cubicBezTo>
                    <a:pt x="7595" y="6199"/>
                    <a:pt x="7812" y="6243"/>
                    <a:pt x="8020" y="6316"/>
                  </a:cubicBezTo>
                  <a:cubicBezTo>
                    <a:pt x="8098" y="6342"/>
                    <a:pt x="8199" y="6423"/>
                    <a:pt x="8212" y="6494"/>
                  </a:cubicBezTo>
                  <a:cubicBezTo>
                    <a:pt x="8225" y="6565"/>
                    <a:pt x="8160" y="6691"/>
                    <a:pt x="8094" y="6726"/>
                  </a:cubicBezTo>
                  <a:cubicBezTo>
                    <a:pt x="7871" y="6847"/>
                    <a:pt x="7630" y="6936"/>
                    <a:pt x="7333" y="7066"/>
                  </a:cubicBezTo>
                  <a:cubicBezTo>
                    <a:pt x="8079" y="7429"/>
                    <a:pt x="8795" y="7728"/>
                    <a:pt x="9574" y="7728"/>
                  </a:cubicBezTo>
                  <a:cubicBezTo>
                    <a:pt x="9804" y="7728"/>
                    <a:pt x="10039" y="7702"/>
                    <a:pt x="10282" y="7644"/>
                  </a:cubicBezTo>
                  <a:cubicBezTo>
                    <a:pt x="11513" y="7351"/>
                    <a:pt x="12654" y="6879"/>
                    <a:pt x="13682" y="6130"/>
                  </a:cubicBezTo>
                  <a:cubicBezTo>
                    <a:pt x="13961" y="5925"/>
                    <a:pt x="14297" y="5799"/>
                    <a:pt x="14665" y="5609"/>
                  </a:cubicBezTo>
                  <a:cubicBezTo>
                    <a:pt x="14113" y="5046"/>
                    <a:pt x="13572" y="4571"/>
                    <a:pt x="12898" y="4301"/>
                  </a:cubicBezTo>
                  <a:cubicBezTo>
                    <a:pt x="12874" y="4292"/>
                    <a:pt x="12847" y="4288"/>
                    <a:pt x="12819" y="4288"/>
                  </a:cubicBezTo>
                  <a:cubicBezTo>
                    <a:pt x="12666" y="4288"/>
                    <a:pt x="12459" y="4411"/>
                    <a:pt x="12296" y="4483"/>
                  </a:cubicBezTo>
                  <a:cubicBezTo>
                    <a:pt x="11088" y="5019"/>
                    <a:pt x="9823" y="5347"/>
                    <a:pt x="8520" y="5539"/>
                  </a:cubicBezTo>
                  <a:cubicBezTo>
                    <a:pt x="8482" y="5544"/>
                    <a:pt x="8444" y="5547"/>
                    <a:pt x="8406" y="5547"/>
                  </a:cubicBezTo>
                  <a:cubicBezTo>
                    <a:pt x="8239" y="5547"/>
                    <a:pt x="8065" y="5497"/>
                    <a:pt x="7888" y="5422"/>
                  </a:cubicBezTo>
                  <a:cubicBezTo>
                    <a:pt x="9375" y="5186"/>
                    <a:pt x="10861" y="4993"/>
                    <a:pt x="12192" y="3922"/>
                  </a:cubicBezTo>
                  <a:cubicBezTo>
                    <a:pt x="11874" y="3828"/>
                    <a:pt x="11627" y="3751"/>
                    <a:pt x="11378" y="3681"/>
                  </a:cubicBezTo>
                  <a:cubicBezTo>
                    <a:pt x="11107" y="3603"/>
                    <a:pt x="10832" y="3530"/>
                    <a:pt x="10560" y="3454"/>
                  </a:cubicBezTo>
                  <a:cubicBezTo>
                    <a:pt x="10311" y="3386"/>
                    <a:pt x="10073" y="3323"/>
                    <a:pt x="9839" y="3323"/>
                  </a:cubicBezTo>
                  <a:cubicBezTo>
                    <a:pt x="9575" y="3323"/>
                    <a:pt x="9315" y="3402"/>
                    <a:pt x="9046" y="3640"/>
                  </a:cubicBezTo>
                  <a:cubicBezTo>
                    <a:pt x="8355" y="4251"/>
                    <a:pt x="7431" y="4173"/>
                    <a:pt x="6562" y="4220"/>
                  </a:cubicBezTo>
                  <a:cubicBezTo>
                    <a:pt x="7494" y="3974"/>
                    <a:pt x="8531" y="4010"/>
                    <a:pt x="9352" y="3160"/>
                  </a:cubicBezTo>
                  <a:cubicBezTo>
                    <a:pt x="8427" y="3071"/>
                    <a:pt x="7593" y="2960"/>
                    <a:pt x="6755" y="2932"/>
                  </a:cubicBezTo>
                  <a:cubicBezTo>
                    <a:pt x="6752" y="2932"/>
                    <a:pt x="6750" y="2932"/>
                    <a:pt x="6747" y="2932"/>
                  </a:cubicBezTo>
                  <a:cubicBezTo>
                    <a:pt x="6549" y="2932"/>
                    <a:pt x="6358" y="3229"/>
                    <a:pt x="6138" y="3326"/>
                  </a:cubicBezTo>
                  <a:cubicBezTo>
                    <a:pt x="5735" y="3506"/>
                    <a:pt x="5313" y="3638"/>
                    <a:pt x="4898" y="3790"/>
                  </a:cubicBezTo>
                  <a:lnTo>
                    <a:pt x="4848" y="3668"/>
                  </a:lnTo>
                  <a:lnTo>
                    <a:pt x="6437" y="2976"/>
                  </a:lnTo>
                  <a:cubicBezTo>
                    <a:pt x="4689" y="2850"/>
                    <a:pt x="2964" y="2750"/>
                    <a:pt x="1362" y="2025"/>
                  </a:cubicBezTo>
                  <a:lnTo>
                    <a:pt x="1390" y="1865"/>
                  </a:lnTo>
                  <a:cubicBezTo>
                    <a:pt x="1513" y="1886"/>
                    <a:pt x="1645" y="1882"/>
                    <a:pt x="1756" y="1927"/>
                  </a:cubicBezTo>
                  <a:cubicBezTo>
                    <a:pt x="3013" y="2438"/>
                    <a:pt x="4324" y="2604"/>
                    <a:pt x="5686" y="2604"/>
                  </a:cubicBezTo>
                  <a:cubicBezTo>
                    <a:pt x="5902" y="2604"/>
                    <a:pt x="6120" y="2600"/>
                    <a:pt x="6339" y="2592"/>
                  </a:cubicBezTo>
                  <a:lnTo>
                    <a:pt x="5222" y="1728"/>
                  </a:lnTo>
                  <a:cubicBezTo>
                    <a:pt x="5239" y="1702"/>
                    <a:pt x="5253" y="1676"/>
                    <a:pt x="5270" y="1650"/>
                  </a:cubicBezTo>
                  <a:cubicBezTo>
                    <a:pt x="5536" y="1819"/>
                    <a:pt x="5831" y="1956"/>
                    <a:pt x="6056" y="2168"/>
                  </a:cubicBezTo>
                  <a:cubicBezTo>
                    <a:pt x="6415" y="2505"/>
                    <a:pt x="6792" y="2685"/>
                    <a:pt x="7282" y="2685"/>
                  </a:cubicBezTo>
                  <a:cubicBezTo>
                    <a:pt x="7322" y="2685"/>
                    <a:pt x="7362" y="2683"/>
                    <a:pt x="7403" y="2681"/>
                  </a:cubicBezTo>
                  <a:cubicBezTo>
                    <a:pt x="7520" y="2674"/>
                    <a:pt x="7637" y="2672"/>
                    <a:pt x="7755" y="2672"/>
                  </a:cubicBezTo>
                  <a:cubicBezTo>
                    <a:pt x="8261" y="2672"/>
                    <a:pt x="8776" y="2723"/>
                    <a:pt x="9325" y="2746"/>
                  </a:cubicBezTo>
                  <a:cubicBezTo>
                    <a:pt x="8949" y="2270"/>
                    <a:pt x="8485" y="1973"/>
                    <a:pt x="8000" y="1707"/>
                  </a:cubicBezTo>
                  <a:cubicBezTo>
                    <a:pt x="7743" y="1568"/>
                    <a:pt x="7459" y="1479"/>
                    <a:pt x="7197" y="1345"/>
                  </a:cubicBezTo>
                  <a:cubicBezTo>
                    <a:pt x="7087" y="1287"/>
                    <a:pt x="7004" y="1178"/>
                    <a:pt x="6909" y="1092"/>
                  </a:cubicBezTo>
                  <a:lnTo>
                    <a:pt x="6963" y="1012"/>
                  </a:lnTo>
                  <a:cubicBezTo>
                    <a:pt x="6966" y="1013"/>
                    <a:pt x="6969" y="1013"/>
                    <a:pt x="6971" y="1013"/>
                  </a:cubicBezTo>
                  <a:cubicBezTo>
                    <a:pt x="7003" y="1013"/>
                    <a:pt x="7036" y="1008"/>
                    <a:pt x="7067" y="1008"/>
                  </a:cubicBezTo>
                  <a:cubicBezTo>
                    <a:pt x="7091" y="1008"/>
                    <a:pt x="7114" y="1011"/>
                    <a:pt x="7132" y="1022"/>
                  </a:cubicBezTo>
                  <a:cubicBezTo>
                    <a:pt x="7987" y="1522"/>
                    <a:pt x="8890" y="1951"/>
                    <a:pt x="9600" y="2668"/>
                  </a:cubicBezTo>
                  <a:cubicBezTo>
                    <a:pt x="9663" y="2728"/>
                    <a:pt x="9741" y="2767"/>
                    <a:pt x="9826" y="2780"/>
                  </a:cubicBezTo>
                  <a:cubicBezTo>
                    <a:pt x="10560" y="2897"/>
                    <a:pt x="11296" y="3006"/>
                    <a:pt x="12045" y="3120"/>
                  </a:cubicBezTo>
                  <a:cubicBezTo>
                    <a:pt x="11571" y="2503"/>
                    <a:pt x="10945" y="2049"/>
                    <a:pt x="10263" y="1678"/>
                  </a:cubicBezTo>
                  <a:cubicBezTo>
                    <a:pt x="9867" y="1462"/>
                    <a:pt x="9427" y="1336"/>
                    <a:pt x="9012" y="1159"/>
                  </a:cubicBezTo>
                  <a:cubicBezTo>
                    <a:pt x="8934" y="1126"/>
                    <a:pt x="8877" y="1044"/>
                    <a:pt x="8810" y="985"/>
                  </a:cubicBezTo>
                  <a:lnTo>
                    <a:pt x="8873" y="871"/>
                  </a:lnTo>
                  <a:cubicBezTo>
                    <a:pt x="9076" y="933"/>
                    <a:pt x="9295" y="964"/>
                    <a:pt x="9481" y="1061"/>
                  </a:cubicBezTo>
                  <a:cubicBezTo>
                    <a:pt x="10179" y="1419"/>
                    <a:pt x="10884" y="1774"/>
                    <a:pt x="11552" y="2183"/>
                  </a:cubicBezTo>
                  <a:cubicBezTo>
                    <a:pt x="11866" y="2374"/>
                    <a:pt x="12168" y="2649"/>
                    <a:pt x="12361" y="2958"/>
                  </a:cubicBezTo>
                  <a:cubicBezTo>
                    <a:pt x="12580" y="3309"/>
                    <a:pt x="12872" y="3517"/>
                    <a:pt x="13201" y="3735"/>
                  </a:cubicBezTo>
                  <a:cubicBezTo>
                    <a:pt x="13704" y="4069"/>
                    <a:pt x="14172" y="4457"/>
                    <a:pt x="14626" y="4801"/>
                  </a:cubicBezTo>
                  <a:cubicBezTo>
                    <a:pt x="14343" y="3768"/>
                    <a:pt x="13076" y="1711"/>
                    <a:pt x="12058" y="1349"/>
                  </a:cubicBezTo>
                  <a:cubicBezTo>
                    <a:pt x="11994" y="1551"/>
                    <a:pt x="11897" y="1660"/>
                    <a:pt x="11786" y="1660"/>
                  </a:cubicBezTo>
                  <a:cubicBezTo>
                    <a:pt x="11721" y="1660"/>
                    <a:pt x="11652" y="1623"/>
                    <a:pt x="11582" y="1546"/>
                  </a:cubicBezTo>
                  <a:cubicBezTo>
                    <a:pt x="10906" y="793"/>
                    <a:pt x="9992" y="529"/>
                    <a:pt x="9070" y="243"/>
                  </a:cubicBezTo>
                  <a:cubicBezTo>
                    <a:pt x="8527" y="73"/>
                    <a:pt x="7990" y="0"/>
                    <a:pt x="74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14"/>
            <p:cNvSpPr/>
            <p:nvPr/>
          </p:nvSpPr>
          <p:spPr>
            <a:xfrm>
              <a:off x="12698114" y="3670779"/>
              <a:ext cx="912783" cy="692226"/>
            </a:xfrm>
            <a:custGeom>
              <a:avLst/>
              <a:gdLst/>
              <a:ahLst/>
              <a:cxnLst/>
              <a:rect l="l" t="t" r="r" b="b"/>
              <a:pathLst>
                <a:path w="10098" h="7658" extrusionOk="0">
                  <a:moveTo>
                    <a:pt x="6294" y="1"/>
                  </a:moveTo>
                  <a:lnTo>
                    <a:pt x="6472" y="709"/>
                  </a:lnTo>
                  <a:cubicBezTo>
                    <a:pt x="6367" y="718"/>
                    <a:pt x="6300" y="733"/>
                    <a:pt x="6239" y="733"/>
                  </a:cubicBezTo>
                  <a:cubicBezTo>
                    <a:pt x="6227" y="733"/>
                    <a:pt x="6216" y="732"/>
                    <a:pt x="6205" y="731"/>
                  </a:cubicBezTo>
                  <a:cubicBezTo>
                    <a:pt x="6036" y="712"/>
                    <a:pt x="5871" y="703"/>
                    <a:pt x="5710" y="703"/>
                  </a:cubicBezTo>
                  <a:cubicBezTo>
                    <a:pt x="4378" y="703"/>
                    <a:pt x="3285" y="1326"/>
                    <a:pt x="2349" y="2269"/>
                  </a:cubicBezTo>
                  <a:cubicBezTo>
                    <a:pt x="1827" y="2795"/>
                    <a:pt x="1392" y="3414"/>
                    <a:pt x="965" y="4023"/>
                  </a:cubicBezTo>
                  <a:cubicBezTo>
                    <a:pt x="220" y="5084"/>
                    <a:pt x="123" y="6329"/>
                    <a:pt x="0" y="7658"/>
                  </a:cubicBezTo>
                  <a:cubicBezTo>
                    <a:pt x="666" y="7188"/>
                    <a:pt x="1357" y="7164"/>
                    <a:pt x="2065" y="7153"/>
                  </a:cubicBezTo>
                  <a:cubicBezTo>
                    <a:pt x="2968" y="7136"/>
                    <a:pt x="3873" y="7069"/>
                    <a:pt x="4774" y="7000"/>
                  </a:cubicBezTo>
                  <a:cubicBezTo>
                    <a:pt x="5244" y="6965"/>
                    <a:pt x="5690" y="6833"/>
                    <a:pt x="6041" y="6478"/>
                  </a:cubicBezTo>
                  <a:cubicBezTo>
                    <a:pt x="6066" y="6453"/>
                    <a:pt x="6133" y="6441"/>
                    <a:pt x="6184" y="6441"/>
                  </a:cubicBezTo>
                  <a:cubicBezTo>
                    <a:pt x="6217" y="6441"/>
                    <a:pt x="6243" y="6446"/>
                    <a:pt x="6247" y="6456"/>
                  </a:cubicBezTo>
                  <a:cubicBezTo>
                    <a:pt x="6283" y="6530"/>
                    <a:pt x="6305" y="6632"/>
                    <a:pt x="6281" y="6708"/>
                  </a:cubicBezTo>
                  <a:cubicBezTo>
                    <a:pt x="6184" y="6998"/>
                    <a:pt x="6067" y="7283"/>
                    <a:pt x="5926" y="7651"/>
                  </a:cubicBezTo>
                  <a:cubicBezTo>
                    <a:pt x="6522" y="7494"/>
                    <a:pt x="7056" y="7468"/>
                    <a:pt x="7455" y="7225"/>
                  </a:cubicBezTo>
                  <a:cubicBezTo>
                    <a:pt x="8118" y="6814"/>
                    <a:pt x="8730" y="6326"/>
                    <a:pt x="9276" y="5772"/>
                  </a:cubicBezTo>
                  <a:cubicBezTo>
                    <a:pt x="9625" y="5419"/>
                    <a:pt x="9813" y="4904"/>
                    <a:pt x="10066" y="4460"/>
                  </a:cubicBezTo>
                  <a:cubicBezTo>
                    <a:pt x="10092" y="4416"/>
                    <a:pt x="10097" y="4332"/>
                    <a:pt x="10073" y="4289"/>
                  </a:cubicBezTo>
                  <a:cubicBezTo>
                    <a:pt x="9778" y="3771"/>
                    <a:pt x="9767" y="3249"/>
                    <a:pt x="10084" y="2710"/>
                  </a:cubicBezTo>
                  <a:lnTo>
                    <a:pt x="10084" y="2710"/>
                  </a:lnTo>
                  <a:cubicBezTo>
                    <a:pt x="9258" y="2858"/>
                    <a:pt x="8821" y="3291"/>
                    <a:pt x="8702" y="4044"/>
                  </a:cubicBezTo>
                  <a:cubicBezTo>
                    <a:pt x="8689" y="4129"/>
                    <a:pt x="8691" y="4226"/>
                    <a:pt x="8648" y="4293"/>
                  </a:cubicBezTo>
                  <a:cubicBezTo>
                    <a:pt x="8603" y="4358"/>
                    <a:pt x="8509" y="4397"/>
                    <a:pt x="8438" y="4449"/>
                  </a:cubicBezTo>
                  <a:cubicBezTo>
                    <a:pt x="8384" y="4367"/>
                    <a:pt x="8278" y="4280"/>
                    <a:pt x="8286" y="4206"/>
                  </a:cubicBezTo>
                  <a:cubicBezTo>
                    <a:pt x="8315" y="3942"/>
                    <a:pt x="8384" y="3682"/>
                    <a:pt x="8442" y="3407"/>
                  </a:cubicBezTo>
                  <a:lnTo>
                    <a:pt x="8442" y="3407"/>
                  </a:lnTo>
                  <a:cubicBezTo>
                    <a:pt x="7858" y="3466"/>
                    <a:pt x="7301" y="3518"/>
                    <a:pt x="6749" y="3591"/>
                  </a:cubicBezTo>
                  <a:cubicBezTo>
                    <a:pt x="6669" y="3600"/>
                    <a:pt x="6563" y="3698"/>
                    <a:pt x="6537" y="3778"/>
                  </a:cubicBezTo>
                  <a:cubicBezTo>
                    <a:pt x="6446" y="4057"/>
                    <a:pt x="6390" y="4349"/>
                    <a:pt x="6311" y="4629"/>
                  </a:cubicBezTo>
                  <a:cubicBezTo>
                    <a:pt x="6272" y="4763"/>
                    <a:pt x="6203" y="4889"/>
                    <a:pt x="6149" y="5018"/>
                  </a:cubicBezTo>
                  <a:lnTo>
                    <a:pt x="6026" y="4984"/>
                  </a:lnTo>
                  <a:cubicBezTo>
                    <a:pt x="6108" y="4542"/>
                    <a:pt x="6190" y="4100"/>
                    <a:pt x="6286" y="3585"/>
                  </a:cubicBezTo>
                  <a:lnTo>
                    <a:pt x="6286" y="3585"/>
                  </a:lnTo>
                  <a:cubicBezTo>
                    <a:pt x="5677" y="3734"/>
                    <a:pt x="5110" y="3864"/>
                    <a:pt x="4551" y="4022"/>
                  </a:cubicBezTo>
                  <a:cubicBezTo>
                    <a:pt x="4449" y="4049"/>
                    <a:pt x="4359" y="4191"/>
                    <a:pt x="4307" y="4300"/>
                  </a:cubicBezTo>
                  <a:cubicBezTo>
                    <a:pt x="4222" y="4477"/>
                    <a:pt x="4172" y="4670"/>
                    <a:pt x="4109" y="4858"/>
                  </a:cubicBezTo>
                  <a:lnTo>
                    <a:pt x="3993" y="4828"/>
                  </a:lnTo>
                  <a:lnTo>
                    <a:pt x="4157" y="4176"/>
                  </a:lnTo>
                  <a:lnTo>
                    <a:pt x="4157" y="4176"/>
                  </a:lnTo>
                  <a:cubicBezTo>
                    <a:pt x="3692" y="4378"/>
                    <a:pt x="3258" y="4579"/>
                    <a:pt x="2814" y="4756"/>
                  </a:cubicBezTo>
                  <a:cubicBezTo>
                    <a:pt x="2396" y="4921"/>
                    <a:pt x="2149" y="5404"/>
                    <a:pt x="1647" y="5404"/>
                  </a:cubicBezTo>
                  <a:cubicBezTo>
                    <a:pt x="1630" y="5404"/>
                    <a:pt x="1613" y="5403"/>
                    <a:pt x="1596" y="5402"/>
                  </a:cubicBezTo>
                  <a:cubicBezTo>
                    <a:pt x="2819" y="4035"/>
                    <a:pt x="4283" y="3089"/>
                    <a:pt x="6160" y="2857"/>
                  </a:cubicBezTo>
                  <a:cubicBezTo>
                    <a:pt x="5643" y="2604"/>
                    <a:pt x="5171" y="2375"/>
                    <a:pt x="4703" y="2139"/>
                  </a:cubicBezTo>
                  <a:cubicBezTo>
                    <a:pt x="4698" y="2136"/>
                    <a:pt x="4733" y="2056"/>
                    <a:pt x="4770" y="1948"/>
                  </a:cubicBezTo>
                  <a:cubicBezTo>
                    <a:pt x="5584" y="2336"/>
                    <a:pt x="6411" y="2618"/>
                    <a:pt x="7260" y="2618"/>
                  </a:cubicBezTo>
                  <a:cubicBezTo>
                    <a:pt x="7645" y="2618"/>
                    <a:pt x="8035" y="2560"/>
                    <a:pt x="8431" y="2427"/>
                  </a:cubicBezTo>
                  <a:lnTo>
                    <a:pt x="6851" y="1088"/>
                  </a:lnTo>
                  <a:lnTo>
                    <a:pt x="6918" y="972"/>
                  </a:lnTo>
                  <a:cubicBezTo>
                    <a:pt x="7106" y="1060"/>
                    <a:pt x="7301" y="1134"/>
                    <a:pt x="7477" y="1240"/>
                  </a:cubicBezTo>
                  <a:cubicBezTo>
                    <a:pt x="7961" y="1532"/>
                    <a:pt x="8427" y="1849"/>
                    <a:pt x="8916" y="2130"/>
                  </a:cubicBezTo>
                  <a:cubicBezTo>
                    <a:pt x="8980" y="2167"/>
                    <a:pt x="9059" y="2183"/>
                    <a:pt x="9144" y="2183"/>
                  </a:cubicBezTo>
                  <a:cubicBezTo>
                    <a:pt x="9477" y="2183"/>
                    <a:pt x="9893" y="1935"/>
                    <a:pt x="9808" y="1723"/>
                  </a:cubicBezTo>
                  <a:cubicBezTo>
                    <a:pt x="9694" y="1441"/>
                    <a:pt x="9666" y="1086"/>
                    <a:pt x="9326" y="904"/>
                  </a:cubicBezTo>
                  <a:cubicBezTo>
                    <a:pt x="8616" y="523"/>
                    <a:pt x="7884" y="216"/>
                    <a:pt x="7084" y="95"/>
                  </a:cubicBezTo>
                  <a:cubicBezTo>
                    <a:pt x="6833" y="56"/>
                    <a:pt x="6580" y="34"/>
                    <a:pt x="62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14"/>
            <p:cNvSpPr/>
            <p:nvPr/>
          </p:nvSpPr>
          <p:spPr>
            <a:xfrm>
              <a:off x="11107658" y="1251966"/>
              <a:ext cx="998114" cy="625878"/>
            </a:xfrm>
            <a:custGeom>
              <a:avLst/>
              <a:gdLst/>
              <a:ahLst/>
              <a:cxnLst/>
              <a:rect l="l" t="t" r="r" b="b"/>
              <a:pathLst>
                <a:path w="11042" h="6924" extrusionOk="0">
                  <a:moveTo>
                    <a:pt x="7008" y="1"/>
                  </a:moveTo>
                  <a:cubicBezTo>
                    <a:pt x="7035" y="223"/>
                    <a:pt x="6989" y="321"/>
                    <a:pt x="6856" y="321"/>
                  </a:cubicBezTo>
                  <a:cubicBezTo>
                    <a:pt x="6797" y="321"/>
                    <a:pt x="6720" y="301"/>
                    <a:pt x="6625" y="265"/>
                  </a:cubicBezTo>
                  <a:cubicBezTo>
                    <a:pt x="6394" y="176"/>
                    <a:pt x="6167" y="142"/>
                    <a:pt x="5940" y="142"/>
                  </a:cubicBezTo>
                  <a:cubicBezTo>
                    <a:pt x="5444" y="142"/>
                    <a:pt x="4955" y="305"/>
                    <a:pt x="4462" y="409"/>
                  </a:cubicBezTo>
                  <a:cubicBezTo>
                    <a:pt x="3338" y="649"/>
                    <a:pt x="2206" y="859"/>
                    <a:pt x="1080" y="1088"/>
                  </a:cubicBezTo>
                  <a:cubicBezTo>
                    <a:pt x="722" y="1160"/>
                    <a:pt x="367" y="1251"/>
                    <a:pt x="1" y="1335"/>
                  </a:cubicBezTo>
                  <a:cubicBezTo>
                    <a:pt x="532" y="3167"/>
                    <a:pt x="1807" y="4102"/>
                    <a:pt x="3680" y="4328"/>
                  </a:cubicBezTo>
                  <a:cubicBezTo>
                    <a:pt x="3676" y="4371"/>
                    <a:pt x="3672" y="4412"/>
                    <a:pt x="3669" y="4455"/>
                  </a:cubicBezTo>
                  <a:lnTo>
                    <a:pt x="2961" y="4882"/>
                  </a:lnTo>
                  <a:cubicBezTo>
                    <a:pt x="3708" y="5252"/>
                    <a:pt x="4472" y="5423"/>
                    <a:pt x="5275" y="5423"/>
                  </a:cubicBezTo>
                  <a:cubicBezTo>
                    <a:pt x="5757" y="5423"/>
                    <a:pt x="6253" y="5361"/>
                    <a:pt x="6768" y="5244"/>
                  </a:cubicBezTo>
                  <a:lnTo>
                    <a:pt x="6768" y="5244"/>
                  </a:lnTo>
                  <a:cubicBezTo>
                    <a:pt x="6692" y="5417"/>
                    <a:pt x="6679" y="5536"/>
                    <a:pt x="6614" y="5581"/>
                  </a:cubicBezTo>
                  <a:cubicBezTo>
                    <a:pt x="6170" y="5887"/>
                    <a:pt x="5716" y="6179"/>
                    <a:pt x="5267" y="6476"/>
                  </a:cubicBezTo>
                  <a:cubicBezTo>
                    <a:pt x="5278" y="6521"/>
                    <a:pt x="5287" y="6565"/>
                    <a:pt x="5298" y="6610"/>
                  </a:cubicBezTo>
                  <a:cubicBezTo>
                    <a:pt x="5651" y="6675"/>
                    <a:pt x="6006" y="6733"/>
                    <a:pt x="6357" y="6807"/>
                  </a:cubicBezTo>
                  <a:cubicBezTo>
                    <a:pt x="6731" y="6884"/>
                    <a:pt x="7102" y="6923"/>
                    <a:pt x="7469" y="6923"/>
                  </a:cubicBezTo>
                  <a:cubicBezTo>
                    <a:pt x="8106" y="6923"/>
                    <a:pt x="8733" y="6807"/>
                    <a:pt x="9351" y="6575"/>
                  </a:cubicBezTo>
                  <a:cubicBezTo>
                    <a:pt x="9518" y="6510"/>
                    <a:pt x="9663" y="6389"/>
                    <a:pt x="9817" y="6290"/>
                  </a:cubicBezTo>
                  <a:cubicBezTo>
                    <a:pt x="10109" y="6106"/>
                    <a:pt x="10399" y="5921"/>
                    <a:pt x="10715" y="5720"/>
                  </a:cubicBezTo>
                  <a:cubicBezTo>
                    <a:pt x="10423" y="5454"/>
                    <a:pt x="10081" y="5140"/>
                    <a:pt x="9730" y="4834"/>
                  </a:cubicBezTo>
                  <a:cubicBezTo>
                    <a:pt x="9701" y="4809"/>
                    <a:pt x="9651" y="4801"/>
                    <a:pt x="9602" y="4801"/>
                  </a:cubicBezTo>
                  <a:cubicBezTo>
                    <a:pt x="9577" y="4801"/>
                    <a:pt x="9553" y="4803"/>
                    <a:pt x="9531" y="4806"/>
                  </a:cubicBezTo>
                  <a:cubicBezTo>
                    <a:pt x="9021" y="4862"/>
                    <a:pt x="8510" y="4984"/>
                    <a:pt x="8005" y="4984"/>
                  </a:cubicBezTo>
                  <a:cubicBezTo>
                    <a:pt x="7945" y="4984"/>
                    <a:pt x="7885" y="4982"/>
                    <a:pt x="7825" y="4979"/>
                  </a:cubicBezTo>
                  <a:cubicBezTo>
                    <a:pt x="7355" y="4949"/>
                    <a:pt x="6898" y="4711"/>
                    <a:pt x="6439" y="4559"/>
                  </a:cubicBezTo>
                  <a:cubicBezTo>
                    <a:pt x="6417" y="4549"/>
                    <a:pt x="6417" y="4473"/>
                    <a:pt x="6389" y="4365"/>
                  </a:cubicBezTo>
                  <a:lnTo>
                    <a:pt x="6389" y="4365"/>
                  </a:lnTo>
                  <a:cubicBezTo>
                    <a:pt x="6987" y="4447"/>
                    <a:pt x="7563" y="4548"/>
                    <a:pt x="8145" y="4548"/>
                  </a:cubicBezTo>
                  <a:cubicBezTo>
                    <a:pt x="8494" y="4548"/>
                    <a:pt x="8846" y="4512"/>
                    <a:pt x="9206" y="4412"/>
                  </a:cubicBezTo>
                  <a:cubicBezTo>
                    <a:pt x="8682" y="3988"/>
                    <a:pt x="8124" y="3732"/>
                    <a:pt x="7530" y="3555"/>
                  </a:cubicBezTo>
                  <a:cubicBezTo>
                    <a:pt x="7515" y="3551"/>
                    <a:pt x="7500" y="3549"/>
                    <a:pt x="7484" y="3549"/>
                  </a:cubicBezTo>
                  <a:cubicBezTo>
                    <a:pt x="7393" y="3549"/>
                    <a:pt x="7277" y="3609"/>
                    <a:pt x="7192" y="3661"/>
                  </a:cubicBezTo>
                  <a:cubicBezTo>
                    <a:pt x="6525" y="4070"/>
                    <a:pt x="5776" y="4174"/>
                    <a:pt x="5021" y="4267"/>
                  </a:cubicBezTo>
                  <a:cubicBezTo>
                    <a:pt x="5009" y="4268"/>
                    <a:pt x="4996" y="4269"/>
                    <a:pt x="4983" y="4269"/>
                  </a:cubicBezTo>
                  <a:cubicBezTo>
                    <a:pt x="4877" y="4269"/>
                    <a:pt x="4765" y="4226"/>
                    <a:pt x="4655" y="4207"/>
                  </a:cubicBezTo>
                  <a:lnTo>
                    <a:pt x="4663" y="4066"/>
                  </a:lnTo>
                  <a:cubicBezTo>
                    <a:pt x="5077" y="4009"/>
                    <a:pt x="5499" y="3983"/>
                    <a:pt x="5902" y="3884"/>
                  </a:cubicBezTo>
                  <a:cubicBezTo>
                    <a:pt x="6298" y="3788"/>
                    <a:pt x="6675" y="3617"/>
                    <a:pt x="7062" y="3479"/>
                  </a:cubicBezTo>
                  <a:cubicBezTo>
                    <a:pt x="7054" y="3434"/>
                    <a:pt x="7047" y="3390"/>
                    <a:pt x="7039" y="3347"/>
                  </a:cubicBezTo>
                  <a:cubicBezTo>
                    <a:pt x="6519" y="3225"/>
                    <a:pt x="6001" y="3093"/>
                    <a:pt x="5475" y="2990"/>
                  </a:cubicBezTo>
                  <a:cubicBezTo>
                    <a:pt x="5465" y="2988"/>
                    <a:pt x="5455" y="2988"/>
                    <a:pt x="5444" y="2988"/>
                  </a:cubicBezTo>
                  <a:cubicBezTo>
                    <a:pt x="5353" y="2988"/>
                    <a:pt x="5235" y="3057"/>
                    <a:pt x="5155" y="3117"/>
                  </a:cubicBezTo>
                  <a:cubicBezTo>
                    <a:pt x="4698" y="3459"/>
                    <a:pt x="4191" y="3648"/>
                    <a:pt x="3622" y="3656"/>
                  </a:cubicBezTo>
                  <a:cubicBezTo>
                    <a:pt x="3619" y="3656"/>
                    <a:pt x="3616" y="3656"/>
                    <a:pt x="3613" y="3656"/>
                  </a:cubicBezTo>
                  <a:cubicBezTo>
                    <a:pt x="3491" y="3656"/>
                    <a:pt x="3368" y="3620"/>
                    <a:pt x="3245" y="3555"/>
                  </a:cubicBezTo>
                  <a:cubicBezTo>
                    <a:pt x="3882" y="3496"/>
                    <a:pt x="4508" y="3440"/>
                    <a:pt x="5053" y="2914"/>
                  </a:cubicBezTo>
                  <a:cubicBezTo>
                    <a:pt x="3949" y="2751"/>
                    <a:pt x="2836" y="3028"/>
                    <a:pt x="1836" y="2554"/>
                  </a:cubicBezTo>
                  <a:lnTo>
                    <a:pt x="1848" y="2409"/>
                  </a:lnTo>
                  <a:lnTo>
                    <a:pt x="5105" y="2632"/>
                  </a:lnTo>
                  <a:cubicBezTo>
                    <a:pt x="5118" y="2606"/>
                    <a:pt x="5129" y="2578"/>
                    <a:pt x="5142" y="2550"/>
                  </a:cubicBezTo>
                  <a:lnTo>
                    <a:pt x="3795" y="1653"/>
                  </a:lnTo>
                  <a:lnTo>
                    <a:pt x="3817" y="1578"/>
                  </a:lnTo>
                  <a:cubicBezTo>
                    <a:pt x="3895" y="1595"/>
                    <a:pt x="3984" y="1591"/>
                    <a:pt x="4046" y="1632"/>
                  </a:cubicBezTo>
                  <a:cubicBezTo>
                    <a:pt x="4518" y="1957"/>
                    <a:pt x="4979" y="2307"/>
                    <a:pt x="5458" y="2619"/>
                  </a:cubicBezTo>
                  <a:cubicBezTo>
                    <a:pt x="5627" y="2728"/>
                    <a:pt x="5839" y="2775"/>
                    <a:pt x="6034" y="2832"/>
                  </a:cubicBezTo>
                  <a:cubicBezTo>
                    <a:pt x="6420" y="2946"/>
                    <a:pt x="6811" y="3046"/>
                    <a:pt x="7271" y="3171"/>
                  </a:cubicBezTo>
                  <a:cubicBezTo>
                    <a:pt x="7088" y="2749"/>
                    <a:pt x="6937" y="2370"/>
                    <a:pt x="6759" y="2004"/>
                  </a:cubicBezTo>
                  <a:cubicBezTo>
                    <a:pt x="6669" y="1818"/>
                    <a:pt x="6523" y="1660"/>
                    <a:pt x="6420" y="1480"/>
                  </a:cubicBezTo>
                  <a:cubicBezTo>
                    <a:pt x="6389" y="1420"/>
                    <a:pt x="6417" y="1329"/>
                    <a:pt x="6417" y="1251"/>
                  </a:cubicBezTo>
                  <a:lnTo>
                    <a:pt x="6417" y="1251"/>
                  </a:lnTo>
                  <a:cubicBezTo>
                    <a:pt x="6491" y="1273"/>
                    <a:pt x="6606" y="1270"/>
                    <a:pt x="6634" y="1318"/>
                  </a:cubicBezTo>
                  <a:cubicBezTo>
                    <a:pt x="6970" y="1898"/>
                    <a:pt x="7292" y="2487"/>
                    <a:pt x="7626" y="3067"/>
                  </a:cubicBezTo>
                  <a:cubicBezTo>
                    <a:pt x="7704" y="3200"/>
                    <a:pt x="7797" y="3355"/>
                    <a:pt x="7924" y="3421"/>
                  </a:cubicBezTo>
                  <a:cubicBezTo>
                    <a:pt x="8366" y="3654"/>
                    <a:pt x="8825" y="3854"/>
                    <a:pt x="9386" y="4116"/>
                  </a:cubicBezTo>
                  <a:cubicBezTo>
                    <a:pt x="9105" y="3323"/>
                    <a:pt x="8845" y="2591"/>
                    <a:pt x="8587" y="1859"/>
                  </a:cubicBezTo>
                  <a:lnTo>
                    <a:pt x="8652" y="1803"/>
                  </a:lnTo>
                  <a:cubicBezTo>
                    <a:pt x="8732" y="1870"/>
                    <a:pt x="8829" y="1924"/>
                    <a:pt x="8892" y="2006"/>
                  </a:cubicBezTo>
                  <a:cubicBezTo>
                    <a:pt x="9390" y="2635"/>
                    <a:pt x="9678" y="3366"/>
                    <a:pt x="9858" y="4137"/>
                  </a:cubicBezTo>
                  <a:cubicBezTo>
                    <a:pt x="9923" y="4412"/>
                    <a:pt x="10023" y="4598"/>
                    <a:pt x="10276" y="4733"/>
                  </a:cubicBezTo>
                  <a:cubicBezTo>
                    <a:pt x="10486" y="4847"/>
                    <a:pt x="10663" y="5021"/>
                    <a:pt x="10874" y="5185"/>
                  </a:cubicBezTo>
                  <a:cubicBezTo>
                    <a:pt x="11042" y="4297"/>
                    <a:pt x="10900" y="3446"/>
                    <a:pt x="10441" y="2751"/>
                  </a:cubicBezTo>
                  <a:cubicBezTo>
                    <a:pt x="9609" y="1493"/>
                    <a:pt x="8617" y="367"/>
                    <a:pt x="70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14"/>
            <p:cNvSpPr/>
            <p:nvPr/>
          </p:nvSpPr>
          <p:spPr>
            <a:xfrm>
              <a:off x="11532774" y="792230"/>
              <a:ext cx="738326" cy="662215"/>
            </a:xfrm>
            <a:custGeom>
              <a:avLst/>
              <a:gdLst/>
              <a:ahLst/>
              <a:cxnLst/>
              <a:rect l="l" t="t" r="r" b="b"/>
              <a:pathLst>
                <a:path w="8168" h="7326" extrusionOk="0">
                  <a:moveTo>
                    <a:pt x="1" y="1"/>
                  </a:moveTo>
                  <a:cubicBezTo>
                    <a:pt x="129" y="703"/>
                    <a:pt x="190" y="1279"/>
                    <a:pt x="344" y="1827"/>
                  </a:cubicBezTo>
                  <a:cubicBezTo>
                    <a:pt x="562" y="2606"/>
                    <a:pt x="1013" y="3264"/>
                    <a:pt x="1584" y="3838"/>
                  </a:cubicBezTo>
                  <a:cubicBezTo>
                    <a:pt x="1639" y="3896"/>
                    <a:pt x="1673" y="3968"/>
                    <a:pt x="1678" y="4048"/>
                  </a:cubicBezTo>
                  <a:cubicBezTo>
                    <a:pt x="1678" y="4080"/>
                    <a:pt x="1573" y="4126"/>
                    <a:pt x="1509" y="4145"/>
                  </a:cubicBezTo>
                  <a:cubicBezTo>
                    <a:pt x="1394" y="4178"/>
                    <a:pt x="1275" y="4193"/>
                    <a:pt x="1130" y="4221"/>
                  </a:cubicBezTo>
                  <a:cubicBezTo>
                    <a:pt x="1266" y="4615"/>
                    <a:pt x="1389" y="4970"/>
                    <a:pt x="1885" y="5025"/>
                  </a:cubicBezTo>
                  <a:cubicBezTo>
                    <a:pt x="1857" y="4945"/>
                    <a:pt x="1840" y="4879"/>
                    <a:pt x="1808" y="4823"/>
                  </a:cubicBezTo>
                  <a:cubicBezTo>
                    <a:pt x="1712" y="4654"/>
                    <a:pt x="1712" y="4583"/>
                    <a:pt x="1888" y="4583"/>
                  </a:cubicBezTo>
                  <a:cubicBezTo>
                    <a:pt x="1911" y="4583"/>
                    <a:pt x="1937" y="4584"/>
                    <a:pt x="1966" y="4587"/>
                  </a:cubicBezTo>
                  <a:cubicBezTo>
                    <a:pt x="3022" y="4678"/>
                    <a:pt x="4003" y="4997"/>
                    <a:pt x="4819" y="5661"/>
                  </a:cubicBezTo>
                  <a:cubicBezTo>
                    <a:pt x="5313" y="6064"/>
                    <a:pt x="5686" y="6616"/>
                    <a:pt x="6114" y="7101"/>
                  </a:cubicBezTo>
                  <a:cubicBezTo>
                    <a:pt x="6177" y="7173"/>
                    <a:pt x="6235" y="7248"/>
                    <a:pt x="6294" y="7322"/>
                  </a:cubicBezTo>
                  <a:lnTo>
                    <a:pt x="6396" y="7274"/>
                  </a:lnTo>
                  <a:cubicBezTo>
                    <a:pt x="6045" y="6447"/>
                    <a:pt x="5787" y="5562"/>
                    <a:pt x="5315" y="4812"/>
                  </a:cubicBezTo>
                  <a:cubicBezTo>
                    <a:pt x="4841" y="4054"/>
                    <a:pt x="4213" y="3368"/>
                    <a:pt x="3548" y="2766"/>
                  </a:cubicBezTo>
                  <a:cubicBezTo>
                    <a:pt x="2892" y="2171"/>
                    <a:pt x="2104" y="1718"/>
                    <a:pt x="1398" y="1170"/>
                  </a:cubicBezTo>
                  <a:lnTo>
                    <a:pt x="1398" y="1170"/>
                  </a:lnTo>
                  <a:cubicBezTo>
                    <a:pt x="2637" y="1489"/>
                    <a:pt x="3525" y="2316"/>
                    <a:pt x="4330" y="3260"/>
                  </a:cubicBezTo>
                  <a:lnTo>
                    <a:pt x="4423" y="3223"/>
                  </a:lnTo>
                  <a:cubicBezTo>
                    <a:pt x="4362" y="2890"/>
                    <a:pt x="4336" y="2547"/>
                    <a:pt x="4228" y="2229"/>
                  </a:cubicBezTo>
                  <a:cubicBezTo>
                    <a:pt x="4124" y="1920"/>
                    <a:pt x="3938" y="1640"/>
                    <a:pt x="3823" y="1328"/>
                  </a:cubicBezTo>
                  <a:lnTo>
                    <a:pt x="3823" y="1328"/>
                  </a:lnTo>
                  <a:cubicBezTo>
                    <a:pt x="4194" y="1636"/>
                    <a:pt x="4441" y="2058"/>
                    <a:pt x="4479" y="2498"/>
                  </a:cubicBezTo>
                  <a:cubicBezTo>
                    <a:pt x="4542" y="3271"/>
                    <a:pt x="4830" y="3894"/>
                    <a:pt x="5348" y="4449"/>
                  </a:cubicBezTo>
                  <a:cubicBezTo>
                    <a:pt x="5519" y="4635"/>
                    <a:pt x="5618" y="4886"/>
                    <a:pt x="5783" y="5159"/>
                  </a:cubicBezTo>
                  <a:cubicBezTo>
                    <a:pt x="6196" y="4087"/>
                    <a:pt x="6279" y="3035"/>
                    <a:pt x="6010" y="1946"/>
                  </a:cubicBezTo>
                  <a:lnTo>
                    <a:pt x="6010" y="1946"/>
                  </a:lnTo>
                  <a:cubicBezTo>
                    <a:pt x="6275" y="2511"/>
                    <a:pt x="6378" y="3104"/>
                    <a:pt x="6294" y="3708"/>
                  </a:cubicBezTo>
                  <a:cubicBezTo>
                    <a:pt x="6222" y="4228"/>
                    <a:pt x="6067" y="4737"/>
                    <a:pt x="5956" y="5250"/>
                  </a:cubicBezTo>
                  <a:cubicBezTo>
                    <a:pt x="5935" y="5343"/>
                    <a:pt x="5909" y="5455"/>
                    <a:pt x="5937" y="5538"/>
                  </a:cubicBezTo>
                  <a:cubicBezTo>
                    <a:pt x="6147" y="6135"/>
                    <a:pt x="6372" y="6727"/>
                    <a:pt x="6617" y="7326"/>
                  </a:cubicBezTo>
                  <a:cubicBezTo>
                    <a:pt x="6614" y="6666"/>
                    <a:pt x="6877" y="6166"/>
                    <a:pt x="7437" y="5830"/>
                  </a:cubicBezTo>
                  <a:cubicBezTo>
                    <a:pt x="7479" y="5806"/>
                    <a:pt x="7519" y="5757"/>
                    <a:pt x="7559" y="5757"/>
                  </a:cubicBezTo>
                  <a:cubicBezTo>
                    <a:pt x="7560" y="5757"/>
                    <a:pt x="7561" y="5757"/>
                    <a:pt x="7561" y="5757"/>
                  </a:cubicBezTo>
                  <a:cubicBezTo>
                    <a:pt x="7576" y="5758"/>
                    <a:pt x="7590" y="5758"/>
                    <a:pt x="7604" y="5758"/>
                  </a:cubicBezTo>
                  <a:cubicBezTo>
                    <a:pt x="8063" y="5758"/>
                    <a:pt x="8039" y="5408"/>
                    <a:pt x="8057" y="5085"/>
                  </a:cubicBezTo>
                  <a:cubicBezTo>
                    <a:pt x="8167" y="3100"/>
                    <a:pt x="7214" y="1625"/>
                    <a:pt x="5844" y="347"/>
                  </a:cubicBezTo>
                  <a:cubicBezTo>
                    <a:pt x="5781" y="374"/>
                    <a:pt x="5746" y="378"/>
                    <a:pt x="5740" y="393"/>
                  </a:cubicBezTo>
                  <a:cubicBezTo>
                    <a:pt x="5588" y="774"/>
                    <a:pt x="5531" y="918"/>
                    <a:pt x="5388" y="918"/>
                  </a:cubicBezTo>
                  <a:cubicBezTo>
                    <a:pt x="5283" y="918"/>
                    <a:pt x="5132" y="841"/>
                    <a:pt x="4863" y="722"/>
                  </a:cubicBezTo>
                  <a:cubicBezTo>
                    <a:pt x="4315" y="480"/>
                    <a:pt x="3735" y="315"/>
                    <a:pt x="3143" y="237"/>
                  </a:cubicBezTo>
                  <a:cubicBezTo>
                    <a:pt x="2132" y="109"/>
                    <a:pt x="1110" y="79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14"/>
            <p:cNvSpPr/>
            <p:nvPr/>
          </p:nvSpPr>
          <p:spPr>
            <a:xfrm>
              <a:off x="12471681" y="1240034"/>
              <a:ext cx="474561" cy="674599"/>
            </a:xfrm>
            <a:custGeom>
              <a:avLst/>
              <a:gdLst/>
              <a:ahLst/>
              <a:cxnLst/>
              <a:rect l="l" t="t" r="r" b="b"/>
              <a:pathLst>
                <a:path w="5250" h="7463" extrusionOk="0">
                  <a:moveTo>
                    <a:pt x="1509" y="0"/>
                  </a:moveTo>
                  <a:cubicBezTo>
                    <a:pt x="1360" y="0"/>
                    <a:pt x="1192" y="52"/>
                    <a:pt x="1006" y="155"/>
                  </a:cubicBezTo>
                  <a:cubicBezTo>
                    <a:pt x="688" y="330"/>
                    <a:pt x="565" y="655"/>
                    <a:pt x="707" y="997"/>
                  </a:cubicBezTo>
                  <a:cubicBezTo>
                    <a:pt x="787" y="1186"/>
                    <a:pt x="900" y="1363"/>
                    <a:pt x="991" y="1549"/>
                  </a:cubicBezTo>
                  <a:cubicBezTo>
                    <a:pt x="1032" y="1630"/>
                    <a:pt x="1108" y="1757"/>
                    <a:pt x="1076" y="1796"/>
                  </a:cubicBezTo>
                  <a:cubicBezTo>
                    <a:pt x="1015" y="1878"/>
                    <a:pt x="896" y="1977"/>
                    <a:pt x="808" y="1977"/>
                  </a:cubicBezTo>
                  <a:cubicBezTo>
                    <a:pt x="802" y="1977"/>
                    <a:pt x="797" y="1977"/>
                    <a:pt x="792" y="1976"/>
                  </a:cubicBezTo>
                  <a:cubicBezTo>
                    <a:pt x="759" y="1971"/>
                    <a:pt x="729" y="1969"/>
                    <a:pt x="700" y="1969"/>
                  </a:cubicBezTo>
                  <a:cubicBezTo>
                    <a:pt x="371" y="1969"/>
                    <a:pt x="301" y="2259"/>
                    <a:pt x="255" y="2485"/>
                  </a:cubicBezTo>
                  <a:cubicBezTo>
                    <a:pt x="151" y="3007"/>
                    <a:pt x="171" y="3529"/>
                    <a:pt x="591" y="3951"/>
                  </a:cubicBezTo>
                  <a:cubicBezTo>
                    <a:pt x="638" y="3998"/>
                    <a:pt x="632" y="4165"/>
                    <a:pt x="586" y="4226"/>
                  </a:cubicBezTo>
                  <a:cubicBezTo>
                    <a:pt x="1" y="5005"/>
                    <a:pt x="10" y="5748"/>
                    <a:pt x="604" y="6519"/>
                  </a:cubicBezTo>
                  <a:cubicBezTo>
                    <a:pt x="805" y="6781"/>
                    <a:pt x="1024" y="6961"/>
                    <a:pt x="1363" y="7032"/>
                  </a:cubicBezTo>
                  <a:cubicBezTo>
                    <a:pt x="1682" y="7099"/>
                    <a:pt x="1987" y="7246"/>
                    <a:pt x="2297" y="7355"/>
                  </a:cubicBezTo>
                  <a:cubicBezTo>
                    <a:pt x="2466" y="7416"/>
                    <a:pt x="2634" y="7463"/>
                    <a:pt x="2802" y="7463"/>
                  </a:cubicBezTo>
                  <a:cubicBezTo>
                    <a:pt x="2940" y="7463"/>
                    <a:pt x="3078" y="7431"/>
                    <a:pt x="3217" y="7350"/>
                  </a:cubicBezTo>
                  <a:cubicBezTo>
                    <a:pt x="3492" y="7186"/>
                    <a:pt x="3594" y="6941"/>
                    <a:pt x="3483" y="6638"/>
                  </a:cubicBezTo>
                  <a:cubicBezTo>
                    <a:pt x="3338" y="6248"/>
                    <a:pt x="3131" y="5867"/>
                    <a:pt x="3072" y="5464"/>
                  </a:cubicBezTo>
                  <a:cubicBezTo>
                    <a:pt x="3016" y="5081"/>
                    <a:pt x="3117" y="4676"/>
                    <a:pt x="3150" y="4280"/>
                  </a:cubicBezTo>
                  <a:cubicBezTo>
                    <a:pt x="3152" y="4256"/>
                    <a:pt x="3165" y="4222"/>
                    <a:pt x="3184" y="4215"/>
                  </a:cubicBezTo>
                  <a:cubicBezTo>
                    <a:pt x="3655" y="4022"/>
                    <a:pt x="3546" y="3570"/>
                    <a:pt x="3646" y="3204"/>
                  </a:cubicBezTo>
                  <a:cubicBezTo>
                    <a:pt x="3828" y="2535"/>
                    <a:pt x="4319" y="2147"/>
                    <a:pt x="4936" y="1894"/>
                  </a:cubicBezTo>
                  <a:cubicBezTo>
                    <a:pt x="5016" y="1863"/>
                    <a:pt x="5099" y="1844"/>
                    <a:pt x="5181" y="1816"/>
                  </a:cubicBezTo>
                  <a:cubicBezTo>
                    <a:pt x="5201" y="1809"/>
                    <a:pt x="5214" y="1785"/>
                    <a:pt x="5250" y="1747"/>
                  </a:cubicBezTo>
                  <a:cubicBezTo>
                    <a:pt x="4982" y="1245"/>
                    <a:pt x="4762" y="1018"/>
                    <a:pt x="4463" y="1018"/>
                  </a:cubicBezTo>
                  <a:cubicBezTo>
                    <a:pt x="4293" y="1018"/>
                    <a:pt x="4097" y="1092"/>
                    <a:pt x="3852" y="1231"/>
                  </a:cubicBezTo>
                  <a:cubicBezTo>
                    <a:pt x="3502" y="831"/>
                    <a:pt x="3276" y="639"/>
                    <a:pt x="3045" y="639"/>
                  </a:cubicBezTo>
                  <a:cubicBezTo>
                    <a:pt x="2856" y="639"/>
                    <a:pt x="2665" y="768"/>
                    <a:pt x="2399" y="1017"/>
                  </a:cubicBezTo>
                  <a:cubicBezTo>
                    <a:pt x="2329" y="881"/>
                    <a:pt x="2253" y="764"/>
                    <a:pt x="2204" y="638"/>
                  </a:cubicBezTo>
                  <a:cubicBezTo>
                    <a:pt x="2040" y="212"/>
                    <a:pt x="1812" y="0"/>
                    <a:pt x="15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14"/>
            <p:cNvSpPr/>
            <p:nvPr/>
          </p:nvSpPr>
          <p:spPr>
            <a:xfrm>
              <a:off x="13845466" y="3400325"/>
              <a:ext cx="466968" cy="535124"/>
            </a:xfrm>
            <a:custGeom>
              <a:avLst/>
              <a:gdLst/>
              <a:ahLst/>
              <a:cxnLst/>
              <a:rect l="l" t="t" r="r" b="b"/>
              <a:pathLst>
                <a:path w="5166" h="5920" extrusionOk="0">
                  <a:moveTo>
                    <a:pt x="3095" y="1"/>
                  </a:moveTo>
                  <a:cubicBezTo>
                    <a:pt x="2948" y="1"/>
                    <a:pt x="2793" y="61"/>
                    <a:pt x="2657" y="183"/>
                  </a:cubicBezTo>
                  <a:cubicBezTo>
                    <a:pt x="2433" y="386"/>
                    <a:pt x="2228" y="616"/>
                    <a:pt x="1979" y="781"/>
                  </a:cubicBezTo>
                  <a:cubicBezTo>
                    <a:pt x="1804" y="898"/>
                    <a:pt x="1535" y="882"/>
                    <a:pt x="1373" y="1010"/>
                  </a:cubicBezTo>
                  <a:cubicBezTo>
                    <a:pt x="658" y="1573"/>
                    <a:pt x="312" y="2376"/>
                    <a:pt x="106" y="3227"/>
                  </a:cubicBezTo>
                  <a:cubicBezTo>
                    <a:pt x="0" y="3669"/>
                    <a:pt x="214" y="4100"/>
                    <a:pt x="502" y="4442"/>
                  </a:cubicBezTo>
                  <a:cubicBezTo>
                    <a:pt x="743" y="4730"/>
                    <a:pt x="1035" y="4973"/>
                    <a:pt x="1312" y="5230"/>
                  </a:cubicBezTo>
                  <a:cubicBezTo>
                    <a:pt x="1552" y="5455"/>
                    <a:pt x="1801" y="5668"/>
                    <a:pt x="2083" y="5919"/>
                  </a:cubicBezTo>
                  <a:cubicBezTo>
                    <a:pt x="2877" y="5704"/>
                    <a:pt x="3133" y="5321"/>
                    <a:pt x="3053" y="4474"/>
                  </a:cubicBezTo>
                  <a:cubicBezTo>
                    <a:pt x="3044" y="4379"/>
                    <a:pt x="3098" y="4256"/>
                    <a:pt x="3163" y="4187"/>
                  </a:cubicBezTo>
                  <a:cubicBezTo>
                    <a:pt x="3170" y="4179"/>
                    <a:pt x="3184" y="4176"/>
                    <a:pt x="3202" y="4176"/>
                  </a:cubicBezTo>
                  <a:cubicBezTo>
                    <a:pt x="3258" y="4176"/>
                    <a:pt x="3352" y="4209"/>
                    <a:pt x="3408" y="4239"/>
                  </a:cubicBezTo>
                  <a:cubicBezTo>
                    <a:pt x="3490" y="4283"/>
                    <a:pt x="3585" y="4304"/>
                    <a:pt x="3685" y="4304"/>
                  </a:cubicBezTo>
                  <a:cubicBezTo>
                    <a:pt x="3915" y="4304"/>
                    <a:pt x="4172" y="4193"/>
                    <a:pt x="4358" y="3987"/>
                  </a:cubicBezTo>
                  <a:cubicBezTo>
                    <a:pt x="4584" y="3736"/>
                    <a:pt x="4755" y="3470"/>
                    <a:pt x="4473" y="3149"/>
                  </a:cubicBezTo>
                  <a:cubicBezTo>
                    <a:pt x="4216" y="2857"/>
                    <a:pt x="4463" y="2805"/>
                    <a:pt x="4668" y="2738"/>
                  </a:cubicBezTo>
                  <a:cubicBezTo>
                    <a:pt x="5049" y="2612"/>
                    <a:pt x="5166" y="2314"/>
                    <a:pt x="5151" y="1958"/>
                  </a:cubicBezTo>
                  <a:cubicBezTo>
                    <a:pt x="5134" y="1567"/>
                    <a:pt x="5038" y="1177"/>
                    <a:pt x="4649" y="1004"/>
                  </a:cubicBezTo>
                  <a:cubicBezTo>
                    <a:pt x="4595" y="980"/>
                    <a:pt x="4526" y="969"/>
                    <a:pt x="4453" y="969"/>
                  </a:cubicBezTo>
                  <a:cubicBezTo>
                    <a:pt x="4316" y="969"/>
                    <a:pt x="4165" y="1008"/>
                    <a:pt x="4071" y="1075"/>
                  </a:cubicBezTo>
                  <a:cubicBezTo>
                    <a:pt x="3980" y="1140"/>
                    <a:pt x="3915" y="1167"/>
                    <a:pt x="3868" y="1167"/>
                  </a:cubicBezTo>
                  <a:cubicBezTo>
                    <a:pt x="3774" y="1167"/>
                    <a:pt x="3749" y="1058"/>
                    <a:pt x="3722" y="913"/>
                  </a:cubicBezTo>
                  <a:cubicBezTo>
                    <a:pt x="3687" y="724"/>
                    <a:pt x="3681" y="518"/>
                    <a:pt x="3603" y="350"/>
                  </a:cubicBezTo>
                  <a:cubicBezTo>
                    <a:pt x="3495" y="119"/>
                    <a:pt x="3302" y="1"/>
                    <a:pt x="30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14"/>
            <p:cNvSpPr/>
            <p:nvPr/>
          </p:nvSpPr>
          <p:spPr>
            <a:xfrm>
              <a:off x="13240650" y="1569154"/>
              <a:ext cx="526265" cy="401795"/>
            </a:xfrm>
            <a:custGeom>
              <a:avLst/>
              <a:gdLst/>
              <a:ahLst/>
              <a:cxnLst/>
              <a:rect l="l" t="t" r="r" b="b"/>
              <a:pathLst>
                <a:path w="5822" h="4445" extrusionOk="0">
                  <a:moveTo>
                    <a:pt x="2169" y="0"/>
                  </a:moveTo>
                  <a:cubicBezTo>
                    <a:pt x="2068" y="0"/>
                    <a:pt x="1962" y="15"/>
                    <a:pt x="1853" y="44"/>
                  </a:cubicBezTo>
                  <a:cubicBezTo>
                    <a:pt x="1429" y="160"/>
                    <a:pt x="1046" y="444"/>
                    <a:pt x="669" y="689"/>
                  </a:cubicBezTo>
                  <a:cubicBezTo>
                    <a:pt x="491" y="804"/>
                    <a:pt x="368" y="1005"/>
                    <a:pt x="178" y="1213"/>
                  </a:cubicBezTo>
                  <a:cubicBezTo>
                    <a:pt x="793" y="1416"/>
                    <a:pt x="584" y="1947"/>
                    <a:pt x="647" y="2356"/>
                  </a:cubicBezTo>
                  <a:cubicBezTo>
                    <a:pt x="723" y="2863"/>
                    <a:pt x="335" y="3177"/>
                    <a:pt x="0" y="3536"/>
                  </a:cubicBezTo>
                  <a:lnTo>
                    <a:pt x="520" y="4339"/>
                  </a:lnTo>
                  <a:cubicBezTo>
                    <a:pt x="1063" y="4374"/>
                    <a:pt x="1553" y="4411"/>
                    <a:pt x="2048" y="4441"/>
                  </a:cubicBezTo>
                  <a:cubicBezTo>
                    <a:pt x="2089" y="4443"/>
                    <a:pt x="2130" y="4444"/>
                    <a:pt x="2171" y="4444"/>
                  </a:cubicBezTo>
                  <a:cubicBezTo>
                    <a:pt x="2624" y="4444"/>
                    <a:pt x="3017" y="4289"/>
                    <a:pt x="3322" y="3924"/>
                  </a:cubicBezTo>
                  <a:cubicBezTo>
                    <a:pt x="3376" y="3859"/>
                    <a:pt x="3460" y="3772"/>
                    <a:pt x="3449" y="3709"/>
                  </a:cubicBezTo>
                  <a:cubicBezTo>
                    <a:pt x="3376" y="3291"/>
                    <a:pt x="3609" y="3307"/>
                    <a:pt x="3923" y="3300"/>
                  </a:cubicBezTo>
                  <a:cubicBezTo>
                    <a:pt x="4945" y="3276"/>
                    <a:pt x="5822" y="1903"/>
                    <a:pt x="5398" y="1025"/>
                  </a:cubicBezTo>
                  <a:cubicBezTo>
                    <a:pt x="5168" y="548"/>
                    <a:pt x="4726" y="286"/>
                    <a:pt x="4265" y="286"/>
                  </a:cubicBezTo>
                  <a:cubicBezTo>
                    <a:pt x="3998" y="286"/>
                    <a:pt x="3725" y="373"/>
                    <a:pt x="3482" y="557"/>
                  </a:cubicBezTo>
                  <a:cubicBezTo>
                    <a:pt x="3380" y="635"/>
                    <a:pt x="3267" y="702"/>
                    <a:pt x="3127" y="795"/>
                  </a:cubicBezTo>
                  <a:cubicBezTo>
                    <a:pt x="2945" y="271"/>
                    <a:pt x="2602" y="0"/>
                    <a:pt x="21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14"/>
            <p:cNvSpPr/>
            <p:nvPr/>
          </p:nvSpPr>
          <p:spPr>
            <a:xfrm>
              <a:off x="12002906" y="1663794"/>
              <a:ext cx="496888" cy="572817"/>
            </a:xfrm>
            <a:custGeom>
              <a:avLst/>
              <a:gdLst/>
              <a:ahLst/>
              <a:cxnLst/>
              <a:rect l="l" t="t" r="r" b="b"/>
              <a:pathLst>
                <a:path w="5497" h="6337" extrusionOk="0">
                  <a:moveTo>
                    <a:pt x="4355" y="0"/>
                  </a:moveTo>
                  <a:cubicBezTo>
                    <a:pt x="4247" y="0"/>
                    <a:pt x="4147" y="44"/>
                    <a:pt x="4070" y="179"/>
                  </a:cubicBezTo>
                  <a:cubicBezTo>
                    <a:pt x="3951" y="385"/>
                    <a:pt x="3841" y="625"/>
                    <a:pt x="3826" y="856"/>
                  </a:cubicBezTo>
                  <a:cubicBezTo>
                    <a:pt x="3813" y="1074"/>
                    <a:pt x="3758" y="1141"/>
                    <a:pt x="3644" y="1141"/>
                  </a:cubicBezTo>
                  <a:cubicBezTo>
                    <a:pt x="3588" y="1141"/>
                    <a:pt x="3519" y="1125"/>
                    <a:pt x="3432" y="1103"/>
                  </a:cubicBezTo>
                  <a:cubicBezTo>
                    <a:pt x="3117" y="1015"/>
                    <a:pt x="2791" y="969"/>
                    <a:pt x="2462" y="967"/>
                  </a:cubicBezTo>
                  <a:cubicBezTo>
                    <a:pt x="2037" y="971"/>
                    <a:pt x="1710" y="1155"/>
                    <a:pt x="1611" y="1623"/>
                  </a:cubicBezTo>
                  <a:cubicBezTo>
                    <a:pt x="1584" y="1754"/>
                    <a:pt x="1526" y="1800"/>
                    <a:pt x="1447" y="1800"/>
                  </a:cubicBezTo>
                  <a:cubicBezTo>
                    <a:pt x="1391" y="1800"/>
                    <a:pt x="1324" y="1777"/>
                    <a:pt x="1249" y="1744"/>
                  </a:cubicBezTo>
                  <a:cubicBezTo>
                    <a:pt x="1089" y="1671"/>
                    <a:pt x="903" y="1593"/>
                    <a:pt x="735" y="1593"/>
                  </a:cubicBezTo>
                  <a:cubicBezTo>
                    <a:pt x="713" y="1593"/>
                    <a:pt x="692" y="1594"/>
                    <a:pt x="671" y="1597"/>
                  </a:cubicBezTo>
                  <a:cubicBezTo>
                    <a:pt x="378" y="1634"/>
                    <a:pt x="158" y="1835"/>
                    <a:pt x="82" y="2138"/>
                  </a:cubicBezTo>
                  <a:cubicBezTo>
                    <a:pt x="0" y="2470"/>
                    <a:pt x="249" y="2650"/>
                    <a:pt x="472" y="2777"/>
                  </a:cubicBezTo>
                  <a:cubicBezTo>
                    <a:pt x="762" y="2938"/>
                    <a:pt x="781" y="3108"/>
                    <a:pt x="656" y="3384"/>
                  </a:cubicBezTo>
                  <a:cubicBezTo>
                    <a:pt x="398" y="3947"/>
                    <a:pt x="523" y="4449"/>
                    <a:pt x="957" y="4873"/>
                  </a:cubicBezTo>
                  <a:cubicBezTo>
                    <a:pt x="1050" y="4964"/>
                    <a:pt x="1110" y="5133"/>
                    <a:pt x="1108" y="5265"/>
                  </a:cubicBezTo>
                  <a:cubicBezTo>
                    <a:pt x="1099" y="5653"/>
                    <a:pt x="1483" y="6270"/>
                    <a:pt x="1853" y="6335"/>
                  </a:cubicBezTo>
                  <a:cubicBezTo>
                    <a:pt x="1857" y="6336"/>
                    <a:pt x="1861" y="6336"/>
                    <a:pt x="1866" y="6336"/>
                  </a:cubicBezTo>
                  <a:cubicBezTo>
                    <a:pt x="1955" y="6336"/>
                    <a:pt x="2101" y="6194"/>
                    <a:pt x="2158" y="6088"/>
                  </a:cubicBezTo>
                  <a:cubicBezTo>
                    <a:pt x="2303" y="5824"/>
                    <a:pt x="2360" y="5499"/>
                    <a:pt x="2542" y="5272"/>
                  </a:cubicBezTo>
                  <a:cubicBezTo>
                    <a:pt x="2704" y="5075"/>
                    <a:pt x="2990" y="4979"/>
                    <a:pt x="3278" y="4802"/>
                  </a:cubicBezTo>
                  <a:cubicBezTo>
                    <a:pt x="3209" y="3951"/>
                    <a:pt x="4008" y="3154"/>
                    <a:pt x="4965" y="3141"/>
                  </a:cubicBezTo>
                  <a:lnTo>
                    <a:pt x="5497" y="2301"/>
                  </a:lnTo>
                  <a:cubicBezTo>
                    <a:pt x="4917" y="1861"/>
                    <a:pt x="4759" y="1233"/>
                    <a:pt x="4850" y="521"/>
                  </a:cubicBezTo>
                  <a:cubicBezTo>
                    <a:pt x="4874" y="348"/>
                    <a:pt x="4962" y="177"/>
                    <a:pt x="4726" y="96"/>
                  </a:cubicBezTo>
                  <a:cubicBezTo>
                    <a:pt x="4604" y="54"/>
                    <a:pt x="4474" y="0"/>
                    <a:pt x="43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14"/>
            <p:cNvSpPr/>
            <p:nvPr/>
          </p:nvSpPr>
          <p:spPr>
            <a:xfrm>
              <a:off x="12461648" y="2280181"/>
              <a:ext cx="459555" cy="553202"/>
            </a:xfrm>
            <a:custGeom>
              <a:avLst/>
              <a:gdLst/>
              <a:ahLst/>
              <a:cxnLst/>
              <a:rect l="l" t="t" r="r" b="b"/>
              <a:pathLst>
                <a:path w="5084" h="6120" extrusionOk="0">
                  <a:moveTo>
                    <a:pt x="4331" y="0"/>
                  </a:moveTo>
                  <a:cubicBezTo>
                    <a:pt x="4131" y="0"/>
                    <a:pt x="3948" y="155"/>
                    <a:pt x="3612" y="481"/>
                  </a:cubicBezTo>
                  <a:cubicBezTo>
                    <a:pt x="3200" y="882"/>
                    <a:pt x="2824" y="1322"/>
                    <a:pt x="2404" y="1714"/>
                  </a:cubicBezTo>
                  <a:cubicBezTo>
                    <a:pt x="1847" y="2237"/>
                    <a:pt x="1247" y="2689"/>
                    <a:pt x="468" y="2689"/>
                  </a:cubicBezTo>
                  <a:cubicBezTo>
                    <a:pt x="372" y="2689"/>
                    <a:pt x="273" y="2682"/>
                    <a:pt x="171" y="2668"/>
                  </a:cubicBezTo>
                  <a:lnTo>
                    <a:pt x="171" y="2668"/>
                  </a:lnTo>
                  <a:cubicBezTo>
                    <a:pt x="0" y="3697"/>
                    <a:pt x="193" y="3972"/>
                    <a:pt x="1228" y="4171"/>
                  </a:cubicBezTo>
                  <a:cubicBezTo>
                    <a:pt x="1212" y="4284"/>
                    <a:pt x="1200" y="4401"/>
                    <a:pt x="1176" y="4515"/>
                  </a:cubicBezTo>
                  <a:cubicBezTo>
                    <a:pt x="987" y="5471"/>
                    <a:pt x="1815" y="6036"/>
                    <a:pt x="2516" y="6116"/>
                  </a:cubicBezTo>
                  <a:cubicBezTo>
                    <a:pt x="2538" y="6119"/>
                    <a:pt x="2561" y="6120"/>
                    <a:pt x="2583" y="6120"/>
                  </a:cubicBezTo>
                  <a:cubicBezTo>
                    <a:pt x="3185" y="6120"/>
                    <a:pt x="3848" y="5255"/>
                    <a:pt x="3731" y="4587"/>
                  </a:cubicBezTo>
                  <a:cubicBezTo>
                    <a:pt x="3689" y="4337"/>
                    <a:pt x="3717" y="4238"/>
                    <a:pt x="3861" y="4238"/>
                  </a:cubicBezTo>
                  <a:cubicBezTo>
                    <a:pt x="3912" y="4238"/>
                    <a:pt x="3978" y="4250"/>
                    <a:pt x="4060" y="4273"/>
                  </a:cubicBezTo>
                  <a:cubicBezTo>
                    <a:pt x="4148" y="4298"/>
                    <a:pt x="4230" y="4311"/>
                    <a:pt x="4303" y="4311"/>
                  </a:cubicBezTo>
                  <a:cubicBezTo>
                    <a:pt x="4579" y="4311"/>
                    <a:pt x="4743" y="4133"/>
                    <a:pt x="4746" y="3766"/>
                  </a:cubicBezTo>
                  <a:cubicBezTo>
                    <a:pt x="4748" y="3097"/>
                    <a:pt x="4686" y="2426"/>
                    <a:pt x="4612" y="1761"/>
                  </a:cubicBezTo>
                  <a:cubicBezTo>
                    <a:pt x="4552" y="1235"/>
                    <a:pt x="4621" y="783"/>
                    <a:pt x="5084" y="447"/>
                  </a:cubicBezTo>
                  <a:cubicBezTo>
                    <a:pt x="5065" y="404"/>
                    <a:pt x="5063" y="389"/>
                    <a:pt x="5056" y="384"/>
                  </a:cubicBezTo>
                  <a:cubicBezTo>
                    <a:pt x="4712" y="132"/>
                    <a:pt x="4514" y="0"/>
                    <a:pt x="43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14"/>
            <p:cNvSpPr/>
            <p:nvPr/>
          </p:nvSpPr>
          <p:spPr>
            <a:xfrm>
              <a:off x="12644331" y="466546"/>
              <a:ext cx="554920" cy="457657"/>
            </a:xfrm>
            <a:custGeom>
              <a:avLst/>
              <a:gdLst/>
              <a:ahLst/>
              <a:cxnLst/>
              <a:rect l="l" t="t" r="r" b="b"/>
              <a:pathLst>
                <a:path w="6139" h="5063" extrusionOk="0">
                  <a:moveTo>
                    <a:pt x="3562" y="1"/>
                  </a:moveTo>
                  <a:cubicBezTo>
                    <a:pt x="3443" y="1"/>
                    <a:pt x="3307" y="33"/>
                    <a:pt x="3156" y="98"/>
                  </a:cubicBezTo>
                  <a:cubicBezTo>
                    <a:pt x="2591" y="339"/>
                    <a:pt x="2333" y="755"/>
                    <a:pt x="2321" y="1361"/>
                  </a:cubicBezTo>
                  <a:cubicBezTo>
                    <a:pt x="2318" y="1558"/>
                    <a:pt x="2229" y="1757"/>
                    <a:pt x="2160" y="1948"/>
                  </a:cubicBezTo>
                  <a:cubicBezTo>
                    <a:pt x="2157" y="1955"/>
                    <a:pt x="2139" y="1958"/>
                    <a:pt x="2113" y="1958"/>
                  </a:cubicBezTo>
                  <a:cubicBezTo>
                    <a:pt x="2057" y="1958"/>
                    <a:pt x="1966" y="1944"/>
                    <a:pt x="1918" y="1919"/>
                  </a:cubicBezTo>
                  <a:cubicBezTo>
                    <a:pt x="1799" y="1857"/>
                    <a:pt x="1705" y="1716"/>
                    <a:pt x="1586" y="1694"/>
                  </a:cubicBezTo>
                  <a:cubicBezTo>
                    <a:pt x="1503" y="1679"/>
                    <a:pt x="1420" y="1673"/>
                    <a:pt x="1340" y="1673"/>
                  </a:cubicBezTo>
                  <a:cubicBezTo>
                    <a:pt x="877" y="1673"/>
                    <a:pt x="471" y="1902"/>
                    <a:pt x="268" y="2277"/>
                  </a:cubicBezTo>
                  <a:cubicBezTo>
                    <a:pt x="1" y="2770"/>
                    <a:pt x="244" y="3238"/>
                    <a:pt x="521" y="3649"/>
                  </a:cubicBezTo>
                  <a:cubicBezTo>
                    <a:pt x="707" y="3925"/>
                    <a:pt x="972" y="4150"/>
                    <a:pt x="1177" y="4371"/>
                  </a:cubicBezTo>
                  <a:cubicBezTo>
                    <a:pt x="1300" y="3818"/>
                    <a:pt x="1418" y="3277"/>
                    <a:pt x="1554" y="2660"/>
                  </a:cubicBezTo>
                  <a:cubicBezTo>
                    <a:pt x="2104" y="3102"/>
                    <a:pt x="2478" y="3567"/>
                    <a:pt x="2719" y="4100"/>
                  </a:cubicBezTo>
                  <a:cubicBezTo>
                    <a:pt x="2990" y="3983"/>
                    <a:pt x="3238" y="3853"/>
                    <a:pt x="3498" y="3767"/>
                  </a:cubicBezTo>
                  <a:cubicBezTo>
                    <a:pt x="3749" y="3686"/>
                    <a:pt x="4014" y="3649"/>
                    <a:pt x="4304" y="3582"/>
                  </a:cubicBezTo>
                  <a:lnTo>
                    <a:pt x="4304" y="3582"/>
                  </a:lnTo>
                  <a:cubicBezTo>
                    <a:pt x="4378" y="4219"/>
                    <a:pt x="3923" y="4505"/>
                    <a:pt x="3579" y="4867"/>
                  </a:cubicBezTo>
                  <a:cubicBezTo>
                    <a:pt x="3776" y="4997"/>
                    <a:pt x="3964" y="5062"/>
                    <a:pt x="4151" y="5062"/>
                  </a:cubicBezTo>
                  <a:cubicBezTo>
                    <a:pt x="4356" y="5062"/>
                    <a:pt x="4559" y="4983"/>
                    <a:pt x="4769" y="4821"/>
                  </a:cubicBezTo>
                  <a:cubicBezTo>
                    <a:pt x="5285" y="4423"/>
                    <a:pt x="5835" y="4065"/>
                    <a:pt x="6017" y="3387"/>
                  </a:cubicBezTo>
                  <a:cubicBezTo>
                    <a:pt x="6138" y="2939"/>
                    <a:pt x="5984" y="2705"/>
                    <a:pt x="5529" y="2636"/>
                  </a:cubicBezTo>
                  <a:cubicBezTo>
                    <a:pt x="5241" y="2593"/>
                    <a:pt x="5216" y="2478"/>
                    <a:pt x="5348" y="2242"/>
                  </a:cubicBezTo>
                  <a:cubicBezTo>
                    <a:pt x="5451" y="2056"/>
                    <a:pt x="5664" y="1859"/>
                    <a:pt x="5391" y="1638"/>
                  </a:cubicBezTo>
                  <a:cubicBezTo>
                    <a:pt x="5376" y="1621"/>
                    <a:pt x="5367" y="1599"/>
                    <a:pt x="5369" y="1575"/>
                  </a:cubicBezTo>
                  <a:cubicBezTo>
                    <a:pt x="5364" y="1188"/>
                    <a:pt x="5279" y="1013"/>
                    <a:pt x="5053" y="1013"/>
                  </a:cubicBezTo>
                  <a:cubicBezTo>
                    <a:pt x="4949" y="1013"/>
                    <a:pt x="4816" y="1050"/>
                    <a:pt x="4648" y="1120"/>
                  </a:cubicBezTo>
                  <a:cubicBezTo>
                    <a:pt x="4516" y="1172"/>
                    <a:pt x="4391" y="1246"/>
                    <a:pt x="4226" y="1330"/>
                  </a:cubicBezTo>
                  <a:cubicBezTo>
                    <a:pt x="4196" y="1068"/>
                    <a:pt x="4185" y="843"/>
                    <a:pt x="4142" y="624"/>
                  </a:cubicBezTo>
                  <a:cubicBezTo>
                    <a:pt x="4062" y="209"/>
                    <a:pt x="3865" y="1"/>
                    <a:pt x="35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14"/>
            <p:cNvSpPr/>
            <p:nvPr/>
          </p:nvSpPr>
          <p:spPr>
            <a:xfrm>
              <a:off x="12911712" y="2108074"/>
              <a:ext cx="636363" cy="608974"/>
            </a:xfrm>
            <a:custGeom>
              <a:avLst/>
              <a:gdLst/>
              <a:ahLst/>
              <a:cxnLst/>
              <a:rect l="l" t="t" r="r" b="b"/>
              <a:pathLst>
                <a:path w="7040" h="6737" extrusionOk="0">
                  <a:moveTo>
                    <a:pt x="4852" y="1"/>
                  </a:moveTo>
                  <a:cubicBezTo>
                    <a:pt x="4826" y="1"/>
                    <a:pt x="4789" y="23"/>
                    <a:pt x="4743" y="38"/>
                  </a:cubicBezTo>
                  <a:cubicBezTo>
                    <a:pt x="4745" y="134"/>
                    <a:pt x="4747" y="227"/>
                    <a:pt x="4750" y="322"/>
                  </a:cubicBezTo>
                  <a:cubicBezTo>
                    <a:pt x="4773" y="1457"/>
                    <a:pt x="4189" y="2208"/>
                    <a:pt x="3227" y="2708"/>
                  </a:cubicBezTo>
                  <a:cubicBezTo>
                    <a:pt x="2797" y="2930"/>
                    <a:pt x="2369" y="3063"/>
                    <a:pt x="1939" y="3063"/>
                  </a:cubicBezTo>
                  <a:cubicBezTo>
                    <a:pt x="1543" y="3063"/>
                    <a:pt x="1146" y="2950"/>
                    <a:pt x="746" y="2693"/>
                  </a:cubicBezTo>
                  <a:cubicBezTo>
                    <a:pt x="683" y="2652"/>
                    <a:pt x="627" y="2635"/>
                    <a:pt x="577" y="2635"/>
                  </a:cubicBezTo>
                  <a:cubicBezTo>
                    <a:pt x="406" y="2635"/>
                    <a:pt x="301" y="2834"/>
                    <a:pt x="222" y="2990"/>
                  </a:cubicBezTo>
                  <a:cubicBezTo>
                    <a:pt x="1" y="3427"/>
                    <a:pt x="18" y="3880"/>
                    <a:pt x="151" y="4347"/>
                  </a:cubicBezTo>
                  <a:cubicBezTo>
                    <a:pt x="244" y="4674"/>
                    <a:pt x="309" y="5008"/>
                    <a:pt x="346" y="5348"/>
                  </a:cubicBezTo>
                  <a:cubicBezTo>
                    <a:pt x="365" y="5521"/>
                    <a:pt x="343" y="5748"/>
                    <a:pt x="242" y="5878"/>
                  </a:cubicBezTo>
                  <a:cubicBezTo>
                    <a:pt x="25" y="6157"/>
                    <a:pt x="205" y="6361"/>
                    <a:pt x="326" y="6558"/>
                  </a:cubicBezTo>
                  <a:cubicBezTo>
                    <a:pt x="378" y="6645"/>
                    <a:pt x="538" y="6737"/>
                    <a:pt x="640" y="6737"/>
                  </a:cubicBezTo>
                  <a:cubicBezTo>
                    <a:pt x="655" y="6737"/>
                    <a:pt x="669" y="6735"/>
                    <a:pt x="681" y="6731"/>
                  </a:cubicBezTo>
                  <a:cubicBezTo>
                    <a:pt x="813" y="6684"/>
                    <a:pt x="922" y="6565"/>
                    <a:pt x="859" y="6333"/>
                  </a:cubicBezTo>
                  <a:cubicBezTo>
                    <a:pt x="666" y="5618"/>
                    <a:pt x="1001" y="4900"/>
                    <a:pt x="1582" y="4724"/>
                  </a:cubicBezTo>
                  <a:cubicBezTo>
                    <a:pt x="1800" y="4659"/>
                    <a:pt x="2039" y="4666"/>
                    <a:pt x="2297" y="4637"/>
                  </a:cubicBezTo>
                  <a:cubicBezTo>
                    <a:pt x="2377" y="3927"/>
                    <a:pt x="2504" y="3185"/>
                    <a:pt x="3314" y="3024"/>
                  </a:cubicBezTo>
                  <a:cubicBezTo>
                    <a:pt x="3533" y="2981"/>
                    <a:pt x="3713" y="2954"/>
                    <a:pt x="3868" y="2954"/>
                  </a:cubicBezTo>
                  <a:cubicBezTo>
                    <a:pt x="4260" y="2954"/>
                    <a:pt x="4495" y="3128"/>
                    <a:pt x="4810" y="3670"/>
                  </a:cubicBezTo>
                  <a:cubicBezTo>
                    <a:pt x="4962" y="3661"/>
                    <a:pt x="5093" y="3655"/>
                    <a:pt x="5206" y="3655"/>
                  </a:cubicBezTo>
                  <a:cubicBezTo>
                    <a:pt x="5821" y="3655"/>
                    <a:pt x="5909" y="3839"/>
                    <a:pt x="6057" y="4685"/>
                  </a:cubicBezTo>
                  <a:cubicBezTo>
                    <a:pt x="6309" y="4529"/>
                    <a:pt x="6376" y="4298"/>
                    <a:pt x="6192" y="4038"/>
                  </a:cubicBezTo>
                  <a:cubicBezTo>
                    <a:pt x="6008" y="3778"/>
                    <a:pt x="6040" y="3655"/>
                    <a:pt x="6339" y="3520"/>
                  </a:cubicBezTo>
                  <a:cubicBezTo>
                    <a:pt x="6803" y="3312"/>
                    <a:pt x="6943" y="2762"/>
                    <a:pt x="6627" y="2346"/>
                  </a:cubicBezTo>
                  <a:cubicBezTo>
                    <a:pt x="6447" y="2108"/>
                    <a:pt x="6527" y="1976"/>
                    <a:pt x="6683" y="1816"/>
                  </a:cubicBezTo>
                  <a:cubicBezTo>
                    <a:pt x="7039" y="1454"/>
                    <a:pt x="7032" y="859"/>
                    <a:pt x="6584" y="632"/>
                  </a:cubicBezTo>
                  <a:cubicBezTo>
                    <a:pt x="6044" y="357"/>
                    <a:pt x="5440" y="205"/>
                    <a:pt x="4864" y="2"/>
                  </a:cubicBezTo>
                  <a:cubicBezTo>
                    <a:pt x="4860" y="1"/>
                    <a:pt x="4856" y="1"/>
                    <a:pt x="48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14"/>
            <p:cNvSpPr/>
            <p:nvPr/>
          </p:nvSpPr>
          <p:spPr>
            <a:xfrm>
              <a:off x="12928706" y="1220600"/>
              <a:ext cx="568659" cy="383355"/>
            </a:xfrm>
            <a:custGeom>
              <a:avLst/>
              <a:gdLst/>
              <a:ahLst/>
              <a:cxnLst/>
              <a:rect l="l" t="t" r="r" b="b"/>
              <a:pathLst>
                <a:path w="6291" h="4241" extrusionOk="0">
                  <a:moveTo>
                    <a:pt x="4802" y="1"/>
                  </a:moveTo>
                  <a:cubicBezTo>
                    <a:pt x="4550" y="1"/>
                    <a:pt x="4303" y="186"/>
                    <a:pt x="3999" y="509"/>
                  </a:cubicBezTo>
                  <a:cubicBezTo>
                    <a:pt x="3934" y="580"/>
                    <a:pt x="3897" y="675"/>
                    <a:pt x="3834" y="777"/>
                  </a:cubicBezTo>
                  <a:cubicBezTo>
                    <a:pt x="3767" y="758"/>
                    <a:pt x="3685" y="756"/>
                    <a:pt x="3635" y="716"/>
                  </a:cubicBezTo>
                  <a:cubicBezTo>
                    <a:pt x="3428" y="549"/>
                    <a:pt x="3254" y="464"/>
                    <a:pt x="3078" y="464"/>
                  </a:cubicBezTo>
                  <a:cubicBezTo>
                    <a:pt x="2915" y="464"/>
                    <a:pt x="2751" y="537"/>
                    <a:pt x="2557" y="688"/>
                  </a:cubicBezTo>
                  <a:cubicBezTo>
                    <a:pt x="2479" y="748"/>
                    <a:pt x="2424" y="780"/>
                    <a:pt x="2368" y="780"/>
                  </a:cubicBezTo>
                  <a:cubicBezTo>
                    <a:pt x="2310" y="780"/>
                    <a:pt x="2252" y="746"/>
                    <a:pt x="2169" y="675"/>
                  </a:cubicBezTo>
                  <a:cubicBezTo>
                    <a:pt x="1917" y="455"/>
                    <a:pt x="1575" y="351"/>
                    <a:pt x="1231" y="351"/>
                  </a:cubicBezTo>
                  <a:cubicBezTo>
                    <a:pt x="785" y="351"/>
                    <a:pt x="335" y="527"/>
                    <a:pt x="71" y="855"/>
                  </a:cubicBezTo>
                  <a:cubicBezTo>
                    <a:pt x="28" y="909"/>
                    <a:pt x="1" y="1039"/>
                    <a:pt x="32" y="1076"/>
                  </a:cubicBezTo>
                  <a:cubicBezTo>
                    <a:pt x="344" y="1451"/>
                    <a:pt x="402" y="2035"/>
                    <a:pt x="944" y="2219"/>
                  </a:cubicBezTo>
                  <a:cubicBezTo>
                    <a:pt x="1016" y="2244"/>
                    <a:pt x="1104" y="2270"/>
                    <a:pt x="1182" y="2270"/>
                  </a:cubicBezTo>
                  <a:cubicBezTo>
                    <a:pt x="1212" y="2270"/>
                    <a:pt x="1242" y="2266"/>
                    <a:pt x="1268" y="2256"/>
                  </a:cubicBezTo>
                  <a:cubicBezTo>
                    <a:pt x="1521" y="2160"/>
                    <a:pt x="1764" y="2113"/>
                    <a:pt x="1991" y="2113"/>
                  </a:cubicBezTo>
                  <a:cubicBezTo>
                    <a:pt x="2597" y="2113"/>
                    <a:pt x="3094" y="2451"/>
                    <a:pt x="3395" y="3113"/>
                  </a:cubicBezTo>
                  <a:cubicBezTo>
                    <a:pt x="3553" y="3464"/>
                    <a:pt x="3657" y="3839"/>
                    <a:pt x="3799" y="4240"/>
                  </a:cubicBezTo>
                  <a:cubicBezTo>
                    <a:pt x="4339" y="3787"/>
                    <a:pt x="4880" y="3329"/>
                    <a:pt x="5614" y="3329"/>
                  </a:cubicBezTo>
                  <a:cubicBezTo>
                    <a:pt x="5792" y="3329"/>
                    <a:pt x="5980" y="3355"/>
                    <a:pt x="6183" y="3415"/>
                  </a:cubicBezTo>
                  <a:cubicBezTo>
                    <a:pt x="6212" y="3114"/>
                    <a:pt x="6290" y="2815"/>
                    <a:pt x="6251" y="2529"/>
                  </a:cubicBezTo>
                  <a:cubicBezTo>
                    <a:pt x="6229" y="2362"/>
                    <a:pt x="6047" y="2128"/>
                    <a:pt x="5891" y="2083"/>
                  </a:cubicBezTo>
                  <a:cubicBezTo>
                    <a:pt x="5590" y="2000"/>
                    <a:pt x="5595" y="1869"/>
                    <a:pt x="5672" y="1632"/>
                  </a:cubicBezTo>
                  <a:cubicBezTo>
                    <a:pt x="5800" y="1243"/>
                    <a:pt x="5820" y="827"/>
                    <a:pt x="5556" y="506"/>
                  </a:cubicBezTo>
                  <a:cubicBezTo>
                    <a:pt x="5269" y="157"/>
                    <a:pt x="5034" y="1"/>
                    <a:pt x="48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14"/>
            <p:cNvSpPr/>
            <p:nvPr/>
          </p:nvSpPr>
          <p:spPr>
            <a:xfrm>
              <a:off x="12118789" y="2276565"/>
              <a:ext cx="424664" cy="538559"/>
            </a:xfrm>
            <a:custGeom>
              <a:avLst/>
              <a:gdLst/>
              <a:ahLst/>
              <a:cxnLst/>
              <a:rect l="l" t="t" r="r" b="b"/>
              <a:pathLst>
                <a:path w="4698" h="5958" extrusionOk="0">
                  <a:moveTo>
                    <a:pt x="941" y="0"/>
                  </a:moveTo>
                  <a:cubicBezTo>
                    <a:pt x="365" y="249"/>
                    <a:pt x="160" y="989"/>
                    <a:pt x="539" y="1459"/>
                  </a:cubicBezTo>
                  <a:cubicBezTo>
                    <a:pt x="725" y="1689"/>
                    <a:pt x="712" y="1799"/>
                    <a:pt x="491" y="1990"/>
                  </a:cubicBezTo>
                  <a:cubicBezTo>
                    <a:pt x="1" y="2418"/>
                    <a:pt x="84" y="3265"/>
                    <a:pt x="593" y="3631"/>
                  </a:cubicBezTo>
                  <a:cubicBezTo>
                    <a:pt x="696" y="3705"/>
                    <a:pt x="749" y="3936"/>
                    <a:pt x="727" y="4077"/>
                  </a:cubicBezTo>
                  <a:cubicBezTo>
                    <a:pt x="679" y="4385"/>
                    <a:pt x="749" y="4627"/>
                    <a:pt x="952" y="4854"/>
                  </a:cubicBezTo>
                  <a:cubicBezTo>
                    <a:pt x="1446" y="5403"/>
                    <a:pt x="2167" y="5856"/>
                    <a:pt x="2918" y="5856"/>
                  </a:cubicBezTo>
                  <a:cubicBezTo>
                    <a:pt x="3214" y="5856"/>
                    <a:pt x="3515" y="5786"/>
                    <a:pt x="3808" y="5623"/>
                  </a:cubicBezTo>
                  <a:cubicBezTo>
                    <a:pt x="3830" y="5610"/>
                    <a:pt x="3865" y="5604"/>
                    <a:pt x="3902" y="5604"/>
                  </a:cubicBezTo>
                  <a:cubicBezTo>
                    <a:pt x="3975" y="5604"/>
                    <a:pt x="4057" y="5626"/>
                    <a:pt x="4077" y="5660"/>
                  </a:cubicBezTo>
                  <a:cubicBezTo>
                    <a:pt x="4216" y="5885"/>
                    <a:pt x="4255" y="5957"/>
                    <a:pt x="4408" y="5957"/>
                  </a:cubicBezTo>
                  <a:cubicBezTo>
                    <a:pt x="4476" y="5957"/>
                    <a:pt x="4566" y="5943"/>
                    <a:pt x="4698" y="5922"/>
                  </a:cubicBezTo>
                  <a:cubicBezTo>
                    <a:pt x="4635" y="5714"/>
                    <a:pt x="4553" y="5510"/>
                    <a:pt x="4518" y="5298"/>
                  </a:cubicBezTo>
                  <a:cubicBezTo>
                    <a:pt x="4481" y="5086"/>
                    <a:pt x="4490" y="4865"/>
                    <a:pt x="4481" y="4649"/>
                  </a:cubicBezTo>
                  <a:cubicBezTo>
                    <a:pt x="4391" y="4670"/>
                    <a:pt x="4304" y="4680"/>
                    <a:pt x="4220" y="4680"/>
                  </a:cubicBezTo>
                  <a:cubicBezTo>
                    <a:pt x="3381" y="4680"/>
                    <a:pt x="2891" y="3689"/>
                    <a:pt x="3512" y="2598"/>
                  </a:cubicBezTo>
                  <a:cubicBezTo>
                    <a:pt x="2959" y="2258"/>
                    <a:pt x="2310" y="2007"/>
                    <a:pt x="2271" y="1184"/>
                  </a:cubicBezTo>
                  <a:cubicBezTo>
                    <a:pt x="1619" y="1041"/>
                    <a:pt x="1141" y="667"/>
                    <a:pt x="9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14"/>
            <p:cNvSpPr/>
            <p:nvPr/>
          </p:nvSpPr>
          <p:spPr>
            <a:xfrm>
              <a:off x="12110021" y="1325817"/>
              <a:ext cx="400258" cy="435511"/>
            </a:xfrm>
            <a:custGeom>
              <a:avLst/>
              <a:gdLst/>
              <a:ahLst/>
              <a:cxnLst/>
              <a:rect l="l" t="t" r="r" b="b"/>
              <a:pathLst>
                <a:path w="4428" h="4818" extrusionOk="0">
                  <a:moveTo>
                    <a:pt x="3721" y="1"/>
                  </a:moveTo>
                  <a:cubicBezTo>
                    <a:pt x="3295" y="1"/>
                    <a:pt x="2938" y="192"/>
                    <a:pt x="2660" y="616"/>
                  </a:cubicBezTo>
                  <a:cubicBezTo>
                    <a:pt x="2587" y="555"/>
                    <a:pt x="2524" y="510"/>
                    <a:pt x="2470" y="453"/>
                  </a:cubicBezTo>
                  <a:cubicBezTo>
                    <a:pt x="2242" y="213"/>
                    <a:pt x="1917" y="69"/>
                    <a:pt x="1613" y="69"/>
                  </a:cubicBezTo>
                  <a:cubicBezTo>
                    <a:pt x="1478" y="69"/>
                    <a:pt x="1346" y="98"/>
                    <a:pt x="1229" y="159"/>
                  </a:cubicBezTo>
                  <a:cubicBezTo>
                    <a:pt x="869" y="351"/>
                    <a:pt x="491" y="759"/>
                    <a:pt x="607" y="1335"/>
                  </a:cubicBezTo>
                  <a:cubicBezTo>
                    <a:pt x="653" y="1560"/>
                    <a:pt x="735" y="1779"/>
                    <a:pt x="817" y="1995"/>
                  </a:cubicBezTo>
                  <a:cubicBezTo>
                    <a:pt x="885" y="2175"/>
                    <a:pt x="891" y="2266"/>
                    <a:pt x="657" y="2329"/>
                  </a:cubicBezTo>
                  <a:cubicBezTo>
                    <a:pt x="226" y="2445"/>
                    <a:pt x="42" y="2993"/>
                    <a:pt x="218" y="3411"/>
                  </a:cubicBezTo>
                  <a:cubicBezTo>
                    <a:pt x="280" y="3556"/>
                    <a:pt x="274" y="3790"/>
                    <a:pt x="194" y="3920"/>
                  </a:cubicBezTo>
                  <a:cubicBezTo>
                    <a:pt x="1" y="4230"/>
                    <a:pt x="75" y="4489"/>
                    <a:pt x="241" y="4818"/>
                  </a:cubicBezTo>
                  <a:cubicBezTo>
                    <a:pt x="534" y="4415"/>
                    <a:pt x="858" y="4289"/>
                    <a:pt x="1197" y="4289"/>
                  </a:cubicBezTo>
                  <a:cubicBezTo>
                    <a:pt x="1501" y="4289"/>
                    <a:pt x="1817" y="4390"/>
                    <a:pt x="2136" y="4485"/>
                  </a:cubicBezTo>
                  <a:cubicBezTo>
                    <a:pt x="2223" y="4063"/>
                    <a:pt x="2351" y="3621"/>
                    <a:pt x="2773" y="3524"/>
                  </a:cubicBezTo>
                  <a:cubicBezTo>
                    <a:pt x="2866" y="3503"/>
                    <a:pt x="2961" y="3494"/>
                    <a:pt x="3059" y="3494"/>
                  </a:cubicBezTo>
                  <a:cubicBezTo>
                    <a:pt x="3340" y="3494"/>
                    <a:pt x="3641" y="3563"/>
                    <a:pt x="3951" y="3586"/>
                  </a:cubicBezTo>
                  <a:lnTo>
                    <a:pt x="4052" y="2950"/>
                  </a:lnTo>
                  <a:cubicBezTo>
                    <a:pt x="3381" y="2331"/>
                    <a:pt x="3507" y="1265"/>
                    <a:pt x="4427" y="728"/>
                  </a:cubicBezTo>
                  <a:cubicBezTo>
                    <a:pt x="4375" y="555"/>
                    <a:pt x="4338" y="377"/>
                    <a:pt x="4262" y="215"/>
                  </a:cubicBezTo>
                  <a:cubicBezTo>
                    <a:pt x="4224" y="135"/>
                    <a:pt x="4122" y="50"/>
                    <a:pt x="4037" y="33"/>
                  </a:cubicBezTo>
                  <a:cubicBezTo>
                    <a:pt x="3928" y="12"/>
                    <a:pt x="3822" y="1"/>
                    <a:pt x="37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14"/>
            <p:cNvSpPr/>
            <p:nvPr/>
          </p:nvSpPr>
          <p:spPr>
            <a:xfrm>
              <a:off x="13589113" y="3321322"/>
              <a:ext cx="368801" cy="517587"/>
            </a:xfrm>
            <a:custGeom>
              <a:avLst/>
              <a:gdLst/>
              <a:ahLst/>
              <a:cxnLst/>
              <a:rect l="l" t="t" r="r" b="b"/>
              <a:pathLst>
                <a:path w="4080" h="5726" extrusionOk="0">
                  <a:moveTo>
                    <a:pt x="2746" y="0"/>
                  </a:moveTo>
                  <a:cubicBezTo>
                    <a:pt x="2700" y="0"/>
                    <a:pt x="2654" y="8"/>
                    <a:pt x="2606" y="24"/>
                  </a:cubicBezTo>
                  <a:cubicBezTo>
                    <a:pt x="2413" y="89"/>
                    <a:pt x="2279" y="332"/>
                    <a:pt x="2052" y="567"/>
                  </a:cubicBezTo>
                  <a:cubicBezTo>
                    <a:pt x="2028" y="564"/>
                    <a:pt x="2004" y="563"/>
                    <a:pt x="1979" y="563"/>
                  </a:cubicBezTo>
                  <a:cubicBezTo>
                    <a:pt x="1698" y="563"/>
                    <a:pt x="1356" y="701"/>
                    <a:pt x="1257" y="1068"/>
                  </a:cubicBezTo>
                  <a:cubicBezTo>
                    <a:pt x="1166" y="1406"/>
                    <a:pt x="1262" y="1795"/>
                    <a:pt x="1275" y="2174"/>
                  </a:cubicBezTo>
                  <a:cubicBezTo>
                    <a:pt x="857" y="2224"/>
                    <a:pt x="426" y="2155"/>
                    <a:pt x="213" y="2620"/>
                  </a:cubicBezTo>
                  <a:cubicBezTo>
                    <a:pt x="1" y="3084"/>
                    <a:pt x="73" y="3508"/>
                    <a:pt x="322" y="3935"/>
                  </a:cubicBezTo>
                  <a:cubicBezTo>
                    <a:pt x="374" y="4025"/>
                    <a:pt x="331" y="4208"/>
                    <a:pt x="270" y="4313"/>
                  </a:cubicBezTo>
                  <a:cubicBezTo>
                    <a:pt x="21" y="4744"/>
                    <a:pt x="348" y="5570"/>
                    <a:pt x="820" y="5701"/>
                  </a:cubicBezTo>
                  <a:cubicBezTo>
                    <a:pt x="880" y="5717"/>
                    <a:pt x="937" y="5725"/>
                    <a:pt x="990" y="5725"/>
                  </a:cubicBezTo>
                  <a:cubicBezTo>
                    <a:pt x="1199" y="5725"/>
                    <a:pt x="1356" y="5605"/>
                    <a:pt x="1508" y="5463"/>
                  </a:cubicBezTo>
                  <a:cubicBezTo>
                    <a:pt x="1684" y="5295"/>
                    <a:pt x="1824" y="5078"/>
                    <a:pt x="2019" y="4942"/>
                  </a:cubicBezTo>
                  <a:cubicBezTo>
                    <a:pt x="2214" y="4805"/>
                    <a:pt x="2459" y="4738"/>
                    <a:pt x="2676" y="4645"/>
                  </a:cubicBezTo>
                  <a:cubicBezTo>
                    <a:pt x="2595" y="3352"/>
                    <a:pt x="3291" y="2441"/>
                    <a:pt x="4079" y="1579"/>
                  </a:cubicBezTo>
                  <a:cubicBezTo>
                    <a:pt x="3817" y="1185"/>
                    <a:pt x="3540" y="777"/>
                    <a:pt x="3271" y="364"/>
                  </a:cubicBezTo>
                  <a:cubicBezTo>
                    <a:pt x="3138" y="161"/>
                    <a:pt x="2956" y="0"/>
                    <a:pt x="27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14"/>
            <p:cNvSpPr/>
            <p:nvPr/>
          </p:nvSpPr>
          <p:spPr>
            <a:xfrm>
              <a:off x="13865262" y="3133396"/>
              <a:ext cx="428912" cy="322520"/>
            </a:xfrm>
            <a:custGeom>
              <a:avLst/>
              <a:gdLst/>
              <a:ahLst/>
              <a:cxnLst/>
              <a:rect l="l" t="t" r="r" b="b"/>
              <a:pathLst>
                <a:path w="4745" h="3568" extrusionOk="0">
                  <a:moveTo>
                    <a:pt x="2962" y="0"/>
                  </a:moveTo>
                  <a:cubicBezTo>
                    <a:pt x="2771" y="0"/>
                    <a:pt x="2573" y="91"/>
                    <a:pt x="2390" y="262"/>
                  </a:cubicBezTo>
                  <a:cubicBezTo>
                    <a:pt x="2284" y="360"/>
                    <a:pt x="2188" y="486"/>
                    <a:pt x="2059" y="546"/>
                  </a:cubicBezTo>
                  <a:cubicBezTo>
                    <a:pt x="2008" y="570"/>
                    <a:pt x="1936" y="585"/>
                    <a:pt x="1868" y="585"/>
                  </a:cubicBezTo>
                  <a:cubicBezTo>
                    <a:pt x="1806" y="585"/>
                    <a:pt x="1748" y="573"/>
                    <a:pt x="1712" y="546"/>
                  </a:cubicBezTo>
                  <a:cubicBezTo>
                    <a:pt x="1521" y="405"/>
                    <a:pt x="1310" y="333"/>
                    <a:pt x="1107" y="333"/>
                  </a:cubicBezTo>
                  <a:cubicBezTo>
                    <a:pt x="831" y="333"/>
                    <a:pt x="569" y="464"/>
                    <a:pt x="387" y="728"/>
                  </a:cubicBezTo>
                  <a:cubicBezTo>
                    <a:pt x="257" y="921"/>
                    <a:pt x="155" y="1131"/>
                    <a:pt x="86" y="1354"/>
                  </a:cubicBezTo>
                  <a:cubicBezTo>
                    <a:pt x="0" y="1627"/>
                    <a:pt x="10" y="1876"/>
                    <a:pt x="246" y="2127"/>
                  </a:cubicBezTo>
                  <a:cubicBezTo>
                    <a:pt x="491" y="2389"/>
                    <a:pt x="664" y="2727"/>
                    <a:pt x="840" y="3047"/>
                  </a:cubicBezTo>
                  <a:cubicBezTo>
                    <a:pt x="998" y="3333"/>
                    <a:pt x="1160" y="3477"/>
                    <a:pt x="1344" y="3477"/>
                  </a:cubicBezTo>
                  <a:cubicBezTo>
                    <a:pt x="1494" y="3477"/>
                    <a:pt x="1660" y="3380"/>
                    <a:pt x="1849" y="3184"/>
                  </a:cubicBezTo>
                  <a:cubicBezTo>
                    <a:pt x="1985" y="3045"/>
                    <a:pt x="2106" y="2885"/>
                    <a:pt x="2256" y="2763"/>
                  </a:cubicBezTo>
                  <a:cubicBezTo>
                    <a:pt x="2498" y="2565"/>
                    <a:pt x="2736" y="2472"/>
                    <a:pt x="2954" y="2472"/>
                  </a:cubicBezTo>
                  <a:cubicBezTo>
                    <a:pt x="3324" y="2472"/>
                    <a:pt x="3639" y="2741"/>
                    <a:pt x="3826" y="3231"/>
                  </a:cubicBezTo>
                  <a:cubicBezTo>
                    <a:pt x="3864" y="3329"/>
                    <a:pt x="3875" y="3439"/>
                    <a:pt x="3904" y="3567"/>
                  </a:cubicBezTo>
                  <a:cubicBezTo>
                    <a:pt x="4350" y="3329"/>
                    <a:pt x="4635" y="3025"/>
                    <a:pt x="4696" y="2541"/>
                  </a:cubicBezTo>
                  <a:cubicBezTo>
                    <a:pt x="4744" y="2148"/>
                    <a:pt x="4629" y="1860"/>
                    <a:pt x="4276" y="1644"/>
                  </a:cubicBezTo>
                  <a:cubicBezTo>
                    <a:pt x="4133" y="1559"/>
                    <a:pt x="4044" y="1369"/>
                    <a:pt x="3958" y="1211"/>
                  </a:cubicBezTo>
                  <a:cubicBezTo>
                    <a:pt x="3793" y="903"/>
                    <a:pt x="3700" y="542"/>
                    <a:pt x="3484" y="278"/>
                  </a:cubicBezTo>
                  <a:cubicBezTo>
                    <a:pt x="3331" y="89"/>
                    <a:pt x="3150" y="0"/>
                    <a:pt x="29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14"/>
            <p:cNvSpPr/>
            <p:nvPr/>
          </p:nvSpPr>
          <p:spPr>
            <a:xfrm>
              <a:off x="13090327" y="2591854"/>
              <a:ext cx="603370" cy="897146"/>
            </a:xfrm>
            <a:custGeom>
              <a:avLst/>
              <a:gdLst/>
              <a:ahLst/>
              <a:cxnLst/>
              <a:rect l="l" t="t" r="r" b="b"/>
              <a:pathLst>
                <a:path w="6675" h="9925" extrusionOk="0">
                  <a:moveTo>
                    <a:pt x="3816" y="1"/>
                  </a:moveTo>
                  <a:cubicBezTo>
                    <a:pt x="3749" y="1"/>
                    <a:pt x="3671" y="24"/>
                    <a:pt x="3579" y="69"/>
                  </a:cubicBezTo>
                  <a:cubicBezTo>
                    <a:pt x="4307" y="1197"/>
                    <a:pt x="4487" y="2434"/>
                    <a:pt x="4370" y="3818"/>
                  </a:cubicBezTo>
                  <a:cubicBezTo>
                    <a:pt x="4231" y="3709"/>
                    <a:pt x="4138" y="3666"/>
                    <a:pt x="4088" y="3594"/>
                  </a:cubicBezTo>
                  <a:cubicBezTo>
                    <a:pt x="3570" y="2878"/>
                    <a:pt x="3053" y="2161"/>
                    <a:pt x="2548" y="1436"/>
                  </a:cubicBezTo>
                  <a:cubicBezTo>
                    <a:pt x="2338" y="1135"/>
                    <a:pt x="2163" y="810"/>
                    <a:pt x="1960" y="505"/>
                  </a:cubicBezTo>
                  <a:cubicBezTo>
                    <a:pt x="1903" y="418"/>
                    <a:pt x="1797" y="362"/>
                    <a:pt x="1715" y="294"/>
                  </a:cubicBezTo>
                  <a:cubicBezTo>
                    <a:pt x="1706" y="409"/>
                    <a:pt x="1646" y="556"/>
                    <a:pt x="1693" y="639"/>
                  </a:cubicBezTo>
                  <a:cubicBezTo>
                    <a:pt x="2012" y="1200"/>
                    <a:pt x="2345" y="1754"/>
                    <a:pt x="2694" y="2297"/>
                  </a:cubicBezTo>
                  <a:cubicBezTo>
                    <a:pt x="2934" y="2666"/>
                    <a:pt x="3216" y="3008"/>
                    <a:pt x="3462" y="3374"/>
                  </a:cubicBezTo>
                  <a:cubicBezTo>
                    <a:pt x="3531" y="3477"/>
                    <a:pt x="3542" y="3618"/>
                    <a:pt x="3601" y="3820"/>
                  </a:cubicBezTo>
                  <a:cubicBezTo>
                    <a:pt x="2598" y="3549"/>
                    <a:pt x="1702" y="3257"/>
                    <a:pt x="1031" y="2516"/>
                  </a:cubicBezTo>
                  <a:cubicBezTo>
                    <a:pt x="825" y="2289"/>
                    <a:pt x="632" y="2055"/>
                    <a:pt x="450" y="1810"/>
                  </a:cubicBezTo>
                  <a:cubicBezTo>
                    <a:pt x="373" y="1706"/>
                    <a:pt x="302" y="1652"/>
                    <a:pt x="227" y="1652"/>
                  </a:cubicBezTo>
                  <a:cubicBezTo>
                    <a:pt x="156" y="1652"/>
                    <a:pt x="83" y="1700"/>
                    <a:pt x="0" y="1802"/>
                  </a:cubicBezTo>
                  <a:cubicBezTo>
                    <a:pt x="433" y="2473"/>
                    <a:pt x="1054" y="2964"/>
                    <a:pt x="1650" y="3486"/>
                  </a:cubicBezTo>
                  <a:cubicBezTo>
                    <a:pt x="2261" y="4019"/>
                    <a:pt x="3023" y="4218"/>
                    <a:pt x="3748" y="4500"/>
                  </a:cubicBezTo>
                  <a:cubicBezTo>
                    <a:pt x="4649" y="4852"/>
                    <a:pt x="5272" y="5491"/>
                    <a:pt x="5712" y="6331"/>
                  </a:cubicBezTo>
                  <a:cubicBezTo>
                    <a:pt x="6232" y="7325"/>
                    <a:pt x="6232" y="8406"/>
                    <a:pt x="6255" y="9486"/>
                  </a:cubicBezTo>
                  <a:cubicBezTo>
                    <a:pt x="6258" y="9633"/>
                    <a:pt x="6308" y="9777"/>
                    <a:pt x="6336" y="9924"/>
                  </a:cubicBezTo>
                  <a:lnTo>
                    <a:pt x="6526" y="9902"/>
                  </a:lnTo>
                  <a:cubicBezTo>
                    <a:pt x="6520" y="8622"/>
                    <a:pt x="6504" y="7341"/>
                    <a:pt x="6513" y="6061"/>
                  </a:cubicBezTo>
                  <a:cubicBezTo>
                    <a:pt x="6517" y="5587"/>
                    <a:pt x="6565" y="5114"/>
                    <a:pt x="6617" y="4643"/>
                  </a:cubicBezTo>
                  <a:cubicBezTo>
                    <a:pt x="6643" y="4398"/>
                    <a:pt x="6674" y="4179"/>
                    <a:pt x="6344" y="4066"/>
                  </a:cubicBezTo>
                  <a:lnTo>
                    <a:pt x="5994" y="5556"/>
                  </a:lnTo>
                  <a:cubicBezTo>
                    <a:pt x="5732" y="5190"/>
                    <a:pt x="5489" y="4913"/>
                    <a:pt x="5318" y="4599"/>
                  </a:cubicBezTo>
                  <a:cubicBezTo>
                    <a:pt x="5110" y="4210"/>
                    <a:pt x="4952" y="3822"/>
                    <a:pt x="4998" y="3332"/>
                  </a:cubicBezTo>
                  <a:cubicBezTo>
                    <a:pt x="5091" y="2350"/>
                    <a:pt x="4762" y="1449"/>
                    <a:pt x="4263" y="609"/>
                  </a:cubicBezTo>
                  <a:cubicBezTo>
                    <a:pt x="4192" y="492"/>
                    <a:pt x="4116" y="377"/>
                    <a:pt x="4077" y="249"/>
                  </a:cubicBezTo>
                  <a:cubicBezTo>
                    <a:pt x="4023" y="79"/>
                    <a:pt x="3939" y="1"/>
                    <a:pt x="38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14"/>
            <p:cNvSpPr/>
            <p:nvPr/>
          </p:nvSpPr>
          <p:spPr>
            <a:xfrm>
              <a:off x="13602401" y="3768584"/>
              <a:ext cx="347921" cy="341684"/>
            </a:xfrm>
            <a:custGeom>
              <a:avLst/>
              <a:gdLst/>
              <a:ahLst/>
              <a:cxnLst/>
              <a:rect l="l" t="t" r="r" b="b"/>
              <a:pathLst>
                <a:path w="3849" h="3780" extrusionOk="0">
                  <a:moveTo>
                    <a:pt x="2620" y="0"/>
                  </a:moveTo>
                  <a:cubicBezTo>
                    <a:pt x="2160" y="72"/>
                    <a:pt x="1890" y="465"/>
                    <a:pt x="1537" y="734"/>
                  </a:cubicBezTo>
                  <a:cubicBezTo>
                    <a:pt x="1364" y="868"/>
                    <a:pt x="1143" y="940"/>
                    <a:pt x="944" y="1042"/>
                  </a:cubicBezTo>
                  <a:cubicBezTo>
                    <a:pt x="827" y="1104"/>
                    <a:pt x="694" y="1150"/>
                    <a:pt x="599" y="1236"/>
                  </a:cubicBezTo>
                  <a:cubicBezTo>
                    <a:pt x="93" y="1693"/>
                    <a:pt x="1" y="2622"/>
                    <a:pt x="415" y="3155"/>
                  </a:cubicBezTo>
                  <a:cubicBezTo>
                    <a:pt x="545" y="3325"/>
                    <a:pt x="718" y="3425"/>
                    <a:pt x="911" y="3425"/>
                  </a:cubicBezTo>
                  <a:cubicBezTo>
                    <a:pt x="993" y="3425"/>
                    <a:pt x="1078" y="3407"/>
                    <a:pt x="1166" y="3369"/>
                  </a:cubicBezTo>
                  <a:cubicBezTo>
                    <a:pt x="1248" y="3333"/>
                    <a:pt x="1317" y="3314"/>
                    <a:pt x="1376" y="3314"/>
                  </a:cubicBezTo>
                  <a:cubicBezTo>
                    <a:pt x="1491" y="3314"/>
                    <a:pt x="1571" y="3387"/>
                    <a:pt x="1643" y="3555"/>
                  </a:cubicBezTo>
                  <a:cubicBezTo>
                    <a:pt x="1689" y="3663"/>
                    <a:pt x="1872" y="3780"/>
                    <a:pt x="1991" y="3780"/>
                  </a:cubicBezTo>
                  <a:cubicBezTo>
                    <a:pt x="1992" y="3780"/>
                    <a:pt x="1994" y="3780"/>
                    <a:pt x="1996" y="3779"/>
                  </a:cubicBezTo>
                  <a:cubicBezTo>
                    <a:pt x="2418" y="3768"/>
                    <a:pt x="2786" y="3417"/>
                    <a:pt x="2881" y="2995"/>
                  </a:cubicBezTo>
                  <a:cubicBezTo>
                    <a:pt x="2895" y="2936"/>
                    <a:pt x="2899" y="2875"/>
                    <a:pt x="2908" y="2815"/>
                  </a:cubicBezTo>
                  <a:lnTo>
                    <a:pt x="3048" y="2782"/>
                  </a:lnTo>
                  <a:lnTo>
                    <a:pt x="3397" y="3248"/>
                  </a:lnTo>
                  <a:cubicBezTo>
                    <a:pt x="3758" y="3118"/>
                    <a:pt x="3849" y="2791"/>
                    <a:pt x="3815" y="2469"/>
                  </a:cubicBezTo>
                  <a:cubicBezTo>
                    <a:pt x="3741" y="1773"/>
                    <a:pt x="3667" y="1063"/>
                    <a:pt x="3066" y="557"/>
                  </a:cubicBezTo>
                  <a:cubicBezTo>
                    <a:pt x="2894" y="411"/>
                    <a:pt x="2777" y="199"/>
                    <a:pt x="26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14"/>
            <p:cNvSpPr/>
            <p:nvPr/>
          </p:nvSpPr>
          <p:spPr>
            <a:xfrm>
              <a:off x="12389876" y="526566"/>
              <a:ext cx="314837" cy="371242"/>
            </a:xfrm>
            <a:custGeom>
              <a:avLst/>
              <a:gdLst/>
              <a:ahLst/>
              <a:cxnLst/>
              <a:rect l="l" t="t" r="r" b="b"/>
              <a:pathLst>
                <a:path w="3483" h="4107" extrusionOk="0">
                  <a:moveTo>
                    <a:pt x="1055" y="1"/>
                  </a:moveTo>
                  <a:cubicBezTo>
                    <a:pt x="1012" y="1"/>
                    <a:pt x="967" y="5"/>
                    <a:pt x="919" y="13"/>
                  </a:cubicBezTo>
                  <a:cubicBezTo>
                    <a:pt x="601" y="73"/>
                    <a:pt x="307" y="143"/>
                    <a:pt x="159" y="450"/>
                  </a:cubicBezTo>
                  <a:cubicBezTo>
                    <a:pt x="1" y="779"/>
                    <a:pt x="51" y="1113"/>
                    <a:pt x="279" y="1387"/>
                  </a:cubicBezTo>
                  <a:cubicBezTo>
                    <a:pt x="508" y="1660"/>
                    <a:pt x="766" y="1901"/>
                    <a:pt x="1032" y="2137"/>
                  </a:cubicBezTo>
                  <a:cubicBezTo>
                    <a:pt x="1242" y="2323"/>
                    <a:pt x="1231" y="2453"/>
                    <a:pt x="993" y="2585"/>
                  </a:cubicBezTo>
                  <a:cubicBezTo>
                    <a:pt x="647" y="2776"/>
                    <a:pt x="556" y="3312"/>
                    <a:pt x="880" y="3568"/>
                  </a:cubicBezTo>
                  <a:cubicBezTo>
                    <a:pt x="1158" y="3789"/>
                    <a:pt x="1496" y="3992"/>
                    <a:pt x="1836" y="4059"/>
                  </a:cubicBezTo>
                  <a:cubicBezTo>
                    <a:pt x="2022" y="4095"/>
                    <a:pt x="2213" y="4107"/>
                    <a:pt x="2406" y="4107"/>
                  </a:cubicBezTo>
                  <a:cubicBezTo>
                    <a:pt x="2660" y="4107"/>
                    <a:pt x="2917" y="4087"/>
                    <a:pt x="3171" y="4081"/>
                  </a:cubicBezTo>
                  <a:cubicBezTo>
                    <a:pt x="3273" y="4079"/>
                    <a:pt x="3371" y="3999"/>
                    <a:pt x="3483" y="3951"/>
                  </a:cubicBezTo>
                  <a:cubicBezTo>
                    <a:pt x="2344" y="2431"/>
                    <a:pt x="2318" y="1695"/>
                    <a:pt x="3340" y="690"/>
                  </a:cubicBezTo>
                  <a:cubicBezTo>
                    <a:pt x="3125" y="322"/>
                    <a:pt x="2932" y="144"/>
                    <a:pt x="2645" y="144"/>
                  </a:cubicBezTo>
                  <a:cubicBezTo>
                    <a:pt x="2421" y="144"/>
                    <a:pt x="2140" y="253"/>
                    <a:pt x="1747" y="463"/>
                  </a:cubicBezTo>
                  <a:cubicBezTo>
                    <a:pt x="1565" y="236"/>
                    <a:pt x="1382" y="1"/>
                    <a:pt x="10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14"/>
            <p:cNvSpPr/>
            <p:nvPr/>
          </p:nvSpPr>
          <p:spPr>
            <a:xfrm>
              <a:off x="13053538" y="637388"/>
              <a:ext cx="339333" cy="348373"/>
            </a:xfrm>
            <a:custGeom>
              <a:avLst/>
              <a:gdLst/>
              <a:ahLst/>
              <a:cxnLst/>
              <a:rect l="l" t="t" r="r" b="b"/>
              <a:pathLst>
                <a:path w="3754" h="3854" extrusionOk="0">
                  <a:moveTo>
                    <a:pt x="2546" y="0"/>
                  </a:moveTo>
                  <a:cubicBezTo>
                    <a:pt x="2102" y="0"/>
                    <a:pt x="1695" y="175"/>
                    <a:pt x="1299" y="452"/>
                  </a:cubicBezTo>
                  <a:cubicBezTo>
                    <a:pt x="1921" y="865"/>
                    <a:pt x="2018" y="1266"/>
                    <a:pt x="1652" y="1864"/>
                  </a:cubicBezTo>
                  <a:cubicBezTo>
                    <a:pt x="1264" y="2504"/>
                    <a:pt x="766" y="3031"/>
                    <a:pt x="0" y="3355"/>
                  </a:cubicBezTo>
                  <a:cubicBezTo>
                    <a:pt x="483" y="3522"/>
                    <a:pt x="911" y="3702"/>
                    <a:pt x="1353" y="3815"/>
                  </a:cubicBezTo>
                  <a:cubicBezTo>
                    <a:pt x="1454" y="3841"/>
                    <a:pt x="1550" y="3854"/>
                    <a:pt x="1640" y="3854"/>
                  </a:cubicBezTo>
                  <a:cubicBezTo>
                    <a:pt x="2025" y="3854"/>
                    <a:pt x="2314" y="3630"/>
                    <a:pt x="2527" y="3258"/>
                  </a:cubicBezTo>
                  <a:cubicBezTo>
                    <a:pt x="2620" y="3095"/>
                    <a:pt x="2858" y="3002"/>
                    <a:pt x="3046" y="2909"/>
                  </a:cubicBezTo>
                  <a:cubicBezTo>
                    <a:pt x="3371" y="2747"/>
                    <a:pt x="3607" y="2511"/>
                    <a:pt x="3676" y="2149"/>
                  </a:cubicBezTo>
                  <a:cubicBezTo>
                    <a:pt x="3729" y="1870"/>
                    <a:pt x="3754" y="1591"/>
                    <a:pt x="3408" y="1439"/>
                  </a:cubicBezTo>
                  <a:cubicBezTo>
                    <a:pt x="3194" y="1344"/>
                    <a:pt x="3196" y="1199"/>
                    <a:pt x="3335" y="997"/>
                  </a:cubicBezTo>
                  <a:cubicBezTo>
                    <a:pt x="3670" y="514"/>
                    <a:pt x="3532" y="185"/>
                    <a:pt x="2947" y="47"/>
                  </a:cubicBezTo>
                  <a:cubicBezTo>
                    <a:pt x="2810" y="15"/>
                    <a:pt x="2676" y="0"/>
                    <a:pt x="25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14"/>
            <p:cNvSpPr/>
            <p:nvPr/>
          </p:nvSpPr>
          <p:spPr>
            <a:xfrm>
              <a:off x="12817523" y="326528"/>
              <a:ext cx="446901" cy="275064"/>
            </a:xfrm>
            <a:custGeom>
              <a:avLst/>
              <a:gdLst/>
              <a:ahLst/>
              <a:cxnLst/>
              <a:rect l="l" t="t" r="r" b="b"/>
              <a:pathLst>
                <a:path w="4944" h="3043" extrusionOk="0">
                  <a:moveTo>
                    <a:pt x="3175" y="0"/>
                  </a:moveTo>
                  <a:cubicBezTo>
                    <a:pt x="2955" y="0"/>
                    <a:pt x="2750" y="88"/>
                    <a:pt x="2578" y="292"/>
                  </a:cubicBezTo>
                  <a:cubicBezTo>
                    <a:pt x="2536" y="341"/>
                    <a:pt x="2431" y="376"/>
                    <a:pt x="2350" y="376"/>
                  </a:cubicBezTo>
                  <a:cubicBezTo>
                    <a:pt x="2324" y="376"/>
                    <a:pt x="2300" y="373"/>
                    <a:pt x="2282" y="365"/>
                  </a:cubicBezTo>
                  <a:cubicBezTo>
                    <a:pt x="2083" y="276"/>
                    <a:pt x="1872" y="234"/>
                    <a:pt x="1662" y="234"/>
                  </a:cubicBezTo>
                  <a:cubicBezTo>
                    <a:pt x="984" y="234"/>
                    <a:pt x="325" y="670"/>
                    <a:pt x="153" y="1359"/>
                  </a:cubicBezTo>
                  <a:cubicBezTo>
                    <a:pt x="49" y="1773"/>
                    <a:pt x="47" y="2213"/>
                    <a:pt x="0" y="2641"/>
                  </a:cubicBezTo>
                  <a:lnTo>
                    <a:pt x="104" y="2676"/>
                  </a:lnTo>
                  <a:cubicBezTo>
                    <a:pt x="311" y="1842"/>
                    <a:pt x="799" y="1295"/>
                    <a:pt x="1667" y="1253"/>
                  </a:cubicBezTo>
                  <a:cubicBezTo>
                    <a:pt x="1691" y="1252"/>
                    <a:pt x="1714" y="1251"/>
                    <a:pt x="1737" y="1251"/>
                  </a:cubicBezTo>
                  <a:cubicBezTo>
                    <a:pt x="2223" y="1251"/>
                    <a:pt x="2428" y="1521"/>
                    <a:pt x="2606" y="2133"/>
                  </a:cubicBezTo>
                  <a:cubicBezTo>
                    <a:pt x="2947" y="2180"/>
                    <a:pt x="3310" y="2143"/>
                    <a:pt x="3570" y="2288"/>
                  </a:cubicBezTo>
                  <a:cubicBezTo>
                    <a:pt x="3808" y="2423"/>
                    <a:pt x="3938" y="2754"/>
                    <a:pt x="4146" y="3042"/>
                  </a:cubicBezTo>
                  <a:cubicBezTo>
                    <a:pt x="4187" y="2996"/>
                    <a:pt x="4306" y="2903"/>
                    <a:pt x="4369" y="2778"/>
                  </a:cubicBezTo>
                  <a:cubicBezTo>
                    <a:pt x="4540" y="2444"/>
                    <a:pt x="4713" y="2104"/>
                    <a:pt x="4837" y="1751"/>
                  </a:cubicBezTo>
                  <a:cubicBezTo>
                    <a:pt x="4943" y="1450"/>
                    <a:pt x="4787" y="1238"/>
                    <a:pt x="4477" y="1199"/>
                  </a:cubicBezTo>
                  <a:cubicBezTo>
                    <a:pt x="4235" y="1169"/>
                    <a:pt x="4196" y="1056"/>
                    <a:pt x="4168" y="838"/>
                  </a:cubicBezTo>
                  <a:cubicBezTo>
                    <a:pt x="4120" y="437"/>
                    <a:pt x="3847" y="169"/>
                    <a:pt x="3477" y="51"/>
                  </a:cubicBezTo>
                  <a:cubicBezTo>
                    <a:pt x="3375" y="18"/>
                    <a:pt x="3273" y="0"/>
                    <a:pt x="31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14"/>
            <p:cNvSpPr/>
            <p:nvPr/>
          </p:nvSpPr>
          <p:spPr>
            <a:xfrm>
              <a:off x="13017923" y="2418301"/>
              <a:ext cx="418427" cy="300013"/>
            </a:xfrm>
            <a:custGeom>
              <a:avLst/>
              <a:gdLst/>
              <a:ahLst/>
              <a:cxnLst/>
              <a:rect l="l" t="t" r="r" b="b"/>
              <a:pathLst>
                <a:path w="4629" h="3319" extrusionOk="0">
                  <a:moveTo>
                    <a:pt x="2579" y="1"/>
                  </a:moveTo>
                  <a:cubicBezTo>
                    <a:pt x="2519" y="1"/>
                    <a:pt x="2455" y="8"/>
                    <a:pt x="2388" y="23"/>
                  </a:cubicBezTo>
                  <a:cubicBezTo>
                    <a:pt x="1771" y="157"/>
                    <a:pt x="1489" y="590"/>
                    <a:pt x="1498" y="1244"/>
                  </a:cubicBezTo>
                  <a:cubicBezTo>
                    <a:pt x="1502" y="1351"/>
                    <a:pt x="1518" y="1459"/>
                    <a:pt x="1524" y="1537"/>
                  </a:cubicBezTo>
                  <a:cubicBezTo>
                    <a:pt x="1136" y="1706"/>
                    <a:pt x="745" y="1790"/>
                    <a:pt x="472" y="2015"/>
                  </a:cubicBezTo>
                  <a:cubicBezTo>
                    <a:pt x="0" y="2401"/>
                    <a:pt x="104" y="3135"/>
                    <a:pt x="613" y="3302"/>
                  </a:cubicBezTo>
                  <a:cubicBezTo>
                    <a:pt x="646" y="3313"/>
                    <a:pt x="684" y="3318"/>
                    <a:pt x="725" y="3318"/>
                  </a:cubicBezTo>
                  <a:cubicBezTo>
                    <a:pt x="841" y="3318"/>
                    <a:pt x="977" y="3278"/>
                    <a:pt x="1048" y="3213"/>
                  </a:cubicBezTo>
                  <a:cubicBezTo>
                    <a:pt x="1371" y="2920"/>
                    <a:pt x="1646" y="2576"/>
                    <a:pt x="1966" y="2279"/>
                  </a:cubicBezTo>
                  <a:cubicBezTo>
                    <a:pt x="2343" y="1926"/>
                    <a:pt x="2807" y="1784"/>
                    <a:pt x="3324" y="1784"/>
                  </a:cubicBezTo>
                  <a:cubicBezTo>
                    <a:pt x="3327" y="1784"/>
                    <a:pt x="3330" y="1784"/>
                    <a:pt x="3334" y="1784"/>
                  </a:cubicBezTo>
                  <a:cubicBezTo>
                    <a:pt x="3650" y="1781"/>
                    <a:pt x="3965" y="1760"/>
                    <a:pt x="4278" y="1723"/>
                  </a:cubicBezTo>
                  <a:cubicBezTo>
                    <a:pt x="4359" y="1714"/>
                    <a:pt x="4463" y="1645"/>
                    <a:pt x="4501" y="1574"/>
                  </a:cubicBezTo>
                  <a:cubicBezTo>
                    <a:pt x="4629" y="1325"/>
                    <a:pt x="4627" y="1060"/>
                    <a:pt x="4426" y="855"/>
                  </a:cubicBezTo>
                  <a:cubicBezTo>
                    <a:pt x="4307" y="733"/>
                    <a:pt x="4175" y="634"/>
                    <a:pt x="4018" y="634"/>
                  </a:cubicBezTo>
                  <a:cubicBezTo>
                    <a:pt x="3934" y="634"/>
                    <a:pt x="3843" y="663"/>
                    <a:pt x="3742" y="733"/>
                  </a:cubicBezTo>
                  <a:cubicBezTo>
                    <a:pt x="3729" y="742"/>
                    <a:pt x="3709" y="746"/>
                    <a:pt x="3684" y="746"/>
                  </a:cubicBezTo>
                  <a:cubicBezTo>
                    <a:pt x="3589" y="746"/>
                    <a:pt x="3434" y="686"/>
                    <a:pt x="3401" y="623"/>
                  </a:cubicBezTo>
                  <a:cubicBezTo>
                    <a:pt x="3209" y="267"/>
                    <a:pt x="2952" y="1"/>
                    <a:pt x="25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14"/>
            <p:cNvSpPr/>
            <p:nvPr/>
          </p:nvSpPr>
          <p:spPr>
            <a:xfrm>
              <a:off x="11886299" y="2178941"/>
              <a:ext cx="250749" cy="328667"/>
            </a:xfrm>
            <a:custGeom>
              <a:avLst/>
              <a:gdLst/>
              <a:ahLst/>
              <a:cxnLst/>
              <a:rect l="l" t="t" r="r" b="b"/>
              <a:pathLst>
                <a:path w="2774" h="3636" extrusionOk="0">
                  <a:moveTo>
                    <a:pt x="1642" y="0"/>
                  </a:moveTo>
                  <a:cubicBezTo>
                    <a:pt x="1549" y="0"/>
                    <a:pt x="1454" y="19"/>
                    <a:pt x="1367" y="30"/>
                  </a:cubicBezTo>
                  <a:cubicBezTo>
                    <a:pt x="1173" y="56"/>
                    <a:pt x="1047" y="220"/>
                    <a:pt x="1138" y="476"/>
                  </a:cubicBezTo>
                  <a:cubicBezTo>
                    <a:pt x="1205" y="666"/>
                    <a:pt x="1090" y="704"/>
                    <a:pt x="926" y="704"/>
                  </a:cubicBezTo>
                  <a:cubicBezTo>
                    <a:pt x="914" y="704"/>
                    <a:pt x="901" y="703"/>
                    <a:pt x="887" y="703"/>
                  </a:cubicBezTo>
                  <a:cubicBezTo>
                    <a:pt x="852" y="702"/>
                    <a:pt x="815" y="701"/>
                    <a:pt x="776" y="701"/>
                  </a:cubicBezTo>
                  <a:cubicBezTo>
                    <a:pt x="624" y="701"/>
                    <a:pt x="456" y="716"/>
                    <a:pt x="376" y="798"/>
                  </a:cubicBezTo>
                  <a:cubicBezTo>
                    <a:pt x="202" y="980"/>
                    <a:pt x="51" y="1234"/>
                    <a:pt x="14" y="1478"/>
                  </a:cubicBezTo>
                  <a:cubicBezTo>
                    <a:pt x="1" y="1558"/>
                    <a:pt x="367" y="1703"/>
                    <a:pt x="568" y="1805"/>
                  </a:cubicBezTo>
                  <a:cubicBezTo>
                    <a:pt x="642" y="1842"/>
                    <a:pt x="735" y="1838"/>
                    <a:pt x="880" y="1864"/>
                  </a:cubicBezTo>
                  <a:cubicBezTo>
                    <a:pt x="579" y="2346"/>
                    <a:pt x="614" y="2714"/>
                    <a:pt x="908" y="3057"/>
                  </a:cubicBezTo>
                  <a:cubicBezTo>
                    <a:pt x="1250" y="3460"/>
                    <a:pt x="1699" y="3635"/>
                    <a:pt x="2208" y="3635"/>
                  </a:cubicBezTo>
                  <a:cubicBezTo>
                    <a:pt x="2219" y="3635"/>
                    <a:pt x="2229" y="3635"/>
                    <a:pt x="2240" y="3635"/>
                  </a:cubicBezTo>
                  <a:cubicBezTo>
                    <a:pt x="2325" y="3635"/>
                    <a:pt x="2433" y="3485"/>
                    <a:pt x="2491" y="3382"/>
                  </a:cubicBezTo>
                  <a:cubicBezTo>
                    <a:pt x="2595" y="3197"/>
                    <a:pt x="2671" y="2994"/>
                    <a:pt x="2773" y="2764"/>
                  </a:cubicBezTo>
                  <a:cubicBezTo>
                    <a:pt x="2309" y="2236"/>
                    <a:pt x="2515" y="1647"/>
                    <a:pt x="2725" y="1179"/>
                  </a:cubicBezTo>
                  <a:cubicBezTo>
                    <a:pt x="2463" y="828"/>
                    <a:pt x="2212" y="556"/>
                    <a:pt x="2037" y="240"/>
                  </a:cubicBezTo>
                  <a:cubicBezTo>
                    <a:pt x="1932" y="47"/>
                    <a:pt x="1789" y="0"/>
                    <a:pt x="16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14"/>
            <p:cNvSpPr/>
            <p:nvPr/>
          </p:nvSpPr>
          <p:spPr>
            <a:xfrm>
              <a:off x="12648037" y="742062"/>
              <a:ext cx="405410" cy="548954"/>
            </a:xfrm>
            <a:custGeom>
              <a:avLst/>
              <a:gdLst/>
              <a:ahLst/>
              <a:cxnLst/>
              <a:rect l="l" t="t" r="r" b="b"/>
              <a:pathLst>
                <a:path w="4485" h="6073" extrusionOk="0">
                  <a:moveTo>
                    <a:pt x="1677" y="0"/>
                  </a:moveTo>
                  <a:cubicBezTo>
                    <a:pt x="1509" y="576"/>
                    <a:pt x="1236" y="1112"/>
                    <a:pt x="1628" y="1669"/>
                  </a:cubicBezTo>
                  <a:cubicBezTo>
                    <a:pt x="1662" y="1715"/>
                    <a:pt x="1656" y="1851"/>
                    <a:pt x="1628" y="1864"/>
                  </a:cubicBezTo>
                  <a:cubicBezTo>
                    <a:pt x="1595" y="1881"/>
                    <a:pt x="1552" y="1889"/>
                    <a:pt x="1508" y="1889"/>
                  </a:cubicBezTo>
                  <a:cubicBezTo>
                    <a:pt x="1472" y="1889"/>
                    <a:pt x="1435" y="1884"/>
                    <a:pt x="1403" y="1875"/>
                  </a:cubicBezTo>
                  <a:cubicBezTo>
                    <a:pt x="1226" y="1828"/>
                    <a:pt x="1072" y="1802"/>
                    <a:pt x="932" y="1802"/>
                  </a:cubicBezTo>
                  <a:cubicBezTo>
                    <a:pt x="565" y="1802"/>
                    <a:pt x="302" y="1978"/>
                    <a:pt x="1" y="2388"/>
                  </a:cubicBezTo>
                  <a:cubicBezTo>
                    <a:pt x="383" y="2442"/>
                    <a:pt x="751" y="2535"/>
                    <a:pt x="1121" y="2537"/>
                  </a:cubicBezTo>
                  <a:cubicBezTo>
                    <a:pt x="1400" y="2537"/>
                    <a:pt x="1678" y="2418"/>
                    <a:pt x="1961" y="2362"/>
                  </a:cubicBezTo>
                  <a:cubicBezTo>
                    <a:pt x="2004" y="2352"/>
                    <a:pt x="2047" y="2346"/>
                    <a:pt x="2090" y="2346"/>
                  </a:cubicBezTo>
                  <a:cubicBezTo>
                    <a:pt x="2138" y="2346"/>
                    <a:pt x="2187" y="2353"/>
                    <a:pt x="2234" y="2366"/>
                  </a:cubicBezTo>
                  <a:cubicBezTo>
                    <a:pt x="2264" y="2375"/>
                    <a:pt x="2280" y="2500"/>
                    <a:pt x="2266" y="2563"/>
                  </a:cubicBezTo>
                  <a:cubicBezTo>
                    <a:pt x="1963" y="3731"/>
                    <a:pt x="2184" y="4885"/>
                    <a:pt x="2336" y="6041"/>
                  </a:cubicBezTo>
                  <a:lnTo>
                    <a:pt x="2459" y="6073"/>
                  </a:lnTo>
                  <a:cubicBezTo>
                    <a:pt x="2490" y="5943"/>
                    <a:pt x="2557" y="5813"/>
                    <a:pt x="2550" y="5686"/>
                  </a:cubicBezTo>
                  <a:cubicBezTo>
                    <a:pt x="2490" y="4750"/>
                    <a:pt x="2411" y="3815"/>
                    <a:pt x="2346" y="2879"/>
                  </a:cubicBezTo>
                  <a:cubicBezTo>
                    <a:pt x="2326" y="2602"/>
                    <a:pt x="2341" y="2493"/>
                    <a:pt x="2460" y="2493"/>
                  </a:cubicBezTo>
                  <a:cubicBezTo>
                    <a:pt x="2524" y="2493"/>
                    <a:pt x="2619" y="2525"/>
                    <a:pt x="2754" y="2579"/>
                  </a:cubicBezTo>
                  <a:cubicBezTo>
                    <a:pt x="3021" y="2686"/>
                    <a:pt x="3289" y="2771"/>
                    <a:pt x="3563" y="2771"/>
                  </a:cubicBezTo>
                  <a:cubicBezTo>
                    <a:pt x="3720" y="2771"/>
                    <a:pt x="3878" y="2744"/>
                    <a:pt x="4038" y="2676"/>
                  </a:cubicBezTo>
                  <a:cubicBezTo>
                    <a:pt x="4165" y="2622"/>
                    <a:pt x="4280" y="2539"/>
                    <a:pt x="4484" y="2420"/>
                  </a:cubicBezTo>
                  <a:cubicBezTo>
                    <a:pt x="4033" y="2278"/>
                    <a:pt x="3670" y="2169"/>
                    <a:pt x="3314" y="2052"/>
                  </a:cubicBezTo>
                  <a:cubicBezTo>
                    <a:pt x="3241" y="2029"/>
                    <a:pt x="3178" y="1983"/>
                    <a:pt x="3111" y="1946"/>
                  </a:cubicBezTo>
                  <a:cubicBezTo>
                    <a:pt x="3154" y="1883"/>
                    <a:pt x="3185" y="1806"/>
                    <a:pt x="3237" y="1756"/>
                  </a:cubicBezTo>
                  <a:cubicBezTo>
                    <a:pt x="3514" y="1481"/>
                    <a:pt x="3795" y="1212"/>
                    <a:pt x="4035" y="896"/>
                  </a:cubicBezTo>
                  <a:lnTo>
                    <a:pt x="4035" y="896"/>
                  </a:lnTo>
                  <a:cubicBezTo>
                    <a:pt x="3557" y="926"/>
                    <a:pt x="3096" y="942"/>
                    <a:pt x="2831" y="1401"/>
                  </a:cubicBezTo>
                  <a:cubicBezTo>
                    <a:pt x="2798" y="1458"/>
                    <a:pt x="2705" y="1518"/>
                    <a:pt x="2646" y="1518"/>
                  </a:cubicBezTo>
                  <a:cubicBezTo>
                    <a:pt x="2641" y="1518"/>
                    <a:pt x="2636" y="1517"/>
                    <a:pt x="2632" y="1517"/>
                  </a:cubicBezTo>
                  <a:cubicBezTo>
                    <a:pt x="2576" y="1504"/>
                    <a:pt x="2515" y="1400"/>
                    <a:pt x="2502" y="1329"/>
                  </a:cubicBezTo>
                  <a:cubicBezTo>
                    <a:pt x="2411" y="779"/>
                    <a:pt x="2037" y="411"/>
                    <a:pt x="16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14"/>
            <p:cNvSpPr/>
            <p:nvPr/>
          </p:nvSpPr>
          <p:spPr>
            <a:xfrm>
              <a:off x="14282514" y="3342112"/>
              <a:ext cx="216400" cy="402427"/>
            </a:xfrm>
            <a:custGeom>
              <a:avLst/>
              <a:gdLst/>
              <a:ahLst/>
              <a:cxnLst/>
              <a:rect l="l" t="t" r="r" b="b"/>
              <a:pathLst>
                <a:path w="2394" h="4452" extrusionOk="0">
                  <a:moveTo>
                    <a:pt x="698" y="0"/>
                  </a:moveTo>
                  <a:cubicBezTo>
                    <a:pt x="620" y="0"/>
                    <a:pt x="461" y="113"/>
                    <a:pt x="426" y="201"/>
                  </a:cubicBezTo>
                  <a:cubicBezTo>
                    <a:pt x="264" y="591"/>
                    <a:pt x="139" y="994"/>
                    <a:pt x="0" y="1399"/>
                  </a:cubicBezTo>
                  <a:cubicBezTo>
                    <a:pt x="673" y="1730"/>
                    <a:pt x="911" y="3187"/>
                    <a:pt x="19" y="3694"/>
                  </a:cubicBezTo>
                  <a:cubicBezTo>
                    <a:pt x="45" y="3832"/>
                    <a:pt x="86" y="3965"/>
                    <a:pt x="89" y="4103"/>
                  </a:cubicBezTo>
                  <a:cubicBezTo>
                    <a:pt x="99" y="4329"/>
                    <a:pt x="182" y="4452"/>
                    <a:pt x="326" y="4452"/>
                  </a:cubicBezTo>
                  <a:cubicBezTo>
                    <a:pt x="392" y="4452"/>
                    <a:pt x="473" y="4425"/>
                    <a:pt x="565" y="4371"/>
                  </a:cubicBezTo>
                  <a:cubicBezTo>
                    <a:pt x="875" y="4188"/>
                    <a:pt x="1104" y="3934"/>
                    <a:pt x="1074" y="3542"/>
                  </a:cubicBezTo>
                  <a:cubicBezTo>
                    <a:pt x="1059" y="3347"/>
                    <a:pt x="1145" y="3317"/>
                    <a:pt x="1316" y="3232"/>
                  </a:cubicBezTo>
                  <a:cubicBezTo>
                    <a:pt x="1619" y="3083"/>
                    <a:pt x="1933" y="2858"/>
                    <a:pt x="2118" y="2581"/>
                  </a:cubicBezTo>
                  <a:cubicBezTo>
                    <a:pt x="2393" y="2176"/>
                    <a:pt x="2131" y="1656"/>
                    <a:pt x="1630" y="1524"/>
                  </a:cubicBezTo>
                  <a:cubicBezTo>
                    <a:pt x="1336" y="1448"/>
                    <a:pt x="1275" y="1377"/>
                    <a:pt x="1431" y="1080"/>
                  </a:cubicBezTo>
                  <a:cubicBezTo>
                    <a:pt x="1529" y="894"/>
                    <a:pt x="1561" y="548"/>
                    <a:pt x="1451" y="411"/>
                  </a:cubicBezTo>
                  <a:cubicBezTo>
                    <a:pt x="1290" y="206"/>
                    <a:pt x="983" y="102"/>
                    <a:pt x="719" y="4"/>
                  </a:cubicBezTo>
                  <a:cubicBezTo>
                    <a:pt x="713" y="2"/>
                    <a:pt x="706" y="0"/>
                    <a:pt x="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14"/>
            <p:cNvSpPr/>
            <p:nvPr/>
          </p:nvSpPr>
          <p:spPr>
            <a:xfrm>
              <a:off x="13315043" y="1882544"/>
              <a:ext cx="385524" cy="229055"/>
            </a:xfrm>
            <a:custGeom>
              <a:avLst/>
              <a:gdLst/>
              <a:ahLst/>
              <a:cxnLst/>
              <a:rect l="l" t="t" r="r" b="b"/>
              <a:pathLst>
                <a:path w="4265" h="2534" extrusionOk="0">
                  <a:moveTo>
                    <a:pt x="3746" y="0"/>
                  </a:moveTo>
                  <a:lnTo>
                    <a:pt x="2994" y="154"/>
                  </a:lnTo>
                  <a:cubicBezTo>
                    <a:pt x="3142" y="676"/>
                    <a:pt x="2763" y="1197"/>
                    <a:pt x="2189" y="1234"/>
                  </a:cubicBezTo>
                  <a:cubicBezTo>
                    <a:pt x="1700" y="1265"/>
                    <a:pt x="1212" y="1241"/>
                    <a:pt x="725" y="1267"/>
                  </a:cubicBezTo>
                  <a:cubicBezTo>
                    <a:pt x="491" y="1280"/>
                    <a:pt x="259" y="1351"/>
                    <a:pt x="0" y="1399"/>
                  </a:cubicBezTo>
                  <a:cubicBezTo>
                    <a:pt x="88" y="1684"/>
                    <a:pt x="154" y="1901"/>
                    <a:pt x="201" y="2053"/>
                  </a:cubicBezTo>
                  <a:cubicBezTo>
                    <a:pt x="730" y="2202"/>
                    <a:pt x="1219" y="2378"/>
                    <a:pt x="1725" y="2471"/>
                  </a:cubicBezTo>
                  <a:cubicBezTo>
                    <a:pt x="1949" y="2513"/>
                    <a:pt x="2176" y="2533"/>
                    <a:pt x="2403" y="2533"/>
                  </a:cubicBezTo>
                  <a:cubicBezTo>
                    <a:pt x="2575" y="2533"/>
                    <a:pt x="2748" y="2521"/>
                    <a:pt x="2919" y="2497"/>
                  </a:cubicBezTo>
                  <a:cubicBezTo>
                    <a:pt x="3460" y="2418"/>
                    <a:pt x="3583" y="2126"/>
                    <a:pt x="3434" y="1514"/>
                  </a:cubicBezTo>
                  <a:cubicBezTo>
                    <a:pt x="4161" y="1364"/>
                    <a:pt x="4265" y="846"/>
                    <a:pt x="37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14"/>
            <p:cNvSpPr/>
            <p:nvPr/>
          </p:nvSpPr>
          <p:spPr>
            <a:xfrm>
              <a:off x="14148914" y="3657311"/>
              <a:ext cx="328486" cy="301821"/>
            </a:xfrm>
            <a:custGeom>
              <a:avLst/>
              <a:gdLst/>
              <a:ahLst/>
              <a:cxnLst/>
              <a:rect l="l" t="t" r="r" b="b"/>
              <a:pathLst>
                <a:path w="3634" h="3339" extrusionOk="0">
                  <a:moveTo>
                    <a:pt x="3056" y="1"/>
                  </a:moveTo>
                  <a:cubicBezTo>
                    <a:pt x="3028" y="754"/>
                    <a:pt x="2539" y="1213"/>
                    <a:pt x="1828" y="1213"/>
                  </a:cubicBezTo>
                  <a:cubicBezTo>
                    <a:pt x="1762" y="1213"/>
                    <a:pt x="1695" y="1209"/>
                    <a:pt x="1625" y="1201"/>
                  </a:cubicBezTo>
                  <a:cubicBezTo>
                    <a:pt x="1617" y="1200"/>
                    <a:pt x="1608" y="1200"/>
                    <a:pt x="1599" y="1200"/>
                  </a:cubicBezTo>
                  <a:cubicBezTo>
                    <a:pt x="1495" y="1200"/>
                    <a:pt x="1356" y="1267"/>
                    <a:pt x="1294" y="1346"/>
                  </a:cubicBezTo>
                  <a:cubicBezTo>
                    <a:pt x="1037" y="1675"/>
                    <a:pt x="742" y="1900"/>
                    <a:pt x="290" y="1900"/>
                  </a:cubicBezTo>
                  <a:cubicBezTo>
                    <a:pt x="201" y="1900"/>
                    <a:pt x="104" y="1891"/>
                    <a:pt x="1" y="1872"/>
                  </a:cubicBezTo>
                  <a:lnTo>
                    <a:pt x="1" y="1872"/>
                  </a:lnTo>
                  <a:cubicBezTo>
                    <a:pt x="302" y="2376"/>
                    <a:pt x="558" y="2805"/>
                    <a:pt x="802" y="3210"/>
                  </a:cubicBezTo>
                  <a:cubicBezTo>
                    <a:pt x="830" y="3212"/>
                    <a:pt x="859" y="3213"/>
                    <a:pt x="889" y="3213"/>
                  </a:cubicBezTo>
                  <a:cubicBezTo>
                    <a:pt x="914" y="3213"/>
                    <a:pt x="939" y="3213"/>
                    <a:pt x="965" y="3213"/>
                  </a:cubicBezTo>
                  <a:cubicBezTo>
                    <a:pt x="1045" y="3213"/>
                    <a:pt x="1123" y="3217"/>
                    <a:pt x="1185" y="3251"/>
                  </a:cubicBezTo>
                  <a:cubicBezTo>
                    <a:pt x="1291" y="3310"/>
                    <a:pt x="1388" y="3339"/>
                    <a:pt x="1472" y="3339"/>
                  </a:cubicBezTo>
                  <a:cubicBezTo>
                    <a:pt x="1660" y="3339"/>
                    <a:pt x="1782" y="3192"/>
                    <a:pt x="1805" y="2909"/>
                  </a:cubicBezTo>
                  <a:cubicBezTo>
                    <a:pt x="1811" y="2840"/>
                    <a:pt x="1859" y="2777"/>
                    <a:pt x="1885" y="2716"/>
                  </a:cubicBezTo>
                  <a:cubicBezTo>
                    <a:pt x="1908" y="2713"/>
                    <a:pt x="1932" y="2710"/>
                    <a:pt x="1955" y="2710"/>
                  </a:cubicBezTo>
                  <a:cubicBezTo>
                    <a:pt x="1960" y="2710"/>
                    <a:pt x="1965" y="2710"/>
                    <a:pt x="1971" y="2710"/>
                  </a:cubicBezTo>
                  <a:cubicBezTo>
                    <a:pt x="2175" y="2746"/>
                    <a:pt x="2494" y="2848"/>
                    <a:pt x="2633" y="2848"/>
                  </a:cubicBezTo>
                  <a:cubicBezTo>
                    <a:pt x="2667" y="2848"/>
                    <a:pt x="2691" y="2842"/>
                    <a:pt x="2699" y="2827"/>
                  </a:cubicBezTo>
                  <a:cubicBezTo>
                    <a:pt x="2849" y="2560"/>
                    <a:pt x="2968" y="2199"/>
                    <a:pt x="2914" y="1909"/>
                  </a:cubicBezTo>
                  <a:cubicBezTo>
                    <a:pt x="2855" y="1588"/>
                    <a:pt x="2853" y="1452"/>
                    <a:pt x="3175" y="1305"/>
                  </a:cubicBezTo>
                  <a:cubicBezTo>
                    <a:pt x="3476" y="1168"/>
                    <a:pt x="3634" y="854"/>
                    <a:pt x="3546" y="506"/>
                  </a:cubicBezTo>
                  <a:cubicBezTo>
                    <a:pt x="3485" y="267"/>
                    <a:pt x="3381" y="16"/>
                    <a:pt x="30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14"/>
            <p:cNvSpPr/>
            <p:nvPr/>
          </p:nvSpPr>
          <p:spPr>
            <a:xfrm>
              <a:off x="13920854" y="3911675"/>
              <a:ext cx="251562" cy="261596"/>
            </a:xfrm>
            <a:custGeom>
              <a:avLst/>
              <a:gdLst/>
              <a:ahLst/>
              <a:cxnLst/>
              <a:rect l="l" t="t" r="r" b="b"/>
              <a:pathLst>
                <a:path w="2783" h="2894" extrusionOk="0">
                  <a:moveTo>
                    <a:pt x="2444" y="0"/>
                  </a:moveTo>
                  <a:cubicBezTo>
                    <a:pt x="2163" y="179"/>
                    <a:pt x="1879" y="348"/>
                    <a:pt x="1606" y="530"/>
                  </a:cubicBezTo>
                  <a:cubicBezTo>
                    <a:pt x="1500" y="600"/>
                    <a:pt x="1414" y="628"/>
                    <a:pt x="1341" y="628"/>
                  </a:cubicBezTo>
                  <a:cubicBezTo>
                    <a:pt x="1091" y="628"/>
                    <a:pt x="998" y="289"/>
                    <a:pt x="803" y="143"/>
                  </a:cubicBezTo>
                  <a:lnTo>
                    <a:pt x="803" y="143"/>
                  </a:lnTo>
                  <a:cubicBezTo>
                    <a:pt x="848" y="585"/>
                    <a:pt x="956" y="1013"/>
                    <a:pt x="915" y="1425"/>
                  </a:cubicBezTo>
                  <a:cubicBezTo>
                    <a:pt x="866" y="1918"/>
                    <a:pt x="443" y="2061"/>
                    <a:pt x="1" y="2091"/>
                  </a:cubicBezTo>
                  <a:cubicBezTo>
                    <a:pt x="25" y="2568"/>
                    <a:pt x="259" y="2856"/>
                    <a:pt x="642" y="2888"/>
                  </a:cubicBezTo>
                  <a:cubicBezTo>
                    <a:pt x="685" y="2891"/>
                    <a:pt x="727" y="2893"/>
                    <a:pt x="768" y="2893"/>
                  </a:cubicBezTo>
                  <a:cubicBezTo>
                    <a:pt x="1211" y="2893"/>
                    <a:pt x="1486" y="2672"/>
                    <a:pt x="1573" y="2226"/>
                  </a:cubicBezTo>
                  <a:cubicBezTo>
                    <a:pt x="1603" y="2068"/>
                    <a:pt x="1652" y="1973"/>
                    <a:pt x="1745" y="1973"/>
                  </a:cubicBezTo>
                  <a:cubicBezTo>
                    <a:pt x="1794" y="1973"/>
                    <a:pt x="1856" y="1999"/>
                    <a:pt x="1933" y="2055"/>
                  </a:cubicBezTo>
                  <a:cubicBezTo>
                    <a:pt x="2011" y="2113"/>
                    <a:pt x="2082" y="2137"/>
                    <a:pt x="2145" y="2137"/>
                  </a:cubicBezTo>
                  <a:cubicBezTo>
                    <a:pt x="2292" y="2137"/>
                    <a:pt x="2400" y="2010"/>
                    <a:pt x="2479" y="1882"/>
                  </a:cubicBezTo>
                  <a:cubicBezTo>
                    <a:pt x="2589" y="1706"/>
                    <a:pt x="2782" y="1485"/>
                    <a:pt x="2472" y="1284"/>
                  </a:cubicBezTo>
                  <a:cubicBezTo>
                    <a:pt x="2377" y="1223"/>
                    <a:pt x="2312" y="1115"/>
                    <a:pt x="2234" y="1031"/>
                  </a:cubicBezTo>
                  <a:cubicBezTo>
                    <a:pt x="2702" y="539"/>
                    <a:pt x="2723" y="413"/>
                    <a:pt x="24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14"/>
            <p:cNvSpPr/>
            <p:nvPr/>
          </p:nvSpPr>
          <p:spPr>
            <a:xfrm>
              <a:off x="11851769" y="1946000"/>
              <a:ext cx="215586" cy="271810"/>
            </a:xfrm>
            <a:custGeom>
              <a:avLst/>
              <a:gdLst/>
              <a:ahLst/>
              <a:cxnLst/>
              <a:rect l="l" t="t" r="r" b="b"/>
              <a:pathLst>
                <a:path w="2385" h="3007" extrusionOk="0">
                  <a:moveTo>
                    <a:pt x="1363" y="0"/>
                  </a:moveTo>
                  <a:cubicBezTo>
                    <a:pt x="1298" y="0"/>
                    <a:pt x="1240" y="10"/>
                    <a:pt x="1191" y="38"/>
                  </a:cubicBezTo>
                  <a:cubicBezTo>
                    <a:pt x="1072" y="106"/>
                    <a:pt x="1011" y="398"/>
                    <a:pt x="1039" y="573"/>
                  </a:cubicBezTo>
                  <a:cubicBezTo>
                    <a:pt x="1080" y="824"/>
                    <a:pt x="1080" y="950"/>
                    <a:pt x="814" y="1074"/>
                  </a:cubicBezTo>
                  <a:cubicBezTo>
                    <a:pt x="595" y="1177"/>
                    <a:pt x="405" y="1388"/>
                    <a:pt x="258" y="1593"/>
                  </a:cubicBezTo>
                  <a:cubicBezTo>
                    <a:pt x="0" y="1950"/>
                    <a:pt x="97" y="2375"/>
                    <a:pt x="444" y="2672"/>
                  </a:cubicBezTo>
                  <a:cubicBezTo>
                    <a:pt x="541" y="2754"/>
                    <a:pt x="608" y="2869"/>
                    <a:pt x="719" y="3007"/>
                  </a:cubicBezTo>
                  <a:cubicBezTo>
                    <a:pt x="978" y="2994"/>
                    <a:pt x="1180" y="2914"/>
                    <a:pt x="1306" y="2591"/>
                  </a:cubicBezTo>
                  <a:cubicBezTo>
                    <a:pt x="1446" y="2229"/>
                    <a:pt x="1780" y="2149"/>
                    <a:pt x="2184" y="2149"/>
                  </a:cubicBezTo>
                  <a:cubicBezTo>
                    <a:pt x="2249" y="2149"/>
                    <a:pt x="2316" y="2151"/>
                    <a:pt x="2384" y="2154"/>
                  </a:cubicBezTo>
                  <a:cubicBezTo>
                    <a:pt x="1633" y="1569"/>
                    <a:pt x="1528" y="926"/>
                    <a:pt x="1990" y="192"/>
                  </a:cubicBezTo>
                  <a:cubicBezTo>
                    <a:pt x="1916" y="142"/>
                    <a:pt x="1860" y="73"/>
                    <a:pt x="1797" y="64"/>
                  </a:cubicBezTo>
                  <a:cubicBezTo>
                    <a:pt x="1658" y="45"/>
                    <a:pt x="1498" y="0"/>
                    <a:pt x="13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14"/>
            <p:cNvSpPr/>
            <p:nvPr/>
          </p:nvSpPr>
          <p:spPr>
            <a:xfrm>
              <a:off x="12506753" y="358256"/>
              <a:ext cx="332825" cy="214592"/>
            </a:xfrm>
            <a:custGeom>
              <a:avLst/>
              <a:gdLst/>
              <a:ahLst/>
              <a:cxnLst/>
              <a:rect l="l" t="t" r="r" b="b"/>
              <a:pathLst>
                <a:path w="3682" h="2374" extrusionOk="0">
                  <a:moveTo>
                    <a:pt x="3296" y="1"/>
                  </a:moveTo>
                  <a:cubicBezTo>
                    <a:pt x="3062" y="1"/>
                    <a:pt x="2821" y="150"/>
                    <a:pt x="2701" y="420"/>
                  </a:cubicBezTo>
                  <a:cubicBezTo>
                    <a:pt x="2619" y="606"/>
                    <a:pt x="2641" y="859"/>
                    <a:pt x="2521" y="996"/>
                  </a:cubicBezTo>
                  <a:cubicBezTo>
                    <a:pt x="2513" y="1005"/>
                    <a:pt x="2501" y="1009"/>
                    <a:pt x="2485" y="1009"/>
                  </a:cubicBezTo>
                  <a:cubicBezTo>
                    <a:pt x="2396" y="1009"/>
                    <a:pt x="2190" y="888"/>
                    <a:pt x="2050" y="888"/>
                  </a:cubicBezTo>
                  <a:cubicBezTo>
                    <a:pt x="2032" y="888"/>
                    <a:pt x="2015" y="890"/>
                    <a:pt x="2000" y="894"/>
                  </a:cubicBezTo>
                  <a:cubicBezTo>
                    <a:pt x="1658" y="987"/>
                    <a:pt x="1313" y="1127"/>
                    <a:pt x="1019" y="1320"/>
                  </a:cubicBezTo>
                  <a:cubicBezTo>
                    <a:pt x="925" y="1382"/>
                    <a:pt x="870" y="1430"/>
                    <a:pt x="804" y="1430"/>
                  </a:cubicBezTo>
                  <a:cubicBezTo>
                    <a:pt x="760" y="1430"/>
                    <a:pt x="711" y="1407"/>
                    <a:pt x="642" y="1351"/>
                  </a:cubicBezTo>
                  <a:cubicBezTo>
                    <a:pt x="559" y="1285"/>
                    <a:pt x="478" y="1256"/>
                    <a:pt x="398" y="1256"/>
                  </a:cubicBezTo>
                  <a:cubicBezTo>
                    <a:pt x="259" y="1256"/>
                    <a:pt x="125" y="1345"/>
                    <a:pt x="1" y="1470"/>
                  </a:cubicBezTo>
                  <a:lnTo>
                    <a:pt x="657" y="1790"/>
                  </a:lnTo>
                  <a:cubicBezTo>
                    <a:pt x="883" y="1696"/>
                    <a:pt x="1087" y="1648"/>
                    <a:pt x="1275" y="1648"/>
                  </a:cubicBezTo>
                  <a:cubicBezTo>
                    <a:pt x="1683" y="1648"/>
                    <a:pt x="2017" y="1877"/>
                    <a:pt x="2348" y="2373"/>
                  </a:cubicBezTo>
                  <a:lnTo>
                    <a:pt x="3106" y="2227"/>
                  </a:lnTo>
                  <a:cubicBezTo>
                    <a:pt x="2966" y="1441"/>
                    <a:pt x="3098" y="738"/>
                    <a:pt x="3682" y="166"/>
                  </a:cubicBezTo>
                  <a:cubicBezTo>
                    <a:pt x="3574" y="54"/>
                    <a:pt x="3436" y="1"/>
                    <a:pt x="3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14"/>
            <p:cNvSpPr/>
            <p:nvPr/>
          </p:nvSpPr>
          <p:spPr>
            <a:xfrm>
              <a:off x="14228911" y="3158344"/>
              <a:ext cx="164153" cy="152583"/>
            </a:xfrm>
            <a:custGeom>
              <a:avLst/>
              <a:gdLst/>
              <a:ahLst/>
              <a:cxnLst/>
              <a:rect l="l" t="t" r="r" b="b"/>
              <a:pathLst>
                <a:path w="1816" h="1688" extrusionOk="0">
                  <a:moveTo>
                    <a:pt x="205" y="0"/>
                  </a:moveTo>
                  <a:lnTo>
                    <a:pt x="205" y="0"/>
                  </a:lnTo>
                  <a:cubicBezTo>
                    <a:pt x="0" y="850"/>
                    <a:pt x="664" y="1167"/>
                    <a:pt x="980" y="1688"/>
                  </a:cubicBezTo>
                  <a:cubicBezTo>
                    <a:pt x="1113" y="1677"/>
                    <a:pt x="1237" y="1652"/>
                    <a:pt x="1357" y="1652"/>
                  </a:cubicBezTo>
                  <a:cubicBezTo>
                    <a:pt x="1382" y="1652"/>
                    <a:pt x="1408" y="1653"/>
                    <a:pt x="1433" y="1656"/>
                  </a:cubicBezTo>
                  <a:cubicBezTo>
                    <a:pt x="1458" y="1659"/>
                    <a:pt x="1481" y="1660"/>
                    <a:pt x="1503" y="1660"/>
                  </a:cubicBezTo>
                  <a:cubicBezTo>
                    <a:pt x="1764" y="1660"/>
                    <a:pt x="1816" y="1482"/>
                    <a:pt x="1795" y="1253"/>
                  </a:cubicBezTo>
                  <a:cubicBezTo>
                    <a:pt x="1774" y="1030"/>
                    <a:pt x="1676" y="813"/>
                    <a:pt x="1469" y="813"/>
                  </a:cubicBezTo>
                  <a:cubicBezTo>
                    <a:pt x="1437" y="813"/>
                    <a:pt x="1403" y="818"/>
                    <a:pt x="1366" y="829"/>
                  </a:cubicBezTo>
                  <a:cubicBezTo>
                    <a:pt x="1308" y="846"/>
                    <a:pt x="1257" y="853"/>
                    <a:pt x="1212" y="853"/>
                  </a:cubicBezTo>
                  <a:cubicBezTo>
                    <a:pt x="999" y="853"/>
                    <a:pt x="908" y="689"/>
                    <a:pt x="773" y="543"/>
                  </a:cubicBezTo>
                  <a:cubicBezTo>
                    <a:pt x="606" y="361"/>
                    <a:pt x="415" y="199"/>
                    <a:pt x="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8" name="Google Shape;1578;p14"/>
          <p:cNvGrpSpPr/>
          <p:nvPr/>
        </p:nvGrpSpPr>
        <p:grpSpPr>
          <a:xfrm rot="10800000">
            <a:off x="-925032" y="938982"/>
            <a:ext cx="1842739" cy="1695695"/>
            <a:chOff x="1005661" y="3172313"/>
            <a:chExt cx="1828840" cy="1683239"/>
          </a:xfrm>
        </p:grpSpPr>
        <p:sp>
          <p:nvSpPr>
            <p:cNvPr id="1579" name="Google Shape;1579;p14"/>
            <p:cNvSpPr/>
            <p:nvPr/>
          </p:nvSpPr>
          <p:spPr>
            <a:xfrm>
              <a:off x="1005661" y="3172313"/>
              <a:ext cx="1828840" cy="1683239"/>
            </a:xfrm>
            <a:custGeom>
              <a:avLst/>
              <a:gdLst/>
              <a:ahLst/>
              <a:cxnLst/>
              <a:rect l="l" t="t" r="r" b="b"/>
              <a:pathLst>
                <a:path w="138996" h="127930" extrusionOk="0">
                  <a:moveTo>
                    <a:pt x="78500" y="1"/>
                  </a:moveTo>
                  <a:cubicBezTo>
                    <a:pt x="75897" y="1"/>
                    <a:pt x="73337" y="1612"/>
                    <a:pt x="71327" y="4882"/>
                  </a:cubicBezTo>
                  <a:cubicBezTo>
                    <a:pt x="70196" y="2236"/>
                    <a:pt x="68596" y="495"/>
                    <a:pt x="66100" y="495"/>
                  </a:cubicBezTo>
                  <a:cubicBezTo>
                    <a:pt x="65445" y="495"/>
                    <a:pt x="64729" y="614"/>
                    <a:pt x="63944" y="869"/>
                  </a:cubicBezTo>
                  <a:cubicBezTo>
                    <a:pt x="60642" y="1941"/>
                    <a:pt x="58706" y="4269"/>
                    <a:pt x="57854" y="8135"/>
                  </a:cubicBezTo>
                  <a:cubicBezTo>
                    <a:pt x="56490" y="4523"/>
                    <a:pt x="54875" y="1968"/>
                    <a:pt x="51215" y="1968"/>
                  </a:cubicBezTo>
                  <a:cubicBezTo>
                    <a:pt x="50995" y="1968"/>
                    <a:pt x="50768" y="1977"/>
                    <a:pt x="50533" y="1996"/>
                  </a:cubicBezTo>
                  <a:cubicBezTo>
                    <a:pt x="47010" y="2272"/>
                    <a:pt x="43867" y="2909"/>
                    <a:pt x="43408" y="7241"/>
                  </a:cubicBezTo>
                  <a:cubicBezTo>
                    <a:pt x="42158" y="6693"/>
                    <a:pt x="41001" y="6421"/>
                    <a:pt x="39908" y="6421"/>
                  </a:cubicBezTo>
                  <a:cubicBezTo>
                    <a:pt x="38167" y="6421"/>
                    <a:pt x="36590" y="7111"/>
                    <a:pt x="35069" y="8466"/>
                  </a:cubicBezTo>
                  <a:cubicBezTo>
                    <a:pt x="32306" y="10941"/>
                    <a:pt x="33966" y="13833"/>
                    <a:pt x="34058" y="16688"/>
                  </a:cubicBezTo>
                  <a:cubicBezTo>
                    <a:pt x="32244" y="15460"/>
                    <a:pt x="30374" y="14729"/>
                    <a:pt x="28515" y="14729"/>
                  </a:cubicBezTo>
                  <a:cubicBezTo>
                    <a:pt x="27072" y="14729"/>
                    <a:pt x="25635" y="15170"/>
                    <a:pt x="24237" y="16161"/>
                  </a:cubicBezTo>
                  <a:cubicBezTo>
                    <a:pt x="21364" y="18201"/>
                    <a:pt x="19716" y="21007"/>
                    <a:pt x="21701" y="24695"/>
                  </a:cubicBezTo>
                  <a:cubicBezTo>
                    <a:pt x="13699" y="25510"/>
                    <a:pt x="10226" y="31367"/>
                    <a:pt x="13510" y="37531"/>
                  </a:cubicBezTo>
                  <a:cubicBezTo>
                    <a:pt x="13196" y="37519"/>
                    <a:pt x="12884" y="37512"/>
                    <a:pt x="12576" y="37512"/>
                  </a:cubicBezTo>
                  <a:cubicBezTo>
                    <a:pt x="9776" y="37512"/>
                    <a:pt x="7218" y="38085"/>
                    <a:pt x="5778" y="40998"/>
                  </a:cubicBezTo>
                  <a:cubicBezTo>
                    <a:pt x="4338" y="43902"/>
                    <a:pt x="5649" y="46194"/>
                    <a:pt x="7720" y="48252"/>
                  </a:cubicBezTo>
                  <a:cubicBezTo>
                    <a:pt x="2580" y="49870"/>
                    <a:pt x="92" y="56297"/>
                    <a:pt x="6599" y="60843"/>
                  </a:cubicBezTo>
                  <a:cubicBezTo>
                    <a:pt x="1961" y="61847"/>
                    <a:pt x="0" y="64911"/>
                    <a:pt x="429" y="69230"/>
                  </a:cubicBezTo>
                  <a:cubicBezTo>
                    <a:pt x="760" y="72526"/>
                    <a:pt x="3627" y="73292"/>
                    <a:pt x="6458" y="73782"/>
                  </a:cubicBezTo>
                  <a:cubicBezTo>
                    <a:pt x="3082" y="77330"/>
                    <a:pt x="4522" y="80497"/>
                    <a:pt x="10544" y="82647"/>
                  </a:cubicBezTo>
                  <a:cubicBezTo>
                    <a:pt x="7640" y="84124"/>
                    <a:pt x="7285" y="86501"/>
                    <a:pt x="8124" y="89185"/>
                  </a:cubicBezTo>
                  <a:cubicBezTo>
                    <a:pt x="8846" y="91510"/>
                    <a:pt x="10397" y="92850"/>
                    <a:pt x="12968" y="92850"/>
                  </a:cubicBezTo>
                  <a:cubicBezTo>
                    <a:pt x="13148" y="92850"/>
                    <a:pt x="13332" y="92843"/>
                    <a:pt x="13522" y="92830"/>
                  </a:cubicBezTo>
                  <a:lnTo>
                    <a:pt x="13522" y="92830"/>
                  </a:lnTo>
                  <a:cubicBezTo>
                    <a:pt x="11904" y="95599"/>
                    <a:pt x="12333" y="97774"/>
                    <a:pt x="14471" y="99857"/>
                  </a:cubicBezTo>
                  <a:cubicBezTo>
                    <a:pt x="15801" y="101146"/>
                    <a:pt x="17265" y="101475"/>
                    <a:pt x="18812" y="101475"/>
                  </a:cubicBezTo>
                  <a:cubicBezTo>
                    <a:pt x="19782" y="101475"/>
                    <a:pt x="20783" y="101346"/>
                    <a:pt x="21805" y="101242"/>
                  </a:cubicBezTo>
                  <a:lnTo>
                    <a:pt x="21805" y="101242"/>
                  </a:lnTo>
                  <a:cubicBezTo>
                    <a:pt x="19704" y="104857"/>
                    <a:pt x="20972" y="108098"/>
                    <a:pt x="23177" y="110708"/>
                  </a:cubicBezTo>
                  <a:cubicBezTo>
                    <a:pt x="24355" y="112101"/>
                    <a:pt x="25797" y="112606"/>
                    <a:pt x="27348" y="112606"/>
                  </a:cubicBezTo>
                  <a:cubicBezTo>
                    <a:pt x="28791" y="112606"/>
                    <a:pt x="30328" y="112169"/>
                    <a:pt x="31834" y="111602"/>
                  </a:cubicBezTo>
                  <a:lnTo>
                    <a:pt x="31834" y="111602"/>
                  </a:lnTo>
                  <a:cubicBezTo>
                    <a:pt x="31687" y="115241"/>
                    <a:pt x="33764" y="116963"/>
                    <a:pt x="36785" y="118078"/>
                  </a:cubicBezTo>
                  <a:cubicBezTo>
                    <a:pt x="37580" y="118372"/>
                    <a:pt x="38334" y="118499"/>
                    <a:pt x="39061" y="118499"/>
                  </a:cubicBezTo>
                  <a:cubicBezTo>
                    <a:pt x="41207" y="118499"/>
                    <a:pt x="43110" y="117393"/>
                    <a:pt x="45092" y="116240"/>
                  </a:cubicBezTo>
                  <a:cubicBezTo>
                    <a:pt x="45503" y="120449"/>
                    <a:pt x="46937" y="123782"/>
                    <a:pt x="51158" y="125068"/>
                  </a:cubicBezTo>
                  <a:cubicBezTo>
                    <a:pt x="51595" y="125203"/>
                    <a:pt x="52008" y="125263"/>
                    <a:pt x="52401" y="125263"/>
                  </a:cubicBezTo>
                  <a:cubicBezTo>
                    <a:pt x="54069" y="125263"/>
                    <a:pt x="55367" y="124172"/>
                    <a:pt x="56617" y="123016"/>
                  </a:cubicBezTo>
                  <a:cubicBezTo>
                    <a:pt x="58147" y="125833"/>
                    <a:pt x="59663" y="127006"/>
                    <a:pt x="62252" y="127006"/>
                  </a:cubicBezTo>
                  <a:cubicBezTo>
                    <a:pt x="62732" y="127006"/>
                    <a:pt x="63249" y="126966"/>
                    <a:pt x="63809" y="126888"/>
                  </a:cubicBezTo>
                  <a:cubicBezTo>
                    <a:pt x="67142" y="126429"/>
                    <a:pt x="68564" y="123757"/>
                    <a:pt x="70010" y="120786"/>
                  </a:cubicBezTo>
                  <a:cubicBezTo>
                    <a:pt x="71051" y="124989"/>
                    <a:pt x="73514" y="127341"/>
                    <a:pt x="77417" y="127838"/>
                  </a:cubicBezTo>
                  <a:cubicBezTo>
                    <a:pt x="77884" y="127898"/>
                    <a:pt x="78344" y="127929"/>
                    <a:pt x="78795" y="127929"/>
                  </a:cubicBezTo>
                  <a:cubicBezTo>
                    <a:pt x="81417" y="127929"/>
                    <a:pt x="83707" y="126870"/>
                    <a:pt x="85234" y="124303"/>
                  </a:cubicBezTo>
                  <a:cubicBezTo>
                    <a:pt x="86357" y="125246"/>
                    <a:pt x="87484" y="125595"/>
                    <a:pt x="88594" y="125595"/>
                  </a:cubicBezTo>
                  <a:cubicBezTo>
                    <a:pt x="90165" y="125595"/>
                    <a:pt x="91701" y="124894"/>
                    <a:pt x="93138" y="124186"/>
                  </a:cubicBezTo>
                  <a:cubicBezTo>
                    <a:pt x="95937" y="122808"/>
                    <a:pt x="96421" y="119904"/>
                    <a:pt x="96458" y="116644"/>
                  </a:cubicBezTo>
                  <a:cubicBezTo>
                    <a:pt x="98427" y="119308"/>
                    <a:pt x="100519" y="121449"/>
                    <a:pt x="103485" y="121449"/>
                  </a:cubicBezTo>
                  <a:cubicBezTo>
                    <a:pt x="103760" y="121449"/>
                    <a:pt x="104041" y="121430"/>
                    <a:pt x="104331" y="121392"/>
                  </a:cubicBezTo>
                  <a:cubicBezTo>
                    <a:pt x="107768" y="120939"/>
                    <a:pt x="109514" y="118384"/>
                    <a:pt x="110053" y="114959"/>
                  </a:cubicBezTo>
                  <a:cubicBezTo>
                    <a:pt x="110773" y="115260"/>
                    <a:pt x="111427" y="115390"/>
                    <a:pt x="112033" y="115390"/>
                  </a:cubicBezTo>
                  <a:cubicBezTo>
                    <a:pt x="113828" y="115390"/>
                    <a:pt x="115206" y="114251"/>
                    <a:pt x="116639" y="113005"/>
                  </a:cubicBezTo>
                  <a:cubicBezTo>
                    <a:pt x="118968" y="110983"/>
                    <a:pt x="117853" y="108496"/>
                    <a:pt x="117859" y="106125"/>
                  </a:cubicBezTo>
                  <a:lnTo>
                    <a:pt x="117859" y="106125"/>
                  </a:lnTo>
                  <a:cubicBezTo>
                    <a:pt x="118739" y="106401"/>
                    <a:pt x="119646" y="106535"/>
                    <a:pt x="120519" y="106535"/>
                  </a:cubicBezTo>
                  <a:cubicBezTo>
                    <a:pt x="122496" y="106535"/>
                    <a:pt x="124302" y="105849"/>
                    <a:pt x="125254" y="104575"/>
                  </a:cubicBezTo>
                  <a:cubicBezTo>
                    <a:pt x="126871" y="102406"/>
                    <a:pt x="127912" y="100059"/>
                    <a:pt x="126712" y="97253"/>
                  </a:cubicBezTo>
                  <a:cubicBezTo>
                    <a:pt x="129273" y="96206"/>
                    <a:pt x="130951" y="94325"/>
                    <a:pt x="131019" y="91439"/>
                  </a:cubicBezTo>
                  <a:cubicBezTo>
                    <a:pt x="131080" y="88596"/>
                    <a:pt x="128911" y="86765"/>
                    <a:pt x="127416" y="84583"/>
                  </a:cubicBezTo>
                  <a:cubicBezTo>
                    <a:pt x="130731" y="84093"/>
                    <a:pt x="134021" y="84216"/>
                    <a:pt x="136116" y="80724"/>
                  </a:cubicBezTo>
                  <a:cubicBezTo>
                    <a:pt x="138217" y="77219"/>
                    <a:pt x="137770" y="74530"/>
                    <a:pt x="134646" y="72067"/>
                  </a:cubicBezTo>
                  <a:cubicBezTo>
                    <a:pt x="138267" y="70388"/>
                    <a:pt x="138996" y="69242"/>
                    <a:pt x="138456" y="65971"/>
                  </a:cubicBezTo>
                  <a:cubicBezTo>
                    <a:pt x="137966" y="63054"/>
                    <a:pt x="135516" y="61884"/>
                    <a:pt x="133077" y="60524"/>
                  </a:cubicBezTo>
                  <a:cubicBezTo>
                    <a:pt x="135644" y="59832"/>
                    <a:pt x="137874" y="58950"/>
                    <a:pt x="138352" y="56297"/>
                  </a:cubicBezTo>
                  <a:cubicBezTo>
                    <a:pt x="138928" y="53135"/>
                    <a:pt x="137758" y="50660"/>
                    <a:pt x="134725" y="49300"/>
                  </a:cubicBezTo>
                  <a:cubicBezTo>
                    <a:pt x="137501" y="43290"/>
                    <a:pt x="135111" y="39387"/>
                    <a:pt x="127863" y="38162"/>
                  </a:cubicBezTo>
                  <a:cubicBezTo>
                    <a:pt x="130198" y="36207"/>
                    <a:pt x="131362" y="33879"/>
                    <a:pt x="130155" y="30994"/>
                  </a:cubicBezTo>
                  <a:cubicBezTo>
                    <a:pt x="129403" y="29196"/>
                    <a:pt x="128215" y="27774"/>
                    <a:pt x="125983" y="27774"/>
                  </a:cubicBezTo>
                  <a:cubicBezTo>
                    <a:pt x="125850" y="27774"/>
                    <a:pt x="125713" y="27779"/>
                    <a:pt x="125572" y="27789"/>
                  </a:cubicBezTo>
                  <a:cubicBezTo>
                    <a:pt x="127190" y="24665"/>
                    <a:pt x="125051" y="22784"/>
                    <a:pt x="123391" y="20866"/>
                  </a:cubicBezTo>
                  <a:cubicBezTo>
                    <a:pt x="122355" y="19666"/>
                    <a:pt x="121165" y="19269"/>
                    <a:pt x="119901" y="19269"/>
                  </a:cubicBezTo>
                  <a:cubicBezTo>
                    <a:pt x="118661" y="19269"/>
                    <a:pt x="117349" y="19651"/>
                    <a:pt x="116039" y="20033"/>
                  </a:cubicBezTo>
                  <a:cubicBezTo>
                    <a:pt x="116799" y="17723"/>
                    <a:pt x="117356" y="15640"/>
                    <a:pt x="115622" y="13680"/>
                  </a:cubicBezTo>
                  <a:cubicBezTo>
                    <a:pt x="114518" y="12435"/>
                    <a:pt x="113323" y="12011"/>
                    <a:pt x="112077" y="12011"/>
                  </a:cubicBezTo>
                  <a:cubicBezTo>
                    <a:pt x="110869" y="12011"/>
                    <a:pt x="109613" y="12409"/>
                    <a:pt x="108344" y="12846"/>
                  </a:cubicBezTo>
                  <a:cubicBezTo>
                    <a:pt x="108038" y="9636"/>
                    <a:pt x="105985" y="7823"/>
                    <a:pt x="103314" y="7014"/>
                  </a:cubicBezTo>
                  <a:cubicBezTo>
                    <a:pt x="102688" y="6822"/>
                    <a:pt x="102072" y="6733"/>
                    <a:pt x="101467" y="6733"/>
                  </a:cubicBezTo>
                  <a:cubicBezTo>
                    <a:pt x="99428" y="6733"/>
                    <a:pt x="97526" y="7751"/>
                    <a:pt x="95858" y="9287"/>
                  </a:cubicBezTo>
                  <a:cubicBezTo>
                    <a:pt x="94963" y="5441"/>
                    <a:pt x="93023" y="3426"/>
                    <a:pt x="90658" y="3426"/>
                  </a:cubicBezTo>
                  <a:cubicBezTo>
                    <a:pt x="89315" y="3426"/>
                    <a:pt x="87835" y="4075"/>
                    <a:pt x="86331" y="5409"/>
                  </a:cubicBezTo>
                  <a:cubicBezTo>
                    <a:pt x="84080" y="1822"/>
                    <a:pt x="81266" y="1"/>
                    <a:pt x="7850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14"/>
            <p:cNvSpPr/>
            <p:nvPr/>
          </p:nvSpPr>
          <p:spPr>
            <a:xfrm>
              <a:off x="1005661" y="3172372"/>
              <a:ext cx="1828840" cy="1683121"/>
            </a:xfrm>
            <a:custGeom>
              <a:avLst/>
              <a:gdLst/>
              <a:ahLst/>
              <a:cxnLst/>
              <a:rect l="l" t="t" r="r" b="b"/>
              <a:pathLst>
                <a:path w="138996" h="127921" extrusionOk="0">
                  <a:moveTo>
                    <a:pt x="65834" y="1342"/>
                  </a:moveTo>
                  <a:cubicBezTo>
                    <a:pt x="68233" y="1342"/>
                    <a:pt x="69979" y="3032"/>
                    <a:pt x="70720" y="6184"/>
                  </a:cubicBezTo>
                  <a:cubicBezTo>
                    <a:pt x="69090" y="5664"/>
                    <a:pt x="67494" y="5368"/>
                    <a:pt x="65942" y="5368"/>
                  </a:cubicBezTo>
                  <a:cubicBezTo>
                    <a:pt x="63476" y="5368"/>
                    <a:pt x="61119" y="6115"/>
                    <a:pt x="58908" y="7894"/>
                  </a:cubicBezTo>
                  <a:cubicBezTo>
                    <a:pt x="59239" y="3789"/>
                    <a:pt x="63062" y="1491"/>
                    <a:pt x="65531" y="1351"/>
                  </a:cubicBezTo>
                  <a:cubicBezTo>
                    <a:pt x="65633" y="1345"/>
                    <a:pt x="65734" y="1342"/>
                    <a:pt x="65834" y="1342"/>
                  </a:cubicBezTo>
                  <a:close/>
                  <a:moveTo>
                    <a:pt x="79460" y="749"/>
                  </a:moveTo>
                  <a:cubicBezTo>
                    <a:pt x="81617" y="749"/>
                    <a:pt x="83251" y="2176"/>
                    <a:pt x="84475" y="4003"/>
                  </a:cubicBezTo>
                  <a:cubicBezTo>
                    <a:pt x="84983" y="4763"/>
                    <a:pt x="85289" y="5651"/>
                    <a:pt x="85804" y="6730"/>
                  </a:cubicBezTo>
                  <a:cubicBezTo>
                    <a:pt x="85180" y="6696"/>
                    <a:pt x="84599" y="6679"/>
                    <a:pt x="84057" y="6679"/>
                  </a:cubicBezTo>
                  <a:cubicBezTo>
                    <a:pt x="79469" y="6679"/>
                    <a:pt x="77613" y="7864"/>
                    <a:pt x="75493" y="9891"/>
                  </a:cubicBezTo>
                  <a:cubicBezTo>
                    <a:pt x="74427" y="8935"/>
                    <a:pt x="73318" y="8022"/>
                    <a:pt x="72332" y="6999"/>
                  </a:cubicBezTo>
                  <a:cubicBezTo>
                    <a:pt x="72074" y="6730"/>
                    <a:pt x="72031" y="6074"/>
                    <a:pt x="72142" y="5670"/>
                  </a:cubicBezTo>
                  <a:cubicBezTo>
                    <a:pt x="73042" y="2312"/>
                    <a:pt x="75799" y="1216"/>
                    <a:pt x="78752" y="799"/>
                  </a:cubicBezTo>
                  <a:cubicBezTo>
                    <a:pt x="78994" y="766"/>
                    <a:pt x="79230" y="749"/>
                    <a:pt x="79460" y="749"/>
                  </a:cubicBezTo>
                  <a:close/>
                  <a:moveTo>
                    <a:pt x="50722" y="2778"/>
                  </a:moveTo>
                  <a:cubicBezTo>
                    <a:pt x="52623" y="2778"/>
                    <a:pt x="54349" y="3296"/>
                    <a:pt x="54987" y="4322"/>
                  </a:cubicBezTo>
                  <a:cubicBezTo>
                    <a:pt x="56182" y="6258"/>
                    <a:pt x="57658" y="8231"/>
                    <a:pt x="56972" y="10994"/>
                  </a:cubicBezTo>
                  <a:cubicBezTo>
                    <a:pt x="54160" y="8933"/>
                    <a:pt x="51379" y="7354"/>
                    <a:pt x="48297" y="7354"/>
                  </a:cubicBezTo>
                  <a:cubicBezTo>
                    <a:pt x="47082" y="7354"/>
                    <a:pt x="45821" y="7599"/>
                    <a:pt x="44492" y="8157"/>
                  </a:cubicBezTo>
                  <a:lnTo>
                    <a:pt x="44492" y="8157"/>
                  </a:lnTo>
                  <a:cubicBezTo>
                    <a:pt x="44333" y="5498"/>
                    <a:pt x="44982" y="4279"/>
                    <a:pt x="46930" y="3483"/>
                  </a:cubicBezTo>
                  <a:cubicBezTo>
                    <a:pt x="48088" y="3012"/>
                    <a:pt x="49444" y="2778"/>
                    <a:pt x="50722" y="2778"/>
                  </a:cubicBezTo>
                  <a:close/>
                  <a:moveTo>
                    <a:pt x="90093" y="4129"/>
                  </a:moveTo>
                  <a:cubicBezTo>
                    <a:pt x="90650" y="4129"/>
                    <a:pt x="91249" y="4286"/>
                    <a:pt x="91876" y="4616"/>
                  </a:cubicBezTo>
                  <a:cubicBezTo>
                    <a:pt x="94430" y="5958"/>
                    <a:pt x="96134" y="8978"/>
                    <a:pt x="94038" y="11913"/>
                  </a:cubicBezTo>
                  <a:lnTo>
                    <a:pt x="86993" y="6626"/>
                  </a:lnTo>
                  <a:cubicBezTo>
                    <a:pt x="87670" y="5025"/>
                    <a:pt x="88764" y="4129"/>
                    <a:pt x="90093" y="4129"/>
                  </a:cubicBezTo>
                  <a:close/>
                  <a:moveTo>
                    <a:pt x="101473" y="7679"/>
                  </a:moveTo>
                  <a:cubicBezTo>
                    <a:pt x="102134" y="7679"/>
                    <a:pt x="102778" y="7793"/>
                    <a:pt x="103363" y="8041"/>
                  </a:cubicBezTo>
                  <a:lnTo>
                    <a:pt x="101556" y="9260"/>
                  </a:lnTo>
                  <a:lnTo>
                    <a:pt x="101648" y="9597"/>
                  </a:lnTo>
                  <a:lnTo>
                    <a:pt x="104662" y="8654"/>
                  </a:lnTo>
                  <a:cubicBezTo>
                    <a:pt x="107652" y="10822"/>
                    <a:pt x="108117" y="12342"/>
                    <a:pt x="106426" y="14750"/>
                  </a:cubicBezTo>
                  <a:cubicBezTo>
                    <a:pt x="103788" y="12968"/>
                    <a:pt x="100968" y="11872"/>
                    <a:pt x="97901" y="11872"/>
                  </a:cubicBezTo>
                  <a:cubicBezTo>
                    <a:pt x="97022" y="11872"/>
                    <a:pt x="96123" y="11962"/>
                    <a:pt x="95202" y="12152"/>
                  </a:cubicBezTo>
                  <a:cubicBezTo>
                    <a:pt x="95525" y="9731"/>
                    <a:pt x="98659" y="7679"/>
                    <a:pt x="101473" y="7679"/>
                  </a:cubicBezTo>
                  <a:close/>
                  <a:moveTo>
                    <a:pt x="66404" y="6207"/>
                  </a:moveTo>
                  <a:cubicBezTo>
                    <a:pt x="69506" y="6207"/>
                    <a:pt x="72274" y="7403"/>
                    <a:pt x="74439" y="10308"/>
                  </a:cubicBezTo>
                  <a:cubicBezTo>
                    <a:pt x="74371" y="10306"/>
                    <a:pt x="74303" y="10306"/>
                    <a:pt x="74235" y="10306"/>
                  </a:cubicBezTo>
                  <a:cubicBezTo>
                    <a:pt x="69964" y="10306"/>
                    <a:pt x="67752" y="12782"/>
                    <a:pt x="66376" y="16588"/>
                  </a:cubicBezTo>
                  <a:lnTo>
                    <a:pt x="66370" y="16588"/>
                  </a:lnTo>
                  <a:cubicBezTo>
                    <a:pt x="64348" y="13126"/>
                    <a:pt x="61248" y="11846"/>
                    <a:pt x="57640" y="11202"/>
                  </a:cubicBezTo>
                  <a:cubicBezTo>
                    <a:pt x="59227" y="7667"/>
                    <a:pt x="62235" y="6454"/>
                    <a:pt x="65592" y="6233"/>
                  </a:cubicBezTo>
                  <a:cubicBezTo>
                    <a:pt x="65865" y="6216"/>
                    <a:pt x="66136" y="6207"/>
                    <a:pt x="66404" y="6207"/>
                  </a:cubicBezTo>
                  <a:close/>
                  <a:moveTo>
                    <a:pt x="83266" y="7497"/>
                  </a:moveTo>
                  <a:cubicBezTo>
                    <a:pt x="86858" y="7497"/>
                    <a:pt x="90585" y="9319"/>
                    <a:pt x="92874" y="12850"/>
                  </a:cubicBezTo>
                  <a:cubicBezTo>
                    <a:pt x="92040" y="12751"/>
                    <a:pt x="91226" y="12693"/>
                    <a:pt x="90441" y="12693"/>
                  </a:cubicBezTo>
                  <a:cubicBezTo>
                    <a:pt x="86902" y="12693"/>
                    <a:pt x="83943" y="13880"/>
                    <a:pt x="82293" y="17886"/>
                  </a:cubicBezTo>
                  <a:cubicBezTo>
                    <a:pt x="82416" y="13622"/>
                    <a:pt x="79867" y="11582"/>
                    <a:pt x="76363" y="10314"/>
                  </a:cubicBezTo>
                  <a:cubicBezTo>
                    <a:pt x="78216" y="8422"/>
                    <a:pt x="80707" y="7497"/>
                    <a:pt x="83266" y="7497"/>
                  </a:cubicBezTo>
                  <a:close/>
                  <a:moveTo>
                    <a:pt x="39157" y="7227"/>
                  </a:moveTo>
                  <a:cubicBezTo>
                    <a:pt x="39202" y="7227"/>
                    <a:pt x="39247" y="7229"/>
                    <a:pt x="39290" y="7232"/>
                  </a:cubicBezTo>
                  <a:cubicBezTo>
                    <a:pt x="40602" y="7342"/>
                    <a:pt x="41888" y="7771"/>
                    <a:pt x="43175" y="8335"/>
                  </a:cubicBezTo>
                  <a:cubicBezTo>
                    <a:pt x="40749" y="9248"/>
                    <a:pt x="39064" y="10816"/>
                    <a:pt x="37685" y="12752"/>
                  </a:cubicBezTo>
                  <a:cubicBezTo>
                    <a:pt x="36252" y="14762"/>
                    <a:pt x="36190" y="16980"/>
                    <a:pt x="36736" y="19320"/>
                  </a:cubicBezTo>
                  <a:cubicBezTo>
                    <a:pt x="34873" y="16808"/>
                    <a:pt x="34083" y="14002"/>
                    <a:pt x="34322" y="10982"/>
                  </a:cubicBezTo>
                  <a:cubicBezTo>
                    <a:pt x="34435" y="9514"/>
                    <a:pt x="37465" y="7227"/>
                    <a:pt x="39157" y="7227"/>
                  </a:cubicBezTo>
                  <a:close/>
                  <a:moveTo>
                    <a:pt x="48170" y="8338"/>
                  </a:moveTo>
                  <a:cubicBezTo>
                    <a:pt x="50892" y="8338"/>
                    <a:pt x="53782" y="9448"/>
                    <a:pt x="55765" y="11533"/>
                  </a:cubicBezTo>
                  <a:cubicBezTo>
                    <a:pt x="51115" y="12605"/>
                    <a:pt x="49173" y="15613"/>
                    <a:pt x="49191" y="20313"/>
                  </a:cubicBezTo>
                  <a:cubicBezTo>
                    <a:pt x="47292" y="18905"/>
                    <a:pt x="45389" y="18319"/>
                    <a:pt x="43460" y="18319"/>
                  </a:cubicBezTo>
                  <a:cubicBezTo>
                    <a:pt x="41661" y="18319"/>
                    <a:pt x="39839" y="18829"/>
                    <a:pt x="37979" y="19657"/>
                  </a:cubicBezTo>
                  <a:cubicBezTo>
                    <a:pt x="36828" y="17445"/>
                    <a:pt x="37146" y="15368"/>
                    <a:pt x="38384" y="13316"/>
                  </a:cubicBezTo>
                  <a:cubicBezTo>
                    <a:pt x="40020" y="10602"/>
                    <a:pt x="42697" y="9560"/>
                    <a:pt x="45558" y="8709"/>
                  </a:cubicBezTo>
                  <a:cubicBezTo>
                    <a:pt x="46384" y="8460"/>
                    <a:pt x="47268" y="8338"/>
                    <a:pt x="48170" y="8338"/>
                  </a:cubicBezTo>
                  <a:close/>
                  <a:moveTo>
                    <a:pt x="111804" y="12849"/>
                  </a:moveTo>
                  <a:cubicBezTo>
                    <a:pt x="112289" y="12849"/>
                    <a:pt x="112776" y="12922"/>
                    <a:pt x="113245" y="13077"/>
                  </a:cubicBezTo>
                  <a:cubicBezTo>
                    <a:pt x="115341" y="13769"/>
                    <a:pt x="116247" y="15515"/>
                    <a:pt x="115739" y="17868"/>
                  </a:cubicBezTo>
                  <a:cubicBezTo>
                    <a:pt x="115163" y="20515"/>
                    <a:pt x="114011" y="22438"/>
                    <a:pt x="112118" y="23817"/>
                  </a:cubicBezTo>
                  <a:cubicBezTo>
                    <a:pt x="111383" y="20570"/>
                    <a:pt x="110280" y="17543"/>
                    <a:pt x="107480" y="15558"/>
                  </a:cubicBezTo>
                  <a:cubicBezTo>
                    <a:pt x="108191" y="13885"/>
                    <a:pt x="109983" y="12849"/>
                    <a:pt x="111804" y="12849"/>
                  </a:cubicBezTo>
                  <a:close/>
                  <a:moveTo>
                    <a:pt x="98063" y="12798"/>
                  </a:moveTo>
                  <a:cubicBezTo>
                    <a:pt x="103238" y="12798"/>
                    <a:pt x="110707" y="17295"/>
                    <a:pt x="110874" y="23652"/>
                  </a:cubicBezTo>
                  <a:cubicBezTo>
                    <a:pt x="109286" y="22581"/>
                    <a:pt x="107773" y="22155"/>
                    <a:pt x="106303" y="22155"/>
                  </a:cubicBezTo>
                  <a:cubicBezTo>
                    <a:pt x="103708" y="22155"/>
                    <a:pt x="101246" y="23484"/>
                    <a:pt x="98731" y="24950"/>
                  </a:cubicBezTo>
                  <a:cubicBezTo>
                    <a:pt x="100330" y="20215"/>
                    <a:pt x="99221" y="16336"/>
                    <a:pt x="94822" y="13641"/>
                  </a:cubicBezTo>
                  <a:cubicBezTo>
                    <a:pt x="95673" y="13066"/>
                    <a:pt x="96799" y="12798"/>
                    <a:pt x="98063" y="12798"/>
                  </a:cubicBezTo>
                  <a:close/>
                  <a:moveTo>
                    <a:pt x="28468" y="15654"/>
                  </a:moveTo>
                  <a:cubicBezTo>
                    <a:pt x="30916" y="15654"/>
                    <a:pt x="32935" y="16825"/>
                    <a:pt x="34996" y="18622"/>
                  </a:cubicBezTo>
                  <a:lnTo>
                    <a:pt x="35002" y="18622"/>
                  </a:lnTo>
                  <a:cubicBezTo>
                    <a:pt x="27705" y="19179"/>
                    <a:pt x="27834" y="18977"/>
                    <a:pt x="23079" y="25085"/>
                  </a:cubicBezTo>
                  <a:cubicBezTo>
                    <a:pt x="21934" y="23425"/>
                    <a:pt x="21156" y="21850"/>
                    <a:pt x="22228" y="19780"/>
                  </a:cubicBezTo>
                  <a:cubicBezTo>
                    <a:pt x="23539" y="17243"/>
                    <a:pt x="25444" y="15718"/>
                    <a:pt x="28299" y="15656"/>
                  </a:cubicBezTo>
                  <a:cubicBezTo>
                    <a:pt x="28356" y="15655"/>
                    <a:pt x="28412" y="15654"/>
                    <a:pt x="28468" y="15654"/>
                  </a:cubicBezTo>
                  <a:close/>
                  <a:moveTo>
                    <a:pt x="57472" y="12241"/>
                  </a:moveTo>
                  <a:cubicBezTo>
                    <a:pt x="61312" y="12241"/>
                    <a:pt x="64977" y="14939"/>
                    <a:pt x="65776" y="18769"/>
                  </a:cubicBezTo>
                  <a:cubicBezTo>
                    <a:pt x="62370" y="20282"/>
                    <a:pt x="61438" y="22598"/>
                    <a:pt x="62253" y="27511"/>
                  </a:cubicBezTo>
                  <a:cubicBezTo>
                    <a:pt x="61598" y="27603"/>
                    <a:pt x="60948" y="27689"/>
                    <a:pt x="60164" y="27787"/>
                  </a:cubicBezTo>
                  <a:cubicBezTo>
                    <a:pt x="58580" y="24141"/>
                    <a:pt x="56856" y="20576"/>
                    <a:pt x="52652" y="20576"/>
                  </a:cubicBezTo>
                  <a:cubicBezTo>
                    <a:pt x="51946" y="20576"/>
                    <a:pt x="51170" y="20677"/>
                    <a:pt x="50312" y="20895"/>
                  </a:cubicBezTo>
                  <a:cubicBezTo>
                    <a:pt x="49050" y="17690"/>
                    <a:pt x="51305" y="13769"/>
                    <a:pt x="55116" y="12593"/>
                  </a:cubicBezTo>
                  <a:cubicBezTo>
                    <a:pt x="55893" y="12354"/>
                    <a:pt x="56686" y="12241"/>
                    <a:pt x="57472" y="12241"/>
                  </a:cubicBezTo>
                  <a:close/>
                  <a:moveTo>
                    <a:pt x="73729" y="11213"/>
                  </a:moveTo>
                  <a:cubicBezTo>
                    <a:pt x="73941" y="11213"/>
                    <a:pt x="74153" y="11224"/>
                    <a:pt x="74366" y="11245"/>
                  </a:cubicBezTo>
                  <a:cubicBezTo>
                    <a:pt x="80204" y="11827"/>
                    <a:pt x="81546" y="13788"/>
                    <a:pt x="81044" y="20349"/>
                  </a:cubicBezTo>
                  <a:cubicBezTo>
                    <a:pt x="76957" y="22193"/>
                    <a:pt x="76001" y="23694"/>
                    <a:pt x="76136" y="28020"/>
                  </a:cubicBezTo>
                  <a:cubicBezTo>
                    <a:pt x="76048" y="28041"/>
                    <a:pt x="75948" y="28100"/>
                    <a:pt x="75870" y="28100"/>
                  </a:cubicBezTo>
                  <a:cubicBezTo>
                    <a:pt x="75856" y="28100"/>
                    <a:pt x="75842" y="28098"/>
                    <a:pt x="75830" y="28093"/>
                  </a:cubicBezTo>
                  <a:cubicBezTo>
                    <a:pt x="73067" y="27107"/>
                    <a:pt x="73073" y="27107"/>
                    <a:pt x="72944" y="24068"/>
                  </a:cubicBezTo>
                  <a:cubicBezTo>
                    <a:pt x="72865" y="22034"/>
                    <a:pt x="70769" y="19602"/>
                    <a:pt x="68582" y="19008"/>
                  </a:cubicBezTo>
                  <a:cubicBezTo>
                    <a:pt x="68043" y="18861"/>
                    <a:pt x="67504" y="18756"/>
                    <a:pt x="66891" y="18615"/>
                  </a:cubicBezTo>
                  <a:cubicBezTo>
                    <a:pt x="67505" y="13565"/>
                    <a:pt x="70582" y="11213"/>
                    <a:pt x="73729" y="11213"/>
                  </a:cubicBezTo>
                  <a:close/>
                  <a:moveTo>
                    <a:pt x="119330" y="20158"/>
                  </a:moveTo>
                  <a:cubicBezTo>
                    <a:pt x="119859" y="20158"/>
                    <a:pt x="120413" y="20230"/>
                    <a:pt x="120995" y="20380"/>
                  </a:cubicBezTo>
                  <a:cubicBezTo>
                    <a:pt x="123299" y="20968"/>
                    <a:pt x="124285" y="22996"/>
                    <a:pt x="125113" y="24975"/>
                  </a:cubicBezTo>
                  <a:cubicBezTo>
                    <a:pt x="125713" y="26421"/>
                    <a:pt x="124806" y="27426"/>
                    <a:pt x="123556" y="28320"/>
                  </a:cubicBezTo>
                  <a:lnTo>
                    <a:pt x="123556" y="28314"/>
                  </a:lnTo>
                  <a:cubicBezTo>
                    <a:pt x="121044" y="25287"/>
                    <a:pt x="117730" y="24056"/>
                    <a:pt x="114029" y="23413"/>
                  </a:cubicBezTo>
                  <a:cubicBezTo>
                    <a:pt x="115433" y="21373"/>
                    <a:pt x="117162" y="20158"/>
                    <a:pt x="119330" y="20158"/>
                  </a:cubicBezTo>
                  <a:close/>
                  <a:moveTo>
                    <a:pt x="66988" y="19555"/>
                  </a:moveTo>
                  <a:cubicBezTo>
                    <a:pt x="67881" y="19555"/>
                    <a:pt x="68777" y="19861"/>
                    <a:pt x="69599" y="20398"/>
                  </a:cubicBezTo>
                  <a:cubicBezTo>
                    <a:pt x="71811" y="21844"/>
                    <a:pt x="72601" y="24246"/>
                    <a:pt x="71933" y="27346"/>
                  </a:cubicBezTo>
                  <a:cubicBezTo>
                    <a:pt x="69685" y="27370"/>
                    <a:pt x="68429" y="28755"/>
                    <a:pt x="67804" y="30440"/>
                  </a:cubicBezTo>
                  <a:cubicBezTo>
                    <a:pt x="67136" y="29931"/>
                    <a:pt x="66432" y="29313"/>
                    <a:pt x="65647" y="28822"/>
                  </a:cubicBezTo>
                  <a:cubicBezTo>
                    <a:pt x="64900" y="28351"/>
                    <a:pt x="64073" y="28008"/>
                    <a:pt x="63154" y="27548"/>
                  </a:cubicBezTo>
                  <a:cubicBezTo>
                    <a:pt x="62707" y="24810"/>
                    <a:pt x="61990" y="21942"/>
                    <a:pt x="64973" y="20129"/>
                  </a:cubicBezTo>
                  <a:cubicBezTo>
                    <a:pt x="65620" y="19735"/>
                    <a:pt x="66303" y="19555"/>
                    <a:pt x="66988" y="19555"/>
                  </a:cubicBezTo>
                  <a:close/>
                  <a:moveTo>
                    <a:pt x="90674" y="13519"/>
                  </a:moveTo>
                  <a:cubicBezTo>
                    <a:pt x="92712" y="13519"/>
                    <a:pt x="94631" y="14213"/>
                    <a:pt x="96305" y="15895"/>
                  </a:cubicBezTo>
                  <a:cubicBezTo>
                    <a:pt x="99191" y="18805"/>
                    <a:pt x="99074" y="22193"/>
                    <a:pt x="97291" y="25918"/>
                  </a:cubicBezTo>
                  <a:cubicBezTo>
                    <a:pt x="96431" y="25605"/>
                    <a:pt x="95663" y="25465"/>
                    <a:pt x="94967" y="25465"/>
                  </a:cubicBezTo>
                  <a:cubicBezTo>
                    <a:pt x="91819" y="25465"/>
                    <a:pt x="90167" y="28322"/>
                    <a:pt x="88285" y="30801"/>
                  </a:cubicBezTo>
                  <a:cubicBezTo>
                    <a:pt x="85982" y="30336"/>
                    <a:pt x="85945" y="28914"/>
                    <a:pt x="86613" y="27168"/>
                  </a:cubicBezTo>
                  <a:cubicBezTo>
                    <a:pt x="86772" y="26752"/>
                    <a:pt x="86839" y="26298"/>
                    <a:pt x="86937" y="25863"/>
                  </a:cubicBezTo>
                  <a:cubicBezTo>
                    <a:pt x="87728" y="22340"/>
                    <a:pt x="86907" y="21091"/>
                    <a:pt x="83292" y="20282"/>
                  </a:cubicBezTo>
                  <a:cubicBezTo>
                    <a:pt x="83133" y="20245"/>
                    <a:pt x="82992" y="20141"/>
                    <a:pt x="82851" y="20074"/>
                  </a:cubicBezTo>
                  <a:cubicBezTo>
                    <a:pt x="82937" y="17402"/>
                    <a:pt x="84524" y="15007"/>
                    <a:pt x="86907" y="14204"/>
                  </a:cubicBezTo>
                  <a:cubicBezTo>
                    <a:pt x="88188" y="13768"/>
                    <a:pt x="89452" y="13519"/>
                    <a:pt x="90674" y="13519"/>
                  </a:cubicBezTo>
                  <a:close/>
                  <a:moveTo>
                    <a:pt x="82535" y="21125"/>
                  </a:moveTo>
                  <a:cubicBezTo>
                    <a:pt x="83517" y="21125"/>
                    <a:pt x="84451" y="21376"/>
                    <a:pt x="85161" y="21899"/>
                  </a:cubicBezTo>
                  <a:cubicBezTo>
                    <a:pt x="85816" y="22383"/>
                    <a:pt x="86466" y="23480"/>
                    <a:pt x="86386" y="24221"/>
                  </a:cubicBezTo>
                  <a:cubicBezTo>
                    <a:pt x="86202" y="26035"/>
                    <a:pt x="85596" y="27793"/>
                    <a:pt x="85289" y="29019"/>
                  </a:cubicBezTo>
                  <a:lnTo>
                    <a:pt x="79132" y="31292"/>
                  </a:lnTo>
                  <a:lnTo>
                    <a:pt x="79132" y="31298"/>
                  </a:lnTo>
                  <a:cubicBezTo>
                    <a:pt x="78562" y="30599"/>
                    <a:pt x="77662" y="29784"/>
                    <a:pt x="77141" y="28773"/>
                  </a:cubicBezTo>
                  <a:cubicBezTo>
                    <a:pt x="76810" y="28124"/>
                    <a:pt x="77067" y="27187"/>
                    <a:pt x="77012" y="26384"/>
                  </a:cubicBezTo>
                  <a:cubicBezTo>
                    <a:pt x="76779" y="23020"/>
                    <a:pt x="79837" y="21125"/>
                    <a:pt x="82535" y="21125"/>
                  </a:cubicBezTo>
                  <a:close/>
                  <a:moveTo>
                    <a:pt x="43319" y="19239"/>
                  </a:moveTo>
                  <a:cubicBezTo>
                    <a:pt x="45432" y="19239"/>
                    <a:pt x="47536" y="19989"/>
                    <a:pt x="49301" y="21605"/>
                  </a:cubicBezTo>
                  <a:cubicBezTo>
                    <a:pt x="45613" y="24497"/>
                    <a:pt x="45178" y="27174"/>
                    <a:pt x="49645" y="33411"/>
                  </a:cubicBezTo>
                  <a:lnTo>
                    <a:pt x="47494" y="34967"/>
                  </a:lnTo>
                  <a:cubicBezTo>
                    <a:pt x="45003" y="33501"/>
                    <a:pt x="42601" y="31728"/>
                    <a:pt x="39764" y="31728"/>
                  </a:cubicBezTo>
                  <a:cubicBezTo>
                    <a:pt x="38819" y="31728"/>
                    <a:pt x="37827" y="31925"/>
                    <a:pt x="36766" y="32394"/>
                  </a:cubicBezTo>
                  <a:cubicBezTo>
                    <a:pt x="33985" y="30085"/>
                    <a:pt x="33280" y="25753"/>
                    <a:pt x="35351" y="23235"/>
                  </a:cubicBezTo>
                  <a:cubicBezTo>
                    <a:pt x="37449" y="20674"/>
                    <a:pt x="40394" y="19239"/>
                    <a:pt x="43319" y="19239"/>
                  </a:cubicBezTo>
                  <a:close/>
                  <a:moveTo>
                    <a:pt x="52618" y="21429"/>
                  </a:moveTo>
                  <a:cubicBezTo>
                    <a:pt x="54381" y="21429"/>
                    <a:pt x="56026" y="22516"/>
                    <a:pt x="57156" y="24013"/>
                  </a:cubicBezTo>
                  <a:cubicBezTo>
                    <a:pt x="57628" y="24638"/>
                    <a:pt x="57946" y="25367"/>
                    <a:pt x="58363" y="26035"/>
                  </a:cubicBezTo>
                  <a:cubicBezTo>
                    <a:pt x="59178" y="27315"/>
                    <a:pt x="59361" y="28369"/>
                    <a:pt x="57799" y="29362"/>
                  </a:cubicBezTo>
                  <a:cubicBezTo>
                    <a:pt x="56586" y="30146"/>
                    <a:pt x="56243" y="31506"/>
                    <a:pt x="56500" y="32964"/>
                  </a:cubicBezTo>
                  <a:cubicBezTo>
                    <a:pt x="56653" y="33837"/>
                    <a:pt x="56769" y="34715"/>
                    <a:pt x="56976" y="36096"/>
                  </a:cubicBezTo>
                  <a:lnTo>
                    <a:pt x="56976" y="36096"/>
                  </a:lnTo>
                  <a:cubicBezTo>
                    <a:pt x="55281" y="33924"/>
                    <a:pt x="53390" y="33245"/>
                    <a:pt x="51103" y="32823"/>
                  </a:cubicBezTo>
                  <a:cubicBezTo>
                    <a:pt x="49920" y="32603"/>
                    <a:pt x="48830" y="30808"/>
                    <a:pt x="48107" y="29496"/>
                  </a:cubicBezTo>
                  <a:cubicBezTo>
                    <a:pt x="46777" y="27107"/>
                    <a:pt x="47310" y="24889"/>
                    <a:pt x="48946" y="23186"/>
                  </a:cubicBezTo>
                  <a:cubicBezTo>
                    <a:pt x="50141" y="21941"/>
                    <a:pt x="51407" y="21429"/>
                    <a:pt x="52618" y="21429"/>
                  </a:cubicBezTo>
                  <a:close/>
                  <a:moveTo>
                    <a:pt x="32806" y="19685"/>
                  </a:moveTo>
                  <a:cubicBezTo>
                    <a:pt x="34222" y="19685"/>
                    <a:pt x="35618" y="19986"/>
                    <a:pt x="36754" y="20631"/>
                  </a:cubicBezTo>
                  <a:cubicBezTo>
                    <a:pt x="32864" y="23431"/>
                    <a:pt x="32557" y="27965"/>
                    <a:pt x="34751" y="31696"/>
                  </a:cubicBezTo>
                  <a:cubicBezTo>
                    <a:pt x="33301" y="31092"/>
                    <a:pt x="31995" y="30814"/>
                    <a:pt x="30812" y="30814"/>
                  </a:cubicBezTo>
                  <a:cubicBezTo>
                    <a:pt x="27518" y="30814"/>
                    <a:pt x="25172" y="32965"/>
                    <a:pt x="23306" y="36223"/>
                  </a:cubicBezTo>
                  <a:cubicBezTo>
                    <a:pt x="20684" y="32492"/>
                    <a:pt x="21928" y="27309"/>
                    <a:pt x="26676" y="22022"/>
                  </a:cubicBezTo>
                  <a:cubicBezTo>
                    <a:pt x="28021" y="20527"/>
                    <a:pt x="30440" y="19685"/>
                    <a:pt x="32806" y="19685"/>
                  </a:cubicBezTo>
                  <a:close/>
                  <a:moveTo>
                    <a:pt x="72422" y="28251"/>
                  </a:moveTo>
                  <a:cubicBezTo>
                    <a:pt x="72745" y="28251"/>
                    <a:pt x="73075" y="28282"/>
                    <a:pt x="73410" y="28345"/>
                  </a:cubicBezTo>
                  <a:cubicBezTo>
                    <a:pt x="75254" y="28694"/>
                    <a:pt x="76871" y="29349"/>
                    <a:pt x="77796" y="31089"/>
                  </a:cubicBezTo>
                  <a:cubicBezTo>
                    <a:pt x="78109" y="31677"/>
                    <a:pt x="78250" y="32364"/>
                    <a:pt x="78507" y="33123"/>
                  </a:cubicBezTo>
                  <a:cubicBezTo>
                    <a:pt x="77721" y="33050"/>
                    <a:pt x="77059" y="33006"/>
                    <a:pt x="76489" y="33006"/>
                  </a:cubicBezTo>
                  <a:cubicBezTo>
                    <a:pt x="74129" y="33006"/>
                    <a:pt x="73363" y="33757"/>
                    <a:pt x="72001" y="36230"/>
                  </a:cubicBezTo>
                  <a:cubicBezTo>
                    <a:pt x="70922" y="35482"/>
                    <a:pt x="69783" y="34771"/>
                    <a:pt x="68741" y="33938"/>
                  </a:cubicBezTo>
                  <a:cubicBezTo>
                    <a:pt x="68331" y="33607"/>
                    <a:pt x="67896" y="32995"/>
                    <a:pt x="67908" y="32523"/>
                  </a:cubicBezTo>
                  <a:cubicBezTo>
                    <a:pt x="67989" y="29990"/>
                    <a:pt x="69982" y="28251"/>
                    <a:pt x="72422" y="28251"/>
                  </a:cubicBezTo>
                  <a:close/>
                  <a:moveTo>
                    <a:pt x="61782" y="28489"/>
                  </a:moveTo>
                  <a:cubicBezTo>
                    <a:pt x="64256" y="28489"/>
                    <a:pt x="66929" y="30392"/>
                    <a:pt x="67081" y="32817"/>
                  </a:cubicBezTo>
                  <a:cubicBezTo>
                    <a:pt x="67105" y="33270"/>
                    <a:pt x="66756" y="33999"/>
                    <a:pt x="66389" y="34165"/>
                  </a:cubicBezTo>
                  <a:cubicBezTo>
                    <a:pt x="64581" y="34974"/>
                    <a:pt x="63760" y="36352"/>
                    <a:pt x="63711" y="37884"/>
                  </a:cubicBezTo>
                  <a:cubicBezTo>
                    <a:pt x="62039" y="37577"/>
                    <a:pt x="60519" y="37320"/>
                    <a:pt x="59006" y="37020"/>
                  </a:cubicBezTo>
                  <a:cubicBezTo>
                    <a:pt x="58675" y="36953"/>
                    <a:pt x="58265" y="36793"/>
                    <a:pt x="58081" y="36542"/>
                  </a:cubicBezTo>
                  <a:cubicBezTo>
                    <a:pt x="56359" y="34085"/>
                    <a:pt x="57193" y="30446"/>
                    <a:pt x="59772" y="28988"/>
                  </a:cubicBezTo>
                  <a:cubicBezTo>
                    <a:pt x="60383" y="28645"/>
                    <a:pt x="61075" y="28489"/>
                    <a:pt x="61782" y="28489"/>
                  </a:cubicBezTo>
                  <a:close/>
                  <a:moveTo>
                    <a:pt x="94576" y="26450"/>
                  </a:moveTo>
                  <a:cubicBezTo>
                    <a:pt x="97056" y="26450"/>
                    <a:pt x="99812" y="28097"/>
                    <a:pt x="100686" y="30164"/>
                  </a:cubicBezTo>
                  <a:cubicBezTo>
                    <a:pt x="101464" y="32002"/>
                    <a:pt x="100018" y="35660"/>
                    <a:pt x="97880" y="37314"/>
                  </a:cubicBezTo>
                  <a:cubicBezTo>
                    <a:pt x="97260" y="37794"/>
                    <a:pt x="96715" y="38128"/>
                    <a:pt x="96027" y="38128"/>
                  </a:cubicBezTo>
                  <a:cubicBezTo>
                    <a:pt x="95661" y="38128"/>
                    <a:pt x="95254" y="38033"/>
                    <a:pt x="94773" y="37816"/>
                  </a:cubicBezTo>
                  <a:cubicBezTo>
                    <a:pt x="93456" y="37222"/>
                    <a:pt x="91765" y="37473"/>
                    <a:pt x="90160" y="37351"/>
                  </a:cubicBezTo>
                  <a:cubicBezTo>
                    <a:pt x="90650" y="35611"/>
                    <a:pt x="90558" y="33681"/>
                    <a:pt x="89192" y="31959"/>
                  </a:cubicBezTo>
                  <a:cubicBezTo>
                    <a:pt x="89057" y="31788"/>
                    <a:pt x="89039" y="31451"/>
                    <a:pt x="89094" y="31212"/>
                  </a:cubicBezTo>
                  <a:cubicBezTo>
                    <a:pt x="89462" y="29564"/>
                    <a:pt x="92696" y="26568"/>
                    <a:pt x="94191" y="26464"/>
                  </a:cubicBezTo>
                  <a:cubicBezTo>
                    <a:pt x="94319" y="26455"/>
                    <a:pt x="94447" y="26450"/>
                    <a:pt x="94576" y="26450"/>
                  </a:cubicBezTo>
                  <a:close/>
                  <a:moveTo>
                    <a:pt x="21038" y="25860"/>
                  </a:moveTo>
                  <a:cubicBezTo>
                    <a:pt x="21510" y="25860"/>
                    <a:pt x="21999" y="25891"/>
                    <a:pt x="22503" y="25955"/>
                  </a:cubicBezTo>
                  <a:cubicBezTo>
                    <a:pt x="20653" y="29656"/>
                    <a:pt x="21149" y="33417"/>
                    <a:pt x="22265" y="37130"/>
                  </a:cubicBezTo>
                  <a:lnTo>
                    <a:pt x="15838" y="38460"/>
                  </a:lnTo>
                  <a:cubicBezTo>
                    <a:pt x="12823" y="36377"/>
                    <a:pt x="12486" y="33007"/>
                    <a:pt x="13797" y="30256"/>
                  </a:cubicBezTo>
                  <a:cubicBezTo>
                    <a:pt x="15130" y="27462"/>
                    <a:pt x="17665" y="25860"/>
                    <a:pt x="21038" y="25860"/>
                  </a:cubicBezTo>
                  <a:close/>
                  <a:moveTo>
                    <a:pt x="126138" y="28632"/>
                  </a:moveTo>
                  <a:cubicBezTo>
                    <a:pt x="126851" y="28632"/>
                    <a:pt x="127544" y="28933"/>
                    <a:pt x="128219" y="29545"/>
                  </a:cubicBezTo>
                  <a:cubicBezTo>
                    <a:pt x="129665" y="30863"/>
                    <a:pt x="130332" y="33436"/>
                    <a:pt x="129217" y="35066"/>
                  </a:cubicBezTo>
                  <a:cubicBezTo>
                    <a:pt x="128133" y="36652"/>
                    <a:pt x="126565" y="37902"/>
                    <a:pt x="125045" y="39134"/>
                  </a:cubicBezTo>
                  <a:cubicBezTo>
                    <a:pt x="126013" y="35206"/>
                    <a:pt x="126056" y="32456"/>
                    <a:pt x="124267" y="29282"/>
                  </a:cubicBezTo>
                  <a:cubicBezTo>
                    <a:pt x="124907" y="28851"/>
                    <a:pt x="125530" y="28632"/>
                    <a:pt x="126138" y="28632"/>
                  </a:cubicBezTo>
                  <a:close/>
                  <a:moveTo>
                    <a:pt x="114335" y="24632"/>
                  </a:moveTo>
                  <a:cubicBezTo>
                    <a:pt x="116920" y="24632"/>
                    <a:pt x="120421" y="26089"/>
                    <a:pt x="122368" y="28222"/>
                  </a:cubicBezTo>
                  <a:cubicBezTo>
                    <a:pt x="125076" y="31200"/>
                    <a:pt x="125878" y="35727"/>
                    <a:pt x="123275" y="39213"/>
                  </a:cubicBezTo>
                  <a:cubicBezTo>
                    <a:pt x="121149" y="36802"/>
                    <a:pt x="118696" y="35794"/>
                    <a:pt x="115932" y="35794"/>
                  </a:cubicBezTo>
                  <a:cubicBezTo>
                    <a:pt x="114609" y="35794"/>
                    <a:pt x="113214" y="36025"/>
                    <a:pt x="111750" y="36444"/>
                  </a:cubicBezTo>
                  <a:cubicBezTo>
                    <a:pt x="113760" y="32517"/>
                    <a:pt x="114930" y="28835"/>
                    <a:pt x="112241" y="25091"/>
                  </a:cubicBezTo>
                  <a:cubicBezTo>
                    <a:pt x="112796" y="24777"/>
                    <a:pt x="113520" y="24632"/>
                    <a:pt x="114335" y="24632"/>
                  </a:cubicBezTo>
                  <a:close/>
                  <a:moveTo>
                    <a:pt x="105588" y="23064"/>
                  </a:moveTo>
                  <a:cubicBezTo>
                    <a:pt x="107988" y="23064"/>
                    <a:pt x="110370" y="24123"/>
                    <a:pt x="111940" y="26274"/>
                  </a:cubicBezTo>
                  <a:cubicBezTo>
                    <a:pt x="113110" y="27879"/>
                    <a:pt x="113209" y="29699"/>
                    <a:pt x="112694" y="31592"/>
                  </a:cubicBezTo>
                  <a:cubicBezTo>
                    <a:pt x="112026" y="34042"/>
                    <a:pt x="111211" y="36395"/>
                    <a:pt x="109226" y="38098"/>
                  </a:cubicBezTo>
                  <a:cubicBezTo>
                    <a:pt x="106942" y="36997"/>
                    <a:pt x="105493" y="36361"/>
                    <a:pt x="104227" y="36361"/>
                  </a:cubicBezTo>
                  <a:cubicBezTo>
                    <a:pt x="102458" y="36361"/>
                    <a:pt x="101046" y="37603"/>
                    <a:pt x="98210" y="40549"/>
                  </a:cubicBezTo>
                  <a:lnTo>
                    <a:pt x="97065" y="39146"/>
                  </a:lnTo>
                  <a:lnTo>
                    <a:pt x="97065" y="39140"/>
                  </a:lnTo>
                  <a:cubicBezTo>
                    <a:pt x="102946" y="33534"/>
                    <a:pt x="103283" y="30918"/>
                    <a:pt x="98793" y="26672"/>
                  </a:cubicBezTo>
                  <a:cubicBezTo>
                    <a:pt x="100428" y="24280"/>
                    <a:pt x="103018" y="23064"/>
                    <a:pt x="105588" y="23064"/>
                  </a:cubicBezTo>
                  <a:close/>
                  <a:moveTo>
                    <a:pt x="84324" y="30520"/>
                  </a:moveTo>
                  <a:cubicBezTo>
                    <a:pt x="85779" y="30520"/>
                    <a:pt x="87185" y="31165"/>
                    <a:pt x="88285" y="32480"/>
                  </a:cubicBezTo>
                  <a:cubicBezTo>
                    <a:pt x="89259" y="33632"/>
                    <a:pt x="90417" y="34967"/>
                    <a:pt x="88898" y="36597"/>
                  </a:cubicBezTo>
                  <a:cubicBezTo>
                    <a:pt x="88849" y="36658"/>
                    <a:pt x="89002" y="36897"/>
                    <a:pt x="89039" y="37057"/>
                  </a:cubicBezTo>
                  <a:cubicBezTo>
                    <a:pt x="89370" y="38417"/>
                    <a:pt x="88855" y="39262"/>
                    <a:pt x="87489" y="39262"/>
                  </a:cubicBezTo>
                  <a:cubicBezTo>
                    <a:pt x="85155" y="39262"/>
                    <a:pt x="83458" y="40439"/>
                    <a:pt x="81822" y="42099"/>
                  </a:cubicBezTo>
                  <a:cubicBezTo>
                    <a:pt x="82771" y="38601"/>
                    <a:pt x="83280" y="35341"/>
                    <a:pt x="79126" y="33522"/>
                  </a:cubicBezTo>
                  <a:cubicBezTo>
                    <a:pt x="80596" y="31537"/>
                    <a:pt x="82498" y="30520"/>
                    <a:pt x="84324" y="30520"/>
                  </a:cubicBezTo>
                  <a:close/>
                  <a:moveTo>
                    <a:pt x="39696" y="32537"/>
                  </a:moveTo>
                  <a:cubicBezTo>
                    <a:pt x="39966" y="32537"/>
                    <a:pt x="40249" y="32566"/>
                    <a:pt x="40546" y="32627"/>
                  </a:cubicBezTo>
                  <a:cubicBezTo>
                    <a:pt x="41643" y="32854"/>
                    <a:pt x="42703" y="33228"/>
                    <a:pt x="43708" y="33724"/>
                  </a:cubicBezTo>
                  <a:cubicBezTo>
                    <a:pt x="46753" y="35225"/>
                    <a:pt x="46667" y="35311"/>
                    <a:pt x="46073" y="38564"/>
                  </a:cubicBezTo>
                  <a:cubicBezTo>
                    <a:pt x="45803" y="40047"/>
                    <a:pt x="46030" y="41621"/>
                    <a:pt x="46030" y="43183"/>
                  </a:cubicBezTo>
                  <a:cubicBezTo>
                    <a:pt x="45460" y="43238"/>
                    <a:pt x="44578" y="43269"/>
                    <a:pt x="43714" y="43404"/>
                  </a:cubicBezTo>
                  <a:cubicBezTo>
                    <a:pt x="43532" y="43432"/>
                    <a:pt x="43336" y="43446"/>
                    <a:pt x="43129" y="43446"/>
                  </a:cubicBezTo>
                  <a:cubicBezTo>
                    <a:pt x="40731" y="43446"/>
                    <a:pt x="36816" y="41632"/>
                    <a:pt x="35688" y="39838"/>
                  </a:cubicBezTo>
                  <a:cubicBezTo>
                    <a:pt x="34689" y="38245"/>
                    <a:pt x="34653" y="36634"/>
                    <a:pt x="35768" y="35102"/>
                  </a:cubicBezTo>
                  <a:cubicBezTo>
                    <a:pt x="36774" y="33714"/>
                    <a:pt x="37969" y="32537"/>
                    <a:pt x="39696" y="32537"/>
                  </a:cubicBezTo>
                  <a:close/>
                  <a:moveTo>
                    <a:pt x="51818" y="33955"/>
                  </a:moveTo>
                  <a:cubicBezTo>
                    <a:pt x="54323" y="33955"/>
                    <a:pt x="55853" y="35783"/>
                    <a:pt x="57186" y="37792"/>
                  </a:cubicBezTo>
                  <a:cubicBezTo>
                    <a:pt x="55483" y="39244"/>
                    <a:pt x="55159" y="40138"/>
                    <a:pt x="55422" y="42166"/>
                  </a:cubicBezTo>
                  <a:cubicBezTo>
                    <a:pt x="54321" y="41864"/>
                    <a:pt x="53072" y="41170"/>
                    <a:pt x="51919" y="41170"/>
                  </a:cubicBezTo>
                  <a:cubicBezTo>
                    <a:pt x="51788" y="41170"/>
                    <a:pt x="51659" y="41179"/>
                    <a:pt x="51532" y="41198"/>
                  </a:cubicBezTo>
                  <a:cubicBezTo>
                    <a:pt x="50288" y="41388"/>
                    <a:pt x="49203" y="42595"/>
                    <a:pt x="47782" y="43533"/>
                  </a:cubicBezTo>
                  <a:cubicBezTo>
                    <a:pt x="46305" y="41842"/>
                    <a:pt x="46502" y="39599"/>
                    <a:pt x="47237" y="37363"/>
                  </a:cubicBezTo>
                  <a:cubicBezTo>
                    <a:pt x="47843" y="35525"/>
                    <a:pt x="49252" y="34232"/>
                    <a:pt x="51127" y="33999"/>
                  </a:cubicBezTo>
                  <a:cubicBezTo>
                    <a:pt x="51366" y="33970"/>
                    <a:pt x="51596" y="33955"/>
                    <a:pt x="51818" y="33955"/>
                  </a:cubicBezTo>
                  <a:close/>
                  <a:moveTo>
                    <a:pt x="30836" y="31676"/>
                  </a:moveTo>
                  <a:cubicBezTo>
                    <a:pt x="32450" y="31676"/>
                    <a:pt x="34143" y="32322"/>
                    <a:pt x="35958" y="33411"/>
                  </a:cubicBezTo>
                  <a:cubicBezTo>
                    <a:pt x="32974" y="37026"/>
                    <a:pt x="33495" y="39942"/>
                    <a:pt x="37422" y="42277"/>
                  </a:cubicBezTo>
                  <a:cubicBezTo>
                    <a:pt x="38482" y="42914"/>
                    <a:pt x="39529" y="43563"/>
                    <a:pt x="40663" y="44256"/>
                  </a:cubicBezTo>
                  <a:lnTo>
                    <a:pt x="39640" y="45383"/>
                  </a:lnTo>
                  <a:cubicBezTo>
                    <a:pt x="35534" y="43459"/>
                    <a:pt x="33136" y="42463"/>
                    <a:pt x="31402" y="42463"/>
                  </a:cubicBezTo>
                  <a:cubicBezTo>
                    <a:pt x="29480" y="42463"/>
                    <a:pt x="28374" y="43687"/>
                    <a:pt x="26663" y="46228"/>
                  </a:cubicBezTo>
                  <a:cubicBezTo>
                    <a:pt x="23184" y="44206"/>
                    <a:pt x="22154" y="39495"/>
                    <a:pt x="24299" y="36199"/>
                  </a:cubicBezTo>
                  <a:cubicBezTo>
                    <a:pt x="26397" y="32988"/>
                    <a:pt x="28536" y="31676"/>
                    <a:pt x="30836" y="31676"/>
                  </a:cubicBezTo>
                  <a:close/>
                  <a:moveTo>
                    <a:pt x="11878" y="38367"/>
                  </a:moveTo>
                  <a:cubicBezTo>
                    <a:pt x="13000" y="38367"/>
                    <a:pt x="14148" y="38636"/>
                    <a:pt x="15194" y="39213"/>
                  </a:cubicBezTo>
                  <a:cubicBezTo>
                    <a:pt x="12560" y="41560"/>
                    <a:pt x="10220" y="44102"/>
                    <a:pt x="9276" y="47711"/>
                  </a:cubicBezTo>
                  <a:cubicBezTo>
                    <a:pt x="6384" y="47031"/>
                    <a:pt x="5490" y="43140"/>
                    <a:pt x="6458" y="41327"/>
                  </a:cubicBezTo>
                  <a:cubicBezTo>
                    <a:pt x="7461" y="39460"/>
                    <a:pt x="9616" y="38367"/>
                    <a:pt x="11878" y="38367"/>
                  </a:cubicBezTo>
                  <a:close/>
                  <a:moveTo>
                    <a:pt x="92498" y="38244"/>
                  </a:moveTo>
                  <a:cubicBezTo>
                    <a:pt x="93716" y="38244"/>
                    <a:pt x="95086" y="38679"/>
                    <a:pt x="96170" y="39612"/>
                  </a:cubicBezTo>
                  <a:cubicBezTo>
                    <a:pt x="98670" y="41768"/>
                    <a:pt x="98921" y="45358"/>
                    <a:pt x="96078" y="48514"/>
                  </a:cubicBezTo>
                  <a:lnTo>
                    <a:pt x="89676" y="48514"/>
                  </a:lnTo>
                  <a:cubicBezTo>
                    <a:pt x="90142" y="47221"/>
                    <a:pt x="91067" y="45671"/>
                    <a:pt x="91171" y="44072"/>
                  </a:cubicBezTo>
                  <a:cubicBezTo>
                    <a:pt x="91263" y="42540"/>
                    <a:pt x="90509" y="40953"/>
                    <a:pt x="90050" y="39091"/>
                  </a:cubicBezTo>
                  <a:lnTo>
                    <a:pt x="90050" y="39085"/>
                  </a:lnTo>
                  <a:cubicBezTo>
                    <a:pt x="90604" y="38536"/>
                    <a:pt x="91500" y="38244"/>
                    <a:pt x="92498" y="38244"/>
                  </a:cubicBezTo>
                  <a:close/>
                  <a:moveTo>
                    <a:pt x="128417" y="39098"/>
                  </a:moveTo>
                  <a:cubicBezTo>
                    <a:pt x="131347" y="39098"/>
                    <a:pt x="133669" y="40579"/>
                    <a:pt x="134621" y="43036"/>
                  </a:cubicBezTo>
                  <a:cubicBezTo>
                    <a:pt x="135595" y="45567"/>
                    <a:pt x="135087" y="47735"/>
                    <a:pt x="133200" y="48789"/>
                  </a:cubicBezTo>
                  <a:cubicBezTo>
                    <a:pt x="132164" y="44893"/>
                    <a:pt x="131000" y="41070"/>
                    <a:pt x="126442" y="39311"/>
                  </a:cubicBezTo>
                  <a:lnTo>
                    <a:pt x="126436" y="39311"/>
                  </a:lnTo>
                  <a:cubicBezTo>
                    <a:pt x="127120" y="39167"/>
                    <a:pt x="127783" y="39098"/>
                    <a:pt x="128417" y="39098"/>
                  </a:cubicBezTo>
                  <a:close/>
                  <a:moveTo>
                    <a:pt x="104657" y="37204"/>
                  </a:moveTo>
                  <a:cubicBezTo>
                    <a:pt x="106073" y="37204"/>
                    <a:pt x="107516" y="37990"/>
                    <a:pt x="108632" y="39134"/>
                  </a:cubicBezTo>
                  <a:cubicBezTo>
                    <a:pt x="109643" y="40163"/>
                    <a:pt x="109833" y="41315"/>
                    <a:pt x="109085" y="42656"/>
                  </a:cubicBezTo>
                  <a:cubicBezTo>
                    <a:pt x="107394" y="45683"/>
                    <a:pt x="104656" y="47503"/>
                    <a:pt x="102027" y="49102"/>
                  </a:cubicBezTo>
                  <a:lnTo>
                    <a:pt x="98290" y="47748"/>
                  </a:lnTo>
                  <a:cubicBezTo>
                    <a:pt x="98437" y="45799"/>
                    <a:pt x="98584" y="43808"/>
                    <a:pt x="98731" y="41817"/>
                  </a:cubicBezTo>
                  <a:cubicBezTo>
                    <a:pt x="98743" y="41652"/>
                    <a:pt x="98676" y="41400"/>
                    <a:pt x="98762" y="41327"/>
                  </a:cubicBezTo>
                  <a:cubicBezTo>
                    <a:pt x="100238" y="39985"/>
                    <a:pt x="101537" y="38190"/>
                    <a:pt x="103283" y="37473"/>
                  </a:cubicBezTo>
                  <a:cubicBezTo>
                    <a:pt x="103730" y="37289"/>
                    <a:pt x="104192" y="37204"/>
                    <a:pt x="104657" y="37204"/>
                  </a:cubicBezTo>
                  <a:close/>
                  <a:moveTo>
                    <a:pt x="115621" y="36615"/>
                  </a:moveTo>
                  <a:cubicBezTo>
                    <a:pt x="116893" y="36615"/>
                    <a:pt x="118195" y="36894"/>
                    <a:pt x="119513" y="37400"/>
                  </a:cubicBezTo>
                  <a:cubicBezTo>
                    <a:pt x="122313" y="38478"/>
                    <a:pt x="123605" y="40861"/>
                    <a:pt x="123759" y="43575"/>
                  </a:cubicBezTo>
                  <a:cubicBezTo>
                    <a:pt x="123967" y="47331"/>
                    <a:pt x="122215" y="50296"/>
                    <a:pt x="118882" y="52214"/>
                  </a:cubicBezTo>
                  <a:cubicBezTo>
                    <a:pt x="118490" y="52435"/>
                    <a:pt x="118098" y="52655"/>
                    <a:pt x="117577" y="52955"/>
                  </a:cubicBezTo>
                  <a:cubicBezTo>
                    <a:pt x="116013" y="51140"/>
                    <a:pt x="114288" y="50287"/>
                    <a:pt x="112385" y="50287"/>
                  </a:cubicBezTo>
                  <a:cubicBezTo>
                    <a:pt x="111321" y="50287"/>
                    <a:pt x="110202" y="50554"/>
                    <a:pt x="109024" y="51068"/>
                  </a:cubicBezTo>
                  <a:cubicBezTo>
                    <a:pt x="107388" y="51779"/>
                    <a:pt x="105685" y="52324"/>
                    <a:pt x="104080" y="52925"/>
                  </a:cubicBezTo>
                  <a:cubicBezTo>
                    <a:pt x="103565" y="51883"/>
                    <a:pt x="103075" y="50891"/>
                    <a:pt x="102763" y="50260"/>
                  </a:cubicBezTo>
                  <a:cubicBezTo>
                    <a:pt x="105054" y="48030"/>
                    <a:pt x="107425" y="45989"/>
                    <a:pt x="109416" y="43624"/>
                  </a:cubicBezTo>
                  <a:cubicBezTo>
                    <a:pt x="110133" y="42773"/>
                    <a:pt x="109900" y="41137"/>
                    <a:pt x="110115" y="39863"/>
                  </a:cubicBezTo>
                  <a:cubicBezTo>
                    <a:pt x="110194" y="39373"/>
                    <a:pt x="110151" y="38668"/>
                    <a:pt x="110458" y="38435"/>
                  </a:cubicBezTo>
                  <a:cubicBezTo>
                    <a:pt x="112090" y="37172"/>
                    <a:pt x="113825" y="36615"/>
                    <a:pt x="115621" y="36615"/>
                  </a:cubicBezTo>
                  <a:close/>
                  <a:moveTo>
                    <a:pt x="67898" y="34641"/>
                  </a:moveTo>
                  <a:cubicBezTo>
                    <a:pt x="67936" y="34641"/>
                    <a:pt x="67974" y="34642"/>
                    <a:pt x="68012" y="34643"/>
                  </a:cubicBezTo>
                  <a:cubicBezTo>
                    <a:pt x="70120" y="34704"/>
                    <a:pt x="71798" y="37296"/>
                    <a:pt x="71590" y="39538"/>
                  </a:cubicBezTo>
                  <a:cubicBezTo>
                    <a:pt x="71125" y="44568"/>
                    <a:pt x="70861" y="49616"/>
                    <a:pt x="70512" y="54652"/>
                  </a:cubicBezTo>
                  <a:lnTo>
                    <a:pt x="66395" y="54652"/>
                  </a:lnTo>
                  <a:cubicBezTo>
                    <a:pt x="65978" y="51846"/>
                    <a:pt x="65531" y="49138"/>
                    <a:pt x="65188" y="46418"/>
                  </a:cubicBezTo>
                  <a:cubicBezTo>
                    <a:pt x="64882" y="43968"/>
                    <a:pt x="64594" y="41505"/>
                    <a:pt x="64489" y="39036"/>
                  </a:cubicBezTo>
                  <a:cubicBezTo>
                    <a:pt x="64375" y="36321"/>
                    <a:pt x="65775" y="34641"/>
                    <a:pt x="67898" y="34641"/>
                  </a:cubicBezTo>
                  <a:close/>
                  <a:moveTo>
                    <a:pt x="31782" y="43370"/>
                  </a:moveTo>
                  <a:cubicBezTo>
                    <a:pt x="32131" y="43370"/>
                    <a:pt x="32501" y="43406"/>
                    <a:pt x="32894" y="43477"/>
                  </a:cubicBezTo>
                  <a:cubicBezTo>
                    <a:pt x="34303" y="43735"/>
                    <a:pt x="35700" y="44286"/>
                    <a:pt x="36987" y="44923"/>
                  </a:cubicBezTo>
                  <a:cubicBezTo>
                    <a:pt x="38310" y="45579"/>
                    <a:pt x="39327" y="46259"/>
                    <a:pt x="38868" y="48366"/>
                  </a:cubicBezTo>
                  <a:cubicBezTo>
                    <a:pt x="38408" y="50450"/>
                    <a:pt x="39977" y="52257"/>
                    <a:pt x="41576" y="53537"/>
                  </a:cubicBezTo>
                  <a:cubicBezTo>
                    <a:pt x="39627" y="54021"/>
                    <a:pt x="37759" y="54481"/>
                    <a:pt x="35902" y="54940"/>
                  </a:cubicBezTo>
                  <a:cubicBezTo>
                    <a:pt x="35817" y="54959"/>
                    <a:pt x="35720" y="55001"/>
                    <a:pt x="35643" y="55001"/>
                  </a:cubicBezTo>
                  <a:cubicBezTo>
                    <a:pt x="35621" y="55001"/>
                    <a:pt x="35601" y="54998"/>
                    <a:pt x="35584" y="54989"/>
                  </a:cubicBezTo>
                  <a:cubicBezTo>
                    <a:pt x="33066" y="53807"/>
                    <a:pt x="30431" y="52796"/>
                    <a:pt x="28079" y="51332"/>
                  </a:cubicBezTo>
                  <a:cubicBezTo>
                    <a:pt x="26841" y="50560"/>
                    <a:pt x="26945" y="47637"/>
                    <a:pt x="27779" y="46106"/>
                  </a:cubicBezTo>
                  <a:cubicBezTo>
                    <a:pt x="28767" y="44293"/>
                    <a:pt x="30003" y="43370"/>
                    <a:pt x="31782" y="43370"/>
                  </a:cubicBezTo>
                  <a:close/>
                  <a:moveTo>
                    <a:pt x="44934" y="44183"/>
                  </a:moveTo>
                  <a:cubicBezTo>
                    <a:pt x="46323" y="44183"/>
                    <a:pt x="47683" y="44574"/>
                    <a:pt x="48505" y="45487"/>
                  </a:cubicBezTo>
                  <a:cubicBezTo>
                    <a:pt x="51182" y="48452"/>
                    <a:pt x="53878" y="51405"/>
                    <a:pt x="56580" y="54340"/>
                  </a:cubicBezTo>
                  <a:cubicBezTo>
                    <a:pt x="56917" y="54708"/>
                    <a:pt x="57389" y="54953"/>
                    <a:pt x="57799" y="55253"/>
                  </a:cubicBezTo>
                  <a:lnTo>
                    <a:pt x="57523" y="55639"/>
                  </a:lnTo>
                  <a:cubicBezTo>
                    <a:pt x="55526" y="54879"/>
                    <a:pt x="53541" y="54089"/>
                    <a:pt x="51532" y="53384"/>
                  </a:cubicBezTo>
                  <a:cubicBezTo>
                    <a:pt x="50049" y="52870"/>
                    <a:pt x="48554" y="52355"/>
                    <a:pt x="47022" y="52036"/>
                  </a:cubicBezTo>
                  <a:cubicBezTo>
                    <a:pt x="46488" y="51924"/>
                    <a:pt x="45945" y="51829"/>
                    <a:pt x="45431" y="51829"/>
                  </a:cubicBezTo>
                  <a:cubicBezTo>
                    <a:pt x="44435" y="51829"/>
                    <a:pt x="43547" y="52185"/>
                    <a:pt x="43046" y="53458"/>
                  </a:cubicBezTo>
                  <a:cubicBezTo>
                    <a:pt x="40442" y="52275"/>
                    <a:pt x="38843" y="48918"/>
                    <a:pt x="40271" y="46192"/>
                  </a:cubicBezTo>
                  <a:cubicBezTo>
                    <a:pt x="40901" y="44981"/>
                    <a:pt x="42948" y="44183"/>
                    <a:pt x="44934" y="44183"/>
                  </a:cubicBezTo>
                  <a:close/>
                  <a:moveTo>
                    <a:pt x="76385" y="33852"/>
                  </a:moveTo>
                  <a:cubicBezTo>
                    <a:pt x="76728" y="33852"/>
                    <a:pt x="77094" y="33885"/>
                    <a:pt x="77484" y="33950"/>
                  </a:cubicBezTo>
                  <a:cubicBezTo>
                    <a:pt x="79794" y="34349"/>
                    <a:pt x="81865" y="36230"/>
                    <a:pt x="81638" y="38135"/>
                  </a:cubicBezTo>
                  <a:cubicBezTo>
                    <a:pt x="81423" y="40004"/>
                    <a:pt x="80976" y="41927"/>
                    <a:pt x="80204" y="43637"/>
                  </a:cubicBezTo>
                  <a:cubicBezTo>
                    <a:pt x="78336" y="47760"/>
                    <a:pt x="76222" y="51779"/>
                    <a:pt x="74249" y="55761"/>
                  </a:cubicBezTo>
                  <a:cubicBezTo>
                    <a:pt x="71278" y="55259"/>
                    <a:pt x="71351" y="55271"/>
                    <a:pt x="71560" y="52459"/>
                  </a:cubicBezTo>
                  <a:cubicBezTo>
                    <a:pt x="71872" y="48146"/>
                    <a:pt x="72056" y="43821"/>
                    <a:pt x="72338" y="39507"/>
                  </a:cubicBezTo>
                  <a:cubicBezTo>
                    <a:pt x="72399" y="38558"/>
                    <a:pt x="72564" y="37620"/>
                    <a:pt x="72834" y="36707"/>
                  </a:cubicBezTo>
                  <a:cubicBezTo>
                    <a:pt x="73411" y="34771"/>
                    <a:pt x="74576" y="33852"/>
                    <a:pt x="76385" y="33852"/>
                  </a:cubicBezTo>
                  <a:close/>
                  <a:moveTo>
                    <a:pt x="60139" y="37653"/>
                  </a:moveTo>
                  <a:cubicBezTo>
                    <a:pt x="61937" y="37653"/>
                    <a:pt x="63513" y="39452"/>
                    <a:pt x="63797" y="41903"/>
                  </a:cubicBezTo>
                  <a:cubicBezTo>
                    <a:pt x="64287" y="46136"/>
                    <a:pt x="64808" y="50364"/>
                    <a:pt x="65341" y="54769"/>
                  </a:cubicBezTo>
                  <a:lnTo>
                    <a:pt x="62933" y="56031"/>
                  </a:lnTo>
                  <a:cubicBezTo>
                    <a:pt x="60813" y="51718"/>
                    <a:pt x="58596" y="47460"/>
                    <a:pt x="56623" y="43091"/>
                  </a:cubicBezTo>
                  <a:cubicBezTo>
                    <a:pt x="55416" y="40420"/>
                    <a:pt x="56843" y="38159"/>
                    <a:pt x="59704" y="37688"/>
                  </a:cubicBezTo>
                  <a:cubicBezTo>
                    <a:pt x="59851" y="37664"/>
                    <a:pt x="59996" y="37653"/>
                    <a:pt x="60139" y="37653"/>
                  </a:cubicBezTo>
                  <a:close/>
                  <a:moveTo>
                    <a:pt x="52216" y="41952"/>
                  </a:moveTo>
                  <a:cubicBezTo>
                    <a:pt x="53366" y="41952"/>
                    <a:pt x="54541" y="42489"/>
                    <a:pt x="55208" y="43557"/>
                  </a:cubicBezTo>
                  <a:cubicBezTo>
                    <a:pt x="56947" y="46363"/>
                    <a:pt x="58467" y="49304"/>
                    <a:pt x="60060" y="52208"/>
                  </a:cubicBezTo>
                  <a:cubicBezTo>
                    <a:pt x="60648" y="53286"/>
                    <a:pt x="61255" y="54371"/>
                    <a:pt x="61683" y="55516"/>
                  </a:cubicBezTo>
                  <a:cubicBezTo>
                    <a:pt x="61892" y="56086"/>
                    <a:pt x="61720" y="56797"/>
                    <a:pt x="61720" y="57446"/>
                  </a:cubicBezTo>
                  <a:lnTo>
                    <a:pt x="61009" y="57685"/>
                  </a:lnTo>
                  <a:lnTo>
                    <a:pt x="61003" y="57685"/>
                  </a:lnTo>
                  <a:cubicBezTo>
                    <a:pt x="57450" y="54089"/>
                    <a:pt x="53798" y="50584"/>
                    <a:pt x="50374" y="46865"/>
                  </a:cubicBezTo>
                  <a:cubicBezTo>
                    <a:pt x="48695" y="45046"/>
                    <a:pt x="48830" y="43649"/>
                    <a:pt x="50159" y="42626"/>
                  </a:cubicBezTo>
                  <a:cubicBezTo>
                    <a:pt x="50739" y="42176"/>
                    <a:pt x="51472" y="41952"/>
                    <a:pt x="52216" y="41952"/>
                  </a:cubicBezTo>
                  <a:close/>
                  <a:moveTo>
                    <a:pt x="20984" y="38365"/>
                  </a:moveTo>
                  <a:cubicBezTo>
                    <a:pt x="21413" y="38365"/>
                    <a:pt x="21850" y="38396"/>
                    <a:pt x="22295" y="38460"/>
                  </a:cubicBezTo>
                  <a:cubicBezTo>
                    <a:pt x="21830" y="41811"/>
                    <a:pt x="23404" y="44366"/>
                    <a:pt x="25751" y="46725"/>
                  </a:cubicBezTo>
                  <a:cubicBezTo>
                    <a:pt x="25127" y="46615"/>
                    <a:pt x="24503" y="46562"/>
                    <a:pt x="23884" y="46562"/>
                  </a:cubicBezTo>
                  <a:cubicBezTo>
                    <a:pt x="18283" y="46562"/>
                    <a:pt x="13092" y="50948"/>
                    <a:pt x="12640" y="58279"/>
                  </a:cubicBezTo>
                  <a:cubicBezTo>
                    <a:pt x="9637" y="57403"/>
                    <a:pt x="9025" y="51583"/>
                    <a:pt x="10281" y="47527"/>
                  </a:cubicBezTo>
                  <a:cubicBezTo>
                    <a:pt x="11669" y="43033"/>
                    <a:pt x="15690" y="38365"/>
                    <a:pt x="20984" y="38365"/>
                  </a:cubicBezTo>
                  <a:close/>
                  <a:moveTo>
                    <a:pt x="87813" y="40070"/>
                  </a:moveTo>
                  <a:cubicBezTo>
                    <a:pt x="88951" y="40070"/>
                    <a:pt x="89971" y="40993"/>
                    <a:pt x="90270" y="42270"/>
                  </a:cubicBezTo>
                  <a:cubicBezTo>
                    <a:pt x="90944" y="45181"/>
                    <a:pt x="89603" y="47405"/>
                    <a:pt x="87624" y="49175"/>
                  </a:cubicBezTo>
                  <a:cubicBezTo>
                    <a:pt x="84144" y="52294"/>
                    <a:pt x="80480" y="55204"/>
                    <a:pt x="76577" y="58457"/>
                  </a:cubicBezTo>
                  <a:lnTo>
                    <a:pt x="74923" y="56160"/>
                  </a:lnTo>
                  <a:cubicBezTo>
                    <a:pt x="76057" y="54034"/>
                    <a:pt x="77319" y="51718"/>
                    <a:pt x="78532" y="49384"/>
                  </a:cubicBezTo>
                  <a:cubicBezTo>
                    <a:pt x="79157" y="48189"/>
                    <a:pt x="79677" y="46939"/>
                    <a:pt x="80302" y="45750"/>
                  </a:cubicBezTo>
                  <a:cubicBezTo>
                    <a:pt x="81858" y="42779"/>
                    <a:pt x="84009" y="40567"/>
                    <a:pt x="87526" y="40089"/>
                  </a:cubicBezTo>
                  <a:cubicBezTo>
                    <a:pt x="87622" y="40076"/>
                    <a:pt x="87718" y="40070"/>
                    <a:pt x="87813" y="40070"/>
                  </a:cubicBezTo>
                  <a:close/>
                  <a:moveTo>
                    <a:pt x="125099" y="40038"/>
                  </a:moveTo>
                  <a:cubicBezTo>
                    <a:pt x="126395" y="40038"/>
                    <a:pt x="127518" y="40639"/>
                    <a:pt x="128507" y="41468"/>
                  </a:cubicBezTo>
                  <a:cubicBezTo>
                    <a:pt x="132054" y="44452"/>
                    <a:pt x="133475" y="50621"/>
                    <a:pt x="130737" y="54959"/>
                  </a:cubicBezTo>
                  <a:cubicBezTo>
                    <a:pt x="129720" y="56570"/>
                    <a:pt x="128997" y="58359"/>
                    <a:pt x="127116" y="59345"/>
                  </a:cubicBezTo>
                  <a:cubicBezTo>
                    <a:pt x="125439" y="56410"/>
                    <a:pt x="123993" y="53206"/>
                    <a:pt x="120057" y="53206"/>
                  </a:cubicBezTo>
                  <a:cubicBezTo>
                    <a:pt x="119799" y="53206"/>
                    <a:pt x="119529" y="53220"/>
                    <a:pt x="119248" y="53248"/>
                  </a:cubicBezTo>
                  <a:lnTo>
                    <a:pt x="119248" y="53248"/>
                  </a:lnTo>
                  <a:cubicBezTo>
                    <a:pt x="124098" y="49892"/>
                    <a:pt x="125693" y="45716"/>
                    <a:pt x="123881" y="40212"/>
                  </a:cubicBezTo>
                  <a:cubicBezTo>
                    <a:pt x="124304" y="40093"/>
                    <a:pt x="124709" y="40038"/>
                    <a:pt x="125099" y="40038"/>
                  </a:cubicBezTo>
                  <a:close/>
                  <a:moveTo>
                    <a:pt x="133314" y="50112"/>
                  </a:moveTo>
                  <a:cubicBezTo>
                    <a:pt x="135294" y="50112"/>
                    <a:pt x="137150" y="51612"/>
                    <a:pt x="137427" y="53458"/>
                  </a:cubicBezTo>
                  <a:cubicBezTo>
                    <a:pt x="137972" y="56999"/>
                    <a:pt x="136416" y="59143"/>
                    <a:pt x="132783" y="59633"/>
                  </a:cubicBezTo>
                  <a:cubicBezTo>
                    <a:pt x="132292" y="59700"/>
                    <a:pt x="131793" y="59721"/>
                    <a:pt x="131283" y="59721"/>
                  </a:cubicBezTo>
                  <a:cubicBezTo>
                    <a:pt x="130437" y="59721"/>
                    <a:pt x="129559" y="59664"/>
                    <a:pt x="128623" y="59664"/>
                  </a:cubicBezTo>
                  <a:cubicBezTo>
                    <a:pt x="131104" y="56809"/>
                    <a:pt x="132863" y="53807"/>
                    <a:pt x="133083" y="50119"/>
                  </a:cubicBezTo>
                  <a:cubicBezTo>
                    <a:pt x="133160" y="50114"/>
                    <a:pt x="133237" y="50112"/>
                    <a:pt x="133314" y="50112"/>
                  </a:cubicBezTo>
                  <a:close/>
                  <a:moveTo>
                    <a:pt x="98758" y="48858"/>
                  </a:moveTo>
                  <a:cubicBezTo>
                    <a:pt x="100046" y="48858"/>
                    <a:pt x="101336" y="49630"/>
                    <a:pt x="102223" y="51215"/>
                  </a:cubicBezTo>
                  <a:cubicBezTo>
                    <a:pt x="103988" y="54377"/>
                    <a:pt x="103841" y="57158"/>
                    <a:pt x="99411" y="59762"/>
                  </a:cubicBezTo>
                  <a:cubicBezTo>
                    <a:pt x="98615" y="59284"/>
                    <a:pt x="97849" y="58702"/>
                    <a:pt x="96991" y="58347"/>
                  </a:cubicBezTo>
                  <a:cubicBezTo>
                    <a:pt x="96176" y="58004"/>
                    <a:pt x="95270" y="57900"/>
                    <a:pt x="94240" y="57655"/>
                  </a:cubicBezTo>
                  <a:cubicBezTo>
                    <a:pt x="97138" y="55498"/>
                    <a:pt x="98535" y="53219"/>
                    <a:pt x="96716" y="49543"/>
                  </a:cubicBezTo>
                  <a:cubicBezTo>
                    <a:pt x="97352" y="49088"/>
                    <a:pt x="98055" y="48858"/>
                    <a:pt x="98758" y="48858"/>
                  </a:cubicBezTo>
                  <a:close/>
                  <a:moveTo>
                    <a:pt x="8945" y="48777"/>
                  </a:moveTo>
                  <a:lnTo>
                    <a:pt x="8945" y="48777"/>
                  </a:lnTo>
                  <a:cubicBezTo>
                    <a:pt x="8676" y="52551"/>
                    <a:pt x="8578" y="56147"/>
                    <a:pt x="11739" y="59137"/>
                  </a:cubicBezTo>
                  <a:cubicBezTo>
                    <a:pt x="10576" y="59564"/>
                    <a:pt x="9564" y="60263"/>
                    <a:pt x="8606" y="60263"/>
                  </a:cubicBezTo>
                  <a:cubicBezTo>
                    <a:pt x="8560" y="60263"/>
                    <a:pt x="8513" y="60262"/>
                    <a:pt x="8467" y="60258"/>
                  </a:cubicBezTo>
                  <a:cubicBezTo>
                    <a:pt x="6599" y="60130"/>
                    <a:pt x="5171" y="58953"/>
                    <a:pt x="4191" y="57324"/>
                  </a:cubicBezTo>
                  <a:cubicBezTo>
                    <a:pt x="2573" y="54652"/>
                    <a:pt x="3511" y="51454"/>
                    <a:pt x="6403" y="49898"/>
                  </a:cubicBezTo>
                  <a:cubicBezTo>
                    <a:pt x="7132" y="49506"/>
                    <a:pt x="7916" y="49224"/>
                    <a:pt x="8945" y="48777"/>
                  </a:cubicBezTo>
                  <a:close/>
                  <a:moveTo>
                    <a:pt x="92726" y="48981"/>
                  </a:moveTo>
                  <a:cubicBezTo>
                    <a:pt x="94017" y="48981"/>
                    <a:pt x="95140" y="49452"/>
                    <a:pt x="95876" y="50327"/>
                  </a:cubicBezTo>
                  <a:cubicBezTo>
                    <a:pt x="97132" y="51810"/>
                    <a:pt x="96942" y="53942"/>
                    <a:pt x="95441" y="55504"/>
                  </a:cubicBezTo>
                  <a:cubicBezTo>
                    <a:pt x="93922" y="57091"/>
                    <a:pt x="91998" y="57679"/>
                    <a:pt x="89909" y="58102"/>
                  </a:cubicBezTo>
                  <a:cubicBezTo>
                    <a:pt x="86833" y="58727"/>
                    <a:pt x="83801" y="59554"/>
                    <a:pt x="80774" y="60375"/>
                  </a:cubicBezTo>
                  <a:cubicBezTo>
                    <a:pt x="80050" y="60570"/>
                    <a:pt x="79579" y="60705"/>
                    <a:pt x="79227" y="60705"/>
                  </a:cubicBezTo>
                  <a:cubicBezTo>
                    <a:pt x="78562" y="60705"/>
                    <a:pt x="78317" y="60225"/>
                    <a:pt x="77588" y="58763"/>
                  </a:cubicBezTo>
                  <a:cubicBezTo>
                    <a:pt x="81809" y="55706"/>
                    <a:pt x="85289" y="51577"/>
                    <a:pt x="90283" y="49500"/>
                  </a:cubicBezTo>
                  <a:cubicBezTo>
                    <a:pt x="91126" y="49149"/>
                    <a:pt x="91956" y="48981"/>
                    <a:pt x="92726" y="48981"/>
                  </a:cubicBezTo>
                  <a:close/>
                  <a:moveTo>
                    <a:pt x="45474" y="52812"/>
                  </a:moveTo>
                  <a:cubicBezTo>
                    <a:pt x="45878" y="52812"/>
                    <a:pt x="46297" y="52911"/>
                    <a:pt x="46679" y="52992"/>
                  </a:cubicBezTo>
                  <a:cubicBezTo>
                    <a:pt x="51599" y="54021"/>
                    <a:pt x="56225" y="55810"/>
                    <a:pt x="60568" y="58475"/>
                  </a:cubicBezTo>
                  <a:lnTo>
                    <a:pt x="59447" y="61802"/>
                  </a:lnTo>
                  <a:cubicBezTo>
                    <a:pt x="56568" y="61202"/>
                    <a:pt x="53608" y="60663"/>
                    <a:pt x="50698" y="59940"/>
                  </a:cubicBezTo>
                  <a:cubicBezTo>
                    <a:pt x="49130" y="59548"/>
                    <a:pt x="47629" y="58861"/>
                    <a:pt x="46134" y="58224"/>
                  </a:cubicBezTo>
                  <a:cubicBezTo>
                    <a:pt x="45564" y="57979"/>
                    <a:pt x="45056" y="57612"/>
                    <a:pt x="44639" y="57152"/>
                  </a:cubicBezTo>
                  <a:cubicBezTo>
                    <a:pt x="43751" y="56172"/>
                    <a:pt x="43371" y="55038"/>
                    <a:pt x="44002" y="53746"/>
                  </a:cubicBezTo>
                  <a:cubicBezTo>
                    <a:pt x="44358" y="53012"/>
                    <a:pt x="44900" y="52812"/>
                    <a:pt x="45474" y="52812"/>
                  </a:cubicBezTo>
                  <a:close/>
                  <a:moveTo>
                    <a:pt x="112195" y="51211"/>
                  </a:moveTo>
                  <a:cubicBezTo>
                    <a:pt x="112285" y="51211"/>
                    <a:pt x="112376" y="51213"/>
                    <a:pt x="112467" y="51215"/>
                  </a:cubicBezTo>
                  <a:cubicBezTo>
                    <a:pt x="115451" y="51307"/>
                    <a:pt x="117123" y="52955"/>
                    <a:pt x="117589" y="56172"/>
                  </a:cubicBezTo>
                  <a:cubicBezTo>
                    <a:pt x="117902" y="58335"/>
                    <a:pt x="116351" y="60669"/>
                    <a:pt x="113938" y="61398"/>
                  </a:cubicBezTo>
                  <a:cubicBezTo>
                    <a:pt x="111524" y="62121"/>
                    <a:pt x="109073" y="62697"/>
                    <a:pt x="106622" y="63285"/>
                  </a:cubicBezTo>
                  <a:cubicBezTo>
                    <a:pt x="106536" y="63306"/>
                    <a:pt x="106429" y="63316"/>
                    <a:pt x="106317" y="63316"/>
                  </a:cubicBezTo>
                  <a:cubicBezTo>
                    <a:pt x="105969" y="63316"/>
                    <a:pt x="105562" y="63220"/>
                    <a:pt x="105483" y="63058"/>
                  </a:cubicBezTo>
                  <a:cubicBezTo>
                    <a:pt x="104558" y="61079"/>
                    <a:pt x="102756" y="60546"/>
                    <a:pt x="100428" y="60111"/>
                  </a:cubicBezTo>
                  <a:cubicBezTo>
                    <a:pt x="102763" y="58610"/>
                    <a:pt x="104123" y="56932"/>
                    <a:pt x="104129" y="54426"/>
                  </a:cubicBezTo>
                  <a:cubicBezTo>
                    <a:pt x="104129" y="54205"/>
                    <a:pt x="104368" y="53893"/>
                    <a:pt x="104576" y="53789"/>
                  </a:cubicBezTo>
                  <a:cubicBezTo>
                    <a:pt x="106998" y="52572"/>
                    <a:pt x="109385" y="51211"/>
                    <a:pt x="112195" y="51211"/>
                  </a:cubicBezTo>
                  <a:close/>
                  <a:moveTo>
                    <a:pt x="40101" y="54841"/>
                  </a:moveTo>
                  <a:cubicBezTo>
                    <a:pt x="40671" y="54841"/>
                    <a:pt x="41284" y="54881"/>
                    <a:pt x="41937" y="54959"/>
                  </a:cubicBezTo>
                  <a:lnTo>
                    <a:pt x="45920" y="59327"/>
                  </a:lnTo>
                  <a:cubicBezTo>
                    <a:pt x="44615" y="59468"/>
                    <a:pt x="42568" y="59260"/>
                    <a:pt x="40932" y="59983"/>
                  </a:cubicBezTo>
                  <a:cubicBezTo>
                    <a:pt x="39021" y="60834"/>
                    <a:pt x="38966" y="63070"/>
                    <a:pt x="39003" y="65031"/>
                  </a:cubicBezTo>
                  <a:cubicBezTo>
                    <a:pt x="36552" y="64590"/>
                    <a:pt x="34297" y="61367"/>
                    <a:pt x="34610" y="58855"/>
                  </a:cubicBezTo>
                  <a:cubicBezTo>
                    <a:pt x="34944" y="56138"/>
                    <a:pt x="36832" y="54841"/>
                    <a:pt x="40101" y="54841"/>
                  </a:cubicBezTo>
                  <a:close/>
                  <a:moveTo>
                    <a:pt x="93027" y="58663"/>
                  </a:moveTo>
                  <a:cubicBezTo>
                    <a:pt x="94013" y="58663"/>
                    <a:pt x="95021" y="58793"/>
                    <a:pt x="95987" y="58935"/>
                  </a:cubicBezTo>
                  <a:cubicBezTo>
                    <a:pt x="97420" y="59143"/>
                    <a:pt x="98817" y="59909"/>
                    <a:pt x="99013" y="61478"/>
                  </a:cubicBezTo>
                  <a:cubicBezTo>
                    <a:pt x="99234" y="63242"/>
                    <a:pt x="98155" y="64645"/>
                    <a:pt x="96703" y="65497"/>
                  </a:cubicBezTo>
                  <a:cubicBezTo>
                    <a:pt x="96057" y="65874"/>
                    <a:pt x="95184" y="66106"/>
                    <a:pt x="94391" y="66106"/>
                  </a:cubicBezTo>
                  <a:cubicBezTo>
                    <a:pt x="94191" y="66106"/>
                    <a:pt x="93996" y="66091"/>
                    <a:pt x="93812" y="66060"/>
                  </a:cubicBezTo>
                  <a:cubicBezTo>
                    <a:pt x="89321" y="65301"/>
                    <a:pt x="84854" y="64400"/>
                    <a:pt x="80394" y="63463"/>
                  </a:cubicBezTo>
                  <a:cubicBezTo>
                    <a:pt x="79916" y="63358"/>
                    <a:pt x="79555" y="62715"/>
                    <a:pt x="79138" y="62323"/>
                  </a:cubicBezTo>
                  <a:lnTo>
                    <a:pt x="79432" y="61815"/>
                  </a:lnTo>
                  <a:lnTo>
                    <a:pt x="79432" y="61808"/>
                  </a:lnTo>
                  <a:cubicBezTo>
                    <a:pt x="83390" y="60797"/>
                    <a:pt x="87317" y="59670"/>
                    <a:pt x="91312" y="58825"/>
                  </a:cubicBezTo>
                  <a:cubicBezTo>
                    <a:pt x="91866" y="58708"/>
                    <a:pt x="92443" y="58663"/>
                    <a:pt x="93027" y="58663"/>
                  </a:cubicBezTo>
                  <a:close/>
                  <a:moveTo>
                    <a:pt x="26124" y="47417"/>
                  </a:moveTo>
                  <a:cubicBezTo>
                    <a:pt x="26314" y="47729"/>
                    <a:pt x="26425" y="47821"/>
                    <a:pt x="26412" y="47907"/>
                  </a:cubicBezTo>
                  <a:cubicBezTo>
                    <a:pt x="26130" y="51215"/>
                    <a:pt x="27975" y="52955"/>
                    <a:pt x="30836" y="53991"/>
                  </a:cubicBezTo>
                  <a:cubicBezTo>
                    <a:pt x="32306" y="54518"/>
                    <a:pt x="33746" y="55124"/>
                    <a:pt x="35179" y="55688"/>
                  </a:cubicBezTo>
                  <a:lnTo>
                    <a:pt x="33568" y="58721"/>
                  </a:lnTo>
                  <a:cubicBezTo>
                    <a:pt x="32739" y="58721"/>
                    <a:pt x="31827" y="58670"/>
                    <a:pt x="30893" y="58670"/>
                  </a:cubicBezTo>
                  <a:cubicBezTo>
                    <a:pt x="30337" y="58670"/>
                    <a:pt x="29772" y="58688"/>
                    <a:pt x="29212" y="58745"/>
                  </a:cubicBezTo>
                  <a:cubicBezTo>
                    <a:pt x="24231" y="59235"/>
                    <a:pt x="22546" y="61220"/>
                    <a:pt x="22626" y="66324"/>
                  </a:cubicBezTo>
                  <a:cubicBezTo>
                    <a:pt x="22241" y="66355"/>
                    <a:pt x="21868" y="66370"/>
                    <a:pt x="21507" y="66370"/>
                  </a:cubicBezTo>
                  <a:cubicBezTo>
                    <a:pt x="16338" y="66370"/>
                    <a:pt x="13573" y="63198"/>
                    <a:pt x="13693" y="57489"/>
                  </a:cubicBezTo>
                  <a:cubicBezTo>
                    <a:pt x="13797" y="52802"/>
                    <a:pt x="16561" y="49243"/>
                    <a:pt x="21284" y="47821"/>
                  </a:cubicBezTo>
                  <a:cubicBezTo>
                    <a:pt x="22840" y="47356"/>
                    <a:pt x="24587" y="47527"/>
                    <a:pt x="26124" y="47417"/>
                  </a:cubicBezTo>
                  <a:close/>
                  <a:moveTo>
                    <a:pt x="43129" y="60081"/>
                  </a:moveTo>
                  <a:cubicBezTo>
                    <a:pt x="43223" y="60081"/>
                    <a:pt x="43318" y="60085"/>
                    <a:pt x="43414" y="60093"/>
                  </a:cubicBezTo>
                  <a:cubicBezTo>
                    <a:pt x="45871" y="60307"/>
                    <a:pt x="48315" y="60699"/>
                    <a:pt x="50753" y="61085"/>
                  </a:cubicBezTo>
                  <a:cubicBezTo>
                    <a:pt x="53351" y="61496"/>
                    <a:pt x="55943" y="61968"/>
                    <a:pt x="58522" y="62470"/>
                  </a:cubicBezTo>
                  <a:cubicBezTo>
                    <a:pt x="58877" y="62537"/>
                    <a:pt x="59386" y="62874"/>
                    <a:pt x="59453" y="63175"/>
                  </a:cubicBezTo>
                  <a:cubicBezTo>
                    <a:pt x="59686" y="64186"/>
                    <a:pt x="59747" y="65233"/>
                    <a:pt x="59913" y="66581"/>
                  </a:cubicBezTo>
                  <a:cubicBezTo>
                    <a:pt x="55250" y="67114"/>
                    <a:pt x="50545" y="67770"/>
                    <a:pt x="45815" y="68137"/>
                  </a:cubicBezTo>
                  <a:cubicBezTo>
                    <a:pt x="45697" y="68146"/>
                    <a:pt x="45578" y="68150"/>
                    <a:pt x="45458" y="68150"/>
                  </a:cubicBezTo>
                  <a:cubicBezTo>
                    <a:pt x="44184" y="68150"/>
                    <a:pt x="42817" y="67666"/>
                    <a:pt x="41619" y="67151"/>
                  </a:cubicBezTo>
                  <a:cubicBezTo>
                    <a:pt x="39805" y="66373"/>
                    <a:pt x="39450" y="65019"/>
                    <a:pt x="40044" y="62580"/>
                  </a:cubicBezTo>
                  <a:cubicBezTo>
                    <a:pt x="40396" y="61148"/>
                    <a:pt x="41592" y="60081"/>
                    <a:pt x="43129" y="60081"/>
                  </a:cubicBezTo>
                  <a:close/>
                  <a:moveTo>
                    <a:pt x="31883" y="59311"/>
                  </a:moveTo>
                  <a:cubicBezTo>
                    <a:pt x="33000" y="59311"/>
                    <a:pt x="33848" y="59770"/>
                    <a:pt x="34322" y="61533"/>
                  </a:cubicBezTo>
                  <a:cubicBezTo>
                    <a:pt x="34781" y="63248"/>
                    <a:pt x="36564" y="64608"/>
                    <a:pt x="37642" y="65981"/>
                  </a:cubicBezTo>
                  <a:cubicBezTo>
                    <a:pt x="36815" y="66759"/>
                    <a:pt x="35786" y="67610"/>
                    <a:pt x="34885" y="68597"/>
                  </a:cubicBezTo>
                  <a:cubicBezTo>
                    <a:pt x="33887" y="69681"/>
                    <a:pt x="31130" y="70400"/>
                    <a:pt x="28855" y="70400"/>
                  </a:cubicBezTo>
                  <a:cubicBezTo>
                    <a:pt x="27879" y="70400"/>
                    <a:pt x="26991" y="70268"/>
                    <a:pt x="26369" y="69975"/>
                  </a:cubicBezTo>
                  <a:cubicBezTo>
                    <a:pt x="24501" y="69087"/>
                    <a:pt x="22712" y="65399"/>
                    <a:pt x="23490" y="62972"/>
                  </a:cubicBezTo>
                  <a:cubicBezTo>
                    <a:pt x="23802" y="62004"/>
                    <a:pt x="24862" y="60994"/>
                    <a:pt x="25830" y="60577"/>
                  </a:cubicBezTo>
                  <a:cubicBezTo>
                    <a:pt x="27337" y="59927"/>
                    <a:pt x="29047" y="59695"/>
                    <a:pt x="30689" y="59431"/>
                  </a:cubicBezTo>
                  <a:cubicBezTo>
                    <a:pt x="31114" y="59361"/>
                    <a:pt x="31514" y="59311"/>
                    <a:pt x="31883" y="59311"/>
                  </a:cubicBezTo>
                  <a:close/>
                  <a:moveTo>
                    <a:pt x="100048" y="60846"/>
                  </a:moveTo>
                  <a:cubicBezTo>
                    <a:pt x="100692" y="60938"/>
                    <a:pt x="101341" y="60957"/>
                    <a:pt x="101954" y="61134"/>
                  </a:cubicBezTo>
                  <a:cubicBezTo>
                    <a:pt x="104815" y="61955"/>
                    <a:pt x="105452" y="64964"/>
                    <a:pt x="105146" y="67463"/>
                  </a:cubicBezTo>
                  <a:cubicBezTo>
                    <a:pt x="104917" y="69333"/>
                    <a:pt x="102646" y="70882"/>
                    <a:pt x="100446" y="70882"/>
                  </a:cubicBezTo>
                  <a:cubicBezTo>
                    <a:pt x="100289" y="70882"/>
                    <a:pt x="100131" y="70874"/>
                    <a:pt x="99975" y="70857"/>
                  </a:cubicBezTo>
                  <a:cubicBezTo>
                    <a:pt x="99595" y="70815"/>
                    <a:pt x="99160" y="70502"/>
                    <a:pt x="98915" y="70190"/>
                  </a:cubicBezTo>
                  <a:cubicBezTo>
                    <a:pt x="98070" y="69105"/>
                    <a:pt x="97304" y="67966"/>
                    <a:pt x="96501" y="66844"/>
                  </a:cubicBezTo>
                  <a:cubicBezTo>
                    <a:pt x="99264" y="64853"/>
                    <a:pt x="99626" y="64277"/>
                    <a:pt x="100048" y="60846"/>
                  </a:cubicBezTo>
                  <a:close/>
                  <a:moveTo>
                    <a:pt x="129399" y="60882"/>
                  </a:moveTo>
                  <a:cubicBezTo>
                    <a:pt x="132663" y="60882"/>
                    <a:pt x="135138" y="62066"/>
                    <a:pt x="136876" y="64455"/>
                  </a:cubicBezTo>
                  <a:cubicBezTo>
                    <a:pt x="138983" y="67341"/>
                    <a:pt x="137801" y="70275"/>
                    <a:pt x="134364" y="71115"/>
                  </a:cubicBezTo>
                  <a:cubicBezTo>
                    <a:pt x="134160" y="71165"/>
                    <a:pt x="133972" y="71191"/>
                    <a:pt x="133801" y="71191"/>
                  </a:cubicBezTo>
                  <a:cubicBezTo>
                    <a:pt x="133103" y="71191"/>
                    <a:pt x="132691" y="70765"/>
                    <a:pt x="132691" y="69883"/>
                  </a:cubicBezTo>
                  <a:cubicBezTo>
                    <a:pt x="132691" y="66532"/>
                    <a:pt x="131876" y="63493"/>
                    <a:pt x="129248" y="60889"/>
                  </a:cubicBezTo>
                  <a:lnTo>
                    <a:pt x="129248" y="60883"/>
                  </a:lnTo>
                  <a:cubicBezTo>
                    <a:pt x="129298" y="60883"/>
                    <a:pt x="129349" y="60882"/>
                    <a:pt x="129399" y="60882"/>
                  </a:cubicBezTo>
                  <a:close/>
                  <a:moveTo>
                    <a:pt x="67154" y="55577"/>
                  </a:moveTo>
                  <a:cubicBezTo>
                    <a:pt x="67454" y="55577"/>
                    <a:pt x="67755" y="55599"/>
                    <a:pt x="68055" y="55645"/>
                  </a:cubicBezTo>
                  <a:cubicBezTo>
                    <a:pt x="68272" y="55633"/>
                    <a:pt x="68485" y="55627"/>
                    <a:pt x="68696" y="55627"/>
                  </a:cubicBezTo>
                  <a:cubicBezTo>
                    <a:pt x="72335" y="55627"/>
                    <a:pt x="75150" y="57407"/>
                    <a:pt x="77368" y="60326"/>
                  </a:cubicBezTo>
                  <a:cubicBezTo>
                    <a:pt x="80149" y="63983"/>
                    <a:pt x="78728" y="68762"/>
                    <a:pt x="75805" y="71397"/>
                  </a:cubicBezTo>
                  <a:cubicBezTo>
                    <a:pt x="75297" y="71850"/>
                    <a:pt x="74513" y="72218"/>
                    <a:pt x="73851" y="72242"/>
                  </a:cubicBezTo>
                  <a:cubicBezTo>
                    <a:pt x="73527" y="72251"/>
                    <a:pt x="73204" y="72257"/>
                    <a:pt x="72882" y="72257"/>
                  </a:cubicBezTo>
                  <a:cubicBezTo>
                    <a:pt x="69845" y="72257"/>
                    <a:pt x="66932" y="71800"/>
                    <a:pt x="64134" y="70171"/>
                  </a:cubicBezTo>
                  <a:cubicBezTo>
                    <a:pt x="61304" y="68529"/>
                    <a:pt x="59950" y="64290"/>
                    <a:pt x="60452" y="61545"/>
                  </a:cubicBezTo>
                  <a:cubicBezTo>
                    <a:pt x="61117" y="57942"/>
                    <a:pt x="64062" y="55577"/>
                    <a:pt x="67154" y="55577"/>
                  </a:cubicBezTo>
                  <a:close/>
                  <a:moveTo>
                    <a:pt x="119498" y="54000"/>
                  </a:moveTo>
                  <a:cubicBezTo>
                    <a:pt x="119756" y="54000"/>
                    <a:pt x="120071" y="54033"/>
                    <a:pt x="120456" y="54089"/>
                  </a:cubicBezTo>
                  <a:cubicBezTo>
                    <a:pt x="123115" y="54475"/>
                    <a:pt x="126320" y="58102"/>
                    <a:pt x="126540" y="61116"/>
                  </a:cubicBezTo>
                  <a:cubicBezTo>
                    <a:pt x="126644" y="62519"/>
                    <a:pt x="126614" y="63928"/>
                    <a:pt x="126442" y="65325"/>
                  </a:cubicBezTo>
                  <a:cubicBezTo>
                    <a:pt x="125882" y="69732"/>
                    <a:pt x="121192" y="72699"/>
                    <a:pt x="116532" y="72699"/>
                  </a:cubicBezTo>
                  <a:cubicBezTo>
                    <a:pt x="115995" y="72699"/>
                    <a:pt x="115459" y="72660"/>
                    <a:pt x="114930" y="72579"/>
                  </a:cubicBezTo>
                  <a:cubicBezTo>
                    <a:pt x="113472" y="69216"/>
                    <a:pt x="111934" y="68376"/>
                    <a:pt x="106138" y="67776"/>
                  </a:cubicBezTo>
                  <a:cubicBezTo>
                    <a:pt x="106077" y="66648"/>
                    <a:pt x="106016" y="65521"/>
                    <a:pt x="105955" y="64431"/>
                  </a:cubicBezTo>
                  <a:cubicBezTo>
                    <a:pt x="108405" y="63775"/>
                    <a:pt x="110831" y="63095"/>
                    <a:pt x="113264" y="62470"/>
                  </a:cubicBezTo>
                  <a:cubicBezTo>
                    <a:pt x="116909" y="61545"/>
                    <a:pt x="118514" y="59511"/>
                    <a:pt x="118416" y="55853"/>
                  </a:cubicBezTo>
                  <a:cubicBezTo>
                    <a:pt x="118382" y="54450"/>
                    <a:pt x="118546" y="54000"/>
                    <a:pt x="119498" y="54000"/>
                  </a:cubicBezTo>
                  <a:close/>
                  <a:moveTo>
                    <a:pt x="8749" y="61324"/>
                  </a:moveTo>
                  <a:cubicBezTo>
                    <a:pt x="5790" y="64976"/>
                    <a:pt x="5196" y="68732"/>
                    <a:pt x="6586" y="72965"/>
                  </a:cubicBezTo>
                  <a:cubicBezTo>
                    <a:pt x="4454" y="72873"/>
                    <a:pt x="2757" y="72254"/>
                    <a:pt x="1820" y="70606"/>
                  </a:cubicBezTo>
                  <a:cubicBezTo>
                    <a:pt x="546" y="68364"/>
                    <a:pt x="1152" y="66024"/>
                    <a:pt x="2524" y="64081"/>
                  </a:cubicBezTo>
                  <a:cubicBezTo>
                    <a:pt x="3872" y="62176"/>
                    <a:pt x="6090" y="61655"/>
                    <a:pt x="8749" y="61324"/>
                  </a:cubicBezTo>
                  <a:close/>
                  <a:moveTo>
                    <a:pt x="79984" y="64198"/>
                  </a:moveTo>
                  <a:cubicBezTo>
                    <a:pt x="83886" y="65019"/>
                    <a:pt x="87814" y="65821"/>
                    <a:pt x="91728" y="66691"/>
                  </a:cubicBezTo>
                  <a:cubicBezTo>
                    <a:pt x="93138" y="67010"/>
                    <a:pt x="94590" y="67316"/>
                    <a:pt x="95882" y="67929"/>
                  </a:cubicBezTo>
                  <a:cubicBezTo>
                    <a:pt x="97653" y="68762"/>
                    <a:pt x="98370" y="70251"/>
                    <a:pt x="98063" y="71727"/>
                  </a:cubicBezTo>
                  <a:cubicBezTo>
                    <a:pt x="97821" y="72887"/>
                    <a:pt x="96285" y="74330"/>
                    <a:pt x="94776" y="74330"/>
                  </a:cubicBezTo>
                  <a:cubicBezTo>
                    <a:pt x="94683" y="74330"/>
                    <a:pt x="94590" y="74324"/>
                    <a:pt x="94498" y="74313"/>
                  </a:cubicBezTo>
                  <a:cubicBezTo>
                    <a:pt x="92549" y="74080"/>
                    <a:pt x="90540" y="73541"/>
                    <a:pt x="88794" y="72659"/>
                  </a:cubicBezTo>
                  <a:cubicBezTo>
                    <a:pt x="86147" y="71311"/>
                    <a:pt x="83758" y="69473"/>
                    <a:pt x="81166" y="68009"/>
                  </a:cubicBezTo>
                  <a:cubicBezTo>
                    <a:pt x="79641" y="67151"/>
                    <a:pt x="79432" y="66042"/>
                    <a:pt x="79984" y="64204"/>
                  </a:cubicBezTo>
                  <a:lnTo>
                    <a:pt x="79984" y="64198"/>
                  </a:lnTo>
                  <a:close/>
                  <a:moveTo>
                    <a:pt x="38888" y="66605"/>
                  </a:moveTo>
                  <a:cubicBezTo>
                    <a:pt x="39145" y="66605"/>
                    <a:pt x="39471" y="66737"/>
                    <a:pt x="39713" y="66851"/>
                  </a:cubicBezTo>
                  <a:cubicBezTo>
                    <a:pt x="41545" y="67684"/>
                    <a:pt x="43365" y="68554"/>
                    <a:pt x="45111" y="69375"/>
                  </a:cubicBezTo>
                  <a:cubicBezTo>
                    <a:pt x="42066" y="69755"/>
                    <a:pt x="41606" y="72150"/>
                    <a:pt x="41680" y="74956"/>
                  </a:cubicBezTo>
                  <a:cubicBezTo>
                    <a:pt x="41686" y="75293"/>
                    <a:pt x="41135" y="75906"/>
                    <a:pt x="40767" y="75961"/>
                  </a:cubicBezTo>
                  <a:cubicBezTo>
                    <a:pt x="40396" y="76021"/>
                    <a:pt x="40036" y="76050"/>
                    <a:pt x="39691" y="76050"/>
                  </a:cubicBezTo>
                  <a:cubicBezTo>
                    <a:pt x="37321" y="76050"/>
                    <a:pt x="35590" y="74670"/>
                    <a:pt x="35045" y="72328"/>
                  </a:cubicBezTo>
                  <a:cubicBezTo>
                    <a:pt x="34395" y="69516"/>
                    <a:pt x="36288" y="67733"/>
                    <a:pt x="38684" y="66642"/>
                  </a:cubicBezTo>
                  <a:cubicBezTo>
                    <a:pt x="38744" y="66616"/>
                    <a:pt x="38813" y="66605"/>
                    <a:pt x="38888" y="66605"/>
                  </a:cubicBezTo>
                  <a:close/>
                  <a:moveTo>
                    <a:pt x="60385" y="67175"/>
                  </a:moveTo>
                  <a:cubicBezTo>
                    <a:pt x="60844" y="68015"/>
                    <a:pt x="61236" y="68738"/>
                    <a:pt x="61708" y="69614"/>
                  </a:cubicBezTo>
                  <a:cubicBezTo>
                    <a:pt x="57003" y="72218"/>
                    <a:pt x="52677" y="75520"/>
                    <a:pt x="47353" y="76874"/>
                  </a:cubicBezTo>
                  <a:cubicBezTo>
                    <a:pt x="46726" y="77033"/>
                    <a:pt x="46098" y="77184"/>
                    <a:pt x="45488" y="77184"/>
                  </a:cubicBezTo>
                  <a:cubicBezTo>
                    <a:pt x="44685" y="77184"/>
                    <a:pt x="43914" y="76921"/>
                    <a:pt x="43218" y="76065"/>
                  </a:cubicBezTo>
                  <a:cubicBezTo>
                    <a:pt x="41974" y="74533"/>
                    <a:pt x="42605" y="73051"/>
                    <a:pt x="43218" y="71672"/>
                  </a:cubicBezTo>
                  <a:cubicBezTo>
                    <a:pt x="43506" y="71035"/>
                    <a:pt x="44437" y="70465"/>
                    <a:pt x="45178" y="70294"/>
                  </a:cubicBezTo>
                  <a:cubicBezTo>
                    <a:pt x="48542" y="69516"/>
                    <a:pt x="51942" y="68891"/>
                    <a:pt x="55324" y="68211"/>
                  </a:cubicBezTo>
                  <a:cubicBezTo>
                    <a:pt x="56960" y="67880"/>
                    <a:pt x="58602" y="67543"/>
                    <a:pt x="60378" y="67181"/>
                  </a:cubicBezTo>
                  <a:lnTo>
                    <a:pt x="60385" y="67175"/>
                  </a:lnTo>
                  <a:close/>
                  <a:moveTo>
                    <a:pt x="106565" y="68575"/>
                  </a:moveTo>
                  <a:cubicBezTo>
                    <a:pt x="106604" y="68575"/>
                    <a:pt x="106641" y="68578"/>
                    <a:pt x="106678" y="68584"/>
                  </a:cubicBezTo>
                  <a:cubicBezTo>
                    <a:pt x="108111" y="68830"/>
                    <a:pt x="109533" y="69154"/>
                    <a:pt x="110929" y="69552"/>
                  </a:cubicBezTo>
                  <a:cubicBezTo>
                    <a:pt x="113797" y="70386"/>
                    <a:pt x="115261" y="74301"/>
                    <a:pt x="113693" y="76849"/>
                  </a:cubicBezTo>
                  <a:cubicBezTo>
                    <a:pt x="112605" y="78610"/>
                    <a:pt x="110754" y="79557"/>
                    <a:pt x="108873" y="79557"/>
                  </a:cubicBezTo>
                  <a:cubicBezTo>
                    <a:pt x="107607" y="79557"/>
                    <a:pt x="106326" y="79128"/>
                    <a:pt x="105256" y="78228"/>
                  </a:cubicBezTo>
                  <a:cubicBezTo>
                    <a:pt x="104980" y="77995"/>
                    <a:pt x="104864" y="77450"/>
                    <a:pt x="104864" y="77045"/>
                  </a:cubicBezTo>
                  <a:cubicBezTo>
                    <a:pt x="104858" y="74797"/>
                    <a:pt x="104098" y="72904"/>
                    <a:pt x="102597" y="71678"/>
                  </a:cubicBezTo>
                  <a:cubicBezTo>
                    <a:pt x="103553" y="70802"/>
                    <a:pt x="104490" y="69908"/>
                    <a:pt x="105483" y="69075"/>
                  </a:cubicBezTo>
                  <a:cubicBezTo>
                    <a:pt x="105775" y="68832"/>
                    <a:pt x="106216" y="68575"/>
                    <a:pt x="106565" y="68575"/>
                  </a:cubicBezTo>
                  <a:close/>
                  <a:moveTo>
                    <a:pt x="12848" y="59676"/>
                  </a:moveTo>
                  <a:cubicBezTo>
                    <a:pt x="13919" y="64049"/>
                    <a:pt x="16163" y="67152"/>
                    <a:pt x="21373" y="67152"/>
                  </a:cubicBezTo>
                  <a:cubicBezTo>
                    <a:pt x="21675" y="67152"/>
                    <a:pt x="21986" y="67141"/>
                    <a:pt x="22307" y="67120"/>
                  </a:cubicBezTo>
                  <a:lnTo>
                    <a:pt x="22307" y="67120"/>
                  </a:lnTo>
                  <a:cubicBezTo>
                    <a:pt x="19532" y="68713"/>
                    <a:pt x="16916" y="69614"/>
                    <a:pt x="15972" y="72493"/>
                  </a:cubicBezTo>
                  <a:cubicBezTo>
                    <a:pt x="15121" y="75079"/>
                    <a:pt x="15072" y="77646"/>
                    <a:pt x="15844" y="80562"/>
                  </a:cubicBezTo>
                  <a:cubicBezTo>
                    <a:pt x="14998" y="80342"/>
                    <a:pt x="14257" y="80354"/>
                    <a:pt x="13797" y="79998"/>
                  </a:cubicBezTo>
                  <a:cubicBezTo>
                    <a:pt x="9748" y="76849"/>
                    <a:pt x="6280" y="73369"/>
                    <a:pt x="6752" y="67598"/>
                  </a:cubicBezTo>
                  <a:cubicBezTo>
                    <a:pt x="7003" y="64522"/>
                    <a:pt x="10005" y="60387"/>
                    <a:pt x="12848" y="59676"/>
                  </a:cubicBezTo>
                  <a:close/>
                  <a:moveTo>
                    <a:pt x="7126" y="74527"/>
                  </a:moveTo>
                  <a:lnTo>
                    <a:pt x="13099" y="80948"/>
                  </a:lnTo>
                  <a:cubicBezTo>
                    <a:pt x="12301" y="81238"/>
                    <a:pt x="11456" y="81376"/>
                    <a:pt x="10634" y="81376"/>
                  </a:cubicBezTo>
                  <a:cubicBezTo>
                    <a:pt x="8694" y="81376"/>
                    <a:pt x="6884" y="80604"/>
                    <a:pt x="6127" y="79226"/>
                  </a:cubicBezTo>
                  <a:cubicBezTo>
                    <a:pt x="5153" y="77450"/>
                    <a:pt x="5527" y="75906"/>
                    <a:pt x="7126" y="74527"/>
                  </a:cubicBezTo>
                  <a:close/>
                  <a:moveTo>
                    <a:pt x="127545" y="61183"/>
                  </a:moveTo>
                  <a:cubicBezTo>
                    <a:pt x="131104" y="62268"/>
                    <a:pt x="132042" y="67451"/>
                    <a:pt x="131962" y="71433"/>
                  </a:cubicBezTo>
                  <a:cubicBezTo>
                    <a:pt x="131883" y="75881"/>
                    <a:pt x="126895" y="81377"/>
                    <a:pt x="122699" y="82345"/>
                  </a:cubicBezTo>
                  <a:cubicBezTo>
                    <a:pt x="123379" y="78075"/>
                    <a:pt x="120916" y="75685"/>
                    <a:pt x="117467" y="73835"/>
                  </a:cubicBezTo>
                  <a:cubicBezTo>
                    <a:pt x="123697" y="72242"/>
                    <a:pt x="127992" y="70000"/>
                    <a:pt x="127545" y="61183"/>
                  </a:cubicBezTo>
                  <a:close/>
                  <a:moveTo>
                    <a:pt x="99191" y="71838"/>
                  </a:moveTo>
                  <a:cubicBezTo>
                    <a:pt x="101102" y="71985"/>
                    <a:pt x="102824" y="72322"/>
                    <a:pt x="103510" y="74540"/>
                  </a:cubicBezTo>
                  <a:cubicBezTo>
                    <a:pt x="104251" y="76923"/>
                    <a:pt x="104012" y="79122"/>
                    <a:pt x="102499" y="81064"/>
                  </a:cubicBezTo>
                  <a:cubicBezTo>
                    <a:pt x="101817" y="81942"/>
                    <a:pt x="100360" y="82386"/>
                    <a:pt x="98793" y="82386"/>
                  </a:cubicBezTo>
                  <a:cubicBezTo>
                    <a:pt x="97799" y="82386"/>
                    <a:pt x="96761" y="82208"/>
                    <a:pt x="95846" y="81849"/>
                  </a:cubicBezTo>
                  <a:cubicBezTo>
                    <a:pt x="94559" y="81346"/>
                    <a:pt x="93640" y="80544"/>
                    <a:pt x="92856" y="79331"/>
                  </a:cubicBezTo>
                  <a:cubicBezTo>
                    <a:pt x="91563" y="77321"/>
                    <a:pt x="89933" y="75532"/>
                    <a:pt x="88340" y="73510"/>
                  </a:cubicBezTo>
                  <a:lnTo>
                    <a:pt x="88340" y="73510"/>
                  </a:lnTo>
                  <a:cubicBezTo>
                    <a:pt x="90342" y="74540"/>
                    <a:pt x="92341" y="75452"/>
                    <a:pt x="94190" y="75452"/>
                  </a:cubicBezTo>
                  <a:cubicBezTo>
                    <a:pt x="96060" y="75452"/>
                    <a:pt x="97777" y="74520"/>
                    <a:pt x="99191" y="71838"/>
                  </a:cubicBezTo>
                  <a:close/>
                  <a:moveTo>
                    <a:pt x="132892" y="71757"/>
                  </a:moveTo>
                  <a:cubicBezTo>
                    <a:pt x="134399" y="73175"/>
                    <a:pt x="136178" y="74058"/>
                    <a:pt x="136496" y="76206"/>
                  </a:cubicBezTo>
                  <a:cubicBezTo>
                    <a:pt x="136900" y="78914"/>
                    <a:pt x="135375" y="81022"/>
                    <a:pt x="133506" y="82222"/>
                  </a:cubicBezTo>
                  <a:cubicBezTo>
                    <a:pt x="131898" y="83254"/>
                    <a:pt x="130097" y="83654"/>
                    <a:pt x="128193" y="83654"/>
                  </a:cubicBezTo>
                  <a:cubicBezTo>
                    <a:pt x="126819" y="83654"/>
                    <a:pt x="125391" y="83446"/>
                    <a:pt x="123942" y="83117"/>
                  </a:cubicBezTo>
                  <a:cubicBezTo>
                    <a:pt x="128554" y="80526"/>
                    <a:pt x="131819" y="77194"/>
                    <a:pt x="132892" y="71757"/>
                  </a:cubicBezTo>
                  <a:close/>
                  <a:moveTo>
                    <a:pt x="23208" y="67953"/>
                  </a:moveTo>
                  <a:cubicBezTo>
                    <a:pt x="25361" y="70291"/>
                    <a:pt x="26835" y="71339"/>
                    <a:pt x="28830" y="71339"/>
                  </a:cubicBezTo>
                  <a:cubicBezTo>
                    <a:pt x="30151" y="71339"/>
                    <a:pt x="31700" y="70880"/>
                    <a:pt x="33826" y="70030"/>
                  </a:cubicBezTo>
                  <a:lnTo>
                    <a:pt x="35155" y="75354"/>
                  </a:lnTo>
                  <a:cubicBezTo>
                    <a:pt x="33342" y="76488"/>
                    <a:pt x="31216" y="77750"/>
                    <a:pt x="29169" y="79116"/>
                  </a:cubicBezTo>
                  <a:cubicBezTo>
                    <a:pt x="27025" y="80556"/>
                    <a:pt x="25898" y="82486"/>
                    <a:pt x="26768" y="85237"/>
                  </a:cubicBezTo>
                  <a:cubicBezTo>
                    <a:pt x="26062" y="85484"/>
                    <a:pt x="25353" y="85595"/>
                    <a:pt x="24654" y="85595"/>
                  </a:cubicBezTo>
                  <a:cubicBezTo>
                    <a:pt x="20603" y="85595"/>
                    <a:pt x="16911" y="81857"/>
                    <a:pt x="16383" y="79171"/>
                  </a:cubicBezTo>
                  <a:cubicBezTo>
                    <a:pt x="15421" y="74245"/>
                    <a:pt x="16487" y="69981"/>
                    <a:pt x="23208" y="67953"/>
                  </a:cubicBezTo>
                  <a:close/>
                  <a:moveTo>
                    <a:pt x="62441" y="70445"/>
                  </a:moveTo>
                  <a:cubicBezTo>
                    <a:pt x="62998" y="70445"/>
                    <a:pt x="63720" y="70750"/>
                    <a:pt x="64330" y="70839"/>
                  </a:cubicBezTo>
                  <a:cubicBezTo>
                    <a:pt x="64348" y="71047"/>
                    <a:pt x="64379" y="71256"/>
                    <a:pt x="64404" y="71464"/>
                  </a:cubicBezTo>
                  <a:cubicBezTo>
                    <a:pt x="61518" y="74993"/>
                    <a:pt x="58675" y="78559"/>
                    <a:pt x="55728" y="82032"/>
                  </a:cubicBezTo>
                  <a:cubicBezTo>
                    <a:pt x="54699" y="83252"/>
                    <a:pt x="53566" y="84483"/>
                    <a:pt x="52224" y="85292"/>
                  </a:cubicBezTo>
                  <a:cubicBezTo>
                    <a:pt x="51533" y="85705"/>
                    <a:pt x="50878" y="85901"/>
                    <a:pt x="50270" y="85901"/>
                  </a:cubicBezTo>
                  <a:cubicBezTo>
                    <a:pt x="49101" y="85901"/>
                    <a:pt x="48105" y="85180"/>
                    <a:pt x="47359" y="83895"/>
                  </a:cubicBezTo>
                  <a:cubicBezTo>
                    <a:pt x="46226" y="81941"/>
                    <a:pt x="46606" y="79453"/>
                    <a:pt x="48401" y="78381"/>
                  </a:cubicBezTo>
                  <a:cubicBezTo>
                    <a:pt x="52886" y="75698"/>
                    <a:pt x="57407" y="73069"/>
                    <a:pt x="61984" y="70545"/>
                  </a:cubicBezTo>
                  <a:cubicBezTo>
                    <a:pt x="62115" y="70473"/>
                    <a:pt x="62270" y="70445"/>
                    <a:pt x="62441" y="70445"/>
                  </a:cubicBezTo>
                  <a:close/>
                  <a:moveTo>
                    <a:pt x="79316" y="67659"/>
                  </a:moveTo>
                  <a:cubicBezTo>
                    <a:pt x="83825" y="71764"/>
                    <a:pt x="89437" y="74478"/>
                    <a:pt x="92384" y="80054"/>
                  </a:cubicBezTo>
                  <a:cubicBezTo>
                    <a:pt x="92654" y="80550"/>
                    <a:pt x="92899" y="81052"/>
                    <a:pt x="93107" y="81573"/>
                  </a:cubicBezTo>
                  <a:cubicBezTo>
                    <a:pt x="93566" y="82743"/>
                    <a:pt x="94063" y="84018"/>
                    <a:pt x="92911" y="84998"/>
                  </a:cubicBezTo>
                  <a:cubicBezTo>
                    <a:pt x="92152" y="85651"/>
                    <a:pt x="91266" y="86028"/>
                    <a:pt x="90357" y="86028"/>
                  </a:cubicBezTo>
                  <a:cubicBezTo>
                    <a:pt x="89792" y="86028"/>
                    <a:pt x="89218" y="85882"/>
                    <a:pt x="88659" y="85568"/>
                  </a:cubicBezTo>
                  <a:cubicBezTo>
                    <a:pt x="87605" y="84979"/>
                    <a:pt x="86545" y="84171"/>
                    <a:pt x="85865" y="83197"/>
                  </a:cubicBezTo>
                  <a:cubicBezTo>
                    <a:pt x="83163" y="79324"/>
                    <a:pt x="80609" y="75348"/>
                    <a:pt x="78029" y="71397"/>
                  </a:cubicBezTo>
                  <a:cubicBezTo>
                    <a:pt x="77858" y="71133"/>
                    <a:pt x="77784" y="70655"/>
                    <a:pt x="77901" y="70380"/>
                  </a:cubicBezTo>
                  <a:cubicBezTo>
                    <a:pt x="78274" y="69522"/>
                    <a:pt x="78758" y="68707"/>
                    <a:pt x="79310" y="67659"/>
                  </a:cubicBezTo>
                  <a:close/>
                  <a:moveTo>
                    <a:pt x="42440" y="77560"/>
                  </a:moveTo>
                  <a:lnTo>
                    <a:pt x="47525" y="77995"/>
                  </a:lnTo>
                  <a:cubicBezTo>
                    <a:pt x="44523" y="80819"/>
                    <a:pt x="45497" y="85310"/>
                    <a:pt x="49730" y="86744"/>
                  </a:cubicBezTo>
                  <a:cubicBezTo>
                    <a:pt x="48413" y="87991"/>
                    <a:pt x="47041" y="88537"/>
                    <a:pt x="45700" y="88537"/>
                  </a:cubicBezTo>
                  <a:cubicBezTo>
                    <a:pt x="43992" y="88537"/>
                    <a:pt x="42333" y="87651"/>
                    <a:pt x="40902" y="86199"/>
                  </a:cubicBezTo>
                  <a:cubicBezTo>
                    <a:pt x="38212" y="83460"/>
                    <a:pt x="38892" y="80580"/>
                    <a:pt x="42440" y="77560"/>
                  </a:cubicBezTo>
                  <a:close/>
                  <a:moveTo>
                    <a:pt x="115592" y="73755"/>
                  </a:moveTo>
                  <a:cubicBezTo>
                    <a:pt x="117105" y="74754"/>
                    <a:pt x="118821" y="75550"/>
                    <a:pt x="120089" y="76806"/>
                  </a:cubicBezTo>
                  <a:cubicBezTo>
                    <a:pt x="123232" y="79919"/>
                    <a:pt x="121963" y="85966"/>
                    <a:pt x="117926" y="87792"/>
                  </a:cubicBezTo>
                  <a:cubicBezTo>
                    <a:pt x="117166" y="88135"/>
                    <a:pt x="116358" y="88392"/>
                    <a:pt x="115555" y="88643"/>
                  </a:cubicBezTo>
                  <a:cubicBezTo>
                    <a:pt x="114828" y="88873"/>
                    <a:pt x="114250" y="88998"/>
                    <a:pt x="113773" y="88998"/>
                  </a:cubicBezTo>
                  <a:cubicBezTo>
                    <a:pt x="112662" y="88998"/>
                    <a:pt x="112105" y="88322"/>
                    <a:pt x="111518" y="86732"/>
                  </a:cubicBezTo>
                  <a:cubicBezTo>
                    <a:pt x="110206" y="83203"/>
                    <a:pt x="107125" y="81836"/>
                    <a:pt x="103902" y="80519"/>
                  </a:cubicBezTo>
                  <a:lnTo>
                    <a:pt x="104582" y="79006"/>
                  </a:lnTo>
                  <a:cubicBezTo>
                    <a:pt x="106245" y="79707"/>
                    <a:pt x="107889" y="80525"/>
                    <a:pt x="109573" y="80525"/>
                  </a:cubicBezTo>
                  <a:cubicBezTo>
                    <a:pt x="110272" y="80525"/>
                    <a:pt x="110978" y="80384"/>
                    <a:pt x="111695" y="80035"/>
                  </a:cubicBezTo>
                  <a:cubicBezTo>
                    <a:pt x="114060" y="78889"/>
                    <a:pt x="115145" y="76764"/>
                    <a:pt x="115145" y="74092"/>
                  </a:cubicBezTo>
                  <a:lnTo>
                    <a:pt x="115592" y="73755"/>
                  </a:lnTo>
                  <a:close/>
                  <a:moveTo>
                    <a:pt x="36325" y="76071"/>
                  </a:moveTo>
                  <a:cubicBezTo>
                    <a:pt x="36380" y="76071"/>
                    <a:pt x="36433" y="76075"/>
                    <a:pt x="36484" y="76083"/>
                  </a:cubicBezTo>
                  <a:cubicBezTo>
                    <a:pt x="38163" y="76359"/>
                    <a:pt x="39836" y="76702"/>
                    <a:pt x="41576" y="77033"/>
                  </a:cubicBezTo>
                  <a:cubicBezTo>
                    <a:pt x="39248" y="79251"/>
                    <a:pt x="37489" y="81769"/>
                    <a:pt x="39186" y="85371"/>
                  </a:cubicBezTo>
                  <a:cubicBezTo>
                    <a:pt x="37495" y="86548"/>
                    <a:pt x="35951" y="87773"/>
                    <a:pt x="34261" y="88741"/>
                  </a:cubicBezTo>
                  <a:cubicBezTo>
                    <a:pt x="33702" y="89062"/>
                    <a:pt x="32949" y="89249"/>
                    <a:pt x="32253" y="89249"/>
                  </a:cubicBezTo>
                  <a:cubicBezTo>
                    <a:pt x="32018" y="89249"/>
                    <a:pt x="31789" y="89227"/>
                    <a:pt x="31577" y="89182"/>
                  </a:cubicBezTo>
                  <a:cubicBezTo>
                    <a:pt x="29114" y="88668"/>
                    <a:pt x="28134" y="86652"/>
                    <a:pt x="27503" y="84483"/>
                  </a:cubicBezTo>
                  <a:cubicBezTo>
                    <a:pt x="26939" y="82547"/>
                    <a:pt x="27779" y="81089"/>
                    <a:pt x="29378" y="80060"/>
                  </a:cubicBezTo>
                  <a:cubicBezTo>
                    <a:pt x="31363" y="78785"/>
                    <a:pt x="33372" y="77566"/>
                    <a:pt x="35394" y="76353"/>
                  </a:cubicBezTo>
                  <a:cubicBezTo>
                    <a:pt x="35660" y="76197"/>
                    <a:pt x="36014" y="76071"/>
                    <a:pt x="36325" y="76071"/>
                  </a:cubicBezTo>
                  <a:close/>
                  <a:moveTo>
                    <a:pt x="77088" y="71614"/>
                  </a:moveTo>
                  <a:cubicBezTo>
                    <a:pt x="79801" y="76281"/>
                    <a:pt x="83103" y="80643"/>
                    <a:pt x="84744" y="85911"/>
                  </a:cubicBezTo>
                  <a:cubicBezTo>
                    <a:pt x="85375" y="87932"/>
                    <a:pt x="84695" y="89734"/>
                    <a:pt x="83096" y="90591"/>
                  </a:cubicBezTo>
                  <a:cubicBezTo>
                    <a:pt x="82569" y="90875"/>
                    <a:pt x="81914" y="91016"/>
                    <a:pt x="81237" y="91016"/>
                  </a:cubicBezTo>
                  <a:cubicBezTo>
                    <a:pt x="79834" y="91016"/>
                    <a:pt x="78339" y="90409"/>
                    <a:pt x="77698" y="89195"/>
                  </a:cubicBezTo>
                  <a:cubicBezTo>
                    <a:pt x="76596" y="87118"/>
                    <a:pt x="75830" y="84771"/>
                    <a:pt x="75407" y="82455"/>
                  </a:cubicBezTo>
                  <a:cubicBezTo>
                    <a:pt x="74911" y="79704"/>
                    <a:pt x="74917" y="76862"/>
                    <a:pt x="74739" y="74056"/>
                  </a:cubicBezTo>
                  <a:cubicBezTo>
                    <a:pt x="74721" y="73719"/>
                    <a:pt x="74837" y="73259"/>
                    <a:pt x="75070" y="73051"/>
                  </a:cubicBezTo>
                  <a:cubicBezTo>
                    <a:pt x="75633" y="72549"/>
                    <a:pt x="76299" y="72158"/>
                    <a:pt x="77088" y="71614"/>
                  </a:cubicBezTo>
                  <a:close/>
                  <a:moveTo>
                    <a:pt x="65790" y="71996"/>
                  </a:moveTo>
                  <a:cubicBezTo>
                    <a:pt x="66070" y="71996"/>
                    <a:pt x="66384" y="72095"/>
                    <a:pt x="66756" y="72291"/>
                  </a:cubicBezTo>
                  <a:cubicBezTo>
                    <a:pt x="67283" y="72573"/>
                    <a:pt x="67896" y="72671"/>
                    <a:pt x="68845" y="72977"/>
                  </a:cubicBezTo>
                  <a:cubicBezTo>
                    <a:pt x="67093" y="77897"/>
                    <a:pt x="65513" y="82786"/>
                    <a:pt x="63546" y="87522"/>
                  </a:cubicBezTo>
                  <a:cubicBezTo>
                    <a:pt x="62982" y="88882"/>
                    <a:pt x="61469" y="90052"/>
                    <a:pt x="60115" y="90818"/>
                  </a:cubicBezTo>
                  <a:cubicBezTo>
                    <a:pt x="59714" y="91045"/>
                    <a:pt x="59278" y="91145"/>
                    <a:pt x="58839" y="91145"/>
                  </a:cubicBezTo>
                  <a:cubicBezTo>
                    <a:pt x="57720" y="91145"/>
                    <a:pt x="56576" y="90493"/>
                    <a:pt x="55912" y="89605"/>
                  </a:cubicBezTo>
                  <a:cubicBezTo>
                    <a:pt x="54858" y="88196"/>
                    <a:pt x="54503" y="85384"/>
                    <a:pt x="55440" y="84177"/>
                  </a:cubicBezTo>
                  <a:cubicBezTo>
                    <a:pt x="57162" y="81953"/>
                    <a:pt x="59043" y="79845"/>
                    <a:pt x="60826" y="77664"/>
                  </a:cubicBezTo>
                  <a:cubicBezTo>
                    <a:pt x="62069" y="76145"/>
                    <a:pt x="63380" y="74644"/>
                    <a:pt x="64447" y="72996"/>
                  </a:cubicBezTo>
                  <a:cubicBezTo>
                    <a:pt x="64881" y="72324"/>
                    <a:pt x="65280" y="71996"/>
                    <a:pt x="65790" y="71996"/>
                  </a:cubicBezTo>
                  <a:close/>
                  <a:moveTo>
                    <a:pt x="15158" y="81438"/>
                  </a:moveTo>
                  <a:cubicBezTo>
                    <a:pt x="13970" y="84739"/>
                    <a:pt x="13498" y="87966"/>
                    <a:pt x="14623" y="91340"/>
                  </a:cubicBezTo>
                  <a:lnTo>
                    <a:pt x="14623" y="91340"/>
                  </a:lnTo>
                  <a:cubicBezTo>
                    <a:pt x="13794" y="91756"/>
                    <a:pt x="13048" y="91936"/>
                    <a:pt x="12389" y="91936"/>
                  </a:cubicBezTo>
                  <a:cubicBezTo>
                    <a:pt x="10732" y="91936"/>
                    <a:pt x="9619" y="90802"/>
                    <a:pt x="9111" y="89440"/>
                  </a:cubicBezTo>
                  <a:cubicBezTo>
                    <a:pt x="8204" y="87020"/>
                    <a:pt x="8057" y="84961"/>
                    <a:pt x="10869" y="83399"/>
                  </a:cubicBezTo>
                  <a:cubicBezTo>
                    <a:pt x="12247" y="82633"/>
                    <a:pt x="13675" y="81977"/>
                    <a:pt x="15158" y="81438"/>
                  </a:cubicBezTo>
                  <a:close/>
                  <a:moveTo>
                    <a:pt x="94381" y="83049"/>
                  </a:moveTo>
                  <a:cubicBezTo>
                    <a:pt x="96238" y="84067"/>
                    <a:pt x="97751" y="87240"/>
                    <a:pt x="97249" y="89011"/>
                  </a:cubicBezTo>
                  <a:cubicBezTo>
                    <a:pt x="96696" y="90941"/>
                    <a:pt x="94582" y="92649"/>
                    <a:pt x="92417" y="92649"/>
                  </a:cubicBezTo>
                  <a:cubicBezTo>
                    <a:pt x="92253" y="92649"/>
                    <a:pt x="92089" y="92640"/>
                    <a:pt x="91925" y="92619"/>
                  </a:cubicBezTo>
                  <a:cubicBezTo>
                    <a:pt x="90258" y="92417"/>
                    <a:pt x="88579" y="91817"/>
                    <a:pt x="87072" y="91063"/>
                  </a:cubicBezTo>
                  <a:cubicBezTo>
                    <a:pt x="85908" y="90481"/>
                    <a:pt x="85449" y="89391"/>
                    <a:pt x="85694" y="87804"/>
                  </a:cubicBezTo>
                  <a:cubicBezTo>
                    <a:pt x="85902" y="86419"/>
                    <a:pt x="85216" y="84900"/>
                    <a:pt x="84867" y="83111"/>
                  </a:cubicBezTo>
                  <a:lnTo>
                    <a:pt x="84867" y="83111"/>
                  </a:lnTo>
                  <a:cubicBezTo>
                    <a:pt x="86370" y="85347"/>
                    <a:pt x="88065" y="86900"/>
                    <a:pt x="90319" y="86900"/>
                  </a:cubicBezTo>
                  <a:cubicBezTo>
                    <a:pt x="91023" y="86900"/>
                    <a:pt x="91781" y="86749"/>
                    <a:pt x="92605" y="86419"/>
                  </a:cubicBezTo>
                  <a:cubicBezTo>
                    <a:pt x="94075" y="85831"/>
                    <a:pt x="94345" y="84477"/>
                    <a:pt x="94381" y="83049"/>
                  </a:cubicBezTo>
                  <a:close/>
                  <a:moveTo>
                    <a:pt x="70551" y="72897"/>
                  </a:moveTo>
                  <a:cubicBezTo>
                    <a:pt x="71052" y="72897"/>
                    <a:pt x="71600" y="73061"/>
                    <a:pt x="72097" y="73061"/>
                  </a:cubicBezTo>
                  <a:cubicBezTo>
                    <a:pt x="72196" y="73061"/>
                    <a:pt x="72293" y="73054"/>
                    <a:pt x="72387" y="73039"/>
                  </a:cubicBezTo>
                  <a:cubicBezTo>
                    <a:pt x="72497" y="73020"/>
                    <a:pt x="72599" y="73012"/>
                    <a:pt x="72693" y="73012"/>
                  </a:cubicBezTo>
                  <a:cubicBezTo>
                    <a:pt x="73676" y="73012"/>
                    <a:pt x="73846" y="73949"/>
                    <a:pt x="73918" y="74754"/>
                  </a:cubicBezTo>
                  <a:cubicBezTo>
                    <a:pt x="74102" y="76825"/>
                    <a:pt x="74182" y="78908"/>
                    <a:pt x="74323" y="80985"/>
                  </a:cubicBezTo>
                  <a:cubicBezTo>
                    <a:pt x="74421" y="82437"/>
                    <a:pt x="74543" y="83883"/>
                    <a:pt x="74709" y="86039"/>
                  </a:cubicBezTo>
                  <a:cubicBezTo>
                    <a:pt x="74457" y="87191"/>
                    <a:pt x="74176" y="89023"/>
                    <a:pt x="73643" y="90781"/>
                  </a:cubicBezTo>
                  <a:cubicBezTo>
                    <a:pt x="73226" y="92147"/>
                    <a:pt x="72307" y="92852"/>
                    <a:pt x="71200" y="92852"/>
                  </a:cubicBezTo>
                  <a:cubicBezTo>
                    <a:pt x="70599" y="92852"/>
                    <a:pt x="69942" y="92644"/>
                    <a:pt x="69280" y="92221"/>
                  </a:cubicBezTo>
                  <a:cubicBezTo>
                    <a:pt x="65923" y="90077"/>
                    <a:pt x="65488" y="87926"/>
                    <a:pt x="66266" y="83736"/>
                  </a:cubicBezTo>
                  <a:cubicBezTo>
                    <a:pt x="66873" y="80507"/>
                    <a:pt x="68257" y="77431"/>
                    <a:pt x="69103" y="74239"/>
                  </a:cubicBezTo>
                  <a:cubicBezTo>
                    <a:pt x="69394" y="73143"/>
                    <a:pt x="69937" y="72897"/>
                    <a:pt x="70551" y="72897"/>
                  </a:cubicBezTo>
                  <a:close/>
                  <a:moveTo>
                    <a:pt x="103726" y="81475"/>
                  </a:moveTo>
                  <a:cubicBezTo>
                    <a:pt x="103775" y="81475"/>
                    <a:pt x="103821" y="81480"/>
                    <a:pt x="103859" y="81493"/>
                  </a:cubicBezTo>
                  <a:cubicBezTo>
                    <a:pt x="106659" y="82467"/>
                    <a:pt x="109398" y="83632"/>
                    <a:pt x="110580" y="86627"/>
                  </a:cubicBezTo>
                  <a:cubicBezTo>
                    <a:pt x="111891" y="89948"/>
                    <a:pt x="108944" y="93593"/>
                    <a:pt x="104956" y="94071"/>
                  </a:cubicBezTo>
                  <a:cubicBezTo>
                    <a:pt x="104707" y="94101"/>
                    <a:pt x="104466" y="94115"/>
                    <a:pt x="104233" y="94115"/>
                  </a:cubicBezTo>
                  <a:cubicBezTo>
                    <a:pt x="101418" y="94115"/>
                    <a:pt x="99685" y="92078"/>
                    <a:pt x="97518" y="90726"/>
                  </a:cubicBezTo>
                  <a:cubicBezTo>
                    <a:pt x="98860" y="87497"/>
                    <a:pt x="97475" y="85163"/>
                    <a:pt x="95723" y="82945"/>
                  </a:cubicBezTo>
                  <a:lnTo>
                    <a:pt x="95723" y="82945"/>
                  </a:lnTo>
                  <a:cubicBezTo>
                    <a:pt x="96938" y="82997"/>
                    <a:pt x="98159" y="83223"/>
                    <a:pt x="99332" y="83223"/>
                  </a:cubicBezTo>
                  <a:cubicBezTo>
                    <a:pt x="100679" y="83223"/>
                    <a:pt x="101963" y="82925"/>
                    <a:pt x="103106" y="81720"/>
                  </a:cubicBezTo>
                  <a:cubicBezTo>
                    <a:pt x="103235" y="81581"/>
                    <a:pt x="103516" y="81475"/>
                    <a:pt x="103726" y="81475"/>
                  </a:cubicBezTo>
                  <a:close/>
                  <a:moveTo>
                    <a:pt x="53841" y="85568"/>
                  </a:moveTo>
                  <a:cubicBezTo>
                    <a:pt x="54510" y="90623"/>
                    <a:pt x="56290" y="91993"/>
                    <a:pt x="58756" y="91993"/>
                  </a:cubicBezTo>
                  <a:cubicBezTo>
                    <a:pt x="59248" y="91993"/>
                    <a:pt x="59767" y="91938"/>
                    <a:pt x="60311" y="91847"/>
                  </a:cubicBezTo>
                  <a:lnTo>
                    <a:pt x="60311" y="91847"/>
                  </a:lnTo>
                  <a:cubicBezTo>
                    <a:pt x="59776" y="93630"/>
                    <a:pt x="57493" y="94401"/>
                    <a:pt x="55509" y="94401"/>
                  </a:cubicBezTo>
                  <a:cubicBezTo>
                    <a:pt x="55086" y="94401"/>
                    <a:pt x="54677" y="94366"/>
                    <a:pt x="54301" y="94298"/>
                  </a:cubicBezTo>
                  <a:cubicBezTo>
                    <a:pt x="52518" y="93979"/>
                    <a:pt x="51072" y="91860"/>
                    <a:pt x="50882" y="89446"/>
                  </a:cubicBezTo>
                  <a:cubicBezTo>
                    <a:pt x="50711" y="87344"/>
                    <a:pt x="51317" y="86554"/>
                    <a:pt x="53841" y="85568"/>
                  </a:cubicBezTo>
                  <a:close/>
                  <a:moveTo>
                    <a:pt x="125099" y="84673"/>
                  </a:moveTo>
                  <a:cubicBezTo>
                    <a:pt x="126747" y="84673"/>
                    <a:pt x="129626" y="88031"/>
                    <a:pt x="130247" y="90585"/>
                  </a:cubicBezTo>
                  <a:cubicBezTo>
                    <a:pt x="130651" y="92227"/>
                    <a:pt x="128936" y="95781"/>
                    <a:pt x="126234" y="96320"/>
                  </a:cubicBezTo>
                  <a:cubicBezTo>
                    <a:pt x="128611" y="92037"/>
                    <a:pt x="127588" y="88282"/>
                    <a:pt x="125064" y="84673"/>
                  </a:cubicBezTo>
                  <a:cubicBezTo>
                    <a:pt x="125075" y="84673"/>
                    <a:pt x="125087" y="84673"/>
                    <a:pt x="125099" y="84673"/>
                  </a:cubicBezTo>
                  <a:close/>
                  <a:moveTo>
                    <a:pt x="16365" y="81597"/>
                  </a:moveTo>
                  <a:cubicBezTo>
                    <a:pt x="18672" y="84019"/>
                    <a:pt x="20876" y="86388"/>
                    <a:pt x="24342" y="86388"/>
                  </a:cubicBezTo>
                  <a:cubicBezTo>
                    <a:pt x="24989" y="86388"/>
                    <a:pt x="25680" y="86305"/>
                    <a:pt x="26425" y="86125"/>
                  </a:cubicBezTo>
                  <a:lnTo>
                    <a:pt x="26425" y="86125"/>
                  </a:lnTo>
                  <a:cubicBezTo>
                    <a:pt x="22646" y="89775"/>
                    <a:pt x="21830" y="93468"/>
                    <a:pt x="25188" y="97705"/>
                  </a:cubicBezTo>
                  <a:lnTo>
                    <a:pt x="25188" y="97705"/>
                  </a:lnTo>
                  <a:cubicBezTo>
                    <a:pt x="24932" y="97723"/>
                    <a:pt x="24682" y="97732"/>
                    <a:pt x="24439" y="97732"/>
                  </a:cubicBezTo>
                  <a:cubicBezTo>
                    <a:pt x="19990" y="97732"/>
                    <a:pt x="17810" y="94740"/>
                    <a:pt x="15899" y="91523"/>
                  </a:cubicBezTo>
                  <a:cubicBezTo>
                    <a:pt x="13945" y="88227"/>
                    <a:pt x="14937" y="84973"/>
                    <a:pt x="16365" y="81597"/>
                  </a:cubicBezTo>
                  <a:close/>
                  <a:moveTo>
                    <a:pt x="75309" y="86842"/>
                  </a:moveTo>
                  <a:cubicBezTo>
                    <a:pt x="76731" y="90383"/>
                    <a:pt x="79051" y="91883"/>
                    <a:pt x="81302" y="91883"/>
                  </a:cubicBezTo>
                  <a:cubicBezTo>
                    <a:pt x="82630" y="91883"/>
                    <a:pt x="83934" y="91361"/>
                    <a:pt x="85014" y="90426"/>
                  </a:cubicBezTo>
                  <a:cubicBezTo>
                    <a:pt x="86178" y="91939"/>
                    <a:pt x="86233" y="93514"/>
                    <a:pt x="85253" y="95107"/>
                  </a:cubicBezTo>
                  <a:cubicBezTo>
                    <a:pt x="84213" y="96812"/>
                    <a:pt x="82848" y="98067"/>
                    <a:pt x="80865" y="98067"/>
                  </a:cubicBezTo>
                  <a:cubicBezTo>
                    <a:pt x="80638" y="98067"/>
                    <a:pt x="80404" y="98051"/>
                    <a:pt x="80161" y="98017"/>
                  </a:cubicBezTo>
                  <a:cubicBezTo>
                    <a:pt x="76375" y="97496"/>
                    <a:pt x="73826" y="93538"/>
                    <a:pt x="74758" y="89832"/>
                  </a:cubicBezTo>
                  <a:cubicBezTo>
                    <a:pt x="74972" y="88974"/>
                    <a:pt x="75082" y="88092"/>
                    <a:pt x="75309" y="86842"/>
                  </a:cubicBezTo>
                  <a:close/>
                  <a:moveTo>
                    <a:pt x="65035" y="86817"/>
                  </a:moveTo>
                  <a:cubicBezTo>
                    <a:pt x="65351" y="91299"/>
                    <a:pt x="68519" y="93672"/>
                    <a:pt x="71469" y="93672"/>
                  </a:cubicBezTo>
                  <a:cubicBezTo>
                    <a:pt x="72173" y="93672"/>
                    <a:pt x="72864" y="93536"/>
                    <a:pt x="73502" y="93263"/>
                  </a:cubicBezTo>
                  <a:lnTo>
                    <a:pt x="73502" y="93263"/>
                  </a:lnTo>
                  <a:cubicBezTo>
                    <a:pt x="72962" y="96122"/>
                    <a:pt x="70473" y="98367"/>
                    <a:pt x="67552" y="98367"/>
                  </a:cubicBezTo>
                  <a:cubicBezTo>
                    <a:pt x="66461" y="98367"/>
                    <a:pt x="65310" y="98054"/>
                    <a:pt x="64177" y="97343"/>
                  </a:cubicBezTo>
                  <a:cubicBezTo>
                    <a:pt x="61677" y="95775"/>
                    <a:pt x="61028" y="92129"/>
                    <a:pt x="62903" y="89844"/>
                  </a:cubicBezTo>
                  <a:cubicBezTo>
                    <a:pt x="63650" y="88937"/>
                    <a:pt x="64263" y="87926"/>
                    <a:pt x="65035" y="86824"/>
                  </a:cubicBezTo>
                  <a:lnTo>
                    <a:pt x="65035" y="86817"/>
                  </a:lnTo>
                  <a:close/>
                  <a:moveTo>
                    <a:pt x="49896" y="88404"/>
                  </a:moveTo>
                  <a:cubicBezTo>
                    <a:pt x="49896" y="88410"/>
                    <a:pt x="49871" y="88858"/>
                    <a:pt x="49902" y="89293"/>
                  </a:cubicBezTo>
                  <a:cubicBezTo>
                    <a:pt x="49963" y="90352"/>
                    <a:pt x="50496" y="91670"/>
                    <a:pt x="50055" y="92423"/>
                  </a:cubicBezTo>
                  <a:cubicBezTo>
                    <a:pt x="48468" y="95137"/>
                    <a:pt x="46765" y="97870"/>
                    <a:pt x="43499" y="98948"/>
                  </a:cubicBezTo>
                  <a:cubicBezTo>
                    <a:pt x="43171" y="99057"/>
                    <a:pt x="42827" y="99109"/>
                    <a:pt x="42475" y="99109"/>
                  </a:cubicBezTo>
                  <a:cubicBezTo>
                    <a:pt x="40727" y="99109"/>
                    <a:pt x="38795" y="97823"/>
                    <a:pt x="37734" y="95824"/>
                  </a:cubicBezTo>
                  <a:cubicBezTo>
                    <a:pt x="36742" y="93955"/>
                    <a:pt x="37201" y="92282"/>
                    <a:pt x="39101" y="90830"/>
                  </a:cubicBezTo>
                  <a:cubicBezTo>
                    <a:pt x="39548" y="90487"/>
                    <a:pt x="40001" y="90150"/>
                    <a:pt x="40430" y="89783"/>
                  </a:cubicBezTo>
                  <a:cubicBezTo>
                    <a:pt x="41179" y="89125"/>
                    <a:pt x="41860" y="88793"/>
                    <a:pt x="42739" y="88793"/>
                  </a:cubicBezTo>
                  <a:cubicBezTo>
                    <a:pt x="43155" y="88793"/>
                    <a:pt x="43616" y="88867"/>
                    <a:pt x="44149" y="89017"/>
                  </a:cubicBezTo>
                  <a:cubicBezTo>
                    <a:pt x="44516" y="89121"/>
                    <a:pt x="44899" y="89163"/>
                    <a:pt x="45296" y="89163"/>
                  </a:cubicBezTo>
                  <a:cubicBezTo>
                    <a:pt x="46721" y="89163"/>
                    <a:pt x="48314" y="88615"/>
                    <a:pt x="49896" y="88404"/>
                  </a:cubicBezTo>
                  <a:close/>
                  <a:moveTo>
                    <a:pt x="39609" y="86119"/>
                  </a:moveTo>
                  <a:cubicBezTo>
                    <a:pt x="40154" y="86738"/>
                    <a:pt x="40657" y="87320"/>
                    <a:pt x="41288" y="88043"/>
                  </a:cubicBezTo>
                  <a:cubicBezTo>
                    <a:pt x="38218" y="90328"/>
                    <a:pt x="34438" y="92338"/>
                    <a:pt x="37459" y="97086"/>
                  </a:cubicBezTo>
                  <a:cubicBezTo>
                    <a:pt x="35543" y="98761"/>
                    <a:pt x="33538" y="99501"/>
                    <a:pt x="31635" y="99501"/>
                  </a:cubicBezTo>
                  <a:cubicBezTo>
                    <a:pt x="29447" y="99501"/>
                    <a:pt x="27394" y="98523"/>
                    <a:pt x="25769" y="96865"/>
                  </a:cubicBezTo>
                  <a:cubicBezTo>
                    <a:pt x="23116" y="94157"/>
                    <a:pt x="23171" y="89556"/>
                    <a:pt x="27356" y="86676"/>
                  </a:cubicBezTo>
                  <a:cubicBezTo>
                    <a:pt x="28367" y="88263"/>
                    <a:pt x="29427" y="89862"/>
                    <a:pt x="31528" y="89985"/>
                  </a:cubicBezTo>
                  <a:cubicBezTo>
                    <a:pt x="31735" y="89997"/>
                    <a:pt x="31949" y="90005"/>
                    <a:pt x="32166" y="90005"/>
                  </a:cubicBezTo>
                  <a:cubicBezTo>
                    <a:pt x="32934" y="90005"/>
                    <a:pt x="33735" y="89909"/>
                    <a:pt x="34346" y="89574"/>
                  </a:cubicBezTo>
                  <a:cubicBezTo>
                    <a:pt x="36154" y="88582"/>
                    <a:pt x="37814" y="87320"/>
                    <a:pt x="39609" y="86119"/>
                  </a:cubicBezTo>
                  <a:close/>
                  <a:moveTo>
                    <a:pt x="122856" y="83767"/>
                  </a:moveTo>
                  <a:cubicBezTo>
                    <a:pt x="123206" y="83767"/>
                    <a:pt x="123577" y="84019"/>
                    <a:pt x="123930" y="84495"/>
                  </a:cubicBezTo>
                  <a:cubicBezTo>
                    <a:pt x="126381" y="87798"/>
                    <a:pt x="127802" y="91278"/>
                    <a:pt x="125823" y="95413"/>
                  </a:cubicBezTo>
                  <a:cubicBezTo>
                    <a:pt x="124304" y="98593"/>
                    <a:pt x="121700" y="100051"/>
                    <a:pt x="118386" y="100455"/>
                  </a:cubicBezTo>
                  <a:cubicBezTo>
                    <a:pt x="117942" y="100509"/>
                    <a:pt x="117494" y="100526"/>
                    <a:pt x="117036" y="100526"/>
                  </a:cubicBezTo>
                  <a:cubicBezTo>
                    <a:pt x="116235" y="100526"/>
                    <a:pt x="115404" y="100474"/>
                    <a:pt x="114516" y="100474"/>
                  </a:cubicBezTo>
                  <a:lnTo>
                    <a:pt x="114516" y="100474"/>
                  </a:lnTo>
                  <a:cubicBezTo>
                    <a:pt x="115953" y="96702"/>
                    <a:pt x="115621" y="93151"/>
                    <a:pt x="113594" y="90132"/>
                  </a:cubicBezTo>
                  <a:cubicBezTo>
                    <a:pt x="114489" y="89887"/>
                    <a:pt x="115359" y="89623"/>
                    <a:pt x="116241" y="89427"/>
                  </a:cubicBezTo>
                  <a:cubicBezTo>
                    <a:pt x="118912" y="88845"/>
                    <a:pt x="120763" y="87308"/>
                    <a:pt x="121804" y="84783"/>
                  </a:cubicBezTo>
                  <a:cubicBezTo>
                    <a:pt x="122088" y="84093"/>
                    <a:pt x="122458" y="83767"/>
                    <a:pt x="122856" y="83767"/>
                  </a:cubicBezTo>
                  <a:close/>
                  <a:moveTo>
                    <a:pt x="15262" y="92172"/>
                  </a:moveTo>
                  <a:cubicBezTo>
                    <a:pt x="17235" y="95511"/>
                    <a:pt x="19630" y="98317"/>
                    <a:pt x="24066" y="98734"/>
                  </a:cubicBezTo>
                  <a:cubicBezTo>
                    <a:pt x="22319" y="100065"/>
                    <a:pt x="20508" y="100719"/>
                    <a:pt x="18865" y="100719"/>
                  </a:cubicBezTo>
                  <a:cubicBezTo>
                    <a:pt x="17461" y="100719"/>
                    <a:pt x="16181" y="100241"/>
                    <a:pt x="15170" y="99297"/>
                  </a:cubicBezTo>
                  <a:cubicBezTo>
                    <a:pt x="12658" y="96951"/>
                    <a:pt x="12652" y="94862"/>
                    <a:pt x="15262" y="92172"/>
                  </a:cubicBezTo>
                  <a:close/>
                  <a:moveTo>
                    <a:pt x="86999" y="92276"/>
                  </a:moveTo>
                  <a:cubicBezTo>
                    <a:pt x="88573" y="93101"/>
                    <a:pt x="90120" y="93696"/>
                    <a:pt x="91726" y="93696"/>
                  </a:cubicBezTo>
                  <a:cubicBezTo>
                    <a:pt x="92483" y="93696"/>
                    <a:pt x="93252" y="93565"/>
                    <a:pt x="94044" y="93263"/>
                  </a:cubicBezTo>
                  <a:cubicBezTo>
                    <a:pt x="94192" y="93203"/>
                    <a:pt x="94370" y="93153"/>
                    <a:pt x="94531" y="93153"/>
                  </a:cubicBezTo>
                  <a:cubicBezTo>
                    <a:pt x="94584" y="93153"/>
                    <a:pt x="94634" y="93159"/>
                    <a:pt x="94682" y="93171"/>
                  </a:cubicBezTo>
                  <a:cubicBezTo>
                    <a:pt x="95662" y="93453"/>
                    <a:pt x="98382" y="97429"/>
                    <a:pt x="98400" y="98568"/>
                  </a:cubicBezTo>
                  <a:cubicBezTo>
                    <a:pt x="98431" y="100602"/>
                    <a:pt x="96691" y="103194"/>
                    <a:pt x="94841" y="103880"/>
                  </a:cubicBezTo>
                  <a:cubicBezTo>
                    <a:pt x="94115" y="104145"/>
                    <a:pt x="93407" y="104285"/>
                    <a:pt x="92730" y="104285"/>
                  </a:cubicBezTo>
                  <a:cubicBezTo>
                    <a:pt x="91235" y="104285"/>
                    <a:pt x="89893" y="103605"/>
                    <a:pt x="88855" y="102103"/>
                  </a:cubicBezTo>
                  <a:cubicBezTo>
                    <a:pt x="87660" y="100376"/>
                    <a:pt x="86662" y="98391"/>
                    <a:pt x="86147" y="96375"/>
                  </a:cubicBezTo>
                  <a:cubicBezTo>
                    <a:pt x="85847" y="95193"/>
                    <a:pt x="86662" y="93734"/>
                    <a:pt x="86999" y="92276"/>
                  </a:cubicBezTo>
                  <a:close/>
                  <a:moveTo>
                    <a:pt x="111977" y="89623"/>
                  </a:moveTo>
                  <a:cubicBezTo>
                    <a:pt x="112584" y="90328"/>
                    <a:pt x="113307" y="90861"/>
                    <a:pt x="113613" y="91566"/>
                  </a:cubicBezTo>
                  <a:cubicBezTo>
                    <a:pt x="114918" y="94592"/>
                    <a:pt x="115243" y="97613"/>
                    <a:pt x="113184" y="100510"/>
                  </a:cubicBezTo>
                  <a:cubicBezTo>
                    <a:pt x="111238" y="103240"/>
                    <a:pt x="108731" y="104608"/>
                    <a:pt x="105657" y="104608"/>
                  </a:cubicBezTo>
                  <a:cubicBezTo>
                    <a:pt x="105053" y="104608"/>
                    <a:pt x="104427" y="104555"/>
                    <a:pt x="103780" y="104450"/>
                  </a:cubicBezTo>
                  <a:cubicBezTo>
                    <a:pt x="102946" y="104309"/>
                    <a:pt x="102132" y="104088"/>
                    <a:pt x="101341" y="103794"/>
                  </a:cubicBezTo>
                  <a:cubicBezTo>
                    <a:pt x="99417" y="103071"/>
                    <a:pt x="98701" y="101932"/>
                    <a:pt x="99099" y="99941"/>
                  </a:cubicBezTo>
                  <a:cubicBezTo>
                    <a:pt x="99712" y="96865"/>
                    <a:pt x="97604" y="95193"/>
                    <a:pt x="95895" y="93287"/>
                  </a:cubicBezTo>
                  <a:cubicBezTo>
                    <a:pt x="95754" y="93128"/>
                    <a:pt x="95558" y="93011"/>
                    <a:pt x="95386" y="92871"/>
                  </a:cubicBezTo>
                  <a:lnTo>
                    <a:pt x="96722" y="91333"/>
                  </a:lnTo>
                  <a:cubicBezTo>
                    <a:pt x="99980" y="93654"/>
                    <a:pt x="102637" y="94836"/>
                    <a:pt x="104923" y="94836"/>
                  </a:cubicBezTo>
                  <a:cubicBezTo>
                    <a:pt x="107676" y="94836"/>
                    <a:pt x="109892" y="93124"/>
                    <a:pt x="111977" y="89623"/>
                  </a:cubicBezTo>
                  <a:close/>
                  <a:moveTo>
                    <a:pt x="125621" y="97600"/>
                  </a:moveTo>
                  <a:lnTo>
                    <a:pt x="125621" y="97600"/>
                  </a:lnTo>
                  <a:cubicBezTo>
                    <a:pt x="127042" y="99346"/>
                    <a:pt x="126105" y="101025"/>
                    <a:pt x="125535" y="102508"/>
                  </a:cubicBezTo>
                  <a:cubicBezTo>
                    <a:pt x="124679" y="104718"/>
                    <a:pt x="122853" y="105576"/>
                    <a:pt x="120566" y="105576"/>
                  </a:cubicBezTo>
                  <a:cubicBezTo>
                    <a:pt x="120463" y="105576"/>
                    <a:pt x="120359" y="105575"/>
                    <a:pt x="120254" y="105571"/>
                  </a:cubicBezTo>
                  <a:cubicBezTo>
                    <a:pt x="117773" y="105498"/>
                    <a:pt x="115978" y="104248"/>
                    <a:pt x="114740" y="101448"/>
                  </a:cubicBezTo>
                  <a:lnTo>
                    <a:pt x="114740" y="101448"/>
                  </a:lnTo>
                  <a:cubicBezTo>
                    <a:pt x="115265" y="101486"/>
                    <a:pt x="115783" y="101506"/>
                    <a:pt x="116294" y="101506"/>
                  </a:cubicBezTo>
                  <a:cubicBezTo>
                    <a:pt x="119845" y="101506"/>
                    <a:pt x="123040" y="100525"/>
                    <a:pt x="125621" y="97600"/>
                  </a:cubicBezTo>
                  <a:close/>
                  <a:moveTo>
                    <a:pt x="60660" y="93109"/>
                  </a:moveTo>
                  <a:cubicBezTo>
                    <a:pt x="61291" y="94482"/>
                    <a:pt x="61947" y="95897"/>
                    <a:pt x="62596" y="97318"/>
                  </a:cubicBezTo>
                  <a:cubicBezTo>
                    <a:pt x="62682" y="97515"/>
                    <a:pt x="62792" y="97766"/>
                    <a:pt x="62743" y="97950"/>
                  </a:cubicBezTo>
                  <a:cubicBezTo>
                    <a:pt x="62100" y="100363"/>
                    <a:pt x="61916" y="102992"/>
                    <a:pt x="59919" y="104811"/>
                  </a:cubicBezTo>
                  <a:cubicBezTo>
                    <a:pt x="59167" y="105498"/>
                    <a:pt x="58349" y="105719"/>
                    <a:pt x="57506" y="105719"/>
                  </a:cubicBezTo>
                  <a:cubicBezTo>
                    <a:pt x="56626" y="105719"/>
                    <a:pt x="55720" y="105477"/>
                    <a:pt x="54834" y="105271"/>
                  </a:cubicBezTo>
                  <a:cubicBezTo>
                    <a:pt x="53198" y="104891"/>
                    <a:pt x="52224" y="103690"/>
                    <a:pt x="52291" y="102122"/>
                  </a:cubicBezTo>
                  <a:cubicBezTo>
                    <a:pt x="52395" y="99818"/>
                    <a:pt x="52873" y="97533"/>
                    <a:pt x="53210" y="95125"/>
                  </a:cubicBezTo>
                  <a:cubicBezTo>
                    <a:pt x="53938" y="95233"/>
                    <a:pt x="54601" y="95288"/>
                    <a:pt x="55215" y="95288"/>
                  </a:cubicBezTo>
                  <a:cubicBezTo>
                    <a:pt x="57423" y="95288"/>
                    <a:pt x="58997" y="94581"/>
                    <a:pt x="60660" y="93109"/>
                  </a:cubicBezTo>
                  <a:close/>
                  <a:moveTo>
                    <a:pt x="74200" y="94225"/>
                  </a:moveTo>
                  <a:cubicBezTo>
                    <a:pt x="75395" y="96350"/>
                    <a:pt x="76669" y="98446"/>
                    <a:pt x="79475" y="98875"/>
                  </a:cubicBezTo>
                  <a:cubicBezTo>
                    <a:pt x="79831" y="98930"/>
                    <a:pt x="80327" y="99524"/>
                    <a:pt x="80370" y="99916"/>
                  </a:cubicBezTo>
                  <a:cubicBezTo>
                    <a:pt x="80572" y="101803"/>
                    <a:pt x="80670" y="103709"/>
                    <a:pt x="80743" y="105614"/>
                  </a:cubicBezTo>
                  <a:cubicBezTo>
                    <a:pt x="80756" y="105963"/>
                    <a:pt x="80547" y="106380"/>
                    <a:pt x="80321" y="106680"/>
                  </a:cubicBezTo>
                  <a:cubicBezTo>
                    <a:pt x="79390" y="107942"/>
                    <a:pt x="77174" y="108660"/>
                    <a:pt x="75123" y="108660"/>
                  </a:cubicBezTo>
                  <a:cubicBezTo>
                    <a:pt x="73540" y="108660"/>
                    <a:pt x="72057" y="108233"/>
                    <a:pt x="71339" y="107299"/>
                  </a:cubicBezTo>
                  <a:cubicBezTo>
                    <a:pt x="70481" y="106178"/>
                    <a:pt x="70010" y="104511"/>
                    <a:pt x="69973" y="103078"/>
                  </a:cubicBezTo>
                  <a:cubicBezTo>
                    <a:pt x="69924" y="100970"/>
                    <a:pt x="69611" y="98654"/>
                    <a:pt x="72117" y="97245"/>
                  </a:cubicBezTo>
                  <a:cubicBezTo>
                    <a:pt x="73067" y="96712"/>
                    <a:pt x="73502" y="95284"/>
                    <a:pt x="74200" y="94225"/>
                  </a:cubicBezTo>
                  <a:close/>
                  <a:moveTo>
                    <a:pt x="50956" y="92993"/>
                  </a:moveTo>
                  <a:lnTo>
                    <a:pt x="52726" y="94923"/>
                  </a:lnTo>
                  <a:cubicBezTo>
                    <a:pt x="52359" y="96179"/>
                    <a:pt x="51899" y="97551"/>
                    <a:pt x="51562" y="98954"/>
                  </a:cubicBezTo>
                  <a:cubicBezTo>
                    <a:pt x="50613" y="102881"/>
                    <a:pt x="51703" y="105020"/>
                    <a:pt x="55520" y="106600"/>
                  </a:cubicBezTo>
                  <a:cubicBezTo>
                    <a:pt x="54313" y="109155"/>
                    <a:pt x="51991" y="109933"/>
                    <a:pt x="49559" y="110282"/>
                  </a:cubicBezTo>
                  <a:cubicBezTo>
                    <a:pt x="49100" y="110348"/>
                    <a:pt x="48644" y="110380"/>
                    <a:pt x="48194" y="110380"/>
                  </a:cubicBezTo>
                  <a:cubicBezTo>
                    <a:pt x="42787" y="110380"/>
                    <a:pt x="38093" y="105825"/>
                    <a:pt x="37471" y="101368"/>
                  </a:cubicBezTo>
                  <a:cubicBezTo>
                    <a:pt x="37324" y="100327"/>
                    <a:pt x="37673" y="99212"/>
                    <a:pt x="37826" y="97809"/>
                  </a:cubicBezTo>
                  <a:cubicBezTo>
                    <a:pt x="38898" y="98538"/>
                    <a:pt x="39511" y="99022"/>
                    <a:pt x="40185" y="99408"/>
                  </a:cubicBezTo>
                  <a:cubicBezTo>
                    <a:pt x="40960" y="99854"/>
                    <a:pt x="41694" y="100041"/>
                    <a:pt x="42391" y="100041"/>
                  </a:cubicBezTo>
                  <a:cubicBezTo>
                    <a:pt x="43971" y="100041"/>
                    <a:pt x="45357" y="99082"/>
                    <a:pt x="46581" y="98011"/>
                  </a:cubicBezTo>
                  <a:cubicBezTo>
                    <a:pt x="48242" y="96559"/>
                    <a:pt x="49522" y="94666"/>
                    <a:pt x="50956" y="92993"/>
                  </a:cubicBezTo>
                  <a:close/>
                  <a:moveTo>
                    <a:pt x="25254" y="99408"/>
                  </a:moveTo>
                  <a:cubicBezTo>
                    <a:pt x="25646" y="103794"/>
                    <a:pt x="26155" y="104713"/>
                    <a:pt x="31424" y="110693"/>
                  </a:cubicBezTo>
                  <a:cubicBezTo>
                    <a:pt x="30334" y="111423"/>
                    <a:pt x="29148" y="111773"/>
                    <a:pt x="27990" y="111773"/>
                  </a:cubicBezTo>
                  <a:cubicBezTo>
                    <a:pt x="25910" y="111773"/>
                    <a:pt x="23918" y="110647"/>
                    <a:pt x="22730" y="108573"/>
                  </a:cubicBezTo>
                  <a:cubicBezTo>
                    <a:pt x="20635" y="104922"/>
                    <a:pt x="21627" y="101191"/>
                    <a:pt x="25254" y="99408"/>
                  </a:cubicBezTo>
                  <a:close/>
                  <a:moveTo>
                    <a:pt x="26578" y="98709"/>
                  </a:moveTo>
                  <a:lnTo>
                    <a:pt x="26578" y="98709"/>
                  </a:lnTo>
                  <a:cubicBezTo>
                    <a:pt x="28190" y="99880"/>
                    <a:pt x="29836" y="100400"/>
                    <a:pt x="31520" y="100400"/>
                  </a:cubicBezTo>
                  <a:cubicBezTo>
                    <a:pt x="33177" y="100400"/>
                    <a:pt x="34869" y="99897"/>
                    <a:pt x="36601" y="99016"/>
                  </a:cubicBezTo>
                  <a:lnTo>
                    <a:pt x="36601" y="99016"/>
                  </a:lnTo>
                  <a:cubicBezTo>
                    <a:pt x="35762" y="104530"/>
                    <a:pt x="39511" y="107250"/>
                    <a:pt x="42856" y="110209"/>
                  </a:cubicBezTo>
                  <a:cubicBezTo>
                    <a:pt x="41622" y="111364"/>
                    <a:pt x="39643" y="111977"/>
                    <a:pt x="37662" y="111977"/>
                  </a:cubicBezTo>
                  <a:cubicBezTo>
                    <a:pt x="36153" y="111977"/>
                    <a:pt x="34642" y="111621"/>
                    <a:pt x="33458" y="110877"/>
                  </a:cubicBezTo>
                  <a:cubicBezTo>
                    <a:pt x="28949" y="108034"/>
                    <a:pt x="25322" y="102532"/>
                    <a:pt x="26578" y="98709"/>
                  </a:cubicBezTo>
                  <a:close/>
                  <a:moveTo>
                    <a:pt x="115322" y="104461"/>
                  </a:moveTo>
                  <a:cubicBezTo>
                    <a:pt x="117303" y="106301"/>
                    <a:pt x="118011" y="109849"/>
                    <a:pt x="116793" y="111410"/>
                  </a:cubicBezTo>
                  <a:cubicBezTo>
                    <a:pt x="115500" y="113055"/>
                    <a:pt x="113951" y="114403"/>
                    <a:pt x="112073" y="114403"/>
                  </a:cubicBezTo>
                  <a:cubicBezTo>
                    <a:pt x="111307" y="114403"/>
                    <a:pt x="110487" y="114178"/>
                    <a:pt x="109606" y="113658"/>
                  </a:cubicBezTo>
                  <a:cubicBezTo>
                    <a:pt x="112913" y="111490"/>
                    <a:pt x="115136" y="108667"/>
                    <a:pt x="115322" y="104461"/>
                  </a:cubicBezTo>
                  <a:close/>
                  <a:moveTo>
                    <a:pt x="85204" y="97049"/>
                  </a:moveTo>
                  <a:cubicBezTo>
                    <a:pt x="85939" y="98599"/>
                    <a:pt x="86594" y="100327"/>
                    <a:pt x="87526" y="101889"/>
                  </a:cubicBezTo>
                  <a:cubicBezTo>
                    <a:pt x="88810" y="104051"/>
                    <a:pt x="90763" y="105197"/>
                    <a:pt x="92823" y="105197"/>
                  </a:cubicBezTo>
                  <a:cubicBezTo>
                    <a:pt x="93897" y="105197"/>
                    <a:pt x="95001" y="104885"/>
                    <a:pt x="96054" y="104242"/>
                  </a:cubicBezTo>
                  <a:cubicBezTo>
                    <a:pt x="96789" y="103800"/>
                    <a:pt x="97359" y="103078"/>
                    <a:pt x="98002" y="102483"/>
                  </a:cubicBezTo>
                  <a:lnTo>
                    <a:pt x="98002" y="102483"/>
                  </a:lnTo>
                  <a:cubicBezTo>
                    <a:pt x="99779" y="104719"/>
                    <a:pt x="99344" y="109296"/>
                    <a:pt x="97138" y="111367"/>
                  </a:cubicBezTo>
                  <a:cubicBezTo>
                    <a:pt x="94738" y="113618"/>
                    <a:pt x="91861" y="114721"/>
                    <a:pt x="88744" y="114721"/>
                  </a:cubicBezTo>
                  <a:cubicBezTo>
                    <a:pt x="88290" y="114721"/>
                    <a:pt x="87830" y="114698"/>
                    <a:pt x="87366" y="114651"/>
                  </a:cubicBezTo>
                  <a:cubicBezTo>
                    <a:pt x="84566" y="114363"/>
                    <a:pt x="82422" y="112611"/>
                    <a:pt x="80854" y="110258"/>
                  </a:cubicBezTo>
                  <a:cubicBezTo>
                    <a:pt x="80480" y="109700"/>
                    <a:pt x="80204" y="109076"/>
                    <a:pt x="79880" y="108481"/>
                  </a:cubicBezTo>
                  <a:cubicBezTo>
                    <a:pt x="82091" y="106386"/>
                    <a:pt x="81987" y="104260"/>
                    <a:pt x="80897" y="99389"/>
                  </a:cubicBezTo>
                  <a:lnTo>
                    <a:pt x="85204" y="97049"/>
                  </a:lnTo>
                  <a:close/>
                  <a:moveTo>
                    <a:pt x="113552" y="101368"/>
                  </a:moveTo>
                  <a:cubicBezTo>
                    <a:pt x="115034" y="104327"/>
                    <a:pt x="114630" y="107097"/>
                    <a:pt x="112896" y="109425"/>
                  </a:cubicBezTo>
                  <a:cubicBezTo>
                    <a:pt x="110227" y="113011"/>
                    <a:pt x="106539" y="114794"/>
                    <a:pt x="102480" y="114794"/>
                  </a:cubicBezTo>
                  <a:cubicBezTo>
                    <a:pt x="100624" y="114794"/>
                    <a:pt x="98690" y="114421"/>
                    <a:pt x="96740" y="113677"/>
                  </a:cubicBezTo>
                  <a:cubicBezTo>
                    <a:pt x="96593" y="113622"/>
                    <a:pt x="96483" y="113487"/>
                    <a:pt x="96146" y="113229"/>
                  </a:cubicBezTo>
                  <a:cubicBezTo>
                    <a:pt x="99669" y="111189"/>
                    <a:pt x="99724" y="107752"/>
                    <a:pt x="100226" y="104364"/>
                  </a:cubicBezTo>
                  <a:cubicBezTo>
                    <a:pt x="102082" y="105132"/>
                    <a:pt x="103877" y="105562"/>
                    <a:pt x="105591" y="105562"/>
                  </a:cubicBezTo>
                  <a:cubicBezTo>
                    <a:pt x="108513" y="105562"/>
                    <a:pt x="111200" y="104314"/>
                    <a:pt x="113552" y="101368"/>
                  </a:cubicBezTo>
                  <a:close/>
                  <a:moveTo>
                    <a:pt x="63515" y="98348"/>
                  </a:moveTo>
                  <a:lnTo>
                    <a:pt x="69189" y="99524"/>
                  </a:lnTo>
                  <a:cubicBezTo>
                    <a:pt x="69189" y="100584"/>
                    <a:pt x="69146" y="102024"/>
                    <a:pt x="69195" y="103457"/>
                  </a:cubicBezTo>
                  <a:cubicBezTo>
                    <a:pt x="69331" y="107223"/>
                    <a:pt x="71299" y="109590"/>
                    <a:pt x="74352" y="109590"/>
                  </a:cubicBezTo>
                  <a:cubicBezTo>
                    <a:pt x="74443" y="109590"/>
                    <a:pt x="74536" y="109588"/>
                    <a:pt x="74629" y="109584"/>
                  </a:cubicBezTo>
                  <a:cubicBezTo>
                    <a:pt x="75842" y="109535"/>
                    <a:pt x="77043" y="109186"/>
                    <a:pt x="78250" y="108971"/>
                  </a:cubicBezTo>
                  <a:lnTo>
                    <a:pt x="78250" y="108971"/>
                  </a:lnTo>
                  <a:cubicBezTo>
                    <a:pt x="78605" y="112433"/>
                    <a:pt x="73912" y="115625"/>
                    <a:pt x="68343" y="115711"/>
                  </a:cubicBezTo>
                  <a:cubicBezTo>
                    <a:pt x="68263" y="115712"/>
                    <a:pt x="68184" y="115713"/>
                    <a:pt x="68104" y="115713"/>
                  </a:cubicBezTo>
                  <a:cubicBezTo>
                    <a:pt x="61858" y="115713"/>
                    <a:pt x="56964" y="111687"/>
                    <a:pt x="57291" y="106545"/>
                  </a:cubicBezTo>
                  <a:lnTo>
                    <a:pt x="57291" y="106545"/>
                  </a:lnTo>
                  <a:cubicBezTo>
                    <a:pt x="57527" y="106575"/>
                    <a:pt x="57751" y="106590"/>
                    <a:pt x="57964" y="106590"/>
                  </a:cubicBezTo>
                  <a:cubicBezTo>
                    <a:pt x="60275" y="106590"/>
                    <a:pt x="61294" y="104896"/>
                    <a:pt x="62057" y="103029"/>
                  </a:cubicBezTo>
                  <a:cubicBezTo>
                    <a:pt x="62713" y="101448"/>
                    <a:pt x="63086" y="99751"/>
                    <a:pt x="63515" y="98348"/>
                  </a:cubicBezTo>
                  <a:close/>
                  <a:moveTo>
                    <a:pt x="43377" y="111263"/>
                  </a:moveTo>
                  <a:cubicBezTo>
                    <a:pt x="44106" y="112500"/>
                    <a:pt x="44768" y="113640"/>
                    <a:pt x="45429" y="114779"/>
                  </a:cubicBezTo>
                  <a:cubicBezTo>
                    <a:pt x="42768" y="116566"/>
                    <a:pt x="40991" y="117579"/>
                    <a:pt x="39114" y="117579"/>
                  </a:cubicBezTo>
                  <a:cubicBezTo>
                    <a:pt x="37953" y="117579"/>
                    <a:pt x="36754" y="117191"/>
                    <a:pt x="35284" y="116360"/>
                  </a:cubicBezTo>
                  <a:cubicBezTo>
                    <a:pt x="33574" y="115398"/>
                    <a:pt x="32539" y="113916"/>
                    <a:pt x="32882" y="111759"/>
                  </a:cubicBezTo>
                  <a:lnTo>
                    <a:pt x="32882" y="111759"/>
                  </a:lnTo>
                  <a:cubicBezTo>
                    <a:pt x="34374" y="112510"/>
                    <a:pt x="35840" y="112824"/>
                    <a:pt x="37284" y="112824"/>
                  </a:cubicBezTo>
                  <a:cubicBezTo>
                    <a:pt x="39351" y="112824"/>
                    <a:pt x="41376" y="112182"/>
                    <a:pt x="43377" y="111263"/>
                  </a:cubicBezTo>
                  <a:close/>
                  <a:moveTo>
                    <a:pt x="56108" y="107513"/>
                  </a:moveTo>
                  <a:cubicBezTo>
                    <a:pt x="56745" y="110564"/>
                    <a:pt x="58375" y="112954"/>
                    <a:pt x="60844" y="114749"/>
                  </a:cubicBezTo>
                  <a:cubicBezTo>
                    <a:pt x="63090" y="116377"/>
                    <a:pt x="65674" y="116593"/>
                    <a:pt x="68292" y="116593"/>
                  </a:cubicBezTo>
                  <a:cubicBezTo>
                    <a:pt x="68581" y="116593"/>
                    <a:pt x="68869" y="116590"/>
                    <a:pt x="69158" y="116587"/>
                  </a:cubicBezTo>
                  <a:lnTo>
                    <a:pt x="69158" y="116587"/>
                  </a:lnTo>
                  <a:cubicBezTo>
                    <a:pt x="67843" y="119029"/>
                    <a:pt x="63293" y="120207"/>
                    <a:pt x="58816" y="120207"/>
                  </a:cubicBezTo>
                  <a:cubicBezTo>
                    <a:pt x="57745" y="120207"/>
                    <a:pt x="56678" y="120139"/>
                    <a:pt x="55661" y="120005"/>
                  </a:cubicBezTo>
                  <a:cubicBezTo>
                    <a:pt x="50931" y="119387"/>
                    <a:pt x="45141" y="114498"/>
                    <a:pt x="44590" y="110785"/>
                  </a:cubicBezTo>
                  <a:lnTo>
                    <a:pt x="44590" y="110785"/>
                  </a:lnTo>
                  <a:cubicBezTo>
                    <a:pt x="46113" y="111117"/>
                    <a:pt x="47420" y="111270"/>
                    <a:pt x="48564" y="111270"/>
                  </a:cubicBezTo>
                  <a:cubicBezTo>
                    <a:pt x="52150" y="111270"/>
                    <a:pt x="54129" y="109762"/>
                    <a:pt x="56108" y="107513"/>
                  </a:cubicBezTo>
                  <a:close/>
                  <a:moveTo>
                    <a:pt x="108889" y="114283"/>
                  </a:moveTo>
                  <a:cubicBezTo>
                    <a:pt x="108926" y="116648"/>
                    <a:pt x="108234" y="118400"/>
                    <a:pt x="106353" y="119626"/>
                  </a:cubicBezTo>
                  <a:cubicBezTo>
                    <a:pt x="105431" y="120229"/>
                    <a:pt x="104518" y="120488"/>
                    <a:pt x="103632" y="120488"/>
                  </a:cubicBezTo>
                  <a:cubicBezTo>
                    <a:pt x="102368" y="120488"/>
                    <a:pt x="101159" y="119961"/>
                    <a:pt x="100061" y="119154"/>
                  </a:cubicBezTo>
                  <a:cubicBezTo>
                    <a:pt x="98560" y="118057"/>
                    <a:pt x="97445" y="116428"/>
                    <a:pt x="96262" y="114896"/>
                  </a:cubicBezTo>
                  <a:lnTo>
                    <a:pt x="96262" y="114896"/>
                  </a:lnTo>
                  <a:cubicBezTo>
                    <a:pt x="98174" y="115450"/>
                    <a:pt x="100055" y="115756"/>
                    <a:pt x="101936" y="115756"/>
                  </a:cubicBezTo>
                  <a:cubicBezTo>
                    <a:pt x="104233" y="115756"/>
                    <a:pt x="106532" y="115300"/>
                    <a:pt x="108889" y="114283"/>
                  </a:cubicBezTo>
                  <a:close/>
                  <a:moveTo>
                    <a:pt x="79316" y="109504"/>
                  </a:moveTo>
                  <a:cubicBezTo>
                    <a:pt x="81955" y="113834"/>
                    <a:pt x="84881" y="115661"/>
                    <a:pt x="88424" y="115661"/>
                  </a:cubicBezTo>
                  <a:cubicBezTo>
                    <a:pt x="90390" y="115661"/>
                    <a:pt x="92547" y="115098"/>
                    <a:pt x="94951" y="114087"/>
                  </a:cubicBezTo>
                  <a:lnTo>
                    <a:pt x="94951" y="114087"/>
                  </a:lnTo>
                  <a:cubicBezTo>
                    <a:pt x="94945" y="115692"/>
                    <a:pt x="94057" y="116734"/>
                    <a:pt x="92997" y="117634"/>
                  </a:cubicBezTo>
                  <a:cubicBezTo>
                    <a:pt x="89785" y="120378"/>
                    <a:pt x="86359" y="121593"/>
                    <a:pt x="82767" y="121593"/>
                  </a:cubicBezTo>
                  <a:cubicBezTo>
                    <a:pt x="80344" y="121593"/>
                    <a:pt x="77844" y="121040"/>
                    <a:pt x="75285" y="120030"/>
                  </a:cubicBezTo>
                  <a:cubicBezTo>
                    <a:pt x="73428" y="119301"/>
                    <a:pt x="71756" y="118351"/>
                    <a:pt x="70573" y="116470"/>
                  </a:cubicBezTo>
                  <a:cubicBezTo>
                    <a:pt x="75199" y="116164"/>
                    <a:pt x="77686" y="113413"/>
                    <a:pt x="79316" y="109504"/>
                  </a:cubicBezTo>
                  <a:close/>
                  <a:moveTo>
                    <a:pt x="46165" y="116017"/>
                  </a:moveTo>
                  <a:cubicBezTo>
                    <a:pt x="47819" y="117138"/>
                    <a:pt x="49301" y="118327"/>
                    <a:pt x="50943" y="119197"/>
                  </a:cubicBezTo>
                  <a:cubicBezTo>
                    <a:pt x="52585" y="120061"/>
                    <a:pt x="54399" y="120600"/>
                    <a:pt x="56151" y="121292"/>
                  </a:cubicBezTo>
                  <a:cubicBezTo>
                    <a:pt x="55554" y="123232"/>
                    <a:pt x="54114" y="124352"/>
                    <a:pt x="52409" y="124352"/>
                  </a:cubicBezTo>
                  <a:cubicBezTo>
                    <a:pt x="51471" y="124352"/>
                    <a:pt x="50451" y="124012"/>
                    <a:pt x="49448" y="123283"/>
                  </a:cubicBezTo>
                  <a:cubicBezTo>
                    <a:pt x="47065" y="121549"/>
                    <a:pt x="45999" y="119031"/>
                    <a:pt x="46165" y="116017"/>
                  </a:cubicBezTo>
                  <a:close/>
                  <a:moveTo>
                    <a:pt x="95441" y="116091"/>
                  </a:moveTo>
                  <a:lnTo>
                    <a:pt x="95441" y="116091"/>
                  </a:lnTo>
                  <a:cubicBezTo>
                    <a:pt x="96299" y="119540"/>
                    <a:pt x="94553" y="123099"/>
                    <a:pt x="91508" y="124061"/>
                  </a:cubicBezTo>
                  <a:cubicBezTo>
                    <a:pt x="90277" y="124448"/>
                    <a:pt x="89271" y="124647"/>
                    <a:pt x="88450" y="124647"/>
                  </a:cubicBezTo>
                  <a:cubicBezTo>
                    <a:pt x="86928" y="124647"/>
                    <a:pt x="86042" y="123964"/>
                    <a:pt x="85541" y="122524"/>
                  </a:cubicBezTo>
                  <a:cubicBezTo>
                    <a:pt x="89480" y="121200"/>
                    <a:pt x="93052" y="119546"/>
                    <a:pt x="95441" y="116091"/>
                  </a:cubicBezTo>
                  <a:close/>
                  <a:moveTo>
                    <a:pt x="69323" y="118155"/>
                  </a:moveTo>
                  <a:lnTo>
                    <a:pt x="69771" y="118449"/>
                  </a:lnTo>
                  <a:cubicBezTo>
                    <a:pt x="68986" y="120202"/>
                    <a:pt x="68435" y="122113"/>
                    <a:pt x="67369" y="123675"/>
                  </a:cubicBezTo>
                  <a:cubicBezTo>
                    <a:pt x="66293" y="125256"/>
                    <a:pt x="64281" y="126129"/>
                    <a:pt x="62407" y="126129"/>
                  </a:cubicBezTo>
                  <a:cubicBezTo>
                    <a:pt x="61230" y="126129"/>
                    <a:pt x="60108" y="125784"/>
                    <a:pt x="59306" y="125054"/>
                  </a:cubicBezTo>
                  <a:cubicBezTo>
                    <a:pt x="58326" y="124153"/>
                    <a:pt x="57830" y="122726"/>
                    <a:pt x="56892" y="121170"/>
                  </a:cubicBezTo>
                  <a:lnTo>
                    <a:pt x="56892" y="121170"/>
                  </a:lnTo>
                  <a:cubicBezTo>
                    <a:pt x="57089" y="121172"/>
                    <a:pt x="57284" y="121173"/>
                    <a:pt x="57478" y="121173"/>
                  </a:cubicBezTo>
                  <a:cubicBezTo>
                    <a:pt x="62032" y="121173"/>
                    <a:pt x="65897" y="120529"/>
                    <a:pt x="69323" y="118155"/>
                  </a:cubicBezTo>
                  <a:close/>
                  <a:moveTo>
                    <a:pt x="70622" y="118302"/>
                  </a:moveTo>
                  <a:lnTo>
                    <a:pt x="70622" y="118302"/>
                  </a:lnTo>
                  <a:cubicBezTo>
                    <a:pt x="74620" y="121619"/>
                    <a:pt x="79132" y="122502"/>
                    <a:pt x="83861" y="122502"/>
                  </a:cubicBezTo>
                  <a:cubicBezTo>
                    <a:pt x="84024" y="122502"/>
                    <a:pt x="84188" y="122501"/>
                    <a:pt x="84352" y="122499"/>
                  </a:cubicBezTo>
                  <a:lnTo>
                    <a:pt x="84352" y="122499"/>
                  </a:lnTo>
                  <a:cubicBezTo>
                    <a:pt x="84499" y="124466"/>
                    <a:pt x="82710" y="126536"/>
                    <a:pt x="80413" y="126849"/>
                  </a:cubicBezTo>
                  <a:cubicBezTo>
                    <a:pt x="79839" y="126927"/>
                    <a:pt x="79283" y="126966"/>
                    <a:pt x="78747" y="126966"/>
                  </a:cubicBezTo>
                  <a:cubicBezTo>
                    <a:pt x="74046" y="126966"/>
                    <a:pt x="70897" y="123967"/>
                    <a:pt x="70622" y="118302"/>
                  </a:cubicBezTo>
                  <a:close/>
                  <a:moveTo>
                    <a:pt x="78501" y="1"/>
                  </a:moveTo>
                  <a:cubicBezTo>
                    <a:pt x="75898" y="1"/>
                    <a:pt x="73338" y="1612"/>
                    <a:pt x="71327" y="4879"/>
                  </a:cubicBezTo>
                  <a:cubicBezTo>
                    <a:pt x="70196" y="2230"/>
                    <a:pt x="68593" y="492"/>
                    <a:pt x="66097" y="492"/>
                  </a:cubicBezTo>
                  <a:cubicBezTo>
                    <a:pt x="65442" y="492"/>
                    <a:pt x="64724" y="612"/>
                    <a:pt x="63938" y="867"/>
                  </a:cubicBezTo>
                  <a:cubicBezTo>
                    <a:pt x="60642" y="1939"/>
                    <a:pt x="58700" y="4261"/>
                    <a:pt x="57848" y="8133"/>
                  </a:cubicBezTo>
                  <a:cubicBezTo>
                    <a:pt x="56489" y="4517"/>
                    <a:pt x="54872" y="1961"/>
                    <a:pt x="51198" y="1961"/>
                  </a:cubicBezTo>
                  <a:cubicBezTo>
                    <a:pt x="50982" y="1961"/>
                    <a:pt x="50758" y="1970"/>
                    <a:pt x="50527" y="1988"/>
                  </a:cubicBezTo>
                  <a:cubicBezTo>
                    <a:pt x="47004" y="2270"/>
                    <a:pt x="43867" y="2907"/>
                    <a:pt x="43408" y="7238"/>
                  </a:cubicBezTo>
                  <a:cubicBezTo>
                    <a:pt x="42155" y="6687"/>
                    <a:pt x="40996" y="6415"/>
                    <a:pt x="39902" y="6415"/>
                  </a:cubicBezTo>
                  <a:cubicBezTo>
                    <a:pt x="38163" y="6415"/>
                    <a:pt x="36589" y="7105"/>
                    <a:pt x="35069" y="8464"/>
                  </a:cubicBezTo>
                  <a:cubicBezTo>
                    <a:pt x="32306" y="10945"/>
                    <a:pt x="33966" y="13831"/>
                    <a:pt x="34058" y="16686"/>
                  </a:cubicBezTo>
                  <a:cubicBezTo>
                    <a:pt x="32244" y="15458"/>
                    <a:pt x="30374" y="14727"/>
                    <a:pt x="28515" y="14727"/>
                  </a:cubicBezTo>
                  <a:cubicBezTo>
                    <a:pt x="27072" y="14727"/>
                    <a:pt x="25635" y="15168"/>
                    <a:pt x="24237" y="16159"/>
                  </a:cubicBezTo>
                  <a:cubicBezTo>
                    <a:pt x="21364" y="18199"/>
                    <a:pt x="19716" y="21005"/>
                    <a:pt x="21701" y="24693"/>
                  </a:cubicBezTo>
                  <a:cubicBezTo>
                    <a:pt x="13699" y="25502"/>
                    <a:pt x="10226" y="31365"/>
                    <a:pt x="13516" y="37522"/>
                  </a:cubicBezTo>
                  <a:cubicBezTo>
                    <a:pt x="13191" y="37510"/>
                    <a:pt x="12868" y="37502"/>
                    <a:pt x="12548" y="37502"/>
                  </a:cubicBezTo>
                  <a:cubicBezTo>
                    <a:pt x="9757" y="37502"/>
                    <a:pt x="7212" y="38082"/>
                    <a:pt x="5778" y="40990"/>
                  </a:cubicBezTo>
                  <a:cubicBezTo>
                    <a:pt x="4344" y="43894"/>
                    <a:pt x="5649" y="46185"/>
                    <a:pt x="7720" y="48244"/>
                  </a:cubicBezTo>
                  <a:cubicBezTo>
                    <a:pt x="2580" y="49868"/>
                    <a:pt x="92" y="56294"/>
                    <a:pt x="6599" y="60834"/>
                  </a:cubicBezTo>
                  <a:cubicBezTo>
                    <a:pt x="1961" y="61845"/>
                    <a:pt x="0" y="64902"/>
                    <a:pt x="429" y="69228"/>
                  </a:cubicBezTo>
                  <a:cubicBezTo>
                    <a:pt x="760" y="72518"/>
                    <a:pt x="3627" y="73290"/>
                    <a:pt x="6452" y="73780"/>
                  </a:cubicBezTo>
                  <a:cubicBezTo>
                    <a:pt x="3076" y="77327"/>
                    <a:pt x="4516" y="80495"/>
                    <a:pt x="10544" y="82645"/>
                  </a:cubicBezTo>
                  <a:cubicBezTo>
                    <a:pt x="7640" y="84122"/>
                    <a:pt x="7285" y="86505"/>
                    <a:pt x="8118" y="89182"/>
                  </a:cubicBezTo>
                  <a:cubicBezTo>
                    <a:pt x="8845" y="91507"/>
                    <a:pt x="10397" y="92847"/>
                    <a:pt x="12963" y="92847"/>
                  </a:cubicBezTo>
                  <a:cubicBezTo>
                    <a:pt x="13142" y="92847"/>
                    <a:pt x="13326" y="92841"/>
                    <a:pt x="13516" y="92828"/>
                  </a:cubicBezTo>
                  <a:lnTo>
                    <a:pt x="13516" y="92828"/>
                  </a:lnTo>
                  <a:cubicBezTo>
                    <a:pt x="11898" y="95597"/>
                    <a:pt x="12327" y="97772"/>
                    <a:pt x="14471" y="99849"/>
                  </a:cubicBezTo>
                  <a:cubicBezTo>
                    <a:pt x="15802" y="101138"/>
                    <a:pt x="17264" y="101469"/>
                    <a:pt x="18812" y="101469"/>
                  </a:cubicBezTo>
                  <a:cubicBezTo>
                    <a:pt x="19780" y="101469"/>
                    <a:pt x="20782" y="101340"/>
                    <a:pt x="21805" y="101233"/>
                  </a:cubicBezTo>
                  <a:lnTo>
                    <a:pt x="21805" y="101233"/>
                  </a:lnTo>
                  <a:cubicBezTo>
                    <a:pt x="19697" y="104854"/>
                    <a:pt x="20972" y="108095"/>
                    <a:pt x="23177" y="110705"/>
                  </a:cubicBezTo>
                  <a:cubicBezTo>
                    <a:pt x="24355" y="112096"/>
                    <a:pt x="25798" y="112599"/>
                    <a:pt x="27348" y="112599"/>
                  </a:cubicBezTo>
                  <a:cubicBezTo>
                    <a:pt x="28790" y="112599"/>
                    <a:pt x="30325" y="112164"/>
                    <a:pt x="31828" y="111600"/>
                  </a:cubicBezTo>
                  <a:lnTo>
                    <a:pt x="31828" y="111600"/>
                  </a:lnTo>
                  <a:cubicBezTo>
                    <a:pt x="31687" y="115239"/>
                    <a:pt x="33758" y="116961"/>
                    <a:pt x="36785" y="118076"/>
                  </a:cubicBezTo>
                  <a:cubicBezTo>
                    <a:pt x="37577" y="118368"/>
                    <a:pt x="38329" y="118494"/>
                    <a:pt x="39054" y="118494"/>
                  </a:cubicBezTo>
                  <a:cubicBezTo>
                    <a:pt x="41199" y="118494"/>
                    <a:pt x="43103" y="117390"/>
                    <a:pt x="45086" y="116231"/>
                  </a:cubicBezTo>
                  <a:cubicBezTo>
                    <a:pt x="45497" y="120440"/>
                    <a:pt x="46930" y="123773"/>
                    <a:pt x="51152" y="125060"/>
                  </a:cubicBezTo>
                  <a:cubicBezTo>
                    <a:pt x="51588" y="125193"/>
                    <a:pt x="52000" y="125252"/>
                    <a:pt x="52391" y="125252"/>
                  </a:cubicBezTo>
                  <a:cubicBezTo>
                    <a:pt x="54062" y="125252"/>
                    <a:pt x="55365" y="124164"/>
                    <a:pt x="56611" y="123008"/>
                  </a:cubicBezTo>
                  <a:cubicBezTo>
                    <a:pt x="58140" y="125824"/>
                    <a:pt x="59657" y="126997"/>
                    <a:pt x="62246" y="126997"/>
                  </a:cubicBezTo>
                  <a:cubicBezTo>
                    <a:pt x="62726" y="126997"/>
                    <a:pt x="63243" y="126957"/>
                    <a:pt x="63803" y="126880"/>
                  </a:cubicBezTo>
                  <a:cubicBezTo>
                    <a:pt x="67136" y="126420"/>
                    <a:pt x="68557" y="123749"/>
                    <a:pt x="70003" y="120777"/>
                  </a:cubicBezTo>
                  <a:cubicBezTo>
                    <a:pt x="71051" y="124980"/>
                    <a:pt x="73520" y="127333"/>
                    <a:pt x="77410" y="127829"/>
                  </a:cubicBezTo>
                  <a:cubicBezTo>
                    <a:pt x="77879" y="127889"/>
                    <a:pt x="78340" y="127921"/>
                    <a:pt x="78790" y="127921"/>
                  </a:cubicBezTo>
                  <a:cubicBezTo>
                    <a:pt x="81416" y="127921"/>
                    <a:pt x="83701" y="126862"/>
                    <a:pt x="85228" y="124294"/>
                  </a:cubicBezTo>
                  <a:cubicBezTo>
                    <a:pt x="86352" y="125235"/>
                    <a:pt x="87481" y="125584"/>
                    <a:pt x="88592" y="125584"/>
                  </a:cubicBezTo>
                  <a:cubicBezTo>
                    <a:pt x="90164" y="125584"/>
                    <a:pt x="91701" y="124885"/>
                    <a:pt x="93138" y="124178"/>
                  </a:cubicBezTo>
                  <a:cubicBezTo>
                    <a:pt x="95931" y="122799"/>
                    <a:pt x="96421" y="119895"/>
                    <a:pt x="96452" y="116636"/>
                  </a:cubicBezTo>
                  <a:cubicBezTo>
                    <a:pt x="98426" y="119300"/>
                    <a:pt x="100518" y="121440"/>
                    <a:pt x="103481" y="121440"/>
                  </a:cubicBezTo>
                  <a:cubicBezTo>
                    <a:pt x="103754" y="121440"/>
                    <a:pt x="104036" y="121422"/>
                    <a:pt x="104325" y="121384"/>
                  </a:cubicBezTo>
                  <a:cubicBezTo>
                    <a:pt x="107762" y="120931"/>
                    <a:pt x="109508" y="118376"/>
                    <a:pt x="110047" y="114951"/>
                  </a:cubicBezTo>
                  <a:cubicBezTo>
                    <a:pt x="110765" y="115251"/>
                    <a:pt x="111418" y="115381"/>
                    <a:pt x="112024" y="115381"/>
                  </a:cubicBezTo>
                  <a:cubicBezTo>
                    <a:pt x="113816" y="115381"/>
                    <a:pt x="115196" y="114242"/>
                    <a:pt x="116633" y="112997"/>
                  </a:cubicBezTo>
                  <a:cubicBezTo>
                    <a:pt x="118961" y="110975"/>
                    <a:pt x="117853" y="108487"/>
                    <a:pt x="117853" y="106116"/>
                  </a:cubicBezTo>
                  <a:lnTo>
                    <a:pt x="117853" y="106116"/>
                  </a:lnTo>
                  <a:cubicBezTo>
                    <a:pt x="118733" y="106392"/>
                    <a:pt x="119640" y="106526"/>
                    <a:pt x="120513" y="106526"/>
                  </a:cubicBezTo>
                  <a:cubicBezTo>
                    <a:pt x="122489" y="106526"/>
                    <a:pt x="124296" y="105841"/>
                    <a:pt x="125247" y="104566"/>
                  </a:cubicBezTo>
                  <a:cubicBezTo>
                    <a:pt x="126865" y="102397"/>
                    <a:pt x="127906" y="100051"/>
                    <a:pt x="126712" y="97245"/>
                  </a:cubicBezTo>
                  <a:cubicBezTo>
                    <a:pt x="129266" y="96197"/>
                    <a:pt x="130945" y="94316"/>
                    <a:pt x="131013" y="91431"/>
                  </a:cubicBezTo>
                  <a:cubicBezTo>
                    <a:pt x="131080" y="88594"/>
                    <a:pt x="128911" y="86756"/>
                    <a:pt x="127410" y="84575"/>
                  </a:cubicBezTo>
                  <a:cubicBezTo>
                    <a:pt x="130725" y="84085"/>
                    <a:pt x="134015" y="84207"/>
                    <a:pt x="136110" y="80715"/>
                  </a:cubicBezTo>
                  <a:cubicBezTo>
                    <a:pt x="138211" y="77211"/>
                    <a:pt x="137764" y="74521"/>
                    <a:pt x="134640" y="72058"/>
                  </a:cubicBezTo>
                  <a:cubicBezTo>
                    <a:pt x="138267" y="70386"/>
                    <a:pt x="138996" y="69240"/>
                    <a:pt x="138450" y="65968"/>
                  </a:cubicBezTo>
                  <a:cubicBezTo>
                    <a:pt x="137966" y="63046"/>
                    <a:pt x="135510" y="61882"/>
                    <a:pt x="133071" y="60522"/>
                  </a:cubicBezTo>
                  <a:cubicBezTo>
                    <a:pt x="135638" y="59829"/>
                    <a:pt x="137868" y="58947"/>
                    <a:pt x="138352" y="56294"/>
                  </a:cubicBezTo>
                  <a:cubicBezTo>
                    <a:pt x="138922" y="53127"/>
                    <a:pt x="137752" y="50652"/>
                    <a:pt x="134725" y="49298"/>
                  </a:cubicBezTo>
                  <a:cubicBezTo>
                    <a:pt x="137495" y="43288"/>
                    <a:pt x="135111" y="39385"/>
                    <a:pt x="127857" y="38159"/>
                  </a:cubicBezTo>
                  <a:cubicBezTo>
                    <a:pt x="130192" y="36205"/>
                    <a:pt x="131356" y="33877"/>
                    <a:pt x="130149" y="30991"/>
                  </a:cubicBezTo>
                  <a:cubicBezTo>
                    <a:pt x="129397" y="29193"/>
                    <a:pt x="128209" y="27772"/>
                    <a:pt x="125982" y="27772"/>
                  </a:cubicBezTo>
                  <a:cubicBezTo>
                    <a:pt x="125849" y="27772"/>
                    <a:pt x="125713" y="27777"/>
                    <a:pt x="125572" y="27787"/>
                  </a:cubicBezTo>
                  <a:cubicBezTo>
                    <a:pt x="127183" y="24662"/>
                    <a:pt x="125045" y="22782"/>
                    <a:pt x="123385" y="20864"/>
                  </a:cubicBezTo>
                  <a:cubicBezTo>
                    <a:pt x="122352" y="19664"/>
                    <a:pt x="121164" y="19266"/>
                    <a:pt x="119900" y="19266"/>
                  </a:cubicBezTo>
                  <a:cubicBezTo>
                    <a:pt x="118660" y="19266"/>
                    <a:pt x="117346" y="19649"/>
                    <a:pt x="116033" y="20031"/>
                  </a:cubicBezTo>
                  <a:cubicBezTo>
                    <a:pt x="116793" y="17715"/>
                    <a:pt x="117350" y="15632"/>
                    <a:pt x="115616" y="13677"/>
                  </a:cubicBezTo>
                  <a:cubicBezTo>
                    <a:pt x="114513" y="12431"/>
                    <a:pt x="113319" y="12006"/>
                    <a:pt x="112075" y="12006"/>
                  </a:cubicBezTo>
                  <a:cubicBezTo>
                    <a:pt x="110867" y="12006"/>
                    <a:pt x="109612" y="12407"/>
                    <a:pt x="108344" y="12844"/>
                  </a:cubicBezTo>
                  <a:cubicBezTo>
                    <a:pt x="108031" y="9634"/>
                    <a:pt x="105979" y="7820"/>
                    <a:pt x="103314" y="7012"/>
                  </a:cubicBezTo>
                  <a:cubicBezTo>
                    <a:pt x="102687" y="6820"/>
                    <a:pt x="102069" y="6730"/>
                    <a:pt x="101464" y="6730"/>
                  </a:cubicBezTo>
                  <a:cubicBezTo>
                    <a:pt x="99422" y="6730"/>
                    <a:pt x="97520" y="7749"/>
                    <a:pt x="95852" y="9285"/>
                  </a:cubicBezTo>
                  <a:cubicBezTo>
                    <a:pt x="94961" y="5439"/>
                    <a:pt x="93020" y="3423"/>
                    <a:pt x="90654" y="3423"/>
                  </a:cubicBezTo>
                  <a:cubicBezTo>
                    <a:pt x="89310" y="3423"/>
                    <a:pt x="87829" y="4073"/>
                    <a:pt x="86325" y="5406"/>
                  </a:cubicBezTo>
                  <a:cubicBezTo>
                    <a:pt x="84077" y="1821"/>
                    <a:pt x="81266" y="1"/>
                    <a:pt x="785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1" name="Google Shape;1581;p14"/>
          <p:cNvGrpSpPr/>
          <p:nvPr/>
        </p:nvGrpSpPr>
        <p:grpSpPr>
          <a:xfrm flipH="1">
            <a:off x="-1112290" y="-508450"/>
            <a:ext cx="2217259" cy="2556951"/>
            <a:chOff x="11064541" y="277083"/>
            <a:chExt cx="3583159" cy="4132112"/>
          </a:xfrm>
        </p:grpSpPr>
        <p:sp>
          <p:nvSpPr>
            <p:cNvPr id="1582" name="Google Shape;1582;p14"/>
            <p:cNvSpPr/>
            <p:nvPr/>
          </p:nvSpPr>
          <p:spPr>
            <a:xfrm>
              <a:off x="11064541" y="277083"/>
              <a:ext cx="3583159" cy="4132112"/>
            </a:xfrm>
            <a:custGeom>
              <a:avLst/>
              <a:gdLst/>
              <a:ahLst/>
              <a:cxnLst/>
              <a:rect l="l" t="t" r="r" b="b"/>
              <a:pathLst>
                <a:path w="39640" h="45713" extrusionOk="0">
                  <a:moveTo>
                    <a:pt x="19251" y="898"/>
                  </a:moveTo>
                  <a:cubicBezTo>
                    <a:pt x="19392" y="898"/>
                    <a:pt x="19529" y="951"/>
                    <a:pt x="19637" y="1064"/>
                  </a:cubicBezTo>
                  <a:cubicBezTo>
                    <a:pt x="19053" y="1636"/>
                    <a:pt x="18921" y="2339"/>
                    <a:pt x="19061" y="3125"/>
                  </a:cubicBezTo>
                  <a:lnTo>
                    <a:pt x="18303" y="3270"/>
                  </a:lnTo>
                  <a:cubicBezTo>
                    <a:pt x="17972" y="2774"/>
                    <a:pt x="17639" y="2545"/>
                    <a:pt x="17232" y="2545"/>
                  </a:cubicBezTo>
                  <a:cubicBezTo>
                    <a:pt x="17043" y="2545"/>
                    <a:pt x="16839" y="2594"/>
                    <a:pt x="16612" y="2688"/>
                  </a:cubicBezTo>
                  <a:lnTo>
                    <a:pt x="15956" y="2366"/>
                  </a:lnTo>
                  <a:cubicBezTo>
                    <a:pt x="16080" y="2242"/>
                    <a:pt x="16214" y="2154"/>
                    <a:pt x="16353" y="2154"/>
                  </a:cubicBezTo>
                  <a:cubicBezTo>
                    <a:pt x="16433" y="2154"/>
                    <a:pt x="16514" y="2183"/>
                    <a:pt x="16597" y="2249"/>
                  </a:cubicBezTo>
                  <a:cubicBezTo>
                    <a:pt x="16666" y="2305"/>
                    <a:pt x="16715" y="2328"/>
                    <a:pt x="16759" y="2328"/>
                  </a:cubicBezTo>
                  <a:cubicBezTo>
                    <a:pt x="16825" y="2328"/>
                    <a:pt x="16880" y="2280"/>
                    <a:pt x="16974" y="2218"/>
                  </a:cubicBezTo>
                  <a:cubicBezTo>
                    <a:pt x="17268" y="2023"/>
                    <a:pt x="17613" y="1883"/>
                    <a:pt x="17955" y="1790"/>
                  </a:cubicBezTo>
                  <a:cubicBezTo>
                    <a:pt x="17970" y="1786"/>
                    <a:pt x="17986" y="1785"/>
                    <a:pt x="18003" y="1785"/>
                  </a:cubicBezTo>
                  <a:cubicBezTo>
                    <a:pt x="18143" y="1785"/>
                    <a:pt x="18351" y="1907"/>
                    <a:pt x="18440" y="1907"/>
                  </a:cubicBezTo>
                  <a:cubicBezTo>
                    <a:pt x="18456" y="1907"/>
                    <a:pt x="18468" y="1903"/>
                    <a:pt x="18476" y="1894"/>
                  </a:cubicBezTo>
                  <a:cubicBezTo>
                    <a:pt x="18596" y="1757"/>
                    <a:pt x="18574" y="1504"/>
                    <a:pt x="18656" y="1318"/>
                  </a:cubicBezTo>
                  <a:cubicBezTo>
                    <a:pt x="18776" y="1047"/>
                    <a:pt x="19017" y="898"/>
                    <a:pt x="19251" y="898"/>
                  </a:cubicBezTo>
                  <a:close/>
                  <a:moveTo>
                    <a:pt x="22566" y="547"/>
                  </a:moveTo>
                  <a:cubicBezTo>
                    <a:pt x="22665" y="547"/>
                    <a:pt x="22767" y="565"/>
                    <a:pt x="22870" y="598"/>
                  </a:cubicBezTo>
                  <a:cubicBezTo>
                    <a:pt x="23240" y="716"/>
                    <a:pt x="23513" y="982"/>
                    <a:pt x="23561" y="1384"/>
                  </a:cubicBezTo>
                  <a:cubicBezTo>
                    <a:pt x="23589" y="1601"/>
                    <a:pt x="23628" y="1716"/>
                    <a:pt x="23870" y="1746"/>
                  </a:cubicBezTo>
                  <a:cubicBezTo>
                    <a:pt x="24180" y="1783"/>
                    <a:pt x="24336" y="1997"/>
                    <a:pt x="24230" y="2296"/>
                  </a:cubicBezTo>
                  <a:cubicBezTo>
                    <a:pt x="24106" y="2651"/>
                    <a:pt x="23933" y="2989"/>
                    <a:pt x="23762" y="3325"/>
                  </a:cubicBezTo>
                  <a:cubicBezTo>
                    <a:pt x="23699" y="3448"/>
                    <a:pt x="23580" y="3543"/>
                    <a:pt x="23539" y="3589"/>
                  </a:cubicBezTo>
                  <a:cubicBezTo>
                    <a:pt x="23331" y="3301"/>
                    <a:pt x="23201" y="2970"/>
                    <a:pt x="22963" y="2835"/>
                  </a:cubicBezTo>
                  <a:cubicBezTo>
                    <a:pt x="22703" y="2688"/>
                    <a:pt x="22340" y="2727"/>
                    <a:pt x="21999" y="2680"/>
                  </a:cubicBezTo>
                  <a:cubicBezTo>
                    <a:pt x="21821" y="2066"/>
                    <a:pt x="21616" y="1798"/>
                    <a:pt x="21130" y="1798"/>
                  </a:cubicBezTo>
                  <a:cubicBezTo>
                    <a:pt x="21107" y="1798"/>
                    <a:pt x="21084" y="1799"/>
                    <a:pt x="21060" y="1800"/>
                  </a:cubicBezTo>
                  <a:cubicBezTo>
                    <a:pt x="20192" y="1842"/>
                    <a:pt x="19704" y="2389"/>
                    <a:pt x="19497" y="3223"/>
                  </a:cubicBezTo>
                  <a:lnTo>
                    <a:pt x="19393" y="3188"/>
                  </a:lnTo>
                  <a:cubicBezTo>
                    <a:pt x="19440" y="2759"/>
                    <a:pt x="19442" y="2320"/>
                    <a:pt x="19546" y="1906"/>
                  </a:cubicBezTo>
                  <a:cubicBezTo>
                    <a:pt x="19717" y="1217"/>
                    <a:pt x="20377" y="781"/>
                    <a:pt x="21055" y="781"/>
                  </a:cubicBezTo>
                  <a:cubicBezTo>
                    <a:pt x="21264" y="781"/>
                    <a:pt x="21476" y="822"/>
                    <a:pt x="21675" y="912"/>
                  </a:cubicBezTo>
                  <a:cubicBezTo>
                    <a:pt x="21693" y="920"/>
                    <a:pt x="21716" y="923"/>
                    <a:pt x="21742" y="923"/>
                  </a:cubicBezTo>
                  <a:cubicBezTo>
                    <a:pt x="21823" y="923"/>
                    <a:pt x="21928" y="887"/>
                    <a:pt x="21971" y="837"/>
                  </a:cubicBezTo>
                  <a:cubicBezTo>
                    <a:pt x="22142" y="634"/>
                    <a:pt x="22347" y="547"/>
                    <a:pt x="22566" y="547"/>
                  </a:cubicBezTo>
                  <a:close/>
                  <a:moveTo>
                    <a:pt x="15717" y="2761"/>
                  </a:moveTo>
                  <a:cubicBezTo>
                    <a:pt x="16044" y="2761"/>
                    <a:pt x="16227" y="2996"/>
                    <a:pt x="16409" y="3223"/>
                  </a:cubicBezTo>
                  <a:cubicBezTo>
                    <a:pt x="16803" y="3012"/>
                    <a:pt x="17084" y="2904"/>
                    <a:pt x="17308" y="2904"/>
                  </a:cubicBezTo>
                  <a:cubicBezTo>
                    <a:pt x="17594" y="2904"/>
                    <a:pt x="17787" y="3081"/>
                    <a:pt x="18002" y="3450"/>
                  </a:cubicBezTo>
                  <a:cubicBezTo>
                    <a:pt x="16980" y="4455"/>
                    <a:pt x="17006" y="5191"/>
                    <a:pt x="18145" y="6711"/>
                  </a:cubicBezTo>
                  <a:cubicBezTo>
                    <a:pt x="18033" y="6759"/>
                    <a:pt x="17933" y="6837"/>
                    <a:pt x="17833" y="6841"/>
                  </a:cubicBezTo>
                  <a:cubicBezTo>
                    <a:pt x="17579" y="6847"/>
                    <a:pt x="17322" y="6867"/>
                    <a:pt x="17068" y="6867"/>
                  </a:cubicBezTo>
                  <a:cubicBezTo>
                    <a:pt x="16875" y="6867"/>
                    <a:pt x="16684" y="6855"/>
                    <a:pt x="16498" y="6819"/>
                  </a:cubicBezTo>
                  <a:cubicBezTo>
                    <a:pt x="16158" y="6752"/>
                    <a:pt x="15820" y="6549"/>
                    <a:pt x="15542" y="6328"/>
                  </a:cubicBezTo>
                  <a:cubicBezTo>
                    <a:pt x="15218" y="6072"/>
                    <a:pt x="15309" y="5536"/>
                    <a:pt x="15655" y="5345"/>
                  </a:cubicBezTo>
                  <a:cubicBezTo>
                    <a:pt x="15893" y="5213"/>
                    <a:pt x="15904" y="5081"/>
                    <a:pt x="15694" y="4895"/>
                  </a:cubicBezTo>
                  <a:cubicBezTo>
                    <a:pt x="15428" y="4661"/>
                    <a:pt x="15170" y="4420"/>
                    <a:pt x="14941" y="4147"/>
                  </a:cubicBezTo>
                  <a:cubicBezTo>
                    <a:pt x="14713" y="3873"/>
                    <a:pt x="14663" y="3537"/>
                    <a:pt x="14821" y="3210"/>
                  </a:cubicBezTo>
                  <a:cubicBezTo>
                    <a:pt x="14969" y="2903"/>
                    <a:pt x="15263" y="2831"/>
                    <a:pt x="15581" y="2773"/>
                  </a:cubicBezTo>
                  <a:cubicBezTo>
                    <a:pt x="15629" y="2765"/>
                    <a:pt x="15674" y="2761"/>
                    <a:pt x="15717" y="2761"/>
                  </a:cubicBezTo>
                  <a:close/>
                  <a:moveTo>
                    <a:pt x="21038" y="2099"/>
                  </a:moveTo>
                  <a:cubicBezTo>
                    <a:pt x="21342" y="2099"/>
                    <a:pt x="21539" y="2306"/>
                    <a:pt x="21619" y="2720"/>
                  </a:cubicBezTo>
                  <a:cubicBezTo>
                    <a:pt x="21662" y="2939"/>
                    <a:pt x="21673" y="3164"/>
                    <a:pt x="21703" y="3429"/>
                  </a:cubicBezTo>
                  <a:cubicBezTo>
                    <a:pt x="21868" y="3344"/>
                    <a:pt x="21993" y="3271"/>
                    <a:pt x="22125" y="3216"/>
                  </a:cubicBezTo>
                  <a:cubicBezTo>
                    <a:pt x="22293" y="3146"/>
                    <a:pt x="22426" y="3110"/>
                    <a:pt x="22529" y="3110"/>
                  </a:cubicBezTo>
                  <a:cubicBezTo>
                    <a:pt x="22756" y="3110"/>
                    <a:pt x="22840" y="3285"/>
                    <a:pt x="22844" y="3673"/>
                  </a:cubicBezTo>
                  <a:cubicBezTo>
                    <a:pt x="22844" y="3695"/>
                    <a:pt x="22853" y="3717"/>
                    <a:pt x="22868" y="3734"/>
                  </a:cubicBezTo>
                  <a:cubicBezTo>
                    <a:pt x="23141" y="3955"/>
                    <a:pt x="22928" y="4152"/>
                    <a:pt x="22824" y="4338"/>
                  </a:cubicBezTo>
                  <a:cubicBezTo>
                    <a:pt x="22692" y="4574"/>
                    <a:pt x="22718" y="4691"/>
                    <a:pt x="23006" y="4734"/>
                  </a:cubicBezTo>
                  <a:cubicBezTo>
                    <a:pt x="23461" y="4801"/>
                    <a:pt x="23615" y="5035"/>
                    <a:pt x="23494" y="5484"/>
                  </a:cubicBezTo>
                  <a:cubicBezTo>
                    <a:pt x="23312" y="6161"/>
                    <a:pt x="22760" y="6519"/>
                    <a:pt x="22246" y="6919"/>
                  </a:cubicBezTo>
                  <a:cubicBezTo>
                    <a:pt x="22035" y="7081"/>
                    <a:pt x="21832" y="7160"/>
                    <a:pt x="21627" y="7160"/>
                  </a:cubicBezTo>
                  <a:cubicBezTo>
                    <a:pt x="21441" y="7160"/>
                    <a:pt x="21253" y="7094"/>
                    <a:pt x="21056" y="6965"/>
                  </a:cubicBezTo>
                  <a:cubicBezTo>
                    <a:pt x="21400" y="6601"/>
                    <a:pt x="21855" y="6317"/>
                    <a:pt x="21781" y="5680"/>
                  </a:cubicBezTo>
                  <a:lnTo>
                    <a:pt x="21781" y="5680"/>
                  </a:lnTo>
                  <a:cubicBezTo>
                    <a:pt x="21489" y="5745"/>
                    <a:pt x="21226" y="5782"/>
                    <a:pt x="20975" y="5865"/>
                  </a:cubicBezTo>
                  <a:cubicBezTo>
                    <a:pt x="20715" y="5951"/>
                    <a:pt x="20467" y="6079"/>
                    <a:pt x="20196" y="6198"/>
                  </a:cubicBezTo>
                  <a:cubicBezTo>
                    <a:pt x="19955" y="5663"/>
                    <a:pt x="19581" y="5198"/>
                    <a:pt x="19031" y="4758"/>
                  </a:cubicBezTo>
                  <a:cubicBezTo>
                    <a:pt x="18895" y="5375"/>
                    <a:pt x="18777" y="5915"/>
                    <a:pt x="18654" y="6469"/>
                  </a:cubicBezTo>
                  <a:cubicBezTo>
                    <a:pt x="18449" y="6246"/>
                    <a:pt x="18184" y="6023"/>
                    <a:pt x="17998" y="5746"/>
                  </a:cubicBezTo>
                  <a:cubicBezTo>
                    <a:pt x="17721" y="5336"/>
                    <a:pt x="17478" y="4866"/>
                    <a:pt x="17745" y="4373"/>
                  </a:cubicBezTo>
                  <a:cubicBezTo>
                    <a:pt x="17947" y="3999"/>
                    <a:pt x="18352" y="3770"/>
                    <a:pt x="18812" y="3770"/>
                  </a:cubicBezTo>
                  <a:cubicBezTo>
                    <a:pt x="18894" y="3770"/>
                    <a:pt x="18977" y="3777"/>
                    <a:pt x="19061" y="3792"/>
                  </a:cubicBezTo>
                  <a:cubicBezTo>
                    <a:pt x="19182" y="3812"/>
                    <a:pt x="19275" y="3955"/>
                    <a:pt x="19395" y="4016"/>
                  </a:cubicBezTo>
                  <a:cubicBezTo>
                    <a:pt x="19442" y="4041"/>
                    <a:pt x="19531" y="4054"/>
                    <a:pt x="19587" y="4054"/>
                  </a:cubicBezTo>
                  <a:cubicBezTo>
                    <a:pt x="19615" y="4054"/>
                    <a:pt x="19634" y="4051"/>
                    <a:pt x="19637" y="4044"/>
                  </a:cubicBezTo>
                  <a:cubicBezTo>
                    <a:pt x="19706" y="3855"/>
                    <a:pt x="19795" y="3656"/>
                    <a:pt x="19798" y="3457"/>
                  </a:cubicBezTo>
                  <a:cubicBezTo>
                    <a:pt x="19810" y="2853"/>
                    <a:pt x="20068" y="2435"/>
                    <a:pt x="20631" y="2196"/>
                  </a:cubicBezTo>
                  <a:cubicBezTo>
                    <a:pt x="20783" y="2131"/>
                    <a:pt x="20919" y="2099"/>
                    <a:pt x="21038" y="2099"/>
                  </a:cubicBezTo>
                  <a:close/>
                  <a:moveTo>
                    <a:pt x="24548" y="3985"/>
                  </a:moveTo>
                  <a:cubicBezTo>
                    <a:pt x="24679" y="3985"/>
                    <a:pt x="24813" y="4001"/>
                    <a:pt x="24951" y="4033"/>
                  </a:cubicBezTo>
                  <a:cubicBezTo>
                    <a:pt x="25536" y="4169"/>
                    <a:pt x="25674" y="4500"/>
                    <a:pt x="25339" y="4983"/>
                  </a:cubicBezTo>
                  <a:cubicBezTo>
                    <a:pt x="25200" y="5185"/>
                    <a:pt x="25198" y="5330"/>
                    <a:pt x="25412" y="5423"/>
                  </a:cubicBezTo>
                  <a:cubicBezTo>
                    <a:pt x="25758" y="5575"/>
                    <a:pt x="25733" y="5856"/>
                    <a:pt x="25680" y="6135"/>
                  </a:cubicBezTo>
                  <a:cubicBezTo>
                    <a:pt x="25611" y="6495"/>
                    <a:pt x="25375" y="6731"/>
                    <a:pt x="25050" y="6895"/>
                  </a:cubicBezTo>
                  <a:cubicBezTo>
                    <a:pt x="24862" y="6988"/>
                    <a:pt x="24624" y="7081"/>
                    <a:pt x="24531" y="7242"/>
                  </a:cubicBezTo>
                  <a:cubicBezTo>
                    <a:pt x="24318" y="7614"/>
                    <a:pt x="24029" y="7838"/>
                    <a:pt x="23644" y="7838"/>
                  </a:cubicBezTo>
                  <a:cubicBezTo>
                    <a:pt x="23554" y="7838"/>
                    <a:pt x="23458" y="7825"/>
                    <a:pt x="23357" y="7800"/>
                  </a:cubicBezTo>
                  <a:cubicBezTo>
                    <a:pt x="22915" y="7686"/>
                    <a:pt x="22487" y="7508"/>
                    <a:pt x="22004" y="7341"/>
                  </a:cubicBezTo>
                  <a:cubicBezTo>
                    <a:pt x="22770" y="7016"/>
                    <a:pt x="23268" y="6488"/>
                    <a:pt x="23656" y="5850"/>
                  </a:cubicBezTo>
                  <a:cubicBezTo>
                    <a:pt x="24022" y="5252"/>
                    <a:pt x="23924" y="4851"/>
                    <a:pt x="23303" y="4436"/>
                  </a:cubicBezTo>
                  <a:cubicBezTo>
                    <a:pt x="23699" y="4161"/>
                    <a:pt x="24105" y="3985"/>
                    <a:pt x="24548" y="3985"/>
                  </a:cubicBezTo>
                  <a:close/>
                  <a:moveTo>
                    <a:pt x="19193" y="5143"/>
                  </a:moveTo>
                  <a:cubicBezTo>
                    <a:pt x="19553" y="5553"/>
                    <a:pt x="19927" y="5921"/>
                    <a:pt x="20020" y="6473"/>
                  </a:cubicBezTo>
                  <a:cubicBezTo>
                    <a:pt x="20033" y="6544"/>
                    <a:pt x="20094" y="6648"/>
                    <a:pt x="20150" y="6659"/>
                  </a:cubicBezTo>
                  <a:cubicBezTo>
                    <a:pt x="20155" y="6660"/>
                    <a:pt x="20160" y="6660"/>
                    <a:pt x="20165" y="6660"/>
                  </a:cubicBezTo>
                  <a:cubicBezTo>
                    <a:pt x="20225" y="6660"/>
                    <a:pt x="20314" y="6600"/>
                    <a:pt x="20347" y="6545"/>
                  </a:cubicBezTo>
                  <a:cubicBezTo>
                    <a:pt x="20614" y="6086"/>
                    <a:pt x="21073" y="6070"/>
                    <a:pt x="21553" y="6040"/>
                  </a:cubicBezTo>
                  <a:lnTo>
                    <a:pt x="21553" y="6040"/>
                  </a:lnTo>
                  <a:cubicBezTo>
                    <a:pt x="21313" y="6356"/>
                    <a:pt x="21030" y="6625"/>
                    <a:pt x="20755" y="6898"/>
                  </a:cubicBezTo>
                  <a:cubicBezTo>
                    <a:pt x="20703" y="6950"/>
                    <a:pt x="20670" y="7027"/>
                    <a:pt x="20629" y="7090"/>
                  </a:cubicBezTo>
                  <a:cubicBezTo>
                    <a:pt x="20696" y="7125"/>
                    <a:pt x="20759" y="7172"/>
                    <a:pt x="20830" y="7196"/>
                  </a:cubicBezTo>
                  <a:cubicBezTo>
                    <a:pt x="21188" y="7313"/>
                    <a:pt x="21551" y="7422"/>
                    <a:pt x="22002" y="7564"/>
                  </a:cubicBezTo>
                  <a:cubicBezTo>
                    <a:pt x="21796" y="7683"/>
                    <a:pt x="21683" y="7766"/>
                    <a:pt x="21556" y="7818"/>
                  </a:cubicBezTo>
                  <a:cubicBezTo>
                    <a:pt x="21395" y="7886"/>
                    <a:pt x="21236" y="7914"/>
                    <a:pt x="21079" y="7914"/>
                  </a:cubicBezTo>
                  <a:cubicBezTo>
                    <a:pt x="20805" y="7914"/>
                    <a:pt x="20538" y="7830"/>
                    <a:pt x="20272" y="7723"/>
                  </a:cubicBezTo>
                  <a:cubicBezTo>
                    <a:pt x="20136" y="7669"/>
                    <a:pt x="20042" y="7637"/>
                    <a:pt x="19977" y="7637"/>
                  </a:cubicBezTo>
                  <a:cubicBezTo>
                    <a:pt x="19859" y="7637"/>
                    <a:pt x="19844" y="7746"/>
                    <a:pt x="19864" y="8023"/>
                  </a:cubicBezTo>
                  <a:cubicBezTo>
                    <a:pt x="19929" y="8957"/>
                    <a:pt x="20007" y="9894"/>
                    <a:pt x="20068" y="10830"/>
                  </a:cubicBezTo>
                  <a:cubicBezTo>
                    <a:pt x="20075" y="10957"/>
                    <a:pt x="20008" y="11087"/>
                    <a:pt x="19977" y="11215"/>
                  </a:cubicBezTo>
                  <a:lnTo>
                    <a:pt x="19852" y="11185"/>
                  </a:lnTo>
                  <a:cubicBezTo>
                    <a:pt x="19702" y="10028"/>
                    <a:pt x="19481" y="8875"/>
                    <a:pt x="19784" y="7705"/>
                  </a:cubicBezTo>
                  <a:cubicBezTo>
                    <a:pt x="19798" y="7644"/>
                    <a:pt x="19782" y="7517"/>
                    <a:pt x="19752" y="7508"/>
                  </a:cubicBezTo>
                  <a:cubicBezTo>
                    <a:pt x="19705" y="7496"/>
                    <a:pt x="19655" y="7490"/>
                    <a:pt x="19606" y="7490"/>
                  </a:cubicBezTo>
                  <a:cubicBezTo>
                    <a:pt x="19563" y="7490"/>
                    <a:pt x="19521" y="7495"/>
                    <a:pt x="19479" y="7504"/>
                  </a:cubicBezTo>
                  <a:cubicBezTo>
                    <a:pt x="19196" y="7562"/>
                    <a:pt x="18918" y="7681"/>
                    <a:pt x="18639" y="7681"/>
                  </a:cubicBezTo>
                  <a:cubicBezTo>
                    <a:pt x="18269" y="7679"/>
                    <a:pt x="17899" y="7586"/>
                    <a:pt x="17517" y="7530"/>
                  </a:cubicBezTo>
                  <a:cubicBezTo>
                    <a:pt x="17818" y="7121"/>
                    <a:pt x="18080" y="6945"/>
                    <a:pt x="18446" y="6945"/>
                  </a:cubicBezTo>
                  <a:cubicBezTo>
                    <a:pt x="18586" y="6945"/>
                    <a:pt x="18741" y="6971"/>
                    <a:pt x="18920" y="7019"/>
                  </a:cubicBezTo>
                  <a:cubicBezTo>
                    <a:pt x="18952" y="7027"/>
                    <a:pt x="18987" y="7032"/>
                    <a:pt x="19022" y="7032"/>
                  </a:cubicBezTo>
                  <a:cubicBezTo>
                    <a:pt x="19067" y="7032"/>
                    <a:pt x="19111" y="7025"/>
                    <a:pt x="19146" y="7008"/>
                  </a:cubicBezTo>
                  <a:cubicBezTo>
                    <a:pt x="19174" y="6993"/>
                    <a:pt x="19178" y="6859"/>
                    <a:pt x="19146" y="6813"/>
                  </a:cubicBezTo>
                  <a:cubicBezTo>
                    <a:pt x="18752" y="6256"/>
                    <a:pt x="19027" y="5720"/>
                    <a:pt x="19193" y="5143"/>
                  </a:cubicBezTo>
                  <a:close/>
                  <a:moveTo>
                    <a:pt x="5181" y="5698"/>
                  </a:moveTo>
                  <a:lnTo>
                    <a:pt x="5181" y="5698"/>
                  </a:lnTo>
                  <a:cubicBezTo>
                    <a:pt x="6288" y="5776"/>
                    <a:pt x="7312" y="5806"/>
                    <a:pt x="8323" y="5936"/>
                  </a:cubicBezTo>
                  <a:cubicBezTo>
                    <a:pt x="8915" y="6016"/>
                    <a:pt x="9495" y="6179"/>
                    <a:pt x="10041" y="6421"/>
                  </a:cubicBezTo>
                  <a:cubicBezTo>
                    <a:pt x="10311" y="6540"/>
                    <a:pt x="10462" y="6617"/>
                    <a:pt x="10567" y="6617"/>
                  </a:cubicBezTo>
                  <a:cubicBezTo>
                    <a:pt x="10710" y="6617"/>
                    <a:pt x="10767" y="6473"/>
                    <a:pt x="10920" y="6092"/>
                  </a:cubicBezTo>
                  <a:cubicBezTo>
                    <a:pt x="10926" y="6077"/>
                    <a:pt x="10961" y="6073"/>
                    <a:pt x="11024" y="6046"/>
                  </a:cubicBezTo>
                  <a:cubicBezTo>
                    <a:pt x="12392" y="7324"/>
                    <a:pt x="13347" y="8799"/>
                    <a:pt x="13237" y="10784"/>
                  </a:cubicBezTo>
                  <a:cubicBezTo>
                    <a:pt x="13219" y="11107"/>
                    <a:pt x="13242" y="11457"/>
                    <a:pt x="12783" y="11457"/>
                  </a:cubicBezTo>
                  <a:cubicBezTo>
                    <a:pt x="12769" y="11457"/>
                    <a:pt x="12754" y="11457"/>
                    <a:pt x="12739" y="11456"/>
                  </a:cubicBezTo>
                  <a:cubicBezTo>
                    <a:pt x="12739" y="11456"/>
                    <a:pt x="12738" y="11456"/>
                    <a:pt x="12737" y="11456"/>
                  </a:cubicBezTo>
                  <a:cubicBezTo>
                    <a:pt x="12699" y="11456"/>
                    <a:pt x="12657" y="11505"/>
                    <a:pt x="12617" y="11531"/>
                  </a:cubicBezTo>
                  <a:cubicBezTo>
                    <a:pt x="12057" y="11867"/>
                    <a:pt x="11792" y="12367"/>
                    <a:pt x="11795" y="13025"/>
                  </a:cubicBezTo>
                  <a:cubicBezTo>
                    <a:pt x="11550" y="12428"/>
                    <a:pt x="11325" y="11834"/>
                    <a:pt x="11117" y="11237"/>
                  </a:cubicBezTo>
                  <a:cubicBezTo>
                    <a:pt x="11088" y="11154"/>
                    <a:pt x="11114" y="11044"/>
                    <a:pt x="11134" y="10951"/>
                  </a:cubicBezTo>
                  <a:cubicBezTo>
                    <a:pt x="11247" y="10436"/>
                    <a:pt x="11402" y="9927"/>
                    <a:pt x="11474" y="9409"/>
                  </a:cubicBezTo>
                  <a:cubicBezTo>
                    <a:pt x="11558" y="8805"/>
                    <a:pt x="11454" y="8210"/>
                    <a:pt x="11188" y="7645"/>
                  </a:cubicBezTo>
                  <a:lnTo>
                    <a:pt x="11188" y="7645"/>
                  </a:lnTo>
                  <a:cubicBezTo>
                    <a:pt x="11457" y="8734"/>
                    <a:pt x="11374" y="9788"/>
                    <a:pt x="10961" y="10860"/>
                  </a:cubicBezTo>
                  <a:cubicBezTo>
                    <a:pt x="10798" y="10585"/>
                    <a:pt x="10697" y="10334"/>
                    <a:pt x="10526" y="10148"/>
                  </a:cubicBezTo>
                  <a:cubicBezTo>
                    <a:pt x="10010" y="9593"/>
                    <a:pt x="9720" y="8970"/>
                    <a:pt x="9657" y="8197"/>
                  </a:cubicBezTo>
                  <a:cubicBezTo>
                    <a:pt x="9621" y="7759"/>
                    <a:pt x="9374" y="7335"/>
                    <a:pt x="9003" y="7027"/>
                  </a:cubicBezTo>
                  <a:lnTo>
                    <a:pt x="9003" y="7027"/>
                  </a:lnTo>
                  <a:cubicBezTo>
                    <a:pt x="9116" y="7339"/>
                    <a:pt x="9304" y="7619"/>
                    <a:pt x="9408" y="7928"/>
                  </a:cubicBezTo>
                  <a:cubicBezTo>
                    <a:pt x="9514" y="8246"/>
                    <a:pt x="9540" y="8589"/>
                    <a:pt x="9601" y="8922"/>
                  </a:cubicBezTo>
                  <a:lnTo>
                    <a:pt x="9508" y="8961"/>
                  </a:lnTo>
                  <a:cubicBezTo>
                    <a:pt x="8704" y="8015"/>
                    <a:pt x="7817" y="7188"/>
                    <a:pt x="6578" y="6871"/>
                  </a:cubicBezTo>
                  <a:lnTo>
                    <a:pt x="6578" y="6871"/>
                  </a:lnTo>
                  <a:cubicBezTo>
                    <a:pt x="7284" y="7419"/>
                    <a:pt x="8070" y="7870"/>
                    <a:pt x="8728" y="8465"/>
                  </a:cubicBezTo>
                  <a:cubicBezTo>
                    <a:pt x="9391" y="9069"/>
                    <a:pt x="10021" y="9754"/>
                    <a:pt x="10495" y="10511"/>
                  </a:cubicBezTo>
                  <a:cubicBezTo>
                    <a:pt x="10965" y="11261"/>
                    <a:pt x="11223" y="12146"/>
                    <a:pt x="11574" y="12973"/>
                  </a:cubicBezTo>
                  <a:lnTo>
                    <a:pt x="11474" y="13021"/>
                  </a:lnTo>
                  <a:cubicBezTo>
                    <a:pt x="11413" y="12949"/>
                    <a:pt x="11355" y="12872"/>
                    <a:pt x="11292" y="12802"/>
                  </a:cubicBezTo>
                  <a:cubicBezTo>
                    <a:pt x="10865" y="12315"/>
                    <a:pt x="10491" y="11765"/>
                    <a:pt x="9997" y="11362"/>
                  </a:cubicBezTo>
                  <a:cubicBezTo>
                    <a:pt x="9183" y="10696"/>
                    <a:pt x="8200" y="10377"/>
                    <a:pt x="7146" y="10286"/>
                  </a:cubicBezTo>
                  <a:cubicBezTo>
                    <a:pt x="7117" y="10283"/>
                    <a:pt x="7090" y="10282"/>
                    <a:pt x="7067" y="10282"/>
                  </a:cubicBezTo>
                  <a:cubicBezTo>
                    <a:pt x="6891" y="10282"/>
                    <a:pt x="6892" y="10353"/>
                    <a:pt x="6988" y="10522"/>
                  </a:cubicBezTo>
                  <a:cubicBezTo>
                    <a:pt x="7020" y="10578"/>
                    <a:pt x="7035" y="10644"/>
                    <a:pt x="7065" y="10724"/>
                  </a:cubicBezTo>
                  <a:cubicBezTo>
                    <a:pt x="6567" y="10670"/>
                    <a:pt x="6446" y="10314"/>
                    <a:pt x="6308" y="9920"/>
                  </a:cubicBezTo>
                  <a:cubicBezTo>
                    <a:pt x="6453" y="9892"/>
                    <a:pt x="6572" y="9877"/>
                    <a:pt x="6687" y="9844"/>
                  </a:cubicBezTo>
                  <a:cubicBezTo>
                    <a:pt x="6753" y="9825"/>
                    <a:pt x="6858" y="9779"/>
                    <a:pt x="6858" y="9747"/>
                  </a:cubicBezTo>
                  <a:cubicBezTo>
                    <a:pt x="6853" y="9669"/>
                    <a:pt x="6819" y="9595"/>
                    <a:pt x="6764" y="9537"/>
                  </a:cubicBezTo>
                  <a:cubicBezTo>
                    <a:pt x="6191" y="8963"/>
                    <a:pt x="5742" y="8305"/>
                    <a:pt x="5522" y="7526"/>
                  </a:cubicBezTo>
                  <a:lnTo>
                    <a:pt x="5524" y="7525"/>
                  </a:lnTo>
                  <a:cubicBezTo>
                    <a:pt x="5370" y="6978"/>
                    <a:pt x="5309" y="6402"/>
                    <a:pt x="5181" y="5698"/>
                  </a:cubicBezTo>
                  <a:close/>
                  <a:moveTo>
                    <a:pt x="25426" y="10438"/>
                  </a:moveTo>
                  <a:cubicBezTo>
                    <a:pt x="25657" y="10438"/>
                    <a:pt x="25892" y="10594"/>
                    <a:pt x="26179" y="10942"/>
                  </a:cubicBezTo>
                  <a:cubicBezTo>
                    <a:pt x="26443" y="11263"/>
                    <a:pt x="26423" y="11681"/>
                    <a:pt x="26295" y="12070"/>
                  </a:cubicBezTo>
                  <a:cubicBezTo>
                    <a:pt x="26218" y="12306"/>
                    <a:pt x="26213" y="12436"/>
                    <a:pt x="26514" y="12521"/>
                  </a:cubicBezTo>
                  <a:cubicBezTo>
                    <a:pt x="26670" y="12564"/>
                    <a:pt x="26852" y="12798"/>
                    <a:pt x="26874" y="12967"/>
                  </a:cubicBezTo>
                  <a:cubicBezTo>
                    <a:pt x="26913" y="13251"/>
                    <a:pt x="26835" y="13552"/>
                    <a:pt x="26806" y="13853"/>
                  </a:cubicBezTo>
                  <a:cubicBezTo>
                    <a:pt x="26603" y="13793"/>
                    <a:pt x="26414" y="13767"/>
                    <a:pt x="26237" y="13767"/>
                  </a:cubicBezTo>
                  <a:cubicBezTo>
                    <a:pt x="25503" y="13767"/>
                    <a:pt x="24962" y="14225"/>
                    <a:pt x="24423" y="14677"/>
                  </a:cubicBezTo>
                  <a:cubicBezTo>
                    <a:pt x="24282" y="14277"/>
                    <a:pt x="24178" y="13900"/>
                    <a:pt x="24018" y="13549"/>
                  </a:cubicBezTo>
                  <a:cubicBezTo>
                    <a:pt x="23717" y="12889"/>
                    <a:pt x="23221" y="12551"/>
                    <a:pt x="22614" y="12551"/>
                  </a:cubicBezTo>
                  <a:cubicBezTo>
                    <a:pt x="22387" y="12551"/>
                    <a:pt x="22144" y="12598"/>
                    <a:pt x="21891" y="12694"/>
                  </a:cubicBezTo>
                  <a:cubicBezTo>
                    <a:pt x="21865" y="12703"/>
                    <a:pt x="21836" y="12707"/>
                    <a:pt x="21805" y="12707"/>
                  </a:cubicBezTo>
                  <a:cubicBezTo>
                    <a:pt x="21727" y="12707"/>
                    <a:pt x="21639" y="12682"/>
                    <a:pt x="21567" y="12657"/>
                  </a:cubicBezTo>
                  <a:cubicBezTo>
                    <a:pt x="21025" y="12471"/>
                    <a:pt x="20967" y="11888"/>
                    <a:pt x="20655" y="11514"/>
                  </a:cubicBezTo>
                  <a:cubicBezTo>
                    <a:pt x="20624" y="11475"/>
                    <a:pt x="20651" y="11347"/>
                    <a:pt x="20694" y="11293"/>
                  </a:cubicBezTo>
                  <a:cubicBezTo>
                    <a:pt x="20959" y="10963"/>
                    <a:pt x="21408" y="10788"/>
                    <a:pt x="21853" y="10788"/>
                  </a:cubicBezTo>
                  <a:cubicBezTo>
                    <a:pt x="22197" y="10788"/>
                    <a:pt x="22539" y="10892"/>
                    <a:pt x="22792" y="11111"/>
                  </a:cubicBezTo>
                  <a:cubicBezTo>
                    <a:pt x="22874" y="11183"/>
                    <a:pt x="22932" y="11217"/>
                    <a:pt x="22991" y="11217"/>
                  </a:cubicBezTo>
                  <a:cubicBezTo>
                    <a:pt x="23047" y="11217"/>
                    <a:pt x="23103" y="11185"/>
                    <a:pt x="23180" y="11124"/>
                  </a:cubicBezTo>
                  <a:cubicBezTo>
                    <a:pt x="23374" y="10974"/>
                    <a:pt x="23538" y="10901"/>
                    <a:pt x="23700" y="10901"/>
                  </a:cubicBezTo>
                  <a:cubicBezTo>
                    <a:pt x="23877" y="10901"/>
                    <a:pt x="24051" y="10987"/>
                    <a:pt x="24258" y="11154"/>
                  </a:cubicBezTo>
                  <a:cubicBezTo>
                    <a:pt x="24308" y="11193"/>
                    <a:pt x="24390" y="11194"/>
                    <a:pt x="24457" y="11215"/>
                  </a:cubicBezTo>
                  <a:cubicBezTo>
                    <a:pt x="24520" y="11111"/>
                    <a:pt x="24557" y="11016"/>
                    <a:pt x="24622" y="10947"/>
                  </a:cubicBezTo>
                  <a:cubicBezTo>
                    <a:pt x="24927" y="10623"/>
                    <a:pt x="25174" y="10438"/>
                    <a:pt x="25426" y="10438"/>
                  </a:cubicBezTo>
                  <a:close/>
                  <a:moveTo>
                    <a:pt x="15287" y="11603"/>
                  </a:moveTo>
                  <a:cubicBezTo>
                    <a:pt x="15388" y="11603"/>
                    <a:pt x="15494" y="11614"/>
                    <a:pt x="15603" y="11635"/>
                  </a:cubicBezTo>
                  <a:cubicBezTo>
                    <a:pt x="15688" y="11650"/>
                    <a:pt x="15790" y="11735"/>
                    <a:pt x="15828" y="11817"/>
                  </a:cubicBezTo>
                  <a:cubicBezTo>
                    <a:pt x="15904" y="11977"/>
                    <a:pt x="15941" y="12157"/>
                    <a:pt x="15993" y="12330"/>
                  </a:cubicBezTo>
                  <a:cubicBezTo>
                    <a:pt x="15073" y="12867"/>
                    <a:pt x="14947" y="13933"/>
                    <a:pt x="15618" y="14552"/>
                  </a:cubicBezTo>
                  <a:lnTo>
                    <a:pt x="15517" y="15188"/>
                  </a:lnTo>
                  <a:cubicBezTo>
                    <a:pt x="15205" y="15165"/>
                    <a:pt x="14903" y="15096"/>
                    <a:pt x="14620" y="15096"/>
                  </a:cubicBezTo>
                  <a:cubicBezTo>
                    <a:pt x="14524" y="15096"/>
                    <a:pt x="14430" y="15104"/>
                    <a:pt x="14339" y="15124"/>
                  </a:cubicBezTo>
                  <a:cubicBezTo>
                    <a:pt x="13917" y="15223"/>
                    <a:pt x="13789" y="15665"/>
                    <a:pt x="13702" y="16087"/>
                  </a:cubicBezTo>
                  <a:cubicBezTo>
                    <a:pt x="13383" y="15992"/>
                    <a:pt x="13067" y="15891"/>
                    <a:pt x="12763" y="15891"/>
                  </a:cubicBezTo>
                  <a:cubicBezTo>
                    <a:pt x="12423" y="15891"/>
                    <a:pt x="12099" y="16017"/>
                    <a:pt x="11805" y="16420"/>
                  </a:cubicBezTo>
                  <a:cubicBezTo>
                    <a:pt x="11639" y="16089"/>
                    <a:pt x="11567" y="15830"/>
                    <a:pt x="11758" y="15520"/>
                  </a:cubicBezTo>
                  <a:cubicBezTo>
                    <a:pt x="11840" y="15392"/>
                    <a:pt x="11846" y="15158"/>
                    <a:pt x="11784" y="15013"/>
                  </a:cubicBezTo>
                  <a:cubicBezTo>
                    <a:pt x="11608" y="14593"/>
                    <a:pt x="11790" y="14047"/>
                    <a:pt x="12223" y="13930"/>
                  </a:cubicBezTo>
                  <a:cubicBezTo>
                    <a:pt x="12457" y="13868"/>
                    <a:pt x="12451" y="13777"/>
                    <a:pt x="12383" y="13597"/>
                  </a:cubicBezTo>
                  <a:cubicBezTo>
                    <a:pt x="12301" y="13381"/>
                    <a:pt x="12219" y="13162"/>
                    <a:pt x="12173" y="12936"/>
                  </a:cubicBezTo>
                  <a:cubicBezTo>
                    <a:pt x="12057" y="12359"/>
                    <a:pt x="12435" y="11953"/>
                    <a:pt x="12795" y="11761"/>
                  </a:cubicBezTo>
                  <a:cubicBezTo>
                    <a:pt x="12912" y="11699"/>
                    <a:pt x="13044" y="11670"/>
                    <a:pt x="13180" y="11670"/>
                  </a:cubicBezTo>
                  <a:cubicBezTo>
                    <a:pt x="13483" y="11670"/>
                    <a:pt x="13808" y="11815"/>
                    <a:pt x="14036" y="12055"/>
                  </a:cubicBezTo>
                  <a:cubicBezTo>
                    <a:pt x="14090" y="12110"/>
                    <a:pt x="14153" y="12157"/>
                    <a:pt x="14226" y="12218"/>
                  </a:cubicBezTo>
                  <a:cubicBezTo>
                    <a:pt x="14504" y="11794"/>
                    <a:pt x="14861" y="11603"/>
                    <a:pt x="15287" y="11603"/>
                  </a:cubicBezTo>
                  <a:close/>
                  <a:moveTo>
                    <a:pt x="7483" y="10788"/>
                  </a:moveTo>
                  <a:lnTo>
                    <a:pt x="7483" y="10788"/>
                  </a:lnTo>
                  <a:cubicBezTo>
                    <a:pt x="9092" y="11152"/>
                    <a:pt x="10086" y="12280"/>
                    <a:pt x="10917" y="13536"/>
                  </a:cubicBezTo>
                  <a:cubicBezTo>
                    <a:pt x="11377" y="14232"/>
                    <a:pt x="11519" y="15082"/>
                    <a:pt x="11351" y="15972"/>
                  </a:cubicBezTo>
                  <a:cubicBezTo>
                    <a:pt x="11138" y="15808"/>
                    <a:pt x="10961" y="15632"/>
                    <a:pt x="10753" y="15520"/>
                  </a:cubicBezTo>
                  <a:cubicBezTo>
                    <a:pt x="10499" y="15385"/>
                    <a:pt x="10398" y="15199"/>
                    <a:pt x="10335" y="14924"/>
                  </a:cubicBezTo>
                  <a:cubicBezTo>
                    <a:pt x="10155" y="14153"/>
                    <a:pt x="9867" y="13420"/>
                    <a:pt x="9369" y="12791"/>
                  </a:cubicBezTo>
                  <a:cubicBezTo>
                    <a:pt x="9306" y="12711"/>
                    <a:pt x="9209" y="12657"/>
                    <a:pt x="9127" y="12590"/>
                  </a:cubicBezTo>
                  <a:lnTo>
                    <a:pt x="9062" y="12646"/>
                  </a:lnTo>
                  <a:cubicBezTo>
                    <a:pt x="9322" y="13378"/>
                    <a:pt x="9582" y="14110"/>
                    <a:pt x="9863" y="14903"/>
                  </a:cubicBezTo>
                  <a:cubicBezTo>
                    <a:pt x="9302" y="14639"/>
                    <a:pt x="8841" y="14441"/>
                    <a:pt x="8401" y="14208"/>
                  </a:cubicBezTo>
                  <a:cubicBezTo>
                    <a:pt x="8274" y="14140"/>
                    <a:pt x="8180" y="13985"/>
                    <a:pt x="8103" y="13852"/>
                  </a:cubicBezTo>
                  <a:cubicBezTo>
                    <a:pt x="7767" y="13272"/>
                    <a:pt x="7447" y="12683"/>
                    <a:pt x="7109" y="12105"/>
                  </a:cubicBezTo>
                  <a:cubicBezTo>
                    <a:pt x="7081" y="12057"/>
                    <a:pt x="6968" y="12058"/>
                    <a:pt x="6894" y="12038"/>
                  </a:cubicBezTo>
                  <a:lnTo>
                    <a:pt x="6894" y="12038"/>
                  </a:lnTo>
                  <a:cubicBezTo>
                    <a:pt x="6892" y="12114"/>
                    <a:pt x="6864" y="12207"/>
                    <a:pt x="6897" y="12265"/>
                  </a:cubicBezTo>
                  <a:cubicBezTo>
                    <a:pt x="7000" y="12447"/>
                    <a:pt x="7145" y="12605"/>
                    <a:pt x="7236" y="12791"/>
                  </a:cubicBezTo>
                  <a:cubicBezTo>
                    <a:pt x="7412" y="13155"/>
                    <a:pt x="7565" y="13534"/>
                    <a:pt x="7747" y="13956"/>
                  </a:cubicBezTo>
                  <a:cubicBezTo>
                    <a:pt x="7286" y="13831"/>
                    <a:pt x="6897" y="13733"/>
                    <a:pt x="6511" y="13619"/>
                  </a:cubicBezTo>
                  <a:cubicBezTo>
                    <a:pt x="6314" y="13562"/>
                    <a:pt x="6102" y="13513"/>
                    <a:pt x="5935" y="13406"/>
                  </a:cubicBezTo>
                  <a:cubicBezTo>
                    <a:pt x="5454" y="13092"/>
                    <a:pt x="4995" y="12744"/>
                    <a:pt x="4521" y="12419"/>
                  </a:cubicBezTo>
                  <a:cubicBezTo>
                    <a:pt x="4461" y="12376"/>
                    <a:pt x="4370" y="12380"/>
                    <a:pt x="4294" y="12363"/>
                  </a:cubicBezTo>
                  <a:lnTo>
                    <a:pt x="4270" y="12438"/>
                  </a:lnTo>
                  <a:lnTo>
                    <a:pt x="5617" y="13337"/>
                  </a:lnTo>
                  <a:cubicBezTo>
                    <a:pt x="5606" y="13365"/>
                    <a:pt x="5593" y="13391"/>
                    <a:pt x="5582" y="13419"/>
                  </a:cubicBezTo>
                  <a:lnTo>
                    <a:pt x="2325" y="13194"/>
                  </a:lnTo>
                  <a:lnTo>
                    <a:pt x="2312" y="13341"/>
                  </a:lnTo>
                  <a:cubicBezTo>
                    <a:pt x="3313" y="13813"/>
                    <a:pt x="4426" y="13536"/>
                    <a:pt x="5530" y="13701"/>
                  </a:cubicBezTo>
                  <a:cubicBezTo>
                    <a:pt x="4985" y="14225"/>
                    <a:pt x="4357" y="14281"/>
                    <a:pt x="3720" y="14342"/>
                  </a:cubicBezTo>
                  <a:cubicBezTo>
                    <a:pt x="3845" y="14406"/>
                    <a:pt x="3966" y="14441"/>
                    <a:pt x="4088" y="14441"/>
                  </a:cubicBezTo>
                  <a:cubicBezTo>
                    <a:pt x="4091" y="14441"/>
                    <a:pt x="4094" y="14441"/>
                    <a:pt x="4097" y="14441"/>
                  </a:cubicBezTo>
                  <a:cubicBezTo>
                    <a:pt x="4668" y="14433"/>
                    <a:pt x="5175" y="14244"/>
                    <a:pt x="5630" y="13904"/>
                  </a:cubicBezTo>
                  <a:cubicBezTo>
                    <a:pt x="5712" y="13842"/>
                    <a:pt x="5828" y="13773"/>
                    <a:pt x="5921" y="13773"/>
                  </a:cubicBezTo>
                  <a:cubicBezTo>
                    <a:pt x="5932" y="13773"/>
                    <a:pt x="5942" y="13773"/>
                    <a:pt x="5952" y="13775"/>
                  </a:cubicBezTo>
                  <a:cubicBezTo>
                    <a:pt x="6476" y="13879"/>
                    <a:pt x="6996" y="14011"/>
                    <a:pt x="7516" y="14132"/>
                  </a:cubicBezTo>
                  <a:cubicBezTo>
                    <a:pt x="7524" y="14177"/>
                    <a:pt x="7531" y="14221"/>
                    <a:pt x="7537" y="14264"/>
                  </a:cubicBezTo>
                  <a:cubicBezTo>
                    <a:pt x="7152" y="14403"/>
                    <a:pt x="6775" y="14574"/>
                    <a:pt x="6379" y="14671"/>
                  </a:cubicBezTo>
                  <a:cubicBezTo>
                    <a:pt x="5974" y="14769"/>
                    <a:pt x="5552" y="14794"/>
                    <a:pt x="5138" y="14851"/>
                  </a:cubicBezTo>
                  <a:lnTo>
                    <a:pt x="5132" y="14994"/>
                  </a:lnTo>
                  <a:cubicBezTo>
                    <a:pt x="5240" y="15012"/>
                    <a:pt x="5349" y="15055"/>
                    <a:pt x="5454" y="15055"/>
                  </a:cubicBezTo>
                  <a:cubicBezTo>
                    <a:pt x="5469" y="15055"/>
                    <a:pt x="5484" y="15054"/>
                    <a:pt x="5498" y="15052"/>
                  </a:cubicBezTo>
                  <a:cubicBezTo>
                    <a:pt x="6251" y="14961"/>
                    <a:pt x="7002" y="14855"/>
                    <a:pt x="7669" y="14446"/>
                  </a:cubicBezTo>
                  <a:cubicBezTo>
                    <a:pt x="7752" y="14394"/>
                    <a:pt x="7868" y="14336"/>
                    <a:pt x="7960" y="14336"/>
                  </a:cubicBezTo>
                  <a:cubicBezTo>
                    <a:pt x="7976" y="14336"/>
                    <a:pt x="7992" y="14338"/>
                    <a:pt x="8007" y="14342"/>
                  </a:cubicBezTo>
                  <a:cubicBezTo>
                    <a:pt x="8601" y="14517"/>
                    <a:pt x="9158" y="14773"/>
                    <a:pt x="9681" y="15197"/>
                  </a:cubicBezTo>
                  <a:lnTo>
                    <a:pt x="9681" y="15197"/>
                  </a:lnTo>
                  <a:cubicBezTo>
                    <a:pt x="9322" y="15297"/>
                    <a:pt x="8971" y="15333"/>
                    <a:pt x="8622" y="15333"/>
                  </a:cubicBezTo>
                  <a:cubicBezTo>
                    <a:pt x="8039" y="15333"/>
                    <a:pt x="7463" y="15232"/>
                    <a:pt x="6864" y="15150"/>
                  </a:cubicBezTo>
                  <a:lnTo>
                    <a:pt x="6864" y="15150"/>
                  </a:lnTo>
                  <a:cubicBezTo>
                    <a:pt x="6892" y="15258"/>
                    <a:pt x="6892" y="15336"/>
                    <a:pt x="6916" y="15344"/>
                  </a:cubicBezTo>
                  <a:cubicBezTo>
                    <a:pt x="7375" y="15496"/>
                    <a:pt x="7832" y="15734"/>
                    <a:pt x="8302" y="15764"/>
                  </a:cubicBezTo>
                  <a:cubicBezTo>
                    <a:pt x="8362" y="15767"/>
                    <a:pt x="8422" y="15769"/>
                    <a:pt x="8482" y="15769"/>
                  </a:cubicBezTo>
                  <a:cubicBezTo>
                    <a:pt x="8987" y="15769"/>
                    <a:pt x="9498" y="15647"/>
                    <a:pt x="10008" y="15591"/>
                  </a:cubicBezTo>
                  <a:cubicBezTo>
                    <a:pt x="10030" y="15588"/>
                    <a:pt x="10054" y="15586"/>
                    <a:pt x="10079" y="15586"/>
                  </a:cubicBezTo>
                  <a:cubicBezTo>
                    <a:pt x="10128" y="15586"/>
                    <a:pt x="10178" y="15594"/>
                    <a:pt x="10207" y="15619"/>
                  </a:cubicBezTo>
                  <a:cubicBezTo>
                    <a:pt x="10558" y="15925"/>
                    <a:pt x="10900" y="16239"/>
                    <a:pt x="11192" y="16505"/>
                  </a:cubicBezTo>
                  <a:cubicBezTo>
                    <a:pt x="10876" y="16706"/>
                    <a:pt x="10586" y="16891"/>
                    <a:pt x="10294" y="17075"/>
                  </a:cubicBezTo>
                  <a:cubicBezTo>
                    <a:pt x="10140" y="17174"/>
                    <a:pt x="9995" y="17295"/>
                    <a:pt x="9828" y="17360"/>
                  </a:cubicBezTo>
                  <a:cubicBezTo>
                    <a:pt x="9210" y="17592"/>
                    <a:pt x="8583" y="17708"/>
                    <a:pt x="7946" y="17708"/>
                  </a:cubicBezTo>
                  <a:cubicBezTo>
                    <a:pt x="7579" y="17708"/>
                    <a:pt x="7208" y="17669"/>
                    <a:pt x="6834" y="17592"/>
                  </a:cubicBezTo>
                  <a:cubicBezTo>
                    <a:pt x="6483" y="17518"/>
                    <a:pt x="6128" y="17460"/>
                    <a:pt x="5775" y="17395"/>
                  </a:cubicBezTo>
                  <a:cubicBezTo>
                    <a:pt x="5764" y="17350"/>
                    <a:pt x="5755" y="17306"/>
                    <a:pt x="5744" y="17261"/>
                  </a:cubicBezTo>
                  <a:cubicBezTo>
                    <a:pt x="6193" y="16964"/>
                    <a:pt x="6647" y="16672"/>
                    <a:pt x="7091" y="16366"/>
                  </a:cubicBezTo>
                  <a:cubicBezTo>
                    <a:pt x="7156" y="16321"/>
                    <a:pt x="7169" y="16202"/>
                    <a:pt x="7245" y="16029"/>
                  </a:cubicBezTo>
                  <a:lnTo>
                    <a:pt x="7245" y="16029"/>
                  </a:lnTo>
                  <a:cubicBezTo>
                    <a:pt x="6730" y="16146"/>
                    <a:pt x="6234" y="16208"/>
                    <a:pt x="5752" y="16208"/>
                  </a:cubicBezTo>
                  <a:cubicBezTo>
                    <a:pt x="4949" y="16208"/>
                    <a:pt x="4185" y="16037"/>
                    <a:pt x="3438" y="15667"/>
                  </a:cubicBezTo>
                  <a:lnTo>
                    <a:pt x="4146" y="15240"/>
                  </a:lnTo>
                  <a:cubicBezTo>
                    <a:pt x="4149" y="15199"/>
                    <a:pt x="4153" y="15156"/>
                    <a:pt x="4157" y="15115"/>
                  </a:cubicBezTo>
                  <a:cubicBezTo>
                    <a:pt x="2284" y="14888"/>
                    <a:pt x="1009" y="13952"/>
                    <a:pt x="476" y="12122"/>
                  </a:cubicBezTo>
                  <a:cubicBezTo>
                    <a:pt x="842" y="12036"/>
                    <a:pt x="1197" y="11947"/>
                    <a:pt x="1557" y="11875"/>
                  </a:cubicBezTo>
                  <a:cubicBezTo>
                    <a:pt x="2683" y="11646"/>
                    <a:pt x="3813" y="11434"/>
                    <a:pt x="4939" y="11194"/>
                  </a:cubicBezTo>
                  <a:cubicBezTo>
                    <a:pt x="5431" y="11090"/>
                    <a:pt x="5919" y="10928"/>
                    <a:pt x="6414" y="10928"/>
                  </a:cubicBezTo>
                  <a:cubicBezTo>
                    <a:pt x="6642" y="10928"/>
                    <a:pt x="6870" y="10962"/>
                    <a:pt x="7102" y="11051"/>
                  </a:cubicBezTo>
                  <a:cubicBezTo>
                    <a:pt x="7197" y="11088"/>
                    <a:pt x="7273" y="11108"/>
                    <a:pt x="7332" y="11108"/>
                  </a:cubicBezTo>
                  <a:cubicBezTo>
                    <a:pt x="7465" y="11108"/>
                    <a:pt x="7511" y="11010"/>
                    <a:pt x="7483" y="10788"/>
                  </a:cubicBezTo>
                  <a:close/>
                  <a:moveTo>
                    <a:pt x="17075" y="10653"/>
                  </a:moveTo>
                  <a:cubicBezTo>
                    <a:pt x="17377" y="10653"/>
                    <a:pt x="17606" y="10866"/>
                    <a:pt x="17769" y="11293"/>
                  </a:cubicBezTo>
                  <a:cubicBezTo>
                    <a:pt x="17818" y="11419"/>
                    <a:pt x="17896" y="11534"/>
                    <a:pt x="17966" y="11670"/>
                  </a:cubicBezTo>
                  <a:cubicBezTo>
                    <a:pt x="18230" y="11422"/>
                    <a:pt x="18422" y="11294"/>
                    <a:pt x="18610" y="11294"/>
                  </a:cubicBezTo>
                  <a:cubicBezTo>
                    <a:pt x="18841" y="11294"/>
                    <a:pt x="19068" y="11486"/>
                    <a:pt x="19419" y="11886"/>
                  </a:cubicBezTo>
                  <a:lnTo>
                    <a:pt x="19419" y="11884"/>
                  </a:lnTo>
                  <a:cubicBezTo>
                    <a:pt x="19664" y="11745"/>
                    <a:pt x="19860" y="11671"/>
                    <a:pt x="20030" y="11671"/>
                  </a:cubicBezTo>
                  <a:cubicBezTo>
                    <a:pt x="20329" y="11671"/>
                    <a:pt x="20549" y="11898"/>
                    <a:pt x="20817" y="12400"/>
                  </a:cubicBezTo>
                  <a:cubicBezTo>
                    <a:pt x="20781" y="12438"/>
                    <a:pt x="20767" y="12462"/>
                    <a:pt x="20746" y="12469"/>
                  </a:cubicBezTo>
                  <a:cubicBezTo>
                    <a:pt x="20666" y="12499"/>
                    <a:pt x="20581" y="12517"/>
                    <a:pt x="20503" y="12549"/>
                  </a:cubicBezTo>
                  <a:cubicBezTo>
                    <a:pt x="19886" y="12802"/>
                    <a:pt x="19393" y="13190"/>
                    <a:pt x="19211" y="13859"/>
                  </a:cubicBezTo>
                  <a:cubicBezTo>
                    <a:pt x="19111" y="14225"/>
                    <a:pt x="19221" y="14675"/>
                    <a:pt x="18749" y="14870"/>
                  </a:cubicBezTo>
                  <a:cubicBezTo>
                    <a:pt x="18732" y="14877"/>
                    <a:pt x="18717" y="14911"/>
                    <a:pt x="18715" y="14933"/>
                  </a:cubicBezTo>
                  <a:cubicBezTo>
                    <a:pt x="18682" y="15329"/>
                    <a:pt x="18583" y="15736"/>
                    <a:pt x="18639" y="16118"/>
                  </a:cubicBezTo>
                  <a:cubicBezTo>
                    <a:pt x="18697" y="16522"/>
                    <a:pt x="18905" y="16903"/>
                    <a:pt x="19048" y="17293"/>
                  </a:cubicBezTo>
                  <a:cubicBezTo>
                    <a:pt x="19159" y="17594"/>
                    <a:pt x="19059" y="17841"/>
                    <a:pt x="18782" y="18003"/>
                  </a:cubicBezTo>
                  <a:cubicBezTo>
                    <a:pt x="18642" y="18086"/>
                    <a:pt x="18504" y="18118"/>
                    <a:pt x="18366" y="18118"/>
                  </a:cubicBezTo>
                  <a:cubicBezTo>
                    <a:pt x="18199" y="18118"/>
                    <a:pt x="18032" y="18070"/>
                    <a:pt x="17864" y="18010"/>
                  </a:cubicBezTo>
                  <a:cubicBezTo>
                    <a:pt x="17552" y="17899"/>
                    <a:pt x="17249" y="17754"/>
                    <a:pt x="16928" y="17687"/>
                  </a:cubicBezTo>
                  <a:cubicBezTo>
                    <a:pt x="16591" y="17616"/>
                    <a:pt x="16372" y="17434"/>
                    <a:pt x="16170" y="17172"/>
                  </a:cubicBezTo>
                  <a:cubicBezTo>
                    <a:pt x="15575" y="16401"/>
                    <a:pt x="15566" y="15660"/>
                    <a:pt x="16151" y="14879"/>
                  </a:cubicBezTo>
                  <a:cubicBezTo>
                    <a:pt x="16197" y="14818"/>
                    <a:pt x="16203" y="14652"/>
                    <a:pt x="16157" y="14606"/>
                  </a:cubicBezTo>
                  <a:cubicBezTo>
                    <a:pt x="15738" y="14184"/>
                    <a:pt x="15716" y="13662"/>
                    <a:pt x="15822" y="13138"/>
                  </a:cubicBezTo>
                  <a:cubicBezTo>
                    <a:pt x="15866" y="12913"/>
                    <a:pt x="15936" y="12624"/>
                    <a:pt x="16265" y="12624"/>
                  </a:cubicBezTo>
                  <a:cubicBezTo>
                    <a:pt x="16294" y="12624"/>
                    <a:pt x="16325" y="12626"/>
                    <a:pt x="16359" y="12631"/>
                  </a:cubicBezTo>
                  <a:cubicBezTo>
                    <a:pt x="16363" y="12631"/>
                    <a:pt x="16368" y="12632"/>
                    <a:pt x="16372" y="12632"/>
                  </a:cubicBezTo>
                  <a:cubicBezTo>
                    <a:pt x="16459" y="12632"/>
                    <a:pt x="16582" y="12532"/>
                    <a:pt x="16643" y="12451"/>
                  </a:cubicBezTo>
                  <a:cubicBezTo>
                    <a:pt x="16673" y="12412"/>
                    <a:pt x="16597" y="12283"/>
                    <a:pt x="16558" y="12202"/>
                  </a:cubicBezTo>
                  <a:cubicBezTo>
                    <a:pt x="16465" y="12016"/>
                    <a:pt x="16354" y="11841"/>
                    <a:pt x="16274" y="11650"/>
                  </a:cubicBezTo>
                  <a:cubicBezTo>
                    <a:pt x="16131" y="11310"/>
                    <a:pt x="16253" y="10984"/>
                    <a:pt x="16573" y="10808"/>
                  </a:cubicBezTo>
                  <a:cubicBezTo>
                    <a:pt x="16759" y="10705"/>
                    <a:pt x="16926" y="10653"/>
                    <a:pt x="17075" y="10653"/>
                  </a:cubicBezTo>
                  <a:close/>
                  <a:moveTo>
                    <a:pt x="26243" y="14296"/>
                  </a:moveTo>
                  <a:cubicBezTo>
                    <a:pt x="26676" y="14296"/>
                    <a:pt x="27019" y="14566"/>
                    <a:pt x="27199" y="15089"/>
                  </a:cubicBezTo>
                  <a:cubicBezTo>
                    <a:pt x="27341" y="14996"/>
                    <a:pt x="27454" y="14931"/>
                    <a:pt x="27556" y="14851"/>
                  </a:cubicBezTo>
                  <a:cubicBezTo>
                    <a:pt x="27798" y="14668"/>
                    <a:pt x="28071" y="14580"/>
                    <a:pt x="28338" y="14580"/>
                  </a:cubicBezTo>
                  <a:cubicBezTo>
                    <a:pt x="28800" y="14580"/>
                    <a:pt x="29242" y="14842"/>
                    <a:pt x="29472" y="15319"/>
                  </a:cubicBezTo>
                  <a:cubicBezTo>
                    <a:pt x="29896" y="16198"/>
                    <a:pt x="29019" y="17572"/>
                    <a:pt x="27997" y="17594"/>
                  </a:cubicBezTo>
                  <a:cubicBezTo>
                    <a:pt x="27683" y="17601"/>
                    <a:pt x="27450" y="17586"/>
                    <a:pt x="27523" y="18004"/>
                  </a:cubicBezTo>
                  <a:cubicBezTo>
                    <a:pt x="27534" y="18066"/>
                    <a:pt x="27450" y="18153"/>
                    <a:pt x="27396" y="18218"/>
                  </a:cubicBezTo>
                  <a:cubicBezTo>
                    <a:pt x="27091" y="18583"/>
                    <a:pt x="26698" y="18738"/>
                    <a:pt x="26245" y="18738"/>
                  </a:cubicBezTo>
                  <a:cubicBezTo>
                    <a:pt x="26204" y="18738"/>
                    <a:pt x="26163" y="18737"/>
                    <a:pt x="26122" y="18735"/>
                  </a:cubicBezTo>
                  <a:cubicBezTo>
                    <a:pt x="25627" y="18705"/>
                    <a:pt x="25135" y="18670"/>
                    <a:pt x="24594" y="18633"/>
                  </a:cubicBezTo>
                  <a:lnTo>
                    <a:pt x="24074" y="17830"/>
                  </a:lnTo>
                  <a:cubicBezTo>
                    <a:pt x="24409" y="17471"/>
                    <a:pt x="24797" y="17157"/>
                    <a:pt x="24719" y="16650"/>
                  </a:cubicBezTo>
                  <a:cubicBezTo>
                    <a:pt x="24658" y="16241"/>
                    <a:pt x="24867" y="15712"/>
                    <a:pt x="24251" y="15507"/>
                  </a:cubicBezTo>
                  <a:cubicBezTo>
                    <a:pt x="24442" y="15299"/>
                    <a:pt x="24563" y="15098"/>
                    <a:pt x="24741" y="14983"/>
                  </a:cubicBezTo>
                  <a:cubicBezTo>
                    <a:pt x="25120" y="14738"/>
                    <a:pt x="25503" y="14454"/>
                    <a:pt x="25927" y="14340"/>
                  </a:cubicBezTo>
                  <a:cubicBezTo>
                    <a:pt x="26036" y="14311"/>
                    <a:pt x="26142" y="14296"/>
                    <a:pt x="26243" y="14296"/>
                  </a:cubicBezTo>
                  <a:close/>
                  <a:moveTo>
                    <a:pt x="28643" y="17759"/>
                  </a:moveTo>
                  <a:cubicBezTo>
                    <a:pt x="29162" y="18607"/>
                    <a:pt x="29058" y="19125"/>
                    <a:pt x="28331" y="19275"/>
                  </a:cubicBezTo>
                  <a:cubicBezTo>
                    <a:pt x="28480" y="19887"/>
                    <a:pt x="28355" y="20177"/>
                    <a:pt x="27815" y="20258"/>
                  </a:cubicBezTo>
                  <a:cubicBezTo>
                    <a:pt x="27646" y="20281"/>
                    <a:pt x="27476" y="20293"/>
                    <a:pt x="27305" y="20293"/>
                  </a:cubicBezTo>
                  <a:cubicBezTo>
                    <a:pt x="27076" y="20293"/>
                    <a:pt x="26848" y="20272"/>
                    <a:pt x="26622" y="20231"/>
                  </a:cubicBezTo>
                  <a:cubicBezTo>
                    <a:pt x="26116" y="20139"/>
                    <a:pt x="25626" y="19963"/>
                    <a:pt x="25098" y="19814"/>
                  </a:cubicBezTo>
                  <a:cubicBezTo>
                    <a:pt x="25051" y="19662"/>
                    <a:pt x="24985" y="19445"/>
                    <a:pt x="24897" y="19160"/>
                  </a:cubicBezTo>
                  <a:cubicBezTo>
                    <a:pt x="25156" y="19110"/>
                    <a:pt x="25388" y="19039"/>
                    <a:pt x="25622" y="19028"/>
                  </a:cubicBezTo>
                  <a:cubicBezTo>
                    <a:pt x="26109" y="19002"/>
                    <a:pt x="26597" y="19026"/>
                    <a:pt x="27086" y="18995"/>
                  </a:cubicBezTo>
                  <a:cubicBezTo>
                    <a:pt x="27660" y="18958"/>
                    <a:pt x="28037" y="18436"/>
                    <a:pt x="27889" y="17915"/>
                  </a:cubicBezTo>
                  <a:lnTo>
                    <a:pt x="28643" y="17759"/>
                  </a:lnTo>
                  <a:close/>
                  <a:moveTo>
                    <a:pt x="10073" y="18463"/>
                  </a:moveTo>
                  <a:cubicBezTo>
                    <a:pt x="10209" y="18463"/>
                    <a:pt x="10368" y="18507"/>
                    <a:pt x="10506" y="18527"/>
                  </a:cubicBezTo>
                  <a:cubicBezTo>
                    <a:pt x="10569" y="18536"/>
                    <a:pt x="10625" y="18605"/>
                    <a:pt x="10699" y="18655"/>
                  </a:cubicBezTo>
                  <a:cubicBezTo>
                    <a:pt x="10237" y="19389"/>
                    <a:pt x="10342" y="20032"/>
                    <a:pt x="11093" y="20617"/>
                  </a:cubicBezTo>
                  <a:cubicBezTo>
                    <a:pt x="11025" y="20614"/>
                    <a:pt x="10958" y="20612"/>
                    <a:pt x="10893" y="20612"/>
                  </a:cubicBezTo>
                  <a:cubicBezTo>
                    <a:pt x="10489" y="20612"/>
                    <a:pt x="10155" y="20692"/>
                    <a:pt x="10015" y="21054"/>
                  </a:cubicBezTo>
                  <a:cubicBezTo>
                    <a:pt x="9889" y="21379"/>
                    <a:pt x="9687" y="21457"/>
                    <a:pt x="9426" y="21468"/>
                  </a:cubicBezTo>
                  <a:cubicBezTo>
                    <a:pt x="9317" y="21331"/>
                    <a:pt x="9250" y="21217"/>
                    <a:pt x="9153" y="21135"/>
                  </a:cubicBezTo>
                  <a:cubicBezTo>
                    <a:pt x="8806" y="20838"/>
                    <a:pt x="8709" y="20413"/>
                    <a:pt x="8967" y="20056"/>
                  </a:cubicBezTo>
                  <a:cubicBezTo>
                    <a:pt x="9114" y="19851"/>
                    <a:pt x="9304" y="19640"/>
                    <a:pt x="9523" y="19537"/>
                  </a:cubicBezTo>
                  <a:cubicBezTo>
                    <a:pt x="9789" y="19413"/>
                    <a:pt x="9789" y="19285"/>
                    <a:pt x="9748" y="19036"/>
                  </a:cubicBezTo>
                  <a:cubicBezTo>
                    <a:pt x="9720" y="18861"/>
                    <a:pt x="9781" y="18568"/>
                    <a:pt x="9900" y="18501"/>
                  </a:cubicBezTo>
                  <a:cubicBezTo>
                    <a:pt x="9949" y="18473"/>
                    <a:pt x="10008" y="18463"/>
                    <a:pt x="10073" y="18463"/>
                  </a:cubicBezTo>
                  <a:close/>
                  <a:moveTo>
                    <a:pt x="14737" y="15342"/>
                  </a:moveTo>
                  <a:cubicBezTo>
                    <a:pt x="14856" y="15342"/>
                    <a:pt x="14985" y="15395"/>
                    <a:pt x="15107" y="15437"/>
                  </a:cubicBezTo>
                  <a:cubicBezTo>
                    <a:pt x="15341" y="15520"/>
                    <a:pt x="15255" y="15691"/>
                    <a:pt x="15231" y="15864"/>
                  </a:cubicBezTo>
                  <a:cubicBezTo>
                    <a:pt x="15140" y="16574"/>
                    <a:pt x="15298" y="17202"/>
                    <a:pt x="15878" y="17642"/>
                  </a:cubicBezTo>
                  <a:lnTo>
                    <a:pt x="15346" y="18482"/>
                  </a:lnTo>
                  <a:cubicBezTo>
                    <a:pt x="14389" y="18495"/>
                    <a:pt x="13590" y="19292"/>
                    <a:pt x="13659" y="20145"/>
                  </a:cubicBezTo>
                  <a:cubicBezTo>
                    <a:pt x="13369" y="20322"/>
                    <a:pt x="13085" y="20416"/>
                    <a:pt x="12923" y="20613"/>
                  </a:cubicBezTo>
                  <a:cubicBezTo>
                    <a:pt x="12739" y="20840"/>
                    <a:pt x="12684" y="21165"/>
                    <a:pt x="12539" y="21431"/>
                  </a:cubicBezTo>
                  <a:cubicBezTo>
                    <a:pt x="12482" y="21535"/>
                    <a:pt x="12336" y="21677"/>
                    <a:pt x="12247" y="21677"/>
                  </a:cubicBezTo>
                  <a:cubicBezTo>
                    <a:pt x="12242" y="21677"/>
                    <a:pt x="12238" y="21677"/>
                    <a:pt x="12234" y="21676"/>
                  </a:cubicBezTo>
                  <a:cubicBezTo>
                    <a:pt x="11864" y="21613"/>
                    <a:pt x="11478" y="20994"/>
                    <a:pt x="11489" y="20606"/>
                  </a:cubicBezTo>
                  <a:cubicBezTo>
                    <a:pt x="11491" y="20476"/>
                    <a:pt x="11431" y="20305"/>
                    <a:pt x="11338" y="20216"/>
                  </a:cubicBezTo>
                  <a:cubicBezTo>
                    <a:pt x="10904" y="19792"/>
                    <a:pt x="10779" y="19290"/>
                    <a:pt x="11036" y="18725"/>
                  </a:cubicBezTo>
                  <a:cubicBezTo>
                    <a:pt x="11162" y="18450"/>
                    <a:pt x="11141" y="18281"/>
                    <a:pt x="10852" y="18118"/>
                  </a:cubicBezTo>
                  <a:cubicBezTo>
                    <a:pt x="10630" y="17993"/>
                    <a:pt x="10380" y="17813"/>
                    <a:pt x="10463" y="17480"/>
                  </a:cubicBezTo>
                  <a:cubicBezTo>
                    <a:pt x="10538" y="17176"/>
                    <a:pt x="10759" y="16977"/>
                    <a:pt x="11052" y="16938"/>
                  </a:cubicBezTo>
                  <a:cubicBezTo>
                    <a:pt x="11072" y="16936"/>
                    <a:pt x="11092" y="16934"/>
                    <a:pt x="11112" y="16934"/>
                  </a:cubicBezTo>
                  <a:cubicBezTo>
                    <a:pt x="11281" y="16934"/>
                    <a:pt x="11469" y="17013"/>
                    <a:pt x="11630" y="17085"/>
                  </a:cubicBezTo>
                  <a:cubicBezTo>
                    <a:pt x="11705" y="17118"/>
                    <a:pt x="11773" y="17142"/>
                    <a:pt x="11829" y="17142"/>
                  </a:cubicBezTo>
                  <a:cubicBezTo>
                    <a:pt x="11908" y="17142"/>
                    <a:pt x="11965" y="17096"/>
                    <a:pt x="11992" y="16966"/>
                  </a:cubicBezTo>
                  <a:cubicBezTo>
                    <a:pt x="12091" y="16498"/>
                    <a:pt x="12418" y="16312"/>
                    <a:pt x="12843" y="16310"/>
                  </a:cubicBezTo>
                  <a:cubicBezTo>
                    <a:pt x="13171" y="16312"/>
                    <a:pt x="13498" y="16356"/>
                    <a:pt x="13813" y="16444"/>
                  </a:cubicBezTo>
                  <a:cubicBezTo>
                    <a:pt x="13899" y="16467"/>
                    <a:pt x="13969" y="16484"/>
                    <a:pt x="14025" y="16484"/>
                  </a:cubicBezTo>
                  <a:cubicBezTo>
                    <a:pt x="14138" y="16484"/>
                    <a:pt x="14194" y="16415"/>
                    <a:pt x="14207" y="16197"/>
                  </a:cubicBezTo>
                  <a:cubicBezTo>
                    <a:pt x="14222" y="15966"/>
                    <a:pt x="14332" y="15726"/>
                    <a:pt x="14451" y="15520"/>
                  </a:cubicBezTo>
                  <a:cubicBezTo>
                    <a:pt x="14529" y="15386"/>
                    <a:pt x="14628" y="15342"/>
                    <a:pt x="14737" y="15342"/>
                  </a:cubicBezTo>
                  <a:close/>
                  <a:moveTo>
                    <a:pt x="20845" y="12910"/>
                  </a:moveTo>
                  <a:cubicBezTo>
                    <a:pt x="21070" y="12910"/>
                    <a:pt x="21278" y="12969"/>
                    <a:pt x="21415" y="13099"/>
                  </a:cubicBezTo>
                  <a:cubicBezTo>
                    <a:pt x="21523" y="13201"/>
                    <a:pt x="21615" y="13315"/>
                    <a:pt x="21714" y="13315"/>
                  </a:cubicBezTo>
                  <a:cubicBezTo>
                    <a:pt x="21783" y="13315"/>
                    <a:pt x="21855" y="13259"/>
                    <a:pt x="21937" y="13103"/>
                  </a:cubicBezTo>
                  <a:cubicBezTo>
                    <a:pt x="21971" y="13039"/>
                    <a:pt x="22121" y="12996"/>
                    <a:pt x="22242" y="12996"/>
                  </a:cubicBezTo>
                  <a:cubicBezTo>
                    <a:pt x="22280" y="12996"/>
                    <a:pt x="22316" y="13000"/>
                    <a:pt x="22344" y="13010"/>
                  </a:cubicBezTo>
                  <a:cubicBezTo>
                    <a:pt x="22669" y="13123"/>
                    <a:pt x="23022" y="13235"/>
                    <a:pt x="23283" y="13448"/>
                  </a:cubicBezTo>
                  <a:cubicBezTo>
                    <a:pt x="23866" y="13933"/>
                    <a:pt x="24009" y="14654"/>
                    <a:pt x="23864" y="15327"/>
                  </a:cubicBezTo>
                  <a:cubicBezTo>
                    <a:pt x="23775" y="15739"/>
                    <a:pt x="23979" y="15821"/>
                    <a:pt x="24152" y="16035"/>
                  </a:cubicBezTo>
                  <a:cubicBezTo>
                    <a:pt x="24258" y="16165"/>
                    <a:pt x="24360" y="16392"/>
                    <a:pt x="24317" y="16529"/>
                  </a:cubicBezTo>
                  <a:cubicBezTo>
                    <a:pt x="24217" y="16847"/>
                    <a:pt x="24029" y="17137"/>
                    <a:pt x="23859" y="17473"/>
                  </a:cubicBezTo>
                  <a:cubicBezTo>
                    <a:pt x="23325" y="16925"/>
                    <a:pt x="23050" y="16349"/>
                    <a:pt x="23045" y="15652"/>
                  </a:cubicBezTo>
                  <a:cubicBezTo>
                    <a:pt x="23045" y="15550"/>
                    <a:pt x="22991" y="15450"/>
                    <a:pt x="22944" y="15290"/>
                  </a:cubicBezTo>
                  <a:cubicBezTo>
                    <a:pt x="22838" y="15390"/>
                    <a:pt x="22805" y="15411"/>
                    <a:pt x="22790" y="15440"/>
                  </a:cubicBezTo>
                  <a:cubicBezTo>
                    <a:pt x="22764" y="15481"/>
                    <a:pt x="22749" y="15528"/>
                    <a:pt x="22744" y="15574"/>
                  </a:cubicBezTo>
                  <a:cubicBezTo>
                    <a:pt x="22690" y="16330"/>
                    <a:pt x="22881" y="17036"/>
                    <a:pt x="23230" y="17694"/>
                  </a:cubicBezTo>
                  <a:cubicBezTo>
                    <a:pt x="23576" y="18345"/>
                    <a:pt x="23998" y="18956"/>
                    <a:pt x="24304" y="19623"/>
                  </a:cubicBezTo>
                  <a:cubicBezTo>
                    <a:pt x="24531" y="20115"/>
                    <a:pt x="24776" y="20673"/>
                    <a:pt x="24752" y="21191"/>
                  </a:cubicBezTo>
                  <a:cubicBezTo>
                    <a:pt x="24716" y="22083"/>
                    <a:pt x="23454" y="22989"/>
                    <a:pt x="22511" y="22989"/>
                  </a:cubicBezTo>
                  <a:cubicBezTo>
                    <a:pt x="22450" y="22989"/>
                    <a:pt x="22390" y="22985"/>
                    <a:pt x="22331" y="22977"/>
                  </a:cubicBezTo>
                  <a:cubicBezTo>
                    <a:pt x="21606" y="22878"/>
                    <a:pt x="21040" y="22449"/>
                    <a:pt x="20443" y="22092"/>
                  </a:cubicBezTo>
                  <a:cubicBezTo>
                    <a:pt x="19454" y="21501"/>
                    <a:pt x="18428" y="21038"/>
                    <a:pt x="17257" y="21038"/>
                  </a:cubicBezTo>
                  <a:cubicBezTo>
                    <a:pt x="17237" y="21038"/>
                    <a:pt x="17216" y="21039"/>
                    <a:pt x="17195" y="21039"/>
                  </a:cubicBezTo>
                  <a:cubicBezTo>
                    <a:pt x="16872" y="21043"/>
                    <a:pt x="16539" y="21124"/>
                    <a:pt x="16231" y="21228"/>
                  </a:cubicBezTo>
                  <a:cubicBezTo>
                    <a:pt x="16134" y="21262"/>
                    <a:pt x="16105" y="21488"/>
                    <a:pt x="16045" y="21628"/>
                  </a:cubicBezTo>
                  <a:cubicBezTo>
                    <a:pt x="16056" y="21628"/>
                    <a:pt x="16067" y="21627"/>
                    <a:pt x="16078" y="21627"/>
                  </a:cubicBezTo>
                  <a:cubicBezTo>
                    <a:pt x="16133" y="21627"/>
                    <a:pt x="16188" y="21631"/>
                    <a:pt x="16242" y="21631"/>
                  </a:cubicBezTo>
                  <a:cubicBezTo>
                    <a:pt x="16301" y="21631"/>
                    <a:pt x="16358" y="21627"/>
                    <a:pt x="16411" y="21611"/>
                  </a:cubicBezTo>
                  <a:cubicBezTo>
                    <a:pt x="16666" y="21535"/>
                    <a:pt x="16907" y="21366"/>
                    <a:pt x="17162" y="21349"/>
                  </a:cubicBezTo>
                  <a:cubicBezTo>
                    <a:pt x="17230" y="21345"/>
                    <a:pt x="17297" y="21342"/>
                    <a:pt x="17364" y="21342"/>
                  </a:cubicBezTo>
                  <a:cubicBezTo>
                    <a:pt x="18079" y="21342"/>
                    <a:pt x="18738" y="21597"/>
                    <a:pt x="19418" y="21920"/>
                  </a:cubicBezTo>
                  <a:cubicBezTo>
                    <a:pt x="19254" y="22048"/>
                    <a:pt x="19109" y="22137"/>
                    <a:pt x="18996" y="22256"/>
                  </a:cubicBezTo>
                  <a:cubicBezTo>
                    <a:pt x="18541" y="22737"/>
                    <a:pt x="18106" y="23233"/>
                    <a:pt x="17649" y="23711"/>
                  </a:cubicBezTo>
                  <a:cubicBezTo>
                    <a:pt x="17218" y="24160"/>
                    <a:pt x="16544" y="24407"/>
                    <a:pt x="15892" y="24407"/>
                  </a:cubicBezTo>
                  <a:cubicBezTo>
                    <a:pt x="15576" y="24407"/>
                    <a:pt x="15266" y="24349"/>
                    <a:pt x="14991" y="24227"/>
                  </a:cubicBezTo>
                  <a:cubicBezTo>
                    <a:pt x="14538" y="24027"/>
                    <a:pt x="14414" y="23798"/>
                    <a:pt x="14425" y="23293"/>
                  </a:cubicBezTo>
                  <a:cubicBezTo>
                    <a:pt x="14428" y="23207"/>
                    <a:pt x="14293" y="23038"/>
                    <a:pt x="14222" y="23038"/>
                  </a:cubicBezTo>
                  <a:cubicBezTo>
                    <a:pt x="13628" y="23038"/>
                    <a:pt x="13431" y="22616"/>
                    <a:pt x="13271" y="22167"/>
                  </a:cubicBezTo>
                  <a:cubicBezTo>
                    <a:pt x="13040" y="21514"/>
                    <a:pt x="13434" y="20721"/>
                    <a:pt x="14061" y="20494"/>
                  </a:cubicBezTo>
                  <a:cubicBezTo>
                    <a:pt x="14131" y="20468"/>
                    <a:pt x="14202" y="20257"/>
                    <a:pt x="14172" y="20167"/>
                  </a:cubicBezTo>
                  <a:cubicBezTo>
                    <a:pt x="14016" y="19718"/>
                    <a:pt x="14038" y="19472"/>
                    <a:pt x="14458" y="19235"/>
                  </a:cubicBezTo>
                  <a:cubicBezTo>
                    <a:pt x="14795" y="19043"/>
                    <a:pt x="15198" y="18947"/>
                    <a:pt x="15582" y="18870"/>
                  </a:cubicBezTo>
                  <a:cubicBezTo>
                    <a:pt x="15833" y="18820"/>
                    <a:pt x="15932" y="18766"/>
                    <a:pt x="15861" y="18499"/>
                  </a:cubicBezTo>
                  <a:cubicBezTo>
                    <a:pt x="15774" y="18164"/>
                    <a:pt x="15896" y="18042"/>
                    <a:pt x="16236" y="17941"/>
                  </a:cubicBezTo>
                  <a:cubicBezTo>
                    <a:pt x="16345" y="17909"/>
                    <a:pt x="16449" y="17895"/>
                    <a:pt x="16550" y="17895"/>
                  </a:cubicBezTo>
                  <a:cubicBezTo>
                    <a:pt x="16899" y="17895"/>
                    <a:pt x="17210" y="18060"/>
                    <a:pt x="17539" y="18174"/>
                  </a:cubicBezTo>
                  <a:cubicBezTo>
                    <a:pt x="17834" y="18276"/>
                    <a:pt x="18143" y="18374"/>
                    <a:pt x="18451" y="18393"/>
                  </a:cubicBezTo>
                  <a:cubicBezTo>
                    <a:pt x="18471" y="18394"/>
                    <a:pt x="18491" y="18395"/>
                    <a:pt x="18511" y="18395"/>
                  </a:cubicBezTo>
                  <a:cubicBezTo>
                    <a:pt x="18983" y="18395"/>
                    <a:pt x="19398" y="18037"/>
                    <a:pt x="19380" y="17603"/>
                  </a:cubicBezTo>
                  <a:cubicBezTo>
                    <a:pt x="19369" y="17289"/>
                    <a:pt x="19183" y="16984"/>
                    <a:pt x="19102" y="16668"/>
                  </a:cubicBezTo>
                  <a:cubicBezTo>
                    <a:pt x="19007" y="16306"/>
                    <a:pt x="18907" y="15940"/>
                    <a:pt x="18873" y="15568"/>
                  </a:cubicBezTo>
                  <a:cubicBezTo>
                    <a:pt x="18845" y="15254"/>
                    <a:pt x="18938" y="14963"/>
                    <a:pt x="19315" y="14851"/>
                  </a:cubicBezTo>
                  <a:cubicBezTo>
                    <a:pt x="19388" y="14829"/>
                    <a:pt x="19436" y="14656"/>
                    <a:pt x="19460" y="14545"/>
                  </a:cubicBezTo>
                  <a:cubicBezTo>
                    <a:pt x="19533" y="14225"/>
                    <a:pt x="19540" y="13887"/>
                    <a:pt x="19655" y="13586"/>
                  </a:cubicBezTo>
                  <a:cubicBezTo>
                    <a:pt x="19816" y="13171"/>
                    <a:pt x="20371" y="12910"/>
                    <a:pt x="20845" y="12910"/>
                  </a:cubicBezTo>
                  <a:close/>
                  <a:moveTo>
                    <a:pt x="10733" y="21040"/>
                  </a:moveTo>
                  <a:cubicBezTo>
                    <a:pt x="10880" y="21040"/>
                    <a:pt x="11023" y="21087"/>
                    <a:pt x="11128" y="21280"/>
                  </a:cubicBezTo>
                  <a:cubicBezTo>
                    <a:pt x="11301" y="21594"/>
                    <a:pt x="11552" y="21868"/>
                    <a:pt x="11814" y="22219"/>
                  </a:cubicBezTo>
                  <a:cubicBezTo>
                    <a:pt x="11604" y="22687"/>
                    <a:pt x="11400" y="23274"/>
                    <a:pt x="11864" y="23804"/>
                  </a:cubicBezTo>
                  <a:cubicBezTo>
                    <a:pt x="11760" y="24032"/>
                    <a:pt x="11686" y="24237"/>
                    <a:pt x="11582" y="24422"/>
                  </a:cubicBezTo>
                  <a:cubicBezTo>
                    <a:pt x="11522" y="24525"/>
                    <a:pt x="11416" y="24675"/>
                    <a:pt x="11331" y="24675"/>
                  </a:cubicBezTo>
                  <a:cubicBezTo>
                    <a:pt x="11323" y="24675"/>
                    <a:pt x="11315" y="24675"/>
                    <a:pt x="11307" y="24675"/>
                  </a:cubicBezTo>
                  <a:cubicBezTo>
                    <a:pt x="10793" y="24675"/>
                    <a:pt x="10343" y="24502"/>
                    <a:pt x="9999" y="24097"/>
                  </a:cubicBezTo>
                  <a:cubicBezTo>
                    <a:pt x="9705" y="23754"/>
                    <a:pt x="9670" y="23386"/>
                    <a:pt x="9971" y="22903"/>
                  </a:cubicBezTo>
                  <a:cubicBezTo>
                    <a:pt x="9824" y="22878"/>
                    <a:pt x="9729" y="22882"/>
                    <a:pt x="9657" y="22845"/>
                  </a:cubicBezTo>
                  <a:cubicBezTo>
                    <a:pt x="9458" y="22743"/>
                    <a:pt x="9092" y="22598"/>
                    <a:pt x="9103" y="22516"/>
                  </a:cubicBezTo>
                  <a:cubicBezTo>
                    <a:pt x="9140" y="22274"/>
                    <a:pt x="9291" y="22020"/>
                    <a:pt x="9467" y="21838"/>
                  </a:cubicBezTo>
                  <a:cubicBezTo>
                    <a:pt x="9547" y="21756"/>
                    <a:pt x="9715" y="21741"/>
                    <a:pt x="9867" y="21741"/>
                  </a:cubicBezTo>
                  <a:cubicBezTo>
                    <a:pt x="9906" y="21741"/>
                    <a:pt x="9943" y="21742"/>
                    <a:pt x="9978" y="21743"/>
                  </a:cubicBezTo>
                  <a:cubicBezTo>
                    <a:pt x="9991" y="21743"/>
                    <a:pt x="10004" y="21744"/>
                    <a:pt x="10016" y="21744"/>
                  </a:cubicBezTo>
                  <a:cubicBezTo>
                    <a:pt x="10181" y="21744"/>
                    <a:pt x="10297" y="21705"/>
                    <a:pt x="10229" y="21516"/>
                  </a:cubicBezTo>
                  <a:cubicBezTo>
                    <a:pt x="10138" y="21260"/>
                    <a:pt x="10264" y="21096"/>
                    <a:pt x="10458" y="21070"/>
                  </a:cubicBezTo>
                  <a:cubicBezTo>
                    <a:pt x="10545" y="21059"/>
                    <a:pt x="10640" y="21040"/>
                    <a:pt x="10733" y="21040"/>
                  </a:cubicBezTo>
                  <a:close/>
                  <a:moveTo>
                    <a:pt x="25286" y="20258"/>
                  </a:moveTo>
                  <a:cubicBezTo>
                    <a:pt x="25290" y="20258"/>
                    <a:pt x="25295" y="20259"/>
                    <a:pt x="25299" y="20260"/>
                  </a:cubicBezTo>
                  <a:cubicBezTo>
                    <a:pt x="25875" y="20461"/>
                    <a:pt x="26477" y="20613"/>
                    <a:pt x="27017" y="20888"/>
                  </a:cubicBezTo>
                  <a:cubicBezTo>
                    <a:pt x="27467" y="21115"/>
                    <a:pt x="27474" y="21710"/>
                    <a:pt x="27118" y="22072"/>
                  </a:cubicBezTo>
                  <a:cubicBezTo>
                    <a:pt x="26960" y="22234"/>
                    <a:pt x="26882" y="22364"/>
                    <a:pt x="27062" y="22602"/>
                  </a:cubicBezTo>
                  <a:cubicBezTo>
                    <a:pt x="27378" y="23018"/>
                    <a:pt x="27238" y="23568"/>
                    <a:pt x="26774" y="23778"/>
                  </a:cubicBezTo>
                  <a:cubicBezTo>
                    <a:pt x="26475" y="23911"/>
                    <a:pt x="26443" y="24034"/>
                    <a:pt x="26627" y="24294"/>
                  </a:cubicBezTo>
                  <a:cubicBezTo>
                    <a:pt x="26809" y="24554"/>
                    <a:pt x="26744" y="24785"/>
                    <a:pt x="26492" y="24941"/>
                  </a:cubicBezTo>
                  <a:cubicBezTo>
                    <a:pt x="26344" y="24098"/>
                    <a:pt x="26257" y="23912"/>
                    <a:pt x="25647" y="23912"/>
                  </a:cubicBezTo>
                  <a:cubicBezTo>
                    <a:pt x="25533" y="23912"/>
                    <a:pt x="25400" y="23918"/>
                    <a:pt x="25245" y="23928"/>
                  </a:cubicBezTo>
                  <a:cubicBezTo>
                    <a:pt x="24931" y="23386"/>
                    <a:pt x="24696" y="23211"/>
                    <a:pt x="24303" y="23211"/>
                  </a:cubicBezTo>
                  <a:cubicBezTo>
                    <a:pt x="24148" y="23211"/>
                    <a:pt x="23968" y="23238"/>
                    <a:pt x="23749" y="23282"/>
                  </a:cubicBezTo>
                  <a:lnTo>
                    <a:pt x="23749" y="23280"/>
                  </a:lnTo>
                  <a:cubicBezTo>
                    <a:pt x="22939" y="23441"/>
                    <a:pt x="22812" y="24183"/>
                    <a:pt x="22731" y="24893"/>
                  </a:cubicBezTo>
                  <a:cubicBezTo>
                    <a:pt x="22472" y="24922"/>
                    <a:pt x="22235" y="24915"/>
                    <a:pt x="22017" y="24982"/>
                  </a:cubicBezTo>
                  <a:cubicBezTo>
                    <a:pt x="21436" y="25156"/>
                    <a:pt x="21101" y="25874"/>
                    <a:pt x="21294" y="26589"/>
                  </a:cubicBezTo>
                  <a:cubicBezTo>
                    <a:pt x="21356" y="26821"/>
                    <a:pt x="21248" y="26942"/>
                    <a:pt x="21114" y="26989"/>
                  </a:cubicBezTo>
                  <a:cubicBezTo>
                    <a:pt x="21103" y="26992"/>
                    <a:pt x="21090" y="26994"/>
                    <a:pt x="21076" y="26994"/>
                  </a:cubicBezTo>
                  <a:cubicBezTo>
                    <a:pt x="20975" y="26994"/>
                    <a:pt x="20813" y="26902"/>
                    <a:pt x="20761" y="26816"/>
                  </a:cubicBezTo>
                  <a:cubicBezTo>
                    <a:pt x="20640" y="26617"/>
                    <a:pt x="20460" y="26413"/>
                    <a:pt x="20677" y="26134"/>
                  </a:cubicBezTo>
                  <a:cubicBezTo>
                    <a:pt x="20778" y="26006"/>
                    <a:pt x="20800" y="25779"/>
                    <a:pt x="20781" y="25604"/>
                  </a:cubicBezTo>
                  <a:cubicBezTo>
                    <a:pt x="20744" y="25266"/>
                    <a:pt x="20679" y="24930"/>
                    <a:pt x="20584" y="24603"/>
                  </a:cubicBezTo>
                  <a:cubicBezTo>
                    <a:pt x="20453" y="24136"/>
                    <a:pt x="20436" y="23683"/>
                    <a:pt x="20657" y="23246"/>
                  </a:cubicBezTo>
                  <a:cubicBezTo>
                    <a:pt x="20736" y="23090"/>
                    <a:pt x="20840" y="22891"/>
                    <a:pt x="21011" y="22891"/>
                  </a:cubicBezTo>
                  <a:cubicBezTo>
                    <a:pt x="21062" y="22891"/>
                    <a:pt x="21118" y="22908"/>
                    <a:pt x="21181" y="22949"/>
                  </a:cubicBezTo>
                  <a:cubicBezTo>
                    <a:pt x="21581" y="23207"/>
                    <a:pt x="21979" y="23319"/>
                    <a:pt x="22375" y="23319"/>
                  </a:cubicBezTo>
                  <a:cubicBezTo>
                    <a:pt x="22804" y="23319"/>
                    <a:pt x="23233" y="23187"/>
                    <a:pt x="23662" y="22964"/>
                  </a:cubicBezTo>
                  <a:cubicBezTo>
                    <a:pt x="24624" y="22464"/>
                    <a:pt x="25208" y="21713"/>
                    <a:pt x="25183" y="20580"/>
                  </a:cubicBezTo>
                  <a:cubicBezTo>
                    <a:pt x="25182" y="20485"/>
                    <a:pt x="25180" y="20390"/>
                    <a:pt x="25178" y="20296"/>
                  </a:cubicBezTo>
                  <a:cubicBezTo>
                    <a:pt x="25224" y="20280"/>
                    <a:pt x="25259" y="20258"/>
                    <a:pt x="25286" y="20258"/>
                  </a:cubicBezTo>
                  <a:close/>
                  <a:moveTo>
                    <a:pt x="24188" y="23688"/>
                  </a:moveTo>
                  <a:cubicBezTo>
                    <a:pt x="24563" y="23688"/>
                    <a:pt x="24820" y="23954"/>
                    <a:pt x="25011" y="24311"/>
                  </a:cubicBezTo>
                  <a:cubicBezTo>
                    <a:pt x="25044" y="24374"/>
                    <a:pt x="25199" y="24434"/>
                    <a:pt x="25294" y="24434"/>
                  </a:cubicBezTo>
                  <a:cubicBezTo>
                    <a:pt x="25319" y="24434"/>
                    <a:pt x="25339" y="24430"/>
                    <a:pt x="25352" y="24421"/>
                  </a:cubicBezTo>
                  <a:cubicBezTo>
                    <a:pt x="25453" y="24351"/>
                    <a:pt x="25544" y="24322"/>
                    <a:pt x="25629" y="24322"/>
                  </a:cubicBezTo>
                  <a:cubicBezTo>
                    <a:pt x="25786" y="24322"/>
                    <a:pt x="25918" y="24421"/>
                    <a:pt x="26036" y="24543"/>
                  </a:cubicBezTo>
                  <a:cubicBezTo>
                    <a:pt x="26237" y="24748"/>
                    <a:pt x="26239" y="25013"/>
                    <a:pt x="26111" y="25260"/>
                  </a:cubicBezTo>
                  <a:cubicBezTo>
                    <a:pt x="26073" y="25333"/>
                    <a:pt x="25969" y="25402"/>
                    <a:pt x="25888" y="25411"/>
                  </a:cubicBezTo>
                  <a:cubicBezTo>
                    <a:pt x="25575" y="25448"/>
                    <a:pt x="25260" y="25469"/>
                    <a:pt x="24944" y="25470"/>
                  </a:cubicBezTo>
                  <a:cubicBezTo>
                    <a:pt x="24423" y="25470"/>
                    <a:pt x="23955" y="25612"/>
                    <a:pt x="23576" y="25967"/>
                  </a:cubicBezTo>
                  <a:cubicBezTo>
                    <a:pt x="23258" y="26264"/>
                    <a:pt x="22981" y="26608"/>
                    <a:pt x="22658" y="26899"/>
                  </a:cubicBezTo>
                  <a:cubicBezTo>
                    <a:pt x="22587" y="26964"/>
                    <a:pt x="22452" y="27005"/>
                    <a:pt x="22336" y="27005"/>
                  </a:cubicBezTo>
                  <a:cubicBezTo>
                    <a:pt x="22295" y="27005"/>
                    <a:pt x="22256" y="27000"/>
                    <a:pt x="22223" y="26989"/>
                  </a:cubicBezTo>
                  <a:cubicBezTo>
                    <a:pt x="21714" y="26823"/>
                    <a:pt x="21610" y="26087"/>
                    <a:pt x="22082" y="25701"/>
                  </a:cubicBezTo>
                  <a:lnTo>
                    <a:pt x="22082" y="25701"/>
                  </a:lnTo>
                  <a:lnTo>
                    <a:pt x="22082" y="25703"/>
                  </a:lnTo>
                  <a:cubicBezTo>
                    <a:pt x="22355" y="25478"/>
                    <a:pt x="22746" y="25394"/>
                    <a:pt x="23134" y="25225"/>
                  </a:cubicBezTo>
                  <a:cubicBezTo>
                    <a:pt x="23126" y="25145"/>
                    <a:pt x="23110" y="25038"/>
                    <a:pt x="23108" y="24930"/>
                  </a:cubicBezTo>
                  <a:cubicBezTo>
                    <a:pt x="23099" y="24278"/>
                    <a:pt x="23381" y="23845"/>
                    <a:pt x="23998" y="23709"/>
                  </a:cubicBezTo>
                  <a:cubicBezTo>
                    <a:pt x="24064" y="23695"/>
                    <a:pt x="24127" y="23688"/>
                    <a:pt x="24188" y="23688"/>
                  </a:cubicBezTo>
                  <a:close/>
                  <a:moveTo>
                    <a:pt x="12604" y="22120"/>
                  </a:moveTo>
                  <a:cubicBezTo>
                    <a:pt x="12804" y="22785"/>
                    <a:pt x="13282" y="23159"/>
                    <a:pt x="13934" y="23302"/>
                  </a:cubicBezTo>
                  <a:cubicBezTo>
                    <a:pt x="13975" y="24125"/>
                    <a:pt x="14622" y="24376"/>
                    <a:pt x="15175" y="24716"/>
                  </a:cubicBezTo>
                  <a:lnTo>
                    <a:pt x="15175" y="24718"/>
                  </a:lnTo>
                  <a:cubicBezTo>
                    <a:pt x="14554" y="25809"/>
                    <a:pt x="15044" y="26800"/>
                    <a:pt x="15883" y="26800"/>
                  </a:cubicBezTo>
                  <a:cubicBezTo>
                    <a:pt x="15967" y="26800"/>
                    <a:pt x="16054" y="26790"/>
                    <a:pt x="16144" y="26769"/>
                  </a:cubicBezTo>
                  <a:cubicBezTo>
                    <a:pt x="16153" y="26985"/>
                    <a:pt x="16144" y="27204"/>
                    <a:pt x="16181" y="27418"/>
                  </a:cubicBezTo>
                  <a:cubicBezTo>
                    <a:pt x="16216" y="27630"/>
                    <a:pt x="16300" y="27832"/>
                    <a:pt x="16361" y="28042"/>
                  </a:cubicBezTo>
                  <a:cubicBezTo>
                    <a:pt x="16229" y="28063"/>
                    <a:pt x="16139" y="28076"/>
                    <a:pt x="16071" y="28076"/>
                  </a:cubicBezTo>
                  <a:cubicBezTo>
                    <a:pt x="15918" y="28076"/>
                    <a:pt x="15879" y="28006"/>
                    <a:pt x="15740" y="27780"/>
                  </a:cubicBezTo>
                  <a:cubicBezTo>
                    <a:pt x="15720" y="27746"/>
                    <a:pt x="15638" y="27724"/>
                    <a:pt x="15565" y="27724"/>
                  </a:cubicBezTo>
                  <a:cubicBezTo>
                    <a:pt x="15528" y="27724"/>
                    <a:pt x="15493" y="27730"/>
                    <a:pt x="15471" y="27743"/>
                  </a:cubicBezTo>
                  <a:cubicBezTo>
                    <a:pt x="15178" y="27906"/>
                    <a:pt x="14877" y="27976"/>
                    <a:pt x="14581" y="27976"/>
                  </a:cubicBezTo>
                  <a:cubicBezTo>
                    <a:pt x="13830" y="27976"/>
                    <a:pt x="13109" y="27523"/>
                    <a:pt x="12615" y="26974"/>
                  </a:cubicBezTo>
                  <a:cubicBezTo>
                    <a:pt x="12414" y="26747"/>
                    <a:pt x="12342" y="26505"/>
                    <a:pt x="12390" y="26197"/>
                  </a:cubicBezTo>
                  <a:cubicBezTo>
                    <a:pt x="12412" y="26056"/>
                    <a:pt x="12359" y="25825"/>
                    <a:pt x="12256" y="25751"/>
                  </a:cubicBezTo>
                  <a:cubicBezTo>
                    <a:pt x="11747" y="25385"/>
                    <a:pt x="11664" y="24536"/>
                    <a:pt x="12154" y="24110"/>
                  </a:cubicBezTo>
                  <a:cubicBezTo>
                    <a:pt x="12375" y="23919"/>
                    <a:pt x="12388" y="23807"/>
                    <a:pt x="12202" y="23577"/>
                  </a:cubicBezTo>
                  <a:cubicBezTo>
                    <a:pt x="11823" y="23107"/>
                    <a:pt x="12028" y="22367"/>
                    <a:pt x="12604" y="22120"/>
                  </a:cubicBezTo>
                  <a:close/>
                  <a:moveTo>
                    <a:pt x="19787" y="22160"/>
                  </a:moveTo>
                  <a:cubicBezTo>
                    <a:pt x="19970" y="22160"/>
                    <a:pt x="20168" y="22292"/>
                    <a:pt x="20510" y="22544"/>
                  </a:cubicBezTo>
                  <a:lnTo>
                    <a:pt x="20512" y="22544"/>
                  </a:lnTo>
                  <a:cubicBezTo>
                    <a:pt x="20519" y="22549"/>
                    <a:pt x="20521" y="22564"/>
                    <a:pt x="20540" y="22609"/>
                  </a:cubicBezTo>
                  <a:cubicBezTo>
                    <a:pt x="20077" y="22945"/>
                    <a:pt x="20008" y="23397"/>
                    <a:pt x="20066" y="23921"/>
                  </a:cubicBezTo>
                  <a:cubicBezTo>
                    <a:pt x="20140" y="24586"/>
                    <a:pt x="20204" y="25259"/>
                    <a:pt x="20200" y="25928"/>
                  </a:cubicBezTo>
                  <a:cubicBezTo>
                    <a:pt x="20198" y="26294"/>
                    <a:pt x="20034" y="26471"/>
                    <a:pt x="19757" y="26471"/>
                  </a:cubicBezTo>
                  <a:cubicBezTo>
                    <a:pt x="19684" y="26471"/>
                    <a:pt x="19604" y="26459"/>
                    <a:pt x="19516" y="26435"/>
                  </a:cubicBezTo>
                  <a:cubicBezTo>
                    <a:pt x="19433" y="26412"/>
                    <a:pt x="19367" y="26399"/>
                    <a:pt x="19316" y="26399"/>
                  </a:cubicBezTo>
                  <a:cubicBezTo>
                    <a:pt x="19172" y="26399"/>
                    <a:pt x="19143" y="26498"/>
                    <a:pt x="19187" y="26749"/>
                  </a:cubicBezTo>
                  <a:cubicBezTo>
                    <a:pt x="19304" y="27415"/>
                    <a:pt x="18641" y="28280"/>
                    <a:pt x="18039" y="28280"/>
                  </a:cubicBezTo>
                  <a:cubicBezTo>
                    <a:pt x="18017" y="28280"/>
                    <a:pt x="17994" y="28279"/>
                    <a:pt x="17972" y="28276"/>
                  </a:cubicBezTo>
                  <a:cubicBezTo>
                    <a:pt x="17271" y="28198"/>
                    <a:pt x="16443" y="27631"/>
                    <a:pt x="16632" y="26676"/>
                  </a:cubicBezTo>
                  <a:cubicBezTo>
                    <a:pt x="16656" y="26561"/>
                    <a:pt x="16668" y="26444"/>
                    <a:pt x="16682" y="26333"/>
                  </a:cubicBezTo>
                  <a:cubicBezTo>
                    <a:pt x="15649" y="26134"/>
                    <a:pt x="15456" y="25859"/>
                    <a:pt x="15625" y="24828"/>
                  </a:cubicBezTo>
                  <a:lnTo>
                    <a:pt x="15625" y="24828"/>
                  </a:lnTo>
                  <a:cubicBezTo>
                    <a:pt x="15728" y="24842"/>
                    <a:pt x="15827" y="24849"/>
                    <a:pt x="15924" y="24849"/>
                  </a:cubicBezTo>
                  <a:cubicBezTo>
                    <a:pt x="16703" y="24849"/>
                    <a:pt x="17303" y="24399"/>
                    <a:pt x="17860" y="23876"/>
                  </a:cubicBezTo>
                  <a:cubicBezTo>
                    <a:pt x="18280" y="23482"/>
                    <a:pt x="18656" y="23042"/>
                    <a:pt x="19068" y="22642"/>
                  </a:cubicBezTo>
                  <a:cubicBezTo>
                    <a:pt x="19404" y="22316"/>
                    <a:pt x="19587" y="22160"/>
                    <a:pt x="19787" y="22160"/>
                  </a:cubicBezTo>
                  <a:close/>
                  <a:moveTo>
                    <a:pt x="25460" y="25675"/>
                  </a:moveTo>
                  <a:cubicBezTo>
                    <a:pt x="25538" y="25675"/>
                    <a:pt x="25653" y="25747"/>
                    <a:pt x="25693" y="25820"/>
                  </a:cubicBezTo>
                  <a:cubicBezTo>
                    <a:pt x="26170" y="26682"/>
                    <a:pt x="26434" y="27607"/>
                    <a:pt x="26482" y="28694"/>
                  </a:cubicBezTo>
                  <a:cubicBezTo>
                    <a:pt x="25685" y="27734"/>
                    <a:pt x="24914" y="26877"/>
                    <a:pt x="24468" y="25732"/>
                  </a:cubicBezTo>
                  <a:cubicBezTo>
                    <a:pt x="24834" y="25708"/>
                    <a:pt x="25146" y="25679"/>
                    <a:pt x="25460" y="25675"/>
                  </a:cubicBezTo>
                  <a:close/>
                  <a:moveTo>
                    <a:pt x="23702" y="26106"/>
                  </a:moveTo>
                  <a:lnTo>
                    <a:pt x="25321" y="29001"/>
                  </a:lnTo>
                  <a:cubicBezTo>
                    <a:pt x="24347" y="28804"/>
                    <a:pt x="23595" y="28176"/>
                    <a:pt x="23015" y="27319"/>
                  </a:cubicBezTo>
                  <a:cubicBezTo>
                    <a:pt x="22967" y="27247"/>
                    <a:pt x="22961" y="27087"/>
                    <a:pt x="23009" y="27018"/>
                  </a:cubicBezTo>
                  <a:cubicBezTo>
                    <a:pt x="23221" y="26712"/>
                    <a:pt x="23459" y="26422"/>
                    <a:pt x="23702" y="26106"/>
                  </a:cubicBezTo>
                  <a:close/>
                  <a:moveTo>
                    <a:pt x="7692" y="19096"/>
                  </a:moveTo>
                  <a:cubicBezTo>
                    <a:pt x="8364" y="19096"/>
                    <a:pt x="8939" y="19187"/>
                    <a:pt x="9177" y="19353"/>
                  </a:cubicBezTo>
                  <a:cubicBezTo>
                    <a:pt x="8800" y="19394"/>
                    <a:pt x="8573" y="19628"/>
                    <a:pt x="8508" y="19956"/>
                  </a:cubicBezTo>
                  <a:cubicBezTo>
                    <a:pt x="8445" y="20270"/>
                    <a:pt x="8475" y="20602"/>
                    <a:pt x="8462" y="21037"/>
                  </a:cubicBezTo>
                  <a:cubicBezTo>
                    <a:pt x="8115" y="21109"/>
                    <a:pt x="7719" y="21200"/>
                    <a:pt x="7319" y="21273"/>
                  </a:cubicBezTo>
                  <a:cubicBezTo>
                    <a:pt x="6741" y="21379"/>
                    <a:pt x="6158" y="21453"/>
                    <a:pt x="5586" y="21581"/>
                  </a:cubicBezTo>
                  <a:cubicBezTo>
                    <a:pt x="5385" y="21628"/>
                    <a:pt x="5210" y="21797"/>
                    <a:pt x="5024" y="21910"/>
                  </a:cubicBezTo>
                  <a:lnTo>
                    <a:pt x="5076" y="22003"/>
                  </a:lnTo>
                  <a:cubicBezTo>
                    <a:pt x="5840" y="21607"/>
                    <a:pt x="6661" y="21541"/>
                    <a:pt x="7499" y="21528"/>
                  </a:cubicBezTo>
                  <a:lnTo>
                    <a:pt x="7499" y="21528"/>
                  </a:lnTo>
                  <a:cubicBezTo>
                    <a:pt x="7360" y="21680"/>
                    <a:pt x="7202" y="21814"/>
                    <a:pt x="7029" y="21925"/>
                  </a:cubicBezTo>
                  <a:cubicBezTo>
                    <a:pt x="6609" y="22185"/>
                    <a:pt x="6290" y="22600"/>
                    <a:pt x="5758" y="22693"/>
                  </a:cubicBezTo>
                  <a:cubicBezTo>
                    <a:pt x="4634" y="22891"/>
                    <a:pt x="3806" y="23553"/>
                    <a:pt x="3129" y="24435"/>
                  </a:cubicBezTo>
                  <a:cubicBezTo>
                    <a:pt x="3085" y="24495"/>
                    <a:pt x="3029" y="24545"/>
                    <a:pt x="2986" y="24605"/>
                  </a:cubicBezTo>
                  <a:cubicBezTo>
                    <a:pt x="2954" y="24655"/>
                    <a:pt x="2928" y="24707"/>
                    <a:pt x="2904" y="24761"/>
                  </a:cubicBezTo>
                  <a:cubicBezTo>
                    <a:pt x="3763" y="23895"/>
                    <a:pt x="4571" y="22984"/>
                    <a:pt x="5872" y="22878"/>
                  </a:cubicBezTo>
                  <a:lnTo>
                    <a:pt x="5872" y="22878"/>
                  </a:lnTo>
                  <a:cubicBezTo>
                    <a:pt x="5491" y="23458"/>
                    <a:pt x="5093" y="24030"/>
                    <a:pt x="4731" y="24623"/>
                  </a:cubicBezTo>
                  <a:cubicBezTo>
                    <a:pt x="4452" y="25078"/>
                    <a:pt x="4196" y="25530"/>
                    <a:pt x="3779" y="25900"/>
                  </a:cubicBezTo>
                  <a:cubicBezTo>
                    <a:pt x="3352" y="26279"/>
                    <a:pt x="3062" y="26795"/>
                    <a:pt x="2884" y="27394"/>
                  </a:cubicBezTo>
                  <a:lnTo>
                    <a:pt x="3941" y="25905"/>
                  </a:lnTo>
                  <a:lnTo>
                    <a:pt x="3941" y="25905"/>
                  </a:lnTo>
                  <a:cubicBezTo>
                    <a:pt x="3722" y="27094"/>
                    <a:pt x="3519" y="28193"/>
                    <a:pt x="3317" y="29291"/>
                  </a:cubicBezTo>
                  <a:lnTo>
                    <a:pt x="3436" y="29339"/>
                  </a:lnTo>
                  <a:cubicBezTo>
                    <a:pt x="3517" y="29155"/>
                    <a:pt x="3631" y="28979"/>
                    <a:pt x="3672" y="28785"/>
                  </a:cubicBezTo>
                  <a:cubicBezTo>
                    <a:pt x="3824" y="28081"/>
                    <a:pt x="3947" y="27369"/>
                    <a:pt x="4092" y="26662"/>
                  </a:cubicBezTo>
                  <a:cubicBezTo>
                    <a:pt x="4238" y="25948"/>
                    <a:pt x="4588" y="25322"/>
                    <a:pt x="5006" y="24647"/>
                  </a:cubicBezTo>
                  <a:cubicBezTo>
                    <a:pt x="5249" y="25496"/>
                    <a:pt x="5612" y="26247"/>
                    <a:pt x="5485" y="27109"/>
                  </a:cubicBezTo>
                  <a:cubicBezTo>
                    <a:pt x="5556" y="26929"/>
                    <a:pt x="5625" y="26740"/>
                    <a:pt x="5597" y="26567"/>
                  </a:cubicBezTo>
                  <a:cubicBezTo>
                    <a:pt x="5498" y="25991"/>
                    <a:pt x="5396" y="25411"/>
                    <a:pt x="5236" y="24848"/>
                  </a:cubicBezTo>
                  <a:cubicBezTo>
                    <a:pt x="5147" y="24530"/>
                    <a:pt x="5162" y="24263"/>
                    <a:pt x="5353" y="24019"/>
                  </a:cubicBezTo>
                  <a:cubicBezTo>
                    <a:pt x="5684" y="23594"/>
                    <a:pt x="6026" y="23178"/>
                    <a:pt x="6381" y="22772"/>
                  </a:cubicBezTo>
                  <a:cubicBezTo>
                    <a:pt x="6511" y="22624"/>
                    <a:pt x="6689" y="22516"/>
                    <a:pt x="6868" y="22371"/>
                  </a:cubicBezTo>
                  <a:cubicBezTo>
                    <a:pt x="7297" y="23315"/>
                    <a:pt x="7483" y="24235"/>
                    <a:pt x="7349" y="25223"/>
                  </a:cubicBezTo>
                  <a:cubicBezTo>
                    <a:pt x="7455" y="24982"/>
                    <a:pt x="7540" y="24727"/>
                    <a:pt x="7509" y="24488"/>
                  </a:cubicBezTo>
                  <a:cubicBezTo>
                    <a:pt x="7429" y="23861"/>
                    <a:pt x="7293" y="23243"/>
                    <a:pt x="7189" y="22618"/>
                  </a:cubicBezTo>
                  <a:cubicBezTo>
                    <a:pt x="7167" y="22490"/>
                    <a:pt x="7145" y="22263"/>
                    <a:pt x="7200" y="22235"/>
                  </a:cubicBezTo>
                  <a:cubicBezTo>
                    <a:pt x="7667" y="22003"/>
                    <a:pt x="8150" y="21806"/>
                    <a:pt x="8661" y="21583"/>
                  </a:cubicBezTo>
                  <a:cubicBezTo>
                    <a:pt x="8694" y="21765"/>
                    <a:pt x="8769" y="21946"/>
                    <a:pt x="8752" y="22117"/>
                  </a:cubicBezTo>
                  <a:cubicBezTo>
                    <a:pt x="8702" y="22670"/>
                    <a:pt x="8884" y="23051"/>
                    <a:pt x="9352" y="23150"/>
                  </a:cubicBezTo>
                  <a:cubicBezTo>
                    <a:pt x="9770" y="24233"/>
                    <a:pt x="9720" y="25236"/>
                    <a:pt x="9330" y="26268"/>
                  </a:cubicBezTo>
                  <a:cubicBezTo>
                    <a:pt x="8960" y="27245"/>
                    <a:pt x="8715" y="28269"/>
                    <a:pt x="7957" y="29062"/>
                  </a:cubicBezTo>
                  <a:lnTo>
                    <a:pt x="7074" y="27919"/>
                  </a:lnTo>
                  <a:cubicBezTo>
                    <a:pt x="6713" y="28462"/>
                    <a:pt x="6431" y="28936"/>
                    <a:pt x="6097" y="29365"/>
                  </a:cubicBezTo>
                  <a:cubicBezTo>
                    <a:pt x="5881" y="29642"/>
                    <a:pt x="5573" y="29841"/>
                    <a:pt x="5327" y="30095"/>
                  </a:cubicBezTo>
                  <a:cubicBezTo>
                    <a:pt x="4720" y="30731"/>
                    <a:pt x="4125" y="31376"/>
                    <a:pt x="3499" y="32045"/>
                  </a:cubicBezTo>
                  <a:cubicBezTo>
                    <a:pt x="3484" y="32026"/>
                    <a:pt x="3443" y="31998"/>
                    <a:pt x="3425" y="31957"/>
                  </a:cubicBezTo>
                  <a:cubicBezTo>
                    <a:pt x="2936" y="30935"/>
                    <a:pt x="2514" y="29893"/>
                    <a:pt x="2271" y="28778"/>
                  </a:cubicBezTo>
                  <a:cubicBezTo>
                    <a:pt x="1944" y="27273"/>
                    <a:pt x="1901" y="25788"/>
                    <a:pt x="2451" y="24322"/>
                  </a:cubicBezTo>
                  <a:cubicBezTo>
                    <a:pt x="2574" y="23988"/>
                    <a:pt x="2678" y="23648"/>
                    <a:pt x="2763" y="23302"/>
                  </a:cubicBezTo>
                  <a:cubicBezTo>
                    <a:pt x="2787" y="23207"/>
                    <a:pt x="2746" y="23051"/>
                    <a:pt x="2679" y="22992"/>
                  </a:cubicBezTo>
                  <a:cubicBezTo>
                    <a:pt x="2639" y="22958"/>
                    <a:pt x="2572" y="22945"/>
                    <a:pt x="2503" y="22945"/>
                  </a:cubicBezTo>
                  <a:cubicBezTo>
                    <a:pt x="2453" y="22945"/>
                    <a:pt x="2402" y="22952"/>
                    <a:pt x="2360" y="22962"/>
                  </a:cubicBezTo>
                  <a:cubicBezTo>
                    <a:pt x="2217" y="22995"/>
                    <a:pt x="2085" y="23073"/>
                    <a:pt x="1875" y="23165"/>
                  </a:cubicBezTo>
                  <a:cubicBezTo>
                    <a:pt x="1946" y="23005"/>
                    <a:pt x="1962" y="22929"/>
                    <a:pt x="2007" y="22875"/>
                  </a:cubicBezTo>
                  <a:cubicBezTo>
                    <a:pt x="2954" y="21689"/>
                    <a:pt x="3943" y="20558"/>
                    <a:pt x="5535" y="20227"/>
                  </a:cubicBezTo>
                  <a:cubicBezTo>
                    <a:pt x="6013" y="20128"/>
                    <a:pt x="6487" y="20015"/>
                    <a:pt x="6961" y="19898"/>
                  </a:cubicBezTo>
                  <a:cubicBezTo>
                    <a:pt x="7072" y="19868"/>
                    <a:pt x="7172" y="19794"/>
                    <a:pt x="7278" y="19740"/>
                  </a:cubicBezTo>
                  <a:cubicBezTo>
                    <a:pt x="7197" y="19632"/>
                    <a:pt x="7137" y="19484"/>
                    <a:pt x="7029" y="19424"/>
                  </a:cubicBezTo>
                  <a:cubicBezTo>
                    <a:pt x="6857" y="19327"/>
                    <a:pt x="6650" y="19288"/>
                    <a:pt x="6398" y="19203"/>
                  </a:cubicBezTo>
                  <a:cubicBezTo>
                    <a:pt x="6828" y="19131"/>
                    <a:pt x="7278" y="19096"/>
                    <a:pt x="7692" y="19096"/>
                  </a:cubicBezTo>
                  <a:close/>
                  <a:moveTo>
                    <a:pt x="35212" y="31875"/>
                  </a:moveTo>
                  <a:lnTo>
                    <a:pt x="35212" y="31875"/>
                  </a:lnTo>
                  <a:cubicBezTo>
                    <a:pt x="35422" y="32074"/>
                    <a:pt x="35613" y="32236"/>
                    <a:pt x="35780" y="32418"/>
                  </a:cubicBezTo>
                  <a:cubicBezTo>
                    <a:pt x="35915" y="32563"/>
                    <a:pt x="36005" y="32727"/>
                    <a:pt x="36217" y="32727"/>
                  </a:cubicBezTo>
                  <a:cubicBezTo>
                    <a:pt x="36263" y="32727"/>
                    <a:pt x="36314" y="32719"/>
                    <a:pt x="36373" y="32702"/>
                  </a:cubicBezTo>
                  <a:cubicBezTo>
                    <a:pt x="36409" y="32692"/>
                    <a:pt x="36443" y="32687"/>
                    <a:pt x="36474" y="32687"/>
                  </a:cubicBezTo>
                  <a:cubicBezTo>
                    <a:pt x="36683" y="32687"/>
                    <a:pt x="36781" y="32905"/>
                    <a:pt x="36802" y="33128"/>
                  </a:cubicBezTo>
                  <a:cubicBezTo>
                    <a:pt x="36823" y="33357"/>
                    <a:pt x="36771" y="33535"/>
                    <a:pt x="36510" y="33535"/>
                  </a:cubicBezTo>
                  <a:cubicBezTo>
                    <a:pt x="36488" y="33535"/>
                    <a:pt x="36465" y="33534"/>
                    <a:pt x="36440" y="33531"/>
                  </a:cubicBezTo>
                  <a:cubicBezTo>
                    <a:pt x="36415" y="33528"/>
                    <a:pt x="36389" y="33527"/>
                    <a:pt x="36364" y="33527"/>
                  </a:cubicBezTo>
                  <a:cubicBezTo>
                    <a:pt x="36244" y="33527"/>
                    <a:pt x="36120" y="33552"/>
                    <a:pt x="35987" y="33563"/>
                  </a:cubicBezTo>
                  <a:cubicBezTo>
                    <a:pt x="35671" y="33042"/>
                    <a:pt x="35007" y="32725"/>
                    <a:pt x="35212" y="31875"/>
                  </a:cubicBezTo>
                  <a:close/>
                  <a:moveTo>
                    <a:pt x="25546" y="30315"/>
                  </a:moveTo>
                  <a:cubicBezTo>
                    <a:pt x="27127" y="30759"/>
                    <a:pt x="28344" y="32236"/>
                    <a:pt x="28225" y="33602"/>
                  </a:cubicBezTo>
                  <a:lnTo>
                    <a:pt x="28225" y="33600"/>
                  </a:lnTo>
                  <a:cubicBezTo>
                    <a:pt x="27538" y="32321"/>
                    <a:pt x="26911" y="31019"/>
                    <a:pt x="25546" y="30315"/>
                  </a:cubicBezTo>
                  <a:close/>
                  <a:moveTo>
                    <a:pt x="38628" y="21601"/>
                  </a:moveTo>
                  <a:cubicBezTo>
                    <a:pt x="38771" y="21601"/>
                    <a:pt x="38914" y="21603"/>
                    <a:pt x="39058" y="21607"/>
                  </a:cubicBezTo>
                  <a:cubicBezTo>
                    <a:pt x="38168" y="22458"/>
                    <a:pt x="37642" y="23434"/>
                    <a:pt x="37191" y="24458"/>
                  </a:cubicBezTo>
                  <a:cubicBezTo>
                    <a:pt x="36882" y="25156"/>
                    <a:pt x="36559" y="25844"/>
                    <a:pt x="35951" y="26347"/>
                  </a:cubicBezTo>
                  <a:cubicBezTo>
                    <a:pt x="35896" y="26394"/>
                    <a:pt x="35851" y="26455"/>
                    <a:pt x="35803" y="26509"/>
                  </a:cubicBezTo>
                  <a:lnTo>
                    <a:pt x="35899" y="26624"/>
                  </a:lnTo>
                  <a:lnTo>
                    <a:pt x="36780" y="26611"/>
                  </a:lnTo>
                  <a:lnTo>
                    <a:pt x="36780" y="26611"/>
                  </a:lnTo>
                  <a:cubicBezTo>
                    <a:pt x="36323" y="27797"/>
                    <a:pt x="35529" y="28730"/>
                    <a:pt x="34675" y="29584"/>
                  </a:cubicBezTo>
                  <a:cubicBezTo>
                    <a:pt x="34785" y="29788"/>
                    <a:pt x="34916" y="29837"/>
                    <a:pt x="35055" y="29837"/>
                  </a:cubicBezTo>
                  <a:cubicBezTo>
                    <a:pt x="35137" y="29837"/>
                    <a:pt x="35221" y="29820"/>
                    <a:pt x="35307" y="29807"/>
                  </a:cubicBezTo>
                  <a:cubicBezTo>
                    <a:pt x="35529" y="29774"/>
                    <a:pt x="35758" y="29783"/>
                    <a:pt x="35985" y="29774"/>
                  </a:cubicBezTo>
                  <a:lnTo>
                    <a:pt x="36044" y="29863"/>
                  </a:lnTo>
                  <a:cubicBezTo>
                    <a:pt x="35548" y="30311"/>
                    <a:pt x="35058" y="30759"/>
                    <a:pt x="34558" y="31201"/>
                  </a:cubicBezTo>
                  <a:cubicBezTo>
                    <a:pt x="34511" y="31242"/>
                    <a:pt x="34428" y="31275"/>
                    <a:pt x="34363" y="31275"/>
                  </a:cubicBezTo>
                  <a:cubicBezTo>
                    <a:pt x="34348" y="31275"/>
                    <a:pt x="34334" y="31273"/>
                    <a:pt x="34322" y="31270"/>
                  </a:cubicBezTo>
                  <a:cubicBezTo>
                    <a:pt x="34183" y="31228"/>
                    <a:pt x="34052" y="31209"/>
                    <a:pt x="33927" y="31209"/>
                  </a:cubicBezTo>
                  <a:cubicBezTo>
                    <a:pt x="33519" y="31209"/>
                    <a:pt x="33183" y="31419"/>
                    <a:pt x="32891" y="31744"/>
                  </a:cubicBezTo>
                  <a:cubicBezTo>
                    <a:pt x="32698" y="31650"/>
                    <a:pt x="32506" y="31613"/>
                    <a:pt x="32317" y="31613"/>
                  </a:cubicBezTo>
                  <a:cubicBezTo>
                    <a:pt x="32105" y="31613"/>
                    <a:pt x="31897" y="31660"/>
                    <a:pt x="31694" y="31731"/>
                  </a:cubicBezTo>
                  <a:cubicBezTo>
                    <a:pt x="31070" y="31950"/>
                    <a:pt x="30873" y="32489"/>
                    <a:pt x="30741" y="33072"/>
                  </a:cubicBezTo>
                  <a:cubicBezTo>
                    <a:pt x="30708" y="33215"/>
                    <a:pt x="30628" y="33343"/>
                    <a:pt x="30516" y="33438"/>
                  </a:cubicBezTo>
                  <a:cubicBezTo>
                    <a:pt x="30312" y="33596"/>
                    <a:pt x="30074" y="33713"/>
                    <a:pt x="29758" y="33899"/>
                  </a:cubicBezTo>
                  <a:cubicBezTo>
                    <a:pt x="29897" y="33275"/>
                    <a:pt x="30020" y="32665"/>
                    <a:pt x="30171" y="32063"/>
                  </a:cubicBezTo>
                  <a:cubicBezTo>
                    <a:pt x="30290" y="31582"/>
                    <a:pt x="30574" y="31210"/>
                    <a:pt x="30992" y="30930"/>
                  </a:cubicBezTo>
                  <a:cubicBezTo>
                    <a:pt x="31397" y="30657"/>
                    <a:pt x="31796" y="30370"/>
                    <a:pt x="32170" y="30054"/>
                  </a:cubicBezTo>
                  <a:cubicBezTo>
                    <a:pt x="32607" y="29687"/>
                    <a:pt x="33014" y="29280"/>
                    <a:pt x="33432" y="28891"/>
                  </a:cubicBezTo>
                  <a:lnTo>
                    <a:pt x="33396" y="28863"/>
                  </a:lnTo>
                  <a:lnTo>
                    <a:pt x="30663" y="30985"/>
                  </a:lnTo>
                  <a:cubicBezTo>
                    <a:pt x="30931" y="30246"/>
                    <a:pt x="31141" y="29497"/>
                    <a:pt x="31469" y="28802"/>
                  </a:cubicBezTo>
                  <a:cubicBezTo>
                    <a:pt x="31746" y="28215"/>
                    <a:pt x="32086" y="27635"/>
                    <a:pt x="32713" y="27310"/>
                  </a:cubicBezTo>
                  <a:cubicBezTo>
                    <a:pt x="33082" y="27117"/>
                    <a:pt x="33448" y="26918"/>
                    <a:pt x="33798" y="26689"/>
                  </a:cubicBezTo>
                  <a:cubicBezTo>
                    <a:pt x="34147" y="26461"/>
                    <a:pt x="34474" y="26197"/>
                    <a:pt x="34810" y="25948"/>
                  </a:cubicBezTo>
                  <a:lnTo>
                    <a:pt x="34784" y="25926"/>
                  </a:lnTo>
                  <a:lnTo>
                    <a:pt x="32265" y="27399"/>
                  </a:lnTo>
                  <a:cubicBezTo>
                    <a:pt x="32356" y="27225"/>
                    <a:pt x="32384" y="27145"/>
                    <a:pt x="32432" y="27081"/>
                  </a:cubicBezTo>
                  <a:cubicBezTo>
                    <a:pt x="32791" y="26615"/>
                    <a:pt x="33192" y="26177"/>
                    <a:pt x="33500" y="25679"/>
                  </a:cubicBezTo>
                  <a:cubicBezTo>
                    <a:pt x="33798" y="25205"/>
                    <a:pt x="34208" y="24967"/>
                    <a:pt x="34708" y="24785"/>
                  </a:cubicBezTo>
                  <a:cubicBezTo>
                    <a:pt x="35000" y="24681"/>
                    <a:pt x="35256" y="24474"/>
                    <a:pt x="35528" y="24315"/>
                  </a:cubicBezTo>
                  <a:lnTo>
                    <a:pt x="35472" y="24216"/>
                  </a:lnTo>
                  <a:lnTo>
                    <a:pt x="34574" y="24692"/>
                  </a:lnTo>
                  <a:cubicBezTo>
                    <a:pt x="34574" y="24575"/>
                    <a:pt x="34617" y="24515"/>
                    <a:pt x="34673" y="24478"/>
                  </a:cubicBezTo>
                  <a:cubicBezTo>
                    <a:pt x="35383" y="23999"/>
                    <a:pt x="36094" y="23525"/>
                    <a:pt x="36800" y="23040"/>
                  </a:cubicBezTo>
                  <a:cubicBezTo>
                    <a:pt x="36864" y="22995"/>
                    <a:pt x="36880" y="22878"/>
                    <a:pt x="36918" y="22795"/>
                  </a:cubicBezTo>
                  <a:cubicBezTo>
                    <a:pt x="36868" y="22794"/>
                    <a:pt x="36808" y="22778"/>
                    <a:pt x="36759" y="22778"/>
                  </a:cubicBezTo>
                  <a:cubicBezTo>
                    <a:pt x="36735" y="22778"/>
                    <a:pt x="36713" y="22782"/>
                    <a:pt x="36696" y="22793"/>
                  </a:cubicBezTo>
                  <a:cubicBezTo>
                    <a:pt x="36299" y="23057"/>
                    <a:pt x="35907" y="23328"/>
                    <a:pt x="35518" y="23605"/>
                  </a:cubicBezTo>
                  <a:cubicBezTo>
                    <a:pt x="35072" y="23923"/>
                    <a:pt x="34634" y="24248"/>
                    <a:pt x="34140" y="24606"/>
                  </a:cubicBezTo>
                  <a:cubicBezTo>
                    <a:pt x="34452" y="23928"/>
                    <a:pt x="34732" y="23315"/>
                    <a:pt x="35015" y="22700"/>
                  </a:cubicBezTo>
                  <a:lnTo>
                    <a:pt x="34918" y="22655"/>
                  </a:lnTo>
                  <a:cubicBezTo>
                    <a:pt x="34684" y="23111"/>
                    <a:pt x="34444" y="23562"/>
                    <a:pt x="34218" y="24019"/>
                  </a:cubicBezTo>
                  <a:cubicBezTo>
                    <a:pt x="34062" y="24333"/>
                    <a:pt x="33961" y="24683"/>
                    <a:pt x="33761" y="24963"/>
                  </a:cubicBezTo>
                  <a:cubicBezTo>
                    <a:pt x="33443" y="25413"/>
                    <a:pt x="33051" y="25807"/>
                    <a:pt x="32713" y="26243"/>
                  </a:cubicBezTo>
                  <a:cubicBezTo>
                    <a:pt x="32399" y="26649"/>
                    <a:pt x="32112" y="27078"/>
                    <a:pt x="31815" y="27498"/>
                  </a:cubicBezTo>
                  <a:lnTo>
                    <a:pt x="31722" y="27446"/>
                  </a:lnTo>
                  <a:lnTo>
                    <a:pt x="33093" y="24558"/>
                  </a:lnTo>
                  <a:lnTo>
                    <a:pt x="33093" y="24558"/>
                  </a:lnTo>
                  <a:cubicBezTo>
                    <a:pt x="31817" y="26424"/>
                    <a:pt x="31239" y="28620"/>
                    <a:pt x="30133" y="30677"/>
                  </a:cubicBezTo>
                  <a:cubicBezTo>
                    <a:pt x="30041" y="29138"/>
                    <a:pt x="30187" y="27741"/>
                    <a:pt x="30771" y="26403"/>
                  </a:cubicBezTo>
                  <a:lnTo>
                    <a:pt x="30771" y="26403"/>
                  </a:lnTo>
                  <a:cubicBezTo>
                    <a:pt x="30683" y="26491"/>
                    <a:pt x="30613" y="26593"/>
                    <a:pt x="30563" y="26706"/>
                  </a:cubicBezTo>
                  <a:cubicBezTo>
                    <a:pt x="30102" y="27682"/>
                    <a:pt x="29959" y="28722"/>
                    <a:pt x="29936" y="29785"/>
                  </a:cubicBezTo>
                  <a:cubicBezTo>
                    <a:pt x="29929" y="30237"/>
                    <a:pt x="30035" y="30705"/>
                    <a:pt x="29942" y="31132"/>
                  </a:cubicBezTo>
                  <a:cubicBezTo>
                    <a:pt x="29784" y="31857"/>
                    <a:pt x="29509" y="32556"/>
                    <a:pt x="29279" y="33276"/>
                  </a:cubicBezTo>
                  <a:cubicBezTo>
                    <a:pt x="29242" y="32844"/>
                    <a:pt x="29227" y="32411"/>
                    <a:pt x="29160" y="31985"/>
                  </a:cubicBezTo>
                  <a:cubicBezTo>
                    <a:pt x="29072" y="31441"/>
                    <a:pt x="29098" y="30883"/>
                    <a:pt x="29234" y="30350"/>
                  </a:cubicBezTo>
                  <a:cubicBezTo>
                    <a:pt x="29381" y="29763"/>
                    <a:pt x="29178" y="29493"/>
                    <a:pt x="28547" y="29400"/>
                  </a:cubicBezTo>
                  <a:cubicBezTo>
                    <a:pt x="28519" y="29635"/>
                    <a:pt x="28491" y="29869"/>
                    <a:pt x="28461" y="30103"/>
                  </a:cubicBezTo>
                  <a:cubicBezTo>
                    <a:pt x="27800" y="28378"/>
                    <a:pt x="28355" y="25275"/>
                    <a:pt x="29394" y="24601"/>
                  </a:cubicBezTo>
                  <a:cubicBezTo>
                    <a:pt x="29440" y="24705"/>
                    <a:pt x="29481" y="24805"/>
                    <a:pt x="29528" y="24906"/>
                  </a:cubicBezTo>
                  <a:cubicBezTo>
                    <a:pt x="29569" y="24995"/>
                    <a:pt x="29617" y="25082"/>
                    <a:pt x="29661" y="25169"/>
                  </a:cubicBezTo>
                  <a:cubicBezTo>
                    <a:pt x="29727" y="25080"/>
                    <a:pt x="29819" y="25000"/>
                    <a:pt x="29851" y="24900"/>
                  </a:cubicBezTo>
                  <a:cubicBezTo>
                    <a:pt x="30037" y="24322"/>
                    <a:pt x="30531" y="24019"/>
                    <a:pt x="30938" y="23542"/>
                  </a:cubicBezTo>
                  <a:cubicBezTo>
                    <a:pt x="30960" y="23952"/>
                    <a:pt x="30979" y="24259"/>
                    <a:pt x="31003" y="24677"/>
                  </a:cubicBezTo>
                  <a:cubicBezTo>
                    <a:pt x="32237" y="23755"/>
                    <a:pt x="33294" y="22752"/>
                    <a:pt x="34703" y="22254"/>
                  </a:cubicBezTo>
                  <a:cubicBezTo>
                    <a:pt x="35972" y="21806"/>
                    <a:pt x="37254" y="21601"/>
                    <a:pt x="38628" y="21601"/>
                  </a:cubicBezTo>
                  <a:close/>
                  <a:moveTo>
                    <a:pt x="33947" y="31598"/>
                  </a:moveTo>
                  <a:cubicBezTo>
                    <a:pt x="34135" y="31598"/>
                    <a:pt x="34315" y="31686"/>
                    <a:pt x="34468" y="31875"/>
                  </a:cubicBezTo>
                  <a:cubicBezTo>
                    <a:pt x="34684" y="32141"/>
                    <a:pt x="34777" y="32502"/>
                    <a:pt x="34942" y="32810"/>
                  </a:cubicBezTo>
                  <a:cubicBezTo>
                    <a:pt x="35028" y="32968"/>
                    <a:pt x="35117" y="33158"/>
                    <a:pt x="35260" y="33243"/>
                  </a:cubicBezTo>
                  <a:cubicBezTo>
                    <a:pt x="35613" y="33459"/>
                    <a:pt x="35728" y="33747"/>
                    <a:pt x="35680" y="34139"/>
                  </a:cubicBezTo>
                  <a:lnTo>
                    <a:pt x="35680" y="34140"/>
                  </a:lnTo>
                  <a:cubicBezTo>
                    <a:pt x="35619" y="34624"/>
                    <a:pt x="35334" y="34928"/>
                    <a:pt x="34888" y="35164"/>
                  </a:cubicBezTo>
                  <a:cubicBezTo>
                    <a:pt x="34861" y="35036"/>
                    <a:pt x="34849" y="34928"/>
                    <a:pt x="34810" y="34830"/>
                  </a:cubicBezTo>
                  <a:cubicBezTo>
                    <a:pt x="34623" y="34340"/>
                    <a:pt x="34308" y="34071"/>
                    <a:pt x="33938" y="34071"/>
                  </a:cubicBezTo>
                  <a:cubicBezTo>
                    <a:pt x="33720" y="34071"/>
                    <a:pt x="33482" y="34164"/>
                    <a:pt x="33240" y="34362"/>
                  </a:cubicBezTo>
                  <a:cubicBezTo>
                    <a:pt x="33090" y="34484"/>
                    <a:pt x="32969" y="34644"/>
                    <a:pt x="32833" y="34783"/>
                  </a:cubicBezTo>
                  <a:cubicBezTo>
                    <a:pt x="32644" y="34979"/>
                    <a:pt x="32478" y="35076"/>
                    <a:pt x="32328" y="35076"/>
                  </a:cubicBezTo>
                  <a:cubicBezTo>
                    <a:pt x="32144" y="35076"/>
                    <a:pt x="31982" y="34932"/>
                    <a:pt x="31824" y="34646"/>
                  </a:cubicBezTo>
                  <a:cubicBezTo>
                    <a:pt x="31648" y="34326"/>
                    <a:pt x="31475" y="33988"/>
                    <a:pt x="31230" y="33726"/>
                  </a:cubicBezTo>
                  <a:cubicBezTo>
                    <a:pt x="30994" y="33475"/>
                    <a:pt x="30984" y="33224"/>
                    <a:pt x="31070" y="32951"/>
                  </a:cubicBezTo>
                  <a:cubicBezTo>
                    <a:pt x="31139" y="32730"/>
                    <a:pt x="31241" y="32518"/>
                    <a:pt x="31371" y="32327"/>
                  </a:cubicBezTo>
                  <a:cubicBezTo>
                    <a:pt x="31553" y="32063"/>
                    <a:pt x="31815" y="31932"/>
                    <a:pt x="32091" y="31932"/>
                  </a:cubicBezTo>
                  <a:cubicBezTo>
                    <a:pt x="32294" y="31932"/>
                    <a:pt x="32505" y="32004"/>
                    <a:pt x="32696" y="32145"/>
                  </a:cubicBezTo>
                  <a:cubicBezTo>
                    <a:pt x="32732" y="32172"/>
                    <a:pt x="32790" y="32184"/>
                    <a:pt x="32852" y="32184"/>
                  </a:cubicBezTo>
                  <a:cubicBezTo>
                    <a:pt x="32920" y="32184"/>
                    <a:pt x="32992" y="32169"/>
                    <a:pt x="33043" y="32145"/>
                  </a:cubicBezTo>
                  <a:cubicBezTo>
                    <a:pt x="33172" y="32084"/>
                    <a:pt x="33268" y="31959"/>
                    <a:pt x="33374" y="31859"/>
                  </a:cubicBezTo>
                  <a:cubicBezTo>
                    <a:pt x="33558" y="31689"/>
                    <a:pt x="33756" y="31598"/>
                    <a:pt x="33947" y="31598"/>
                  </a:cubicBezTo>
                  <a:close/>
                  <a:moveTo>
                    <a:pt x="26229" y="25608"/>
                  </a:moveTo>
                  <a:cubicBezTo>
                    <a:pt x="26351" y="25608"/>
                    <a:pt x="26434" y="25687"/>
                    <a:pt x="26488" y="25857"/>
                  </a:cubicBezTo>
                  <a:cubicBezTo>
                    <a:pt x="26529" y="25983"/>
                    <a:pt x="26603" y="26100"/>
                    <a:pt x="26674" y="26216"/>
                  </a:cubicBezTo>
                  <a:cubicBezTo>
                    <a:pt x="27173" y="27055"/>
                    <a:pt x="27502" y="27958"/>
                    <a:pt x="27409" y="28940"/>
                  </a:cubicBezTo>
                  <a:cubicBezTo>
                    <a:pt x="27363" y="29430"/>
                    <a:pt x="27521" y="29818"/>
                    <a:pt x="27729" y="30205"/>
                  </a:cubicBezTo>
                  <a:cubicBezTo>
                    <a:pt x="27900" y="30521"/>
                    <a:pt x="28143" y="30798"/>
                    <a:pt x="28405" y="31164"/>
                  </a:cubicBezTo>
                  <a:lnTo>
                    <a:pt x="28755" y="29672"/>
                  </a:lnTo>
                  <a:cubicBezTo>
                    <a:pt x="29085" y="29785"/>
                    <a:pt x="29054" y="30006"/>
                    <a:pt x="29028" y="30250"/>
                  </a:cubicBezTo>
                  <a:cubicBezTo>
                    <a:pt x="28978" y="30722"/>
                    <a:pt x="28928" y="31195"/>
                    <a:pt x="28924" y="31669"/>
                  </a:cubicBezTo>
                  <a:cubicBezTo>
                    <a:pt x="28915" y="32949"/>
                    <a:pt x="28931" y="34230"/>
                    <a:pt x="28937" y="35510"/>
                  </a:cubicBezTo>
                  <a:lnTo>
                    <a:pt x="28747" y="35530"/>
                  </a:lnTo>
                  <a:cubicBezTo>
                    <a:pt x="28719" y="35385"/>
                    <a:pt x="28669" y="35241"/>
                    <a:pt x="28666" y="35094"/>
                  </a:cubicBezTo>
                  <a:cubicBezTo>
                    <a:pt x="28643" y="34014"/>
                    <a:pt x="28643" y="32933"/>
                    <a:pt x="28123" y="31939"/>
                  </a:cubicBezTo>
                  <a:cubicBezTo>
                    <a:pt x="27683" y="31099"/>
                    <a:pt x="27060" y="30460"/>
                    <a:pt x="26159" y="30108"/>
                  </a:cubicBezTo>
                  <a:cubicBezTo>
                    <a:pt x="25434" y="29826"/>
                    <a:pt x="24672" y="29627"/>
                    <a:pt x="24061" y="29094"/>
                  </a:cubicBezTo>
                  <a:cubicBezTo>
                    <a:pt x="23465" y="28572"/>
                    <a:pt x="22844" y="28081"/>
                    <a:pt x="22411" y="27410"/>
                  </a:cubicBezTo>
                  <a:cubicBezTo>
                    <a:pt x="22494" y="27308"/>
                    <a:pt x="22567" y="27260"/>
                    <a:pt x="22638" y="27260"/>
                  </a:cubicBezTo>
                  <a:cubicBezTo>
                    <a:pt x="22713" y="27260"/>
                    <a:pt x="22784" y="27314"/>
                    <a:pt x="22861" y="27418"/>
                  </a:cubicBezTo>
                  <a:cubicBezTo>
                    <a:pt x="23043" y="27661"/>
                    <a:pt x="23238" y="27897"/>
                    <a:pt x="23442" y="28122"/>
                  </a:cubicBezTo>
                  <a:cubicBezTo>
                    <a:pt x="24113" y="28863"/>
                    <a:pt x="25009" y="29157"/>
                    <a:pt x="26012" y="29426"/>
                  </a:cubicBezTo>
                  <a:cubicBezTo>
                    <a:pt x="25953" y="29224"/>
                    <a:pt x="25942" y="29083"/>
                    <a:pt x="25873" y="28982"/>
                  </a:cubicBezTo>
                  <a:cubicBezTo>
                    <a:pt x="25627" y="28616"/>
                    <a:pt x="25345" y="28274"/>
                    <a:pt x="25105" y="27903"/>
                  </a:cubicBezTo>
                  <a:cubicBezTo>
                    <a:pt x="24756" y="27362"/>
                    <a:pt x="24423" y="26806"/>
                    <a:pt x="24104" y="26247"/>
                  </a:cubicBezTo>
                  <a:cubicBezTo>
                    <a:pt x="24057" y="26164"/>
                    <a:pt x="24117" y="26017"/>
                    <a:pt x="24126" y="25900"/>
                  </a:cubicBezTo>
                  <a:cubicBezTo>
                    <a:pt x="24208" y="25970"/>
                    <a:pt x="24314" y="26026"/>
                    <a:pt x="24371" y="26113"/>
                  </a:cubicBezTo>
                  <a:cubicBezTo>
                    <a:pt x="24574" y="26418"/>
                    <a:pt x="24749" y="26743"/>
                    <a:pt x="24959" y="27044"/>
                  </a:cubicBezTo>
                  <a:cubicBezTo>
                    <a:pt x="25464" y="27769"/>
                    <a:pt x="25981" y="28484"/>
                    <a:pt x="26499" y="29202"/>
                  </a:cubicBezTo>
                  <a:cubicBezTo>
                    <a:pt x="26549" y="29272"/>
                    <a:pt x="26642" y="29317"/>
                    <a:pt x="26781" y="29426"/>
                  </a:cubicBezTo>
                  <a:cubicBezTo>
                    <a:pt x="26898" y="28040"/>
                    <a:pt x="26720" y="26805"/>
                    <a:pt x="25990" y="25677"/>
                  </a:cubicBezTo>
                  <a:cubicBezTo>
                    <a:pt x="26083" y="25632"/>
                    <a:pt x="26162" y="25608"/>
                    <a:pt x="26229" y="25608"/>
                  </a:cubicBezTo>
                  <a:close/>
                  <a:moveTo>
                    <a:pt x="20981" y="29292"/>
                  </a:moveTo>
                  <a:cubicBezTo>
                    <a:pt x="21515" y="29292"/>
                    <a:pt x="22052" y="29365"/>
                    <a:pt x="22595" y="29534"/>
                  </a:cubicBezTo>
                  <a:cubicBezTo>
                    <a:pt x="23517" y="29820"/>
                    <a:pt x="24431" y="30084"/>
                    <a:pt x="25107" y="30837"/>
                  </a:cubicBezTo>
                  <a:cubicBezTo>
                    <a:pt x="25177" y="30914"/>
                    <a:pt x="25246" y="30951"/>
                    <a:pt x="25311" y="30951"/>
                  </a:cubicBezTo>
                  <a:cubicBezTo>
                    <a:pt x="25422" y="30951"/>
                    <a:pt x="25519" y="30842"/>
                    <a:pt x="25583" y="30640"/>
                  </a:cubicBezTo>
                  <a:cubicBezTo>
                    <a:pt x="26601" y="31002"/>
                    <a:pt x="27868" y="33059"/>
                    <a:pt x="28151" y="34092"/>
                  </a:cubicBezTo>
                  <a:cubicBezTo>
                    <a:pt x="27697" y="33748"/>
                    <a:pt x="27229" y="33360"/>
                    <a:pt x="26726" y="33026"/>
                  </a:cubicBezTo>
                  <a:cubicBezTo>
                    <a:pt x="26397" y="32808"/>
                    <a:pt x="26105" y="32600"/>
                    <a:pt x="25886" y="32249"/>
                  </a:cubicBezTo>
                  <a:cubicBezTo>
                    <a:pt x="25693" y="31940"/>
                    <a:pt x="25391" y="31665"/>
                    <a:pt x="25077" y="31474"/>
                  </a:cubicBezTo>
                  <a:cubicBezTo>
                    <a:pt x="24409" y="31065"/>
                    <a:pt x="23704" y="30710"/>
                    <a:pt x="23006" y="30352"/>
                  </a:cubicBezTo>
                  <a:cubicBezTo>
                    <a:pt x="22820" y="30255"/>
                    <a:pt x="22601" y="30224"/>
                    <a:pt x="22398" y="30162"/>
                  </a:cubicBezTo>
                  <a:lnTo>
                    <a:pt x="22335" y="30276"/>
                  </a:lnTo>
                  <a:cubicBezTo>
                    <a:pt x="22402" y="30335"/>
                    <a:pt x="22459" y="30417"/>
                    <a:pt x="22537" y="30450"/>
                  </a:cubicBezTo>
                  <a:cubicBezTo>
                    <a:pt x="22952" y="30627"/>
                    <a:pt x="23392" y="30753"/>
                    <a:pt x="23788" y="30969"/>
                  </a:cubicBezTo>
                  <a:cubicBezTo>
                    <a:pt x="24470" y="31340"/>
                    <a:pt x="25096" y="31794"/>
                    <a:pt x="25570" y="32411"/>
                  </a:cubicBezTo>
                  <a:cubicBezTo>
                    <a:pt x="24821" y="32297"/>
                    <a:pt x="24085" y="32188"/>
                    <a:pt x="23351" y="32071"/>
                  </a:cubicBezTo>
                  <a:cubicBezTo>
                    <a:pt x="23266" y="32058"/>
                    <a:pt x="23188" y="32019"/>
                    <a:pt x="23125" y="31959"/>
                  </a:cubicBezTo>
                  <a:cubicBezTo>
                    <a:pt x="22415" y="31242"/>
                    <a:pt x="21512" y="30813"/>
                    <a:pt x="20657" y="30313"/>
                  </a:cubicBezTo>
                  <a:cubicBezTo>
                    <a:pt x="20639" y="30302"/>
                    <a:pt x="20616" y="30299"/>
                    <a:pt x="20592" y="30299"/>
                  </a:cubicBezTo>
                  <a:cubicBezTo>
                    <a:pt x="20561" y="30299"/>
                    <a:pt x="20528" y="30304"/>
                    <a:pt x="20496" y="30304"/>
                  </a:cubicBezTo>
                  <a:cubicBezTo>
                    <a:pt x="20494" y="30304"/>
                    <a:pt x="20491" y="30304"/>
                    <a:pt x="20488" y="30303"/>
                  </a:cubicBezTo>
                  <a:lnTo>
                    <a:pt x="20434" y="30383"/>
                  </a:lnTo>
                  <a:cubicBezTo>
                    <a:pt x="20529" y="30469"/>
                    <a:pt x="20612" y="30578"/>
                    <a:pt x="20722" y="30636"/>
                  </a:cubicBezTo>
                  <a:cubicBezTo>
                    <a:pt x="20984" y="30770"/>
                    <a:pt x="21268" y="30859"/>
                    <a:pt x="21525" y="30998"/>
                  </a:cubicBezTo>
                  <a:cubicBezTo>
                    <a:pt x="22010" y="31264"/>
                    <a:pt x="22474" y="31561"/>
                    <a:pt x="22850" y="32037"/>
                  </a:cubicBezTo>
                  <a:cubicBezTo>
                    <a:pt x="22301" y="32014"/>
                    <a:pt x="21786" y="31963"/>
                    <a:pt x="21280" y="31963"/>
                  </a:cubicBezTo>
                  <a:cubicBezTo>
                    <a:pt x="21162" y="31963"/>
                    <a:pt x="21045" y="31965"/>
                    <a:pt x="20928" y="31972"/>
                  </a:cubicBezTo>
                  <a:cubicBezTo>
                    <a:pt x="20887" y="31974"/>
                    <a:pt x="20847" y="31976"/>
                    <a:pt x="20807" y="31976"/>
                  </a:cubicBezTo>
                  <a:cubicBezTo>
                    <a:pt x="20317" y="31976"/>
                    <a:pt x="19940" y="31796"/>
                    <a:pt x="19581" y="31459"/>
                  </a:cubicBezTo>
                  <a:cubicBezTo>
                    <a:pt x="19356" y="31247"/>
                    <a:pt x="19061" y="31110"/>
                    <a:pt x="18795" y="30941"/>
                  </a:cubicBezTo>
                  <a:cubicBezTo>
                    <a:pt x="18778" y="30967"/>
                    <a:pt x="18764" y="30993"/>
                    <a:pt x="18747" y="31019"/>
                  </a:cubicBezTo>
                  <a:lnTo>
                    <a:pt x="19864" y="31883"/>
                  </a:lnTo>
                  <a:cubicBezTo>
                    <a:pt x="19645" y="31891"/>
                    <a:pt x="19427" y="31895"/>
                    <a:pt x="19211" y="31895"/>
                  </a:cubicBezTo>
                  <a:cubicBezTo>
                    <a:pt x="17849" y="31895"/>
                    <a:pt x="16538" y="31729"/>
                    <a:pt x="15281" y="31218"/>
                  </a:cubicBezTo>
                  <a:cubicBezTo>
                    <a:pt x="15170" y="31173"/>
                    <a:pt x="15038" y="31177"/>
                    <a:pt x="14915" y="31156"/>
                  </a:cubicBezTo>
                  <a:lnTo>
                    <a:pt x="14887" y="31316"/>
                  </a:lnTo>
                  <a:cubicBezTo>
                    <a:pt x="16489" y="32041"/>
                    <a:pt x="18214" y="32141"/>
                    <a:pt x="19962" y="32267"/>
                  </a:cubicBezTo>
                  <a:lnTo>
                    <a:pt x="18373" y="32959"/>
                  </a:lnTo>
                  <a:lnTo>
                    <a:pt x="18423" y="33081"/>
                  </a:lnTo>
                  <a:cubicBezTo>
                    <a:pt x="18838" y="32929"/>
                    <a:pt x="19260" y="32797"/>
                    <a:pt x="19663" y="32617"/>
                  </a:cubicBezTo>
                  <a:cubicBezTo>
                    <a:pt x="19883" y="32520"/>
                    <a:pt x="20074" y="32223"/>
                    <a:pt x="20272" y="32223"/>
                  </a:cubicBezTo>
                  <a:cubicBezTo>
                    <a:pt x="20275" y="32223"/>
                    <a:pt x="20277" y="32223"/>
                    <a:pt x="20280" y="32223"/>
                  </a:cubicBezTo>
                  <a:cubicBezTo>
                    <a:pt x="21118" y="32251"/>
                    <a:pt x="21952" y="32362"/>
                    <a:pt x="22877" y="32451"/>
                  </a:cubicBezTo>
                  <a:cubicBezTo>
                    <a:pt x="22056" y="33301"/>
                    <a:pt x="21019" y="33265"/>
                    <a:pt x="20087" y="33511"/>
                  </a:cubicBezTo>
                  <a:cubicBezTo>
                    <a:pt x="20956" y="33464"/>
                    <a:pt x="21880" y="33542"/>
                    <a:pt x="22571" y="32931"/>
                  </a:cubicBezTo>
                  <a:cubicBezTo>
                    <a:pt x="22840" y="32693"/>
                    <a:pt x="23100" y="32614"/>
                    <a:pt x="23364" y="32614"/>
                  </a:cubicBezTo>
                  <a:cubicBezTo>
                    <a:pt x="23598" y="32614"/>
                    <a:pt x="23836" y="32677"/>
                    <a:pt x="24085" y="32745"/>
                  </a:cubicBezTo>
                  <a:cubicBezTo>
                    <a:pt x="24357" y="32821"/>
                    <a:pt x="24632" y="32894"/>
                    <a:pt x="24903" y="32972"/>
                  </a:cubicBezTo>
                  <a:cubicBezTo>
                    <a:pt x="25152" y="33042"/>
                    <a:pt x="25399" y="33119"/>
                    <a:pt x="25717" y="33213"/>
                  </a:cubicBezTo>
                  <a:cubicBezTo>
                    <a:pt x="24386" y="34284"/>
                    <a:pt x="22900" y="34477"/>
                    <a:pt x="21413" y="34713"/>
                  </a:cubicBezTo>
                  <a:cubicBezTo>
                    <a:pt x="21590" y="34788"/>
                    <a:pt x="21764" y="34838"/>
                    <a:pt x="21931" y="34838"/>
                  </a:cubicBezTo>
                  <a:cubicBezTo>
                    <a:pt x="21969" y="34838"/>
                    <a:pt x="22007" y="34835"/>
                    <a:pt x="22045" y="34830"/>
                  </a:cubicBezTo>
                  <a:cubicBezTo>
                    <a:pt x="23348" y="34638"/>
                    <a:pt x="24613" y="34310"/>
                    <a:pt x="25821" y="33774"/>
                  </a:cubicBezTo>
                  <a:cubicBezTo>
                    <a:pt x="25984" y="33702"/>
                    <a:pt x="26191" y="33579"/>
                    <a:pt x="26344" y="33579"/>
                  </a:cubicBezTo>
                  <a:cubicBezTo>
                    <a:pt x="26372" y="33579"/>
                    <a:pt x="26399" y="33583"/>
                    <a:pt x="26423" y="33592"/>
                  </a:cubicBezTo>
                  <a:cubicBezTo>
                    <a:pt x="27097" y="33862"/>
                    <a:pt x="27638" y="34337"/>
                    <a:pt x="28190" y="34900"/>
                  </a:cubicBezTo>
                  <a:cubicBezTo>
                    <a:pt x="27822" y="35090"/>
                    <a:pt x="27486" y="35216"/>
                    <a:pt x="27207" y="35421"/>
                  </a:cubicBezTo>
                  <a:cubicBezTo>
                    <a:pt x="26179" y="36170"/>
                    <a:pt x="25038" y="36642"/>
                    <a:pt x="23807" y="36935"/>
                  </a:cubicBezTo>
                  <a:cubicBezTo>
                    <a:pt x="23564" y="36993"/>
                    <a:pt x="23329" y="37019"/>
                    <a:pt x="23099" y="37019"/>
                  </a:cubicBezTo>
                  <a:cubicBezTo>
                    <a:pt x="22320" y="37019"/>
                    <a:pt x="21604" y="36720"/>
                    <a:pt x="20858" y="36357"/>
                  </a:cubicBezTo>
                  <a:cubicBezTo>
                    <a:pt x="21155" y="36227"/>
                    <a:pt x="21396" y="36138"/>
                    <a:pt x="21619" y="36017"/>
                  </a:cubicBezTo>
                  <a:cubicBezTo>
                    <a:pt x="21685" y="35982"/>
                    <a:pt x="21750" y="35856"/>
                    <a:pt x="21737" y="35785"/>
                  </a:cubicBezTo>
                  <a:cubicBezTo>
                    <a:pt x="21724" y="35714"/>
                    <a:pt x="21623" y="35633"/>
                    <a:pt x="21545" y="35607"/>
                  </a:cubicBezTo>
                  <a:cubicBezTo>
                    <a:pt x="21337" y="35534"/>
                    <a:pt x="21120" y="35490"/>
                    <a:pt x="20906" y="35434"/>
                  </a:cubicBezTo>
                  <a:cubicBezTo>
                    <a:pt x="20218" y="35252"/>
                    <a:pt x="19471" y="35183"/>
                    <a:pt x="18860" y="34858"/>
                  </a:cubicBezTo>
                  <a:cubicBezTo>
                    <a:pt x="18018" y="34408"/>
                    <a:pt x="17260" y="33787"/>
                    <a:pt x="16502" y="33197"/>
                  </a:cubicBezTo>
                  <a:cubicBezTo>
                    <a:pt x="15809" y="32656"/>
                    <a:pt x="15153" y="32063"/>
                    <a:pt x="14499" y="31474"/>
                  </a:cubicBezTo>
                  <a:cubicBezTo>
                    <a:pt x="14168" y="31177"/>
                    <a:pt x="13878" y="30833"/>
                    <a:pt x="13525" y="30465"/>
                  </a:cubicBezTo>
                  <a:lnTo>
                    <a:pt x="18960" y="30296"/>
                  </a:lnTo>
                  <a:cubicBezTo>
                    <a:pt x="18981" y="30248"/>
                    <a:pt x="19001" y="30199"/>
                    <a:pt x="19020" y="30149"/>
                  </a:cubicBezTo>
                  <a:lnTo>
                    <a:pt x="18574" y="29703"/>
                  </a:lnTo>
                  <a:cubicBezTo>
                    <a:pt x="19380" y="29457"/>
                    <a:pt x="20178" y="29292"/>
                    <a:pt x="20981" y="29292"/>
                  </a:cubicBezTo>
                  <a:close/>
                  <a:moveTo>
                    <a:pt x="36300" y="33907"/>
                  </a:moveTo>
                  <a:cubicBezTo>
                    <a:pt x="36307" y="33907"/>
                    <a:pt x="36314" y="33908"/>
                    <a:pt x="36319" y="33910"/>
                  </a:cubicBezTo>
                  <a:cubicBezTo>
                    <a:pt x="36583" y="34010"/>
                    <a:pt x="36890" y="34113"/>
                    <a:pt x="37051" y="34317"/>
                  </a:cubicBezTo>
                  <a:cubicBezTo>
                    <a:pt x="37161" y="34455"/>
                    <a:pt x="37127" y="34802"/>
                    <a:pt x="37031" y="34988"/>
                  </a:cubicBezTo>
                  <a:cubicBezTo>
                    <a:pt x="36875" y="35283"/>
                    <a:pt x="36936" y="35354"/>
                    <a:pt x="37230" y="35432"/>
                  </a:cubicBezTo>
                  <a:cubicBezTo>
                    <a:pt x="37731" y="35564"/>
                    <a:pt x="37992" y="36082"/>
                    <a:pt x="37718" y="36489"/>
                  </a:cubicBezTo>
                  <a:cubicBezTo>
                    <a:pt x="37531" y="36764"/>
                    <a:pt x="37219" y="36989"/>
                    <a:pt x="36914" y="37140"/>
                  </a:cubicBezTo>
                  <a:cubicBezTo>
                    <a:pt x="36743" y="37223"/>
                    <a:pt x="36659" y="37255"/>
                    <a:pt x="36674" y="37450"/>
                  </a:cubicBezTo>
                  <a:cubicBezTo>
                    <a:pt x="36702" y="37842"/>
                    <a:pt x="36473" y="38096"/>
                    <a:pt x="36165" y="38279"/>
                  </a:cubicBezTo>
                  <a:cubicBezTo>
                    <a:pt x="36073" y="38333"/>
                    <a:pt x="35992" y="38360"/>
                    <a:pt x="35925" y="38360"/>
                  </a:cubicBezTo>
                  <a:cubicBezTo>
                    <a:pt x="35781" y="38360"/>
                    <a:pt x="35698" y="38236"/>
                    <a:pt x="35689" y="38009"/>
                  </a:cubicBezTo>
                  <a:cubicBezTo>
                    <a:pt x="35684" y="37873"/>
                    <a:pt x="35643" y="37740"/>
                    <a:pt x="35619" y="37602"/>
                  </a:cubicBezTo>
                  <a:cubicBezTo>
                    <a:pt x="36511" y="37095"/>
                    <a:pt x="36273" y="35640"/>
                    <a:pt x="35600" y="35307"/>
                  </a:cubicBezTo>
                  <a:cubicBezTo>
                    <a:pt x="35739" y="34902"/>
                    <a:pt x="35864" y="34497"/>
                    <a:pt x="36026" y="34107"/>
                  </a:cubicBezTo>
                  <a:cubicBezTo>
                    <a:pt x="36061" y="34020"/>
                    <a:pt x="36222" y="33907"/>
                    <a:pt x="36300" y="33907"/>
                  </a:cubicBezTo>
                  <a:close/>
                  <a:moveTo>
                    <a:pt x="28103" y="35343"/>
                  </a:moveTo>
                  <a:lnTo>
                    <a:pt x="28188" y="35452"/>
                  </a:lnTo>
                  <a:cubicBezTo>
                    <a:pt x="28095" y="35673"/>
                    <a:pt x="28019" y="35900"/>
                    <a:pt x="27907" y="36110"/>
                  </a:cubicBezTo>
                  <a:cubicBezTo>
                    <a:pt x="27696" y="36498"/>
                    <a:pt x="27454" y="36965"/>
                    <a:pt x="27707" y="37320"/>
                  </a:cubicBezTo>
                  <a:lnTo>
                    <a:pt x="27709" y="37320"/>
                  </a:lnTo>
                  <a:cubicBezTo>
                    <a:pt x="28004" y="37736"/>
                    <a:pt x="27794" y="38018"/>
                    <a:pt x="27718" y="38392"/>
                  </a:cubicBezTo>
                  <a:cubicBezTo>
                    <a:pt x="26631" y="37760"/>
                    <a:pt x="25483" y="37428"/>
                    <a:pt x="24265" y="37292"/>
                  </a:cubicBezTo>
                  <a:cubicBezTo>
                    <a:pt x="24667" y="37102"/>
                    <a:pt x="25087" y="36998"/>
                    <a:pt x="25453" y="36798"/>
                  </a:cubicBezTo>
                  <a:cubicBezTo>
                    <a:pt x="26118" y="36433"/>
                    <a:pt x="26748" y="36004"/>
                    <a:pt x="27404" y="35621"/>
                  </a:cubicBezTo>
                  <a:cubicBezTo>
                    <a:pt x="27618" y="35497"/>
                    <a:pt x="27868" y="35434"/>
                    <a:pt x="28103" y="35343"/>
                  </a:cubicBezTo>
                  <a:close/>
                  <a:moveTo>
                    <a:pt x="30673" y="33677"/>
                  </a:moveTo>
                  <a:cubicBezTo>
                    <a:pt x="30884" y="33677"/>
                    <a:pt x="31067" y="33838"/>
                    <a:pt x="31200" y="34040"/>
                  </a:cubicBezTo>
                  <a:cubicBezTo>
                    <a:pt x="31469" y="34455"/>
                    <a:pt x="31746" y="34863"/>
                    <a:pt x="32008" y="35255"/>
                  </a:cubicBezTo>
                  <a:cubicBezTo>
                    <a:pt x="31220" y="36119"/>
                    <a:pt x="30524" y="37028"/>
                    <a:pt x="30605" y="38321"/>
                  </a:cubicBezTo>
                  <a:cubicBezTo>
                    <a:pt x="30388" y="38416"/>
                    <a:pt x="30143" y="38481"/>
                    <a:pt x="29948" y="38619"/>
                  </a:cubicBezTo>
                  <a:cubicBezTo>
                    <a:pt x="29753" y="38756"/>
                    <a:pt x="29613" y="38972"/>
                    <a:pt x="29437" y="39139"/>
                  </a:cubicBezTo>
                  <a:cubicBezTo>
                    <a:pt x="29285" y="39282"/>
                    <a:pt x="29127" y="39403"/>
                    <a:pt x="28917" y="39403"/>
                  </a:cubicBezTo>
                  <a:cubicBezTo>
                    <a:pt x="28865" y="39403"/>
                    <a:pt x="28809" y="39395"/>
                    <a:pt x="28749" y="39379"/>
                  </a:cubicBezTo>
                  <a:cubicBezTo>
                    <a:pt x="28277" y="39248"/>
                    <a:pt x="27950" y="38422"/>
                    <a:pt x="28199" y="37991"/>
                  </a:cubicBezTo>
                  <a:cubicBezTo>
                    <a:pt x="28260" y="37885"/>
                    <a:pt x="28303" y="37701"/>
                    <a:pt x="28251" y="37613"/>
                  </a:cubicBezTo>
                  <a:cubicBezTo>
                    <a:pt x="28002" y="37184"/>
                    <a:pt x="27932" y="36759"/>
                    <a:pt x="28142" y="36298"/>
                  </a:cubicBezTo>
                  <a:cubicBezTo>
                    <a:pt x="28355" y="35833"/>
                    <a:pt x="28786" y="35902"/>
                    <a:pt x="29204" y="35852"/>
                  </a:cubicBezTo>
                  <a:cubicBezTo>
                    <a:pt x="29190" y="35473"/>
                    <a:pt x="29093" y="35083"/>
                    <a:pt x="29186" y="34744"/>
                  </a:cubicBezTo>
                  <a:cubicBezTo>
                    <a:pt x="29285" y="34379"/>
                    <a:pt x="29627" y="34241"/>
                    <a:pt x="29908" y="34241"/>
                  </a:cubicBezTo>
                  <a:cubicBezTo>
                    <a:pt x="29933" y="34241"/>
                    <a:pt x="29957" y="34242"/>
                    <a:pt x="29981" y="34245"/>
                  </a:cubicBezTo>
                  <a:cubicBezTo>
                    <a:pt x="30208" y="34010"/>
                    <a:pt x="30342" y="33765"/>
                    <a:pt x="30535" y="33700"/>
                  </a:cubicBezTo>
                  <a:cubicBezTo>
                    <a:pt x="30582" y="33684"/>
                    <a:pt x="30628" y="33677"/>
                    <a:pt x="30673" y="33677"/>
                  </a:cubicBezTo>
                  <a:close/>
                  <a:moveTo>
                    <a:pt x="33859" y="34553"/>
                  </a:moveTo>
                  <a:cubicBezTo>
                    <a:pt x="34066" y="34553"/>
                    <a:pt x="34258" y="34671"/>
                    <a:pt x="34366" y="34902"/>
                  </a:cubicBezTo>
                  <a:cubicBezTo>
                    <a:pt x="34446" y="35070"/>
                    <a:pt x="34452" y="35276"/>
                    <a:pt x="34487" y="35465"/>
                  </a:cubicBezTo>
                  <a:cubicBezTo>
                    <a:pt x="34514" y="35610"/>
                    <a:pt x="34539" y="35719"/>
                    <a:pt x="34633" y="35719"/>
                  </a:cubicBezTo>
                  <a:cubicBezTo>
                    <a:pt x="34680" y="35719"/>
                    <a:pt x="34745" y="35692"/>
                    <a:pt x="34836" y="35627"/>
                  </a:cubicBezTo>
                  <a:cubicBezTo>
                    <a:pt x="34930" y="35560"/>
                    <a:pt x="35081" y="35521"/>
                    <a:pt x="35218" y="35521"/>
                  </a:cubicBezTo>
                  <a:cubicBezTo>
                    <a:pt x="35291" y="35521"/>
                    <a:pt x="35360" y="35532"/>
                    <a:pt x="35414" y="35556"/>
                  </a:cubicBezTo>
                  <a:cubicBezTo>
                    <a:pt x="35803" y="35729"/>
                    <a:pt x="35899" y="36119"/>
                    <a:pt x="35916" y="36510"/>
                  </a:cubicBezTo>
                  <a:cubicBezTo>
                    <a:pt x="35931" y="36866"/>
                    <a:pt x="35812" y="37164"/>
                    <a:pt x="35433" y="37290"/>
                  </a:cubicBezTo>
                  <a:cubicBezTo>
                    <a:pt x="35228" y="37357"/>
                    <a:pt x="34981" y="37409"/>
                    <a:pt x="35238" y="37701"/>
                  </a:cubicBezTo>
                  <a:cubicBezTo>
                    <a:pt x="35520" y="38022"/>
                    <a:pt x="35347" y="38288"/>
                    <a:pt x="35123" y="38539"/>
                  </a:cubicBezTo>
                  <a:cubicBezTo>
                    <a:pt x="34937" y="38745"/>
                    <a:pt x="34680" y="38856"/>
                    <a:pt x="34450" y="38856"/>
                  </a:cubicBezTo>
                  <a:cubicBezTo>
                    <a:pt x="34350" y="38856"/>
                    <a:pt x="34255" y="38835"/>
                    <a:pt x="34173" y="38791"/>
                  </a:cubicBezTo>
                  <a:cubicBezTo>
                    <a:pt x="34117" y="38761"/>
                    <a:pt x="34023" y="38728"/>
                    <a:pt x="33967" y="38728"/>
                  </a:cubicBezTo>
                  <a:cubicBezTo>
                    <a:pt x="33949" y="38728"/>
                    <a:pt x="33935" y="38731"/>
                    <a:pt x="33928" y="38739"/>
                  </a:cubicBezTo>
                  <a:cubicBezTo>
                    <a:pt x="33863" y="38808"/>
                    <a:pt x="33809" y="38931"/>
                    <a:pt x="33818" y="39026"/>
                  </a:cubicBezTo>
                  <a:cubicBezTo>
                    <a:pt x="33898" y="39873"/>
                    <a:pt x="33642" y="40256"/>
                    <a:pt x="32848" y="40471"/>
                  </a:cubicBezTo>
                  <a:cubicBezTo>
                    <a:pt x="32566" y="40218"/>
                    <a:pt x="32317" y="40005"/>
                    <a:pt x="32077" y="39782"/>
                  </a:cubicBezTo>
                  <a:cubicBezTo>
                    <a:pt x="31800" y="39525"/>
                    <a:pt x="31508" y="39282"/>
                    <a:pt x="31267" y="38994"/>
                  </a:cubicBezTo>
                  <a:cubicBezTo>
                    <a:pt x="30979" y="38652"/>
                    <a:pt x="30765" y="38221"/>
                    <a:pt x="30871" y="37779"/>
                  </a:cubicBezTo>
                  <a:cubicBezTo>
                    <a:pt x="31076" y="36928"/>
                    <a:pt x="31423" y="36125"/>
                    <a:pt x="32138" y="35562"/>
                  </a:cubicBezTo>
                  <a:cubicBezTo>
                    <a:pt x="32300" y="35434"/>
                    <a:pt x="32569" y="35450"/>
                    <a:pt x="32744" y="35333"/>
                  </a:cubicBezTo>
                  <a:cubicBezTo>
                    <a:pt x="32993" y="35168"/>
                    <a:pt x="33198" y="34938"/>
                    <a:pt x="33422" y="34735"/>
                  </a:cubicBezTo>
                  <a:cubicBezTo>
                    <a:pt x="33558" y="34613"/>
                    <a:pt x="33713" y="34553"/>
                    <a:pt x="33859" y="34553"/>
                  </a:cubicBezTo>
                  <a:close/>
                  <a:moveTo>
                    <a:pt x="37178" y="37396"/>
                  </a:moveTo>
                  <a:cubicBezTo>
                    <a:pt x="37503" y="37411"/>
                    <a:pt x="37607" y="37662"/>
                    <a:pt x="37668" y="37899"/>
                  </a:cubicBezTo>
                  <a:cubicBezTo>
                    <a:pt x="37756" y="38249"/>
                    <a:pt x="37598" y="38563"/>
                    <a:pt x="37297" y="38700"/>
                  </a:cubicBezTo>
                  <a:cubicBezTo>
                    <a:pt x="36973" y="38847"/>
                    <a:pt x="36977" y="38981"/>
                    <a:pt x="37036" y="39302"/>
                  </a:cubicBezTo>
                  <a:cubicBezTo>
                    <a:pt x="37090" y="39594"/>
                    <a:pt x="36971" y="39955"/>
                    <a:pt x="36819" y="40222"/>
                  </a:cubicBezTo>
                  <a:cubicBezTo>
                    <a:pt x="36811" y="40237"/>
                    <a:pt x="36788" y="40243"/>
                    <a:pt x="36755" y="40243"/>
                  </a:cubicBezTo>
                  <a:cubicBezTo>
                    <a:pt x="36616" y="40243"/>
                    <a:pt x="36296" y="40140"/>
                    <a:pt x="36093" y="40105"/>
                  </a:cubicBezTo>
                  <a:cubicBezTo>
                    <a:pt x="36085" y="40105"/>
                    <a:pt x="36078" y="40104"/>
                    <a:pt x="36071" y="40104"/>
                  </a:cubicBezTo>
                  <a:cubicBezTo>
                    <a:pt x="36049" y="40104"/>
                    <a:pt x="36027" y="40106"/>
                    <a:pt x="36005" y="40111"/>
                  </a:cubicBezTo>
                  <a:cubicBezTo>
                    <a:pt x="35981" y="40170"/>
                    <a:pt x="35933" y="40235"/>
                    <a:pt x="35927" y="40302"/>
                  </a:cubicBezTo>
                  <a:cubicBezTo>
                    <a:pt x="35904" y="40586"/>
                    <a:pt x="35782" y="40733"/>
                    <a:pt x="35593" y="40733"/>
                  </a:cubicBezTo>
                  <a:cubicBezTo>
                    <a:pt x="35509" y="40733"/>
                    <a:pt x="35413" y="40704"/>
                    <a:pt x="35307" y="40646"/>
                  </a:cubicBezTo>
                  <a:cubicBezTo>
                    <a:pt x="35245" y="40612"/>
                    <a:pt x="35167" y="40608"/>
                    <a:pt x="35087" y="40608"/>
                  </a:cubicBezTo>
                  <a:cubicBezTo>
                    <a:pt x="35061" y="40608"/>
                    <a:pt x="35036" y="40608"/>
                    <a:pt x="35011" y="40608"/>
                  </a:cubicBezTo>
                  <a:cubicBezTo>
                    <a:pt x="34981" y="40608"/>
                    <a:pt x="34952" y="40607"/>
                    <a:pt x="34924" y="40605"/>
                  </a:cubicBezTo>
                  <a:cubicBezTo>
                    <a:pt x="34680" y="40200"/>
                    <a:pt x="34424" y="39769"/>
                    <a:pt x="34121" y="39267"/>
                  </a:cubicBezTo>
                  <a:lnTo>
                    <a:pt x="34121" y="39267"/>
                  </a:lnTo>
                  <a:cubicBezTo>
                    <a:pt x="34225" y="39286"/>
                    <a:pt x="34321" y="39295"/>
                    <a:pt x="34411" y="39295"/>
                  </a:cubicBezTo>
                  <a:cubicBezTo>
                    <a:pt x="34864" y="39295"/>
                    <a:pt x="35159" y="39070"/>
                    <a:pt x="35414" y="38741"/>
                  </a:cubicBezTo>
                  <a:cubicBezTo>
                    <a:pt x="35476" y="38662"/>
                    <a:pt x="35616" y="38595"/>
                    <a:pt x="35721" y="38595"/>
                  </a:cubicBezTo>
                  <a:cubicBezTo>
                    <a:pt x="35730" y="38595"/>
                    <a:pt x="35739" y="38595"/>
                    <a:pt x="35747" y="38596"/>
                  </a:cubicBezTo>
                  <a:cubicBezTo>
                    <a:pt x="35817" y="38604"/>
                    <a:pt x="35884" y="38608"/>
                    <a:pt x="35950" y="38608"/>
                  </a:cubicBezTo>
                  <a:cubicBezTo>
                    <a:pt x="36661" y="38608"/>
                    <a:pt x="37150" y="38149"/>
                    <a:pt x="37178" y="37396"/>
                  </a:cubicBezTo>
                  <a:close/>
                  <a:moveTo>
                    <a:pt x="30696" y="38624"/>
                  </a:moveTo>
                  <a:cubicBezTo>
                    <a:pt x="30853" y="38823"/>
                    <a:pt x="30970" y="39035"/>
                    <a:pt x="31142" y="39182"/>
                  </a:cubicBezTo>
                  <a:cubicBezTo>
                    <a:pt x="31743" y="39689"/>
                    <a:pt x="31817" y="40399"/>
                    <a:pt x="31891" y="41095"/>
                  </a:cubicBezTo>
                  <a:cubicBezTo>
                    <a:pt x="31925" y="41417"/>
                    <a:pt x="31834" y="41744"/>
                    <a:pt x="31473" y="41874"/>
                  </a:cubicBezTo>
                  <a:lnTo>
                    <a:pt x="31124" y="41408"/>
                  </a:lnTo>
                  <a:lnTo>
                    <a:pt x="30984" y="41439"/>
                  </a:lnTo>
                  <a:cubicBezTo>
                    <a:pt x="30975" y="41501"/>
                    <a:pt x="30971" y="41562"/>
                    <a:pt x="30957" y="41621"/>
                  </a:cubicBezTo>
                  <a:cubicBezTo>
                    <a:pt x="30862" y="42043"/>
                    <a:pt x="30494" y="42392"/>
                    <a:pt x="30072" y="42405"/>
                  </a:cubicBezTo>
                  <a:cubicBezTo>
                    <a:pt x="30070" y="42406"/>
                    <a:pt x="30068" y="42406"/>
                    <a:pt x="30067" y="42406"/>
                  </a:cubicBezTo>
                  <a:cubicBezTo>
                    <a:pt x="29948" y="42406"/>
                    <a:pt x="29765" y="42289"/>
                    <a:pt x="29719" y="42181"/>
                  </a:cubicBezTo>
                  <a:cubicBezTo>
                    <a:pt x="29647" y="42012"/>
                    <a:pt x="29568" y="41939"/>
                    <a:pt x="29453" y="41939"/>
                  </a:cubicBezTo>
                  <a:cubicBezTo>
                    <a:pt x="29393" y="41939"/>
                    <a:pt x="29324" y="41959"/>
                    <a:pt x="29242" y="41995"/>
                  </a:cubicBezTo>
                  <a:cubicBezTo>
                    <a:pt x="29155" y="42033"/>
                    <a:pt x="29070" y="42051"/>
                    <a:pt x="28988" y="42051"/>
                  </a:cubicBezTo>
                  <a:cubicBezTo>
                    <a:pt x="28795" y="42051"/>
                    <a:pt x="28622" y="41950"/>
                    <a:pt x="28491" y="41781"/>
                  </a:cubicBezTo>
                  <a:cubicBezTo>
                    <a:pt x="28077" y="41248"/>
                    <a:pt x="28169" y="40319"/>
                    <a:pt x="28675" y="39862"/>
                  </a:cubicBezTo>
                  <a:cubicBezTo>
                    <a:pt x="28770" y="39774"/>
                    <a:pt x="28903" y="39730"/>
                    <a:pt x="29020" y="39668"/>
                  </a:cubicBezTo>
                  <a:cubicBezTo>
                    <a:pt x="29219" y="39566"/>
                    <a:pt x="29440" y="39494"/>
                    <a:pt x="29613" y="39360"/>
                  </a:cubicBezTo>
                  <a:cubicBezTo>
                    <a:pt x="29966" y="39089"/>
                    <a:pt x="30236" y="38697"/>
                    <a:pt x="30696" y="38624"/>
                  </a:cubicBezTo>
                  <a:close/>
                  <a:moveTo>
                    <a:pt x="34043" y="40211"/>
                  </a:moveTo>
                  <a:cubicBezTo>
                    <a:pt x="34322" y="40622"/>
                    <a:pt x="34301" y="40750"/>
                    <a:pt x="33833" y="41242"/>
                  </a:cubicBezTo>
                  <a:cubicBezTo>
                    <a:pt x="33911" y="41324"/>
                    <a:pt x="33976" y="41432"/>
                    <a:pt x="34071" y="41493"/>
                  </a:cubicBezTo>
                  <a:cubicBezTo>
                    <a:pt x="34383" y="41694"/>
                    <a:pt x="34190" y="41915"/>
                    <a:pt x="34078" y="42091"/>
                  </a:cubicBezTo>
                  <a:cubicBezTo>
                    <a:pt x="33999" y="42219"/>
                    <a:pt x="33891" y="42346"/>
                    <a:pt x="33745" y="42346"/>
                  </a:cubicBezTo>
                  <a:cubicBezTo>
                    <a:pt x="33682" y="42346"/>
                    <a:pt x="33612" y="42322"/>
                    <a:pt x="33534" y="42264"/>
                  </a:cubicBezTo>
                  <a:cubicBezTo>
                    <a:pt x="33457" y="42208"/>
                    <a:pt x="33395" y="42182"/>
                    <a:pt x="33346" y="42182"/>
                  </a:cubicBezTo>
                  <a:cubicBezTo>
                    <a:pt x="33253" y="42182"/>
                    <a:pt x="33204" y="42277"/>
                    <a:pt x="33173" y="42435"/>
                  </a:cubicBezTo>
                  <a:cubicBezTo>
                    <a:pt x="33085" y="42881"/>
                    <a:pt x="32811" y="43102"/>
                    <a:pt x="32368" y="43102"/>
                  </a:cubicBezTo>
                  <a:cubicBezTo>
                    <a:pt x="32327" y="43102"/>
                    <a:pt x="32284" y="43100"/>
                    <a:pt x="32241" y="43097"/>
                  </a:cubicBezTo>
                  <a:cubicBezTo>
                    <a:pt x="31860" y="43065"/>
                    <a:pt x="31624" y="42777"/>
                    <a:pt x="31601" y="42300"/>
                  </a:cubicBezTo>
                  <a:cubicBezTo>
                    <a:pt x="32044" y="42270"/>
                    <a:pt x="32467" y="42127"/>
                    <a:pt x="32516" y="41634"/>
                  </a:cubicBezTo>
                  <a:cubicBezTo>
                    <a:pt x="32556" y="41222"/>
                    <a:pt x="32447" y="40794"/>
                    <a:pt x="32402" y="40352"/>
                  </a:cubicBezTo>
                  <a:lnTo>
                    <a:pt x="32402" y="40352"/>
                  </a:lnTo>
                  <a:cubicBezTo>
                    <a:pt x="32598" y="40498"/>
                    <a:pt x="32690" y="40837"/>
                    <a:pt x="32941" y="40837"/>
                  </a:cubicBezTo>
                  <a:cubicBezTo>
                    <a:pt x="33013" y="40837"/>
                    <a:pt x="33099" y="40809"/>
                    <a:pt x="33205" y="40739"/>
                  </a:cubicBezTo>
                  <a:cubicBezTo>
                    <a:pt x="33478" y="40557"/>
                    <a:pt x="33762" y="40388"/>
                    <a:pt x="34043" y="40211"/>
                  </a:cubicBezTo>
                  <a:close/>
                  <a:moveTo>
                    <a:pt x="24366" y="37545"/>
                  </a:moveTo>
                  <a:lnTo>
                    <a:pt x="24366" y="37545"/>
                  </a:lnTo>
                  <a:cubicBezTo>
                    <a:pt x="24652" y="37578"/>
                    <a:pt x="24905" y="37600"/>
                    <a:pt x="25156" y="37639"/>
                  </a:cubicBezTo>
                  <a:cubicBezTo>
                    <a:pt x="25956" y="37760"/>
                    <a:pt x="26688" y="38067"/>
                    <a:pt x="27398" y="38448"/>
                  </a:cubicBezTo>
                  <a:cubicBezTo>
                    <a:pt x="27738" y="38630"/>
                    <a:pt x="27766" y="38985"/>
                    <a:pt x="27880" y="39267"/>
                  </a:cubicBezTo>
                  <a:cubicBezTo>
                    <a:pt x="27964" y="39479"/>
                    <a:pt x="27548" y="39727"/>
                    <a:pt x="27216" y="39727"/>
                  </a:cubicBezTo>
                  <a:cubicBezTo>
                    <a:pt x="27131" y="39727"/>
                    <a:pt x="27052" y="39711"/>
                    <a:pt x="26988" y="39674"/>
                  </a:cubicBezTo>
                  <a:cubicBezTo>
                    <a:pt x="26499" y="39393"/>
                    <a:pt x="26033" y="39076"/>
                    <a:pt x="25549" y="38784"/>
                  </a:cubicBezTo>
                  <a:cubicBezTo>
                    <a:pt x="25373" y="38678"/>
                    <a:pt x="25176" y="38604"/>
                    <a:pt x="24990" y="38516"/>
                  </a:cubicBezTo>
                  <a:lnTo>
                    <a:pt x="24923" y="38632"/>
                  </a:lnTo>
                  <a:lnTo>
                    <a:pt x="26503" y="39971"/>
                  </a:lnTo>
                  <a:cubicBezTo>
                    <a:pt x="26107" y="40104"/>
                    <a:pt x="25717" y="40162"/>
                    <a:pt x="25332" y="40162"/>
                  </a:cubicBezTo>
                  <a:cubicBezTo>
                    <a:pt x="24483" y="40162"/>
                    <a:pt x="23656" y="39880"/>
                    <a:pt x="22842" y="39492"/>
                  </a:cubicBezTo>
                  <a:cubicBezTo>
                    <a:pt x="22803" y="39600"/>
                    <a:pt x="22770" y="39680"/>
                    <a:pt x="22775" y="39683"/>
                  </a:cubicBezTo>
                  <a:cubicBezTo>
                    <a:pt x="23243" y="39919"/>
                    <a:pt x="23714" y="40148"/>
                    <a:pt x="24230" y="40401"/>
                  </a:cubicBezTo>
                  <a:cubicBezTo>
                    <a:pt x="22355" y="40633"/>
                    <a:pt x="20889" y="41579"/>
                    <a:pt x="19667" y="42946"/>
                  </a:cubicBezTo>
                  <a:cubicBezTo>
                    <a:pt x="19684" y="42947"/>
                    <a:pt x="19700" y="42948"/>
                    <a:pt x="19717" y="42948"/>
                  </a:cubicBezTo>
                  <a:cubicBezTo>
                    <a:pt x="20221" y="42948"/>
                    <a:pt x="20468" y="42465"/>
                    <a:pt x="20886" y="42300"/>
                  </a:cubicBezTo>
                  <a:cubicBezTo>
                    <a:pt x="21330" y="42123"/>
                    <a:pt x="21764" y="41922"/>
                    <a:pt x="22229" y="41720"/>
                  </a:cubicBezTo>
                  <a:lnTo>
                    <a:pt x="22229" y="41720"/>
                  </a:lnTo>
                  <a:lnTo>
                    <a:pt x="22065" y="42372"/>
                  </a:lnTo>
                  <a:lnTo>
                    <a:pt x="22179" y="42402"/>
                  </a:lnTo>
                  <a:cubicBezTo>
                    <a:pt x="22244" y="42214"/>
                    <a:pt x="22294" y="42021"/>
                    <a:pt x="22378" y="41844"/>
                  </a:cubicBezTo>
                  <a:cubicBezTo>
                    <a:pt x="22431" y="41735"/>
                    <a:pt x="22521" y="41593"/>
                    <a:pt x="22621" y="41566"/>
                  </a:cubicBezTo>
                  <a:cubicBezTo>
                    <a:pt x="23180" y="41408"/>
                    <a:pt x="23749" y="41278"/>
                    <a:pt x="24357" y="41129"/>
                  </a:cubicBezTo>
                  <a:lnTo>
                    <a:pt x="24357" y="41129"/>
                  </a:lnTo>
                  <a:cubicBezTo>
                    <a:pt x="24262" y="41644"/>
                    <a:pt x="24180" y="42086"/>
                    <a:pt x="24098" y="42528"/>
                  </a:cubicBezTo>
                  <a:lnTo>
                    <a:pt x="24221" y="42562"/>
                  </a:lnTo>
                  <a:cubicBezTo>
                    <a:pt x="24275" y="42433"/>
                    <a:pt x="24342" y="42307"/>
                    <a:pt x="24381" y="42173"/>
                  </a:cubicBezTo>
                  <a:cubicBezTo>
                    <a:pt x="24462" y="41893"/>
                    <a:pt x="24518" y="41601"/>
                    <a:pt x="24609" y="41322"/>
                  </a:cubicBezTo>
                  <a:cubicBezTo>
                    <a:pt x="24633" y="41242"/>
                    <a:pt x="24741" y="41144"/>
                    <a:pt x="24819" y="41135"/>
                  </a:cubicBezTo>
                  <a:cubicBezTo>
                    <a:pt x="25373" y="41062"/>
                    <a:pt x="25928" y="41010"/>
                    <a:pt x="26512" y="40951"/>
                  </a:cubicBezTo>
                  <a:lnTo>
                    <a:pt x="26512" y="40951"/>
                  </a:lnTo>
                  <a:cubicBezTo>
                    <a:pt x="26456" y="41226"/>
                    <a:pt x="26387" y="41486"/>
                    <a:pt x="26358" y="41750"/>
                  </a:cubicBezTo>
                  <a:cubicBezTo>
                    <a:pt x="26348" y="41824"/>
                    <a:pt x="26456" y="41911"/>
                    <a:pt x="26510" y="41993"/>
                  </a:cubicBezTo>
                  <a:cubicBezTo>
                    <a:pt x="26581" y="41941"/>
                    <a:pt x="26675" y="41902"/>
                    <a:pt x="26718" y="41837"/>
                  </a:cubicBezTo>
                  <a:cubicBezTo>
                    <a:pt x="26763" y="41770"/>
                    <a:pt x="26761" y="41673"/>
                    <a:pt x="26774" y="41588"/>
                  </a:cubicBezTo>
                  <a:cubicBezTo>
                    <a:pt x="26891" y="40835"/>
                    <a:pt x="27330" y="40402"/>
                    <a:pt x="28156" y="40254"/>
                  </a:cubicBezTo>
                  <a:lnTo>
                    <a:pt x="28156" y="40254"/>
                  </a:lnTo>
                  <a:cubicBezTo>
                    <a:pt x="27837" y="40793"/>
                    <a:pt x="27850" y="41315"/>
                    <a:pt x="28145" y="41833"/>
                  </a:cubicBezTo>
                  <a:cubicBezTo>
                    <a:pt x="28169" y="41876"/>
                    <a:pt x="28164" y="41960"/>
                    <a:pt x="28138" y="42004"/>
                  </a:cubicBezTo>
                  <a:cubicBezTo>
                    <a:pt x="27885" y="42448"/>
                    <a:pt x="27696" y="42963"/>
                    <a:pt x="27348" y="43316"/>
                  </a:cubicBezTo>
                  <a:cubicBezTo>
                    <a:pt x="26800" y="43870"/>
                    <a:pt x="26189" y="44358"/>
                    <a:pt x="25527" y="44769"/>
                  </a:cubicBezTo>
                  <a:cubicBezTo>
                    <a:pt x="25128" y="45012"/>
                    <a:pt x="24594" y="45038"/>
                    <a:pt x="23996" y="45195"/>
                  </a:cubicBezTo>
                  <a:cubicBezTo>
                    <a:pt x="24137" y="44827"/>
                    <a:pt x="24254" y="44542"/>
                    <a:pt x="24351" y="44252"/>
                  </a:cubicBezTo>
                  <a:cubicBezTo>
                    <a:pt x="24377" y="44176"/>
                    <a:pt x="24353" y="44074"/>
                    <a:pt x="24319" y="44000"/>
                  </a:cubicBezTo>
                  <a:cubicBezTo>
                    <a:pt x="24315" y="43990"/>
                    <a:pt x="24288" y="43985"/>
                    <a:pt x="24255" y="43985"/>
                  </a:cubicBezTo>
                  <a:cubicBezTo>
                    <a:pt x="24204" y="43985"/>
                    <a:pt x="24137" y="43997"/>
                    <a:pt x="24113" y="44022"/>
                  </a:cubicBezTo>
                  <a:cubicBezTo>
                    <a:pt x="23762" y="44377"/>
                    <a:pt x="23316" y="44509"/>
                    <a:pt x="22846" y="44544"/>
                  </a:cubicBezTo>
                  <a:cubicBezTo>
                    <a:pt x="21943" y="44613"/>
                    <a:pt x="21040" y="44680"/>
                    <a:pt x="20135" y="44697"/>
                  </a:cubicBezTo>
                  <a:lnTo>
                    <a:pt x="20137" y="44697"/>
                  </a:lnTo>
                  <a:cubicBezTo>
                    <a:pt x="19429" y="44708"/>
                    <a:pt x="18738" y="44732"/>
                    <a:pt x="18072" y="45202"/>
                  </a:cubicBezTo>
                  <a:cubicBezTo>
                    <a:pt x="18195" y="43875"/>
                    <a:pt x="18292" y="42628"/>
                    <a:pt x="19035" y="41567"/>
                  </a:cubicBezTo>
                  <a:cubicBezTo>
                    <a:pt x="19462" y="40958"/>
                    <a:pt x="19899" y="40339"/>
                    <a:pt x="20421" y="39813"/>
                  </a:cubicBezTo>
                  <a:cubicBezTo>
                    <a:pt x="21357" y="38870"/>
                    <a:pt x="22449" y="38247"/>
                    <a:pt x="23781" y="38247"/>
                  </a:cubicBezTo>
                  <a:cubicBezTo>
                    <a:pt x="23943" y="38247"/>
                    <a:pt x="24108" y="38256"/>
                    <a:pt x="24277" y="38275"/>
                  </a:cubicBezTo>
                  <a:cubicBezTo>
                    <a:pt x="24288" y="38276"/>
                    <a:pt x="24299" y="38277"/>
                    <a:pt x="24310" y="38277"/>
                  </a:cubicBezTo>
                  <a:cubicBezTo>
                    <a:pt x="24370" y="38277"/>
                    <a:pt x="24439" y="38262"/>
                    <a:pt x="24544" y="38253"/>
                  </a:cubicBezTo>
                  <a:lnTo>
                    <a:pt x="24366" y="37545"/>
                  </a:lnTo>
                  <a:close/>
                  <a:moveTo>
                    <a:pt x="22422" y="0"/>
                  </a:moveTo>
                  <a:cubicBezTo>
                    <a:pt x="22096" y="0"/>
                    <a:pt x="21781" y="104"/>
                    <a:pt x="21575" y="343"/>
                  </a:cubicBezTo>
                  <a:cubicBezTo>
                    <a:pt x="21519" y="399"/>
                    <a:pt x="21450" y="438"/>
                    <a:pt x="21374" y="451"/>
                  </a:cubicBezTo>
                  <a:cubicBezTo>
                    <a:pt x="20887" y="549"/>
                    <a:pt x="20399" y="638"/>
                    <a:pt x="19847" y="742"/>
                  </a:cubicBezTo>
                  <a:cubicBezTo>
                    <a:pt x="19720" y="626"/>
                    <a:pt x="19534" y="571"/>
                    <a:pt x="19332" y="571"/>
                  </a:cubicBezTo>
                  <a:cubicBezTo>
                    <a:pt x="18952" y="571"/>
                    <a:pt x="18514" y="767"/>
                    <a:pt x="18306" y="1118"/>
                  </a:cubicBezTo>
                  <a:cubicBezTo>
                    <a:pt x="18256" y="1203"/>
                    <a:pt x="18121" y="1252"/>
                    <a:pt x="18015" y="1285"/>
                  </a:cubicBezTo>
                  <a:cubicBezTo>
                    <a:pt x="17840" y="1339"/>
                    <a:pt x="17650" y="1346"/>
                    <a:pt x="17480" y="1406"/>
                  </a:cubicBezTo>
                  <a:cubicBezTo>
                    <a:pt x="17011" y="1571"/>
                    <a:pt x="16549" y="1750"/>
                    <a:pt x="16084" y="1926"/>
                  </a:cubicBezTo>
                  <a:cubicBezTo>
                    <a:pt x="16015" y="1952"/>
                    <a:pt x="15909" y="1971"/>
                    <a:pt x="15889" y="2019"/>
                  </a:cubicBezTo>
                  <a:cubicBezTo>
                    <a:pt x="15720" y="2445"/>
                    <a:pt x="15272" y="2467"/>
                    <a:pt x="14956" y="2675"/>
                  </a:cubicBezTo>
                  <a:cubicBezTo>
                    <a:pt x="14245" y="3149"/>
                    <a:pt x="14321" y="4236"/>
                    <a:pt x="14795" y="4769"/>
                  </a:cubicBezTo>
                  <a:cubicBezTo>
                    <a:pt x="14923" y="4914"/>
                    <a:pt x="15077" y="5038"/>
                    <a:pt x="15248" y="5198"/>
                  </a:cubicBezTo>
                  <a:cubicBezTo>
                    <a:pt x="15042" y="5795"/>
                    <a:pt x="14915" y="6445"/>
                    <a:pt x="15480" y="6939"/>
                  </a:cubicBezTo>
                  <a:cubicBezTo>
                    <a:pt x="15838" y="7251"/>
                    <a:pt x="16261" y="7379"/>
                    <a:pt x="16724" y="7379"/>
                  </a:cubicBezTo>
                  <a:cubicBezTo>
                    <a:pt x="16915" y="7379"/>
                    <a:pt x="17112" y="7357"/>
                    <a:pt x="17314" y="7318"/>
                  </a:cubicBezTo>
                  <a:lnTo>
                    <a:pt x="17314" y="7318"/>
                  </a:lnTo>
                  <a:cubicBezTo>
                    <a:pt x="17247" y="7443"/>
                    <a:pt x="17192" y="7541"/>
                    <a:pt x="17076" y="7751"/>
                  </a:cubicBezTo>
                  <a:lnTo>
                    <a:pt x="19414" y="7924"/>
                  </a:lnTo>
                  <a:cubicBezTo>
                    <a:pt x="19479" y="9028"/>
                    <a:pt x="19551" y="10217"/>
                    <a:pt x="19622" y="11406"/>
                  </a:cubicBezTo>
                  <a:lnTo>
                    <a:pt x="19540" y="11475"/>
                  </a:lnTo>
                  <a:cubicBezTo>
                    <a:pt x="19292" y="11092"/>
                    <a:pt x="18989" y="10930"/>
                    <a:pt x="18637" y="10930"/>
                  </a:cubicBezTo>
                  <a:cubicBezTo>
                    <a:pt x="18454" y="10930"/>
                    <a:pt x="18257" y="10974"/>
                    <a:pt x="18048" y="11053"/>
                  </a:cubicBezTo>
                  <a:cubicBezTo>
                    <a:pt x="17901" y="10632"/>
                    <a:pt x="17632" y="10295"/>
                    <a:pt x="17185" y="10295"/>
                  </a:cubicBezTo>
                  <a:cubicBezTo>
                    <a:pt x="17148" y="10295"/>
                    <a:pt x="17109" y="10298"/>
                    <a:pt x="17069" y="10303"/>
                  </a:cubicBezTo>
                  <a:cubicBezTo>
                    <a:pt x="16450" y="10379"/>
                    <a:pt x="15954" y="10678"/>
                    <a:pt x="15848" y="11427"/>
                  </a:cubicBezTo>
                  <a:cubicBezTo>
                    <a:pt x="15615" y="11302"/>
                    <a:pt x="15394" y="11248"/>
                    <a:pt x="15181" y="11248"/>
                  </a:cubicBezTo>
                  <a:cubicBezTo>
                    <a:pt x="14781" y="11248"/>
                    <a:pt x="14412" y="11437"/>
                    <a:pt x="14049" y="11691"/>
                  </a:cubicBezTo>
                  <a:cubicBezTo>
                    <a:pt x="14014" y="11629"/>
                    <a:pt x="13970" y="11588"/>
                    <a:pt x="13971" y="11551"/>
                  </a:cubicBezTo>
                  <a:cubicBezTo>
                    <a:pt x="14033" y="10726"/>
                    <a:pt x="13689" y="9983"/>
                    <a:pt x="13429" y="9245"/>
                  </a:cubicBezTo>
                  <a:cubicBezTo>
                    <a:pt x="12994" y="8004"/>
                    <a:pt x="12477" y="6785"/>
                    <a:pt x="11385" y="5938"/>
                  </a:cubicBezTo>
                  <a:cubicBezTo>
                    <a:pt x="11357" y="5915"/>
                    <a:pt x="11331" y="5888"/>
                    <a:pt x="11303" y="5865"/>
                  </a:cubicBezTo>
                  <a:cubicBezTo>
                    <a:pt x="11100" y="5700"/>
                    <a:pt x="10980" y="5610"/>
                    <a:pt x="10895" y="5610"/>
                  </a:cubicBezTo>
                  <a:cubicBezTo>
                    <a:pt x="10789" y="5610"/>
                    <a:pt x="10736" y="5750"/>
                    <a:pt x="10638" y="6057"/>
                  </a:cubicBezTo>
                  <a:cubicBezTo>
                    <a:pt x="10612" y="6137"/>
                    <a:pt x="10569" y="6209"/>
                    <a:pt x="10523" y="6315"/>
                  </a:cubicBezTo>
                  <a:cubicBezTo>
                    <a:pt x="9779" y="5678"/>
                    <a:pt x="8923" y="5365"/>
                    <a:pt x="7981" y="5326"/>
                  </a:cubicBezTo>
                  <a:cubicBezTo>
                    <a:pt x="7781" y="5317"/>
                    <a:pt x="7580" y="5314"/>
                    <a:pt x="7379" y="5314"/>
                  </a:cubicBezTo>
                  <a:cubicBezTo>
                    <a:pt x="6883" y="5314"/>
                    <a:pt x="6385" y="5335"/>
                    <a:pt x="5888" y="5341"/>
                  </a:cubicBezTo>
                  <a:cubicBezTo>
                    <a:pt x="5704" y="5344"/>
                    <a:pt x="5519" y="5367"/>
                    <a:pt x="5335" y="5367"/>
                  </a:cubicBezTo>
                  <a:cubicBezTo>
                    <a:pt x="5287" y="5367"/>
                    <a:pt x="5239" y="5366"/>
                    <a:pt x="5192" y="5362"/>
                  </a:cubicBezTo>
                  <a:cubicBezTo>
                    <a:pt x="5171" y="5360"/>
                    <a:pt x="5152" y="5359"/>
                    <a:pt x="5134" y="5359"/>
                  </a:cubicBezTo>
                  <a:cubicBezTo>
                    <a:pt x="4942" y="5359"/>
                    <a:pt x="4881" y="5451"/>
                    <a:pt x="4900" y="5653"/>
                  </a:cubicBezTo>
                  <a:cubicBezTo>
                    <a:pt x="5013" y="6806"/>
                    <a:pt x="5220" y="7932"/>
                    <a:pt x="5773" y="8965"/>
                  </a:cubicBezTo>
                  <a:cubicBezTo>
                    <a:pt x="5877" y="9156"/>
                    <a:pt x="5987" y="9342"/>
                    <a:pt x="6110" y="9556"/>
                  </a:cubicBezTo>
                  <a:lnTo>
                    <a:pt x="5757" y="9641"/>
                  </a:lnTo>
                  <a:cubicBezTo>
                    <a:pt x="5857" y="9962"/>
                    <a:pt x="5952" y="10264"/>
                    <a:pt x="6050" y="10578"/>
                  </a:cubicBezTo>
                  <a:cubicBezTo>
                    <a:pt x="4755" y="10587"/>
                    <a:pt x="3519" y="10927"/>
                    <a:pt x="2282" y="11246"/>
                  </a:cubicBezTo>
                  <a:cubicBezTo>
                    <a:pt x="1938" y="11336"/>
                    <a:pt x="1617" y="11503"/>
                    <a:pt x="1271" y="11585"/>
                  </a:cubicBezTo>
                  <a:cubicBezTo>
                    <a:pt x="953" y="11657"/>
                    <a:pt x="619" y="11657"/>
                    <a:pt x="294" y="11704"/>
                  </a:cubicBezTo>
                  <a:cubicBezTo>
                    <a:pt x="197" y="11718"/>
                    <a:pt x="86" y="11767"/>
                    <a:pt x="30" y="11837"/>
                  </a:cubicBezTo>
                  <a:cubicBezTo>
                    <a:pt x="0" y="11875"/>
                    <a:pt x="67" y="11997"/>
                    <a:pt x="100" y="12077"/>
                  </a:cubicBezTo>
                  <a:cubicBezTo>
                    <a:pt x="191" y="12287"/>
                    <a:pt x="307" y="12490"/>
                    <a:pt x="377" y="12705"/>
                  </a:cubicBezTo>
                  <a:cubicBezTo>
                    <a:pt x="821" y="14045"/>
                    <a:pt x="1739" y="14888"/>
                    <a:pt x="3068" y="15306"/>
                  </a:cubicBezTo>
                  <a:cubicBezTo>
                    <a:pt x="3112" y="15321"/>
                    <a:pt x="3166" y="15314"/>
                    <a:pt x="3205" y="15394"/>
                  </a:cubicBezTo>
                  <a:lnTo>
                    <a:pt x="2869" y="15587"/>
                  </a:lnTo>
                  <a:cubicBezTo>
                    <a:pt x="3852" y="16410"/>
                    <a:pt x="5039" y="16449"/>
                    <a:pt x="6297" y="16626"/>
                  </a:cubicBezTo>
                  <a:cubicBezTo>
                    <a:pt x="5941" y="16867"/>
                    <a:pt x="5675" y="17046"/>
                    <a:pt x="5411" y="17232"/>
                  </a:cubicBezTo>
                  <a:cubicBezTo>
                    <a:pt x="5348" y="17274"/>
                    <a:pt x="5298" y="17339"/>
                    <a:pt x="5240" y="17393"/>
                  </a:cubicBezTo>
                  <a:cubicBezTo>
                    <a:pt x="5307" y="17453"/>
                    <a:pt x="5366" y="17547"/>
                    <a:pt x="5443" y="17568"/>
                  </a:cubicBezTo>
                  <a:cubicBezTo>
                    <a:pt x="6458" y="17834"/>
                    <a:pt x="7478" y="18047"/>
                    <a:pt x="8515" y="18047"/>
                  </a:cubicBezTo>
                  <a:cubicBezTo>
                    <a:pt x="8962" y="18047"/>
                    <a:pt x="9412" y="18007"/>
                    <a:pt x="9867" y="17915"/>
                  </a:cubicBezTo>
                  <a:cubicBezTo>
                    <a:pt x="9890" y="17911"/>
                    <a:pt x="9914" y="17909"/>
                    <a:pt x="9937" y="17909"/>
                  </a:cubicBezTo>
                  <a:cubicBezTo>
                    <a:pt x="9988" y="17909"/>
                    <a:pt x="10039" y="17919"/>
                    <a:pt x="10086" y="17939"/>
                  </a:cubicBezTo>
                  <a:cubicBezTo>
                    <a:pt x="9646" y="18140"/>
                    <a:pt x="9170" y="18296"/>
                    <a:pt x="9203" y="18867"/>
                  </a:cubicBezTo>
                  <a:cubicBezTo>
                    <a:pt x="8653" y="18800"/>
                    <a:pt x="8122" y="18761"/>
                    <a:pt x="7602" y="18668"/>
                  </a:cubicBezTo>
                  <a:cubicBezTo>
                    <a:pt x="7475" y="18645"/>
                    <a:pt x="7351" y="18635"/>
                    <a:pt x="7229" y="18635"/>
                  </a:cubicBezTo>
                  <a:cubicBezTo>
                    <a:pt x="6648" y="18635"/>
                    <a:pt x="6110" y="18861"/>
                    <a:pt x="5558" y="19004"/>
                  </a:cubicBezTo>
                  <a:cubicBezTo>
                    <a:pt x="5508" y="19017"/>
                    <a:pt x="5441" y="19127"/>
                    <a:pt x="5454" y="19168"/>
                  </a:cubicBezTo>
                  <a:cubicBezTo>
                    <a:pt x="5482" y="19244"/>
                    <a:pt x="5539" y="19305"/>
                    <a:pt x="5612" y="19339"/>
                  </a:cubicBezTo>
                  <a:cubicBezTo>
                    <a:pt x="5861" y="19432"/>
                    <a:pt x="6115" y="19506"/>
                    <a:pt x="6360" y="19642"/>
                  </a:cubicBezTo>
                  <a:cubicBezTo>
                    <a:pt x="4417" y="19969"/>
                    <a:pt x="2823" y="20805"/>
                    <a:pt x="1780" y="22496"/>
                  </a:cubicBezTo>
                  <a:cubicBezTo>
                    <a:pt x="1514" y="22925"/>
                    <a:pt x="1252" y="23397"/>
                    <a:pt x="1247" y="24008"/>
                  </a:cubicBezTo>
                  <a:lnTo>
                    <a:pt x="2312" y="23432"/>
                  </a:lnTo>
                  <a:lnTo>
                    <a:pt x="2312" y="23432"/>
                  </a:lnTo>
                  <a:cubicBezTo>
                    <a:pt x="2098" y="24142"/>
                    <a:pt x="1845" y="24768"/>
                    <a:pt x="1723" y="25418"/>
                  </a:cubicBezTo>
                  <a:cubicBezTo>
                    <a:pt x="1412" y="27096"/>
                    <a:pt x="1698" y="28711"/>
                    <a:pt x="2384" y="30263"/>
                  </a:cubicBezTo>
                  <a:cubicBezTo>
                    <a:pt x="2705" y="30989"/>
                    <a:pt x="3020" y="31721"/>
                    <a:pt x="3348" y="32446"/>
                  </a:cubicBezTo>
                  <a:cubicBezTo>
                    <a:pt x="3399" y="32554"/>
                    <a:pt x="3512" y="32634"/>
                    <a:pt x="3638" y="32773"/>
                  </a:cubicBezTo>
                  <a:cubicBezTo>
                    <a:pt x="4192" y="31463"/>
                    <a:pt x="5299" y="30740"/>
                    <a:pt x="6253" y="29869"/>
                  </a:cubicBezTo>
                  <a:cubicBezTo>
                    <a:pt x="6635" y="29521"/>
                    <a:pt x="6951" y="29098"/>
                    <a:pt x="7317" y="28685"/>
                  </a:cubicBezTo>
                  <a:cubicBezTo>
                    <a:pt x="7408" y="28841"/>
                    <a:pt x="7529" y="29032"/>
                    <a:pt x="7633" y="29229"/>
                  </a:cubicBezTo>
                  <a:cubicBezTo>
                    <a:pt x="7746" y="29442"/>
                    <a:pt x="7885" y="29557"/>
                    <a:pt x="8029" y="29557"/>
                  </a:cubicBezTo>
                  <a:cubicBezTo>
                    <a:pt x="8141" y="29557"/>
                    <a:pt x="8257" y="29487"/>
                    <a:pt x="8365" y="29337"/>
                  </a:cubicBezTo>
                  <a:cubicBezTo>
                    <a:pt x="8733" y="28836"/>
                    <a:pt x="9062" y="28304"/>
                    <a:pt x="9350" y="27752"/>
                  </a:cubicBezTo>
                  <a:cubicBezTo>
                    <a:pt x="9581" y="27308"/>
                    <a:pt x="9744" y="26825"/>
                    <a:pt x="9889" y="26344"/>
                  </a:cubicBezTo>
                  <a:cubicBezTo>
                    <a:pt x="10032" y="25868"/>
                    <a:pt x="10114" y="25374"/>
                    <a:pt x="10216" y="24920"/>
                  </a:cubicBezTo>
                  <a:cubicBezTo>
                    <a:pt x="10517" y="24987"/>
                    <a:pt x="10833" y="25077"/>
                    <a:pt x="11154" y="25123"/>
                  </a:cubicBezTo>
                  <a:cubicBezTo>
                    <a:pt x="11411" y="25160"/>
                    <a:pt x="11520" y="25294"/>
                    <a:pt x="11591" y="25532"/>
                  </a:cubicBezTo>
                  <a:cubicBezTo>
                    <a:pt x="11654" y="25747"/>
                    <a:pt x="11784" y="25942"/>
                    <a:pt x="11881" y="26147"/>
                  </a:cubicBezTo>
                  <a:cubicBezTo>
                    <a:pt x="11922" y="26230"/>
                    <a:pt x="11978" y="26316"/>
                    <a:pt x="11981" y="26401"/>
                  </a:cubicBezTo>
                  <a:cubicBezTo>
                    <a:pt x="12011" y="27529"/>
                    <a:pt x="12912" y="28202"/>
                    <a:pt x="13776" y="28421"/>
                  </a:cubicBezTo>
                  <a:cubicBezTo>
                    <a:pt x="14028" y="28486"/>
                    <a:pt x="14278" y="28523"/>
                    <a:pt x="14527" y="28523"/>
                  </a:cubicBezTo>
                  <a:cubicBezTo>
                    <a:pt x="14807" y="28523"/>
                    <a:pt x="15086" y="28476"/>
                    <a:pt x="15365" y="28365"/>
                  </a:cubicBezTo>
                  <a:cubicBezTo>
                    <a:pt x="15397" y="28352"/>
                    <a:pt x="15433" y="28347"/>
                    <a:pt x="15471" y="28347"/>
                  </a:cubicBezTo>
                  <a:cubicBezTo>
                    <a:pt x="15535" y="28347"/>
                    <a:pt x="15604" y="28361"/>
                    <a:pt x="15664" y="28373"/>
                  </a:cubicBezTo>
                  <a:cubicBezTo>
                    <a:pt x="15859" y="28412"/>
                    <a:pt x="16056" y="28514"/>
                    <a:pt x="16245" y="28514"/>
                  </a:cubicBezTo>
                  <a:cubicBezTo>
                    <a:pt x="16260" y="28514"/>
                    <a:pt x="16275" y="28514"/>
                    <a:pt x="16290" y="28512"/>
                  </a:cubicBezTo>
                  <a:cubicBezTo>
                    <a:pt x="16355" y="28507"/>
                    <a:pt x="16419" y="28504"/>
                    <a:pt x="16482" y="28504"/>
                  </a:cubicBezTo>
                  <a:cubicBezTo>
                    <a:pt x="16731" y="28504"/>
                    <a:pt x="16967" y="28545"/>
                    <a:pt x="17216" y="28611"/>
                  </a:cubicBezTo>
                  <a:cubicBezTo>
                    <a:pt x="17405" y="28661"/>
                    <a:pt x="17589" y="28685"/>
                    <a:pt x="17765" y="28685"/>
                  </a:cubicBezTo>
                  <a:cubicBezTo>
                    <a:pt x="18678" y="28685"/>
                    <a:pt x="19380" y="28037"/>
                    <a:pt x="19512" y="27016"/>
                  </a:cubicBezTo>
                  <a:cubicBezTo>
                    <a:pt x="19522" y="26944"/>
                    <a:pt x="19537" y="26871"/>
                    <a:pt x="19550" y="26795"/>
                  </a:cubicBezTo>
                  <a:cubicBezTo>
                    <a:pt x="19651" y="26777"/>
                    <a:pt x="19747" y="26763"/>
                    <a:pt x="19837" y="26763"/>
                  </a:cubicBezTo>
                  <a:cubicBezTo>
                    <a:pt x="20049" y="26763"/>
                    <a:pt x="20228" y="26840"/>
                    <a:pt x="20376" y="27115"/>
                  </a:cubicBezTo>
                  <a:cubicBezTo>
                    <a:pt x="20458" y="27271"/>
                    <a:pt x="20843" y="27316"/>
                    <a:pt x="21090" y="27319"/>
                  </a:cubicBezTo>
                  <a:cubicBezTo>
                    <a:pt x="21584" y="27327"/>
                    <a:pt x="22039" y="27312"/>
                    <a:pt x="22381" y="27788"/>
                  </a:cubicBezTo>
                  <a:cubicBezTo>
                    <a:pt x="23076" y="28752"/>
                    <a:pt x="24015" y="29438"/>
                    <a:pt x="25053" y="29995"/>
                  </a:cubicBezTo>
                  <a:cubicBezTo>
                    <a:pt x="25094" y="30017"/>
                    <a:pt x="25131" y="30045"/>
                    <a:pt x="25170" y="30071"/>
                  </a:cubicBezTo>
                  <a:lnTo>
                    <a:pt x="25146" y="30159"/>
                  </a:lnTo>
                  <a:cubicBezTo>
                    <a:pt x="25040" y="30136"/>
                    <a:pt x="24929" y="30129"/>
                    <a:pt x="24832" y="30088"/>
                  </a:cubicBezTo>
                  <a:cubicBezTo>
                    <a:pt x="23961" y="29718"/>
                    <a:pt x="23123" y="29239"/>
                    <a:pt x="22220" y="29003"/>
                  </a:cubicBezTo>
                  <a:cubicBezTo>
                    <a:pt x="21917" y="28924"/>
                    <a:pt x="21598" y="28896"/>
                    <a:pt x="21273" y="28896"/>
                  </a:cubicBezTo>
                  <a:cubicBezTo>
                    <a:pt x="20873" y="28896"/>
                    <a:pt x="20466" y="28938"/>
                    <a:pt x="20074" y="28977"/>
                  </a:cubicBezTo>
                  <a:cubicBezTo>
                    <a:pt x="19275" y="29059"/>
                    <a:pt x="18489" y="29257"/>
                    <a:pt x="17697" y="29410"/>
                  </a:cubicBezTo>
                  <a:cubicBezTo>
                    <a:pt x="17641" y="29419"/>
                    <a:pt x="17593" y="29462"/>
                    <a:pt x="17448" y="29536"/>
                  </a:cubicBezTo>
                  <a:lnTo>
                    <a:pt x="18043" y="29863"/>
                  </a:lnTo>
                  <a:lnTo>
                    <a:pt x="18052" y="29947"/>
                  </a:lnTo>
                  <a:cubicBezTo>
                    <a:pt x="17203" y="30012"/>
                    <a:pt x="16354" y="30069"/>
                    <a:pt x="15506" y="30144"/>
                  </a:cubicBezTo>
                  <a:cubicBezTo>
                    <a:pt x="15244" y="30167"/>
                    <a:pt x="14982" y="30183"/>
                    <a:pt x="14719" y="30183"/>
                  </a:cubicBezTo>
                  <a:cubicBezTo>
                    <a:pt x="14115" y="30183"/>
                    <a:pt x="13506" y="30096"/>
                    <a:pt x="12875" y="29802"/>
                  </a:cubicBezTo>
                  <a:lnTo>
                    <a:pt x="12875" y="29802"/>
                  </a:lnTo>
                  <a:cubicBezTo>
                    <a:pt x="12925" y="29997"/>
                    <a:pt x="12923" y="30125"/>
                    <a:pt x="12985" y="30207"/>
                  </a:cubicBezTo>
                  <a:cubicBezTo>
                    <a:pt x="13572" y="30987"/>
                    <a:pt x="14146" y="31781"/>
                    <a:pt x="14772" y="32529"/>
                  </a:cubicBezTo>
                  <a:cubicBezTo>
                    <a:pt x="16355" y="34432"/>
                    <a:pt x="18245" y="35820"/>
                    <a:pt x="20848" y="35939"/>
                  </a:cubicBezTo>
                  <a:cubicBezTo>
                    <a:pt x="20845" y="35982"/>
                    <a:pt x="20839" y="36025"/>
                    <a:pt x="20833" y="36067"/>
                  </a:cubicBezTo>
                  <a:cubicBezTo>
                    <a:pt x="20629" y="36079"/>
                    <a:pt x="20421" y="36080"/>
                    <a:pt x="20218" y="36108"/>
                  </a:cubicBezTo>
                  <a:cubicBezTo>
                    <a:pt x="20137" y="36119"/>
                    <a:pt x="20034" y="36175"/>
                    <a:pt x="19997" y="36240"/>
                  </a:cubicBezTo>
                  <a:cubicBezTo>
                    <a:pt x="19975" y="36283"/>
                    <a:pt x="20034" y="36420"/>
                    <a:pt x="20090" y="36450"/>
                  </a:cubicBezTo>
                  <a:cubicBezTo>
                    <a:pt x="20614" y="36731"/>
                    <a:pt x="21144" y="37006"/>
                    <a:pt x="21675" y="37266"/>
                  </a:cubicBezTo>
                  <a:cubicBezTo>
                    <a:pt x="21984" y="37416"/>
                    <a:pt x="22302" y="37469"/>
                    <a:pt x="22626" y="37469"/>
                  </a:cubicBezTo>
                  <a:cubicBezTo>
                    <a:pt x="22860" y="37469"/>
                    <a:pt x="23097" y="37441"/>
                    <a:pt x="23335" y="37402"/>
                  </a:cubicBezTo>
                  <a:cubicBezTo>
                    <a:pt x="23523" y="37370"/>
                    <a:pt x="23658" y="37348"/>
                    <a:pt x="23759" y="37348"/>
                  </a:cubicBezTo>
                  <a:cubicBezTo>
                    <a:pt x="24008" y="37348"/>
                    <a:pt x="24055" y="37481"/>
                    <a:pt x="24215" y="37929"/>
                  </a:cubicBezTo>
                  <a:cubicBezTo>
                    <a:pt x="20949" y="38184"/>
                    <a:pt x="19089" y="40133"/>
                    <a:pt x="18148" y="43086"/>
                  </a:cubicBezTo>
                  <a:cubicBezTo>
                    <a:pt x="17743" y="44355"/>
                    <a:pt x="17762" y="45510"/>
                    <a:pt x="17983" y="45713"/>
                  </a:cubicBezTo>
                  <a:cubicBezTo>
                    <a:pt x="18455" y="45038"/>
                    <a:pt x="19161" y="44949"/>
                    <a:pt x="19917" y="44916"/>
                  </a:cubicBezTo>
                  <a:cubicBezTo>
                    <a:pt x="21038" y="44864"/>
                    <a:pt x="22158" y="44765"/>
                    <a:pt x="23279" y="44669"/>
                  </a:cubicBezTo>
                  <a:cubicBezTo>
                    <a:pt x="23479" y="44652"/>
                    <a:pt x="23675" y="44548"/>
                    <a:pt x="23935" y="44462"/>
                  </a:cubicBezTo>
                  <a:lnTo>
                    <a:pt x="23935" y="44462"/>
                  </a:lnTo>
                  <a:cubicBezTo>
                    <a:pt x="23896" y="44758"/>
                    <a:pt x="23851" y="45027"/>
                    <a:pt x="23829" y="45299"/>
                  </a:cubicBezTo>
                  <a:cubicBezTo>
                    <a:pt x="23825" y="45386"/>
                    <a:pt x="23851" y="45470"/>
                    <a:pt x="23903" y="45540"/>
                  </a:cubicBezTo>
                  <a:cubicBezTo>
                    <a:pt x="23906" y="45544"/>
                    <a:pt x="23912" y="45545"/>
                    <a:pt x="23920" y="45545"/>
                  </a:cubicBezTo>
                  <a:cubicBezTo>
                    <a:pt x="23959" y="45545"/>
                    <a:pt x="24049" y="45511"/>
                    <a:pt x="24104" y="45490"/>
                  </a:cubicBezTo>
                  <a:cubicBezTo>
                    <a:pt x="24576" y="45313"/>
                    <a:pt x="25055" y="45157"/>
                    <a:pt x="25514" y="44951"/>
                  </a:cubicBezTo>
                  <a:cubicBezTo>
                    <a:pt x="26571" y="44477"/>
                    <a:pt x="27374" y="43704"/>
                    <a:pt x="28008" y="42747"/>
                  </a:cubicBezTo>
                  <a:cubicBezTo>
                    <a:pt x="28130" y="42563"/>
                    <a:pt x="28229" y="42365"/>
                    <a:pt x="28307" y="42227"/>
                  </a:cubicBezTo>
                  <a:cubicBezTo>
                    <a:pt x="28682" y="42261"/>
                    <a:pt x="29024" y="42283"/>
                    <a:pt x="29364" y="42327"/>
                  </a:cubicBezTo>
                  <a:cubicBezTo>
                    <a:pt x="29446" y="42337"/>
                    <a:pt x="29537" y="42409"/>
                    <a:pt x="29596" y="42476"/>
                  </a:cubicBezTo>
                  <a:cubicBezTo>
                    <a:pt x="29910" y="42829"/>
                    <a:pt x="30080" y="42986"/>
                    <a:pt x="30307" y="42986"/>
                  </a:cubicBezTo>
                  <a:cubicBezTo>
                    <a:pt x="30471" y="42986"/>
                    <a:pt x="30666" y="42903"/>
                    <a:pt x="30966" y="42753"/>
                  </a:cubicBezTo>
                  <a:cubicBezTo>
                    <a:pt x="31074" y="42697"/>
                    <a:pt x="31187" y="42654"/>
                    <a:pt x="31323" y="42597"/>
                  </a:cubicBezTo>
                  <a:cubicBezTo>
                    <a:pt x="31554" y="43101"/>
                    <a:pt x="31903" y="43353"/>
                    <a:pt x="32386" y="43353"/>
                  </a:cubicBezTo>
                  <a:cubicBezTo>
                    <a:pt x="32493" y="43353"/>
                    <a:pt x="32606" y="43340"/>
                    <a:pt x="32726" y="43316"/>
                  </a:cubicBezTo>
                  <a:cubicBezTo>
                    <a:pt x="33051" y="43251"/>
                    <a:pt x="33231" y="43052"/>
                    <a:pt x="33402" y="42799"/>
                  </a:cubicBezTo>
                  <a:cubicBezTo>
                    <a:pt x="33465" y="42708"/>
                    <a:pt x="33588" y="42617"/>
                    <a:pt x="33694" y="42602"/>
                  </a:cubicBezTo>
                  <a:cubicBezTo>
                    <a:pt x="34247" y="42530"/>
                    <a:pt x="34573" y="42192"/>
                    <a:pt x="34513" y="41638"/>
                  </a:cubicBezTo>
                  <a:cubicBezTo>
                    <a:pt x="34478" y="41317"/>
                    <a:pt x="34625" y="41227"/>
                    <a:pt x="34879" y="41162"/>
                  </a:cubicBezTo>
                  <a:cubicBezTo>
                    <a:pt x="35197" y="41079"/>
                    <a:pt x="35520" y="41001"/>
                    <a:pt x="35821" y="40873"/>
                  </a:cubicBezTo>
                  <a:cubicBezTo>
                    <a:pt x="36011" y="40793"/>
                    <a:pt x="36161" y="40624"/>
                    <a:pt x="36366" y="40469"/>
                  </a:cubicBezTo>
                  <a:cubicBezTo>
                    <a:pt x="36471" y="40498"/>
                    <a:pt x="36567" y="40512"/>
                    <a:pt x="36655" y="40512"/>
                  </a:cubicBezTo>
                  <a:cubicBezTo>
                    <a:pt x="37137" y="40512"/>
                    <a:pt x="37355" y="40089"/>
                    <a:pt x="37306" y="39354"/>
                  </a:cubicBezTo>
                  <a:cubicBezTo>
                    <a:pt x="37289" y="39109"/>
                    <a:pt x="37302" y="38968"/>
                    <a:pt x="37510" y="38804"/>
                  </a:cubicBezTo>
                  <a:cubicBezTo>
                    <a:pt x="38036" y="38390"/>
                    <a:pt x="38042" y="37913"/>
                    <a:pt x="37553" y="37227"/>
                  </a:cubicBezTo>
                  <a:cubicBezTo>
                    <a:pt x="37939" y="37004"/>
                    <a:pt x="38235" y="36708"/>
                    <a:pt x="38205" y="36214"/>
                  </a:cubicBezTo>
                  <a:cubicBezTo>
                    <a:pt x="38177" y="35748"/>
                    <a:pt x="37973" y="35395"/>
                    <a:pt x="37553" y="35183"/>
                  </a:cubicBezTo>
                  <a:cubicBezTo>
                    <a:pt x="37835" y="34499"/>
                    <a:pt x="37769" y="34081"/>
                    <a:pt x="37005" y="33630"/>
                  </a:cubicBezTo>
                  <a:cubicBezTo>
                    <a:pt x="36979" y="33349"/>
                    <a:pt x="36986" y="33094"/>
                    <a:pt x="36929" y="32857"/>
                  </a:cubicBezTo>
                  <a:cubicBezTo>
                    <a:pt x="36852" y="32546"/>
                    <a:pt x="36605" y="32461"/>
                    <a:pt x="36302" y="32455"/>
                  </a:cubicBezTo>
                  <a:cubicBezTo>
                    <a:pt x="36185" y="32453"/>
                    <a:pt x="36050" y="32375"/>
                    <a:pt x="35961" y="32292"/>
                  </a:cubicBezTo>
                  <a:cubicBezTo>
                    <a:pt x="35733" y="32074"/>
                    <a:pt x="35583" y="31738"/>
                    <a:pt x="35230" y="31738"/>
                  </a:cubicBezTo>
                  <a:cubicBezTo>
                    <a:pt x="35174" y="31738"/>
                    <a:pt x="35112" y="31747"/>
                    <a:pt x="35045" y="31766"/>
                  </a:cubicBezTo>
                  <a:cubicBezTo>
                    <a:pt x="35042" y="31767"/>
                    <a:pt x="35039" y="31767"/>
                    <a:pt x="35035" y="31767"/>
                  </a:cubicBezTo>
                  <a:cubicBezTo>
                    <a:pt x="34989" y="31767"/>
                    <a:pt x="34892" y="31690"/>
                    <a:pt x="34888" y="31647"/>
                  </a:cubicBezTo>
                  <a:cubicBezTo>
                    <a:pt x="34883" y="31576"/>
                    <a:pt x="34926" y="31487"/>
                    <a:pt x="34976" y="31428"/>
                  </a:cubicBezTo>
                  <a:cubicBezTo>
                    <a:pt x="35437" y="30872"/>
                    <a:pt x="35907" y="30324"/>
                    <a:pt x="36362" y="29765"/>
                  </a:cubicBezTo>
                  <a:cubicBezTo>
                    <a:pt x="36434" y="29677"/>
                    <a:pt x="36451" y="29542"/>
                    <a:pt x="36492" y="29426"/>
                  </a:cubicBezTo>
                  <a:cubicBezTo>
                    <a:pt x="36408" y="29424"/>
                    <a:pt x="36322" y="29413"/>
                    <a:pt x="36238" y="29413"/>
                  </a:cubicBezTo>
                  <a:cubicBezTo>
                    <a:pt x="36211" y="29413"/>
                    <a:pt x="36184" y="29414"/>
                    <a:pt x="36158" y="29417"/>
                  </a:cubicBezTo>
                  <a:cubicBezTo>
                    <a:pt x="35927" y="29438"/>
                    <a:pt x="35700" y="29475"/>
                    <a:pt x="35370" y="29517"/>
                  </a:cubicBezTo>
                  <a:cubicBezTo>
                    <a:pt x="35749" y="28936"/>
                    <a:pt x="36089" y="28432"/>
                    <a:pt x="36405" y="27916"/>
                  </a:cubicBezTo>
                  <a:cubicBezTo>
                    <a:pt x="36743" y="27362"/>
                    <a:pt x="37062" y="26795"/>
                    <a:pt x="37382" y="26230"/>
                  </a:cubicBezTo>
                  <a:cubicBezTo>
                    <a:pt x="37410" y="26180"/>
                    <a:pt x="37380" y="26099"/>
                    <a:pt x="37378" y="26030"/>
                  </a:cubicBezTo>
                  <a:cubicBezTo>
                    <a:pt x="37363" y="26031"/>
                    <a:pt x="37347" y="26031"/>
                    <a:pt x="37331" y="26031"/>
                  </a:cubicBezTo>
                  <a:cubicBezTo>
                    <a:pt x="37316" y="26031"/>
                    <a:pt x="37302" y="26031"/>
                    <a:pt x="37287" y="26031"/>
                  </a:cubicBezTo>
                  <a:cubicBezTo>
                    <a:pt x="37248" y="26031"/>
                    <a:pt x="37210" y="26033"/>
                    <a:pt x="37176" y="26046"/>
                  </a:cubicBezTo>
                  <a:cubicBezTo>
                    <a:pt x="36984" y="26121"/>
                    <a:pt x="36799" y="26206"/>
                    <a:pt x="36611" y="26288"/>
                  </a:cubicBezTo>
                  <a:lnTo>
                    <a:pt x="36525" y="26219"/>
                  </a:lnTo>
                  <a:cubicBezTo>
                    <a:pt x="37206" y="25034"/>
                    <a:pt x="37861" y="23835"/>
                    <a:pt x="38575" y="22674"/>
                  </a:cubicBezTo>
                  <a:cubicBezTo>
                    <a:pt x="38800" y="22308"/>
                    <a:pt x="39184" y="22042"/>
                    <a:pt x="39489" y="21724"/>
                  </a:cubicBezTo>
                  <a:cubicBezTo>
                    <a:pt x="39554" y="21658"/>
                    <a:pt x="39590" y="21559"/>
                    <a:pt x="39640" y="21475"/>
                  </a:cubicBezTo>
                  <a:cubicBezTo>
                    <a:pt x="39547" y="21425"/>
                    <a:pt x="39456" y="21336"/>
                    <a:pt x="39361" y="21332"/>
                  </a:cubicBezTo>
                  <a:cubicBezTo>
                    <a:pt x="38563" y="21302"/>
                    <a:pt x="37766" y="21264"/>
                    <a:pt x="36969" y="21264"/>
                  </a:cubicBezTo>
                  <a:cubicBezTo>
                    <a:pt x="36885" y="21264"/>
                    <a:pt x="36802" y="21265"/>
                    <a:pt x="36719" y="21266"/>
                  </a:cubicBezTo>
                  <a:cubicBezTo>
                    <a:pt x="35615" y="21279"/>
                    <a:pt x="34586" y="21620"/>
                    <a:pt x="33617" y="22118"/>
                  </a:cubicBezTo>
                  <a:cubicBezTo>
                    <a:pt x="32889" y="22492"/>
                    <a:pt x="32202" y="22945"/>
                    <a:pt x="31672" y="23596"/>
                  </a:cubicBezTo>
                  <a:cubicBezTo>
                    <a:pt x="31551" y="23746"/>
                    <a:pt x="31412" y="23880"/>
                    <a:pt x="31200" y="24108"/>
                  </a:cubicBezTo>
                  <a:cubicBezTo>
                    <a:pt x="31187" y="23809"/>
                    <a:pt x="31183" y="23610"/>
                    <a:pt x="31170" y="23412"/>
                  </a:cubicBezTo>
                  <a:cubicBezTo>
                    <a:pt x="31165" y="23335"/>
                    <a:pt x="31137" y="23259"/>
                    <a:pt x="31120" y="23181"/>
                  </a:cubicBezTo>
                  <a:cubicBezTo>
                    <a:pt x="31044" y="23198"/>
                    <a:pt x="30947" y="23192"/>
                    <a:pt x="30895" y="23237"/>
                  </a:cubicBezTo>
                  <a:cubicBezTo>
                    <a:pt x="30451" y="23609"/>
                    <a:pt x="30016" y="23991"/>
                    <a:pt x="29570" y="24378"/>
                  </a:cubicBezTo>
                  <a:lnTo>
                    <a:pt x="29359" y="24060"/>
                  </a:lnTo>
                  <a:cubicBezTo>
                    <a:pt x="27902" y="26009"/>
                    <a:pt x="27251" y="28064"/>
                    <a:pt x="28216" y="30439"/>
                  </a:cubicBezTo>
                  <a:lnTo>
                    <a:pt x="28024" y="30463"/>
                  </a:lnTo>
                  <a:cubicBezTo>
                    <a:pt x="27898" y="30112"/>
                    <a:pt x="27681" y="29763"/>
                    <a:pt x="27666" y="29408"/>
                  </a:cubicBezTo>
                  <a:cubicBezTo>
                    <a:pt x="27614" y="28178"/>
                    <a:pt x="27450" y="26992"/>
                    <a:pt x="26755" y="25937"/>
                  </a:cubicBezTo>
                  <a:cubicBezTo>
                    <a:pt x="26694" y="25846"/>
                    <a:pt x="26659" y="25738"/>
                    <a:pt x="26612" y="25636"/>
                  </a:cubicBezTo>
                  <a:cubicBezTo>
                    <a:pt x="26599" y="25604"/>
                    <a:pt x="26590" y="25567"/>
                    <a:pt x="26575" y="25524"/>
                  </a:cubicBezTo>
                  <a:cubicBezTo>
                    <a:pt x="26876" y="25145"/>
                    <a:pt x="27359" y="24835"/>
                    <a:pt x="27077" y="24240"/>
                  </a:cubicBezTo>
                  <a:cubicBezTo>
                    <a:pt x="27863" y="23752"/>
                    <a:pt x="28043" y="22958"/>
                    <a:pt x="27512" y="22382"/>
                  </a:cubicBezTo>
                  <a:cubicBezTo>
                    <a:pt x="27985" y="21923"/>
                    <a:pt x="28039" y="21619"/>
                    <a:pt x="27744" y="20951"/>
                  </a:cubicBezTo>
                  <a:cubicBezTo>
                    <a:pt x="28389" y="20688"/>
                    <a:pt x="28848" y="20283"/>
                    <a:pt x="28744" y="19502"/>
                  </a:cubicBezTo>
                  <a:cubicBezTo>
                    <a:pt x="29466" y="19056"/>
                    <a:pt x="29658" y="18198"/>
                    <a:pt x="29177" y="17551"/>
                  </a:cubicBezTo>
                  <a:cubicBezTo>
                    <a:pt x="29933" y="16943"/>
                    <a:pt x="30148" y="16001"/>
                    <a:pt x="29622" y="14966"/>
                  </a:cubicBezTo>
                  <a:cubicBezTo>
                    <a:pt x="29417" y="14561"/>
                    <a:pt x="29012" y="14290"/>
                    <a:pt x="28549" y="14290"/>
                  </a:cubicBezTo>
                  <a:cubicBezTo>
                    <a:pt x="28548" y="14290"/>
                    <a:pt x="28546" y="14290"/>
                    <a:pt x="28545" y="14290"/>
                  </a:cubicBezTo>
                  <a:cubicBezTo>
                    <a:pt x="28140" y="14290"/>
                    <a:pt x="27735" y="14429"/>
                    <a:pt x="27272" y="14520"/>
                  </a:cubicBezTo>
                  <a:cubicBezTo>
                    <a:pt x="27278" y="14390"/>
                    <a:pt x="27285" y="14197"/>
                    <a:pt x="27300" y="14004"/>
                  </a:cubicBezTo>
                  <a:cubicBezTo>
                    <a:pt x="27324" y="13664"/>
                    <a:pt x="27413" y="13315"/>
                    <a:pt x="27361" y="12988"/>
                  </a:cubicBezTo>
                  <a:cubicBezTo>
                    <a:pt x="27324" y="12748"/>
                    <a:pt x="27155" y="12443"/>
                    <a:pt x="26954" y="12333"/>
                  </a:cubicBezTo>
                  <a:cubicBezTo>
                    <a:pt x="26625" y="12157"/>
                    <a:pt x="26612" y="11949"/>
                    <a:pt x="26625" y="11631"/>
                  </a:cubicBezTo>
                  <a:cubicBezTo>
                    <a:pt x="26657" y="10821"/>
                    <a:pt x="26239" y="10245"/>
                    <a:pt x="25579" y="10109"/>
                  </a:cubicBezTo>
                  <a:cubicBezTo>
                    <a:pt x="25494" y="10092"/>
                    <a:pt x="25413" y="10084"/>
                    <a:pt x="25335" y="10084"/>
                  </a:cubicBezTo>
                  <a:cubicBezTo>
                    <a:pt x="24922" y="10084"/>
                    <a:pt x="24609" y="10316"/>
                    <a:pt x="24332" y="10637"/>
                  </a:cubicBezTo>
                  <a:cubicBezTo>
                    <a:pt x="24083" y="10449"/>
                    <a:pt x="23900" y="10353"/>
                    <a:pt x="23709" y="10353"/>
                  </a:cubicBezTo>
                  <a:cubicBezTo>
                    <a:pt x="23504" y="10353"/>
                    <a:pt x="23290" y="10462"/>
                    <a:pt x="22976" y="10683"/>
                  </a:cubicBezTo>
                  <a:cubicBezTo>
                    <a:pt x="22558" y="10356"/>
                    <a:pt x="22143" y="10189"/>
                    <a:pt x="21724" y="10189"/>
                  </a:cubicBezTo>
                  <a:cubicBezTo>
                    <a:pt x="21227" y="10189"/>
                    <a:pt x="20724" y="10423"/>
                    <a:pt x="20202" y="10901"/>
                  </a:cubicBezTo>
                  <a:cubicBezTo>
                    <a:pt x="20127" y="9901"/>
                    <a:pt x="20060" y="9000"/>
                    <a:pt x="19992" y="8062"/>
                  </a:cubicBezTo>
                  <a:lnTo>
                    <a:pt x="19992" y="8062"/>
                  </a:lnTo>
                  <a:cubicBezTo>
                    <a:pt x="20401" y="8136"/>
                    <a:pt x="20724" y="8194"/>
                    <a:pt x="21045" y="8247"/>
                  </a:cubicBezTo>
                  <a:cubicBezTo>
                    <a:pt x="21172" y="8270"/>
                    <a:pt x="21297" y="8284"/>
                    <a:pt x="21420" y="8284"/>
                  </a:cubicBezTo>
                  <a:cubicBezTo>
                    <a:pt x="21668" y="8284"/>
                    <a:pt x="21905" y="8224"/>
                    <a:pt x="22125" y="8039"/>
                  </a:cubicBezTo>
                  <a:cubicBezTo>
                    <a:pt x="22157" y="8012"/>
                    <a:pt x="22210" y="8001"/>
                    <a:pt x="22269" y="8001"/>
                  </a:cubicBezTo>
                  <a:cubicBezTo>
                    <a:pt x="22342" y="8001"/>
                    <a:pt x="22423" y="8018"/>
                    <a:pt x="22484" y="8039"/>
                  </a:cubicBezTo>
                  <a:cubicBezTo>
                    <a:pt x="22749" y="8132"/>
                    <a:pt x="22996" y="8279"/>
                    <a:pt x="23262" y="8368"/>
                  </a:cubicBezTo>
                  <a:cubicBezTo>
                    <a:pt x="23466" y="8436"/>
                    <a:pt x="23654" y="8470"/>
                    <a:pt x="23824" y="8470"/>
                  </a:cubicBezTo>
                  <a:cubicBezTo>
                    <a:pt x="24382" y="8470"/>
                    <a:pt x="24757" y="8106"/>
                    <a:pt x="24951" y="7385"/>
                  </a:cubicBezTo>
                  <a:cubicBezTo>
                    <a:pt x="25540" y="7203"/>
                    <a:pt x="26146" y="7045"/>
                    <a:pt x="26259" y="6282"/>
                  </a:cubicBezTo>
                  <a:cubicBezTo>
                    <a:pt x="26326" y="5832"/>
                    <a:pt x="26345" y="5421"/>
                    <a:pt x="25867" y="5180"/>
                  </a:cubicBezTo>
                  <a:cubicBezTo>
                    <a:pt x="25929" y="4156"/>
                    <a:pt x="25533" y="3704"/>
                    <a:pt x="24498" y="3704"/>
                  </a:cubicBezTo>
                  <a:cubicBezTo>
                    <a:pt x="24348" y="3704"/>
                    <a:pt x="24184" y="3714"/>
                    <a:pt x="24007" y="3732"/>
                  </a:cubicBezTo>
                  <a:cubicBezTo>
                    <a:pt x="24158" y="3511"/>
                    <a:pt x="24301" y="3323"/>
                    <a:pt x="24420" y="3121"/>
                  </a:cubicBezTo>
                  <a:cubicBezTo>
                    <a:pt x="24648" y="2729"/>
                    <a:pt x="24697" y="2313"/>
                    <a:pt x="24518" y="1885"/>
                  </a:cubicBezTo>
                  <a:cubicBezTo>
                    <a:pt x="24487" y="1809"/>
                    <a:pt x="24440" y="1703"/>
                    <a:pt x="24377" y="1681"/>
                  </a:cubicBezTo>
                  <a:cubicBezTo>
                    <a:pt x="23935" y="1521"/>
                    <a:pt x="23862" y="1161"/>
                    <a:pt x="23730" y="757"/>
                  </a:cubicBezTo>
                  <a:cubicBezTo>
                    <a:pt x="23581" y="306"/>
                    <a:pt x="22983" y="0"/>
                    <a:pt x="224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14"/>
            <p:cNvSpPr/>
            <p:nvPr/>
          </p:nvSpPr>
          <p:spPr>
            <a:xfrm>
              <a:off x="12243259" y="1443960"/>
              <a:ext cx="1060937" cy="1039333"/>
            </a:xfrm>
            <a:custGeom>
              <a:avLst/>
              <a:gdLst/>
              <a:ahLst/>
              <a:cxnLst/>
              <a:rect l="l" t="t" r="r" b="b"/>
              <a:pathLst>
                <a:path w="11737" h="11498" extrusionOk="0">
                  <a:moveTo>
                    <a:pt x="7805" y="1"/>
                  </a:moveTo>
                  <a:cubicBezTo>
                    <a:pt x="7331" y="1"/>
                    <a:pt x="6776" y="262"/>
                    <a:pt x="6615" y="677"/>
                  </a:cubicBezTo>
                  <a:cubicBezTo>
                    <a:pt x="6500" y="978"/>
                    <a:pt x="6493" y="1316"/>
                    <a:pt x="6420" y="1636"/>
                  </a:cubicBezTo>
                  <a:cubicBezTo>
                    <a:pt x="6396" y="1747"/>
                    <a:pt x="6348" y="1920"/>
                    <a:pt x="6275" y="1942"/>
                  </a:cubicBezTo>
                  <a:cubicBezTo>
                    <a:pt x="5898" y="2054"/>
                    <a:pt x="5805" y="2345"/>
                    <a:pt x="5833" y="2659"/>
                  </a:cubicBezTo>
                  <a:cubicBezTo>
                    <a:pt x="5867" y="3031"/>
                    <a:pt x="5967" y="3397"/>
                    <a:pt x="6062" y="3759"/>
                  </a:cubicBezTo>
                  <a:cubicBezTo>
                    <a:pt x="6143" y="4075"/>
                    <a:pt x="6329" y="4380"/>
                    <a:pt x="6340" y="4694"/>
                  </a:cubicBezTo>
                  <a:cubicBezTo>
                    <a:pt x="6358" y="5128"/>
                    <a:pt x="5943" y="5486"/>
                    <a:pt x="5471" y="5486"/>
                  </a:cubicBezTo>
                  <a:cubicBezTo>
                    <a:pt x="5451" y="5486"/>
                    <a:pt x="5431" y="5485"/>
                    <a:pt x="5411" y="5484"/>
                  </a:cubicBezTo>
                  <a:cubicBezTo>
                    <a:pt x="5103" y="5465"/>
                    <a:pt x="4794" y="5367"/>
                    <a:pt x="4499" y="5265"/>
                  </a:cubicBezTo>
                  <a:cubicBezTo>
                    <a:pt x="4170" y="5151"/>
                    <a:pt x="3859" y="4986"/>
                    <a:pt x="3510" y="4986"/>
                  </a:cubicBezTo>
                  <a:cubicBezTo>
                    <a:pt x="3409" y="4986"/>
                    <a:pt x="3305" y="5000"/>
                    <a:pt x="3196" y="5032"/>
                  </a:cubicBezTo>
                  <a:cubicBezTo>
                    <a:pt x="2856" y="5133"/>
                    <a:pt x="2734" y="5255"/>
                    <a:pt x="2821" y="5590"/>
                  </a:cubicBezTo>
                  <a:cubicBezTo>
                    <a:pt x="2892" y="5857"/>
                    <a:pt x="2793" y="5911"/>
                    <a:pt x="2542" y="5961"/>
                  </a:cubicBezTo>
                  <a:cubicBezTo>
                    <a:pt x="2158" y="6038"/>
                    <a:pt x="1755" y="6134"/>
                    <a:pt x="1418" y="6326"/>
                  </a:cubicBezTo>
                  <a:cubicBezTo>
                    <a:pt x="998" y="6563"/>
                    <a:pt x="976" y="6809"/>
                    <a:pt x="1132" y="7258"/>
                  </a:cubicBezTo>
                  <a:cubicBezTo>
                    <a:pt x="1162" y="7348"/>
                    <a:pt x="1091" y="7559"/>
                    <a:pt x="1021" y="7585"/>
                  </a:cubicBezTo>
                  <a:cubicBezTo>
                    <a:pt x="394" y="7812"/>
                    <a:pt x="0" y="8605"/>
                    <a:pt x="231" y="9258"/>
                  </a:cubicBezTo>
                  <a:cubicBezTo>
                    <a:pt x="391" y="9707"/>
                    <a:pt x="588" y="10129"/>
                    <a:pt x="1182" y="10129"/>
                  </a:cubicBezTo>
                  <a:cubicBezTo>
                    <a:pt x="1253" y="10129"/>
                    <a:pt x="1388" y="10298"/>
                    <a:pt x="1385" y="10384"/>
                  </a:cubicBezTo>
                  <a:cubicBezTo>
                    <a:pt x="1374" y="10889"/>
                    <a:pt x="1498" y="11118"/>
                    <a:pt x="1953" y="11318"/>
                  </a:cubicBezTo>
                  <a:cubicBezTo>
                    <a:pt x="2227" y="11440"/>
                    <a:pt x="2537" y="11498"/>
                    <a:pt x="2853" y="11498"/>
                  </a:cubicBezTo>
                  <a:cubicBezTo>
                    <a:pt x="3504" y="11498"/>
                    <a:pt x="4178" y="11251"/>
                    <a:pt x="4609" y="10802"/>
                  </a:cubicBezTo>
                  <a:cubicBezTo>
                    <a:pt x="5066" y="10324"/>
                    <a:pt x="5501" y="9828"/>
                    <a:pt x="5956" y="9347"/>
                  </a:cubicBezTo>
                  <a:cubicBezTo>
                    <a:pt x="6069" y="9228"/>
                    <a:pt x="6216" y="9139"/>
                    <a:pt x="6378" y="9011"/>
                  </a:cubicBezTo>
                  <a:cubicBezTo>
                    <a:pt x="5698" y="8688"/>
                    <a:pt x="5039" y="8433"/>
                    <a:pt x="4325" y="8433"/>
                  </a:cubicBezTo>
                  <a:cubicBezTo>
                    <a:pt x="4259" y="8433"/>
                    <a:pt x="4191" y="8436"/>
                    <a:pt x="4124" y="8440"/>
                  </a:cubicBezTo>
                  <a:cubicBezTo>
                    <a:pt x="3867" y="8457"/>
                    <a:pt x="3626" y="8626"/>
                    <a:pt x="3371" y="8702"/>
                  </a:cubicBezTo>
                  <a:cubicBezTo>
                    <a:pt x="3318" y="8718"/>
                    <a:pt x="3261" y="8722"/>
                    <a:pt x="3202" y="8722"/>
                  </a:cubicBezTo>
                  <a:cubicBezTo>
                    <a:pt x="3148" y="8722"/>
                    <a:pt x="3093" y="8718"/>
                    <a:pt x="3038" y="8718"/>
                  </a:cubicBezTo>
                  <a:cubicBezTo>
                    <a:pt x="3027" y="8718"/>
                    <a:pt x="3016" y="8719"/>
                    <a:pt x="3005" y="8719"/>
                  </a:cubicBezTo>
                  <a:cubicBezTo>
                    <a:pt x="3065" y="8579"/>
                    <a:pt x="3094" y="8353"/>
                    <a:pt x="3191" y="8319"/>
                  </a:cubicBezTo>
                  <a:cubicBezTo>
                    <a:pt x="3499" y="8215"/>
                    <a:pt x="3832" y="8134"/>
                    <a:pt x="4155" y="8130"/>
                  </a:cubicBezTo>
                  <a:cubicBezTo>
                    <a:pt x="4176" y="8130"/>
                    <a:pt x="4197" y="8129"/>
                    <a:pt x="4217" y="8129"/>
                  </a:cubicBezTo>
                  <a:cubicBezTo>
                    <a:pt x="5388" y="8129"/>
                    <a:pt x="6414" y="8592"/>
                    <a:pt x="7403" y="9183"/>
                  </a:cubicBezTo>
                  <a:cubicBezTo>
                    <a:pt x="8000" y="9540"/>
                    <a:pt x="8566" y="9969"/>
                    <a:pt x="9291" y="10068"/>
                  </a:cubicBezTo>
                  <a:cubicBezTo>
                    <a:pt x="9350" y="10076"/>
                    <a:pt x="9410" y="10080"/>
                    <a:pt x="9471" y="10080"/>
                  </a:cubicBezTo>
                  <a:cubicBezTo>
                    <a:pt x="10414" y="10080"/>
                    <a:pt x="11676" y="9174"/>
                    <a:pt x="11712" y="8282"/>
                  </a:cubicBezTo>
                  <a:cubicBezTo>
                    <a:pt x="11736" y="7764"/>
                    <a:pt x="11491" y="7206"/>
                    <a:pt x="11264" y="6714"/>
                  </a:cubicBezTo>
                  <a:cubicBezTo>
                    <a:pt x="10958" y="6047"/>
                    <a:pt x="10536" y="5436"/>
                    <a:pt x="10190" y="4785"/>
                  </a:cubicBezTo>
                  <a:cubicBezTo>
                    <a:pt x="9841" y="4127"/>
                    <a:pt x="9650" y="3421"/>
                    <a:pt x="9704" y="2665"/>
                  </a:cubicBezTo>
                  <a:cubicBezTo>
                    <a:pt x="9709" y="2619"/>
                    <a:pt x="9724" y="2572"/>
                    <a:pt x="9750" y="2531"/>
                  </a:cubicBezTo>
                  <a:cubicBezTo>
                    <a:pt x="9763" y="2500"/>
                    <a:pt x="9797" y="2479"/>
                    <a:pt x="9902" y="2379"/>
                  </a:cubicBezTo>
                  <a:cubicBezTo>
                    <a:pt x="9951" y="2541"/>
                    <a:pt x="10005" y="2641"/>
                    <a:pt x="10005" y="2743"/>
                  </a:cubicBezTo>
                  <a:cubicBezTo>
                    <a:pt x="10012" y="3440"/>
                    <a:pt x="10285" y="4016"/>
                    <a:pt x="10819" y="4564"/>
                  </a:cubicBezTo>
                  <a:cubicBezTo>
                    <a:pt x="10989" y="4228"/>
                    <a:pt x="11179" y="3938"/>
                    <a:pt x="11277" y="3620"/>
                  </a:cubicBezTo>
                  <a:cubicBezTo>
                    <a:pt x="11320" y="3483"/>
                    <a:pt x="11218" y="3256"/>
                    <a:pt x="11112" y="3126"/>
                  </a:cubicBezTo>
                  <a:cubicBezTo>
                    <a:pt x="10939" y="2912"/>
                    <a:pt x="10735" y="2830"/>
                    <a:pt x="10824" y="2418"/>
                  </a:cubicBezTo>
                  <a:cubicBezTo>
                    <a:pt x="10969" y="1745"/>
                    <a:pt x="10826" y="1024"/>
                    <a:pt x="10243" y="539"/>
                  </a:cubicBezTo>
                  <a:cubicBezTo>
                    <a:pt x="9982" y="326"/>
                    <a:pt x="9629" y="214"/>
                    <a:pt x="9304" y="101"/>
                  </a:cubicBezTo>
                  <a:cubicBezTo>
                    <a:pt x="9276" y="91"/>
                    <a:pt x="9240" y="87"/>
                    <a:pt x="9202" y="87"/>
                  </a:cubicBezTo>
                  <a:cubicBezTo>
                    <a:pt x="9081" y="87"/>
                    <a:pt x="8931" y="130"/>
                    <a:pt x="8897" y="194"/>
                  </a:cubicBezTo>
                  <a:cubicBezTo>
                    <a:pt x="8815" y="350"/>
                    <a:pt x="8743" y="406"/>
                    <a:pt x="8674" y="406"/>
                  </a:cubicBezTo>
                  <a:cubicBezTo>
                    <a:pt x="8575" y="406"/>
                    <a:pt x="8483" y="292"/>
                    <a:pt x="8375" y="190"/>
                  </a:cubicBezTo>
                  <a:cubicBezTo>
                    <a:pt x="8238" y="60"/>
                    <a:pt x="8030" y="1"/>
                    <a:pt x="78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14"/>
            <p:cNvSpPr/>
            <p:nvPr/>
          </p:nvSpPr>
          <p:spPr>
            <a:xfrm>
              <a:off x="13577362" y="2229561"/>
              <a:ext cx="1017820" cy="1111737"/>
            </a:xfrm>
            <a:custGeom>
              <a:avLst/>
              <a:gdLst/>
              <a:ahLst/>
              <a:cxnLst/>
              <a:rect l="l" t="t" r="r" b="b"/>
              <a:pathLst>
                <a:path w="11260" h="12299" extrusionOk="0">
                  <a:moveTo>
                    <a:pt x="10829" y="1"/>
                  </a:moveTo>
                  <a:cubicBezTo>
                    <a:pt x="9455" y="1"/>
                    <a:pt x="8173" y="206"/>
                    <a:pt x="6904" y="654"/>
                  </a:cubicBezTo>
                  <a:cubicBezTo>
                    <a:pt x="5495" y="1152"/>
                    <a:pt x="4438" y="2155"/>
                    <a:pt x="3204" y="3077"/>
                  </a:cubicBezTo>
                  <a:cubicBezTo>
                    <a:pt x="3180" y="2659"/>
                    <a:pt x="3161" y="2352"/>
                    <a:pt x="3139" y="1942"/>
                  </a:cubicBezTo>
                  <a:cubicBezTo>
                    <a:pt x="2732" y="2419"/>
                    <a:pt x="2238" y="2722"/>
                    <a:pt x="2052" y="3300"/>
                  </a:cubicBezTo>
                  <a:cubicBezTo>
                    <a:pt x="2020" y="3400"/>
                    <a:pt x="1928" y="3480"/>
                    <a:pt x="1862" y="3569"/>
                  </a:cubicBezTo>
                  <a:cubicBezTo>
                    <a:pt x="1818" y="3482"/>
                    <a:pt x="1770" y="3395"/>
                    <a:pt x="1729" y="3306"/>
                  </a:cubicBezTo>
                  <a:cubicBezTo>
                    <a:pt x="1682" y="3205"/>
                    <a:pt x="1641" y="3105"/>
                    <a:pt x="1595" y="3001"/>
                  </a:cubicBezTo>
                  <a:cubicBezTo>
                    <a:pt x="556" y="3675"/>
                    <a:pt x="1" y="6778"/>
                    <a:pt x="662" y="8503"/>
                  </a:cubicBezTo>
                  <a:cubicBezTo>
                    <a:pt x="692" y="8269"/>
                    <a:pt x="720" y="8035"/>
                    <a:pt x="748" y="7800"/>
                  </a:cubicBezTo>
                  <a:cubicBezTo>
                    <a:pt x="1379" y="7893"/>
                    <a:pt x="1582" y="8163"/>
                    <a:pt x="1435" y="8748"/>
                  </a:cubicBezTo>
                  <a:cubicBezTo>
                    <a:pt x="1299" y="9283"/>
                    <a:pt x="1273" y="9841"/>
                    <a:pt x="1361" y="10385"/>
                  </a:cubicBezTo>
                  <a:cubicBezTo>
                    <a:pt x="1428" y="10811"/>
                    <a:pt x="1443" y="11244"/>
                    <a:pt x="1480" y="11676"/>
                  </a:cubicBezTo>
                  <a:cubicBezTo>
                    <a:pt x="1710" y="10956"/>
                    <a:pt x="1985" y="10257"/>
                    <a:pt x="2143" y="9532"/>
                  </a:cubicBezTo>
                  <a:cubicBezTo>
                    <a:pt x="2236" y="9105"/>
                    <a:pt x="2130" y="8637"/>
                    <a:pt x="2137" y="8185"/>
                  </a:cubicBezTo>
                  <a:cubicBezTo>
                    <a:pt x="2160" y="7122"/>
                    <a:pt x="2303" y="6082"/>
                    <a:pt x="2764" y="5106"/>
                  </a:cubicBezTo>
                  <a:cubicBezTo>
                    <a:pt x="2814" y="4993"/>
                    <a:pt x="2884" y="4891"/>
                    <a:pt x="2972" y="4803"/>
                  </a:cubicBezTo>
                  <a:lnTo>
                    <a:pt x="2972" y="4803"/>
                  </a:lnTo>
                  <a:cubicBezTo>
                    <a:pt x="2388" y="6141"/>
                    <a:pt x="2242" y="7538"/>
                    <a:pt x="2334" y="9077"/>
                  </a:cubicBezTo>
                  <a:cubicBezTo>
                    <a:pt x="3440" y="7020"/>
                    <a:pt x="4018" y="4822"/>
                    <a:pt x="5294" y="2958"/>
                  </a:cubicBezTo>
                  <a:lnTo>
                    <a:pt x="5294" y="2958"/>
                  </a:lnTo>
                  <a:lnTo>
                    <a:pt x="3923" y="5846"/>
                  </a:lnTo>
                  <a:lnTo>
                    <a:pt x="4016" y="5898"/>
                  </a:lnTo>
                  <a:cubicBezTo>
                    <a:pt x="4313" y="5478"/>
                    <a:pt x="4600" y="5049"/>
                    <a:pt x="4914" y="4643"/>
                  </a:cubicBezTo>
                  <a:cubicBezTo>
                    <a:pt x="5252" y="4207"/>
                    <a:pt x="5644" y="3813"/>
                    <a:pt x="5962" y="3363"/>
                  </a:cubicBezTo>
                  <a:cubicBezTo>
                    <a:pt x="6162" y="3083"/>
                    <a:pt x="6263" y="2733"/>
                    <a:pt x="6419" y="2419"/>
                  </a:cubicBezTo>
                  <a:cubicBezTo>
                    <a:pt x="6645" y="1962"/>
                    <a:pt x="6885" y="1511"/>
                    <a:pt x="7119" y="1055"/>
                  </a:cubicBezTo>
                  <a:lnTo>
                    <a:pt x="7216" y="1100"/>
                  </a:lnTo>
                  <a:cubicBezTo>
                    <a:pt x="6933" y="1713"/>
                    <a:pt x="6653" y="2328"/>
                    <a:pt x="6341" y="3006"/>
                  </a:cubicBezTo>
                  <a:cubicBezTo>
                    <a:pt x="6835" y="2648"/>
                    <a:pt x="7273" y="2323"/>
                    <a:pt x="7719" y="2005"/>
                  </a:cubicBezTo>
                  <a:cubicBezTo>
                    <a:pt x="8108" y="1728"/>
                    <a:pt x="8500" y="1457"/>
                    <a:pt x="8897" y="1193"/>
                  </a:cubicBezTo>
                  <a:cubicBezTo>
                    <a:pt x="8914" y="1182"/>
                    <a:pt x="8936" y="1178"/>
                    <a:pt x="8960" y="1178"/>
                  </a:cubicBezTo>
                  <a:cubicBezTo>
                    <a:pt x="9009" y="1178"/>
                    <a:pt x="9069" y="1194"/>
                    <a:pt x="9119" y="1195"/>
                  </a:cubicBezTo>
                  <a:cubicBezTo>
                    <a:pt x="9081" y="1278"/>
                    <a:pt x="9065" y="1394"/>
                    <a:pt x="9001" y="1438"/>
                  </a:cubicBezTo>
                  <a:cubicBezTo>
                    <a:pt x="8295" y="1925"/>
                    <a:pt x="7584" y="2397"/>
                    <a:pt x="6874" y="2878"/>
                  </a:cubicBezTo>
                  <a:cubicBezTo>
                    <a:pt x="6818" y="2915"/>
                    <a:pt x="6775" y="2975"/>
                    <a:pt x="6775" y="3090"/>
                  </a:cubicBezTo>
                  <a:lnTo>
                    <a:pt x="7673" y="2616"/>
                  </a:lnTo>
                  <a:lnTo>
                    <a:pt x="7729" y="2715"/>
                  </a:lnTo>
                  <a:cubicBezTo>
                    <a:pt x="7457" y="2874"/>
                    <a:pt x="7201" y="3081"/>
                    <a:pt x="6909" y="3185"/>
                  </a:cubicBezTo>
                  <a:cubicBezTo>
                    <a:pt x="6409" y="3365"/>
                    <a:pt x="5999" y="3605"/>
                    <a:pt x="5701" y="4079"/>
                  </a:cubicBezTo>
                  <a:cubicBezTo>
                    <a:pt x="5393" y="4575"/>
                    <a:pt x="4992" y="5015"/>
                    <a:pt x="4633" y="5481"/>
                  </a:cubicBezTo>
                  <a:cubicBezTo>
                    <a:pt x="4585" y="5545"/>
                    <a:pt x="4557" y="5625"/>
                    <a:pt x="4466" y="5799"/>
                  </a:cubicBezTo>
                  <a:lnTo>
                    <a:pt x="6985" y="4324"/>
                  </a:lnTo>
                  <a:lnTo>
                    <a:pt x="7011" y="4348"/>
                  </a:lnTo>
                  <a:cubicBezTo>
                    <a:pt x="6675" y="4597"/>
                    <a:pt x="6348" y="4861"/>
                    <a:pt x="5999" y="5089"/>
                  </a:cubicBezTo>
                  <a:cubicBezTo>
                    <a:pt x="5649" y="5318"/>
                    <a:pt x="5283" y="5517"/>
                    <a:pt x="4914" y="5710"/>
                  </a:cubicBezTo>
                  <a:cubicBezTo>
                    <a:pt x="4287" y="6035"/>
                    <a:pt x="3947" y="6615"/>
                    <a:pt x="3670" y="7202"/>
                  </a:cubicBezTo>
                  <a:cubicBezTo>
                    <a:pt x="3342" y="7897"/>
                    <a:pt x="3132" y="8646"/>
                    <a:pt x="2864" y="9385"/>
                  </a:cubicBezTo>
                  <a:lnTo>
                    <a:pt x="5597" y="7263"/>
                  </a:lnTo>
                  <a:lnTo>
                    <a:pt x="5633" y="7291"/>
                  </a:lnTo>
                  <a:cubicBezTo>
                    <a:pt x="5215" y="7680"/>
                    <a:pt x="4808" y="8087"/>
                    <a:pt x="4371" y="8454"/>
                  </a:cubicBezTo>
                  <a:cubicBezTo>
                    <a:pt x="3997" y="8770"/>
                    <a:pt x="3598" y="9057"/>
                    <a:pt x="3193" y="9330"/>
                  </a:cubicBezTo>
                  <a:cubicBezTo>
                    <a:pt x="2775" y="9610"/>
                    <a:pt x="2491" y="9982"/>
                    <a:pt x="2372" y="10463"/>
                  </a:cubicBezTo>
                  <a:cubicBezTo>
                    <a:pt x="2223" y="11067"/>
                    <a:pt x="2100" y="11675"/>
                    <a:pt x="1961" y="12299"/>
                  </a:cubicBezTo>
                  <a:cubicBezTo>
                    <a:pt x="2275" y="12113"/>
                    <a:pt x="2513" y="11998"/>
                    <a:pt x="2717" y="11838"/>
                  </a:cubicBezTo>
                  <a:cubicBezTo>
                    <a:pt x="2829" y="11743"/>
                    <a:pt x="2909" y="11615"/>
                    <a:pt x="2942" y="11472"/>
                  </a:cubicBezTo>
                  <a:cubicBezTo>
                    <a:pt x="3074" y="10887"/>
                    <a:pt x="3271" y="10350"/>
                    <a:pt x="3895" y="10131"/>
                  </a:cubicBezTo>
                  <a:cubicBezTo>
                    <a:pt x="4098" y="10060"/>
                    <a:pt x="4306" y="10013"/>
                    <a:pt x="4518" y="10013"/>
                  </a:cubicBezTo>
                  <a:cubicBezTo>
                    <a:pt x="4707" y="10013"/>
                    <a:pt x="4899" y="10050"/>
                    <a:pt x="5092" y="10144"/>
                  </a:cubicBezTo>
                  <a:cubicBezTo>
                    <a:pt x="5384" y="9819"/>
                    <a:pt x="5720" y="9609"/>
                    <a:pt x="6128" y="9609"/>
                  </a:cubicBezTo>
                  <a:cubicBezTo>
                    <a:pt x="6253" y="9609"/>
                    <a:pt x="6384" y="9628"/>
                    <a:pt x="6523" y="9670"/>
                  </a:cubicBezTo>
                  <a:cubicBezTo>
                    <a:pt x="6535" y="9673"/>
                    <a:pt x="6549" y="9675"/>
                    <a:pt x="6564" y="9675"/>
                  </a:cubicBezTo>
                  <a:cubicBezTo>
                    <a:pt x="6629" y="9675"/>
                    <a:pt x="6712" y="9642"/>
                    <a:pt x="6759" y="9601"/>
                  </a:cubicBezTo>
                  <a:cubicBezTo>
                    <a:pt x="7259" y="9159"/>
                    <a:pt x="7749" y="8711"/>
                    <a:pt x="8245" y="8263"/>
                  </a:cubicBezTo>
                  <a:lnTo>
                    <a:pt x="8186" y="8174"/>
                  </a:lnTo>
                  <a:cubicBezTo>
                    <a:pt x="7959" y="8183"/>
                    <a:pt x="7730" y="8174"/>
                    <a:pt x="7508" y="8207"/>
                  </a:cubicBezTo>
                  <a:cubicBezTo>
                    <a:pt x="7422" y="8220"/>
                    <a:pt x="7338" y="8237"/>
                    <a:pt x="7256" y="8237"/>
                  </a:cubicBezTo>
                  <a:cubicBezTo>
                    <a:pt x="7117" y="8237"/>
                    <a:pt x="6986" y="8188"/>
                    <a:pt x="6876" y="7984"/>
                  </a:cubicBezTo>
                  <a:cubicBezTo>
                    <a:pt x="7730" y="7130"/>
                    <a:pt x="8524" y="6197"/>
                    <a:pt x="8981" y="5011"/>
                  </a:cubicBezTo>
                  <a:lnTo>
                    <a:pt x="8981" y="5011"/>
                  </a:lnTo>
                  <a:lnTo>
                    <a:pt x="8100" y="5024"/>
                  </a:lnTo>
                  <a:lnTo>
                    <a:pt x="8004" y="4909"/>
                  </a:lnTo>
                  <a:cubicBezTo>
                    <a:pt x="8052" y="4855"/>
                    <a:pt x="8097" y="4794"/>
                    <a:pt x="8152" y="4747"/>
                  </a:cubicBezTo>
                  <a:cubicBezTo>
                    <a:pt x="8760" y="4244"/>
                    <a:pt x="9083" y="3556"/>
                    <a:pt x="9392" y="2858"/>
                  </a:cubicBezTo>
                  <a:cubicBezTo>
                    <a:pt x="9843" y="1834"/>
                    <a:pt x="10369" y="858"/>
                    <a:pt x="11259" y="7"/>
                  </a:cubicBezTo>
                  <a:cubicBezTo>
                    <a:pt x="11115" y="3"/>
                    <a:pt x="10972" y="1"/>
                    <a:pt x="108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14"/>
            <p:cNvSpPr/>
            <p:nvPr/>
          </p:nvSpPr>
          <p:spPr>
            <a:xfrm>
              <a:off x="11233937" y="2003218"/>
              <a:ext cx="713830" cy="1170312"/>
            </a:xfrm>
            <a:custGeom>
              <a:avLst/>
              <a:gdLst/>
              <a:ahLst/>
              <a:cxnLst/>
              <a:rect l="l" t="t" r="r" b="b"/>
              <a:pathLst>
                <a:path w="7897" h="12947" extrusionOk="0">
                  <a:moveTo>
                    <a:pt x="5818" y="0"/>
                  </a:moveTo>
                  <a:cubicBezTo>
                    <a:pt x="5404" y="0"/>
                    <a:pt x="4954" y="35"/>
                    <a:pt x="4524" y="107"/>
                  </a:cubicBezTo>
                  <a:cubicBezTo>
                    <a:pt x="4776" y="192"/>
                    <a:pt x="4983" y="231"/>
                    <a:pt x="5155" y="328"/>
                  </a:cubicBezTo>
                  <a:cubicBezTo>
                    <a:pt x="5263" y="388"/>
                    <a:pt x="5323" y="536"/>
                    <a:pt x="5404" y="644"/>
                  </a:cubicBezTo>
                  <a:cubicBezTo>
                    <a:pt x="5298" y="698"/>
                    <a:pt x="5198" y="772"/>
                    <a:pt x="5087" y="802"/>
                  </a:cubicBezTo>
                  <a:cubicBezTo>
                    <a:pt x="4613" y="919"/>
                    <a:pt x="4139" y="1032"/>
                    <a:pt x="3661" y="1131"/>
                  </a:cubicBezTo>
                  <a:cubicBezTo>
                    <a:pt x="2069" y="1462"/>
                    <a:pt x="1080" y="2593"/>
                    <a:pt x="133" y="3779"/>
                  </a:cubicBezTo>
                  <a:cubicBezTo>
                    <a:pt x="88" y="3833"/>
                    <a:pt x="72" y="3909"/>
                    <a:pt x="1" y="4069"/>
                  </a:cubicBezTo>
                  <a:cubicBezTo>
                    <a:pt x="211" y="3977"/>
                    <a:pt x="343" y="3899"/>
                    <a:pt x="486" y="3866"/>
                  </a:cubicBezTo>
                  <a:cubicBezTo>
                    <a:pt x="528" y="3856"/>
                    <a:pt x="579" y="3849"/>
                    <a:pt x="629" y="3849"/>
                  </a:cubicBezTo>
                  <a:cubicBezTo>
                    <a:pt x="698" y="3849"/>
                    <a:pt x="765" y="3862"/>
                    <a:pt x="805" y="3896"/>
                  </a:cubicBezTo>
                  <a:cubicBezTo>
                    <a:pt x="872" y="3955"/>
                    <a:pt x="913" y="4111"/>
                    <a:pt x="889" y="4206"/>
                  </a:cubicBezTo>
                  <a:cubicBezTo>
                    <a:pt x="804" y="4552"/>
                    <a:pt x="700" y="4892"/>
                    <a:pt x="577" y="5226"/>
                  </a:cubicBezTo>
                  <a:cubicBezTo>
                    <a:pt x="27" y="6692"/>
                    <a:pt x="70" y="8177"/>
                    <a:pt x="397" y="9682"/>
                  </a:cubicBezTo>
                  <a:cubicBezTo>
                    <a:pt x="640" y="10797"/>
                    <a:pt x="1062" y="11839"/>
                    <a:pt x="1551" y="12861"/>
                  </a:cubicBezTo>
                  <a:cubicBezTo>
                    <a:pt x="1571" y="12898"/>
                    <a:pt x="1612" y="12928"/>
                    <a:pt x="1627" y="12947"/>
                  </a:cubicBezTo>
                  <a:cubicBezTo>
                    <a:pt x="2251" y="12280"/>
                    <a:pt x="2846" y="11635"/>
                    <a:pt x="3453" y="10999"/>
                  </a:cubicBezTo>
                  <a:cubicBezTo>
                    <a:pt x="3699" y="10745"/>
                    <a:pt x="4007" y="10546"/>
                    <a:pt x="4221" y="10271"/>
                  </a:cubicBezTo>
                  <a:cubicBezTo>
                    <a:pt x="4557" y="9840"/>
                    <a:pt x="4838" y="9366"/>
                    <a:pt x="5200" y="8823"/>
                  </a:cubicBezTo>
                  <a:lnTo>
                    <a:pt x="6083" y="9966"/>
                  </a:lnTo>
                  <a:cubicBezTo>
                    <a:pt x="6841" y="9173"/>
                    <a:pt x="7086" y="8149"/>
                    <a:pt x="7456" y="7172"/>
                  </a:cubicBezTo>
                  <a:cubicBezTo>
                    <a:pt x="7844" y="6140"/>
                    <a:pt x="7896" y="5137"/>
                    <a:pt x="7478" y="4054"/>
                  </a:cubicBezTo>
                  <a:cubicBezTo>
                    <a:pt x="7010" y="3955"/>
                    <a:pt x="6828" y="3574"/>
                    <a:pt x="6878" y="3021"/>
                  </a:cubicBezTo>
                  <a:cubicBezTo>
                    <a:pt x="6893" y="2850"/>
                    <a:pt x="6820" y="2669"/>
                    <a:pt x="6787" y="2487"/>
                  </a:cubicBezTo>
                  <a:cubicBezTo>
                    <a:pt x="6276" y="2710"/>
                    <a:pt x="5793" y="2907"/>
                    <a:pt x="5326" y="3139"/>
                  </a:cubicBezTo>
                  <a:cubicBezTo>
                    <a:pt x="5271" y="3167"/>
                    <a:pt x="5293" y="3396"/>
                    <a:pt x="5315" y="3522"/>
                  </a:cubicBezTo>
                  <a:cubicBezTo>
                    <a:pt x="5417" y="4147"/>
                    <a:pt x="5555" y="4765"/>
                    <a:pt x="5635" y="5392"/>
                  </a:cubicBezTo>
                  <a:cubicBezTo>
                    <a:pt x="5666" y="5631"/>
                    <a:pt x="5581" y="5886"/>
                    <a:pt x="5475" y="6127"/>
                  </a:cubicBezTo>
                  <a:cubicBezTo>
                    <a:pt x="5609" y="5139"/>
                    <a:pt x="5423" y="4219"/>
                    <a:pt x="4992" y="3275"/>
                  </a:cubicBezTo>
                  <a:cubicBezTo>
                    <a:pt x="4815" y="3420"/>
                    <a:pt x="4637" y="3528"/>
                    <a:pt x="4507" y="3676"/>
                  </a:cubicBezTo>
                  <a:cubicBezTo>
                    <a:pt x="4152" y="4082"/>
                    <a:pt x="3810" y="4498"/>
                    <a:pt x="3477" y="4923"/>
                  </a:cubicBezTo>
                  <a:cubicBezTo>
                    <a:pt x="3288" y="5167"/>
                    <a:pt x="3273" y="5434"/>
                    <a:pt x="3362" y="5752"/>
                  </a:cubicBezTo>
                  <a:cubicBezTo>
                    <a:pt x="3522" y="6315"/>
                    <a:pt x="3624" y="6895"/>
                    <a:pt x="3721" y="7471"/>
                  </a:cubicBezTo>
                  <a:cubicBezTo>
                    <a:pt x="3751" y="7644"/>
                    <a:pt x="3682" y="7833"/>
                    <a:pt x="3611" y="8013"/>
                  </a:cubicBezTo>
                  <a:cubicBezTo>
                    <a:pt x="3736" y="7151"/>
                    <a:pt x="3375" y="6400"/>
                    <a:pt x="3130" y="5551"/>
                  </a:cubicBezTo>
                  <a:cubicBezTo>
                    <a:pt x="2712" y="6226"/>
                    <a:pt x="2364" y="6852"/>
                    <a:pt x="2218" y="7566"/>
                  </a:cubicBezTo>
                  <a:cubicBezTo>
                    <a:pt x="2073" y="8273"/>
                    <a:pt x="1950" y="8985"/>
                    <a:pt x="1798" y="9689"/>
                  </a:cubicBezTo>
                  <a:cubicBezTo>
                    <a:pt x="1757" y="9883"/>
                    <a:pt x="1643" y="10059"/>
                    <a:pt x="1562" y="10243"/>
                  </a:cubicBezTo>
                  <a:lnTo>
                    <a:pt x="1443" y="10195"/>
                  </a:lnTo>
                  <a:cubicBezTo>
                    <a:pt x="1645" y="9097"/>
                    <a:pt x="1848" y="7998"/>
                    <a:pt x="2067" y="6809"/>
                  </a:cubicBezTo>
                  <a:lnTo>
                    <a:pt x="2067" y="6809"/>
                  </a:lnTo>
                  <a:lnTo>
                    <a:pt x="1010" y="8298"/>
                  </a:lnTo>
                  <a:cubicBezTo>
                    <a:pt x="1188" y="7699"/>
                    <a:pt x="1478" y="7183"/>
                    <a:pt x="1905" y="6804"/>
                  </a:cubicBezTo>
                  <a:cubicBezTo>
                    <a:pt x="2322" y="6434"/>
                    <a:pt x="2578" y="5982"/>
                    <a:pt x="2857" y="5527"/>
                  </a:cubicBezTo>
                  <a:cubicBezTo>
                    <a:pt x="3219" y="4934"/>
                    <a:pt x="3617" y="4362"/>
                    <a:pt x="3998" y="3782"/>
                  </a:cubicBezTo>
                  <a:lnTo>
                    <a:pt x="3998" y="3782"/>
                  </a:lnTo>
                  <a:cubicBezTo>
                    <a:pt x="2697" y="3888"/>
                    <a:pt x="1889" y="4799"/>
                    <a:pt x="1030" y="5665"/>
                  </a:cubicBezTo>
                  <a:cubicBezTo>
                    <a:pt x="1054" y="5611"/>
                    <a:pt x="1080" y="5559"/>
                    <a:pt x="1112" y="5509"/>
                  </a:cubicBezTo>
                  <a:cubicBezTo>
                    <a:pt x="1155" y="5449"/>
                    <a:pt x="1211" y="5399"/>
                    <a:pt x="1255" y="5339"/>
                  </a:cubicBezTo>
                  <a:cubicBezTo>
                    <a:pt x="1932" y="4457"/>
                    <a:pt x="2760" y="3795"/>
                    <a:pt x="3884" y="3597"/>
                  </a:cubicBezTo>
                  <a:cubicBezTo>
                    <a:pt x="4416" y="3504"/>
                    <a:pt x="4735" y="3089"/>
                    <a:pt x="5155" y="2829"/>
                  </a:cubicBezTo>
                  <a:cubicBezTo>
                    <a:pt x="5328" y="2718"/>
                    <a:pt x="5486" y="2584"/>
                    <a:pt x="5625" y="2432"/>
                  </a:cubicBezTo>
                  <a:lnTo>
                    <a:pt x="5625" y="2432"/>
                  </a:lnTo>
                  <a:cubicBezTo>
                    <a:pt x="4787" y="2445"/>
                    <a:pt x="3966" y="2511"/>
                    <a:pt x="3202" y="2907"/>
                  </a:cubicBezTo>
                  <a:lnTo>
                    <a:pt x="3150" y="2814"/>
                  </a:lnTo>
                  <a:cubicBezTo>
                    <a:pt x="3336" y="2701"/>
                    <a:pt x="3511" y="2532"/>
                    <a:pt x="3712" y="2485"/>
                  </a:cubicBezTo>
                  <a:cubicBezTo>
                    <a:pt x="4284" y="2357"/>
                    <a:pt x="4867" y="2283"/>
                    <a:pt x="5445" y="2177"/>
                  </a:cubicBezTo>
                  <a:cubicBezTo>
                    <a:pt x="5845" y="2104"/>
                    <a:pt x="6241" y="2013"/>
                    <a:pt x="6588" y="1941"/>
                  </a:cubicBezTo>
                  <a:cubicBezTo>
                    <a:pt x="6601" y="1506"/>
                    <a:pt x="6571" y="1174"/>
                    <a:pt x="6634" y="860"/>
                  </a:cubicBezTo>
                  <a:cubicBezTo>
                    <a:pt x="6699" y="532"/>
                    <a:pt x="6926" y="298"/>
                    <a:pt x="7303" y="257"/>
                  </a:cubicBezTo>
                  <a:cubicBezTo>
                    <a:pt x="7065" y="91"/>
                    <a:pt x="6490" y="0"/>
                    <a:pt x="58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14"/>
            <p:cNvSpPr/>
            <p:nvPr/>
          </p:nvSpPr>
          <p:spPr>
            <a:xfrm>
              <a:off x="12287100" y="2924770"/>
              <a:ext cx="1325606" cy="698644"/>
            </a:xfrm>
            <a:custGeom>
              <a:avLst/>
              <a:gdLst/>
              <a:ahLst/>
              <a:cxnLst/>
              <a:rect l="l" t="t" r="r" b="b"/>
              <a:pathLst>
                <a:path w="14665" h="7729" extrusionOk="0">
                  <a:moveTo>
                    <a:pt x="7456" y="0"/>
                  </a:moveTo>
                  <a:cubicBezTo>
                    <a:pt x="6653" y="0"/>
                    <a:pt x="5856" y="165"/>
                    <a:pt x="5051" y="412"/>
                  </a:cubicBezTo>
                  <a:lnTo>
                    <a:pt x="5495" y="858"/>
                  </a:lnTo>
                  <a:cubicBezTo>
                    <a:pt x="5476" y="908"/>
                    <a:pt x="5456" y="957"/>
                    <a:pt x="5435" y="1007"/>
                  </a:cubicBezTo>
                  <a:lnTo>
                    <a:pt x="0" y="1176"/>
                  </a:lnTo>
                  <a:cubicBezTo>
                    <a:pt x="353" y="1542"/>
                    <a:pt x="643" y="1886"/>
                    <a:pt x="974" y="2183"/>
                  </a:cubicBezTo>
                  <a:cubicBezTo>
                    <a:pt x="1628" y="2772"/>
                    <a:pt x="2284" y="3365"/>
                    <a:pt x="2977" y="3906"/>
                  </a:cubicBezTo>
                  <a:cubicBezTo>
                    <a:pt x="3735" y="4496"/>
                    <a:pt x="4493" y="5117"/>
                    <a:pt x="5335" y="5567"/>
                  </a:cubicBezTo>
                  <a:cubicBezTo>
                    <a:pt x="5946" y="5892"/>
                    <a:pt x="6693" y="5961"/>
                    <a:pt x="7381" y="6143"/>
                  </a:cubicBezTo>
                  <a:cubicBezTo>
                    <a:pt x="7595" y="6199"/>
                    <a:pt x="7812" y="6243"/>
                    <a:pt x="8020" y="6316"/>
                  </a:cubicBezTo>
                  <a:cubicBezTo>
                    <a:pt x="8098" y="6342"/>
                    <a:pt x="8199" y="6423"/>
                    <a:pt x="8212" y="6494"/>
                  </a:cubicBezTo>
                  <a:cubicBezTo>
                    <a:pt x="8225" y="6565"/>
                    <a:pt x="8160" y="6691"/>
                    <a:pt x="8094" y="6726"/>
                  </a:cubicBezTo>
                  <a:cubicBezTo>
                    <a:pt x="7871" y="6847"/>
                    <a:pt x="7630" y="6936"/>
                    <a:pt x="7333" y="7066"/>
                  </a:cubicBezTo>
                  <a:cubicBezTo>
                    <a:pt x="8079" y="7429"/>
                    <a:pt x="8795" y="7728"/>
                    <a:pt x="9574" y="7728"/>
                  </a:cubicBezTo>
                  <a:cubicBezTo>
                    <a:pt x="9804" y="7728"/>
                    <a:pt x="10039" y="7702"/>
                    <a:pt x="10282" y="7644"/>
                  </a:cubicBezTo>
                  <a:cubicBezTo>
                    <a:pt x="11513" y="7351"/>
                    <a:pt x="12654" y="6879"/>
                    <a:pt x="13682" y="6130"/>
                  </a:cubicBezTo>
                  <a:cubicBezTo>
                    <a:pt x="13961" y="5925"/>
                    <a:pt x="14297" y="5799"/>
                    <a:pt x="14665" y="5609"/>
                  </a:cubicBezTo>
                  <a:cubicBezTo>
                    <a:pt x="14113" y="5046"/>
                    <a:pt x="13572" y="4571"/>
                    <a:pt x="12898" y="4301"/>
                  </a:cubicBezTo>
                  <a:cubicBezTo>
                    <a:pt x="12874" y="4292"/>
                    <a:pt x="12847" y="4288"/>
                    <a:pt x="12819" y="4288"/>
                  </a:cubicBezTo>
                  <a:cubicBezTo>
                    <a:pt x="12666" y="4288"/>
                    <a:pt x="12459" y="4411"/>
                    <a:pt x="12296" y="4483"/>
                  </a:cubicBezTo>
                  <a:cubicBezTo>
                    <a:pt x="11088" y="5019"/>
                    <a:pt x="9823" y="5347"/>
                    <a:pt x="8520" y="5539"/>
                  </a:cubicBezTo>
                  <a:cubicBezTo>
                    <a:pt x="8482" y="5544"/>
                    <a:pt x="8444" y="5547"/>
                    <a:pt x="8406" y="5547"/>
                  </a:cubicBezTo>
                  <a:cubicBezTo>
                    <a:pt x="8239" y="5547"/>
                    <a:pt x="8065" y="5497"/>
                    <a:pt x="7888" y="5422"/>
                  </a:cubicBezTo>
                  <a:cubicBezTo>
                    <a:pt x="9375" y="5186"/>
                    <a:pt x="10861" y="4993"/>
                    <a:pt x="12192" y="3922"/>
                  </a:cubicBezTo>
                  <a:cubicBezTo>
                    <a:pt x="11874" y="3828"/>
                    <a:pt x="11627" y="3751"/>
                    <a:pt x="11378" y="3681"/>
                  </a:cubicBezTo>
                  <a:cubicBezTo>
                    <a:pt x="11107" y="3603"/>
                    <a:pt x="10832" y="3530"/>
                    <a:pt x="10560" y="3454"/>
                  </a:cubicBezTo>
                  <a:cubicBezTo>
                    <a:pt x="10311" y="3386"/>
                    <a:pt x="10073" y="3323"/>
                    <a:pt x="9839" y="3323"/>
                  </a:cubicBezTo>
                  <a:cubicBezTo>
                    <a:pt x="9575" y="3323"/>
                    <a:pt x="9315" y="3402"/>
                    <a:pt x="9046" y="3640"/>
                  </a:cubicBezTo>
                  <a:cubicBezTo>
                    <a:pt x="8355" y="4251"/>
                    <a:pt x="7431" y="4173"/>
                    <a:pt x="6562" y="4220"/>
                  </a:cubicBezTo>
                  <a:cubicBezTo>
                    <a:pt x="7494" y="3974"/>
                    <a:pt x="8531" y="4010"/>
                    <a:pt x="9352" y="3160"/>
                  </a:cubicBezTo>
                  <a:cubicBezTo>
                    <a:pt x="8427" y="3071"/>
                    <a:pt x="7593" y="2960"/>
                    <a:pt x="6755" y="2932"/>
                  </a:cubicBezTo>
                  <a:cubicBezTo>
                    <a:pt x="6752" y="2932"/>
                    <a:pt x="6750" y="2932"/>
                    <a:pt x="6747" y="2932"/>
                  </a:cubicBezTo>
                  <a:cubicBezTo>
                    <a:pt x="6549" y="2932"/>
                    <a:pt x="6358" y="3229"/>
                    <a:pt x="6138" y="3326"/>
                  </a:cubicBezTo>
                  <a:cubicBezTo>
                    <a:pt x="5735" y="3506"/>
                    <a:pt x="5313" y="3638"/>
                    <a:pt x="4898" y="3790"/>
                  </a:cubicBezTo>
                  <a:lnTo>
                    <a:pt x="4848" y="3668"/>
                  </a:lnTo>
                  <a:lnTo>
                    <a:pt x="6437" y="2976"/>
                  </a:lnTo>
                  <a:cubicBezTo>
                    <a:pt x="4689" y="2850"/>
                    <a:pt x="2964" y="2750"/>
                    <a:pt x="1362" y="2025"/>
                  </a:cubicBezTo>
                  <a:lnTo>
                    <a:pt x="1390" y="1865"/>
                  </a:lnTo>
                  <a:cubicBezTo>
                    <a:pt x="1513" y="1886"/>
                    <a:pt x="1645" y="1882"/>
                    <a:pt x="1756" y="1927"/>
                  </a:cubicBezTo>
                  <a:cubicBezTo>
                    <a:pt x="3013" y="2438"/>
                    <a:pt x="4324" y="2604"/>
                    <a:pt x="5686" y="2604"/>
                  </a:cubicBezTo>
                  <a:cubicBezTo>
                    <a:pt x="5902" y="2604"/>
                    <a:pt x="6120" y="2600"/>
                    <a:pt x="6339" y="2592"/>
                  </a:cubicBezTo>
                  <a:lnTo>
                    <a:pt x="5222" y="1728"/>
                  </a:lnTo>
                  <a:cubicBezTo>
                    <a:pt x="5239" y="1702"/>
                    <a:pt x="5253" y="1676"/>
                    <a:pt x="5270" y="1650"/>
                  </a:cubicBezTo>
                  <a:cubicBezTo>
                    <a:pt x="5536" y="1819"/>
                    <a:pt x="5831" y="1956"/>
                    <a:pt x="6056" y="2168"/>
                  </a:cubicBezTo>
                  <a:cubicBezTo>
                    <a:pt x="6415" y="2505"/>
                    <a:pt x="6792" y="2685"/>
                    <a:pt x="7282" y="2685"/>
                  </a:cubicBezTo>
                  <a:cubicBezTo>
                    <a:pt x="7322" y="2685"/>
                    <a:pt x="7362" y="2683"/>
                    <a:pt x="7403" y="2681"/>
                  </a:cubicBezTo>
                  <a:cubicBezTo>
                    <a:pt x="7520" y="2674"/>
                    <a:pt x="7637" y="2672"/>
                    <a:pt x="7755" y="2672"/>
                  </a:cubicBezTo>
                  <a:cubicBezTo>
                    <a:pt x="8261" y="2672"/>
                    <a:pt x="8776" y="2723"/>
                    <a:pt x="9325" y="2746"/>
                  </a:cubicBezTo>
                  <a:cubicBezTo>
                    <a:pt x="8949" y="2270"/>
                    <a:pt x="8485" y="1973"/>
                    <a:pt x="8000" y="1707"/>
                  </a:cubicBezTo>
                  <a:cubicBezTo>
                    <a:pt x="7743" y="1568"/>
                    <a:pt x="7459" y="1479"/>
                    <a:pt x="7197" y="1345"/>
                  </a:cubicBezTo>
                  <a:cubicBezTo>
                    <a:pt x="7087" y="1287"/>
                    <a:pt x="7004" y="1178"/>
                    <a:pt x="6909" y="1092"/>
                  </a:cubicBezTo>
                  <a:lnTo>
                    <a:pt x="6963" y="1012"/>
                  </a:lnTo>
                  <a:cubicBezTo>
                    <a:pt x="6966" y="1013"/>
                    <a:pt x="6969" y="1013"/>
                    <a:pt x="6971" y="1013"/>
                  </a:cubicBezTo>
                  <a:cubicBezTo>
                    <a:pt x="7003" y="1013"/>
                    <a:pt x="7036" y="1008"/>
                    <a:pt x="7067" y="1008"/>
                  </a:cubicBezTo>
                  <a:cubicBezTo>
                    <a:pt x="7091" y="1008"/>
                    <a:pt x="7114" y="1011"/>
                    <a:pt x="7132" y="1022"/>
                  </a:cubicBezTo>
                  <a:cubicBezTo>
                    <a:pt x="7987" y="1522"/>
                    <a:pt x="8890" y="1951"/>
                    <a:pt x="9600" y="2668"/>
                  </a:cubicBezTo>
                  <a:cubicBezTo>
                    <a:pt x="9663" y="2728"/>
                    <a:pt x="9741" y="2767"/>
                    <a:pt x="9826" y="2780"/>
                  </a:cubicBezTo>
                  <a:cubicBezTo>
                    <a:pt x="10560" y="2897"/>
                    <a:pt x="11296" y="3006"/>
                    <a:pt x="12045" y="3120"/>
                  </a:cubicBezTo>
                  <a:cubicBezTo>
                    <a:pt x="11571" y="2503"/>
                    <a:pt x="10945" y="2049"/>
                    <a:pt x="10263" y="1678"/>
                  </a:cubicBezTo>
                  <a:cubicBezTo>
                    <a:pt x="9867" y="1462"/>
                    <a:pt x="9427" y="1336"/>
                    <a:pt x="9012" y="1159"/>
                  </a:cubicBezTo>
                  <a:cubicBezTo>
                    <a:pt x="8934" y="1126"/>
                    <a:pt x="8877" y="1044"/>
                    <a:pt x="8810" y="985"/>
                  </a:cubicBezTo>
                  <a:lnTo>
                    <a:pt x="8873" y="871"/>
                  </a:lnTo>
                  <a:cubicBezTo>
                    <a:pt x="9076" y="933"/>
                    <a:pt x="9295" y="964"/>
                    <a:pt x="9481" y="1061"/>
                  </a:cubicBezTo>
                  <a:cubicBezTo>
                    <a:pt x="10179" y="1419"/>
                    <a:pt x="10884" y="1774"/>
                    <a:pt x="11552" y="2183"/>
                  </a:cubicBezTo>
                  <a:cubicBezTo>
                    <a:pt x="11866" y="2374"/>
                    <a:pt x="12168" y="2649"/>
                    <a:pt x="12361" y="2958"/>
                  </a:cubicBezTo>
                  <a:cubicBezTo>
                    <a:pt x="12580" y="3309"/>
                    <a:pt x="12872" y="3517"/>
                    <a:pt x="13201" y="3735"/>
                  </a:cubicBezTo>
                  <a:cubicBezTo>
                    <a:pt x="13704" y="4069"/>
                    <a:pt x="14172" y="4457"/>
                    <a:pt x="14626" y="4801"/>
                  </a:cubicBezTo>
                  <a:cubicBezTo>
                    <a:pt x="14343" y="3768"/>
                    <a:pt x="13076" y="1711"/>
                    <a:pt x="12058" y="1349"/>
                  </a:cubicBezTo>
                  <a:cubicBezTo>
                    <a:pt x="11994" y="1551"/>
                    <a:pt x="11897" y="1660"/>
                    <a:pt x="11786" y="1660"/>
                  </a:cubicBezTo>
                  <a:cubicBezTo>
                    <a:pt x="11721" y="1660"/>
                    <a:pt x="11652" y="1623"/>
                    <a:pt x="11582" y="1546"/>
                  </a:cubicBezTo>
                  <a:cubicBezTo>
                    <a:pt x="10906" y="793"/>
                    <a:pt x="9992" y="529"/>
                    <a:pt x="9070" y="243"/>
                  </a:cubicBezTo>
                  <a:cubicBezTo>
                    <a:pt x="8527" y="73"/>
                    <a:pt x="7990" y="0"/>
                    <a:pt x="74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14"/>
            <p:cNvSpPr/>
            <p:nvPr/>
          </p:nvSpPr>
          <p:spPr>
            <a:xfrm>
              <a:off x="12698114" y="3670779"/>
              <a:ext cx="912783" cy="692226"/>
            </a:xfrm>
            <a:custGeom>
              <a:avLst/>
              <a:gdLst/>
              <a:ahLst/>
              <a:cxnLst/>
              <a:rect l="l" t="t" r="r" b="b"/>
              <a:pathLst>
                <a:path w="10098" h="7658" extrusionOk="0">
                  <a:moveTo>
                    <a:pt x="6294" y="1"/>
                  </a:moveTo>
                  <a:lnTo>
                    <a:pt x="6472" y="709"/>
                  </a:lnTo>
                  <a:cubicBezTo>
                    <a:pt x="6367" y="718"/>
                    <a:pt x="6300" y="733"/>
                    <a:pt x="6239" y="733"/>
                  </a:cubicBezTo>
                  <a:cubicBezTo>
                    <a:pt x="6227" y="733"/>
                    <a:pt x="6216" y="732"/>
                    <a:pt x="6205" y="731"/>
                  </a:cubicBezTo>
                  <a:cubicBezTo>
                    <a:pt x="6036" y="712"/>
                    <a:pt x="5871" y="703"/>
                    <a:pt x="5710" y="703"/>
                  </a:cubicBezTo>
                  <a:cubicBezTo>
                    <a:pt x="4378" y="703"/>
                    <a:pt x="3285" y="1326"/>
                    <a:pt x="2349" y="2269"/>
                  </a:cubicBezTo>
                  <a:cubicBezTo>
                    <a:pt x="1827" y="2795"/>
                    <a:pt x="1392" y="3414"/>
                    <a:pt x="965" y="4023"/>
                  </a:cubicBezTo>
                  <a:cubicBezTo>
                    <a:pt x="220" y="5084"/>
                    <a:pt x="123" y="6329"/>
                    <a:pt x="0" y="7658"/>
                  </a:cubicBezTo>
                  <a:cubicBezTo>
                    <a:pt x="666" y="7188"/>
                    <a:pt x="1357" y="7164"/>
                    <a:pt x="2065" y="7153"/>
                  </a:cubicBezTo>
                  <a:cubicBezTo>
                    <a:pt x="2968" y="7136"/>
                    <a:pt x="3873" y="7069"/>
                    <a:pt x="4774" y="7000"/>
                  </a:cubicBezTo>
                  <a:cubicBezTo>
                    <a:pt x="5244" y="6965"/>
                    <a:pt x="5690" y="6833"/>
                    <a:pt x="6041" y="6478"/>
                  </a:cubicBezTo>
                  <a:cubicBezTo>
                    <a:pt x="6066" y="6453"/>
                    <a:pt x="6133" y="6441"/>
                    <a:pt x="6184" y="6441"/>
                  </a:cubicBezTo>
                  <a:cubicBezTo>
                    <a:pt x="6217" y="6441"/>
                    <a:pt x="6243" y="6446"/>
                    <a:pt x="6247" y="6456"/>
                  </a:cubicBezTo>
                  <a:cubicBezTo>
                    <a:pt x="6283" y="6530"/>
                    <a:pt x="6305" y="6632"/>
                    <a:pt x="6281" y="6708"/>
                  </a:cubicBezTo>
                  <a:cubicBezTo>
                    <a:pt x="6184" y="6998"/>
                    <a:pt x="6067" y="7283"/>
                    <a:pt x="5926" y="7651"/>
                  </a:cubicBezTo>
                  <a:cubicBezTo>
                    <a:pt x="6522" y="7494"/>
                    <a:pt x="7056" y="7468"/>
                    <a:pt x="7455" y="7225"/>
                  </a:cubicBezTo>
                  <a:cubicBezTo>
                    <a:pt x="8118" y="6814"/>
                    <a:pt x="8730" y="6326"/>
                    <a:pt x="9276" y="5772"/>
                  </a:cubicBezTo>
                  <a:cubicBezTo>
                    <a:pt x="9625" y="5419"/>
                    <a:pt x="9813" y="4904"/>
                    <a:pt x="10066" y="4460"/>
                  </a:cubicBezTo>
                  <a:cubicBezTo>
                    <a:pt x="10092" y="4416"/>
                    <a:pt x="10097" y="4332"/>
                    <a:pt x="10073" y="4289"/>
                  </a:cubicBezTo>
                  <a:cubicBezTo>
                    <a:pt x="9778" y="3771"/>
                    <a:pt x="9767" y="3249"/>
                    <a:pt x="10084" y="2710"/>
                  </a:cubicBezTo>
                  <a:lnTo>
                    <a:pt x="10084" y="2710"/>
                  </a:lnTo>
                  <a:cubicBezTo>
                    <a:pt x="9258" y="2858"/>
                    <a:pt x="8821" y="3291"/>
                    <a:pt x="8702" y="4044"/>
                  </a:cubicBezTo>
                  <a:cubicBezTo>
                    <a:pt x="8689" y="4129"/>
                    <a:pt x="8691" y="4226"/>
                    <a:pt x="8648" y="4293"/>
                  </a:cubicBezTo>
                  <a:cubicBezTo>
                    <a:pt x="8603" y="4358"/>
                    <a:pt x="8509" y="4397"/>
                    <a:pt x="8438" y="4449"/>
                  </a:cubicBezTo>
                  <a:cubicBezTo>
                    <a:pt x="8384" y="4367"/>
                    <a:pt x="8278" y="4280"/>
                    <a:pt x="8286" y="4206"/>
                  </a:cubicBezTo>
                  <a:cubicBezTo>
                    <a:pt x="8315" y="3942"/>
                    <a:pt x="8384" y="3682"/>
                    <a:pt x="8442" y="3407"/>
                  </a:cubicBezTo>
                  <a:lnTo>
                    <a:pt x="8442" y="3407"/>
                  </a:lnTo>
                  <a:cubicBezTo>
                    <a:pt x="7858" y="3466"/>
                    <a:pt x="7301" y="3518"/>
                    <a:pt x="6749" y="3591"/>
                  </a:cubicBezTo>
                  <a:cubicBezTo>
                    <a:pt x="6669" y="3600"/>
                    <a:pt x="6563" y="3698"/>
                    <a:pt x="6537" y="3778"/>
                  </a:cubicBezTo>
                  <a:cubicBezTo>
                    <a:pt x="6446" y="4057"/>
                    <a:pt x="6390" y="4349"/>
                    <a:pt x="6311" y="4629"/>
                  </a:cubicBezTo>
                  <a:cubicBezTo>
                    <a:pt x="6272" y="4763"/>
                    <a:pt x="6203" y="4889"/>
                    <a:pt x="6149" y="5018"/>
                  </a:cubicBezTo>
                  <a:lnTo>
                    <a:pt x="6026" y="4984"/>
                  </a:lnTo>
                  <a:cubicBezTo>
                    <a:pt x="6108" y="4542"/>
                    <a:pt x="6190" y="4100"/>
                    <a:pt x="6286" y="3585"/>
                  </a:cubicBezTo>
                  <a:lnTo>
                    <a:pt x="6286" y="3585"/>
                  </a:lnTo>
                  <a:cubicBezTo>
                    <a:pt x="5677" y="3734"/>
                    <a:pt x="5110" y="3864"/>
                    <a:pt x="4551" y="4022"/>
                  </a:cubicBezTo>
                  <a:cubicBezTo>
                    <a:pt x="4449" y="4049"/>
                    <a:pt x="4359" y="4191"/>
                    <a:pt x="4307" y="4300"/>
                  </a:cubicBezTo>
                  <a:cubicBezTo>
                    <a:pt x="4222" y="4477"/>
                    <a:pt x="4172" y="4670"/>
                    <a:pt x="4109" y="4858"/>
                  </a:cubicBezTo>
                  <a:lnTo>
                    <a:pt x="3993" y="4828"/>
                  </a:lnTo>
                  <a:lnTo>
                    <a:pt x="4157" y="4176"/>
                  </a:lnTo>
                  <a:lnTo>
                    <a:pt x="4157" y="4176"/>
                  </a:lnTo>
                  <a:cubicBezTo>
                    <a:pt x="3692" y="4378"/>
                    <a:pt x="3258" y="4579"/>
                    <a:pt x="2814" y="4756"/>
                  </a:cubicBezTo>
                  <a:cubicBezTo>
                    <a:pt x="2396" y="4921"/>
                    <a:pt x="2149" y="5404"/>
                    <a:pt x="1647" y="5404"/>
                  </a:cubicBezTo>
                  <a:cubicBezTo>
                    <a:pt x="1630" y="5404"/>
                    <a:pt x="1613" y="5403"/>
                    <a:pt x="1596" y="5402"/>
                  </a:cubicBezTo>
                  <a:cubicBezTo>
                    <a:pt x="2819" y="4035"/>
                    <a:pt x="4283" y="3089"/>
                    <a:pt x="6160" y="2857"/>
                  </a:cubicBezTo>
                  <a:cubicBezTo>
                    <a:pt x="5643" y="2604"/>
                    <a:pt x="5171" y="2375"/>
                    <a:pt x="4703" y="2139"/>
                  </a:cubicBezTo>
                  <a:cubicBezTo>
                    <a:pt x="4698" y="2136"/>
                    <a:pt x="4733" y="2056"/>
                    <a:pt x="4770" y="1948"/>
                  </a:cubicBezTo>
                  <a:cubicBezTo>
                    <a:pt x="5584" y="2336"/>
                    <a:pt x="6411" y="2618"/>
                    <a:pt x="7260" y="2618"/>
                  </a:cubicBezTo>
                  <a:cubicBezTo>
                    <a:pt x="7645" y="2618"/>
                    <a:pt x="8035" y="2560"/>
                    <a:pt x="8431" y="2427"/>
                  </a:cubicBezTo>
                  <a:lnTo>
                    <a:pt x="6851" y="1088"/>
                  </a:lnTo>
                  <a:lnTo>
                    <a:pt x="6918" y="972"/>
                  </a:lnTo>
                  <a:cubicBezTo>
                    <a:pt x="7106" y="1060"/>
                    <a:pt x="7301" y="1134"/>
                    <a:pt x="7477" y="1240"/>
                  </a:cubicBezTo>
                  <a:cubicBezTo>
                    <a:pt x="7961" y="1532"/>
                    <a:pt x="8427" y="1849"/>
                    <a:pt x="8916" y="2130"/>
                  </a:cubicBezTo>
                  <a:cubicBezTo>
                    <a:pt x="8980" y="2167"/>
                    <a:pt x="9059" y="2183"/>
                    <a:pt x="9144" y="2183"/>
                  </a:cubicBezTo>
                  <a:cubicBezTo>
                    <a:pt x="9477" y="2183"/>
                    <a:pt x="9893" y="1935"/>
                    <a:pt x="9808" y="1723"/>
                  </a:cubicBezTo>
                  <a:cubicBezTo>
                    <a:pt x="9694" y="1441"/>
                    <a:pt x="9666" y="1086"/>
                    <a:pt x="9326" y="904"/>
                  </a:cubicBezTo>
                  <a:cubicBezTo>
                    <a:pt x="8616" y="523"/>
                    <a:pt x="7884" y="216"/>
                    <a:pt x="7084" y="95"/>
                  </a:cubicBezTo>
                  <a:cubicBezTo>
                    <a:pt x="6833" y="56"/>
                    <a:pt x="6580" y="34"/>
                    <a:pt x="62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14"/>
            <p:cNvSpPr/>
            <p:nvPr/>
          </p:nvSpPr>
          <p:spPr>
            <a:xfrm>
              <a:off x="11107658" y="1251966"/>
              <a:ext cx="998114" cy="625878"/>
            </a:xfrm>
            <a:custGeom>
              <a:avLst/>
              <a:gdLst/>
              <a:ahLst/>
              <a:cxnLst/>
              <a:rect l="l" t="t" r="r" b="b"/>
              <a:pathLst>
                <a:path w="11042" h="6924" extrusionOk="0">
                  <a:moveTo>
                    <a:pt x="7008" y="1"/>
                  </a:moveTo>
                  <a:cubicBezTo>
                    <a:pt x="7035" y="223"/>
                    <a:pt x="6989" y="321"/>
                    <a:pt x="6856" y="321"/>
                  </a:cubicBezTo>
                  <a:cubicBezTo>
                    <a:pt x="6797" y="321"/>
                    <a:pt x="6720" y="301"/>
                    <a:pt x="6625" y="265"/>
                  </a:cubicBezTo>
                  <a:cubicBezTo>
                    <a:pt x="6394" y="176"/>
                    <a:pt x="6167" y="142"/>
                    <a:pt x="5940" y="142"/>
                  </a:cubicBezTo>
                  <a:cubicBezTo>
                    <a:pt x="5444" y="142"/>
                    <a:pt x="4955" y="305"/>
                    <a:pt x="4462" y="409"/>
                  </a:cubicBezTo>
                  <a:cubicBezTo>
                    <a:pt x="3338" y="649"/>
                    <a:pt x="2206" y="859"/>
                    <a:pt x="1080" y="1088"/>
                  </a:cubicBezTo>
                  <a:cubicBezTo>
                    <a:pt x="722" y="1160"/>
                    <a:pt x="367" y="1251"/>
                    <a:pt x="1" y="1335"/>
                  </a:cubicBezTo>
                  <a:cubicBezTo>
                    <a:pt x="532" y="3167"/>
                    <a:pt x="1807" y="4102"/>
                    <a:pt x="3680" y="4328"/>
                  </a:cubicBezTo>
                  <a:cubicBezTo>
                    <a:pt x="3676" y="4371"/>
                    <a:pt x="3672" y="4412"/>
                    <a:pt x="3669" y="4455"/>
                  </a:cubicBezTo>
                  <a:lnTo>
                    <a:pt x="2961" y="4882"/>
                  </a:lnTo>
                  <a:cubicBezTo>
                    <a:pt x="3708" y="5252"/>
                    <a:pt x="4472" y="5423"/>
                    <a:pt x="5275" y="5423"/>
                  </a:cubicBezTo>
                  <a:cubicBezTo>
                    <a:pt x="5757" y="5423"/>
                    <a:pt x="6253" y="5361"/>
                    <a:pt x="6768" y="5244"/>
                  </a:cubicBezTo>
                  <a:lnTo>
                    <a:pt x="6768" y="5244"/>
                  </a:lnTo>
                  <a:cubicBezTo>
                    <a:pt x="6692" y="5417"/>
                    <a:pt x="6679" y="5536"/>
                    <a:pt x="6614" y="5581"/>
                  </a:cubicBezTo>
                  <a:cubicBezTo>
                    <a:pt x="6170" y="5887"/>
                    <a:pt x="5716" y="6179"/>
                    <a:pt x="5267" y="6476"/>
                  </a:cubicBezTo>
                  <a:cubicBezTo>
                    <a:pt x="5278" y="6521"/>
                    <a:pt x="5287" y="6565"/>
                    <a:pt x="5298" y="6610"/>
                  </a:cubicBezTo>
                  <a:cubicBezTo>
                    <a:pt x="5651" y="6675"/>
                    <a:pt x="6006" y="6733"/>
                    <a:pt x="6357" y="6807"/>
                  </a:cubicBezTo>
                  <a:cubicBezTo>
                    <a:pt x="6731" y="6884"/>
                    <a:pt x="7102" y="6923"/>
                    <a:pt x="7469" y="6923"/>
                  </a:cubicBezTo>
                  <a:cubicBezTo>
                    <a:pt x="8106" y="6923"/>
                    <a:pt x="8733" y="6807"/>
                    <a:pt x="9351" y="6575"/>
                  </a:cubicBezTo>
                  <a:cubicBezTo>
                    <a:pt x="9518" y="6510"/>
                    <a:pt x="9663" y="6389"/>
                    <a:pt x="9817" y="6290"/>
                  </a:cubicBezTo>
                  <a:cubicBezTo>
                    <a:pt x="10109" y="6106"/>
                    <a:pt x="10399" y="5921"/>
                    <a:pt x="10715" y="5720"/>
                  </a:cubicBezTo>
                  <a:cubicBezTo>
                    <a:pt x="10423" y="5454"/>
                    <a:pt x="10081" y="5140"/>
                    <a:pt x="9730" y="4834"/>
                  </a:cubicBezTo>
                  <a:cubicBezTo>
                    <a:pt x="9701" y="4809"/>
                    <a:pt x="9651" y="4801"/>
                    <a:pt x="9602" y="4801"/>
                  </a:cubicBezTo>
                  <a:cubicBezTo>
                    <a:pt x="9577" y="4801"/>
                    <a:pt x="9553" y="4803"/>
                    <a:pt x="9531" y="4806"/>
                  </a:cubicBezTo>
                  <a:cubicBezTo>
                    <a:pt x="9021" y="4862"/>
                    <a:pt x="8510" y="4984"/>
                    <a:pt x="8005" y="4984"/>
                  </a:cubicBezTo>
                  <a:cubicBezTo>
                    <a:pt x="7945" y="4984"/>
                    <a:pt x="7885" y="4982"/>
                    <a:pt x="7825" y="4979"/>
                  </a:cubicBezTo>
                  <a:cubicBezTo>
                    <a:pt x="7355" y="4949"/>
                    <a:pt x="6898" y="4711"/>
                    <a:pt x="6439" y="4559"/>
                  </a:cubicBezTo>
                  <a:cubicBezTo>
                    <a:pt x="6417" y="4549"/>
                    <a:pt x="6417" y="4473"/>
                    <a:pt x="6389" y="4365"/>
                  </a:cubicBezTo>
                  <a:lnTo>
                    <a:pt x="6389" y="4365"/>
                  </a:lnTo>
                  <a:cubicBezTo>
                    <a:pt x="6987" y="4447"/>
                    <a:pt x="7563" y="4548"/>
                    <a:pt x="8145" y="4548"/>
                  </a:cubicBezTo>
                  <a:cubicBezTo>
                    <a:pt x="8494" y="4548"/>
                    <a:pt x="8846" y="4512"/>
                    <a:pt x="9206" y="4412"/>
                  </a:cubicBezTo>
                  <a:cubicBezTo>
                    <a:pt x="8682" y="3988"/>
                    <a:pt x="8124" y="3732"/>
                    <a:pt x="7530" y="3555"/>
                  </a:cubicBezTo>
                  <a:cubicBezTo>
                    <a:pt x="7515" y="3551"/>
                    <a:pt x="7500" y="3549"/>
                    <a:pt x="7484" y="3549"/>
                  </a:cubicBezTo>
                  <a:cubicBezTo>
                    <a:pt x="7393" y="3549"/>
                    <a:pt x="7277" y="3609"/>
                    <a:pt x="7192" y="3661"/>
                  </a:cubicBezTo>
                  <a:cubicBezTo>
                    <a:pt x="6525" y="4070"/>
                    <a:pt x="5776" y="4174"/>
                    <a:pt x="5021" y="4267"/>
                  </a:cubicBezTo>
                  <a:cubicBezTo>
                    <a:pt x="5009" y="4268"/>
                    <a:pt x="4996" y="4269"/>
                    <a:pt x="4983" y="4269"/>
                  </a:cubicBezTo>
                  <a:cubicBezTo>
                    <a:pt x="4877" y="4269"/>
                    <a:pt x="4765" y="4226"/>
                    <a:pt x="4655" y="4207"/>
                  </a:cubicBezTo>
                  <a:lnTo>
                    <a:pt x="4663" y="4066"/>
                  </a:lnTo>
                  <a:cubicBezTo>
                    <a:pt x="5077" y="4009"/>
                    <a:pt x="5499" y="3983"/>
                    <a:pt x="5902" y="3884"/>
                  </a:cubicBezTo>
                  <a:cubicBezTo>
                    <a:pt x="6298" y="3788"/>
                    <a:pt x="6675" y="3617"/>
                    <a:pt x="7062" y="3479"/>
                  </a:cubicBezTo>
                  <a:cubicBezTo>
                    <a:pt x="7054" y="3434"/>
                    <a:pt x="7047" y="3390"/>
                    <a:pt x="7039" y="3347"/>
                  </a:cubicBezTo>
                  <a:cubicBezTo>
                    <a:pt x="6519" y="3225"/>
                    <a:pt x="6001" y="3093"/>
                    <a:pt x="5475" y="2990"/>
                  </a:cubicBezTo>
                  <a:cubicBezTo>
                    <a:pt x="5465" y="2988"/>
                    <a:pt x="5455" y="2988"/>
                    <a:pt x="5444" y="2988"/>
                  </a:cubicBezTo>
                  <a:cubicBezTo>
                    <a:pt x="5353" y="2988"/>
                    <a:pt x="5235" y="3057"/>
                    <a:pt x="5155" y="3117"/>
                  </a:cubicBezTo>
                  <a:cubicBezTo>
                    <a:pt x="4698" y="3459"/>
                    <a:pt x="4191" y="3648"/>
                    <a:pt x="3622" y="3656"/>
                  </a:cubicBezTo>
                  <a:cubicBezTo>
                    <a:pt x="3619" y="3656"/>
                    <a:pt x="3616" y="3656"/>
                    <a:pt x="3613" y="3656"/>
                  </a:cubicBezTo>
                  <a:cubicBezTo>
                    <a:pt x="3491" y="3656"/>
                    <a:pt x="3368" y="3620"/>
                    <a:pt x="3245" y="3555"/>
                  </a:cubicBezTo>
                  <a:cubicBezTo>
                    <a:pt x="3882" y="3496"/>
                    <a:pt x="4508" y="3440"/>
                    <a:pt x="5053" y="2914"/>
                  </a:cubicBezTo>
                  <a:cubicBezTo>
                    <a:pt x="3949" y="2751"/>
                    <a:pt x="2836" y="3028"/>
                    <a:pt x="1836" y="2554"/>
                  </a:cubicBezTo>
                  <a:lnTo>
                    <a:pt x="1848" y="2409"/>
                  </a:lnTo>
                  <a:lnTo>
                    <a:pt x="5105" y="2632"/>
                  </a:lnTo>
                  <a:cubicBezTo>
                    <a:pt x="5118" y="2606"/>
                    <a:pt x="5129" y="2578"/>
                    <a:pt x="5142" y="2550"/>
                  </a:cubicBezTo>
                  <a:lnTo>
                    <a:pt x="3795" y="1653"/>
                  </a:lnTo>
                  <a:lnTo>
                    <a:pt x="3817" y="1578"/>
                  </a:lnTo>
                  <a:cubicBezTo>
                    <a:pt x="3895" y="1595"/>
                    <a:pt x="3984" y="1591"/>
                    <a:pt x="4046" y="1632"/>
                  </a:cubicBezTo>
                  <a:cubicBezTo>
                    <a:pt x="4518" y="1957"/>
                    <a:pt x="4979" y="2307"/>
                    <a:pt x="5458" y="2619"/>
                  </a:cubicBezTo>
                  <a:cubicBezTo>
                    <a:pt x="5627" y="2728"/>
                    <a:pt x="5839" y="2775"/>
                    <a:pt x="6034" y="2832"/>
                  </a:cubicBezTo>
                  <a:cubicBezTo>
                    <a:pt x="6420" y="2946"/>
                    <a:pt x="6811" y="3046"/>
                    <a:pt x="7271" y="3171"/>
                  </a:cubicBezTo>
                  <a:cubicBezTo>
                    <a:pt x="7088" y="2749"/>
                    <a:pt x="6937" y="2370"/>
                    <a:pt x="6759" y="2004"/>
                  </a:cubicBezTo>
                  <a:cubicBezTo>
                    <a:pt x="6669" y="1818"/>
                    <a:pt x="6523" y="1660"/>
                    <a:pt x="6420" y="1480"/>
                  </a:cubicBezTo>
                  <a:cubicBezTo>
                    <a:pt x="6389" y="1420"/>
                    <a:pt x="6417" y="1329"/>
                    <a:pt x="6417" y="1251"/>
                  </a:cubicBezTo>
                  <a:lnTo>
                    <a:pt x="6417" y="1251"/>
                  </a:lnTo>
                  <a:cubicBezTo>
                    <a:pt x="6491" y="1273"/>
                    <a:pt x="6606" y="1270"/>
                    <a:pt x="6634" y="1318"/>
                  </a:cubicBezTo>
                  <a:cubicBezTo>
                    <a:pt x="6970" y="1898"/>
                    <a:pt x="7292" y="2487"/>
                    <a:pt x="7626" y="3067"/>
                  </a:cubicBezTo>
                  <a:cubicBezTo>
                    <a:pt x="7704" y="3200"/>
                    <a:pt x="7797" y="3355"/>
                    <a:pt x="7924" y="3421"/>
                  </a:cubicBezTo>
                  <a:cubicBezTo>
                    <a:pt x="8366" y="3654"/>
                    <a:pt x="8825" y="3854"/>
                    <a:pt x="9386" y="4116"/>
                  </a:cubicBezTo>
                  <a:cubicBezTo>
                    <a:pt x="9105" y="3323"/>
                    <a:pt x="8845" y="2591"/>
                    <a:pt x="8587" y="1859"/>
                  </a:cubicBezTo>
                  <a:lnTo>
                    <a:pt x="8652" y="1803"/>
                  </a:lnTo>
                  <a:cubicBezTo>
                    <a:pt x="8732" y="1870"/>
                    <a:pt x="8829" y="1924"/>
                    <a:pt x="8892" y="2006"/>
                  </a:cubicBezTo>
                  <a:cubicBezTo>
                    <a:pt x="9390" y="2635"/>
                    <a:pt x="9678" y="3366"/>
                    <a:pt x="9858" y="4137"/>
                  </a:cubicBezTo>
                  <a:cubicBezTo>
                    <a:pt x="9923" y="4412"/>
                    <a:pt x="10023" y="4598"/>
                    <a:pt x="10276" y="4733"/>
                  </a:cubicBezTo>
                  <a:cubicBezTo>
                    <a:pt x="10486" y="4847"/>
                    <a:pt x="10663" y="5021"/>
                    <a:pt x="10874" y="5185"/>
                  </a:cubicBezTo>
                  <a:cubicBezTo>
                    <a:pt x="11042" y="4297"/>
                    <a:pt x="10900" y="3446"/>
                    <a:pt x="10441" y="2751"/>
                  </a:cubicBezTo>
                  <a:cubicBezTo>
                    <a:pt x="9609" y="1493"/>
                    <a:pt x="8617" y="367"/>
                    <a:pt x="70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14"/>
            <p:cNvSpPr/>
            <p:nvPr/>
          </p:nvSpPr>
          <p:spPr>
            <a:xfrm>
              <a:off x="11532774" y="792230"/>
              <a:ext cx="738326" cy="662215"/>
            </a:xfrm>
            <a:custGeom>
              <a:avLst/>
              <a:gdLst/>
              <a:ahLst/>
              <a:cxnLst/>
              <a:rect l="l" t="t" r="r" b="b"/>
              <a:pathLst>
                <a:path w="8168" h="7326" extrusionOk="0">
                  <a:moveTo>
                    <a:pt x="1" y="1"/>
                  </a:moveTo>
                  <a:cubicBezTo>
                    <a:pt x="129" y="703"/>
                    <a:pt x="190" y="1279"/>
                    <a:pt x="344" y="1827"/>
                  </a:cubicBezTo>
                  <a:cubicBezTo>
                    <a:pt x="562" y="2606"/>
                    <a:pt x="1013" y="3264"/>
                    <a:pt x="1584" y="3838"/>
                  </a:cubicBezTo>
                  <a:cubicBezTo>
                    <a:pt x="1639" y="3896"/>
                    <a:pt x="1673" y="3968"/>
                    <a:pt x="1678" y="4048"/>
                  </a:cubicBezTo>
                  <a:cubicBezTo>
                    <a:pt x="1678" y="4080"/>
                    <a:pt x="1573" y="4126"/>
                    <a:pt x="1509" y="4145"/>
                  </a:cubicBezTo>
                  <a:cubicBezTo>
                    <a:pt x="1394" y="4178"/>
                    <a:pt x="1275" y="4193"/>
                    <a:pt x="1130" y="4221"/>
                  </a:cubicBezTo>
                  <a:cubicBezTo>
                    <a:pt x="1266" y="4615"/>
                    <a:pt x="1389" y="4970"/>
                    <a:pt x="1885" y="5025"/>
                  </a:cubicBezTo>
                  <a:cubicBezTo>
                    <a:pt x="1857" y="4945"/>
                    <a:pt x="1840" y="4879"/>
                    <a:pt x="1808" y="4823"/>
                  </a:cubicBezTo>
                  <a:cubicBezTo>
                    <a:pt x="1712" y="4654"/>
                    <a:pt x="1712" y="4583"/>
                    <a:pt x="1888" y="4583"/>
                  </a:cubicBezTo>
                  <a:cubicBezTo>
                    <a:pt x="1911" y="4583"/>
                    <a:pt x="1937" y="4584"/>
                    <a:pt x="1966" y="4587"/>
                  </a:cubicBezTo>
                  <a:cubicBezTo>
                    <a:pt x="3022" y="4678"/>
                    <a:pt x="4003" y="4997"/>
                    <a:pt x="4819" y="5661"/>
                  </a:cubicBezTo>
                  <a:cubicBezTo>
                    <a:pt x="5313" y="6064"/>
                    <a:pt x="5686" y="6616"/>
                    <a:pt x="6114" y="7101"/>
                  </a:cubicBezTo>
                  <a:cubicBezTo>
                    <a:pt x="6177" y="7173"/>
                    <a:pt x="6235" y="7248"/>
                    <a:pt x="6294" y="7322"/>
                  </a:cubicBezTo>
                  <a:lnTo>
                    <a:pt x="6396" y="7274"/>
                  </a:lnTo>
                  <a:cubicBezTo>
                    <a:pt x="6045" y="6447"/>
                    <a:pt x="5787" y="5562"/>
                    <a:pt x="5315" y="4812"/>
                  </a:cubicBezTo>
                  <a:cubicBezTo>
                    <a:pt x="4841" y="4054"/>
                    <a:pt x="4213" y="3368"/>
                    <a:pt x="3548" y="2766"/>
                  </a:cubicBezTo>
                  <a:cubicBezTo>
                    <a:pt x="2892" y="2171"/>
                    <a:pt x="2104" y="1718"/>
                    <a:pt x="1398" y="1170"/>
                  </a:cubicBezTo>
                  <a:lnTo>
                    <a:pt x="1398" y="1170"/>
                  </a:lnTo>
                  <a:cubicBezTo>
                    <a:pt x="2637" y="1489"/>
                    <a:pt x="3525" y="2316"/>
                    <a:pt x="4330" y="3260"/>
                  </a:cubicBezTo>
                  <a:lnTo>
                    <a:pt x="4423" y="3223"/>
                  </a:lnTo>
                  <a:cubicBezTo>
                    <a:pt x="4362" y="2890"/>
                    <a:pt x="4336" y="2547"/>
                    <a:pt x="4228" y="2229"/>
                  </a:cubicBezTo>
                  <a:cubicBezTo>
                    <a:pt x="4124" y="1920"/>
                    <a:pt x="3938" y="1640"/>
                    <a:pt x="3823" y="1328"/>
                  </a:cubicBezTo>
                  <a:lnTo>
                    <a:pt x="3823" y="1328"/>
                  </a:lnTo>
                  <a:cubicBezTo>
                    <a:pt x="4194" y="1636"/>
                    <a:pt x="4441" y="2058"/>
                    <a:pt x="4479" y="2498"/>
                  </a:cubicBezTo>
                  <a:cubicBezTo>
                    <a:pt x="4542" y="3271"/>
                    <a:pt x="4830" y="3894"/>
                    <a:pt x="5348" y="4449"/>
                  </a:cubicBezTo>
                  <a:cubicBezTo>
                    <a:pt x="5519" y="4635"/>
                    <a:pt x="5618" y="4886"/>
                    <a:pt x="5783" y="5159"/>
                  </a:cubicBezTo>
                  <a:cubicBezTo>
                    <a:pt x="6196" y="4087"/>
                    <a:pt x="6279" y="3035"/>
                    <a:pt x="6010" y="1946"/>
                  </a:cubicBezTo>
                  <a:lnTo>
                    <a:pt x="6010" y="1946"/>
                  </a:lnTo>
                  <a:cubicBezTo>
                    <a:pt x="6275" y="2511"/>
                    <a:pt x="6378" y="3104"/>
                    <a:pt x="6294" y="3708"/>
                  </a:cubicBezTo>
                  <a:cubicBezTo>
                    <a:pt x="6222" y="4228"/>
                    <a:pt x="6067" y="4737"/>
                    <a:pt x="5956" y="5250"/>
                  </a:cubicBezTo>
                  <a:cubicBezTo>
                    <a:pt x="5935" y="5343"/>
                    <a:pt x="5909" y="5455"/>
                    <a:pt x="5937" y="5538"/>
                  </a:cubicBezTo>
                  <a:cubicBezTo>
                    <a:pt x="6147" y="6135"/>
                    <a:pt x="6372" y="6727"/>
                    <a:pt x="6617" y="7326"/>
                  </a:cubicBezTo>
                  <a:cubicBezTo>
                    <a:pt x="6614" y="6666"/>
                    <a:pt x="6877" y="6166"/>
                    <a:pt x="7437" y="5830"/>
                  </a:cubicBezTo>
                  <a:cubicBezTo>
                    <a:pt x="7479" y="5806"/>
                    <a:pt x="7519" y="5757"/>
                    <a:pt x="7559" y="5757"/>
                  </a:cubicBezTo>
                  <a:cubicBezTo>
                    <a:pt x="7560" y="5757"/>
                    <a:pt x="7561" y="5757"/>
                    <a:pt x="7561" y="5757"/>
                  </a:cubicBezTo>
                  <a:cubicBezTo>
                    <a:pt x="7576" y="5758"/>
                    <a:pt x="7590" y="5758"/>
                    <a:pt x="7604" y="5758"/>
                  </a:cubicBezTo>
                  <a:cubicBezTo>
                    <a:pt x="8063" y="5758"/>
                    <a:pt x="8039" y="5408"/>
                    <a:pt x="8057" y="5085"/>
                  </a:cubicBezTo>
                  <a:cubicBezTo>
                    <a:pt x="8167" y="3100"/>
                    <a:pt x="7214" y="1625"/>
                    <a:pt x="5844" y="347"/>
                  </a:cubicBezTo>
                  <a:cubicBezTo>
                    <a:pt x="5781" y="374"/>
                    <a:pt x="5746" y="378"/>
                    <a:pt x="5740" y="393"/>
                  </a:cubicBezTo>
                  <a:cubicBezTo>
                    <a:pt x="5588" y="774"/>
                    <a:pt x="5531" y="918"/>
                    <a:pt x="5388" y="918"/>
                  </a:cubicBezTo>
                  <a:cubicBezTo>
                    <a:pt x="5283" y="918"/>
                    <a:pt x="5132" y="841"/>
                    <a:pt x="4863" y="722"/>
                  </a:cubicBezTo>
                  <a:cubicBezTo>
                    <a:pt x="4315" y="480"/>
                    <a:pt x="3735" y="315"/>
                    <a:pt x="3143" y="237"/>
                  </a:cubicBezTo>
                  <a:cubicBezTo>
                    <a:pt x="2132" y="109"/>
                    <a:pt x="1110" y="79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14"/>
            <p:cNvSpPr/>
            <p:nvPr/>
          </p:nvSpPr>
          <p:spPr>
            <a:xfrm>
              <a:off x="12471681" y="1240034"/>
              <a:ext cx="474561" cy="674599"/>
            </a:xfrm>
            <a:custGeom>
              <a:avLst/>
              <a:gdLst/>
              <a:ahLst/>
              <a:cxnLst/>
              <a:rect l="l" t="t" r="r" b="b"/>
              <a:pathLst>
                <a:path w="5250" h="7463" extrusionOk="0">
                  <a:moveTo>
                    <a:pt x="1509" y="0"/>
                  </a:moveTo>
                  <a:cubicBezTo>
                    <a:pt x="1360" y="0"/>
                    <a:pt x="1192" y="52"/>
                    <a:pt x="1006" y="155"/>
                  </a:cubicBezTo>
                  <a:cubicBezTo>
                    <a:pt x="688" y="330"/>
                    <a:pt x="565" y="655"/>
                    <a:pt x="707" y="997"/>
                  </a:cubicBezTo>
                  <a:cubicBezTo>
                    <a:pt x="787" y="1186"/>
                    <a:pt x="900" y="1363"/>
                    <a:pt x="991" y="1549"/>
                  </a:cubicBezTo>
                  <a:cubicBezTo>
                    <a:pt x="1032" y="1630"/>
                    <a:pt x="1108" y="1757"/>
                    <a:pt x="1076" y="1796"/>
                  </a:cubicBezTo>
                  <a:cubicBezTo>
                    <a:pt x="1015" y="1878"/>
                    <a:pt x="896" y="1977"/>
                    <a:pt x="808" y="1977"/>
                  </a:cubicBezTo>
                  <a:cubicBezTo>
                    <a:pt x="802" y="1977"/>
                    <a:pt x="797" y="1977"/>
                    <a:pt x="792" y="1976"/>
                  </a:cubicBezTo>
                  <a:cubicBezTo>
                    <a:pt x="759" y="1971"/>
                    <a:pt x="729" y="1969"/>
                    <a:pt x="700" y="1969"/>
                  </a:cubicBezTo>
                  <a:cubicBezTo>
                    <a:pt x="371" y="1969"/>
                    <a:pt x="301" y="2259"/>
                    <a:pt x="255" y="2485"/>
                  </a:cubicBezTo>
                  <a:cubicBezTo>
                    <a:pt x="151" y="3007"/>
                    <a:pt x="171" y="3529"/>
                    <a:pt x="591" y="3951"/>
                  </a:cubicBezTo>
                  <a:cubicBezTo>
                    <a:pt x="638" y="3998"/>
                    <a:pt x="632" y="4165"/>
                    <a:pt x="586" y="4226"/>
                  </a:cubicBezTo>
                  <a:cubicBezTo>
                    <a:pt x="1" y="5005"/>
                    <a:pt x="10" y="5748"/>
                    <a:pt x="604" y="6519"/>
                  </a:cubicBezTo>
                  <a:cubicBezTo>
                    <a:pt x="805" y="6781"/>
                    <a:pt x="1024" y="6961"/>
                    <a:pt x="1363" y="7032"/>
                  </a:cubicBezTo>
                  <a:cubicBezTo>
                    <a:pt x="1682" y="7099"/>
                    <a:pt x="1987" y="7246"/>
                    <a:pt x="2297" y="7355"/>
                  </a:cubicBezTo>
                  <a:cubicBezTo>
                    <a:pt x="2466" y="7416"/>
                    <a:pt x="2634" y="7463"/>
                    <a:pt x="2802" y="7463"/>
                  </a:cubicBezTo>
                  <a:cubicBezTo>
                    <a:pt x="2940" y="7463"/>
                    <a:pt x="3078" y="7431"/>
                    <a:pt x="3217" y="7350"/>
                  </a:cubicBezTo>
                  <a:cubicBezTo>
                    <a:pt x="3492" y="7186"/>
                    <a:pt x="3594" y="6941"/>
                    <a:pt x="3483" y="6638"/>
                  </a:cubicBezTo>
                  <a:cubicBezTo>
                    <a:pt x="3338" y="6248"/>
                    <a:pt x="3131" y="5867"/>
                    <a:pt x="3072" y="5464"/>
                  </a:cubicBezTo>
                  <a:cubicBezTo>
                    <a:pt x="3016" y="5081"/>
                    <a:pt x="3117" y="4676"/>
                    <a:pt x="3150" y="4280"/>
                  </a:cubicBezTo>
                  <a:cubicBezTo>
                    <a:pt x="3152" y="4256"/>
                    <a:pt x="3165" y="4222"/>
                    <a:pt x="3184" y="4215"/>
                  </a:cubicBezTo>
                  <a:cubicBezTo>
                    <a:pt x="3655" y="4022"/>
                    <a:pt x="3546" y="3570"/>
                    <a:pt x="3646" y="3204"/>
                  </a:cubicBezTo>
                  <a:cubicBezTo>
                    <a:pt x="3828" y="2535"/>
                    <a:pt x="4319" y="2147"/>
                    <a:pt x="4936" y="1894"/>
                  </a:cubicBezTo>
                  <a:cubicBezTo>
                    <a:pt x="5016" y="1863"/>
                    <a:pt x="5099" y="1844"/>
                    <a:pt x="5181" y="1816"/>
                  </a:cubicBezTo>
                  <a:cubicBezTo>
                    <a:pt x="5201" y="1809"/>
                    <a:pt x="5214" y="1785"/>
                    <a:pt x="5250" y="1747"/>
                  </a:cubicBezTo>
                  <a:cubicBezTo>
                    <a:pt x="4982" y="1245"/>
                    <a:pt x="4762" y="1018"/>
                    <a:pt x="4463" y="1018"/>
                  </a:cubicBezTo>
                  <a:cubicBezTo>
                    <a:pt x="4293" y="1018"/>
                    <a:pt x="4097" y="1092"/>
                    <a:pt x="3852" y="1231"/>
                  </a:cubicBezTo>
                  <a:cubicBezTo>
                    <a:pt x="3502" y="831"/>
                    <a:pt x="3276" y="639"/>
                    <a:pt x="3045" y="639"/>
                  </a:cubicBezTo>
                  <a:cubicBezTo>
                    <a:pt x="2856" y="639"/>
                    <a:pt x="2665" y="768"/>
                    <a:pt x="2399" y="1017"/>
                  </a:cubicBezTo>
                  <a:cubicBezTo>
                    <a:pt x="2329" y="881"/>
                    <a:pt x="2253" y="764"/>
                    <a:pt x="2204" y="638"/>
                  </a:cubicBezTo>
                  <a:cubicBezTo>
                    <a:pt x="2040" y="212"/>
                    <a:pt x="1812" y="0"/>
                    <a:pt x="15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14"/>
            <p:cNvSpPr/>
            <p:nvPr/>
          </p:nvSpPr>
          <p:spPr>
            <a:xfrm>
              <a:off x="13845466" y="3400325"/>
              <a:ext cx="466968" cy="535124"/>
            </a:xfrm>
            <a:custGeom>
              <a:avLst/>
              <a:gdLst/>
              <a:ahLst/>
              <a:cxnLst/>
              <a:rect l="l" t="t" r="r" b="b"/>
              <a:pathLst>
                <a:path w="5166" h="5920" extrusionOk="0">
                  <a:moveTo>
                    <a:pt x="3095" y="1"/>
                  </a:moveTo>
                  <a:cubicBezTo>
                    <a:pt x="2948" y="1"/>
                    <a:pt x="2793" y="61"/>
                    <a:pt x="2657" y="183"/>
                  </a:cubicBezTo>
                  <a:cubicBezTo>
                    <a:pt x="2433" y="386"/>
                    <a:pt x="2228" y="616"/>
                    <a:pt x="1979" y="781"/>
                  </a:cubicBezTo>
                  <a:cubicBezTo>
                    <a:pt x="1804" y="898"/>
                    <a:pt x="1535" y="882"/>
                    <a:pt x="1373" y="1010"/>
                  </a:cubicBezTo>
                  <a:cubicBezTo>
                    <a:pt x="658" y="1573"/>
                    <a:pt x="312" y="2376"/>
                    <a:pt x="106" y="3227"/>
                  </a:cubicBezTo>
                  <a:cubicBezTo>
                    <a:pt x="0" y="3669"/>
                    <a:pt x="214" y="4100"/>
                    <a:pt x="502" y="4442"/>
                  </a:cubicBezTo>
                  <a:cubicBezTo>
                    <a:pt x="743" y="4730"/>
                    <a:pt x="1035" y="4973"/>
                    <a:pt x="1312" y="5230"/>
                  </a:cubicBezTo>
                  <a:cubicBezTo>
                    <a:pt x="1552" y="5455"/>
                    <a:pt x="1801" y="5668"/>
                    <a:pt x="2083" y="5919"/>
                  </a:cubicBezTo>
                  <a:cubicBezTo>
                    <a:pt x="2877" y="5704"/>
                    <a:pt x="3133" y="5321"/>
                    <a:pt x="3053" y="4474"/>
                  </a:cubicBezTo>
                  <a:cubicBezTo>
                    <a:pt x="3044" y="4379"/>
                    <a:pt x="3098" y="4256"/>
                    <a:pt x="3163" y="4187"/>
                  </a:cubicBezTo>
                  <a:cubicBezTo>
                    <a:pt x="3170" y="4179"/>
                    <a:pt x="3184" y="4176"/>
                    <a:pt x="3202" y="4176"/>
                  </a:cubicBezTo>
                  <a:cubicBezTo>
                    <a:pt x="3258" y="4176"/>
                    <a:pt x="3352" y="4209"/>
                    <a:pt x="3408" y="4239"/>
                  </a:cubicBezTo>
                  <a:cubicBezTo>
                    <a:pt x="3490" y="4283"/>
                    <a:pt x="3585" y="4304"/>
                    <a:pt x="3685" y="4304"/>
                  </a:cubicBezTo>
                  <a:cubicBezTo>
                    <a:pt x="3915" y="4304"/>
                    <a:pt x="4172" y="4193"/>
                    <a:pt x="4358" y="3987"/>
                  </a:cubicBezTo>
                  <a:cubicBezTo>
                    <a:pt x="4584" y="3736"/>
                    <a:pt x="4755" y="3470"/>
                    <a:pt x="4473" y="3149"/>
                  </a:cubicBezTo>
                  <a:cubicBezTo>
                    <a:pt x="4216" y="2857"/>
                    <a:pt x="4463" y="2805"/>
                    <a:pt x="4668" y="2738"/>
                  </a:cubicBezTo>
                  <a:cubicBezTo>
                    <a:pt x="5049" y="2612"/>
                    <a:pt x="5166" y="2314"/>
                    <a:pt x="5151" y="1958"/>
                  </a:cubicBezTo>
                  <a:cubicBezTo>
                    <a:pt x="5134" y="1567"/>
                    <a:pt x="5038" y="1177"/>
                    <a:pt x="4649" y="1004"/>
                  </a:cubicBezTo>
                  <a:cubicBezTo>
                    <a:pt x="4595" y="980"/>
                    <a:pt x="4526" y="969"/>
                    <a:pt x="4453" y="969"/>
                  </a:cubicBezTo>
                  <a:cubicBezTo>
                    <a:pt x="4316" y="969"/>
                    <a:pt x="4165" y="1008"/>
                    <a:pt x="4071" y="1075"/>
                  </a:cubicBezTo>
                  <a:cubicBezTo>
                    <a:pt x="3980" y="1140"/>
                    <a:pt x="3915" y="1167"/>
                    <a:pt x="3868" y="1167"/>
                  </a:cubicBezTo>
                  <a:cubicBezTo>
                    <a:pt x="3774" y="1167"/>
                    <a:pt x="3749" y="1058"/>
                    <a:pt x="3722" y="913"/>
                  </a:cubicBezTo>
                  <a:cubicBezTo>
                    <a:pt x="3687" y="724"/>
                    <a:pt x="3681" y="518"/>
                    <a:pt x="3603" y="350"/>
                  </a:cubicBezTo>
                  <a:cubicBezTo>
                    <a:pt x="3495" y="119"/>
                    <a:pt x="3302" y="1"/>
                    <a:pt x="30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14"/>
            <p:cNvSpPr/>
            <p:nvPr/>
          </p:nvSpPr>
          <p:spPr>
            <a:xfrm>
              <a:off x="13240650" y="1569154"/>
              <a:ext cx="526265" cy="401795"/>
            </a:xfrm>
            <a:custGeom>
              <a:avLst/>
              <a:gdLst/>
              <a:ahLst/>
              <a:cxnLst/>
              <a:rect l="l" t="t" r="r" b="b"/>
              <a:pathLst>
                <a:path w="5822" h="4445" extrusionOk="0">
                  <a:moveTo>
                    <a:pt x="2169" y="0"/>
                  </a:moveTo>
                  <a:cubicBezTo>
                    <a:pt x="2068" y="0"/>
                    <a:pt x="1962" y="15"/>
                    <a:pt x="1853" y="44"/>
                  </a:cubicBezTo>
                  <a:cubicBezTo>
                    <a:pt x="1429" y="160"/>
                    <a:pt x="1046" y="444"/>
                    <a:pt x="669" y="689"/>
                  </a:cubicBezTo>
                  <a:cubicBezTo>
                    <a:pt x="491" y="804"/>
                    <a:pt x="368" y="1005"/>
                    <a:pt x="178" y="1213"/>
                  </a:cubicBezTo>
                  <a:cubicBezTo>
                    <a:pt x="793" y="1416"/>
                    <a:pt x="584" y="1947"/>
                    <a:pt x="647" y="2356"/>
                  </a:cubicBezTo>
                  <a:cubicBezTo>
                    <a:pt x="723" y="2863"/>
                    <a:pt x="335" y="3177"/>
                    <a:pt x="0" y="3536"/>
                  </a:cubicBezTo>
                  <a:lnTo>
                    <a:pt x="520" y="4339"/>
                  </a:lnTo>
                  <a:cubicBezTo>
                    <a:pt x="1063" y="4374"/>
                    <a:pt x="1553" y="4411"/>
                    <a:pt x="2048" y="4441"/>
                  </a:cubicBezTo>
                  <a:cubicBezTo>
                    <a:pt x="2089" y="4443"/>
                    <a:pt x="2130" y="4444"/>
                    <a:pt x="2171" y="4444"/>
                  </a:cubicBezTo>
                  <a:cubicBezTo>
                    <a:pt x="2624" y="4444"/>
                    <a:pt x="3017" y="4289"/>
                    <a:pt x="3322" y="3924"/>
                  </a:cubicBezTo>
                  <a:cubicBezTo>
                    <a:pt x="3376" y="3859"/>
                    <a:pt x="3460" y="3772"/>
                    <a:pt x="3449" y="3709"/>
                  </a:cubicBezTo>
                  <a:cubicBezTo>
                    <a:pt x="3376" y="3291"/>
                    <a:pt x="3609" y="3307"/>
                    <a:pt x="3923" y="3300"/>
                  </a:cubicBezTo>
                  <a:cubicBezTo>
                    <a:pt x="4945" y="3276"/>
                    <a:pt x="5822" y="1903"/>
                    <a:pt x="5398" y="1025"/>
                  </a:cubicBezTo>
                  <a:cubicBezTo>
                    <a:pt x="5168" y="548"/>
                    <a:pt x="4726" y="286"/>
                    <a:pt x="4265" y="286"/>
                  </a:cubicBezTo>
                  <a:cubicBezTo>
                    <a:pt x="3998" y="286"/>
                    <a:pt x="3725" y="373"/>
                    <a:pt x="3482" y="557"/>
                  </a:cubicBezTo>
                  <a:cubicBezTo>
                    <a:pt x="3380" y="635"/>
                    <a:pt x="3267" y="702"/>
                    <a:pt x="3127" y="795"/>
                  </a:cubicBezTo>
                  <a:cubicBezTo>
                    <a:pt x="2945" y="271"/>
                    <a:pt x="2602" y="0"/>
                    <a:pt x="21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14"/>
            <p:cNvSpPr/>
            <p:nvPr/>
          </p:nvSpPr>
          <p:spPr>
            <a:xfrm>
              <a:off x="12002906" y="1663794"/>
              <a:ext cx="496888" cy="572817"/>
            </a:xfrm>
            <a:custGeom>
              <a:avLst/>
              <a:gdLst/>
              <a:ahLst/>
              <a:cxnLst/>
              <a:rect l="l" t="t" r="r" b="b"/>
              <a:pathLst>
                <a:path w="5497" h="6337" extrusionOk="0">
                  <a:moveTo>
                    <a:pt x="4355" y="0"/>
                  </a:moveTo>
                  <a:cubicBezTo>
                    <a:pt x="4247" y="0"/>
                    <a:pt x="4147" y="44"/>
                    <a:pt x="4070" y="179"/>
                  </a:cubicBezTo>
                  <a:cubicBezTo>
                    <a:pt x="3951" y="385"/>
                    <a:pt x="3841" y="625"/>
                    <a:pt x="3826" y="856"/>
                  </a:cubicBezTo>
                  <a:cubicBezTo>
                    <a:pt x="3813" y="1074"/>
                    <a:pt x="3758" y="1141"/>
                    <a:pt x="3644" y="1141"/>
                  </a:cubicBezTo>
                  <a:cubicBezTo>
                    <a:pt x="3588" y="1141"/>
                    <a:pt x="3519" y="1125"/>
                    <a:pt x="3432" y="1103"/>
                  </a:cubicBezTo>
                  <a:cubicBezTo>
                    <a:pt x="3117" y="1015"/>
                    <a:pt x="2791" y="969"/>
                    <a:pt x="2462" y="967"/>
                  </a:cubicBezTo>
                  <a:cubicBezTo>
                    <a:pt x="2037" y="971"/>
                    <a:pt x="1710" y="1155"/>
                    <a:pt x="1611" y="1623"/>
                  </a:cubicBezTo>
                  <a:cubicBezTo>
                    <a:pt x="1584" y="1754"/>
                    <a:pt x="1526" y="1800"/>
                    <a:pt x="1447" y="1800"/>
                  </a:cubicBezTo>
                  <a:cubicBezTo>
                    <a:pt x="1391" y="1800"/>
                    <a:pt x="1324" y="1777"/>
                    <a:pt x="1249" y="1744"/>
                  </a:cubicBezTo>
                  <a:cubicBezTo>
                    <a:pt x="1089" y="1671"/>
                    <a:pt x="903" y="1593"/>
                    <a:pt x="735" y="1593"/>
                  </a:cubicBezTo>
                  <a:cubicBezTo>
                    <a:pt x="713" y="1593"/>
                    <a:pt x="692" y="1594"/>
                    <a:pt x="671" y="1597"/>
                  </a:cubicBezTo>
                  <a:cubicBezTo>
                    <a:pt x="378" y="1634"/>
                    <a:pt x="158" y="1835"/>
                    <a:pt x="82" y="2138"/>
                  </a:cubicBezTo>
                  <a:cubicBezTo>
                    <a:pt x="0" y="2470"/>
                    <a:pt x="249" y="2650"/>
                    <a:pt x="472" y="2777"/>
                  </a:cubicBezTo>
                  <a:cubicBezTo>
                    <a:pt x="762" y="2938"/>
                    <a:pt x="781" y="3108"/>
                    <a:pt x="656" y="3384"/>
                  </a:cubicBezTo>
                  <a:cubicBezTo>
                    <a:pt x="398" y="3947"/>
                    <a:pt x="523" y="4449"/>
                    <a:pt x="957" y="4873"/>
                  </a:cubicBezTo>
                  <a:cubicBezTo>
                    <a:pt x="1050" y="4964"/>
                    <a:pt x="1110" y="5133"/>
                    <a:pt x="1108" y="5265"/>
                  </a:cubicBezTo>
                  <a:cubicBezTo>
                    <a:pt x="1099" y="5653"/>
                    <a:pt x="1483" y="6270"/>
                    <a:pt x="1853" y="6335"/>
                  </a:cubicBezTo>
                  <a:cubicBezTo>
                    <a:pt x="1857" y="6336"/>
                    <a:pt x="1861" y="6336"/>
                    <a:pt x="1866" y="6336"/>
                  </a:cubicBezTo>
                  <a:cubicBezTo>
                    <a:pt x="1955" y="6336"/>
                    <a:pt x="2101" y="6194"/>
                    <a:pt x="2158" y="6088"/>
                  </a:cubicBezTo>
                  <a:cubicBezTo>
                    <a:pt x="2303" y="5824"/>
                    <a:pt x="2360" y="5499"/>
                    <a:pt x="2542" y="5272"/>
                  </a:cubicBezTo>
                  <a:cubicBezTo>
                    <a:pt x="2704" y="5075"/>
                    <a:pt x="2990" y="4979"/>
                    <a:pt x="3278" y="4802"/>
                  </a:cubicBezTo>
                  <a:cubicBezTo>
                    <a:pt x="3209" y="3951"/>
                    <a:pt x="4008" y="3154"/>
                    <a:pt x="4965" y="3141"/>
                  </a:cubicBezTo>
                  <a:lnTo>
                    <a:pt x="5497" y="2301"/>
                  </a:lnTo>
                  <a:cubicBezTo>
                    <a:pt x="4917" y="1861"/>
                    <a:pt x="4759" y="1233"/>
                    <a:pt x="4850" y="521"/>
                  </a:cubicBezTo>
                  <a:cubicBezTo>
                    <a:pt x="4874" y="348"/>
                    <a:pt x="4962" y="177"/>
                    <a:pt x="4726" y="96"/>
                  </a:cubicBezTo>
                  <a:cubicBezTo>
                    <a:pt x="4604" y="54"/>
                    <a:pt x="4474" y="0"/>
                    <a:pt x="43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14"/>
            <p:cNvSpPr/>
            <p:nvPr/>
          </p:nvSpPr>
          <p:spPr>
            <a:xfrm>
              <a:off x="12461648" y="2280181"/>
              <a:ext cx="459555" cy="553202"/>
            </a:xfrm>
            <a:custGeom>
              <a:avLst/>
              <a:gdLst/>
              <a:ahLst/>
              <a:cxnLst/>
              <a:rect l="l" t="t" r="r" b="b"/>
              <a:pathLst>
                <a:path w="5084" h="6120" extrusionOk="0">
                  <a:moveTo>
                    <a:pt x="4331" y="0"/>
                  </a:moveTo>
                  <a:cubicBezTo>
                    <a:pt x="4131" y="0"/>
                    <a:pt x="3948" y="155"/>
                    <a:pt x="3612" y="481"/>
                  </a:cubicBezTo>
                  <a:cubicBezTo>
                    <a:pt x="3200" y="882"/>
                    <a:pt x="2824" y="1322"/>
                    <a:pt x="2404" y="1714"/>
                  </a:cubicBezTo>
                  <a:cubicBezTo>
                    <a:pt x="1847" y="2237"/>
                    <a:pt x="1247" y="2689"/>
                    <a:pt x="468" y="2689"/>
                  </a:cubicBezTo>
                  <a:cubicBezTo>
                    <a:pt x="372" y="2689"/>
                    <a:pt x="273" y="2682"/>
                    <a:pt x="171" y="2668"/>
                  </a:cubicBezTo>
                  <a:lnTo>
                    <a:pt x="171" y="2668"/>
                  </a:lnTo>
                  <a:cubicBezTo>
                    <a:pt x="0" y="3697"/>
                    <a:pt x="193" y="3972"/>
                    <a:pt x="1228" y="4171"/>
                  </a:cubicBezTo>
                  <a:cubicBezTo>
                    <a:pt x="1212" y="4284"/>
                    <a:pt x="1200" y="4401"/>
                    <a:pt x="1176" y="4515"/>
                  </a:cubicBezTo>
                  <a:cubicBezTo>
                    <a:pt x="987" y="5471"/>
                    <a:pt x="1815" y="6036"/>
                    <a:pt x="2516" y="6116"/>
                  </a:cubicBezTo>
                  <a:cubicBezTo>
                    <a:pt x="2538" y="6119"/>
                    <a:pt x="2561" y="6120"/>
                    <a:pt x="2583" y="6120"/>
                  </a:cubicBezTo>
                  <a:cubicBezTo>
                    <a:pt x="3185" y="6120"/>
                    <a:pt x="3848" y="5255"/>
                    <a:pt x="3731" y="4587"/>
                  </a:cubicBezTo>
                  <a:cubicBezTo>
                    <a:pt x="3689" y="4337"/>
                    <a:pt x="3717" y="4238"/>
                    <a:pt x="3861" y="4238"/>
                  </a:cubicBezTo>
                  <a:cubicBezTo>
                    <a:pt x="3912" y="4238"/>
                    <a:pt x="3978" y="4250"/>
                    <a:pt x="4060" y="4273"/>
                  </a:cubicBezTo>
                  <a:cubicBezTo>
                    <a:pt x="4148" y="4298"/>
                    <a:pt x="4230" y="4311"/>
                    <a:pt x="4303" y="4311"/>
                  </a:cubicBezTo>
                  <a:cubicBezTo>
                    <a:pt x="4579" y="4311"/>
                    <a:pt x="4743" y="4133"/>
                    <a:pt x="4746" y="3766"/>
                  </a:cubicBezTo>
                  <a:cubicBezTo>
                    <a:pt x="4748" y="3097"/>
                    <a:pt x="4686" y="2426"/>
                    <a:pt x="4612" y="1761"/>
                  </a:cubicBezTo>
                  <a:cubicBezTo>
                    <a:pt x="4552" y="1235"/>
                    <a:pt x="4621" y="783"/>
                    <a:pt x="5084" y="447"/>
                  </a:cubicBezTo>
                  <a:cubicBezTo>
                    <a:pt x="5065" y="404"/>
                    <a:pt x="5063" y="389"/>
                    <a:pt x="5056" y="384"/>
                  </a:cubicBezTo>
                  <a:cubicBezTo>
                    <a:pt x="4712" y="132"/>
                    <a:pt x="4514" y="0"/>
                    <a:pt x="43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14"/>
            <p:cNvSpPr/>
            <p:nvPr/>
          </p:nvSpPr>
          <p:spPr>
            <a:xfrm>
              <a:off x="12644331" y="466546"/>
              <a:ext cx="554920" cy="457657"/>
            </a:xfrm>
            <a:custGeom>
              <a:avLst/>
              <a:gdLst/>
              <a:ahLst/>
              <a:cxnLst/>
              <a:rect l="l" t="t" r="r" b="b"/>
              <a:pathLst>
                <a:path w="6139" h="5063" extrusionOk="0">
                  <a:moveTo>
                    <a:pt x="3562" y="1"/>
                  </a:moveTo>
                  <a:cubicBezTo>
                    <a:pt x="3443" y="1"/>
                    <a:pt x="3307" y="33"/>
                    <a:pt x="3156" y="98"/>
                  </a:cubicBezTo>
                  <a:cubicBezTo>
                    <a:pt x="2591" y="339"/>
                    <a:pt x="2333" y="755"/>
                    <a:pt x="2321" y="1361"/>
                  </a:cubicBezTo>
                  <a:cubicBezTo>
                    <a:pt x="2318" y="1558"/>
                    <a:pt x="2229" y="1757"/>
                    <a:pt x="2160" y="1948"/>
                  </a:cubicBezTo>
                  <a:cubicBezTo>
                    <a:pt x="2157" y="1955"/>
                    <a:pt x="2139" y="1958"/>
                    <a:pt x="2113" y="1958"/>
                  </a:cubicBezTo>
                  <a:cubicBezTo>
                    <a:pt x="2057" y="1958"/>
                    <a:pt x="1966" y="1944"/>
                    <a:pt x="1918" y="1919"/>
                  </a:cubicBezTo>
                  <a:cubicBezTo>
                    <a:pt x="1799" y="1857"/>
                    <a:pt x="1705" y="1716"/>
                    <a:pt x="1586" y="1694"/>
                  </a:cubicBezTo>
                  <a:cubicBezTo>
                    <a:pt x="1503" y="1679"/>
                    <a:pt x="1420" y="1673"/>
                    <a:pt x="1340" y="1673"/>
                  </a:cubicBezTo>
                  <a:cubicBezTo>
                    <a:pt x="877" y="1673"/>
                    <a:pt x="471" y="1902"/>
                    <a:pt x="268" y="2277"/>
                  </a:cubicBezTo>
                  <a:cubicBezTo>
                    <a:pt x="1" y="2770"/>
                    <a:pt x="244" y="3238"/>
                    <a:pt x="521" y="3649"/>
                  </a:cubicBezTo>
                  <a:cubicBezTo>
                    <a:pt x="707" y="3925"/>
                    <a:pt x="972" y="4150"/>
                    <a:pt x="1177" y="4371"/>
                  </a:cubicBezTo>
                  <a:cubicBezTo>
                    <a:pt x="1300" y="3818"/>
                    <a:pt x="1418" y="3277"/>
                    <a:pt x="1554" y="2660"/>
                  </a:cubicBezTo>
                  <a:cubicBezTo>
                    <a:pt x="2104" y="3102"/>
                    <a:pt x="2478" y="3567"/>
                    <a:pt x="2719" y="4100"/>
                  </a:cubicBezTo>
                  <a:cubicBezTo>
                    <a:pt x="2990" y="3983"/>
                    <a:pt x="3238" y="3853"/>
                    <a:pt x="3498" y="3767"/>
                  </a:cubicBezTo>
                  <a:cubicBezTo>
                    <a:pt x="3749" y="3686"/>
                    <a:pt x="4014" y="3649"/>
                    <a:pt x="4304" y="3582"/>
                  </a:cubicBezTo>
                  <a:lnTo>
                    <a:pt x="4304" y="3582"/>
                  </a:lnTo>
                  <a:cubicBezTo>
                    <a:pt x="4378" y="4219"/>
                    <a:pt x="3923" y="4505"/>
                    <a:pt x="3579" y="4867"/>
                  </a:cubicBezTo>
                  <a:cubicBezTo>
                    <a:pt x="3776" y="4997"/>
                    <a:pt x="3964" y="5062"/>
                    <a:pt x="4151" y="5062"/>
                  </a:cubicBezTo>
                  <a:cubicBezTo>
                    <a:pt x="4356" y="5062"/>
                    <a:pt x="4559" y="4983"/>
                    <a:pt x="4769" y="4821"/>
                  </a:cubicBezTo>
                  <a:cubicBezTo>
                    <a:pt x="5285" y="4423"/>
                    <a:pt x="5835" y="4065"/>
                    <a:pt x="6017" y="3387"/>
                  </a:cubicBezTo>
                  <a:cubicBezTo>
                    <a:pt x="6138" y="2939"/>
                    <a:pt x="5984" y="2705"/>
                    <a:pt x="5529" y="2636"/>
                  </a:cubicBezTo>
                  <a:cubicBezTo>
                    <a:pt x="5241" y="2593"/>
                    <a:pt x="5216" y="2478"/>
                    <a:pt x="5348" y="2242"/>
                  </a:cubicBezTo>
                  <a:cubicBezTo>
                    <a:pt x="5451" y="2056"/>
                    <a:pt x="5664" y="1859"/>
                    <a:pt x="5391" y="1638"/>
                  </a:cubicBezTo>
                  <a:cubicBezTo>
                    <a:pt x="5376" y="1621"/>
                    <a:pt x="5367" y="1599"/>
                    <a:pt x="5369" y="1575"/>
                  </a:cubicBezTo>
                  <a:cubicBezTo>
                    <a:pt x="5364" y="1188"/>
                    <a:pt x="5279" y="1013"/>
                    <a:pt x="5053" y="1013"/>
                  </a:cubicBezTo>
                  <a:cubicBezTo>
                    <a:pt x="4949" y="1013"/>
                    <a:pt x="4816" y="1050"/>
                    <a:pt x="4648" y="1120"/>
                  </a:cubicBezTo>
                  <a:cubicBezTo>
                    <a:pt x="4516" y="1172"/>
                    <a:pt x="4391" y="1246"/>
                    <a:pt x="4226" y="1330"/>
                  </a:cubicBezTo>
                  <a:cubicBezTo>
                    <a:pt x="4196" y="1068"/>
                    <a:pt x="4185" y="843"/>
                    <a:pt x="4142" y="624"/>
                  </a:cubicBezTo>
                  <a:cubicBezTo>
                    <a:pt x="4062" y="209"/>
                    <a:pt x="3865" y="1"/>
                    <a:pt x="35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14"/>
            <p:cNvSpPr/>
            <p:nvPr/>
          </p:nvSpPr>
          <p:spPr>
            <a:xfrm>
              <a:off x="12911712" y="2108074"/>
              <a:ext cx="636363" cy="608974"/>
            </a:xfrm>
            <a:custGeom>
              <a:avLst/>
              <a:gdLst/>
              <a:ahLst/>
              <a:cxnLst/>
              <a:rect l="l" t="t" r="r" b="b"/>
              <a:pathLst>
                <a:path w="7040" h="6737" extrusionOk="0">
                  <a:moveTo>
                    <a:pt x="4852" y="1"/>
                  </a:moveTo>
                  <a:cubicBezTo>
                    <a:pt x="4826" y="1"/>
                    <a:pt x="4789" y="23"/>
                    <a:pt x="4743" y="38"/>
                  </a:cubicBezTo>
                  <a:cubicBezTo>
                    <a:pt x="4745" y="134"/>
                    <a:pt x="4747" y="227"/>
                    <a:pt x="4750" y="322"/>
                  </a:cubicBezTo>
                  <a:cubicBezTo>
                    <a:pt x="4773" y="1457"/>
                    <a:pt x="4189" y="2208"/>
                    <a:pt x="3227" y="2708"/>
                  </a:cubicBezTo>
                  <a:cubicBezTo>
                    <a:pt x="2797" y="2930"/>
                    <a:pt x="2369" y="3063"/>
                    <a:pt x="1939" y="3063"/>
                  </a:cubicBezTo>
                  <a:cubicBezTo>
                    <a:pt x="1543" y="3063"/>
                    <a:pt x="1146" y="2950"/>
                    <a:pt x="746" y="2693"/>
                  </a:cubicBezTo>
                  <a:cubicBezTo>
                    <a:pt x="683" y="2652"/>
                    <a:pt x="627" y="2635"/>
                    <a:pt x="577" y="2635"/>
                  </a:cubicBezTo>
                  <a:cubicBezTo>
                    <a:pt x="406" y="2635"/>
                    <a:pt x="301" y="2834"/>
                    <a:pt x="222" y="2990"/>
                  </a:cubicBezTo>
                  <a:cubicBezTo>
                    <a:pt x="1" y="3427"/>
                    <a:pt x="18" y="3880"/>
                    <a:pt x="151" y="4347"/>
                  </a:cubicBezTo>
                  <a:cubicBezTo>
                    <a:pt x="244" y="4674"/>
                    <a:pt x="309" y="5008"/>
                    <a:pt x="346" y="5348"/>
                  </a:cubicBezTo>
                  <a:cubicBezTo>
                    <a:pt x="365" y="5521"/>
                    <a:pt x="343" y="5748"/>
                    <a:pt x="242" y="5878"/>
                  </a:cubicBezTo>
                  <a:cubicBezTo>
                    <a:pt x="25" y="6157"/>
                    <a:pt x="205" y="6361"/>
                    <a:pt x="326" y="6558"/>
                  </a:cubicBezTo>
                  <a:cubicBezTo>
                    <a:pt x="378" y="6645"/>
                    <a:pt x="538" y="6737"/>
                    <a:pt x="640" y="6737"/>
                  </a:cubicBezTo>
                  <a:cubicBezTo>
                    <a:pt x="655" y="6737"/>
                    <a:pt x="669" y="6735"/>
                    <a:pt x="681" y="6731"/>
                  </a:cubicBezTo>
                  <a:cubicBezTo>
                    <a:pt x="813" y="6684"/>
                    <a:pt x="922" y="6565"/>
                    <a:pt x="859" y="6333"/>
                  </a:cubicBezTo>
                  <a:cubicBezTo>
                    <a:pt x="666" y="5618"/>
                    <a:pt x="1001" y="4900"/>
                    <a:pt x="1582" y="4724"/>
                  </a:cubicBezTo>
                  <a:cubicBezTo>
                    <a:pt x="1800" y="4659"/>
                    <a:pt x="2039" y="4666"/>
                    <a:pt x="2297" y="4637"/>
                  </a:cubicBezTo>
                  <a:cubicBezTo>
                    <a:pt x="2377" y="3927"/>
                    <a:pt x="2504" y="3185"/>
                    <a:pt x="3314" y="3024"/>
                  </a:cubicBezTo>
                  <a:cubicBezTo>
                    <a:pt x="3533" y="2981"/>
                    <a:pt x="3713" y="2954"/>
                    <a:pt x="3868" y="2954"/>
                  </a:cubicBezTo>
                  <a:cubicBezTo>
                    <a:pt x="4260" y="2954"/>
                    <a:pt x="4495" y="3128"/>
                    <a:pt x="4810" y="3670"/>
                  </a:cubicBezTo>
                  <a:cubicBezTo>
                    <a:pt x="4962" y="3661"/>
                    <a:pt x="5093" y="3655"/>
                    <a:pt x="5206" y="3655"/>
                  </a:cubicBezTo>
                  <a:cubicBezTo>
                    <a:pt x="5821" y="3655"/>
                    <a:pt x="5909" y="3839"/>
                    <a:pt x="6057" y="4685"/>
                  </a:cubicBezTo>
                  <a:cubicBezTo>
                    <a:pt x="6309" y="4529"/>
                    <a:pt x="6376" y="4298"/>
                    <a:pt x="6192" y="4038"/>
                  </a:cubicBezTo>
                  <a:cubicBezTo>
                    <a:pt x="6008" y="3778"/>
                    <a:pt x="6040" y="3655"/>
                    <a:pt x="6339" y="3520"/>
                  </a:cubicBezTo>
                  <a:cubicBezTo>
                    <a:pt x="6803" y="3312"/>
                    <a:pt x="6943" y="2762"/>
                    <a:pt x="6627" y="2346"/>
                  </a:cubicBezTo>
                  <a:cubicBezTo>
                    <a:pt x="6447" y="2108"/>
                    <a:pt x="6527" y="1976"/>
                    <a:pt x="6683" y="1816"/>
                  </a:cubicBezTo>
                  <a:cubicBezTo>
                    <a:pt x="7039" y="1454"/>
                    <a:pt x="7032" y="859"/>
                    <a:pt x="6584" y="632"/>
                  </a:cubicBezTo>
                  <a:cubicBezTo>
                    <a:pt x="6044" y="357"/>
                    <a:pt x="5440" y="205"/>
                    <a:pt x="4864" y="2"/>
                  </a:cubicBezTo>
                  <a:cubicBezTo>
                    <a:pt x="4860" y="1"/>
                    <a:pt x="4856" y="1"/>
                    <a:pt x="48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14"/>
            <p:cNvSpPr/>
            <p:nvPr/>
          </p:nvSpPr>
          <p:spPr>
            <a:xfrm>
              <a:off x="12928706" y="1220600"/>
              <a:ext cx="568659" cy="383355"/>
            </a:xfrm>
            <a:custGeom>
              <a:avLst/>
              <a:gdLst/>
              <a:ahLst/>
              <a:cxnLst/>
              <a:rect l="l" t="t" r="r" b="b"/>
              <a:pathLst>
                <a:path w="6291" h="4241" extrusionOk="0">
                  <a:moveTo>
                    <a:pt x="4802" y="1"/>
                  </a:moveTo>
                  <a:cubicBezTo>
                    <a:pt x="4550" y="1"/>
                    <a:pt x="4303" y="186"/>
                    <a:pt x="3999" y="509"/>
                  </a:cubicBezTo>
                  <a:cubicBezTo>
                    <a:pt x="3934" y="580"/>
                    <a:pt x="3897" y="675"/>
                    <a:pt x="3834" y="777"/>
                  </a:cubicBezTo>
                  <a:cubicBezTo>
                    <a:pt x="3767" y="758"/>
                    <a:pt x="3685" y="756"/>
                    <a:pt x="3635" y="716"/>
                  </a:cubicBezTo>
                  <a:cubicBezTo>
                    <a:pt x="3428" y="549"/>
                    <a:pt x="3254" y="464"/>
                    <a:pt x="3078" y="464"/>
                  </a:cubicBezTo>
                  <a:cubicBezTo>
                    <a:pt x="2915" y="464"/>
                    <a:pt x="2751" y="537"/>
                    <a:pt x="2557" y="688"/>
                  </a:cubicBezTo>
                  <a:cubicBezTo>
                    <a:pt x="2479" y="748"/>
                    <a:pt x="2424" y="780"/>
                    <a:pt x="2368" y="780"/>
                  </a:cubicBezTo>
                  <a:cubicBezTo>
                    <a:pt x="2310" y="780"/>
                    <a:pt x="2252" y="746"/>
                    <a:pt x="2169" y="675"/>
                  </a:cubicBezTo>
                  <a:cubicBezTo>
                    <a:pt x="1917" y="455"/>
                    <a:pt x="1575" y="351"/>
                    <a:pt x="1231" y="351"/>
                  </a:cubicBezTo>
                  <a:cubicBezTo>
                    <a:pt x="785" y="351"/>
                    <a:pt x="335" y="527"/>
                    <a:pt x="71" y="855"/>
                  </a:cubicBezTo>
                  <a:cubicBezTo>
                    <a:pt x="28" y="909"/>
                    <a:pt x="1" y="1039"/>
                    <a:pt x="32" y="1076"/>
                  </a:cubicBezTo>
                  <a:cubicBezTo>
                    <a:pt x="344" y="1451"/>
                    <a:pt x="402" y="2035"/>
                    <a:pt x="944" y="2219"/>
                  </a:cubicBezTo>
                  <a:cubicBezTo>
                    <a:pt x="1016" y="2244"/>
                    <a:pt x="1104" y="2270"/>
                    <a:pt x="1182" y="2270"/>
                  </a:cubicBezTo>
                  <a:cubicBezTo>
                    <a:pt x="1212" y="2270"/>
                    <a:pt x="1242" y="2266"/>
                    <a:pt x="1268" y="2256"/>
                  </a:cubicBezTo>
                  <a:cubicBezTo>
                    <a:pt x="1521" y="2160"/>
                    <a:pt x="1764" y="2113"/>
                    <a:pt x="1991" y="2113"/>
                  </a:cubicBezTo>
                  <a:cubicBezTo>
                    <a:pt x="2597" y="2113"/>
                    <a:pt x="3094" y="2451"/>
                    <a:pt x="3395" y="3113"/>
                  </a:cubicBezTo>
                  <a:cubicBezTo>
                    <a:pt x="3553" y="3464"/>
                    <a:pt x="3657" y="3839"/>
                    <a:pt x="3799" y="4240"/>
                  </a:cubicBezTo>
                  <a:cubicBezTo>
                    <a:pt x="4339" y="3787"/>
                    <a:pt x="4880" y="3329"/>
                    <a:pt x="5614" y="3329"/>
                  </a:cubicBezTo>
                  <a:cubicBezTo>
                    <a:pt x="5792" y="3329"/>
                    <a:pt x="5980" y="3355"/>
                    <a:pt x="6183" y="3415"/>
                  </a:cubicBezTo>
                  <a:cubicBezTo>
                    <a:pt x="6212" y="3114"/>
                    <a:pt x="6290" y="2815"/>
                    <a:pt x="6251" y="2529"/>
                  </a:cubicBezTo>
                  <a:cubicBezTo>
                    <a:pt x="6229" y="2362"/>
                    <a:pt x="6047" y="2128"/>
                    <a:pt x="5891" y="2083"/>
                  </a:cubicBezTo>
                  <a:cubicBezTo>
                    <a:pt x="5590" y="2000"/>
                    <a:pt x="5595" y="1869"/>
                    <a:pt x="5672" y="1632"/>
                  </a:cubicBezTo>
                  <a:cubicBezTo>
                    <a:pt x="5800" y="1243"/>
                    <a:pt x="5820" y="827"/>
                    <a:pt x="5556" y="506"/>
                  </a:cubicBezTo>
                  <a:cubicBezTo>
                    <a:pt x="5269" y="157"/>
                    <a:pt x="5034" y="1"/>
                    <a:pt x="48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14"/>
            <p:cNvSpPr/>
            <p:nvPr/>
          </p:nvSpPr>
          <p:spPr>
            <a:xfrm>
              <a:off x="12118789" y="2276565"/>
              <a:ext cx="424664" cy="538559"/>
            </a:xfrm>
            <a:custGeom>
              <a:avLst/>
              <a:gdLst/>
              <a:ahLst/>
              <a:cxnLst/>
              <a:rect l="l" t="t" r="r" b="b"/>
              <a:pathLst>
                <a:path w="4698" h="5958" extrusionOk="0">
                  <a:moveTo>
                    <a:pt x="941" y="0"/>
                  </a:moveTo>
                  <a:cubicBezTo>
                    <a:pt x="365" y="249"/>
                    <a:pt x="160" y="989"/>
                    <a:pt x="539" y="1459"/>
                  </a:cubicBezTo>
                  <a:cubicBezTo>
                    <a:pt x="725" y="1689"/>
                    <a:pt x="712" y="1799"/>
                    <a:pt x="491" y="1990"/>
                  </a:cubicBezTo>
                  <a:cubicBezTo>
                    <a:pt x="1" y="2418"/>
                    <a:pt x="84" y="3265"/>
                    <a:pt x="593" y="3631"/>
                  </a:cubicBezTo>
                  <a:cubicBezTo>
                    <a:pt x="696" y="3705"/>
                    <a:pt x="749" y="3936"/>
                    <a:pt x="727" y="4077"/>
                  </a:cubicBezTo>
                  <a:cubicBezTo>
                    <a:pt x="679" y="4385"/>
                    <a:pt x="749" y="4627"/>
                    <a:pt x="952" y="4854"/>
                  </a:cubicBezTo>
                  <a:cubicBezTo>
                    <a:pt x="1446" y="5403"/>
                    <a:pt x="2167" y="5856"/>
                    <a:pt x="2918" y="5856"/>
                  </a:cubicBezTo>
                  <a:cubicBezTo>
                    <a:pt x="3214" y="5856"/>
                    <a:pt x="3515" y="5786"/>
                    <a:pt x="3808" y="5623"/>
                  </a:cubicBezTo>
                  <a:cubicBezTo>
                    <a:pt x="3830" y="5610"/>
                    <a:pt x="3865" y="5604"/>
                    <a:pt x="3902" y="5604"/>
                  </a:cubicBezTo>
                  <a:cubicBezTo>
                    <a:pt x="3975" y="5604"/>
                    <a:pt x="4057" y="5626"/>
                    <a:pt x="4077" y="5660"/>
                  </a:cubicBezTo>
                  <a:cubicBezTo>
                    <a:pt x="4216" y="5885"/>
                    <a:pt x="4255" y="5957"/>
                    <a:pt x="4408" y="5957"/>
                  </a:cubicBezTo>
                  <a:cubicBezTo>
                    <a:pt x="4476" y="5957"/>
                    <a:pt x="4566" y="5943"/>
                    <a:pt x="4698" y="5922"/>
                  </a:cubicBezTo>
                  <a:cubicBezTo>
                    <a:pt x="4635" y="5714"/>
                    <a:pt x="4553" y="5510"/>
                    <a:pt x="4518" y="5298"/>
                  </a:cubicBezTo>
                  <a:cubicBezTo>
                    <a:pt x="4481" y="5086"/>
                    <a:pt x="4490" y="4865"/>
                    <a:pt x="4481" y="4649"/>
                  </a:cubicBezTo>
                  <a:cubicBezTo>
                    <a:pt x="4391" y="4670"/>
                    <a:pt x="4304" y="4680"/>
                    <a:pt x="4220" y="4680"/>
                  </a:cubicBezTo>
                  <a:cubicBezTo>
                    <a:pt x="3381" y="4680"/>
                    <a:pt x="2891" y="3689"/>
                    <a:pt x="3512" y="2598"/>
                  </a:cubicBezTo>
                  <a:cubicBezTo>
                    <a:pt x="2959" y="2258"/>
                    <a:pt x="2310" y="2007"/>
                    <a:pt x="2271" y="1184"/>
                  </a:cubicBezTo>
                  <a:cubicBezTo>
                    <a:pt x="1619" y="1041"/>
                    <a:pt x="1141" y="667"/>
                    <a:pt x="9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14"/>
            <p:cNvSpPr/>
            <p:nvPr/>
          </p:nvSpPr>
          <p:spPr>
            <a:xfrm>
              <a:off x="12110021" y="1325817"/>
              <a:ext cx="400258" cy="435511"/>
            </a:xfrm>
            <a:custGeom>
              <a:avLst/>
              <a:gdLst/>
              <a:ahLst/>
              <a:cxnLst/>
              <a:rect l="l" t="t" r="r" b="b"/>
              <a:pathLst>
                <a:path w="4428" h="4818" extrusionOk="0">
                  <a:moveTo>
                    <a:pt x="3721" y="1"/>
                  </a:moveTo>
                  <a:cubicBezTo>
                    <a:pt x="3295" y="1"/>
                    <a:pt x="2938" y="192"/>
                    <a:pt x="2660" y="616"/>
                  </a:cubicBezTo>
                  <a:cubicBezTo>
                    <a:pt x="2587" y="555"/>
                    <a:pt x="2524" y="510"/>
                    <a:pt x="2470" y="453"/>
                  </a:cubicBezTo>
                  <a:cubicBezTo>
                    <a:pt x="2242" y="213"/>
                    <a:pt x="1917" y="69"/>
                    <a:pt x="1613" y="69"/>
                  </a:cubicBezTo>
                  <a:cubicBezTo>
                    <a:pt x="1478" y="69"/>
                    <a:pt x="1346" y="98"/>
                    <a:pt x="1229" y="159"/>
                  </a:cubicBezTo>
                  <a:cubicBezTo>
                    <a:pt x="869" y="351"/>
                    <a:pt x="491" y="759"/>
                    <a:pt x="607" y="1335"/>
                  </a:cubicBezTo>
                  <a:cubicBezTo>
                    <a:pt x="653" y="1560"/>
                    <a:pt x="735" y="1779"/>
                    <a:pt x="817" y="1995"/>
                  </a:cubicBezTo>
                  <a:cubicBezTo>
                    <a:pt x="885" y="2175"/>
                    <a:pt x="891" y="2266"/>
                    <a:pt x="657" y="2329"/>
                  </a:cubicBezTo>
                  <a:cubicBezTo>
                    <a:pt x="226" y="2445"/>
                    <a:pt x="42" y="2993"/>
                    <a:pt x="218" y="3411"/>
                  </a:cubicBezTo>
                  <a:cubicBezTo>
                    <a:pt x="280" y="3556"/>
                    <a:pt x="274" y="3790"/>
                    <a:pt x="194" y="3920"/>
                  </a:cubicBezTo>
                  <a:cubicBezTo>
                    <a:pt x="1" y="4230"/>
                    <a:pt x="75" y="4489"/>
                    <a:pt x="241" y="4818"/>
                  </a:cubicBezTo>
                  <a:cubicBezTo>
                    <a:pt x="534" y="4415"/>
                    <a:pt x="858" y="4289"/>
                    <a:pt x="1197" y="4289"/>
                  </a:cubicBezTo>
                  <a:cubicBezTo>
                    <a:pt x="1501" y="4289"/>
                    <a:pt x="1817" y="4390"/>
                    <a:pt x="2136" y="4485"/>
                  </a:cubicBezTo>
                  <a:cubicBezTo>
                    <a:pt x="2223" y="4063"/>
                    <a:pt x="2351" y="3621"/>
                    <a:pt x="2773" y="3524"/>
                  </a:cubicBezTo>
                  <a:cubicBezTo>
                    <a:pt x="2866" y="3503"/>
                    <a:pt x="2961" y="3494"/>
                    <a:pt x="3059" y="3494"/>
                  </a:cubicBezTo>
                  <a:cubicBezTo>
                    <a:pt x="3340" y="3494"/>
                    <a:pt x="3641" y="3563"/>
                    <a:pt x="3951" y="3586"/>
                  </a:cubicBezTo>
                  <a:lnTo>
                    <a:pt x="4052" y="2950"/>
                  </a:lnTo>
                  <a:cubicBezTo>
                    <a:pt x="3381" y="2331"/>
                    <a:pt x="3507" y="1265"/>
                    <a:pt x="4427" y="728"/>
                  </a:cubicBezTo>
                  <a:cubicBezTo>
                    <a:pt x="4375" y="555"/>
                    <a:pt x="4338" y="377"/>
                    <a:pt x="4262" y="215"/>
                  </a:cubicBezTo>
                  <a:cubicBezTo>
                    <a:pt x="4224" y="135"/>
                    <a:pt x="4122" y="50"/>
                    <a:pt x="4037" y="33"/>
                  </a:cubicBezTo>
                  <a:cubicBezTo>
                    <a:pt x="3928" y="12"/>
                    <a:pt x="3822" y="1"/>
                    <a:pt x="37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14"/>
            <p:cNvSpPr/>
            <p:nvPr/>
          </p:nvSpPr>
          <p:spPr>
            <a:xfrm>
              <a:off x="13589113" y="3321322"/>
              <a:ext cx="368801" cy="517587"/>
            </a:xfrm>
            <a:custGeom>
              <a:avLst/>
              <a:gdLst/>
              <a:ahLst/>
              <a:cxnLst/>
              <a:rect l="l" t="t" r="r" b="b"/>
              <a:pathLst>
                <a:path w="4080" h="5726" extrusionOk="0">
                  <a:moveTo>
                    <a:pt x="2746" y="0"/>
                  </a:moveTo>
                  <a:cubicBezTo>
                    <a:pt x="2700" y="0"/>
                    <a:pt x="2654" y="8"/>
                    <a:pt x="2606" y="24"/>
                  </a:cubicBezTo>
                  <a:cubicBezTo>
                    <a:pt x="2413" y="89"/>
                    <a:pt x="2279" y="332"/>
                    <a:pt x="2052" y="567"/>
                  </a:cubicBezTo>
                  <a:cubicBezTo>
                    <a:pt x="2028" y="564"/>
                    <a:pt x="2004" y="563"/>
                    <a:pt x="1979" y="563"/>
                  </a:cubicBezTo>
                  <a:cubicBezTo>
                    <a:pt x="1698" y="563"/>
                    <a:pt x="1356" y="701"/>
                    <a:pt x="1257" y="1068"/>
                  </a:cubicBezTo>
                  <a:cubicBezTo>
                    <a:pt x="1166" y="1406"/>
                    <a:pt x="1262" y="1795"/>
                    <a:pt x="1275" y="2174"/>
                  </a:cubicBezTo>
                  <a:cubicBezTo>
                    <a:pt x="857" y="2224"/>
                    <a:pt x="426" y="2155"/>
                    <a:pt x="213" y="2620"/>
                  </a:cubicBezTo>
                  <a:cubicBezTo>
                    <a:pt x="1" y="3084"/>
                    <a:pt x="73" y="3508"/>
                    <a:pt x="322" y="3935"/>
                  </a:cubicBezTo>
                  <a:cubicBezTo>
                    <a:pt x="374" y="4025"/>
                    <a:pt x="331" y="4208"/>
                    <a:pt x="270" y="4313"/>
                  </a:cubicBezTo>
                  <a:cubicBezTo>
                    <a:pt x="21" y="4744"/>
                    <a:pt x="348" y="5570"/>
                    <a:pt x="820" y="5701"/>
                  </a:cubicBezTo>
                  <a:cubicBezTo>
                    <a:pt x="880" y="5717"/>
                    <a:pt x="937" y="5725"/>
                    <a:pt x="990" y="5725"/>
                  </a:cubicBezTo>
                  <a:cubicBezTo>
                    <a:pt x="1199" y="5725"/>
                    <a:pt x="1356" y="5605"/>
                    <a:pt x="1508" y="5463"/>
                  </a:cubicBezTo>
                  <a:cubicBezTo>
                    <a:pt x="1684" y="5295"/>
                    <a:pt x="1824" y="5078"/>
                    <a:pt x="2019" y="4942"/>
                  </a:cubicBezTo>
                  <a:cubicBezTo>
                    <a:pt x="2214" y="4805"/>
                    <a:pt x="2459" y="4738"/>
                    <a:pt x="2676" y="4645"/>
                  </a:cubicBezTo>
                  <a:cubicBezTo>
                    <a:pt x="2595" y="3352"/>
                    <a:pt x="3291" y="2441"/>
                    <a:pt x="4079" y="1579"/>
                  </a:cubicBezTo>
                  <a:cubicBezTo>
                    <a:pt x="3817" y="1185"/>
                    <a:pt x="3540" y="777"/>
                    <a:pt x="3271" y="364"/>
                  </a:cubicBezTo>
                  <a:cubicBezTo>
                    <a:pt x="3138" y="161"/>
                    <a:pt x="2956" y="0"/>
                    <a:pt x="27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14"/>
            <p:cNvSpPr/>
            <p:nvPr/>
          </p:nvSpPr>
          <p:spPr>
            <a:xfrm>
              <a:off x="13865262" y="3133396"/>
              <a:ext cx="428912" cy="322520"/>
            </a:xfrm>
            <a:custGeom>
              <a:avLst/>
              <a:gdLst/>
              <a:ahLst/>
              <a:cxnLst/>
              <a:rect l="l" t="t" r="r" b="b"/>
              <a:pathLst>
                <a:path w="4745" h="3568" extrusionOk="0">
                  <a:moveTo>
                    <a:pt x="2962" y="0"/>
                  </a:moveTo>
                  <a:cubicBezTo>
                    <a:pt x="2771" y="0"/>
                    <a:pt x="2573" y="91"/>
                    <a:pt x="2390" y="262"/>
                  </a:cubicBezTo>
                  <a:cubicBezTo>
                    <a:pt x="2284" y="360"/>
                    <a:pt x="2188" y="486"/>
                    <a:pt x="2059" y="546"/>
                  </a:cubicBezTo>
                  <a:cubicBezTo>
                    <a:pt x="2008" y="570"/>
                    <a:pt x="1936" y="585"/>
                    <a:pt x="1868" y="585"/>
                  </a:cubicBezTo>
                  <a:cubicBezTo>
                    <a:pt x="1806" y="585"/>
                    <a:pt x="1748" y="573"/>
                    <a:pt x="1712" y="546"/>
                  </a:cubicBezTo>
                  <a:cubicBezTo>
                    <a:pt x="1521" y="405"/>
                    <a:pt x="1310" y="333"/>
                    <a:pt x="1107" y="333"/>
                  </a:cubicBezTo>
                  <a:cubicBezTo>
                    <a:pt x="831" y="333"/>
                    <a:pt x="569" y="464"/>
                    <a:pt x="387" y="728"/>
                  </a:cubicBezTo>
                  <a:cubicBezTo>
                    <a:pt x="257" y="921"/>
                    <a:pt x="155" y="1131"/>
                    <a:pt x="86" y="1354"/>
                  </a:cubicBezTo>
                  <a:cubicBezTo>
                    <a:pt x="0" y="1627"/>
                    <a:pt x="10" y="1876"/>
                    <a:pt x="246" y="2127"/>
                  </a:cubicBezTo>
                  <a:cubicBezTo>
                    <a:pt x="491" y="2389"/>
                    <a:pt x="664" y="2727"/>
                    <a:pt x="840" y="3047"/>
                  </a:cubicBezTo>
                  <a:cubicBezTo>
                    <a:pt x="998" y="3333"/>
                    <a:pt x="1160" y="3477"/>
                    <a:pt x="1344" y="3477"/>
                  </a:cubicBezTo>
                  <a:cubicBezTo>
                    <a:pt x="1494" y="3477"/>
                    <a:pt x="1660" y="3380"/>
                    <a:pt x="1849" y="3184"/>
                  </a:cubicBezTo>
                  <a:cubicBezTo>
                    <a:pt x="1985" y="3045"/>
                    <a:pt x="2106" y="2885"/>
                    <a:pt x="2256" y="2763"/>
                  </a:cubicBezTo>
                  <a:cubicBezTo>
                    <a:pt x="2498" y="2565"/>
                    <a:pt x="2736" y="2472"/>
                    <a:pt x="2954" y="2472"/>
                  </a:cubicBezTo>
                  <a:cubicBezTo>
                    <a:pt x="3324" y="2472"/>
                    <a:pt x="3639" y="2741"/>
                    <a:pt x="3826" y="3231"/>
                  </a:cubicBezTo>
                  <a:cubicBezTo>
                    <a:pt x="3864" y="3329"/>
                    <a:pt x="3875" y="3439"/>
                    <a:pt x="3904" y="3567"/>
                  </a:cubicBezTo>
                  <a:cubicBezTo>
                    <a:pt x="4350" y="3329"/>
                    <a:pt x="4635" y="3025"/>
                    <a:pt x="4696" y="2541"/>
                  </a:cubicBezTo>
                  <a:cubicBezTo>
                    <a:pt x="4744" y="2148"/>
                    <a:pt x="4629" y="1860"/>
                    <a:pt x="4276" y="1644"/>
                  </a:cubicBezTo>
                  <a:cubicBezTo>
                    <a:pt x="4133" y="1559"/>
                    <a:pt x="4044" y="1369"/>
                    <a:pt x="3958" y="1211"/>
                  </a:cubicBezTo>
                  <a:cubicBezTo>
                    <a:pt x="3793" y="903"/>
                    <a:pt x="3700" y="542"/>
                    <a:pt x="3484" y="278"/>
                  </a:cubicBezTo>
                  <a:cubicBezTo>
                    <a:pt x="3331" y="89"/>
                    <a:pt x="3150" y="0"/>
                    <a:pt x="29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14"/>
            <p:cNvSpPr/>
            <p:nvPr/>
          </p:nvSpPr>
          <p:spPr>
            <a:xfrm>
              <a:off x="13090327" y="2591854"/>
              <a:ext cx="603370" cy="897146"/>
            </a:xfrm>
            <a:custGeom>
              <a:avLst/>
              <a:gdLst/>
              <a:ahLst/>
              <a:cxnLst/>
              <a:rect l="l" t="t" r="r" b="b"/>
              <a:pathLst>
                <a:path w="6675" h="9925" extrusionOk="0">
                  <a:moveTo>
                    <a:pt x="3816" y="1"/>
                  </a:moveTo>
                  <a:cubicBezTo>
                    <a:pt x="3749" y="1"/>
                    <a:pt x="3671" y="24"/>
                    <a:pt x="3579" y="69"/>
                  </a:cubicBezTo>
                  <a:cubicBezTo>
                    <a:pt x="4307" y="1197"/>
                    <a:pt x="4487" y="2434"/>
                    <a:pt x="4370" y="3818"/>
                  </a:cubicBezTo>
                  <a:cubicBezTo>
                    <a:pt x="4231" y="3709"/>
                    <a:pt x="4138" y="3666"/>
                    <a:pt x="4088" y="3594"/>
                  </a:cubicBezTo>
                  <a:cubicBezTo>
                    <a:pt x="3570" y="2878"/>
                    <a:pt x="3053" y="2161"/>
                    <a:pt x="2548" y="1436"/>
                  </a:cubicBezTo>
                  <a:cubicBezTo>
                    <a:pt x="2338" y="1135"/>
                    <a:pt x="2163" y="810"/>
                    <a:pt x="1960" y="505"/>
                  </a:cubicBezTo>
                  <a:cubicBezTo>
                    <a:pt x="1903" y="418"/>
                    <a:pt x="1797" y="362"/>
                    <a:pt x="1715" y="294"/>
                  </a:cubicBezTo>
                  <a:cubicBezTo>
                    <a:pt x="1706" y="409"/>
                    <a:pt x="1646" y="556"/>
                    <a:pt x="1693" y="639"/>
                  </a:cubicBezTo>
                  <a:cubicBezTo>
                    <a:pt x="2012" y="1200"/>
                    <a:pt x="2345" y="1754"/>
                    <a:pt x="2694" y="2297"/>
                  </a:cubicBezTo>
                  <a:cubicBezTo>
                    <a:pt x="2934" y="2666"/>
                    <a:pt x="3216" y="3008"/>
                    <a:pt x="3462" y="3374"/>
                  </a:cubicBezTo>
                  <a:cubicBezTo>
                    <a:pt x="3531" y="3477"/>
                    <a:pt x="3542" y="3618"/>
                    <a:pt x="3601" y="3820"/>
                  </a:cubicBezTo>
                  <a:cubicBezTo>
                    <a:pt x="2598" y="3549"/>
                    <a:pt x="1702" y="3257"/>
                    <a:pt x="1031" y="2516"/>
                  </a:cubicBezTo>
                  <a:cubicBezTo>
                    <a:pt x="825" y="2289"/>
                    <a:pt x="632" y="2055"/>
                    <a:pt x="450" y="1810"/>
                  </a:cubicBezTo>
                  <a:cubicBezTo>
                    <a:pt x="373" y="1706"/>
                    <a:pt x="302" y="1652"/>
                    <a:pt x="227" y="1652"/>
                  </a:cubicBezTo>
                  <a:cubicBezTo>
                    <a:pt x="156" y="1652"/>
                    <a:pt x="83" y="1700"/>
                    <a:pt x="0" y="1802"/>
                  </a:cubicBezTo>
                  <a:cubicBezTo>
                    <a:pt x="433" y="2473"/>
                    <a:pt x="1054" y="2964"/>
                    <a:pt x="1650" y="3486"/>
                  </a:cubicBezTo>
                  <a:cubicBezTo>
                    <a:pt x="2261" y="4019"/>
                    <a:pt x="3023" y="4218"/>
                    <a:pt x="3748" y="4500"/>
                  </a:cubicBezTo>
                  <a:cubicBezTo>
                    <a:pt x="4649" y="4852"/>
                    <a:pt x="5272" y="5491"/>
                    <a:pt x="5712" y="6331"/>
                  </a:cubicBezTo>
                  <a:cubicBezTo>
                    <a:pt x="6232" y="7325"/>
                    <a:pt x="6232" y="8406"/>
                    <a:pt x="6255" y="9486"/>
                  </a:cubicBezTo>
                  <a:cubicBezTo>
                    <a:pt x="6258" y="9633"/>
                    <a:pt x="6308" y="9777"/>
                    <a:pt x="6336" y="9924"/>
                  </a:cubicBezTo>
                  <a:lnTo>
                    <a:pt x="6526" y="9902"/>
                  </a:lnTo>
                  <a:cubicBezTo>
                    <a:pt x="6520" y="8622"/>
                    <a:pt x="6504" y="7341"/>
                    <a:pt x="6513" y="6061"/>
                  </a:cubicBezTo>
                  <a:cubicBezTo>
                    <a:pt x="6517" y="5587"/>
                    <a:pt x="6565" y="5114"/>
                    <a:pt x="6617" y="4643"/>
                  </a:cubicBezTo>
                  <a:cubicBezTo>
                    <a:pt x="6643" y="4398"/>
                    <a:pt x="6674" y="4179"/>
                    <a:pt x="6344" y="4066"/>
                  </a:cubicBezTo>
                  <a:lnTo>
                    <a:pt x="5994" y="5556"/>
                  </a:lnTo>
                  <a:cubicBezTo>
                    <a:pt x="5732" y="5190"/>
                    <a:pt x="5489" y="4913"/>
                    <a:pt x="5318" y="4599"/>
                  </a:cubicBezTo>
                  <a:cubicBezTo>
                    <a:pt x="5110" y="4210"/>
                    <a:pt x="4952" y="3822"/>
                    <a:pt x="4998" y="3332"/>
                  </a:cubicBezTo>
                  <a:cubicBezTo>
                    <a:pt x="5091" y="2350"/>
                    <a:pt x="4762" y="1449"/>
                    <a:pt x="4263" y="609"/>
                  </a:cubicBezTo>
                  <a:cubicBezTo>
                    <a:pt x="4192" y="492"/>
                    <a:pt x="4116" y="377"/>
                    <a:pt x="4077" y="249"/>
                  </a:cubicBezTo>
                  <a:cubicBezTo>
                    <a:pt x="4023" y="79"/>
                    <a:pt x="3939" y="1"/>
                    <a:pt x="38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14"/>
            <p:cNvSpPr/>
            <p:nvPr/>
          </p:nvSpPr>
          <p:spPr>
            <a:xfrm>
              <a:off x="13602401" y="3768584"/>
              <a:ext cx="347921" cy="341684"/>
            </a:xfrm>
            <a:custGeom>
              <a:avLst/>
              <a:gdLst/>
              <a:ahLst/>
              <a:cxnLst/>
              <a:rect l="l" t="t" r="r" b="b"/>
              <a:pathLst>
                <a:path w="3849" h="3780" extrusionOk="0">
                  <a:moveTo>
                    <a:pt x="2620" y="0"/>
                  </a:moveTo>
                  <a:cubicBezTo>
                    <a:pt x="2160" y="72"/>
                    <a:pt x="1890" y="465"/>
                    <a:pt x="1537" y="734"/>
                  </a:cubicBezTo>
                  <a:cubicBezTo>
                    <a:pt x="1364" y="868"/>
                    <a:pt x="1143" y="940"/>
                    <a:pt x="944" y="1042"/>
                  </a:cubicBezTo>
                  <a:cubicBezTo>
                    <a:pt x="827" y="1104"/>
                    <a:pt x="694" y="1150"/>
                    <a:pt x="599" y="1236"/>
                  </a:cubicBezTo>
                  <a:cubicBezTo>
                    <a:pt x="93" y="1693"/>
                    <a:pt x="1" y="2622"/>
                    <a:pt x="415" y="3155"/>
                  </a:cubicBezTo>
                  <a:cubicBezTo>
                    <a:pt x="545" y="3325"/>
                    <a:pt x="718" y="3425"/>
                    <a:pt x="911" y="3425"/>
                  </a:cubicBezTo>
                  <a:cubicBezTo>
                    <a:pt x="993" y="3425"/>
                    <a:pt x="1078" y="3407"/>
                    <a:pt x="1166" y="3369"/>
                  </a:cubicBezTo>
                  <a:cubicBezTo>
                    <a:pt x="1248" y="3333"/>
                    <a:pt x="1317" y="3314"/>
                    <a:pt x="1376" y="3314"/>
                  </a:cubicBezTo>
                  <a:cubicBezTo>
                    <a:pt x="1491" y="3314"/>
                    <a:pt x="1571" y="3387"/>
                    <a:pt x="1643" y="3555"/>
                  </a:cubicBezTo>
                  <a:cubicBezTo>
                    <a:pt x="1689" y="3663"/>
                    <a:pt x="1872" y="3780"/>
                    <a:pt x="1991" y="3780"/>
                  </a:cubicBezTo>
                  <a:cubicBezTo>
                    <a:pt x="1992" y="3780"/>
                    <a:pt x="1994" y="3780"/>
                    <a:pt x="1996" y="3779"/>
                  </a:cubicBezTo>
                  <a:cubicBezTo>
                    <a:pt x="2418" y="3768"/>
                    <a:pt x="2786" y="3417"/>
                    <a:pt x="2881" y="2995"/>
                  </a:cubicBezTo>
                  <a:cubicBezTo>
                    <a:pt x="2895" y="2936"/>
                    <a:pt x="2899" y="2875"/>
                    <a:pt x="2908" y="2815"/>
                  </a:cubicBezTo>
                  <a:lnTo>
                    <a:pt x="3048" y="2782"/>
                  </a:lnTo>
                  <a:lnTo>
                    <a:pt x="3397" y="3248"/>
                  </a:lnTo>
                  <a:cubicBezTo>
                    <a:pt x="3758" y="3118"/>
                    <a:pt x="3849" y="2791"/>
                    <a:pt x="3815" y="2469"/>
                  </a:cubicBezTo>
                  <a:cubicBezTo>
                    <a:pt x="3741" y="1773"/>
                    <a:pt x="3667" y="1063"/>
                    <a:pt x="3066" y="557"/>
                  </a:cubicBezTo>
                  <a:cubicBezTo>
                    <a:pt x="2894" y="411"/>
                    <a:pt x="2777" y="199"/>
                    <a:pt x="26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14"/>
            <p:cNvSpPr/>
            <p:nvPr/>
          </p:nvSpPr>
          <p:spPr>
            <a:xfrm>
              <a:off x="12389876" y="526566"/>
              <a:ext cx="314837" cy="371242"/>
            </a:xfrm>
            <a:custGeom>
              <a:avLst/>
              <a:gdLst/>
              <a:ahLst/>
              <a:cxnLst/>
              <a:rect l="l" t="t" r="r" b="b"/>
              <a:pathLst>
                <a:path w="3483" h="4107" extrusionOk="0">
                  <a:moveTo>
                    <a:pt x="1055" y="1"/>
                  </a:moveTo>
                  <a:cubicBezTo>
                    <a:pt x="1012" y="1"/>
                    <a:pt x="967" y="5"/>
                    <a:pt x="919" y="13"/>
                  </a:cubicBezTo>
                  <a:cubicBezTo>
                    <a:pt x="601" y="73"/>
                    <a:pt x="307" y="143"/>
                    <a:pt x="159" y="450"/>
                  </a:cubicBezTo>
                  <a:cubicBezTo>
                    <a:pt x="1" y="779"/>
                    <a:pt x="51" y="1113"/>
                    <a:pt x="279" y="1387"/>
                  </a:cubicBezTo>
                  <a:cubicBezTo>
                    <a:pt x="508" y="1660"/>
                    <a:pt x="766" y="1901"/>
                    <a:pt x="1032" y="2137"/>
                  </a:cubicBezTo>
                  <a:cubicBezTo>
                    <a:pt x="1242" y="2323"/>
                    <a:pt x="1231" y="2453"/>
                    <a:pt x="993" y="2585"/>
                  </a:cubicBezTo>
                  <a:cubicBezTo>
                    <a:pt x="647" y="2776"/>
                    <a:pt x="556" y="3312"/>
                    <a:pt x="880" y="3568"/>
                  </a:cubicBezTo>
                  <a:cubicBezTo>
                    <a:pt x="1158" y="3789"/>
                    <a:pt x="1496" y="3992"/>
                    <a:pt x="1836" y="4059"/>
                  </a:cubicBezTo>
                  <a:cubicBezTo>
                    <a:pt x="2022" y="4095"/>
                    <a:pt x="2213" y="4107"/>
                    <a:pt x="2406" y="4107"/>
                  </a:cubicBezTo>
                  <a:cubicBezTo>
                    <a:pt x="2660" y="4107"/>
                    <a:pt x="2917" y="4087"/>
                    <a:pt x="3171" y="4081"/>
                  </a:cubicBezTo>
                  <a:cubicBezTo>
                    <a:pt x="3273" y="4079"/>
                    <a:pt x="3371" y="3999"/>
                    <a:pt x="3483" y="3951"/>
                  </a:cubicBezTo>
                  <a:cubicBezTo>
                    <a:pt x="2344" y="2431"/>
                    <a:pt x="2318" y="1695"/>
                    <a:pt x="3340" y="690"/>
                  </a:cubicBezTo>
                  <a:cubicBezTo>
                    <a:pt x="3125" y="322"/>
                    <a:pt x="2932" y="144"/>
                    <a:pt x="2645" y="144"/>
                  </a:cubicBezTo>
                  <a:cubicBezTo>
                    <a:pt x="2421" y="144"/>
                    <a:pt x="2140" y="253"/>
                    <a:pt x="1747" y="463"/>
                  </a:cubicBezTo>
                  <a:cubicBezTo>
                    <a:pt x="1565" y="236"/>
                    <a:pt x="1382" y="1"/>
                    <a:pt x="10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14"/>
            <p:cNvSpPr/>
            <p:nvPr/>
          </p:nvSpPr>
          <p:spPr>
            <a:xfrm>
              <a:off x="13053538" y="637388"/>
              <a:ext cx="339333" cy="348373"/>
            </a:xfrm>
            <a:custGeom>
              <a:avLst/>
              <a:gdLst/>
              <a:ahLst/>
              <a:cxnLst/>
              <a:rect l="l" t="t" r="r" b="b"/>
              <a:pathLst>
                <a:path w="3754" h="3854" extrusionOk="0">
                  <a:moveTo>
                    <a:pt x="2546" y="0"/>
                  </a:moveTo>
                  <a:cubicBezTo>
                    <a:pt x="2102" y="0"/>
                    <a:pt x="1695" y="175"/>
                    <a:pt x="1299" y="452"/>
                  </a:cubicBezTo>
                  <a:cubicBezTo>
                    <a:pt x="1921" y="865"/>
                    <a:pt x="2018" y="1266"/>
                    <a:pt x="1652" y="1864"/>
                  </a:cubicBezTo>
                  <a:cubicBezTo>
                    <a:pt x="1264" y="2504"/>
                    <a:pt x="766" y="3031"/>
                    <a:pt x="0" y="3355"/>
                  </a:cubicBezTo>
                  <a:cubicBezTo>
                    <a:pt x="483" y="3522"/>
                    <a:pt x="911" y="3702"/>
                    <a:pt x="1353" y="3815"/>
                  </a:cubicBezTo>
                  <a:cubicBezTo>
                    <a:pt x="1454" y="3841"/>
                    <a:pt x="1550" y="3854"/>
                    <a:pt x="1640" y="3854"/>
                  </a:cubicBezTo>
                  <a:cubicBezTo>
                    <a:pt x="2025" y="3854"/>
                    <a:pt x="2314" y="3630"/>
                    <a:pt x="2527" y="3258"/>
                  </a:cubicBezTo>
                  <a:cubicBezTo>
                    <a:pt x="2620" y="3095"/>
                    <a:pt x="2858" y="3002"/>
                    <a:pt x="3046" y="2909"/>
                  </a:cubicBezTo>
                  <a:cubicBezTo>
                    <a:pt x="3371" y="2747"/>
                    <a:pt x="3607" y="2511"/>
                    <a:pt x="3676" y="2149"/>
                  </a:cubicBezTo>
                  <a:cubicBezTo>
                    <a:pt x="3729" y="1870"/>
                    <a:pt x="3754" y="1591"/>
                    <a:pt x="3408" y="1439"/>
                  </a:cubicBezTo>
                  <a:cubicBezTo>
                    <a:pt x="3194" y="1344"/>
                    <a:pt x="3196" y="1199"/>
                    <a:pt x="3335" y="997"/>
                  </a:cubicBezTo>
                  <a:cubicBezTo>
                    <a:pt x="3670" y="514"/>
                    <a:pt x="3532" y="185"/>
                    <a:pt x="2947" y="47"/>
                  </a:cubicBezTo>
                  <a:cubicBezTo>
                    <a:pt x="2810" y="15"/>
                    <a:pt x="2676" y="0"/>
                    <a:pt x="25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14"/>
            <p:cNvSpPr/>
            <p:nvPr/>
          </p:nvSpPr>
          <p:spPr>
            <a:xfrm>
              <a:off x="12817523" y="326528"/>
              <a:ext cx="446901" cy="275064"/>
            </a:xfrm>
            <a:custGeom>
              <a:avLst/>
              <a:gdLst/>
              <a:ahLst/>
              <a:cxnLst/>
              <a:rect l="l" t="t" r="r" b="b"/>
              <a:pathLst>
                <a:path w="4944" h="3043" extrusionOk="0">
                  <a:moveTo>
                    <a:pt x="3175" y="0"/>
                  </a:moveTo>
                  <a:cubicBezTo>
                    <a:pt x="2955" y="0"/>
                    <a:pt x="2750" y="88"/>
                    <a:pt x="2578" y="292"/>
                  </a:cubicBezTo>
                  <a:cubicBezTo>
                    <a:pt x="2536" y="341"/>
                    <a:pt x="2431" y="376"/>
                    <a:pt x="2350" y="376"/>
                  </a:cubicBezTo>
                  <a:cubicBezTo>
                    <a:pt x="2324" y="376"/>
                    <a:pt x="2300" y="373"/>
                    <a:pt x="2282" y="365"/>
                  </a:cubicBezTo>
                  <a:cubicBezTo>
                    <a:pt x="2083" y="276"/>
                    <a:pt x="1872" y="234"/>
                    <a:pt x="1662" y="234"/>
                  </a:cubicBezTo>
                  <a:cubicBezTo>
                    <a:pt x="984" y="234"/>
                    <a:pt x="325" y="670"/>
                    <a:pt x="153" y="1359"/>
                  </a:cubicBezTo>
                  <a:cubicBezTo>
                    <a:pt x="49" y="1773"/>
                    <a:pt x="47" y="2213"/>
                    <a:pt x="0" y="2641"/>
                  </a:cubicBezTo>
                  <a:lnTo>
                    <a:pt x="104" y="2676"/>
                  </a:lnTo>
                  <a:cubicBezTo>
                    <a:pt x="311" y="1842"/>
                    <a:pt x="799" y="1295"/>
                    <a:pt x="1667" y="1253"/>
                  </a:cubicBezTo>
                  <a:cubicBezTo>
                    <a:pt x="1691" y="1252"/>
                    <a:pt x="1714" y="1251"/>
                    <a:pt x="1737" y="1251"/>
                  </a:cubicBezTo>
                  <a:cubicBezTo>
                    <a:pt x="2223" y="1251"/>
                    <a:pt x="2428" y="1521"/>
                    <a:pt x="2606" y="2133"/>
                  </a:cubicBezTo>
                  <a:cubicBezTo>
                    <a:pt x="2947" y="2180"/>
                    <a:pt x="3310" y="2143"/>
                    <a:pt x="3570" y="2288"/>
                  </a:cubicBezTo>
                  <a:cubicBezTo>
                    <a:pt x="3808" y="2423"/>
                    <a:pt x="3938" y="2754"/>
                    <a:pt x="4146" y="3042"/>
                  </a:cubicBezTo>
                  <a:cubicBezTo>
                    <a:pt x="4187" y="2996"/>
                    <a:pt x="4306" y="2903"/>
                    <a:pt x="4369" y="2778"/>
                  </a:cubicBezTo>
                  <a:cubicBezTo>
                    <a:pt x="4540" y="2444"/>
                    <a:pt x="4713" y="2104"/>
                    <a:pt x="4837" y="1751"/>
                  </a:cubicBezTo>
                  <a:cubicBezTo>
                    <a:pt x="4943" y="1450"/>
                    <a:pt x="4787" y="1238"/>
                    <a:pt x="4477" y="1199"/>
                  </a:cubicBezTo>
                  <a:cubicBezTo>
                    <a:pt x="4235" y="1169"/>
                    <a:pt x="4196" y="1056"/>
                    <a:pt x="4168" y="838"/>
                  </a:cubicBezTo>
                  <a:cubicBezTo>
                    <a:pt x="4120" y="437"/>
                    <a:pt x="3847" y="169"/>
                    <a:pt x="3477" y="51"/>
                  </a:cubicBezTo>
                  <a:cubicBezTo>
                    <a:pt x="3375" y="18"/>
                    <a:pt x="3273" y="0"/>
                    <a:pt x="31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14"/>
            <p:cNvSpPr/>
            <p:nvPr/>
          </p:nvSpPr>
          <p:spPr>
            <a:xfrm>
              <a:off x="13017923" y="2418301"/>
              <a:ext cx="418427" cy="300013"/>
            </a:xfrm>
            <a:custGeom>
              <a:avLst/>
              <a:gdLst/>
              <a:ahLst/>
              <a:cxnLst/>
              <a:rect l="l" t="t" r="r" b="b"/>
              <a:pathLst>
                <a:path w="4629" h="3319" extrusionOk="0">
                  <a:moveTo>
                    <a:pt x="2579" y="1"/>
                  </a:moveTo>
                  <a:cubicBezTo>
                    <a:pt x="2519" y="1"/>
                    <a:pt x="2455" y="8"/>
                    <a:pt x="2388" y="23"/>
                  </a:cubicBezTo>
                  <a:cubicBezTo>
                    <a:pt x="1771" y="157"/>
                    <a:pt x="1489" y="590"/>
                    <a:pt x="1498" y="1244"/>
                  </a:cubicBezTo>
                  <a:cubicBezTo>
                    <a:pt x="1502" y="1351"/>
                    <a:pt x="1518" y="1459"/>
                    <a:pt x="1524" y="1537"/>
                  </a:cubicBezTo>
                  <a:cubicBezTo>
                    <a:pt x="1136" y="1706"/>
                    <a:pt x="745" y="1790"/>
                    <a:pt x="472" y="2015"/>
                  </a:cubicBezTo>
                  <a:cubicBezTo>
                    <a:pt x="0" y="2401"/>
                    <a:pt x="104" y="3135"/>
                    <a:pt x="613" y="3302"/>
                  </a:cubicBezTo>
                  <a:cubicBezTo>
                    <a:pt x="646" y="3313"/>
                    <a:pt x="684" y="3318"/>
                    <a:pt x="725" y="3318"/>
                  </a:cubicBezTo>
                  <a:cubicBezTo>
                    <a:pt x="841" y="3318"/>
                    <a:pt x="977" y="3278"/>
                    <a:pt x="1048" y="3213"/>
                  </a:cubicBezTo>
                  <a:cubicBezTo>
                    <a:pt x="1371" y="2920"/>
                    <a:pt x="1646" y="2576"/>
                    <a:pt x="1966" y="2279"/>
                  </a:cubicBezTo>
                  <a:cubicBezTo>
                    <a:pt x="2343" y="1926"/>
                    <a:pt x="2807" y="1784"/>
                    <a:pt x="3324" y="1784"/>
                  </a:cubicBezTo>
                  <a:cubicBezTo>
                    <a:pt x="3327" y="1784"/>
                    <a:pt x="3330" y="1784"/>
                    <a:pt x="3334" y="1784"/>
                  </a:cubicBezTo>
                  <a:cubicBezTo>
                    <a:pt x="3650" y="1781"/>
                    <a:pt x="3965" y="1760"/>
                    <a:pt x="4278" y="1723"/>
                  </a:cubicBezTo>
                  <a:cubicBezTo>
                    <a:pt x="4359" y="1714"/>
                    <a:pt x="4463" y="1645"/>
                    <a:pt x="4501" y="1574"/>
                  </a:cubicBezTo>
                  <a:cubicBezTo>
                    <a:pt x="4629" y="1325"/>
                    <a:pt x="4627" y="1060"/>
                    <a:pt x="4426" y="855"/>
                  </a:cubicBezTo>
                  <a:cubicBezTo>
                    <a:pt x="4307" y="733"/>
                    <a:pt x="4175" y="634"/>
                    <a:pt x="4018" y="634"/>
                  </a:cubicBezTo>
                  <a:cubicBezTo>
                    <a:pt x="3934" y="634"/>
                    <a:pt x="3843" y="663"/>
                    <a:pt x="3742" y="733"/>
                  </a:cubicBezTo>
                  <a:cubicBezTo>
                    <a:pt x="3729" y="742"/>
                    <a:pt x="3709" y="746"/>
                    <a:pt x="3684" y="746"/>
                  </a:cubicBezTo>
                  <a:cubicBezTo>
                    <a:pt x="3589" y="746"/>
                    <a:pt x="3434" y="686"/>
                    <a:pt x="3401" y="623"/>
                  </a:cubicBezTo>
                  <a:cubicBezTo>
                    <a:pt x="3209" y="267"/>
                    <a:pt x="2952" y="1"/>
                    <a:pt x="25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14"/>
            <p:cNvSpPr/>
            <p:nvPr/>
          </p:nvSpPr>
          <p:spPr>
            <a:xfrm>
              <a:off x="11886299" y="2178941"/>
              <a:ext cx="250749" cy="328667"/>
            </a:xfrm>
            <a:custGeom>
              <a:avLst/>
              <a:gdLst/>
              <a:ahLst/>
              <a:cxnLst/>
              <a:rect l="l" t="t" r="r" b="b"/>
              <a:pathLst>
                <a:path w="2774" h="3636" extrusionOk="0">
                  <a:moveTo>
                    <a:pt x="1642" y="0"/>
                  </a:moveTo>
                  <a:cubicBezTo>
                    <a:pt x="1549" y="0"/>
                    <a:pt x="1454" y="19"/>
                    <a:pt x="1367" y="30"/>
                  </a:cubicBezTo>
                  <a:cubicBezTo>
                    <a:pt x="1173" y="56"/>
                    <a:pt x="1047" y="220"/>
                    <a:pt x="1138" y="476"/>
                  </a:cubicBezTo>
                  <a:cubicBezTo>
                    <a:pt x="1205" y="666"/>
                    <a:pt x="1090" y="704"/>
                    <a:pt x="926" y="704"/>
                  </a:cubicBezTo>
                  <a:cubicBezTo>
                    <a:pt x="914" y="704"/>
                    <a:pt x="901" y="703"/>
                    <a:pt x="887" y="703"/>
                  </a:cubicBezTo>
                  <a:cubicBezTo>
                    <a:pt x="852" y="702"/>
                    <a:pt x="815" y="701"/>
                    <a:pt x="776" y="701"/>
                  </a:cubicBezTo>
                  <a:cubicBezTo>
                    <a:pt x="624" y="701"/>
                    <a:pt x="456" y="716"/>
                    <a:pt x="376" y="798"/>
                  </a:cubicBezTo>
                  <a:cubicBezTo>
                    <a:pt x="202" y="980"/>
                    <a:pt x="51" y="1234"/>
                    <a:pt x="14" y="1478"/>
                  </a:cubicBezTo>
                  <a:cubicBezTo>
                    <a:pt x="1" y="1558"/>
                    <a:pt x="367" y="1703"/>
                    <a:pt x="568" y="1805"/>
                  </a:cubicBezTo>
                  <a:cubicBezTo>
                    <a:pt x="642" y="1842"/>
                    <a:pt x="735" y="1838"/>
                    <a:pt x="880" y="1864"/>
                  </a:cubicBezTo>
                  <a:cubicBezTo>
                    <a:pt x="579" y="2346"/>
                    <a:pt x="614" y="2714"/>
                    <a:pt x="908" y="3057"/>
                  </a:cubicBezTo>
                  <a:cubicBezTo>
                    <a:pt x="1250" y="3460"/>
                    <a:pt x="1699" y="3635"/>
                    <a:pt x="2208" y="3635"/>
                  </a:cubicBezTo>
                  <a:cubicBezTo>
                    <a:pt x="2219" y="3635"/>
                    <a:pt x="2229" y="3635"/>
                    <a:pt x="2240" y="3635"/>
                  </a:cubicBezTo>
                  <a:cubicBezTo>
                    <a:pt x="2325" y="3635"/>
                    <a:pt x="2433" y="3485"/>
                    <a:pt x="2491" y="3382"/>
                  </a:cubicBezTo>
                  <a:cubicBezTo>
                    <a:pt x="2595" y="3197"/>
                    <a:pt x="2671" y="2994"/>
                    <a:pt x="2773" y="2764"/>
                  </a:cubicBezTo>
                  <a:cubicBezTo>
                    <a:pt x="2309" y="2236"/>
                    <a:pt x="2515" y="1647"/>
                    <a:pt x="2725" y="1179"/>
                  </a:cubicBezTo>
                  <a:cubicBezTo>
                    <a:pt x="2463" y="828"/>
                    <a:pt x="2212" y="556"/>
                    <a:pt x="2037" y="240"/>
                  </a:cubicBezTo>
                  <a:cubicBezTo>
                    <a:pt x="1932" y="47"/>
                    <a:pt x="1789" y="0"/>
                    <a:pt x="16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14"/>
            <p:cNvSpPr/>
            <p:nvPr/>
          </p:nvSpPr>
          <p:spPr>
            <a:xfrm>
              <a:off x="12648037" y="742062"/>
              <a:ext cx="405410" cy="548954"/>
            </a:xfrm>
            <a:custGeom>
              <a:avLst/>
              <a:gdLst/>
              <a:ahLst/>
              <a:cxnLst/>
              <a:rect l="l" t="t" r="r" b="b"/>
              <a:pathLst>
                <a:path w="4485" h="6073" extrusionOk="0">
                  <a:moveTo>
                    <a:pt x="1677" y="0"/>
                  </a:moveTo>
                  <a:cubicBezTo>
                    <a:pt x="1509" y="576"/>
                    <a:pt x="1236" y="1112"/>
                    <a:pt x="1628" y="1669"/>
                  </a:cubicBezTo>
                  <a:cubicBezTo>
                    <a:pt x="1662" y="1715"/>
                    <a:pt x="1656" y="1851"/>
                    <a:pt x="1628" y="1864"/>
                  </a:cubicBezTo>
                  <a:cubicBezTo>
                    <a:pt x="1595" y="1881"/>
                    <a:pt x="1552" y="1889"/>
                    <a:pt x="1508" y="1889"/>
                  </a:cubicBezTo>
                  <a:cubicBezTo>
                    <a:pt x="1472" y="1889"/>
                    <a:pt x="1435" y="1884"/>
                    <a:pt x="1403" y="1875"/>
                  </a:cubicBezTo>
                  <a:cubicBezTo>
                    <a:pt x="1226" y="1828"/>
                    <a:pt x="1072" y="1802"/>
                    <a:pt x="932" y="1802"/>
                  </a:cubicBezTo>
                  <a:cubicBezTo>
                    <a:pt x="565" y="1802"/>
                    <a:pt x="302" y="1978"/>
                    <a:pt x="1" y="2388"/>
                  </a:cubicBezTo>
                  <a:cubicBezTo>
                    <a:pt x="383" y="2442"/>
                    <a:pt x="751" y="2535"/>
                    <a:pt x="1121" y="2537"/>
                  </a:cubicBezTo>
                  <a:cubicBezTo>
                    <a:pt x="1400" y="2537"/>
                    <a:pt x="1678" y="2418"/>
                    <a:pt x="1961" y="2362"/>
                  </a:cubicBezTo>
                  <a:cubicBezTo>
                    <a:pt x="2004" y="2352"/>
                    <a:pt x="2047" y="2346"/>
                    <a:pt x="2090" y="2346"/>
                  </a:cubicBezTo>
                  <a:cubicBezTo>
                    <a:pt x="2138" y="2346"/>
                    <a:pt x="2187" y="2353"/>
                    <a:pt x="2234" y="2366"/>
                  </a:cubicBezTo>
                  <a:cubicBezTo>
                    <a:pt x="2264" y="2375"/>
                    <a:pt x="2280" y="2500"/>
                    <a:pt x="2266" y="2563"/>
                  </a:cubicBezTo>
                  <a:cubicBezTo>
                    <a:pt x="1963" y="3731"/>
                    <a:pt x="2184" y="4885"/>
                    <a:pt x="2336" y="6041"/>
                  </a:cubicBezTo>
                  <a:lnTo>
                    <a:pt x="2459" y="6073"/>
                  </a:lnTo>
                  <a:cubicBezTo>
                    <a:pt x="2490" y="5943"/>
                    <a:pt x="2557" y="5813"/>
                    <a:pt x="2550" y="5686"/>
                  </a:cubicBezTo>
                  <a:cubicBezTo>
                    <a:pt x="2490" y="4750"/>
                    <a:pt x="2411" y="3815"/>
                    <a:pt x="2346" y="2879"/>
                  </a:cubicBezTo>
                  <a:cubicBezTo>
                    <a:pt x="2326" y="2602"/>
                    <a:pt x="2341" y="2493"/>
                    <a:pt x="2460" y="2493"/>
                  </a:cubicBezTo>
                  <a:cubicBezTo>
                    <a:pt x="2524" y="2493"/>
                    <a:pt x="2619" y="2525"/>
                    <a:pt x="2754" y="2579"/>
                  </a:cubicBezTo>
                  <a:cubicBezTo>
                    <a:pt x="3021" y="2686"/>
                    <a:pt x="3289" y="2771"/>
                    <a:pt x="3563" y="2771"/>
                  </a:cubicBezTo>
                  <a:cubicBezTo>
                    <a:pt x="3720" y="2771"/>
                    <a:pt x="3878" y="2744"/>
                    <a:pt x="4038" y="2676"/>
                  </a:cubicBezTo>
                  <a:cubicBezTo>
                    <a:pt x="4165" y="2622"/>
                    <a:pt x="4280" y="2539"/>
                    <a:pt x="4484" y="2420"/>
                  </a:cubicBezTo>
                  <a:cubicBezTo>
                    <a:pt x="4033" y="2278"/>
                    <a:pt x="3670" y="2169"/>
                    <a:pt x="3314" y="2052"/>
                  </a:cubicBezTo>
                  <a:cubicBezTo>
                    <a:pt x="3241" y="2029"/>
                    <a:pt x="3178" y="1983"/>
                    <a:pt x="3111" y="1946"/>
                  </a:cubicBezTo>
                  <a:cubicBezTo>
                    <a:pt x="3154" y="1883"/>
                    <a:pt x="3185" y="1806"/>
                    <a:pt x="3237" y="1756"/>
                  </a:cubicBezTo>
                  <a:cubicBezTo>
                    <a:pt x="3514" y="1481"/>
                    <a:pt x="3795" y="1212"/>
                    <a:pt x="4035" y="896"/>
                  </a:cubicBezTo>
                  <a:lnTo>
                    <a:pt x="4035" y="896"/>
                  </a:lnTo>
                  <a:cubicBezTo>
                    <a:pt x="3557" y="926"/>
                    <a:pt x="3096" y="942"/>
                    <a:pt x="2831" y="1401"/>
                  </a:cubicBezTo>
                  <a:cubicBezTo>
                    <a:pt x="2798" y="1458"/>
                    <a:pt x="2705" y="1518"/>
                    <a:pt x="2646" y="1518"/>
                  </a:cubicBezTo>
                  <a:cubicBezTo>
                    <a:pt x="2641" y="1518"/>
                    <a:pt x="2636" y="1517"/>
                    <a:pt x="2632" y="1517"/>
                  </a:cubicBezTo>
                  <a:cubicBezTo>
                    <a:pt x="2576" y="1504"/>
                    <a:pt x="2515" y="1400"/>
                    <a:pt x="2502" y="1329"/>
                  </a:cubicBezTo>
                  <a:cubicBezTo>
                    <a:pt x="2411" y="779"/>
                    <a:pt x="2037" y="411"/>
                    <a:pt x="16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14"/>
            <p:cNvSpPr/>
            <p:nvPr/>
          </p:nvSpPr>
          <p:spPr>
            <a:xfrm>
              <a:off x="14282514" y="3342112"/>
              <a:ext cx="216400" cy="402427"/>
            </a:xfrm>
            <a:custGeom>
              <a:avLst/>
              <a:gdLst/>
              <a:ahLst/>
              <a:cxnLst/>
              <a:rect l="l" t="t" r="r" b="b"/>
              <a:pathLst>
                <a:path w="2394" h="4452" extrusionOk="0">
                  <a:moveTo>
                    <a:pt x="698" y="0"/>
                  </a:moveTo>
                  <a:cubicBezTo>
                    <a:pt x="620" y="0"/>
                    <a:pt x="461" y="113"/>
                    <a:pt x="426" y="201"/>
                  </a:cubicBezTo>
                  <a:cubicBezTo>
                    <a:pt x="264" y="591"/>
                    <a:pt x="139" y="994"/>
                    <a:pt x="0" y="1399"/>
                  </a:cubicBezTo>
                  <a:cubicBezTo>
                    <a:pt x="673" y="1730"/>
                    <a:pt x="911" y="3187"/>
                    <a:pt x="19" y="3694"/>
                  </a:cubicBezTo>
                  <a:cubicBezTo>
                    <a:pt x="45" y="3832"/>
                    <a:pt x="86" y="3965"/>
                    <a:pt x="89" y="4103"/>
                  </a:cubicBezTo>
                  <a:cubicBezTo>
                    <a:pt x="99" y="4329"/>
                    <a:pt x="182" y="4452"/>
                    <a:pt x="326" y="4452"/>
                  </a:cubicBezTo>
                  <a:cubicBezTo>
                    <a:pt x="392" y="4452"/>
                    <a:pt x="473" y="4425"/>
                    <a:pt x="565" y="4371"/>
                  </a:cubicBezTo>
                  <a:cubicBezTo>
                    <a:pt x="875" y="4188"/>
                    <a:pt x="1104" y="3934"/>
                    <a:pt x="1074" y="3542"/>
                  </a:cubicBezTo>
                  <a:cubicBezTo>
                    <a:pt x="1059" y="3347"/>
                    <a:pt x="1145" y="3317"/>
                    <a:pt x="1316" y="3232"/>
                  </a:cubicBezTo>
                  <a:cubicBezTo>
                    <a:pt x="1619" y="3083"/>
                    <a:pt x="1933" y="2858"/>
                    <a:pt x="2118" y="2581"/>
                  </a:cubicBezTo>
                  <a:cubicBezTo>
                    <a:pt x="2393" y="2176"/>
                    <a:pt x="2131" y="1656"/>
                    <a:pt x="1630" y="1524"/>
                  </a:cubicBezTo>
                  <a:cubicBezTo>
                    <a:pt x="1336" y="1448"/>
                    <a:pt x="1275" y="1377"/>
                    <a:pt x="1431" y="1080"/>
                  </a:cubicBezTo>
                  <a:cubicBezTo>
                    <a:pt x="1529" y="894"/>
                    <a:pt x="1561" y="548"/>
                    <a:pt x="1451" y="411"/>
                  </a:cubicBezTo>
                  <a:cubicBezTo>
                    <a:pt x="1290" y="206"/>
                    <a:pt x="983" y="102"/>
                    <a:pt x="719" y="4"/>
                  </a:cubicBezTo>
                  <a:cubicBezTo>
                    <a:pt x="713" y="2"/>
                    <a:pt x="706" y="0"/>
                    <a:pt x="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14"/>
            <p:cNvSpPr/>
            <p:nvPr/>
          </p:nvSpPr>
          <p:spPr>
            <a:xfrm>
              <a:off x="13315043" y="1882544"/>
              <a:ext cx="385524" cy="229055"/>
            </a:xfrm>
            <a:custGeom>
              <a:avLst/>
              <a:gdLst/>
              <a:ahLst/>
              <a:cxnLst/>
              <a:rect l="l" t="t" r="r" b="b"/>
              <a:pathLst>
                <a:path w="4265" h="2534" extrusionOk="0">
                  <a:moveTo>
                    <a:pt x="3746" y="0"/>
                  </a:moveTo>
                  <a:lnTo>
                    <a:pt x="2994" y="154"/>
                  </a:lnTo>
                  <a:cubicBezTo>
                    <a:pt x="3142" y="676"/>
                    <a:pt x="2763" y="1197"/>
                    <a:pt x="2189" y="1234"/>
                  </a:cubicBezTo>
                  <a:cubicBezTo>
                    <a:pt x="1700" y="1265"/>
                    <a:pt x="1212" y="1241"/>
                    <a:pt x="725" y="1267"/>
                  </a:cubicBezTo>
                  <a:cubicBezTo>
                    <a:pt x="491" y="1280"/>
                    <a:pt x="259" y="1351"/>
                    <a:pt x="0" y="1399"/>
                  </a:cubicBezTo>
                  <a:cubicBezTo>
                    <a:pt x="88" y="1684"/>
                    <a:pt x="154" y="1901"/>
                    <a:pt x="201" y="2053"/>
                  </a:cubicBezTo>
                  <a:cubicBezTo>
                    <a:pt x="730" y="2202"/>
                    <a:pt x="1219" y="2378"/>
                    <a:pt x="1725" y="2471"/>
                  </a:cubicBezTo>
                  <a:cubicBezTo>
                    <a:pt x="1949" y="2513"/>
                    <a:pt x="2176" y="2533"/>
                    <a:pt x="2403" y="2533"/>
                  </a:cubicBezTo>
                  <a:cubicBezTo>
                    <a:pt x="2575" y="2533"/>
                    <a:pt x="2748" y="2521"/>
                    <a:pt x="2919" y="2497"/>
                  </a:cubicBezTo>
                  <a:cubicBezTo>
                    <a:pt x="3460" y="2418"/>
                    <a:pt x="3583" y="2126"/>
                    <a:pt x="3434" y="1514"/>
                  </a:cubicBezTo>
                  <a:cubicBezTo>
                    <a:pt x="4161" y="1364"/>
                    <a:pt x="4265" y="846"/>
                    <a:pt x="37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14"/>
            <p:cNvSpPr/>
            <p:nvPr/>
          </p:nvSpPr>
          <p:spPr>
            <a:xfrm>
              <a:off x="14148914" y="3657311"/>
              <a:ext cx="328486" cy="301821"/>
            </a:xfrm>
            <a:custGeom>
              <a:avLst/>
              <a:gdLst/>
              <a:ahLst/>
              <a:cxnLst/>
              <a:rect l="l" t="t" r="r" b="b"/>
              <a:pathLst>
                <a:path w="3634" h="3339" extrusionOk="0">
                  <a:moveTo>
                    <a:pt x="3056" y="1"/>
                  </a:moveTo>
                  <a:cubicBezTo>
                    <a:pt x="3028" y="754"/>
                    <a:pt x="2539" y="1213"/>
                    <a:pt x="1828" y="1213"/>
                  </a:cubicBezTo>
                  <a:cubicBezTo>
                    <a:pt x="1762" y="1213"/>
                    <a:pt x="1695" y="1209"/>
                    <a:pt x="1625" y="1201"/>
                  </a:cubicBezTo>
                  <a:cubicBezTo>
                    <a:pt x="1617" y="1200"/>
                    <a:pt x="1608" y="1200"/>
                    <a:pt x="1599" y="1200"/>
                  </a:cubicBezTo>
                  <a:cubicBezTo>
                    <a:pt x="1495" y="1200"/>
                    <a:pt x="1356" y="1267"/>
                    <a:pt x="1294" y="1346"/>
                  </a:cubicBezTo>
                  <a:cubicBezTo>
                    <a:pt x="1037" y="1675"/>
                    <a:pt x="742" y="1900"/>
                    <a:pt x="290" y="1900"/>
                  </a:cubicBezTo>
                  <a:cubicBezTo>
                    <a:pt x="201" y="1900"/>
                    <a:pt x="104" y="1891"/>
                    <a:pt x="1" y="1872"/>
                  </a:cubicBezTo>
                  <a:lnTo>
                    <a:pt x="1" y="1872"/>
                  </a:lnTo>
                  <a:cubicBezTo>
                    <a:pt x="302" y="2376"/>
                    <a:pt x="558" y="2805"/>
                    <a:pt x="802" y="3210"/>
                  </a:cubicBezTo>
                  <a:cubicBezTo>
                    <a:pt x="830" y="3212"/>
                    <a:pt x="859" y="3213"/>
                    <a:pt x="889" y="3213"/>
                  </a:cubicBezTo>
                  <a:cubicBezTo>
                    <a:pt x="914" y="3213"/>
                    <a:pt x="939" y="3213"/>
                    <a:pt x="965" y="3213"/>
                  </a:cubicBezTo>
                  <a:cubicBezTo>
                    <a:pt x="1045" y="3213"/>
                    <a:pt x="1123" y="3217"/>
                    <a:pt x="1185" y="3251"/>
                  </a:cubicBezTo>
                  <a:cubicBezTo>
                    <a:pt x="1291" y="3310"/>
                    <a:pt x="1388" y="3339"/>
                    <a:pt x="1472" y="3339"/>
                  </a:cubicBezTo>
                  <a:cubicBezTo>
                    <a:pt x="1660" y="3339"/>
                    <a:pt x="1782" y="3192"/>
                    <a:pt x="1805" y="2909"/>
                  </a:cubicBezTo>
                  <a:cubicBezTo>
                    <a:pt x="1811" y="2840"/>
                    <a:pt x="1859" y="2777"/>
                    <a:pt x="1885" y="2716"/>
                  </a:cubicBezTo>
                  <a:cubicBezTo>
                    <a:pt x="1908" y="2713"/>
                    <a:pt x="1932" y="2710"/>
                    <a:pt x="1955" y="2710"/>
                  </a:cubicBezTo>
                  <a:cubicBezTo>
                    <a:pt x="1960" y="2710"/>
                    <a:pt x="1965" y="2710"/>
                    <a:pt x="1971" y="2710"/>
                  </a:cubicBezTo>
                  <a:cubicBezTo>
                    <a:pt x="2175" y="2746"/>
                    <a:pt x="2494" y="2848"/>
                    <a:pt x="2633" y="2848"/>
                  </a:cubicBezTo>
                  <a:cubicBezTo>
                    <a:pt x="2667" y="2848"/>
                    <a:pt x="2691" y="2842"/>
                    <a:pt x="2699" y="2827"/>
                  </a:cubicBezTo>
                  <a:cubicBezTo>
                    <a:pt x="2849" y="2560"/>
                    <a:pt x="2968" y="2199"/>
                    <a:pt x="2914" y="1909"/>
                  </a:cubicBezTo>
                  <a:cubicBezTo>
                    <a:pt x="2855" y="1588"/>
                    <a:pt x="2853" y="1452"/>
                    <a:pt x="3175" y="1305"/>
                  </a:cubicBezTo>
                  <a:cubicBezTo>
                    <a:pt x="3476" y="1168"/>
                    <a:pt x="3634" y="854"/>
                    <a:pt x="3546" y="506"/>
                  </a:cubicBezTo>
                  <a:cubicBezTo>
                    <a:pt x="3485" y="267"/>
                    <a:pt x="3381" y="16"/>
                    <a:pt x="30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14"/>
            <p:cNvSpPr/>
            <p:nvPr/>
          </p:nvSpPr>
          <p:spPr>
            <a:xfrm>
              <a:off x="13920854" y="3911675"/>
              <a:ext cx="251562" cy="261596"/>
            </a:xfrm>
            <a:custGeom>
              <a:avLst/>
              <a:gdLst/>
              <a:ahLst/>
              <a:cxnLst/>
              <a:rect l="l" t="t" r="r" b="b"/>
              <a:pathLst>
                <a:path w="2783" h="2894" extrusionOk="0">
                  <a:moveTo>
                    <a:pt x="2444" y="0"/>
                  </a:moveTo>
                  <a:cubicBezTo>
                    <a:pt x="2163" y="179"/>
                    <a:pt x="1879" y="348"/>
                    <a:pt x="1606" y="530"/>
                  </a:cubicBezTo>
                  <a:cubicBezTo>
                    <a:pt x="1500" y="600"/>
                    <a:pt x="1414" y="628"/>
                    <a:pt x="1341" y="628"/>
                  </a:cubicBezTo>
                  <a:cubicBezTo>
                    <a:pt x="1091" y="628"/>
                    <a:pt x="998" y="289"/>
                    <a:pt x="803" y="143"/>
                  </a:cubicBezTo>
                  <a:lnTo>
                    <a:pt x="803" y="143"/>
                  </a:lnTo>
                  <a:cubicBezTo>
                    <a:pt x="848" y="585"/>
                    <a:pt x="956" y="1013"/>
                    <a:pt x="915" y="1425"/>
                  </a:cubicBezTo>
                  <a:cubicBezTo>
                    <a:pt x="866" y="1918"/>
                    <a:pt x="443" y="2061"/>
                    <a:pt x="1" y="2091"/>
                  </a:cubicBezTo>
                  <a:cubicBezTo>
                    <a:pt x="25" y="2568"/>
                    <a:pt x="259" y="2856"/>
                    <a:pt x="642" y="2888"/>
                  </a:cubicBezTo>
                  <a:cubicBezTo>
                    <a:pt x="685" y="2891"/>
                    <a:pt x="727" y="2893"/>
                    <a:pt x="768" y="2893"/>
                  </a:cubicBezTo>
                  <a:cubicBezTo>
                    <a:pt x="1211" y="2893"/>
                    <a:pt x="1486" y="2672"/>
                    <a:pt x="1573" y="2226"/>
                  </a:cubicBezTo>
                  <a:cubicBezTo>
                    <a:pt x="1603" y="2068"/>
                    <a:pt x="1652" y="1973"/>
                    <a:pt x="1745" y="1973"/>
                  </a:cubicBezTo>
                  <a:cubicBezTo>
                    <a:pt x="1794" y="1973"/>
                    <a:pt x="1856" y="1999"/>
                    <a:pt x="1933" y="2055"/>
                  </a:cubicBezTo>
                  <a:cubicBezTo>
                    <a:pt x="2011" y="2113"/>
                    <a:pt x="2082" y="2137"/>
                    <a:pt x="2145" y="2137"/>
                  </a:cubicBezTo>
                  <a:cubicBezTo>
                    <a:pt x="2292" y="2137"/>
                    <a:pt x="2400" y="2010"/>
                    <a:pt x="2479" y="1882"/>
                  </a:cubicBezTo>
                  <a:cubicBezTo>
                    <a:pt x="2589" y="1706"/>
                    <a:pt x="2782" y="1485"/>
                    <a:pt x="2472" y="1284"/>
                  </a:cubicBezTo>
                  <a:cubicBezTo>
                    <a:pt x="2377" y="1223"/>
                    <a:pt x="2312" y="1115"/>
                    <a:pt x="2234" y="1031"/>
                  </a:cubicBezTo>
                  <a:cubicBezTo>
                    <a:pt x="2702" y="539"/>
                    <a:pt x="2723" y="413"/>
                    <a:pt x="24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14"/>
            <p:cNvSpPr/>
            <p:nvPr/>
          </p:nvSpPr>
          <p:spPr>
            <a:xfrm>
              <a:off x="11851769" y="1946000"/>
              <a:ext cx="215586" cy="271810"/>
            </a:xfrm>
            <a:custGeom>
              <a:avLst/>
              <a:gdLst/>
              <a:ahLst/>
              <a:cxnLst/>
              <a:rect l="l" t="t" r="r" b="b"/>
              <a:pathLst>
                <a:path w="2385" h="3007" extrusionOk="0">
                  <a:moveTo>
                    <a:pt x="1363" y="0"/>
                  </a:moveTo>
                  <a:cubicBezTo>
                    <a:pt x="1298" y="0"/>
                    <a:pt x="1240" y="10"/>
                    <a:pt x="1191" y="38"/>
                  </a:cubicBezTo>
                  <a:cubicBezTo>
                    <a:pt x="1072" y="106"/>
                    <a:pt x="1011" y="398"/>
                    <a:pt x="1039" y="573"/>
                  </a:cubicBezTo>
                  <a:cubicBezTo>
                    <a:pt x="1080" y="824"/>
                    <a:pt x="1080" y="950"/>
                    <a:pt x="814" y="1074"/>
                  </a:cubicBezTo>
                  <a:cubicBezTo>
                    <a:pt x="595" y="1177"/>
                    <a:pt x="405" y="1388"/>
                    <a:pt x="258" y="1593"/>
                  </a:cubicBezTo>
                  <a:cubicBezTo>
                    <a:pt x="0" y="1950"/>
                    <a:pt x="97" y="2375"/>
                    <a:pt x="444" y="2672"/>
                  </a:cubicBezTo>
                  <a:cubicBezTo>
                    <a:pt x="541" y="2754"/>
                    <a:pt x="608" y="2869"/>
                    <a:pt x="719" y="3007"/>
                  </a:cubicBezTo>
                  <a:cubicBezTo>
                    <a:pt x="978" y="2994"/>
                    <a:pt x="1180" y="2914"/>
                    <a:pt x="1306" y="2591"/>
                  </a:cubicBezTo>
                  <a:cubicBezTo>
                    <a:pt x="1446" y="2229"/>
                    <a:pt x="1780" y="2149"/>
                    <a:pt x="2184" y="2149"/>
                  </a:cubicBezTo>
                  <a:cubicBezTo>
                    <a:pt x="2249" y="2149"/>
                    <a:pt x="2316" y="2151"/>
                    <a:pt x="2384" y="2154"/>
                  </a:cubicBezTo>
                  <a:cubicBezTo>
                    <a:pt x="1633" y="1569"/>
                    <a:pt x="1528" y="926"/>
                    <a:pt x="1990" y="192"/>
                  </a:cubicBezTo>
                  <a:cubicBezTo>
                    <a:pt x="1916" y="142"/>
                    <a:pt x="1860" y="73"/>
                    <a:pt x="1797" y="64"/>
                  </a:cubicBezTo>
                  <a:cubicBezTo>
                    <a:pt x="1658" y="45"/>
                    <a:pt x="1498" y="0"/>
                    <a:pt x="13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14"/>
            <p:cNvSpPr/>
            <p:nvPr/>
          </p:nvSpPr>
          <p:spPr>
            <a:xfrm>
              <a:off x="12506753" y="358256"/>
              <a:ext cx="332825" cy="214592"/>
            </a:xfrm>
            <a:custGeom>
              <a:avLst/>
              <a:gdLst/>
              <a:ahLst/>
              <a:cxnLst/>
              <a:rect l="l" t="t" r="r" b="b"/>
              <a:pathLst>
                <a:path w="3682" h="2374" extrusionOk="0">
                  <a:moveTo>
                    <a:pt x="3296" y="1"/>
                  </a:moveTo>
                  <a:cubicBezTo>
                    <a:pt x="3062" y="1"/>
                    <a:pt x="2821" y="150"/>
                    <a:pt x="2701" y="420"/>
                  </a:cubicBezTo>
                  <a:cubicBezTo>
                    <a:pt x="2619" y="606"/>
                    <a:pt x="2641" y="859"/>
                    <a:pt x="2521" y="996"/>
                  </a:cubicBezTo>
                  <a:cubicBezTo>
                    <a:pt x="2513" y="1005"/>
                    <a:pt x="2501" y="1009"/>
                    <a:pt x="2485" y="1009"/>
                  </a:cubicBezTo>
                  <a:cubicBezTo>
                    <a:pt x="2396" y="1009"/>
                    <a:pt x="2190" y="888"/>
                    <a:pt x="2050" y="888"/>
                  </a:cubicBezTo>
                  <a:cubicBezTo>
                    <a:pt x="2032" y="888"/>
                    <a:pt x="2015" y="890"/>
                    <a:pt x="2000" y="894"/>
                  </a:cubicBezTo>
                  <a:cubicBezTo>
                    <a:pt x="1658" y="987"/>
                    <a:pt x="1313" y="1127"/>
                    <a:pt x="1019" y="1320"/>
                  </a:cubicBezTo>
                  <a:cubicBezTo>
                    <a:pt x="925" y="1382"/>
                    <a:pt x="870" y="1430"/>
                    <a:pt x="804" y="1430"/>
                  </a:cubicBezTo>
                  <a:cubicBezTo>
                    <a:pt x="760" y="1430"/>
                    <a:pt x="711" y="1407"/>
                    <a:pt x="642" y="1351"/>
                  </a:cubicBezTo>
                  <a:cubicBezTo>
                    <a:pt x="559" y="1285"/>
                    <a:pt x="478" y="1256"/>
                    <a:pt x="398" y="1256"/>
                  </a:cubicBezTo>
                  <a:cubicBezTo>
                    <a:pt x="259" y="1256"/>
                    <a:pt x="125" y="1345"/>
                    <a:pt x="1" y="1470"/>
                  </a:cubicBezTo>
                  <a:lnTo>
                    <a:pt x="657" y="1790"/>
                  </a:lnTo>
                  <a:cubicBezTo>
                    <a:pt x="883" y="1696"/>
                    <a:pt x="1087" y="1648"/>
                    <a:pt x="1275" y="1648"/>
                  </a:cubicBezTo>
                  <a:cubicBezTo>
                    <a:pt x="1683" y="1648"/>
                    <a:pt x="2017" y="1877"/>
                    <a:pt x="2348" y="2373"/>
                  </a:cubicBezTo>
                  <a:lnTo>
                    <a:pt x="3106" y="2227"/>
                  </a:lnTo>
                  <a:cubicBezTo>
                    <a:pt x="2966" y="1441"/>
                    <a:pt x="3098" y="738"/>
                    <a:pt x="3682" y="166"/>
                  </a:cubicBezTo>
                  <a:cubicBezTo>
                    <a:pt x="3574" y="54"/>
                    <a:pt x="3436" y="1"/>
                    <a:pt x="3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14"/>
            <p:cNvSpPr/>
            <p:nvPr/>
          </p:nvSpPr>
          <p:spPr>
            <a:xfrm>
              <a:off x="14228911" y="3158344"/>
              <a:ext cx="164153" cy="152583"/>
            </a:xfrm>
            <a:custGeom>
              <a:avLst/>
              <a:gdLst/>
              <a:ahLst/>
              <a:cxnLst/>
              <a:rect l="l" t="t" r="r" b="b"/>
              <a:pathLst>
                <a:path w="1816" h="1688" extrusionOk="0">
                  <a:moveTo>
                    <a:pt x="205" y="0"/>
                  </a:moveTo>
                  <a:lnTo>
                    <a:pt x="205" y="0"/>
                  </a:lnTo>
                  <a:cubicBezTo>
                    <a:pt x="0" y="850"/>
                    <a:pt x="664" y="1167"/>
                    <a:pt x="980" y="1688"/>
                  </a:cubicBezTo>
                  <a:cubicBezTo>
                    <a:pt x="1113" y="1677"/>
                    <a:pt x="1237" y="1652"/>
                    <a:pt x="1357" y="1652"/>
                  </a:cubicBezTo>
                  <a:cubicBezTo>
                    <a:pt x="1382" y="1652"/>
                    <a:pt x="1408" y="1653"/>
                    <a:pt x="1433" y="1656"/>
                  </a:cubicBezTo>
                  <a:cubicBezTo>
                    <a:pt x="1458" y="1659"/>
                    <a:pt x="1481" y="1660"/>
                    <a:pt x="1503" y="1660"/>
                  </a:cubicBezTo>
                  <a:cubicBezTo>
                    <a:pt x="1764" y="1660"/>
                    <a:pt x="1816" y="1482"/>
                    <a:pt x="1795" y="1253"/>
                  </a:cubicBezTo>
                  <a:cubicBezTo>
                    <a:pt x="1774" y="1030"/>
                    <a:pt x="1676" y="813"/>
                    <a:pt x="1469" y="813"/>
                  </a:cubicBezTo>
                  <a:cubicBezTo>
                    <a:pt x="1437" y="813"/>
                    <a:pt x="1403" y="818"/>
                    <a:pt x="1366" y="829"/>
                  </a:cubicBezTo>
                  <a:cubicBezTo>
                    <a:pt x="1308" y="846"/>
                    <a:pt x="1257" y="853"/>
                    <a:pt x="1212" y="853"/>
                  </a:cubicBezTo>
                  <a:cubicBezTo>
                    <a:pt x="999" y="853"/>
                    <a:pt x="908" y="689"/>
                    <a:pt x="773" y="543"/>
                  </a:cubicBezTo>
                  <a:cubicBezTo>
                    <a:pt x="606" y="361"/>
                    <a:pt x="415" y="199"/>
                    <a:pt x="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7" name="Google Shape;1617;p14"/>
          <p:cNvGrpSpPr/>
          <p:nvPr/>
        </p:nvGrpSpPr>
        <p:grpSpPr>
          <a:xfrm rot="10800000">
            <a:off x="-501930" y="2412283"/>
            <a:ext cx="996535" cy="916692"/>
            <a:chOff x="1005661" y="3172313"/>
            <a:chExt cx="1828840" cy="1683239"/>
          </a:xfrm>
        </p:grpSpPr>
        <p:sp>
          <p:nvSpPr>
            <p:cNvPr id="1618" name="Google Shape;1618;p14"/>
            <p:cNvSpPr/>
            <p:nvPr/>
          </p:nvSpPr>
          <p:spPr>
            <a:xfrm>
              <a:off x="1005661" y="3172313"/>
              <a:ext cx="1828840" cy="1683239"/>
            </a:xfrm>
            <a:custGeom>
              <a:avLst/>
              <a:gdLst/>
              <a:ahLst/>
              <a:cxnLst/>
              <a:rect l="l" t="t" r="r" b="b"/>
              <a:pathLst>
                <a:path w="138996" h="127930" extrusionOk="0">
                  <a:moveTo>
                    <a:pt x="78500" y="1"/>
                  </a:moveTo>
                  <a:cubicBezTo>
                    <a:pt x="75897" y="1"/>
                    <a:pt x="73337" y="1612"/>
                    <a:pt x="71327" y="4882"/>
                  </a:cubicBezTo>
                  <a:cubicBezTo>
                    <a:pt x="70196" y="2236"/>
                    <a:pt x="68596" y="495"/>
                    <a:pt x="66100" y="495"/>
                  </a:cubicBezTo>
                  <a:cubicBezTo>
                    <a:pt x="65445" y="495"/>
                    <a:pt x="64729" y="614"/>
                    <a:pt x="63944" y="869"/>
                  </a:cubicBezTo>
                  <a:cubicBezTo>
                    <a:pt x="60642" y="1941"/>
                    <a:pt x="58706" y="4269"/>
                    <a:pt x="57854" y="8135"/>
                  </a:cubicBezTo>
                  <a:cubicBezTo>
                    <a:pt x="56490" y="4523"/>
                    <a:pt x="54875" y="1968"/>
                    <a:pt x="51215" y="1968"/>
                  </a:cubicBezTo>
                  <a:cubicBezTo>
                    <a:pt x="50995" y="1968"/>
                    <a:pt x="50768" y="1977"/>
                    <a:pt x="50533" y="1996"/>
                  </a:cubicBezTo>
                  <a:cubicBezTo>
                    <a:pt x="47010" y="2272"/>
                    <a:pt x="43867" y="2909"/>
                    <a:pt x="43408" y="7241"/>
                  </a:cubicBezTo>
                  <a:cubicBezTo>
                    <a:pt x="42158" y="6693"/>
                    <a:pt x="41001" y="6421"/>
                    <a:pt x="39908" y="6421"/>
                  </a:cubicBezTo>
                  <a:cubicBezTo>
                    <a:pt x="38167" y="6421"/>
                    <a:pt x="36590" y="7111"/>
                    <a:pt x="35069" y="8466"/>
                  </a:cubicBezTo>
                  <a:cubicBezTo>
                    <a:pt x="32306" y="10941"/>
                    <a:pt x="33966" y="13833"/>
                    <a:pt x="34058" y="16688"/>
                  </a:cubicBezTo>
                  <a:cubicBezTo>
                    <a:pt x="32244" y="15460"/>
                    <a:pt x="30374" y="14729"/>
                    <a:pt x="28515" y="14729"/>
                  </a:cubicBezTo>
                  <a:cubicBezTo>
                    <a:pt x="27072" y="14729"/>
                    <a:pt x="25635" y="15170"/>
                    <a:pt x="24237" y="16161"/>
                  </a:cubicBezTo>
                  <a:cubicBezTo>
                    <a:pt x="21364" y="18201"/>
                    <a:pt x="19716" y="21007"/>
                    <a:pt x="21701" y="24695"/>
                  </a:cubicBezTo>
                  <a:cubicBezTo>
                    <a:pt x="13699" y="25510"/>
                    <a:pt x="10226" y="31367"/>
                    <a:pt x="13510" y="37531"/>
                  </a:cubicBezTo>
                  <a:cubicBezTo>
                    <a:pt x="13196" y="37519"/>
                    <a:pt x="12884" y="37512"/>
                    <a:pt x="12576" y="37512"/>
                  </a:cubicBezTo>
                  <a:cubicBezTo>
                    <a:pt x="9776" y="37512"/>
                    <a:pt x="7218" y="38085"/>
                    <a:pt x="5778" y="40998"/>
                  </a:cubicBezTo>
                  <a:cubicBezTo>
                    <a:pt x="4338" y="43902"/>
                    <a:pt x="5649" y="46194"/>
                    <a:pt x="7720" y="48252"/>
                  </a:cubicBezTo>
                  <a:cubicBezTo>
                    <a:pt x="2580" y="49870"/>
                    <a:pt x="92" y="56297"/>
                    <a:pt x="6599" y="60843"/>
                  </a:cubicBezTo>
                  <a:cubicBezTo>
                    <a:pt x="1961" y="61847"/>
                    <a:pt x="0" y="64911"/>
                    <a:pt x="429" y="69230"/>
                  </a:cubicBezTo>
                  <a:cubicBezTo>
                    <a:pt x="760" y="72526"/>
                    <a:pt x="3627" y="73292"/>
                    <a:pt x="6458" y="73782"/>
                  </a:cubicBezTo>
                  <a:cubicBezTo>
                    <a:pt x="3082" y="77330"/>
                    <a:pt x="4522" y="80497"/>
                    <a:pt x="10544" y="82647"/>
                  </a:cubicBezTo>
                  <a:cubicBezTo>
                    <a:pt x="7640" y="84124"/>
                    <a:pt x="7285" y="86501"/>
                    <a:pt x="8124" y="89185"/>
                  </a:cubicBezTo>
                  <a:cubicBezTo>
                    <a:pt x="8846" y="91510"/>
                    <a:pt x="10397" y="92850"/>
                    <a:pt x="12968" y="92850"/>
                  </a:cubicBezTo>
                  <a:cubicBezTo>
                    <a:pt x="13148" y="92850"/>
                    <a:pt x="13332" y="92843"/>
                    <a:pt x="13522" y="92830"/>
                  </a:cubicBezTo>
                  <a:lnTo>
                    <a:pt x="13522" y="92830"/>
                  </a:lnTo>
                  <a:cubicBezTo>
                    <a:pt x="11904" y="95599"/>
                    <a:pt x="12333" y="97774"/>
                    <a:pt x="14471" y="99857"/>
                  </a:cubicBezTo>
                  <a:cubicBezTo>
                    <a:pt x="15801" y="101146"/>
                    <a:pt x="17265" y="101475"/>
                    <a:pt x="18812" y="101475"/>
                  </a:cubicBezTo>
                  <a:cubicBezTo>
                    <a:pt x="19782" y="101475"/>
                    <a:pt x="20783" y="101346"/>
                    <a:pt x="21805" y="101242"/>
                  </a:cubicBezTo>
                  <a:lnTo>
                    <a:pt x="21805" y="101242"/>
                  </a:lnTo>
                  <a:cubicBezTo>
                    <a:pt x="19704" y="104857"/>
                    <a:pt x="20972" y="108098"/>
                    <a:pt x="23177" y="110708"/>
                  </a:cubicBezTo>
                  <a:cubicBezTo>
                    <a:pt x="24355" y="112101"/>
                    <a:pt x="25797" y="112606"/>
                    <a:pt x="27348" y="112606"/>
                  </a:cubicBezTo>
                  <a:cubicBezTo>
                    <a:pt x="28791" y="112606"/>
                    <a:pt x="30328" y="112169"/>
                    <a:pt x="31834" y="111602"/>
                  </a:cubicBezTo>
                  <a:lnTo>
                    <a:pt x="31834" y="111602"/>
                  </a:lnTo>
                  <a:cubicBezTo>
                    <a:pt x="31687" y="115241"/>
                    <a:pt x="33764" y="116963"/>
                    <a:pt x="36785" y="118078"/>
                  </a:cubicBezTo>
                  <a:cubicBezTo>
                    <a:pt x="37580" y="118372"/>
                    <a:pt x="38334" y="118499"/>
                    <a:pt x="39061" y="118499"/>
                  </a:cubicBezTo>
                  <a:cubicBezTo>
                    <a:pt x="41207" y="118499"/>
                    <a:pt x="43110" y="117393"/>
                    <a:pt x="45092" y="116240"/>
                  </a:cubicBezTo>
                  <a:cubicBezTo>
                    <a:pt x="45503" y="120449"/>
                    <a:pt x="46937" y="123782"/>
                    <a:pt x="51158" y="125068"/>
                  </a:cubicBezTo>
                  <a:cubicBezTo>
                    <a:pt x="51595" y="125203"/>
                    <a:pt x="52008" y="125263"/>
                    <a:pt x="52401" y="125263"/>
                  </a:cubicBezTo>
                  <a:cubicBezTo>
                    <a:pt x="54069" y="125263"/>
                    <a:pt x="55367" y="124172"/>
                    <a:pt x="56617" y="123016"/>
                  </a:cubicBezTo>
                  <a:cubicBezTo>
                    <a:pt x="58147" y="125833"/>
                    <a:pt x="59663" y="127006"/>
                    <a:pt x="62252" y="127006"/>
                  </a:cubicBezTo>
                  <a:cubicBezTo>
                    <a:pt x="62732" y="127006"/>
                    <a:pt x="63249" y="126966"/>
                    <a:pt x="63809" y="126888"/>
                  </a:cubicBezTo>
                  <a:cubicBezTo>
                    <a:pt x="67142" y="126429"/>
                    <a:pt x="68564" y="123757"/>
                    <a:pt x="70010" y="120786"/>
                  </a:cubicBezTo>
                  <a:cubicBezTo>
                    <a:pt x="71051" y="124989"/>
                    <a:pt x="73514" y="127341"/>
                    <a:pt x="77417" y="127838"/>
                  </a:cubicBezTo>
                  <a:cubicBezTo>
                    <a:pt x="77884" y="127898"/>
                    <a:pt x="78344" y="127929"/>
                    <a:pt x="78795" y="127929"/>
                  </a:cubicBezTo>
                  <a:cubicBezTo>
                    <a:pt x="81417" y="127929"/>
                    <a:pt x="83707" y="126870"/>
                    <a:pt x="85234" y="124303"/>
                  </a:cubicBezTo>
                  <a:cubicBezTo>
                    <a:pt x="86357" y="125246"/>
                    <a:pt x="87484" y="125595"/>
                    <a:pt x="88594" y="125595"/>
                  </a:cubicBezTo>
                  <a:cubicBezTo>
                    <a:pt x="90165" y="125595"/>
                    <a:pt x="91701" y="124894"/>
                    <a:pt x="93138" y="124186"/>
                  </a:cubicBezTo>
                  <a:cubicBezTo>
                    <a:pt x="95937" y="122808"/>
                    <a:pt x="96421" y="119904"/>
                    <a:pt x="96458" y="116644"/>
                  </a:cubicBezTo>
                  <a:cubicBezTo>
                    <a:pt x="98427" y="119308"/>
                    <a:pt x="100519" y="121449"/>
                    <a:pt x="103485" y="121449"/>
                  </a:cubicBezTo>
                  <a:cubicBezTo>
                    <a:pt x="103760" y="121449"/>
                    <a:pt x="104041" y="121430"/>
                    <a:pt x="104331" y="121392"/>
                  </a:cubicBezTo>
                  <a:cubicBezTo>
                    <a:pt x="107768" y="120939"/>
                    <a:pt x="109514" y="118384"/>
                    <a:pt x="110053" y="114959"/>
                  </a:cubicBezTo>
                  <a:cubicBezTo>
                    <a:pt x="110773" y="115260"/>
                    <a:pt x="111427" y="115390"/>
                    <a:pt x="112033" y="115390"/>
                  </a:cubicBezTo>
                  <a:cubicBezTo>
                    <a:pt x="113828" y="115390"/>
                    <a:pt x="115206" y="114251"/>
                    <a:pt x="116639" y="113005"/>
                  </a:cubicBezTo>
                  <a:cubicBezTo>
                    <a:pt x="118968" y="110983"/>
                    <a:pt x="117853" y="108496"/>
                    <a:pt x="117859" y="106125"/>
                  </a:cubicBezTo>
                  <a:lnTo>
                    <a:pt x="117859" y="106125"/>
                  </a:lnTo>
                  <a:cubicBezTo>
                    <a:pt x="118739" y="106401"/>
                    <a:pt x="119646" y="106535"/>
                    <a:pt x="120519" y="106535"/>
                  </a:cubicBezTo>
                  <a:cubicBezTo>
                    <a:pt x="122496" y="106535"/>
                    <a:pt x="124302" y="105849"/>
                    <a:pt x="125254" y="104575"/>
                  </a:cubicBezTo>
                  <a:cubicBezTo>
                    <a:pt x="126871" y="102406"/>
                    <a:pt x="127912" y="100059"/>
                    <a:pt x="126712" y="97253"/>
                  </a:cubicBezTo>
                  <a:cubicBezTo>
                    <a:pt x="129273" y="96206"/>
                    <a:pt x="130951" y="94325"/>
                    <a:pt x="131019" y="91439"/>
                  </a:cubicBezTo>
                  <a:cubicBezTo>
                    <a:pt x="131080" y="88596"/>
                    <a:pt x="128911" y="86765"/>
                    <a:pt x="127416" y="84583"/>
                  </a:cubicBezTo>
                  <a:cubicBezTo>
                    <a:pt x="130731" y="84093"/>
                    <a:pt x="134021" y="84216"/>
                    <a:pt x="136116" y="80724"/>
                  </a:cubicBezTo>
                  <a:cubicBezTo>
                    <a:pt x="138217" y="77219"/>
                    <a:pt x="137770" y="74530"/>
                    <a:pt x="134646" y="72067"/>
                  </a:cubicBezTo>
                  <a:cubicBezTo>
                    <a:pt x="138267" y="70388"/>
                    <a:pt x="138996" y="69242"/>
                    <a:pt x="138456" y="65971"/>
                  </a:cubicBezTo>
                  <a:cubicBezTo>
                    <a:pt x="137966" y="63054"/>
                    <a:pt x="135516" y="61884"/>
                    <a:pt x="133077" y="60524"/>
                  </a:cubicBezTo>
                  <a:cubicBezTo>
                    <a:pt x="135644" y="59832"/>
                    <a:pt x="137874" y="58950"/>
                    <a:pt x="138352" y="56297"/>
                  </a:cubicBezTo>
                  <a:cubicBezTo>
                    <a:pt x="138928" y="53135"/>
                    <a:pt x="137758" y="50660"/>
                    <a:pt x="134725" y="49300"/>
                  </a:cubicBezTo>
                  <a:cubicBezTo>
                    <a:pt x="137501" y="43290"/>
                    <a:pt x="135111" y="39387"/>
                    <a:pt x="127863" y="38162"/>
                  </a:cubicBezTo>
                  <a:cubicBezTo>
                    <a:pt x="130198" y="36207"/>
                    <a:pt x="131362" y="33879"/>
                    <a:pt x="130155" y="30994"/>
                  </a:cubicBezTo>
                  <a:cubicBezTo>
                    <a:pt x="129403" y="29196"/>
                    <a:pt x="128215" y="27774"/>
                    <a:pt x="125983" y="27774"/>
                  </a:cubicBezTo>
                  <a:cubicBezTo>
                    <a:pt x="125850" y="27774"/>
                    <a:pt x="125713" y="27779"/>
                    <a:pt x="125572" y="27789"/>
                  </a:cubicBezTo>
                  <a:cubicBezTo>
                    <a:pt x="127190" y="24665"/>
                    <a:pt x="125051" y="22784"/>
                    <a:pt x="123391" y="20866"/>
                  </a:cubicBezTo>
                  <a:cubicBezTo>
                    <a:pt x="122355" y="19666"/>
                    <a:pt x="121165" y="19269"/>
                    <a:pt x="119901" y="19269"/>
                  </a:cubicBezTo>
                  <a:cubicBezTo>
                    <a:pt x="118661" y="19269"/>
                    <a:pt x="117349" y="19651"/>
                    <a:pt x="116039" y="20033"/>
                  </a:cubicBezTo>
                  <a:cubicBezTo>
                    <a:pt x="116799" y="17723"/>
                    <a:pt x="117356" y="15640"/>
                    <a:pt x="115622" y="13680"/>
                  </a:cubicBezTo>
                  <a:cubicBezTo>
                    <a:pt x="114518" y="12435"/>
                    <a:pt x="113323" y="12011"/>
                    <a:pt x="112077" y="12011"/>
                  </a:cubicBezTo>
                  <a:cubicBezTo>
                    <a:pt x="110869" y="12011"/>
                    <a:pt x="109613" y="12409"/>
                    <a:pt x="108344" y="12846"/>
                  </a:cubicBezTo>
                  <a:cubicBezTo>
                    <a:pt x="108038" y="9636"/>
                    <a:pt x="105985" y="7823"/>
                    <a:pt x="103314" y="7014"/>
                  </a:cubicBezTo>
                  <a:cubicBezTo>
                    <a:pt x="102688" y="6822"/>
                    <a:pt x="102072" y="6733"/>
                    <a:pt x="101467" y="6733"/>
                  </a:cubicBezTo>
                  <a:cubicBezTo>
                    <a:pt x="99428" y="6733"/>
                    <a:pt x="97526" y="7751"/>
                    <a:pt x="95858" y="9287"/>
                  </a:cubicBezTo>
                  <a:cubicBezTo>
                    <a:pt x="94963" y="5441"/>
                    <a:pt x="93023" y="3426"/>
                    <a:pt x="90658" y="3426"/>
                  </a:cubicBezTo>
                  <a:cubicBezTo>
                    <a:pt x="89315" y="3426"/>
                    <a:pt x="87835" y="4075"/>
                    <a:pt x="86331" y="5409"/>
                  </a:cubicBezTo>
                  <a:cubicBezTo>
                    <a:pt x="84080" y="1822"/>
                    <a:pt x="81266" y="1"/>
                    <a:pt x="78500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14"/>
            <p:cNvSpPr/>
            <p:nvPr/>
          </p:nvSpPr>
          <p:spPr>
            <a:xfrm>
              <a:off x="1005661" y="3172372"/>
              <a:ext cx="1828840" cy="1683121"/>
            </a:xfrm>
            <a:custGeom>
              <a:avLst/>
              <a:gdLst/>
              <a:ahLst/>
              <a:cxnLst/>
              <a:rect l="l" t="t" r="r" b="b"/>
              <a:pathLst>
                <a:path w="138996" h="127921" extrusionOk="0">
                  <a:moveTo>
                    <a:pt x="65834" y="1342"/>
                  </a:moveTo>
                  <a:cubicBezTo>
                    <a:pt x="68233" y="1342"/>
                    <a:pt x="69979" y="3032"/>
                    <a:pt x="70720" y="6184"/>
                  </a:cubicBezTo>
                  <a:cubicBezTo>
                    <a:pt x="69090" y="5664"/>
                    <a:pt x="67494" y="5368"/>
                    <a:pt x="65942" y="5368"/>
                  </a:cubicBezTo>
                  <a:cubicBezTo>
                    <a:pt x="63476" y="5368"/>
                    <a:pt x="61119" y="6115"/>
                    <a:pt x="58908" y="7894"/>
                  </a:cubicBezTo>
                  <a:cubicBezTo>
                    <a:pt x="59239" y="3789"/>
                    <a:pt x="63062" y="1491"/>
                    <a:pt x="65531" y="1351"/>
                  </a:cubicBezTo>
                  <a:cubicBezTo>
                    <a:pt x="65633" y="1345"/>
                    <a:pt x="65734" y="1342"/>
                    <a:pt x="65834" y="1342"/>
                  </a:cubicBezTo>
                  <a:close/>
                  <a:moveTo>
                    <a:pt x="79460" y="749"/>
                  </a:moveTo>
                  <a:cubicBezTo>
                    <a:pt x="81617" y="749"/>
                    <a:pt x="83251" y="2176"/>
                    <a:pt x="84475" y="4003"/>
                  </a:cubicBezTo>
                  <a:cubicBezTo>
                    <a:pt x="84983" y="4763"/>
                    <a:pt x="85289" y="5651"/>
                    <a:pt x="85804" y="6730"/>
                  </a:cubicBezTo>
                  <a:cubicBezTo>
                    <a:pt x="85180" y="6696"/>
                    <a:pt x="84599" y="6679"/>
                    <a:pt x="84057" y="6679"/>
                  </a:cubicBezTo>
                  <a:cubicBezTo>
                    <a:pt x="79469" y="6679"/>
                    <a:pt x="77613" y="7864"/>
                    <a:pt x="75493" y="9891"/>
                  </a:cubicBezTo>
                  <a:cubicBezTo>
                    <a:pt x="74427" y="8935"/>
                    <a:pt x="73318" y="8022"/>
                    <a:pt x="72332" y="6999"/>
                  </a:cubicBezTo>
                  <a:cubicBezTo>
                    <a:pt x="72074" y="6730"/>
                    <a:pt x="72031" y="6074"/>
                    <a:pt x="72142" y="5670"/>
                  </a:cubicBezTo>
                  <a:cubicBezTo>
                    <a:pt x="73042" y="2312"/>
                    <a:pt x="75799" y="1216"/>
                    <a:pt x="78752" y="799"/>
                  </a:cubicBezTo>
                  <a:cubicBezTo>
                    <a:pt x="78994" y="766"/>
                    <a:pt x="79230" y="749"/>
                    <a:pt x="79460" y="749"/>
                  </a:cubicBezTo>
                  <a:close/>
                  <a:moveTo>
                    <a:pt x="50722" y="2778"/>
                  </a:moveTo>
                  <a:cubicBezTo>
                    <a:pt x="52623" y="2778"/>
                    <a:pt x="54349" y="3296"/>
                    <a:pt x="54987" y="4322"/>
                  </a:cubicBezTo>
                  <a:cubicBezTo>
                    <a:pt x="56182" y="6258"/>
                    <a:pt x="57658" y="8231"/>
                    <a:pt x="56972" y="10994"/>
                  </a:cubicBezTo>
                  <a:cubicBezTo>
                    <a:pt x="54160" y="8933"/>
                    <a:pt x="51379" y="7354"/>
                    <a:pt x="48297" y="7354"/>
                  </a:cubicBezTo>
                  <a:cubicBezTo>
                    <a:pt x="47082" y="7354"/>
                    <a:pt x="45821" y="7599"/>
                    <a:pt x="44492" y="8157"/>
                  </a:cubicBezTo>
                  <a:lnTo>
                    <a:pt x="44492" y="8157"/>
                  </a:lnTo>
                  <a:cubicBezTo>
                    <a:pt x="44333" y="5498"/>
                    <a:pt x="44982" y="4279"/>
                    <a:pt x="46930" y="3483"/>
                  </a:cubicBezTo>
                  <a:cubicBezTo>
                    <a:pt x="48088" y="3012"/>
                    <a:pt x="49444" y="2778"/>
                    <a:pt x="50722" y="2778"/>
                  </a:cubicBezTo>
                  <a:close/>
                  <a:moveTo>
                    <a:pt x="90093" y="4129"/>
                  </a:moveTo>
                  <a:cubicBezTo>
                    <a:pt x="90650" y="4129"/>
                    <a:pt x="91249" y="4286"/>
                    <a:pt x="91876" y="4616"/>
                  </a:cubicBezTo>
                  <a:cubicBezTo>
                    <a:pt x="94430" y="5958"/>
                    <a:pt x="96134" y="8978"/>
                    <a:pt x="94038" y="11913"/>
                  </a:cubicBezTo>
                  <a:lnTo>
                    <a:pt x="86993" y="6626"/>
                  </a:lnTo>
                  <a:cubicBezTo>
                    <a:pt x="87670" y="5025"/>
                    <a:pt x="88764" y="4129"/>
                    <a:pt x="90093" y="4129"/>
                  </a:cubicBezTo>
                  <a:close/>
                  <a:moveTo>
                    <a:pt x="101473" y="7679"/>
                  </a:moveTo>
                  <a:cubicBezTo>
                    <a:pt x="102134" y="7679"/>
                    <a:pt x="102778" y="7793"/>
                    <a:pt x="103363" y="8041"/>
                  </a:cubicBezTo>
                  <a:lnTo>
                    <a:pt x="101556" y="9260"/>
                  </a:lnTo>
                  <a:lnTo>
                    <a:pt x="101648" y="9597"/>
                  </a:lnTo>
                  <a:lnTo>
                    <a:pt x="104662" y="8654"/>
                  </a:lnTo>
                  <a:cubicBezTo>
                    <a:pt x="107652" y="10822"/>
                    <a:pt x="108117" y="12342"/>
                    <a:pt x="106426" y="14750"/>
                  </a:cubicBezTo>
                  <a:cubicBezTo>
                    <a:pt x="103788" y="12968"/>
                    <a:pt x="100968" y="11872"/>
                    <a:pt x="97901" y="11872"/>
                  </a:cubicBezTo>
                  <a:cubicBezTo>
                    <a:pt x="97022" y="11872"/>
                    <a:pt x="96123" y="11962"/>
                    <a:pt x="95202" y="12152"/>
                  </a:cubicBezTo>
                  <a:cubicBezTo>
                    <a:pt x="95525" y="9731"/>
                    <a:pt x="98659" y="7679"/>
                    <a:pt x="101473" y="7679"/>
                  </a:cubicBezTo>
                  <a:close/>
                  <a:moveTo>
                    <a:pt x="66404" y="6207"/>
                  </a:moveTo>
                  <a:cubicBezTo>
                    <a:pt x="69506" y="6207"/>
                    <a:pt x="72274" y="7403"/>
                    <a:pt x="74439" y="10308"/>
                  </a:cubicBezTo>
                  <a:cubicBezTo>
                    <a:pt x="74371" y="10306"/>
                    <a:pt x="74303" y="10306"/>
                    <a:pt x="74235" y="10306"/>
                  </a:cubicBezTo>
                  <a:cubicBezTo>
                    <a:pt x="69964" y="10306"/>
                    <a:pt x="67752" y="12782"/>
                    <a:pt x="66376" y="16588"/>
                  </a:cubicBezTo>
                  <a:lnTo>
                    <a:pt x="66370" y="16588"/>
                  </a:lnTo>
                  <a:cubicBezTo>
                    <a:pt x="64348" y="13126"/>
                    <a:pt x="61248" y="11846"/>
                    <a:pt x="57640" y="11202"/>
                  </a:cubicBezTo>
                  <a:cubicBezTo>
                    <a:pt x="59227" y="7667"/>
                    <a:pt x="62235" y="6454"/>
                    <a:pt x="65592" y="6233"/>
                  </a:cubicBezTo>
                  <a:cubicBezTo>
                    <a:pt x="65865" y="6216"/>
                    <a:pt x="66136" y="6207"/>
                    <a:pt x="66404" y="6207"/>
                  </a:cubicBezTo>
                  <a:close/>
                  <a:moveTo>
                    <a:pt x="83266" y="7497"/>
                  </a:moveTo>
                  <a:cubicBezTo>
                    <a:pt x="86858" y="7497"/>
                    <a:pt x="90585" y="9319"/>
                    <a:pt x="92874" y="12850"/>
                  </a:cubicBezTo>
                  <a:cubicBezTo>
                    <a:pt x="92040" y="12751"/>
                    <a:pt x="91226" y="12693"/>
                    <a:pt x="90441" y="12693"/>
                  </a:cubicBezTo>
                  <a:cubicBezTo>
                    <a:pt x="86902" y="12693"/>
                    <a:pt x="83943" y="13880"/>
                    <a:pt x="82293" y="17886"/>
                  </a:cubicBezTo>
                  <a:cubicBezTo>
                    <a:pt x="82416" y="13622"/>
                    <a:pt x="79867" y="11582"/>
                    <a:pt x="76363" y="10314"/>
                  </a:cubicBezTo>
                  <a:cubicBezTo>
                    <a:pt x="78216" y="8422"/>
                    <a:pt x="80707" y="7497"/>
                    <a:pt x="83266" y="7497"/>
                  </a:cubicBezTo>
                  <a:close/>
                  <a:moveTo>
                    <a:pt x="39157" y="7227"/>
                  </a:moveTo>
                  <a:cubicBezTo>
                    <a:pt x="39202" y="7227"/>
                    <a:pt x="39247" y="7229"/>
                    <a:pt x="39290" y="7232"/>
                  </a:cubicBezTo>
                  <a:cubicBezTo>
                    <a:pt x="40602" y="7342"/>
                    <a:pt x="41888" y="7771"/>
                    <a:pt x="43175" y="8335"/>
                  </a:cubicBezTo>
                  <a:cubicBezTo>
                    <a:pt x="40749" y="9248"/>
                    <a:pt x="39064" y="10816"/>
                    <a:pt x="37685" y="12752"/>
                  </a:cubicBezTo>
                  <a:cubicBezTo>
                    <a:pt x="36252" y="14762"/>
                    <a:pt x="36190" y="16980"/>
                    <a:pt x="36736" y="19320"/>
                  </a:cubicBezTo>
                  <a:cubicBezTo>
                    <a:pt x="34873" y="16808"/>
                    <a:pt x="34083" y="14002"/>
                    <a:pt x="34322" y="10982"/>
                  </a:cubicBezTo>
                  <a:cubicBezTo>
                    <a:pt x="34435" y="9514"/>
                    <a:pt x="37465" y="7227"/>
                    <a:pt x="39157" y="7227"/>
                  </a:cubicBezTo>
                  <a:close/>
                  <a:moveTo>
                    <a:pt x="48170" y="8338"/>
                  </a:moveTo>
                  <a:cubicBezTo>
                    <a:pt x="50892" y="8338"/>
                    <a:pt x="53782" y="9448"/>
                    <a:pt x="55765" y="11533"/>
                  </a:cubicBezTo>
                  <a:cubicBezTo>
                    <a:pt x="51115" y="12605"/>
                    <a:pt x="49173" y="15613"/>
                    <a:pt x="49191" y="20313"/>
                  </a:cubicBezTo>
                  <a:cubicBezTo>
                    <a:pt x="47292" y="18905"/>
                    <a:pt x="45389" y="18319"/>
                    <a:pt x="43460" y="18319"/>
                  </a:cubicBezTo>
                  <a:cubicBezTo>
                    <a:pt x="41661" y="18319"/>
                    <a:pt x="39839" y="18829"/>
                    <a:pt x="37979" y="19657"/>
                  </a:cubicBezTo>
                  <a:cubicBezTo>
                    <a:pt x="36828" y="17445"/>
                    <a:pt x="37146" y="15368"/>
                    <a:pt x="38384" y="13316"/>
                  </a:cubicBezTo>
                  <a:cubicBezTo>
                    <a:pt x="40020" y="10602"/>
                    <a:pt x="42697" y="9560"/>
                    <a:pt x="45558" y="8709"/>
                  </a:cubicBezTo>
                  <a:cubicBezTo>
                    <a:pt x="46384" y="8460"/>
                    <a:pt x="47268" y="8338"/>
                    <a:pt x="48170" y="8338"/>
                  </a:cubicBezTo>
                  <a:close/>
                  <a:moveTo>
                    <a:pt x="111804" y="12849"/>
                  </a:moveTo>
                  <a:cubicBezTo>
                    <a:pt x="112289" y="12849"/>
                    <a:pt x="112776" y="12922"/>
                    <a:pt x="113245" y="13077"/>
                  </a:cubicBezTo>
                  <a:cubicBezTo>
                    <a:pt x="115341" y="13769"/>
                    <a:pt x="116247" y="15515"/>
                    <a:pt x="115739" y="17868"/>
                  </a:cubicBezTo>
                  <a:cubicBezTo>
                    <a:pt x="115163" y="20515"/>
                    <a:pt x="114011" y="22438"/>
                    <a:pt x="112118" y="23817"/>
                  </a:cubicBezTo>
                  <a:cubicBezTo>
                    <a:pt x="111383" y="20570"/>
                    <a:pt x="110280" y="17543"/>
                    <a:pt x="107480" y="15558"/>
                  </a:cubicBezTo>
                  <a:cubicBezTo>
                    <a:pt x="108191" y="13885"/>
                    <a:pt x="109983" y="12849"/>
                    <a:pt x="111804" y="12849"/>
                  </a:cubicBezTo>
                  <a:close/>
                  <a:moveTo>
                    <a:pt x="98063" y="12798"/>
                  </a:moveTo>
                  <a:cubicBezTo>
                    <a:pt x="103238" y="12798"/>
                    <a:pt x="110707" y="17295"/>
                    <a:pt x="110874" y="23652"/>
                  </a:cubicBezTo>
                  <a:cubicBezTo>
                    <a:pt x="109286" y="22581"/>
                    <a:pt x="107773" y="22155"/>
                    <a:pt x="106303" y="22155"/>
                  </a:cubicBezTo>
                  <a:cubicBezTo>
                    <a:pt x="103708" y="22155"/>
                    <a:pt x="101246" y="23484"/>
                    <a:pt x="98731" y="24950"/>
                  </a:cubicBezTo>
                  <a:cubicBezTo>
                    <a:pt x="100330" y="20215"/>
                    <a:pt x="99221" y="16336"/>
                    <a:pt x="94822" y="13641"/>
                  </a:cubicBezTo>
                  <a:cubicBezTo>
                    <a:pt x="95673" y="13066"/>
                    <a:pt x="96799" y="12798"/>
                    <a:pt x="98063" y="12798"/>
                  </a:cubicBezTo>
                  <a:close/>
                  <a:moveTo>
                    <a:pt x="28468" y="15654"/>
                  </a:moveTo>
                  <a:cubicBezTo>
                    <a:pt x="30916" y="15654"/>
                    <a:pt x="32935" y="16825"/>
                    <a:pt x="34996" y="18622"/>
                  </a:cubicBezTo>
                  <a:lnTo>
                    <a:pt x="35002" y="18622"/>
                  </a:lnTo>
                  <a:cubicBezTo>
                    <a:pt x="27705" y="19179"/>
                    <a:pt x="27834" y="18977"/>
                    <a:pt x="23079" y="25085"/>
                  </a:cubicBezTo>
                  <a:cubicBezTo>
                    <a:pt x="21934" y="23425"/>
                    <a:pt x="21156" y="21850"/>
                    <a:pt x="22228" y="19780"/>
                  </a:cubicBezTo>
                  <a:cubicBezTo>
                    <a:pt x="23539" y="17243"/>
                    <a:pt x="25444" y="15718"/>
                    <a:pt x="28299" y="15656"/>
                  </a:cubicBezTo>
                  <a:cubicBezTo>
                    <a:pt x="28356" y="15655"/>
                    <a:pt x="28412" y="15654"/>
                    <a:pt x="28468" y="15654"/>
                  </a:cubicBezTo>
                  <a:close/>
                  <a:moveTo>
                    <a:pt x="57472" y="12241"/>
                  </a:moveTo>
                  <a:cubicBezTo>
                    <a:pt x="61312" y="12241"/>
                    <a:pt x="64977" y="14939"/>
                    <a:pt x="65776" y="18769"/>
                  </a:cubicBezTo>
                  <a:cubicBezTo>
                    <a:pt x="62370" y="20282"/>
                    <a:pt x="61438" y="22598"/>
                    <a:pt x="62253" y="27511"/>
                  </a:cubicBezTo>
                  <a:cubicBezTo>
                    <a:pt x="61598" y="27603"/>
                    <a:pt x="60948" y="27689"/>
                    <a:pt x="60164" y="27787"/>
                  </a:cubicBezTo>
                  <a:cubicBezTo>
                    <a:pt x="58580" y="24141"/>
                    <a:pt x="56856" y="20576"/>
                    <a:pt x="52652" y="20576"/>
                  </a:cubicBezTo>
                  <a:cubicBezTo>
                    <a:pt x="51946" y="20576"/>
                    <a:pt x="51170" y="20677"/>
                    <a:pt x="50312" y="20895"/>
                  </a:cubicBezTo>
                  <a:cubicBezTo>
                    <a:pt x="49050" y="17690"/>
                    <a:pt x="51305" y="13769"/>
                    <a:pt x="55116" y="12593"/>
                  </a:cubicBezTo>
                  <a:cubicBezTo>
                    <a:pt x="55893" y="12354"/>
                    <a:pt x="56686" y="12241"/>
                    <a:pt x="57472" y="12241"/>
                  </a:cubicBezTo>
                  <a:close/>
                  <a:moveTo>
                    <a:pt x="73729" y="11213"/>
                  </a:moveTo>
                  <a:cubicBezTo>
                    <a:pt x="73941" y="11213"/>
                    <a:pt x="74153" y="11224"/>
                    <a:pt x="74366" y="11245"/>
                  </a:cubicBezTo>
                  <a:cubicBezTo>
                    <a:pt x="80204" y="11827"/>
                    <a:pt x="81546" y="13788"/>
                    <a:pt x="81044" y="20349"/>
                  </a:cubicBezTo>
                  <a:cubicBezTo>
                    <a:pt x="76957" y="22193"/>
                    <a:pt x="76001" y="23694"/>
                    <a:pt x="76136" y="28020"/>
                  </a:cubicBezTo>
                  <a:cubicBezTo>
                    <a:pt x="76048" y="28041"/>
                    <a:pt x="75948" y="28100"/>
                    <a:pt x="75870" y="28100"/>
                  </a:cubicBezTo>
                  <a:cubicBezTo>
                    <a:pt x="75856" y="28100"/>
                    <a:pt x="75842" y="28098"/>
                    <a:pt x="75830" y="28093"/>
                  </a:cubicBezTo>
                  <a:cubicBezTo>
                    <a:pt x="73067" y="27107"/>
                    <a:pt x="73073" y="27107"/>
                    <a:pt x="72944" y="24068"/>
                  </a:cubicBezTo>
                  <a:cubicBezTo>
                    <a:pt x="72865" y="22034"/>
                    <a:pt x="70769" y="19602"/>
                    <a:pt x="68582" y="19008"/>
                  </a:cubicBezTo>
                  <a:cubicBezTo>
                    <a:pt x="68043" y="18861"/>
                    <a:pt x="67504" y="18756"/>
                    <a:pt x="66891" y="18615"/>
                  </a:cubicBezTo>
                  <a:cubicBezTo>
                    <a:pt x="67505" y="13565"/>
                    <a:pt x="70582" y="11213"/>
                    <a:pt x="73729" y="11213"/>
                  </a:cubicBezTo>
                  <a:close/>
                  <a:moveTo>
                    <a:pt x="119330" y="20158"/>
                  </a:moveTo>
                  <a:cubicBezTo>
                    <a:pt x="119859" y="20158"/>
                    <a:pt x="120413" y="20230"/>
                    <a:pt x="120995" y="20380"/>
                  </a:cubicBezTo>
                  <a:cubicBezTo>
                    <a:pt x="123299" y="20968"/>
                    <a:pt x="124285" y="22996"/>
                    <a:pt x="125113" y="24975"/>
                  </a:cubicBezTo>
                  <a:cubicBezTo>
                    <a:pt x="125713" y="26421"/>
                    <a:pt x="124806" y="27426"/>
                    <a:pt x="123556" y="28320"/>
                  </a:cubicBezTo>
                  <a:lnTo>
                    <a:pt x="123556" y="28314"/>
                  </a:lnTo>
                  <a:cubicBezTo>
                    <a:pt x="121044" y="25287"/>
                    <a:pt x="117730" y="24056"/>
                    <a:pt x="114029" y="23413"/>
                  </a:cubicBezTo>
                  <a:cubicBezTo>
                    <a:pt x="115433" y="21373"/>
                    <a:pt x="117162" y="20158"/>
                    <a:pt x="119330" y="20158"/>
                  </a:cubicBezTo>
                  <a:close/>
                  <a:moveTo>
                    <a:pt x="66988" y="19555"/>
                  </a:moveTo>
                  <a:cubicBezTo>
                    <a:pt x="67881" y="19555"/>
                    <a:pt x="68777" y="19861"/>
                    <a:pt x="69599" y="20398"/>
                  </a:cubicBezTo>
                  <a:cubicBezTo>
                    <a:pt x="71811" y="21844"/>
                    <a:pt x="72601" y="24246"/>
                    <a:pt x="71933" y="27346"/>
                  </a:cubicBezTo>
                  <a:cubicBezTo>
                    <a:pt x="69685" y="27370"/>
                    <a:pt x="68429" y="28755"/>
                    <a:pt x="67804" y="30440"/>
                  </a:cubicBezTo>
                  <a:cubicBezTo>
                    <a:pt x="67136" y="29931"/>
                    <a:pt x="66432" y="29313"/>
                    <a:pt x="65647" y="28822"/>
                  </a:cubicBezTo>
                  <a:cubicBezTo>
                    <a:pt x="64900" y="28351"/>
                    <a:pt x="64073" y="28008"/>
                    <a:pt x="63154" y="27548"/>
                  </a:cubicBezTo>
                  <a:cubicBezTo>
                    <a:pt x="62707" y="24810"/>
                    <a:pt x="61990" y="21942"/>
                    <a:pt x="64973" y="20129"/>
                  </a:cubicBezTo>
                  <a:cubicBezTo>
                    <a:pt x="65620" y="19735"/>
                    <a:pt x="66303" y="19555"/>
                    <a:pt x="66988" y="19555"/>
                  </a:cubicBezTo>
                  <a:close/>
                  <a:moveTo>
                    <a:pt x="90674" y="13519"/>
                  </a:moveTo>
                  <a:cubicBezTo>
                    <a:pt x="92712" y="13519"/>
                    <a:pt x="94631" y="14213"/>
                    <a:pt x="96305" y="15895"/>
                  </a:cubicBezTo>
                  <a:cubicBezTo>
                    <a:pt x="99191" y="18805"/>
                    <a:pt x="99074" y="22193"/>
                    <a:pt x="97291" y="25918"/>
                  </a:cubicBezTo>
                  <a:cubicBezTo>
                    <a:pt x="96431" y="25605"/>
                    <a:pt x="95663" y="25465"/>
                    <a:pt x="94967" y="25465"/>
                  </a:cubicBezTo>
                  <a:cubicBezTo>
                    <a:pt x="91819" y="25465"/>
                    <a:pt x="90167" y="28322"/>
                    <a:pt x="88285" y="30801"/>
                  </a:cubicBezTo>
                  <a:cubicBezTo>
                    <a:pt x="85982" y="30336"/>
                    <a:pt x="85945" y="28914"/>
                    <a:pt x="86613" y="27168"/>
                  </a:cubicBezTo>
                  <a:cubicBezTo>
                    <a:pt x="86772" y="26752"/>
                    <a:pt x="86839" y="26298"/>
                    <a:pt x="86937" y="25863"/>
                  </a:cubicBezTo>
                  <a:cubicBezTo>
                    <a:pt x="87728" y="22340"/>
                    <a:pt x="86907" y="21091"/>
                    <a:pt x="83292" y="20282"/>
                  </a:cubicBezTo>
                  <a:cubicBezTo>
                    <a:pt x="83133" y="20245"/>
                    <a:pt x="82992" y="20141"/>
                    <a:pt x="82851" y="20074"/>
                  </a:cubicBezTo>
                  <a:cubicBezTo>
                    <a:pt x="82937" y="17402"/>
                    <a:pt x="84524" y="15007"/>
                    <a:pt x="86907" y="14204"/>
                  </a:cubicBezTo>
                  <a:cubicBezTo>
                    <a:pt x="88188" y="13768"/>
                    <a:pt x="89452" y="13519"/>
                    <a:pt x="90674" y="13519"/>
                  </a:cubicBezTo>
                  <a:close/>
                  <a:moveTo>
                    <a:pt x="82535" y="21125"/>
                  </a:moveTo>
                  <a:cubicBezTo>
                    <a:pt x="83517" y="21125"/>
                    <a:pt x="84451" y="21376"/>
                    <a:pt x="85161" y="21899"/>
                  </a:cubicBezTo>
                  <a:cubicBezTo>
                    <a:pt x="85816" y="22383"/>
                    <a:pt x="86466" y="23480"/>
                    <a:pt x="86386" y="24221"/>
                  </a:cubicBezTo>
                  <a:cubicBezTo>
                    <a:pt x="86202" y="26035"/>
                    <a:pt x="85596" y="27793"/>
                    <a:pt x="85289" y="29019"/>
                  </a:cubicBezTo>
                  <a:lnTo>
                    <a:pt x="79132" y="31292"/>
                  </a:lnTo>
                  <a:lnTo>
                    <a:pt x="79132" y="31298"/>
                  </a:lnTo>
                  <a:cubicBezTo>
                    <a:pt x="78562" y="30599"/>
                    <a:pt x="77662" y="29784"/>
                    <a:pt x="77141" y="28773"/>
                  </a:cubicBezTo>
                  <a:cubicBezTo>
                    <a:pt x="76810" y="28124"/>
                    <a:pt x="77067" y="27187"/>
                    <a:pt x="77012" y="26384"/>
                  </a:cubicBezTo>
                  <a:cubicBezTo>
                    <a:pt x="76779" y="23020"/>
                    <a:pt x="79837" y="21125"/>
                    <a:pt x="82535" y="21125"/>
                  </a:cubicBezTo>
                  <a:close/>
                  <a:moveTo>
                    <a:pt x="43319" y="19239"/>
                  </a:moveTo>
                  <a:cubicBezTo>
                    <a:pt x="45432" y="19239"/>
                    <a:pt x="47536" y="19989"/>
                    <a:pt x="49301" y="21605"/>
                  </a:cubicBezTo>
                  <a:cubicBezTo>
                    <a:pt x="45613" y="24497"/>
                    <a:pt x="45178" y="27174"/>
                    <a:pt x="49645" y="33411"/>
                  </a:cubicBezTo>
                  <a:lnTo>
                    <a:pt x="47494" y="34967"/>
                  </a:lnTo>
                  <a:cubicBezTo>
                    <a:pt x="45003" y="33501"/>
                    <a:pt x="42601" y="31728"/>
                    <a:pt x="39764" y="31728"/>
                  </a:cubicBezTo>
                  <a:cubicBezTo>
                    <a:pt x="38819" y="31728"/>
                    <a:pt x="37827" y="31925"/>
                    <a:pt x="36766" y="32394"/>
                  </a:cubicBezTo>
                  <a:cubicBezTo>
                    <a:pt x="33985" y="30085"/>
                    <a:pt x="33280" y="25753"/>
                    <a:pt x="35351" y="23235"/>
                  </a:cubicBezTo>
                  <a:cubicBezTo>
                    <a:pt x="37449" y="20674"/>
                    <a:pt x="40394" y="19239"/>
                    <a:pt x="43319" y="19239"/>
                  </a:cubicBezTo>
                  <a:close/>
                  <a:moveTo>
                    <a:pt x="52618" y="21429"/>
                  </a:moveTo>
                  <a:cubicBezTo>
                    <a:pt x="54381" y="21429"/>
                    <a:pt x="56026" y="22516"/>
                    <a:pt x="57156" y="24013"/>
                  </a:cubicBezTo>
                  <a:cubicBezTo>
                    <a:pt x="57628" y="24638"/>
                    <a:pt x="57946" y="25367"/>
                    <a:pt x="58363" y="26035"/>
                  </a:cubicBezTo>
                  <a:cubicBezTo>
                    <a:pt x="59178" y="27315"/>
                    <a:pt x="59361" y="28369"/>
                    <a:pt x="57799" y="29362"/>
                  </a:cubicBezTo>
                  <a:cubicBezTo>
                    <a:pt x="56586" y="30146"/>
                    <a:pt x="56243" y="31506"/>
                    <a:pt x="56500" y="32964"/>
                  </a:cubicBezTo>
                  <a:cubicBezTo>
                    <a:pt x="56653" y="33837"/>
                    <a:pt x="56769" y="34715"/>
                    <a:pt x="56976" y="36096"/>
                  </a:cubicBezTo>
                  <a:lnTo>
                    <a:pt x="56976" y="36096"/>
                  </a:lnTo>
                  <a:cubicBezTo>
                    <a:pt x="55281" y="33924"/>
                    <a:pt x="53390" y="33245"/>
                    <a:pt x="51103" y="32823"/>
                  </a:cubicBezTo>
                  <a:cubicBezTo>
                    <a:pt x="49920" y="32603"/>
                    <a:pt x="48830" y="30808"/>
                    <a:pt x="48107" y="29496"/>
                  </a:cubicBezTo>
                  <a:cubicBezTo>
                    <a:pt x="46777" y="27107"/>
                    <a:pt x="47310" y="24889"/>
                    <a:pt x="48946" y="23186"/>
                  </a:cubicBezTo>
                  <a:cubicBezTo>
                    <a:pt x="50141" y="21941"/>
                    <a:pt x="51407" y="21429"/>
                    <a:pt x="52618" y="21429"/>
                  </a:cubicBezTo>
                  <a:close/>
                  <a:moveTo>
                    <a:pt x="32806" y="19685"/>
                  </a:moveTo>
                  <a:cubicBezTo>
                    <a:pt x="34222" y="19685"/>
                    <a:pt x="35618" y="19986"/>
                    <a:pt x="36754" y="20631"/>
                  </a:cubicBezTo>
                  <a:cubicBezTo>
                    <a:pt x="32864" y="23431"/>
                    <a:pt x="32557" y="27965"/>
                    <a:pt x="34751" y="31696"/>
                  </a:cubicBezTo>
                  <a:cubicBezTo>
                    <a:pt x="33301" y="31092"/>
                    <a:pt x="31995" y="30814"/>
                    <a:pt x="30812" y="30814"/>
                  </a:cubicBezTo>
                  <a:cubicBezTo>
                    <a:pt x="27518" y="30814"/>
                    <a:pt x="25172" y="32965"/>
                    <a:pt x="23306" y="36223"/>
                  </a:cubicBezTo>
                  <a:cubicBezTo>
                    <a:pt x="20684" y="32492"/>
                    <a:pt x="21928" y="27309"/>
                    <a:pt x="26676" y="22022"/>
                  </a:cubicBezTo>
                  <a:cubicBezTo>
                    <a:pt x="28021" y="20527"/>
                    <a:pt x="30440" y="19685"/>
                    <a:pt x="32806" y="19685"/>
                  </a:cubicBezTo>
                  <a:close/>
                  <a:moveTo>
                    <a:pt x="72422" y="28251"/>
                  </a:moveTo>
                  <a:cubicBezTo>
                    <a:pt x="72745" y="28251"/>
                    <a:pt x="73075" y="28282"/>
                    <a:pt x="73410" y="28345"/>
                  </a:cubicBezTo>
                  <a:cubicBezTo>
                    <a:pt x="75254" y="28694"/>
                    <a:pt x="76871" y="29349"/>
                    <a:pt x="77796" y="31089"/>
                  </a:cubicBezTo>
                  <a:cubicBezTo>
                    <a:pt x="78109" y="31677"/>
                    <a:pt x="78250" y="32364"/>
                    <a:pt x="78507" y="33123"/>
                  </a:cubicBezTo>
                  <a:cubicBezTo>
                    <a:pt x="77721" y="33050"/>
                    <a:pt x="77059" y="33006"/>
                    <a:pt x="76489" y="33006"/>
                  </a:cubicBezTo>
                  <a:cubicBezTo>
                    <a:pt x="74129" y="33006"/>
                    <a:pt x="73363" y="33757"/>
                    <a:pt x="72001" y="36230"/>
                  </a:cubicBezTo>
                  <a:cubicBezTo>
                    <a:pt x="70922" y="35482"/>
                    <a:pt x="69783" y="34771"/>
                    <a:pt x="68741" y="33938"/>
                  </a:cubicBezTo>
                  <a:cubicBezTo>
                    <a:pt x="68331" y="33607"/>
                    <a:pt x="67896" y="32995"/>
                    <a:pt x="67908" y="32523"/>
                  </a:cubicBezTo>
                  <a:cubicBezTo>
                    <a:pt x="67989" y="29990"/>
                    <a:pt x="69982" y="28251"/>
                    <a:pt x="72422" y="28251"/>
                  </a:cubicBezTo>
                  <a:close/>
                  <a:moveTo>
                    <a:pt x="61782" y="28489"/>
                  </a:moveTo>
                  <a:cubicBezTo>
                    <a:pt x="64256" y="28489"/>
                    <a:pt x="66929" y="30392"/>
                    <a:pt x="67081" y="32817"/>
                  </a:cubicBezTo>
                  <a:cubicBezTo>
                    <a:pt x="67105" y="33270"/>
                    <a:pt x="66756" y="33999"/>
                    <a:pt x="66389" y="34165"/>
                  </a:cubicBezTo>
                  <a:cubicBezTo>
                    <a:pt x="64581" y="34974"/>
                    <a:pt x="63760" y="36352"/>
                    <a:pt x="63711" y="37884"/>
                  </a:cubicBezTo>
                  <a:cubicBezTo>
                    <a:pt x="62039" y="37577"/>
                    <a:pt x="60519" y="37320"/>
                    <a:pt x="59006" y="37020"/>
                  </a:cubicBezTo>
                  <a:cubicBezTo>
                    <a:pt x="58675" y="36953"/>
                    <a:pt x="58265" y="36793"/>
                    <a:pt x="58081" y="36542"/>
                  </a:cubicBezTo>
                  <a:cubicBezTo>
                    <a:pt x="56359" y="34085"/>
                    <a:pt x="57193" y="30446"/>
                    <a:pt x="59772" y="28988"/>
                  </a:cubicBezTo>
                  <a:cubicBezTo>
                    <a:pt x="60383" y="28645"/>
                    <a:pt x="61075" y="28489"/>
                    <a:pt x="61782" y="28489"/>
                  </a:cubicBezTo>
                  <a:close/>
                  <a:moveTo>
                    <a:pt x="94576" y="26450"/>
                  </a:moveTo>
                  <a:cubicBezTo>
                    <a:pt x="97056" y="26450"/>
                    <a:pt x="99812" y="28097"/>
                    <a:pt x="100686" y="30164"/>
                  </a:cubicBezTo>
                  <a:cubicBezTo>
                    <a:pt x="101464" y="32002"/>
                    <a:pt x="100018" y="35660"/>
                    <a:pt x="97880" y="37314"/>
                  </a:cubicBezTo>
                  <a:cubicBezTo>
                    <a:pt x="97260" y="37794"/>
                    <a:pt x="96715" y="38128"/>
                    <a:pt x="96027" y="38128"/>
                  </a:cubicBezTo>
                  <a:cubicBezTo>
                    <a:pt x="95661" y="38128"/>
                    <a:pt x="95254" y="38033"/>
                    <a:pt x="94773" y="37816"/>
                  </a:cubicBezTo>
                  <a:cubicBezTo>
                    <a:pt x="93456" y="37222"/>
                    <a:pt x="91765" y="37473"/>
                    <a:pt x="90160" y="37351"/>
                  </a:cubicBezTo>
                  <a:cubicBezTo>
                    <a:pt x="90650" y="35611"/>
                    <a:pt x="90558" y="33681"/>
                    <a:pt x="89192" y="31959"/>
                  </a:cubicBezTo>
                  <a:cubicBezTo>
                    <a:pt x="89057" y="31788"/>
                    <a:pt x="89039" y="31451"/>
                    <a:pt x="89094" y="31212"/>
                  </a:cubicBezTo>
                  <a:cubicBezTo>
                    <a:pt x="89462" y="29564"/>
                    <a:pt x="92696" y="26568"/>
                    <a:pt x="94191" y="26464"/>
                  </a:cubicBezTo>
                  <a:cubicBezTo>
                    <a:pt x="94319" y="26455"/>
                    <a:pt x="94447" y="26450"/>
                    <a:pt x="94576" y="26450"/>
                  </a:cubicBezTo>
                  <a:close/>
                  <a:moveTo>
                    <a:pt x="21038" y="25860"/>
                  </a:moveTo>
                  <a:cubicBezTo>
                    <a:pt x="21510" y="25860"/>
                    <a:pt x="21999" y="25891"/>
                    <a:pt x="22503" y="25955"/>
                  </a:cubicBezTo>
                  <a:cubicBezTo>
                    <a:pt x="20653" y="29656"/>
                    <a:pt x="21149" y="33417"/>
                    <a:pt x="22265" y="37130"/>
                  </a:cubicBezTo>
                  <a:lnTo>
                    <a:pt x="15838" y="38460"/>
                  </a:lnTo>
                  <a:cubicBezTo>
                    <a:pt x="12823" y="36377"/>
                    <a:pt x="12486" y="33007"/>
                    <a:pt x="13797" y="30256"/>
                  </a:cubicBezTo>
                  <a:cubicBezTo>
                    <a:pt x="15130" y="27462"/>
                    <a:pt x="17665" y="25860"/>
                    <a:pt x="21038" y="25860"/>
                  </a:cubicBezTo>
                  <a:close/>
                  <a:moveTo>
                    <a:pt x="126138" y="28632"/>
                  </a:moveTo>
                  <a:cubicBezTo>
                    <a:pt x="126851" y="28632"/>
                    <a:pt x="127544" y="28933"/>
                    <a:pt x="128219" y="29545"/>
                  </a:cubicBezTo>
                  <a:cubicBezTo>
                    <a:pt x="129665" y="30863"/>
                    <a:pt x="130332" y="33436"/>
                    <a:pt x="129217" y="35066"/>
                  </a:cubicBezTo>
                  <a:cubicBezTo>
                    <a:pt x="128133" y="36652"/>
                    <a:pt x="126565" y="37902"/>
                    <a:pt x="125045" y="39134"/>
                  </a:cubicBezTo>
                  <a:cubicBezTo>
                    <a:pt x="126013" y="35206"/>
                    <a:pt x="126056" y="32456"/>
                    <a:pt x="124267" y="29282"/>
                  </a:cubicBezTo>
                  <a:cubicBezTo>
                    <a:pt x="124907" y="28851"/>
                    <a:pt x="125530" y="28632"/>
                    <a:pt x="126138" y="28632"/>
                  </a:cubicBezTo>
                  <a:close/>
                  <a:moveTo>
                    <a:pt x="114335" y="24632"/>
                  </a:moveTo>
                  <a:cubicBezTo>
                    <a:pt x="116920" y="24632"/>
                    <a:pt x="120421" y="26089"/>
                    <a:pt x="122368" y="28222"/>
                  </a:cubicBezTo>
                  <a:cubicBezTo>
                    <a:pt x="125076" y="31200"/>
                    <a:pt x="125878" y="35727"/>
                    <a:pt x="123275" y="39213"/>
                  </a:cubicBezTo>
                  <a:cubicBezTo>
                    <a:pt x="121149" y="36802"/>
                    <a:pt x="118696" y="35794"/>
                    <a:pt x="115932" y="35794"/>
                  </a:cubicBezTo>
                  <a:cubicBezTo>
                    <a:pt x="114609" y="35794"/>
                    <a:pt x="113214" y="36025"/>
                    <a:pt x="111750" y="36444"/>
                  </a:cubicBezTo>
                  <a:cubicBezTo>
                    <a:pt x="113760" y="32517"/>
                    <a:pt x="114930" y="28835"/>
                    <a:pt x="112241" y="25091"/>
                  </a:cubicBezTo>
                  <a:cubicBezTo>
                    <a:pt x="112796" y="24777"/>
                    <a:pt x="113520" y="24632"/>
                    <a:pt x="114335" y="24632"/>
                  </a:cubicBezTo>
                  <a:close/>
                  <a:moveTo>
                    <a:pt x="105588" y="23064"/>
                  </a:moveTo>
                  <a:cubicBezTo>
                    <a:pt x="107988" y="23064"/>
                    <a:pt x="110370" y="24123"/>
                    <a:pt x="111940" y="26274"/>
                  </a:cubicBezTo>
                  <a:cubicBezTo>
                    <a:pt x="113110" y="27879"/>
                    <a:pt x="113209" y="29699"/>
                    <a:pt x="112694" y="31592"/>
                  </a:cubicBezTo>
                  <a:cubicBezTo>
                    <a:pt x="112026" y="34042"/>
                    <a:pt x="111211" y="36395"/>
                    <a:pt x="109226" y="38098"/>
                  </a:cubicBezTo>
                  <a:cubicBezTo>
                    <a:pt x="106942" y="36997"/>
                    <a:pt x="105493" y="36361"/>
                    <a:pt x="104227" y="36361"/>
                  </a:cubicBezTo>
                  <a:cubicBezTo>
                    <a:pt x="102458" y="36361"/>
                    <a:pt x="101046" y="37603"/>
                    <a:pt x="98210" y="40549"/>
                  </a:cubicBezTo>
                  <a:lnTo>
                    <a:pt x="97065" y="39146"/>
                  </a:lnTo>
                  <a:lnTo>
                    <a:pt x="97065" y="39140"/>
                  </a:lnTo>
                  <a:cubicBezTo>
                    <a:pt x="102946" y="33534"/>
                    <a:pt x="103283" y="30918"/>
                    <a:pt x="98793" y="26672"/>
                  </a:cubicBezTo>
                  <a:cubicBezTo>
                    <a:pt x="100428" y="24280"/>
                    <a:pt x="103018" y="23064"/>
                    <a:pt x="105588" y="23064"/>
                  </a:cubicBezTo>
                  <a:close/>
                  <a:moveTo>
                    <a:pt x="84324" y="30520"/>
                  </a:moveTo>
                  <a:cubicBezTo>
                    <a:pt x="85779" y="30520"/>
                    <a:pt x="87185" y="31165"/>
                    <a:pt x="88285" y="32480"/>
                  </a:cubicBezTo>
                  <a:cubicBezTo>
                    <a:pt x="89259" y="33632"/>
                    <a:pt x="90417" y="34967"/>
                    <a:pt x="88898" y="36597"/>
                  </a:cubicBezTo>
                  <a:cubicBezTo>
                    <a:pt x="88849" y="36658"/>
                    <a:pt x="89002" y="36897"/>
                    <a:pt x="89039" y="37057"/>
                  </a:cubicBezTo>
                  <a:cubicBezTo>
                    <a:pt x="89370" y="38417"/>
                    <a:pt x="88855" y="39262"/>
                    <a:pt x="87489" y="39262"/>
                  </a:cubicBezTo>
                  <a:cubicBezTo>
                    <a:pt x="85155" y="39262"/>
                    <a:pt x="83458" y="40439"/>
                    <a:pt x="81822" y="42099"/>
                  </a:cubicBezTo>
                  <a:cubicBezTo>
                    <a:pt x="82771" y="38601"/>
                    <a:pt x="83280" y="35341"/>
                    <a:pt x="79126" y="33522"/>
                  </a:cubicBezTo>
                  <a:cubicBezTo>
                    <a:pt x="80596" y="31537"/>
                    <a:pt x="82498" y="30520"/>
                    <a:pt x="84324" y="30520"/>
                  </a:cubicBezTo>
                  <a:close/>
                  <a:moveTo>
                    <a:pt x="39696" y="32537"/>
                  </a:moveTo>
                  <a:cubicBezTo>
                    <a:pt x="39966" y="32537"/>
                    <a:pt x="40249" y="32566"/>
                    <a:pt x="40546" y="32627"/>
                  </a:cubicBezTo>
                  <a:cubicBezTo>
                    <a:pt x="41643" y="32854"/>
                    <a:pt x="42703" y="33228"/>
                    <a:pt x="43708" y="33724"/>
                  </a:cubicBezTo>
                  <a:cubicBezTo>
                    <a:pt x="46753" y="35225"/>
                    <a:pt x="46667" y="35311"/>
                    <a:pt x="46073" y="38564"/>
                  </a:cubicBezTo>
                  <a:cubicBezTo>
                    <a:pt x="45803" y="40047"/>
                    <a:pt x="46030" y="41621"/>
                    <a:pt x="46030" y="43183"/>
                  </a:cubicBezTo>
                  <a:cubicBezTo>
                    <a:pt x="45460" y="43238"/>
                    <a:pt x="44578" y="43269"/>
                    <a:pt x="43714" y="43404"/>
                  </a:cubicBezTo>
                  <a:cubicBezTo>
                    <a:pt x="43532" y="43432"/>
                    <a:pt x="43336" y="43446"/>
                    <a:pt x="43129" y="43446"/>
                  </a:cubicBezTo>
                  <a:cubicBezTo>
                    <a:pt x="40731" y="43446"/>
                    <a:pt x="36816" y="41632"/>
                    <a:pt x="35688" y="39838"/>
                  </a:cubicBezTo>
                  <a:cubicBezTo>
                    <a:pt x="34689" y="38245"/>
                    <a:pt x="34653" y="36634"/>
                    <a:pt x="35768" y="35102"/>
                  </a:cubicBezTo>
                  <a:cubicBezTo>
                    <a:pt x="36774" y="33714"/>
                    <a:pt x="37969" y="32537"/>
                    <a:pt x="39696" y="32537"/>
                  </a:cubicBezTo>
                  <a:close/>
                  <a:moveTo>
                    <a:pt x="51818" y="33955"/>
                  </a:moveTo>
                  <a:cubicBezTo>
                    <a:pt x="54323" y="33955"/>
                    <a:pt x="55853" y="35783"/>
                    <a:pt x="57186" y="37792"/>
                  </a:cubicBezTo>
                  <a:cubicBezTo>
                    <a:pt x="55483" y="39244"/>
                    <a:pt x="55159" y="40138"/>
                    <a:pt x="55422" y="42166"/>
                  </a:cubicBezTo>
                  <a:cubicBezTo>
                    <a:pt x="54321" y="41864"/>
                    <a:pt x="53072" y="41170"/>
                    <a:pt x="51919" y="41170"/>
                  </a:cubicBezTo>
                  <a:cubicBezTo>
                    <a:pt x="51788" y="41170"/>
                    <a:pt x="51659" y="41179"/>
                    <a:pt x="51532" y="41198"/>
                  </a:cubicBezTo>
                  <a:cubicBezTo>
                    <a:pt x="50288" y="41388"/>
                    <a:pt x="49203" y="42595"/>
                    <a:pt x="47782" y="43533"/>
                  </a:cubicBezTo>
                  <a:cubicBezTo>
                    <a:pt x="46305" y="41842"/>
                    <a:pt x="46502" y="39599"/>
                    <a:pt x="47237" y="37363"/>
                  </a:cubicBezTo>
                  <a:cubicBezTo>
                    <a:pt x="47843" y="35525"/>
                    <a:pt x="49252" y="34232"/>
                    <a:pt x="51127" y="33999"/>
                  </a:cubicBezTo>
                  <a:cubicBezTo>
                    <a:pt x="51366" y="33970"/>
                    <a:pt x="51596" y="33955"/>
                    <a:pt x="51818" y="33955"/>
                  </a:cubicBezTo>
                  <a:close/>
                  <a:moveTo>
                    <a:pt x="30836" y="31676"/>
                  </a:moveTo>
                  <a:cubicBezTo>
                    <a:pt x="32450" y="31676"/>
                    <a:pt x="34143" y="32322"/>
                    <a:pt x="35958" y="33411"/>
                  </a:cubicBezTo>
                  <a:cubicBezTo>
                    <a:pt x="32974" y="37026"/>
                    <a:pt x="33495" y="39942"/>
                    <a:pt x="37422" y="42277"/>
                  </a:cubicBezTo>
                  <a:cubicBezTo>
                    <a:pt x="38482" y="42914"/>
                    <a:pt x="39529" y="43563"/>
                    <a:pt x="40663" y="44256"/>
                  </a:cubicBezTo>
                  <a:lnTo>
                    <a:pt x="39640" y="45383"/>
                  </a:lnTo>
                  <a:cubicBezTo>
                    <a:pt x="35534" y="43459"/>
                    <a:pt x="33136" y="42463"/>
                    <a:pt x="31402" y="42463"/>
                  </a:cubicBezTo>
                  <a:cubicBezTo>
                    <a:pt x="29480" y="42463"/>
                    <a:pt x="28374" y="43687"/>
                    <a:pt x="26663" y="46228"/>
                  </a:cubicBezTo>
                  <a:cubicBezTo>
                    <a:pt x="23184" y="44206"/>
                    <a:pt x="22154" y="39495"/>
                    <a:pt x="24299" y="36199"/>
                  </a:cubicBezTo>
                  <a:cubicBezTo>
                    <a:pt x="26397" y="32988"/>
                    <a:pt x="28536" y="31676"/>
                    <a:pt x="30836" y="31676"/>
                  </a:cubicBezTo>
                  <a:close/>
                  <a:moveTo>
                    <a:pt x="11878" y="38367"/>
                  </a:moveTo>
                  <a:cubicBezTo>
                    <a:pt x="13000" y="38367"/>
                    <a:pt x="14148" y="38636"/>
                    <a:pt x="15194" y="39213"/>
                  </a:cubicBezTo>
                  <a:cubicBezTo>
                    <a:pt x="12560" y="41560"/>
                    <a:pt x="10220" y="44102"/>
                    <a:pt x="9276" y="47711"/>
                  </a:cubicBezTo>
                  <a:cubicBezTo>
                    <a:pt x="6384" y="47031"/>
                    <a:pt x="5490" y="43140"/>
                    <a:pt x="6458" y="41327"/>
                  </a:cubicBezTo>
                  <a:cubicBezTo>
                    <a:pt x="7461" y="39460"/>
                    <a:pt x="9616" y="38367"/>
                    <a:pt x="11878" y="38367"/>
                  </a:cubicBezTo>
                  <a:close/>
                  <a:moveTo>
                    <a:pt x="92498" y="38244"/>
                  </a:moveTo>
                  <a:cubicBezTo>
                    <a:pt x="93716" y="38244"/>
                    <a:pt x="95086" y="38679"/>
                    <a:pt x="96170" y="39612"/>
                  </a:cubicBezTo>
                  <a:cubicBezTo>
                    <a:pt x="98670" y="41768"/>
                    <a:pt x="98921" y="45358"/>
                    <a:pt x="96078" y="48514"/>
                  </a:cubicBezTo>
                  <a:lnTo>
                    <a:pt x="89676" y="48514"/>
                  </a:lnTo>
                  <a:cubicBezTo>
                    <a:pt x="90142" y="47221"/>
                    <a:pt x="91067" y="45671"/>
                    <a:pt x="91171" y="44072"/>
                  </a:cubicBezTo>
                  <a:cubicBezTo>
                    <a:pt x="91263" y="42540"/>
                    <a:pt x="90509" y="40953"/>
                    <a:pt x="90050" y="39091"/>
                  </a:cubicBezTo>
                  <a:lnTo>
                    <a:pt x="90050" y="39085"/>
                  </a:lnTo>
                  <a:cubicBezTo>
                    <a:pt x="90604" y="38536"/>
                    <a:pt x="91500" y="38244"/>
                    <a:pt x="92498" y="38244"/>
                  </a:cubicBezTo>
                  <a:close/>
                  <a:moveTo>
                    <a:pt x="128417" y="39098"/>
                  </a:moveTo>
                  <a:cubicBezTo>
                    <a:pt x="131347" y="39098"/>
                    <a:pt x="133669" y="40579"/>
                    <a:pt x="134621" y="43036"/>
                  </a:cubicBezTo>
                  <a:cubicBezTo>
                    <a:pt x="135595" y="45567"/>
                    <a:pt x="135087" y="47735"/>
                    <a:pt x="133200" y="48789"/>
                  </a:cubicBezTo>
                  <a:cubicBezTo>
                    <a:pt x="132164" y="44893"/>
                    <a:pt x="131000" y="41070"/>
                    <a:pt x="126442" y="39311"/>
                  </a:cubicBezTo>
                  <a:lnTo>
                    <a:pt x="126436" y="39311"/>
                  </a:lnTo>
                  <a:cubicBezTo>
                    <a:pt x="127120" y="39167"/>
                    <a:pt x="127783" y="39098"/>
                    <a:pt x="128417" y="39098"/>
                  </a:cubicBezTo>
                  <a:close/>
                  <a:moveTo>
                    <a:pt x="104657" y="37204"/>
                  </a:moveTo>
                  <a:cubicBezTo>
                    <a:pt x="106073" y="37204"/>
                    <a:pt x="107516" y="37990"/>
                    <a:pt x="108632" y="39134"/>
                  </a:cubicBezTo>
                  <a:cubicBezTo>
                    <a:pt x="109643" y="40163"/>
                    <a:pt x="109833" y="41315"/>
                    <a:pt x="109085" y="42656"/>
                  </a:cubicBezTo>
                  <a:cubicBezTo>
                    <a:pt x="107394" y="45683"/>
                    <a:pt x="104656" y="47503"/>
                    <a:pt x="102027" y="49102"/>
                  </a:cubicBezTo>
                  <a:lnTo>
                    <a:pt x="98290" y="47748"/>
                  </a:lnTo>
                  <a:cubicBezTo>
                    <a:pt x="98437" y="45799"/>
                    <a:pt x="98584" y="43808"/>
                    <a:pt x="98731" y="41817"/>
                  </a:cubicBezTo>
                  <a:cubicBezTo>
                    <a:pt x="98743" y="41652"/>
                    <a:pt x="98676" y="41400"/>
                    <a:pt x="98762" y="41327"/>
                  </a:cubicBezTo>
                  <a:cubicBezTo>
                    <a:pt x="100238" y="39985"/>
                    <a:pt x="101537" y="38190"/>
                    <a:pt x="103283" y="37473"/>
                  </a:cubicBezTo>
                  <a:cubicBezTo>
                    <a:pt x="103730" y="37289"/>
                    <a:pt x="104192" y="37204"/>
                    <a:pt x="104657" y="37204"/>
                  </a:cubicBezTo>
                  <a:close/>
                  <a:moveTo>
                    <a:pt x="115621" y="36615"/>
                  </a:moveTo>
                  <a:cubicBezTo>
                    <a:pt x="116893" y="36615"/>
                    <a:pt x="118195" y="36894"/>
                    <a:pt x="119513" y="37400"/>
                  </a:cubicBezTo>
                  <a:cubicBezTo>
                    <a:pt x="122313" y="38478"/>
                    <a:pt x="123605" y="40861"/>
                    <a:pt x="123759" y="43575"/>
                  </a:cubicBezTo>
                  <a:cubicBezTo>
                    <a:pt x="123967" y="47331"/>
                    <a:pt x="122215" y="50296"/>
                    <a:pt x="118882" y="52214"/>
                  </a:cubicBezTo>
                  <a:cubicBezTo>
                    <a:pt x="118490" y="52435"/>
                    <a:pt x="118098" y="52655"/>
                    <a:pt x="117577" y="52955"/>
                  </a:cubicBezTo>
                  <a:cubicBezTo>
                    <a:pt x="116013" y="51140"/>
                    <a:pt x="114288" y="50287"/>
                    <a:pt x="112385" y="50287"/>
                  </a:cubicBezTo>
                  <a:cubicBezTo>
                    <a:pt x="111321" y="50287"/>
                    <a:pt x="110202" y="50554"/>
                    <a:pt x="109024" y="51068"/>
                  </a:cubicBezTo>
                  <a:cubicBezTo>
                    <a:pt x="107388" y="51779"/>
                    <a:pt x="105685" y="52324"/>
                    <a:pt x="104080" y="52925"/>
                  </a:cubicBezTo>
                  <a:cubicBezTo>
                    <a:pt x="103565" y="51883"/>
                    <a:pt x="103075" y="50891"/>
                    <a:pt x="102763" y="50260"/>
                  </a:cubicBezTo>
                  <a:cubicBezTo>
                    <a:pt x="105054" y="48030"/>
                    <a:pt x="107425" y="45989"/>
                    <a:pt x="109416" y="43624"/>
                  </a:cubicBezTo>
                  <a:cubicBezTo>
                    <a:pt x="110133" y="42773"/>
                    <a:pt x="109900" y="41137"/>
                    <a:pt x="110115" y="39863"/>
                  </a:cubicBezTo>
                  <a:cubicBezTo>
                    <a:pt x="110194" y="39373"/>
                    <a:pt x="110151" y="38668"/>
                    <a:pt x="110458" y="38435"/>
                  </a:cubicBezTo>
                  <a:cubicBezTo>
                    <a:pt x="112090" y="37172"/>
                    <a:pt x="113825" y="36615"/>
                    <a:pt x="115621" y="36615"/>
                  </a:cubicBezTo>
                  <a:close/>
                  <a:moveTo>
                    <a:pt x="67898" y="34641"/>
                  </a:moveTo>
                  <a:cubicBezTo>
                    <a:pt x="67936" y="34641"/>
                    <a:pt x="67974" y="34642"/>
                    <a:pt x="68012" y="34643"/>
                  </a:cubicBezTo>
                  <a:cubicBezTo>
                    <a:pt x="70120" y="34704"/>
                    <a:pt x="71798" y="37296"/>
                    <a:pt x="71590" y="39538"/>
                  </a:cubicBezTo>
                  <a:cubicBezTo>
                    <a:pt x="71125" y="44568"/>
                    <a:pt x="70861" y="49616"/>
                    <a:pt x="70512" y="54652"/>
                  </a:cubicBezTo>
                  <a:lnTo>
                    <a:pt x="66395" y="54652"/>
                  </a:lnTo>
                  <a:cubicBezTo>
                    <a:pt x="65978" y="51846"/>
                    <a:pt x="65531" y="49138"/>
                    <a:pt x="65188" y="46418"/>
                  </a:cubicBezTo>
                  <a:cubicBezTo>
                    <a:pt x="64882" y="43968"/>
                    <a:pt x="64594" y="41505"/>
                    <a:pt x="64489" y="39036"/>
                  </a:cubicBezTo>
                  <a:cubicBezTo>
                    <a:pt x="64375" y="36321"/>
                    <a:pt x="65775" y="34641"/>
                    <a:pt x="67898" y="34641"/>
                  </a:cubicBezTo>
                  <a:close/>
                  <a:moveTo>
                    <a:pt x="31782" y="43370"/>
                  </a:moveTo>
                  <a:cubicBezTo>
                    <a:pt x="32131" y="43370"/>
                    <a:pt x="32501" y="43406"/>
                    <a:pt x="32894" y="43477"/>
                  </a:cubicBezTo>
                  <a:cubicBezTo>
                    <a:pt x="34303" y="43735"/>
                    <a:pt x="35700" y="44286"/>
                    <a:pt x="36987" y="44923"/>
                  </a:cubicBezTo>
                  <a:cubicBezTo>
                    <a:pt x="38310" y="45579"/>
                    <a:pt x="39327" y="46259"/>
                    <a:pt x="38868" y="48366"/>
                  </a:cubicBezTo>
                  <a:cubicBezTo>
                    <a:pt x="38408" y="50450"/>
                    <a:pt x="39977" y="52257"/>
                    <a:pt x="41576" y="53537"/>
                  </a:cubicBezTo>
                  <a:cubicBezTo>
                    <a:pt x="39627" y="54021"/>
                    <a:pt x="37759" y="54481"/>
                    <a:pt x="35902" y="54940"/>
                  </a:cubicBezTo>
                  <a:cubicBezTo>
                    <a:pt x="35817" y="54959"/>
                    <a:pt x="35720" y="55001"/>
                    <a:pt x="35643" y="55001"/>
                  </a:cubicBezTo>
                  <a:cubicBezTo>
                    <a:pt x="35621" y="55001"/>
                    <a:pt x="35601" y="54998"/>
                    <a:pt x="35584" y="54989"/>
                  </a:cubicBezTo>
                  <a:cubicBezTo>
                    <a:pt x="33066" y="53807"/>
                    <a:pt x="30431" y="52796"/>
                    <a:pt x="28079" y="51332"/>
                  </a:cubicBezTo>
                  <a:cubicBezTo>
                    <a:pt x="26841" y="50560"/>
                    <a:pt x="26945" y="47637"/>
                    <a:pt x="27779" y="46106"/>
                  </a:cubicBezTo>
                  <a:cubicBezTo>
                    <a:pt x="28767" y="44293"/>
                    <a:pt x="30003" y="43370"/>
                    <a:pt x="31782" y="43370"/>
                  </a:cubicBezTo>
                  <a:close/>
                  <a:moveTo>
                    <a:pt x="44934" y="44183"/>
                  </a:moveTo>
                  <a:cubicBezTo>
                    <a:pt x="46323" y="44183"/>
                    <a:pt x="47683" y="44574"/>
                    <a:pt x="48505" y="45487"/>
                  </a:cubicBezTo>
                  <a:cubicBezTo>
                    <a:pt x="51182" y="48452"/>
                    <a:pt x="53878" y="51405"/>
                    <a:pt x="56580" y="54340"/>
                  </a:cubicBezTo>
                  <a:cubicBezTo>
                    <a:pt x="56917" y="54708"/>
                    <a:pt x="57389" y="54953"/>
                    <a:pt x="57799" y="55253"/>
                  </a:cubicBezTo>
                  <a:lnTo>
                    <a:pt x="57523" y="55639"/>
                  </a:lnTo>
                  <a:cubicBezTo>
                    <a:pt x="55526" y="54879"/>
                    <a:pt x="53541" y="54089"/>
                    <a:pt x="51532" y="53384"/>
                  </a:cubicBezTo>
                  <a:cubicBezTo>
                    <a:pt x="50049" y="52870"/>
                    <a:pt x="48554" y="52355"/>
                    <a:pt x="47022" y="52036"/>
                  </a:cubicBezTo>
                  <a:cubicBezTo>
                    <a:pt x="46488" y="51924"/>
                    <a:pt x="45945" y="51829"/>
                    <a:pt x="45431" y="51829"/>
                  </a:cubicBezTo>
                  <a:cubicBezTo>
                    <a:pt x="44435" y="51829"/>
                    <a:pt x="43547" y="52185"/>
                    <a:pt x="43046" y="53458"/>
                  </a:cubicBezTo>
                  <a:cubicBezTo>
                    <a:pt x="40442" y="52275"/>
                    <a:pt x="38843" y="48918"/>
                    <a:pt x="40271" y="46192"/>
                  </a:cubicBezTo>
                  <a:cubicBezTo>
                    <a:pt x="40901" y="44981"/>
                    <a:pt x="42948" y="44183"/>
                    <a:pt x="44934" y="44183"/>
                  </a:cubicBezTo>
                  <a:close/>
                  <a:moveTo>
                    <a:pt x="76385" y="33852"/>
                  </a:moveTo>
                  <a:cubicBezTo>
                    <a:pt x="76728" y="33852"/>
                    <a:pt x="77094" y="33885"/>
                    <a:pt x="77484" y="33950"/>
                  </a:cubicBezTo>
                  <a:cubicBezTo>
                    <a:pt x="79794" y="34349"/>
                    <a:pt x="81865" y="36230"/>
                    <a:pt x="81638" y="38135"/>
                  </a:cubicBezTo>
                  <a:cubicBezTo>
                    <a:pt x="81423" y="40004"/>
                    <a:pt x="80976" y="41927"/>
                    <a:pt x="80204" y="43637"/>
                  </a:cubicBezTo>
                  <a:cubicBezTo>
                    <a:pt x="78336" y="47760"/>
                    <a:pt x="76222" y="51779"/>
                    <a:pt x="74249" y="55761"/>
                  </a:cubicBezTo>
                  <a:cubicBezTo>
                    <a:pt x="71278" y="55259"/>
                    <a:pt x="71351" y="55271"/>
                    <a:pt x="71560" y="52459"/>
                  </a:cubicBezTo>
                  <a:cubicBezTo>
                    <a:pt x="71872" y="48146"/>
                    <a:pt x="72056" y="43821"/>
                    <a:pt x="72338" y="39507"/>
                  </a:cubicBezTo>
                  <a:cubicBezTo>
                    <a:pt x="72399" y="38558"/>
                    <a:pt x="72564" y="37620"/>
                    <a:pt x="72834" y="36707"/>
                  </a:cubicBezTo>
                  <a:cubicBezTo>
                    <a:pt x="73411" y="34771"/>
                    <a:pt x="74576" y="33852"/>
                    <a:pt x="76385" y="33852"/>
                  </a:cubicBezTo>
                  <a:close/>
                  <a:moveTo>
                    <a:pt x="60139" y="37653"/>
                  </a:moveTo>
                  <a:cubicBezTo>
                    <a:pt x="61937" y="37653"/>
                    <a:pt x="63513" y="39452"/>
                    <a:pt x="63797" y="41903"/>
                  </a:cubicBezTo>
                  <a:cubicBezTo>
                    <a:pt x="64287" y="46136"/>
                    <a:pt x="64808" y="50364"/>
                    <a:pt x="65341" y="54769"/>
                  </a:cubicBezTo>
                  <a:lnTo>
                    <a:pt x="62933" y="56031"/>
                  </a:lnTo>
                  <a:cubicBezTo>
                    <a:pt x="60813" y="51718"/>
                    <a:pt x="58596" y="47460"/>
                    <a:pt x="56623" y="43091"/>
                  </a:cubicBezTo>
                  <a:cubicBezTo>
                    <a:pt x="55416" y="40420"/>
                    <a:pt x="56843" y="38159"/>
                    <a:pt x="59704" y="37688"/>
                  </a:cubicBezTo>
                  <a:cubicBezTo>
                    <a:pt x="59851" y="37664"/>
                    <a:pt x="59996" y="37653"/>
                    <a:pt x="60139" y="37653"/>
                  </a:cubicBezTo>
                  <a:close/>
                  <a:moveTo>
                    <a:pt x="52216" y="41952"/>
                  </a:moveTo>
                  <a:cubicBezTo>
                    <a:pt x="53366" y="41952"/>
                    <a:pt x="54541" y="42489"/>
                    <a:pt x="55208" y="43557"/>
                  </a:cubicBezTo>
                  <a:cubicBezTo>
                    <a:pt x="56947" y="46363"/>
                    <a:pt x="58467" y="49304"/>
                    <a:pt x="60060" y="52208"/>
                  </a:cubicBezTo>
                  <a:cubicBezTo>
                    <a:pt x="60648" y="53286"/>
                    <a:pt x="61255" y="54371"/>
                    <a:pt x="61683" y="55516"/>
                  </a:cubicBezTo>
                  <a:cubicBezTo>
                    <a:pt x="61892" y="56086"/>
                    <a:pt x="61720" y="56797"/>
                    <a:pt x="61720" y="57446"/>
                  </a:cubicBezTo>
                  <a:lnTo>
                    <a:pt x="61009" y="57685"/>
                  </a:lnTo>
                  <a:lnTo>
                    <a:pt x="61003" y="57685"/>
                  </a:lnTo>
                  <a:cubicBezTo>
                    <a:pt x="57450" y="54089"/>
                    <a:pt x="53798" y="50584"/>
                    <a:pt x="50374" y="46865"/>
                  </a:cubicBezTo>
                  <a:cubicBezTo>
                    <a:pt x="48695" y="45046"/>
                    <a:pt x="48830" y="43649"/>
                    <a:pt x="50159" y="42626"/>
                  </a:cubicBezTo>
                  <a:cubicBezTo>
                    <a:pt x="50739" y="42176"/>
                    <a:pt x="51472" y="41952"/>
                    <a:pt x="52216" y="41952"/>
                  </a:cubicBezTo>
                  <a:close/>
                  <a:moveTo>
                    <a:pt x="20984" y="38365"/>
                  </a:moveTo>
                  <a:cubicBezTo>
                    <a:pt x="21413" y="38365"/>
                    <a:pt x="21850" y="38396"/>
                    <a:pt x="22295" y="38460"/>
                  </a:cubicBezTo>
                  <a:cubicBezTo>
                    <a:pt x="21830" y="41811"/>
                    <a:pt x="23404" y="44366"/>
                    <a:pt x="25751" y="46725"/>
                  </a:cubicBezTo>
                  <a:cubicBezTo>
                    <a:pt x="25127" y="46615"/>
                    <a:pt x="24503" y="46562"/>
                    <a:pt x="23884" y="46562"/>
                  </a:cubicBezTo>
                  <a:cubicBezTo>
                    <a:pt x="18283" y="46562"/>
                    <a:pt x="13092" y="50948"/>
                    <a:pt x="12640" y="58279"/>
                  </a:cubicBezTo>
                  <a:cubicBezTo>
                    <a:pt x="9637" y="57403"/>
                    <a:pt x="9025" y="51583"/>
                    <a:pt x="10281" y="47527"/>
                  </a:cubicBezTo>
                  <a:cubicBezTo>
                    <a:pt x="11669" y="43033"/>
                    <a:pt x="15690" y="38365"/>
                    <a:pt x="20984" y="38365"/>
                  </a:cubicBezTo>
                  <a:close/>
                  <a:moveTo>
                    <a:pt x="87813" y="40070"/>
                  </a:moveTo>
                  <a:cubicBezTo>
                    <a:pt x="88951" y="40070"/>
                    <a:pt x="89971" y="40993"/>
                    <a:pt x="90270" y="42270"/>
                  </a:cubicBezTo>
                  <a:cubicBezTo>
                    <a:pt x="90944" y="45181"/>
                    <a:pt x="89603" y="47405"/>
                    <a:pt x="87624" y="49175"/>
                  </a:cubicBezTo>
                  <a:cubicBezTo>
                    <a:pt x="84144" y="52294"/>
                    <a:pt x="80480" y="55204"/>
                    <a:pt x="76577" y="58457"/>
                  </a:cubicBezTo>
                  <a:lnTo>
                    <a:pt x="74923" y="56160"/>
                  </a:lnTo>
                  <a:cubicBezTo>
                    <a:pt x="76057" y="54034"/>
                    <a:pt x="77319" y="51718"/>
                    <a:pt x="78532" y="49384"/>
                  </a:cubicBezTo>
                  <a:cubicBezTo>
                    <a:pt x="79157" y="48189"/>
                    <a:pt x="79677" y="46939"/>
                    <a:pt x="80302" y="45750"/>
                  </a:cubicBezTo>
                  <a:cubicBezTo>
                    <a:pt x="81858" y="42779"/>
                    <a:pt x="84009" y="40567"/>
                    <a:pt x="87526" y="40089"/>
                  </a:cubicBezTo>
                  <a:cubicBezTo>
                    <a:pt x="87622" y="40076"/>
                    <a:pt x="87718" y="40070"/>
                    <a:pt x="87813" y="40070"/>
                  </a:cubicBezTo>
                  <a:close/>
                  <a:moveTo>
                    <a:pt x="125099" y="40038"/>
                  </a:moveTo>
                  <a:cubicBezTo>
                    <a:pt x="126395" y="40038"/>
                    <a:pt x="127518" y="40639"/>
                    <a:pt x="128507" y="41468"/>
                  </a:cubicBezTo>
                  <a:cubicBezTo>
                    <a:pt x="132054" y="44452"/>
                    <a:pt x="133475" y="50621"/>
                    <a:pt x="130737" y="54959"/>
                  </a:cubicBezTo>
                  <a:cubicBezTo>
                    <a:pt x="129720" y="56570"/>
                    <a:pt x="128997" y="58359"/>
                    <a:pt x="127116" y="59345"/>
                  </a:cubicBezTo>
                  <a:cubicBezTo>
                    <a:pt x="125439" y="56410"/>
                    <a:pt x="123993" y="53206"/>
                    <a:pt x="120057" y="53206"/>
                  </a:cubicBezTo>
                  <a:cubicBezTo>
                    <a:pt x="119799" y="53206"/>
                    <a:pt x="119529" y="53220"/>
                    <a:pt x="119248" y="53248"/>
                  </a:cubicBezTo>
                  <a:lnTo>
                    <a:pt x="119248" y="53248"/>
                  </a:lnTo>
                  <a:cubicBezTo>
                    <a:pt x="124098" y="49892"/>
                    <a:pt x="125693" y="45716"/>
                    <a:pt x="123881" y="40212"/>
                  </a:cubicBezTo>
                  <a:cubicBezTo>
                    <a:pt x="124304" y="40093"/>
                    <a:pt x="124709" y="40038"/>
                    <a:pt x="125099" y="40038"/>
                  </a:cubicBezTo>
                  <a:close/>
                  <a:moveTo>
                    <a:pt x="133314" y="50112"/>
                  </a:moveTo>
                  <a:cubicBezTo>
                    <a:pt x="135294" y="50112"/>
                    <a:pt x="137150" y="51612"/>
                    <a:pt x="137427" y="53458"/>
                  </a:cubicBezTo>
                  <a:cubicBezTo>
                    <a:pt x="137972" y="56999"/>
                    <a:pt x="136416" y="59143"/>
                    <a:pt x="132783" y="59633"/>
                  </a:cubicBezTo>
                  <a:cubicBezTo>
                    <a:pt x="132292" y="59700"/>
                    <a:pt x="131793" y="59721"/>
                    <a:pt x="131283" y="59721"/>
                  </a:cubicBezTo>
                  <a:cubicBezTo>
                    <a:pt x="130437" y="59721"/>
                    <a:pt x="129559" y="59664"/>
                    <a:pt x="128623" y="59664"/>
                  </a:cubicBezTo>
                  <a:cubicBezTo>
                    <a:pt x="131104" y="56809"/>
                    <a:pt x="132863" y="53807"/>
                    <a:pt x="133083" y="50119"/>
                  </a:cubicBezTo>
                  <a:cubicBezTo>
                    <a:pt x="133160" y="50114"/>
                    <a:pt x="133237" y="50112"/>
                    <a:pt x="133314" y="50112"/>
                  </a:cubicBezTo>
                  <a:close/>
                  <a:moveTo>
                    <a:pt x="98758" y="48858"/>
                  </a:moveTo>
                  <a:cubicBezTo>
                    <a:pt x="100046" y="48858"/>
                    <a:pt x="101336" y="49630"/>
                    <a:pt x="102223" y="51215"/>
                  </a:cubicBezTo>
                  <a:cubicBezTo>
                    <a:pt x="103988" y="54377"/>
                    <a:pt x="103841" y="57158"/>
                    <a:pt x="99411" y="59762"/>
                  </a:cubicBezTo>
                  <a:cubicBezTo>
                    <a:pt x="98615" y="59284"/>
                    <a:pt x="97849" y="58702"/>
                    <a:pt x="96991" y="58347"/>
                  </a:cubicBezTo>
                  <a:cubicBezTo>
                    <a:pt x="96176" y="58004"/>
                    <a:pt x="95270" y="57900"/>
                    <a:pt x="94240" y="57655"/>
                  </a:cubicBezTo>
                  <a:cubicBezTo>
                    <a:pt x="97138" y="55498"/>
                    <a:pt x="98535" y="53219"/>
                    <a:pt x="96716" y="49543"/>
                  </a:cubicBezTo>
                  <a:cubicBezTo>
                    <a:pt x="97352" y="49088"/>
                    <a:pt x="98055" y="48858"/>
                    <a:pt x="98758" y="48858"/>
                  </a:cubicBezTo>
                  <a:close/>
                  <a:moveTo>
                    <a:pt x="8945" y="48777"/>
                  </a:moveTo>
                  <a:lnTo>
                    <a:pt x="8945" y="48777"/>
                  </a:lnTo>
                  <a:cubicBezTo>
                    <a:pt x="8676" y="52551"/>
                    <a:pt x="8578" y="56147"/>
                    <a:pt x="11739" y="59137"/>
                  </a:cubicBezTo>
                  <a:cubicBezTo>
                    <a:pt x="10576" y="59564"/>
                    <a:pt x="9564" y="60263"/>
                    <a:pt x="8606" y="60263"/>
                  </a:cubicBezTo>
                  <a:cubicBezTo>
                    <a:pt x="8560" y="60263"/>
                    <a:pt x="8513" y="60262"/>
                    <a:pt x="8467" y="60258"/>
                  </a:cubicBezTo>
                  <a:cubicBezTo>
                    <a:pt x="6599" y="60130"/>
                    <a:pt x="5171" y="58953"/>
                    <a:pt x="4191" y="57324"/>
                  </a:cubicBezTo>
                  <a:cubicBezTo>
                    <a:pt x="2573" y="54652"/>
                    <a:pt x="3511" y="51454"/>
                    <a:pt x="6403" y="49898"/>
                  </a:cubicBezTo>
                  <a:cubicBezTo>
                    <a:pt x="7132" y="49506"/>
                    <a:pt x="7916" y="49224"/>
                    <a:pt x="8945" y="48777"/>
                  </a:cubicBezTo>
                  <a:close/>
                  <a:moveTo>
                    <a:pt x="92726" y="48981"/>
                  </a:moveTo>
                  <a:cubicBezTo>
                    <a:pt x="94017" y="48981"/>
                    <a:pt x="95140" y="49452"/>
                    <a:pt x="95876" y="50327"/>
                  </a:cubicBezTo>
                  <a:cubicBezTo>
                    <a:pt x="97132" y="51810"/>
                    <a:pt x="96942" y="53942"/>
                    <a:pt x="95441" y="55504"/>
                  </a:cubicBezTo>
                  <a:cubicBezTo>
                    <a:pt x="93922" y="57091"/>
                    <a:pt x="91998" y="57679"/>
                    <a:pt x="89909" y="58102"/>
                  </a:cubicBezTo>
                  <a:cubicBezTo>
                    <a:pt x="86833" y="58727"/>
                    <a:pt x="83801" y="59554"/>
                    <a:pt x="80774" y="60375"/>
                  </a:cubicBezTo>
                  <a:cubicBezTo>
                    <a:pt x="80050" y="60570"/>
                    <a:pt x="79579" y="60705"/>
                    <a:pt x="79227" y="60705"/>
                  </a:cubicBezTo>
                  <a:cubicBezTo>
                    <a:pt x="78562" y="60705"/>
                    <a:pt x="78317" y="60225"/>
                    <a:pt x="77588" y="58763"/>
                  </a:cubicBezTo>
                  <a:cubicBezTo>
                    <a:pt x="81809" y="55706"/>
                    <a:pt x="85289" y="51577"/>
                    <a:pt x="90283" y="49500"/>
                  </a:cubicBezTo>
                  <a:cubicBezTo>
                    <a:pt x="91126" y="49149"/>
                    <a:pt x="91956" y="48981"/>
                    <a:pt x="92726" y="48981"/>
                  </a:cubicBezTo>
                  <a:close/>
                  <a:moveTo>
                    <a:pt x="45474" y="52812"/>
                  </a:moveTo>
                  <a:cubicBezTo>
                    <a:pt x="45878" y="52812"/>
                    <a:pt x="46297" y="52911"/>
                    <a:pt x="46679" y="52992"/>
                  </a:cubicBezTo>
                  <a:cubicBezTo>
                    <a:pt x="51599" y="54021"/>
                    <a:pt x="56225" y="55810"/>
                    <a:pt x="60568" y="58475"/>
                  </a:cubicBezTo>
                  <a:lnTo>
                    <a:pt x="59447" y="61802"/>
                  </a:lnTo>
                  <a:cubicBezTo>
                    <a:pt x="56568" y="61202"/>
                    <a:pt x="53608" y="60663"/>
                    <a:pt x="50698" y="59940"/>
                  </a:cubicBezTo>
                  <a:cubicBezTo>
                    <a:pt x="49130" y="59548"/>
                    <a:pt x="47629" y="58861"/>
                    <a:pt x="46134" y="58224"/>
                  </a:cubicBezTo>
                  <a:cubicBezTo>
                    <a:pt x="45564" y="57979"/>
                    <a:pt x="45056" y="57612"/>
                    <a:pt x="44639" y="57152"/>
                  </a:cubicBezTo>
                  <a:cubicBezTo>
                    <a:pt x="43751" y="56172"/>
                    <a:pt x="43371" y="55038"/>
                    <a:pt x="44002" y="53746"/>
                  </a:cubicBezTo>
                  <a:cubicBezTo>
                    <a:pt x="44358" y="53012"/>
                    <a:pt x="44900" y="52812"/>
                    <a:pt x="45474" y="52812"/>
                  </a:cubicBezTo>
                  <a:close/>
                  <a:moveTo>
                    <a:pt x="112195" y="51211"/>
                  </a:moveTo>
                  <a:cubicBezTo>
                    <a:pt x="112285" y="51211"/>
                    <a:pt x="112376" y="51213"/>
                    <a:pt x="112467" y="51215"/>
                  </a:cubicBezTo>
                  <a:cubicBezTo>
                    <a:pt x="115451" y="51307"/>
                    <a:pt x="117123" y="52955"/>
                    <a:pt x="117589" y="56172"/>
                  </a:cubicBezTo>
                  <a:cubicBezTo>
                    <a:pt x="117902" y="58335"/>
                    <a:pt x="116351" y="60669"/>
                    <a:pt x="113938" y="61398"/>
                  </a:cubicBezTo>
                  <a:cubicBezTo>
                    <a:pt x="111524" y="62121"/>
                    <a:pt x="109073" y="62697"/>
                    <a:pt x="106622" y="63285"/>
                  </a:cubicBezTo>
                  <a:cubicBezTo>
                    <a:pt x="106536" y="63306"/>
                    <a:pt x="106429" y="63316"/>
                    <a:pt x="106317" y="63316"/>
                  </a:cubicBezTo>
                  <a:cubicBezTo>
                    <a:pt x="105969" y="63316"/>
                    <a:pt x="105562" y="63220"/>
                    <a:pt x="105483" y="63058"/>
                  </a:cubicBezTo>
                  <a:cubicBezTo>
                    <a:pt x="104558" y="61079"/>
                    <a:pt x="102756" y="60546"/>
                    <a:pt x="100428" y="60111"/>
                  </a:cubicBezTo>
                  <a:cubicBezTo>
                    <a:pt x="102763" y="58610"/>
                    <a:pt x="104123" y="56932"/>
                    <a:pt x="104129" y="54426"/>
                  </a:cubicBezTo>
                  <a:cubicBezTo>
                    <a:pt x="104129" y="54205"/>
                    <a:pt x="104368" y="53893"/>
                    <a:pt x="104576" y="53789"/>
                  </a:cubicBezTo>
                  <a:cubicBezTo>
                    <a:pt x="106998" y="52572"/>
                    <a:pt x="109385" y="51211"/>
                    <a:pt x="112195" y="51211"/>
                  </a:cubicBezTo>
                  <a:close/>
                  <a:moveTo>
                    <a:pt x="40101" y="54841"/>
                  </a:moveTo>
                  <a:cubicBezTo>
                    <a:pt x="40671" y="54841"/>
                    <a:pt x="41284" y="54881"/>
                    <a:pt x="41937" y="54959"/>
                  </a:cubicBezTo>
                  <a:lnTo>
                    <a:pt x="45920" y="59327"/>
                  </a:lnTo>
                  <a:cubicBezTo>
                    <a:pt x="44615" y="59468"/>
                    <a:pt x="42568" y="59260"/>
                    <a:pt x="40932" y="59983"/>
                  </a:cubicBezTo>
                  <a:cubicBezTo>
                    <a:pt x="39021" y="60834"/>
                    <a:pt x="38966" y="63070"/>
                    <a:pt x="39003" y="65031"/>
                  </a:cubicBezTo>
                  <a:cubicBezTo>
                    <a:pt x="36552" y="64590"/>
                    <a:pt x="34297" y="61367"/>
                    <a:pt x="34610" y="58855"/>
                  </a:cubicBezTo>
                  <a:cubicBezTo>
                    <a:pt x="34944" y="56138"/>
                    <a:pt x="36832" y="54841"/>
                    <a:pt x="40101" y="54841"/>
                  </a:cubicBezTo>
                  <a:close/>
                  <a:moveTo>
                    <a:pt x="93027" y="58663"/>
                  </a:moveTo>
                  <a:cubicBezTo>
                    <a:pt x="94013" y="58663"/>
                    <a:pt x="95021" y="58793"/>
                    <a:pt x="95987" y="58935"/>
                  </a:cubicBezTo>
                  <a:cubicBezTo>
                    <a:pt x="97420" y="59143"/>
                    <a:pt x="98817" y="59909"/>
                    <a:pt x="99013" y="61478"/>
                  </a:cubicBezTo>
                  <a:cubicBezTo>
                    <a:pt x="99234" y="63242"/>
                    <a:pt x="98155" y="64645"/>
                    <a:pt x="96703" y="65497"/>
                  </a:cubicBezTo>
                  <a:cubicBezTo>
                    <a:pt x="96057" y="65874"/>
                    <a:pt x="95184" y="66106"/>
                    <a:pt x="94391" y="66106"/>
                  </a:cubicBezTo>
                  <a:cubicBezTo>
                    <a:pt x="94191" y="66106"/>
                    <a:pt x="93996" y="66091"/>
                    <a:pt x="93812" y="66060"/>
                  </a:cubicBezTo>
                  <a:cubicBezTo>
                    <a:pt x="89321" y="65301"/>
                    <a:pt x="84854" y="64400"/>
                    <a:pt x="80394" y="63463"/>
                  </a:cubicBezTo>
                  <a:cubicBezTo>
                    <a:pt x="79916" y="63358"/>
                    <a:pt x="79555" y="62715"/>
                    <a:pt x="79138" y="62323"/>
                  </a:cubicBezTo>
                  <a:lnTo>
                    <a:pt x="79432" y="61815"/>
                  </a:lnTo>
                  <a:lnTo>
                    <a:pt x="79432" y="61808"/>
                  </a:lnTo>
                  <a:cubicBezTo>
                    <a:pt x="83390" y="60797"/>
                    <a:pt x="87317" y="59670"/>
                    <a:pt x="91312" y="58825"/>
                  </a:cubicBezTo>
                  <a:cubicBezTo>
                    <a:pt x="91866" y="58708"/>
                    <a:pt x="92443" y="58663"/>
                    <a:pt x="93027" y="58663"/>
                  </a:cubicBezTo>
                  <a:close/>
                  <a:moveTo>
                    <a:pt x="26124" y="47417"/>
                  </a:moveTo>
                  <a:cubicBezTo>
                    <a:pt x="26314" y="47729"/>
                    <a:pt x="26425" y="47821"/>
                    <a:pt x="26412" y="47907"/>
                  </a:cubicBezTo>
                  <a:cubicBezTo>
                    <a:pt x="26130" y="51215"/>
                    <a:pt x="27975" y="52955"/>
                    <a:pt x="30836" y="53991"/>
                  </a:cubicBezTo>
                  <a:cubicBezTo>
                    <a:pt x="32306" y="54518"/>
                    <a:pt x="33746" y="55124"/>
                    <a:pt x="35179" y="55688"/>
                  </a:cubicBezTo>
                  <a:lnTo>
                    <a:pt x="33568" y="58721"/>
                  </a:lnTo>
                  <a:cubicBezTo>
                    <a:pt x="32739" y="58721"/>
                    <a:pt x="31827" y="58670"/>
                    <a:pt x="30893" y="58670"/>
                  </a:cubicBezTo>
                  <a:cubicBezTo>
                    <a:pt x="30337" y="58670"/>
                    <a:pt x="29772" y="58688"/>
                    <a:pt x="29212" y="58745"/>
                  </a:cubicBezTo>
                  <a:cubicBezTo>
                    <a:pt x="24231" y="59235"/>
                    <a:pt x="22546" y="61220"/>
                    <a:pt x="22626" y="66324"/>
                  </a:cubicBezTo>
                  <a:cubicBezTo>
                    <a:pt x="22241" y="66355"/>
                    <a:pt x="21868" y="66370"/>
                    <a:pt x="21507" y="66370"/>
                  </a:cubicBezTo>
                  <a:cubicBezTo>
                    <a:pt x="16338" y="66370"/>
                    <a:pt x="13573" y="63198"/>
                    <a:pt x="13693" y="57489"/>
                  </a:cubicBezTo>
                  <a:cubicBezTo>
                    <a:pt x="13797" y="52802"/>
                    <a:pt x="16561" y="49243"/>
                    <a:pt x="21284" y="47821"/>
                  </a:cubicBezTo>
                  <a:cubicBezTo>
                    <a:pt x="22840" y="47356"/>
                    <a:pt x="24587" y="47527"/>
                    <a:pt x="26124" y="47417"/>
                  </a:cubicBezTo>
                  <a:close/>
                  <a:moveTo>
                    <a:pt x="43129" y="60081"/>
                  </a:moveTo>
                  <a:cubicBezTo>
                    <a:pt x="43223" y="60081"/>
                    <a:pt x="43318" y="60085"/>
                    <a:pt x="43414" y="60093"/>
                  </a:cubicBezTo>
                  <a:cubicBezTo>
                    <a:pt x="45871" y="60307"/>
                    <a:pt x="48315" y="60699"/>
                    <a:pt x="50753" y="61085"/>
                  </a:cubicBezTo>
                  <a:cubicBezTo>
                    <a:pt x="53351" y="61496"/>
                    <a:pt x="55943" y="61968"/>
                    <a:pt x="58522" y="62470"/>
                  </a:cubicBezTo>
                  <a:cubicBezTo>
                    <a:pt x="58877" y="62537"/>
                    <a:pt x="59386" y="62874"/>
                    <a:pt x="59453" y="63175"/>
                  </a:cubicBezTo>
                  <a:cubicBezTo>
                    <a:pt x="59686" y="64186"/>
                    <a:pt x="59747" y="65233"/>
                    <a:pt x="59913" y="66581"/>
                  </a:cubicBezTo>
                  <a:cubicBezTo>
                    <a:pt x="55250" y="67114"/>
                    <a:pt x="50545" y="67770"/>
                    <a:pt x="45815" y="68137"/>
                  </a:cubicBezTo>
                  <a:cubicBezTo>
                    <a:pt x="45697" y="68146"/>
                    <a:pt x="45578" y="68150"/>
                    <a:pt x="45458" y="68150"/>
                  </a:cubicBezTo>
                  <a:cubicBezTo>
                    <a:pt x="44184" y="68150"/>
                    <a:pt x="42817" y="67666"/>
                    <a:pt x="41619" y="67151"/>
                  </a:cubicBezTo>
                  <a:cubicBezTo>
                    <a:pt x="39805" y="66373"/>
                    <a:pt x="39450" y="65019"/>
                    <a:pt x="40044" y="62580"/>
                  </a:cubicBezTo>
                  <a:cubicBezTo>
                    <a:pt x="40396" y="61148"/>
                    <a:pt x="41592" y="60081"/>
                    <a:pt x="43129" y="60081"/>
                  </a:cubicBezTo>
                  <a:close/>
                  <a:moveTo>
                    <a:pt x="31883" y="59311"/>
                  </a:moveTo>
                  <a:cubicBezTo>
                    <a:pt x="33000" y="59311"/>
                    <a:pt x="33848" y="59770"/>
                    <a:pt x="34322" y="61533"/>
                  </a:cubicBezTo>
                  <a:cubicBezTo>
                    <a:pt x="34781" y="63248"/>
                    <a:pt x="36564" y="64608"/>
                    <a:pt x="37642" y="65981"/>
                  </a:cubicBezTo>
                  <a:cubicBezTo>
                    <a:pt x="36815" y="66759"/>
                    <a:pt x="35786" y="67610"/>
                    <a:pt x="34885" y="68597"/>
                  </a:cubicBezTo>
                  <a:cubicBezTo>
                    <a:pt x="33887" y="69681"/>
                    <a:pt x="31130" y="70400"/>
                    <a:pt x="28855" y="70400"/>
                  </a:cubicBezTo>
                  <a:cubicBezTo>
                    <a:pt x="27879" y="70400"/>
                    <a:pt x="26991" y="70268"/>
                    <a:pt x="26369" y="69975"/>
                  </a:cubicBezTo>
                  <a:cubicBezTo>
                    <a:pt x="24501" y="69087"/>
                    <a:pt x="22712" y="65399"/>
                    <a:pt x="23490" y="62972"/>
                  </a:cubicBezTo>
                  <a:cubicBezTo>
                    <a:pt x="23802" y="62004"/>
                    <a:pt x="24862" y="60994"/>
                    <a:pt x="25830" y="60577"/>
                  </a:cubicBezTo>
                  <a:cubicBezTo>
                    <a:pt x="27337" y="59927"/>
                    <a:pt x="29047" y="59695"/>
                    <a:pt x="30689" y="59431"/>
                  </a:cubicBezTo>
                  <a:cubicBezTo>
                    <a:pt x="31114" y="59361"/>
                    <a:pt x="31514" y="59311"/>
                    <a:pt x="31883" y="59311"/>
                  </a:cubicBezTo>
                  <a:close/>
                  <a:moveTo>
                    <a:pt x="100048" y="60846"/>
                  </a:moveTo>
                  <a:cubicBezTo>
                    <a:pt x="100692" y="60938"/>
                    <a:pt x="101341" y="60957"/>
                    <a:pt x="101954" y="61134"/>
                  </a:cubicBezTo>
                  <a:cubicBezTo>
                    <a:pt x="104815" y="61955"/>
                    <a:pt x="105452" y="64964"/>
                    <a:pt x="105146" y="67463"/>
                  </a:cubicBezTo>
                  <a:cubicBezTo>
                    <a:pt x="104917" y="69333"/>
                    <a:pt x="102646" y="70882"/>
                    <a:pt x="100446" y="70882"/>
                  </a:cubicBezTo>
                  <a:cubicBezTo>
                    <a:pt x="100289" y="70882"/>
                    <a:pt x="100131" y="70874"/>
                    <a:pt x="99975" y="70857"/>
                  </a:cubicBezTo>
                  <a:cubicBezTo>
                    <a:pt x="99595" y="70815"/>
                    <a:pt x="99160" y="70502"/>
                    <a:pt x="98915" y="70190"/>
                  </a:cubicBezTo>
                  <a:cubicBezTo>
                    <a:pt x="98070" y="69105"/>
                    <a:pt x="97304" y="67966"/>
                    <a:pt x="96501" y="66844"/>
                  </a:cubicBezTo>
                  <a:cubicBezTo>
                    <a:pt x="99264" y="64853"/>
                    <a:pt x="99626" y="64277"/>
                    <a:pt x="100048" y="60846"/>
                  </a:cubicBezTo>
                  <a:close/>
                  <a:moveTo>
                    <a:pt x="129399" y="60882"/>
                  </a:moveTo>
                  <a:cubicBezTo>
                    <a:pt x="132663" y="60882"/>
                    <a:pt x="135138" y="62066"/>
                    <a:pt x="136876" y="64455"/>
                  </a:cubicBezTo>
                  <a:cubicBezTo>
                    <a:pt x="138983" y="67341"/>
                    <a:pt x="137801" y="70275"/>
                    <a:pt x="134364" y="71115"/>
                  </a:cubicBezTo>
                  <a:cubicBezTo>
                    <a:pt x="134160" y="71165"/>
                    <a:pt x="133972" y="71191"/>
                    <a:pt x="133801" y="71191"/>
                  </a:cubicBezTo>
                  <a:cubicBezTo>
                    <a:pt x="133103" y="71191"/>
                    <a:pt x="132691" y="70765"/>
                    <a:pt x="132691" y="69883"/>
                  </a:cubicBezTo>
                  <a:cubicBezTo>
                    <a:pt x="132691" y="66532"/>
                    <a:pt x="131876" y="63493"/>
                    <a:pt x="129248" y="60889"/>
                  </a:cubicBezTo>
                  <a:lnTo>
                    <a:pt x="129248" y="60883"/>
                  </a:lnTo>
                  <a:cubicBezTo>
                    <a:pt x="129298" y="60883"/>
                    <a:pt x="129349" y="60882"/>
                    <a:pt x="129399" y="60882"/>
                  </a:cubicBezTo>
                  <a:close/>
                  <a:moveTo>
                    <a:pt x="67154" y="55577"/>
                  </a:moveTo>
                  <a:cubicBezTo>
                    <a:pt x="67454" y="55577"/>
                    <a:pt x="67755" y="55599"/>
                    <a:pt x="68055" y="55645"/>
                  </a:cubicBezTo>
                  <a:cubicBezTo>
                    <a:pt x="68272" y="55633"/>
                    <a:pt x="68485" y="55627"/>
                    <a:pt x="68696" y="55627"/>
                  </a:cubicBezTo>
                  <a:cubicBezTo>
                    <a:pt x="72335" y="55627"/>
                    <a:pt x="75150" y="57407"/>
                    <a:pt x="77368" y="60326"/>
                  </a:cubicBezTo>
                  <a:cubicBezTo>
                    <a:pt x="80149" y="63983"/>
                    <a:pt x="78728" y="68762"/>
                    <a:pt x="75805" y="71397"/>
                  </a:cubicBezTo>
                  <a:cubicBezTo>
                    <a:pt x="75297" y="71850"/>
                    <a:pt x="74513" y="72218"/>
                    <a:pt x="73851" y="72242"/>
                  </a:cubicBezTo>
                  <a:cubicBezTo>
                    <a:pt x="73527" y="72251"/>
                    <a:pt x="73204" y="72257"/>
                    <a:pt x="72882" y="72257"/>
                  </a:cubicBezTo>
                  <a:cubicBezTo>
                    <a:pt x="69845" y="72257"/>
                    <a:pt x="66932" y="71800"/>
                    <a:pt x="64134" y="70171"/>
                  </a:cubicBezTo>
                  <a:cubicBezTo>
                    <a:pt x="61304" y="68529"/>
                    <a:pt x="59950" y="64290"/>
                    <a:pt x="60452" y="61545"/>
                  </a:cubicBezTo>
                  <a:cubicBezTo>
                    <a:pt x="61117" y="57942"/>
                    <a:pt x="64062" y="55577"/>
                    <a:pt x="67154" y="55577"/>
                  </a:cubicBezTo>
                  <a:close/>
                  <a:moveTo>
                    <a:pt x="119498" y="54000"/>
                  </a:moveTo>
                  <a:cubicBezTo>
                    <a:pt x="119756" y="54000"/>
                    <a:pt x="120071" y="54033"/>
                    <a:pt x="120456" y="54089"/>
                  </a:cubicBezTo>
                  <a:cubicBezTo>
                    <a:pt x="123115" y="54475"/>
                    <a:pt x="126320" y="58102"/>
                    <a:pt x="126540" y="61116"/>
                  </a:cubicBezTo>
                  <a:cubicBezTo>
                    <a:pt x="126644" y="62519"/>
                    <a:pt x="126614" y="63928"/>
                    <a:pt x="126442" y="65325"/>
                  </a:cubicBezTo>
                  <a:cubicBezTo>
                    <a:pt x="125882" y="69732"/>
                    <a:pt x="121192" y="72699"/>
                    <a:pt x="116532" y="72699"/>
                  </a:cubicBezTo>
                  <a:cubicBezTo>
                    <a:pt x="115995" y="72699"/>
                    <a:pt x="115459" y="72660"/>
                    <a:pt x="114930" y="72579"/>
                  </a:cubicBezTo>
                  <a:cubicBezTo>
                    <a:pt x="113472" y="69216"/>
                    <a:pt x="111934" y="68376"/>
                    <a:pt x="106138" y="67776"/>
                  </a:cubicBezTo>
                  <a:cubicBezTo>
                    <a:pt x="106077" y="66648"/>
                    <a:pt x="106016" y="65521"/>
                    <a:pt x="105955" y="64431"/>
                  </a:cubicBezTo>
                  <a:cubicBezTo>
                    <a:pt x="108405" y="63775"/>
                    <a:pt x="110831" y="63095"/>
                    <a:pt x="113264" y="62470"/>
                  </a:cubicBezTo>
                  <a:cubicBezTo>
                    <a:pt x="116909" y="61545"/>
                    <a:pt x="118514" y="59511"/>
                    <a:pt x="118416" y="55853"/>
                  </a:cubicBezTo>
                  <a:cubicBezTo>
                    <a:pt x="118382" y="54450"/>
                    <a:pt x="118546" y="54000"/>
                    <a:pt x="119498" y="54000"/>
                  </a:cubicBezTo>
                  <a:close/>
                  <a:moveTo>
                    <a:pt x="8749" y="61324"/>
                  </a:moveTo>
                  <a:cubicBezTo>
                    <a:pt x="5790" y="64976"/>
                    <a:pt x="5196" y="68732"/>
                    <a:pt x="6586" y="72965"/>
                  </a:cubicBezTo>
                  <a:cubicBezTo>
                    <a:pt x="4454" y="72873"/>
                    <a:pt x="2757" y="72254"/>
                    <a:pt x="1820" y="70606"/>
                  </a:cubicBezTo>
                  <a:cubicBezTo>
                    <a:pt x="546" y="68364"/>
                    <a:pt x="1152" y="66024"/>
                    <a:pt x="2524" y="64081"/>
                  </a:cubicBezTo>
                  <a:cubicBezTo>
                    <a:pt x="3872" y="62176"/>
                    <a:pt x="6090" y="61655"/>
                    <a:pt x="8749" y="61324"/>
                  </a:cubicBezTo>
                  <a:close/>
                  <a:moveTo>
                    <a:pt x="79984" y="64198"/>
                  </a:moveTo>
                  <a:cubicBezTo>
                    <a:pt x="83886" y="65019"/>
                    <a:pt x="87814" y="65821"/>
                    <a:pt x="91728" y="66691"/>
                  </a:cubicBezTo>
                  <a:cubicBezTo>
                    <a:pt x="93138" y="67010"/>
                    <a:pt x="94590" y="67316"/>
                    <a:pt x="95882" y="67929"/>
                  </a:cubicBezTo>
                  <a:cubicBezTo>
                    <a:pt x="97653" y="68762"/>
                    <a:pt x="98370" y="70251"/>
                    <a:pt x="98063" y="71727"/>
                  </a:cubicBezTo>
                  <a:cubicBezTo>
                    <a:pt x="97821" y="72887"/>
                    <a:pt x="96285" y="74330"/>
                    <a:pt x="94776" y="74330"/>
                  </a:cubicBezTo>
                  <a:cubicBezTo>
                    <a:pt x="94683" y="74330"/>
                    <a:pt x="94590" y="74324"/>
                    <a:pt x="94498" y="74313"/>
                  </a:cubicBezTo>
                  <a:cubicBezTo>
                    <a:pt x="92549" y="74080"/>
                    <a:pt x="90540" y="73541"/>
                    <a:pt x="88794" y="72659"/>
                  </a:cubicBezTo>
                  <a:cubicBezTo>
                    <a:pt x="86147" y="71311"/>
                    <a:pt x="83758" y="69473"/>
                    <a:pt x="81166" y="68009"/>
                  </a:cubicBezTo>
                  <a:cubicBezTo>
                    <a:pt x="79641" y="67151"/>
                    <a:pt x="79432" y="66042"/>
                    <a:pt x="79984" y="64204"/>
                  </a:cubicBezTo>
                  <a:lnTo>
                    <a:pt x="79984" y="64198"/>
                  </a:lnTo>
                  <a:close/>
                  <a:moveTo>
                    <a:pt x="38888" y="66605"/>
                  </a:moveTo>
                  <a:cubicBezTo>
                    <a:pt x="39145" y="66605"/>
                    <a:pt x="39471" y="66737"/>
                    <a:pt x="39713" y="66851"/>
                  </a:cubicBezTo>
                  <a:cubicBezTo>
                    <a:pt x="41545" y="67684"/>
                    <a:pt x="43365" y="68554"/>
                    <a:pt x="45111" y="69375"/>
                  </a:cubicBezTo>
                  <a:cubicBezTo>
                    <a:pt x="42066" y="69755"/>
                    <a:pt x="41606" y="72150"/>
                    <a:pt x="41680" y="74956"/>
                  </a:cubicBezTo>
                  <a:cubicBezTo>
                    <a:pt x="41686" y="75293"/>
                    <a:pt x="41135" y="75906"/>
                    <a:pt x="40767" y="75961"/>
                  </a:cubicBezTo>
                  <a:cubicBezTo>
                    <a:pt x="40396" y="76021"/>
                    <a:pt x="40036" y="76050"/>
                    <a:pt x="39691" y="76050"/>
                  </a:cubicBezTo>
                  <a:cubicBezTo>
                    <a:pt x="37321" y="76050"/>
                    <a:pt x="35590" y="74670"/>
                    <a:pt x="35045" y="72328"/>
                  </a:cubicBezTo>
                  <a:cubicBezTo>
                    <a:pt x="34395" y="69516"/>
                    <a:pt x="36288" y="67733"/>
                    <a:pt x="38684" y="66642"/>
                  </a:cubicBezTo>
                  <a:cubicBezTo>
                    <a:pt x="38744" y="66616"/>
                    <a:pt x="38813" y="66605"/>
                    <a:pt x="38888" y="66605"/>
                  </a:cubicBezTo>
                  <a:close/>
                  <a:moveTo>
                    <a:pt x="60385" y="67175"/>
                  </a:moveTo>
                  <a:cubicBezTo>
                    <a:pt x="60844" y="68015"/>
                    <a:pt x="61236" y="68738"/>
                    <a:pt x="61708" y="69614"/>
                  </a:cubicBezTo>
                  <a:cubicBezTo>
                    <a:pt x="57003" y="72218"/>
                    <a:pt x="52677" y="75520"/>
                    <a:pt x="47353" y="76874"/>
                  </a:cubicBezTo>
                  <a:cubicBezTo>
                    <a:pt x="46726" y="77033"/>
                    <a:pt x="46098" y="77184"/>
                    <a:pt x="45488" y="77184"/>
                  </a:cubicBezTo>
                  <a:cubicBezTo>
                    <a:pt x="44685" y="77184"/>
                    <a:pt x="43914" y="76921"/>
                    <a:pt x="43218" y="76065"/>
                  </a:cubicBezTo>
                  <a:cubicBezTo>
                    <a:pt x="41974" y="74533"/>
                    <a:pt x="42605" y="73051"/>
                    <a:pt x="43218" y="71672"/>
                  </a:cubicBezTo>
                  <a:cubicBezTo>
                    <a:pt x="43506" y="71035"/>
                    <a:pt x="44437" y="70465"/>
                    <a:pt x="45178" y="70294"/>
                  </a:cubicBezTo>
                  <a:cubicBezTo>
                    <a:pt x="48542" y="69516"/>
                    <a:pt x="51942" y="68891"/>
                    <a:pt x="55324" y="68211"/>
                  </a:cubicBezTo>
                  <a:cubicBezTo>
                    <a:pt x="56960" y="67880"/>
                    <a:pt x="58602" y="67543"/>
                    <a:pt x="60378" y="67181"/>
                  </a:cubicBezTo>
                  <a:lnTo>
                    <a:pt x="60385" y="67175"/>
                  </a:lnTo>
                  <a:close/>
                  <a:moveTo>
                    <a:pt x="106565" y="68575"/>
                  </a:moveTo>
                  <a:cubicBezTo>
                    <a:pt x="106604" y="68575"/>
                    <a:pt x="106641" y="68578"/>
                    <a:pt x="106678" y="68584"/>
                  </a:cubicBezTo>
                  <a:cubicBezTo>
                    <a:pt x="108111" y="68830"/>
                    <a:pt x="109533" y="69154"/>
                    <a:pt x="110929" y="69552"/>
                  </a:cubicBezTo>
                  <a:cubicBezTo>
                    <a:pt x="113797" y="70386"/>
                    <a:pt x="115261" y="74301"/>
                    <a:pt x="113693" y="76849"/>
                  </a:cubicBezTo>
                  <a:cubicBezTo>
                    <a:pt x="112605" y="78610"/>
                    <a:pt x="110754" y="79557"/>
                    <a:pt x="108873" y="79557"/>
                  </a:cubicBezTo>
                  <a:cubicBezTo>
                    <a:pt x="107607" y="79557"/>
                    <a:pt x="106326" y="79128"/>
                    <a:pt x="105256" y="78228"/>
                  </a:cubicBezTo>
                  <a:cubicBezTo>
                    <a:pt x="104980" y="77995"/>
                    <a:pt x="104864" y="77450"/>
                    <a:pt x="104864" y="77045"/>
                  </a:cubicBezTo>
                  <a:cubicBezTo>
                    <a:pt x="104858" y="74797"/>
                    <a:pt x="104098" y="72904"/>
                    <a:pt x="102597" y="71678"/>
                  </a:cubicBezTo>
                  <a:cubicBezTo>
                    <a:pt x="103553" y="70802"/>
                    <a:pt x="104490" y="69908"/>
                    <a:pt x="105483" y="69075"/>
                  </a:cubicBezTo>
                  <a:cubicBezTo>
                    <a:pt x="105775" y="68832"/>
                    <a:pt x="106216" y="68575"/>
                    <a:pt x="106565" y="68575"/>
                  </a:cubicBezTo>
                  <a:close/>
                  <a:moveTo>
                    <a:pt x="12848" y="59676"/>
                  </a:moveTo>
                  <a:cubicBezTo>
                    <a:pt x="13919" y="64049"/>
                    <a:pt x="16163" y="67152"/>
                    <a:pt x="21373" y="67152"/>
                  </a:cubicBezTo>
                  <a:cubicBezTo>
                    <a:pt x="21675" y="67152"/>
                    <a:pt x="21986" y="67141"/>
                    <a:pt x="22307" y="67120"/>
                  </a:cubicBezTo>
                  <a:lnTo>
                    <a:pt x="22307" y="67120"/>
                  </a:lnTo>
                  <a:cubicBezTo>
                    <a:pt x="19532" y="68713"/>
                    <a:pt x="16916" y="69614"/>
                    <a:pt x="15972" y="72493"/>
                  </a:cubicBezTo>
                  <a:cubicBezTo>
                    <a:pt x="15121" y="75079"/>
                    <a:pt x="15072" y="77646"/>
                    <a:pt x="15844" y="80562"/>
                  </a:cubicBezTo>
                  <a:cubicBezTo>
                    <a:pt x="14998" y="80342"/>
                    <a:pt x="14257" y="80354"/>
                    <a:pt x="13797" y="79998"/>
                  </a:cubicBezTo>
                  <a:cubicBezTo>
                    <a:pt x="9748" y="76849"/>
                    <a:pt x="6280" y="73369"/>
                    <a:pt x="6752" y="67598"/>
                  </a:cubicBezTo>
                  <a:cubicBezTo>
                    <a:pt x="7003" y="64522"/>
                    <a:pt x="10005" y="60387"/>
                    <a:pt x="12848" y="59676"/>
                  </a:cubicBezTo>
                  <a:close/>
                  <a:moveTo>
                    <a:pt x="7126" y="74527"/>
                  </a:moveTo>
                  <a:lnTo>
                    <a:pt x="13099" y="80948"/>
                  </a:lnTo>
                  <a:cubicBezTo>
                    <a:pt x="12301" y="81238"/>
                    <a:pt x="11456" y="81376"/>
                    <a:pt x="10634" y="81376"/>
                  </a:cubicBezTo>
                  <a:cubicBezTo>
                    <a:pt x="8694" y="81376"/>
                    <a:pt x="6884" y="80604"/>
                    <a:pt x="6127" y="79226"/>
                  </a:cubicBezTo>
                  <a:cubicBezTo>
                    <a:pt x="5153" y="77450"/>
                    <a:pt x="5527" y="75906"/>
                    <a:pt x="7126" y="74527"/>
                  </a:cubicBezTo>
                  <a:close/>
                  <a:moveTo>
                    <a:pt x="127545" y="61183"/>
                  </a:moveTo>
                  <a:cubicBezTo>
                    <a:pt x="131104" y="62268"/>
                    <a:pt x="132042" y="67451"/>
                    <a:pt x="131962" y="71433"/>
                  </a:cubicBezTo>
                  <a:cubicBezTo>
                    <a:pt x="131883" y="75881"/>
                    <a:pt x="126895" y="81377"/>
                    <a:pt x="122699" y="82345"/>
                  </a:cubicBezTo>
                  <a:cubicBezTo>
                    <a:pt x="123379" y="78075"/>
                    <a:pt x="120916" y="75685"/>
                    <a:pt x="117467" y="73835"/>
                  </a:cubicBezTo>
                  <a:cubicBezTo>
                    <a:pt x="123697" y="72242"/>
                    <a:pt x="127992" y="70000"/>
                    <a:pt x="127545" y="61183"/>
                  </a:cubicBezTo>
                  <a:close/>
                  <a:moveTo>
                    <a:pt x="99191" y="71838"/>
                  </a:moveTo>
                  <a:cubicBezTo>
                    <a:pt x="101102" y="71985"/>
                    <a:pt x="102824" y="72322"/>
                    <a:pt x="103510" y="74540"/>
                  </a:cubicBezTo>
                  <a:cubicBezTo>
                    <a:pt x="104251" y="76923"/>
                    <a:pt x="104012" y="79122"/>
                    <a:pt x="102499" y="81064"/>
                  </a:cubicBezTo>
                  <a:cubicBezTo>
                    <a:pt x="101817" y="81942"/>
                    <a:pt x="100360" y="82386"/>
                    <a:pt x="98793" y="82386"/>
                  </a:cubicBezTo>
                  <a:cubicBezTo>
                    <a:pt x="97799" y="82386"/>
                    <a:pt x="96761" y="82208"/>
                    <a:pt x="95846" y="81849"/>
                  </a:cubicBezTo>
                  <a:cubicBezTo>
                    <a:pt x="94559" y="81346"/>
                    <a:pt x="93640" y="80544"/>
                    <a:pt x="92856" y="79331"/>
                  </a:cubicBezTo>
                  <a:cubicBezTo>
                    <a:pt x="91563" y="77321"/>
                    <a:pt x="89933" y="75532"/>
                    <a:pt x="88340" y="73510"/>
                  </a:cubicBezTo>
                  <a:lnTo>
                    <a:pt x="88340" y="73510"/>
                  </a:lnTo>
                  <a:cubicBezTo>
                    <a:pt x="90342" y="74540"/>
                    <a:pt x="92341" y="75452"/>
                    <a:pt x="94190" y="75452"/>
                  </a:cubicBezTo>
                  <a:cubicBezTo>
                    <a:pt x="96060" y="75452"/>
                    <a:pt x="97777" y="74520"/>
                    <a:pt x="99191" y="71838"/>
                  </a:cubicBezTo>
                  <a:close/>
                  <a:moveTo>
                    <a:pt x="132892" y="71757"/>
                  </a:moveTo>
                  <a:cubicBezTo>
                    <a:pt x="134399" y="73175"/>
                    <a:pt x="136178" y="74058"/>
                    <a:pt x="136496" y="76206"/>
                  </a:cubicBezTo>
                  <a:cubicBezTo>
                    <a:pt x="136900" y="78914"/>
                    <a:pt x="135375" y="81022"/>
                    <a:pt x="133506" y="82222"/>
                  </a:cubicBezTo>
                  <a:cubicBezTo>
                    <a:pt x="131898" y="83254"/>
                    <a:pt x="130097" y="83654"/>
                    <a:pt x="128193" y="83654"/>
                  </a:cubicBezTo>
                  <a:cubicBezTo>
                    <a:pt x="126819" y="83654"/>
                    <a:pt x="125391" y="83446"/>
                    <a:pt x="123942" y="83117"/>
                  </a:cubicBezTo>
                  <a:cubicBezTo>
                    <a:pt x="128554" y="80526"/>
                    <a:pt x="131819" y="77194"/>
                    <a:pt x="132892" y="71757"/>
                  </a:cubicBezTo>
                  <a:close/>
                  <a:moveTo>
                    <a:pt x="23208" y="67953"/>
                  </a:moveTo>
                  <a:cubicBezTo>
                    <a:pt x="25361" y="70291"/>
                    <a:pt x="26835" y="71339"/>
                    <a:pt x="28830" y="71339"/>
                  </a:cubicBezTo>
                  <a:cubicBezTo>
                    <a:pt x="30151" y="71339"/>
                    <a:pt x="31700" y="70880"/>
                    <a:pt x="33826" y="70030"/>
                  </a:cubicBezTo>
                  <a:lnTo>
                    <a:pt x="35155" y="75354"/>
                  </a:lnTo>
                  <a:cubicBezTo>
                    <a:pt x="33342" y="76488"/>
                    <a:pt x="31216" y="77750"/>
                    <a:pt x="29169" y="79116"/>
                  </a:cubicBezTo>
                  <a:cubicBezTo>
                    <a:pt x="27025" y="80556"/>
                    <a:pt x="25898" y="82486"/>
                    <a:pt x="26768" y="85237"/>
                  </a:cubicBezTo>
                  <a:cubicBezTo>
                    <a:pt x="26062" y="85484"/>
                    <a:pt x="25353" y="85595"/>
                    <a:pt x="24654" y="85595"/>
                  </a:cubicBezTo>
                  <a:cubicBezTo>
                    <a:pt x="20603" y="85595"/>
                    <a:pt x="16911" y="81857"/>
                    <a:pt x="16383" y="79171"/>
                  </a:cubicBezTo>
                  <a:cubicBezTo>
                    <a:pt x="15421" y="74245"/>
                    <a:pt x="16487" y="69981"/>
                    <a:pt x="23208" y="67953"/>
                  </a:cubicBezTo>
                  <a:close/>
                  <a:moveTo>
                    <a:pt x="62441" y="70445"/>
                  </a:moveTo>
                  <a:cubicBezTo>
                    <a:pt x="62998" y="70445"/>
                    <a:pt x="63720" y="70750"/>
                    <a:pt x="64330" y="70839"/>
                  </a:cubicBezTo>
                  <a:cubicBezTo>
                    <a:pt x="64348" y="71047"/>
                    <a:pt x="64379" y="71256"/>
                    <a:pt x="64404" y="71464"/>
                  </a:cubicBezTo>
                  <a:cubicBezTo>
                    <a:pt x="61518" y="74993"/>
                    <a:pt x="58675" y="78559"/>
                    <a:pt x="55728" y="82032"/>
                  </a:cubicBezTo>
                  <a:cubicBezTo>
                    <a:pt x="54699" y="83252"/>
                    <a:pt x="53566" y="84483"/>
                    <a:pt x="52224" y="85292"/>
                  </a:cubicBezTo>
                  <a:cubicBezTo>
                    <a:pt x="51533" y="85705"/>
                    <a:pt x="50878" y="85901"/>
                    <a:pt x="50270" y="85901"/>
                  </a:cubicBezTo>
                  <a:cubicBezTo>
                    <a:pt x="49101" y="85901"/>
                    <a:pt x="48105" y="85180"/>
                    <a:pt x="47359" y="83895"/>
                  </a:cubicBezTo>
                  <a:cubicBezTo>
                    <a:pt x="46226" y="81941"/>
                    <a:pt x="46606" y="79453"/>
                    <a:pt x="48401" y="78381"/>
                  </a:cubicBezTo>
                  <a:cubicBezTo>
                    <a:pt x="52886" y="75698"/>
                    <a:pt x="57407" y="73069"/>
                    <a:pt x="61984" y="70545"/>
                  </a:cubicBezTo>
                  <a:cubicBezTo>
                    <a:pt x="62115" y="70473"/>
                    <a:pt x="62270" y="70445"/>
                    <a:pt x="62441" y="70445"/>
                  </a:cubicBezTo>
                  <a:close/>
                  <a:moveTo>
                    <a:pt x="79316" y="67659"/>
                  </a:moveTo>
                  <a:cubicBezTo>
                    <a:pt x="83825" y="71764"/>
                    <a:pt x="89437" y="74478"/>
                    <a:pt x="92384" y="80054"/>
                  </a:cubicBezTo>
                  <a:cubicBezTo>
                    <a:pt x="92654" y="80550"/>
                    <a:pt x="92899" y="81052"/>
                    <a:pt x="93107" y="81573"/>
                  </a:cubicBezTo>
                  <a:cubicBezTo>
                    <a:pt x="93566" y="82743"/>
                    <a:pt x="94063" y="84018"/>
                    <a:pt x="92911" y="84998"/>
                  </a:cubicBezTo>
                  <a:cubicBezTo>
                    <a:pt x="92152" y="85651"/>
                    <a:pt x="91266" y="86028"/>
                    <a:pt x="90357" y="86028"/>
                  </a:cubicBezTo>
                  <a:cubicBezTo>
                    <a:pt x="89792" y="86028"/>
                    <a:pt x="89218" y="85882"/>
                    <a:pt x="88659" y="85568"/>
                  </a:cubicBezTo>
                  <a:cubicBezTo>
                    <a:pt x="87605" y="84979"/>
                    <a:pt x="86545" y="84171"/>
                    <a:pt x="85865" y="83197"/>
                  </a:cubicBezTo>
                  <a:cubicBezTo>
                    <a:pt x="83163" y="79324"/>
                    <a:pt x="80609" y="75348"/>
                    <a:pt x="78029" y="71397"/>
                  </a:cubicBezTo>
                  <a:cubicBezTo>
                    <a:pt x="77858" y="71133"/>
                    <a:pt x="77784" y="70655"/>
                    <a:pt x="77901" y="70380"/>
                  </a:cubicBezTo>
                  <a:cubicBezTo>
                    <a:pt x="78274" y="69522"/>
                    <a:pt x="78758" y="68707"/>
                    <a:pt x="79310" y="67659"/>
                  </a:cubicBezTo>
                  <a:close/>
                  <a:moveTo>
                    <a:pt x="42440" y="77560"/>
                  </a:moveTo>
                  <a:lnTo>
                    <a:pt x="47525" y="77995"/>
                  </a:lnTo>
                  <a:cubicBezTo>
                    <a:pt x="44523" y="80819"/>
                    <a:pt x="45497" y="85310"/>
                    <a:pt x="49730" y="86744"/>
                  </a:cubicBezTo>
                  <a:cubicBezTo>
                    <a:pt x="48413" y="87991"/>
                    <a:pt x="47041" y="88537"/>
                    <a:pt x="45700" y="88537"/>
                  </a:cubicBezTo>
                  <a:cubicBezTo>
                    <a:pt x="43992" y="88537"/>
                    <a:pt x="42333" y="87651"/>
                    <a:pt x="40902" y="86199"/>
                  </a:cubicBezTo>
                  <a:cubicBezTo>
                    <a:pt x="38212" y="83460"/>
                    <a:pt x="38892" y="80580"/>
                    <a:pt x="42440" y="77560"/>
                  </a:cubicBezTo>
                  <a:close/>
                  <a:moveTo>
                    <a:pt x="115592" y="73755"/>
                  </a:moveTo>
                  <a:cubicBezTo>
                    <a:pt x="117105" y="74754"/>
                    <a:pt x="118821" y="75550"/>
                    <a:pt x="120089" y="76806"/>
                  </a:cubicBezTo>
                  <a:cubicBezTo>
                    <a:pt x="123232" y="79919"/>
                    <a:pt x="121963" y="85966"/>
                    <a:pt x="117926" y="87792"/>
                  </a:cubicBezTo>
                  <a:cubicBezTo>
                    <a:pt x="117166" y="88135"/>
                    <a:pt x="116358" y="88392"/>
                    <a:pt x="115555" y="88643"/>
                  </a:cubicBezTo>
                  <a:cubicBezTo>
                    <a:pt x="114828" y="88873"/>
                    <a:pt x="114250" y="88998"/>
                    <a:pt x="113773" y="88998"/>
                  </a:cubicBezTo>
                  <a:cubicBezTo>
                    <a:pt x="112662" y="88998"/>
                    <a:pt x="112105" y="88322"/>
                    <a:pt x="111518" y="86732"/>
                  </a:cubicBezTo>
                  <a:cubicBezTo>
                    <a:pt x="110206" y="83203"/>
                    <a:pt x="107125" y="81836"/>
                    <a:pt x="103902" y="80519"/>
                  </a:cubicBezTo>
                  <a:lnTo>
                    <a:pt x="104582" y="79006"/>
                  </a:lnTo>
                  <a:cubicBezTo>
                    <a:pt x="106245" y="79707"/>
                    <a:pt x="107889" y="80525"/>
                    <a:pt x="109573" y="80525"/>
                  </a:cubicBezTo>
                  <a:cubicBezTo>
                    <a:pt x="110272" y="80525"/>
                    <a:pt x="110978" y="80384"/>
                    <a:pt x="111695" y="80035"/>
                  </a:cubicBezTo>
                  <a:cubicBezTo>
                    <a:pt x="114060" y="78889"/>
                    <a:pt x="115145" y="76764"/>
                    <a:pt x="115145" y="74092"/>
                  </a:cubicBezTo>
                  <a:lnTo>
                    <a:pt x="115592" y="73755"/>
                  </a:lnTo>
                  <a:close/>
                  <a:moveTo>
                    <a:pt x="36325" y="76071"/>
                  </a:moveTo>
                  <a:cubicBezTo>
                    <a:pt x="36380" y="76071"/>
                    <a:pt x="36433" y="76075"/>
                    <a:pt x="36484" y="76083"/>
                  </a:cubicBezTo>
                  <a:cubicBezTo>
                    <a:pt x="38163" y="76359"/>
                    <a:pt x="39836" y="76702"/>
                    <a:pt x="41576" y="77033"/>
                  </a:cubicBezTo>
                  <a:cubicBezTo>
                    <a:pt x="39248" y="79251"/>
                    <a:pt x="37489" y="81769"/>
                    <a:pt x="39186" y="85371"/>
                  </a:cubicBezTo>
                  <a:cubicBezTo>
                    <a:pt x="37495" y="86548"/>
                    <a:pt x="35951" y="87773"/>
                    <a:pt x="34261" y="88741"/>
                  </a:cubicBezTo>
                  <a:cubicBezTo>
                    <a:pt x="33702" y="89062"/>
                    <a:pt x="32949" y="89249"/>
                    <a:pt x="32253" y="89249"/>
                  </a:cubicBezTo>
                  <a:cubicBezTo>
                    <a:pt x="32018" y="89249"/>
                    <a:pt x="31789" y="89227"/>
                    <a:pt x="31577" y="89182"/>
                  </a:cubicBezTo>
                  <a:cubicBezTo>
                    <a:pt x="29114" y="88668"/>
                    <a:pt x="28134" y="86652"/>
                    <a:pt x="27503" y="84483"/>
                  </a:cubicBezTo>
                  <a:cubicBezTo>
                    <a:pt x="26939" y="82547"/>
                    <a:pt x="27779" y="81089"/>
                    <a:pt x="29378" y="80060"/>
                  </a:cubicBezTo>
                  <a:cubicBezTo>
                    <a:pt x="31363" y="78785"/>
                    <a:pt x="33372" y="77566"/>
                    <a:pt x="35394" y="76353"/>
                  </a:cubicBezTo>
                  <a:cubicBezTo>
                    <a:pt x="35660" y="76197"/>
                    <a:pt x="36014" y="76071"/>
                    <a:pt x="36325" y="76071"/>
                  </a:cubicBezTo>
                  <a:close/>
                  <a:moveTo>
                    <a:pt x="77088" y="71614"/>
                  </a:moveTo>
                  <a:cubicBezTo>
                    <a:pt x="79801" y="76281"/>
                    <a:pt x="83103" y="80643"/>
                    <a:pt x="84744" y="85911"/>
                  </a:cubicBezTo>
                  <a:cubicBezTo>
                    <a:pt x="85375" y="87932"/>
                    <a:pt x="84695" y="89734"/>
                    <a:pt x="83096" y="90591"/>
                  </a:cubicBezTo>
                  <a:cubicBezTo>
                    <a:pt x="82569" y="90875"/>
                    <a:pt x="81914" y="91016"/>
                    <a:pt x="81237" y="91016"/>
                  </a:cubicBezTo>
                  <a:cubicBezTo>
                    <a:pt x="79834" y="91016"/>
                    <a:pt x="78339" y="90409"/>
                    <a:pt x="77698" y="89195"/>
                  </a:cubicBezTo>
                  <a:cubicBezTo>
                    <a:pt x="76596" y="87118"/>
                    <a:pt x="75830" y="84771"/>
                    <a:pt x="75407" y="82455"/>
                  </a:cubicBezTo>
                  <a:cubicBezTo>
                    <a:pt x="74911" y="79704"/>
                    <a:pt x="74917" y="76862"/>
                    <a:pt x="74739" y="74056"/>
                  </a:cubicBezTo>
                  <a:cubicBezTo>
                    <a:pt x="74721" y="73719"/>
                    <a:pt x="74837" y="73259"/>
                    <a:pt x="75070" y="73051"/>
                  </a:cubicBezTo>
                  <a:cubicBezTo>
                    <a:pt x="75633" y="72549"/>
                    <a:pt x="76299" y="72158"/>
                    <a:pt x="77088" y="71614"/>
                  </a:cubicBezTo>
                  <a:close/>
                  <a:moveTo>
                    <a:pt x="65790" y="71996"/>
                  </a:moveTo>
                  <a:cubicBezTo>
                    <a:pt x="66070" y="71996"/>
                    <a:pt x="66384" y="72095"/>
                    <a:pt x="66756" y="72291"/>
                  </a:cubicBezTo>
                  <a:cubicBezTo>
                    <a:pt x="67283" y="72573"/>
                    <a:pt x="67896" y="72671"/>
                    <a:pt x="68845" y="72977"/>
                  </a:cubicBezTo>
                  <a:cubicBezTo>
                    <a:pt x="67093" y="77897"/>
                    <a:pt x="65513" y="82786"/>
                    <a:pt x="63546" y="87522"/>
                  </a:cubicBezTo>
                  <a:cubicBezTo>
                    <a:pt x="62982" y="88882"/>
                    <a:pt x="61469" y="90052"/>
                    <a:pt x="60115" y="90818"/>
                  </a:cubicBezTo>
                  <a:cubicBezTo>
                    <a:pt x="59714" y="91045"/>
                    <a:pt x="59278" y="91145"/>
                    <a:pt x="58839" y="91145"/>
                  </a:cubicBezTo>
                  <a:cubicBezTo>
                    <a:pt x="57720" y="91145"/>
                    <a:pt x="56576" y="90493"/>
                    <a:pt x="55912" y="89605"/>
                  </a:cubicBezTo>
                  <a:cubicBezTo>
                    <a:pt x="54858" y="88196"/>
                    <a:pt x="54503" y="85384"/>
                    <a:pt x="55440" y="84177"/>
                  </a:cubicBezTo>
                  <a:cubicBezTo>
                    <a:pt x="57162" y="81953"/>
                    <a:pt x="59043" y="79845"/>
                    <a:pt x="60826" y="77664"/>
                  </a:cubicBezTo>
                  <a:cubicBezTo>
                    <a:pt x="62069" y="76145"/>
                    <a:pt x="63380" y="74644"/>
                    <a:pt x="64447" y="72996"/>
                  </a:cubicBezTo>
                  <a:cubicBezTo>
                    <a:pt x="64881" y="72324"/>
                    <a:pt x="65280" y="71996"/>
                    <a:pt x="65790" y="71996"/>
                  </a:cubicBezTo>
                  <a:close/>
                  <a:moveTo>
                    <a:pt x="15158" y="81438"/>
                  </a:moveTo>
                  <a:cubicBezTo>
                    <a:pt x="13970" y="84739"/>
                    <a:pt x="13498" y="87966"/>
                    <a:pt x="14623" y="91340"/>
                  </a:cubicBezTo>
                  <a:lnTo>
                    <a:pt x="14623" y="91340"/>
                  </a:lnTo>
                  <a:cubicBezTo>
                    <a:pt x="13794" y="91756"/>
                    <a:pt x="13048" y="91936"/>
                    <a:pt x="12389" y="91936"/>
                  </a:cubicBezTo>
                  <a:cubicBezTo>
                    <a:pt x="10732" y="91936"/>
                    <a:pt x="9619" y="90802"/>
                    <a:pt x="9111" y="89440"/>
                  </a:cubicBezTo>
                  <a:cubicBezTo>
                    <a:pt x="8204" y="87020"/>
                    <a:pt x="8057" y="84961"/>
                    <a:pt x="10869" y="83399"/>
                  </a:cubicBezTo>
                  <a:cubicBezTo>
                    <a:pt x="12247" y="82633"/>
                    <a:pt x="13675" y="81977"/>
                    <a:pt x="15158" y="81438"/>
                  </a:cubicBezTo>
                  <a:close/>
                  <a:moveTo>
                    <a:pt x="94381" y="83049"/>
                  </a:moveTo>
                  <a:cubicBezTo>
                    <a:pt x="96238" y="84067"/>
                    <a:pt x="97751" y="87240"/>
                    <a:pt x="97249" y="89011"/>
                  </a:cubicBezTo>
                  <a:cubicBezTo>
                    <a:pt x="96696" y="90941"/>
                    <a:pt x="94582" y="92649"/>
                    <a:pt x="92417" y="92649"/>
                  </a:cubicBezTo>
                  <a:cubicBezTo>
                    <a:pt x="92253" y="92649"/>
                    <a:pt x="92089" y="92640"/>
                    <a:pt x="91925" y="92619"/>
                  </a:cubicBezTo>
                  <a:cubicBezTo>
                    <a:pt x="90258" y="92417"/>
                    <a:pt x="88579" y="91817"/>
                    <a:pt x="87072" y="91063"/>
                  </a:cubicBezTo>
                  <a:cubicBezTo>
                    <a:pt x="85908" y="90481"/>
                    <a:pt x="85449" y="89391"/>
                    <a:pt x="85694" y="87804"/>
                  </a:cubicBezTo>
                  <a:cubicBezTo>
                    <a:pt x="85902" y="86419"/>
                    <a:pt x="85216" y="84900"/>
                    <a:pt x="84867" y="83111"/>
                  </a:cubicBezTo>
                  <a:lnTo>
                    <a:pt x="84867" y="83111"/>
                  </a:lnTo>
                  <a:cubicBezTo>
                    <a:pt x="86370" y="85347"/>
                    <a:pt x="88065" y="86900"/>
                    <a:pt x="90319" y="86900"/>
                  </a:cubicBezTo>
                  <a:cubicBezTo>
                    <a:pt x="91023" y="86900"/>
                    <a:pt x="91781" y="86749"/>
                    <a:pt x="92605" y="86419"/>
                  </a:cubicBezTo>
                  <a:cubicBezTo>
                    <a:pt x="94075" y="85831"/>
                    <a:pt x="94345" y="84477"/>
                    <a:pt x="94381" y="83049"/>
                  </a:cubicBezTo>
                  <a:close/>
                  <a:moveTo>
                    <a:pt x="70551" y="72897"/>
                  </a:moveTo>
                  <a:cubicBezTo>
                    <a:pt x="71052" y="72897"/>
                    <a:pt x="71600" y="73061"/>
                    <a:pt x="72097" y="73061"/>
                  </a:cubicBezTo>
                  <a:cubicBezTo>
                    <a:pt x="72196" y="73061"/>
                    <a:pt x="72293" y="73054"/>
                    <a:pt x="72387" y="73039"/>
                  </a:cubicBezTo>
                  <a:cubicBezTo>
                    <a:pt x="72497" y="73020"/>
                    <a:pt x="72599" y="73012"/>
                    <a:pt x="72693" y="73012"/>
                  </a:cubicBezTo>
                  <a:cubicBezTo>
                    <a:pt x="73676" y="73012"/>
                    <a:pt x="73846" y="73949"/>
                    <a:pt x="73918" y="74754"/>
                  </a:cubicBezTo>
                  <a:cubicBezTo>
                    <a:pt x="74102" y="76825"/>
                    <a:pt x="74182" y="78908"/>
                    <a:pt x="74323" y="80985"/>
                  </a:cubicBezTo>
                  <a:cubicBezTo>
                    <a:pt x="74421" y="82437"/>
                    <a:pt x="74543" y="83883"/>
                    <a:pt x="74709" y="86039"/>
                  </a:cubicBezTo>
                  <a:cubicBezTo>
                    <a:pt x="74457" y="87191"/>
                    <a:pt x="74176" y="89023"/>
                    <a:pt x="73643" y="90781"/>
                  </a:cubicBezTo>
                  <a:cubicBezTo>
                    <a:pt x="73226" y="92147"/>
                    <a:pt x="72307" y="92852"/>
                    <a:pt x="71200" y="92852"/>
                  </a:cubicBezTo>
                  <a:cubicBezTo>
                    <a:pt x="70599" y="92852"/>
                    <a:pt x="69942" y="92644"/>
                    <a:pt x="69280" y="92221"/>
                  </a:cubicBezTo>
                  <a:cubicBezTo>
                    <a:pt x="65923" y="90077"/>
                    <a:pt x="65488" y="87926"/>
                    <a:pt x="66266" y="83736"/>
                  </a:cubicBezTo>
                  <a:cubicBezTo>
                    <a:pt x="66873" y="80507"/>
                    <a:pt x="68257" y="77431"/>
                    <a:pt x="69103" y="74239"/>
                  </a:cubicBezTo>
                  <a:cubicBezTo>
                    <a:pt x="69394" y="73143"/>
                    <a:pt x="69937" y="72897"/>
                    <a:pt x="70551" y="72897"/>
                  </a:cubicBezTo>
                  <a:close/>
                  <a:moveTo>
                    <a:pt x="103726" y="81475"/>
                  </a:moveTo>
                  <a:cubicBezTo>
                    <a:pt x="103775" y="81475"/>
                    <a:pt x="103821" y="81480"/>
                    <a:pt x="103859" y="81493"/>
                  </a:cubicBezTo>
                  <a:cubicBezTo>
                    <a:pt x="106659" y="82467"/>
                    <a:pt x="109398" y="83632"/>
                    <a:pt x="110580" y="86627"/>
                  </a:cubicBezTo>
                  <a:cubicBezTo>
                    <a:pt x="111891" y="89948"/>
                    <a:pt x="108944" y="93593"/>
                    <a:pt x="104956" y="94071"/>
                  </a:cubicBezTo>
                  <a:cubicBezTo>
                    <a:pt x="104707" y="94101"/>
                    <a:pt x="104466" y="94115"/>
                    <a:pt x="104233" y="94115"/>
                  </a:cubicBezTo>
                  <a:cubicBezTo>
                    <a:pt x="101418" y="94115"/>
                    <a:pt x="99685" y="92078"/>
                    <a:pt x="97518" y="90726"/>
                  </a:cubicBezTo>
                  <a:cubicBezTo>
                    <a:pt x="98860" y="87497"/>
                    <a:pt x="97475" y="85163"/>
                    <a:pt x="95723" y="82945"/>
                  </a:cubicBezTo>
                  <a:lnTo>
                    <a:pt x="95723" y="82945"/>
                  </a:lnTo>
                  <a:cubicBezTo>
                    <a:pt x="96938" y="82997"/>
                    <a:pt x="98159" y="83223"/>
                    <a:pt x="99332" y="83223"/>
                  </a:cubicBezTo>
                  <a:cubicBezTo>
                    <a:pt x="100679" y="83223"/>
                    <a:pt x="101963" y="82925"/>
                    <a:pt x="103106" y="81720"/>
                  </a:cubicBezTo>
                  <a:cubicBezTo>
                    <a:pt x="103235" y="81581"/>
                    <a:pt x="103516" y="81475"/>
                    <a:pt x="103726" y="81475"/>
                  </a:cubicBezTo>
                  <a:close/>
                  <a:moveTo>
                    <a:pt x="53841" y="85568"/>
                  </a:moveTo>
                  <a:cubicBezTo>
                    <a:pt x="54510" y="90623"/>
                    <a:pt x="56290" y="91993"/>
                    <a:pt x="58756" y="91993"/>
                  </a:cubicBezTo>
                  <a:cubicBezTo>
                    <a:pt x="59248" y="91993"/>
                    <a:pt x="59767" y="91938"/>
                    <a:pt x="60311" y="91847"/>
                  </a:cubicBezTo>
                  <a:lnTo>
                    <a:pt x="60311" y="91847"/>
                  </a:lnTo>
                  <a:cubicBezTo>
                    <a:pt x="59776" y="93630"/>
                    <a:pt x="57493" y="94401"/>
                    <a:pt x="55509" y="94401"/>
                  </a:cubicBezTo>
                  <a:cubicBezTo>
                    <a:pt x="55086" y="94401"/>
                    <a:pt x="54677" y="94366"/>
                    <a:pt x="54301" y="94298"/>
                  </a:cubicBezTo>
                  <a:cubicBezTo>
                    <a:pt x="52518" y="93979"/>
                    <a:pt x="51072" y="91860"/>
                    <a:pt x="50882" y="89446"/>
                  </a:cubicBezTo>
                  <a:cubicBezTo>
                    <a:pt x="50711" y="87344"/>
                    <a:pt x="51317" y="86554"/>
                    <a:pt x="53841" y="85568"/>
                  </a:cubicBezTo>
                  <a:close/>
                  <a:moveTo>
                    <a:pt x="125099" y="84673"/>
                  </a:moveTo>
                  <a:cubicBezTo>
                    <a:pt x="126747" y="84673"/>
                    <a:pt x="129626" y="88031"/>
                    <a:pt x="130247" y="90585"/>
                  </a:cubicBezTo>
                  <a:cubicBezTo>
                    <a:pt x="130651" y="92227"/>
                    <a:pt x="128936" y="95781"/>
                    <a:pt x="126234" y="96320"/>
                  </a:cubicBezTo>
                  <a:cubicBezTo>
                    <a:pt x="128611" y="92037"/>
                    <a:pt x="127588" y="88282"/>
                    <a:pt x="125064" y="84673"/>
                  </a:cubicBezTo>
                  <a:cubicBezTo>
                    <a:pt x="125075" y="84673"/>
                    <a:pt x="125087" y="84673"/>
                    <a:pt x="125099" y="84673"/>
                  </a:cubicBezTo>
                  <a:close/>
                  <a:moveTo>
                    <a:pt x="16365" y="81597"/>
                  </a:moveTo>
                  <a:cubicBezTo>
                    <a:pt x="18672" y="84019"/>
                    <a:pt x="20876" y="86388"/>
                    <a:pt x="24342" y="86388"/>
                  </a:cubicBezTo>
                  <a:cubicBezTo>
                    <a:pt x="24989" y="86388"/>
                    <a:pt x="25680" y="86305"/>
                    <a:pt x="26425" y="86125"/>
                  </a:cubicBezTo>
                  <a:lnTo>
                    <a:pt x="26425" y="86125"/>
                  </a:lnTo>
                  <a:cubicBezTo>
                    <a:pt x="22646" y="89775"/>
                    <a:pt x="21830" y="93468"/>
                    <a:pt x="25188" y="97705"/>
                  </a:cubicBezTo>
                  <a:lnTo>
                    <a:pt x="25188" y="97705"/>
                  </a:lnTo>
                  <a:cubicBezTo>
                    <a:pt x="24932" y="97723"/>
                    <a:pt x="24682" y="97732"/>
                    <a:pt x="24439" y="97732"/>
                  </a:cubicBezTo>
                  <a:cubicBezTo>
                    <a:pt x="19990" y="97732"/>
                    <a:pt x="17810" y="94740"/>
                    <a:pt x="15899" y="91523"/>
                  </a:cubicBezTo>
                  <a:cubicBezTo>
                    <a:pt x="13945" y="88227"/>
                    <a:pt x="14937" y="84973"/>
                    <a:pt x="16365" y="81597"/>
                  </a:cubicBezTo>
                  <a:close/>
                  <a:moveTo>
                    <a:pt x="75309" y="86842"/>
                  </a:moveTo>
                  <a:cubicBezTo>
                    <a:pt x="76731" y="90383"/>
                    <a:pt x="79051" y="91883"/>
                    <a:pt x="81302" y="91883"/>
                  </a:cubicBezTo>
                  <a:cubicBezTo>
                    <a:pt x="82630" y="91883"/>
                    <a:pt x="83934" y="91361"/>
                    <a:pt x="85014" y="90426"/>
                  </a:cubicBezTo>
                  <a:cubicBezTo>
                    <a:pt x="86178" y="91939"/>
                    <a:pt x="86233" y="93514"/>
                    <a:pt x="85253" y="95107"/>
                  </a:cubicBezTo>
                  <a:cubicBezTo>
                    <a:pt x="84213" y="96812"/>
                    <a:pt x="82848" y="98067"/>
                    <a:pt x="80865" y="98067"/>
                  </a:cubicBezTo>
                  <a:cubicBezTo>
                    <a:pt x="80638" y="98067"/>
                    <a:pt x="80404" y="98051"/>
                    <a:pt x="80161" y="98017"/>
                  </a:cubicBezTo>
                  <a:cubicBezTo>
                    <a:pt x="76375" y="97496"/>
                    <a:pt x="73826" y="93538"/>
                    <a:pt x="74758" y="89832"/>
                  </a:cubicBezTo>
                  <a:cubicBezTo>
                    <a:pt x="74972" y="88974"/>
                    <a:pt x="75082" y="88092"/>
                    <a:pt x="75309" y="86842"/>
                  </a:cubicBezTo>
                  <a:close/>
                  <a:moveTo>
                    <a:pt x="65035" y="86817"/>
                  </a:moveTo>
                  <a:cubicBezTo>
                    <a:pt x="65351" y="91299"/>
                    <a:pt x="68519" y="93672"/>
                    <a:pt x="71469" y="93672"/>
                  </a:cubicBezTo>
                  <a:cubicBezTo>
                    <a:pt x="72173" y="93672"/>
                    <a:pt x="72864" y="93536"/>
                    <a:pt x="73502" y="93263"/>
                  </a:cubicBezTo>
                  <a:lnTo>
                    <a:pt x="73502" y="93263"/>
                  </a:lnTo>
                  <a:cubicBezTo>
                    <a:pt x="72962" y="96122"/>
                    <a:pt x="70473" y="98367"/>
                    <a:pt x="67552" y="98367"/>
                  </a:cubicBezTo>
                  <a:cubicBezTo>
                    <a:pt x="66461" y="98367"/>
                    <a:pt x="65310" y="98054"/>
                    <a:pt x="64177" y="97343"/>
                  </a:cubicBezTo>
                  <a:cubicBezTo>
                    <a:pt x="61677" y="95775"/>
                    <a:pt x="61028" y="92129"/>
                    <a:pt x="62903" y="89844"/>
                  </a:cubicBezTo>
                  <a:cubicBezTo>
                    <a:pt x="63650" y="88937"/>
                    <a:pt x="64263" y="87926"/>
                    <a:pt x="65035" y="86824"/>
                  </a:cubicBezTo>
                  <a:lnTo>
                    <a:pt x="65035" y="86817"/>
                  </a:lnTo>
                  <a:close/>
                  <a:moveTo>
                    <a:pt x="49896" y="88404"/>
                  </a:moveTo>
                  <a:cubicBezTo>
                    <a:pt x="49896" y="88410"/>
                    <a:pt x="49871" y="88858"/>
                    <a:pt x="49902" y="89293"/>
                  </a:cubicBezTo>
                  <a:cubicBezTo>
                    <a:pt x="49963" y="90352"/>
                    <a:pt x="50496" y="91670"/>
                    <a:pt x="50055" y="92423"/>
                  </a:cubicBezTo>
                  <a:cubicBezTo>
                    <a:pt x="48468" y="95137"/>
                    <a:pt x="46765" y="97870"/>
                    <a:pt x="43499" y="98948"/>
                  </a:cubicBezTo>
                  <a:cubicBezTo>
                    <a:pt x="43171" y="99057"/>
                    <a:pt x="42827" y="99109"/>
                    <a:pt x="42475" y="99109"/>
                  </a:cubicBezTo>
                  <a:cubicBezTo>
                    <a:pt x="40727" y="99109"/>
                    <a:pt x="38795" y="97823"/>
                    <a:pt x="37734" y="95824"/>
                  </a:cubicBezTo>
                  <a:cubicBezTo>
                    <a:pt x="36742" y="93955"/>
                    <a:pt x="37201" y="92282"/>
                    <a:pt x="39101" y="90830"/>
                  </a:cubicBezTo>
                  <a:cubicBezTo>
                    <a:pt x="39548" y="90487"/>
                    <a:pt x="40001" y="90150"/>
                    <a:pt x="40430" y="89783"/>
                  </a:cubicBezTo>
                  <a:cubicBezTo>
                    <a:pt x="41179" y="89125"/>
                    <a:pt x="41860" y="88793"/>
                    <a:pt x="42739" y="88793"/>
                  </a:cubicBezTo>
                  <a:cubicBezTo>
                    <a:pt x="43155" y="88793"/>
                    <a:pt x="43616" y="88867"/>
                    <a:pt x="44149" y="89017"/>
                  </a:cubicBezTo>
                  <a:cubicBezTo>
                    <a:pt x="44516" y="89121"/>
                    <a:pt x="44899" y="89163"/>
                    <a:pt x="45296" y="89163"/>
                  </a:cubicBezTo>
                  <a:cubicBezTo>
                    <a:pt x="46721" y="89163"/>
                    <a:pt x="48314" y="88615"/>
                    <a:pt x="49896" y="88404"/>
                  </a:cubicBezTo>
                  <a:close/>
                  <a:moveTo>
                    <a:pt x="39609" y="86119"/>
                  </a:moveTo>
                  <a:cubicBezTo>
                    <a:pt x="40154" y="86738"/>
                    <a:pt x="40657" y="87320"/>
                    <a:pt x="41288" y="88043"/>
                  </a:cubicBezTo>
                  <a:cubicBezTo>
                    <a:pt x="38218" y="90328"/>
                    <a:pt x="34438" y="92338"/>
                    <a:pt x="37459" y="97086"/>
                  </a:cubicBezTo>
                  <a:cubicBezTo>
                    <a:pt x="35543" y="98761"/>
                    <a:pt x="33538" y="99501"/>
                    <a:pt x="31635" y="99501"/>
                  </a:cubicBezTo>
                  <a:cubicBezTo>
                    <a:pt x="29447" y="99501"/>
                    <a:pt x="27394" y="98523"/>
                    <a:pt x="25769" y="96865"/>
                  </a:cubicBezTo>
                  <a:cubicBezTo>
                    <a:pt x="23116" y="94157"/>
                    <a:pt x="23171" y="89556"/>
                    <a:pt x="27356" y="86676"/>
                  </a:cubicBezTo>
                  <a:cubicBezTo>
                    <a:pt x="28367" y="88263"/>
                    <a:pt x="29427" y="89862"/>
                    <a:pt x="31528" y="89985"/>
                  </a:cubicBezTo>
                  <a:cubicBezTo>
                    <a:pt x="31735" y="89997"/>
                    <a:pt x="31949" y="90005"/>
                    <a:pt x="32166" y="90005"/>
                  </a:cubicBezTo>
                  <a:cubicBezTo>
                    <a:pt x="32934" y="90005"/>
                    <a:pt x="33735" y="89909"/>
                    <a:pt x="34346" y="89574"/>
                  </a:cubicBezTo>
                  <a:cubicBezTo>
                    <a:pt x="36154" y="88582"/>
                    <a:pt x="37814" y="87320"/>
                    <a:pt x="39609" y="86119"/>
                  </a:cubicBezTo>
                  <a:close/>
                  <a:moveTo>
                    <a:pt x="122856" y="83767"/>
                  </a:moveTo>
                  <a:cubicBezTo>
                    <a:pt x="123206" y="83767"/>
                    <a:pt x="123577" y="84019"/>
                    <a:pt x="123930" y="84495"/>
                  </a:cubicBezTo>
                  <a:cubicBezTo>
                    <a:pt x="126381" y="87798"/>
                    <a:pt x="127802" y="91278"/>
                    <a:pt x="125823" y="95413"/>
                  </a:cubicBezTo>
                  <a:cubicBezTo>
                    <a:pt x="124304" y="98593"/>
                    <a:pt x="121700" y="100051"/>
                    <a:pt x="118386" y="100455"/>
                  </a:cubicBezTo>
                  <a:cubicBezTo>
                    <a:pt x="117942" y="100509"/>
                    <a:pt x="117494" y="100526"/>
                    <a:pt x="117036" y="100526"/>
                  </a:cubicBezTo>
                  <a:cubicBezTo>
                    <a:pt x="116235" y="100526"/>
                    <a:pt x="115404" y="100474"/>
                    <a:pt x="114516" y="100474"/>
                  </a:cubicBezTo>
                  <a:lnTo>
                    <a:pt x="114516" y="100474"/>
                  </a:lnTo>
                  <a:cubicBezTo>
                    <a:pt x="115953" y="96702"/>
                    <a:pt x="115621" y="93151"/>
                    <a:pt x="113594" y="90132"/>
                  </a:cubicBezTo>
                  <a:cubicBezTo>
                    <a:pt x="114489" y="89887"/>
                    <a:pt x="115359" y="89623"/>
                    <a:pt x="116241" y="89427"/>
                  </a:cubicBezTo>
                  <a:cubicBezTo>
                    <a:pt x="118912" y="88845"/>
                    <a:pt x="120763" y="87308"/>
                    <a:pt x="121804" y="84783"/>
                  </a:cubicBezTo>
                  <a:cubicBezTo>
                    <a:pt x="122088" y="84093"/>
                    <a:pt x="122458" y="83767"/>
                    <a:pt x="122856" y="83767"/>
                  </a:cubicBezTo>
                  <a:close/>
                  <a:moveTo>
                    <a:pt x="15262" y="92172"/>
                  </a:moveTo>
                  <a:cubicBezTo>
                    <a:pt x="17235" y="95511"/>
                    <a:pt x="19630" y="98317"/>
                    <a:pt x="24066" y="98734"/>
                  </a:cubicBezTo>
                  <a:cubicBezTo>
                    <a:pt x="22319" y="100065"/>
                    <a:pt x="20508" y="100719"/>
                    <a:pt x="18865" y="100719"/>
                  </a:cubicBezTo>
                  <a:cubicBezTo>
                    <a:pt x="17461" y="100719"/>
                    <a:pt x="16181" y="100241"/>
                    <a:pt x="15170" y="99297"/>
                  </a:cubicBezTo>
                  <a:cubicBezTo>
                    <a:pt x="12658" y="96951"/>
                    <a:pt x="12652" y="94862"/>
                    <a:pt x="15262" y="92172"/>
                  </a:cubicBezTo>
                  <a:close/>
                  <a:moveTo>
                    <a:pt x="86999" y="92276"/>
                  </a:moveTo>
                  <a:cubicBezTo>
                    <a:pt x="88573" y="93101"/>
                    <a:pt x="90120" y="93696"/>
                    <a:pt x="91726" y="93696"/>
                  </a:cubicBezTo>
                  <a:cubicBezTo>
                    <a:pt x="92483" y="93696"/>
                    <a:pt x="93252" y="93565"/>
                    <a:pt x="94044" y="93263"/>
                  </a:cubicBezTo>
                  <a:cubicBezTo>
                    <a:pt x="94192" y="93203"/>
                    <a:pt x="94370" y="93153"/>
                    <a:pt x="94531" y="93153"/>
                  </a:cubicBezTo>
                  <a:cubicBezTo>
                    <a:pt x="94584" y="93153"/>
                    <a:pt x="94634" y="93159"/>
                    <a:pt x="94682" y="93171"/>
                  </a:cubicBezTo>
                  <a:cubicBezTo>
                    <a:pt x="95662" y="93453"/>
                    <a:pt x="98382" y="97429"/>
                    <a:pt x="98400" y="98568"/>
                  </a:cubicBezTo>
                  <a:cubicBezTo>
                    <a:pt x="98431" y="100602"/>
                    <a:pt x="96691" y="103194"/>
                    <a:pt x="94841" y="103880"/>
                  </a:cubicBezTo>
                  <a:cubicBezTo>
                    <a:pt x="94115" y="104145"/>
                    <a:pt x="93407" y="104285"/>
                    <a:pt x="92730" y="104285"/>
                  </a:cubicBezTo>
                  <a:cubicBezTo>
                    <a:pt x="91235" y="104285"/>
                    <a:pt x="89893" y="103605"/>
                    <a:pt x="88855" y="102103"/>
                  </a:cubicBezTo>
                  <a:cubicBezTo>
                    <a:pt x="87660" y="100376"/>
                    <a:pt x="86662" y="98391"/>
                    <a:pt x="86147" y="96375"/>
                  </a:cubicBezTo>
                  <a:cubicBezTo>
                    <a:pt x="85847" y="95193"/>
                    <a:pt x="86662" y="93734"/>
                    <a:pt x="86999" y="92276"/>
                  </a:cubicBezTo>
                  <a:close/>
                  <a:moveTo>
                    <a:pt x="111977" y="89623"/>
                  </a:moveTo>
                  <a:cubicBezTo>
                    <a:pt x="112584" y="90328"/>
                    <a:pt x="113307" y="90861"/>
                    <a:pt x="113613" y="91566"/>
                  </a:cubicBezTo>
                  <a:cubicBezTo>
                    <a:pt x="114918" y="94592"/>
                    <a:pt x="115243" y="97613"/>
                    <a:pt x="113184" y="100510"/>
                  </a:cubicBezTo>
                  <a:cubicBezTo>
                    <a:pt x="111238" y="103240"/>
                    <a:pt x="108731" y="104608"/>
                    <a:pt x="105657" y="104608"/>
                  </a:cubicBezTo>
                  <a:cubicBezTo>
                    <a:pt x="105053" y="104608"/>
                    <a:pt x="104427" y="104555"/>
                    <a:pt x="103780" y="104450"/>
                  </a:cubicBezTo>
                  <a:cubicBezTo>
                    <a:pt x="102946" y="104309"/>
                    <a:pt x="102132" y="104088"/>
                    <a:pt x="101341" y="103794"/>
                  </a:cubicBezTo>
                  <a:cubicBezTo>
                    <a:pt x="99417" y="103071"/>
                    <a:pt x="98701" y="101932"/>
                    <a:pt x="99099" y="99941"/>
                  </a:cubicBezTo>
                  <a:cubicBezTo>
                    <a:pt x="99712" y="96865"/>
                    <a:pt x="97604" y="95193"/>
                    <a:pt x="95895" y="93287"/>
                  </a:cubicBezTo>
                  <a:cubicBezTo>
                    <a:pt x="95754" y="93128"/>
                    <a:pt x="95558" y="93011"/>
                    <a:pt x="95386" y="92871"/>
                  </a:cubicBezTo>
                  <a:lnTo>
                    <a:pt x="96722" y="91333"/>
                  </a:lnTo>
                  <a:cubicBezTo>
                    <a:pt x="99980" y="93654"/>
                    <a:pt x="102637" y="94836"/>
                    <a:pt x="104923" y="94836"/>
                  </a:cubicBezTo>
                  <a:cubicBezTo>
                    <a:pt x="107676" y="94836"/>
                    <a:pt x="109892" y="93124"/>
                    <a:pt x="111977" y="89623"/>
                  </a:cubicBezTo>
                  <a:close/>
                  <a:moveTo>
                    <a:pt x="125621" y="97600"/>
                  </a:moveTo>
                  <a:lnTo>
                    <a:pt x="125621" y="97600"/>
                  </a:lnTo>
                  <a:cubicBezTo>
                    <a:pt x="127042" y="99346"/>
                    <a:pt x="126105" y="101025"/>
                    <a:pt x="125535" y="102508"/>
                  </a:cubicBezTo>
                  <a:cubicBezTo>
                    <a:pt x="124679" y="104718"/>
                    <a:pt x="122853" y="105576"/>
                    <a:pt x="120566" y="105576"/>
                  </a:cubicBezTo>
                  <a:cubicBezTo>
                    <a:pt x="120463" y="105576"/>
                    <a:pt x="120359" y="105575"/>
                    <a:pt x="120254" y="105571"/>
                  </a:cubicBezTo>
                  <a:cubicBezTo>
                    <a:pt x="117773" y="105498"/>
                    <a:pt x="115978" y="104248"/>
                    <a:pt x="114740" y="101448"/>
                  </a:cubicBezTo>
                  <a:lnTo>
                    <a:pt x="114740" y="101448"/>
                  </a:lnTo>
                  <a:cubicBezTo>
                    <a:pt x="115265" y="101486"/>
                    <a:pt x="115783" y="101506"/>
                    <a:pt x="116294" y="101506"/>
                  </a:cubicBezTo>
                  <a:cubicBezTo>
                    <a:pt x="119845" y="101506"/>
                    <a:pt x="123040" y="100525"/>
                    <a:pt x="125621" y="97600"/>
                  </a:cubicBezTo>
                  <a:close/>
                  <a:moveTo>
                    <a:pt x="60660" y="93109"/>
                  </a:moveTo>
                  <a:cubicBezTo>
                    <a:pt x="61291" y="94482"/>
                    <a:pt x="61947" y="95897"/>
                    <a:pt x="62596" y="97318"/>
                  </a:cubicBezTo>
                  <a:cubicBezTo>
                    <a:pt x="62682" y="97515"/>
                    <a:pt x="62792" y="97766"/>
                    <a:pt x="62743" y="97950"/>
                  </a:cubicBezTo>
                  <a:cubicBezTo>
                    <a:pt x="62100" y="100363"/>
                    <a:pt x="61916" y="102992"/>
                    <a:pt x="59919" y="104811"/>
                  </a:cubicBezTo>
                  <a:cubicBezTo>
                    <a:pt x="59167" y="105498"/>
                    <a:pt x="58349" y="105719"/>
                    <a:pt x="57506" y="105719"/>
                  </a:cubicBezTo>
                  <a:cubicBezTo>
                    <a:pt x="56626" y="105719"/>
                    <a:pt x="55720" y="105477"/>
                    <a:pt x="54834" y="105271"/>
                  </a:cubicBezTo>
                  <a:cubicBezTo>
                    <a:pt x="53198" y="104891"/>
                    <a:pt x="52224" y="103690"/>
                    <a:pt x="52291" y="102122"/>
                  </a:cubicBezTo>
                  <a:cubicBezTo>
                    <a:pt x="52395" y="99818"/>
                    <a:pt x="52873" y="97533"/>
                    <a:pt x="53210" y="95125"/>
                  </a:cubicBezTo>
                  <a:cubicBezTo>
                    <a:pt x="53938" y="95233"/>
                    <a:pt x="54601" y="95288"/>
                    <a:pt x="55215" y="95288"/>
                  </a:cubicBezTo>
                  <a:cubicBezTo>
                    <a:pt x="57423" y="95288"/>
                    <a:pt x="58997" y="94581"/>
                    <a:pt x="60660" y="93109"/>
                  </a:cubicBezTo>
                  <a:close/>
                  <a:moveTo>
                    <a:pt x="74200" y="94225"/>
                  </a:moveTo>
                  <a:cubicBezTo>
                    <a:pt x="75395" y="96350"/>
                    <a:pt x="76669" y="98446"/>
                    <a:pt x="79475" y="98875"/>
                  </a:cubicBezTo>
                  <a:cubicBezTo>
                    <a:pt x="79831" y="98930"/>
                    <a:pt x="80327" y="99524"/>
                    <a:pt x="80370" y="99916"/>
                  </a:cubicBezTo>
                  <a:cubicBezTo>
                    <a:pt x="80572" y="101803"/>
                    <a:pt x="80670" y="103709"/>
                    <a:pt x="80743" y="105614"/>
                  </a:cubicBezTo>
                  <a:cubicBezTo>
                    <a:pt x="80756" y="105963"/>
                    <a:pt x="80547" y="106380"/>
                    <a:pt x="80321" y="106680"/>
                  </a:cubicBezTo>
                  <a:cubicBezTo>
                    <a:pt x="79390" y="107942"/>
                    <a:pt x="77174" y="108660"/>
                    <a:pt x="75123" y="108660"/>
                  </a:cubicBezTo>
                  <a:cubicBezTo>
                    <a:pt x="73540" y="108660"/>
                    <a:pt x="72057" y="108233"/>
                    <a:pt x="71339" y="107299"/>
                  </a:cubicBezTo>
                  <a:cubicBezTo>
                    <a:pt x="70481" y="106178"/>
                    <a:pt x="70010" y="104511"/>
                    <a:pt x="69973" y="103078"/>
                  </a:cubicBezTo>
                  <a:cubicBezTo>
                    <a:pt x="69924" y="100970"/>
                    <a:pt x="69611" y="98654"/>
                    <a:pt x="72117" y="97245"/>
                  </a:cubicBezTo>
                  <a:cubicBezTo>
                    <a:pt x="73067" y="96712"/>
                    <a:pt x="73502" y="95284"/>
                    <a:pt x="74200" y="94225"/>
                  </a:cubicBezTo>
                  <a:close/>
                  <a:moveTo>
                    <a:pt x="50956" y="92993"/>
                  </a:moveTo>
                  <a:lnTo>
                    <a:pt x="52726" y="94923"/>
                  </a:lnTo>
                  <a:cubicBezTo>
                    <a:pt x="52359" y="96179"/>
                    <a:pt x="51899" y="97551"/>
                    <a:pt x="51562" y="98954"/>
                  </a:cubicBezTo>
                  <a:cubicBezTo>
                    <a:pt x="50613" y="102881"/>
                    <a:pt x="51703" y="105020"/>
                    <a:pt x="55520" y="106600"/>
                  </a:cubicBezTo>
                  <a:cubicBezTo>
                    <a:pt x="54313" y="109155"/>
                    <a:pt x="51991" y="109933"/>
                    <a:pt x="49559" y="110282"/>
                  </a:cubicBezTo>
                  <a:cubicBezTo>
                    <a:pt x="49100" y="110348"/>
                    <a:pt x="48644" y="110380"/>
                    <a:pt x="48194" y="110380"/>
                  </a:cubicBezTo>
                  <a:cubicBezTo>
                    <a:pt x="42787" y="110380"/>
                    <a:pt x="38093" y="105825"/>
                    <a:pt x="37471" y="101368"/>
                  </a:cubicBezTo>
                  <a:cubicBezTo>
                    <a:pt x="37324" y="100327"/>
                    <a:pt x="37673" y="99212"/>
                    <a:pt x="37826" y="97809"/>
                  </a:cubicBezTo>
                  <a:cubicBezTo>
                    <a:pt x="38898" y="98538"/>
                    <a:pt x="39511" y="99022"/>
                    <a:pt x="40185" y="99408"/>
                  </a:cubicBezTo>
                  <a:cubicBezTo>
                    <a:pt x="40960" y="99854"/>
                    <a:pt x="41694" y="100041"/>
                    <a:pt x="42391" y="100041"/>
                  </a:cubicBezTo>
                  <a:cubicBezTo>
                    <a:pt x="43971" y="100041"/>
                    <a:pt x="45357" y="99082"/>
                    <a:pt x="46581" y="98011"/>
                  </a:cubicBezTo>
                  <a:cubicBezTo>
                    <a:pt x="48242" y="96559"/>
                    <a:pt x="49522" y="94666"/>
                    <a:pt x="50956" y="92993"/>
                  </a:cubicBezTo>
                  <a:close/>
                  <a:moveTo>
                    <a:pt x="25254" y="99408"/>
                  </a:moveTo>
                  <a:cubicBezTo>
                    <a:pt x="25646" y="103794"/>
                    <a:pt x="26155" y="104713"/>
                    <a:pt x="31424" y="110693"/>
                  </a:cubicBezTo>
                  <a:cubicBezTo>
                    <a:pt x="30334" y="111423"/>
                    <a:pt x="29148" y="111773"/>
                    <a:pt x="27990" y="111773"/>
                  </a:cubicBezTo>
                  <a:cubicBezTo>
                    <a:pt x="25910" y="111773"/>
                    <a:pt x="23918" y="110647"/>
                    <a:pt x="22730" y="108573"/>
                  </a:cubicBezTo>
                  <a:cubicBezTo>
                    <a:pt x="20635" y="104922"/>
                    <a:pt x="21627" y="101191"/>
                    <a:pt x="25254" y="99408"/>
                  </a:cubicBezTo>
                  <a:close/>
                  <a:moveTo>
                    <a:pt x="26578" y="98709"/>
                  </a:moveTo>
                  <a:lnTo>
                    <a:pt x="26578" y="98709"/>
                  </a:lnTo>
                  <a:cubicBezTo>
                    <a:pt x="28190" y="99880"/>
                    <a:pt x="29836" y="100400"/>
                    <a:pt x="31520" y="100400"/>
                  </a:cubicBezTo>
                  <a:cubicBezTo>
                    <a:pt x="33177" y="100400"/>
                    <a:pt x="34869" y="99897"/>
                    <a:pt x="36601" y="99016"/>
                  </a:cubicBezTo>
                  <a:lnTo>
                    <a:pt x="36601" y="99016"/>
                  </a:lnTo>
                  <a:cubicBezTo>
                    <a:pt x="35762" y="104530"/>
                    <a:pt x="39511" y="107250"/>
                    <a:pt x="42856" y="110209"/>
                  </a:cubicBezTo>
                  <a:cubicBezTo>
                    <a:pt x="41622" y="111364"/>
                    <a:pt x="39643" y="111977"/>
                    <a:pt x="37662" y="111977"/>
                  </a:cubicBezTo>
                  <a:cubicBezTo>
                    <a:pt x="36153" y="111977"/>
                    <a:pt x="34642" y="111621"/>
                    <a:pt x="33458" y="110877"/>
                  </a:cubicBezTo>
                  <a:cubicBezTo>
                    <a:pt x="28949" y="108034"/>
                    <a:pt x="25322" y="102532"/>
                    <a:pt x="26578" y="98709"/>
                  </a:cubicBezTo>
                  <a:close/>
                  <a:moveTo>
                    <a:pt x="115322" y="104461"/>
                  </a:moveTo>
                  <a:cubicBezTo>
                    <a:pt x="117303" y="106301"/>
                    <a:pt x="118011" y="109849"/>
                    <a:pt x="116793" y="111410"/>
                  </a:cubicBezTo>
                  <a:cubicBezTo>
                    <a:pt x="115500" y="113055"/>
                    <a:pt x="113951" y="114403"/>
                    <a:pt x="112073" y="114403"/>
                  </a:cubicBezTo>
                  <a:cubicBezTo>
                    <a:pt x="111307" y="114403"/>
                    <a:pt x="110487" y="114178"/>
                    <a:pt x="109606" y="113658"/>
                  </a:cubicBezTo>
                  <a:cubicBezTo>
                    <a:pt x="112913" y="111490"/>
                    <a:pt x="115136" y="108667"/>
                    <a:pt x="115322" y="104461"/>
                  </a:cubicBezTo>
                  <a:close/>
                  <a:moveTo>
                    <a:pt x="85204" y="97049"/>
                  </a:moveTo>
                  <a:cubicBezTo>
                    <a:pt x="85939" y="98599"/>
                    <a:pt x="86594" y="100327"/>
                    <a:pt x="87526" y="101889"/>
                  </a:cubicBezTo>
                  <a:cubicBezTo>
                    <a:pt x="88810" y="104051"/>
                    <a:pt x="90763" y="105197"/>
                    <a:pt x="92823" y="105197"/>
                  </a:cubicBezTo>
                  <a:cubicBezTo>
                    <a:pt x="93897" y="105197"/>
                    <a:pt x="95001" y="104885"/>
                    <a:pt x="96054" y="104242"/>
                  </a:cubicBezTo>
                  <a:cubicBezTo>
                    <a:pt x="96789" y="103800"/>
                    <a:pt x="97359" y="103078"/>
                    <a:pt x="98002" y="102483"/>
                  </a:cubicBezTo>
                  <a:lnTo>
                    <a:pt x="98002" y="102483"/>
                  </a:lnTo>
                  <a:cubicBezTo>
                    <a:pt x="99779" y="104719"/>
                    <a:pt x="99344" y="109296"/>
                    <a:pt x="97138" y="111367"/>
                  </a:cubicBezTo>
                  <a:cubicBezTo>
                    <a:pt x="94738" y="113618"/>
                    <a:pt x="91861" y="114721"/>
                    <a:pt x="88744" y="114721"/>
                  </a:cubicBezTo>
                  <a:cubicBezTo>
                    <a:pt x="88290" y="114721"/>
                    <a:pt x="87830" y="114698"/>
                    <a:pt x="87366" y="114651"/>
                  </a:cubicBezTo>
                  <a:cubicBezTo>
                    <a:pt x="84566" y="114363"/>
                    <a:pt x="82422" y="112611"/>
                    <a:pt x="80854" y="110258"/>
                  </a:cubicBezTo>
                  <a:cubicBezTo>
                    <a:pt x="80480" y="109700"/>
                    <a:pt x="80204" y="109076"/>
                    <a:pt x="79880" y="108481"/>
                  </a:cubicBezTo>
                  <a:cubicBezTo>
                    <a:pt x="82091" y="106386"/>
                    <a:pt x="81987" y="104260"/>
                    <a:pt x="80897" y="99389"/>
                  </a:cubicBezTo>
                  <a:lnTo>
                    <a:pt x="85204" y="97049"/>
                  </a:lnTo>
                  <a:close/>
                  <a:moveTo>
                    <a:pt x="113552" y="101368"/>
                  </a:moveTo>
                  <a:cubicBezTo>
                    <a:pt x="115034" y="104327"/>
                    <a:pt x="114630" y="107097"/>
                    <a:pt x="112896" y="109425"/>
                  </a:cubicBezTo>
                  <a:cubicBezTo>
                    <a:pt x="110227" y="113011"/>
                    <a:pt x="106539" y="114794"/>
                    <a:pt x="102480" y="114794"/>
                  </a:cubicBezTo>
                  <a:cubicBezTo>
                    <a:pt x="100624" y="114794"/>
                    <a:pt x="98690" y="114421"/>
                    <a:pt x="96740" y="113677"/>
                  </a:cubicBezTo>
                  <a:cubicBezTo>
                    <a:pt x="96593" y="113622"/>
                    <a:pt x="96483" y="113487"/>
                    <a:pt x="96146" y="113229"/>
                  </a:cubicBezTo>
                  <a:cubicBezTo>
                    <a:pt x="99669" y="111189"/>
                    <a:pt x="99724" y="107752"/>
                    <a:pt x="100226" y="104364"/>
                  </a:cubicBezTo>
                  <a:cubicBezTo>
                    <a:pt x="102082" y="105132"/>
                    <a:pt x="103877" y="105562"/>
                    <a:pt x="105591" y="105562"/>
                  </a:cubicBezTo>
                  <a:cubicBezTo>
                    <a:pt x="108513" y="105562"/>
                    <a:pt x="111200" y="104314"/>
                    <a:pt x="113552" y="101368"/>
                  </a:cubicBezTo>
                  <a:close/>
                  <a:moveTo>
                    <a:pt x="63515" y="98348"/>
                  </a:moveTo>
                  <a:lnTo>
                    <a:pt x="69189" y="99524"/>
                  </a:lnTo>
                  <a:cubicBezTo>
                    <a:pt x="69189" y="100584"/>
                    <a:pt x="69146" y="102024"/>
                    <a:pt x="69195" y="103457"/>
                  </a:cubicBezTo>
                  <a:cubicBezTo>
                    <a:pt x="69331" y="107223"/>
                    <a:pt x="71299" y="109590"/>
                    <a:pt x="74352" y="109590"/>
                  </a:cubicBezTo>
                  <a:cubicBezTo>
                    <a:pt x="74443" y="109590"/>
                    <a:pt x="74536" y="109588"/>
                    <a:pt x="74629" y="109584"/>
                  </a:cubicBezTo>
                  <a:cubicBezTo>
                    <a:pt x="75842" y="109535"/>
                    <a:pt x="77043" y="109186"/>
                    <a:pt x="78250" y="108971"/>
                  </a:cubicBezTo>
                  <a:lnTo>
                    <a:pt x="78250" y="108971"/>
                  </a:lnTo>
                  <a:cubicBezTo>
                    <a:pt x="78605" y="112433"/>
                    <a:pt x="73912" y="115625"/>
                    <a:pt x="68343" y="115711"/>
                  </a:cubicBezTo>
                  <a:cubicBezTo>
                    <a:pt x="68263" y="115712"/>
                    <a:pt x="68184" y="115713"/>
                    <a:pt x="68104" y="115713"/>
                  </a:cubicBezTo>
                  <a:cubicBezTo>
                    <a:pt x="61858" y="115713"/>
                    <a:pt x="56964" y="111687"/>
                    <a:pt x="57291" y="106545"/>
                  </a:cubicBezTo>
                  <a:lnTo>
                    <a:pt x="57291" y="106545"/>
                  </a:lnTo>
                  <a:cubicBezTo>
                    <a:pt x="57527" y="106575"/>
                    <a:pt x="57751" y="106590"/>
                    <a:pt x="57964" y="106590"/>
                  </a:cubicBezTo>
                  <a:cubicBezTo>
                    <a:pt x="60275" y="106590"/>
                    <a:pt x="61294" y="104896"/>
                    <a:pt x="62057" y="103029"/>
                  </a:cubicBezTo>
                  <a:cubicBezTo>
                    <a:pt x="62713" y="101448"/>
                    <a:pt x="63086" y="99751"/>
                    <a:pt x="63515" y="98348"/>
                  </a:cubicBezTo>
                  <a:close/>
                  <a:moveTo>
                    <a:pt x="43377" y="111263"/>
                  </a:moveTo>
                  <a:cubicBezTo>
                    <a:pt x="44106" y="112500"/>
                    <a:pt x="44768" y="113640"/>
                    <a:pt x="45429" y="114779"/>
                  </a:cubicBezTo>
                  <a:cubicBezTo>
                    <a:pt x="42768" y="116566"/>
                    <a:pt x="40991" y="117579"/>
                    <a:pt x="39114" y="117579"/>
                  </a:cubicBezTo>
                  <a:cubicBezTo>
                    <a:pt x="37953" y="117579"/>
                    <a:pt x="36754" y="117191"/>
                    <a:pt x="35284" y="116360"/>
                  </a:cubicBezTo>
                  <a:cubicBezTo>
                    <a:pt x="33574" y="115398"/>
                    <a:pt x="32539" y="113916"/>
                    <a:pt x="32882" y="111759"/>
                  </a:cubicBezTo>
                  <a:lnTo>
                    <a:pt x="32882" y="111759"/>
                  </a:lnTo>
                  <a:cubicBezTo>
                    <a:pt x="34374" y="112510"/>
                    <a:pt x="35840" y="112824"/>
                    <a:pt x="37284" y="112824"/>
                  </a:cubicBezTo>
                  <a:cubicBezTo>
                    <a:pt x="39351" y="112824"/>
                    <a:pt x="41376" y="112182"/>
                    <a:pt x="43377" y="111263"/>
                  </a:cubicBezTo>
                  <a:close/>
                  <a:moveTo>
                    <a:pt x="56108" y="107513"/>
                  </a:moveTo>
                  <a:cubicBezTo>
                    <a:pt x="56745" y="110564"/>
                    <a:pt x="58375" y="112954"/>
                    <a:pt x="60844" y="114749"/>
                  </a:cubicBezTo>
                  <a:cubicBezTo>
                    <a:pt x="63090" y="116377"/>
                    <a:pt x="65674" y="116593"/>
                    <a:pt x="68292" y="116593"/>
                  </a:cubicBezTo>
                  <a:cubicBezTo>
                    <a:pt x="68581" y="116593"/>
                    <a:pt x="68869" y="116590"/>
                    <a:pt x="69158" y="116587"/>
                  </a:cubicBezTo>
                  <a:lnTo>
                    <a:pt x="69158" y="116587"/>
                  </a:lnTo>
                  <a:cubicBezTo>
                    <a:pt x="67843" y="119029"/>
                    <a:pt x="63293" y="120207"/>
                    <a:pt x="58816" y="120207"/>
                  </a:cubicBezTo>
                  <a:cubicBezTo>
                    <a:pt x="57745" y="120207"/>
                    <a:pt x="56678" y="120139"/>
                    <a:pt x="55661" y="120005"/>
                  </a:cubicBezTo>
                  <a:cubicBezTo>
                    <a:pt x="50931" y="119387"/>
                    <a:pt x="45141" y="114498"/>
                    <a:pt x="44590" y="110785"/>
                  </a:cubicBezTo>
                  <a:lnTo>
                    <a:pt x="44590" y="110785"/>
                  </a:lnTo>
                  <a:cubicBezTo>
                    <a:pt x="46113" y="111117"/>
                    <a:pt x="47420" y="111270"/>
                    <a:pt x="48564" y="111270"/>
                  </a:cubicBezTo>
                  <a:cubicBezTo>
                    <a:pt x="52150" y="111270"/>
                    <a:pt x="54129" y="109762"/>
                    <a:pt x="56108" y="107513"/>
                  </a:cubicBezTo>
                  <a:close/>
                  <a:moveTo>
                    <a:pt x="108889" y="114283"/>
                  </a:moveTo>
                  <a:cubicBezTo>
                    <a:pt x="108926" y="116648"/>
                    <a:pt x="108234" y="118400"/>
                    <a:pt x="106353" y="119626"/>
                  </a:cubicBezTo>
                  <a:cubicBezTo>
                    <a:pt x="105431" y="120229"/>
                    <a:pt x="104518" y="120488"/>
                    <a:pt x="103632" y="120488"/>
                  </a:cubicBezTo>
                  <a:cubicBezTo>
                    <a:pt x="102368" y="120488"/>
                    <a:pt x="101159" y="119961"/>
                    <a:pt x="100061" y="119154"/>
                  </a:cubicBezTo>
                  <a:cubicBezTo>
                    <a:pt x="98560" y="118057"/>
                    <a:pt x="97445" y="116428"/>
                    <a:pt x="96262" y="114896"/>
                  </a:cubicBezTo>
                  <a:lnTo>
                    <a:pt x="96262" y="114896"/>
                  </a:lnTo>
                  <a:cubicBezTo>
                    <a:pt x="98174" y="115450"/>
                    <a:pt x="100055" y="115756"/>
                    <a:pt x="101936" y="115756"/>
                  </a:cubicBezTo>
                  <a:cubicBezTo>
                    <a:pt x="104233" y="115756"/>
                    <a:pt x="106532" y="115300"/>
                    <a:pt x="108889" y="114283"/>
                  </a:cubicBezTo>
                  <a:close/>
                  <a:moveTo>
                    <a:pt x="79316" y="109504"/>
                  </a:moveTo>
                  <a:cubicBezTo>
                    <a:pt x="81955" y="113834"/>
                    <a:pt x="84881" y="115661"/>
                    <a:pt x="88424" y="115661"/>
                  </a:cubicBezTo>
                  <a:cubicBezTo>
                    <a:pt x="90390" y="115661"/>
                    <a:pt x="92547" y="115098"/>
                    <a:pt x="94951" y="114087"/>
                  </a:cubicBezTo>
                  <a:lnTo>
                    <a:pt x="94951" y="114087"/>
                  </a:lnTo>
                  <a:cubicBezTo>
                    <a:pt x="94945" y="115692"/>
                    <a:pt x="94057" y="116734"/>
                    <a:pt x="92997" y="117634"/>
                  </a:cubicBezTo>
                  <a:cubicBezTo>
                    <a:pt x="89785" y="120378"/>
                    <a:pt x="86359" y="121593"/>
                    <a:pt x="82767" y="121593"/>
                  </a:cubicBezTo>
                  <a:cubicBezTo>
                    <a:pt x="80344" y="121593"/>
                    <a:pt x="77844" y="121040"/>
                    <a:pt x="75285" y="120030"/>
                  </a:cubicBezTo>
                  <a:cubicBezTo>
                    <a:pt x="73428" y="119301"/>
                    <a:pt x="71756" y="118351"/>
                    <a:pt x="70573" y="116470"/>
                  </a:cubicBezTo>
                  <a:cubicBezTo>
                    <a:pt x="75199" y="116164"/>
                    <a:pt x="77686" y="113413"/>
                    <a:pt x="79316" y="109504"/>
                  </a:cubicBezTo>
                  <a:close/>
                  <a:moveTo>
                    <a:pt x="46165" y="116017"/>
                  </a:moveTo>
                  <a:cubicBezTo>
                    <a:pt x="47819" y="117138"/>
                    <a:pt x="49301" y="118327"/>
                    <a:pt x="50943" y="119197"/>
                  </a:cubicBezTo>
                  <a:cubicBezTo>
                    <a:pt x="52585" y="120061"/>
                    <a:pt x="54399" y="120600"/>
                    <a:pt x="56151" y="121292"/>
                  </a:cubicBezTo>
                  <a:cubicBezTo>
                    <a:pt x="55554" y="123232"/>
                    <a:pt x="54114" y="124352"/>
                    <a:pt x="52409" y="124352"/>
                  </a:cubicBezTo>
                  <a:cubicBezTo>
                    <a:pt x="51471" y="124352"/>
                    <a:pt x="50451" y="124012"/>
                    <a:pt x="49448" y="123283"/>
                  </a:cubicBezTo>
                  <a:cubicBezTo>
                    <a:pt x="47065" y="121549"/>
                    <a:pt x="45999" y="119031"/>
                    <a:pt x="46165" y="116017"/>
                  </a:cubicBezTo>
                  <a:close/>
                  <a:moveTo>
                    <a:pt x="95441" y="116091"/>
                  </a:moveTo>
                  <a:lnTo>
                    <a:pt x="95441" y="116091"/>
                  </a:lnTo>
                  <a:cubicBezTo>
                    <a:pt x="96299" y="119540"/>
                    <a:pt x="94553" y="123099"/>
                    <a:pt x="91508" y="124061"/>
                  </a:cubicBezTo>
                  <a:cubicBezTo>
                    <a:pt x="90277" y="124448"/>
                    <a:pt x="89271" y="124647"/>
                    <a:pt x="88450" y="124647"/>
                  </a:cubicBezTo>
                  <a:cubicBezTo>
                    <a:pt x="86928" y="124647"/>
                    <a:pt x="86042" y="123964"/>
                    <a:pt x="85541" y="122524"/>
                  </a:cubicBezTo>
                  <a:cubicBezTo>
                    <a:pt x="89480" y="121200"/>
                    <a:pt x="93052" y="119546"/>
                    <a:pt x="95441" y="116091"/>
                  </a:cubicBezTo>
                  <a:close/>
                  <a:moveTo>
                    <a:pt x="69323" y="118155"/>
                  </a:moveTo>
                  <a:lnTo>
                    <a:pt x="69771" y="118449"/>
                  </a:lnTo>
                  <a:cubicBezTo>
                    <a:pt x="68986" y="120202"/>
                    <a:pt x="68435" y="122113"/>
                    <a:pt x="67369" y="123675"/>
                  </a:cubicBezTo>
                  <a:cubicBezTo>
                    <a:pt x="66293" y="125256"/>
                    <a:pt x="64281" y="126129"/>
                    <a:pt x="62407" y="126129"/>
                  </a:cubicBezTo>
                  <a:cubicBezTo>
                    <a:pt x="61230" y="126129"/>
                    <a:pt x="60108" y="125784"/>
                    <a:pt x="59306" y="125054"/>
                  </a:cubicBezTo>
                  <a:cubicBezTo>
                    <a:pt x="58326" y="124153"/>
                    <a:pt x="57830" y="122726"/>
                    <a:pt x="56892" y="121170"/>
                  </a:cubicBezTo>
                  <a:lnTo>
                    <a:pt x="56892" y="121170"/>
                  </a:lnTo>
                  <a:cubicBezTo>
                    <a:pt x="57089" y="121172"/>
                    <a:pt x="57284" y="121173"/>
                    <a:pt x="57478" y="121173"/>
                  </a:cubicBezTo>
                  <a:cubicBezTo>
                    <a:pt x="62032" y="121173"/>
                    <a:pt x="65897" y="120529"/>
                    <a:pt x="69323" y="118155"/>
                  </a:cubicBezTo>
                  <a:close/>
                  <a:moveTo>
                    <a:pt x="70622" y="118302"/>
                  </a:moveTo>
                  <a:lnTo>
                    <a:pt x="70622" y="118302"/>
                  </a:lnTo>
                  <a:cubicBezTo>
                    <a:pt x="74620" y="121619"/>
                    <a:pt x="79132" y="122502"/>
                    <a:pt x="83861" y="122502"/>
                  </a:cubicBezTo>
                  <a:cubicBezTo>
                    <a:pt x="84024" y="122502"/>
                    <a:pt x="84188" y="122501"/>
                    <a:pt x="84352" y="122499"/>
                  </a:cubicBezTo>
                  <a:lnTo>
                    <a:pt x="84352" y="122499"/>
                  </a:lnTo>
                  <a:cubicBezTo>
                    <a:pt x="84499" y="124466"/>
                    <a:pt x="82710" y="126536"/>
                    <a:pt x="80413" y="126849"/>
                  </a:cubicBezTo>
                  <a:cubicBezTo>
                    <a:pt x="79839" y="126927"/>
                    <a:pt x="79283" y="126966"/>
                    <a:pt x="78747" y="126966"/>
                  </a:cubicBezTo>
                  <a:cubicBezTo>
                    <a:pt x="74046" y="126966"/>
                    <a:pt x="70897" y="123967"/>
                    <a:pt x="70622" y="118302"/>
                  </a:cubicBezTo>
                  <a:close/>
                  <a:moveTo>
                    <a:pt x="78501" y="1"/>
                  </a:moveTo>
                  <a:cubicBezTo>
                    <a:pt x="75898" y="1"/>
                    <a:pt x="73338" y="1612"/>
                    <a:pt x="71327" y="4879"/>
                  </a:cubicBezTo>
                  <a:cubicBezTo>
                    <a:pt x="70196" y="2230"/>
                    <a:pt x="68593" y="492"/>
                    <a:pt x="66097" y="492"/>
                  </a:cubicBezTo>
                  <a:cubicBezTo>
                    <a:pt x="65442" y="492"/>
                    <a:pt x="64724" y="612"/>
                    <a:pt x="63938" y="867"/>
                  </a:cubicBezTo>
                  <a:cubicBezTo>
                    <a:pt x="60642" y="1939"/>
                    <a:pt x="58700" y="4261"/>
                    <a:pt x="57848" y="8133"/>
                  </a:cubicBezTo>
                  <a:cubicBezTo>
                    <a:pt x="56489" y="4517"/>
                    <a:pt x="54872" y="1961"/>
                    <a:pt x="51198" y="1961"/>
                  </a:cubicBezTo>
                  <a:cubicBezTo>
                    <a:pt x="50982" y="1961"/>
                    <a:pt x="50758" y="1970"/>
                    <a:pt x="50527" y="1988"/>
                  </a:cubicBezTo>
                  <a:cubicBezTo>
                    <a:pt x="47004" y="2270"/>
                    <a:pt x="43867" y="2907"/>
                    <a:pt x="43408" y="7238"/>
                  </a:cubicBezTo>
                  <a:cubicBezTo>
                    <a:pt x="42155" y="6687"/>
                    <a:pt x="40996" y="6415"/>
                    <a:pt x="39902" y="6415"/>
                  </a:cubicBezTo>
                  <a:cubicBezTo>
                    <a:pt x="38163" y="6415"/>
                    <a:pt x="36589" y="7105"/>
                    <a:pt x="35069" y="8464"/>
                  </a:cubicBezTo>
                  <a:cubicBezTo>
                    <a:pt x="32306" y="10945"/>
                    <a:pt x="33966" y="13831"/>
                    <a:pt x="34058" y="16686"/>
                  </a:cubicBezTo>
                  <a:cubicBezTo>
                    <a:pt x="32244" y="15458"/>
                    <a:pt x="30374" y="14727"/>
                    <a:pt x="28515" y="14727"/>
                  </a:cubicBezTo>
                  <a:cubicBezTo>
                    <a:pt x="27072" y="14727"/>
                    <a:pt x="25635" y="15168"/>
                    <a:pt x="24237" y="16159"/>
                  </a:cubicBezTo>
                  <a:cubicBezTo>
                    <a:pt x="21364" y="18199"/>
                    <a:pt x="19716" y="21005"/>
                    <a:pt x="21701" y="24693"/>
                  </a:cubicBezTo>
                  <a:cubicBezTo>
                    <a:pt x="13699" y="25502"/>
                    <a:pt x="10226" y="31365"/>
                    <a:pt x="13516" y="37522"/>
                  </a:cubicBezTo>
                  <a:cubicBezTo>
                    <a:pt x="13191" y="37510"/>
                    <a:pt x="12868" y="37502"/>
                    <a:pt x="12548" y="37502"/>
                  </a:cubicBezTo>
                  <a:cubicBezTo>
                    <a:pt x="9757" y="37502"/>
                    <a:pt x="7212" y="38082"/>
                    <a:pt x="5778" y="40990"/>
                  </a:cubicBezTo>
                  <a:cubicBezTo>
                    <a:pt x="4344" y="43894"/>
                    <a:pt x="5649" y="46185"/>
                    <a:pt x="7720" y="48244"/>
                  </a:cubicBezTo>
                  <a:cubicBezTo>
                    <a:pt x="2580" y="49868"/>
                    <a:pt x="92" y="56294"/>
                    <a:pt x="6599" y="60834"/>
                  </a:cubicBezTo>
                  <a:cubicBezTo>
                    <a:pt x="1961" y="61845"/>
                    <a:pt x="0" y="64902"/>
                    <a:pt x="429" y="69228"/>
                  </a:cubicBezTo>
                  <a:cubicBezTo>
                    <a:pt x="760" y="72518"/>
                    <a:pt x="3627" y="73290"/>
                    <a:pt x="6452" y="73780"/>
                  </a:cubicBezTo>
                  <a:cubicBezTo>
                    <a:pt x="3076" y="77327"/>
                    <a:pt x="4516" y="80495"/>
                    <a:pt x="10544" y="82645"/>
                  </a:cubicBezTo>
                  <a:cubicBezTo>
                    <a:pt x="7640" y="84122"/>
                    <a:pt x="7285" y="86505"/>
                    <a:pt x="8118" y="89182"/>
                  </a:cubicBezTo>
                  <a:cubicBezTo>
                    <a:pt x="8845" y="91507"/>
                    <a:pt x="10397" y="92847"/>
                    <a:pt x="12963" y="92847"/>
                  </a:cubicBezTo>
                  <a:cubicBezTo>
                    <a:pt x="13142" y="92847"/>
                    <a:pt x="13326" y="92841"/>
                    <a:pt x="13516" y="92828"/>
                  </a:cubicBezTo>
                  <a:lnTo>
                    <a:pt x="13516" y="92828"/>
                  </a:lnTo>
                  <a:cubicBezTo>
                    <a:pt x="11898" y="95597"/>
                    <a:pt x="12327" y="97772"/>
                    <a:pt x="14471" y="99849"/>
                  </a:cubicBezTo>
                  <a:cubicBezTo>
                    <a:pt x="15802" y="101138"/>
                    <a:pt x="17264" y="101469"/>
                    <a:pt x="18812" y="101469"/>
                  </a:cubicBezTo>
                  <a:cubicBezTo>
                    <a:pt x="19780" y="101469"/>
                    <a:pt x="20782" y="101340"/>
                    <a:pt x="21805" y="101233"/>
                  </a:cubicBezTo>
                  <a:lnTo>
                    <a:pt x="21805" y="101233"/>
                  </a:lnTo>
                  <a:cubicBezTo>
                    <a:pt x="19697" y="104854"/>
                    <a:pt x="20972" y="108095"/>
                    <a:pt x="23177" y="110705"/>
                  </a:cubicBezTo>
                  <a:cubicBezTo>
                    <a:pt x="24355" y="112096"/>
                    <a:pt x="25798" y="112599"/>
                    <a:pt x="27348" y="112599"/>
                  </a:cubicBezTo>
                  <a:cubicBezTo>
                    <a:pt x="28790" y="112599"/>
                    <a:pt x="30325" y="112164"/>
                    <a:pt x="31828" y="111600"/>
                  </a:cubicBezTo>
                  <a:lnTo>
                    <a:pt x="31828" y="111600"/>
                  </a:lnTo>
                  <a:cubicBezTo>
                    <a:pt x="31687" y="115239"/>
                    <a:pt x="33758" y="116961"/>
                    <a:pt x="36785" y="118076"/>
                  </a:cubicBezTo>
                  <a:cubicBezTo>
                    <a:pt x="37577" y="118368"/>
                    <a:pt x="38329" y="118494"/>
                    <a:pt x="39054" y="118494"/>
                  </a:cubicBezTo>
                  <a:cubicBezTo>
                    <a:pt x="41199" y="118494"/>
                    <a:pt x="43103" y="117390"/>
                    <a:pt x="45086" y="116231"/>
                  </a:cubicBezTo>
                  <a:cubicBezTo>
                    <a:pt x="45497" y="120440"/>
                    <a:pt x="46930" y="123773"/>
                    <a:pt x="51152" y="125060"/>
                  </a:cubicBezTo>
                  <a:cubicBezTo>
                    <a:pt x="51588" y="125193"/>
                    <a:pt x="52000" y="125252"/>
                    <a:pt x="52391" y="125252"/>
                  </a:cubicBezTo>
                  <a:cubicBezTo>
                    <a:pt x="54062" y="125252"/>
                    <a:pt x="55365" y="124164"/>
                    <a:pt x="56611" y="123008"/>
                  </a:cubicBezTo>
                  <a:cubicBezTo>
                    <a:pt x="58140" y="125824"/>
                    <a:pt x="59657" y="126997"/>
                    <a:pt x="62246" y="126997"/>
                  </a:cubicBezTo>
                  <a:cubicBezTo>
                    <a:pt x="62726" y="126997"/>
                    <a:pt x="63243" y="126957"/>
                    <a:pt x="63803" y="126880"/>
                  </a:cubicBezTo>
                  <a:cubicBezTo>
                    <a:pt x="67136" y="126420"/>
                    <a:pt x="68557" y="123749"/>
                    <a:pt x="70003" y="120777"/>
                  </a:cubicBezTo>
                  <a:cubicBezTo>
                    <a:pt x="71051" y="124980"/>
                    <a:pt x="73520" y="127333"/>
                    <a:pt x="77410" y="127829"/>
                  </a:cubicBezTo>
                  <a:cubicBezTo>
                    <a:pt x="77879" y="127889"/>
                    <a:pt x="78340" y="127921"/>
                    <a:pt x="78790" y="127921"/>
                  </a:cubicBezTo>
                  <a:cubicBezTo>
                    <a:pt x="81416" y="127921"/>
                    <a:pt x="83701" y="126862"/>
                    <a:pt x="85228" y="124294"/>
                  </a:cubicBezTo>
                  <a:cubicBezTo>
                    <a:pt x="86352" y="125235"/>
                    <a:pt x="87481" y="125584"/>
                    <a:pt x="88592" y="125584"/>
                  </a:cubicBezTo>
                  <a:cubicBezTo>
                    <a:pt x="90164" y="125584"/>
                    <a:pt x="91701" y="124885"/>
                    <a:pt x="93138" y="124178"/>
                  </a:cubicBezTo>
                  <a:cubicBezTo>
                    <a:pt x="95931" y="122799"/>
                    <a:pt x="96421" y="119895"/>
                    <a:pt x="96452" y="116636"/>
                  </a:cubicBezTo>
                  <a:cubicBezTo>
                    <a:pt x="98426" y="119300"/>
                    <a:pt x="100518" y="121440"/>
                    <a:pt x="103481" y="121440"/>
                  </a:cubicBezTo>
                  <a:cubicBezTo>
                    <a:pt x="103754" y="121440"/>
                    <a:pt x="104036" y="121422"/>
                    <a:pt x="104325" y="121384"/>
                  </a:cubicBezTo>
                  <a:cubicBezTo>
                    <a:pt x="107762" y="120931"/>
                    <a:pt x="109508" y="118376"/>
                    <a:pt x="110047" y="114951"/>
                  </a:cubicBezTo>
                  <a:cubicBezTo>
                    <a:pt x="110765" y="115251"/>
                    <a:pt x="111418" y="115381"/>
                    <a:pt x="112024" y="115381"/>
                  </a:cubicBezTo>
                  <a:cubicBezTo>
                    <a:pt x="113816" y="115381"/>
                    <a:pt x="115196" y="114242"/>
                    <a:pt x="116633" y="112997"/>
                  </a:cubicBezTo>
                  <a:cubicBezTo>
                    <a:pt x="118961" y="110975"/>
                    <a:pt x="117853" y="108487"/>
                    <a:pt x="117853" y="106116"/>
                  </a:cubicBezTo>
                  <a:lnTo>
                    <a:pt x="117853" y="106116"/>
                  </a:lnTo>
                  <a:cubicBezTo>
                    <a:pt x="118733" y="106392"/>
                    <a:pt x="119640" y="106526"/>
                    <a:pt x="120513" y="106526"/>
                  </a:cubicBezTo>
                  <a:cubicBezTo>
                    <a:pt x="122489" y="106526"/>
                    <a:pt x="124296" y="105841"/>
                    <a:pt x="125247" y="104566"/>
                  </a:cubicBezTo>
                  <a:cubicBezTo>
                    <a:pt x="126865" y="102397"/>
                    <a:pt x="127906" y="100051"/>
                    <a:pt x="126712" y="97245"/>
                  </a:cubicBezTo>
                  <a:cubicBezTo>
                    <a:pt x="129266" y="96197"/>
                    <a:pt x="130945" y="94316"/>
                    <a:pt x="131013" y="91431"/>
                  </a:cubicBezTo>
                  <a:cubicBezTo>
                    <a:pt x="131080" y="88594"/>
                    <a:pt x="128911" y="86756"/>
                    <a:pt x="127410" y="84575"/>
                  </a:cubicBezTo>
                  <a:cubicBezTo>
                    <a:pt x="130725" y="84085"/>
                    <a:pt x="134015" y="84207"/>
                    <a:pt x="136110" y="80715"/>
                  </a:cubicBezTo>
                  <a:cubicBezTo>
                    <a:pt x="138211" y="77211"/>
                    <a:pt x="137764" y="74521"/>
                    <a:pt x="134640" y="72058"/>
                  </a:cubicBezTo>
                  <a:cubicBezTo>
                    <a:pt x="138267" y="70386"/>
                    <a:pt x="138996" y="69240"/>
                    <a:pt x="138450" y="65968"/>
                  </a:cubicBezTo>
                  <a:cubicBezTo>
                    <a:pt x="137966" y="63046"/>
                    <a:pt x="135510" y="61882"/>
                    <a:pt x="133071" y="60522"/>
                  </a:cubicBezTo>
                  <a:cubicBezTo>
                    <a:pt x="135638" y="59829"/>
                    <a:pt x="137868" y="58947"/>
                    <a:pt x="138352" y="56294"/>
                  </a:cubicBezTo>
                  <a:cubicBezTo>
                    <a:pt x="138922" y="53127"/>
                    <a:pt x="137752" y="50652"/>
                    <a:pt x="134725" y="49298"/>
                  </a:cubicBezTo>
                  <a:cubicBezTo>
                    <a:pt x="137495" y="43288"/>
                    <a:pt x="135111" y="39385"/>
                    <a:pt x="127857" y="38159"/>
                  </a:cubicBezTo>
                  <a:cubicBezTo>
                    <a:pt x="130192" y="36205"/>
                    <a:pt x="131356" y="33877"/>
                    <a:pt x="130149" y="30991"/>
                  </a:cubicBezTo>
                  <a:cubicBezTo>
                    <a:pt x="129397" y="29193"/>
                    <a:pt x="128209" y="27772"/>
                    <a:pt x="125982" y="27772"/>
                  </a:cubicBezTo>
                  <a:cubicBezTo>
                    <a:pt x="125849" y="27772"/>
                    <a:pt x="125713" y="27777"/>
                    <a:pt x="125572" y="27787"/>
                  </a:cubicBezTo>
                  <a:cubicBezTo>
                    <a:pt x="127183" y="24662"/>
                    <a:pt x="125045" y="22782"/>
                    <a:pt x="123385" y="20864"/>
                  </a:cubicBezTo>
                  <a:cubicBezTo>
                    <a:pt x="122352" y="19664"/>
                    <a:pt x="121164" y="19266"/>
                    <a:pt x="119900" y="19266"/>
                  </a:cubicBezTo>
                  <a:cubicBezTo>
                    <a:pt x="118660" y="19266"/>
                    <a:pt x="117346" y="19649"/>
                    <a:pt x="116033" y="20031"/>
                  </a:cubicBezTo>
                  <a:cubicBezTo>
                    <a:pt x="116793" y="17715"/>
                    <a:pt x="117350" y="15632"/>
                    <a:pt x="115616" y="13677"/>
                  </a:cubicBezTo>
                  <a:cubicBezTo>
                    <a:pt x="114513" y="12431"/>
                    <a:pt x="113319" y="12006"/>
                    <a:pt x="112075" y="12006"/>
                  </a:cubicBezTo>
                  <a:cubicBezTo>
                    <a:pt x="110867" y="12006"/>
                    <a:pt x="109612" y="12407"/>
                    <a:pt x="108344" y="12844"/>
                  </a:cubicBezTo>
                  <a:cubicBezTo>
                    <a:pt x="108031" y="9634"/>
                    <a:pt x="105979" y="7820"/>
                    <a:pt x="103314" y="7012"/>
                  </a:cubicBezTo>
                  <a:cubicBezTo>
                    <a:pt x="102687" y="6820"/>
                    <a:pt x="102069" y="6730"/>
                    <a:pt x="101464" y="6730"/>
                  </a:cubicBezTo>
                  <a:cubicBezTo>
                    <a:pt x="99422" y="6730"/>
                    <a:pt x="97520" y="7749"/>
                    <a:pt x="95852" y="9285"/>
                  </a:cubicBezTo>
                  <a:cubicBezTo>
                    <a:pt x="94961" y="5439"/>
                    <a:pt x="93020" y="3423"/>
                    <a:pt x="90654" y="3423"/>
                  </a:cubicBezTo>
                  <a:cubicBezTo>
                    <a:pt x="89310" y="3423"/>
                    <a:pt x="87829" y="4073"/>
                    <a:pt x="86325" y="5406"/>
                  </a:cubicBezTo>
                  <a:cubicBezTo>
                    <a:pt x="84077" y="1821"/>
                    <a:pt x="81266" y="1"/>
                    <a:pt x="785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2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2" name="Google Shape;2442;p21"/>
          <p:cNvPicPr preferRelativeResize="0"/>
          <p:nvPr/>
        </p:nvPicPr>
        <p:blipFill rotWithShape="1">
          <a:blip r:embed="rId2">
            <a:alphaModFix amt="19000"/>
          </a:blip>
          <a:srcRect t="69" b="79"/>
          <a:stretch/>
        </p:blipFill>
        <p:spPr>
          <a:xfrm>
            <a:off x="-1" y="-1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443" name="Google Shape;2443;p21"/>
          <p:cNvSpPr txBox="1">
            <a:spLocks noGrp="1"/>
          </p:cNvSpPr>
          <p:nvPr>
            <p:ph type="title"/>
          </p:nvPr>
        </p:nvSpPr>
        <p:spPr>
          <a:xfrm>
            <a:off x="2910036" y="1516425"/>
            <a:ext cx="19782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444" name="Google Shape;2444;p21"/>
          <p:cNvSpPr txBox="1">
            <a:spLocks noGrp="1"/>
          </p:cNvSpPr>
          <p:nvPr>
            <p:ph type="subTitle" idx="1"/>
          </p:nvPr>
        </p:nvSpPr>
        <p:spPr>
          <a:xfrm>
            <a:off x="2910036" y="1928025"/>
            <a:ext cx="19782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5" name="Google Shape;2445;p21"/>
          <p:cNvSpPr txBox="1">
            <a:spLocks noGrp="1"/>
          </p:cNvSpPr>
          <p:nvPr>
            <p:ph type="title" idx="2"/>
          </p:nvPr>
        </p:nvSpPr>
        <p:spPr>
          <a:xfrm>
            <a:off x="5762619" y="1516425"/>
            <a:ext cx="19782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446" name="Google Shape;2446;p21"/>
          <p:cNvSpPr txBox="1">
            <a:spLocks noGrp="1"/>
          </p:cNvSpPr>
          <p:nvPr>
            <p:ph type="subTitle" idx="3"/>
          </p:nvPr>
        </p:nvSpPr>
        <p:spPr>
          <a:xfrm>
            <a:off x="5762613" y="1928025"/>
            <a:ext cx="19782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7" name="Google Shape;2447;p21"/>
          <p:cNvSpPr txBox="1">
            <a:spLocks noGrp="1"/>
          </p:cNvSpPr>
          <p:nvPr>
            <p:ph type="title" idx="4"/>
          </p:nvPr>
        </p:nvSpPr>
        <p:spPr>
          <a:xfrm>
            <a:off x="1851711" y="3009425"/>
            <a:ext cx="19782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448" name="Google Shape;2448;p21"/>
          <p:cNvSpPr txBox="1">
            <a:spLocks noGrp="1"/>
          </p:cNvSpPr>
          <p:nvPr>
            <p:ph type="subTitle" idx="5"/>
          </p:nvPr>
        </p:nvSpPr>
        <p:spPr>
          <a:xfrm>
            <a:off x="1851711" y="3421025"/>
            <a:ext cx="19782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9" name="Google Shape;2449;p21"/>
          <p:cNvSpPr txBox="1">
            <a:spLocks noGrp="1"/>
          </p:cNvSpPr>
          <p:nvPr>
            <p:ph type="title" idx="6"/>
          </p:nvPr>
        </p:nvSpPr>
        <p:spPr>
          <a:xfrm>
            <a:off x="4704294" y="3009425"/>
            <a:ext cx="19782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450" name="Google Shape;2450;p21"/>
          <p:cNvSpPr txBox="1">
            <a:spLocks noGrp="1"/>
          </p:cNvSpPr>
          <p:nvPr>
            <p:ph type="subTitle" idx="7"/>
          </p:nvPr>
        </p:nvSpPr>
        <p:spPr>
          <a:xfrm>
            <a:off x="4704288" y="3421025"/>
            <a:ext cx="19782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1" name="Google Shape;2451;p21"/>
          <p:cNvSpPr txBox="1">
            <a:spLocks noGrp="1"/>
          </p:cNvSpPr>
          <p:nvPr>
            <p:ph type="title" idx="8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ZCOOL XiaoWei"/>
              <a:buNone/>
              <a:defRPr sz="3500">
                <a:solidFill>
                  <a:schemeClr val="accent6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ZCOOL XiaoWei"/>
              <a:buNone/>
              <a:defRPr sz="3500">
                <a:solidFill>
                  <a:schemeClr val="accent6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ZCOOL XiaoWei"/>
              <a:buNone/>
              <a:defRPr sz="3500">
                <a:solidFill>
                  <a:schemeClr val="accent6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ZCOOL XiaoWei"/>
              <a:buNone/>
              <a:defRPr sz="3500">
                <a:solidFill>
                  <a:schemeClr val="accent6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ZCOOL XiaoWei"/>
              <a:buNone/>
              <a:defRPr sz="3500">
                <a:solidFill>
                  <a:schemeClr val="accent6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ZCOOL XiaoWei"/>
              <a:buNone/>
              <a:defRPr sz="3500">
                <a:solidFill>
                  <a:schemeClr val="accent6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ZCOOL XiaoWei"/>
              <a:buNone/>
              <a:defRPr sz="3500">
                <a:solidFill>
                  <a:schemeClr val="accent6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ZCOOL XiaoWei"/>
              <a:buNone/>
              <a:defRPr sz="3500">
                <a:solidFill>
                  <a:schemeClr val="accent6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ZCOOL XiaoWei"/>
              <a:buNone/>
              <a:defRPr sz="3500">
                <a:solidFill>
                  <a:schemeClr val="accent6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Karla"/>
              <a:buChar char="●"/>
              <a:defRPr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Karla"/>
              <a:buChar char="○"/>
              <a:defRPr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Karla"/>
              <a:buChar char="■"/>
              <a:defRPr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Karla"/>
              <a:buChar char="●"/>
              <a:defRPr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Karla"/>
              <a:buChar char="○"/>
              <a:defRPr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Karla"/>
              <a:buChar char="■"/>
              <a:defRPr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Karla"/>
              <a:buChar char="●"/>
              <a:defRPr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Karla"/>
              <a:buChar char="○"/>
              <a:defRPr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Karla"/>
              <a:buChar char="■"/>
              <a:defRPr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4" r:id="rId4"/>
    <p:sldLayoutId id="2147483657" r:id="rId5"/>
    <p:sldLayoutId id="2147483658" r:id="rId6"/>
    <p:sldLayoutId id="2147483660" r:id="rId7"/>
    <p:sldLayoutId id="2147483667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6.png"/><Relationship Id="rId5" Type="http://schemas.microsoft.com/office/2007/relationships/media" Target="../media/media4.mp3"/><Relationship Id="rId10" Type="http://schemas.openxmlformats.org/officeDocument/2006/relationships/notesSlide" Target="../notesSlides/notesSlide10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6.png"/><Relationship Id="rId5" Type="http://schemas.microsoft.com/office/2007/relationships/media" Target="../media/media4.mp3"/><Relationship Id="rId10" Type="http://schemas.openxmlformats.org/officeDocument/2006/relationships/notesSlide" Target="../notesSlides/notesSlide11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6.png"/><Relationship Id="rId5" Type="http://schemas.microsoft.com/office/2007/relationships/media" Target="../media/media4.mp3"/><Relationship Id="rId10" Type="http://schemas.openxmlformats.org/officeDocument/2006/relationships/notesSlide" Target="../notesSlides/notesSlide12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6.png"/><Relationship Id="rId5" Type="http://schemas.microsoft.com/office/2007/relationships/media" Target="../media/media4.mp3"/><Relationship Id="rId10" Type="http://schemas.openxmlformats.org/officeDocument/2006/relationships/notesSlide" Target="../notesSlides/notesSlide13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6.png"/><Relationship Id="rId5" Type="http://schemas.microsoft.com/office/2007/relationships/media" Target="../media/media4.mp3"/><Relationship Id="rId10" Type="http://schemas.openxmlformats.org/officeDocument/2006/relationships/notesSlide" Target="../notesSlides/notesSlide5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6.png"/><Relationship Id="rId5" Type="http://schemas.microsoft.com/office/2007/relationships/media" Target="../media/media4.mp3"/><Relationship Id="rId10" Type="http://schemas.openxmlformats.org/officeDocument/2006/relationships/notesSlide" Target="../notesSlides/notesSlide6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6.png"/><Relationship Id="rId5" Type="http://schemas.microsoft.com/office/2007/relationships/media" Target="../media/media4.mp3"/><Relationship Id="rId10" Type="http://schemas.openxmlformats.org/officeDocument/2006/relationships/notesSlide" Target="../notesSlides/notesSlide7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6.png"/><Relationship Id="rId5" Type="http://schemas.microsoft.com/office/2007/relationships/media" Target="../media/media4.mp3"/><Relationship Id="rId10" Type="http://schemas.openxmlformats.org/officeDocument/2006/relationships/notesSlide" Target="../notesSlides/notesSlide8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6.png"/><Relationship Id="rId5" Type="http://schemas.microsoft.com/office/2007/relationships/media" Target="../media/media4.mp3"/><Relationship Id="rId10" Type="http://schemas.openxmlformats.org/officeDocument/2006/relationships/notesSlide" Target="../notesSlides/notesSlide9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377012-D028-4FEC-BA76-23AC36EA5D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4790" y="320040"/>
            <a:ext cx="4823460" cy="48234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65D3E2-A731-4EF3-8427-B1D01C34C6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520" y="-415290"/>
            <a:ext cx="4937760" cy="49377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812FCC1-B80A-4C11-84AD-34FE8D30DEE2}"/>
              </a:ext>
            </a:extLst>
          </p:cNvPr>
          <p:cNvSpPr txBox="1"/>
          <p:nvPr/>
        </p:nvSpPr>
        <p:spPr>
          <a:xfrm>
            <a:off x="4440555" y="1186755"/>
            <a:ext cx="36156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70C0"/>
                </a:solidFill>
                <a:latin typeface="#9Slide03 AllRoundGothic" panose="020B0703020202020104" pitchFamily="34" charset="0"/>
              </a:rPr>
              <a:t>Cùng</a:t>
            </a:r>
            <a:r>
              <a:rPr lang="en-US" sz="2800" dirty="0">
                <a:solidFill>
                  <a:srgbClr val="0070C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AllRoundGothic" panose="020B0703020202020104" pitchFamily="34" charset="0"/>
              </a:rPr>
              <a:t>đoán</a:t>
            </a:r>
            <a:r>
              <a:rPr lang="en-US" sz="2800" dirty="0">
                <a:solidFill>
                  <a:srgbClr val="0070C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AllRoundGothic" panose="020B0703020202020104" pitchFamily="34" charset="0"/>
              </a:rPr>
              <a:t>nội</a:t>
            </a:r>
            <a:r>
              <a:rPr lang="en-US" sz="2800" dirty="0">
                <a:solidFill>
                  <a:srgbClr val="0070C0"/>
                </a:solidFill>
                <a:latin typeface="#9Slide03 AllRoundGothic" panose="020B0703020202020104" pitchFamily="34" charset="0"/>
              </a:rPr>
              <a:t> dung </a:t>
            </a:r>
            <a:r>
              <a:rPr lang="en-US" sz="2800" dirty="0" err="1">
                <a:solidFill>
                  <a:srgbClr val="0070C0"/>
                </a:solidFill>
                <a:latin typeface="#9Slide03 AllRoundGothic" panose="020B0703020202020104" pitchFamily="34" charset="0"/>
              </a:rPr>
              <a:t>những</a:t>
            </a:r>
            <a:r>
              <a:rPr lang="en-US" sz="2800" dirty="0">
                <a:solidFill>
                  <a:srgbClr val="0070C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AllRoundGothic" panose="020B0703020202020104" pitchFamily="34" charset="0"/>
              </a:rPr>
              <a:t>dòng</a:t>
            </a:r>
            <a:r>
              <a:rPr lang="en-US" sz="2800" dirty="0">
                <a:solidFill>
                  <a:srgbClr val="0070C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AllRoundGothic" panose="020B0703020202020104" pitchFamily="34" charset="0"/>
              </a:rPr>
              <a:t>chữ</a:t>
            </a:r>
            <a:r>
              <a:rPr lang="en-US" sz="2800" dirty="0">
                <a:solidFill>
                  <a:srgbClr val="0070C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AllRoundGothic" panose="020B0703020202020104" pitchFamily="34" charset="0"/>
              </a:rPr>
              <a:t>lộn</a:t>
            </a:r>
            <a:r>
              <a:rPr lang="en-US" sz="2800" dirty="0">
                <a:solidFill>
                  <a:srgbClr val="0070C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AllRoundGothic" panose="020B0703020202020104" pitchFamily="34" charset="0"/>
              </a:rPr>
              <a:t>ngược</a:t>
            </a:r>
            <a:r>
              <a:rPr lang="en-US" sz="2800" dirty="0">
                <a:solidFill>
                  <a:srgbClr val="0070C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AllRoundGothic" panose="020B0703020202020104" pitchFamily="34" charset="0"/>
              </a:rPr>
              <a:t>sau</a:t>
            </a:r>
            <a:r>
              <a:rPr lang="en-US" sz="2800" dirty="0">
                <a:solidFill>
                  <a:srgbClr val="0070C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AllRoundGothic" panose="020B0703020202020104" pitchFamily="34" charset="0"/>
              </a:rPr>
              <a:t>nhé</a:t>
            </a:r>
            <a:r>
              <a:rPr lang="en-US" sz="2800" dirty="0">
                <a:solidFill>
                  <a:srgbClr val="0070C0"/>
                </a:solidFill>
                <a:latin typeface="#9Slide03 AllRoundGothic" panose="020B07030202020201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6735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98BA278-ED35-4060-B18E-5F9C8EFA861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264" y="-3170"/>
            <a:ext cx="2060626" cy="206062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8F8CCE5-BA76-42A8-89A1-2EBB3B4FE6E5}"/>
              </a:ext>
            </a:extLst>
          </p:cNvPr>
          <p:cNvCxnSpPr/>
          <p:nvPr/>
        </p:nvCxnSpPr>
        <p:spPr>
          <a:xfrm>
            <a:off x="0" y="46953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780627-3E4B-41F4-A8FC-891F2B1C61B8}"/>
              </a:ext>
            </a:extLst>
          </p:cNvPr>
          <p:cNvCxnSpPr/>
          <p:nvPr/>
        </p:nvCxnSpPr>
        <p:spPr>
          <a:xfrm>
            <a:off x="0" y="3693953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687F2B5-C1A6-4545-BC99-5113948E6D2E}"/>
              </a:ext>
            </a:extLst>
          </p:cNvPr>
          <p:cNvCxnSpPr/>
          <p:nvPr/>
        </p:nvCxnSpPr>
        <p:spPr>
          <a:xfrm>
            <a:off x="0" y="2622465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BFF04FF-2474-4329-9E22-427A67090D1C}"/>
              </a:ext>
            </a:extLst>
          </p:cNvPr>
          <p:cNvSpPr/>
          <p:nvPr/>
        </p:nvSpPr>
        <p:spPr>
          <a:xfrm flipH="1">
            <a:off x="494929" y="2164641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2250CA-5120-448C-A25B-4047FA8C134E}"/>
              </a:ext>
            </a:extLst>
          </p:cNvPr>
          <p:cNvSpPr txBox="1"/>
          <p:nvPr/>
        </p:nvSpPr>
        <p:spPr>
          <a:xfrm>
            <a:off x="1038688" y="2247835"/>
            <a:ext cx="70377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Câu </a:t>
            </a:r>
            <a:r>
              <a:rPr lang="en-US" sz="22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6</a:t>
            </a:r>
            <a:r>
              <a:rPr lang="vi-VN" sz="22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. Việc sử dụng vần lưng trong thơ song thất lục bát có tác dụng gì? 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2" name="bang a">
            <a:extLst>
              <a:ext uri="{FF2B5EF4-FFF2-40B4-BE49-F238E27FC236}">
                <a16:creationId xmlns:a16="http://schemas.microsoft.com/office/drawing/2014/main" id="{436AE147-B1EB-47DE-BF8E-9A3F97BBF725}"/>
              </a:ext>
            </a:extLst>
          </p:cNvPr>
          <p:cNvSpPr/>
          <p:nvPr/>
        </p:nvSpPr>
        <p:spPr>
          <a:xfrm flipH="1">
            <a:off x="350007" y="3360045"/>
            <a:ext cx="4188118" cy="6809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bang c">
            <a:extLst>
              <a:ext uri="{FF2B5EF4-FFF2-40B4-BE49-F238E27FC236}">
                <a16:creationId xmlns:a16="http://schemas.microsoft.com/office/drawing/2014/main" id="{C9C8EC2F-7D9C-48C6-AA56-A2FE31E7DA4F}"/>
              </a:ext>
            </a:extLst>
          </p:cNvPr>
          <p:cNvSpPr/>
          <p:nvPr/>
        </p:nvSpPr>
        <p:spPr>
          <a:xfrm flipH="1">
            <a:off x="353961" y="4241068"/>
            <a:ext cx="4188118" cy="6809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dap an a">
            <a:extLst>
              <a:ext uri="{FF2B5EF4-FFF2-40B4-BE49-F238E27FC236}">
                <a16:creationId xmlns:a16="http://schemas.microsoft.com/office/drawing/2014/main" id="{D05CA82C-D394-49D6-8E94-C6ADD8311FF6}"/>
              </a:ext>
            </a:extLst>
          </p:cNvPr>
          <p:cNvSpPr txBox="1"/>
          <p:nvPr/>
        </p:nvSpPr>
        <p:spPr>
          <a:xfrm>
            <a:off x="519792" y="3376374"/>
            <a:ext cx="3937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</a:pPr>
            <a:r>
              <a:rPr lang="en-US" sz="1600" dirty="0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vi-VN" sz="1800" dirty="0">
                <a:solidFill>
                  <a:schemeClr val="tx1"/>
                </a:solidFill>
                <a:latin typeface="#9Slide03 AmpleSoft" panose="02000000000000000000" pitchFamily="2" charset="0"/>
              </a:rPr>
              <a:t>Tạo nhạc điệu cho bài thơ cũng như sự hoà điệu giữa các câu thơ </a:t>
            </a:r>
            <a:endParaRPr lang="en-US" sz="1600" dirty="0">
              <a:solidFill>
                <a:schemeClr val="tx1"/>
              </a:solidFill>
              <a:latin typeface="#9Slide03 AmpleSoft" panose="020000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dap an c">
            <a:extLst>
              <a:ext uri="{FF2B5EF4-FFF2-40B4-BE49-F238E27FC236}">
                <a16:creationId xmlns:a16="http://schemas.microsoft.com/office/drawing/2014/main" id="{101784F7-9022-486C-88E0-5A37513F0442}"/>
              </a:ext>
            </a:extLst>
          </p:cNvPr>
          <p:cNvSpPr txBox="1"/>
          <p:nvPr/>
        </p:nvSpPr>
        <p:spPr>
          <a:xfrm>
            <a:off x="586943" y="4258394"/>
            <a:ext cx="3726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chemeClr val="bg1"/>
              </a:buClr>
            </a:pPr>
            <a:r>
              <a:rPr lang="en-US" sz="1600" dirty="0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vi-VN" sz="1800" dirty="0">
                <a:solidFill>
                  <a:schemeClr val="tx1"/>
                </a:solidFill>
                <a:latin typeface="#9Slide03 AmpleSoft" panose="02000000000000000000" pitchFamily="2" charset="0"/>
              </a:rPr>
              <a:t>Tăng vẻ đẹp hình thức, giúp câu thơ trở nên cân đối hơn </a:t>
            </a:r>
            <a:endParaRPr lang="en-US" sz="1600" dirty="0">
              <a:solidFill>
                <a:schemeClr val="tx1"/>
              </a:solidFill>
              <a:latin typeface="#9Slide03 AmpleSoft" panose="020000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4A17BF2A-76D1-43FB-8B9D-455B8068E500}"/>
              </a:ext>
            </a:extLst>
          </p:cNvPr>
          <p:cNvSpPr/>
          <p:nvPr/>
        </p:nvSpPr>
        <p:spPr>
          <a:xfrm flipH="1">
            <a:off x="4833515" y="3360045"/>
            <a:ext cx="3952567" cy="6809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7" name="bang d">
            <a:extLst>
              <a:ext uri="{FF2B5EF4-FFF2-40B4-BE49-F238E27FC236}">
                <a16:creationId xmlns:a16="http://schemas.microsoft.com/office/drawing/2014/main" id="{F16C3A14-6E42-4E2A-AFDF-6DB4E6820AC2}"/>
              </a:ext>
            </a:extLst>
          </p:cNvPr>
          <p:cNvSpPr/>
          <p:nvPr/>
        </p:nvSpPr>
        <p:spPr>
          <a:xfrm flipH="1">
            <a:off x="4837469" y="4241068"/>
            <a:ext cx="3952567" cy="6809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8" name="dap an b">
            <a:extLst>
              <a:ext uri="{FF2B5EF4-FFF2-40B4-BE49-F238E27FC236}">
                <a16:creationId xmlns:a16="http://schemas.microsoft.com/office/drawing/2014/main" id="{4EE6B004-BF0C-4966-87E8-9F5537051B91}"/>
              </a:ext>
            </a:extLst>
          </p:cNvPr>
          <p:cNvSpPr txBox="1"/>
          <p:nvPr/>
        </p:nvSpPr>
        <p:spPr>
          <a:xfrm>
            <a:off x="5065890" y="3384466"/>
            <a:ext cx="3720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</a:pPr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vi-VN" sz="1800" dirty="0">
                <a:solidFill>
                  <a:schemeClr val="tx1"/>
                </a:solidFill>
                <a:latin typeface="#9Slide03 AmpleSoft" panose="02000000000000000000" pitchFamily="2" charset="0"/>
              </a:rPr>
              <a:t>Phân biệt rõ ràng với các thể thơ truyền thống khác của Việt Nam </a:t>
            </a:r>
            <a:endParaRPr lang="en-US" sz="1800" dirty="0">
              <a:solidFill>
                <a:schemeClr val="tx1"/>
              </a:solidFill>
              <a:latin typeface="#9Slide03 AmpleSoft" panose="020000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dap an d">
            <a:extLst>
              <a:ext uri="{FF2B5EF4-FFF2-40B4-BE49-F238E27FC236}">
                <a16:creationId xmlns:a16="http://schemas.microsoft.com/office/drawing/2014/main" id="{FDA2A02A-4859-497D-B175-53D88869EFB0}"/>
              </a:ext>
            </a:extLst>
          </p:cNvPr>
          <p:cNvSpPr txBox="1"/>
          <p:nvPr/>
        </p:nvSpPr>
        <p:spPr>
          <a:xfrm>
            <a:off x="5069243" y="4258394"/>
            <a:ext cx="3487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chemeClr val="bg1"/>
              </a:buClr>
            </a:pPr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vi-VN" sz="1800" dirty="0">
                <a:solidFill>
                  <a:schemeClr val="tx1"/>
                </a:solidFill>
                <a:latin typeface="#9Slide03 AmpleSoft" panose="02000000000000000000" pitchFamily="2" charset="0"/>
              </a:rPr>
              <a:t>Làm cho bài thơ dễ thuộc và truyền bá rộng rãi hơn</a:t>
            </a:r>
            <a:endParaRPr lang="en-US" sz="1800" dirty="0">
              <a:solidFill>
                <a:schemeClr val="tx1"/>
              </a:solidFill>
              <a:latin typeface="#9Slide03 AmpleSoft" panose="020000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" name="Question">
            <a:hlinkClick r:id="" action="ppaction://media"/>
            <a:extLst>
              <a:ext uri="{FF2B5EF4-FFF2-40B4-BE49-F238E27FC236}">
                <a16:creationId xmlns:a16="http://schemas.microsoft.com/office/drawing/2014/main" id="{551C593D-4C95-4B9B-8BCE-F7B588999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21" name="Final Answer">
            <a:hlinkClick r:id="" action="ppaction://media"/>
            <a:extLst>
              <a:ext uri="{FF2B5EF4-FFF2-40B4-BE49-F238E27FC236}">
                <a16:creationId xmlns:a16="http://schemas.microsoft.com/office/drawing/2014/main" id="{058EBFD3-0E53-479C-A5B8-3727C6C350C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22" name="Win">
            <a:hlinkClick r:id="" action="ppaction://media"/>
            <a:extLst>
              <a:ext uri="{FF2B5EF4-FFF2-40B4-BE49-F238E27FC236}">
                <a16:creationId xmlns:a16="http://schemas.microsoft.com/office/drawing/2014/main" id="{18ECA8A7-93FD-4F4C-B9B2-257DDEC5E8D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23" name="Lose">
            <a:hlinkClick r:id="" action="ppaction://media"/>
            <a:extLst>
              <a:ext uri="{FF2B5EF4-FFF2-40B4-BE49-F238E27FC236}">
                <a16:creationId xmlns:a16="http://schemas.microsoft.com/office/drawing/2014/main" id="{C8CFA6DF-C49E-4DC4-9D58-23F7CBC8C35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12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021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77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5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2021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7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90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1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2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2021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8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9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590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1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3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2021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9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0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590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3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4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1" grpId="0"/>
      <p:bldP spid="12" grpId="0" animBg="1"/>
      <p:bldP spid="12" grpId="1" animBg="1"/>
      <p:bldP spid="12" grpId="2" animBg="1"/>
      <p:bldP spid="12" grpId="3" animBg="1"/>
      <p:bldP spid="12" grpId="4" animBg="1"/>
      <p:bldP spid="13" grpId="0" animBg="1"/>
      <p:bldP spid="13" grpId="1" animBg="1"/>
      <p:bldP spid="14" grpId="0"/>
      <p:bldP spid="14" grpId="1"/>
      <p:bldP spid="14" grpId="2"/>
      <p:bldP spid="14" grpId="3"/>
      <p:bldP spid="14" grpId="4"/>
      <p:bldP spid="14" grpId="5"/>
      <p:bldP spid="15" grpId="0"/>
      <p:bldP spid="15" grpId="1"/>
      <p:bldP spid="15" grpId="2"/>
      <p:bldP spid="16" grpId="0" animBg="1"/>
      <p:bldP spid="16" grpId="1" animBg="1"/>
      <p:bldP spid="17" grpId="0" animBg="1"/>
      <p:bldP spid="17" grpId="1" animBg="1"/>
      <p:bldP spid="18" grpId="0"/>
      <p:bldP spid="18" grpId="1"/>
      <p:bldP spid="18" grpId="2"/>
      <p:bldP spid="19" grpId="0"/>
      <p:bldP spid="19" grpId="1"/>
      <p:bldP spid="19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98BA278-ED35-4060-B18E-5F9C8EFA861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264" y="-3170"/>
            <a:ext cx="2060626" cy="206062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8F8CCE5-BA76-42A8-89A1-2EBB3B4FE6E5}"/>
              </a:ext>
            </a:extLst>
          </p:cNvPr>
          <p:cNvCxnSpPr/>
          <p:nvPr/>
        </p:nvCxnSpPr>
        <p:spPr>
          <a:xfrm>
            <a:off x="0" y="46953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780627-3E4B-41F4-A8FC-891F2B1C61B8}"/>
              </a:ext>
            </a:extLst>
          </p:cNvPr>
          <p:cNvCxnSpPr/>
          <p:nvPr/>
        </p:nvCxnSpPr>
        <p:spPr>
          <a:xfrm>
            <a:off x="0" y="3693953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687F2B5-C1A6-4545-BC99-5113948E6D2E}"/>
              </a:ext>
            </a:extLst>
          </p:cNvPr>
          <p:cNvCxnSpPr/>
          <p:nvPr/>
        </p:nvCxnSpPr>
        <p:spPr>
          <a:xfrm>
            <a:off x="0" y="2622465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BFF04FF-2474-4329-9E22-427A67090D1C}"/>
              </a:ext>
            </a:extLst>
          </p:cNvPr>
          <p:cNvSpPr/>
          <p:nvPr/>
        </p:nvSpPr>
        <p:spPr>
          <a:xfrm flipH="1">
            <a:off x="494929" y="2164641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2250CA-5120-448C-A25B-4047FA8C134E}"/>
              </a:ext>
            </a:extLst>
          </p:cNvPr>
          <p:cNvSpPr txBox="1"/>
          <p:nvPr/>
        </p:nvSpPr>
        <p:spPr>
          <a:xfrm>
            <a:off x="1038688" y="2247835"/>
            <a:ext cx="70377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Câu </a:t>
            </a:r>
            <a:r>
              <a:rPr lang="en-US" sz="22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7</a:t>
            </a:r>
            <a:r>
              <a:rPr lang="vi-VN" sz="22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. </a:t>
            </a:r>
            <a:r>
              <a:rPr lang="en-US" sz="22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Thanh </a:t>
            </a:r>
            <a:r>
              <a:rPr lang="en-US" sz="22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điệu</a:t>
            </a:r>
            <a:r>
              <a:rPr lang="en-US" sz="22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B – T </a:t>
            </a:r>
            <a:r>
              <a:rPr lang="vi-VN" sz="22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trong thơ song thất lục bát </a:t>
            </a:r>
            <a:r>
              <a:rPr lang="en-US" sz="22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được</a:t>
            </a:r>
            <a:r>
              <a:rPr lang="en-US" sz="22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đặt</a:t>
            </a:r>
            <a:r>
              <a:rPr lang="en-US" sz="22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ở </a:t>
            </a:r>
            <a:r>
              <a:rPr lang="en-US" sz="22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vị</a:t>
            </a:r>
            <a:r>
              <a:rPr lang="en-US" sz="22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trí</a:t>
            </a:r>
            <a:r>
              <a:rPr lang="en-US" sz="22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nào</a:t>
            </a:r>
            <a:r>
              <a:rPr lang="vi-VN" sz="22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? 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2" name="bang a">
            <a:extLst>
              <a:ext uri="{FF2B5EF4-FFF2-40B4-BE49-F238E27FC236}">
                <a16:creationId xmlns:a16="http://schemas.microsoft.com/office/drawing/2014/main" id="{436AE147-B1EB-47DE-BF8E-9A3F97BBF725}"/>
              </a:ext>
            </a:extLst>
          </p:cNvPr>
          <p:cNvSpPr/>
          <p:nvPr/>
        </p:nvSpPr>
        <p:spPr>
          <a:xfrm flipH="1">
            <a:off x="350007" y="3360045"/>
            <a:ext cx="4188118" cy="6809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bang c">
            <a:extLst>
              <a:ext uri="{FF2B5EF4-FFF2-40B4-BE49-F238E27FC236}">
                <a16:creationId xmlns:a16="http://schemas.microsoft.com/office/drawing/2014/main" id="{C9C8EC2F-7D9C-48C6-AA56-A2FE31E7DA4F}"/>
              </a:ext>
            </a:extLst>
          </p:cNvPr>
          <p:cNvSpPr/>
          <p:nvPr/>
        </p:nvSpPr>
        <p:spPr>
          <a:xfrm flipH="1">
            <a:off x="353961" y="4241068"/>
            <a:ext cx="4188118" cy="6809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dap an a">
            <a:extLst>
              <a:ext uri="{FF2B5EF4-FFF2-40B4-BE49-F238E27FC236}">
                <a16:creationId xmlns:a16="http://schemas.microsoft.com/office/drawing/2014/main" id="{D05CA82C-D394-49D6-8E94-C6ADD8311FF6}"/>
              </a:ext>
            </a:extLst>
          </p:cNvPr>
          <p:cNvSpPr txBox="1"/>
          <p:nvPr/>
        </p:nvSpPr>
        <p:spPr>
          <a:xfrm>
            <a:off x="438678" y="3501734"/>
            <a:ext cx="4086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</a:pPr>
            <a:r>
              <a:rPr lang="en-US" sz="1600" dirty="0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</a:rPr>
              <a:t>Được</a:t>
            </a:r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</a:rPr>
              <a:t>đặt</a:t>
            </a:r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</a:rPr>
              <a:t> ở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</a:rPr>
              <a:t>các</a:t>
            </a:r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</a:rPr>
              <a:t>vị</a:t>
            </a:r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</a:rPr>
              <a:t>trí</a:t>
            </a:r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</a:rPr>
              <a:t>cố</a:t>
            </a:r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</a:rPr>
              <a:t>định</a:t>
            </a:r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</a:rPr>
              <a:t>trong</a:t>
            </a:r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</a:rPr>
              <a:t>câu</a:t>
            </a:r>
            <a:endParaRPr lang="en-US" sz="1600" dirty="0">
              <a:solidFill>
                <a:schemeClr val="tx1"/>
              </a:solidFill>
              <a:latin typeface="#9Slide03 AmpleSoft" panose="020000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dap an c">
            <a:extLst>
              <a:ext uri="{FF2B5EF4-FFF2-40B4-BE49-F238E27FC236}">
                <a16:creationId xmlns:a16="http://schemas.microsoft.com/office/drawing/2014/main" id="{101784F7-9022-486C-88E0-5A37513F0442}"/>
              </a:ext>
            </a:extLst>
          </p:cNvPr>
          <p:cNvSpPr txBox="1"/>
          <p:nvPr/>
        </p:nvSpPr>
        <p:spPr>
          <a:xfrm>
            <a:off x="516191" y="4258394"/>
            <a:ext cx="3878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chemeClr val="bg1"/>
              </a:buClr>
            </a:pPr>
            <a:r>
              <a:rPr lang="en-US" sz="1600" dirty="0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</a:rPr>
              <a:t>Thanh B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</a:rPr>
              <a:t>được</a:t>
            </a:r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</a:rPr>
              <a:t>đặt</a:t>
            </a:r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</a:rPr>
              <a:t> ở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</a:rPr>
              <a:t>các</a:t>
            </a:r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</a:rPr>
              <a:t>tiếng</a:t>
            </a:r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</a:rPr>
              <a:t> 2-4-6-8,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</a:rPr>
              <a:t>thanh</a:t>
            </a:r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</a:rPr>
              <a:t> T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</a:rPr>
              <a:t>được</a:t>
            </a:r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</a:rPr>
              <a:t>đặt</a:t>
            </a:r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</a:rPr>
              <a:t> ở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</a:rPr>
              <a:t>các</a:t>
            </a:r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</a:rPr>
              <a:t>tiếng</a:t>
            </a:r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</a:rPr>
              <a:t> 3-5-7</a:t>
            </a:r>
            <a:endParaRPr lang="en-US" sz="1600" dirty="0">
              <a:solidFill>
                <a:schemeClr val="tx1"/>
              </a:solidFill>
              <a:latin typeface="#9Slide03 AmpleSoft" panose="020000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4A17BF2A-76D1-43FB-8B9D-455B8068E500}"/>
              </a:ext>
            </a:extLst>
          </p:cNvPr>
          <p:cNvSpPr/>
          <p:nvPr/>
        </p:nvSpPr>
        <p:spPr>
          <a:xfrm flipH="1">
            <a:off x="4833515" y="3360045"/>
            <a:ext cx="3952567" cy="6809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7" name="bang d">
            <a:extLst>
              <a:ext uri="{FF2B5EF4-FFF2-40B4-BE49-F238E27FC236}">
                <a16:creationId xmlns:a16="http://schemas.microsoft.com/office/drawing/2014/main" id="{F16C3A14-6E42-4E2A-AFDF-6DB4E6820AC2}"/>
              </a:ext>
            </a:extLst>
          </p:cNvPr>
          <p:cNvSpPr/>
          <p:nvPr/>
        </p:nvSpPr>
        <p:spPr>
          <a:xfrm flipH="1">
            <a:off x="4837469" y="4241068"/>
            <a:ext cx="3952567" cy="6809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8" name="dap an b">
            <a:extLst>
              <a:ext uri="{FF2B5EF4-FFF2-40B4-BE49-F238E27FC236}">
                <a16:creationId xmlns:a16="http://schemas.microsoft.com/office/drawing/2014/main" id="{4EE6B004-BF0C-4966-87E8-9F5537051B91}"/>
              </a:ext>
            </a:extLst>
          </p:cNvPr>
          <p:cNvSpPr txBox="1"/>
          <p:nvPr/>
        </p:nvSpPr>
        <p:spPr>
          <a:xfrm>
            <a:off x="5065890" y="3384466"/>
            <a:ext cx="3720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</a:pPr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</a:rPr>
              <a:t>Được</a:t>
            </a:r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</a:rPr>
              <a:t>đặt</a:t>
            </a:r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</a:rPr>
              <a:t>tự</a:t>
            </a:r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</a:rPr>
              <a:t> do,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</a:rPr>
              <a:t>linh</a:t>
            </a:r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</a:rPr>
              <a:t>hoạt</a:t>
            </a:r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</a:rPr>
              <a:t>theo</a:t>
            </a:r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</a:rPr>
              <a:t>cảm</a:t>
            </a:r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</a:rPr>
              <a:t>xúc</a:t>
            </a:r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</a:rPr>
              <a:t>của</a:t>
            </a:r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</a:rPr>
              <a:t>người</a:t>
            </a:r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</a:rPr>
              <a:t>viết</a:t>
            </a:r>
            <a:endParaRPr lang="en-US" sz="1800" dirty="0">
              <a:solidFill>
                <a:schemeClr val="tx1"/>
              </a:solidFill>
              <a:latin typeface="#9Slide03 AmpleSoft" panose="020000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dap an d">
            <a:extLst>
              <a:ext uri="{FF2B5EF4-FFF2-40B4-BE49-F238E27FC236}">
                <a16:creationId xmlns:a16="http://schemas.microsoft.com/office/drawing/2014/main" id="{FDA2A02A-4859-497D-B175-53D88869EFB0}"/>
              </a:ext>
            </a:extLst>
          </p:cNvPr>
          <p:cNvSpPr txBox="1"/>
          <p:nvPr/>
        </p:nvSpPr>
        <p:spPr>
          <a:xfrm>
            <a:off x="5065890" y="4409276"/>
            <a:ext cx="3487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chemeClr val="bg1"/>
              </a:buClr>
            </a:pPr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Cả</a:t>
            </a:r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</a:rPr>
              <a:t> 3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đáp</a:t>
            </a:r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án</a:t>
            </a:r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trên</a:t>
            </a:r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đều</a:t>
            </a:r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đúng</a:t>
            </a:r>
            <a:endParaRPr lang="en-US" sz="1800" dirty="0">
              <a:solidFill>
                <a:schemeClr val="tx1"/>
              </a:solidFill>
              <a:latin typeface="#9Slide03 AmpleSoft" panose="020000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" name="Question">
            <a:hlinkClick r:id="" action="ppaction://media"/>
            <a:extLst>
              <a:ext uri="{FF2B5EF4-FFF2-40B4-BE49-F238E27FC236}">
                <a16:creationId xmlns:a16="http://schemas.microsoft.com/office/drawing/2014/main" id="{551C593D-4C95-4B9B-8BCE-F7B588999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21" name="Final Answer">
            <a:hlinkClick r:id="" action="ppaction://media"/>
            <a:extLst>
              <a:ext uri="{FF2B5EF4-FFF2-40B4-BE49-F238E27FC236}">
                <a16:creationId xmlns:a16="http://schemas.microsoft.com/office/drawing/2014/main" id="{058EBFD3-0E53-479C-A5B8-3727C6C350C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22" name="Win">
            <a:hlinkClick r:id="" action="ppaction://media"/>
            <a:extLst>
              <a:ext uri="{FF2B5EF4-FFF2-40B4-BE49-F238E27FC236}">
                <a16:creationId xmlns:a16="http://schemas.microsoft.com/office/drawing/2014/main" id="{18ECA8A7-93FD-4F4C-B9B2-257DDEC5E8D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23" name="Lose">
            <a:hlinkClick r:id="" action="ppaction://media"/>
            <a:extLst>
              <a:ext uri="{FF2B5EF4-FFF2-40B4-BE49-F238E27FC236}">
                <a16:creationId xmlns:a16="http://schemas.microsoft.com/office/drawing/2014/main" id="{C8CFA6DF-C49E-4DC4-9D58-23F7CBC8C35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76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021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77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5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2021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7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90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1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2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2021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8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9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590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1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3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2021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9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0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590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3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4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1" grpId="0"/>
      <p:bldP spid="12" grpId="0" animBg="1"/>
      <p:bldP spid="12" grpId="1" animBg="1"/>
      <p:bldP spid="12" grpId="2" animBg="1"/>
      <p:bldP spid="12" grpId="3" animBg="1"/>
      <p:bldP spid="12" grpId="4" animBg="1"/>
      <p:bldP spid="13" grpId="0" animBg="1"/>
      <p:bldP spid="13" grpId="1" animBg="1"/>
      <p:bldP spid="14" grpId="0"/>
      <p:bldP spid="14" grpId="1"/>
      <p:bldP spid="14" grpId="2"/>
      <p:bldP spid="14" grpId="3"/>
      <p:bldP spid="14" grpId="4"/>
      <p:bldP spid="14" grpId="5"/>
      <p:bldP spid="15" grpId="0"/>
      <p:bldP spid="15" grpId="1"/>
      <p:bldP spid="15" grpId="2"/>
      <p:bldP spid="16" grpId="0" animBg="1"/>
      <p:bldP spid="16" grpId="1" animBg="1"/>
      <p:bldP spid="17" grpId="0" animBg="1"/>
      <p:bldP spid="17" grpId="1" animBg="1"/>
      <p:bldP spid="18" grpId="0"/>
      <p:bldP spid="18" grpId="1"/>
      <p:bldP spid="18" grpId="2"/>
      <p:bldP spid="19" grpId="0"/>
      <p:bldP spid="19" grpId="1"/>
      <p:bldP spid="19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EEC6E4-3C5B-45F5-9FCB-EC8A878AB83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3" y="-37420"/>
            <a:ext cx="2601031" cy="2601031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FA996F3-3745-49A6-99C8-A775A7C1FB70}"/>
              </a:ext>
            </a:extLst>
          </p:cNvPr>
          <p:cNvCxnSpPr/>
          <p:nvPr/>
        </p:nvCxnSpPr>
        <p:spPr>
          <a:xfrm>
            <a:off x="0" y="46953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5412390-2BCA-4D1D-A379-283DC078EC34}"/>
              </a:ext>
            </a:extLst>
          </p:cNvPr>
          <p:cNvCxnSpPr/>
          <p:nvPr/>
        </p:nvCxnSpPr>
        <p:spPr>
          <a:xfrm>
            <a:off x="0" y="404791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B9A791B-9291-4FAB-AA3F-C05013FEE2AA}"/>
              </a:ext>
            </a:extLst>
          </p:cNvPr>
          <p:cNvCxnSpPr/>
          <p:nvPr/>
        </p:nvCxnSpPr>
        <p:spPr>
          <a:xfrm>
            <a:off x="0" y="314603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CE1F2F4-D63E-44B7-BDEF-980310F11925}"/>
              </a:ext>
            </a:extLst>
          </p:cNvPr>
          <p:cNvSpPr/>
          <p:nvPr/>
        </p:nvSpPr>
        <p:spPr>
          <a:xfrm flipH="1">
            <a:off x="494929" y="2688208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48EF0F-7828-4BDA-B9DF-24ABFEE4B77B}"/>
              </a:ext>
            </a:extLst>
          </p:cNvPr>
          <p:cNvSpPr txBox="1"/>
          <p:nvPr/>
        </p:nvSpPr>
        <p:spPr>
          <a:xfrm>
            <a:off x="1053113" y="2755595"/>
            <a:ext cx="70377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0485" algn="ctr">
              <a:spcBef>
                <a:spcPts val="50"/>
              </a:spcBef>
            </a:pPr>
            <a:r>
              <a:rPr lang="vi-VN" sz="2200" dirty="0">
                <a:solidFill>
                  <a:schemeClr val="tx1"/>
                </a:solidFill>
                <a:latin typeface="#9Slide03 AllRoundGothic" panose="020B0703020202020104" pitchFamily="34" charset="0"/>
                <a:ea typeface="SimSun-ExtB" panose="02010609060101010101" pitchFamily="49" charset="-122"/>
                <a:cs typeface="SimSun-ExtB" panose="02010609060101010101" pitchFamily="49" charset="-122"/>
              </a:rPr>
              <a:t>Câu </a:t>
            </a:r>
            <a:r>
              <a:rPr lang="en-US" sz="2200" dirty="0">
                <a:solidFill>
                  <a:schemeClr val="tx1"/>
                </a:solidFill>
                <a:latin typeface="#9Slide03 AllRoundGothic" panose="020B0703020202020104" pitchFamily="34" charset="0"/>
                <a:ea typeface="SimSun-ExtB" panose="02010609060101010101" pitchFamily="49" charset="-122"/>
                <a:cs typeface="SimSun-ExtB" panose="02010609060101010101" pitchFamily="49" charset="-122"/>
              </a:rPr>
              <a:t>8</a:t>
            </a:r>
            <a:r>
              <a:rPr lang="vi-VN" sz="2200" dirty="0">
                <a:solidFill>
                  <a:schemeClr val="tx1"/>
                </a:solidFill>
                <a:latin typeface="#9Slide03 AllRoundGothic" panose="020B0703020202020104" pitchFamily="34" charset="0"/>
                <a:ea typeface="SimSun-ExtB" panose="02010609060101010101" pitchFamily="49" charset="-122"/>
                <a:cs typeface="SimSun-ExtB" panose="02010609060101010101" pitchFamily="49" charset="-122"/>
              </a:rPr>
              <a:t>. </a:t>
            </a:r>
            <a:r>
              <a:rPr lang="en-US" sz="2200" dirty="0" err="1">
                <a:solidFill>
                  <a:schemeClr val="tx1"/>
                </a:solidFill>
                <a:latin typeface="#9Slide03 AllRoundGothic" panose="020B0703020202020104" pitchFamily="34" charset="0"/>
                <a:ea typeface="SimSun-ExtB" panose="02010609060101010101" pitchFamily="49" charset="-122"/>
                <a:cs typeface="SimSun-ExtB" panose="02010609060101010101" pitchFamily="49" charset="-122"/>
              </a:rPr>
              <a:t>Trong</a:t>
            </a:r>
            <a:r>
              <a:rPr lang="en-US" sz="2200" dirty="0">
                <a:solidFill>
                  <a:schemeClr val="tx1"/>
                </a:solidFill>
                <a:latin typeface="#9Slide03 AllRoundGothic" panose="020B0703020202020104" pitchFamily="34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llRoundGothic" panose="020B0703020202020104" pitchFamily="34" charset="0"/>
                <a:ea typeface="SimSun-ExtB" panose="02010609060101010101" pitchFamily="49" charset="-122"/>
                <a:cs typeface="SimSun-ExtB" panose="02010609060101010101" pitchFamily="49" charset="-122"/>
              </a:rPr>
              <a:t>thể</a:t>
            </a:r>
            <a:r>
              <a:rPr lang="en-US" sz="2200" dirty="0">
                <a:solidFill>
                  <a:schemeClr val="tx1"/>
                </a:solidFill>
                <a:latin typeface="#9Slide03 AllRoundGothic" panose="020B0703020202020104" pitchFamily="34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llRoundGothic" panose="020B0703020202020104" pitchFamily="34" charset="0"/>
                <a:ea typeface="SimSun-ExtB" panose="02010609060101010101" pitchFamily="49" charset="-122"/>
                <a:cs typeface="SimSun-ExtB" panose="02010609060101010101" pitchFamily="49" charset="-122"/>
              </a:rPr>
              <a:t>thơ</a:t>
            </a:r>
            <a:r>
              <a:rPr lang="en-US" sz="2200" dirty="0">
                <a:solidFill>
                  <a:schemeClr val="tx1"/>
                </a:solidFill>
                <a:latin typeface="#9Slide03 AllRoundGothic" panose="020B0703020202020104" pitchFamily="34" charset="0"/>
                <a:ea typeface="SimSun-ExtB" panose="02010609060101010101" pitchFamily="49" charset="-122"/>
                <a:cs typeface="SimSun-ExtB" panose="02010609060101010101" pitchFamily="49" charset="-122"/>
              </a:rPr>
              <a:t> song </a:t>
            </a:r>
            <a:r>
              <a:rPr lang="en-US" sz="2200" dirty="0" err="1">
                <a:solidFill>
                  <a:schemeClr val="tx1"/>
                </a:solidFill>
                <a:latin typeface="#9Slide03 AllRoundGothic" panose="020B0703020202020104" pitchFamily="34" charset="0"/>
                <a:ea typeface="SimSun-ExtB" panose="02010609060101010101" pitchFamily="49" charset="-122"/>
                <a:cs typeface="SimSun-ExtB" panose="02010609060101010101" pitchFamily="49" charset="-122"/>
              </a:rPr>
              <a:t>thất</a:t>
            </a:r>
            <a:r>
              <a:rPr lang="en-US" sz="2200" dirty="0">
                <a:solidFill>
                  <a:schemeClr val="tx1"/>
                </a:solidFill>
                <a:latin typeface="#9Slide03 AllRoundGothic" panose="020B0703020202020104" pitchFamily="34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llRoundGothic" panose="020B0703020202020104" pitchFamily="34" charset="0"/>
                <a:ea typeface="SimSun-ExtB" panose="02010609060101010101" pitchFamily="49" charset="-122"/>
                <a:cs typeface="SimSun-ExtB" panose="02010609060101010101" pitchFamily="49" charset="-122"/>
              </a:rPr>
              <a:t>lục</a:t>
            </a:r>
            <a:r>
              <a:rPr lang="en-US" sz="2200" dirty="0">
                <a:solidFill>
                  <a:schemeClr val="tx1"/>
                </a:solidFill>
                <a:latin typeface="#9Slide03 AllRoundGothic" panose="020B0703020202020104" pitchFamily="34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llRoundGothic" panose="020B0703020202020104" pitchFamily="34" charset="0"/>
                <a:ea typeface="SimSun-ExtB" panose="02010609060101010101" pitchFamily="49" charset="-122"/>
                <a:cs typeface="SimSun-ExtB" panose="02010609060101010101" pitchFamily="49" charset="-122"/>
              </a:rPr>
              <a:t>bát</a:t>
            </a:r>
            <a:r>
              <a:rPr lang="en-US" sz="2200" dirty="0">
                <a:solidFill>
                  <a:schemeClr val="tx1"/>
                </a:solidFill>
                <a:latin typeface="#9Slide03 AllRoundGothic" panose="020B0703020202020104" pitchFamily="34" charset="0"/>
                <a:ea typeface="SimSun-ExtB" panose="02010609060101010101" pitchFamily="49" charset="-122"/>
                <a:cs typeface="SimSun-ExtB" panose="02010609060101010101" pitchFamily="49" charset="-122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#9Slide03 AllRoundGothic" panose="020B0703020202020104" pitchFamily="34" charset="0"/>
                <a:ea typeface="SimSun-ExtB" panose="02010609060101010101" pitchFamily="49" charset="-122"/>
                <a:cs typeface="SimSun-ExtB" panose="02010609060101010101" pitchFamily="49" charset="-122"/>
              </a:rPr>
              <a:t>câu</a:t>
            </a:r>
            <a:r>
              <a:rPr lang="en-US" sz="2200" dirty="0">
                <a:solidFill>
                  <a:schemeClr val="tx1"/>
                </a:solidFill>
                <a:latin typeface="#9Slide03 AllRoundGothic" panose="020B0703020202020104" pitchFamily="34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llRoundGothic" panose="020B0703020202020104" pitchFamily="34" charset="0"/>
                <a:ea typeface="SimSun-ExtB" panose="02010609060101010101" pitchFamily="49" charset="-122"/>
                <a:cs typeface="SimSun-ExtB" panose="02010609060101010101" pitchFamily="49" charset="-122"/>
              </a:rPr>
              <a:t>thơ</a:t>
            </a:r>
            <a:r>
              <a:rPr lang="en-US" sz="2200" dirty="0">
                <a:solidFill>
                  <a:schemeClr val="tx1"/>
                </a:solidFill>
                <a:latin typeface="#9Slide03 AllRoundGothic" panose="020B0703020202020104" pitchFamily="34" charset="0"/>
                <a:ea typeface="SimSun-ExtB" panose="02010609060101010101" pitchFamily="49" charset="-122"/>
                <a:cs typeface="SimSun-ExtB" panose="02010609060101010101" pitchFamily="49" charset="-122"/>
              </a:rPr>
              <a:t> 7 </a:t>
            </a:r>
            <a:r>
              <a:rPr lang="en-US" sz="2200" dirty="0" err="1">
                <a:solidFill>
                  <a:schemeClr val="tx1"/>
                </a:solidFill>
                <a:latin typeface="#9Slide03 AllRoundGothic" panose="020B0703020202020104" pitchFamily="34" charset="0"/>
                <a:ea typeface="SimSun-ExtB" panose="02010609060101010101" pitchFamily="49" charset="-122"/>
                <a:cs typeface="SimSun-ExtB" panose="02010609060101010101" pitchFamily="49" charset="-122"/>
              </a:rPr>
              <a:t>tiếng</a:t>
            </a:r>
            <a:r>
              <a:rPr lang="en-US" sz="2200" dirty="0">
                <a:solidFill>
                  <a:schemeClr val="tx1"/>
                </a:solidFill>
                <a:latin typeface="#9Slide03 AllRoundGothic" panose="020B0703020202020104" pitchFamily="34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llRoundGothic" panose="020B0703020202020104" pitchFamily="34" charset="0"/>
                <a:ea typeface="SimSun-ExtB" panose="02010609060101010101" pitchFamily="49" charset="-122"/>
                <a:cs typeface="SimSun-ExtB" panose="02010609060101010101" pitchFamily="49" charset="-122"/>
              </a:rPr>
              <a:t>thường</a:t>
            </a:r>
            <a:r>
              <a:rPr lang="en-US" sz="2200" dirty="0">
                <a:solidFill>
                  <a:schemeClr val="tx1"/>
                </a:solidFill>
                <a:latin typeface="#9Slide03 AllRoundGothic" panose="020B0703020202020104" pitchFamily="34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llRoundGothic" panose="020B0703020202020104" pitchFamily="34" charset="0"/>
                <a:ea typeface="SimSun-ExtB" panose="02010609060101010101" pitchFamily="49" charset="-122"/>
                <a:cs typeface="SimSun-ExtB" panose="02010609060101010101" pitchFamily="49" charset="-122"/>
              </a:rPr>
              <a:t>được</a:t>
            </a:r>
            <a:r>
              <a:rPr lang="en-US" sz="2200" dirty="0">
                <a:solidFill>
                  <a:schemeClr val="tx1"/>
                </a:solidFill>
                <a:latin typeface="#9Slide03 AllRoundGothic" panose="020B0703020202020104" pitchFamily="34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llRoundGothic" panose="020B0703020202020104" pitchFamily="34" charset="0"/>
                <a:ea typeface="SimSun-ExtB" panose="02010609060101010101" pitchFamily="49" charset="-122"/>
                <a:cs typeface="SimSun-ExtB" panose="02010609060101010101" pitchFamily="49" charset="-122"/>
              </a:rPr>
              <a:t>ngắt</a:t>
            </a:r>
            <a:r>
              <a:rPr lang="en-US" sz="2200" dirty="0">
                <a:solidFill>
                  <a:schemeClr val="tx1"/>
                </a:solidFill>
                <a:latin typeface="#9Slide03 AllRoundGothic" panose="020B0703020202020104" pitchFamily="34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llRoundGothic" panose="020B0703020202020104" pitchFamily="34" charset="0"/>
                <a:ea typeface="SimSun-ExtB" panose="02010609060101010101" pitchFamily="49" charset="-122"/>
                <a:cs typeface="SimSun-ExtB" panose="02010609060101010101" pitchFamily="49" charset="-122"/>
              </a:rPr>
              <a:t>nhịp</a:t>
            </a:r>
            <a:r>
              <a:rPr lang="en-US" sz="2200" dirty="0">
                <a:solidFill>
                  <a:schemeClr val="tx1"/>
                </a:solidFill>
                <a:latin typeface="#9Slide03 AllRoundGothic" panose="020B0703020202020104" pitchFamily="34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llRoundGothic" panose="020B0703020202020104" pitchFamily="34" charset="0"/>
                <a:ea typeface="SimSun-ExtB" panose="02010609060101010101" pitchFamily="49" charset="-122"/>
                <a:cs typeface="SimSun-ExtB" panose="02010609060101010101" pitchFamily="49" charset="-122"/>
              </a:rPr>
              <a:t>thế</a:t>
            </a:r>
            <a:r>
              <a:rPr lang="en-US" sz="2200" dirty="0">
                <a:solidFill>
                  <a:schemeClr val="tx1"/>
                </a:solidFill>
                <a:latin typeface="#9Slide03 AllRoundGothic" panose="020B0703020202020104" pitchFamily="34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llRoundGothic" panose="020B0703020202020104" pitchFamily="34" charset="0"/>
                <a:ea typeface="SimSun-ExtB" panose="02010609060101010101" pitchFamily="49" charset="-122"/>
                <a:cs typeface="SimSun-ExtB" panose="02010609060101010101" pitchFamily="49" charset="-122"/>
              </a:rPr>
              <a:t>nào</a:t>
            </a:r>
            <a:r>
              <a:rPr lang="en-US" sz="2200" dirty="0">
                <a:solidFill>
                  <a:schemeClr val="tx1"/>
                </a:solidFill>
                <a:latin typeface="#9Slide03 AllRoundGothic" panose="020B0703020202020104" pitchFamily="34" charset="0"/>
                <a:ea typeface="SimSun-ExtB" panose="02010609060101010101" pitchFamily="49" charset="-122"/>
                <a:cs typeface="SimSun-ExtB" panose="02010609060101010101" pitchFamily="49" charset="-122"/>
              </a:rPr>
              <a:t> ?</a:t>
            </a:r>
          </a:p>
        </p:txBody>
      </p:sp>
      <p:sp>
        <p:nvSpPr>
          <p:cNvPr id="8" name="bang c">
            <a:extLst>
              <a:ext uri="{FF2B5EF4-FFF2-40B4-BE49-F238E27FC236}">
                <a16:creationId xmlns:a16="http://schemas.microsoft.com/office/drawing/2014/main" id="{7C6174B0-1783-4B55-9FD9-FB095F013E82}"/>
              </a:ext>
            </a:extLst>
          </p:cNvPr>
          <p:cNvSpPr/>
          <p:nvPr/>
        </p:nvSpPr>
        <p:spPr>
          <a:xfrm flipH="1">
            <a:off x="301050" y="4470969"/>
            <a:ext cx="4006004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bang b">
            <a:extLst>
              <a:ext uri="{FF2B5EF4-FFF2-40B4-BE49-F238E27FC236}">
                <a16:creationId xmlns:a16="http://schemas.microsoft.com/office/drawing/2014/main" id="{46D8F5C1-421C-44F1-B546-FBDE884E4233}"/>
              </a:ext>
            </a:extLst>
          </p:cNvPr>
          <p:cNvSpPr/>
          <p:nvPr/>
        </p:nvSpPr>
        <p:spPr>
          <a:xfrm flipH="1">
            <a:off x="4446688" y="3821221"/>
            <a:ext cx="439497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cau hoi c">
            <a:extLst>
              <a:ext uri="{FF2B5EF4-FFF2-40B4-BE49-F238E27FC236}">
                <a16:creationId xmlns:a16="http://schemas.microsoft.com/office/drawing/2014/main" id="{46D073D7-92FA-4708-82AA-259B6D9A3863}"/>
              </a:ext>
            </a:extLst>
          </p:cNvPr>
          <p:cNvSpPr txBox="1"/>
          <p:nvPr/>
        </p:nvSpPr>
        <p:spPr>
          <a:xfrm>
            <a:off x="371016" y="4503376"/>
            <a:ext cx="39373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>
                <a:schemeClr val="bg1"/>
              </a:buClr>
              <a:defRPr/>
            </a:pPr>
            <a:r>
              <a:rPr lang="en-US" sz="2000" kern="1200" dirty="0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C. 3/2/2 </a:t>
            </a:r>
            <a:r>
              <a:rPr lang="en-US" sz="2000" kern="1200" dirty="0" err="1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hoặc</a:t>
            </a:r>
            <a:r>
              <a:rPr lang="en-US" sz="2000" kern="1200" dirty="0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3/4</a:t>
            </a:r>
          </a:p>
        </p:txBody>
      </p:sp>
      <p:sp>
        <p:nvSpPr>
          <p:cNvPr id="11" name="cau hoi b">
            <a:extLst>
              <a:ext uri="{FF2B5EF4-FFF2-40B4-BE49-F238E27FC236}">
                <a16:creationId xmlns:a16="http://schemas.microsoft.com/office/drawing/2014/main" id="{E140F893-3DA2-4CFE-B93E-F28E985213BC}"/>
              </a:ext>
            </a:extLst>
          </p:cNvPr>
          <p:cNvSpPr txBox="1"/>
          <p:nvPr/>
        </p:nvSpPr>
        <p:spPr>
          <a:xfrm>
            <a:off x="4608104" y="3853627"/>
            <a:ext cx="4672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>
                <a:schemeClr val="bg1"/>
              </a:buClr>
              <a:defRPr/>
            </a:pPr>
            <a:r>
              <a:rPr lang="en-US" sz="2000" kern="1200" dirty="0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B. 2/2/3 </a:t>
            </a:r>
            <a:r>
              <a:rPr lang="en-US" sz="2000" kern="1200" dirty="0" err="1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hoặc</a:t>
            </a:r>
            <a:r>
              <a:rPr lang="en-US" sz="2000" kern="1200" dirty="0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3/4</a:t>
            </a:r>
          </a:p>
        </p:txBody>
      </p:sp>
      <p:sp>
        <p:nvSpPr>
          <p:cNvPr id="12" name="bang a">
            <a:extLst>
              <a:ext uri="{FF2B5EF4-FFF2-40B4-BE49-F238E27FC236}">
                <a16:creationId xmlns:a16="http://schemas.microsoft.com/office/drawing/2014/main" id="{94C49151-9BA8-4C64-9F24-38ED7E8A53EC}"/>
              </a:ext>
            </a:extLst>
          </p:cNvPr>
          <p:cNvSpPr/>
          <p:nvPr/>
        </p:nvSpPr>
        <p:spPr>
          <a:xfrm flipH="1">
            <a:off x="302342" y="3821221"/>
            <a:ext cx="4006004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bang d">
            <a:extLst>
              <a:ext uri="{FF2B5EF4-FFF2-40B4-BE49-F238E27FC236}">
                <a16:creationId xmlns:a16="http://schemas.microsoft.com/office/drawing/2014/main" id="{A204D4B7-4A64-4E41-BF72-4797B590A41D}"/>
              </a:ext>
            </a:extLst>
          </p:cNvPr>
          <p:cNvSpPr/>
          <p:nvPr/>
        </p:nvSpPr>
        <p:spPr>
          <a:xfrm flipH="1">
            <a:off x="4446688" y="4468668"/>
            <a:ext cx="439497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cau hoi a">
            <a:extLst>
              <a:ext uri="{FF2B5EF4-FFF2-40B4-BE49-F238E27FC236}">
                <a16:creationId xmlns:a16="http://schemas.microsoft.com/office/drawing/2014/main" id="{907E6512-4460-4157-A3C3-E4F234CEB917}"/>
              </a:ext>
            </a:extLst>
          </p:cNvPr>
          <p:cNvSpPr txBox="1"/>
          <p:nvPr/>
        </p:nvSpPr>
        <p:spPr>
          <a:xfrm>
            <a:off x="372309" y="3853628"/>
            <a:ext cx="39373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>
                <a:schemeClr val="bg1"/>
              </a:buClr>
              <a:defRPr/>
            </a:pPr>
            <a:r>
              <a:rPr lang="en-US" sz="2000" kern="1200" dirty="0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A. 2/2/3 </a:t>
            </a:r>
            <a:r>
              <a:rPr lang="en-US" sz="2000" kern="1200" dirty="0" err="1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hoặc</a:t>
            </a:r>
            <a:r>
              <a:rPr lang="en-US" sz="2000" kern="1200" dirty="0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4/3</a:t>
            </a:r>
          </a:p>
        </p:txBody>
      </p:sp>
      <p:sp>
        <p:nvSpPr>
          <p:cNvPr id="15" name="cau hoi d">
            <a:extLst>
              <a:ext uri="{FF2B5EF4-FFF2-40B4-BE49-F238E27FC236}">
                <a16:creationId xmlns:a16="http://schemas.microsoft.com/office/drawing/2014/main" id="{147C3566-E1C3-4C6C-902D-85AC14FCDAD4}"/>
              </a:ext>
            </a:extLst>
          </p:cNvPr>
          <p:cNvSpPr txBox="1"/>
          <p:nvPr/>
        </p:nvSpPr>
        <p:spPr>
          <a:xfrm>
            <a:off x="4608104" y="4501074"/>
            <a:ext cx="4672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>
                <a:schemeClr val="bg1"/>
              </a:buClr>
              <a:defRPr/>
            </a:pPr>
            <a:r>
              <a:rPr lang="en-US" sz="2000" kern="1200" dirty="0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D. 3/2/2 </a:t>
            </a:r>
            <a:r>
              <a:rPr lang="en-US" sz="2000" kern="1200" dirty="0" err="1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hoặc</a:t>
            </a:r>
            <a:r>
              <a:rPr lang="en-US" sz="2000" kern="1200" dirty="0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4/3</a:t>
            </a:r>
          </a:p>
        </p:txBody>
      </p:sp>
      <p:pic>
        <p:nvPicPr>
          <p:cNvPr id="16" name="Question">
            <a:hlinkClick r:id="" action="ppaction://media"/>
            <a:extLst>
              <a:ext uri="{FF2B5EF4-FFF2-40B4-BE49-F238E27FC236}">
                <a16:creationId xmlns:a16="http://schemas.microsoft.com/office/drawing/2014/main" id="{E747F68E-3217-4375-8AA1-4925FF4CF3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17" name="Final Answer">
            <a:hlinkClick r:id="" action="ppaction://media"/>
            <a:extLst>
              <a:ext uri="{FF2B5EF4-FFF2-40B4-BE49-F238E27FC236}">
                <a16:creationId xmlns:a16="http://schemas.microsoft.com/office/drawing/2014/main" id="{6C7B9728-BA98-45B7-BAC0-B8810E19713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18" name="Win">
            <a:hlinkClick r:id="" action="ppaction://media"/>
            <a:extLst>
              <a:ext uri="{FF2B5EF4-FFF2-40B4-BE49-F238E27FC236}">
                <a16:creationId xmlns:a16="http://schemas.microsoft.com/office/drawing/2014/main" id="{8D701584-8E71-4FBD-AE30-BB72A4A8415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19" name="Lose">
            <a:hlinkClick r:id="" action="ppaction://media"/>
            <a:extLst>
              <a:ext uri="{FF2B5EF4-FFF2-40B4-BE49-F238E27FC236}">
                <a16:creationId xmlns:a16="http://schemas.microsoft.com/office/drawing/2014/main" id="{FB2A0392-4813-4D25-BDD5-937E7B40545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129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021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773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5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2021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7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90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2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2021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8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9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590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1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3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2021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9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0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590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3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4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7" grpId="0"/>
      <p:bldP spid="8" grpId="0" animBg="1"/>
      <p:bldP spid="8" grpId="1" animBg="1"/>
      <p:bldP spid="8" grpId="2" animBg="1"/>
      <p:bldP spid="8" grpId="3" animBg="1"/>
      <p:bldP spid="8" grpId="4" animBg="1"/>
      <p:bldP spid="9" grpId="0" animBg="1"/>
      <p:bldP spid="9" grpId="1" animBg="1"/>
      <p:bldP spid="10" grpId="0"/>
      <p:bldP spid="10" grpId="1"/>
      <p:bldP spid="10" grpId="2"/>
      <p:bldP spid="10" grpId="3"/>
      <p:bldP spid="10" grpId="4"/>
      <p:bldP spid="10" grpId="5"/>
      <p:bldP spid="11" grpId="0"/>
      <p:bldP spid="11" grpId="1"/>
      <p:bldP spid="11" grpId="2"/>
      <p:bldP spid="12" grpId="0" animBg="1"/>
      <p:bldP spid="12" grpId="1" animBg="1"/>
      <p:bldP spid="13" grpId="0" animBg="1"/>
      <p:bldP spid="13" grpId="1" animBg="1"/>
      <p:bldP spid="14" grpId="0"/>
      <p:bldP spid="14" grpId="1"/>
      <p:bldP spid="14" grpId="2"/>
      <p:bldP spid="15" grpId="0"/>
      <p:bldP spid="15" grpId="1"/>
      <p:bldP spid="15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E310F0-9D8A-41A5-A96A-59FC7A5315C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317" y="23734"/>
            <a:ext cx="1979366" cy="1979366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AD7A5EF-57BA-42DB-9C80-AAA6809B331D}"/>
              </a:ext>
            </a:extLst>
          </p:cNvPr>
          <p:cNvCxnSpPr/>
          <p:nvPr/>
        </p:nvCxnSpPr>
        <p:spPr>
          <a:xfrm>
            <a:off x="0" y="46953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BA1ADF4-4B9A-4765-995A-633CB245FF50}"/>
              </a:ext>
            </a:extLst>
          </p:cNvPr>
          <p:cNvCxnSpPr/>
          <p:nvPr/>
        </p:nvCxnSpPr>
        <p:spPr>
          <a:xfrm>
            <a:off x="0" y="3686577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7E2E89F-219A-4FDE-9202-AD5493AD5A25}"/>
              </a:ext>
            </a:extLst>
          </p:cNvPr>
          <p:cNvCxnSpPr/>
          <p:nvPr/>
        </p:nvCxnSpPr>
        <p:spPr>
          <a:xfrm>
            <a:off x="0" y="265196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2E3EF412-220D-446D-9F2A-14081ED4C1FF}"/>
              </a:ext>
            </a:extLst>
          </p:cNvPr>
          <p:cNvSpPr/>
          <p:nvPr/>
        </p:nvSpPr>
        <p:spPr>
          <a:xfrm flipH="1">
            <a:off x="494929" y="2179391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640CBB-2749-4435-AB24-D0F3A27DEF9E}"/>
              </a:ext>
            </a:extLst>
          </p:cNvPr>
          <p:cNvSpPr txBox="1"/>
          <p:nvPr/>
        </p:nvSpPr>
        <p:spPr>
          <a:xfrm>
            <a:off x="1038688" y="2284706"/>
            <a:ext cx="70377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2200" kern="1200" dirty="0" err="1">
                <a:solidFill>
                  <a:prstClr val="white"/>
                </a:solidFill>
                <a:latin typeface="#9Slide03 AllRoundGothic" panose="020B0703020202020104" pitchFamily="34" charset="0"/>
                <a:ea typeface="+mn-ea"/>
                <a:cs typeface="+mn-cs"/>
              </a:rPr>
              <a:t>Câu</a:t>
            </a:r>
            <a:r>
              <a:rPr lang="en-US" sz="2200" kern="1200" dirty="0">
                <a:solidFill>
                  <a:prstClr val="white"/>
                </a:solidFill>
                <a:latin typeface="#9Slide03 AllRoundGothic" panose="020B0703020202020104" pitchFamily="34" charset="0"/>
                <a:ea typeface="+mn-ea"/>
                <a:cs typeface="+mn-cs"/>
              </a:rPr>
              <a:t> 9. </a:t>
            </a:r>
            <a:r>
              <a:rPr lang="en-US" sz="2200" dirty="0" err="1">
                <a:solidFill>
                  <a:schemeClr val="tx1"/>
                </a:solidFill>
                <a:latin typeface="#9Slide03 AllRoundGothic" panose="020B0703020202020104" pitchFamily="34" charset="0"/>
                <a:ea typeface="SimSun-ExtB" panose="02010609060101010101" pitchFamily="49" charset="-122"/>
                <a:cs typeface="SimSun-ExtB" panose="02010609060101010101" pitchFamily="49" charset="-122"/>
              </a:rPr>
              <a:t>Trong</a:t>
            </a:r>
            <a:r>
              <a:rPr lang="en-US" sz="2200" dirty="0">
                <a:solidFill>
                  <a:schemeClr val="tx1"/>
                </a:solidFill>
                <a:latin typeface="#9Slide03 AllRoundGothic" panose="020B0703020202020104" pitchFamily="34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llRoundGothic" panose="020B0703020202020104" pitchFamily="34" charset="0"/>
                <a:ea typeface="SimSun-ExtB" panose="02010609060101010101" pitchFamily="49" charset="-122"/>
                <a:cs typeface="SimSun-ExtB" panose="02010609060101010101" pitchFamily="49" charset="-122"/>
              </a:rPr>
              <a:t>thể</a:t>
            </a:r>
            <a:r>
              <a:rPr lang="en-US" sz="2200" dirty="0">
                <a:solidFill>
                  <a:schemeClr val="tx1"/>
                </a:solidFill>
                <a:latin typeface="#9Slide03 AllRoundGothic" panose="020B0703020202020104" pitchFamily="34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llRoundGothic" panose="020B0703020202020104" pitchFamily="34" charset="0"/>
                <a:ea typeface="SimSun-ExtB" panose="02010609060101010101" pitchFamily="49" charset="-122"/>
                <a:cs typeface="SimSun-ExtB" panose="02010609060101010101" pitchFamily="49" charset="-122"/>
              </a:rPr>
              <a:t>thơ</a:t>
            </a:r>
            <a:r>
              <a:rPr lang="en-US" sz="2200" dirty="0">
                <a:solidFill>
                  <a:schemeClr val="tx1"/>
                </a:solidFill>
                <a:latin typeface="#9Slide03 AllRoundGothic" panose="020B0703020202020104" pitchFamily="34" charset="0"/>
                <a:ea typeface="SimSun-ExtB" panose="02010609060101010101" pitchFamily="49" charset="-122"/>
                <a:cs typeface="SimSun-ExtB" panose="02010609060101010101" pitchFamily="49" charset="-122"/>
              </a:rPr>
              <a:t> song </a:t>
            </a:r>
            <a:r>
              <a:rPr lang="en-US" sz="2200" dirty="0" err="1">
                <a:solidFill>
                  <a:schemeClr val="tx1"/>
                </a:solidFill>
                <a:latin typeface="#9Slide03 AllRoundGothic" panose="020B0703020202020104" pitchFamily="34" charset="0"/>
                <a:ea typeface="SimSun-ExtB" panose="02010609060101010101" pitchFamily="49" charset="-122"/>
                <a:cs typeface="SimSun-ExtB" panose="02010609060101010101" pitchFamily="49" charset="-122"/>
              </a:rPr>
              <a:t>thất</a:t>
            </a:r>
            <a:r>
              <a:rPr lang="en-US" sz="2200" dirty="0">
                <a:solidFill>
                  <a:schemeClr val="tx1"/>
                </a:solidFill>
                <a:latin typeface="#9Slide03 AllRoundGothic" panose="020B0703020202020104" pitchFamily="34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llRoundGothic" panose="020B0703020202020104" pitchFamily="34" charset="0"/>
                <a:ea typeface="SimSun-ExtB" panose="02010609060101010101" pitchFamily="49" charset="-122"/>
                <a:cs typeface="SimSun-ExtB" panose="02010609060101010101" pitchFamily="49" charset="-122"/>
              </a:rPr>
              <a:t>lục</a:t>
            </a:r>
            <a:r>
              <a:rPr lang="en-US" sz="2200" dirty="0">
                <a:solidFill>
                  <a:schemeClr val="tx1"/>
                </a:solidFill>
                <a:latin typeface="#9Slide03 AllRoundGothic" panose="020B0703020202020104" pitchFamily="34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llRoundGothic" panose="020B0703020202020104" pitchFamily="34" charset="0"/>
                <a:ea typeface="SimSun-ExtB" panose="02010609060101010101" pitchFamily="49" charset="-122"/>
                <a:cs typeface="SimSun-ExtB" panose="02010609060101010101" pitchFamily="49" charset="-122"/>
              </a:rPr>
              <a:t>bát</a:t>
            </a:r>
            <a:r>
              <a:rPr lang="en-US" sz="2200" dirty="0">
                <a:solidFill>
                  <a:schemeClr val="tx1"/>
                </a:solidFill>
                <a:latin typeface="#9Slide03 AllRoundGothic" panose="020B0703020202020104" pitchFamily="34" charset="0"/>
                <a:ea typeface="SimSun-ExtB" panose="02010609060101010101" pitchFamily="49" charset="-122"/>
                <a:cs typeface="SimSun-ExtB" panose="02010609060101010101" pitchFamily="49" charset="-122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#9Slide03 AllRoundGothic" panose="020B0703020202020104" pitchFamily="34" charset="0"/>
                <a:ea typeface="SimSun-ExtB" panose="02010609060101010101" pitchFamily="49" charset="-122"/>
                <a:cs typeface="SimSun-ExtB" panose="02010609060101010101" pitchFamily="49" charset="-122"/>
              </a:rPr>
              <a:t>hai</a:t>
            </a:r>
            <a:r>
              <a:rPr lang="en-US" sz="2200" dirty="0">
                <a:solidFill>
                  <a:schemeClr val="tx1"/>
                </a:solidFill>
                <a:latin typeface="#9Slide03 AllRoundGothic" panose="020B0703020202020104" pitchFamily="34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llRoundGothic" panose="020B0703020202020104" pitchFamily="34" charset="0"/>
                <a:ea typeface="SimSun-ExtB" panose="02010609060101010101" pitchFamily="49" charset="-122"/>
                <a:cs typeface="SimSun-ExtB" panose="02010609060101010101" pitchFamily="49" charset="-122"/>
              </a:rPr>
              <a:t>câu</a:t>
            </a:r>
            <a:r>
              <a:rPr lang="en-US" sz="2200" dirty="0">
                <a:solidFill>
                  <a:schemeClr val="tx1"/>
                </a:solidFill>
                <a:latin typeface="#9Slide03 AllRoundGothic" panose="020B0703020202020104" pitchFamily="34" charset="0"/>
                <a:ea typeface="SimSun-ExtB" panose="02010609060101010101" pitchFamily="49" charset="-122"/>
                <a:cs typeface="SimSun-ExtB" panose="02010609060101010101" pitchFamily="49" charset="-122"/>
              </a:rPr>
              <a:t> 6 </a:t>
            </a:r>
            <a:r>
              <a:rPr lang="en-US" sz="2200" dirty="0" err="1">
                <a:solidFill>
                  <a:schemeClr val="tx1"/>
                </a:solidFill>
                <a:latin typeface="#9Slide03 AllRoundGothic" panose="020B0703020202020104" pitchFamily="34" charset="0"/>
                <a:ea typeface="SimSun-ExtB" panose="02010609060101010101" pitchFamily="49" charset="-122"/>
                <a:cs typeface="SimSun-ExtB" panose="02010609060101010101" pitchFamily="49" charset="-122"/>
              </a:rPr>
              <a:t>và</a:t>
            </a:r>
            <a:r>
              <a:rPr lang="en-US" sz="2200" dirty="0">
                <a:solidFill>
                  <a:schemeClr val="tx1"/>
                </a:solidFill>
                <a:latin typeface="#9Slide03 AllRoundGothic" panose="020B0703020202020104" pitchFamily="34" charset="0"/>
                <a:ea typeface="SimSun-ExtB" panose="02010609060101010101" pitchFamily="49" charset="-122"/>
                <a:cs typeface="SimSun-ExtB" panose="02010609060101010101" pitchFamily="49" charset="-122"/>
              </a:rPr>
              <a:t> 8 </a:t>
            </a:r>
            <a:r>
              <a:rPr lang="en-US" sz="2200" dirty="0" err="1">
                <a:solidFill>
                  <a:schemeClr val="tx1"/>
                </a:solidFill>
                <a:latin typeface="#9Slide03 AllRoundGothic" panose="020B0703020202020104" pitchFamily="34" charset="0"/>
                <a:ea typeface="SimSun-ExtB" panose="02010609060101010101" pitchFamily="49" charset="-122"/>
                <a:cs typeface="SimSun-ExtB" panose="02010609060101010101" pitchFamily="49" charset="-122"/>
              </a:rPr>
              <a:t>thường</a:t>
            </a:r>
            <a:r>
              <a:rPr lang="en-US" sz="2200" dirty="0">
                <a:solidFill>
                  <a:schemeClr val="tx1"/>
                </a:solidFill>
                <a:latin typeface="#9Slide03 AllRoundGothic" panose="020B0703020202020104" pitchFamily="34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llRoundGothic" panose="020B0703020202020104" pitchFamily="34" charset="0"/>
                <a:ea typeface="SimSun-ExtB" panose="02010609060101010101" pitchFamily="49" charset="-122"/>
                <a:cs typeface="SimSun-ExtB" panose="02010609060101010101" pitchFamily="49" charset="-122"/>
              </a:rPr>
              <a:t>được</a:t>
            </a:r>
            <a:r>
              <a:rPr lang="en-US" sz="2200" dirty="0">
                <a:solidFill>
                  <a:schemeClr val="tx1"/>
                </a:solidFill>
                <a:latin typeface="#9Slide03 AllRoundGothic" panose="020B0703020202020104" pitchFamily="34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llRoundGothic" panose="020B0703020202020104" pitchFamily="34" charset="0"/>
                <a:ea typeface="SimSun-ExtB" panose="02010609060101010101" pitchFamily="49" charset="-122"/>
                <a:cs typeface="SimSun-ExtB" panose="02010609060101010101" pitchFamily="49" charset="-122"/>
              </a:rPr>
              <a:t>ngắt</a:t>
            </a:r>
            <a:r>
              <a:rPr lang="en-US" sz="2200" dirty="0">
                <a:solidFill>
                  <a:schemeClr val="tx1"/>
                </a:solidFill>
                <a:latin typeface="#9Slide03 AllRoundGothic" panose="020B0703020202020104" pitchFamily="34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llRoundGothic" panose="020B0703020202020104" pitchFamily="34" charset="0"/>
                <a:ea typeface="SimSun-ExtB" panose="02010609060101010101" pitchFamily="49" charset="-122"/>
                <a:cs typeface="SimSun-ExtB" panose="02010609060101010101" pitchFamily="49" charset="-122"/>
              </a:rPr>
              <a:t>nhịp</a:t>
            </a:r>
            <a:r>
              <a:rPr lang="en-US" sz="2200" dirty="0">
                <a:solidFill>
                  <a:schemeClr val="tx1"/>
                </a:solidFill>
                <a:latin typeface="#9Slide03 AllRoundGothic" panose="020B0703020202020104" pitchFamily="34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llRoundGothic" panose="020B0703020202020104" pitchFamily="34" charset="0"/>
                <a:ea typeface="SimSun-ExtB" panose="02010609060101010101" pitchFamily="49" charset="-122"/>
                <a:cs typeface="SimSun-ExtB" panose="02010609060101010101" pitchFamily="49" charset="-122"/>
              </a:rPr>
              <a:t>thế</a:t>
            </a:r>
            <a:r>
              <a:rPr lang="en-US" sz="2200" dirty="0">
                <a:solidFill>
                  <a:schemeClr val="tx1"/>
                </a:solidFill>
                <a:latin typeface="#9Slide03 AllRoundGothic" panose="020B0703020202020104" pitchFamily="34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llRoundGothic" panose="020B0703020202020104" pitchFamily="34" charset="0"/>
                <a:ea typeface="SimSun-ExtB" panose="02010609060101010101" pitchFamily="49" charset="-122"/>
                <a:cs typeface="SimSun-ExtB" panose="02010609060101010101" pitchFamily="49" charset="-122"/>
              </a:rPr>
              <a:t>nào</a:t>
            </a:r>
            <a:r>
              <a:rPr lang="en-US" sz="2200" dirty="0">
                <a:solidFill>
                  <a:schemeClr val="tx1"/>
                </a:solidFill>
                <a:latin typeface="#9Slide03 AllRoundGothic" panose="020B0703020202020104" pitchFamily="34" charset="0"/>
                <a:ea typeface="SimSun-ExtB" panose="02010609060101010101" pitchFamily="49" charset="-122"/>
                <a:cs typeface="SimSun-ExtB" panose="02010609060101010101" pitchFamily="49" charset="-122"/>
              </a:rPr>
              <a:t> ?</a:t>
            </a:r>
            <a:endParaRPr lang="en-US" sz="18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bang d">
            <a:extLst>
              <a:ext uri="{FF2B5EF4-FFF2-40B4-BE49-F238E27FC236}">
                <a16:creationId xmlns:a16="http://schemas.microsoft.com/office/drawing/2014/main" id="{327E86BA-4579-45B4-849C-0C27E2774B63}"/>
              </a:ext>
            </a:extLst>
          </p:cNvPr>
          <p:cNvSpPr/>
          <p:nvPr/>
        </p:nvSpPr>
        <p:spPr>
          <a:xfrm flipH="1">
            <a:off x="4601922" y="4238360"/>
            <a:ext cx="3937330" cy="68369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 algn="ctr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bang b">
            <a:extLst>
              <a:ext uri="{FF2B5EF4-FFF2-40B4-BE49-F238E27FC236}">
                <a16:creationId xmlns:a16="http://schemas.microsoft.com/office/drawing/2014/main" id="{63F1DE30-270E-4BC1-A9AE-5EC53116C6E6}"/>
              </a:ext>
            </a:extLst>
          </p:cNvPr>
          <p:cNvSpPr/>
          <p:nvPr/>
        </p:nvSpPr>
        <p:spPr>
          <a:xfrm flipH="1">
            <a:off x="4601922" y="3354937"/>
            <a:ext cx="3937330" cy="68369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 algn="ctr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cau hoi d">
            <a:extLst>
              <a:ext uri="{FF2B5EF4-FFF2-40B4-BE49-F238E27FC236}">
                <a16:creationId xmlns:a16="http://schemas.microsoft.com/office/drawing/2014/main" id="{1F3B8299-1B21-468D-B3BD-4F031061196D}"/>
              </a:ext>
            </a:extLst>
          </p:cNvPr>
          <p:cNvSpPr txBox="1"/>
          <p:nvPr/>
        </p:nvSpPr>
        <p:spPr>
          <a:xfrm>
            <a:off x="4800778" y="4356777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>
              <a:buClr>
                <a:schemeClr val="bg1"/>
              </a:buClr>
              <a:defRPr/>
            </a:pPr>
            <a:r>
              <a:rPr lang="en-US" sz="2000" kern="1200" dirty="0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sz="2000" kern="12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Ngắt</a:t>
            </a:r>
            <a:r>
              <a:rPr lang="en-US" sz="2000" kern="12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nhịp</a:t>
            </a:r>
            <a:r>
              <a:rPr lang="en-US" sz="2000" kern="12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theo</a:t>
            </a:r>
            <a:r>
              <a:rPr lang="en-US" sz="2000" kern="12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thể</a:t>
            </a:r>
            <a:r>
              <a:rPr lang="en-US" sz="2000" kern="12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lục</a:t>
            </a:r>
            <a:r>
              <a:rPr lang="en-US" sz="2000" kern="12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bát</a:t>
            </a:r>
            <a:endParaRPr lang="en-US" sz="2000" kern="1200" dirty="0">
              <a:solidFill>
                <a:schemeClr val="tx1"/>
              </a:solidFill>
              <a:latin typeface="#9Slide03 AmpleSoft" panose="020000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cau hoi b">
            <a:extLst>
              <a:ext uri="{FF2B5EF4-FFF2-40B4-BE49-F238E27FC236}">
                <a16:creationId xmlns:a16="http://schemas.microsoft.com/office/drawing/2014/main" id="{3B291937-5218-4E52-97CC-18C3F9ACA139}"/>
              </a:ext>
            </a:extLst>
          </p:cNvPr>
          <p:cNvSpPr txBox="1"/>
          <p:nvPr/>
        </p:nvSpPr>
        <p:spPr>
          <a:xfrm>
            <a:off x="4800778" y="3503259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>
              <a:buClr>
                <a:schemeClr val="bg1"/>
              </a:buClr>
              <a:defRPr/>
            </a:pPr>
            <a:r>
              <a:rPr lang="en-US" sz="2000" kern="1200" dirty="0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2000" kern="12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Ngắt</a:t>
            </a:r>
            <a:r>
              <a:rPr lang="en-US" sz="2000" kern="12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nhịp</a:t>
            </a:r>
            <a:r>
              <a:rPr lang="en-US" sz="2000" kern="1200" dirty="0">
                <a:solidFill>
                  <a:schemeClr val="tx1"/>
                </a:solidFill>
                <a:latin typeface="#9Slide03 AmpleSoft" panose="02000000000000000000" pitchFamily="2" charset="0"/>
              </a:rPr>
              <a:t> 2/2/2 </a:t>
            </a:r>
            <a:r>
              <a:rPr lang="en-US" sz="2000" kern="12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và</a:t>
            </a:r>
            <a:r>
              <a:rPr lang="en-US" sz="2000" kern="1200" dirty="0">
                <a:solidFill>
                  <a:schemeClr val="tx1"/>
                </a:solidFill>
                <a:latin typeface="#9Slide03 AmpleSoft" panose="02000000000000000000" pitchFamily="2" charset="0"/>
              </a:rPr>
              <a:t> 2/2/2/2</a:t>
            </a:r>
            <a:endParaRPr lang="en-US" sz="2000" kern="1200" dirty="0">
              <a:solidFill>
                <a:schemeClr val="tx1"/>
              </a:solidFill>
              <a:latin typeface="#9Slide03 AmpleSoft" panose="020000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bang a">
            <a:extLst>
              <a:ext uri="{FF2B5EF4-FFF2-40B4-BE49-F238E27FC236}">
                <a16:creationId xmlns:a16="http://schemas.microsoft.com/office/drawing/2014/main" id="{C90403AA-92E4-43E9-985D-2E4A55526706}"/>
              </a:ext>
            </a:extLst>
          </p:cNvPr>
          <p:cNvSpPr/>
          <p:nvPr/>
        </p:nvSpPr>
        <p:spPr>
          <a:xfrm flipH="1">
            <a:off x="604749" y="3354938"/>
            <a:ext cx="3937330" cy="68369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bang c">
            <a:extLst>
              <a:ext uri="{FF2B5EF4-FFF2-40B4-BE49-F238E27FC236}">
                <a16:creationId xmlns:a16="http://schemas.microsoft.com/office/drawing/2014/main" id="{CAB24BFD-DBD0-4282-AEE6-F4B83E53DE33}"/>
              </a:ext>
            </a:extLst>
          </p:cNvPr>
          <p:cNvSpPr/>
          <p:nvPr/>
        </p:nvSpPr>
        <p:spPr>
          <a:xfrm flipH="1">
            <a:off x="604749" y="4238360"/>
            <a:ext cx="3937330" cy="68369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cau hoi a">
            <a:extLst>
              <a:ext uri="{FF2B5EF4-FFF2-40B4-BE49-F238E27FC236}">
                <a16:creationId xmlns:a16="http://schemas.microsoft.com/office/drawing/2014/main" id="{65FA449F-A6D5-4328-B18D-849305E12CC7}"/>
              </a:ext>
            </a:extLst>
          </p:cNvPr>
          <p:cNvSpPr txBox="1"/>
          <p:nvPr/>
        </p:nvSpPr>
        <p:spPr>
          <a:xfrm>
            <a:off x="748392" y="3499814"/>
            <a:ext cx="3742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>
              <a:buClr>
                <a:schemeClr val="bg1"/>
              </a:buClr>
              <a:defRPr/>
            </a:pPr>
            <a:r>
              <a:rPr lang="en-US" sz="2000" kern="1200" dirty="0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2000" kern="12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Ngắt</a:t>
            </a:r>
            <a:r>
              <a:rPr lang="en-US" sz="2000" kern="12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nhịp</a:t>
            </a:r>
            <a:r>
              <a:rPr lang="en-US" sz="2000" kern="12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tự</a:t>
            </a:r>
            <a:r>
              <a:rPr lang="en-US" sz="2000" kern="1200" dirty="0">
                <a:solidFill>
                  <a:schemeClr val="tx1"/>
                </a:solidFill>
                <a:latin typeface="#9Slide03 AmpleSoft" panose="02000000000000000000" pitchFamily="2" charset="0"/>
              </a:rPr>
              <a:t> do, </a:t>
            </a:r>
            <a:r>
              <a:rPr lang="en-US" sz="2000" kern="12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linh</a:t>
            </a:r>
            <a:r>
              <a:rPr lang="en-US" sz="2000" kern="12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hoạt</a:t>
            </a:r>
            <a:endParaRPr lang="en-US" sz="2000" kern="1200" dirty="0">
              <a:solidFill>
                <a:schemeClr val="tx1"/>
              </a:solidFill>
              <a:latin typeface="#9Slide03 AmpleSoft" panose="020000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cau hoi c">
            <a:extLst>
              <a:ext uri="{FF2B5EF4-FFF2-40B4-BE49-F238E27FC236}">
                <a16:creationId xmlns:a16="http://schemas.microsoft.com/office/drawing/2014/main" id="{20029A4C-6DE5-4765-A09C-F7F79624353C}"/>
              </a:ext>
            </a:extLst>
          </p:cNvPr>
          <p:cNvSpPr txBox="1"/>
          <p:nvPr/>
        </p:nvSpPr>
        <p:spPr>
          <a:xfrm>
            <a:off x="822447" y="4375166"/>
            <a:ext cx="35723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>
              <a:buClr>
                <a:schemeClr val="bg1"/>
              </a:buClr>
              <a:defRPr/>
            </a:pPr>
            <a:r>
              <a:rPr lang="en-US" sz="2000" kern="1200" dirty="0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2000" kern="12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Ngắt</a:t>
            </a:r>
            <a:r>
              <a:rPr lang="en-US" sz="2000" kern="12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nhịp</a:t>
            </a:r>
            <a:r>
              <a:rPr lang="en-US" sz="2000" kern="1200" dirty="0">
                <a:solidFill>
                  <a:schemeClr val="tx1"/>
                </a:solidFill>
                <a:latin typeface="#9Slide03 AmpleSoft" panose="02000000000000000000" pitchFamily="2" charset="0"/>
              </a:rPr>
              <a:t> 2/4 </a:t>
            </a:r>
            <a:r>
              <a:rPr lang="en-US" sz="2000" kern="12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và</a:t>
            </a:r>
            <a:r>
              <a:rPr lang="en-US" sz="2000" kern="1200" dirty="0">
                <a:solidFill>
                  <a:schemeClr val="tx1"/>
                </a:solidFill>
                <a:latin typeface="#9Slide03 AmpleSoft" panose="02000000000000000000" pitchFamily="2" charset="0"/>
              </a:rPr>
              <a:t> 4/4</a:t>
            </a:r>
            <a:endParaRPr lang="en-US" sz="2000" kern="1200" dirty="0">
              <a:solidFill>
                <a:schemeClr val="tx1"/>
              </a:solidFill>
              <a:latin typeface="#9Slide03 AmpleSoft" panose="020000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Question">
            <a:hlinkClick r:id="" action="ppaction://media"/>
            <a:extLst>
              <a:ext uri="{FF2B5EF4-FFF2-40B4-BE49-F238E27FC236}">
                <a16:creationId xmlns:a16="http://schemas.microsoft.com/office/drawing/2014/main" id="{DE9922C1-7573-4928-89FC-39EF6B5558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17" name="Final Answer">
            <a:hlinkClick r:id="" action="ppaction://media"/>
            <a:extLst>
              <a:ext uri="{FF2B5EF4-FFF2-40B4-BE49-F238E27FC236}">
                <a16:creationId xmlns:a16="http://schemas.microsoft.com/office/drawing/2014/main" id="{2450F954-14C4-4611-BA05-890E604DCBA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18" name="Win">
            <a:hlinkClick r:id="" action="ppaction://media"/>
            <a:extLst>
              <a:ext uri="{FF2B5EF4-FFF2-40B4-BE49-F238E27FC236}">
                <a16:creationId xmlns:a16="http://schemas.microsoft.com/office/drawing/2014/main" id="{7460C99C-8558-4C2F-914F-8BC00EADCC1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19" name="Lose">
            <a:hlinkClick r:id="" action="ppaction://media"/>
            <a:extLst>
              <a:ext uri="{FF2B5EF4-FFF2-40B4-BE49-F238E27FC236}">
                <a16:creationId xmlns:a16="http://schemas.microsoft.com/office/drawing/2014/main" id="{FA9F5469-F101-42C9-8291-BD4AB81B2C5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97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021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773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5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2021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7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90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2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2021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8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9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590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1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3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2021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9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0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590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3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4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7" grpId="0"/>
      <p:bldP spid="8" grpId="0" animBg="1"/>
      <p:bldP spid="8" grpId="1" animBg="1"/>
      <p:bldP spid="8" grpId="2" animBg="1"/>
      <p:bldP spid="8" grpId="3" animBg="1"/>
      <p:bldP spid="8" grpId="4" animBg="1"/>
      <p:bldP spid="9" grpId="0" animBg="1"/>
      <p:bldP spid="9" grpId="1" animBg="1"/>
      <p:bldP spid="10" grpId="0"/>
      <p:bldP spid="10" grpId="1"/>
      <p:bldP spid="10" grpId="2"/>
      <p:bldP spid="10" grpId="3"/>
      <p:bldP spid="10" grpId="4"/>
      <p:bldP spid="10" grpId="5"/>
      <p:bldP spid="11" grpId="0"/>
      <p:bldP spid="11" grpId="1"/>
      <p:bldP spid="11" grpId="2"/>
      <p:bldP spid="12" grpId="0" animBg="1"/>
      <p:bldP spid="12" grpId="1" animBg="1"/>
      <p:bldP spid="13" grpId="0" animBg="1"/>
      <p:bldP spid="13" grpId="1" animBg="1"/>
      <p:bldP spid="14" grpId="0"/>
      <p:bldP spid="14" grpId="1"/>
      <p:bldP spid="14" grpId="2"/>
      <p:bldP spid="15" grpId="0"/>
      <p:bldP spid="15" grpId="1"/>
      <p:bldP spid="15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845;p43">
            <a:extLst>
              <a:ext uri="{FF2B5EF4-FFF2-40B4-BE49-F238E27FC236}">
                <a16:creationId xmlns:a16="http://schemas.microsoft.com/office/drawing/2014/main" id="{8DC102C1-822B-465A-BA8B-9BAE161380D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8116" y="340590"/>
            <a:ext cx="7967767" cy="53094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EA5C61"/>
                </a:solidFill>
                <a:latin typeface="#9Slide04 Goku" panose="02000503000000020004" pitchFamily="2" charset="0"/>
              </a:rPr>
              <a:t>Tri </a:t>
            </a:r>
            <a:r>
              <a:rPr lang="en-US" sz="3200" dirty="0" err="1">
                <a:solidFill>
                  <a:srgbClr val="EA5C61"/>
                </a:solidFill>
                <a:latin typeface="#9Slide04 Goku" panose="02000503000000020004" pitchFamily="2" charset="0"/>
              </a:rPr>
              <a:t>thức</a:t>
            </a:r>
            <a:r>
              <a:rPr lang="en-US" sz="3200" dirty="0">
                <a:solidFill>
                  <a:srgbClr val="EA5C61"/>
                </a:solidFill>
                <a:latin typeface="#9Slide04 Goku" panose="02000503000000020004" pitchFamily="2" charset="0"/>
              </a:rPr>
              <a:t> </a:t>
            </a:r>
            <a:r>
              <a:rPr lang="en-US" sz="3200" dirty="0" err="1">
                <a:solidFill>
                  <a:srgbClr val="EA5C61"/>
                </a:solidFill>
                <a:latin typeface="#9Slide04 Goku" panose="02000503000000020004" pitchFamily="2" charset="0"/>
              </a:rPr>
              <a:t>Ngữ</a:t>
            </a:r>
            <a:r>
              <a:rPr lang="en-US" sz="3200" dirty="0">
                <a:solidFill>
                  <a:srgbClr val="EA5C61"/>
                </a:solidFill>
                <a:latin typeface="#9Slide04 Goku" panose="02000503000000020004" pitchFamily="2" charset="0"/>
              </a:rPr>
              <a:t> </a:t>
            </a:r>
            <a:r>
              <a:rPr lang="en-US" sz="3200" dirty="0" err="1">
                <a:solidFill>
                  <a:srgbClr val="EA5C61"/>
                </a:solidFill>
                <a:latin typeface="#9Slide04 Goku" panose="02000503000000020004" pitchFamily="2" charset="0"/>
              </a:rPr>
              <a:t>văn</a:t>
            </a:r>
            <a:r>
              <a:rPr lang="en-US" sz="3200" dirty="0">
                <a:solidFill>
                  <a:srgbClr val="EA5C61"/>
                </a:solidFill>
                <a:latin typeface="#9Slide04 Goku" panose="02000503000000020004" pitchFamily="2" charset="0"/>
              </a:rPr>
              <a:t>  - </a:t>
            </a:r>
            <a:r>
              <a:rPr lang="en-US" sz="3200" dirty="0" err="1">
                <a:solidFill>
                  <a:srgbClr val="EA5C61"/>
                </a:solidFill>
                <a:latin typeface="#9Slide04 Goku" panose="02000503000000020004" pitchFamily="2" charset="0"/>
              </a:rPr>
              <a:t>Thể</a:t>
            </a:r>
            <a:r>
              <a:rPr lang="en-US" sz="3200" dirty="0">
                <a:solidFill>
                  <a:srgbClr val="EA5C61"/>
                </a:solidFill>
                <a:latin typeface="#9Slide04 Goku" panose="02000503000000020004" pitchFamily="2" charset="0"/>
              </a:rPr>
              <a:t> </a:t>
            </a:r>
            <a:r>
              <a:rPr lang="en-US" sz="3200" dirty="0" err="1">
                <a:solidFill>
                  <a:srgbClr val="EA5C61"/>
                </a:solidFill>
                <a:latin typeface="#9Slide04 Goku" panose="02000503000000020004" pitchFamily="2" charset="0"/>
              </a:rPr>
              <a:t>thơ</a:t>
            </a:r>
            <a:r>
              <a:rPr lang="en-US" sz="3200" dirty="0">
                <a:solidFill>
                  <a:srgbClr val="EA5C61"/>
                </a:solidFill>
                <a:latin typeface="#9Slide04 Goku" panose="02000503000000020004" pitchFamily="2" charset="0"/>
              </a:rPr>
              <a:t> Song </a:t>
            </a:r>
            <a:r>
              <a:rPr lang="en-US" sz="3200" dirty="0" err="1">
                <a:solidFill>
                  <a:srgbClr val="EA5C61"/>
                </a:solidFill>
                <a:latin typeface="#9Slide04 Goku" panose="02000503000000020004" pitchFamily="2" charset="0"/>
              </a:rPr>
              <a:t>thất</a:t>
            </a:r>
            <a:r>
              <a:rPr lang="en-US" sz="3200" dirty="0">
                <a:solidFill>
                  <a:srgbClr val="EA5C61"/>
                </a:solidFill>
                <a:latin typeface="#9Slide04 Goku" panose="02000503000000020004" pitchFamily="2" charset="0"/>
              </a:rPr>
              <a:t> </a:t>
            </a:r>
            <a:r>
              <a:rPr lang="en-US" sz="3200" dirty="0" err="1">
                <a:solidFill>
                  <a:srgbClr val="EA5C61"/>
                </a:solidFill>
                <a:latin typeface="#9Slide04 Goku" panose="02000503000000020004" pitchFamily="2" charset="0"/>
              </a:rPr>
              <a:t>lục</a:t>
            </a:r>
            <a:r>
              <a:rPr lang="en-US" sz="3200" dirty="0">
                <a:solidFill>
                  <a:srgbClr val="EA5C61"/>
                </a:solidFill>
                <a:latin typeface="#9Slide04 Goku" panose="02000503000000020004" pitchFamily="2" charset="0"/>
              </a:rPr>
              <a:t> </a:t>
            </a:r>
            <a:r>
              <a:rPr lang="en-US" sz="3200" dirty="0" err="1">
                <a:solidFill>
                  <a:srgbClr val="EA5C61"/>
                </a:solidFill>
                <a:latin typeface="#9Slide04 Goku" panose="02000503000000020004" pitchFamily="2" charset="0"/>
              </a:rPr>
              <a:t>bát</a:t>
            </a:r>
            <a:endParaRPr sz="3200" dirty="0">
              <a:solidFill>
                <a:srgbClr val="EA5C61"/>
              </a:solidFill>
              <a:latin typeface="#9Slide04 Goku" panose="02000503000000020004" pitchFamily="2" charset="0"/>
            </a:endParaRPr>
          </a:p>
        </p:txBody>
      </p:sp>
      <p:grpSp>
        <p:nvGrpSpPr>
          <p:cNvPr id="5" name="Google Shape;659;p28">
            <a:extLst>
              <a:ext uri="{FF2B5EF4-FFF2-40B4-BE49-F238E27FC236}">
                <a16:creationId xmlns:a16="http://schemas.microsoft.com/office/drawing/2014/main" id="{6DAEA833-D082-47D6-BE5C-DDD680A41660}"/>
              </a:ext>
            </a:extLst>
          </p:cNvPr>
          <p:cNvGrpSpPr/>
          <p:nvPr/>
        </p:nvGrpSpPr>
        <p:grpSpPr>
          <a:xfrm>
            <a:off x="466308" y="1479864"/>
            <a:ext cx="2063040" cy="898483"/>
            <a:chOff x="1278288" y="800475"/>
            <a:chExt cx="3126959" cy="810150"/>
          </a:xfrm>
        </p:grpSpPr>
        <p:sp>
          <p:nvSpPr>
            <p:cNvPr id="6" name="Google Shape;660;p28">
              <a:extLst>
                <a:ext uri="{FF2B5EF4-FFF2-40B4-BE49-F238E27FC236}">
                  <a16:creationId xmlns:a16="http://schemas.microsoft.com/office/drawing/2014/main" id="{36B151D8-F8AB-4D21-B273-5B47E179E024}"/>
                </a:ext>
              </a:extLst>
            </p:cNvPr>
            <p:cNvSpPr/>
            <p:nvPr/>
          </p:nvSpPr>
          <p:spPr>
            <a:xfrm>
              <a:off x="1278288" y="800475"/>
              <a:ext cx="839100" cy="698525"/>
            </a:xfrm>
            <a:custGeom>
              <a:avLst/>
              <a:gdLst/>
              <a:ahLst/>
              <a:cxnLst/>
              <a:rect l="l" t="t" r="r" b="b"/>
              <a:pathLst>
                <a:path w="33564" h="27941" extrusionOk="0">
                  <a:moveTo>
                    <a:pt x="6111" y="1"/>
                  </a:moveTo>
                  <a:cubicBezTo>
                    <a:pt x="3455" y="1"/>
                    <a:pt x="0" y="300"/>
                    <a:pt x="0" y="4593"/>
                  </a:cubicBezTo>
                  <a:lnTo>
                    <a:pt x="0" y="6200"/>
                  </a:lnTo>
                  <a:lnTo>
                    <a:pt x="0" y="27941"/>
                  </a:lnTo>
                  <a:cubicBezTo>
                    <a:pt x="0" y="23649"/>
                    <a:pt x="3455" y="23349"/>
                    <a:pt x="6111" y="23349"/>
                  </a:cubicBezTo>
                  <a:cubicBezTo>
                    <a:pt x="6542" y="23349"/>
                    <a:pt x="6952" y="23357"/>
                    <a:pt x="7323" y="23357"/>
                  </a:cubicBezTo>
                  <a:lnTo>
                    <a:pt x="7323" y="23345"/>
                  </a:lnTo>
                  <a:lnTo>
                    <a:pt x="21896" y="23345"/>
                  </a:lnTo>
                  <a:cubicBezTo>
                    <a:pt x="28337" y="23345"/>
                    <a:pt x="33564" y="18130"/>
                    <a:pt x="33564" y="11677"/>
                  </a:cubicBezTo>
                  <a:cubicBezTo>
                    <a:pt x="33564" y="5235"/>
                    <a:pt x="28337" y="9"/>
                    <a:pt x="21896" y="9"/>
                  </a:cubicBezTo>
                  <a:lnTo>
                    <a:pt x="7323" y="9"/>
                  </a:lnTo>
                  <a:cubicBezTo>
                    <a:pt x="6952" y="9"/>
                    <a:pt x="6542" y="1"/>
                    <a:pt x="6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7" name="Google Shape;661;p28">
              <a:extLst>
                <a:ext uri="{FF2B5EF4-FFF2-40B4-BE49-F238E27FC236}">
                  <a16:creationId xmlns:a16="http://schemas.microsoft.com/office/drawing/2014/main" id="{A5CEAFF1-E4EC-4817-B5D3-E6132FF32711}"/>
                </a:ext>
              </a:extLst>
            </p:cNvPr>
            <p:cNvSpPr/>
            <p:nvPr/>
          </p:nvSpPr>
          <p:spPr>
            <a:xfrm>
              <a:off x="1278300" y="911700"/>
              <a:ext cx="3126947" cy="698925"/>
            </a:xfrm>
            <a:custGeom>
              <a:avLst/>
              <a:gdLst/>
              <a:ahLst/>
              <a:cxnLst/>
              <a:rect l="l" t="t" r="r" b="b"/>
              <a:pathLst>
                <a:path w="116265" h="27957" extrusionOk="0">
                  <a:moveTo>
                    <a:pt x="0" y="1"/>
                  </a:moveTo>
                  <a:lnTo>
                    <a:pt x="0" y="21741"/>
                  </a:lnTo>
                  <a:lnTo>
                    <a:pt x="0" y="23361"/>
                  </a:lnTo>
                  <a:cubicBezTo>
                    <a:pt x="0" y="27653"/>
                    <a:pt x="3455" y="27952"/>
                    <a:pt x="6111" y="27952"/>
                  </a:cubicBezTo>
                  <a:cubicBezTo>
                    <a:pt x="6542" y="27952"/>
                    <a:pt x="6952" y="27945"/>
                    <a:pt x="7323" y="27945"/>
                  </a:cubicBezTo>
                  <a:lnTo>
                    <a:pt x="7323" y="27956"/>
                  </a:lnTo>
                  <a:lnTo>
                    <a:pt x="104597" y="27956"/>
                  </a:lnTo>
                  <a:cubicBezTo>
                    <a:pt x="111038" y="27956"/>
                    <a:pt x="116265" y="22730"/>
                    <a:pt x="116265" y="16276"/>
                  </a:cubicBezTo>
                  <a:cubicBezTo>
                    <a:pt x="116265" y="9835"/>
                    <a:pt x="111038" y="4608"/>
                    <a:pt x="104597" y="4608"/>
                  </a:cubicBezTo>
                  <a:lnTo>
                    <a:pt x="7323" y="4608"/>
                  </a:lnTo>
                  <a:lnTo>
                    <a:pt x="7323" y="4596"/>
                  </a:lnTo>
                  <a:cubicBezTo>
                    <a:pt x="6961" y="4596"/>
                    <a:pt x="6563" y="4604"/>
                    <a:pt x="6144" y="4604"/>
                  </a:cubicBezTo>
                  <a:cubicBezTo>
                    <a:pt x="3484" y="4604"/>
                    <a:pt x="0" y="4310"/>
                    <a:pt x="0" y="1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8" name="Google Shape;662;p28">
              <a:extLst>
                <a:ext uri="{FF2B5EF4-FFF2-40B4-BE49-F238E27FC236}">
                  <a16:creationId xmlns:a16="http://schemas.microsoft.com/office/drawing/2014/main" id="{93976FFC-9C36-44FD-835B-DD39D87B4455}"/>
                </a:ext>
              </a:extLst>
            </p:cNvPr>
            <p:cNvSpPr/>
            <p:nvPr/>
          </p:nvSpPr>
          <p:spPr>
            <a:xfrm>
              <a:off x="1278288" y="950100"/>
              <a:ext cx="863226" cy="457949"/>
            </a:xfrm>
            <a:custGeom>
              <a:avLst/>
              <a:gdLst/>
              <a:ahLst/>
              <a:cxnLst/>
              <a:rect l="l" t="t" r="r" b="b"/>
              <a:pathLst>
                <a:path w="34529" h="23349" extrusionOk="0">
                  <a:moveTo>
                    <a:pt x="179" y="1"/>
                  </a:moveTo>
                  <a:cubicBezTo>
                    <a:pt x="60" y="441"/>
                    <a:pt x="0" y="929"/>
                    <a:pt x="0" y="1513"/>
                  </a:cubicBezTo>
                  <a:lnTo>
                    <a:pt x="0" y="3120"/>
                  </a:lnTo>
                  <a:lnTo>
                    <a:pt x="0" y="20205"/>
                  </a:lnTo>
                  <a:lnTo>
                    <a:pt x="0" y="21825"/>
                  </a:lnTo>
                  <a:cubicBezTo>
                    <a:pt x="0" y="22396"/>
                    <a:pt x="60" y="22908"/>
                    <a:pt x="179" y="23349"/>
                  </a:cubicBezTo>
                  <a:cubicBezTo>
                    <a:pt x="934" y="20479"/>
                    <a:pt x="3946" y="20258"/>
                    <a:pt x="6319" y="20258"/>
                  </a:cubicBezTo>
                  <a:cubicBezTo>
                    <a:pt x="6752" y="20258"/>
                    <a:pt x="7164" y="20265"/>
                    <a:pt x="7537" y="20265"/>
                  </a:cubicBezTo>
                  <a:lnTo>
                    <a:pt x="22527" y="20265"/>
                  </a:lnTo>
                  <a:cubicBezTo>
                    <a:pt x="29159" y="20265"/>
                    <a:pt x="34528" y="15038"/>
                    <a:pt x="34528" y="8597"/>
                  </a:cubicBezTo>
                  <a:cubicBezTo>
                    <a:pt x="34528" y="6597"/>
                    <a:pt x="34016" y="4715"/>
                    <a:pt x="33112" y="3072"/>
                  </a:cubicBezTo>
                  <a:lnTo>
                    <a:pt x="7323" y="3072"/>
                  </a:lnTo>
                  <a:lnTo>
                    <a:pt x="7323" y="3060"/>
                  </a:lnTo>
                  <a:cubicBezTo>
                    <a:pt x="6959" y="3060"/>
                    <a:pt x="6557" y="3068"/>
                    <a:pt x="6134" y="3068"/>
                  </a:cubicBezTo>
                  <a:cubicBezTo>
                    <a:pt x="3834" y="3068"/>
                    <a:pt x="923" y="2847"/>
                    <a:pt x="1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9" name="Google Shape;663;p28">
              <a:extLst>
                <a:ext uri="{FF2B5EF4-FFF2-40B4-BE49-F238E27FC236}">
                  <a16:creationId xmlns:a16="http://schemas.microsoft.com/office/drawing/2014/main" id="{986FD0A9-EC0C-42A3-81A8-7954A4077FCA}"/>
                </a:ext>
              </a:extLst>
            </p:cNvPr>
            <p:cNvSpPr/>
            <p:nvPr/>
          </p:nvSpPr>
          <p:spPr>
            <a:xfrm>
              <a:off x="1278288" y="812400"/>
              <a:ext cx="839100" cy="583725"/>
            </a:xfrm>
            <a:custGeom>
              <a:avLst/>
              <a:gdLst/>
              <a:ahLst/>
              <a:cxnLst/>
              <a:rect l="l" t="t" r="r" b="b"/>
              <a:pathLst>
                <a:path w="33564" h="27952" extrusionOk="0">
                  <a:moveTo>
                    <a:pt x="6144" y="1"/>
                  </a:moveTo>
                  <a:cubicBezTo>
                    <a:pt x="3484" y="1"/>
                    <a:pt x="0" y="294"/>
                    <a:pt x="0" y="4604"/>
                  </a:cubicBezTo>
                  <a:lnTo>
                    <a:pt x="0" y="6211"/>
                  </a:lnTo>
                  <a:lnTo>
                    <a:pt x="0" y="27952"/>
                  </a:lnTo>
                  <a:cubicBezTo>
                    <a:pt x="0" y="23660"/>
                    <a:pt x="3455" y="23360"/>
                    <a:pt x="6111" y="23360"/>
                  </a:cubicBezTo>
                  <a:cubicBezTo>
                    <a:pt x="6542" y="23360"/>
                    <a:pt x="6952" y="23368"/>
                    <a:pt x="7323" y="23368"/>
                  </a:cubicBezTo>
                  <a:lnTo>
                    <a:pt x="7323" y="23356"/>
                  </a:lnTo>
                  <a:lnTo>
                    <a:pt x="21896" y="23356"/>
                  </a:lnTo>
                  <a:cubicBezTo>
                    <a:pt x="28337" y="23356"/>
                    <a:pt x="33564" y="18129"/>
                    <a:pt x="33564" y="11688"/>
                  </a:cubicBezTo>
                  <a:cubicBezTo>
                    <a:pt x="33564" y="5235"/>
                    <a:pt x="28337" y="8"/>
                    <a:pt x="21896" y="8"/>
                  </a:cubicBezTo>
                  <a:lnTo>
                    <a:pt x="7323" y="8"/>
                  </a:lnTo>
                  <a:cubicBezTo>
                    <a:pt x="6961" y="8"/>
                    <a:pt x="6563" y="1"/>
                    <a:pt x="6144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0" name="Google Shape;665;p28">
              <a:extLst>
                <a:ext uri="{FF2B5EF4-FFF2-40B4-BE49-F238E27FC236}">
                  <a16:creationId xmlns:a16="http://schemas.microsoft.com/office/drawing/2014/main" id="{841C6946-E510-4A55-9942-3FB672C508BE}"/>
                </a:ext>
              </a:extLst>
            </p:cNvPr>
            <p:cNvSpPr/>
            <p:nvPr/>
          </p:nvSpPr>
          <p:spPr>
            <a:xfrm>
              <a:off x="1966463" y="1123189"/>
              <a:ext cx="2413553" cy="3460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US" sz="2400" dirty="0">
                  <a:solidFill>
                    <a:srgbClr val="0070C0"/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K</a:t>
              </a:r>
              <a:r>
                <a:rPr lang="en" sz="2400" dirty="0">
                  <a:solidFill>
                    <a:srgbClr val="0070C0"/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hái niệm</a:t>
              </a:r>
              <a:endParaRPr sz="2400" dirty="0">
                <a:solidFill>
                  <a:srgbClr val="0070C0"/>
                </a:solidFill>
                <a:latin typeface="#9Slide03 Ample" panose="02000000000000000000" pitchFamily="2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0C46B5D-7076-4ADC-8789-6B19C58C836B}"/>
              </a:ext>
            </a:extLst>
          </p:cNvPr>
          <p:cNvSpPr txBox="1"/>
          <p:nvPr/>
        </p:nvSpPr>
        <p:spPr>
          <a:xfrm>
            <a:off x="2842989" y="1437665"/>
            <a:ext cx="5932301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300" dirty="0" err="1">
                <a:latin typeface="#9Slide03 Ample" panose="02000000000000000000" pitchFamily="2" charset="0"/>
              </a:rPr>
              <a:t>Là</a:t>
            </a:r>
            <a:r>
              <a:rPr lang="en-US" sz="2300" dirty="0">
                <a:latin typeface="#9Slide03 Ample" panose="02000000000000000000" pitchFamily="2" charset="0"/>
              </a:rPr>
              <a:t> </a:t>
            </a:r>
            <a:r>
              <a:rPr lang="en-US" sz="2300" dirty="0" err="1">
                <a:latin typeface="#9Slide03 Ample" panose="02000000000000000000" pitchFamily="2" charset="0"/>
              </a:rPr>
              <a:t>thể</a:t>
            </a:r>
            <a:r>
              <a:rPr lang="en-US" sz="2300" dirty="0">
                <a:latin typeface="#9Slide03 Ample" panose="02000000000000000000" pitchFamily="2" charset="0"/>
              </a:rPr>
              <a:t> </a:t>
            </a:r>
            <a:r>
              <a:rPr lang="en-US" sz="2300" dirty="0" err="1">
                <a:latin typeface="#9Slide03 Ample" panose="02000000000000000000" pitchFamily="2" charset="0"/>
              </a:rPr>
              <a:t>thơ</a:t>
            </a:r>
            <a:r>
              <a:rPr lang="en-US" sz="2300" dirty="0">
                <a:latin typeface="#9Slide03 Ample" panose="02000000000000000000" pitchFamily="2" charset="0"/>
              </a:rPr>
              <a:t> </a:t>
            </a:r>
            <a:r>
              <a:rPr lang="en-US" sz="2300" dirty="0" err="1">
                <a:latin typeface="#9Slide03 Ample" panose="02000000000000000000" pitchFamily="2" charset="0"/>
              </a:rPr>
              <a:t>có</a:t>
            </a:r>
            <a:r>
              <a:rPr lang="en-US" sz="2300" dirty="0">
                <a:latin typeface="#9Slide03 Ample" panose="02000000000000000000" pitchFamily="2" charset="0"/>
              </a:rPr>
              <a:t> </a:t>
            </a:r>
            <a:r>
              <a:rPr lang="en-US" sz="2300" dirty="0" err="1">
                <a:latin typeface="#9Slide03 Ample" panose="02000000000000000000" pitchFamily="2" charset="0"/>
              </a:rPr>
              <a:t>nguồn</a:t>
            </a:r>
            <a:r>
              <a:rPr lang="en-US" sz="2300" dirty="0">
                <a:latin typeface="#9Slide03 Ample" panose="02000000000000000000" pitchFamily="2" charset="0"/>
              </a:rPr>
              <a:t> </a:t>
            </a:r>
            <a:r>
              <a:rPr lang="en-US" sz="2300" dirty="0" err="1">
                <a:latin typeface="#9Slide03 Ample" panose="02000000000000000000" pitchFamily="2" charset="0"/>
              </a:rPr>
              <a:t>gốc</a:t>
            </a:r>
            <a:r>
              <a:rPr lang="en-US" sz="2300" dirty="0">
                <a:latin typeface="#9Slide03 Ample" panose="02000000000000000000" pitchFamily="2" charset="0"/>
              </a:rPr>
              <a:t> </a:t>
            </a:r>
            <a:r>
              <a:rPr lang="en-US" sz="2300" dirty="0" err="1">
                <a:latin typeface="#9Slide03 Ample" panose="02000000000000000000" pitchFamily="2" charset="0"/>
              </a:rPr>
              <a:t>dân</a:t>
            </a:r>
            <a:r>
              <a:rPr lang="en-US" sz="2300" dirty="0">
                <a:latin typeface="#9Slide03 Ample" panose="02000000000000000000" pitchFamily="2" charset="0"/>
              </a:rPr>
              <a:t> </a:t>
            </a:r>
            <a:r>
              <a:rPr lang="en-US" sz="2300" dirty="0" err="1">
                <a:latin typeface="#9Slide03 Ample" panose="02000000000000000000" pitchFamily="2" charset="0"/>
              </a:rPr>
              <a:t>tộc</a:t>
            </a:r>
            <a:r>
              <a:rPr lang="en-US" sz="2300" dirty="0">
                <a:latin typeface="#9Slide03 Ample" panose="02000000000000000000" pitchFamily="2" charset="0"/>
              </a:rPr>
              <a:t>, </a:t>
            </a:r>
            <a:r>
              <a:rPr lang="en-US" sz="2300" dirty="0" err="1">
                <a:latin typeface="#9Slide03 Ample" panose="02000000000000000000" pitchFamily="2" charset="0"/>
              </a:rPr>
              <a:t>kết</a:t>
            </a:r>
            <a:r>
              <a:rPr lang="en-US" sz="2300" dirty="0">
                <a:latin typeface="#9Slide03 Ample" panose="02000000000000000000" pitchFamily="2" charset="0"/>
              </a:rPr>
              <a:t> </a:t>
            </a:r>
            <a:r>
              <a:rPr lang="en-US" sz="2300" dirty="0" err="1">
                <a:latin typeface="#9Slide03 Ample" panose="02000000000000000000" pitchFamily="2" charset="0"/>
              </a:rPr>
              <a:t>hợp</a:t>
            </a:r>
            <a:r>
              <a:rPr lang="en-US" sz="2300" dirty="0">
                <a:latin typeface="#9Slide03 Ample" panose="02000000000000000000" pitchFamily="2" charset="0"/>
              </a:rPr>
              <a:t> </a:t>
            </a:r>
            <a:r>
              <a:rPr lang="en-US" sz="2300" dirty="0" err="1">
                <a:latin typeface="#9Slide03 Ample" panose="02000000000000000000" pitchFamily="2" charset="0"/>
              </a:rPr>
              <a:t>đan</a:t>
            </a:r>
            <a:r>
              <a:rPr lang="en-US" sz="2300" dirty="0">
                <a:latin typeface="#9Slide03 Ample" panose="02000000000000000000" pitchFamily="2" charset="0"/>
              </a:rPr>
              <a:t> xen </a:t>
            </a:r>
            <a:r>
              <a:rPr lang="en-US" sz="2300" dirty="0" err="1">
                <a:latin typeface="#9Slide03 Ample" panose="02000000000000000000" pitchFamily="2" charset="0"/>
              </a:rPr>
              <a:t>từng</a:t>
            </a:r>
            <a:r>
              <a:rPr lang="en-US" sz="2300" dirty="0">
                <a:latin typeface="#9Slide03 Ample" panose="02000000000000000000" pitchFamily="2" charset="0"/>
              </a:rPr>
              <a:t> </a:t>
            </a:r>
            <a:r>
              <a:rPr lang="en-US" sz="2300" dirty="0" err="1">
                <a:latin typeface="#9Slide03 Ample" panose="02000000000000000000" pitchFamily="2" charset="0"/>
              </a:rPr>
              <a:t>cặp</a:t>
            </a:r>
            <a:r>
              <a:rPr lang="en-US" sz="2300" dirty="0">
                <a:latin typeface="#9Slide03 Ample" panose="02000000000000000000" pitchFamily="2" charset="0"/>
              </a:rPr>
              <a:t> </a:t>
            </a:r>
            <a:r>
              <a:rPr lang="en-US" sz="2300" dirty="0" err="1">
                <a:latin typeface="#9Slide03 Ample" panose="02000000000000000000" pitchFamily="2" charset="0"/>
              </a:rPr>
              <a:t>câu</a:t>
            </a:r>
            <a:r>
              <a:rPr lang="en-US" sz="2300" dirty="0">
                <a:latin typeface="#9Slide03 Ample" panose="02000000000000000000" pitchFamily="2" charset="0"/>
              </a:rPr>
              <a:t> 7 </a:t>
            </a:r>
            <a:r>
              <a:rPr lang="en-US" sz="2300" dirty="0" err="1">
                <a:latin typeface="#9Slide03 Ample" panose="02000000000000000000" pitchFamily="2" charset="0"/>
              </a:rPr>
              <a:t>tiếng</a:t>
            </a:r>
            <a:r>
              <a:rPr lang="en-US" sz="2300" dirty="0">
                <a:latin typeface="#9Slide03 Ample" panose="02000000000000000000" pitchFamily="2" charset="0"/>
              </a:rPr>
              <a:t> (song </a:t>
            </a:r>
            <a:r>
              <a:rPr lang="en-US" sz="2300" dirty="0" err="1">
                <a:latin typeface="#9Slide03 Ample" panose="02000000000000000000" pitchFamily="2" charset="0"/>
              </a:rPr>
              <a:t>thất</a:t>
            </a:r>
            <a:r>
              <a:rPr lang="en-US" sz="2300" dirty="0">
                <a:latin typeface="#9Slide03 Ample" panose="02000000000000000000" pitchFamily="2" charset="0"/>
              </a:rPr>
              <a:t>) </a:t>
            </a:r>
            <a:r>
              <a:rPr lang="en-US" sz="2300" dirty="0" err="1">
                <a:latin typeface="#9Slide03 Ample" panose="02000000000000000000" pitchFamily="2" charset="0"/>
              </a:rPr>
              <a:t>với</a:t>
            </a:r>
            <a:r>
              <a:rPr lang="en-US" sz="2300" dirty="0">
                <a:latin typeface="#9Slide03 Ample" panose="02000000000000000000" pitchFamily="2" charset="0"/>
              </a:rPr>
              <a:t> </a:t>
            </a:r>
            <a:r>
              <a:rPr lang="en-US" sz="2300" dirty="0" err="1">
                <a:latin typeface="#9Slide03 Ample" panose="02000000000000000000" pitchFamily="2" charset="0"/>
              </a:rPr>
              <a:t>từng</a:t>
            </a:r>
            <a:r>
              <a:rPr lang="en-US" sz="2300" dirty="0">
                <a:latin typeface="#9Slide03 Ample" panose="02000000000000000000" pitchFamily="2" charset="0"/>
              </a:rPr>
              <a:t> </a:t>
            </a:r>
            <a:r>
              <a:rPr lang="en-US" sz="2300" dirty="0" err="1">
                <a:latin typeface="#9Slide03 Ample" panose="02000000000000000000" pitchFamily="2" charset="0"/>
              </a:rPr>
              <a:t>cặp</a:t>
            </a:r>
            <a:r>
              <a:rPr lang="en-US" sz="2300" dirty="0">
                <a:latin typeface="#9Slide03 Ample" panose="02000000000000000000" pitchFamily="2" charset="0"/>
              </a:rPr>
              <a:t> </a:t>
            </a:r>
            <a:r>
              <a:rPr lang="en-US" sz="2300" dirty="0" err="1">
                <a:latin typeface="#9Slide03 Ample" panose="02000000000000000000" pitchFamily="2" charset="0"/>
              </a:rPr>
              <a:t>câu</a:t>
            </a:r>
            <a:r>
              <a:rPr lang="en-US" sz="2300" dirty="0">
                <a:latin typeface="#9Slide03 Ample" panose="02000000000000000000" pitchFamily="2" charset="0"/>
              </a:rPr>
              <a:t> 6 </a:t>
            </a:r>
            <a:r>
              <a:rPr lang="en-US" sz="2300" dirty="0" err="1">
                <a:latin typeface="#9Slide03 Ample" panose="02000000000000000000" pitchFamily="2" charset="0"/>
              </a:rPr>
              <a:t>và</a:t>
            </a:r>
            <a:r>
              <a:rPr lang="en-US" sz="2300" dirty="0">
                <a:latin typeface="#9Slide03 Ample" panose="02000000000000000000" pitchFamily="2" charset="0"/>
              </a:rPr>
              <a:t> 8 </a:t>
            </a:r>
            <a:r>
              <a:rPr lang="en-US" sz="2300" dirty="0" err="1">
                <a:latin typeface="#9Slide03 Ample" panose="02000000000000000000" pitchFamily="2" charset="0"/>
              </a:rPr>
              <a:t>tiếng</a:t>
            </a:r>
            <a:r>
              <a:rPr lang="en-US" sz="2300" dirty="0">
                <a:latin typeface="#9Slide03 Ample" panose="02000000000000000000" pitchFamily="2" charset="0"/>
              </a:rPr>
              <a:t> (</a:t>
            </a:r>
            <a:r>
              <a:rPr lang="en-US" sz="2300" dirty="0" err="1">
                <a:latin typeface="#9Slide03 Ample" panose="02000000000000000000" pitchFamily="2" charset="0"/>
              </a:rPr>
              <a:t>lục</a:t>
            </a:r>
            <a:r>
              <a:rPr lang="en-US" sz="2300" dirty="0">
                <a:latin typeface="#9Slide03 Ample" panose="02000000000000000000" pitchFamily="2" charset="0"/>
              </a:rPr>
              <a:t> </a:t>
            </a:r>
            <a:r>
              <a:rPr lang="en-US" sz="2300" dirty="0" err="1">
                <a:latin typeface="#9Slide03 Ample" panose="02000000000000000000" pitchFamily="2" charset="0"/>
              </a:rPr>
              <a:t>bát</a:t>
            </a:r>
            <a:r>
              <a:rPr lang="en-US" sz="2300" dirty="0">
                <a:latin typeface="#9Slide03 Ample" panose="02000000000000000000" pitchFamily="2" charset="0"/>
              </a:rPr>
              <a:t>)</a:t>
            </a:r>
          </a:p>
        </p:txBody>
      </p:sp>
      <p:grpSp>
        <p:nvGrpSpPr>
          <p:cNvPr id="12" name="Google Shape;659;p28">
            <a:extLst>
              <a:ext uri="{FF2B5EF4-FFF2-40B4-BE49-F238E27FC236}">
                <a16:creationId xmlns:a16="http://schemas.microsoft.com/office/drawing/2014/main" id="{CE546A5D-D84C-4C6B-AA03-E8F03399CC10}"/>
              </a:ext>
            </a:extLst>
          </p:cNvPr>
          <p:cNvGrpSpPr/>
          <p:nvPr/>
        </p:nvGrpSpPr>
        <p:grpSpPr>
          <a:xfrm>
            <a:off x="466308" y="3340249"/>
            <a:ext cx="2063040" cy="898483"/>
            <a:chOff x="1278288" y="800475"/>
            <a:chExt cx="3126959" cy="810150"/>
          </a:xfrm>
        </p:grpSpPr>
        <p:sp>
          <p:nvSpPr>
            <p:cNvPr id="13" name="Google Shape;660;p28">
              <a:extLst>
                <a:ext uri="{FF2B5EF4-FFF2-40B4-BE49-F238E27FC236}">
                  <a16:creationId xmlns:a16="http://schemas.microsoft.com/office/drawing/2014/main" id="{068076F5-D031-413C-9CCA-7953EE1E8B61}"/>
                </a:ext>
              </a:extLst>
            </p:cNvPr>
            <p:cNvSpPr/>
            <p:nvPr/>
          </p:nvSpPr>
          <p:spPr>
            <a:xfrm>
              <a:off x="1278288" y="800475"/>
              <a:ext cx="839100" cy="698525"/>
            </a:xfrm>
            <a:custGeom>
              <a:avLst/>
              <a:gdLst/>
              <a:ahLst/>
              <a:cxnLst/>
              <a:rect l="l" t="t" r="r" b="b"/>
              <a:pathLst>
                <a:path w="33564" h="27941" extrusionOk="0">
                  <a:moveTo>
                    <a:pt x="6111" y="1"/>
                  </a:moveTo>
                  <a:cubicBezTo>
                    <a:pt x="3455" y="1"/>
                    <a:pt x="0" y="300"/>
                    <a:pt x="0" y="4593"/>
                  </a:cubicBezTo>
                  <a:lnTo>
                    <a:pt x="0" y="6200"/>
                  </a:lnTo>
                  <a:lnTo>
                    <a:pt x="0" y="27941"/>
                  </a:lnTo>
                  <a:cubicBezTo>
                    <a:pt x="0" y="23649"/>
                    <a:pt x="3455" y="23349"/>
                    <a:pt x="6111" y="23349"/>
                  </a:cubicBezTo>
                  <a:cubicBezTo>
                    <a:pt x="6542" y="23349"/>
                    <a:pt x="6952" y="23357"/>
                    <a:pt x="7323" y="23357"/>
                  </a:cubicBezTo>
                  <a:lnTo>
                    <a:pt x="7323" y="23345"/>
                  </a:lnTo>
                  <a:lnTo>
                    <a:pt x="21896" y="23345"/>
                  </a:lnTo>
                  <a:cubicBezTo>
                    <a:pt x="28337" y="23345"/>
                    <a:pt x="33564" y="18130"/>
                    <a:pt x="33564" y="11677"/>
                  </a:cubicBezTo>
                  <a:cubicBezTo>
                    <a:pt x="33564" y="5235"/>
                    <a:pt x="28337" y="9"/>
                    <a:pt x="21896" y="9"/>
                  </a:cubicBezTo>
                  <a:lnTo>
                    <a:pt x="7323" y="9"/>
                  </a:lnTo>
                  <a:cubicBezTo>
                    <a:pt x="6952" y="9"/>
                    <a:pt x="6542" y="1"/>
                    <a:pt x="6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4" name="Google Shape;661;p28">
              <a:extLst>
                <a:ext uri="{FF2B5EF4-FFF2-40B4-BE49-F238E27FC236}">
                  <a16:creationId xmlns:a16="http://schemas.microsoft.com/office/drawing/2014/main" id="{C0CE7924-87C3-474D-B5FF-66876F6DE2C5}"/>
                </a:ext>
              </a:extLst>
            </p:cNvPr>
            <p:cNvSpPr/>
            <p:nvPr/>
          </p:nvSpPr>
          <p:spPr>
            <a:xfrm>
              <a:off x="1278300" y="911700"/>
              <a:ext cx="3126947" cy="698925"/>
            </a:xfrm>
            <a:custGeom>
              <a:avLst/>
              <a:gdLst/>
              <a:ahLst/>
              <a:cxnLst/>
              <a:rect l="l" t="t" r="r" b="b"/>
              <a:pathLst>
                <a:path w="116265" h="27957" extrusionOk="0">
                  <a:moveTo>
                    <a:pt x="0" y="1"/>
                  </a:moveTo>
                  <a:lnTo>
                    <a:pt x="0" y="21741"/>
                  </a:lnTo>
                  <a:lnTo>
                    <a:pt x="0" y="23361"/>
                  </a:lnTo>
                  <a:cubicBezTo>
                    <a:pt x="0" y="27653"/>
                    <a:pt x="3455" y="27952"/>
                    <a:pt x="6111" y="27952"/>
                  </a:cubicBezTo>
                  <a:cubicBezTo>
                    <a:pt x="6542" y="27952"/>
                    <a:pt x="6952" y="27945"/>
                    <a:pt x="7323" y="27945"/>
                  </a:cubicBezTo>
                  <a:lnTo>
                    <a:pt x="7323" y="27956"/>
                  </a:lnTo>
                  <a:lnTo>
                    <a:pt x="104597" y="27956"/>
                  </a:lnTo>
                  <a:cubicBezTo>
                    <a:pt x="111038" y="27956"/>
                    <a:pt x="116265" y="22730"/>
                    <a:pt x="116265" y="16276"/>
                  </a:cubicBezTo>
                  <a:cubicBezTo>
                    <a:pt x="116265" y="9835"/>
                    <a:pt x="111038" y="4608"/>
                    <a:pt x="104597" y="4608"/>
                  </a:cubicBezTo>
                  <a:lnTo>
                    <a:pt x="7323" y="4608"/>
                  </a:lnTo>
                  <a:lnTo>
                    <a:pt x="7323" y="4596"/>
                  </a:lnTo>
                  <a:cubicBezTo>
                    <a:pt x="6961" y="4596"/>
                    <a:pt x="6563" y="4604"/>
                    <a:pt x="6144" y="4604"/>
                  </a:cubicBezTo>
                  <a:cubicBezTo>
                    <a:pt x="3484" y="4604"/>
                    <a:pt x="0" y="4310"/>
                    <a:pt x="0" y="1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5" name="Google Shape;662;p28">
              <a:extLst>
                <a:ext uri="{FF2B5EF4-FFF2-40B4-BE49-F238E27FC236}">
                  <a16:creationId xmlns:a16="http://schemas.microsoft.com/office/drawing/2014/main" id="{6B992D2C-1DC2-4448-981C-37CFDE0D0865}"/>
                </a:ext>
              </a:extLst>
            </p:cNvPr>
            <p:cNvSpPr/>
            <p:nvPr/>
          </p:nvSpPr>
          <p:spPr>
            <a:xfrm>
              <a:off x="1278288" y="950100"/>
              <a:ext cx="863226" cy="457949"/>
            </a:xfrm>
            <a:custGeom>
              <a:avLst/>
              <a:gdLst/>
              <a:ahLst/>
              <a:cxnLst/>
              <a:rect l="l" t="t" r="r" b="b"/>
              <a:pathLst>
                <a:path w="34529" h="23349" extrusionOk="0">
                  <a:moveTo>
                    <a:pt x="179" y="1"/>
                  </a:moveTo>
                  <a:cubicBezTo>
                    <a:pt x="60" y="441"/>
                    <a:pt x="0" y="929"/>
                    <a:pt x="0" y="1513"/>
                  </a:cubicBezTo>
                  <a:lnTo>
                    <a:pt x="0" y="3120"/>
                  </a:lnTo>
                  <a:lnTo>
                    <a:pt x="0" y="20205"/>
                  </a:lnTo>
                  <a:lnTo>
                    <a:pt x="0" y="21825"/>
                  </a:lnTo>
                  <a:cubicBezTo>
                    <a:pt x="0" y="22396"/>
                    <a:pt x="60" y="22908"/>
                    <a:pt x="179" y="23349"/>
                  </a:cubicBezTo>
                  <a:cubicBezTo>
                    <a:pt x="934" y="20479"/>
                    <a:pt x="3946" y="20258"/>
                    <a:pt x="6319" y="20258"/>
                  </a:cubicBezTo>
                  <a:cubicBezTo>
                    <a:pt x="6752" y="20258"/>
                    <a:pt x="7164" y="20265"/>
                    <a:pt x="7537" y="20265"/>
                  </a:cubicBezTo>
                  <a:lnTo>
                    <a:pt x="22527" y="20265"/>
                  </a:lnTo>
                  <a:cubicBezTo>
                    <a:pt x="29159" y="20265"/>
                    <a:pt x="34528" y="15038"/>
                    <a:pt x="34528" y="8597"/>
                  </a:cubicBezTo>
                  <a:cubicBezTo>
                    <a:pt x="34528" y="6597"/>
                    <a:pt x="34016" y="4715"/>
                    <a:pt x="33112" y="3072"/>
                  </a:cubicBezTo>
                  <a:lnTo>
                    <a:pt x="7323" y="3072"/>
                  </a:lnTo>
                  <a:lnTo>
                    <a:pt x="7323" y="3060"/>
                  </a:lnTo>
                  <a:cubicBezTo>
                    <a:pt x="6959" y="3060"/>
                    <a:pt x="6557" y="3068"/>
                    <a:pt x="6134" y="3068"/>
                  </a:cubicBezTo>
                  <a:cubicBezTo>
                    <a:pt x="3834" y="3068"/>
                    <a:pt x="923" y="2847"/>
                    <a:pt x="179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6" name="Google Shape;663;p28">
              <a:extLst>
                <a:ext uri="{FF2B5EF4-FFF2-40B4-BE49-F238E27FC236}">
                  <a16:creationId xmlns:a16="http://schemas.microsoft.com/office/drawing/2014/main" id="{1648AC7B-0AB3-4517-A95D-254A08224753}"/>
                </a:ext>
              </a:extLst>
            </p:cNvPr>
            <p:cNvSpPr/>
            <p:nvPr/>
          </p:nvSpPr>
          <p:spPr>
            <a:xfrm>
              <a:off x="1278288" y="812400"/>
              <a:ext cx="839100" cy="583725"/>
            </a:xfrm>
            <a:custGeom>
              <a:avLst/>
              <a:gdLst/>
              <a:ahLst/>
              <a:cxnLst/>
              <a:rect l="l" t="t" r="r" b="b"/>
              <a:pathLst>
                <a:path w="33564" h="27952" extrusionOk="0">
                  <a:moveTo>
                    <a:pt x="6144" y="1"/>
                  </a:moveTo>
                  <a:cubicBezTo>
                    <a:pt x="3484" y="1"/>
                    <a:pt x="0" y="294"/>
                    <a:pt x="0" y="4604"/>
                  </a:cubicBezTo>
                  <a:lnTo>
                    <a:pt x="0" y="6211"/>
                  </a:lnTo>
                  <a:lnTo>
                    <a:pt x="0" y="27952"/>
                  </a:lnTo>
                  <a:cubicBezTo>
                    <a:pt x="0" y="23660"/>
                    <a:pt x="3455" y="23360"/>
                    <a:pt x="6111" y="23360"/>
                  </a:cubicBezTo>
                  <a:cubicBezTo>
                    <a:pt x="6542" y="23360"/>
                    <a:pt x="6952" y="23368"/>
                    <a:pt x="7323" y="23368"/>
                  </a:cubicBezTo>
                  <a:lnTo>
                    <a:pt x="7323" y="23356"/>
                  </a:lnTo>
                  <a:lnTo>
                    <a:pt x="21896" y="23356"/>
                  </a:lnTo>
                  <a:cubicBezTo>
                    <a:pt x="28337" y="23356"/>
                    <a:pt x="33564" y="18129"/>
                    <a:pt x="33564" y="11688"/>
                  </a:cubicBezTo>
                  <a:cubicBezTo>
                    <a:pt x="33564" y="5235"/>
                    <a:pt x="28337" y="8"/>
                    <a:pt x="21896" y="8"/>
                  </a:cubicBezTo>
                  <a:lnTo>
                    <a:pt x="7323" y="8"/>
                  </a:lnTo>
                  <a:cubicBezTo>
                    <a:pt x="6961" y="8"/>
                    <a:pt x="6563" y="1"/>
                    <a:pt x="6144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7" name="Google Shape;665;p28">
              <a:extLst>
                <a:ext uri="{FF2B5EF4-FFF2-40B4-BE49-F238E27FC236}">
                  <a16:creationId xmlns:a16="http://schemas.microsoft.com/office/drawing/2014/main" id="{7CC5DD9C-4038-4F2D-958D-6747BB69D667}"/>
                </a:ext>
              </a:extLst>
            </p:cNvPr>
            <p:cNvSpPr/>
            <p:nvPr/>
          </p:nvSpPr>
          <p:spPr>
            <a:xfrm>
              <a:off x="1966463" y="1123189"/>
              <a:ext cx="2413553" cy="3460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US" sz="2400" dirty="0" err="1">
                  <a:solidFill>
                    <a:srgbClr val="0070C0"/>
                  </a:solidFill>
                  <a:latin typeface="#9Slide03 Ample" panose="02000000000000000000" pitchFamily="2" charset="0"/>
                  <a:sym typeface="Fira Sans Extra Condensed Medium"/>
                </a:rPr>
                <a:t>Đặc</a:t>
              </a:r>
              <a:r>
                <a:rPr lang="en-US" sz="2400" dirty="0">
                  <a:solidFill>
                    <a:srgbClr val="0070C0"/>
                  </a:solidFill>
                  <a:latin typeface="#9Slide03 Ample" panose="02000000000000000000" pitchFamily="2" charset="0"/>
                  <a:sym typeface="Fira Sans Extra Condensed Medium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#9Slide03 Ample" panose="02000000000000000000" pitchFamily="2" charset="0"/>
                  <a:sym typeface="Fira Sans Extra Condensed Medium"/>
                </a:rPr>
                <a:t>điểm</a:t>
              </a:r>
              <a:endParaRPr sz="2400" dirty="0">
                <a:solidFill>
                  <a:srgbClr val="0070C0"/>
                </a:solidFill>
                <a:latin typeface="#9Slide03 Ample" panose="02000000000000000000" pitchFamily="2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D80DD68D-4AD1-4B7F-BC9E-876054D2C1C6}"/>
              </a:ext>
            </a:extLst>
          </p:cNvPr>
          <p:cNvSpPr txBox="1"/>
          <p:nvPr/>
        </p:nvSpPr>
        <p:spPr>
          <a:xfrm>
            <a:off x="2842989" y="3044933"/>
            <a:ext cx="5932301" cy="16287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300" dirty="0" err="1">
                <a:latin typeface="#9Slide03 Ample" panose="02000000000000000000" pitchFamily="2" charset="0"/>
              </a:rPr>
              <a:t>Có</a:t>
            </a:r>
            <a:r>
              <a:rPr lang="en-US" sz="2300" dirty="0">
                <a:latin typeface="#9Slide03 Ample" panose="02000000000000000000" pitchFamily="2" charset="0"/>
              </a:rPr>
              <a:t> </a:t>
            </a:r>
            <a:r>
              <a:rPr lang="en-US" sz="2300" dirty="0" err="1">
                <a:latin typeface="#9Slide03 Ample" panose="02000000000000000000" pitchFamily="2" charset="0"/>
              </a:rPr>
              <a:t>thể</a:t>
            </a:r>
            <a:r>
              <a:rPr lang="en-US" sz="2300" dirty="0">
                <a:latin typeface="#9Slide03 Ample" panose="02000000000000000000" pitchFamily="2" charset="0"/>
              </a:rPr>
              <a:t> chia </a:t>
            </a:r>
            <a:r>
              <a:rPr lang="en-US" sz="2300" dirty="0" err="1">
                <a:latin typeface="#9Slide03 Ample" panose="02000000000000000000" pitchFamily="2" charset="0"/>
              </a:rPr>
              <a:t>khổ</a:t>
            </a:r>
            <a:r>
              <a:rPr lang="en-US" sz="2300" dirty="0">
                <a:latin typeface="#9Slide03 Ample" panose="02000000000000000000" pitchFamily="2" charset="0"/>
              </a:rPr>
              <a:t> </a:t>
            </a:r>
            <a:r>
              <a:rPr lang="en-US" sz="2300" dirty="0" err="1">
                <a:latin typeface="#9Slide03 Ample" panose="02000000000000000000" pitchFamily="2" charset="0"/>
              </a:rPr>
              <a:t>hoặc</a:t>
            </a:r>
            <a:r>
              <a:rPr lang="en-US" sz="2300" dirty="0">
                <a:latin typeface="#9Slide03 Ample" panose="02000000000000000000" pitchFamily="2" charset="0"/>
              </a:rPr>
              <a:t> </a:t>
            </a:r>
            <a:r>
              <a:rPr lang="en-US" sz="2300" dirty="0" err="1">
                <a:latin typeface="#9Slide03 Ample" panose="02000000000000000000" pitchFamily="2" charset="0"/>
              </a:rPr>
              <a:t>không</a:t>
            </a:r>
            <a:endParaRPr lang="en-US" sz="2300" dirty="0">
              <a:latin typeface="#9Slide03 Ample" panose="02000000000000000000" pitchFamily="2" charset="0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300" dirty="0" err="1">
                <a:latin typeface="#9Slide03 Ample" panose="02000000000000000000" pitchFamily="2" charset="0"/>
              </a:rPr>
              <a:t>Số</a:t>
            </a:r>
            <a:r>
              <a:rPr lang="en-US" sz="2300" dirty="0">
                <a:latin typeface="#9Slide03 Ample" panose="02000000000000000000" pitchFamily="2" charset="0"/>
              </a:rPr>
              <a:t> </a:t>
            </a:r>
            <a:r>
              <a:rPr lang="en-US" sz="2300" dirty="0" err="1">
                <a:latin typeface="#9Slide03 Ample" panose="02000000000000000000" pitchFamily="2" charset="0"/>
              </a:rPr>
              <a:t>câu</a:t>
            </a:r>
            <a:r>
              <a:rPr lang="en-US" sz="2300" dirty="0">
                <a:latin typeface="#9Slide03 Ample" panose="02000000000000000000" pitchFamily="2" charset="0"/>
              </a:rPr>
              <a:t> </a:t>
            </a:r>
            <a:r>
              <a:rPr lang="en-US" sz="2300" dirty="0" err="1">
                <a:latin typeface="#9Slide03 Ample" panose="02000000000000000000" pitchFamily="2" charset="0"/>
              </a:rPr>
              <a:t>trong</a:t>
            </a:r>
            <a:r>
              <a:rPr lang="en-US" sz="2300" dirty="0">
                <a:latin typeface="#9Slide03 Ample" panose="02000000000000000000" pitchFamily="2" charset="0"/>
              </a:rPr>
              <a:t> </a:t>
            </a:r>
            <a:r>
              <a:rPr lang="en-US" sz="2300" dirty="0" err="1">
                <a:latin typeface="#9Slide03 Ample" panose="02000000000000000000" pitchFamily="2" charset="0"/>
              </a:rPr>
              <a:t>mỗi</a:t>
            </a:r>
            <a:r>
              <a:rPr lang="en-US" sz="2300" dirty="0">
                <a:latin typeface="#9Slide03 Ample" panose="02000000000000000000" pitchFamily="2" charset="0"/>
              </a:rPr>
              <a:t> </a:t>
            </a:r>
            <a:r>
              <a:rPr lang="en-US" sz="2300" dirty="0" err="1">
                <a:latin typeface="#9Slide03 Ample" panose="02000000000000000000" pitchFamily="2" charset="0"/>
              </a:rPr>
              <a:t>khổ</a:t>
            </a:r>
            <a:r>
              <a:rPr lang="en-US" sz="2300" dirty="0">
                <a:latin typeface="#9Slide03 Ample" panose="02000000000000000000" pitchFamily="2" charset="0"/>
              </a:rPr>
              <a:t> </a:t>
            </a:r>
            <a:r>
              <a:rPr lang="en-US" sz="2300" dirty="0" err="1">
                <a:latin typeface="#9Slide03 Ample" panose="02000000000000000000" pitchFamily="2" charset="0"/>
              </a:rPr>
              <a:t>không</a:t>
            </a:r>
            <a:r>
              <a:rPr lang="en-US" sz="2300" dirty="0">
                <a:latin typeface="#9Slide03 Ample" panose="02000000000000000000" pitchFamily="2" charset="0"/>
              </a:rPr>
              <a:t> </a:t>
            </a:r>
            <a:r>
              <a:rPr lang="en-US" sz="2300" dirty="0" err="1">
                <a:latin typeface="#9Slide03 Ample" panose="02000000000000000000" pitchFamily="2" charset="0"/>
              </a:rPr>
              <a:t>cố</a:t>
            </a:r>
            <a:r>
              <a:rPr lang="en-US" sz="2300" dirty="0">
                <a:latin typeface="#9Slide03 Ample" panose="02000000000000000000" pitchFamily="2" charset="0"/>
              </a:rPr>
              <a:t> </a:t>
            </a:r>
            <a:r>
              <a:rPr lang="en-US" sz="2300" dirty="0" err="1">
                <a:latin typeface="#9Slide03 Ample" panose="02000000000000000000" pitchFamily="2" charset="0"/>
              </a:rPr>
              <a:t>định</a:t>
            </a:r>
            <a:endParaRPr lang="en-US" sz="2300" dirty="0">
              <a:latin typeface="#9Slide03 Ample" panose="02000000000000000000" pitchFamily="2" charset="0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300" dirty="0" err="1">
                <a:latin typeface="#9Slide03 Ample" panose="02000000000000000000" pitchFamily="2" charset="0"/>
              </a:rPr>
              <a:t>Có</a:t>
            </a:r>
            <a:r>
              <a:rPr lang="en-US" sz="2300" dirty="0">
                <a:latin typeface="#9Slide03 Ample" panose="02000000000000000000" pitchFamily="2" charset="0"/>
              </a:rPr>
              <a:t> </a:t>
            </a:r>
            <a:r>
              <a:rPr lang="en-US" sz="2300" dirty="0" err="1">
                <a:latin typeface="#9Slide03 Ample" panose="02000000000000000000" pitchFamily="2" charset="0"/>
              </a:rPr>
              <a:t>hiện</a:t>
            </a:r>
            <a:r>
              <a:rPr lang="en-US" sz="2300" dirty="0">
                <a:latin typeface="#9Slide03 Ample" panose="02000000000000000000" pitchFamily="2" charset="0"/>
              </a:rPr>
              <a:t> </a:t>
            </a:r>
            <a:r>
              <a:rPr lang="en-US" sz="2300" dirty="0" err="1">
                <a:latin typeface="#9Slide03 Ample" panose="02000000000000000000" pitchFamily="2" charset="0"/>
              </a:rPr>
              <a:t>tượng</a:t>
            </a:r>
            <a:r>
              <a:rPr lang="en-US" sz="2300" dirty="0">
                <a:latin typeface="#9Slide03 Ample" panose="02000000000000000000" pitchFamily="2" charset="0"/>
              </a:rPr>
              <a:t> </a:t>
            </a:r>
            <a:r>
              <a:rPr lang="en-US" sz="2300" dirty="0" err="1">
                <a:latin typeface="#9Slide03 Ample" panose="02000000000000000000" pitchFamily="2" charset="0"/>
              </a:rPr>
              <a:t>biến</a:t>
            </a:r>
            <a:r>
              <a:rPr lang="en-US" sz="2300" dirty="0">
                <a:latin typeface="#9Slide03 Ample" panose="02000000000000000000" pitchFamily="2" charset="0"/>
              </a:rPr>
              <a:t> </a:t>
            </a:r>
            <a:r>
              <a:rPr lang="en-US" sz="2300" dirty="0" err="1">
                <a:latin typeface="#9Slide03 Ample" panose="02000000000000000000" pitchFamily="2" charset="0"/>
              </a:rPr>
              <a:t>thể</a:t>
            </a:r>
            <a:r>
              <a:rPr lang="en-US" sz="2300" dirty="0">
                <a:latin typeface="#9Slide03 Ample" panose="02000000000000000000" pitchFamily="2" charset="0"/>
              </a:rPr>
              <a:t> </a:t>
            </a:r>
            <a:r>
              <a:rPr lang="en-US" sz="2300" dirty="0" err="1">
                <a:latin typeface="#9Slide03 Ample" panose="02000000000000000000" pitchFamily="2" charset="0"/>
              </a:rPr>
              <a:t>về</a:t>
            </a:r>
            <a:r>
              <a:rPr lang="en-US" sz="2300" dirty="0">
                <a:latin typeface="#9Slide03 Ample" panose="02000000000000000000" pitchFamily="2" charset="0"/>
              </a:rPr>
              <a:t> </a:t>
            </a:r>
            <a:r>
              <a:rPr lang="en-US" sz="2300" dirty="0" err="1">
                <a:latin typeface="#9Slide03 Ample" panose="02000000000000000000" pitchFamily="2" charset="0"/>
              </a:rPr>
              <a:t>cấu</a:t>
            </a:r>
            <a:r>
              <a:rPr lang="en-US" sz="2300" dirty="0">
                <a:latin typeface="#9Slide03 Ample" panose="02000000000000000000" pitchFamily="2" charset="0"/>
              </a:rPr>
              <a:t> </a:t>
            </a:r>
            <a:r>
              <a:rPr lang="en-US" sz="2300" dirty="0" err="1">
                <a:latin typeface="#9Slide03 Ample" panose="02000000000000000000" pitchFamily="2" charset="0"/>
              </a:rPr>
              <a:t>trúc</a:t>
            </a:r>
            <a:endParaRPr lang="en-US" sz="2300" dirty="0">
              <a:latin typeface="#9Slide03 Ampl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748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5845;p43">
            <a:extLst>
              <a:ext uri="{FF2B5EF4-FFF2-40B4-BE49-F238E27FC236}">
                <a16:creationId xmlns:a16="http://schemas.microsoft.com/office/drawing/2014/main" id="{D071C81F-A69F-4045-8746-C4671245A4B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8116" y="325842"/>
            <a:ext cx="7967767" cy="53094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EA5C61"/>
                </a:solidFill>
                <a:latin typeface="#9Slide04 Goku" panose="02000503000000020004" pitchFamily="2" charset="0"/>
              </a:rPr>
              <a:t>Tri </a:t>
            </a:r>
            <a:r>
              <a:rPr lang="en-US" sz="3200" dirty="0" err="1">
                <a:solidFill>
                  <a:srgbClr val="EA5C61"/>
                </a:solidFill>
                <a:latin typeface="#9Slide04 Goku" panose="02000503000000020004" pitchFamily="2" charset="0"/>
              </a:rPr>
              <a:t>thức</a:t>
            </a:r>
            <a:r>
              <a:rPr lang="en-US" sz="3200" dirty="0">
                <a:solidFill>
                  <a:srgbClr val="EA5C61"/>
                </a:solidFill>
                <a:latin typeface="#9Slide04 Goku" panose="02000503000000020004" pitchFamily="2" charset="0"/>
              </a:rPr>
              <a:t> </a:t>
            </a:r>
            <a:r>
              <a:rPr lang="en-US" sz="3200" dirty="0" err="1">
                <a:solidFill>
                  <a:srgbClr val="EA5C61"/>
                </a:solidFill>
                <a:latin typeface="#9Slide04 Goku" panose="02000503000000020004" pitchFamily="2" charset="0"/>
              </a:rPr>
              <a:t>Ngữ</a:t>
            </a:r>
            <a:r>
              <a:rPr lang="en-US" sz="3200" dirty="0">
                <a:solidFill>
                  <a:srgbClr val="EA5C61"/>
                </a:solidFill>
                <a:latin typeface="#9Slide04 Goku" panose="02000503000000020004" pitchFamily="2" charset="0"/>
              </a:rPr>
              <a:t> </a:t>
            </a:r>
            <a:r>
              <a:rPr lang="en-US" sz="3200" dirty="0" err="1">
                <a:solidFill>
                  <a:srgbClr val="EA5C61"/>
                </a:solidFill>
                <a:latin typeface="#9Slide04 Goku" panose="02000503000000020004" pitchFamily="2" charset="0"/>
              </a:rPr>
              <a:t>văn</a:t>
            </a:r>
            <a:r>
              <a:rPr lang="en-US" sz="3200" dirty="0">
                <a:solidFill>
                  <a:srgbClr val="EA5C61"/>
                </a:solidFill>
                <a:latin typeface="#9Slide04 Goku" panose="02000503000000020004" pitchFamily="2" charset="0"/>
              </a:rPr>
              <a:t>  - </a:t>
            </a:r>
            <a:r>
              <a:rPr lang="en-US" sz="3200" dirty="0" err="1">
                <a:solidFill>
                  <a:srgbClr val="EA5C61"/>
                </a:solidFill>
                <a:latin typeface="#9Slide04 Goku" panose="02000503000000020004" pitchFamily="2" charset="0"/>
              </a:rPr>
              <a:t>Thể</a:t>
            </a:r>
            <a:r>
              <a:rPr lang="en-US" sz="3200" dirty="0">
                <a:solidFill>
                  <a:srgbClr val="EA5C61"/>
                </a:solidFill>
                <a:latin typeface="#9Slide04 Goku" panose="02000503000000020004" pitchFamily="2" charset="0"/>
              </a:rPr>
              <a:t> </a:t>
            </a:r>
            <a:r>
              <a:rPr lang="en-US" sz="3200" dirty="0" err="1">
                <a:solidFill>
                  <a:srgbClr val="EA5C61"/>
                </a:solidFill>
                <a:latin typeface="#9Slide04 Goku" panose="02000503000000020004" pitchFamily="2" charset="0"/>
              </a:rPr>
              <a:t>thơ</a:t>
            </a:r>
            <a:r>
              <a:rPr lang="en-US" sz="3200" dirty="0">
                <a:solidFill>
                  <a:srgbClr val="EA5C61"/>
                </a:solidFill>
                <a:latin typeface="#9Slide04 Goku" panose="02000503000000020004" pitchFamily="2" charset="0"/>
              </a:rPr>
              <a:t> Song </a:t>
            </a:r>
            <a:r>
              <a:rPr lang="en-US" sz="3200" dirty="0" err="1">
                <a:solidFill>
                  <a:srgbClr val="EA5C61"/>
                </a:solidFill>
                <a:latin typeface="#9Slide04 Goku" panose="02000503000000020004" pitchFamily="2" charset="0"/>
              </a:rPr>
              <a:t>thất</a:t>
            </a:r>
            <a:r>
              <a:rPr lang="en-US" sz="3200" dirty="0">
                <a:solidFill>
                  <a:srgbClr val="EA5C61"/>
                </a:solidFill>
                <a:latin typeface="#9Slide04 Goku" panose="02000503000000020004" pitchFamily="2" charset="0"/>
              </a:rPr>
              <a:t> </a:t>
            </a:r>
            <a:r>
              <a:rPr lang="en-US" sz="3200" dirty="0" err="1">
                <a:solidFill>
                  <a:srgbClr val="EA5C61"/>
                </a:solidFill>
                <a:latin typeface="#9Slide04 Goku" panose="02000503000000020004" pitchFamily="2" charset="0"/>
              </a:rPr>
              <a:t>lục</a:t>
            </a:r>
            <a:r>
              <a:rPr lang="en-US" sz="3200" dirty="0">
                <a:solidFill>
                  <a:srgbClr val="EA5C61"/>
                </a:solidFill>
                <a:latin typeface="#9Slide04 Goku" panose="02000503000000020004" pitchFamily="2" charset="0"/>
              </a:rPr>
              <a:t> </a:t>
            </a:r>
            <a:r>
              <a:rPr lang="en-US" sz="3200" dirty="0" err="1">
                <a:solidFill>
                  <a:srgbClr val="EA5C61"/>
                </a:solidFill>
                <a:latin typeface="#9Slide04 Goku" panose="02000503000000020004" pitchFamily="2" charset="0"/>
              </a:rPr>
              <a:t>bát</a:t>
            </a:r>
            <a:endParaRPr sz="3200" dirty="0">
              <a:solidFill>
                <a:srgbClr val="EA5C61"/>
              </a:solidFill>
              <a:latin typeface="#9Slide04 Goku" panose="02000503000000020004" pitchFamily="2" charset="0"/>
            </a:endParaRPr>
          </a:p>
        </p:txBody>
      </p:sp>
      <p:grpSp>
        <p:nvGrpSpPr>
          <p:cNvPr id="24" name="Google Shape;659;p28">
            <a:extLst>
              <a:ext uri="{FF2B5EF4-FFF2-40B4-BE49-F238E27FC236}">
                <a16:creationId xmlns:a16="http://schemas.microsoft.com/office/drawing/2014/main" id="{08001AEE-96D5-483E-A068-B16AC841B575}"/>
              </a:ext>
            </a:extLst>
          </p:cNvPr>
          <p:cNvGrpSpPr/>
          <p:nvPr/>
        </p:nvGrpSpPr>
        <p:grpSpPr>
          <a:xfrm>
            <a:off x="367026" y="2371169"/>
            <a:ext cx="2063040" cy="898483"/>
            <a:chOff x="1278288" y="800475"/>
            <a:chExt cx="3126959" cy="810150"/>
          </a:xfrm>
        </p:grpSpPr>
        <p:sp>
          <p:nvSpPr>
            <p:cNvPr id="25" name="Google Shape;660;p28">
              <a:extLst>
                <a:ext uri="{FF2B5EF4-FFF2-40B4-BE49-F238E27FC236}">
                  <a16:creationId xmlns:a16="http://schemas.microsoft.com/office/drawing/2014/main" id="{AC97F258-AF1F-4795-A0CC-7AE6FF9DF881}"/>
                </a:ext>
              </a:extLst>
            </p:cNvPr>
            <p:cNvSpPr/>
            <p:nvPr/>
          </p:nvSpPr>
          <p:spPr>
            <a:xfrm>
              <a:off x="1278288" y="800475"/>
              <a:ext cx="839100" cy="698525"/>
            </a:xfrm>
            <a:custGeom>
              <a:avLst/>
              <a:gdLst/>
              <a:ahLst/>
              <a:cxnLst/>
              <a:rect l="l" t="t" r="r" b="b"/>
              <a:pathLst>
                <a:path w="33564" h="27941" extrusionOk="0">
                  <a:moveTo>
                    <a:pt x="6111" y="1"/>
                  </a:moveTo>
                  <a:cubicBezTo>
                    <a:pt x="3455" y="1"/>
                    <a:pt x="0" y="300"/>
                    <a:pt x="0" y="4593"/>
                  </a:cubicBezTo>
                  <a:lnTo>
                    <a:pt x="0" y="6200"/>
                  </a:lnTo>
                  <a:lnTo>
                    <a:pt x="0" y="27941"/>
                  </a:lnTo>
                  <a:cubicBezTo>
                    <a:pt x="0" y="23649"/>
                    <a:pt x="3455" y="23349"/>
                    <a:pt x="6111" y="23349"/>
                  </a:cubicBezTo>
                  <a:cubicBezTo>
                    <a:pt x="6542" y="23349"/>
                    <a:pt x="6952" y="23357"/>
                    <a:pt x="7323" y="23357"/>
                  </a:cubicBezTo>
                  <a:lnTo>
                    <a:pt x="7323" y="23345"/>
                  </a:lnTo>
                  <a:lnTo>
                    <a:pt x="21896" y="23345"/>
                  </a:lnTo>
                  <a:cubicBezTo>
                    <a:pt x="28337" y="23345"/>
                    <a:pt x="33564" y="18130"/>
                    <a:pt x="33564" y="11677"/>
                  </a:cubicBezTo>
                  <a:cubicBezTo>
                    <a:pt x="33564" y="5235"/>
                    <a:pt x="28337" y="9"/>
                    <a:pt x="21896" y="9"/>
                  </a:cubicBezTo>
                  <a:lnTo>
                    <a:pt x="7323" y="9"/>
                  </a:lnTo>
                  <a:cubicBezTo>
                    <a:pt x="6952" y="9"/>
                    <a:pt x="6542" y="1"/>
                    <a:pt x="6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26" name="Google Shape;661;p28">
              <a:extLst>
                <a:ext uri="{FF2B5EF4-FFF2-40B4-BE49-F238E27FC236}">
                  <a16:creationId xmlns:a16="http://schemas.microsoft.com/office/drawing/2014/main" id="{12A403D5-8094-4654-B9C3-AECCEBDC0946}"/>
                </a:ext>
              </a:extLst>
            </p:cNvPr>
            <p:cNvSpPr/>
            <p:nvPr/>
          </p:nvSpPr>
          <p:spPr>
            <a:xfrm>
              <a:off x="1278300" y="911700"/>
              <a:ext cx="3126947" cy="698925"/>
            </a:xfrm>
            <a:custGeom>
              <a:avLst/>
              <a:gdLst/>
              <a:ahLst/>
              <a:cxnLst/>
              <a:rect l="l" t="t" r="r" b="b"/>
              <a:pathLst>
                <a:path w="116265" h="27957" extrusionOk="0">
                  <a:moveTo>
                    <a:pt x="0" y="1"/>
                  </a:moveTo>
                  <a:lnTo>
                    <a:pt x="0" y="21741"/>
                  </a:lnTo>
                  <a:lnTo>
                    <a:pt x="0" y="23361"/>
                  </a:lnTo>
                  <a:cubicBezTo>
                    <a:pt x="0" y="27653"/>
                    <a:pt x="3455" y="27952"/>
                    <a:pt x="6111" y="27952"/>
                  </a:cubicBezTo>
                  <a:cubicBezTo>
                    <a:pt x="6542" y="27952"/>
                    <a:pt x="6952" y="27945"/>
                    <a:pt x="7323" y="27945"/>
                  </a:cubicBezTo>
                  <a:lnTo>
                    <a:pt x="7323" y="27956"/>
                  </a:lnTo>
                  <a:lnTo>
                    <a:pt x="104597" y="27956"/>
                  </a:lnTo>
                  <a:cubicBezTo>
                    <a:pt x="111038" y="27956"/>
                    <a:pt x="116265" y="22730"/>
                    <a:pt x="116265" y="16276"/>
                  </a:cubicBezTo>
                  <a:cubicBezTo>
                    <a:pt x="116265" y="9835"/>
                    <a:pt x="111038" y="4608"/>
                    <a:pt x="104597" y="4608"/>
                  </a:cubicBezTo>
                  <a:lnTo>
                    <a:pt x="7323" y="4608"/>
                  </a:lnTo>
                  <a:lnTo>
                    <a:pt x="7323" y="4596"/>
                  </a:lnTo>
                  <a:cubicBezTo>
                    <a:pt x="6961" y="4596"/>
                    <a:pt x="6563" y="4604"/>
                    <a:pt x="6144" y="4604"/>
                  </a:cubicBezTo>
                  <a:cubicBezTo>
                    <a:pt x="3484" y="4604"/>
                    <a:pt x="0" y="4310"/>
                    <a:pt x="0" y="1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27" name="Google Shape;662;p28">
              <a:extLst>
                <a:ext uri="{FF2B5EF4-FFF2-40B4-BE49-F238E27FC236}">
                  <a16:creationId xmlns:a16="http://schemas.microsoft.com/office/drawing/2014/main" id="{C3A5E736-6B90-4DC7-A3C8-146092103D17}"/>
                </a:ext>
              </a:extLst>
            </p:cNvPr>
            <p:cNvSpPr/>
            <p:nvPr/>
          </p:nvSpPr>
          <p:spPr>
            <a:xfrm>
              <a:off x="1278288" y="950100"/>
              <a:ext cx="863226" cy="457949"/>
            </a:xfrm>
            <a:custGeom>
              <a:avLst/>
              <a:gdLst/>
              <a:ahLst/>
              <a:cxnLst/>
              <a:rect l="l" t="t" r="r" b="b"/>
              <a:pathLst>
                <a:path w="34529" h="23349" extrusionOk="0">
                  <a:moveTo>
                    <a:pt x="179" y="1"/>
                  </a:moveTo>
                  <a:cubicBezTo>
                    <a:pt x="60" y="441"/>
                    <a:pt x="0" y="929"/>
                    <a:pt x="0" y="1513"/>
                  </a:cubicBezTo>
                  <a:lnTo>
                    <a:pt x="0" y="3120"/>
                  </a:lnTo>
                  <a:lnTo>
                    <a:pt x="0" y="20205"/>
                  </a:lnTo>
                  <a:lnTo>
                    <a:pt x="0" y="21825"/>
                  </a:lnTo>
                  <a:cubicBezTo>
                    <a:pt x="0" y="22396"/>
                    <a:pt x="60" y="22908"/>
                    <a:pt x="179" y="23349"/>
                  </a:cubicBezTo>
                  <a:cubicBezTo>
                    <a:pt x="934" y="20479"/>
                    <a:pt x="3946" y="20258"/>
                    <a:pt x="6319" y="20258"/>
                  </a:cubicBezTo>
                  <a:cubicBezTo>
                    <a:pt x="6752" y="20258"/>
                    <a:pt x="7164" y="20265"/>
                    <a:pt x="7537" y="20265"/>
                  </a:cubicBezTo>
                  <a:lnTo>
                    <a:pt x="22527" y="20265"/>
                  </a:lnTo>
                  <a:cubicBezTo>
                    <a:pt x="29159" y="20265"/>
                    <a:pt x="34528" y="15038"/>
                    <a:pt x="34528" y="8597"/>
                  </a:cubicBezTo>
                  <a:cubicBezTo>
                    <a:pt x="34528" y="6597"/>
                    <a:pt x="34016" y="4715"/>
                    <a:pt x="33112" y="3072"/>
                  </a:cubicBezTo>
                  <a:lnTo>
                    <a:pt x="7323" y="3072"/>
                  </a:lnTo>
                  <a:lnTo>
                    <a:pt x="7323" y="3060"/>
                  </a:lnTo>
                  <a:cubicBezTo>
                    <a:pt x="6959" y="3060"/>
                    <a:pt x="6557" y="3068"/>
                    <a:pt x="6134" y="3068"/>
                  </a:cubicBezTo>
                  <a:cubicBezTo>
                    <a:pt x="3834" y="3068"/>
                    <a:pt x="923" y="2847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28" name="Google Shape;663;p28">
              <a:extLst>
                <a:ext uri="{FF2B5EF4-FFF2-40B4-BE49-F238E27FC236}">
                  <a16:creationId xmlns:a16="http://schemas.microsoft.com/office/drawing/2014/main" id="{E6E6FA89-4031-4AA6-8E53-2B744C47D7DD}"/>
                </a:ext>
              </a:extLst>
            </p:cNvPr>
            <p:cNvSpPr/>
            <p:nvPr/>
          </p:nvSpPr>
          <p:spPr>
            <a:xfrm>
              <a:off x="1278288" y="812400"/>
              <a:ext cx="839100" cy="583725"/>
            </a:xfrm>
            <a:custGeom>
              <a:avLst/>
              <a:gdLst/>
              <a:ahLst/>
              <a:cxnLst/>
              <a:rect l="l" t="t" r="r" b="b"/>
              <a:pathLst>
                <a:path w="33564" h="27952" extrusionOk="0">
                  <a:moveTo>
                    <a:pt x="6144" y="1"/>
                  </a:moveTo>
                  <a:cubicBezTo>
                    <a:pt x="3484" y="1"/>
                    <a:pt x="0" y="294"/>
                    <a:pt x="0" y="4604"/>
                  </a:cubicBezTo>
                  <a:lnTo>
                    <a:pt x="0" y="6211"/>
                  </a:lnTo>
                  <a:lnTo>
                    <a:pt x="0" y="27952"/>
                  </a:lnTo>
                  <a:cubicBezTo>
                    <a:pt x="0" y="23660"/>
                    <a:pt x="3455" y="23360"/>
                    <a:pt x="6111" y="23360"/>
                  </a:cubicBezTo>
                  <a:cubicBezTo>
                    <a:pt x="6542" y="23360"/>
                    <a:pt x="6952" y="23368"/>
                    <a:pt x="7323" y="23368"/>
                  </a:cubicBezTo>
                  <a:lnTo>
                    <a:pt x="7323" y="23356"/>
                  </a:lnTo>
                  <a:lnTo>
                    <a:pt x="21896" y="23356"/>
                  </a:lnTo>
                  <a:cubicBezTo>
                    <a:pt x="28337" y="23356"/>
                    <a:pt x="33564" y="18129"/>
                    <a:pt x="33564" y="11688"/>
                  </a:cubicBezTo>
                  <a:cubicBezTo>
                    <a:pt x="33564" y="5235"/>
                    <a:pt x="28337" y="8"/>
                    <a:pt x="21896" y="8"/>
                  </a:cubicBezTo>
                  <a:lnTo>
                    <a:pt x="7323" y="8"/>
                  </a:lnTo>
                  <a:cubicBezTo>
                    <a:pt x="6961" y="8"/>
                    <a:pt x="6563" y="1"/>
                    <a:pt x="6144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29" name="Google Shape;665;p28">
              <a:extLst>
                <a:ext uri="{FF2B5EF4-FFF2-40B4-BE49-F238E27FC236}">
                  <a16:creationId xmlns:a16="http://schemas.microsoft.com/office/drawing/2014/main" id="{6BE5C93E-B4CD-4B93-9AF2-A808AD997C45}"/>
                </a:ext>
              </a:extLst>
            </p:cNvPr>
            <p:cNvSpPr/>
            <p:nvPr/>
          </p:nvSpPr>
          <p:spPr>
            <a:xfrm>
              <a:off x="1966463" y="1123189"/>
              <a:ext cx="2413553" cy="3460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US" sz="2400" dirty="0" err="1">
                  <a:solidFill>
                    <a:srgbClr val="0070C0"/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Gieo</a:t>
              </a:r>
              <a:r>
                <a:rPr lang="en-US" sz="2400" dirty="0">
                  <a:solidFill>
                    <a:srgbClr val="0070C0"/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vần</a:t>
              </a:r>
              <a:endParaRPr sz="2400" dirty="0">
                <a:solidFill>
                  <a:srgbClr val="0070C0"/>
                </a:solidFill>
                <a:latin typeface="#9Slide03 Ample" panose="02000000000000000000" pitchFamily="2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F4060FC8-37B0-42CB-98B9-4718F889DDC9}"/>
              </a:ext>
            </a:extLst>
          </p:cNvPr>
          <p:cNvSpPr txBox="1"/>
          <p:nvPr/>
        </p:nvSpPr>
        <p:spPr>
          <a:xfrm>
            <a:off x="2791370" y="1296937"/>
            <a:ext cx="5932301" cy="35855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300" dirty="0" err="1">
                <a:latin typeface="#9Slide03 Ample" panose="02000000000000000000" pitchFamily="2" charset="0"/>
              </a:rPr>
              <a:t>Vần</a:t>
            </a:r>
            <a:r>
              <a:rPr lang="en-US" sz="2300" dirty="0">
                <a:latin typeface="#9Slide03 Ample" panose="02000000000000000000" pitchFamily="2" charset="0"/>
              </a:rPr>
              <a:t> </a:t>
            </a:r>
            <a:r>
              <a:rPr lang="en-US" sz="2300" dirty="0" err="1">
                <a:latin typeface="#9Slide03 Ample" panose="02000000000000000000" pitchFamily="2" charset="0"/>
              </a:rPr>
              <a:t>lưng</a:t>
            </a:r>
            <a:r>
              <a:rPr lang="en-US" sz="2300" dirty="0">
                <a:latin typeface="#9Slide03 Ample" panose="02000000000000000000" pitchFamily="2" charset="0"/>
              </a:rPr>
              <a:t>: </a:t>
            </a:r>
          </a:p>
          <a:p>
            <a:pPr marL="346075" algn="just"/>
            <a:endParaRPr lang="en-US" sz="500" dirty="0">
              <a:latin typeface="#9Slide03 AmpleSoft" panose="02000000000000000000" pitchFamily="2" charset="0"/>
            </a:endParaRPr>
          </a:p>
          <a:p>
            <a:pPr marL="346075" algn="just"/>
            <a:r>
              <a:rPr lang="en-US" sz="2300" dirty="0">
                <a:latin typeface="#9Slide03 AmpleSoft" panose="02000000000000000000" pitchFamily="2" charset="0"/>
              </a:rPr>
              <a:t>+ </a:t>
            </a:r>
            <a:r>
              <a:rPr lang="en-US" sz="2300" dirty="0" err="1">
                <a:latin typeface="#9Slide03 AmpleSoft" panose="02000000000000000000" pitchFamily="2" charset="0"/>
              </a:rPr>
              <a:t>Tiếng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thứ</a:t>
            </a:r>
            <a:r>
              <a:rPr lang="en-US" sz="2300" dirty="0">
                <a:latin typeface="#9Slide03 AmpleSoft" panose="02000000000000000000" pitchFamily="2" charset="0"/>
              </a:rPr>
              <a:t> 4 </a:t>
            </a:r>
            <a:r>
              <a:rPr lang="en-US" sz="2300" dirty="0" err="1">
                <a:latin typeface="#9Slide03 AmpleSoft" panose="02000000000000000000" pitchFamily="2" charset="0"/>
              </a:rPr>
              <a:t>hoặc</a:t>
            </a:r>
            <a:r>
              <a:rPr lang="en-US" sz="2300" dirty="0">
                <a:latin typeface="#9Slide03 AmpleSoft" panose="02000000000000000000" pitchFamily="2" charset="0"/>
              </a:rPr>
              <a:t> 6 </a:t>
            </a:r>
            <a:r>
              <a:rPr lang="en-US" sz="2300" dirty="0" err="1">
                <a:latin typeface="#9Slide03 AmpleSoft" panose="02000000000000000000" pitchFamily="2" charset="0"/>
              </a:rPr>
              <a:t>của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câu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thơ</a:t>
            </a:r>
            <a:r>
              <a:rPr lang="en-US" sz="2300" dirty="0">
                <a:latin typeface="#9Slide03 AmpleSoft" panose="02000000000000000000" pitchFamily="2" charset="0"/>
              </a:rPr>
              <a:t> 8 </a:t>
            </a:r>
            <a:r>
              <a:rPr lang="en-US" sz="2300" dirty="0" err="1">
                <a:latin typeface="#9Slide03 AmpleSoft" panose="02000000000000000000" pitchFamily="2" charset="0"/>
              </a:rPr>
              <a:t>tiếng</a:t>
            </a:r>
            <a:r>
              <a:rPr lang="en-US" sz="2300" dirty="0">
                <a:latin typeface="#9Slide03 AmpleSoft" panose="02000000000000000000" pitchFamily="2" charset="0"/>
              </a:rPr>
              <a:t> (</a:t>
            </a:r>
            <a:r>
              <a:rPr lang="en-US" sz="2300" dirty="0" err="1">
                <a:latin typeface="#9Slide03 AmpleSoft" panose="02000000000000000000" pitchFamily="2" charset="0"/>
              </a:rPr>
              <a:t>hiệp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vần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với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tiếng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cuối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của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câu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thơ</a:t>
            </a:r>
            <a:r>
              <a:rPr lang="en-US" sz="2300" dirty="0">
                <a:latin typeface="#9Slide03 AmpleSoft" panose="02000000000000000000" pitchFamily="2" charset="0"/>
              </a:rPr>
              <a:t> 6 </a:t>
            </a:r>
            <a:r>
              <a:rPr lang="en-US" sz="2300" dirty="0" err="1">
                <a:latin typeface="#9Slide03 AmpleSoft" panose="02000000000000000000" pitchFamily="2" charset="0"/>
              </a:rPr>
              <a:t>tiếng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ngay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trước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nó</a:t>
            </a:r>
            <a:r>
              <a:rPr lang="en-US" sz="2300" dirty="0">
                <a:latin typeface="#9Slide03 AmpleSoft" panose="02000000000000000000" pitchFamily="2" charset="0"/>
              </a:rPr>
              <a:t>) </a:t>
            </a:r>
          </a:p>
          <a:p>
            <a:pPr marL="346075" algn="just"/>
            <a:endParaRPr lang="en-US" sz="500" dirty="0">
              <a:latin typeface="#9Slide03 AmpleSoft" panose="02000000000000000000" pitchFamily="2" charset="0"/>
            </a:endParaRPr>
          </a:p>
          <a:p>
            <a:pPr marL="346075" algn="just"/>
            <a:r>
              <a:rPr lang="en-US" sz="2300" dirty="0">
                <a:latin typeface="#9Slide03 AmpleSoft" panose="02000000000000000000" pitchFamily="2" charset="0"/>
              </a:rPr>
              <a:t>+ </a:t>
            </a:r>
            <a:r>
              <a:rPr lang="en-US" sz="2300" dirty="0" err="1">
                <a:latin typeface="#9Slide03 AmpleSoft" panose="02000000000000000000" pitchFamily="2" charset="0"/>
              </a:rPr>
              <a:t>Tiếng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thứ</a:t>
            </a:r>
            <a:r>
              <a:rPr lang="en-US" sz="2300" dirty="0">
                <a:latin typeface="#9Slide03 AmpleSoft" panose="02000000000000000000" pitchFamily="2" charset="0"/>
              </a:rPr>
              <a:t> 3 </a:t>
            </a:r>
            <a:r>
              <a:rPr lang="en-US" sz="2300" dirty="0" err="1">
                <a:latin typeface="#9Slide03 AmpleSoft" panose="02000000000000000000" pitchFamily="2" charset="0"/>
              </a:rPr>
              <a:t>hoặc</a:t>
            </a:r>
            <a:r>
              <a:rPr lang="en-US" sz="2300" dirty="0">
                <a:latin typeface="#9Slide03 AmpleSoft" panose="02000000000000000000" pitchFamily="2" charset="0"/>
              </a:rPr>
              <a:t> 5 </a:t>
            </a:r>
            <a:r>
              <a:rPr lang="en-US" sz="2300" dirty="0" err="1">
                <a:latin typeface="#9Slide03 AmpleSoft" panose="02000000000000000000" pitchFamily="2" charset="0"/>
              </a:rPr>
              <a:t>của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câu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thơ</a:t>
            </a:r>
            <a:r>
              <a:rPr lang="en-US" sz="2300" dirty="0">
                <a:latin typeface="#9Slide03 AmpleSoft" panose="02000000000000000000" pitchFamily="2" charset="0"/>
              </a:rPr>
              <a:t> 7 </a:t>
            </a:r>
            <a:r>
              <a:rPr lang="en-US" sz="2300" dirty="0" err="1">
                <a:latin typeface="#9Slide03 AmpleSoft" panose="02000000000000000000" pitchFamily="2" charset="0"/>
              </a:rPr>
              <a:t>tiếng</a:t>
            </a:r>
            <a:r>
              <a:rPr lang="en-US" sz="2300" dirty="0">
                <a:latin typeface="#9Slide03 AmpleSoft" panose="02000000000000000000" pitchFamily="2" charset="0"/>
              </a:rPr>
              <a:t> (</a:t>
            </a:r>
            <a:r>
              <a:rPr lang="en-US" sz="2300" dirty="0" err="1">
                <a:latin typeface="#9Slide03 AmpleSoft" panose="02000000000000000000" pitchFamily="2" charset="0"/>
              </a:rPr>
              <a:t>hiệp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vần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với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tiếng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cuối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của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câu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thơ</a:t>
            </a:r>
            <a:r>
              <a:rPr lang="en-US" sz="2300" dirty="0">
                <a:latin typeface="#9Slide03 AmpleSoft" panose="02000000000000000000" pitchFamily="2" charset="0"/>
              </a:rPr>
              <a:t> 7 </a:t>
            </a:r>
            <a:r>
              <a:rPr lang="en-US" sz="2300" dirty="0" err="1">
                <a:latin typeface="#9Slide03 AmpleSoft" panose="02000000000000000000" pitchFamily="2" charset="0"/>
              </a:rPr>
              <a:t>tiếng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ngay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trước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nó</a:t>
            </a:r>
            <a:r>
              <a:rPr lang="en-US" sz="2300" dirty="0">
                <a:latin typeface="#9Slide03 AmpleSoft" panose="02000000000000000000" pitchFamily="2" charset="0"/>
              </a:rPr>
              <a:t>) </a:t>
            </a:r>
          </a:p>
          <a:p>
            <a:pPr algn="just"/>
            <a:endParaRPr lang="en-US" sz="1000" dirty="0">
              <a:latin typeface="#9Slide03 Ample" panose="02000000000000000000" pitchFamily="2" charset="0"/>
            </a:endParaRPr>
          </a:p>
          <a:p>
            <a:pPr marL="342900" indent="-342900" algn="just">
              <a:buFontTx/>
              <a:buChar char="-"/>
            </a:pPr>
            <a:r>
              <a:rPr lang="en-US" sz="2300" dirty="0" err="1">
                <a:latin typeface="#9Slide03 Ample" panose="02000000000000000000" pitchFamily="2" charset="0"/>
              </a:rPr>
              <a:t>Vần</a:t>
            </a:r>
            <a:r>
              <a:rPr lang="en-US" sz="2300" dirty="0">
                <a:latin typeface="#9Slide03 Ample" panose="02000000000000000000" pitchFamily="2" charset="0"/>
              </a:rPr>
              <a:t> </a:t>
            </a:r>
            <a:r>
              <a:rPr lang="en-US" sz="2300" dirty="0" err="1">
                <a:latin typeface="#9Slide03 Ample" panose="02000000000000000000" pitchFamily="2" charset="0"/>
              </a:rPr>
              <a:t>chân</a:t>
            </a:r>
            <a:r>
              <a:rPr lang="en-US" sz="2300" dirty="0">
                <a:latin typeface="#9Slide03 Ample" panose="02000000000000000000" pitchFamily="2" charset="0"/>
              </a:rPr>
              <a:t>: </a:t>
            </a:r>
            <a:r>
              <a:rPr lang="en-US" sz="2300" dirty="0" err="1">
                <a:latin typeface="#9Slide03 AmpleSoft" panose="02000000000000000000" pitchFamily="2" charset="0"/>
              </a:rPr>
              <a:t>Được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gieo</a:t>
            </a:r>
            <a:r>
              <a:rPr lang="en-US" sz="2300" dirty="0">
                <a:latin typeface="#9Slide03 AmpleSoft" panose="02000000000000000000" pitchFamily="2" charset="0"/>
              </a:rPr>
              <a:t> ở </a:t>
            </a:r>
            <a:r>
              <a:rPr lang="en-US" sz="2300" dirty="0" err="1">
                <a:latin typeface="#9Slide03 AmpleSoft" panose="02000000000000000000" pitchFamily="2" charset="0"/>
              </a:rPr>
              <a:t>tiếng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cuối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của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tất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cả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các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câu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thơ</a:t>
            </a:r>
            <a:endParaRPr lang="en-US" sz="2300" dirty="0">
              <a:latin typeface="#9Slide03 AmpleSof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277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5845;p43">
            <a:extLst>
              <a:ext uri="{FF2B5EF4-FFF2-40B4-BE49-F238E27FC236}">
                <a16:creationId xmlns:a16="http://schemas.microsoft.com/office/drawing/2014/main" id="{D071C81F-A69F-4045-8746-C4671245A4B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8116" y="340590"/>
            <a:ext cx="7967767" cy="53094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EA5C61"/>
                </a:solidFill>
                <a:latin typeface="#9Slide04 Goku" panose="02000503000000020004" pitchFamily="2" charset="0"/>
              </a:rPr>
              <a:t>Tri </a:t>
            </a:r>
            <a:r>
              <a:rPr lang="en-US" sz="3200" dirty="0" err="1">
                <a:solidFill>
                  <a:srgbClr val="EA5C61"/>
                </a:solidFill>
                <a:latin typeface="#9Slide04 Goku" panose="02000503000000020004" pitchFamily="2" charset="0"/>
              </a:rPr>
              <a:t>thức</a:t>
            </a:r>
            <a:r>
              <a:rPr lang="en-US" sz="3200" dirty="0">
                <a:solidFill>
                  <a:srgbClr val="EA5C61"/>
                </a:solidFill>
                <a:latin typeface="#9Slide04 Goku" panose="02000503000000020004" pitchFamily="2" charset="0"/>
              </a:rPr>
              <a:t> </a:t>
            </a:r>
            <a:r>
              <a:rPr lang="en-US" sz="3200" dirty="0" err="1">
                <a:solidFill>
                  <a:srgbClr val="EA5C61"/>
                </a:solidFill>
                <a:latin typeface="#9Slide04 Goku" panose="02000503000000020004" pitchFamily="2" charset="0"/>
              </a:rPr>
              <a:t>Ngữ</a:t>
            </a:r>
            <a:r>
              <a:rPr lang="en-US" sz="3200" dirty="0">
                <a:solidFill>
                  <a:srgbClr val="EA5C61"/>
                </a:solidFill>
                <a:latin typeface="#9Slide04 Goku" panose="02000503000000020004" pitchFamily="2" charset="0"/>
              </a:rPr>
              <a:t> </a:t>
            </a:r>
            <a:r>
              <a:rPr lang="en-US" sz="3200" dirty="0" err="1">
                <a:solidFill>
                  <a:srgbClr val="EA5C61"/>
                </a:solidFill>
                <a:latin typeface="#9Slide04 Goku" panose="02000503000000020004" pitchFamily="2" charset="0"/>
              </a:rPr>
              <a:t>văn</a:t>
            </a:r>
            <a:r>
              <a:rPr lang="en-US" sz="3200" dirty="0">
                <a:solidFill>
                  <a:srgbClr val="EA5C61"/>
                </a:solidFill>
                <a:latin typeface="#9Slide04 Goku" panose="02000503000000020004" pitchFamily="2" charset="0"/>
              </a:rPr>
              <a:t>  - </a:t>
            </a:r>
            <a:r>
              <a:rPr lang="en-US" sz="3200" dirty="0" err="1">
                <a:solidFill>
                  <a:srgbClr val="EA5C61"/>
                </a:solidFill>
                <a:latin typeface="#9Slide04 Goku" panose="02000503000000020004" pitchFamily="2" charset="0"/>
              </a:rPr>
              <a:t>Thể</a:t>
            </a:r>
            <a:r>
              <a:rPr lang="en-US" sz="3200" dirty="0">
                <a:solidFill>
                  <a:srgbClr val="EA5C61"/>
                </a:solidFill>
                <a:latin typeface="#9Slide04 Goku" panose="02000503000000020004" pitchFamily="2" charset="0"/>
              </a:rPr>
              <a:t> </a:t>
            </a:r>
            <a:r>
              <a:rPr lang="en-US" sz="3200" dirty="0" err="1">
                <a:solidFill>
                  <a:srgbClr val="EA5C61"/>
                </a:solidFill>
                <a:latin typeface="#9Slide04 Goku" panose="02000503000000020004" pitchFamily="2" charset="0"/>
              </a:rPr>
              <a:t>thơ</a:t>
            </a:r>
            <a:r>
              <a:rPr lang="en-US" sz="3200" dirty="0">
                <a:solidFill>
                  <a:srgbClr val="EA5C61"/>
                </a:solidFill>
                <a:latin typeface="#9Slide04 Goku" panose="02000503000000020004" pitchFamily="2" charset="0"/>
              </a:rPr>
              <a:t> Song </a:t>
            </a:r>
            <a:r>
              <a:rPr lang="en-US" sz="3200" dirty="0" err="1">
                <a:solidFill>
                  <a:srgbClr val="EA5C61"/>
                </a:solidFill>
                <a:latin typeface="#9Slide04 Goku" panose="02000503000000020004" pitchFamily="2" charset="0"/>
              </a:rPr>
              <a:t>thất</a:t>
            </a:r>
            <a:r>
              <a:rPr lang="en-US" sz="3200" dirty="0">
                <a:solidFill>
                  <a:srgbClr val="EA5C61"/>
                </a:solidFill>
                <a:latin typeface="#9Slide04 Goku" panose="02000503000000020004" pitchFamily="2" charset="0"/>
              </a:rPr>
              <a:t> </a:t>
            </a:r>
            <a:r>
              <a:rPr lang="en-US" sz="3200" dirty="0" err="1">
                <a:solidFill>
                  <a:srgbClr val="EA5C61"/>
                </a:solidFill>
                <a:latin typeface="#9Slide04 Goku" panose="02000503000000020004" pitchFamily="2" charset="0"/>
              </a:rPr>
              <a:t>lục</a:t>
            </a:r>
            <a:r>
              <a:rPr lang="en-US" sz="3200" dirty="0">
                <a:solidFill>
                  <a:srgbClr val="EA5C61"/>
                </a:solidFill>
                <a:latin typeface="#9Slide04 Goku" panose="02000503000000020004" pitchFamily="2" charset="0"/>
              </a:rPr>
              <a:t> </a:t>
            </a:r>
            <a:r>
              <a:rPr lang="en-US" sz="3200" dirty="0" err="1">
                <a:solidFill>
                  <a:srgbClr val="EA5C61"/>
                </a:solidFill>
                <a:latin typeface="#9Slide04 Goku" panose="02000503000000020004" pitchFamily="2" charset="0"/>
              </a:rPr>
              <a:t>bát</a:t>
            </a:r>
            <a:endParaRPr sz="3200" dirty="0">
              <a:solidFill>
                <a:srgbClr val="EA5C61"/>
              </a:solidFill>
              <a:latin typeface="#9Slide04 Goku" panose="02000503000000020004" pitchFamily="2" charset="0"/>
            </a:endParaRPr>
          </a:p>
        </p:txBody>
      </p:sp>
      <p:grpSp>
        <p:nvGrpSpPr>
          <p:cNvPr id="24" name="Google Shape;659;p28">
            <a:extLst>
              <a:ext uri="{FF2B5EF4-FFF2-40B4-BE49-F238E27FC236}">
                <a16:creationId xmlns:a16="http://schemas.microsoft.com/office/drawing/2014/main" id="{08001AEE-96D5-483E-A068-B16AC841B575}"/>
              </a:ext>
            </a:extLst>
          </p:cNvPr>
          <p:cNvGrpSpPr/>
          <p:nvPr/>
        </p:nvGrpSpPr>
        <p:grpSpPr>
          <a:xfrm>
            <a:off x="466308" y="1493089"/>
            <a:ext cx="2063040" cy="898483"/>
            <a:chOff x="1278288" y="800475"/>
            <a:chExt cx="3126959" cy="810150"/>
          </a:xfrm>
        </p:grpSpPr>
        <p:sp>
          <p:nvSpPr>
            <p:cNvPr id="25" name="Google Shape;660;p28">
              <a:extLst>
                <a:ext uri="{FF2B5EF4-FFF2-40B4-BE49-F238E27FC236}">
                  <a16:creationId xmlns:a16="http://schemas.microsoft.com/office/drawing/2014/main" id="{AC97F258-AF1F-4795-A0CC-7AE6FF9DF881}"/>
                </a:ext>
              </a:extLst>
            </p:cNvPr>
            <p:cNvSpPr/>
            <p:nvPr/>
          </p:nvSpPr>
          <p:spPr>
            <a:xfrm>
              <a:off x="1278288" y="800475"/>
              <a:ext cx="839100" cy="698525"/>
            </a:xfrm>
            <a:custGeom>
              <a:avLst/>
              <a:gdLst/>
              <a:ahLst/>
              <a:cxnLst/>
              <a:rect l="l" t="t" r="r" b="b"/>
              <a:pathLst>
                <a:path w="33564" h="27941" extrusionOk="0">
                  <a:moveTo>
                    <a:pt x="6111" y="1"/>
                  </a:moveTo>
                  <a:cubicBezTo>
                    <a:pt x="3455" y="1"/>
                    <a:pt x="0" y="300"/>
                    <a:pt x="0" y="4593"/>
                  </a:cubicBezTo>
                  <a:lnTo>
                    <a:pt x="0" y="6200"/>
                  </a:lnTo>
                  <a:lnTo>
                    <a:pt x="0" y="27941"/>
                  </a:lnTo>
                  <a:cubicBezTo>
                    <a:pt x="0" y="23649"/>
                    <a:pt x="3455" y="23349"/>
                    <a:pt x="6111" y="23349"/>
                  </a:cubicBezTo>
                  <a:cubicBezTo>
                    <a:pt x="6542" y="23349"/>
                    <a:pt x="6952" y="23357"/>
                    <a:pt x="7323" y="23357"/>
                  </a:cubicBezTo>
                  <a:lnTo>
                    <a:pt x="7323" y="23345"/>
                  </a:lnTo>
                  <a:lnTo>
                    <a:pt x="21896" y="23345"/>
                  </a:lnTo>
                  <a:cubicBezTo>
                    <a:pt x="28337" y="23345"/>
                    <a:pt x="33564" y="18130"/>
                    <a:pt x="33564" y="11677"/>
                  </a:cubicBezTo>
                  <a:cubicBezTo>
                    <a:pt x="33564" y="5235"/>
                    <a:pt x="28337" y="9"/>
                    <a:pt x="21896" y="9"/>
                  </a:cubicBezTo>
                  <a:lnTo>
                    <a:pt x="7323" y="9"/>
                  </a:lnTo>
                  <a:cubicBezTo>
                    <a:pt x="6952" y="9"/>
                    <a:pt x="6542" y="1"/>
                    <a:pt x="6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26" name="Google Shape;661;p28">
              <a:extLst>
                <a:ext uri="{FF2B5EF4-FFF2-40B4-BE49-F238E27FC236}">
                  <a16:creationId xmlns:a16="http://schemas.microsoft.com/office/drawing/2014/main" id="{12A403D5-8094-4654-B9C3-AECCEBDC0946}"/>
                </a:ext>
              </a:extLst>
            </p:cNvPr>
            <p:cNvSpPr/>
            <p:nvPr/>
          </p:nvSpPr>
          <p:spPr>
            <a:xfrm>
              <a:off x="1278300" y="911700"/>
              <a:ext cx="3126947" cy="698925"/>
            </a:xfrm>
            <a:custGeom>
              <a:avLst/>
              <a:gdLst/>
              <a:ahLst/>
              <a:cxnLst/>
              <a:rect l="l" t="t" r="r" b="b"/>
              <a:pathLst>
                <a:path w="116265" h="27957" extrusionOk="0">
                  <a:moveTo>
                    <a:pt x="0" y="1"/>
                  </a:moveTo>
                  <a:lnTo>
                    <a:pt x="0" y="21741"/>
                  </a:lnTo>
                  <a:lnTo>
                    <a:pt x="0" y="23361"/>
                  </a:lnTo>
                  <a:cubicBezTo>
                    <a:pt x="0" y="27653"/>
                    <a:pt x="3455" y="27952"/>
                    <a:pt x="6111" y="27952"/>
                  </a:cubicBezTo>
                  <a:cubicBezTo>
                    <a:pt x="6542" y="27952"/>
                    <a:pt x="6952" y="27945"/>
                    <a:pt x="7323" y="27945"/>
                  </a:cubicBezTo>
                  <a:lnTo>
                    <a:pt x="7323" y="27956"/>
                  </a:lnTo>
                  <a:lnTo>
                    <a:pt x="104597" y="27956"/>
                  </a:lnTo>
                  <a:cubicBezTo>
                    <a:pt x="111038" y="27956"/>
                    <a:pt x="116265" y="22730"/>
                    <a:pt x="116265" y="16276"/>
                  </a:cubicBezTo>
                  <a:cubicBezTo>
                    <a:pt x="116265" y="9835"/>
                    <a:pt x="111038" y="4608"/>
                    <a:pt x="104597" y="4608"/>
                  </a:cubicBezTo>
                  <a:lnTo>
                    <a:pt x="7323" y="4608"/>
                  </a:lnTo>
                  <a:lnTo>
                    <a:pt x="7323" y="4596"/>
                  </a:lnTo>
                  <a:cubicBezTo>
                    <a:pt x="6961" y="4596"/>
                    <a:pt x="6563" y="4604"/>
                    <a:pt x="6144" y="4604"/>
                  </a:cubicBezTo>
                  <a:cubicBezTo>
                    <a:pt x="3484" y="4604"/>
                    <a:pt x="0" y="4310"/>
                    <a:pt x="0" y="1"/>
                  </a:cubicBezTo>
                  <a:close/>
                </a:path>
              </a:pathLst>
            </a:custGeom>
            <a:solidFill>
              <a:srgbClr val="F3EB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27" name="Google Shape;662;p28">
              <a:extLst>
                <a:ext uri="{FF2B5EF4-FFF2-40B4-BE49-F238E27FC236}">
                  <a16:creationId xmlns:a16="http://schemas.microsoft.com/office/drawing/2014/main" id="{C3A5E736-6B90-4DC7-A3C8-146092103D17}"/>
                </a:ext>
              </a:extLst>
            </p:cNvPr>
            <p:cNvSpPr/>
            <p:nvPr/>
          </p:nvSpPr>
          <p:spPr>
            <a:xfrm>
              <a:off x="1278288" y="950100"/>
              <a:ext cx="863226" cy="457949"/>
            </a:xfrm>
            <a:custGeom>
              <a:avLst/>
              <a:gdLst/>
              <a:ahLst/>
              <a:cxnLst/>
              <a:rect l="l" t="t" r="r" b="b"/>
              <a:pathLst>
                <a:path w="34529" h="23349" extrusionOk="0">
                  <a:moveTo>
                    <a:pt x="179" y="1"/>
                  </a:moveTo>
                  <a:cubicBezTo>
                    <a:pt x="60" y="441"/>
                    <a:pt x="0" y="929"/>
                    <a:pt x="0" y="1513"/>
                  </a:cubicBezTo>
                  <a:lnTo>
                    <a:pt x="0" y="3120"/>
                  </a:lnTo>
                  <a:lnTo>
                    <a:pt x="0" y="20205"/>
                  </a:lnTo>
                  <a:lnTo>
                    <a:pt x="0" y="21825"/>
                  </a:lnTo>
                  <a:cubicBezTo>
                    <a:pt x="0" y="22396"/>
                    <a:pt x="60" y="22908"/>
                    <a:pt x="179" y="23349"/>
                  </a:cubicBezTo>
                  <a:cubicBezTo>
                    <a:pt x="934" y="20479"/>
                    <a:pt x="3946" y="20258"/>
                    <a:pt x="6319" y="20258"/>
                  </a:cubicBezTo>
                  <a:cubicBezTo>
                    <a:pt x="6752" y="20258"/>
                    <a:pt x="7164" y="20265"/>
                    <a:pt x="7537" y="20265"/>
                  </a:cubicBezTo>
                  <a:lnTo>
                    <a:pt x="22527" y="20265"/>
                  </a:lnTo>
                  <a:cubicBezTo>
                    <a:pt x="29159" y="20265"/>
                    <a:pt x="34528" y="15038"/>
                    <a:pt x="34528" y="8597"/>
                  </a:cubicBezTo>
                  <a:cubicBezTo>
                    <a:pt x="34528" y="6597"/>
                    <a:pt x="34016" y="4715"/>
                    <a:pt x="33112" y="3072"/>
                  </a:cubicBezTo>
                  <a:lnTo>
                    <a:pt x="7323" y="3072"/>
                  </a:lnTo>
                  <a:lnTo>
                    <a:pt x="7323" y="3060"/>
                  </a:lnTo>
                  <a:cubicBezTo>
                    <a:pt x="6959" y="3060"/>
                    <a:pt x="6557" y="3068"/>
                    <a:pt x="6134" y="3068"/>
                  </a:cubicBezTo>
                  <a:cubicBezTo>
                    <a:pt x="3834" y="3068"/>
                    <a:pt x="923" y="2847"/>
                    <a:pt x="179" y="1"/>
                  </a:cubicBezTo>
                  <a:close/>
                </a:path>
              </a:pathLst>
            </a:custGeom>
            <a:solidFill>
              <a:srgbClr val="C7A1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28" name="Google Shape;663;p28">
              <a:extLst>
                <a:ext uri="{FF2B5EF4-FFF2-40B4-BE49-F238E27FC236}">
                  <a16:creationId xmlns:a16="http://schemas.microsoft.com/office/drawing/2014/main" id="{E6E6FA89-4031-4AA6-8E53-2B744C47D7DD}"/>
                </a:ext>
              </a:extLst>
            </p:cNvPr>
            <p:cNvSpPr/>
            <p:nvPr/>
          </p:nvSpPr>
          <p:spPr>
            <a:xfrm>
              <a:off x="1278288" y="812400"/>
              <a:ext cx="839100" cy="583725"/>
            </a:xfrm>
            <a:custGeom>
              <a:avLst/>
              <a:gdLst/>
              <a:ahLst/>
              <a:cxnLst/>
              <a:rect l="l" t="t" r="r" b="b"/>
              <a:pathLst>
                <a:path w="33564" h="27952" extrusionOk="0">
                  <a:moveTo>
                    <a:pt x="6144" y="1"/>
                  </a:moveTo>
                  <a:cubicBezTo>
                    <a:pt x="3484" y="1"/>
                    <a:pt x="0" y="294"/>
                    <a:pt x="0" y="4604"/>
                  </a:cubicBezTo>
                  <a:lnTo>
                    <a:pt x="0" y="6211"/>
                  </a:lnTo>
                  <a:lnTo>
                    <a:pt x="0" y="27952"/>
                  </a:lnTo>
                  <a:cubicBezTo>
                    <a:pt x="0" y="23660"/>
                    <a:pt x="3455" y="23360"/>
                    <a:pt x="6111" y="23360"/>
                  </a:cubicBezTo>
                  <a:cubicBezTo>
                    <a:pt x="6542" y="23360"/>
                    <a:pt x="6952" y="23368"/>
                    <a:pt x="7323" y="23368"/>
                  </a:cubicBezTo>
                  <a:lnTo>
                    <a:pt x="7323" y="23356"/>
                  </a:lnTo>
                  <a:lnTo>
                    <a:pt x="21896" y="23356"/>
                  </a:lnTo>
                  <a:cubicBezTo>
                    <a:pt x="28337" y="23356"/>
                    <a:pt x="33564" y="18129"/>
                    <a:pt x="33564" y="11688"/>
                  </a:cubicBezTo>
                  <a:cubicBezTo>
                    <a:pt x="33564" y="5235"/>
                    <a:pt x="28337" y="8"/>
                    <a:pt x="21896" y="8"/>
                  </a:cubicBezTo>
                  <a:lnTo>
                    <a:pt x="7323" y="8"/>
                  </a:lnTo>
                  <a:cubicBezTo>
                    <a:pt x="6961" y="8"/>
                    <a:pt x="6563" y="1"/>
                    <a:pt x="6144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29" name="Google Shape;665;p28">
              <a:extLst>
                <a:ext uri="{FF2B5EF4-FFF2-40B4-BE49-F238E27FC236}">
                  <a16:creationId xmlns:a16="http://schemas.microsoft.com/office/drawing/2014/main" id="{6BE5C93E-B4CD-4B93-9AF2-A808AD997C45}"/>
                </a:ext>
              </a:extLst>
            </p:cNvPr>
            <p:cNvSpPr/>
            <p:nvPr/>
          </p:nvSpPr>
          <p:spPr>
            <a:xfrm>
              <a:off x="1964340" y="1147404"/>
              <a:ext cx="2413553" cy="3460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US" sz="2400" dirty="0" err="1">
                  <a:solidFill>
                    <a:srgbClr val="0070C0"/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Ngắt</a:t>
              </a:r>
              <a:r>
                <a:rPr lang="en-US" sz="2400" dirty="0">
                  <a:solidFill>
                    <a:srgbClr val="0070C0"/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nhịp</a:t>
              </a:r>
              <a:endParaRPr sz="2400" dirty="0">
                <a:solidFill>
                  <a:srgbClr val="0070C0"/>
                </a:solidFill>
                <a:latin typeface="#9Slide03 Ample" panose="02000000000000000000" pitchFamily="2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F4060FC8-37B0-42CB-98B9-4718F889DDC9}"/>
              </a:ext>
            </a:extLst>
          </p:cNvPr>
          <p:cNvSpPr txBox="1"/>
          <p:nvPr/>
        </p:nvSpPr>
        <p:spPr>
          <a:xfrm>
            <a:off x="2842989" y="1450890"/>
            <a:ext cx="5932301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300" dirty="0" err="1">
                <a:latin typeface="#9Slide03 Ample" panose="02000000000000000000" pitchFamily="2" charset="0"/>
              </a:rPr>
              <a:t>Câu</a:t>
            </a:r>
            <a:r>
              <a:rPr lang="en-US" sz="2300" dirty="0">
                <a:latin typeface="#9Slide03 Ample" panose="02000000000000000000" pitchFamily="2" charset="0"/>
              </a:rPr>
              <a:t> </a:t>
            </a:r>
            <a:r>
              <a:rPr lang="en-US" sz="2300" dirty="0" err="1">
                <a:latin typeface="#9Slide03 Ample" panose="02000000000000000000" pitchFamily="2" charset="0"/>
              </a:rPr>
              <a:t>thơ</a:t>
            </a:r>
            <a:r>
              <a:rPr lang="en-US" sz="2300" dirty="0">
                <a:latin typeface="#9Slide03 Ample" panose="02000000000000000000" pitchFamily="2" charset="0"/>
              </a:rPr>
              <a:t> 7 </a:t>
            </a:r>
            <a:r>
              <a:rPr lang="en-US" sz="2300" dirty="0" err="1">
                <a:latin typeface="#9Slide03 Ample" panose="02000000000000000000" pitchFamily="2" charset="0"/>
              </a:rPr>
              <a:t>tiếng</a:t>
            </a:r>
            <a:r>
              <a:rPr lang="en-US" sz="2300" dirty="0">
                <a:latin typeface="#9Slide03 Ample" panose="02000000000000000000" pitchFamily="2" charset="0"/>
              </a:rPr>
              <a:t>: </a:t>
            </a:r>
            <a:r>
              <a:rPr lang="en-US" sz="2300" dirty="0" err="1">
                <a:latin typeface="#9Slide03 AmpleSoft" panose="02000000000000000000" pitchFamily="2" charset="0"/>
              </a:rPr>
              <a:t>Ngắt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nhịp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lẻ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trước</a:t>
            </a:r>
            <a:r>
              <a:rPr lang="en-US" sz="2300" dirty="0">
                <a:latin typeface="#9Slide03 AmpleSoft" panose="02000000000000000000" pitchFamily="2" charset="0"/>
              </a:rPr>
              <a:t>, </a:t>
            </a:r>
            <a:r>
              <a:rPr lang="en-US" sz="2300" dirty="0" err="1">
                <a:latin typeface="#9Slide03 AmpleSoft" panose="02000000000000000000" pitchFamily="2" charset="0"/>
              </a:rPr>
              <a:t>chẵn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sau</a:t>
            </a:r>
            <a:r>
              <a:rPr lang="en-US" sz="2300" dirty="0">
                <a:latin typeface="#9Slide03 AmpleSoft" panose="02000000000000000000" pitchFamily="2" charset="0"/>
              </a:rPr>
              <a:t> (3/2/2 </a:t>
            </a:r>
            <a:r>
              <a:rPr lang="en-US" sz="2300" dirty="0" err="1">
                <a:latin typeface="#9Slide03 AmpleSoft" panose="02000000000000000000" pitchFamily="2" charset="0"/>
              </a:rPr>
              <a:t>hoặc</a:t>
            </a:r>
            <a:r>
              <a:rPr lang="en-US" sz="2300" dirty="0">
                <a:latin typeface="#9Slide03 AmpleSoft" panose="02000000000000000000" pitchFamily="2" charset="0"/>
              </a:rPr>
              <a:t> 3/4) </a:t>
            </a:r>
          </a:p>
          <a:p>
            <a:pPr algn="just"/>
            <a:endParaRPr lang="en-US" sz="500" dirty="0">
              <a:latin typeface="#9Slide03 Ample" panose="02000000000000000000" pitchFamily="2" charset="0"/>
            </a:endParaRPr>
          </a:p>
          <a:p>
            <a:pPr marL="342900" indent="-342900" algn="just">
              <a:buFontTx/>
              <a:buChar char="-"/>
            </a:pPr>
            <a:r>
              <a:rPr lang="en-US" sz="2300" dirty="0" err="1">
                <a:latin typeface="#9Slide03 Ample" panose="02000000000000000000" pitchFamily="2" charset="0"/>
              </a:rPr>
              <a:t>Câu</a:t>
            </a:r>
            <a:r>
              <a:rPr lang="en-US" sz="2300" dirty="0">
                <a:latin typeface="#9Slide03 Ample" panose="02000000000000000000" pitchFamily="2" charset="0"/>
              </a:rPr>
              <a:t> 6 </a:t>
            </a:r>
            <a:r>
              <a:rPr lang="en-US" sz="2300" dirty="0" err="1">
                <a:latin typeface="#9Slide03 Ample" panose="02000000000000000000" pitchFamily="2" charset="0"/>
              </a:rPr>
              <a:t>và</a:t>
            </a:r>
            <a:r>
              <a:rPr lang="en-US" sz="2300" dirty="0">
                <a:latin typeface="#9Slide03 Ample" panose="02000000000000000000" pitchFamily="2" charset="0"/>
              </a:rPr>
              <a:t> </a:t>
            </a:r>
            <a:r>
              <a:rPr lang="en-US" sz="2300" dirty="0" err="1">
                <a:latin typeface="#9Slide03 Ample" panose="02000000000000000000" pitchFamily="2" charset="0"/>
              </a:rPr>
              <a:t>câu</a:t>
            </a:r>
            <a:r>
              <a:rPr lang="en-US" sz="2300" dirty="0">
                <a:latin typeface="#9Slide03 Ample" panose="02000000000000000000" pitchFamily="2" charset="0"/>
              </a:rPr>
              <a:t> 8: </a:t>
            </a:r>
            <a:r>
              <a:rPr lang="en-US" sz="2300" dirty="0" err="1">
                <a:latin typeface="#9Slide03 AmpleSoft" panose="02000000000000000000" pitchFamily="2" charset="0"/>
              </a:rPr>
              <a:t>Ngắt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nhịp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theo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thể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lục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bát</a:t>
            </a:r>
            <a:endParaRPr lang="en-US" sz="2300" dirty="0">
              <a:latin typeface="#9Slide03 AmpleSoft" panose="02000000000000000000" pitchFamily="2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0FE1ABC3-265D-4F3F-B7E4-C6CF494DB1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15" t="58106" r="735" b="15801"/>
          <a:stretch/>
        </p:blipFill>
        <p:spPr>
          <a:xfrm>
            <a:off x="2948216" y="3052380"/>
            <a:ext cx="5839961" cy="1588200"/>
          </a:xfrm>
          <a:prstGeom prst="rect">
            <a:avLst/>
          </a:prstGeom>
        </p:spPr>
      </p:pic>
      <p:grpSp>
        <p:nvGrpSpPr>
          <p:cNvPr id="11" name="Google Shape;659;p28">
            <a:extLst>
              <a:ext uri="{FF2B5EF4-FFF2-40B4-BE49-F238E27FC236}">
                <a16:creationId xmlns:a16="http://schemas.microsoft.com/office/drawing/2014/main" id="{A487A272-206C-4353-B36D-DA218B05FB14}"/>
              </a:ext>
            </a:extLst>
          </p:cNvPr>
          <p:cNvGrpSpPr/>
          <p:nvPr/>
        </p:nvGrpSpPr>
        <p:grpSpPr>
          <a:xfrm>
            <a:off x="466308" y="3303553"/>
            <a:ext cx="2111359" cy="898483"/>
            <a:chOff x="1278288" y="800475"/>
            <a:chExt cx="3200197" cy="810150"/>
          </a:xfrm>
        </p:grpSpPr>
        <p:sp>
          <p:nvSpPr>
            <p:cNvPr id="12" name="Google Shape;660;p28">
              <a:extLst>
                <a:ext uri="{FF2B5EF4-FFF2-40B4-BE49-F238E27FC236}">
                  <a16:creationId xmlns:a16="http://schemas.microsoft.com/office/drawing/2014/main" id="{CDD3FB3F-ADAF-451B-AB02-A44089C51E56}"/>
                </a:ext>
              </a:extLst>
            </p:cNvPr>
            <p:cNvSpPr/>
            <p:nvPr/>
          </p:nvSpPr>
          <p:spPr>
            <a:xfrm>
              <a:off x="1278288" y="800475"/>
              <a:ext cx="839100" cy="698525"/>
            </a:xfrm>
            <a:custGeom>
              <a:avLst/>
              <a:gdLst/>
              <a:ahLst/>
              <a:cxnLst/>
              <a:rect l="l" t="t" r="r" b="b"/>
              <a:pathLst>
                <a:path w="33564" h="27941" extrusionOk="0">
                  <a:moveTo>
                    <a:pt x="6111" y="1"/>
                  </a:moveTo>
                  <a:cubicBezTo>
                    <a:pt x="3455" y="1"/>
                    <a:pt x="0" y="300"/>
                    <a:pt x="0" y="4593"/>
                  </a:cubicBezTo>
                  <a:lnTo>
                    <a:pt x="0" y="6200"/>
                  </a:lnTo>
                  <a:lnTo>
                    <a:pt x="0" y="27941"/>
                  </a:lnTo>
                  <a:cubicBezTo>
                    <a:pt x="0" y="23649"/>
                    <a:pt x="3455" y="23349"/>
                    <a:pt x="6111" y="23349"/>
                  </a:cubicBezTo>
                  <a:cubicBezTo>
                    <a:pt x="6542" y="23349"/>
                    <a:pt x="6952" y="23357"/>
                    <a:pt x="7323" y="23357"/>
                  </a:cubicBezTo>
                  <a:lnTo>
                    <a:pt x="7323" y="23345"/>
                  </a:lnTo>
                  <a:lnTo>
                    <a:pt x="21896" y="23345"/>
                  </a:lnTo>
                  <a:cubicBezTo>
                    <a:pt x="28337" y="23345"/>
                    <a:pt x="33564" y="18130"/>
                    <a:pt x="33564" y="11677"/>
                  </a:cubicBezTo>
                  <a:cubicBezTo>
                    <a:pt x="33564" y="5235"/>
                    <a:pt x="28337" y="9"/>
                    <a:pt x="21896" y="9"/>
                  </a:cubicBezTo>
                  <a:lnTo>
                    <a:pt x="7323" y="9"/>
                  </a:lnTo>
                  <a:cubicBezTo>
                    <a:pt x="6952" y="9"/>
                    <a:pt x="6542" y="1"/>
                    <a:pt x="6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3" name="Google Shape;661;p28">
              <a:extLst>
                <a:ext uri="{FF2B5EF4-FFF2-40B4-BE49-F238E27FC236}">
                  <a16:creationId xmlns:a16="http://schemas.microsoft.com/office/drawing/2014/main" id="{730BAEB9-B772-4F32-960C-492B230361F0}"/>
                </a:ext>
              </a:extLst>
            </p:cNvPr>
            <p:cNvSpPr/>
            <p:nvPr/>
          </p:nvSpPr>
          <p:spPr>
            <a:xfrm>
              <a:off x="1278300" y="911700"/>
              <a:ext cx="3126947" cy="698925"/>
            </a:xfrm>
            <a:custGeom>
              <a:avLst/>
              <a:gdLst/>
              <a:ahLst/>
              <a:cxnLst/>
              <a:rect l="l" t="t" r="r" b="b"/>
              <a:pathLst>
                <a:path w="116265" h="27957" extrusionOk="0">
                  <a:moveTo>
                    <a:pt x="0" y="1"/>
                  </a:moveTo>
                  <a:lnTo>
                    <a:pt x="0" y="21741"/>
                  </a:lnTo>
                  <a:lnTo>
                    <a:pt x="0" y="23361"/>
                  </a:lnTo>
                  <a:cubicBezTo>
                    <a:pt x="0" y="27653"/>
                    <a:pt x="3455" y="27952"/>
                    <a:pt x="6111" y="27952"/>
                  </a:cubicBezTo>
                  <a:cubicBezTo>
                    <a:pt x="6542" y="27952"/>
                    <a:pt x="6952" y="27945"/>
                    <a:pt x="7323" y="27945"/>
                  </a:cubicBezTo>
                  <a:lnTo>
                    <a:pt x="7323" y="27956"/>
                  </a:lnTo>
                  <a:lnTo>
                    <a:pt x="104597" y="27956"/>
                  </a:lnTo>
                  <a:cubicBezTo>
                    <a:pt x="111038" y="27956"/>
                    <a:pt x="116265" y="22730"/>
                    <a:pt x="116265" y="16276"/>
                  </a:cubicBezTo>
                  <a:cubicBezTo>
                    <a:pt x="116265" y="9835"/>
                    <a:pt x="111038" y="4608"/>
                    <a:pt x="104597" y="4608"/>
                  </a:cubicBezTo>
                  <a:lnTo>
                    <a:pt x="7323" y="4608"/>
                  </a:lnTo>
                  <a:lnTo>
                    <a:pt x="7323" y="4596"/>
                  </a:lnTo>
                  <a:cubicBezTo>
                    <a:pt x="6961" y="4596"/>
                    <a:pt x="6563" y="4604"/>
                    <a:pt x="6144" y="4604"/>
                  </a:cubicBezTo>
                  <a:cubicBezTo>
                    <a:pt x="3484" y="4604"/>
                    <a:pt x="0" y="4310"/>
                    <a:pt x="0" y="1"/>
                  </a:cubicBezTo>
                  <a:close/>
                </a:path>
              </a:pathLst>
            </a:custGeom>
            <a:solidFill>
              <a:srgbClr val="DCF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4" name="Google Shape;662;p28">
              <a:extLst>
                <a:ext uri="{FF2B5EF4-FFF2-40B4-BE49-F238E27FC236}">
                  <a16:creationId xmlns:a16="http://schemas.microsoft.com/office/drawing/2014/main" id="{F10E498D-A44C-40DB-9CCE-D41B9E87BB29}"/>
                </a:ext>
              </a:extLst>
            </p:cNvPr>
            <p:cNvSpPr/>
            <p:nvPr/>
          </p:nvSpPr>
          <p:spPr>
            <a:xfrm>
              <a:off x="1278288" y="950100"/>
              <a:ext cx="863226" cy="457949"/>
            </a:xfrm>
            <a:custGeom>
              <a:avLst/>
              <a:gdLst/>
              <a:ahLst/>
              <a:cxnLst/>
              <a:rect l="l" t="t" r="r" b="b"/>
              <a:pathLst>
                <a:path w="34529" h="23349" extrusionOk="0">
                  <a:moveTo>
                    <a:pt x="179" y="1"/>
                  </a:moveTo>
                  <a:cubicBezTo>
                    <a:pt x="60" y="441"/>
                    <a:pt x="0" y="929"/>
                    <a:pt x="0" y="1513"/>
                  </a:cubicBezTo>
                  <a:lnTo>
                    <a:pt x="0" y="3120"/>
                  </a:lnTo>
                  <a:lnTo>
                    <a:pt x="0" y="20205"/>
                  </a:lnTo>
                  <a:lnTo>
                    <a:pt x="0" y="21825"/>
                  </a:lnTo>
                  <a:cubicBezTo>
                    <a:pt x="0" y="22396"/>
                    <a:pt x="60" y="22908"/>
                    <a:pt x="179" y="23349"/>
                  </a:cubicBezTo>
                  <a:cubicBezTo>
                    <a:pt x="934" y="20479"/>
                    <a:pt x="3946" y="20258"/>
                    <a:pt x="6319" y="20258"/>
                  </a:cubicBezTo>
                  <a:cubicBezTo>
                    <a:pt x="6752" y="20258"/>
                    <a:pt x="7164" y="20265"/>
                    <a:pt x="7537" y="20265"/>
                  </a:cubicBezTo>
                  <a:lnTo>
                    <a:pt x="22527" y="20265"/>
                  </a:lnTo>
                  <a:cubicBezTo>
                    <a:pt x="29159" y="20265"/>
                    <a:pt x="34528" y="15038"/>
                    <a:pt x="34528" y="8597"/>
                  </a:cubicBezTo>
                  <a:cubicBezTo>
                    <a:pt x="34528" y="6597"/>
                    <a:pt x="34016" y="4715"/>
                    <a:pt x="33112" y="3072"/>
                  </a:cubicBezTo>
                  <a:lnTo>
                    <a:pt x="7323" y="3072"/>
                  </a:lnTo>
                  <a:lnTo>
                    <a:pt x="7323" y="3060"/>
                  </a:lnTo>
                  <a:cubicBezTo>
                    <a:pt x="6959" y="3060"/>
                    <a:pt x="6557" y="3068"/>
                    <a:pt x="6134" y="3068"/>
                  </a:cubicBezTo>
                  <a:cubicBezTo>
                    <a:pt x="3834" y="3068"/>
                    <a:pt x="923" y="2847"/>
                    <a:pt x="179" y="1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5" name="Google Shape;663;p28">
              <a:extLst>
                <a:ext uri="{FF2B5EF4-FFF2-40B4-BE49-F238E27FC236}">
                  <a16:creationId xmlns:a16="http://schemas.microsoft.com/office/drawing/2014/main" id="{E979242F-21E9-4BD5-9C8A-A99DC95A7A49}"/>
                </a:ext>
              </a:extLst>
            </p:cNvPr>
            <p:cNvSpPr/>
            <p:nvPr/>
          </p:nvSpPr>
          <p:spPr>
            <a:xfrm>
              <a:off x="1278288" y="812400"/>
              <a:ext cx="839100" cy="583725"/>
            </a:xfrm>
            <a:custGeom>
              <a:avLst/>
              <a:gdLst/>
              <a:ahLst/>
              <a:cxnLst/>
              <a:rect l="l" t="t" r="r" b="b"/>
              <a:pathLst>
                <a:path w="33564" h="27952" extrusionOk="0">
                  <a:moveTo>
                    <a:pt x="6144" y="1"/>
                  </a:moveTo>
                  <a:cubicBezTo>
                    <a:pt x="3484" y="1"/>
                    <a:pt x="0" y="294"/>
                    <a:pt x="0" y="4604"/>
                  </a:cubicBezTo>
                  <a:lnTo>
                    <a:pt x="0" y="6211"/>
                  </a:lnTo>
                  <a:lnTo>
                    <a:pt x="0" y="27952"/>
                  </a:lnTo>
                  <a:cubicBezTo>
                    <a:pt x="0" y="23660"/>
                    <a:pt x="3455" y="23360"/>
                    <a:pt x="6111" y="23360"/>
                  </a:cubicBezTo>
                  <a:cubicBezTo>
                    <a:pt x="6542" y="23360"/>
                    <a:pt x="6952" y="23368"/>
                    <a:pt x="7323" y="23368"/>
                  </a:cubicBezTo>
                  <a:lnTo>
                    <a:pt x="7323" y="23356"/>
                  </a:lnTo>
                  <a:lnTo>
                    <a:pt x="21896" y="23356"/>
                  </a:lnTo>
                  <a:cubicBezTo>
                    <a:pt x="28337" y="23356"/>
                    <a:pt x="33564" y="18129"/>
                    <a:pt x="33564" y="11688"/>
                  </a:cubicBezTo>
                  <a:cubicBezTo>
                    <a:pt x="33564" y="5235"/>
                    <a:pt x="28337" y="8"/>
                    <a:pt x="21896" y="8"/>
                  </a:cubicBezTo>
                  <a:lnTo>
                    <a:pt x="7323" y="8"/>
                  </a:lnTo>
                  <a:cubicBezTo>
                    <a:pt x="6961" y="8"/>
                    <a:pt x="6563" y="1"/>
                    <a:pt x="6144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6" name="Google Shape;665;p28">
              <a:extLst>
                <a:ext uri="{FF2B5EF4-FFF2-40B4-BE49-F238E27FC236}">
                  <a16:creationId xmlns:a16="http://schemas.microsoft.com/office/drawing/2014/main" id="{228FF9BD-8344-437E-B568-E55968D292C6}"/>
                </a:ext>
              </a:extLst>
            </p:cNvPr>
            <p:cNvSpPr/>
            <p:nvPr/>
          </p:nvSpPr>
          <p:spPr>
            <a:xfrm>
              <a:off x="1890398" y="1147404"/>
              <a:ext cx="2588087" cy="3460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US" sz="2400" dirty="0">
                  <a:solidFill>
                    <a:srgbClr val="0070C0"/>
                  </a:solidFill>
                  <a:latin typeface="#9Slide03 Ample" panose="02000000000000000000" pitchFamily="2" charset="0"/>
                  <a:cs typeface="Fira Sans Extra Condensed Medium"/>
                  <a:sym typeface="Fira Sans Extra Condensed Medium"/>
                </a:rPr>
                <a:t>Thanh </a:t>
              </a:r>
              <a:r>
                <a:rPr lang="en-US" sz="2400" dirty="0" err="1">
                  <a:solidFill>
                    <a:srgbClr val="0070C0"/>
                  </a:solidFill>
                  <a:latin typeface="#9Slide03 Ample" panose="02000000000000000000" pitchFamily="2" charset="0"/>
                  <a:cs typeface="Fira Sans Extra Condensed Medium"/>
                  <a:sym typeface="Fira Sans Extra Condensed Medium"/>
                </a:rPr>
                <a:t>điệu</a:t>
              </a:r>
              <a:endParaRPr sz="2400" dirty="0">
                <a:solidFill>
                  <a:srgbClr val="0070C0"/>
                </a:solidFill>
                <a:latin typeface="#9Slide03 Ample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479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5" name="Google Shape;5845;p43"/>
          <p:cNvSpPr txBox="1">
            <a:spLocks noGrp="1"/>
          </p:cNvSpPr>
          <p:nvPr>
            <p:ph type="title"/>
          </p:nvPr>
        </p:nvSpPr>
        <p:spPr>
          <a:xfrm>
            <a:off x="1585387" y="1062000"/>
            <a:ext cx="6120382" cy="182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dirty="0">
                <a:solidFill>
                  <a:srgbClr val="EA5C61"/>
                </a:solidFill>
                <a:latin typeface="#9Slide04 Goku" panose="02000503000000020004" pitchFamily="2" charset="0"/>
              </a:rPr>
              <a:t>B</a:t>
            </a:r>
            <a:r>
              <a:rPr lang="en" sz="8000" dirty="0">
                <a:solidFill>
                  <a:srgbClr val="EA5C61"/>
                </a:solidFill>
                <a:latin typeface="#9Slide04 Goku" panose="02000503000000020004" pitchFamily="2" charset="0"/>
              </a:rPr>
              <a:t>uổi tiễn đưa</a:t>
            </a:r>
            <a:endParaRPr sz="8000" dirty="0">
              <a:solidFill>
                <a:srgbClr val="EA5C61"/>
              </a:solidFill>
              <a:latin typeface="#9Slide04 Goku" panose="02000503000000020004" pitchFamily="2" charset="0"/>
            </a:endParaRPr>
          </a:p>
        </p:txBody>
      </p:sp>
      <p:sp>
        <p:nvSpPr>
          <p:cNvPr id="5846" name="Google Shape;5846;p43"/>
          <p:cNvSpPr txBox="1">
            <a:spLocks noGrp="1"/>
          </p:cNvSpPr>
          <p:nvPr>
            <p:ph type="subTitle" idx="1"/>
          </p:nvPr>
        </p:nvSpPr>
        <p:spPr>
          <a:xfrm>
            <a:off x="1714662" y="2788328"/>
            <a:ext cx="5584278" cy="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latin typeface="#9Slide03 Ample" panose="02000000000000000000" pitchFamily="2" charset="0"/>
              </a:rPr>
              <a:t>(Trích </a:t>
            </a:r>
            <a:r>
              <a:rPr lang="en" sz="4000" i="1" dirty="0">
                <a:latin typeface="#9Slide03 Ample" panose="02000000000000000000" pitchFamily="2" charset="0"/>
              </a:rPr>
              <a:t>Chinh phụ ngâm</a:t>
            </a:r>
            <a:r>
              <a:rPr lang="en" sz="4000" dirty="0">
                <a:latin typeface="#9Slide03 Ample" panose="02000000000000000000" pitchFamily="2" charset="0"/>
              </a:rPr>
              <a:t>)</a:t>
            </a:r>
            <a:endParaRPr sz="4000" dirty="0">
              <a:latin typeface="#9Slide03 Ample" panose="02000000000000000000" pitchFamily="2" charset="0"/>
            </a:endParaRPr>
          </a:p>
        </p:txBody>
      </p:sp>
      <p:grpSp>
        <p:nvGrpSpPr>
          <p:cNvPr id="5847" name="Google Shape;5847;p43"/>
          <p:cNvGrpSpPr/>
          <p:nvPr/>
        </p:nvGrpSpPr>
        <p:grpSpPr>
          <a:xfrm flipH="1">
            <a:off x="7233720" y="2958223"/>
            <a:ext cx="1861681" cy="1972269"/>
            <a:chOff x="3525250" y="787050"/>
            <a:chExt cx="885250" cy="937925"/>
          </a:xfrm>
        </p:grpSpPr>
        <p:sp>
          <p:nvSpPr>
            <p:cNvPr id="5848" name="Google Shape;5848;p43"/>
            <p:cNvSpPr/>
            <p:nvPr/>
          </p:nvSpPr>
          <p:spPr>
            <a:xfrm>
              <a:off x="3525250" y="787050"/>
              <a:ext cx="823225" cy="937925"/>
            </a:xfrm>
            <a:custGeom>
              <a:avLst/>
              <a:gdLst/>
              <a:ahLst/>
              <a:cxnLst/>
              <a:rect l="l" t="t" r="r" b="b"/>
              <a:pathLst>
                <a:path w="32929" h="37517" extrusionOk="0">
                  <a:moveTo>
                    <a:pt x="6067" y="133"/>
                  </a:moveTo>
                  <a:lnTo>
                    <a:pt x="6067" y="133"/>
                  </a:lnTo>
                  <a:cubicBezTo>
                    <a:pt x="6212" y="151"/>
                    <a:pt x="6305" y="159"/>
                    <a:pt x="6396" y="177"/>
                  </a:cubicBezTo>
                  <a:cubicBezTo>
                    <a:pt x="6519" y="201"/>
                    <a:pt x="6638" y="251"/>
                    <a:pt x="6762" y="261"/>
                  </a:cubicBezTo>
                  <a:cubicBezTo>
                    <a:pt x="6840" y="265"/>
                    <a:pt x="6919" y="266"/>
                    <a:pt x="6997" y="266"/>
                  </a:cubicBezTo>
                  <a:cubicBezTo>
                    <a:pt x="7074" y="266"/>
                    <a:pt x="7150" y="265"/>
                    <a:pt x="7226" y="265"/>
                  </a:cubicBezTo>
                  <a:cubicBezTo>
                    <a:pt x="7360" y="265"/>
                    <a:pt x="7494" y="269"/>
                    <a:pt x="7626" y="287"/>
                  </a:cubicBezTo>
                  <a:cubicBezTo>
                    <a:pt x="8600" y="424"/>
                    <a:pt x="9574" y="573"/>
                    <a:pt x="10544" y="740"/>
                  </a:cubicBezTo>
                  <a:cubicBezTo>
                    <a:pt x="10952" y="813"/>
                    <a:pt x="11356" y="917"/>
                    <a:pt x="11748" y="1054"/>
                  </a:cubicBezTo>
                  <a:cubicBezTo>
                    <a:pt x="12954" y="1478"/>
                    <a:pt x="14167" y="1885"/>
                    <a:pt x="15343" y="2379"/>
                  </a:cubicBezTo>
                  <a:cubicBezTo>
                    <a:pt x="16293" y="2777"/>
                    <a:pt x="17233" y="3228"/>
                    <a:pt x="18104" y="3773"/>
                  </a:cubicBezTo>
                  <a:cubicBezTo>
                    <a:pt x="19030" y="4349"/>
                    <a:pt x="19879" y="5051"/>
                    <a:pt x="20745" y="5720"/>
                  </a:cubicBezTo>
                  <a:cubicBezTo>
                    <a:pt x="21226" y="6092"/>
                    <a:pt x="21419" y="6606"/>
                    <a:pt x="21276" y="7210"/>
                  </a:cubicBezTo>
                  <a:cubicBezTo>
                    <a:pt x="21102" y="7948"/>
                    <a:pt x="20957" y="8687"/>
                    <a:pt x="21038" y="9451"/>
                  </a:cubicBezTo>
                  <a:cubicBezTo>
                    <a:pt x="21139" y="10395"/>
                    <a:pt x="21220" y="11350"/>
                    <a:pt x="21715" y="12194"/>
                  </a:cubicBezTo>
                  <a:cubicBezTo>
                    <a:pt x="21897" y="12504"/>
                    <a:pt x="22146" y="12781"/>
                    <a:pt x="22321" y="13015"/>
                  </a:cubicBezTo>
                  <a:cubicBezTo>
                    <a:pt x="21798" y="13091"/>
                    <a:pt x="21233" y="13171"/>
                    <a:pt x="20669" y="13258"/>
                  </a:cubicBezTo>
                  <a:cubicBezTo>
                    <a:pt x="19431" y="13446"/>
                    <a:pt x="18318" y="13979"/>
                    <a:pt x="17248" y="14583"/>
                  </a:cubicBezTo>
                  <a:cubicBezTo>
                    <a:pt x="16231" y="15154"/>
                    <a:pt x="15527" y="16079"/>
                    <a:pt x="14786" y="16949"/>
                  </a:cubicBezTo>
                  <a:cubicBezTo>
                    <a:pt x="14717" y="17029"/>
                    <a:pt x="14665" y="17060"/>
                    <a:pt x="14617" y="17060"/>
                  </a:cubicBezTo>
                  <a:cubicBezTo>
                    <a:pt x="14559" y="17060"/>
                    <a:pt x="14509" y="17015"/>
                    <a:pt x="14446" y="16956"/>
                  </a:cubicBezTo>
                  <a:cubicBezTo>
                    <a:pt x="14384" y="16900"/>
                    <a:pt x="14327" y="16843"/>
                    <a:pt x="14243" y="16765"/>
                  </a:cubicBezTo>
                  <a:cubicBezTo>
                    <a:pt x="14593" y="16536"/>
                    <a:pt x="14899" y="16350"/>
                    <a:pt x="15183" y="16144"/>
                  </a:cubicBezTo>
                  <a:cubicBezTo>
                    <a:pt x="15468" y="15938"/>
                    <a:pt x="15737" y="15707"/>
                    <a:pt x="16012" y="15486"/>
                  </a:cubicBezTo>
                  <a:lnTo>
                    <a:pt x="16012" y="15486"/>
                  </a:lnTo>
                  <a:cubicBezTo>
                    <a:pt x="15297" y="15878"/>
                    <a:pt x="14711" y="16523"/>
                    <a:pt x="13805" y="16523"/>
                  </a:cubicBezTo>
                  <a:cubicBezTo>
                    <a:pt x="13816" y="16179"/>
                    <a:pt x="14000" y="15986"/>
                    <a:pt x="14212" y="15808"/>
                  </a:cubicBezTo>
                  <a:cubicBezTo>
                    <a:pt x="14672" y="15418"/>
                    <a:pt x="15195" y="15146"/>
                    <a:pt x="15763" y="14951"/>
                  </a:cubicBezTo>
                  <a:cubicBezTo>
                    <a:pt x="15845" y="14923"/>
                    <a:pt x="15917" y="14871"/>
                    <a:pt x="15995" y="14830"/>
                  </a:cubicBezTo>
                  <a:cubicBezTo>
                    <a:pt x="15952" y="14789"/>
                    <a:pt x="15921" y="14773"/>
                    <a:pt x="15897" y="14773"/>
                  </a:cubicBezTo>
                  <a:cubicBezTo>
                    <a:pt x="15889" y="14773"/>
                    <a:pt x="15883" y="14774"/>
                    <a:pt x="15876" y="14776"/>
                  </a:cubicBezTo>
                  <a:cubicBezTo>
                    <a:pt x="15245" y="15005"/>
                    <a:pt x="14639" y="15289"/>
                    <a:pt x="14115" y="15722"/>
                  </a:cubicBezTo>
                  <a:cubicBezTo>
                    <a:pt x="13918" y="15886"/>
                    <a:pt x="13691" y="15888"/>
                    <a:pt x="13455" y="15891"/>
                  </a:cubicBezTo>
                  <a:cubicBezTo>
                    <a:pt x="13470" y="15499"/>
                    <a:pt x="13680" y="15146"/>
                    <a:pt x="14098" y="14927"/>
                  </a:cubicBezTo>
                  <a:cubicBezTo>
                    <a:pt x="14553" y="14687"/>
                    <a:pt x="15035" y="14496"/>
                    <a:pt x="15503" y="14282"/>
                  </a:cubicBezTo>
                  <a:cubicBezTo>
                    <a:pt x="15564" y="14254"/>
                    <a:pt x="15622" y="14219"/>
                    <a:pt x="15680" y="14189"/>
                  </a:cubicBezTo>
                  <a:lnTo>
                    <a:pt x="15655" y="14124"/>
                  </a:lnTo>
                  <a:cubicBezTo>
                    <a:pt x="15594" y="14137"/>
                    <a:pt x="15531" y="14139"/>
                    <a:pt x="15477" y="14165"/>
                  </a:cubicBezTo>
                  <a:cubicBezTo>
                    <a:pt x="15005" y="14375"/>
                    <a:pt x="14507" y="14546"/>
                    <a:pt x="14072" y="14817"/>
                  </a:cubicBezTo>
                  <a:cubicBezTo>
                    <a:pt x="13899" y="14926"/>
                    <a:pt x="13737" y="14963"/>
                    <a:pt x="13572" y="14963"/>
                  </a:cubicBezTo>
                  <a:cubicBezTo>
                    <a:pt x="13417" y="14963"/>
                    <a:pt x="13260" y="14930"/>
                    <a:pt x="13087" y="14894"/>
                  </a:cubicBezTo>
                  <a:cubicBezTo>
                    <a:pt x="13288" y="14505"/>
                    <a:pt x="13532" y="14187"/>
                    <a:pt x="13903" y="13994"/>
                  </a:cubicBezTo>
                  <a:cubicBezTo>
                    <a:pt x="14425" y="13727"/>
                    <a:pt x="15001" y="13584"/>
                    <a:pt x="15588" y="13574"/>
                  </a:cubicBezTo>
                  <a:cubicBezTo>
                    <a:pt x="15655" y="13572"/>
                    <a:pt x="15722" y="13533"/>
                    <a:pt x="15789" y="13511"/>
                  </a:cubicBezTo>
                  <a:cubicBezTo>
                    <a:pt x="15785" y="13489"/>
                    <a:pt x="15780" y="13468"/>
                    <a:pt x="15776" y="13446"/>
                  </a:cubicBezTo>
                  <a:cubicBezTo>
                    <a:pt x="15598" y="13463"/>
                    <a:pt x="15418" y="13466"/>
                    <a:pt x="15243" y="13498"/>
                  </a:cubicBezTo>
                  <a:cubicBezTo>
                    <a:pt x="14613" y="13619"/>
                    <a:pt x="13987" y="13749"/>
                    <a:pt x="13357" y="13870"/>
                  </a:cubicBezTo>
                  <a:cubicBezTo>
                    <a:pt x="13345" y="13872"/>
                    <a:pt x="13332" y="13873"/>
                    <a:pt x="13319" y="13873"/>
                  </a:cubicBezTo>
                  <a:cubicBezTo>
                    <a:pt x="13271" y="13873"/>
                    <a:pt x="13219" y="13859"/>
                    <a:pt x="13169" y="13853"/>
                  </a:cubicBezTo>
                  <a:cubicBezTo>
                    <a:pt x="13177" y="13781"/>
                    <a:pt x="13164" y="13699"/>
                    <a:pt x="13195" y="13641"/>
                  </a:cubicBezTo>
                  <a:cubicBezTo>
                    <a:pt x="13472" y="13165"/>
                    <a:pt x="13847" y="12790"/>
                    <a:pt x="14386" y="12625"/>
                  </a:cubicBezTo>
                  <a:cubicBezTo>
                    <a:pt x="14797" y="12497"/>
                    <a:pt x="15215" y="12398"/>
                    <a:pt x="15685" y="12270"/>
                  </a:cubicBezTo>
                  <a:cubicBezTo>
                    <a:pt x="15593" y="12263"/>
                    <a:pt x="15524" y="12245"/>
                    <a:pt x="15465" y="12245"/>
                  </a:cubicBezTo>
                  <a:cubicBezTo>
                    <a:pt x="15447" y="12245"/>
                    <a:pt x="15429" y="12247"/>
                    <a:pt x="15412" y="12251"/>
                  </a:cubicBezTo>
                  <a:cubicBezTo>
                    <a:pt x="14964" y="12372"/>
                    <a:pt x="14503" y="12465"/>
                    <a:pt x="14078" y="12643"/>
                  </a:cubicBezTo>
                  <a:cubicBezTo>
                    <a:pt x="13957" y="12695"/>
                    <a:pt x="13845" y="12716"/>
                    <a:pt x="13738" y="12716"/>
                  </a:cubicBezTo>
                  <a:cubicBezTo>
                    <a:pt x="13555" y="12716"/>
                    <a:pt x="13384" y="12656"/>
                    <a:pt x="13193" y="12586"/>
                  </a:cubicBezTo>
                  <a:cubicBezTo>
                    <a:pt x="13750" y="11449"/>
                    <a:pt x="14761" y="11337"/>
                    <a:pt x="15883" y="11337"/>
                  </a:cubicBezTo>
                  <a:cubicBezTo>
                    <a:pt x="15893" y="11337"/>
                    <a:pt x="15902" y="11337"/>
                    <a:pt x="15912" y="11337"/>
                  </a:cubicBezTo>
                  <a:cubicBezTo>
                    <a:pt x="15827" y="11284"/>
                    <a:pt x="15791" y="11246"/>
                    <a:pt x="15763" y="11246"/>
                  </a:cubicBezTo>
                  <a:cubicBezTo>
                    <a:pt x="15762" y="11246"/>
                    <a:pt x="15761" y="11246"/>
                    <a:pt x="15759" y="11246"/>
                  </a:cubicBezTo>
                  <a:cubicBezTo>
                    <a:pt x="15234" y="11313"/>
                    <a:pt x="14695" y="11339"/>
                    <a:pt x="14186" y="11475"/>
                  </a:cubicBezTo>
                  <a:cubicBezTo>
                    <a:pt x="14088" y="11501"/>
                    <a:pt x="13996" y="11510"/>
                    <a:pt x="13905" y="11510"/>
                  </a:cubicBezTo>
                  <a:cubicBezTo>
                    <a:pt x="13698" y="11510"/>
                    <a:pt x="13499" y="11461"/>
                    <a:pt x="13262" y="11456"/>
                  </a:cubicBezTo>
                  <a:cubicBezTo>
                    <a:pt x="13736" y="10648"/>
                    <a:pt x="14386" y="10235"/>
                    <a:pt x="15247" y="10118"/>
                  </a:cubicBezTo>
                  <a:cubicBezTo>
                    <a:pt x="15190" y="10115"/>
                    <a:pt x="15134" y="10113"/>
                    <a:pt x="15079" y="10113"/>
                  </a:cubicBezTo>
                  <a:cubicBezTo>
                    <a:pt x="14917" y="10113"/>
                    <a:pt x="14759" y="10129"/>
                    <a:pt x="14617" y="10183"/>
                  </a:cubicBezTo>
                  <a:cubicBezTo>
                    <a:pt x="14387" y="10270"/>
                    <a:pt x="14163" y="10338"/>
                    <a:pt x="13927" y="10338"/>
                  </a:cubicBezTo>
                  <a:cubicBezTo>
                    <a:pt x="13840" y="10338"/>
                    <a:pt x="13751" y="10329"/>
                    <a:pt x="13660" y="10308"/>
                  </a:cubicBezTo>
                  <a:cubicBezTo>
                    <a:pt x="13522" y="10276"/>
                    <a:pt x="13372" y="10298"/>
                    <a:pt x="13229" y="10280"/>
                  </a:cubicBezTo>
                  <a:cubicBezTo>
                    <a:pt x="13130" y="10269"/>
                    <a:pt x="13035" y="10228"/>
                    <a:pt x="12918" y="10194"/>
                  </a:cubicBezTo>
                  <a:cubicBezTo>
                    <a:pt x="13108" y="9797"/>
                    <a:pt x="13400" y="9579"/>
                    <a:pt x="13728" y="9419"/>
                  </a:cubicBezTo>
                  <a:cubicBezTo>
                    <a:pt x="14054" y="9263"/>
                    <a:pt x="14399" y="9148"/>
                    <a:pt x="14736" y="9016"/>
                  </a:cubicBezTo>
                  <a:cubicBezTo>
                    <a:pt x="14686" y="9002"/>
                    <a:pt x="14635" y="8992"/>
                    <a:pt x="14586" y="8992"/>
                  </a:cubicBezTo>
                  <a:cubicBezTo>
                    <a:pt x="14552" y="8992"/>
                    <a:pt x="14518" y="8997"/>
                    <a:pt x="14487" y="9009"/>
                  </a:cubicBezTo>
                  <a:cubicBezTo>
                    <a:pt x="14193" y="9115"/>
                    <a:pt x="13896" y="9215"/>
                    <a:pt x="13613" y="9347"/>
                  </a:cubicBezTo>
                  <a:cubicBezTo>
                    <a:pt x="13388" y="9452"/>
                    <a:pt x="13162" y="9471"/>
                    <a:pt x="12917" y="9471"/>
                  </a:cubicBezTo>
                  <a:cubicBezTo>
                    <a:pt x="12875" y="9471"/>
                    <a:pt x="12832" y="9470"/>
                    <a:pt x="12788" y="9470"/>
                  </a:cubicBezTo>
                  <a:cubicBezTo>
                    <a:pt x="12933" y="8946"/>
                    <a:pt x="13232" y="8557"/>
                    <a:pt x="13676" y="8349"/>
                  </a:cubicBezTo>
                  <a:cubicBezTo>
                    <a:pt x="14100" y="8150"/>
                    <a:pt x="14570" y="8052"/>
                    <a:pt x="15020" y="7911"/>
                  </a:cubicBezTo>
                  <a:lnTo>
                    <a:pt x="15020" y="7911"/>
                  </a:lnTo>
                  <a:cubicBezTo>
                    <a:pt x="14672" y="7935"/>
                    <a:pt x="14325" y="7989"/>
                    <a:pt x="13994" y="8093"/>
                  </a:cubicBezTo>
                  <a:cubicBezTo>
                    <a:pt x="13479" y="8253"/>
                    <a:pt x="12980" y="8459"/>
                    <a:pt x="12469" y="8624"/>
                  </a:cubicBezTo>
                  <a:cubicBezTo>
                    <a:pt x="12318" y="8673"/>
                    <a:pt x="12145" y="8652"/>
                    <a:pt x="11982" y="8663"/>
                  </a:cubicBezTo>
                  <a:lnTo>
                    <a:pt x="11935" y="8570"/>
                  </a:lnTo>
                  <a:cubicBezTo>
                    <a:pt x="12114" y="8384"/>
                    <a:pt x="12277" y="8184"/>
                    <a:pt x="12472" y="8018"/>
                  </a:cubicBezTo>
                  <a:cubicBezTo>
                    <a:pt x="13113" y="7470"/>
                    <a:pt x="13871" y="7279"/>
                    <a:pt x="14710" y="7279"/>
                  </a:cubicBezTo>
                  <a:cubicBezTo>
                    <a:pt x="14795" y="7279"/>
                    <a:pt x="14881" y="7281"/>
                    <a:pt x="14968" y="7284"/>
                  </a:cubicBezTo>
                  <a:cubicBezTo>
                    <a:pt x="14918" y="7238"/>
                    <a:pt x="14903" y="7208"/>
                    <a:pt x="14886" y="7208"/>
                  </a:cubicBezTo>
                  <a:cubicBezTo>
                    <a:pt x="14881" y="7208"/>
                    <a:pt x="14875" y="7208"/>
                    <a:pt x="14870" y="7208"/>
                  </a:cubicBezTo>
                  <a:cubicBezTo>
                    <a:pt x="14543" y="7208"/>
                    <a:pt x="14216" y="7135"/>
                    <a:pt x="13888" y="7135"/>
                  </a:cubicBezTo>
                  <a:cubicBezTo>
                    <a:pt x="13730" y="7135"/>
                    <a:pt x="13572" y="7152"/>
                    <a:pt x="13413" y="7203"/>
                  </a:cubicBezTo>
                  <a:cubicBezTo>
                    <a:pt x="13139" y="7292"/>
                    <a:pt x="12859" y="7361"/>
                    <a:pt x="12578" y="7426"/>
                  </a:cubicBezTo>
                  <a:cubicBezTo>
                    <a:pt x="12372" y="7476"/>
                    <a:pt x="12162" y="7509"/>
                    <a:pt x="11952" y="7524"/>
                  </a:cubicBezTo>
                  <a:cubicBezTo>
                    <a:pt x="11948" y="7524"/>
                    <a:pt x="11945" y="7525"/>
                    <a:pt x="11941" y="7525"/>
                  </a:cubicBezTo>
                  <a:cubicBezTo>
                    <a:pt x="11856" y="7525"/>
                    <a:pt x="11758" y="7466"/>
                    <a:pt x="11692" y="7407"/>
                  </a:cubicBezTo>
                  <a:cubicBezTo>
                    <a:pt x="11672" y="7390"/>
                    <a:pt x="11724" y="7247"/>
                    <a:pt x="11777" y="7199"/>
                  </a:cubicBezTo>
                  <a:cubicBezTo>
                    <a:pt x="11945" y="7045"/>
                    <a:pt x="12108" y="6868"/>
                    <a:pt x="12307" y="6773"/>
                  </a:cubicBezTo>
                  <a:cubicBezTo>
                    <a:pt x="12888" y="6498"/>
                    <a:pt x="13481" y="6261"/>
                    <a:pt x="14135" y="6261"/>
                  </a:cubicBezTo>
                  <a:cubicBezTo>
                    <a:pt x="14239" y="6261"/>
                    <a:pt x="14344" y="6267"/>
                    <a:pt x="14451" y="6279"/>
                  </a:cubicBezTo>
                  <a:cubicBezTo>
                    <a:pt x="14271" y="6204"/>
                    <a:pt x="14079" y="6122"/>
                    <a:pt x="13895" y="6122"/>
                  </a:cubicBezTo>
                  <a:cubicBezTo>
                    <a:pt x="13880" y="6122"/>
                    <a:pt x="13866" y="6122"/>
                    <a:pt x="13851" y="6123"/>
                  </a:cubicBezTo>
                  <a:cubicBezTo>
                    <a:pt x="13355" y="6164"/>
                    <a:pt x="12861" y="6250"/>
                    <a:pt x="12368" y="6320"/>
                  </a:cubicBezTo>
                  <a:cubicBezTo>
                    <a:pt x="12075" y="6363"/>
                    <a:pt x="11783" y="6430"/>
                    <a:pt x="11489" y="6448"/>
                  </a:cubicBezTo>
                  <a:cubicBezTo>
                    <a:pt x="11487" y="6448"/>
                    <a:pt x="11485" y="6449"/>
                    <a:pt x="11483" y="6449"/>
                  </a:cubicBezTo>
                  <a:cubicBezTo>
                    <a:pt x="11397" y="6449"/>
                    <a:pt x="11276" y="6348"/>
                    <a:pt x="11231" y="6264"/>
                  </a:cubicBezTo>
                  <a:cubicBezTo>
                    <a:pt x="11201" y="6207"/>
                    <a:pt x="11250" y="6058"/>
                    <a:pt x="11309" y="6010"/>
                  </a:cubicBezTo>
                  <a:cubicBezTo>
                    <a:pt x="11473" y="5878"/>
                    <a:pt x="11651" y="5766"/>
                    <a:pt x="11841" y="5677"/>
                  </a:cubicBezTo>
                  <a:cubicBezTo>
                    <a:pt x="12368" y="5438"/>
                    <a:pt x="12942" y="5434"/>
                    <a:pt x="13509" y="5393"/>
                  </a:cubicBezTo>
                  <a:cubicBezTo>
                    <a:pt x="13740" y="5376"/>
                    <a:pt x="13970" y="5352"/>
                    <a:pt x="14199" y="5330"/>
                  </a:cubicBezTo>
                  <a:cubicBezTo>
                    <a:pt x="14200" y="5307"/>
                    <a:pt x="14202" y="5283"/>
                    <a:pt x="14202" y="5261"/>
                  </a:cubicBezTo>
                  <a:cubicBezTo>
                    <a:pt x="14156" y="5252"/>
                    <a:pt x="14112" y="5235"/>
                    <a:pt x="14068" y="5235"/>
                  </a:cubicBezTo>
                  <a:cubicBezTo>
                    <a:pt x="14065" y="5235"/>
                    <a:pt x="14063" y="5235"/>
                    <a:pt x="14061" y="5235"/>
                  </a:cubicBezTo>
                  <a:cubicBezTo>
                    <a:pt x="13842" y="5246"/>
                    <a:pt x="13623" y="5265"/>
                    <a:pt x="13401" y="5274"/>
                  </a:cubicBezTo>
                  <a:cubicBezTo>
                    <a:pt x="13080" y="5287"/>
                    <a:pt x="12753" y="5263"/>
                    <a:pt x="12439" y="5313"/>
                  </a:cubicBezTo>
                  <a:cubicBezTo>
                    <a:pt x="12151" y="5358"/>
                    <a:pt x="11880" y="5501"/>
                    <a:pt x="11593" y="5564"/>
                  </a:cubicBezTo>
                  <a:cubicBezTo>
                    <a:pt x="11343" y="5621"/>
                    <a:pt x="11082" y="5640"/>
                    <a:pt x="10824" y="5649"/>
                  </a:cubicBezTo>
                  <a:cubicBezTo>
                    <a:pt x="10823" y="5649"/>
                    <a:pt x="10822" y="5649"/>
                    <a:pt x="10820" y="5649"/>
                  </a:cubicBezTo>
                  <a:cubicBezTo>
                    <a:pt x="10755" y="5649"/>
                    <a:pt x="10684" y="5557"/>
                    <a:pt x="10616" y="5508"/>
                  </a:cubicBezTo>
                  <a:cubicBezTo>
                    <a:pt x="10689" y="5440"/>
                    <a:pt x="10766" y="5313"/>
                    <a:pt x="10836" y="5313"/>
                  </a:cubicBezTo>
                  <a:cubicBezTo>
                    <a:pt x="10837" y="5313"/>
                    <a:pt x="10838" y="5313"/>
                    <a:pt x="10839" y="5313"/>
                  </a:cubicBezTo>
                  <a:cubicBezTo>
                    <a:pt x="10866" y="5314"/>
                    <a:pt x="10893" y="5315"/>
                    <a:pt x="10919" y="5315"/>
                  </a:cubicBezTo>
                  <a:cubicBezTo>
                    <a:pt x="11380" y="5315"/>
                    <a:pt x="11787" y="5109"/>
                    <a:pt x="12218" y="4992"/>
                  </a:cubicBezTo>
                  <a:cubicBezTo>
                    <a:pt x="12471" y="4925"/>
                    <a:pt x="12725" y="4863"/>
                    <a:pt x="12982" y="4798"/>
                  </a:cubicBezTo>
                  <a:cubicBezTo>
                    <a:pt x="12944" y="4769"/>
                    <a:pt x="12898" y="4754"/>
                    <a:pt x="12851" y="4754"/>
                  </a:cubicBezTo>
                  <a:cubicBezTo>
                    <a:pt x="12836" y="4754"/>
                    <a:pt x="12820" y="4756"/>
                    <a:pt x="12805" y="4759"/>
                  </a:cubicBezTo>
                  <a:cubicBezTo>
                    <a:pt x="12435" y="4843"/>
                    <a:pt x="12060" y="4914"/>
                    <a:pt x="11696" y="5023"/>
                  </a:cubicBezTo>
                  <a:cubicBezTo>
                    <a:pt x="11426" y="5104"/>
                    <a:pt x="11160" y="5158"/>
                    <a:pt x="10900" y="5158"/>
                  </a:cubicBezTo>
                  <a:cubicBezTo>
                    <a:pt x="10570" y="5158"/>
                    <a:pt x="10251" y="5072"/>
                    <a:pt x="9947" y="4848"/>
                  </a:cubicBezTo>
                  <a:cubicBezTo>
                    <a:pt x="9672" y="4644"/>
                    <a:pt x="9425" y="4401"/>
                    <a:pt x="9120" y="4137"/>
                  </a:cubicBezTo>
                  <a:cubicBezTo>
                    <a:pt x="9185" y="4115"/>
                    <a:pt x="9217" y="4103"/>
                    <a:pt x="9249" y="4090"/>
                  </a:cubicBezTo>
                  <a:cubicBezTo>
                    <a:pt x="10013" y="3808"/>
                    <a:pt x="10780" y="3555"/>
                    <a:pt x="11586" y="3555"/>
                  </a:cubicBezTo>
                  <a:cubicBezTo>
                    <a:pt x="11819" y="3555"/>
                    <a:pt x="12056" y="3576"/>
                    <a:pt x="12296" y="3624"/>
                  </a:cubicBezTo>
                  <a:cubicBezTo>
                    <a:pt x="12304" y="3626"/>
                    <a:pt x="12312" y="3626"/>
                    <a:pt x="12320" y="3626"/>
                  </a:cubicBezTo>
                  <a:cubicBezTo>
                    <a:pt x="12381" y="3626"/>
                    <a:pt x="12449" y="3589"/>
                    <a:pt x="12513" y="3574"/>
                  </a:cubicBezTo>
                  <a:cubicBezTo>
                    <a:pt x="12463" y="3514"/>
                    <a:pt x="12418" y="3414"/>
                    <a:pt x="12361" y="3405"/>
                  </a:cubicBezTo>
                  <a:cubicBezTo>
                    <a:pt x="12108" y="3364"/>
                    <a:pt x="11848" y="3304"/>
                    <a:pt x="11594" y="3304"/>
                  </a:cubicBezTo>
                  <a:cubicBezTo>
                    <a:pt x="11549" y="3304"/>
                    <a:pt x="11504" y="3306"/>
                    <a:pt x="11460" y="3310"/>
                  </a:cubicBezTo>
                  <a:cubicBezTo>
                    <a:pt x="10887" y="3362"/>
                    <a:pt x="10324" y="3479"/>
                    <a:pt x="9756" y="3572"/>
                  </a:cubicBezTo>
                  <a:cubicBezTo>
                    <a:pt x="9649" y="3589"/>
                    <a:pt x="9541" y="3597"/>
                    <a:pt x="9434" y="3597"/>
                  </a:cubicBezTo>
                  <a:cubicBezTo>
                    <a:pt x="8516" y="3597"/>
                    <a:pt x="7612" y="2987"/>
                    <a:pt x="7266" y="2041"/>
                  </a:cubicBezTo>
                  <a:lnTo>
                    <a:pt x="7266" y="2041"/>
                  </a:lnTo>
                  <a:cubicBezTo>
                    <a:pt x="8197" y="2188"/>
                    <a:pt x="9083" y="2360"/>
                    <a:pt x="9979" y="2463"/>
                  </a:cubicBezTo>
                  <a:cubicBezTo>
                    <a:pt x="10880" y="2565"/>
                    <a:pt x="11790" y="2598"/>
                    <a:pt x="12695" y="2661"/>
                  </a:cubicBezTo>
                  <a:cubicBezTo>
                    <a:pt x="12649" y="2583"/>
                    <a:pt x="12580" y="2520"/>
                    <a:pt x="12498" y="2481"/>
                  </a:cubicBezTo>
                  <a:cubicBezTo>
                    <a:pt x="11861" y="2156"/>
                    <a:pt x="11170" y="2050"/>
                    <a:pt x="10467" y="1989"/>
                  </a:cubicBezTo>
                  <a:cubicBezTo>
                    <a:pt x="9953" y="1944"/>
                    <a:pt x="9431" y="1937"/>
                    <a:pt x="8925" y="1846"/>
                  </a:cubicBezTo>
                  <a:cubicBezTo>
                    <a:pt x="8245" y="1723"/>
                    <a:pt x="7623" y="1424"/>
                    <a:pt x="7021" y="1089"/>
                  </a:cubicBezTo>
                  <a:cubicBezTo>
                    <a:pt x="6630" y="874"/>
                    <a:pt x="6296" y="603"/>
                    <a:pt x="6067" y="133"/>
                  </a:cubicBezTo>
                  <a:close/>
                  <a:moveTo>
                    <a:pt x="18921" y="25638"/>
                  </a:moveTo>
                  <a:cubicBezTo>
                    <a:pt x="18922" y="25638"/>
                    <a:pt x="18922" y="25639"/>
                    <a:pt x="18920" y="25645"/>
                  </a:cubicBezTo>
                  <a:lnTo>
                    <a:pt x="18920" y="25645"/>
                  </a:lnTo>
                  <a:cubicBezTo>
                    <a:pt x="18920" y="25645"/>
                    <a:pt x="18920" y="25645"/>
                    <a:pt x="18920" y="25645"/>
                  </a:cubicBezTo>
                  <a:cubicBezTo>
                    <a:pt x="18919" y="25642"/>
                    <a:pt x="18921" y="25638"/>
                    <a:pt x="18921" y="25638"/>
                  </a:cubicBezTo>
                  <a:close/>
                  <a:moveTo>
                    <a:pt x="15916" y="31013"/>
                  </a:moveTo>
                  <a:cubicBezTo>
                    <a:pt x="16296" y="31312"/>
                    <a:pt x="16451" y="31767"/>
                    <a:pt x="16335" y="32334"/>
                  </a:cubicBezTo>
                  <a:cubicBezTo>
                    <a:pt x="16144" y="32278"/>
                    <a:pt x="15929" y="32276"/>
                    <a:pt x="15808" y="32167"/>
                  </a:cubicBezTo>
                  <a:cubicBezTo>
                    <a:pt x="15579" y="31962"/>
                    <a:pt x="15674" y="31225"/>
                    <a:pt x="15916" y="31013"/>
                  </a:cubicBezTo>
                  <a:close/>
                  <a:moveTo>
                    <a:pt x="27722" y="4611"/>
                  </a:moveTo>
                  <a:cubicBezTo>
                    <a:pt x="28159" y="4611"/>
                    <a:pt x="28639" y="4979"/>
                    <a:pt x="28675" y="5411"/>
                  </a:cubicBezTo>
                  <a:cubicBezTo>
                    <a:pt x="28690" y="5588"/>
                    <a:pt x="28686" y="5766"/>
                    <a:pt x="28701" y="5945"/>
                  </a:cubicBezTo>
                  <a:cubicBezTo>
                    <a:pt x="28737" y="6374"/>
                    <a:pt x="28882" y="6733"/>
                    <a:pt x="29331" y="6894"/>
                  </a:cubicBezTo>
                  <a:cubicBezTo>
                    <a:pt x="29396" y="6917"/>
                    <a:pt x="29478" y="7017"/>
                    <a:pt x="29471" y="7071"/>
                  </a:cubicBezTo>
                  <a:cubicBezTo>
                    <a:pt x="29459" y="7149"/>
                    <a:pt x="29385" y="7270"/>
                    <a:pt x="29320" y="7281"/>
                  </a:cubicBezTo>
                  <a:cubicBezTo>
                    <a:pt x="29080" y="7322"/>
                    <a:pt x="29077" y="7489"/>
                    <a:pt x="29093" y="7660"/>
                  </a:cubicBezTo>
                  <a:cubicBezTo>
                    <a:pt x="29108" y="7827"/>
                    <a:pt x="29125" y="8002"/>
                    <a:pt x="29186" y="8156"/>
                  </a:cubicBezTo>
                  <a:cubicBezTo>
                    <a:pt x="29495" y="8918"/>
                    <a:pt x="29861" y="9659"/>
                    <a:pt x="30125" y="10436"/>
                  </a:cubicBezTo>
                  <a:cubicBezTo>
                    <a:pt x="30504" y="11541"/>
                    <a:pt x="30727" y="12664"/>
                    <a:pt x="30468" y="13859"/>
                  </a:cubicBezTo>
                  <a:cubicBezTo>
                    <a:pt x="30219" y="15018"/>
                    <a:pt x="29461" y="15754"/>
                    <a:pt x="28571" y="16391"/>
                  </a:cubicBezTo>
                  <a:cubicBezTo>
                    <a:pt x="28127" y="16707"/>
                    <a:pt x="27611" y="16928"/>
                    <a:pt x="27120" y="17177"/>
                  </a:cubicBezTo>
                  <a:cubicBezTo>
                    <a:pt x="26572" y="17458"/>
                    <a:pt x="26016" y="17720"/>
                    <a:pt x="25463" y="17987"/>
                  </a:cubicBezTo>
                  <a:cubicBezTo>
                    <a:pt x="25433" y="17939"/>
                    <a:pt x="25411" y="17920"/>
                    <a:pt x="25409" y="17898"/>
                  </a:cubicBezTo>
                  <a:cubicBezTo>
                    <a:pt x="25403" y="17855"/>
                    <a:pt x="25403" y="17813"/>
                    <a:pt x="25407" y="17772"/>
                  </a:cubicBezTo>
                  <a:cubicBezTo>
                    <a:pt x="25414" y="17339"/>
                    <a:pt x="25528" y="16913"/>
                    <a:pt x="25738" y="16534"/>
                  </a:cubicBezTo>
                  <a:cubicBezTo>
                    <a:pt x="25773" y="16469"/>
                    <a:pt x="25752" y="16373"/>
                    <a:pt x="25756" y="16291"/>
                  </a:cubicBezTo>
                  <a:lnTo>
                    <a:pt x="25756" y="16291"/>
                  </a:lnTo>
                  <a:cubicBezTo>
                    <a:pt x="25691" y="16339"/>
                    <a:pt x="25595" y="16371"/>
                    <a:pt x="25563" y="16436"/>
                  </a:cubicBezTo>
                  <a:cubicBezTo>
                    <a:pt x="25028" y="17480"/>
                    <a:pt x="25065" y="18543"/>
                    <a:pt x="25602" y="19556"/>
                  </a:cubicBezTo>
                  <a:cubicBezTo>
                    <a:pt x="25819" y="19966"/>
                    <a:pt x="26200" y="20308"/>
                    <a:pt x="26553" y="20628"/>
                  </a:cubicBezTo>
                  <a:cubicBezTo>
                    <a:pt x="27449" y="21436"/>
                    <a:pt x="28499" y="22008"/>
                    <a:pt x="29582" y="22521"/>
                  </a:cubicBezTo>
                  <a:cubicBezTo>
                    <a:pt x="30182" y="22805"/>
                    <a:pt x="30717" y="23160"/>
                    <a:pt x="31024" y="23787"/>
                  </a:cubicBezTo>
                  <a:cubicBezTo>
                    <a:pt x="31602" y="24966"/>
                    <a:pt x="32005" y="26206"/>
                    <a:pt x="32299" y="27481"/>
                  </a:cubicBezTo>
                  <a:cubicBezTo>
                    <a:pt x="32681" y="29129"/>
                    <a:pt x="32817" y="30821"/>
                    <a:pt x="32702" y="32509"/>
                  </a:cubicBezTo>
                  <a:cubicBezTo>
                    <a:pt x="32628" y="33592"/>
                    <a:pt x="32483" y="34671"/>
                    <a:pt x="32356" y="35751"/>
                  </a:cubicBezTo>
                  <a:cubicBezTo>
                    <a:pt x="32293" y="36284"/>
                    <a:pt x="32115" y="36779"/>
                    <a:pt x="31790" y="37221"/>
                  </a:cubicBezTo>
                  <a:cubicBezTo>
                    <a:pt x="31738" y="37292"/>
                    <a:pt x="31690" y="37323"/>
                    <a:pt x="31643" y="37323"/>
                  </a:cubicBezTo>
                  <a:cubicBezTo>
                    <a:pt x="31603" y="37323"/>
                    <a:pt x="31565" y="37299"/>
                    <a:pt x="31526" y="37258"/>
                  </a:cubicBezTo>
                  <a:cubicBezTo>
                    <a:pt x="31366" y="37087"/>
                    <a:pt x="31180" y="36920"/>
                    <a:pt x="31082" y="36715"/>
                  </a:cubicBezTo>
                  <a:cubicBezTo>
                    <a:pt x="30784" y="36102"/>
                    <a:pt x="30868" y="35474"/>
                    <a:pt x="31119" y="34868"/>
                  </a:cubicBezTo>
                  <a:cubicBezTo>
                    <a:pt x="31396" y="34201"/>
                    <a:pt x="31641" y="33523"/>
                    <a:pt x="31725" y="32804"/>
                  </a:cubicBezTo>
                  <a:cubicBezTo>
                    <a:pt x="31797" y="32196"/>
                    <a:pt x="31836" y="31587"/>
                    <a:pt x="31873" y="30978"/>
                  </a:cubicBezTo>
                  <a:cubicBezTo>
                    <a:pt x="31908" y="30388"/>
                    <a:pt x="31935" y="29796"/>
                    <a:pt x="31946" y="29205"/>
                  </a:cubicBezTo>
                  <a:cubicBezTo>
                    <a:pt x="31949" y="28995"/>
                    <a:pt x="31895" y="28783"/>
                    <a:pt x="31868" y="28571"/>
                  </a:cubicBezTo>
                  <a:lnTo>
                    <a:pt x="31868" y="28571"/>
                  </a:lnTo>
                  <a:cubicBezTo>
                    <a:pt x="31847" y="28954"/>
                    <a:pt x="31897" y="29335"/>
                    <a:pt x="31873" y="29710"/>
                  </a:cubicBezTo>
                  <a:cubicBezTo>
                    <a:pt x="31830" y="30387"/>
                    <a:pt x="31734" y="31061"/>
                    <a:pt x="31680" y="31739"/>
                  </a:cubicBezTo>
                  <a:cubicBezTo>
                    <a:pt x="31606" y="32648"/>
                    <a:pt x="31450" y="33540"/>
                    <a:pt x="31119" y="34393"/>
                  </a:cubicBezTo>
                  <a:cubicBezTo>
                    <a:pt x="30896" y="34967"/>
                    <a:pt x="30628" y="35528"/>
                    <a:pt x="30742" y="36175"/>
                  </a:cubicBezTo>
                  <a:cubicBezTo>
                    <a:pt x="30747" y="36207"/>
                    <a:pt x="30637" y="36300"/>
                    <a:pt x="30582" y="36300"/>
                  </a:cubicBezTo>
                  <a:cubicBezTo>
                    <a:pt x="30580" y="36300"/>
                    <a:pt x="30578" y="36299"/>
                    <a:pt x="30576" y="36299"/>
                  </a:cubicBezTo>
                  <a:cubicBezTo>
                    <a:pt x="30322" y="36268"/>
                    <a:pt x="30190" y="36076"/>
                    <a:pt x="30095" y="35863"/>
                  </a:cubicBezTo>
                  <a:cubicBezTo>
                    <a:pt x="29753" y="35099"/>
                    <a:pt x="29868" y="34324"/>
                    <a:pt x="30117" y="33577"/>
                  </a:cubicBezTo>
                  <a:cubicBezTo>
                    <a:pt x="30494" y="32453"/>
                    <a:pt x="30874" y="31338"/>
                    <a:pt x="30784" y="30128"/>
                  </a:cubicBezTo>
                  <a:cubicBezTo>
                    <a:pt x="30751" y="29677"/>
                    <a:pt x="30725" y="29223"/>
                    <a:pt x="30697" y="28772"/>
                  </a:cubicBezTo>
                  <a:cubicBezTo>
                    <a:pt x="30662" y="29157"/>
                    <a:pt x="30658" y="29545"/>
                    <a:pt x="30690" y="29933"/>
                  </a:cubicBezTo>
                  <a:cubicBezTo>
                    <a:pt x="30766" y="30942"/>
                    <a:pt x="30574" y="31908"/>
                    <a:pt x="30223" y="32849"/>
                  </a:cubicBezTo>
                  <a:cubicBezTo>
                    <a:pt x="29980" y="33503"/>
                    <a:pt x="29746" y="34157"/>
                    <a:pt x="29766" y="34870"/>
                  </a:cubicBezTo>
                  <a:cubicBezTo>
                    <a:pt x="29770" y="34999"/>
                    <a:pt x="29755" y="35129"/>
                    <a:pt x="29747" y="35257"/>
                  </a:cubicBezTo>
                  <a:lnTo>
                    <a:pt x="29671" y="35303"/>
                  </a:lnTo>
                  <a:cubicBezTo>
                    <a:pt x="29538" y="35164"/>
                    <a:pt x="29368" y="35043"/>
                    <a:pt x="29283" y="34878"/>
                  </a:cubicBezTo>
                  <a:cubicBezTo>
                    <a:pt x="29105" y="34545"/>
                    <a:pt x="29047" y="34160"/>
                    <a:pt x="29118" y="33791"/>
                  </a:cubicBezTo>
                  <a:cubicBezTo>
                    <a:pt x="29322" y="32689"/>
                    <a:pt x="29536" y="31587"/>
                    <a:pt x="29413" y="30455"/>
                  </a:cubicBezTo>
                  <a:cubicBezTo>
                    <a:pt x="29372" y="30076"/>
                    <a:pt x="29335" y="29699"/>
                    <a:pt x="29296" y="29320"/>
                  </a:cubicBezTo>
                  <a:lnTo>
                    <a:pt x="29218" y="29322"/>
                  </a:lnTo>
                  <a:cubicBezTo>
                    <a:pt x="29207" y="29380"/>
                    <a:pt x="29199" y="29439"/>
                    <a:pt x="29194" y="29498"/>
                  </a:cubicBezTo>
                  <a:cubicBezTo>
                    <a:pt x="29183" y="30145"/>
                    <a:pt x="29218" y="30797"/>
                    <a:pt x="29145" y="31436"/>
                  </a:cubicBezTo>
                  <a:cubicBezTo>
                    <a:pt x="29084" y="31986"/>
                    <a:pt x="28909" y="32525"/>
                    <a:pt x="28759" y="33060"/>
                  </a:cubicBezTo>
                  <a:cubicBezTo>
                    <a:pt x="28708" y="33241"/>
                    <a:pt x="28570" y="33385"/>
                    <a:pt x="28354" y="33385"/>
                  </a:cubicBezTo>
                  <a:cubicBezTo>
                    <a:pt x="28344" y="33385"/>
                    <a:pt x="28333" y="33384"/>
                    <a:pt x="28322" y="33384"/>
                  </a:cubicBezTo>
                  <a:cubicBezTo>
                    <a:pt x="28088" y="33369"/>
                    <a:pt x="27993" y="33207"/>
                    <a:pt x="27919" y="33016"/>
                  </a:cubicBezTo>
                  <a:cubicBezTo>
                    <a:pt x="27767" y="32615"/>
                    <a:pt x="27793" y="32219"/>
                    <a:pt x="27932" y="31821"/>
                  </a:cubicBezTo>
                  <a:cubicBezTo>
                    <a:pt x="28131" y="31254"/>
                    <a:pt x="28363" y="30693"/>
                    <a:pt x="28503" y="30113"/>
                  </a:cubicBezTo>
                  <a:cubicBezTo>
                    <a:pt x="28634" y="29562"/>
                    <a:pt x="28662" y="28987"/>
                    <a:pt x="28737" y="28423"/>
                  </a:cubicBezTo>
                  <a:lnTo>
                    <a:pt x="28737" y="28423"/>
                  </a:lnTo>
                  <a:cubicBezTo>
                    <a:pt x="28699" y="28525"/>
                    <a:pt x="28673" y="28633"/>
                    <a:pt x="28662" y="28742"/>
                  </a:cubicBezTo>
                  <a:cubicBezTo>
                    <a:pt x="28555" y="29881"/>
                    <a:pt x="28144" y="30933"/>
                    <a:pt x="27731" y="31983"/>
                  </a:cubicBezTo>
                  <a:cubicBezTo>
                    <a:pt x="27700" y="32065"/>
                    <a:pt x="27603" y="32122"/>
                    <a:pt x="27536" y="32189"/>
                  </a:cubicBezTo>
                  <a:cubicBezTo>
                    <a:pt x="27477" y="32124"/>
                    <a:pt x="27399" y="32068"/>
                    <a:pt x="27360" y="31992"/>
                  </a:cubicBezTo>
                  <a:cubicBezTo>
                    <a:pt x="27157" y="31615"/>
                    <a:pt x="27144" y="31210"/>
                    <a:pt x="27237" y="30805"/>
                  </a:cubicBezTo>
                  <a:cubicBezTo>
                    <a:pt x="27425" y="29985"/>
                    <a:pt x="27637" y="29171"/>
                    <a:pt x="27815" y="28352"/>
                  </a:cubicBezTo>
                  <a:cubicBezTo>
                    <a:pt x="27867" y="28109"/>
                    <a:pt x="27837" y="27847"/>
                    <a:pt x="27845" y="27594"/>
                  </a:cubicBezTo>
                  <a:lnTo>
                    <a:pt x="27770" y="27590"/>
                  </a:lnTo>
                  <a:cubicBezTo>
                    <a:pt x="27763" y="27640"/>
                    <a:pt x="27752" y="27690"/>
                    <a:pt x="27752" y="27741"/>
                  </a:cubicBezTo>
                  <a:cubicBezTo>
                    <a:pt x="27722" y="28716"/>
                    <a:pt x="27546" y="29649"/>
                    <a:pt x="26983" y="30474"/>
                  </a:cubicBezTo>
                  <a:cubicBezTo>
                    <a:pt x="26899" y="30602"/>
                    <a:pt x="26806" y="30723"/>
                    <a:pt x="26704" y="30836"/>
                  </a:cubicBezTo>
                  <a:cubicBezTo>
                    <a:pt x="26560" y="30989"/>
                    <a:pt x="26389" y="31055"/>
                    <a:pt x="26209" y="31055"/>
                  </a:cubicBezTo>
                  <a:cubicBezTo>
                    <a:pt x="26117" y="31055"/>
                    <a:pt x="26023" y="31038"/>
                    <a:pt x="25929" y="31007"/>
                  </a:cubicBezTo>
                  <a:cubicBezTo>
                    <a:pt x="25691" y="30929"/>
                    <a:pt x="25717" y="30688"/>
                    <a:pt x="25676" y="30496"/>
                  </a:cubicBezTo>
                  <a:cubicBezTo>
                    <a:pt x="25669" y="30454"/>
                    <a:pt x="25667" y="30411"/>
                    <a:pt x="25667" y="30368"/>
                  </a:cubicBezTo>
                  <a:cubicBezTo>
                    <a:pt x="25669" y="29616"/>
                    <a:pt x="25730" y="28876"/>
                    <a:pt x="26132" y="28209"/>
                  </a:cubicBezTo>
                  <a:cubicBezTo>
                    <a:pt x="26189" y="28110"/>
                    <a:pt x="26210" y="27990"/>
                    <a:pt x="26247" y="27880"/>
                  </a:cubicBezTo>
                  <a:lnTo>
                    <a:pt x="26171" y="27845"/>
                  </a:lnTo>
                  <a:cubicBezTo>
                    <a:pt x="26130" y="27899"/>
                    <a:pt x="26078" y="27949"/>
                    <a:pt x="26050" y="28010"/>
                  </a:cubicBezTo>
                  <a:cubicBezTo>
                    <a:pt x="25899" y="28333"/>
                    <a:pt x="25764" y="28662"/>
                    <a:pt x="25606" y="28980"/>
                  </a:cubicBezTo>
                  <a:cubicBezTo>
                    <a:pt x="25414" y="29368"/>
                    <a:pt x="25238" y="29768"/>
                    <a:pt x="24994" y="30121"/>
                  </a:cubicBezTo>
                  <a:cubicBezTo>
                    <a:pt x="24833" y="30354"/>
                    <a:pt x="24593" y="30495"/>
                    <a:pt x="24305" y="30495"/>
                  </a:cubicBezTo>
                  <a:cubicBezTo>
                    <a:pt x="24238" y="30495"/>
                    <a:pt x="24170" y="30488"/>
                    <a:pt x="24099" y="30472"/>
                  </a:cubicBezTo>
                  <a:cubicBezTo>
                    <a:pt x="23768" y="30400"/>
                    <a:pt x="23651" y="30128"/>
                    <a:pt x="23599" y="29859"/>
                  </a:cubicBezTo>
                  <a:cubicBezTo>
                    <a:pt x="23528" y="29497"/>
                    <a:pt x="23519" y="29121"/>
                    <a:pt x="23504" y="28751"/>
                  </a:cubicBezTo>
                  <a:cubicBezTo>
                    <a:pt x="23500" y="28649"/>
                    <a:pt x="23547" y="28530"/>
                    <a:pt x="23604" y="28443"/>
                  </a:cubicBezTo>
                  <a:cubicBezTo>
                    <a:pt x="23913" y="27984"/>
                    <a:pt x="24233" y="27531"/>
                    <a:pt x="24561" y="27057"/>
                  </a:cubicBezTo>
                  <a:cubicBezTo>
                    <a:pt x="24531" y="27034"/>
                    <a:pt x="24503" y="27025"/>
                    <a:pt x="24478" y="27025"/>
                  </a:cubicBezTo>
                  <a:cubicBezTo>
                    <a:pt x="24398" y="27025"/>
                    <a:pt x="24342" y="27117"/>
                    <a:pt x="24296" y="27181"/>
                  </a:cubicBezTo>
                  <a:cubicBezTo>
                    <a:pt x="24010" y="27581"/>
                    <a:pt x="23733" y="27988"/>
                    <a:pt x="23456" y="28393"/>
                  </a:cubicBezTo>
                  <a:cubicBezTo>
                    <a:pt x="23290" y="28636"/>
                    <a:pt x="23112" y="28856"/>
                    <a:pt x="22794" y="28904"/>
                  </a:cubicBezTo>
                  <a:cubicBezTo>
                    <a:pt x="22761" y="28909"/>
                    <a:pt x="22730" y="28911"/>
                    <a:pt x="22700" y="28911"/>
                  </a:cubicBezTo>
                  <a:cubicBezTo>
                    <a:pt x="22502" y="28911"/>
                    <a:pt x="22385" y="28798"/>
                    <a:pt x="22397" y="28579"/>
                  </a:cubicBezTo>
                  <a:cubicBezTo>
                    <a:pt x="22428" y="28010"/>
                    <a:pt x="22553" y="27471"/>
                    <a:pt x="22932" y="27018"/>
                  </a:cubicBezTo>
                  <a:cubicBezTo>
                    <a:pt x="23056" y="26869"/>
                    <a:pt x="23188" y="26724"/>
                    <a:pt x="23296" y="26561"/>
                  </a:cubicBezTo>
                  <a:cubicBezTo>
                    <a:pt x="23344" y="26490"/>
                    <a:pt x="23339" y="26384"/>
                    <a:pt x="23359" y="26293"/>
                  </a:cubicBezTo>
                  <a:cubicBezTo>
                    <a:pt x="23266" y="26293"/>
                    <a:pt x="23242" y="26306"/>
                    <a:pt x="23227" y="26327"/>
                  </a:cubicBezTo>
                  <a:cubicBezTo>
                    <a:pt x="23194" y="26373"/>
                    <a:pt x="23164" y="26425"/>
                    <a:pt x="23133" y="26475"/>
                  </a:cubicBezTo>
                  <a:cubicBezTo>
                    <a:pt x="22675" y="27179"/>
                    <a:pt x="22042" y="27676"/>
                    <a:pt x="21282" y="28014"/>
                  </a:cubicBezTo>
                  <a:cubicBezTo>
                    <a:pt x="21183" y="28058"/>
                    <a:pt x="21079" y="28091"/>
                    <a:pt x="20980" y="28091"/>
                  </a:cubicBezTo>
                  <a:cubicBezTo>
                    <a:pt x="20870" y="28091"/>
                    <a:pt x="20765" y="28050"/>
                    <a:pt x="20678" y="27936"/>
                  </a:cubicBezTo>
                  <a:cubicBezTo>
                    <a:pt x="20544" y="27759"/>
                    <a:pt x="20442" y="27555"/>
                    <a:pt x="20342" y="27389"/>
                  </a:cubicBezTo>
                  <a:lnTo>
                    <a:pt x="23049" y="25689"/>
                  </a:lnTo>
                  <a:lnTo>
                    <a:pt x="22999" y="25596"/>
                  </a:lnTo>
                  <a:cubicBezTo>
                    <a:pt x="22917" y="25632"/>
                    <a:pt x="22828" y="25656"/>
                    <a:pt x="22752" y="25702"/>
                  </a:cubicBezTo>
                  <a:cubicBezTo>
                    <a:pt x="21893" y="26208"/>
                    <a:pt x="21038" y="26715"/>
                    <a:pt x="20178" y="27219"/>
                  </a:cubicBezTo>
                  <a:cubicBezTo>
                    <a:pt x="20083" y="27274"/>
                    <a:pt x="19998" y="27302"/>
                    <a:pt x="19923" y="27302"/>
                  </a:cubicBezTo>
                  <a:cubicBezTo>
                    <a:pt x="19777" y="27302"/>
                    <a:pt x="19669" y="27195"/>
                    <a:pt x="19600" y="26984"/>
                  </a:cubicBezTo>
                  <a:cubicBezTo>
                    <a:pt x="19550" y="26826"/>
                    <a:pt x="19496" y="26672"/>
                    <a:pt x="19450" y="26538"/>
                  </a:cubicBezTo>
                  <a:cubicBezTo>
                    <a:pt x="20444" y="26113"/>
                    <a:pt x="21469" y="25777"/>
                    <a:pt x="22289" y="25043"/>
                  </a:cubicBezTo>
                  <a:cubicBezTo>
                    <a:pt x="22269" y="25039"/>
                    <a:pt x="22250" y="25037"/>
                    <a:pt x="22230" y="25037"/>
                  </a:cubicBezTo>
                  <a:cubicBezTo>
                    <a:pt x="22171" y="25037"/>
                    <a:pt x="22112" y="25054"/>
                    <a:pt x="22062" y="25087"/>
                  </a:cubicBezTo>
                  <a:cubicBezTo>
                    <a:pt x="21962" y="25150"/>
                    <a:pt x="21878" y="25245"/>
                    <a:pt x="21774" y="25295"/>
                  </a:cubicBezTo>
                  <a:cubicBezTo>
                    <a:pt x="21180" y="25585"/>
                    <a:pt x="20596" y="25903"/>
                    <a:pt x="19981" y="26139"/>
                  </a:cubicBezTo>
                  <a:cubicBezTo>
                    <a:pt x="19686" y="26252"/>
                    <a:pt x="19501" y="26322"/>
                    <a:pt x="19371" y="26322"/>
                  </a:cubicBezTo>
                  <a:cubicBezTo>
                    <a:pt x="19158" y="26322"/>
                    <a:pt x="19090" y="26136"/>
                    <a:pt x="18922" y="25649"/>
                  </a:cubicBezTo>
                  <a:lnTo>
                    <a:pt x="18922" y="25649"/>
                  </a:lnTo>
                  <a:cubicBezTo>
                    <a:pt x="19654" y="25315"/>
                    <a:pt x="20367" y="24988"/>
                    <a:pt x="21083" y="24667"/>
                  </a:cubicBezTo>
                  <a:cubicBezTo>
                    <a:pt x="21265" y="24586"/>
                    <a:pt x="21466" y="24545"/>
                    <a:pt x="21640" y="24452"/>
                  </a:cubicBezTo>
                  <a:cubicBezTo>
                    <a:pt x="21733" y="24402"/>
                    <a:pt x="21787" y="24281"/>
                    <a:pt x="21860" y="24192"/>
                  </a:cubicBezTo>
                  <a:lnTo>
                    <a:pt x="21797" y="24130"/>
                  </a:lnTo>
                  <a:cubicBezTo>
                    <a:pt x="21668" y="24193"/>
                    <a:pt x="21538" y="24247"/>
                    <a:pt x="21416" y="24318"/>
                  </a:cubicBezTo>
                  <a:cubicBezTo>
                    <a:pt x="20648" y="24742"/>
                    <a:pt x="19855" y="25100"/>
                    <a:pt x="19015" y="25349"/>
                  </a:cubicBezTo>
                  <a:cubicBezTo>
                    <a:pt x="19000" y="25354"/>
                    <a:pt x="18983" y="25356"/>
                    <a:pt x="18964" y="25356"/>
                  </a:cubicBezTo>
                  <a:cubicBezTo>
                    <a:pt x="18882" y="25356"/>
                    <a:pt x="18770" y="25316"/>
                    <a:pt x="18747" y="25267"/>
                  </a:cubicBezTo>
                  <a:cubicBezTo>
                    <a:pt x="18627" y="25015"/>
                    <a:pt x="18541" y="24745"/>
                    <a:pt x="18441" y="24480"/>
                  </a:cubicBezTo>
                  <a:cubicBezTo>
                    <a:pt x="19446" y="24268"/>
                    <a:pt x="20403" y="24080"/>
                    <a:pt x="21299" y="23690"/>
                  </a:cubicBezTo>
                  <a:lnTo>
                    <a:pt x="21269" y="23571"/>
                  </a:lnTo>
                  <a:cubicBezTo>
                    <a:pt x="21174" y="23588"/>
                    <a:pt x="21077" y="23601"/>
                    <a:pt x="20985" y="23625"/>
                  </a:cubicBezTo>
                  <a:cubicBezTo>
                    <a:pt x="20208" y="23824"/>
                    <a:pt x="19433" y="24024"/>
                    <a:pt x="18654" y="24218"/>
                  </a:cubicBezTo>
                  <a:cubicBezTo>
                    <a:pt x="18608" y="24229"/>
                    <a:pt x="18561" y="24236"/>
                    <a:pt x="18515" y="24236"/>
                  </a:cubicBezTo>
                  <a:cubicBezTo>
                    <a:pt x="18394" y="24236"/>
                    <a:pt x="18285" y="24188"/>
                    <a:pt x="18251" y="24050"/>
                  </a:cubicBezTo>
                  <a:cubicBezTo>
                    <a:pt x="18184" y="23781"/>
                    <a:pt x="18171" y="23499"/>
                    <a:pt x="18142" y="23270"/>
                  </a:cubicBezTo>
                  <a:cubicBezTo>
                    <a:pt x="19117" y="23225"/>
                    <a:pt x="20024" y="23110"/>
                    <a:pt x="20923" y="22908"/>
                  </a:cubicBezTo>
                  <a:cubicBezTo>
                    <a:pt x="20871" y="22869"/>
                    <a:pt x="20808" y="22850"/>
                    <a:pt x="20743" y="22850"/>
                  </a:cubicBezTo>
                  <a:cubicBezTo>
                    <a:pt x="20730" y="22850"/>
                    <a:pt x="20717" y="22850"/>
                    <a:pt x="20704" y="22852"/>
                  </a:cubicBezTo>
                  <a:cubicBezTo>
                    <a:pt x="19979" y="22926"/>
                    <a:pt x="19256" y="23010"/>
                    <a:pt x="18530" y="23071"/>
                  </a:cubicBezTo>
                  <a:cubicBezTo>
                    <a:pt x="18525" y="23071"/>
                    <a:pt x="18521" y="23072"/>
                    <a:pt x="18516" y="23072"/>
                  </a:cubicBezTo>
                  <a:cubicBezTo>
                    <a:pt x="18414" y="23072"/>
                    <a:pt x="18254" y="22997"/>
                    <a:pt x="18229" y="22924"/>
                  </a:cubicBezTo>
                  <a:cubicBezTo>
                    <a:pt x="18149" y="22692"/>
                    <a:pt x="18127" y="22441"/>
                    <a:pt x="18080" y="22181"/>
                  </a:cubicBezTo>
                  <a:lnTo>
                    <a:pt x="18080" y="22181"/>
                  </a:lnTo>
                  <a:cubicBezTo>
                    <a:pt x="18446" y="22278"/>
                    <a:pt x="18880" y="22326"/>
                    <a:pt x="19281" y="22326"/>
                  </a:cubicBezTo>
                  <a:cubicBezTo>
                    <a:pt x="19807" y="22326"/>
                    <a:pt x="20277" y="22244"/>
                    <a:pt x="20462" y="22083"/>
                  </a:cubicBezTo>
                  <a:cubicBezTo>
                    <a:pt x="20385" y="22081"/>
                    <a:pt x="20322" y="22071"/>
                    <a:pt x="20268" y="22071"/>
                  </a:cubicBezTo>
                  <a:cubicBezTo>
                    <a:pt x="20242" y="22071"/>
                    <a:pt x="20217" y="22073"/>
                    <a:pt x="20195" y="22081"/>
                  </a:cubicBezTo>
                  <a:cubicBezTo>
                    <a:pt x="19959" y="22156"/>
                    <a:pt x="19724" y="22182"/>
                    <a:pt x="19489" y="22182"/>
                  </a:cubicBezTo>
                  <a:cubicBezTo>
                    <a:pt x="19145" y="22182"/>
                    <a:pt x="18801" y="22125"/>
                    <a:pt x="18459" y="22079"/>
                  </a:cubicBezTo>
                  <a:cubicBezTo>
                    <a:pt x="18134" y="22034"/>
                    <a:pt x="18103" y="21949"/>
                    <a:pt x="18175" y="21627"/>
                  </a:cubicBezTo>
                  <a:cubicBezTo>
                    <a:pt x="18195" y="21538"/>
                    <a:pt x="18199" y="21445"/>
                    <a:pt x="18212" y="21352"/>
                  </a:cubicBezTo>
                  <a:lnTo>
                    <a:pt x="18132" y="21345"/>
                  </a:lnTo>
                  <a:cubicBezTo>
                    <a:pt x="17982" y="21659"/>
                    <a:pt x="17969" y="21995"/>
                    <a:pt x="17993" y="22337"/>
                  </a:cubicBezTo>
                  <a:cubicBezTo>
                    <a:pt x="18013" y="22640"/>
                    <a:pt x="18051" y="22943"/>
                    <a:pt x="18064" y="23246"/>
                  </a:cubicBezTo>
                  <a:cubicBezTo>
                    <a:pt x="18077" y="23580"/>
                    <a:pt x="18069" y="23915"/>
                    <a:pt x="18071" y="24288"/>
                  </a:cubicBezTo>
                  <a:cubicBezTo>
                    <a:pt x="18069" y="24290"/>
                    <a:pt x="18019" y="24320"/>
                    <a:pt x="17969" y="24350"/>
                  </a:cubicBezTo>
                  <a:cubicBezTo>
                    <a:pt x="17495" y="24645"/>
                    <a:pt x="17017" y="24935"/>
                    <a:pt x="16547" y="25236"/>
                  </a:cubicBezTo>
                  <a:cubicBezTo>
                    <a:pt x="16306" y="25392"/>
                    <a:pt x="16085" y="25585"/>
                    <a:pt x="15837" y="25730"/>
                  </a:cubicBezTo>
                  <a:cubicBezTo>
                    <a:pt x="14778" y="26362"/>
                    <a:pt x="13576" y="26715"/>
                    <a:pt x="12342" y="26761"/>
                  </a:cubicBezTo>
                  <a:cubicBezTo>
                    <a:pt x="12262" y="26765"/>
                    <a:pt x="12182" y="26766"/>
                    <a:pt x="12102" y="26766"/>
                  </a:cubicBezTo>
                  <a:cubicBezTo>
                    <a:pt x="11735" y="26766"/>
                    <a:pt x="11367" y="26735"/>
                    <a:pt x="11001" y="26709"/>
                  </a:cubicBezTo>
                  <a:cubicBezTo>
                    <a:pt x="10711" y="26691"/>
                    <a:pt x="10425" y="26639"/>
                    <a:pt x="10135" y="26602"/>
                  </a:cubicBezTo>
                  <a:cubicBezTo>
                    <a:pt x="10152" y="26472"/>
                    <a:pt x="10155" y="26403"/>
                    <a:pt x="10170" y="26338"/>
                  </a:cubicBezTo>
                  <a:cubicBezTo>
                    <a:pt x="10228" y="26113"/>
                    <a:pt x="10503" y="25830"/>
                    <a:pt x="10655" y="25816"/>
                  </a:cubicBezTo>
                  <a:cubicBezTo>
                    <a:pt x="11259" y="25760"/>
                    <a:pt x="11865" y="25710"/>
                    <a:pt x="12467" y="25632"/>
                  </a:cubicBezTo>
                  <a:cubicBezTo>
                    <a:pt x="12911" y="25576"/>
                    <a:pt x="13810" y="25048"/>
                    <a:pt x="14052" y="24736"/>
                  </a:cubicBezTo>
                  <a:lnTo>
                    <a:pt x="14052" y="24736"/>
                  </a:lnTo>
                  <a:cubicBezTo>
                    <a:pt x="13831" y="24862"/>
                    <a:pt x="13615" y="24976"/>
                    <a:pt x="13411" y="25108"/>
                  </a:cubicBezTo>
                  <a:cubicBezTo>
                    <a:pt x="12879" y="25450"/>
                    <a:pt x="12279" y="25576"/>
                    <a:pt x="11668" y="25589"/>
                  </a:cubicBezTo>
                  <a:cubicBezTo>
                    <a:pt x="10412" y="25615"/>
                    <a:pt x="9174" y="25778"/>
                    <a:pt x="7944" y="26020"/>
                  </a:cubicBezTo>
                  <a:cubicBezTo>
                    <a:pt x="7736" y="26061"/>
                    <a:pt x="7520" y="26059"/>
                    <a:pt x="7307" y="26076"/>
                  </a:cubicBezTo>
                  <a:lnTo>
                    <a:pt x="7277" y="25979"/>
                  </a:lnTo>
                  <a:cubicBezTo>
                    <a:pt x="7457" y="25554"/>
                    <a:pt x="7762" y="25214"/>
                    <a:pt x="8085" y="24894"/>
                  </a:cubicBezTo>
                  <a:cubicBezTo>
                    <a:pt x="8773" y="24216"/>
                    <a:pt x="9481" y="23558"/>
                    <a:pt x="10170" y="22880"/>
                  </a:cubicBezTo>
                  <a:cubicBezTo>
                    <a:pt x="10677" y="22382"/>
                    <a:pt x="11170" y="21867"/>
                    <a:pt x="11659" y="21351"/>
                  </a:cubicBezTo>
                  <a:cubicBezTo>
                    <a:pt x="11902" y="21094"/>
                    <a:pt x="12123" y="20814"/>
                    <a:pt x="12355" y="20546"/>
                  </a:cubicBezTo>
                  <a:cubicBezTo>
                    <a:pt x="12928" y="19884"/>
                    <a:pt x="13286" y="18996"/>
                    <a:pt x="14264" y="18770"/>
                  </a:cubicBezTo>
                  <a:cubicBezTo>
                    <a:pt x="14273" y="18768"/>
                    <a:pt x="14282" y="18766"/>
                    <a:pt x="14286" y="18758"/>
                  </a:cubicBezTo>
                  <a:cubicBezTo>
                    <a:pt x="14316" y="18712"/>
                    <a:pt x="14368" y="18660"/>
                    <a:pt x="14364" y="18615"/>
                  </a:cubicBezTo>
                  <a:cubicBezTo>
                    <a:pt x="14360" y="18581"/>
                    <a:pt x="14286" y="18524"/>
                    <a:pt x="14243" y="18524"/>
                  </a:cubicBezTo>
                  <a:cubicBezTo>
                    <a:pt x="14243" y="18524"/>
                    <a:pt x="14242" y="18524"/>
                    <a:pt x="14241" y="18524"/>
                  </a:cubicBezTo>
                  <a:cubicBezTo>
                    <a:pt x="14117" y="18534"/>
                    <a:pt x="13994" y="18565"/>
                    <a:pt x="13855" y="18589"/>
                  </a:cubicBezTo>
                  <a:cubicBezTo>
                    <a:pt x="13885" y="18528"/>
                    <a:pt x="13920" y="18469"/>
                    <a:pt x="13957" y="18413"/>
                  </a:cubicBezTo>
                  <a:cubicBezTo>
                    <a:pt x="14377" y="17839"/>
                    <a:pt x="14782" y="17253"/>
                    <a:pt x="15222" y="16696"/>
                  </a:cubicBezTo>
                  <a:cubicBezTo>
                    <a:pt x="15921" y="15815"/>
                    <a:pt x="16731" y="15044"/>
                    <a:pt x="17738" y="14526"/>
                  </a:cubicBezTo>
                  <a:cubicBezTo>
                    <a:pt x="18688" y="14035"/>
                    <a:pt x="19693" y="13660"/>
                    <a:pt x="20732" y="13409"/>
                  </a:cubicBezTo>
                  <a:cubicBezTo>
                    <a:pt x="21178" y="13301"/>
                    <a:pt x="21619" y="13259"/>
                    <a:pt x="22057" y="13259"/>
                  </a:cubicBezTo>
                  <a:cubicBezTo>
                    <a:pt x="22864" y="13259"/>
                    <a:pt x="23661" y="13402"/>
                    <a:pt x="24461" y="13537"/>
                  </a:cubicBezTo>
                  <a:cubicBezTo>
                    <a:pt x="25251" y="13671"/>
                    <a:pt x="26001" y="13998"/>
                    <a:pt x="26819" y="14024"/>
                  </a:cubicBezTo>
                  <a:cubicBezTo>
                    <a:pt x="26855" y="14025"/>
                    <a:pt x="26891" y="14026"/>
                    <a:pt x="26926" y="14026"/>
                  </a:cubicBezTo>
                  <a:cubicBezTo>
                    <a:pt x="27214" y="14026"/>
                    <a:pt x="27462" y="13977"/>
                    <a:pt x="27704" y="13743"/>
                  </a:cubicBezTo>
                  <a:cubicBezTo>
                    <a:pt x="28419" y="13054"/>
                    <a:pt x="28698" y="12214"/>
                    <a:pt x="28694" y="11252"/>
                  </a:cubicBezTo>
                  <a:cubicBezTo>
                    <a:pt x="28690" y="10440"/>
                    <a:pt x="28430" y="9678"/>
                    <a:pt x="28170" y="8931"/>
                  </a:cubicBezTo>
                  <a:cubicBezTo>
                    <a:pt x="27895" y="8141"/>
                    <a:pt x="27514" y="7387"/>
                    <a:pt x="27191" y="6612"/>
                  </a:cubicBezTo>
                  <a:cubicBezTo>
                    <a:pt x="27016" y="6194"/>
                    <a:pt x="26901" y="5757"/>
                    <a:pt x="27022" y="5302"/>
                  </a:cubicBezTo>
                  <a:cubicBezTo>
                    <a:pt x="27088" y="5045"/>
                    <a:pt x="27187" y="4783"/>
                    <a:pt x="27443" y="4668"/>
                  </a:cubicBezTo>
                  <a:cubicBezTo>
                    <a:pt x="27531" y="4629"/>
                    <a:pt x="27625" y="4611"/>
                    <a:pt x="27722" y="4611"/>
                  </a:cubicBezTo>
                  <a:close/>
                  <a:moveTo>
                    <a:pt x="6151" y="0"/>
                  </a:moveTo>
                  <a:cubicBezTo>
                    <a:pt x="5904" y="0"/>
                    <a:pt x="5843" y="110"/>
                    <a:pt x="5999" y="320"/>
                  </a:cubicBezTo>
                  <a:cubicBezTo>
                    <a:pt x="6203" y="597"/>
                    <a:pt x="6420" y="900"/>
                    <a:pt x="6708" y="1071"/>
                  </a:cubicBezTo>
                  <a:cubicBezTo>
                    <a:pt x="7541" y="1589"/>
                    <a:pt x="8435" y="1987"/>
                    <a:pt x="9429" y="2085"/>
                  </a:cubicBezTo>
                  <a:cubicBezTo>
                    <a:pt x="9884" y="2130"/>
                    <a:pt x="10345" y="2113"/>
                    <a:pt x="10800" y="2160"/>
                  </a:cubicBezTo>
                  <a:cubicBezTo>
                    <a:pt x="11172" y="2199"/>
                    <a:pt x="11538" y="2292"/>
                    <a:pt x="11907" y="2360"/>
                  </a:cubicBezTo>
                  <a:cubicBezTo>
                    <a:pt x="11902" y="2386"/>
                    <a:pt x="11898" y="2412"/>
                    <a:pt x="11894" y="2437"/>
                  </a:cubicBezTo>
                  <a:cubicBezTo>
                    <a:pt x="11307" y="2405"/>
                    <a:pt x="10716" y="2403"/>
                    <a:pt x="10135" y="2331"/>
                  </a:cubicBezTo>
                  <a:cubicBezTo>
                    <a:pt x="9260" y="2221"/>
                    <a:pt x="8394" y="2058"/>
                    <a:pt x="7522" y="1926"/>
                  </a:cubicBezTo>
                  <a:cubicBezTo>
                    <a:pt x="7451" y="1915"/>
                    <a:pt x="7378" y="1911"/>
                    <a:pt x="7304" y="1911"/>
                  </a:cubicBezTo>
                  <a:cubicBezTo>
                    <a:pt x="7218" y="1911"/>
                    <a:pt x="7130" y="1916"/>
                    <a:pt x="7045" y="1920"/>
                  </a:cubicBezTo>
                  <a:cubicBezTo>
                    <a:pt x="7004" y="1922"/>
                    <a:pt x="6950" y="1963"/>
                    <a:pt x="6930" y="2000"/>
                  </a:cubicBezTo>
                  <a:cubicBezTo>
                    <a:pt x="6917" y="2026"/>
                    <a:pt x="6935" y="2087"/>
                    <a:pt x="6959" y="2115"/>
                  </a:cubicBezTo>
                  <a:cubicBezTo>
                    <a:pt x="7164" y="2340"/>
                    <a:pt x="7394" y="2544"/>
                    <a:pt x="7574" y="2786"/>
                  </a:cubicBezTo>
                  <a:cubicBezTo>
                    <a:pt x="8020" y="3384"/>
                    <a:pt x="8556" y="3763"/>
                    <a:pt x="9271" y="3763"/>
                  </a:cubicBezTo>
                  <a:cubicBezTo>
                    <a:pt x="9384" y="3763"/>
                    <a:pt x="9502" y="3753"/>
                    <a:pt x="9624" y="3734"/>
                  </a:cubicBezTo>
                  <a:cubicBezTo>
                    <a:pt x="9625" y="3733"/>
                    <a:pt x="9625" y="3733"/>
                    <a:pt x="9626" y="3733"/>
                  </a:cubicBezTo>
                  <a:cubicBezTo>
                    <a:pt x="9639" y="3733"/>
                    <a:pt x="9655" y="3747"/>
                    <a:pt x="9680" y="3761"/>
                  </a:cubicBezTo>
                  <a:lnTo>
                    <a:pt x="8827" y="4085"/>
                  </a:lnTo>
                  <a:cubicBezTo>
                    <a:pt x="8825" y="4116"/>
                    <a:pt x="8825" y="4150"/>
                    <a:pt x="8823" y="4181"/>
                  </a:cubicBezTo>
                  <a:cubicBezTo>
                    <a:pt x="9455" y="4447"/>
                    <a:pt x="9776" y="5177"/>
                    <a:pt x="10531" y="5255"/>
                  </a:cubicBezTo>
                  <a:cubicBezTo>
                    <a:pt x="10408" y="5727"/>
                    <a:pt x="10531" y="5830"/>
                    <a:pt x="11146" y="5830"/>
                  </a:cubicBezTo>
                  <a:cubicBezTo>
                    <a:pt x="11123" y="5997"/>
                    <a:pt x="11042" y="6190"/>
                    <a:pt x="11092" y="6339"/>
                  </a:cubicBezTo>
                  <a:cubicBezTo>
                    <a:pt x="11163" y="6543"/>
                    <a:pt x="11259" y="6619"/>
                    <a:pt x="11442" y="6619"/>
                  </a:cubicBezTo>
                  <a:cubicBezTo>
                    <a:pt x="11517" y="6619"/>
                    <a:pt x="11607" y="6606"/>
                    <a:pt x="11716" y="6584"/>
                  </a:cubicBezTo>
                  <a:cubicBezTo>
                    <a:pt x="12095" y="6506"/>
                    <a:pt x="12474" y="6432"/>
                    <a:pt x="12859" y="6383"/>
                  </a:cubicBezTo>
                  <a:lnTo>
                    <a:pt x="12859" y="6383"/>
                  </a:lnTo>
                  <a:cubicBezTo>
                    <a:pt x="12556" y="6536"/>
                    <a:pt x="12248" y="6677"/>
                    <a:pt x="11952" y="6844"/>
                  </a:cubicBezTo>
                  <a:cubicBezTo>
                    <a:pt x="11828" y="6917"/>
                    <a:pt x="11720" y="7017"/>
                    <a:pt x="11640" y="7138"/>
                  </a:cubicBezTo>
                  <a:cubicBezTo>
                    <a:pt x="11579" y="7234"/>
                    <a:pt x="11523" y="7402"/>
                    <a:pt x="11567" y="7481"/>
                  </a:cubicBezTo>
                  <a:cubicBezTo>
                    <a:pt x="11616" y="7569"/>
                    <a:pt x="11769" y="7652"/>
                    <a:pt x="11877" y="7652"/>
                  </a:cubicBezTo>
                  <a:cubicBezTo>
                    <a:pt x="11884" y="7652"/>
                    <a:pt x="11890" y="7651"/>
                    <a:pt x="11896" y="7651"/>
                  </a:cubicBezTo>
                  <a:cubicBezTo>
                    <a:pt x="12212" y="7619"/>
                    <a:pt x="12524" y="7539"/>
                    <a:pt x="12838" y="7472"/>
                  </a:cubicBezTo>
                  <a:cubicBezTo>
                    <a:pt x="12927" y="7454"/>
                    <a:pt x="13015" y="7427"/>
                    <a:pt x="13113" y="7427"/>
                  </a:cubicBezTo>
                  <a:cubicBezTo>
                    <a:pt x="13138" y="7427"/>
                    <a:pt x="13163" y="7429"/>
                    <a:pt x="13190" y="7433"/>
                  </a:cubicBezTo>
                  <a:cubicBezTo>
                    <a:pt x="13032" y="7520"/>
                    <a:pt x="12859" y="7587"/>
                    <a:pt x="12720" y="7697"/>
                  </a:cubicBezTo>
                  <a:cubicBezTo>
                    <a:pt x="12443" y="7918"/>
                    <a:pt x="12179" y="8156"/>
                    <a:pt x="11926" y="8403"/>
                  </a:cubicBezTo>
                  <a:cubicBezTo>
                    <a:pt x="11865" y="8461"/>
                    <a:pt x="11815" y="8622"/>
                    <a:pt x="11848" y="8671"/>
                  </a:cubicBezTo>
                  <a:cubicBezTo>
                    <a:pt x="11898" y="8738"/>
                    <a:pt x="12018" y="8791"/>
                    <a:pt x="12109" y="8791"/>
                  </a:cubicBezTo>
                  <a:cubicBezTo>
                    <a:pt x="12117" y="8791"/>
                    <a:pt x="12124" y="8790"/>
                    <a:pt x="12130" y="8790"/>
                  </a:cubicBezTo>
                  <a:cubicBezTo>
                    <a:pt x="12441" y="8754"/>
                    <a:pt x="12746" y="8687"/>
                    <a:pt x="13080" y="8628"/>
                  </a:cubicBezTo>
                  <a:lnTo>
                    <a:pt x="13080" y="8628"/>
                  </a:lnTo>
                  <a:cubicBezTo>
                    <a:pt x="12965" y="8816"/>
                    <a:pt x="12840" y="8981"/>
                    <a:pt x="12751" y="9165"/>
                  </a:cubicBezTo>
                  <a:cubicBezTo>
                    <a:pt x="12593" y="9495"/>
                    <a:pt x="12625" y="9604"/>
                    <a:pt x="12916" y="9604"/>
                  </a:cubicBezTo>
                  <a:cubicBezTo>
                    <a:pt x="12956" y="9604"/>
                    <a:pt x="13000" y="9602"/>
                    <a:pt x="13050" y="9598"/>
                  </a:cubicBezTo>
                  <a:cubicBezTo>
                    <a:pt x="13055" y="9597"/>
                    <a:pt x="13059" y="9597"/>
                    <a:pt x="13064" y="9597"/>
                  </a:cubicBezTo>
                  <a:cubicBezTo>
                    <a:pt x="13097" y="9597"/>
                    <a:pt x="13134" y="9608"/>
                    <a:pt x="13186" y="9615"/>
                  </a:cubicBezTo>
                  <a:cubicBezTo>
                    <a:pt x="13078" y="9741"/>
                    <a:pt x="12970" y="9839"/>
                    <a:pt x="12894" y="9958"/>
                  </a:cubicBezTo>
                  <a:cubicBezTo>
                    <a:pt x="12727" y="10218"/>
                    <a:pt x="12827" y="10399"/>
                    <a:pt x="13141" y="10415"/>
                  </a:cubicBezTo>
                  <a:cubicBezTo>
                    <a:pt x="13401" y="10428"/>
                    <a:pt x="13663" y="10436"/>
                    <a:pt x="13968" y="10447"/>
                  </a:cubicBezTo>
                  <a:cubicBezTo>
                    <a:pt x="13738" y="10681"/>
                    <a:pt x="13539" y="10880"/>
                    <a:pt x="13346" y="11081"/>
                  </a:cubicBezTo>
                  <a:cubicBezTo>
                    <a:pt x="13305" y="11123"/>
                    <a:pt x="13270" y="11172"/>
                    <a:pt x="13240" y="11224"/>
                  </a:cubicBezTo>
                  <a:cubicBezTo>
                    <a:pt x="13089" y="11478"/>
                    <a:pt x="13141" y="11586"/>
                    <a:pt x="13440" y="11636"/>
                  </a:cubicBezTo>
                  <a:cubicBezTo>
                    <a:pt x="13530" y="11651"/>
                    <a:pt x="13623" y="11660"/>
                    <a:pt x="13741" y="11675"/>
                  </a:cubicBezTo>
                  <a:cubicBezTo>
                    <a:pt x="13611" y="11815"/>
                    <a:pt x="13487" y="11943"/>
                    <a:pt x="13364" y="12073"/>
                  </a:cubicBezTo>
                  <a:cubicBezTo>
                    <a:pt x="13335" y="12103"/>
                    <a:pt x="13305" y="12132"/>
                    <a:pt x="13277" y="12166"/>
                  </a:cubicBezTo>
                  <a:cubicBezTo>
                    <a:pt x="12931" y="12565"/>
                    <a:pt x="12980" y="12707"/>
                    <a:pt x="13498" y="12831"/>
                  </a:cubicBezTo>
                  <a:cubicBezTo>
                    <a:pt x="13539" y="12840"/>
                    <a:pt x="13578" y="12853"/>
                    <a:pt x="13637" y="12870"/>
                  </a:cubicBezTo>
                  <a:cubicBezTo>
                    <a:pt x="13470" y="13076"/>
                    <a:pt x="13294" y="13260"/>
                    <a:pt x="13160" y="13470"/>
                  </a:cubicBezTo>
                  <a:cubicBezTo>
                    <a:pt x="13082" y="13593"/>
                    <a:pt x="13071" y="13758"/>
                    <a:pt x="13028" y="13905"/>
                  </a:cubicBezTo>
                  <a:cubicBezTo>
                    <a:pt x="13167" y="13933"/>
                    <a:pt x="13307" y="13963"/>
                    <a:pt x="13446" y="13987"/>
                  </a:cubicBezTo>
                  <a:cubicBezTo>
                    <a:pt x="13504" y="13992"/>
                    <a:pt x="13561" y="13996"/>
                    <a:pt x="13621" y="13996"/>
                  </a:cubicBezTo>
                  <a:cubicBezTo>
                    <a:pt x="13429" y="14210"/>
                    <a:pt x="13221" y="14401"/>
                    <a:pt x="13069" y="14628"/>
                  </a:cubicBezTo>
                  <a:cubicBezTo>
                    <a:pt x="12853" y="14946"/>
                    <a:pt x="12937" y="15048"/>
                    <a:pt x="13262" y="15072"/>
                  </a:cubicBezTo>
                  <a:cubicBezTo>
                    <a:pt x="13370" y="15079"/>
                    <a:pt x="13478" y="15111"/>
                    <a:pt x="13606" y="15133"/>
                  </a:cubicBezTo>
                  <a:cubicBezTo>
                    <a:pt x="13517" y="15312"/>
                    <a:pt x="13426" y="15477"/>
                    <a:pt x="13348" y="15648"/>
                  </a:cubicBezTo>
                  <a:cubicBezTo>
                    <a:pt x="13225" y="15921"/>
                    <a:pt x="13278" y="16043"/>
                    <a:pt x="13520" y="16043"/>
                  </a:cubicBezTo>
                  <a:cubicBezTo>
                    <a:pt x="13553" y="16043"/>
                    <a:pt x="13590" y="16041"/>
                    <a:pt x="13630" y="16036"/>
                  </a:cubicBezTo>
                  <a:cubicBezTo>
                    <a:pt x="13673" y="16031"/>
                    <a:pt x="13714" y="16020"/>
                    <a:pt x="13790" y="16003"/>
                  </a:cubicBezTo>
                  <a:lnTo>
                    <a:pt x="13790" y="16003"/>
                  </a:lnTo>
                  <a:lnTo>
                    <a:pt x="13578" y="16607"/>
                  </a:lnTo>
                  <a:lnTo>
                    <a:pt x="14132" y="16679"/>
                  </a:lnTo>
                  <a:cubicBezTo>
                    <a:pt x="14134" y="16854"/>
                    <a:pt x="14134" y="16854"/>
                    <a:pt x="14537" y="17253"/>
                  </a:cubicBezTo>
                  <a:cubicBezTo>
                    <a:pt x="13916" y="18275"/>
                    <a:pt x="13136" y="19180"/>
                    <a:pt x="12422" y="20133"/>
                  </a:cubicBezTo>
                  <a:cubicBezTo>
                    <a:pt x="11644" y="21174"/>
                    <a:pt x="10715" y="22058"/>
                    <a:pt x="9815" y="22980"/>
                  </a:cubicBezTo>
                  <a:cubicBezTo>
                    <a:pt x="9152" y="23660"/>
                    <a:pt x="8453" y="24307"/>
                    <a:pt x="7788" y="24983"/>
                  </a:cubicBezTo>
                  <a:cubicBezTo>
                    <a:pt x="7558" y="25217"/>
                    <a:pt x="7368" y="25494"/>
                    <a:pt x="7184" y="25765"/>
                  </a:cubicBezTo>
                  <a:cubicBezTo>
                    <a:pt x="7121" y="25858"/>
                    <a:pt x="7074" y="26070"/>
                    <a:pt x="7119" y="26105"/>
                  </a:cubicBezTo>
                  <a:cubicBezTo>
                    <a:pt x="7221" y="26188"/>
                    <a:pt x="7375" y="26262"/>
                    <a:pt x="7504" y="26262"/>
                  </a:cubicBezTo>
                  <a:cubicBezTo>
                    <a:pt x="7518" y="26262"/>
                    <a:pt x="7531" y="26262"/>
                    <a:pt x="7545" y="26260"/>
                  </a:cubicBezTo>
                  <a:cubicBezTo>
                    <a:pt x="8214" y="26167"/>
                    <a:pt x="8877" y="26037"/>
                    <a:pt x="9544" y="25925"/>
                  </a:cubicBezTo>
                  <a:cubicBezTo>
                    <a:pt x="9758" y="25890"/>
                    <a:pt x="9975" y="25870"/>
                    <a:pt x="10189" y="25843"/>
                  </a:cubicBezTo>
                  <a:lnTo>
                    <a:pt x="10189" y="25843"/>
                  </a:lnTo>
                  <a:cubicBezTo>
                    <a:pt x="10107" y="26065"/>
                    <a:pt x="10029" y="26254"/>
                    <a:pt x="9968" y="26451"/>
                  </a:cubicBezTo>
                  <a:cubicBezTo>
                    <a:pt x="9899" y="26672"/>
                    <a:pt x="10029" y="26771"/>
                    <a:pt x="10224" y="26799"/>
                  </a:cubicBezTo>
                  <a:cubicBezTo>
                    <a:pt x="10523" y="26839"/>
                    <a:pt x="10828" y="26867"/>
                    <a:pt x="11129" y="26903"/>
                  </a:cubicBezTo>
                  <a:cubicBezTo>
                    <a:pt x="11211" y="26906"/>
                    <a:pt x="11287" y="26936"/>
                    <a:pt x="11350" y="26986"/>
                  </a:cubicBezTo>
                  <a:cubicBezTo>
                    <a:pt x="11209" y="27094"/>
                    <a:pt x="11069" y="27204"/>
                    <a:pt x="10928" y="27311"/>
                  </a:cubicBezTo>
                  <a:cubicBezTo>
                    <a:pt x="10326" y="27765"/>
                    <a:pt x="9687" y="28120"/>
                    <a:pt x="8912" y="28183"/>
                  </a:cubicBezTo>
                  <a:cubicBezTo>
                    <a:pt x="8791" y="28192"/>
                    <a:pt x="8663" y="28281"/>
                    <a:pt x="8567" y="28367"/>
                  </a:cubicBezTo>
                  <a:cubicBezTo>
                    <a:pt x="8381" y="28528"/>
                    <a:pt x="8410" y="28757"/>
                    <a:pt x="8643" y="28820"/>
                  </a:cubicBezTo>
                  <a:cubicBezTo>
                    <a:pt x="8975" y="28909"/>
                    <a:pt x="9321" y="28948"/>
                    <a:pt x="9663" y="28991"/>
                  </a:cubicBezTo>
                  <a:cubicBezTo>
                    <a:pt x="9741" y="29001"/>
                    <a:pt x="9820" y="29003"/>
                    <a:pt x="9902" y="29003"/>
                  </a:cubicBezTo>
                  <a:cubicBezTo>
                    <a:pt x="10012" y="29003"/>
                    <a:pt x="10128" y="28999"/>
                    <a:pt x="10257" y="28999"/>
                  </a:cubicBezTo>
                  <a:cubicBezTo>
                    <a:pt x="9956" y="29222"/>
                    <a:pt x="9689" y="29407"/>
                    <a:pt x="9436" y="29608"/>
                  </a:cubicBezTo>
                  <a:cubicBezTo>
                    <a:pt x="8671" y="30216"/>
                    <a:pt x="7920" y="30838"/>
                    <a:pt x="7147" y="31433"/>
                  </a:cubicBezTo>
                  <a:cubicBezTo>
                    <a:pt x="6582" y="31868"/>
                    <a:pt x="5993" y="32271"/>
                    <a:pt x="5408" y="32674"/>
                  </a:cubicBezTo>
                  <a:cubicBezTo>
                    <a:pt x="5380" y="32694"/>
                    <a:pt x="5341" y="32700"/>
                    <a:pt x="5299" y="32700"/>
                  </a:cubicBezTo>
                  <a:cubicBezTo>
                    <a:pt x="5241" y="32700"/>
                    <a:pt x="5176" y="32688"/>
                    <a:pt x="5120" y="32681"/>
                  </a:cubicBezTo>
                  <a:cubicBezTo>
                    <a:pt x="4785" y="32642"/>
                    <a:pt x="4453" y="32596"/>
                    <a:pt x="4118" y="32553"/>
                  </a:cubicBezTo>
                  <a:lnTo>
                    <a:pt x="4103" y="32657"/>
                  </a:lnTo>
                  <a:lnTo>
                    <a:pt x="5101" y="32787"/>
                  </a:lnTo>
                  <a:lnTo>
                    <a:pt x="5120" y="32862"/>
                  </a:lnTo>
                  <a:cubicBezTo>
                    <a:pt x="4906" y="32981"/>
                    <a:pt x="4694" y="33105"/>
                    <a:pt x="4477" y="33217"/>
                  </a:cubicBezTo>
                  <a:cubicBezTo>
                    <a:pt x="4470" y="33220"/>
                    <a:pt x="4461" y="33222"/>
                    <a:pt x="4452" y="33222"/>
                  </a:cubicBezTo>
                  <a:cubicBezTo>
                    <a:pt x="4414" y="33222"/>
                    <a:pt x="4361" y="33195"/>
                    <a:pt x="4319" y="33181"/>
                  </a:cubicBezTo>
                  <a:cubicBezTo>
                    <a:pt x="3706" y="32993"/>
                    <a:pt x="3084" y="32904"/>
                    <a:pt x="2454" y="32904"/>
                  </a:cubicBezTo>
                  <a:cubicBezTo>
                    <a:pt x="2199" y="32904"/>
                    <a:pt x="1942" y="32918"/>
                    <a:pt x="1684" y="32947"/>
                  </a:cubicBezTo>
                  <a:cubicBezTo>
                    <a:pt x="1676" y="32947"/>
                    <a:pt x="1669" y="32964"/>
                    <a:pt x="1667" y="32966"/>
                  </a:cubicBezTo>
                  <a:lnTo>
                    <a:pt x="1667" y="32966"/>
                  </a:lnTo>
                  <a:cubicBezTo>
                    <a:pt x="1667" y="32966"/>
                    <a:pt x="1667" y="32966"/>
                    <a:pt x="1667" y="32966"/>
                  </a:cubicBezTo>
                  <a:lnTo>
                    <a:pt x="1667" y="32966"/>
                  </a:lnTo>
                  <a:cubicBezTo>
                    <a:pt x="1667" y="32966"/>
                    <a:pt x="1667" y="32966"/>
                    <a:pt x="1667" y="32966"/>
                  </a:cubicBezTo>
                  <a:cubicBezTo>
                    <a:pt x="1667" y="32966"/>
                    <a:pt x="1667" y="32966"/>
                    <a:pt x="1667" y="32966"/>
                  </a:cubicBezTo>
                  <a:lnTo>
                    <a:pt x="1667" y="32966"/>
                  </a:lnTo>
                  <a:cubicBezTo>
                    <a:pt x="2091" y="32995"/>
                    <a:pt x="2520" y="33007"/>
                    <a:pt x="2949" y="33059"/>
                  </a:cubicBezTo>
                  <a:cubicBezTo>
                    <a:pt x="3379" y="33111"/>
                    <a:pt x="3825" y="33101"/>
                    <a:pt x="4278" y="33317"/>
                  </a:cubicBezTo>
                  <a:cubicBezTo>
                    <a:pt x="3680" y="33594"/>
                    <a:pt x="3100" y="33741"/>
                    <a:pt x="2505" y="33817"/>
                  </a:cubicBezTo>
                  <a:cubicBezTo>
                    <a:pt x="1944" y="33891"/>
                    <a:pt x="1379" y="33936"/>
                    <a:pt x="818" y="34004"/>
                  </a:cubicBezTo>
                  <a:cubicBezTo>
                    <a:pt x="482" y="34047"/>
                    <a:pt x="212" y="34213"/>
                    <a:pt x="45" y="34517"/>
                  </a:cubicBezTo>
                  <a:cubicBezTo>
                    <a:pt x="10" y="34584"/>
                    <a:pt x="1" y="34666"/>
                    <a:pt x="15" y="34763"/>
                  </a:cubicBezTo>
                  <a:cubicBezTo>
                    <a:pt x="136" y="34450"/>
                    <a:pt x="365" y="34266"/>
                    <a:pt x="664" y="34187"/>
                  </a:cubicBezTo>
                  <a:cubicBezTo>
                    <a:pt x="922" y="34118"/>
                    <a:pt x="1192" y="34079"/>
                    <a:pt x="1459" y="34047"/>
                  </a:cubicBezTo>
                  <a:cubicBezTo>
                    <a:pt x="2500" y="33926"/>
                    <a:pt x="3570" y="33913"/>
                    <a:pt x="4508" y="33361"/>
                  </a:cubicBezTo>
                  <a:cubicBezTo>
                    <a:pt x="5224" y="32940"/>
                    <a:pt x="5924" y="32494"/>
                    <a:pt x="6614" y="32029"/>
                  </a:cubicBezTo>
                  <a:cubicBezTo>
                    <a:pt x="7140" y="31674"/>
                    <a:pt x="7639" y="31280"/>
                    <a:pt x="8147" y="30896"/>
                  </a:cubicBezTo>
                  <a:cubicBezTo>
                    <a:pt x="8422" y="30686"/>
                    <a:pt x="8672" y="30439"/>
                    <a:pt x="8959" y="30245"/>
                  </a:cubicBezTo>
                  <a:cubicBezTo>
                    <a:pt x="9353" y="29983"/>
                    <a:pt x="9771" y="29755"/>
                    <a:pt x="10179" y="29515"/>
                  </a:cubicBezTo>
                  <a:cubicBezTo>
                    <a:pt x="10274" y="29459"/>
                    <a:pt x="10393" y="29433"/>
                    <a:pt x="10473" y="29365"/>
                  </a:cubicBezTo>
                  <a:cubicBezTo>
                    <a:pt x="10743" y="29124"/>
                    <a:pt x="11033" y="29046"/>
                    <a:pt x="11330" y="29046"/>
                  </a:cubicBezTo>
                  <a:cubicBezTo>
                    <a:pt x="11605" y="29046"/>
                    <a:pt x="11886" y="29113"/>
                    <a:pt x="12162" y="29177"/>
                  </a:cubicBezTo>
                  <a:cubicBezTo>
                    <a:pt x="13108" y="29394"/>
                    <a:pt x="13998" y="29770"/>
                    <a:pt x="14862" y="30206"/>
                  </a:cubicBezTo>
                  <a:cubicBezTo>
                    <a:pt x="14988" y="30271"/>
                    <a:pt x="15122" y="30320"/>
                    <a:pt x="15291" y="30392"/>
                  </a:cubicBezTo>
                  <a:lnTo>
                    <a:pt x="15022" y="30667"/>
                  </a:lnTo>
                  <a:lnTo>
                    <a:pt x="15070" y="30738"/>
                  </a:lnTo>
                  <a:lnTo>
                    <a:pt x="15408" y="30509"/>
                  </a:lnTo>
                  <a:cubicBezTo>
                    <a:pt x="15447" y="30535"/>
                    <a:pt x="15503" y="30574"/>
                    <a:pt x="15561" y="30606"/>
                  </a:cubicBezTo>
                  <a:cubicBezTo>
                    <a:pt x="15733" y="30703"/>
                    <a:pt x="15761" y="30775"/>
                    <a:pt x="15626" y="30970"/>
                  </a:cubicBezTo>
                  <a:cubicBezTo>
                    <a:pt x="15445" y="31228"/>
                    <a:pt x="15412" y="31555"/>
                    <a:pt x="15486" y="31877"/>
                  </a:cubicBezTo>
                  <a:cubicBezTo>
                    <a:pt x="15509" y="31966"/>
                    <a:pt x="15535" y="32053"/>
                    <a:pt x="15572" y="32183"/>
                  </a:cubicBezTo>
                  <a:cubicBezTo>
                    <a:pt x="15419" y="32148"/>
                    <a:pt x="15306" y="32128"/>
                    <a:pt x="15196" y="32096"/>
                  </a:cubicBezTo>
                  <a:cubicBezTo>
                    <a:pt x="15101" y="32066"/>
                    <a:pt x="15003" y="32051"/>
                    <a:pt x="14905" y="32051"/>
                  </a:cubicBezTo>
                  <a:cubicBezTo>
                    <a:pt x="14731" y="32051"/>
                    <a:pt x="14559" y="32098"/>
                    <a:pt x="14409" y="32189"/>
                  </a:cubicBezTo>
                  <a:cubicBezTo>
                    <a:pt x="14314" y="32247"/>
                    <a:pt x="14221" y="32401"/>
                    <a:pt x="14223" y="32509"/>
                  </a:cubicBezTo>
                  <a:cubicBezTo>
                    <a:pt x="14230" y="32782"/>
                    <a:pt x="14293" y="33053"/>
                    <a:pt x="14373" y="33322"/>
                  </a:cubicBezTo>
                  <a:cubicBezTo>
                    <a:pt x="14375" y="33152"/>
                    <a:pt x="14379" y="32981"/>
                    <a:pt x="14377" y="32808"/>
                  </a:cubicBezTo>
                  <a:cubicBezTo>
                    <a:pt x="14375" y="32562"/>
                    <a:pt x="14503" y="32410"/>
                    <a:pt x="14737" y="32401"/>
                  </a:cubicBezTo>
                  <a:cubicBezTo>
                    <a:pt x="14827" y="32397"/>
                    <a:pt x="14917" y="32395"/>
                    <a:pt x="15007" y="32395"/>
                  </a:cubicBezTo>
                  <a:cubicBezTo>
                    <a:pt x="15236" y="32395"/>
                    <a:pt x="15466" y="32407"/>
                    <a:pt x="15694" y="32421"/>
                  </a:cubicBezTo>
                  <a:cubicBezTo>
                    <a:pt x="15918" y="32435"/>
                    <a:pt x="16142" y="32501"/>
                    <a:pt x="16363" y="32501"/>
                  </a:cubicBezTo>
                  <a:cubicBezTo>
                    <a:pt x="16391" y="32501"/>
                    <a:pt x="16418" y="32500"/>
                    <a:pt x="16445" y="32497"/>
                  </a:cubicBezTo>
                  <a:cubicBezTo>
                    <a:pt x="16733" y="32475"/>
                    <a:pt x="16878" y="32248"/>
                    <a:pt x="16807" y="31968"/>
                  </a:cubicBezTo>
                  <a:cubicBezTo>
                    <a:pt x="16664" y="31381"/>
                    <a:pt x="16376" y="30888"/>
                    <a:pt x="15845" y="30558"/>
                  </a:cubicBezTo>
                  <a:cubicBezTo>
                    <a:pt x="15444" y="30309"/>
                    <a:pt x="15072" y="29998"/>
                    <a:pt x="14650" y="29796"/>
                  </a:cubicBezTo>
                  <a:cubicBezTo>
                    <a:pt x="14210" y="29584"/>
                    <a:pt x="13732" y="29445"/>
                    <a:pt x="13260" y="29313"/>
                  </a:cubicBezTo>
                  <a:cubicBezTo>
                    <a:pt x="12619" y="29134"/>
                    <a:pt x="11967" y="28993"/>
                    <a:pt x="11357" y="28844"/>
                  </a:cubicBezTo>
                  <a:cubicBezTo>
                    <a:pt x="11506" y="28781"/>
                    <a:pt x="11724" y="28690"/>
                    <a:pt x="11939" y="28597"/>
                  </a:cubicBezTo>
                  <a:cubicBezTo>
                    <a:pt x="12513" y="28352"/>
                    <a:pt x="13074" y="28068"/>
                    <a:pt x="13663" y="27867"/>
                  </a:cubicBezTo>
                  <a:cubicBezTo>
                    <a:pt x="14438" y="27603"/>
                    <a:pt x="15232" y="27395"/>
                    <a:pt x="16023" y="27183"/>
                  </a:cubicBezTo>
                  <a:cubicBezTo>
                    <a:pt x="16627" y="27020"/>
                    <a:pt x="17255" y="26925"/>
                    <a:pt x="17789" y="26566"/>
                  </a:cubicBezTo>
                  <a:cubicBezTo>
                    <a:pt x="17852" y="26524"/>
                    <a:pt x="17909" y="26477"/>
                    <a:pt x="17971" y="26431"/>
                  </a:cubicBezTo>
                  <a:cubicBezTo>
                    <a:pt x="18106" y="26327"/>
                    <a:pt x="18149" y="26185"/>
                    <a:pt x="18032" y="26063"/>
                  </a:cubicBezTo>
                  <a:cubicBezTo>
                    <a:pt x="17968" y="25998"/>
                    <a:pt x="17847" y="25938"/>
                    <a:pt x="17754" y="25938"/>
                  </a:cubicBezTo>
                  <a:cubicBezTo>
                    <a:pt x="17740" y="25938"/>
                    <a:pt x="17728" y="25939"/>
                    <a:pt x="17716" y="25942"/>
                  </a:cubicBezTo>
                  <a:cubicBezTo>
                    <a:pt x="17328" y="26024"/>
                    <a:pt x="16949" y="26148"/>
                    <a:pt x="16564" y="26245"/>
                  </a:cubicBezTo>
                  <a:cubicBezTo>
                    <a:pt x="15531" y="26505"/>
                    <a:pt x="14559" y="26927"/>
                    <a:pt x="13602" y="27378"/>
                  </a:cubicBezTo>
                  <a:cubicBezTo>
                    <a:pt x="12660" y="27824"/>
                    <a:pt x="11737" y="28307"/>
                    <a:pt x="10793" y="28753"/>
                  </a:cubicBezTo>
                  <a:cubicBezTo>
                    <a:pt x="10625" y="28833"/>
                    <a:pt x="10408" y="28813"/>
                    <a:pt x="10213" y="28824"/>
                  </a:cubicBezTo>
                  <a:cubicBezTo>
                    <a:pt x="10205" y="28824"/>
                    <a:pt x="10198" y="28824"/>
                    <a:pt x="10190" y="28824"/>
                  </a:cubicBezTo>
                  <a:cubicBezTo>
                    <a:pt x="10098" y="28824"/>
                    <a:pt x="10002" y="28801"/>
                    <a:pt x="9910" y="28801"/>
                  </a:cubicBezTo>
                  <a:cubicBezTo>
                    <a:pt x="9885" y="28801"/>
                    <a:pt x="9860" y="28803"/>
                    <a:pt x="9836" y="28807"/>
                  </a:cubicBezTo>
                  <a:cubicBezTo>
                    <a:pt x="9794" y="28815"/>
                    <a:pt x="9754" y="28819"/>
                    <a:pt x="9716" y="28819"/>
                  </a:cubicBezTo>
                  <a:cubicBezTo>
                    <a:pt x="9545" y="28819"/>
                    <a:pt x="9415" y="28734"/>
                    <a:pt x="9312" y="28514"/>
                  </a:cubicBezTo>
                  <a:cubicBezTo>
                    <a:pt x="9524" y="28391"/>
                    <a:pt x="9733" y="28235"/>
                    <a:pt x="9968" y="28140"/>
                  </a:cubicBezTo>
                  <a:cubicBezTo>
                    <a:pt x="10737" y="27830"/>
                    <a:pt x="11515" y="27540"/>
                    <a:pt x="12290" y="27243"/>
                  </a:cubicBezTo>
                  <a:cubicBezTo>
                    <a:pt x="12298" y="27241"/>
                    <a:pt x="12305" y="27239"/>
                    <a:pt x="12313" y="27235"/>
                  </a:cubicBezTo>
                  <a:cubicBezTo>
                    <a:pt x="12883" y="26750"/>
                    <a:pt x="13634" y="26823"/>
                    <a:pt x="14290" y="26605"/>
                  </a:cubicBezTo>
                  <a:cubicBezTo>
                    <a:pt x="15157" y="26317"/>
                    <a:pt x="15927" y="25890"/>
                    <a:pt x="16661" y="25357"/>
                  </a:cubicBezTo>
                  <a:cubicBezTo>
                    <a:pt x="17144" y="25004"/>
                    <a:pt x="17681" y="24727"/>
                    <a:pt x="18197" y="24424"/>
                  </a:cubicBezTo>
                  <a:cubicBezTo>
                    <a:pt x="18239" y="24400"/>
                    <a:pt x="18270" y="24389"/>
                    <a:pt x="18294" y="24389"/>
                  </a:cubicBezTo>
                  <a:cubicBezTo>
                    <a:pt x="18371" y="24389"/>
                    <a:pt x="18369" y="24498"/>
                    <a:pt x="18385" y="24578"/>
                  </a:cubicBezTo>
                  <a:cubicBezTo>
                    <a:pt x="18433" y="24809"/>
                    <a:pt x="18422" y="25080"/>
                    <a:pt x="18543" y="25262"/>
                  </a:cubicBezTo>
                  <a:cubicBezTo>
                    <a:pt x="18757" y="25580"/>
                    <a:pt x="18885" y="25923"/>
                    <a:pt x="19015" y="26273"/>
                  </a:cubicBezTo>
                  <a:cubicBezTo>
                    <a:pt x="19041" y="26341"/>
                    <a:pt x="19097" y="26434"/>
                    <a:pt x="19154" y="26447"/>
                  </a:cubicBezTo>
                  <a:cubicBezTo>
                    <a:pt x="19403" y="26501"/>
                    <a:pt x="19396" y="26708"/>
                    <a:pt x="19439" y="26884"/>
                  </a:cubicBezTo>
                  <a:cubicBezTo>
                    <a:pt x="19547" y="27328"/>
                    <a:pt x="19613" y="27466"/>
                    <a:pt x="19889" y="27466"/>
                  </a:cubicBezTo>
                  <a:cubicBezTo>
                    <a:pt x="19981" y="27466"/>
                    <a:pt x="20095" y="27451"/>
                    <a:pt x="20241" y="27427"/>
                  </a:cubicBezTo>
                  <a:cubicBezTo>
                    <a:pt x="20317" y="27588"/>
                    <a:pt x="20377" y="27739"/>
                    <a:pt x="20453" y="27878"/>
                  </a:cubicBezTo>
                  <a:cubicBezTo>
                    <a:pt x="20587" y="28120"/>
                    <a:pt x="20776" y="28252"/>
                    <a:pt x="20998" y="28252"/>
                  </a:cubicBezTo>
                  <a:cubicBezTo>
                    <a:pt x="21096" y="28252"/>
                    <a:pt x="21202" y="28226"/>
                    <a:pt x="21312" y="28172"/>
                  </a:cubicBezTo>
                  <a:cubicBezTo>
                    <a:pt x="21733" y="27964"/>
                    <a:pt x="22133" y="27715"/>
                    <a:pt x="22540" y="27484"/>
                  </a:cubicBezTo>
                  <a:lnTo>
                    <a:pt x="22540" y="27484"/>
                  </a:lnTo>
                  <a:cubicBezTo>
                    <a:pt x="22501" y="27596"/>
                    <a:pt x="22441" y="27739"/>
                    <a:pt x="22404" y="27886"/>
                  </a:cubicBezTo>
                  <a:cubicBezTo>
                    <a:pt x="22352" y="28099"/>
                    <a:pt x="22302" y="28315"/>
                    <a:pt x="22278" y="28532"/>
                  </a:cubicBezTo>
                  <a:cubicBezTo>
                    <a:pt x="22257" y="28727"/>
                    <a:pt x="22272" y="28932"/>
                    <a:pt x="22490" y="29034"/>
                  </a:cubicBezTo>
                  <a:cubicBezTo>
                    <a:pt x="22576" y="29075"/>
                    <a:pt x="22661" y="29092"/>
                    <a:pt x="22745" y="29092"/>
                  </a:cubicBezTo>
                  <a:cubicBezTo>
                    <a:pt x="22883" y="29092"/>
                    <a:pt x="23016" y="29045"/>
                    <a:pt x="23146" y="28974"/>
                  </a:cubicBezTo>
                  <a:cubicBezTo>
                    <a:pt x="23225" y="28930"/>
                    <a:pt x="23303" y="28883"/>
                    <a:pt x="23344" y="28861"/>
                  </a:cubicBezTo>
                  <a:cubicBezTo>
                    <a:pt x="23400" y="29227"/>
                    <a:pt x="23435" y="29638"/>
                    <a:pt x="23528" y="30035"/>
                  </a:cubicBezTo>
                  <a:cubicBezTo>
                    <a:pt x="23635" y="30497"/>
                    <a:pt x="23930" y="30684"/>
                    <a:pt x="24249" y="30684"/>
                  </a:cubicBezTo>
                  <a:cubicBezTo>
                    <a:pt x="24510" y="30684"/>
                    <a:pt x="24788" y="30558"/>
                    <a:pt x="24991" y="30353"/>
                  </a:cubicBezTo>
                  <a:cubicBezTo>
                    <a:pt x="25243" y="30099"/>
                    <a:pt x="25381" y="29729"/>
                    <a:pt x="25567" y="29411"/>
                  </a:cubicBezTo>
                  <a:cubicBezTo>
                    <a:pt x="25596" y="29357"/>
                    <a:pt x="25617" y="29300"/>
                    <a:pt x="25650" y="29229"/>
                  </a:cubicBezTo>
                  <a:lnTo>
                    <a:pt x="25650" y="29229"/>
                  </a:lnTo>
                  <a:cubicBezTo>
                    <a:pt x="25617" y="29671"/>
                    <a:pt x="25565" y="30087"/>
                    <a:pt x="25563" y="30504"/>
                  </a:cubicBezTo>
                  <a:cubicBezTo>
                    <a:pt x="25560" y="31008"/>
                    <a:pt x="25737" y="31219"/>
                    <a:pt x="26138" y="31219"/>
                  </a:cubicBezTo>
                  <a:cubicBezTo>
                    <a:pt x="26174" y="31219"/>
                    <a:pt x="26212" y="31217"/>
                    <a:pt x="26252" y="31213"/>
                  </a:cubicBezTo>
                  <a:cubicBezTo>
                    <a:pt x="26583" y="31184"/>
                    <a:pt x="26813" y="30994"/>
                    <a:pt x="27003" y="30738"/>
                  </a:cubicBezTo>
                  <a:cubicBezTo>
                    <a:pt x="27046" y="30680"/>
                    <a:pt x="27083" y="30619"/>
                    <a:pt x="27133" y="30541"/>
                  </a:cubicBezTo>
                  <a:lnTo>
                    <a:pt x="27133" y="30541"/>
                  </a:lnTo>
                  <a:cubicBezTo>
                    <a:pt x="27113" y="30873"/>
                    <a:pt x="27072" y="31180"/>
                    <a:pt x="27083" y="31485"/>
                  </a:cubicBezTo>
                  <a:cubicBezTo>
                    <a:pt x="27090" y="31674"/>
                    <a:pt x="27170" y="31862"/>
                    <a:pt x="27224" y="32048"/>
                  </a:cubicBezTo>
                  <a:cubicBezTo>
                    <a:pt x="27282" y="32244"/>
                    <a:pt x="27399" y="32374"/>
                    <a:pt x="27581" y="32374"/>
                  </a:cubicBezTo>
                  <a:cubicBezTo>
                    <a:pt x="27591" y="32374"/>
                    <a:pt x="27601" y="32374"/>
                    <a:pt x="27611" y="32373"/>
                  </a:cubicBezTo>
                  <a:cubicBezTo>
                    <a:pt x="27687" y="32659"/>
                    <a:pt x="27733" y="32936"/>
                    <a:pt x="27834" y="33189"/>
                  </a:cubicBezTo>
                  <a:cubicBezTo>
                    <a:pt x="27923" y="33414"/>
                    <a:pt x="28059" y="33566"/>
                    <a:pt x="28304" y="33566"/>
                  </a:cubicBezTo>
                  <a:cubicBezTo>
                    <a:pt x="28348" y="33566"/>
                    <a:pt x="28396" y="33561"/>
                    <a:pt x="28447" y="33551"/>
                  </a:cubicBezTo>
                  <a:cubicBezTo>
                    <a:pt x="28716" y="33497"/>
                    <a:pt x="28850" y="33315"/>
                    <a:pt x="28911" y="33073"/>
                  </a:cubicBezTo>
                  <a:cubicBezTo>
                    <a:pt x="29064" y="32492"/>
                    <a:pt x="29205" y="31908"/>
                    <a:pt x="29389" y="31325"/>
                  </a:cubicBezTo>
                  <a:lnTo>
                    <a:pt x="29389" y="31325"/>
                  </a:lnTo>
                  <a:cubicBezTo>
                    <a:pt x="29333" y="31752"/>
                    <a:pt x="29287" y="32182"/>
                    <a:pt x="29218" y="32609"/>
                  </a:cubicBezTo>
                  <a:cubicBezTo>
                    <a:pt x="29149" y="33042"/>
                    <a:pt x="29051" y="33473"/>
                    <a:pt x="28976" y="33910"/>
                  </a:cubicBezTo>
                  <a:cubicBezTo>
                    <a:pt x="28896" y="34370"/>
                    <a:pt x="29056" y="34779"/>
                    <a:pt x="29292" y="35164"/>
                  </a:cubicBezTo>
                  <a:cubicBezTo>
                    <a:pt x="29333" y="35231"/>
                    <a:pt x="29407" y="35307"/>
                    <a:pt x="29480" y="35324"/>
                  </a:cubicBezTo>
                  <a:cubicBezTo>
                    <a:pt x="29759" y="35391"/>
                    <a:pt x="29852" y="35595"/>
                    <a:pt x="29928" y="35837"/>
                  </a:cubicBezTo>
                  <a:cubicBezTo>
                    <a:pt x="30052" y="36225"/>
                    <a:pt x="30325" y="36452"/>
                    <a:pt x="30725" y="36533"/>
                  </a:cubicBezTo>
                  <a:cubicBezTo>
                    <a:pt x="30781" y="36544"/>
                    <a:pt x="30836" y="36611"/>
                    <a:pt x="30872" y="36667"/>
                  </a:cubicBezTo>
                  <a:cubicBezTo>
                    <a:pt x="31015" y="36883"/>
                    <a:pt x="31128" y="37126"/>
                    <a:pt x="31297" y="37321"/>
                  </a:cubicBezTo>
                  <a:cubicBezTo>
                    <a:pt x="31411" y="37454"/>
                    <a:pt x="31529" y="37516"/>
                    <a:pt x="31642" y="37516"/>
                  </a:cubicBezTo>
                  <a:cubicBezTo>
                    <a:pt x="31793" y="37516"/>
                    <a:pt x="31934" y="37404"/>
                    <a:pt x="32046" y="37199"/>
                  </a:cubicBezTo>
                  <a:cubicBezTo>
                    <a:pt x="32544" y="36288"/>
                    <a:pt x="32570" y="35275"/>
                    <a:pt x="32700" y="34289"/>
                  </a:cubicBezTo>
                  <a:cubicBezTo>
                    <a:pt x="32774" y="33718"/>
                    <a:pt x="32815" y="33142"/>
                    <a:pt x="32847" y="32568"/>
                  </a:cubicBezTo>
                  <a:cubicBezTo>
                    <a:pt x="32929" y="31020"/>
                    <a:pt x="32852" y="29489"/>
                    <a:pt x="32548" y="27962"/>
                  </a:cubicBezTo>
                  <a:cubicBezTo>
                    <a:pt x="32245" y="26457"/>
                    <a:pt x="31797" y="25011"/>
                    <a:pt x="31130" y="23630"/>
                  </a:cubicBezTo>
                  <a:cubicBezTo>
                    <a:pt x="30829" y="23006"/>
                    <a:pt x="30284" y="22649"/>
                    <a:pt x="29682" y="22376"/>
                  </a:cubicBezTo>
                  <a:cubicBezTo>
                    <a:pt x="28673" y="21919"/>
                    <a:pt x="27718" y="21378"/>
                    <a:pt x="26864" y="20670"/>
                  </a:cubicBezTo>
                  <a:cubicBezTo>
                    <a:pt x="26529" y="20395"/>
                    <a:pt x="26217" y="20094"/>
                    <a:pt x="25933" y="19767"/>
                  </a:cubicBezTo>
                  <a:cubicBezTo>
                    <a:pt x="25556" y="19333"/>
                    <a:pt x="25481" y="18781"/>
                    <a:pt x="25425" y="18279"/>
                  </a:cubicBezTo>
                  <a:cubicBezTo>
                    <a:pt x="26304" y="17794"/>
                    <a:pt x="27154" y="17339"/>
                    <a:pt x="27990" y="16865"/>
                  </a:cubicBezTo>
                  <a:cubicBezTo>
                    <a:pt x="28467" y="16594"/>
                    <a:pt x="28956" y="16334"/>
                    <a:pt x="29387" y="15997"/>
                  </a:cubicBezTo>
                  <a:cubicBezTo>
                    <a:pt x="30147" y="15405"/>
                    <a:pt x="30559" y="14600"/>
                    <a:pt x="30690" y="13634"/>
                  </a:cubicBezTo>
                  <a:cubicBezTo>
                    <a:pt x="30892" y="12127"/>
                    <a:pt x="30454" y="10750"/>
                    <a:pt x="29881" y="9397"/>
                  </a:cubicBezTo>
                  <a:cubicBezTo>
                    <a:pt x="29708" y="8990"/>
                    <a:pt x="29525" y="8591"/>
                    <a:pt x="29359" y="8184"/>
                  </a:cubicBezTo>
                  <a:cubicBezTo>
                    <a:pt x="29303" y="8044"/>
                    <a:pt x="29274" y="7892"/>
                    <a:pt x="29251" y="7742"/>
                  </a:cubicBezTo>
                  <a:cubicBezTo>
                    <a:pt x="29225" y="7571"/>
                    <a:pt x="29270" y="7444"/>
                    <a:pt x="29446" y="7344"/>
                  </a:cubicBezTo>
                  <a:cubicBezTo>
                    <a:pt x="29549" y="7286"/>
                    <a:pt x="29623" y="7123"/>
                    <a:pt x="29643" y="6995"/>
                  </a:cubicBezTo>
                  <a:cubicBezTo>
                    <a:pt x="29655" y="6931"/>
                    <a:pt x="29532" y="6805"/>
                    <a:pt x="29445" y="6775"/>
                  </a:cubicBezTo>
                  <a:cubicBezTo>
                    <a:pt x="28937" y="6597"/>
                    <a:pt x="28807" y="6175"/>
                    <a:pt x="28852" y="5733"/>
                  </a:cubicBezTo>
                  <a:cubicBezTo>
                    <a:pt x="28928" y="4979"/>
                    <a:pt x="28579" y="4678"/>
                    <a:pt x="27895" y="4462"/>
                  </a:cubicBezTo>
                  <a:cubicBezTo>
                    <a:pt x="27830" y="4442"/>
                    <a:pt x="27765" y="4432"/>
                    <a:pt x="27701" y="4432"/>
                  </a:cubicBezTo>
                  <a:cubicBezTo>
                    <a:pt x="27382" y="4432"/>
                    <a:pt x="27085" y="4670"/>
                    <a:pt x="26910" y="5029"/>
                  </a:cubicBezTo>
                  <a:cubicBezTo>
                    <a:pt x="26600" y="5675"/>
                    <a:pt x="26808" y="6257"/>
                    <a:pt x="27096" y="6827"/>
                  </a:cubicBezTo>
                  <a:cubicBezTo>
                    <a:pt x="27774" y="8165"/>
                    <a:pt x="28356" y="9544"/>
                    <a:pt x="28512" y="11047"/>
                  </a:cubicBezTo>
                  <a:cubicBezTo>
                    <a:pt x="28601" y="11922"/>
                    <a:pt x="28343" y="12757"/>
                    <a:pt x="27731" y="13420"/>
                  </a:cubicBezTo>
                  <a:cubicBezTo>
                    <a:pt x="27491" y="13682"/>
                    <a:pt x="27198" y="13836"/>
                    <a:pt x="26840" y="13836"/>
                  </a:cubicBezTo>
                  <a:cubicBezTo>
                    <a:pt x="26747" y="13836"/>
                    <a:pt x="26651" y="13826"/>
                    <a:pt x="26550" y="13805"/>
                  </a:cubicBezTo>
                  <a:cubicBezTo>
                    <a:pt x="25433" y="13569"/>
                    <a:pt x="24307" y="13370"/>
                    <a:pt x="23183" y="13173"/>
                  </a:cubicBezTo>
                  <a:cubicBezTo>
                    <a:pt x="22529" y="13060"/>
                    <a:pt x="22159" y="12617"/>
                    <a:pt x="21854" y="12093"/>
                  </a:cubicBezTo>
                  <a:cubicBezTo>
                    <a:pt x="21412" y="11331"/>
                    <a:pt x="21310" y="10477"/>
                    <a:pt x="21206" y="9626"/>
                  </a:cubicBezTo>
                  <a:cubicBezTo>
                    <a:pt x="21137" y="9055"/>
                    <a:pt x="21172" y="8489"/>
                    <a:pt x="21276" y="7926"/>
                  </a:cubicBezTo>
                  <a:cubicBezTo>
                    <a:pt x="21336" y="7595"/>
                    <a:pt x="21421" y="7266"/>
                    <a:pt x="21475" y="6933"/>
                  </a:cubicBezTo>
                  <a:cubicBezTo>
                    <a:pt x="21566" y="6354"/>
                    <a:pt x="21269" y="5913"/>
                    <a:pt x="20854" y="5590"/>
                  </a:cubicBezTo>
                  <a:cubicBezTo>
                    <a:pt x="19968" y="4895"/>
                    <a:pt x="19078" y="4194"/>
                    <a:pt x="18125" y="3600"/>
                  </a:cubicBezTo>
                  <a:cubicBezTo>
                    <a:pt x="17257" y="3061"/>
                    <a:pt x="16326" y="2611"/>
                    <a:pt x="15386" y="2210"/>
                  </a:cubicBezTo>
                  <a:cubicBezTo>
                    <a:pt x="14265" y="1734"/>
                    <a:pt x="13115" y="1322"/>
                    <a:pt x="11956" y="945"/>
                  </a:cubicBezTo>
                  <a:cubicBezTo>
                    <a:pt x="11242" y="710"/>
                    <a:pt x="10492" y="578"/>
                    <a:pt x="9752" y="424"/>
                  </a:cubicBezTo>
                  <a:cubicBezTo>
                    <a:pt x="9139" y="296"/>
                    <a:pt x="8522" y="175"/>
                    <a:pt x="7899" y="99"/>
                  </a:cubicBezTo>
                  <a:cubicBezTo>
                    <a:pt x="7333" y="30"/>
                    <a:pt x="6757" y="19"/>
                    <a:pt x="6183" y="1"/>
                  </a:cubicBezTo>
                  <a:cubicBezTo>
                    <a:pt x="6172" y="0"/>
                    <a:pt x="6162" y="0"/>
                    <a:pt x="61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9" name="Google Shape;5849;p43"/>
            <p:cNvSpPr/>
            <p:nvPr/>
          </p:nvSpPr>
          <p:spPr>
            <a:xfrm>
              <a:off x="4109725" y="864900"/>
              <a:ext cx="300775" cy="120025"/>
            </a:xfrm>
            <a:custGeom>
              <a:avLst/>
              <a:gdLst/>
              <a:ahLst/>
              <a:cxnLst/>
              <a:rect l="l" t="t" r="r" b="b"/>
              <a:pathLst>
                <a:path w="12031" h="4801" extrusionOk="0">
                  <a:moveTo>
                    <a:pt x="2924" y="119"/>
                  </a:moveTo>
                  <a:cubicBezTo>
                    <a:pt x="3184" y="119"/>
                    <a:pt x="3445" y="140"/>
                    <a:pt x="3704" y="203"/>
                  </a:cubicBezTo>
                  <a:cubicBezTo>
                    <a:pt x="4274" y="343"/>
                    <a:pt x="4847" y="473"/>
                    <a:pt x="5408" y="644"/>
                  </a:cubicBezTo>
                  <a:cubicBezTo>
                    <a:pt x="5962" y="815"/>
                    <a:pt x="6521" y="986"/>
                    <a:pt x="7041" y="1235"/>
                  </a:cubicBezTo>
                  <a:cubicBezTo>
                    <a:pt x="8087" y="1738"/>
                    <a:pt x="9113" y="2284"/>
                    <a:pt x="10035" y="2996"/>
                  </a:cubicBezTo>
                  <a:cubicBezTo>
                    <a:pt x="10553" y="3398"/>
                    <a:pt x="11047" y="3832"/>
                    <a:pt x="11569" y="4265"/>
                  </a:cubicBezTo>
                  <a:cubicBezTo>
                    <a:pt x="11528" y="4274"/>
                    <a:pt x="11509" y="4283"/>
                    <a:pt x="11498" y="4283"/>
                  </a:cubicBezTo>
                  <a:cubicBezTo>
                    <a:pt x="11495" y="4283"/>
                    <a:pt x="11493" y="4283"/>
                    <a:pt x="11491" y="4282"/>
                  </a:cubicBezTo>
                  <a:cubicBezTo>
                    <a:pt x="10770" y="3871"/>
                    <a:pt x="10003" y="3576"/>
                    <a:pt x="9210" y="3347"/>
                  </a:cubicBezTo>
                  <a:cubicBezTo>
                    <a:pt x="9189" y="3341"/>
                    <a:pt x="9164" y="3338"/>
                    <a:pt x="9139" y="3338"/>
                  </a:cubicBezTo>
                  <a:cubicBezTo>
                    <a:pt x="9088" y="3338"/>
                    <a:pt x="9034" y="3350"/>
                    <a:pt x="9000" y="3375"/>
                  </a:cubicBezTo>
                  <a:cubicBezTo>
                    <a:pt x="8968" y="3398"/>
                    <a:pt x="8962" y="3513"/>
                    <a:pt x="8992" y="3557"/>
                  </a:cubicBezTo>
                  <a:cubicBezTo>
                    <a:pt x="9109" y="3749"/>
                    <a:pt x="9241" y="3931"/>
                    <a:pt x="9384" y="4105"/>
                  </a:cubicBezTo>
                  <a:cubicBezTo>
                    <a:pt x="9468" y="4206"/>
                    <a:pt x="9589" y="4276"/>
                    <a:pt x="9693" y="4360"/>
                  </a:cubicBezTo>
                  <a:cubicBezTo>
                    <a:pt x="9518" y="4314"/>
                    <a:pt x="9355" y="4237"/>
                    <a:pt x="9210" y="4133"/>
                  </a:cubicBezTo>
                  <a:cubicBezTo>
                    <a:pt x="8885" y="3912"/>
                    <a:pt x="8556" y="3792"/>
                    <a:pt x="8209" y="3792"/>
                  </a:cubicBezTo>
                  <a:cubicBezTo>
                    <a:pt x="7989" y="3792"/>
                    <a:pt x="7763" y="3840"/>
                    <a:pt x="7524" y="3940"/>
                  </a:cubicBezTo>
                  <a:cubicBezTo>
                    <a:pt x="7346" y="4017"/>
                    <a:pt x="7134" y="4027"/>
                    <a:pt x="6924" y="4027"/>
                  </a:cubicBezTo>
                  <a:cubicBezTo>
                    <a:pt x="6851" y="4027"/>
                    <a:pt x="6778" y="4025"/>
                    <a:pt x="6706" y="4025"/>
                  </a:cubicBezTo>
                  <a:cubicBezTo>
                    <a:pt x="6695" y="4025"/>
                    <a:pt x="6683" y="4025"/>
                    <a:pt x="6671" y="4026"/>
                  </a:cubicBezTo>
                  <a:cubicBezTo>
                    <a:pt x="6578" y="4026"/>
                    <a:pt x="6484" y="3923"/>
                    <a:pt x="6402" y="3877"/>
                  </a:cubicBezTo>
                  <a:cubicBezTo>
                    <a:pt x="6580" y="3719"/>
                    <a:pt x="6755" y="3620"/>
                    <a:pt x="6852" y="3472"/>
                  </a:cubicBezTo>
                  <a:cubicBezTo>
                    <a:pt x="7023" y="3208"/>
                    <a:pt x="6917" y="2803"/>
                    <a:pt x="6638" y="2515"/>
                  </a:cubicBezTo>
                  <a:cubicBezTo>
                    <a:pt x="6142" y="2000"/>
                    <a:pt x="5530" y="1662"/>
                    <a:pt x="4891" y="1361"/>
                  </a:cubicBezTo>
                  <a:cubicBezTo>
                    <a:pt x="4308" y="1082"/>
                    <a:pt x="3689" y="932"/>
                    <a:pt x="3057" y="824"/>
                  </a:cubicBezTo>
                  <a:cubicBezTo>
                    <a:pt x="2567" y="740"/>
                    <a:pt x="2082" y="644"/>
                    <a:pt x="1591" y="564"/>
                  </a:cubicBezTo>
                  <a:cubicBezTo>
                    <a:pt x="1225" y="506"/>
                    <a:pt x="855" y="467"/>
                    <a:pt x="486" y="419"/>
                  </a:cubicBezTo>
                  <a:lnTo>
                    <a:pt x="484" y="361"/>
                  </a:lnTo>
                  <a:cubicBezTo>
                    <a:pt x="553" y="345"/>
                    <a:pt x="623" y="319"/>
                    <a:pt x="692" y="309"/>
                  </a:cubicBezTo>
                  <a:cubicBezTo>
                    <a:pt x="1095" y="261"/>
                    <a:pt x="1496" y="202"/>
                    <a:pt x="1900" y="176"/>
                  </a:cubicBezTo>
                  <a:cubicBezTo>
                    <a:pt x="2241" y="154"/>
                    <a:pt x="2583" y="119"/>
                    <a:pt x="2924" y="119"/>
                  </a:cubicBezTo>
                  <a:close/>
                  <a:moveTo>
                    <a:pt x="2837" y="0"/>
                  </a:moveTo>
                  <a:cubicBezTo>
                    <a:pt x="2002" y="0"/>
                    <a:pt x="1171" y="71"/>
                    <a:pt x="352" y="246"/>
                  </a:cubicBezTo>
                  <a:cubicBezTo>
                    <a:pt x="225" y="272"/>
                    <a:pt x="118" y="382"/>
                    <a:pt x="1" y="452"/>
                  </a:cubicBezTo>
                  <a:cubicBezTo>
                    <a:pt x="118" y="484"/>
                    <a:pt x="233" y="529"/>
                    <a:pt x="350" y="547"/>
                  </a:cubicBezTo>
                  <a:cubicBezTo>
                    <a:pt x="1043" y="662"/>
                    <a:pt x="1736" y="770"/>
                    <a:pt x="2429" y="887"/>
                  </a:cubicBezTo>
                  <a:cubicBezTo>
                    <a:pt x="2922" y="971"/>
                    <a:pt x="3421" y="1036"/>
                    <a:pt x="3903" y="1166"/>
                  </a:cubicBezTo>
                  <a:cubicBezTo>
                    <a:pt x="4811" y="1413"/>
                    <a:pt x="5649" y="1822"/>
                    <a:pt x="6361" y="2448"/>
                  </a:cubicBezTo>
                  <a:cubicBezTo>
                    <a:pt x="6578" y="2639"/>
                    <a:pt x="6777" y="2859"/>
                    <a:pt x="6788" y="3180"/>
                  </a:cubicBezTo>
                  <a:cubicBezTo>
                    <a:pt x="6796" y="3446"/>
                    <a:pt x="6656" y="3637"/>
                    <a:pt x="6398" y="3658"/>
                  </a:cubicBezTo>
                  <a:cubicBezTo>
                    <a:pt x="6255" y="3669"/>
                    <a:pt x="6168" y="3700"/>
                    <a:pt x="6209" y="3849"/>
                  </a:cubicBezTo>
                  <a:cubicBezTo>
                    <a:pt x="6231" y="3935"/>
                    <a:pt x="6290" y="4055"/>
                    <a:pt x="6357" y="4074"/>
                  </a:cubicBezTo>
                  <a:cubicBezTo>
                    <a:pt x="6583" y="4140"/>
                    <a:pt x="6817" y="4192"/>
                    <a:pt x="7046" y="4192"/>
                  </a:cubicBezTo>
                  <a:cubicBezTo>
                    <a:pt x="7232" y="4192"/>
                    <a:pt x="7414" y="4158"/>
                    <a:pt x="7587" y="4070"/>
                  </a:cubicBezTo>
                  <a:cubicBezTo>
                    <a:pt x="7790" y="3968"/>
                    <a:pt x="7982" y="3925"/>
                    <a:pt x="8168" y="3925"/>
                  </a:cubicBezTo>
                  <a:cubicBezTo>
                    <a:pt x="8475" y="3925"/>
                    <a:pt x="8766" y="4041"/>
                    <a:pt x="9065" y="4198"/>
                  </a:cubicBezTo>
                  <a:cubicBezTo>
                    <a:pt x="9446" y="4401"/>
                    <a:pt x="9845" y="4577"/>
                    <a:pt x="10243" y="4750"/>
                  </a:cubicBezTo>
                  <a:cubicBezTo>
                    <a:pt x="10345" y="4795"/>
                    <a:pt x="10471" y="4784"/>
                    <a:pt x="10586" y="4800"/>
                  </a:cubicBezTo>
                  <a:lnTo>
                    <a:pt x="10620" y="4715"/>
                  </a:lnTo>
                  <a:cubicBezTo>
                    <a:pt x="10061" y="4434"/>
                    <a:pt x="9483" y="4176"/>
                    <a:pt x="9119" y="3552"/>
                  </a:cubicBezTo>
                  <a:cubicBezTo>
                    <a:pt x="9202" y="3552"/>
                    <a:pt x="9265" y="3546"/>
                    <a:pt x="9318" y="3546"/>
                  </a:cubicBezTo>
                  <a:cubicBezTo>
                    <a:pt x="9351" y="3546"/>
                    <a:pt x="9381" y="3548"/>
                    <a:pt x="9408" y="3555"/>
                  </a:cubicBezTo>
                  <a:cubicBezTo>
                    <a:pt x="10287" y="3790"/>
                    <a:pt x="11092" y="4191"/>
                    <a:pt x="11869" y="4657"/>
                  </a:cubicBezTo>
                  <a:cubicBezTo>
                    <a:pt x="11911" y="4683"/>
                    <a:pt x="11976" y="4678"/>
                    <a:pt x="12030" y="4689"/>
                  </a:cubicBezTo>
                  <a:cubicBezTo>
                    <a:pt x="12019" y="4631"/>
                    <a:pt x="12027" y="4551"/>
                    <a:pt x="11991" y="4518"/>
                  </a:cubicBezTo>
                  <a:cubicBezTo>
                    <a:pt x="11040" y="3619"/>
                    <a:pt x="10051" y="2764"/>
                    <a:pt x="8912" y="2101"/>
                  </a:cubicBezTo>
                  <a:cubicBezTo>
                    <a:pt x="7783" y="1439"/>
                    <a:pt x="6636" y="822"/>
                    <a:pt x="5363" y="471"/>
                  </a:cubicBezTo>
                  <a:cubicBezTo>
                    <a:pt x="4650" y="274"/>
                    <a:pt x="3944" y="23"/>
                    <a:pt x="3197" y="5"/>
                  </a:cubicBezTo>
                  <a:cubicBezTo>
                    <a:pt x="3077" y="2"/>
                    <a:pt x="2957" y="0"/>
                    <a:pt x="2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0" name="Google Shape;5850;p43"/>
            <p:cNvSpPr/>
            <p:nvPr/>
          </p:nvSpPr>
          <p:spPr>
            <a:xfrm>
              <a:off x="3707250" y="902250"/>
              <a:ext cx="638525" cy="817825"/>
            </a:xfrm>
            <a:custGeom>
              <a:avLst/>
              <a:gdLst/>
              <a:ahLst/>
              <a:cxnLst/>
              <a:rect l="l" t="t" r="r" b="b"/>
              <a:pathLst>
                <a:path w="25541" h="32713" extrusionOk="0">
                  <a:moveTo>
                    <a:pt x="15841" y="12767"/>
                  </a:moveTo>
                  <a:cubicBezTo>
                    <a:pt x="15844" y="12767"/>
                    <a:pt x="15847" y="12768"/>
                    <a:pt x="15849" y="12770"/>
                  </a:cubicBezTo>
                  <a:cubicBezTo>
                    <a:pt x="15922" y="12839"/>
                    <a:pt x="15995" y="12861"/>
                    <a:pt x="16068" y="12861"/>
                  </a:cubicBezTo>
                  <a:cubicBezTo>
                    <a:pt x="16192" y="12861"/>
                    <a:pt x="16316" y="12796"/>
                    <a:pt x="16442" y="12785"/>
                  </a:cubicBezTo>
                  <a:cubicBezTo>
                    <a:pt x="16461" y="12782"/>
                    <a:pt x="16484" y="12780"/>
                    <a:pt x="16506" y="12780"/>
                  </a:cubicBezTo>
                  <a:cubicBezTo>
                    <a:pt x="16539" y="12780"/>
                    <a:pt x="16570" y="12785"/>
                    <a:pt x="16588" y="12801"/>
                  </a:cubicBezTo>
                  <a:cubicBezTo>
                    <a:pt x="16663" y="12865"/>
                    <a:pt x="16778" y="12952"/>
                    <a:pt x="16774" y="13023"/>
                  </a:cubicBezTo>
                  <a:cubicBezTo>
                    <a:pt x="16769" y="13128"/>
                    <a:pt x="16700" y="13172"/>
                    <a:pt x="16610" y="13172"/>
                  </a:cubicBezTo>
                  <a:cubicBezTo>
                    <a:pt x="16577" y="13172"/>
                    <a:pt x="16543" y="13167"/>
                    <a:pt x="16507" y="13156"/>
                  </a:cubicBezTo>
                  <a:cubicBezTo>
                    <a:pt x="16326" y="13104"/>
                    <a:pt x="16144" y="13067"/>
                    <a:pt x="15966" y="13015"/>
                  </a:cubicBezTo>
                  <a:cubicBezTo>
                    <a:pt x="15871" y="12985"/>
                    <a:pt x="15782" y="12937"/>
                    <a:pt x="15624" y="12868"/>
                  </a:cubicBezTo>
                  <a:cubicBezTo>
                    <a:pt x="15736" y="12817"/>
                    <a:pt x="15813" y="12767"/>
                    <a:pt x="15841" y="12767"/>
                  </a:cubicBezTo>
                  <a:close/>
                  <a:moveTo>
                    <a:pt x="16399" y="13652"/>
                  </a:moveTo>
                  <a:cubicBezTo>
                    <a:pt x="16489" y="13652"/>
                    <a:pt x="16579" y="13684"/>
                    <a:pt x="16661" y="13766"/>
                  </a:cubicBezTo>
                  <a:cubicBezTo>
                    <a:pt x="16711" y="13818"/>
                    <a:pt x="16748" y="13913"/>
                    <a:pt x="16739" y="13981"/>
                  </a:cubicBezTo>
                  <a:cubicBezTo>
                    <a:pt x="16735" y="14019"/>
                    <a:pt x="16618" y="14063"/>
                    <a:pt x="16551" y="14065"/>
                  </a:cubicBezTo>
                  <a:cubicBezTo>
                    <a:pt x="16484" y="14067"/>
                    <a:pt x="16417" y="14069"/>
                    <a:pt x="16350" y="14069"/>
                  </a:cubicBezTo>
                  <a:cubicBezTo>
                    <a:pt x="16206" y="14069"/>
                    <a:pt x="16063" y="14063"/>
                    <a:pt x="15919" y="14050"/>
                  </a:cubicBezTo>
                  <a:lnTo>
                    <a:pt x="15921" y="14050"/>
                  </a:lnTo>
                  <a:cubicBezTo>
                    <a:pt x="15769" y="14037"/>
                    <a:pt x="15620" y="13987"/>
                    <a:pt x="15468" y="13953"/>
                  </a:cubicBezTo>
                  <a:lnTo>
                    <a:pt x="15473" y="13849"/>
                  </a:lnTo>
                  <a:cubicBezTo>
                    <a:pt x="15519" y="13839"/>
                    <a:pt x="15576" y="13807"/>
                    <a:pt x="15616" y="13807"/>
                  </a:cubicBezTo>
                  <a:cubicBezTo>
                    <a:pt x="15625" y="13807"/>
                    <a:pt x="15634" y="13809"/>
                    <a:pt x="15641" y="13812"/>
                  </a:cubicBezTo>
                  <a:cubicBezTo>
                    <a:pt x="15705" y="13847"/>
                    <a:pt x="15763" y="13862"/>
                    <a:pt x="15818" y="13862"/>
                  </a:cubicBezTo>
                  <a:cubicBezTo>
                    <a:pt x="15914" y="13862"/>
                    <a:pt x="16002" y="13817"/>
                    <a:pt x="16103" y="13753"/>
                  </a:cubicBezTo>
                  <a:cubicBezTo>
                    <a:pt x="16193" y="13694"/>
                    <a:pt x="16296" y="13652"/>
                    <a:pt x="16399" y="13652"/>
                  </a:cubicBezTo>
                  <a:close/>
                  <a:moveTo>
                    <a:pt x="7188" y="14277"/>
                  </a:moveTo>
                  <a:cubicBezTo>
                    <a:pt x="7290" y="14277"/>
                    <a:pt x="7382" y="14324"/>
                    <a:pt x="7448" y="14466"/>
                  </a:cubicBezTo>
                  <a:lnTo>
                    <a:pt x="6426" y="14933"/>
                  </a:lnTo>
                  <a:cubicBezTo>
                    <a:pt x="6393" y="14786"/>
                    <a:pt x="6789" y="14385"/>
                    <a:pt x="7021" y="14308"/>
                  </a:cubicBezTo>
                  <a:cubicBezTo>
                    <a:pt x="7078" y="14290"/>
                    <a:pt x="7134" y="14277"/>
                    <a:pt x="7188" y="14277"/>
                  </a:cubicBezTo>
                  <a:close/>
                  <a:moveTo>
                    <a:pt x="16735" y="14593"/>
                  </a:moveTo>
                  <a:cubicBezTo>
                    <a:pt x="16738" y="14593"/>
                    <a:pt x="16740" y="14593"/>
                    <a:pt x="16743" y="14593"/>
                  </a:cubicBezTo>
                  <a:cubicBezTo>
                    <a:pt x="16817" y="14593"/>
                    <a:pt x="16889" y="14673"/>
                    <a:pt x="16964" y="14719"/>
                  </a:cubicBezTo>
                  <a:cubicBezTo>
                    <a:pt x="16915" y="14782"/>
                    <a:pt x="16876" y="14884"/>
                    <a:pt x="16815" y="14901"/>
                  </a:cubicBezTo>
                  <a:cubicBezTo>
                    <a:pt x="16499" y="14983"/>
                    <a:pt x="16178" y="15053"/>
                    <a:pt x="15856" y="15106"/>
                  </a:cubicBezTo>
                  <a:cubicBezTo>
                    <a:pt x="15851" y="15107"/>
                    <a:pt x="15845" y="15107"/>
                    <a:pt x="15839" y="15107"/>
                  </a:cubicBezTo>
                  <a:cubicBezTo>
                    <a:pt x="15768" y="15107"/>
                    <a:pt x="15687" y="15038"/>
                    <a:pt x="15615" y="15007"/>
                  </a:cubicBezTo>
                  <a:cubicBezTo>
                    <a:pt x="15912" y="14881"/>
                    <a:pt x="16155" y="14773"/>
                    <a:pt x="16404" y="14674"/>
                  </a:cubicBezTo>
                  <a:cubicBezTo>
                    <a:pt x="16510" y="14633"/>
                    <a:pt x="16626" y="14593"/>
                    <a:pt x="16735" y="14593"/>
                  </a:cubicBezTo>
                  <a:close/>
                  <a:moveTo>
                    <a:pt x="7501" y="14755"/>
                  </a:moveTo>
                  <a:cubicBezTo>
                    <a:pt x="7519" y="14755"/>
                    <a:pt x="7536" y="14757"/>
                    <a:pt x="7550" y="14762"/>
                  </a:cubicBezTo>
                  <a:cubicBezTo>
                    <a:pt x="7615" y="14780"/>
                    <a:pt x="7699" y="14829"/>
                    <a:pt x="7716" y="14883"/>
                  </a:cubicBezTo>
                  <a:cubicBezTo>
                    <a:pt x="7732" y="14935"/>
                    <a:pt x="7697" y="15048"/>
                    <a:pt x="7651" y="15072"/>
                  </a:cubicBezTo>
                  <a:cubicBezTo>
                    <a:pt x="7365" y="15221"/>
                    <a:pt x="7069" y="15351"/>
                    <a:pt x="6776" y="15486"/>
                  </a:cubicBezTo>
                  <a:lnTo>
                    <a:pt x="6723" y="15412"/>
                  </a:lnTo>
                  <a:cubicBezTo>
                    <a:pt x="6943" y="15204"/>
                    <a:pt x="7158" y="14994"/>
                    <a:pt x="7383" y="14791"/>
                  </a:cubicBezTo>
                  <a:cubicBezTo>
                    <a:pt x="7409" y="14768"/>
                    <a:pt x="7458" y="14755"/>
                    <a:pt x="7501" y="14755"/>
                  </a:cubicBezTo>
                  <a:close/>
                  <a:moveTo>
                    <a:pt x="8017" y="15242"/>
                  </a:moveTo>
                  <a:cubicBezTo>
                    <a:pt x="8092" y="15242"/>
                    <a:pt x="8189" y="15294"/>
                    <a:pt x="8232" y="15351"/>
                  </a:cubicBezTo>
                  <a:cubicBezTo>
                    <a:pt x="8260" y="15390"/>
                    <a:pt x="8221" y="15527"/>
                    <a:pt x="8171" y="15566"/>
                  </a:cubicBezTo>
                  <a:cubicBezTo>
                    <a:pt x="7903" y="15765"/>
                    <a:pt x="7625" y="15945"/>
                    <a:pt x="7348" y="16131"/>
                  </a:cubicBezTo>
                  <a:cubicBezTo>
                    <a:pt x="7313" y="16079"/>
                    <a:pt x="7296" y="16066"/>
                    <a:pt x="7296" y="16053"/>
                  </a:cubicBezTo>
                  <a:cubicBezTo>
                    <a:pt x="7311" y="15865"/>
                    <a:pt x="7818" y="15260"/>
                    <a:pt x="8000" y="15243"/>
                  </a:cubicBezTo>
                  <a:cubicBezTo>
                    <a:pt x="8006" y="15242"/>
                    <a:pt x="8011" y="15242"/>
                    <a:pt x="8017" y="15242"/>
                  </a:cubicBezTo>
                  <a:close/>
                  <a:moveTo>
                    <a:pt x="17203" y="15656"/>
                  </a:moveTo>
                  <a:cubicBezTo>
                    <a:pt x="17300" y="15656"/>
                    <a:pt x="17403" y="15680"/>
                    <a:pt x="17501" y="15687"/>
                  </a:cubicBezTo>
                  <a:cubicBezTo>
                    <a:pt x="17439" y="15813"/>
                    <a:pt x="17408" y="15983"/>
                    <a:pt x="17307" y="16053"/>
                  </a:cubicBezTo>
                  <a:cubicBezTo>
                    <a:pt x="17100" y="16199"/>
                    <a:pt x="16868" y="16295"/>
                    <a:pt x="16628" y="16295"/>
                  </a:cubicBezTo>
                  <a:cubicBezTo>
                    <a:pt x="16577" y="16295"/>
                    <a:pt x="16526" y="16291"/>
                    <a:pt x="16475" y="16282"/>
                  </a:cubicBezTo>
                  <a:cubicBezTo>
                    <a:pt x="16470" y="16282"/>
                    <a:pt x="16466" y="16282"/>
                    <a:pt x="16461" y="16282"/>
                  </a:cubicBezTo>
                  <a:cubicBezTo>
                    <a:pt x="16429" y="16282"/>
                    <a:pt x="16401" y="16284"/>
                    <a:pt x="16377" y="16284"/>
                  </a:cubicBezTo>
                  <a:cubicBezTo>
                    <a:pt x="16356" y="16284"/>
                    <a:pt x="16339" y="16282"/>
                    <a:pt x="16324" y="16274"/>
                  </a:cubicBezTo>
                  <a:cubicBezTo>
                    <a:pt x="16258" y="16237"/>
                    <a:pt x="16200" y="16181"/>
                    <a:pt x="16139" y="16133"/>
                  </a:cubicBezTo>
                  <a:cubicBezTo>
                    <a:pt x="16200" y="16105"/>
                    <a:pt x="16259" y="16075"/>
                    <a:pt x="16319" y="16049"/>
                  </a:cubicBezTo>
                  <a:cubicBezTo>
                    <a:pt x="16464" y="15986"/>
                    <a:pt x="16612" y="15929"/>
                    <a:pt x="16756" y="15860"/>
                  </a:cubicBezTo>
                  <a:cubicBezTo>
                    <a:pt x="16874" y="15800"/>
                    <a:pt x="16979" y="15695"/>
                    <a:pt x="17103" y="15667"/>
                  </a:cubicBezTo>
                  <a:cubicBezTo>
                    <a:pt x="17135" y="15659"/>
                    <a:pt x="17169" y="15656"/>
                    <a:pt x="17203" y="15656"/>
                  </a:cubicBezTo>
                  <a:close/>
                  <a:moveTo>
                    <a:pt x="8730" y="15457"/>
                  </a:moveTo>
                  <a:cubicBezTo>
                    <a:pt x="8808" y="15555"/>
                    <a:pt x="8894" y="15615"/>
                    <a:pt x="8894" y="15672"/>
                  </a:cubicBezTo>
                  <a:cubicBezTo>
                    <a:pt x="8892" y="15769"/>
                    <a:pt x="8864" y="15890"/>
                    <a:pt x="8799" y="15955"/>
                  </a:cubicBezTo>
                  <a:cubicBezTo>
                    <a:pt x="8609" y="16144"/>
                    <a:pt x="8398" y="16311"/>
                    <a:pt x="8195" y="16486"/>
                  </a:cubicBezTo>
                  <a:cubicBezTo>
                    <a:pt x="8156" y="16518"/>
                    <a:pt x="8123" y="16562"/>
                    <a:pt x="8078" y="16579"/>
                  </a:cubicBezTo>
                  <a:cubicBezTo>
                    <a:pt x="8063" y="16584"/>
                    <a:pt x="8047" y="16586"/>
                    <a:pt x="8031" y="16586"/>
                  </a:cubicBezTo>
                  <a:cubicBezTo>
                    <a:pt x="8003" y="16586"/>
                    <a:pt x="7975" y="16579"/>
                    <a:pt x="7950" y="16564"/>
                  </a:cubicBezTo>
                  <a:cubicBezTo>
                    <a:pt x="7931" y="16551"/>
                    <a:pt x="7931" y="16482"/>
                    <a:pt x="7948" y="16453"/>
                  </a:cubicBezTo>
                  <a:cubicBezTo>
                    <a:pt x="8102" y="16196"/>
                    <a:pt x="8253" y="15934"/>
                    <a:pt x="8424" y="15689"/>
                  </a:cubicBezTo>
                  <a:lnTo>
                    <a:pt x="8426" y="15691"/>
                  </a:lnTo>
                  <a:cubicBezTo>
                    <a:pt x="8489" y="15600"/>
                    <a:pt x="8608" y="15548"/>
                    <a:pt x="8730" y="15457"/>
                  </a:cubicBezTo>
                  <a:close/>
                  <a:moveTo>
                    <a:pt x="11220" y="15901"/>
                  </a:moveTo>
                  <a:lnTo>
                    <a:pt x="11276" y="15938"/>
                  </a:lnTo>
                  <a:cubicBezTo>
                    <a:pt x="11261" y="15975"/>
                    <a:pt x="11250" y="16014"/>
                    <a:pt x="11233" y="16049"/>
                  </a:cubicBezTo>
                  <a:cubicBezTo>
                    <a:pt x="11014" y="16507"/>
                    <a:pt x="11055" y="16620"/>
                    <a:pt x="11527" y="16752"/>
                  </a:cubicBezTo>
                  <a:cubicBezTo>
                    <a:pt x="11687" y="16795"/>
                    <a:pt x="11859" y="16798"/>
                    <a:pt x="12027" y="16804"/>
                  </a:cubicBezTo>
                  <a:cubicBezTo>
                    <a:pt x="12076" y="16806"/>
                    <a:pt x="12125" y="16806"/>
                    <a:pt x="12174" y="16806"/>
                  </a:cubicBezTo>
                  <a:cubicBezTo>
                    <a:pt x="12326" y="16806"/>
                    <a:pt x="12477" y="16800"/>
                    <a:pt x="12629" y="16798"/>
                  </a:cubicBezTo>
                  <a:cubicBezTo>
                    <a:pt x="12632" y="16826"/>
                    <a:pt x="12636" y="16854"/>
                    <a:pt x="12640" y="16882"/>
                  </a:cubicBezTo>
                  <a:cubicBezTo>
                    <a:pt x="12579" y="16905"/>
                    <a:pt x="12517" y="16949"/>
                    <a:pt x="12457" y="16949"/>
                  </a:cubicBezTo>
                  <a:cubicBezTo>
                    <a:pt x="12455" y="16949"/>
                    <a:pt x="12453" y="16949"/>
                    <a:pt x="12450" y="16949"/>
                  </a:cubicBezTo>
                  <a:cubicBezTo>
                    <a:pt x="12064" y="16928"/>
                    <a:pt x="11677" y="16910"/>
                    <a:pt x="11294" y="16860"/>
                  </a:cubicBezTo>
                  <a:cubicBezTo>
                    <a:pt x="11135" y="16839"/>
                    <a:pt x="10941" y="16769"/>
                    <a:pt x="10945" y="16555"/>
                  </a:cubicBezTo>
                  <a:lnTo>
                    <a:pt x="10947" y="16555"/>
                  </a:lnTo>
                  <a:cubicBezTo>
                    <a:pt x="10951" y="16302"/>
                    <a:pt x="11012" y="16062"/>
                    <a:pt x="11220" y="15901"/>
                  </a:cubicBezTo>
                  <a:close/>
                  <a:moveTo>
                    <a:pt x="9372" y="15851"/>
                  </a:moveTo>
                  <a:cubicBezTo>
                    <a:pt x="9458" y="15851"/>
                    <a:pt x="9548" y="15884"/>
                    <a:pt x="9635" y="15899"/>
                  </a:cubicBezTo>
                  <a:cubicBezTo>
                    <a:pt x="9600" y="15983"/>
                    <a:pt x="9579" y="16077"/>
                    <a:pt x="9526" y="16144"/>
                  </a:cubicBezTo>
                  <a:cubicBezTo>
                    <a:pt x="9308" y="16416"/>
                    <a:pt x="9080" y="16678"/>
                    <a:pt x="8806" y="16999"/>
                  </a:cubicBezTo>
                  <a:cubicBezTo>
                    <a:pt x="8803" y="16902"/>
                    <a:pt x="8766" y="16793"/>
                    <a:pt x="8801" y="16717"/>
                  </a:cubicBezTo>
                  <a:cubicBezTo>
                    <a:pt x="8911" y="16471"/>
                    <a:pt x="9042" y="16233"/>
                    <a:pt x="9176" y="15999"/>
                  </a:cubicBezTo>
                  <a:cubicBezTo>
                    <a:pt x="9210" y="15936"/>
                    <a:pt x="9277" y="15860"/>
                    <a:pt x="9338" y="15852"/>
                  </a:cubicBezTo>
                  <a:cubicBezTo>
                    <a:pt x="9349" y="15851"/>
                    <a:pt x="9361" y="15851"/>
                    <a:pt x="9372" y="15851"/>
                  </a:cubicBezTo>
                  <a:close/>
                  <a:moveTo>
                    <a:pt x="10252" y="16146"/>
                  </a:moveTo>
                  <a:cubicBezTo>
                    <a:pt x="10325" y="16146"/>
                    <a:pt x="10436" y="16176"/>
                    <a:pt x="10462" y="16226"/>
                  </a:cubicBezTo>
                  <a:cubicBezTo>
                    <a:pt x="10490" y="16276"/>
                    <a:pt x="10456" y="16393"/>
                    <a:pt x="10410" y="16443"/>
                  </a:cubicBezTo>
                  <a:cubicBezTo>
                    <a:pt x="10245" y="16627"/>
                    <a:pt x="10061" y="16791"/>
                    <a:pt x="10040" y="17060"/>
                  </a:cubicBezTo>
                  <a:cubicBezTo>
                    <a:pt x="10033" y="17103"/>
                    <a:pt x="10011" y="17140"/>
                    <a:pt x="9979" y="17170"/>
                  </a:cubicBezTo>
                  <a:cubicBezTo>
                    <a:pt x="9957" y="17190"/>
                    <a:pt x="9911" y="17214"/>
                    <a:pt x="9888" y="17214"/>
                  </a:cubicBezTo>
                  <a:cubicBezTo>
                    <a:pt x="9883" y="17214"/>
                    <a:pt x="9879" y="17213"/>
                    <a:pt x="9877" y="17211"/>
                  </a:cubicBezTo>
                  <a:cubicBezTo>
                    <a:pt x="9843" y="17187"/>
                    <a:pt x="9808" y="17133"/>
                    <a:pt x="9810" y="17096"/>
                  </a:cubicBezTo>
                  <a:lnTo>
                    <a:pt x="9812" y="17096"/>
                  </a:lnTo>
                  <a:cubicBezTo>
                    <a:pt x="9825" y="16930"/>
                    <a:pt x="9851" y="16765"/>
                    <a:pt x="9871" y="16599"/>
                  </a:cubicBezTo>
                  <a:cubicBezTo>
                    <a:pt x="9897" y="16315"/>
                    <a:pt x="10037" y="16146"/>
                    <a:pt x="10252" y="16146"/>
                  </a:cubicBezTo>
                  <a:close/>
                  <a:moveTo>
                    <a:pt x="18190" y="16329"/>
                  </a:moveTo>
                  <a:cubicBezTo>
                    <a:pt x="18243" y="16329"/>
                    <a:pt x="18323" y="16374"/>
                    <a:pt x="18357" y="16419"/>
                  </a:cubicBezTo>
                  <a:cubicBezTo>
                    <a:pt x="18385" y="16455"/>
                    <a:pt x="18370" y="16562"/>
                    <a:pt x="18335" y="16598"/>
                  </a:cubicBezTo>
                  <a:cubicBezTo>
                    <a:pt x="18220" y="16717"/>
                    <a:pt x="18101" y="16843"/>
                    <a:pt x="17958" y="16915"/>
                  </a:cubicBezTo>
                  <a:cubicBezTo>
                    <a:pt x="17701" y="17045"/>
                    <a:pt x="17428" y="17140"/>
                    <a:pt x="17159" y="17246"/>
                  </a:cubicBezTo>
                  <a:cubicBezTo>
                    <a:pt x="17105" y="17267"/>
                    <a:pt x="17042" y="17267"/>
                    <a:pt x="16984" y="17276"/>
                  </a:cubicBezTo>
                  <a:cubicBezTo>
                    <a:pt x="16973" y="17254"/>
                    <a:pt x="16964" y="17231"/>
                    <a:pt x="16954" y="17207"/>
                  </a:cubicBezTo>
                  <a:cubicBezTo>
                    <a:pt x="16982" y="17170"/>
                    <a:pt x="17005" y="17125"/>
                    <a:pt x="17038" y="17094"/>
                  </a:cubicBezTo>
                  <a:cubicBezTo>
                    <a:pt x="17229" y="16919"/>
                    <a:pt x="17410" y="16728"/>
                    <a:pt x="17620" y="16579"/>
                  </a:cubicBezTo>
                  <a:cubicBezTo>
                    <a:pt x="17781" y="16464"/>
                    <a:pt x="17978" y="16397"/>
                    <a:pt x="18168" y="16332"/>
                  </a:cubicBezTo>
                  <a:cubicBezTo>
                    <a:pt x="18174" y="16330"/>
                    <a:pt x="18182" y="16329"/>
                    <a:pt x="18190" y="16329"/>
                  </a:cubicBezTo>
                  <a:close/>
                  <a:moveTo>
                    <a:pt x="7686" y="16304"/>
                  </a:moveTo>
                  <a:lnTo>
                    <a:pt x="5382" y="17792"/>
                  </a:lnTo>
                  <a:cubicBezTo>
                    <a:pt x="6082" y="17183"/>
                    <a:pt x="6787" y="16577"/>
                    <a:pt x="7686" y="16304"/>
                  </a:cubicBezTo>
                  <a:close/>
                  <a:moveTo>
                    <a:pt x="19101" y="17016"/>
                  </a:moveTo>
                  <a:lnTo>
                    <a:pt x="19101" y="17016"/>
                  </a:lnTo>
                  <a:cubicBezTo>
                    <a:pt x="19086" y="17131"/>
                    <a:pt x="19069" y="17244"/>
                    <a:pt x="19052" y="17361"/>
                  </a:cubicBezTo>
                  <a:cubicBezTo>
                    <a:pt x="19049" y="17374"/>
                    <a:pt x="19030" y="17387"/>
                    <a:pt x="19019" y="17398"/>
                  </a:cubicBezTo>
                  <a:cubicBezTo>
                    <a:pt x="18781" y="17612"/>
                    <a:pt x="18547" y="17831"/>
                    <a:pt x="18302" y="18038"/>
                  </a:cubicBezTo>
                  <a:lnTo>
                    <a:pt x="18303" y="18040"/>
                  </a:lnTo>
                  <a:cubicBezTo>
                    <a:pt x="18250" y="18082"/>
                    <a:pt x="18158" y="18080"/>
                    <a:pt x="18084" y="18099"/>
                  </a:cubicBezTo>
                  <a:lnTo>
                    <a:pt x="18058" y="18036"/>
                  </a:lnTo>
                  <a:cubicBezTo>
                    <a:pt x="18205" y="17828"/>
                    <a:pt x="18350" y="17618"/>
                    <a:pt x="18497" y="17410"/>
                  </a:cubicBezTo>
                  <a:cubicBezTo>
                    <a:pt x="18578" y="17293"/>
                    <a:pt x="18643" y="17149"/>
                    <a:pt x="18753" y="17070"/>
                  </a:cubicBezTo>
                  <a:cubicBezTo>
                    <a:pt x="18839" y="17008"/>
                    <a:pt x="18983" y="17031"/>
                    <a:pt x="19101" y="17016"/>
                  </a:cubicBezTo>
                  <a:close/>
                  <a:moveTo>
                    <a:pt x="19744" y="17937"/>
                  </a:moveTo>
                  <a:cubicBezTo>
                    <a:pt x="19786" y="17937"/>
                    <a:pt x="19864" y="17970"/>
                    <a:pt x="19864" y="17982"/>
                  </a:cubicBezTo>
                  <a:cubicBezTo>
                    <a:pt x="19861" y="18101"/>
                    <a:pt x="19874" y="18236"/>
                    <a:pt x="19821" y="18337"/>
                  </a:cubicBezTo>
                  <a:cubicBezTo>
                    <a:pt x="19654" y="18655"/>
                    <a:pt x="19465" y="18961"/>
                    <a:pt x="19277" y="19270"/>
                  </a:cubicBezTo>
                  <a:cubicBezTo>
                    <a:pt x="19238" y="19333"/>
                    <a:pt x="19171" y="19381"/>
                    <a:pt x="19117" y="19435"/>
                  </a:cubicBezTo>
                  <a:lnTo>
                    <a:pt x="19024" y="19383"/>
                  </a:lnTo>
                  <a:cubicBezTo>
                    <a:pt x="19056" y="19299"/>
                    <a:pt x="19080" y="19214"/>
                    <a:pt x="19117" y="19132"/>
                  </a:cubicBezTo>
                  <a:cubicBezTo>
                    <a:pt x="19180" y="18989"/>
                    <a:pt x="19268" y="18855"/>
                    <a:pt x="19314" y="18708"/>
                  </a:cubicBezTo>
                  <a:cubicBezTo>
                    <a:pt x="19363" y="18550"/>
                    <a:pt x="19342" y="18365"/>
                    <a:pt x="19413" y="18220"/>
                  </a:cubicBezTo>
                  <a:cubicBezTo>
                    <a:pt x="19468" y="18103"/>
                    <a:pt x="19610" y="18023"/>
                    <a:pt x="19725" y="17941"/>
                  </a:cubicBezTo>
                  <a:cubicBezTo>
                    <a:pt x="19729" y="17938"/>
                    <a:pt x="19736" y="17937"/>
                    <a:pt x="19744" y="17937"/>
                  </a:cubicBezTo>
                  <a:close/>
                  <a:moveTo>
                    <a:pt x="5421" y="16852"/>
                  </a:moveTo>
                  <a:cubicBezTo>
                    <a:pt x="5413" y="16928"/>
                    <a:pt x="5376" y="16975"/>
                    <a:pt x="5334" y="17018"/>
                  </a:cubicBezTo>
                  <a:cubicBezTo>
                    <a:pt x="5185" y="17164"/>
                    <a:pt x="5029" y="17309"/>
                    <a:pt x="4882" y="17460"/>
                  </a:cubicBezTo>
                  <a:cubicBezTo>
                    <a:pt x="4590" y="17761"/>
                    <a:pt x="4302" y="18067"/>
                    <a:pt x="4012" y="18370"/>
                  </a:cubicBezTo>
                  <a:lnTo>
                    <a:pt x="3000" y="19576"/>
                  </a:lnTo>
                  <a:lnTo>
                    <a:pt x="2929" y="19515"/>
                  </a:lnTo>
                  <a:lnTo>
                    <a:pt x="3994" y="18348"/>
                  </a:lnTo>
                  <a:cubicBezTo>
                    <a:pt x="4399" y="17781"/>
                    <a:pt x="4852" y="17261"/>
                    <a:pt x="5421" y="16852"/>
                  </a:cubicBezTo>
                  <a:close/>
                  <a:moveTo>
                    <a:pt x="8901" y="17220"/>
                  </a:moveTo>
                  <a:lnTo>
                    <a:pt x="8944" y="17330"/>
                  </a:lnTo>
                  <a:cubicBezTo>
                    <a:pt x="6978" y="17882"/>
                    <a:pt x="5479" y="19180"/>
                    <a:pt x="3916" y="20383"/>
                  </a:cubicBezTo>
                  <a:cubicBezTo>
                    <a:pt x="4531" y="19853"/>
                    <a:pt x="5165" y="19344"/>
                    <a:pt x="5809" y="18850"/>
                  </a:cubicBezTo>
                  <a:cubicBezTo>
                    <a:pt x="6677" y="18186"/>
                    <a:pt x="7602" y="17625"/>
                    <a:pt x="8643" y="17267"/>
                  </a:cubicBezTo>
                  <a:cubicBezTo>
                    <a:pt x="8725" y="17239"/>
                    <a:pt x="8816" y="17237"/>
                    <a:pt x="8901" y="17220"/>
                  </a:cubicBezTo>
                  <a:close/>
                  <a:moveTo>
                    <a:pt x="20590" y="18381"/>
                  </a:moveTo>
                  <a:cubicBezTo>
                    <a:pt x="20614" y="18381"/>
                    <a:pt x="20638" y="18385"/>
                    <a:pt x="20665" y="18394"/>
                  </a:cubicBezTo>
                  <a:cubicBezTo>
                    <a:pt x="20732" y="18417"/>
                    <a:pt x="20780" y="18640"/>
                    <a:pt x="20752" y="18751"/>
                  </a:cubicBezTo>
                  <a:cubicBezTo>
                    <a:pt x="20673" y="19087"/>
                    <a:pt x="20555" y="19415"/>
                    <a:pt x="20444" y="19743"/>
                  </a:cubicBezTo>
                  <a:cubicBezTo>
                    <a:pt x="20364" y="19978"/>
                    <a:pt x="20271" y="20210"/>
                    <a:pt x="20184" y="20440"/>
                  </a:cubicBezTo>
                  <a:lnTo>
                    <a:pt x="20076" y="20412"/>
                  </a:lnTo>
                  <a:cubicBezTo>
                    <a:pt x="20083" y="20321"/>
                    <a:pt x="20082" y="20230"/>
                    <a:pt x="20098" y="20141"/>
                  </a:cubicBezTo>
                  <a:cubicBezTo>
                    <a:pt x="20156" y="19862"/>
                    <a:pt x="20228" y="19585"/>
                    <a:pt x="20280" y="19305"/>
                  </a:cubicBezTo>
                  <a:cubicBezTo>
                    <a:pt x="20319" y="19089"/>
                    <a:pt x="20325" y="18866"/>
                    <a:pt x="20364" y="18649"/>
                  </a:cubicBezTo>
                  <a:cubicBezTo>
                    <a:pt x="20388" y="18515"/>
                    <a:pt x="20461" y="18381"/>
                    <a:pt x="20590" y="18381"/>
                  </a:cubicBezTo>
                  <a:close/>
                  <a:moveTo>
                    <a:pt x="9633" y="18328"/>
                  </a:moveTo>
                  <a:lnTo>
                    <a:pt x="9633" y="18328"/>
                  </a:lnTo>
                  <a:cubicBezTo>
                    <a:pt x="9615" y="18404"/>
                    <a:pt x="9618" y="18504"/>
                    <a:pt x="9572" y="18552"/>
                  </a:cubicBezTo>
                  <a:cubicBezTo>
                    <a:pt x="9080" y="19054"/>
                    <a:pt x="8595" y="19563"/>
                    <a:pt x="8072" y="20033"/>
                  </a:cubicBezTo>
                  <a:lnTo>
                    <a:pt x="8074" y="20033"/>
                  </a:lnTo>
                  <a:cubicBezTo>
                    <a:pt x="7710" y="20360"/>
                    <a:pt x="7266" y="20572"/>
                    <a:pt x="6742" y="20730"/>
                  </a:cubicBezTo>
                  <a:cubicBezTo>
                    <a:pt x="6787" y="20661"/>
                    <a:pt x="6792" y="20639"/>
                    <a:pt x="6805" y="20635"/>
                  </a:cubicBezTo>
                  <a:cubicBezTo>
                    <a:pt x="7933" y="20206"/>
                    <a:pt x="8764" y="19418"/>
                    <a:pt x="9449" y="18452"/>
                  </a:cubicBezTo>
                  <a:cubicBezTo>
                    <a:pt x="9488" y="18396"/>
                    <a:pt x="9570" y="18368"/>
                    <a:pt x="9633" y="18328"/>
                  </a:cubicBezTo>
                  <a:close/>
                  <a:moveTo>
                    <a:pt x="11645" y="21028"/>
                  </a:moveTo>
                  <a:cubicBezTo>
                    <a:pt x="11644" y="21028"/>
                    <a:pt x="11643" y="21032"/>
                    <a:pt x="11644" y="21035"/>
                  </a:cubicBezTo>
                  <a:cubicBezTo>
                    <a:pt x="11644" y="21035"/>
                    <a:pt x="11644" y="21035"/>
                    <a:pt x="11644" y="21035"/>
                  </a:cubicBezTo>
                  <a:lnTo>
                    <a:pt x="11644" y="21035"/>
                  </a:lnTo>
                  <a:cubicBezTo>
                    <a:pt x="11645" y="21030"/>
                    <a:pt x="11646" y="21028"/>
                    <a:pt x="11645" y="21028"/>
                  </a:cubicBezTo>
                  <a:close/>
                  <a:moveTo>
                    <a:pt x="11644" y="21035"/>
                  </a:moveTo>
                  <a:cubicBezTo>
                    <a:pt x="11643" y="21036"/>
                    <a:pt x="11643" y="21038"/>
                    <a:pt x="11642" y="21040"/>
                  </a:cubicBezTo>
                  <a:cubicBezTo>
                    <a:pt x="11643" y="21040"/>
                    <a:pt x="11644" y="21039"/>
                    <a:pt x="11645" y="21039"/>
                  </a:cubicBezTo>
                  <a:lnTo>
                    <a:pt x="11645" y="21039"/>
                  </a:lnTo>
                  <a:cubicBezTo>
                    <a:pt x="11645" y="21038"/>
                    <a:pt x="11644" y="21036"/>
                    <a:pt x="11644" y="21035"/>
                  </a:cubicBezTo>
                  <a:close/>
                  <a:moveTo>
                    <a:pt x="21911" y="19107"/>
                  </a:moveTo>
                  <a:cubicBezTo>
                    <a:pt x="21931" y="19107"/>
                    <a:pt x="21951" y="19108"/>
                    <a:pt x="21971" y="19112"/>
                  </a:cubicBezTo>
                  <a:cubicBezTo>
                    <a:pt x="22166" y="19140"/>
                    <a:pt x="22109" y="19294"/>
                    <a:pt x="22096" y="19413"/>
                  </a:cubicBezTo>
                  <a:cubicBezTo>
                    <a:pt x="22035" y="20009"/>
                    <a:pt x="21968" y="20606"/>
                    <a:pt x="21895" y="21202"/>
                  </a:cubicBezTo>
                  <a:cubicBezTo>
                    <a:pt x="21884" y="21286"/>
                    <a:pt x="21826" y="21364"/>
                    <a:pt x="21791" y="21447"/>
                  </a:cubicBezTo>
                  <a:lnTo>
                    <a:pt x="21698" y="21438"/>
                  </a:lnTo>
                  <a:cubicBezTo>
                    <a:pt x="21680" y="21310"/>
                    <a:pt x="21650" y="21183"/>
                    <a:pt x="21644" y="21055"/>
                  </a:cubicBezTo>
                  <a:cubicBezTo>
                    <a:pt x="21633" y="20708"/>
                    <a:pt x="21629" y="20362"/>
                    <a:pt x="21629" y="20017"/>
                  </a:cubicBezTo>
                  <a:cubicBezTo>
                    <a:pt x="21626" y="19795"/>
                    <a:pt x="21633" y="19576"/>
                    <a:pt x="21654" y="19357"/>
                  </a:cubicBezTo>
                  <a:cubicBezTo>
                    <a:pt x="21668" y="19201"/>
                    <a:pt x="21763" y="19107"/>
                    <a:pt x="21911" y="19107"/>
                  </a:cubicBezTo>
                  <a:close/>
                  <a:moveTo>
                    <a:pt x="23359" y="19658"/>
                  </a:moveTo>
                  <a:cubicBezTo>
                    <a:pt x="23426" y="19745"/>
                    <a:pt x="23541" y="19827"/>
                    <a:pt x="23553" y="19920"/>
                  </a:cubicBezTo>
                  <a:cubicBezTo>
                    <a:pt x="23597" y="20267"/>
                    <a:pt x="23608" y="20620"/>
                    <a:pt x="23631" y="20972"/>
                  </a:cubicBezTo>
                  <a:lnTo>
                    <a:pt x="23528" y="20981"/>
                  </a:lnTo>
                  <a:cubicBezTo>
                    <a:pt x="23569" y="21304"/>
                    <a:pt x="23612" y="21626"/>
                    <a:pt x="23646" y="21949"/>
                  </a:cubicBezTo>
                  <a:cubicBezTo>
                    <a:pt x="23651" y="22010"/>
                    <a:pt x="23608" y="22077"/>
                    <a:pt x="23590" y="22140"/>
                  </a:cubicBezTo>
                  <a:cubicBezTo>
                    <a:pt x="23547" y="22098"/>
                    <a:pt x="23482" y="22061"/>
                    <a:pt x="23469" y="22010"/>
                  </a:cubicBezTo>
                  <a:cubicBezTo>
                    <a:pt x="23371" y="21639"/>
                    <a:pt x="23285" y="21262"/>
                    <a:pt x="23192" y="20888"/>
                  </a:cubicBezTo>
                  <a:cubicBezTo>
                    <a:pt x="23112" y="20565"/>
                    <a:pt x="23029" y="20243"/>
                    <a:pt x="23162" y="19918"/>
                  </a:cubicBezTo>
                  <a:cubicBezTo>
                    <a:pt x="23203" y="19821"/>
                    <a:pt x="23292" y="19743"/>
                    <a:pt x="23359" y="19658"/>
                  </a:cubicBezTo>
                  <a:close/>
                  <a:moveTo>
                    <a:pt x="20446" y="1"/>
                  </a:moveTo>
                  <a:cubicBezTo>
                    <a:pt x="20349" y="1"/>
                    <a:pt x="20254" y="19"/>
                    <a:pt x="20167" y="58"/>
                  </a:cubicBezTo>
                  <a:cubicBezTo>
                    <a:pt x="19909" y="175"/>
                    <a:pt x="19812" y="437"/>
                    <a:pt x="19745" y="692"/>
                  </a:cubicBezTo>
                  <a:cubicBezTo>
                    <a:pt x="19623" y="1149"/>
                    <a:pt x="19740" y="1584"/>
                    <a:pt x="19914" y="2002"/>
                  </a:cubicBezTo>
                  <a:cubicBezTo>
                    <a:pt x="20238" y="2777"/>
                    <a:pt x="20617" y="3531"/>
                    <a:pt x="20894" y="4321"/>
                  </a:cubicBezTo>
                  <a:cubicBezTo>
                    <a:pt x="21154" y="5070"/>
                    <a:pt x="21414" y="5828"/>
                    <a:pt x="21418" y="6642"/>
                  </a:cubicBezTo>
                  <a:cubicBezTo>
                    <a:pt x="21421" y="7606"/>
                    <a:pt x="21143" y="8444"/>
                    <a:pt x="20427" y="9135"/>
                  </a:cubicBezTo>
                  <a:cubicBezTo>
                    <a:pt x="20185" y="9367"/>
                    <a:pt x="19936" y="9416"/>
                    <a:pt x="19648" y="9416"/>
                  </a:cubicBezTo>
                  <a:cubicBezTo>
                    <a:pt x="19613" y="9416"/>
                    <a:pt x="19577" y="9415"/>
                    <a:pt x="19541" y="9414"/>
                  </a:cubicBezTo>
                  <a:cubicBezTo>
                    <a:pt x="18725" y="9390"/>
                    <a:pt x="17973" y="9061"/>
                    <a:pt x="17183" y="8929"/>
                  </a:cubicBezTo>
                  <a:cubicBezTo>
                    <a:pt x="16381" y="8794"/>
                    <a:pt x="15583" y="8651"/>
                    <a:pt x="14774" y="8651"/>
                  </a:cubicBezTo>
                  <a:cubicBezTo>
                    <a:pt x="14338" y="8651"/>
                    <a:pt x="13899" y="8692"/>
                    <a:pt x="13454" y="8799"/>
                  </a:cubicBezTo>
                  <a:cubicBezTo>
                    <a:pt x="12415" y="9050"/>
                    <a:pt x="11412" y="9425"/>
                    <a:pt x="10462" y="9918"/>
                  </a:cubicBezTo>
                  <a:cubicBezTo>
                    <a:pt x="9455" y="10436"/>
                    <a:pt x="8645" y="11205"/>
                    <a:pt x="7946" y="12088"/>
                  </a:cubicBezTo>
                  <a:cubicBezTo>
                    <a:pt x="7506" y="12643"/>
                    <a:pt x="7099" y="13229"/>
                    <a:pt x="6681" y="13803"/>
                  </a:cubicBezTo>
                  <a:cubicBezTo>
                    <a:pt x="6644" y="13861"/>
                    <a:pt x="6608" y="13920"/>
                    <a:pt x="6577" y="13981"/>
                  </a:cubicBezTo>
                  <a:cubicBezTo>
                    <a:pt x="6716" y="13955"/>
                    <a:pt x="6839" y="13924"/>
                    <a:pt x="6965" y="13916"/>
                  </a:cubicBezTo>
                  <a:cubicBezTo>
                    <a:pt x="6966" y="13916"/>
                    <a:pt x="6968" y="13916"/>
                    <a:pt x="6969" y="13916"/>
                  </a:cubicBezTo>
                  <a:cubicBezTo>
                    <a:pt x="7011" y="13916"/>
                    <a:pt x="7082" y="13971"/>
                    <a:pt x="7086" y="14006"/>
                  </a:cubicBezTo>
                  <a:cubicBezTo>
                    <a:pt x="7091" y="14050"/>
                    <a:pt x="7039" y="14102"/>
                    <a:pt x="7010" y="14150"/>
                  </a:cubicBezTo>
                  <a:cubicBezTo>
                    <a:pt x="7006" y="14156"/>
                    <a:pt x="6995" y="14158"/>
                    <a:pt x="6985" y="14160"/>
                  </a:cubicBezTo>
                  <a:cubicBezTo>
                    <a:pt x="6010" y="14386"/>
                    <a:pt x="5651" y="15276"/>
                    <a:pt x="5079" y="15938"/>
                  </a:cubicBezTo>
                  <a:cubicBezTo>
                    <a:pt x="4847" y="16206"/>
                    <a:pt x="4626" y="16484"/>
                    <a:pt x="4382" y="16743"/>
                  </a:cubicBezTo>
                  <a:cubicBezTo>
                    <a:pt x="3892" y="17259"/>
                    <a:pt x="3399" y="17772"/>
                    <a:pt x="2894" y="18272"/>
                  </a:cubicBezTo>
                  <a:cubicBezTo>
                    <a:pt x="2204" y="18950"/>
                    <a:pt x="1495" y="19606"/>
                    <a:pt x="807" y="20286"/>
                  </a:cubicBezTo>
                  <a:cubicBezTo>
                    <a:pt x="486" y="20604"/>
                    <a:pt x="181" y="20946"/>
                    <a:pt x="1" y="21371"/>
                  </a:cubicBezTo>
                  <a:lnTo>
                    <a:pt x="32" y="21466"/>
                  </a:lnTo>
                  <a:cubicBezTo>
                    <a:pt x="244" y="21449"/>
                    <a:pt x="460" y="21453"/>
                    <a:pt x="666" y="21412"/>
                  </a:cubicBezTo>
                  <a:cubicBezTo>
                    <a:pt x="1898" y="21170"/>
                    <a:pt x="3134" y="21007"/>
                    <a:pt x="4392" y="20979"/>
                  </a:cubicBezTo>
                  <a:cubicBezTo>
                    <a:pt x="5003" y="20966"/>
                    <a:pt x="5603" y="20842"/>
                    <a:pt x="6134" y="20498"/>
                  </a:cubicBezTo>
                  <a:cubicBezTo>
                    <a:pt x="6339" y="20368"/>
                    <a:pt x="6554" y="20254"/>
                    <a:pt x="6776" y="20126"/>
                  </a:cubicBezTo>
                  <a:lnTo>
                    <a:pt x="6776" y="20126"/>
                  </a:lnTo>
                  <a:cubicBezTo>
                    <a:pt x="6534" y="20438"/>
                    <a:pt x="5633" y="20966"/>
                    <a:pt x="5191" y="21024"/>
                  </a:cubicBezTo>
                  <a:cubicBezTo>
                    <a:pt x="4588" y="21100"/>
                    <a:pt x="3983" y="21150"/>
                    <a:pt x="3379" y="21206"/>
                  </a:cubicBezTo>
                  <a:cubicBezTo>
                    <a:pt x="3226" y="21221"/>
                    <a:pt x="2951" y="21505"/>
                    <a:pt x="2894" y="21728"/>
                  </a:cubicBezTo>
                  <a:cubicBezTo>
                    <a:pt x="2877" y="21793"/>
                    <a:pt x="2875" y="21862"/>
                    <a:pt x="2859" y="21992"/>
                  </a:cubicBezTo>
                  <a:cubicBezTo>
                    <a:pt x="3148" y="22029"/>
                    <a:pt x="3435" y="22081"/>
                    <a:pt x="3723" y="22101"/>
                  </a:cubicBezTo>
                  <a:cubicBezTo>
                    <a:pt x="4090" y="22126"/>
                    <a:pt x="4458" y="22156"/>
                    <a:pt x="4825" y="22156"/>
                  </a:cubicBezTo>
                  <a:cubicBezTo>
                    <a:pt x="4905" y="22156"/>
                    <a:pt x="4986" y="22155"/>
                    <a:pt x="5066" y="22152"/>
                  </a:cubicBezTo>
                  <a:cubicBezTo>
                    <a:pt x="6298" y="22107"/>
                    <a:pt x="7500" y="21752"/>
                    <a:pt x="8561" y="21122"/>
                  </a:cubicBezTo>
                  <a:cubicBezTo>
                    <a:pt x="8808" y="20975"/>
                    <a:pt x="9028" y="20782"/>
                    <a:pt x="9271" y="20628"/>
                  </a:cubicBezTo>
                  <a:cubicBezTo>
                    <a:pt x="9741" y="20325"/>
                    <a:pt x="10219" y="20035"/>
                    <a:pt x="10692" y="19742"/>
                  </a:cubicBezTo>
                  <a:cubicBezTo>
                    <a:pt x="10743" y="19710"/>
                    <a:pt x="10793" y="19680"/>
                    <a:pt x="10793" y="19680"/>
                  </a:cubicBezTo>
                  <a:cubicBezTo>
                    <a:pt x="10791" y="19305"/>
                    <a:pt x="10800" y="18970"/>
                    <a:pt x="10785" y="18636"/>
                  </a:cubicBezTo>
                  <a:cubicBezTo>
                    <a:pt x="10774" y="18333"/>
                    <a:pt x="10737" y="18030"/>
                    <a:pt x="10715" y="17727"/>
                  </a:cubicBezTo>
                  <a:cubicBezTo>
                    <a:pt x="10691" y="17387"/>
                    <a:pt x="10704" y="17051"/>
                    <a:pt x="10854" y="16737"/>
                  </a:cubicBezTo>
                  <a:lnTo>
                    <a:pt x="10934" y="16743"/>
                  </a:lnTo>
                  <a:cubicBezTo>
                    <a:pt x="10923" y="16834"/>
                    <a:pt x="10917" y="16928"/>
                    <a:pt x="10897" y="17018"/>
                  </a:cubicBezTo>
                  <a:cubicBezTo>
                    <a:pt x="10826" y="17341"/>
                    <a:pt x="10856" y="17424"/>
                    <a:pt x="11181" y="17469"/>
                  </a:cubicBezTo>
                  <a:cubicBezTo>
                    <a:pt x="11524" y="17515"/>
                    <a:pt x="11868" y="17573"/>
                    <a:pt x="12213" y="17573"/>
                  </a:cubicBezTo>
                  <a:cubicBezTo>
                    <a:pt x="12448" y="17573"/>
                    <a:pt x="12683" y="17546"/>
                    <a:pt x="12919" y="17471"/>
                  </a:cubicBezTo>
                  <a:cubicBezTo>
                    <a:pt x="12941" y="17464"/>
                    <a:pt x="12965" y="17461"/>
                    <a:pt x="12990" y="17461"/>
                  </a:cubicBezTo>
                  <a:cubicBezTo>
                    <a:pt x="13044" y="17461"/>
                    <a:pt x="13107" y="17472"/>
                    <a:pt x="13186" y="17475"/>
                  </a:cubicBezTo>
                  <a:cubicBezTo>
                    <a:pt x="13001" y="17635"/>
                    <a:pt x="12532" y="17717"/>
                    <a:pt x="12007" y="17717"/>
                  </a:cubicBezTo>
                  <a:cubicBezTo>
                    <a:pt x="11605" y="17717"/>
                    <a:pt x="11170" y="17669"/>
                    <a:pt x="10804" y="17571"/>
                  </a:cubicBezTo>
                  <a:lnTo>
                    <a:pt x="10804" y="17571"/>
                  </a:lnTo>
                  <a:cubicBezTo>
                    <a:pt x="10850" y="17831"/>
                    <a:pt x="10873" y="18082"/>
                    <a:pt x="10951" y="18315"/>
                  </a:cubicBezTo>
                  <a:cubicBezTo>
                    <a:pt x="10977" y="18388"/>
                    <a:pt x="11135" y="18462"/>
                    <a:pt x="11237" y="18462"/>
                  </a:cubicBezTo>
                  <a:cubicBezTo>
                    <a:pt x="11242" y="18462"/>
                    <a:pt x="11248" y="18462"/>
                    <a:pt x="11254" y="18461"/>
                  </a:cubicBezTo>
                  <a:cubicBezTo>
                    <a:pt x="11980" y="18400"/>
                    <a:pt x="12703" y="18318"/>
                    <a:pt x="13428" y="18244"/>
                  </a:cubicBezTo>
                  <a:cubicBezTo>
                    <a:pt x="13441" y="18242"/>
                    <a:pt x="13455" y="18241"/>
                    <a:pt x="13469" y="18241"/>
                  </a:cubicBezTo>
                  <a:cubicBezTo>
                    <a:pt x="13531" y="18241"/>
                    <a:pt x="13593" y="18261"/>
                    <a:pt x="13645" y="18298"/>
                  </a:cubicBezTo>
                  <a:cubicBezTo>
                    <a:pt x="12746" y="18500"/>
                    <a:pt x="11839" y="18616"/>
                    <a:pt x="10863" y="18660"/>
                  </a:cubicBezTo>
                  <a:cubicBezTo>
                    <a:pt x="10893" y="18889"/>
                    <a:pt x="10908" y="19173"/>
                    <a:pt x="10975" y="19442"/>
                  </a:cubicBezTo>
                  <a:cubicBezTo>
                    <a:pt x="11009" y="19579"/>
                    <a:pt x="11119" y="19627"/>
                    <a:pt x="11241" y="19627"/>
                  </a:cubicBezTo>
                  <a:cubicBezTo>
                    <a:pt x="11286" y="19627"/>
                    <a:pt x="11333" y="19621"/>
                    <a:pt x="11378" y="19610"/>
                  </a:cubicBezTo>
                  <a:cubicBezTo>
                    <a:pt x="12157" y="19415"/>
                    <a:pt x="12932" y="19214"/>
                    <a:pt x="13708" y="19015"/>
                  </a:cubicBezTo>
                  <a:cubicBezTo>
                    <a:pt x="13801" y="18993"/>
                    <a:pt x="13898" y="18980"/>
                    <a:pt x="13993" y="18961"/>
                  </a:cubicBezTo>
                  <a:lnTo>
                    <a:pt x="14022" y="19082"/>
                  </a:lnTo>
                  <a:cubicBezTo>
                    <a:pt x="13127" y="19470"/>
                    <a:pt x="12170" y="19658"/>
                    <a:pt x="11164" y="19872"/>
                  </a:cubicBezTo>
                  <a:cubicBezTo>
                    <a:pt x="11265" y="20137"/>
                    <a:pt x="11350" y="20407"/>
                    <a:pt x="11471" y="20658"/>
                  </a:cubicBezTo>
                  <a:cubicBezTo>
                    <a:pt x="11494" y="20707"/>
                    <a:pt x="11608" y="20747"/>
                    <a:pt x="11690" y="20747"/>
                  </a:cubicBezTo>
                  <a:cubicBezTo>
                    <a:pt x="11708" y="20747"/>
                    <a:pt x="11723" y="20745"/>
                    <a:pt x="11737" y="20741"/>
                  </a:cubicBezTo>
                  <a:cubicBezTo>
                    <a:pt x="12577" y="20490"/>
                    <a:pt x="13372" y="20134"/>
                    <a:pt x="14137" y="19708"/>
                  </a:cubicBezTo>
                  <a:cubicBezTo>
                    <a:pt x="14262" y="19639"/>
                    <a:pt x="14392" y="19584"/>
                    <a:pt x="14520" y="19522"/>
                  </a:cubicBezTo>
                  <a:lnTo>
                    <a:pt x="14583" y="19582"/>
                  </a:lnTo>
                  <a:cubicBezTo>
                    <a:pt x="14511" y="19671"/>
                    <a:pt x="14457" y="19794"/>
                    <a:pt x="14364" y="19842"/>
                  </a:cubicBezTo>
                  <a:cubicBezTo>
                    <a:pt x="14188" y="19937"/>
                    <a:pt x="13987" y="19978"/>
                    <a:pt x="13807" y="20057"/>
                  </a:cubicBezTo>
                  <a:cubicBezTo>
                    <a:pt x="13091" y="20378"/>
                    <a:pt x="12378" y="20707"/>
                    <a:pt x="11645" y="21039"/>
                  </a:cubicBezTo>
                  <a:lnTo>
                    <a:pt x="11645" y="21039"/>
                  </a:lnTo>
                  <a:cubicBezTo>
                    <a:pt x="11814" y="21526"/>
                    <a:pt x="11881" y="21712"/>
                    <a:pt x="12094" y="21712"/>
                  </a:cubicBezTo>
                  <a:cubicBezTo>
                    <a:pt x="12224" y="21712"/>
                    <a:pt x="12409" y="21643"/>
                    <a:pt x="12705" y="21529"/>
                  </a:cubicBezTo>
                  <a:cubicBezTo>
                    <a:pt x="13320" y="21293"/>
                    <a:pt x="13903" y="20975"/>
                    <a:pt x="14498" y="20687"/>
                  </a:cubicBezTo>
                  <a:cubicBezTo>
                    <a:pt x="14602" y="20635"/>
                    <a:pt x="14686" y="20541"/>
                    <a:pt x="14784" y="20477"/>
                  </a:cubicBezTo>
                  <a:cubicBezTo>
                    <a:pt x="14836" y="20445"/>
                    <a:pt x="14896" y="20427"/>
                    <a:pt x="14956" y="20427"/>
                  </a:cubicBezTo>
                  <a:cubicBezTo>
                    <a:pt x="14975" y="20427"/>
                    <a:pt x="14994" y="20429"/>
                    <a:pt x="15013" y="20433"/>
                  </a:cubicBezTo>
                  <a:cubicBezTo>
                    <a:pt x="14193" y="21167"/>
                    <a:pt x="13168" y="21503"/>
                    <a:pt x="12173" y="21930"/>
                  </a:cubicBezTo>
                  <a:cubicBezTo>
                    <a:pt x="12218" y="22062"/>
                    <a:pt x="12274" y="22218"/>
                    <a:pt x="12324" y="22375"/>
                  </a:cubicBezTo>
                  <a:cubicBezTo>
                    <a:pt x="12393" y="22586"/>
                    <a:pt x="12501" y="22693"/>
                    <a:pt x="12648" y="22693"/>
                  </a:cubicBezTo>
                  <a:cubicBezTo>
                    <a:pt x="12723" y="22693"/>
                    <a:pt x="12807" y="22666"/>
                    <a:pt x="12902" y="22611"/>
                  </a:cubicBezTo>
                  <a:cubicBezTo>
                    <a:pt x="13760" y="22107"/>
                    <a:pt x="14615" y="21598"/>
                    <a:pt x="15473" y="21094"/>
                  </a:cubicBezTo>
                  <a:cubicBezTo>
                    <a:pt x="15551" y="21048"/>
                    <a:pt x="15639" y="21022"/>
                    <a:pt x="15722" y="20987"/>
                  </a:cubicBezTo>
                  <a:lnTo>
                    <a:pt x="15773" y="21079"/>
                  </a:lnTo>
                  <a:lnTo>
                    <a:pt x="13063" y="22780"/>
                  </a:lnTo>
                  <a:cubicBezTo>
                    <a:pt x="13166" y="22947"/>
                    <a:pt x="13266" y="23149"/>
                    <a:pt x="13402" y="23326"/>
                  </a:cubicBezTo>
                  <a:cubicBezTo>
                    <a:pt x="13487" y="23440"/>
                    <a:pt x="13591" y="23482"/>
                    <a:pt x="13702" y="23482"/>
                  </a:cubicBezTo>
                  <a:cubicBezTo>
                    <a:pt x="13801" y="23482"/>
                    <a:pt x="13906" y="23448"/>
                    <a:pt x="14006" y="23404"/>
                  </a:cubicBezTo>
                  <a:cubicBezTo>
                    <a:pt x="14765" y="23066"/>
                    <a:pt x="15397" y="22570"/>
                    <a:pt x="15854" y="21865"/>
                  </a:cubicBezTo>
                  <a:cubicBezTo>
                    <a:pt x="15888" y="21817"/>
                    <a:pt x="15918" y="21765"/>
                    <a:pt x="15951" y="21717"/>
                  </a:cubicBezTo>
                  <a:cubicBezTo>
                    <a:pt x="15966" y="21696"/>
                    <a:pt x="15988" y="21683"/>
                    <a:pt x="16081" y="21683"/>
                  </a:cubicBezTo>
                  <a:cubicBezTo>
                    <a:pt x="16062" y="21774"/>
                    <a:pt x="16066" y="21880"/>
                    <a:pt x="16020" y="21953"/>
                  </a:cubicBezTo>
                  <a:cubicBezTo>
                    <a:pt x="15912" y="22114"/>
                    <a:pt x="15780" y="22259"/>
                    <a:pt x="15654" y="22410"/>
                  </a:cubicBezTo>
                  <a:cubicBezTo>
                    <a:pt x="15276" y="22861"/>
                    <a:pt x="15150" y="23402"/>
                    <a:pt x="15120" y="23971"/>
                  </a:cubicBezTo>
                  <a:cubicBezTo>
                    <a:pt x="15109" y="24190"/>
                    <a:pt x="15227" y="24303"/>
                    <a:pt x="15427" y="24303"/>
                  </a:cubicBezTo>
                  <a:cubicBezTo>
                    <a:pt x="15456" y="24303"/>
                    <a:pt x="15486" y="24301"/>
                    <a:pt x="15518" y="24296"/>
                  </a:cubicBezTo>
                  <a:cubicBezTo>
                    <a:pt x="15834" y="24249"/>
                    <a:pt x="16012" y="24026"/>
                    <a:pt x="16180" y="23785"/>
                  </a:cubicBezTo>
                  <a:cubicBezTo>
                    <a:pt x="16455" y="23378"/>
                    <a:pt x="16733" y="22971"/>
                    <a:pt x="17019" y="22571"/>
                  </a:cubicBezTo>
                  <a:cubicBezTo>
                    <a:pt x="17066" y="22507"/>
                    <a:pt x="17122" y="22415"/>
                    <a:pt x="17201" y="22415"/>
                  </a:cubicBezTo>
                  <a:cubicBezTo>
                    <a:pt x="17227" y="22415"/>
                    <a:pt x="17255" y="22425"/>
                    <a:pt x="17285" y="22447"/>
                  </a:cubicBezTo>
                  <a:cubicBezTo>
                    <a:pt x="16956" y="22921"/>
                    <a:pt x="16637" y="23374"/>
                    <a:pt x="16328" y="23835"/>
                  </a:cubicBezTo>
                  <a:cubicBezTo>
                    <a:pt x="16269" y="23922"/>
                    <a:pt x="16222" y="24041"/>
                    <a:pt x="16228" y="24143"/>
                  </a:cubicBezTo>
                  <a:cubicBezTo>
                    <a:pt x="16243" y="24513"/>
                    <a:pt x="16252" y="24887"/>
                    <a:pt x="16323" y="25249"/>
                  </a:cubicBezTo>
                  <a:cubicBezTo>
                    <a:pt x="16375" y="25518"/>
                    <a:pt x="16492" y="25790"/>
                    <a:pt x="16822" y="25864"/>
                  </a:cubicBezTo>
                  <a:cubicBezTo>
                    <a:pt x="16893" y="25880"/>
                    <a:pt x="16961" y="25887"/>
                    <a:pt x="17027" y="25887"/>
                  </a:cubicBezTo>
                  <a:cubicBezTo>
                    <a:pt x="17315" y="25887"/>
                    <a:pt x="17554" y="25744"/>
                    <a:pt x="17716" y="25511"/>
                  </a:cubicBezTo>
                  <a:cubicBezTo>
                    <a:pt x="17961" y="25160"/>
                    <a:pt x="18138" y="24759"/>
                    <a:pt x="18329" y="24372"/>
                  </a:cubicBezTo>
                  <a:cubicBezTo>
                    <a:pt x="18487" y="24052"/>
                    <a:pt x="18623" y="23724"/>
                    <a:pt x="18772" y="23400"/>
                  </a:cubicBezTo>
                  <a:cubicBezTo>
                    <a:pt x="18800" y="23341"/>
                    <a:pt x="18852" y="23291"/>
                    <a:pt x="18892" y="23235"/>
                  </a:cubicBezTo>
                  <a:lnTo>
                    <a:pt x="18970" y="23270"/>
                  </a:lnTo>
                  <a:cubicBezTo>
                    <a:pt x="18933" y="23382"/>
                    <a:pt x="18913" y="23502"/>
                    <a:pt x="18855" y="23599"/>
                  </a:cubicBezTo>
                  <a:cubicBezTo>
                    <a:pt x="18454" y="24268"/>
                    <a:pt x="18393" y="25008"/>
                    <a:pt x="18391" y="25760"/>
                  </a:cubicBezTo>
                  <a:cubicBezTo>
                    <a:pt x="18389" y="25803"/>
                    <a:pt x="18393" y="25844"/>
                    <a:pt x="18400" y="25886"/>
                  </a:cubicBezTo>
                  <a:cubicBezTo>
                    <a:pt x="18441" y="26078"/>
                    <a:pt x="18413" y="26319"/>
                    <a:pt x="18651" y="26397"/>
                  </a:cubicBezTo>
                  <a:cubicBezTo>
                    <a:pt x="18746" y="26428"/>
                    <a:pt x="18840" y="26445"/>
                    <a:pt x="18932" y="26445"/>
                  </a:cubicBezTo>
                  <a:cubicBezTo>
                    <a:pt x="19112" y="26445"/>
                    <a:pt x="19283" y="26379"/>
                    <a:pt x="19426" y="26226"/>
                  </a:cubicBezTo>
                  <a:cubicBezTo>
                    <a:pt x="19528" y="26113"/>
                    <a:pt x="19623" y="25992"/>
                    <a:pt x="19704" y="25864"/>
                  </a:cubicBezTo>
                  <a:cubicBezTo>
                    <a:pt x="20267" y="25041"/>
                    <a:pt x="20446" y="24108"/>
                    <a:pt x="20474" y="23133"/>
                  </a:cubicBezTo>
                  <a:cubicBezTo>
                    <a:pt x="20476" y="23081"/>
                    <a:pt x="20487" y="23030"/>
                    <a:pt x="20494" y="22980"/>
                  </a:cubicBezTo>
                  <a:lnTo>
                    <a:pt x="20568" y="22984"/>
                  </a:lnTo>
                  <a:cubicBezTo>
                    <a:pt x="20561" y="23237"/>
                    <a:pt x="20591" y="23499"/>
                    <a:pt x="20537" y="23742"/>
                  </a:cubicBezTo>
                  <a:cubicBezTo>
                    <a:pt x="20360" y="24563"/>
                    <a:pt x="20147" y="25375"/>
                    <a:pt x="19961" y="26195"/>
                  </a:cubicBezTo>
                  <a:cubicBezTo>
                    <a:pt x="19868" y="26600"/>
                    <a:pt x="19881" y="27005"/>
                    <a:pt x="20082" y="27384"/>
                  </a:cubicBezTo>
                  <a:cubicBezTo>
                    <a:pt x="20123" y="27458"/>
                    <a:pt x="20199" y="27516"/>
                    <a:pt x="20260" y="27581"/>
                  </a:cubicBezTo>
                  <a:cubicBezTo>
                    <a:pt x="20327" y="27512"/>
                    <a:pt x="20422" y="27455"/>
                    <a:pt x="20453" y="27373"/>
                  </a:cubicBezTo>
                  <a:cubicBezTo>
                    <a:pt x="20866" y="26323"/>
                    <a:pt x="21278" y="25271"/>
                    <a:pt x="21386" y="24132"/>
                  </a:cubicBezTo>
                  <a:cubicBezTo>
                    <a:pt x="21397" y="24025"/>
                    <a:pt x="21421" y="23917"/>
                    <a:pt x="21459" y="23813"/>
                  </a:cubicBezTo>
                  <a:lnTo>
                    <a:pt x="21459" y="23813"/>
                  </a:lnTo>
                  <a:cubicBezTo>
                    <a:pt x="21386" y="24378"/>
                    <a:pt x="21356" y="24954"/>
                    <a:pt x="21226" y="25504"/>
                  </a:cubicBezTo>
                  <a:cubicBezTo>
                    <a:pt x="21087" y="26085"/>
                    <a:pt x="20853" y="26645"/>
                    <a:pt x="20656" y="27211"/>
                  </a:cubicBezTo>
                  <a:cubicBezTo>
                    <a:pt x="20518" y="27609"/>
                    <a:pt x="20490" y="28005"/>
                    <a:pt x="20643" y="28406"/>
                  </a:cubicBezTo>
                  <a:cubicBezTo>
                    <a:pt x="20717" y="28599"/>
                    <a:pt x="20808" y="28759"/>
                    <a:pt x="21044" y="28774"/>
                  </a:cubicBezTo>
                  <a:cubicBezTo>
                    <a:pt x="21055" y="28775"/>
                    <a:pt x="21066" y="28775"/>
                    <a:pt x="21077" y="28775"/>
                  </a:cubicBezTo>
                  <a:cubicBezTo>
                    <a:pt x="21295" y="28775"/>
                    <a:pt x="21431" y="28631"/>
                    <a:pt x="21483" y="28452"/>
                  </a:cubicBezTo>
                  <a:cubicBezTo>
                    <a:pt x="21633" y="27917"/>
                    <a:pt x="21806" y="27377"/>
                    <a:pt x="21869" y="26828"/>
                  </a:cubicBezTo>
                  <a:cubicBezTo>
                    <a:pt x="21942" y="26187"/>
                    <a:pt x="21904" y="25535"/>
                    <a:pt x="21917" y="24889"/>
                  </a:cubicBezTo>
                  <a:cubicBezTo>
                    <a:pt x="21923" y="24829"/>
                    <a:pt x="21930" y="24772"/>
                    <a:pt x="21942" y="24712"/>
                  </a:cubicBezTo>
                  <a:lnTo>
                    <a:pt x="22020" y="24710"/>
                  </a:lnTo>
                  <a:cubicBezTo>
                    <a:pt x="22057" y="25089"/>
                    <a:pt x="22094" y="25468"/>
                    <a:pt x="22135" y="25847"/>
                  </a:cubicBezTo>
                  <a:cubicBezTo>
                    <a:pt x="22259" y="26977"/>
                    <a:pt x="22046" y="28079"/>
                    <a:pt x="21841" y="29181"/>
                  </a:cubicBezTo>
                  <a:cubicBezTo>
                    <a:pt x="21769" y="29552"/>
                    <a:pt x="21828" y="29937"/>
                    <a:pt x="22005" y="30270"/>
                  </a:cubicBezTo>
                  <a:cubicBezTo>
                    <a:pt x="22092" y="30433"/>
                    <a:pt x="22263" y="30554"/>
                    <a:pt x="22395" y="30695"/>
                  </a:cubicBezTo>
                  <a:lnTo>
                    <a:pt x="22471" y="30649"/>
                  </a:lnTo>
                  <a:cubicBezTo>
                    <a:pt x="22477" y="30519"/>
                    <a:pt x="22493" y="30391"/>
                    <a:pt x="22490" y="30260"/>
                  </a:cubicBezTo>
                  <a:cubicBezTo>
                    <a:pt x="22469" y="29549"/>
                    <a:pt x="22703" y="28895"/>
                    <a:pt x="22947" y="28241"/>
                  </a:cubicBezTo>
                  <a:cubicBezTo>
                    <a:pt x="23296" y="27300"/>
                    <a:pt x="23489" y="26334"/>
                    <a:pt x="23413" y="25323"/>
                  </a:cubicBezTo>
                  <a:cubicBezTo>
                    <a:pt x="23382" y="24937"/>
                    <a:pt x="23384" y="24549"/>
                    <a:pt x="23419" y="24162"/>
                  </a:cubicBezTo>
                  <a:cubicBezTo>
                    <a:pt x="23449" y="24614"/>
                    <a:pt x="23475" y="25067"/>
                    <a:pt x="23508" y="25520"/>
                  </a:cubicBezTo>
                  <a:cubicBezTo>
                    <a:pt x="23597" y="26730"/>
                    <a:pt x="23218" y="27845"/>
                    <a:pt x="22841" y="28967"/>
                  </a:cubicBezTo>
                  <a:cubicBezTo>
                    <a:pt x="22590" y="29714"/>
                    <a:pt x="22477" y="30489"/>
                    <a:pt x="22819" y="31253"/>
                  </a:cubicBezTo>
                  <a:cubicBezTo>
                    <a:pt x="22913" y="31466"/>
                    <a:pt x="23045" y="31658"/>
                    <a:pt x="23298" y="31691"/>
                  </a:cubicBezTo>
                  <a:cubicBezTo>
                    <a:pt x="23300" y="31691"/>
                    <a:pt x="23302" y="31692"/>
                    <a:pt x="23304" y="31692"/>
                  </a:cubicBezTo>
                  <a:cubicBezTo>
                    <a:pt x="23359" y="31692"/>
                    <a:pt x="23471" y="31599"/>
                    <a:pt x="23465" y="31567"/>
                  </a:cubicBezTo>
                  <a:cubicBezTo>
                    <a:pt x="23352" y="30920"/>
                    <a:pt x="23618" y="30359"/>
                    <a:pt x="23841" y="29783"/>
                  </a:cubicBezTo>
                  <a:cubicBezTo>
                    <a:pt x="24173" y="28932"/>
                    <a:pt x="24329" y="28040"/>
                    <a:pt x="24402" y="27129"/>
                  </a:cubicBezTo>
                  <a:cubicBezTo>
                    <a:pt x="24458" y="26453"/>
                    <a:pt x="24554" y="25779"/>
                    <a:pt x="24597" y="25100"/>
                  </a:cubicBezTo>
                  <a:cubicBezTo>
                    <a:pt x="24621" y="24725"/>
                    <a:pt x="24571" y="24346"/>
                    <a:pt x="24591" y="23963"/>
                  </a:cubicBezTo>
                  <a:lnTo>
                    <a:pt x="24591" y="23963"/>
                  </a:lnTo>
                  <a:cubicBezTo>
                    <a:pt x="24619" y="24173"/>
                    <a:pt x="24673" y="24385"/>
                    <a:pt x="24668" y="24597"/>
                  </a:cubicBezTo>
                  <a:cubicBezTo>
                    <a:pt x="24658" y="25188"/>
                    <a:pt x="24632" y="25779"/>
                    <a:pt x="24597" y="26370"/>
                  </a:cubicBezTo>
                  <a:cubicBezTo>
                    <a:pt x="24558" y="26979"/>
                    <a:pt x="24521" y="27588"/>
                    <a:pt x="24448" y="28194"/>
                  </a:cubicBezTo>
                  <a:cubicBezTo>
                    <a:pt x="24363" y="28913"/>
                    <a:pt x="24118" y="29592"/>
                    <a:pt x="23841" y="30260"/>
                  </a:cubicBezTo>
                  <a:cubicBezTo>
                    <a:pt x="23590" y="30866"/>
                    <a:pt x="23508" y="31494"/>
                    <a:pt x="23805" y="32106"/>
                  </a:cubicBezTo>
                  <a:cubicBezTo>
                    <a:pt x="23904" y="32312"/>
                    <a:pt x="24088" y="32479"/>
                    <a:pt x="24249" y="32648"/>
                  </a:cubicBezTo>
                  <a:cubicBezTo>
                    <a:pt x="24288" y="32690"/>
                    <a:pt x="24327" y="32713"/>
                    <a:pt x="24367" y="32713"/>
                  </a:cubicBezTo>
                  <a:cubicBezTo>
                    <a:pt x="24413" y="32713"/>
                    <a:pt x="24461" y="32682"/>
                    <a:pt x="24513" y="32611"/>
                  </a:cubicBezTo>
                  <a:cubicBezTo>
                    <a:pt x="24838" y="32171"/>
                    <a:pt x="25017" y="31676"/>
                    <a:pt x="25080" y="31143"/>
                  </a:cubicBezTo>
                  <a:cubicBezTo>
                    <a:pt x="25206" y="30063"/>
                    <a:pt x="25349" y="28984"/>
                    <a:pt x="25426" y="27901"/>
                  </a:cubicBezTo>
                  <a:cubicBezTo>
                    <a:pt x="25541" y="26213"/>
                    <a:pt x="25405" y="24519"/>
                    <a:pt x="25022" y="22873"/>
                  </a:cubicBezTo>
                  <a:cubicBezTo>
                    <a:pt x="24729" y="21598"/>
                    <a:pt x="24326" y="20357"/>
                    <a:pt x="23748" y="19177"/>
                  </a:cubicBezTo>
                  <a:cubicBezTo>
                    <a:pt x="23441" y="18552"/>
                    <a:pt x="22906" y="18197"/>
                    <a:pt x="22304" y="17911"/>
                  </a:cubicBezTo>
                  <a:cubicBezTo>
                    <a:pt x="21223" y="17398"/>
                    <a:pt x="20171" y="16828"/>
                    <a:pt x="19277" y="16020"/>
                  </a:cubicBezTo>
                  <a:cubicBezTo>
                    <a:pt x="18922" y="15698"/>
                    <a:pt x="18543" y="15358"/>
                    <a:pt x="18324" y="14946"/>
                  </a:cubicBezTo>
                  <a:cubicBezTo>
                    <a:pt x="17787" y="13935"/>
                    <a:pt x="17752" y="12872"/>
                    <a:pt x="18285" y="11828"/>
                  </a:cubicBezTo>
                  <a:cubicBezTo>
                    <a:pt x="18316" y="11763"/>
                    <a:pt x="18413" y="11729"/>
                    <a:pt x="18480" y="11681"/>
                  </a:cubicBezTo>
                  <a:lnTo>
                    <a:pt x="18480" y="11681"/>
                  </a:lnTo>
                  <a:cubicBezTo>
                    <a:pt x="18474" y="11763"/>
                    <a:pt x="18497" y="11859"/>
                    <a:pt x="18461" y="11924"/>
                  </a:cubicBezTo>
                  <a:cubicBezTo>
                    <a:pt x="18251" y="12303"/>
                    <a:pt x="18138" y="12729"/>
                    <a:pt x="18131" y="13162"/>
                  </a:cubicBezTo>
                  <a:cubicBezTo>
                    <a:pt x="18127" y="13205"/>
                    <a:pt x="18127" y="13247"/>
                    <a:pt x="18131" y="13288"/>
                  </a:cubicBezTo>
                  <a:cubicBezTo>
                    <a:pt x="18134" y="13311"/>
                    <a:pt x="18155" y="13331"/>
                    <a:pt x="18186" y="13379"/>
                  </a:cubicBezTo>
                  <a:cubicBezTo>
                    <a:pt x="18738" y="13110"/>
                    <a:pt x="19296" y="12848"/>
                    <a:pt x="19844" y="12569"/>
                  </a:cubicBezTo>
                  <a:cubicBezTo>
                    <a:pt x="20334" y="12320"/>
                    <a:pt x="20849" y="12099"/>
                    <a:pt x="21293" y="11781"/>
                  </a:cubicBezTo>
                  <a:cubicBezTo>
                    <a:pt x="22185" y="11144"/>
                    <a:pt x="22941" y="10408"/>
                    <a:pt x="23192" y="9251"/>
                  </a:cubicBezTo>
                  <a:cubicBezTo>
                    <a:pt x="23450" y="8056"/>
                    <a:pt x="23226" y="6933"/>
                    <a:pt x="22848" y="5826"/>
                  </a:cubicBezTo>
                  <a:cubicBezTo>
                    <a:pt x="22583" y="5051"/>
                    <a:pt x="22218" y="4308"/>
                    <a:pt x="21910" y="3546"/>
                  </a:cubicBezTo>
                  <a:cubicBezTo>
                    <a:pt x="21849" y="3394"/>
                    <a:pt x="21832" y="3217"/>
                    <a:pt x="21817" y="3052"/>
                  </a:cubicBezTo>
                  <a:cubicBezTo>
                    <a:pt x="21800" y="2881"/>
                    <a:pt x="21802" y="2714"/>
                    <a:pt x="22044" y="2671"/>
                  </a:cubicBezTo>
                  <a:cubicBezTo>
                    <a:pt x="22107" y="2662"/>
                    <a:pt x="22183" y="2541"/>
                    <a:pt x="22194" y="2463"/>
                  </a:cubicBezTo>
                  <a:cubicBezTo>
                    <a:pt x="22202" y="2409"/>
                    <a:pt x="22118" y="2309"/>
                    <a:pt x="22055" y="2284"/>
                  </a:cubicBezTo>
                  <a:cubicBezTo>
                    <a:pt x="21603" y="2123"/>
                    <a:pt x="21460" y="1766"/>
                    <a:pt x="21425" y="1335"/>
                  </a:cubicBezTo>
                  <a:cubicBezTo>
                    <a:pt x="21410" y="1158"/>
                    <a:pt x="21414" y="980"/>
                    <a:pt x="21399" y="802"/>
                  </a:cubicBezTo>
                  <a:cubicBezTo>
                    <a:pt x="21363" y="370"/>
                    <a:pt x="20882" y="1"/>
                    <a:pt x="204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1" name="Google Shape;5851;p43"/>
            <p:cNvSpPr/>
            <p:nvPr/>
          </p:nvSpPr>
          <p:spPr>
            <a:xfrm>
              <a:off x="3676925" y="790300"/>
              <a:ext cx="406350" cy="423200"/>
            </a:xfrm>
            <a:custGeom>
              <a:avLst/>
              <a:gdLst/>
              <a:ahLst/>
              <a:cxnLst/>
              <a:rect l="l" t="t" r="r" b="b"/>
              <a:pathLst>
                <a:path w="16254" h="16928" extrusionOk="0">
                  <a:moveTo>
                    <a:pt x="14192" y="6010"/>
                  </a:moveTo>
                  <a:cubicBezTo>
                    <a:pt x="14512" y="6010"/>
                    <a:pt x="14728" y="6203"/>
                    <a:pt x="14685" y="6495"/>
                  </a:cubicBezTo>
                  <a:lnTo>
                    <a:pt x="13910" y="6054"/>
                  </a:lnTo>
                  <a:cubicBezTo>
                    <a:pt x="14010" y="6024"/>
                    <a:pt x="14105" y="6010"/>
                    <a:pt x="14192" y="6010"/>
                  </a:cubicBezTo>
                  <a:close/>
                  <a:moveTo>
                    <a:pt x="13741" y="6733"/>
                  </a:moveTo>
                  <a:cubicBezTo>
                    <a:pt x="14071" y="6733"/>
                    <a:pt x="14388" y="6916"/>
                    <a:pt x="14457" y="7229"/>
                  </a:cubicBezTo>
                  <a:lnTo>
                    <a:pt x="13301" y="6930"/>
                  </a:lnTo>
                  <a:lnTo>
                    <a:pt x="13320" y="6844"/>
                  </a:lnTo>
                  <a:cubicBezTo>
                    <a:pt x="13449" y="6769"/>
                    <a:pt x="13596" y="6733"/>
                    <a:pt x="13741" y="6733"/>
                  </a:cubicBezTo>
                  <a:close/>
                  <a:moveTo>
                    <a:pt x="13588" y="7558"/>
                  </a:moveTo>
                  <a:cubicBezTo>
                    <a:pt x="13802" y="7558"/>
                    <a:pt x="14011" y="7614"/>
                    <a:pt x="14215" y="7751"/>
                  </a:cubicBezTo>
                  <a:cubicBezTo>
                    <a:pt x="14447" y="7905"/>
                    <a:pt x="14466" y="7970"/>
                    <a:pt x="14299" y="8256"/>
                  </a:cubicBezTo>
                  <a:lnTo>
                    <a:pt x="12911" y="7809"/>
                  </a:lnTo>
                  <a:cubicBezTo>
                    <a:pt x="12970" y="7742"/>
                    <a:pt x="13002" y="7677"/>
                    <a:pt x="13048" y="7660"/>
                  </a:cubicBezTo>
                  <a:cubicBezTo>
                    <a:pt x="13230" y="7597"/>
                    <a:pt x="13411" y="7558"/>
                    <a:pt x="13588" y="7558"/>
                  </a:cubicBezTo>
                  <a:close/>
                  <a:moveTo>
                    <a:pt x="14172" y="8879"/>
                  </a:moveTo>
                  <a:cubicBezTo>
                    <a:pt x="14333" y="8879"/>
                    <a:pt x="14466" y="9057"/>
                    <a:pt x="14423" y="9224"/>
                  </a:cubicBezTo>
                  <a:cubicBezTo>
                    <a:pt x="14404" y="9302"/>
                    <a:pt x="14236" y="9403"/>
                    <a:pt x="14136" y="9403"/>
                  </a:cubicBezTo>
                  <a:cubicBezTo>
                    <a:pt x="14128" y="9403"/>
                    <a:pt x="14120" y="9402"/>
                    <a:pt x="14113" y="9401"/>
                  </a:cubicBezTo>
                  <a:cubicBezTo>
                    <a:pt x="13734" y="9330"/>
                    <a:pt x="13364" y="9213"/>
                    <a:pt x="12955" y="9102"/>
                  </a:cubicBezTo>
                  <a:cubicBezTo>
                    <a:pt x="13015" y="9024"/>
                    <a:pt x="13028" y="8988"/>
                    <a:pt x="13043" y="8987"/>
                  </a:cubicBezTo>
                  <a:cubicBezTo>
                    <a:pt x="13418" y="8944"/>
                    <a:pt x="13791" y="8883"/>
                    <a:pt x="14167" y="8879"/>
                  </a:cubicBezTo>
                  <a:cubicBezTo>
                    <a:pt x="14168" y="8879"/>
                    <a:pt x="14170" y="8879"/>
                    <a:pt x="14172" y="8879"/>
                  </a:cubicBezTo>
                  <a:close/>
                  <a:moveTo>
                    <a:pt x="14236" y="9877"/>
                  </a:moveTo>
                  <a:cubicBezTo>
                    <a:pt x="14284" y="9934"/>
                    <a:pt x="14397" y="10007"/>
                    <a:pt x="14401" y="10083"/>
                  </a:cubicBezTo>
                  <a:cubicBezTo>
                    <a:pt x="14403" y="10167"/>
                    <a:pt x="14314" y="10317"/>
                    <a:pt x="14249" y="10326"/>
                  </a:cubicBezTo>
                  <a:cubicBezTo>
                    <a:pt x="14128" y="10344"/>
                    <a:pt x="14005" y="10350"/>
                    <a:pt x="13882" y="10350"/>
                  </a:cubicBezTo>
                  <a:cubicBezTo>
                    <a:pt x="13775" y="10350"/>
                    <a:pt x="13668" y="10346"/>
                    <a:pt x="13561" y="10341"/>
                  </a:cubicBezTo>
                  <a:cubicBezTo>
                    <a:pt x="13366" y="10334"/>
                    <a:pt x="13171" y="10311"/>
                    <a:pt x="12978" y="10287"/>
                  </a:cubicBezTo>
                  <a:cubicBezTo>
                    <a:pt x="12933" y="10282"/>
                    <a:pt x="12866" y="10267"/>
                    <a:pt x="12855" y="10237"/>
                  </a:cubicBezTo>
                  <a:cubicBezTo>
                    <a:pt x="12842" y="10202"/>
                    <a:pt x="12862" y="10135"/>
                    <a:pt x="12892" y="10107"/>
                  </a:cubicBezTo>
                  <a:cubicBezTo>
                    <a:pt x="12946" y="10055"/>
                    <a:pt x="13013" y="9994"/>
                    <a:pt x="13080" y="9986"/>
                  </a:cubicBezTo>
                  <a:cubicBezTo>
                    <a:pt x="13448" y="9942"/>
                    <a:pt x="13817" y="9914"/>
                    <a:pt x="14236" y="9877"/>
                  </a:cubicBezTo>
                  <a:close/>
                  <a:moveTo>
                    <a:pt x="14310" y="10900"/>
                  </a:moveTo>
                  <a:cubicBezTo>
                    <a:pt x="14379" y="10900"/>
                    <a:pt x="14454" y="11007"/>
                    <a:pt x="14527" y="11062"/>
                  </a:cubicBezTo>
                  <a:cubicBezTo>
                    <a:pt x="14455" y="11133"/>
                    <a:pt x="14394" y="11224"/>
                    <a:pt x="14308" y="11265"/>
                  </a:cubicBezTo>
                  <a:cubicBezTo>
                    <a:pt x="14282" y="11277"/>
                    <a:pt x="14252" y="11282"/>
                    <a:pt x="14220" y="11282"/>
                  </a:cubicBezTo>
                  <a:cubicBezTo>
                    <a:pt x="14168" y="11282"/>
                    <a:pt x="14111" y="11270"/>
                    <a:pt x="14061" y="11265"/>
                  </a:cubicBezTo>
                  <a:cubicBezTo>
                    <a:pt x="13775" y="11233"/>
                    <a:pt x="13489" y="11198"/>
                    <a:pt x="13202" y="11164"/>
                  </a:cubicBezTo>
                  <a:cubicBezTo>
                    <a:pt x="13128" y="11157"/>
                    <a:pt x="13054" y="11153"/>
                    <a:pt x="12927" y="11144"/>
                  </a:cubicBezTo>
                  <a:cubicBezTo>
                    <a:pt x="12992" y="11077"/>
                    <a:pt x="13013" y="11040"/>
                    <a:pt x="13035" y="11038"/>
                  </a:cubicBezTo>
                  <a:cubicBezTo>
                    <a:pt x="13459" y="10986"/>
                    <a:pt x="13883" y="10930"/>
                    <a:pt x="14306" y="10900"/>
                  </a:cubicBezTo>
                  <a:cubicBezTo>
                    <a:pt x="14307" y="10900"/>
                    <a:pt x="14309" y="10900"/>
                    <a:pt x="14310" y="10900"/>
                  </a:cubicBezTo>
                  <a:close/>
                  <a:moveTo>
                    <a:pt x="14650" y="11922"/>
                  </a:moveTo>
                  <a:cubicBezTo>
                    <a:pt x="14711" y="11922"/>
                    <a:pt x="14779" y="12031"/>
                    <a:pt x="14843" y="12088"/>
                  </a:cubicBezTo>
                  <a:cubicBezTo>
                    <a:pt x="14786" y="12151"/>
                    <a:pt x="14737" y="12255"/>
                    <a:pt x="14669" y="12272"/>
                  </a:cubicBezTo>
                  <a:cubicBezTo>
                    <a:pt x="14113" y="12398"/>
                    <a:pt x="13554" y="12508"/>
                    <a:pt x="12994" y="12623"/>
                  </a:cubicBezTo>
                  <a:cubicBezTo>
                    <a:pt x="12985" y="12604"/>
                    <a:pt x="12972" y="12586"/>
                    <a:pt x="12963" y="12567"/>
                  </a:cubicBezTo>
                  <a:cubicBezTo>
                    <a:pt x="13007" y="12511"/>
                    <a:pt x="13043" y="12433"/>
                    <a:pt x="13102" y="12402"/>
                  </a:cubicBezTo>
                  <a:cubicBezTo>
                    <a:pt x="13357" y="12266"/>
                    <a:pt x="13608" y="12114"/>
                    <a:pt x="13877" y="12027"/>
                  </a:cubicBezTo>
                  <a:cubicBezTo>
                    <a:pt x="14120" y="11948"/>
                    <a:pt x="14390" y="11935"/>
                    <a:pt x="14648" y="11922"/>
                  </a:cubicBezTo>
                  <a:cubicBezTo>
                    <a:pt x="14649" y="11922"/>
                    <a:pt x="14649" y="11922"/>
                    <a:pt x="14650" y="11922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231" y="469"/>
                    <a:pt x="565" y="740"/>
                    <a:pt x="954" y="958"/>
                  </a:cubicBezTo>
                  <a:cubicBezTo>
                    <a:pt x="1554" y="1292"/>
                    <a:pt x="2178" y="1591"/>
                    <a:pt x="2858" y="1714"/>
                  </a:cubicBezTo>
                  <a:cubicBezTo>
                    <a:pt x="3364" y="1805"/>
                    <a:pt x="3886" y="1812"/>
                    <a:pt x="4400" y="1857"/>
                  </a:cubicBezTo>
                  <a:cubicBezTo>
                    <a:pt x="5103" y="1918"/>
                    <a:pt x="5794" y="2024"/>
                    <a:pt x="6431" y="2349"/>
                  </a:cubicBezTo>
                  <a:cubicBezTo>
                    <a:pt x="6513" y="2388"/>
                    <a:pt x="6582" y="2450"/>
                    <a:pt x="6628" y="2528"/>
                  </a:cubicBezTo>
                  <a:cubicBezTo>
                    <a:pt x="5723" y="2465"/>
                    <a:pt x="4813" y="2433"/>
                    <a:pt x="3912" y="2331"/>
                  </a:cubicBezTo>
                  <a:cubicBezTo>
                    <a:pt x="3016" y="2229"/>
                    <a:pt x="2130" y="2056"/>
                    <a:pt x="1199" y="1907"/>
                  </a:cubicBezTo>
                  <a:lnTo>
                    <a:pt x="1199" y="1907"/>
                  </a:lnTo>
                  <a:cubicBezTo>
                    <a:pt x="1545" y="2854"/>
                    <a:pt x="2448" y="3464"/>
                    <a:pt x="3366" y="3464"/>
                  </a:cubicBezTo>
                  <a:cubicBezTo>
                    <a:pt x="3474" y="3464"/>
                    <a:pt x="3583" y="3456"/>
                    <a:pt x="3691" y="3438"/>
                  </a:cubicBezTo>
                  <a:cubicBezTo>
                    <a:pt x="4256" y="3347"/>
                    <a:pt x="4820" y="3232"/>
                    <a:pt x="5391" y="3176"/>
                  </a:cubicBezTo>
                  <a:cubicBezTo>
                    <a:pt x="5435" y="3172"/>
                    <a:pt x="5480" y="3170"/>
                    <a:pt x="5525" y="3170"/>
                  </a:cubicBezTo>
                  <a:cubicBezTo>
                    <a:pt x="5779" y="3170"/>
                    <a:pt x="6039" y="3230"/>
                    <a:pt x="6292" y="3271"/>
                  </a:cubicBezTo>
                  <a:cubicBezTo>
                    <a:pt x="6351" y="3280"/>
                    <a:pt x="6396" y="3381"/>
                    <a:pt x="6446" y="3440"/>
                  </a:cubicBezTo>
                  <a:cubicBezTo>
                    <a:pt x="6382" y="3455"/>
                    <a:pt x="6314" y="3493"/>
                    <a:pt x="6253" y="3493"/>
                  </a:cubicBezTo>
                  <a:cubicBezTo>
                    <a:pt x="6245" y="3493"/>
                    <a:pt x="6237" y="3492"/>
                    <a:pt x="6229" y="3490"/>
                  </a:cubicBezTo>
                  <a:cubicBezTo>
                    <a:pt x="5988" y="3443"/>
                    <a:pt x="5752" y="3422"/>
                    <a:pt x="5518" y="3422"/>
                  </a:cubicBezTo>
                  <a:cubicBezTo>
                    <a:pt x="4711" y="3422"/>
                    <a:pt x="3944" y="3674"/>
                    <a:pt x="3182" y="3957"/>
                  </a:cubicBezTo>
                  <a:cubicBezTo>
                    <a:pt x="3150" y="3970"/>
                    <a:pt x="3118" y="3981"/>
                    <a:pt x="3053" y="4003"/>
                  </a:cubicBezTo>
                  <a:cubicBezTo>
                    <a:pt x="3356" y="4267"/>
                    <a:pt x="3603" y="4510"/>
                    <a:pt x="3880" y="4715"/>
                  </a:cubicBezTo>
                  <a:cubicBezTo>
                    <a:pt x="4182" y="4938"/>
                    <a:pt x="4502" y="5024"/>
                    <a:pt x="4831" y="5024"/>
                  </a:cubicBezTo>
                  <a:cubicBezTo>
                    <a:pt x="5091" y="5024"/>
                    <a:pt x="5357" y="4971"/>
                    <a:pt x="5627" y="4889"/>
                  </a:cubicBezTo>
                  <a:cubicBezTo>
                    <a:pt x="5991" y="4782"/>
                    <a:pt x="6366" y="4709"/>
                    <a:pt x="6738" y="4626"/>
                  </a:cubicBezTo>
                  <a:cubicBezTo>
                    <a:pt x="6753" y="4622"/>
                    <a:pt x="6768" y="4621"/>
                    <a:pt x="6782" y="4621"/>
                  </a:cubicBezTo>
                  <a:cubicBezTo>
                    <a:pt x="6829" y="4621"/>
                    <a:pt x="6876" y="4636"/>
                    <a:pt x="6913" y="4665"/>
                  </a:cubicBezTo>
                  <a:cubicBezTo>
                    <a:pt x="6658" y="4730"/>
                    <a:pt x="6404" y="4789"/>
                    <a:pt x="6149" y="4858"/>
                  </a:cubicBezTo>
                  <a:cubicBezTo>
                    <a:pt x="5718" y="4976"/>
                    <a:pt x="5311" y="5181"/>
                    <a:pt x="4850" y="5181"/>
                  </a:cubicBezTo>
                  <a:cubicBezTo>
                    <a:pt x="4824" y="5181"/>
                    <a:pt x="4797" y="5181"/>
                    <a:pt x="4770" y="5179"/>
                  </a:cubicBezTo>
                  <a:cubicBezTo>
                    <a:pt x="4769" y="5179"/>
                    <a:pt x="4768" y="5179"/>
                    <a:pt x="4767" y="5179"/>
                  </a:cubicBezTo>
                  <a:cubicBezTo>
                    <a:pt x="4697" y="5179"/>
                    <a:pt x="4621" y="5307"/>
                    <a:pt x="4547" y="5374"/>
                  </a:cubicBezTo>
                  <a:cubicBezTo>
                    <a:pt x="4617" y="5422"/>
                    <a:pt x="4686" y="5516"/>
                    <a:pt x="4753" y="5516"/>
                  </a:cubicBezTo>
                  <a:cubicBezTo>
                    <a:pt x="4755" y="5516"/>
                    <a:pt x="4756" y="5516"/>
                    <a:pt x="4757" y="5516"/>
                  </a:cubicBezTo>
                  <a:cubicBezTo>
                    <a:pt x="5014" y="5506"/>
                    <a:pt x="5274" y="5488"/>
                    <a:pt x="5525" y="5430"/>
                  </a:cubicBezTo>
                  <a:cubicBezTo>
                    <a:pt x="5811" y="5367"/>
                    <a:pt x="6082" y="5226"/>
                    <a:pt x="6370" y="5179"/>
                  </a:cubicBezTo>
                  <a:cubicBezTo>
                    <a:pt x="6686" y="5129"/>
                    <a:pt x="7013" y="5153"/>
                    <a:pt x="7334" y="5140"/>
                  </a:cubicBezTo>
                  <a:cubicBezTo>
                    <a:pt x="7554" y="5131"/>
                    <a:pt x="7773" y="5112"/>
                    <a:pt x="7994" y="5101"/>
                  </a:cubicBezTo>
                  <a:cubicBezTo>
                    <a:pt x="7996" y="5101"/>
                    <a:pt x="7998" y="5101"/>
                    <a:pt x="8001" y="5101"/>
                  </a:cubicBezTo>
                  <a:cubicBezTo>
                    <a:pt x="8045" y="5101"/>
                    <a:pt x="8089" y="5118"/>
                    <a:pt x="8133" y="5127"/>
                  </a:cubicBezTo>
                  <a:cubicBezTo>
                    <a:pt x="8133" y="5150"/>
                    <a:pt x="8132" y="5174"/>
                    <a:pt x="8132" y="5196"/>
                  </a:cubicBezTo>
                  <a:cubicBezTo>
                    <a:pt x="7901" y="5218"/>
                    <a:pt x="7671" y="5242"/>
                    <a:pt x="7440" y="5259"/>
                  </a:cubicBezTo>
                  <a:cubicBezTo>
                    <a:pt x="6875" y="5300"/>
                    <a:pt x="6301" y="5304"/>
                    <a:pt x="5772" y="5543"/>
                  </a:cubicBezTo>
                  <a:cubicBezTo>
                    <a:pt x="5582" y="5633"/>
                    <a:pt x="5404" y="5744"/>
                    <a:pt x="5242" y="5876"/>
                  </a:cubicBezTo>
                  <a:cubicBezTo>
                    <a:pt x="5181" y="5926"/>
                    <a:pt x="5133" y="6075"/>
                    <a:pt x="5164" y="6133"/>
                  </a:cubicBezTo>
                  <a:cubicBezTo>
                    <a:pt x="5209" y="6216"/>
                    <a:pt x="5330" y="6317"/>
                    <a:pt x="5414" y="6317"/>
                  </a:cubicBezTo>
                  <a:cubicBezTo>
                    <a:pt x="5416" y="6317"/>
                    <a:pt x="5418" y="6317"/>
                    <a:pt x="5421" y="6316"/>
                  </a:cubicBezTo>
                  <a:cubicBezTo>
                    <a:pt x="5716" y="6298"/>
                    <a:pt x="6008" y="6231"/>
                    <a:pt x="6301" y="6188"/>
                  </a:cubicBezTo>
                  <a:cubicBezTo>
                    <a:pt x="6794" y="6118"/>
                    <a:pt x="7286" y="6032"/>
                    <a:pt x="7782" y="5991"/>
                  </a:cubicBezTo>
                  <a:cubicBezTo>
                    <a:pt x="7797" y="5990"/>
                    <a:pt x="7812" y="5990"/>
                    <a:pt x="7827" y="5990"/>
                  </a:cubicBezTo>
                  <a:cubicBezTo>
                    <a:pt x="8012" y="5990"/>
                    <a:pt x="8202" y="6072"/>
                    <a:pt x="8384" y="6146"/>
                  </a:cubicBezTo>
                  <a:cubicBezTo>
                    <a:pt x="8278" y="6133"/>
                    <a:pt x="8173" y="6127"/>
                    <a:pt x="8070" y="6127"/>
                  </a:cubicBezTo>
                  <a:cubicBezTo>
                    <a:pt x="7414" y="6127"/>
                    <a:pt x="6819" y="6366"/>
                    <a:pt x="6240" y="6642"/>
                  </a:cubicBezTo>
                  <a:cubicBezTo>
                    <a:pt x="6041" y="6736"/>
                    <a:pt x="5876" y="6913"/>
                    <a:pt x="5710" y="7065"/>
                  </a:cubicBezTo>
                  <a:cubicBezTo>
                    <a:pt x="5657" y="7114"/>
                    <a:pt x="5605" y="7259"/>
                    <a:pt x="5625" y="7275"/>
                  </a:cubicBezTo>
                  <a:cubicBezTo>
                    <a:pt x="5691" y="7334"/>
                    <a:pt x="5789" y="7393"/>
                    <a:pt x="5872" y="7393"/>
                  </a:cubicBezTo>
                  <a:cubicBezTo>
                    <a:pt x="5876" y="7393"/>
                    <a:pt x="5880" y="7393"/>
                    <a:pt x="5883" y="7392"/>
                  </a:cubicBezTo>
                  <a:cubicBezTo>
                    <a:pt x="6095" y="7377"/>
                    <a:pt x="6305" y="7344"/>
                    <a:pt x="6511" y="7294"/>
                  </a:cubicBezTo>
                  <a:cubicBezTo>
                    <a:pt x="6792" y="7229"/>
                    <a:pt x="7071" y="7158"/>
                    <a:pt x="7346" y="7071"/>
                  </a:cubicBezTo>
                  <a:cubicBezTo>
                    <a:pt x="7505" y="7019"/>
                    <a:pt x="7663" y="7002"/>
                    <a:pt x="7822" y="7002"/>
                  </a:cubicBezTo>
                  <a:cubicBezTo>
                    <a:pt x="8149" y="7002"/>
                    <a:pt x="8476" y="7077"/>
                    <a:pt x="8803" y="7077"/>
                  </a:cubicBezTo>
                  <a:cubicBezTo>
                    <a:pt x="8808" y="7077"/>
                    <a:pt x="8814" y="7076"/>
                    <a:pt x="8819" y="7076"/>
                  </a:cubicBezTo>
                  <a:cubicBezTo>
                    <a:pt x="8836" y="7076"/>
                    <a:pt x="8851" y="7106"/>
                    <a:pt x="8899" y="7153"/>
                  </a:cubicBezTo>
                  <a:cubicBezTo>
                    <a:pt x="8812" y="7149"/>
                    <a:pt x="8727" y="7147"/>
                    <a:pt x="8642" y="7147"/>
                  </a:cubicBezTo>
                  <a:cubicBezTo>
                    <a:pt x="7804" y="7147"/>
                    <a:pt x="7046" y="7338"/>
                    <a:pt x="6405" y="7887"/>
                  </a:cubicBezTo>
                  <a:cubicBezTo>
                    <a:pt x="6210" y="8052"/>
                    <a:pt x="6045" y="8253"/>
                    <a:pt x="5867" y="8438"/>
                  </a:cubicBezTo>
                  <a:lnTo>
                    <a:pt x="5915" y="8531"/>
                  </a:lnTo>
                  <a:cubicBezTo>
                    <a:pt x="6076" y="8520"/>
                    <a:pt x="6249" y="8541"/>
                    <a:pt x="6400" y="8492"/>
                  </a:cubicBezTo>
                  <a:cubicBezTo>
                    <a:pt x="6913" y="8327"/>
                    <a:pt x="7412" y="8123"/>
                    <a:pt x="7927" y="7961"/>
                  </a:cubicBezTo>
                  <a:cubicBezTo>
                    <a:pt x="8258" y="7857"/>
                    <a:pt x="8605" y="7803"/>
                    <a:pt x="8953" y="7779"/>
                  </a:cubicBezTo>
                  <a:lnTo>
                    <a:pt x="8953" y="7779"/>
                  </a:lnTo>
                  <a:cubicBezTo>
                    <a:pt x="8503" y="7920"/>
                    <a:pt x="8033" y="8019"/>
                    <a:pt x="7609" y="8217"/>
                  </a:cubicBezTo>
                  <a:cubicBezTo>
                    <a:pt x="7163" y="8427"/>
                    <a:pt x="6868" y="8814"/>
                    <a:pt x="6721" y="9338"/>
                  </a:cubicBezTo>
                  <a:cubicBezTo>
                    <a:pt x="6765" y="9339"/>
                    <a:pt x="6808" y="9339"/>
                    <a:pt x="6850" y="9339"/>
                  </a:cubicBezTo>
                  <a:cubicBezTo>
                    <a:pt x="7094" y="9339"/>
                    <a:pt x="7319" y="9320"/>
                    <a:pt x="7544" y="9215"/>
                  </a:cubicBezTo>
                  <a:cubicBezTo>
                    <a:pt x="7829" y="9083"/>
                    <a:pt x="8126" y="8981"/>
                    <a:pt x="8420" y="8877"/>
                  </a:cubicBezTo>
                  <a:cubicBezTo>
                    <a:pt x="8450" y="8865"/>
                    <a:pt x="8484" y="8861"/>
                    <a:pt x="8518" y="8861"/>
                  </a:cubicBezTo>
                  <a:cubicBezTo>
                    <a:pt x="8567" y="8861"/>
                    <a:pt x="8619" y="8870"/>
                    <a:pt x="8669" y="8884"/>
                  </a:cubicBezTo>
                  <a:cubicBezTo>
                    <a:pt x="8332" y="9016"/>
                    <a:pt x="7987" y="9132"/>
                    <a:pt x="7661" y="9288"/>
                  </a:cubicBezTo>
                  <a:cubicBezTo>
                    <a:pt x="7333" y="9447"/>
                    <a:pt x="7039" y="9665"/>
                    <a:pt x="6851" y="10062"/>
                  </a:cubicBezTo>
                  <a:cubicBezTo>
                    <a:pt x="6968" y="10096"/>
                    <a:pt x="7063" y="10137"/>
                    <a:pt x="7162" y="10148"/>
                  </a:cubicBezTo>
                  <a:cubicBezTo>
                    <a:pt x="7305" y="10167"/>
                    <a:pt x="7455" y="10144"/>
                    <a:pt x="7593" y="10176"/>
                  </a:cubicBezTo>
                  <a:cubicBezTo>
                    <a:pt x="7684" y="10197"/>
                    <a:pt x="7773" y="10206"/>
                    <a:pt x="7860" y="10206"/>
                  </a:cubicBezTo>
                  <a:cubicBezTo>
                    <a:pt x="8096" y="10206"/>
                    <a:pt x="8320" y="10138"/>
                    <a:pt x="8550" y="10051"/>
                  </a:cubicBezTo>
                  <a:cubicBezTo>
                    <a:pt x="8692" y="9997"/>
                    <a:pt x="8849" y="9982"/>
                    <a:pt x="9011" y="9982"/>
                  </a:cubicBezTo>
                  <a:cubicBezTo>
                    <a:pt x="9067" y="9982"/>
                    <a:pt x="9123" y="9983"/>
                    <a:pt x="9180" y="9986"/>
                  </a:cubicBezTo>
                  <a:cubicBezTo>
                    <a:pt x="8317" y="10101"/>
                    <a:pt x="7667" y="10516"/>
                    <a:pt x="7195" y="11322"/>
                  </a:cubicBezTo>
                  <a:cubicBezTo>
                    <a:pt x="7433" y="11327"/>
                    <a:pt x="7633" y="11378"/>
                    <a:pt x="7842" y="11378"/>
                  </a:cubicBezTo>
                  <a:cubicBezTo>
                    <a:pt x="7931" y="11378"/>
                    <a:pt x="8022" y="11369"/>
                    <a:pt x="8119" y="11343"/>
                  </a:cubicBezTo>
                  <a:cubicBezTo>
                    <a:pt x="8628" y="11207"/>
                    <a:pt x="9167" y="11181"/>
                    <a:pt x="9692" y="11114"/>
                  </a:cubicBezTo>
                  <a:cubicBezTo>
                    <a:pt x="9694" y="11114"/>
                    <a:pt x="9695" y="11114"/>
                    <a:pt x="9696" y="11114"/>
                  </a:cubicBezTo>
                  <a:cubicBezTo>
                    <a:pt x="9724" y="11114"/>
                    <a:pt x="9760" y="11152"/>
                    <a:pt x="9845" y="11203"/>
                  </a:cubicBezTo>
                  <a:cubicBezTo>
                    <a:pt x="9835" y="11203"/>
                    <a:pt x="9826" y="11203"/>
                    <a:pt x="9816" y="11203"/>
                  </a:cubicBezTo>
                  <a:cubicBezTo>
                    <a:pt x="8696" y="11203"/>
                    <a:pt x="7685" y="11315"/>
                    <a:pt x="7126" y="12454"/>
                  </a:cubicBezTo>
                  <a:cubicBezTo>
                    <a:pt x="7318" y="12523"/>
                    <a:pt x="7490" y="12583"/>
                    <a:pt x="7673" y="12583"/>
                  </a:cubicBezTo>
                  <a:cubicBezTo>
                    <a:pt x="7780" y="12583"/>
                    <a:pt x="7891" y="12563"/>
                    <a:pt x="8013" y="12511"/>
                  </a:cubicBezTo>
                  <a:cubicBezTo>
                    <a:pt x="8436" y="12333"/>
                    <a:pt x="8897" y="12240"/>
                    <a:pt x="9345" y="12119"/>
                  </a:cubicBezTo>
                  <a:cubicBezTo>
                    <a:pt x="9362" y="12115"/>
                    <a:pt x="9380" y="12113"/>
                    <a:pt x="9398" y="12113"/>
                  </a:cubicBezTo>
                  <a:cubicBezTo>
                    <a:pt x="9457" y="12113"/>
                    <a:pt x="9526" y="12131"/>
                    <a:pt x="9618" y="12138"/>
                  </a:cubicBezTo>
                  <a:cubicBezTo>
                    <a:pt x="9148" y="12264"/>
                    <a:pt x="8730" y="12365"/>
                    <a:pt x="8319" y="12491"/>
                  </a:cubicBezTo>
                  <a:cubicBezTo>
                    <a:pt x="7779" y="12658"/>
                    <a:pt x="7407" y="13032"/>
                    <a:pt x="7128" y="13509"/>
                  </a:cubicBezTo>
                  <a:cubicBezTo>
                    <a:pt x="7097" y="13565"/>
                    <a:pt x="7110" y="13651"/>
                    <a:pt x="7102" y="13721"/>
                  </a:cubicBezTo>
                  <a:cubicBezTo>
                    <a:pt x="7153" y="13726"/>
                    <a:pt x="7205" y="13741"/>
                    <a:pt x="7254" y="13741"/>
                  </a:cubicBezTo>
                  <a:cubicBezTo>
                    <a:pt x="7266" y="13741"/>
                    <a:pt x="7278" y="13740"/>
                    <a:pt x="7290" y="13738"/>
                  </a:cubicBezTo>
                  <a:cubicBezTo>
                    <a:pt x="7920" y="13615"/>
                    <a:pt x="8546" y="13485"/>
                    <a:pt x="9176" y="13366"/>
                  </a:cubicBezTo>
                  <a:cubicBezTo>
                    <a:pt x="9351" y="13333"/>
                    <a:pt x="9533" y="13331"/>
                    <a:pt x="9709" y="13314"/>
                  </a:cubicBezTo>
                  <a:cubicBezTo>
                    <a:pt x="9715" y="13335"/>
                    <a:pt x="9718" y="13357"/>
                    <a:pt x="9722" y="13379"/>
                  </a:cubicBezTo>
                  <a:cubicBezTo>
                    <a:pt x="9655" y="13400"/>
                    <a:pt x="9590" y="13439"/>
                    <a:pt x="9521" y="13441"/>
                  </a:cubicBezTo>
                  <a:cubicBezTo>
                    <a:pt x="8934" y="13450"/>
                    <a:pt x="8358" y="13595"/>
                    <a:pt x="7836" y="13862"/>
                  </a:cubicBezTo>
                  <a:cubicBezTo>
                    <a:pt x="7465" y="14054"/>
                    <a:pt x="7221" y="14373"/>
                    <a:pt x="7020" y="14760"/>
                  </a:cubicBezTo>
                  <a:cubicBezTo>
                    <a:pt x="7193" y="14797"/>
                    <a:pt x="7351" y="14829"/>
                    <a:pt x="7506" y="14829"/>
                  </a:cubicBezTo>
                  <a:cubicBezTo>
                    <a:pt x="7671" y="14829"/>
                    <a:pt x="7832" y="14793"/>
                    <a:pt x="8005" y="14685"/>
                  </a:cubicBezTo>
                  <a:cubicBezTo>
                    <a:pt x="8440" y="14414"/>
                    <a:pt x="8938" y="14243"/>
                    <a:pt x="9410" y="14031"/>
                  </a:cubicBezTo>
                  <a:cubicBezTo>
                    <a:pt x="9464" y="14007"/>
                    <a:pt x="9529" y="14005"/>
                    <a:pt x="9588" y="13992"/>
                  </a:cubicBezTo>
                  <a:lnTo>
                    <a:pt x="9613" y="14057"/>
                  </a:lnTo>
                  <a:cubicBezTo>
                    <a:pt x="9555" y="14087"/>
                    <a:pt x="9497" y="14122"/>
                    <a:pt x="9436" y="14150"/>
                  </a:cubicBezTo>
                  <a:cubicBezTo>
                    <a:pt x="8968" y="14364"/>
                    <a:pt x="8486" y="14555"/>
                    <a:pt x="8031" y="14795"/>
                  </a:cubicBezTo>
                  <a:cubicBezTo>
                    <a:pt x="7615" y="15016"/>
                    <a:pt x="7403" y="15366"/>
                    <a:pt x="7388" y="15759"/>
                  </a:cubicBezTo>
                  <a:cubicBezTo>
                    <a:pt x="7624" y="15756"/>
                    <a:pt x="7851" y="15752"/>
                    <a:pt x="8048" y="15590"/>
                  </a:cubicBezTo>
                  <a:cubicBezTo>
                    <a:pt x="8572" y="15157"/>
                    <a:pt x="9178" y="14873"/>
                    <a:pt x="9811" y="14645"/>
                  </a:cubicBezTo>
                  <a:cubicBezTo>
                    <a:pt x="9817" y="14642"/>
                    <a:pt x="9824" y="14641"/>
                    <a:pt x="9831" y="14641"/>
                  </a:cubicBezTo>
                  <a:cubicBezTo>
                    <a:pt x="9854" y="14641"/>
                    <a:pt x="9885" y="14657"/>
                    <a:pt x="9928" y="14698"/>
                  </a:cubicBezTo>
                  <a:cubicBezTo>
                    <a:pt x="9852" y="14739"/>
                    <a:pt x="9778" y="14790"/>
                    <a:pt x="9696" y="14817"/>
                  </a:cubicBezTo>
                  <a:cubicBezTo>
                    <a:pt x="9129" y="15013"/>
                    <a:pt x="8605" y="15286"/>
                    <a:pt x="8145" y="15676"/>
                  </a:cubicBezTo>
                  <a:cubicBezTo>
                    <a:pt x="7933" y="15854"/>
                    <a:pt x="7749" y="16047"/>
                    <a:pt x="7738" y="16389"/>
                  </a:cubicBezTo>
                  <a:cubicBezTo>
                    <a:pt x="7739" y="16389"/>
                    <a:pt x="7740" y="16389"/>
                    <a:pt x="7742" y="16389"/>
                  </a:cubicBezTo>
                  <a:cubicBezTo>
                    <a:pt x="8646" y="16389"/>
                    <a:pt x="9231" y="15746"/>
                    <a:pt x="9945" y="15354"/>
                  </a:cubicBezTo>
                  <a:lnTo>
                    <a:pt x="9945" y="15354"/>
                  </a:lnTo>
                  <a:cubicBezTo>
                    <a:pt x="9670" y="15574"/>
                    <a:pt x="9404" y="15804"/>
                    <a:pt x="9116" y="16012"/>
                  </a:cubicBezTo>
                  <a:cubicBezTo>
                    <a:pt x="8830" y="16220"/>
                    <a:pt x="8526" y="16404"/>
                    <a:pt x="8178" y="16633"/>
                  </a:cubicBezTo>
                  <a:cubicBezTo>
                    <a:pt x="8260" y="16711"/>
                    <a:pt x="8319" y="16767"/>
                    <a:pt x="8379" y="16824"/>
                  </a:cubicBezTo>
                  <a:cubicBezTo>
                    <a:pt x="8441" y="16883"/>
                    <a:pt x="8492" y="16927"/>
                    <a:pt x="8550" y="16927"/>
                  </a:cubicBezTo>
                  <a:cubicBezTo>
                    <a:pt x="8598" y="16927"/>
                    <a:pt x="8650" y="16896"/>
                    <a:pt x="8719" y="16817"/>
                  </a:cubicBezTo>
                  <a:cubicBezTo>
                    <a:pt x="9460" y="15947"/>
                    <a:pt x="10164" y="15022"/>
                    <a:pt x="11181" y="14450"/>
                  </a:cubicBezTo>
                  <a:cubicBezTo>
                    <a:pt x="12253" y="13847"/>
                    <a:pt x="13364" y="13314"/>
                    <a:pt x="14602" y="13127"/>
                  </a:cubicBezTo>
                  <a:cubicBezTo>
                    <a:pt x="15166" y="13039"/>
                    <a:pt x="15731" y="12959"/>
                    <a:pt x="16254" y="12883"/>
                  </a:cubicBezTo>
                  <a:cubicBezTo>
                    <a:pt x="16079" y="12649"/>
                    <a:pt x="15832" y="12374"/>
                    <a:pt x="15648" y="12060"/>
                  </a:cubicBezTo>
                  <a:cubicBezTo>
                    <a:pt x="15153" y="11216"/>
                    <a:pt x="15072" y="10263"/>
                    <a:pt x="14971" y="9317"/>
                  </a:cubicBezTo>
                  <a:cubicBezTo>
                    <a:pt x="14890" y="8554"/>
                    <a:pt x="15035" y="7816"/>
                    <a:pt x="15209" y="7078"/>
                  </a:cubicBezTo>
                  <a:cubicBezTo>
                    <a:pt x="15352" y="6473"/>
                    <a:pt x="15159" y="5958"/>
                    <a:pt x="14678" y="5586"/>
                  </a:cubicBezTo>
                  <a:cubicBezTo>
                    <a:pt x="13812" y="4917"/>
                    <a:pt x="12963" y="4217"/>
                    <a:pt x="12039" y="3639"/>
                  </a:cubicBezTo>
                  <a:cubicBezTo>
                    <a:pt x="11166" y="3096"/>
                    <a:pt x="10226" y="2645"/>
                    <a:pt x="9276" y="2245"/>
                  </a:cubicBezTo>
                  <a:cubicBezTo>
                    <a:pt x="8100" y="1753"/>
                    <a:pt x="6887" y="1346"/>
                    <a:pt x="5681" y="922"/>
                  </a:cubicBezTo>
                  <a:cubicBezTo>
                    <a:pt x="5289" y="785"/>
                    <a:pt x="4885" y="679"/>
                    <a:pt x="4477" y="608"/>
                  </a:cubicBezTo>
                  <a:cubicBezTo>
                    <a:pt x="3507" y="439"/>
                    <a:pt x="2533" y="292"/>
                    <a:pt x="1559" y="155"/>
                  </a:cubicBezTo>
                  <a:cubicBezTo>
                    <a:pt x="1427" y="136"/>
                    <a:pt x="1293" y="133"/>
                    <a:pt x="1159" y="133"/>
                  </a:cubicBezTo>
                  <a:cubicBezTo>
                    <a:pt x="1086" y="133"/>
                    <a:pt x="1013" y="134"/>
                    <a:pt x="941" y="134"/>
                  </a:cubicBezTo>
                  <a:cubicBezTo>
                    <a:pt x="859" y="134"/>
                    <a:pt x="777" y="132"/>
                    <a:pt x="695" y="127"/>
                  </a:cubicBezTo>
                  <a:cubicBezTo>
                    <a:pt x="573" y="120"/>
                    <a:pt x="452" y="69"/>
                    <a:pt x="329" y="43"/>
                  </a:cubicBezTo>
                  <a:cubicBezTo>
                    <a:pt x="238" y="27"/>
                    <a:pt x="145" y="1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2" name="Google Shape;5852;p43"/>
            <p:cNvSpPr/>
            <p:nvPr/>
          </p:nvSpPr>
          <p:spPr>
            <a:xfrm>
              <a:off x="4121800" y="867850"/>
              <a:ext cx="277225" cy="106025"/>
            </a:xfrm>
            <a:custGeom>
              <a:avLst/>
              <a:gdLst/>
              <a:ahLst/>
              <a:cxnLst/>
              <a:rect l="l" t="t" r="r" b="b"/>
              <a:pathLst>
                <a:path w="11089" h="4241" extrusionOk="0">
                  <a:moveTo>
                    <a:pt x="6686" y="2079"/>
                  </a:moveTo>
                  <a:cubicBezTo>
                    <a:pt x="6959" y="2278"/>
                    <a:pt x="7264" y="2343"/>
                    <a:pt x="7590" y="2343"/>
                  </a:cubicBezTo>
                  <a:cubicBezTo>
                    <a:pt x="7599" y="2343"/>
                    <a:pt x="7608" y="2343"/>
                    <a:pt x="7617" y="2343"/>
                  </a:cubicBezTo>
                  <a:cubicBezTo>
                    <a:pt x="7712" y="2343"/>
                    <a:pt x="7807" y="2421"/>
                    <a:pt x="7900" y="2462"/>
                  </a:cubicBezTo>
                  <a:cubicBezTo>
                    <a:pt x="7702" y="2541"/>
                    <a:pt x="7511" y="2594"/>
                    <a:pt x="7330" y="2594"/>
                  </a:cubicBezTo>
                  <a:cubicBezTo>
                    <a:pt x="7120" y="2594"/>
                    <a:pt x="6924" y="2523"/>
                    <a:pt x="6746" y="2343"/>
                  </a:cubicBezTo>
                  <a:cubicBezTo>
                    <a:pt x="6688" y="2285"/>
                    <a:pt x="6657" y="2206"/>
                    <a:pt x="6612" y="2135"/>
                  </a:cubicBezTo>
                  <a:lnTo>
                    <a:pt x="6686" y="2079"/>
                  </a:lnTo>
                  <a:close/>
                  <a:moveTo>
                    <a:pt x="7470" y="2638"/>
                  </a:moveTo>
                  <a:cubicBezTo>
                    <a:pt x="7552" y="2772"/>
                    <a:pt x="7597" y="2843"/>
                    <a:pt x="7641" y="2913"/>
                  </a:cubicBezTo>
                  <a:cubicBezTo>
                    <a:pt x="7563" y="2957"/>
                    <a:pt x="7484" y="3032"/>
                    <a:pt x="7407" y="3032"/>
                  </a:cubicBezTo>
                  <a:cubicBezTo>
                    <a:pt x="7405" y="3032"/>
                    <a:pt x="7404" y="3032"/>
                    <a:pt x="7402" y="3032"/>
                  </a:cubicBezTo>
                  <a:cubicBezTo>
                    <a:pt x="7340" y="3031"/>
                    <a:pt x="7283" y="2928"/>
                    <a:pt x="7225" y="2871"/>
                  </a:cubicBezTo>
                  <a:cubicBezTo>
                    <a:pt x="7290" y="2808"/>
                    <a:pt x="7357" y="2746"/>
                    <a:pt x="7470" y="2638"/>
                  </a:cubicBezTo>
                  <a:close/>
                  <a:moveTo>
                    <a:pt x="2442" y="0"/>
                  </a:moveTo>
                  <a:cubicBezTo>
                    <a:pt x="2101" y="0"/>
                    <a:pt x="1759" y="35"/>
                    <a:pt x="1419" y="58"/>
                  </a:cubicBezTo>
                  <a:cubicBezTo>
                    <a:pt x="1013" y="84"/>
                    <a:pt x="612" y="143"/>
                    <a:pt x="211" y="191"/>
                  </a:cubicBezTo>
                  <a:cubicBezTo>
                    <a:pt x="140" y="199"/>
                    <a:pt x="71" y="225"/>
                    <a:pt x="1" y="243"/>
                  </a:cubicBezTo>
                  <a:lnTo>
                    <a:pt x="4" y="299"/>
                  </a:lnTo>
                  <a:cubicBezTo>
                    <a:pt x="372" y="347"/>
                    <a:pt x="744" y="388"/>
                    <a:pt x="1110" y="446"/>
                  </a:cubicBezTo>
                  <a:cubicBezTo>
                    <a:pt x="1601" y="526"/>
                    <a:pt x="2087" y="621"/>
                    <a:pt x="2576" y="706"/>
                  </a:cubicBezTo>
                  <a:cubicBezTo>
                    <a:pt x="3208" y="814"/>
                    <a:pt x="3827" y="964"/>
                    <a:pt x="4410" y="1241"/>
                  </a:cubicBezTo>
                  <a:cubicBezTo>
                    <a:pt x="5047" y="1544"/>
                    <a:pt x="5661" y="1882"/>
                    <a:pt x="6157" y="2397"/>
                  </a:cubicBezTo>
                  <a:cubicBezTo>
                    <a:pt x="6434" y="2685"/>
                    <a:pt x="6541" y="3090"/>
                    <a:pt x="6370" y="3354"/>
                  </a:cubicBezTo>
                  <a:cubicBezTo>
                    <a:pt x="6274" y="3502"/>
                    <a:pt x="6099" y="3601"/>
                    <a:pt x="5921" y="3757"/>
                  </a:cubicBezTo>
                  <a:cubicBezTo>
                    <a:pt x="6003" y="3805"/>
                    <a:pt x="6097" y="3908"/>
                    <a:pt x="6190" y="3908"/>
                  </a:cubicBezTo>
                  <a:cubicBezTo>
                    <a:pt x="6216" y="3907"/>
                    <a:pt x="6241" y="3907"/>
                    <a:pt x="6267" y="3907"/>
                  </a:cubicBezTo>
                  <a:cubicBezTo>
                    <a:pt x="6318" y="3907"/>
                    <a:pt x="6369" y="3908"/>
                    <a:pt x="6421" y="3908"/>
                  </a:cubicBezTo>
                  <a:cubicBezTo>
                    <a:pt x="6638" y="3908"/>
                    <a:pt x="6857" y="3900"/>
                    <a:pt x="7043" y="3822"/>
                  </a:cubicBezTo>
                  <a:cubicBezTo>
                    <a:pt x="7282" y="3721"/>
                    <a:pt x="7509" y="3674"/>
                    <a:pt x="7728" y="3674"/>
                  </a:cubicBezTo>
                  <a:cubicBezTo>
                    <a:pt x="8076" y="3674"/>
                    <a:pt x="8404" y="3794"/>
                    <a:pt x="8728" y="4013"/>
                  </a:cubicBezTo>
                  <a:cubicBezTo>
                    <a:pt x="8873" y="4118"/>
                    <a:pt x="9037" y="4196"/>
                    <a:pt x="9210" y="4240"/>
                  </a:cubicBezTo>
                  <a:cubicBezTo>
                    <a:pt x="9106" y="4157"/>
                    <a:pt x="8987" y="4088"/>
                    <a:pt x="8901" y="3987"/>
                  </a:cubicBezTo>
                  <a:cubicBezTo>
                    <a:pt x="8760" y="3813"/>
                    <a:pt x="8628" y="3629"/>
                    <a:pt x="8509" y="3437"/>
                  </a:cubicBezTo>
                  <a:cubicBezTo>
                    <a:pt x="8481" y="3393"/>
                    <a:pt x="8487" y="3280"/>
                    <a:pt x="8518" y="3255"/>
                  </a:cubicBezTo>
                  <a:cubicBezTo>
                    <a:pt x="8553" y="3232"/>
                    <a:pt x="8605" y="3220"/>
                    <a:pt x="8656" y="3220"/>
                  </a:cubicBezTo>
                  <a:cubicBezTo>
                    <a:pt x="8681" y="3220"/>
                    <a:pt x="8707" y="3223"/>
                    <a:pt x="8728" y="3229"/>
                  </a:cubicBezTo>
                  <a:cubicBezTo>
                    <a:pt x="9522" y="3456"/>
                    <a:pt x="10289" y="3751"/>
                    <a:pt x="11008" y="4162"/>
                  </a:cubicBezTo>
                  <a:cubicBezTo>
                    <a:pt x="11010" y="4163"/>
                    <a:pt x="11013" y="4164"/>
                    <a:pt x="11016" y="4164"/>
                  </a:cubicBezTo>
                  <a:cubicBezTo>
                    <a:pt x="11027" y="4164"/>
                    <a:pt x="11048" y="4156"/>
                    <a:pt x="11088" y="4147"/>
                  </a:cubicBezTo>
                  <a:cubicBezTo>
                    <a:pt x="10566" y="3714"/>
                    <a:pt x="10072" y="3280"/>
                    <a:pt x="9553" y="2878"/>
                  </a:cubicBezTo>
                  <a:cubicBezTo>
                    <a:pt x="8632" y="2165"/>
                    <a:pt x="7604" y="1618"/>
                    <a:pt x="6560" y="1117"/>
                  </a:cubicBezTo>
                  <a:cubicBezTo>
                    <a:pt x="6042" y="868"/>
                    <a:pt x="5480" y="695"/>
                    <a:pt x="4927" y="526"/>
                  </a:cubicBezTo>
                  <a:cubicBezTo>
                    <a:pt x="4366" y="355"/>
                    <a:pt x="3793" y="223"/>
                    <a:pt x="3223" y="84"/>
                  </a:cubicBezTo>
                  <a:cubicBezTo>
                    <a:pt x="2964" y="21"/>
                    <a:pt x="2703" y="0"/>
                    <a:pt x="24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3" name="Google Shape;5853;p43"/>
            <p:cNvSpPr/>
            <p:nvPr/>
          </p:nvSpPr>
          <p:spPr>
            <a:xfrm>
              <a:off x="4282950" y="1393675"/>
              <a:ext cx="15600" cy="62100"/>
            </a:xfrm>
            <a:custGeom>
              <a:avLst/>
              <a:gdLst/>
              <a:ahLst/>
              <a:cxnLst/>
              <a:rect l="l" t="t" r="r" b="b"/>
              <a:pathLst>
                <a:path w="624" h="2484" extrusionOk="0">
                  <a:moveTo>
                    <a:pt x="331" y="1"/>
                  </a:moveTo>
                  <a:cubicBezTo>
                    <a:pt x="264" y="86"/>
                    <a:pt x="175" y="164"/>
                    <a:pt x="134" y="261"/>
                  </a:cubicBezTo>
                  <a:cubicBezTo>
                    <a:pt x="1" y="586"/>
                    <a:pt x="84" y="908"/>
                    <a:pt x="164" y="1231"/>
                  </a:cubicBezTo>
                  <a:cubicBezTo>
                    <a:pt x="257" y="1605"/>
                    <a:pt x="343" y="1982"/>
                    <a:pt x="441" y="2353"/>
                  </a:cubicBezTo>
                  <a:cubicBezTo>
                    <a:pt x="454" y="2404"/>
                    <a:pt x="519" y="2441"/>
                    <a:pt x="562" y="2483"/>
                  </a:cubicBezTo>
                  <a:cubicBezTo>
                    <a:pt x="580" y="2420"/>
                    <a:pt x="623" y="2353"/>
                    <a:pt x="618" y="2292"/>
                  </a:cubicBezTo>
                  <a:cubicBezTo>
                    <a:pt x="584" y="1969"/>
                    <a:pt x="541" y="1647"/>
                    <a:pt x="500" y="1324"/>
                  </a:cubicBezTo>
                  <a:lnTo>
                    <a:pt x="603" y="1315"/>
                  </a:lnTo>
                  <a:cubicBezTo>
                    <a:pt x="580" y="963"/>
                    <a:pt x="569" y="610"/>
                    <a:pt x="525" y="263"/>
                  </a:cubicBezTo>
                  <a:cubicBezTo>
                    <a:pt x="513" y="170"/>
                    <a:pt x="398" y="88"/>
                    <a:pt x="3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4" name="Google Shape;5854;p43"/>
            <p:cNvSpPr/>
            <p:nvPr/>
          </p:nvSpPr>
          <p:spPr>
            <a:xfrm>
              <a:off x="4247925" y="1379875"/>
              <a:ext cx="13500" cy="58525"/>
            </a:xfrm>
            <a:custGeom>
              <a:avLst/>
              <a:gdLst/>
              <a:ahLst/>
              <a:cxnLst/>
              <a:rect l="l" t="t" r="r" b="b"/>
              <a:pathLst>
                <a:path w="540" h="2341" extrusionOk="0">
                  <a:moveTo>
                    <a:pt x="289" y="1"/>
                  </a:moveTo>
                  <a:cubicBezTo>
                    <a:pt x="140" y="1"/>
                    <a:pt x="43" y="94"/>
                    <a:pt x="27" y="252"/>
                  </a:cubicBezTo>
                  <a:cubicBezTo>
                    <a:pt x="8" y="471"/>
                    <a:pt x="1" y="690"/>
                    <a:pt x="4" y="910"/>
                  </a:cubicBezTo>
                  <a:cubicBezTo>
                    <a:pt x="4" y="1257"/>
                    <a:pt x="6" y="1603"/>
                    <a:pt x="19" y="1950"/>
                  </a:cubicBezTo>
                  <a:cubicBezTo>
                    <a:pt x="23" y="2077"/>
                    <a:pt x="54" y="2205"/>
                    <a:pt x="73" y="2333"/>
                  </a:cubicBezTo>
                  <a:lnTo>
                    <a:pt x="164" y="2340"/>
                  </a:lnTo>
                  <a:cubicBezTo>
                    <a:pt x="199" y="2259"/>
                    <a:pt x="257" y="2181"/>
                    <a:pt x="268" y="2095"/>
                  </a:cubicBezTo>
                  <a:cubicBezTo>
                    <a:pt x="342" y="1501"/>
                    <a:pt x="408" y="904"/>
                    <a:pt x="471" y="308"/>
                  </a:cubicBezTo>
                  <a:cubicBezTo>
                    <a:pt x="484" y="189"/>
                    <a:pt x="539" y="35"/>
                    <a:pt x="346" y="5"/>
                  </a:cubicBezTo>
                  <a:cubicBezTo>
                    <a:pt x="327" y="2"/>
                    <a:pt x="308" y="1"/>
                    <a:pt x="2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5" name="Google Shape;5855;p43"/>
            <p:cNvSpPr/>
            <p:nvPr/>
          </p:nvSpPr>
          <p:spPr>
            <a:xfrm>
              <a:off x="3805125" y="1332775"/>
              <a:ext cx="125725" cy="79050"/>
            </a:xfrm>
            <a:custGeom>
              <a:avLst/>
              <a:gdLst/>
              <a:ahLst/>
              <a:cxnLst/>
              <a:rect l="l" t="t" r="r" b="b"/>
              <a:pathLst>
                <a:path w="5029" h="3162" extrusionOk="0">
                  <a:moveTo>
                    <a:pt x="4986" y="1"/>
                  </a:moveTo>
                  <a:cubicBezTo>
                    <a:pt x="4901" y="16"/>
                    <a:pt x="4810" y="18"/>
                    <a:pt x="4728" y="46"/>
                  </a:cubicBezTo>
                  <a:cubicBezTo>
                    <a:pt x="3687" y="404"/>
                    <a:pt x="2762" y="965"/>
                    <a:pt x="1894" y="1629"/>
                  </a:cubicBezTo>
                  <a:cubicBezTo>
                    <a:pt x="1250" y="2123"/>
                    <a:pt x="616" y="2632"/>
                    <a:pt x="1" y="3162"/>
                  </a:cubicBezTo>
                  <a:cubicBezTo>
                    <a:pt x="1564" y="1959"/>
                    <a:pt x="3063" y="661"/>
                    <a:pt x="5029" y="109"/>
                  </a:cubicBezTo>
                  <a:lnTo>
                    <a:pt x="49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6" name="Google Shape;5856;p43"/>
            <p:cNvSpPr/>
            <p:nvPr/>
          </p:nvSpPr>
          <p:spPr>
            <a:xfrm>
              <a:off x="4209150" y="1361750"/>
              <a:ext cx="17625" cy="51575"/>
            </a:xfrm>
            <a:custGeom>
              <a:avLst/>
              <a:gdLst/>
              <a:ahLst/>
              <a:cxnLst/>
              <a:rect l="l" t="t" r="r" b="b"/>
              <a:pathLst>
                <a:path w="705" h="2063" extrusionOk="0">
                  <a:moveTo>
                    <a:pt x="514" y="1"/>
                  </a:moveTo>
                  <a:cubicBezTo>
                    <a:pt x="385" y="1"/>
                    <a:pt x="312" y="135"/>
                    <a:pt x="288" y="269"/>
                  </a:cubicBezTo>
                  <a:cubicBezTo>
                    <a:pt x="249" y="486"/>
                    <a:pt x="243" y="709"/>
                    <a:pt x="204" y="925"/>
                  </a:cubicBezTo>
                  <a:cubicBezTo>
                    <a:pt x="152" y="1205"/>
                    <a:pt x="80" y="1482"/>
                    <a:pt x="22" y="1761"/>
                  </a:cubicBezTo>
                  <a:cubicBezTo>
                    <a:pt x="6" y="1850"/>
                    <a:pt x="7" y="1941"/>
                    <a:pt x="0" y="2032"/>
                  </a:cubicBezTo>
                  <a:lnTo>
                    <a:pt x="106" y="2062"/>
                  </a:lnTo>
                  <a:cubicBezTo>
                    <a:pt x="195" y="1830"/>
                    <a:pt x="288" y="1598"/>
                    <a:pt x="368" y="1363"/>
                  </a:cubicBezTo>
                  <a:cubicBezTo>
                    <a:pt x="479" y="1035"/>
                    <a:pt x="597" y="707"/>
                    <a:pt x="676" y="371"/>
                  </a:cubicBezTo>
                  <a:cubicBezTo>
                    <a:pt x="704" y="260"/>
                    <a:pt x="656" y="37"/>
                    <a:pt x="589" y="14"/>
                  </a:cubicBezTo>
                  <a:cubicBezTo>
                    <a:pt x="562" y="5"/>
                    <a:pt x="538" y="1"/>
                    <a:pt x="5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7" name="Google Shape;5857;p43"/>
            <p:cNvSpPr/>
            <p:nvPr/>
          </p:nvSpPr>
          <p:spPr>
            <a:xfrm>
              <a:off x="4131100" y="1310450"/>
              <a:ext cx="35800" cy="23700"/>
            </a:xfrm>
            <a:custGeom>
              <a:avLst/>
              <a:gdLst/>
              <a:ahLst/>
              <a:cxnLst/>
              <a:rect l="l" t="t" r="r" b="b"/>
              <a:pathLst>
                <a:path w="1432" h="948" extrusionOk="0">
                  <a:moveTo>
                    <a:pt x="1235" y="1"/>
                  </a:moveTo>
                  <a:cubicBezTo>
                    <a:pt x="1227" y="1"/>
                    <a:pt x="1220" y="2"/>
                    <a:pt x="1214" y="4"/>
                  </a:cubicBezTo>
                  <a:cubicBezTo>
                    <a:pt x="1024" y="69"/>
                    <a:pt x="827" y="138"/>
                    <a:pt x="666" y="251"/>
                  </a:cubicBezTo>
                  <a:cubicBezTo>
                    <a:pt x="456" y="400"/>
                    <a:pt x="275" y="591"/>
                    <a:pt x="84" y="766"/>
                  </a:cubicBezTo>
                  <a:cubicBezTo>
                    <a:pt x="51" y="797"/>
                    <a:pt x="28" y="842"/>
                    <a:pt x="0" y="879"/>
                  </a:cubicBezTo>
                  <a:cubicBezTo>
                    <a:pt x="10" y="903"/>
                    <a:pt x="19" y="926"/>
                    <a:pt x="28" y="948"/>
                  </a:cubicBezTo>
                  <a:cubicBezTo>
                    <a:pt x="88" y="939"/>
                    <a:pt x="151" y="939"/>
                    <a:pt x="205" y="918"/>
                  </a:cubicBezTo>
                  <a:cubicBezTo>
                    <a:pt x="474" y="812"/>
                    <a:pt x="747" y="717"/>
                    <a:pt x="1004" y="589"/>
                  </a:cubicBezTo>
                  <a:cubicBezTo>
                    <a:pt x="1147" y="515"/>
                    <a:pt x="1266" y="389"/>
                    <a:pt x="1381" y="270"/>
                  </a:cubicBezTo>
                  <a:cubicBezTo>
                    <a:pt x="1416" y="234"/>
                    <a:pt x="1431" y="127"/>
                    <a:pt x="1403" y="91"/>
                  </a:cubicBezTo>
                  <a:cubicBezTo>
                    <a:pt x="1369" y="47"/>
                    <a:pt x="1288" y="1"/>
                    <a:pt x="12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8" name="Google Shape;5858;p43"/>
            <p:cNvSpPr/>
            <p:nvPr/>
          </p:nvSpPr>
          <p:spPr>
            <a:xfrm>
              <a:off x="4110700" y="1293650"/>
              <a:ext cx="34075" cy="16000"/>
            </a:xfrm>
            <a:custGeom>
              <a:avLst/>
              <a:gdLst/>
              <a:ahLst/>
              <a:cxnLst/>
              <a:rect l="l" t="t" r="r" b="b"/>
              <a:pathLst>
                <a:path w="1363" h="640" extrusionOk="0">
                  <a:moveTo>
                    <a:pt x="1065" y="0"/>
                  </a:moveTo>
                  <a:cubicBezTo>
                    <a:pt x="1031" y="0"/>
                    <a:pt x="997" y="3"/>
                    <a:pt x="965" y="11"/>
                  </a:cubicBezTo>
                  <a:cubicBezTo>
                    <a:pt x="841" y="39"/>
                    <a:pt x="735" y="144"/>
                    <a:pt x="618" y="204"/>
                  </a:cubicBezTo>
                  <a:cubicBezTo>
                    <a:pt x="474" y="273"/>
                    <a:pt x="326" y="330"/>
                    <a:pt x="181" y="393"/>
                  </a:cubicBezTo>
                  <a:cubicBezTo>
                    <a:pt x="121" y="419"/>
                    <a:pt x="62" y="449"/>
                    <a:pt x="1" y="477"/>
                  </a:cubicBezTo>
                  <a:cubicBezTo>
                    <a:pt x="62" y="525"/>
                    <a:pt x="120" y="581"/>
                    <a:pt x="186" y="618"/>
                  </a:cubicBezTo>
                  <a:cubicBezTo>
                    <a:pt x="200" y="626"/>
                    <a:pt x="217" y="628"/>
                    <a:pt x="237" y="628"/>
                  </a:cubicBezTo>
                  <a:cubicBezTo>
                    <a:pt x="261" y="628"/>
                    <a:pt x="289" y="626"/>
                    <a:pt x="321" y="626"/>
                  </a:cubicBezTo>
                  <a:cubicBezTo>
                    <a:pt x="326" y="626"/>
                    <a:pt x="330" y="626"/>
                    <a:pt x="335" y="626"/>
                  </a:cubicBezTo>
                  <a:cubicBezTo>
                    <a:pt x="387" y="635"/>
                    <a:pt x="438" y="639"/>
                    <a:pt x="489" y="639"/>
                  </a:cubicBezTo>
                  <a:cubicBezTo>
                    <a:pt x="730" y="639"/>
                    <a:pt x="962" y="543"/>
                    <a:pt x="1169" y="397"/>
                  </a:cubicBezTo>
                  <a:cubicBezTo>
                    <a:pt x="1270" y="327"/>
                    <a:pt x="1301" y="157"/>
                    <a:pt x="1363" y="31"/>
                  </a:cubicBezTo>
                  <a:cubicBezTo>
                    <a:pt x="1265" y="24"/>
                    <a:pt x="1162" y="0"/>
                    <a:pt x="10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9" name="Google Shape;5859;p43"/>
            <p:cNvSpPr/>
            <p:nvPr/>
          </p:nvSpPr>
          <p:spPr>
            <a:xfrm>
              <a:off x="4182850" y="1350650"/>
              <a:ext cx="21250" cy="37525"/>
            </a:xfrm>
            <a:custGeom>
              <a:avLst/>
              <a:gdLst/>
              <a:ahLst/>
              <a:cxnLst/>
              <a:rect l="l" t="t" r="r" b="b"/>
              <a:pathLst>
                <a:path w="850" h="1501" extrusionOk="0">
                  <a:moveTo>
                    <a:pt x="720" y="1"/>
                  </a:moveTo>
                  <a:cubicBezTo>
                    <a:pt x="712" y="1"/>
                    <a:pt x="705" y="2"/>
                    <a:pt x="701" y="5"/>
                  </a:cubicBezTo>
                  <a:cubicBezTo>
                    <a:pt x="586" y="87"/>
                    <a:pt x="444" y="167"/>
                    <a:pt x="389" y="284"/>
                  </a:cubicBezTo>
                  <a:cubicBezTo>
                    <a:pt x="318" y="429"/>
                    <a:pt x="339" y="614"/>
                    <a:pt x="290" y="772"/>
                  </a:cubicBezTo>
                  <a:cubicBezTo>
                    <a:pt x="244" y="919"/>
                    <a:pt x="156" y="1053"/>
                    <a:pt x="93" y="1196"/>
                  </a:cubicBezTo>
                  <a:cubicBezTo>
                    <a:pt x="56" y="1278"/>
                    <a:pt x="30" y="1363"/>
                    <a:pt x="0" y="1447"/>
                  </a:cubicBezTo>
                  <a:lnTo>
                    <a:pt x="93" y="1501"/>
                  </a:lnTo>
                  <a:cubicBezTo>
                    <a:pt x="147" y="1445"/>
                    <a:pt x="214" y="1397"/>
                    <a:pt x="253" y="1334"/>
                  </a:cubicBezTo>
                  <a:cubicBezTo>
                    <a:pt x="441" y="1025"/>
                    <a:pt x="630" y="719"/>
                    <a:pt x="797" y="401"/>
                  </a:cubicBezTo>
                  <a:cubicBezTo>
                    <a:pt x="850" y="300"/>
                    <a:pt x="837" y="165"/>
                    <a:pt x="840" y="46"/>
                  </a:cubicBezTo>
                  <a:cubicBezTo>
                    <a:pt x="840" y="34"/>
                    <a:pt x="760" y="1"/>
                    <a:pt x="7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0" name="Google Shape;5860;p43"/>
            <p:cNvSpPr/>
            <p:nvPr/>
          </p:nvSpPr>
          <p:spPr>
            <a:xfrm>
              <a:off x="4158700" y="1327500"/>
              <a:ext cx="26125" cy="27225"/>
            </a:xfrm>
            <a:custGeom>
              <a:avLst/>
              <a:gdLst/>
              <a:ahLst/>
              <a:cxnLst/>
              <a:rect l="l" t="t" r="r" b="b"/>
              <a:pathLst>
                <a:path w="1045" h="1089" extrusionOk="0">
                  <a:moveTo>
                    <a:pt x="1044" y="6"/>
                  </a:moveTo>
                  <a:lnTo>
                    <a:pt x="1044" y="6"/>
                  </a:lnTo>
                  <a:cubicBezTo>
                    <a:pt x="925" y="21"/>
                    <a:pt x="781" y="0"/>
                    <a:pt x="695" y="61"/>
                  </a:cubicBezTo>
                  <a:cubicBezTo>
                    <a:pt x="585" y="139"/>
                    <a:pt x="522" y="283"/>
                    <a:pt x="440" y="400"/>
                  </a:cubicBezTo>
                  <a:cubicBezTo>
                    <a:pt x="294" y="608"/>
                    <a:pt x="147" y="818"/>
                    <a:pt x="0" y="1028"/>
                  </a:cubicBezTo>
                  <a:lnTo>
                    <a:pt x="26" y="1089"/>
                  </a:lnTo>
                  <a:cubicBezTo>
                    <a:pt x="100" y="1070"/>
                    <a:pt x="192" y="1072"/>
                    <a:pt x="245" y="1030"/>
                  </a:cubicBezTo>
                  <a:cubicBezTo>
                    <a:pt x="489" y="823"/>
                    <a:pt x="723" y="604"/>
                    <a:pt x="961" y="388"/>
                  </a:cubicBezTo>
                  <a:cubicBezTo>
                    <a:pt x="974" y="377"/>
                    <a:pt x="992" y="364"/>
                    <a:pt x="994" y="351"/>
                  </a:cubicBezTo>
                  <a:cubicBezTo>
                    <a:pt x="1013" y="234"/>
                    <a:pt x="1028" y="121"/>
                    <a:pt x="1044" y="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1" name="Google Shape;5861;p43"/>
            <p:cNvSpPr/>
            <p:nvPr/>
          </p:nvSpPr>
          <p:spPr>
            <a:xfrm>
              <a:off x="3905525" y="1288650"/>
              <a:ext cx="24125" cy="28250"/>
            </a:xfrm>
            <a:custGeom>
              <a:avLst/>
              <a:gdLst/>
              <a:ahLst/>
              <a:cxnLst/>
              <a:rect l="l" t="t" r="r" b="b"/>
              <a:pathLst>
                <a:path w="965" h="1130" extrusionOk="0">
                  <a:moveTo>
                    <a:pt x="797" y="1"/>
                  </a:moveTo>
                  <a:cubicBezTo>
                    <a:pt x="677" y="92"/>
                    <a:pt x="558" y="144"/>
                    <a:pt x="495" y="235"/>
                  </a:cubicBezTo>
                  <a:cubicBezTo>
                    <a:pt x="322" y="480"/>
                    <a:pt x="171" y="740"/>
                    <a:pt x="17" y="999"/>
                  </a:cubicBezTo>
                  <a:cubicBezTo>
                    <a:pt x="0" y="1026"/>
                    <a:pt x="2" y="1097"/>
                    <a:pt x="19" y="1108"/>
                  </a:cubicBezTo>
                  <a:cubicBezTo>
                    <a:pt x="44" y="1123"/>
                    <a:pt x="72" y="1130"/>
                    <a:pt x="100" y="1130"/>
                  </a:cubicBezTo>
                  <a:cubicBezTo>
                    <a:pt x="116" y="1130"/>
                    <a:pt x="132" y="1128"/>
                    <a:pt x="147" y="1123"/>
                  </a:cubicBezTo>
                  <a:cubicBezTo>
                    <a:pt x="192" y="1106"/>
                    <a:pt x="227" y="1064"/>
                    <a:pt x="264" y="1030"/>
                  </a:cubicBezTo>
                  <a:cubicBezTo>
                    <a:pt x="469" y="855"/>
                    <a:pt x="678" y="688"/>
                    <a:pt x="868" y="499"/>
                  </a:cubicBezTo>
                  <a:cubicBezTo>
                    <a:pt x="933" y="436"/>
                    <a:pt x="961" y="313"/>
                    <a:pt x="965" y="216"/>
                  </a:cubicBezTo>
                  <a:cubicBezTo>
                    <a:pt x="963" y="159"/>
                    <a:pt x="877" y="99"/>
                    <a:pt x="7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2" name="Google Shape;5862;p43"/>
            <p:cNvSpPr/>
            <p:nvPr/>
          </p:nvSpPr>
          <p:spPr>
            <a:xfrm>
              <a:off x="3875800" y="1360425"/>
              <a:ext cx="72300" cy="60100"/>
            </a:xfrm>
            <a:custGeom>
              <a:avLst/>
              <a:gdLst/>
              <a:ahLst/>
              <a:cxnLst/>
              <a:rect l="l" t="t" r="r" b="b"/>
              <a:pathLst>
                <a:path w="2892" h="2404" extrusionOk="0">
                  <a:moveTo>
                    <a:pt x="2891" y="1"/>
                  </a:moveTo>
                  <a:lnTo>
                    <a:pt x="2891" y="1"/>
                  </a:lnTo>
                  <a:cubicBezTo>
                    <a:pt x="2830" y="41"/>
                    <a:pt x="2748" y="67"/>
                    <a:pt x="2707" y="125"/>
                  </a:cubicBezTo>
                  <a:cubicBezTo>
                    <a:pt x="2022" y="1091"/>
                    <a:pt x="1193" y="1879"/>
                    <a:pt x="63" y="2308"/>
                  </a:cubicBezTo>
                  <a:cubicBezTo>
                    <a:pt x="52" y="2312"/>
                    <a:pt x="47" y="2332"/>
                    <a:pt x="0" y="2403"/>
                  </a:cubicBezTo>
                  <a:cubicBezTo>
                    <a:pt x="524" y="2245"/>
                    <a:pt x="968" y="2033"/>
                    <a:pt x="1332" y="1706"/>
                  </a:cubicBezTo>
                  <a:cubicBezTo>
                    <a:pt x="1853" y="1236"/>
                    <a:pt x="2338" y="725"/>
                    <a:pt x="2832" y="225"/>
                  </a:cubicBezTo>
                  <a:cubicBezTo>
                    <a:pt x="2878" y="177"/>
                    <a:pt x="2873" y="77"/>
                    <a:pt x="28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3" name="Google Shape;5863;p43"/>
            <p:cNvSpPr/>
            <p:nvPr/>
          </p:nvSpPr>
          <p:spPr>
            <a:xfrm>
              <a:off x="4097600" y="1267050"/>
              <a:ext cx="33750" cy="12875"/>
            </a:xfrm>
            <a:custGeom>
              <a:avLst/>
              <a:gdLst/>
              <a:ahLst/>
              <a:cxnLst/>
              <a:rect l="l" t="t" r="r" b="b"/>
              <a:pathLst>
                <a:path w="1350" h="515" extrusionOk="0">
                  <a:moveTo>
                    <a:pt x="1123" y="1"/>
                  </a:moveTo>
                  <a:cubicBezTo>
                    <a:pt x="1012" y="1"/>
                    <a:pt x="896" y="41"/>
                    <a:pt x="790" y="82"/>
                  </a:cubicBezTo>
                  <a:cubicBezTo>
                    <a:pt x="543" y="181"/>
                    <a:pt x="300" y="289"/>
                    <a:pt x="1" y="415"/>
                  </a:cubicBezTo>
                  <a:cubicBezTo>
                    <a:pt x="73" y="446"/>
                    <a:pt x="154" y="515"/>
                    <a:pt x="225" y="515"/>
                  </a:cubicBezTo>
                  <a:cubicBezTo>
                    <a:pt x="231" y="515"/>
                    <a:pt x="237" y="515"/>
                    <a:pt x="242" y="514"/>
                  </a:cubicBezTo>
                  <a:cubicBezTo>
                    <a:pt x="566" y="461"/>
                    <a:pt x="885" y="391"/>
                    <a:pt x="1201" y="309"/>
                  </a:cubicBezTo>
                  <a:cubicBezTo>
                    <a:pt x="1262" y="292"/>
                    <a:pt x="1301" y="190"/>
                    <a:pt x="1350" y="127"/>
                  </a:cubicBezTo>
                  <a:cubicBezTo>
                    <a:pt x="1277" y="81"/>
                    <a:pt x="1205" y="1"/>
                    <a:pt x="1130" y="1"/>
                  </a:cubicBezTo>
                  <a:cubicBezTo>
                    <a:pt x="1128" y="1"/>
                    <a:pt x="1125" y="1"/>
                    <a:pt x="11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4" name="Google Shape;5864;p43"/>
            <p:cNvSpPr/>
            <p:nvPr/>
          </p:nvSpPr>
          <p:spPr>
            <a:xfrm>
              <a:off x="3980825" y="1299750"/>
              <a:ext cx="42475" cy="26225"/>
            </a:xfrm>
            <a:custGeom>
              <a:avLst/>
              <a:gdLst/>
              <a:ahLst/>
              <a:cxnLst/>
              <a:rect l="l" t="t" r="r" b="b"/>
              <a:pathLst>
                <a:path w="1699" h="1049" extrusionOk="0">
                  <a:moveTo>
                    <a:pt x="277" y="1"/>
                  </a:moveTo>
                  <a:cubicBezTo>
                    <a:pt x="69" y="162"/>
                    <a:pt x="8" y="402"/>
                    <a:pt x="4" y="655"/>
                  </a:cubicBezTo>
                  <a:cubicBezTo>
                    <a:pt x="0" y="869"/>
                    <a:pt x="192" y="939"/>
                    <a:pt x="353" y="960"/>
                  </a:cubicBezTo>
                  <a:cubicBezTo>
                    <a:pt x="736" y="1010"/>
                    <a:pt x="1123" y="1028"/>
                    <a:pt x="1507" y="1049"/>
                  </a:cubicBezTo>
                  <a:cubicBezTo>
                    <a:pt x="1510" y="1049"/>
                    <a:pt x="1512" y="1049"/>
                    <a:pt x="1514" y="1049"/>
                  </a:cubicBezTo>
                  <a:cubicBezTo>
                    <a:pt x="1575" y="1049"/>
                    <a:pt x="1638" y="1005"/>
                    <a:pt x="1699" y="982"/>
                  </a:cubicBezTo>
                  <a:cubicBezTo>
                    <a:pt x="1695" y="954"/>
                    <a:pt x="1691" y="926"/>
                    <a:pt x="1687" y="898"/>
                  </a:cubicBezTo>
                  <a:cubicBezTo>
                    <a:pt x="1536" y="900"/>
                    <a:pt x="1384" y="906"/>
                    <a:pt x="1233" y="906"/>
                  </a:cubicBezTo>
                  <a:cubicBezTo>
                    <a:pt x="1184" y="906"/>
                    <a:pt x="1135" y="906"/>
                    <a:pt x="1085" y="904"/>
                  </a:cubicBezTo>
                  <a:cubicBezTo>
                    <a:pt x="918" y="898"/>
                    <a:pt x="744" y="895"/>
                    <a:pt x="584" y="852"/>
                  </a:cubicBezTo>
                  <a:cubicBezTo>
                    <a:pt x="114" y="720"/>
                    <a:pt x="71" y="607"/>
                    <a:pt x="290" y="149"/>
                  </a:cubicBezTo>
                  <a:cubicBezTo>
                    <a:pt x="309" y="114"/>
                    <a:pt x="320" y="75"/>
                    <a:pt x="333" y="38"/>
                  </a:cubicBezTo>
                  <a:lnTo>
                    <a:pt x="27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5" name="Google Shape;5865;p43"/>
            <p:cNvSpPr/>
            <p:nvPr/>
          </p:nvSpPr>
          <p:spPr>
            <a:xfrm>
              <a:off x="3952425" y="1305900"/>
              <a:ext cx="17075" cy="26700"/>
            </a:xfrm>
            <a:custGeom>
              <a:avLst/>
              <a:gdLst/>
              <a:ahLst/>
              <a:cxnLst/>
              <a:rect l="l" t="t" r="r" b="b"/>
              <a:pathLst>
                <a:path w="683" h="1068" extrusionOk="0">
                  <a:moveTo>
                    <a:pt x="445" y="0"/>
                  </a:moveTo>
                  <a:cubicBezTo>
                    <a:pt x="230" y="0"/>
                    <a:pt x="90" y="169"/>
                    <a:pt x="66" y="453"/>
                  </a:cubicBezTo>
                  <a:cubicBezTo>
                    <a:pt x="44" y="619"/>
                    <a:pt x="18" y="784"/>
                    <a:pt x="5" y="950"/>
                  </a:cubicBezTo>
                  <a:cubicBezTo>
                    <a:pt x="1" y="987"/>
                    <a:pt x="36" y="1041"/>
                    <a:pt x="70" y="1065"/>
                  </a:cubicBezTo>
                  <a:cubicBezTo>
                    <a:pt x="72" y="1067"/>
                    <a:pt x="76" y="1067"/>
                    <a:pt x="80" y="1067"/>
                  </a:cubicBezTo>
                  <a:cubicBezTo>
                    <a:pt x="104" y="1067"/>
                    <a:pt x="150" y="1044"/>
                    <a:pt x="172" y="1024"/>
                  </a:cubicBezTo>
                  <a:cubicBezTo>
                    <a:pt x="205" y="994"/>
                    <a:pt x="226" y="957"/>
                    <a:pt x="233" y="914"/>
                  </a:cubicBezTo>
                  <a:cubicBezTo>
                    <a:pt x="256" y="645"/>
                    <a:pt x="438" y="481"/>
                    <a:pt x="603" y="297"/>
                  </a:cubicBezTo>
                  <a:cubicBezTo>
                    <a:pt x="649" y="245"/>
                    <a:pt x="683" y="130"/>
                    <a:pt x="657" y="80"/>
                  </a:cubicBezTo>
                  <a:cubicBezTo>
                    <a:pt x="629" y="30"/>
                    <a:pt x="519" y="0"/>
                    <a:pt x="4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6" name="Google Shape;5866;p43"/>
            <p:cNvSpPr/>
            <p:nvPr/>
          </p:nvSpPr>
          <p:spPr>
            <a:xfrm>
              <a:off x="3889625" y="1283275"/>
              <a:ext cx="24150" cy="22275"/>
            </a:xfrm>
            <a:custGeom>
              <a:avLst/>
              <a:gdLst/>
              <a:ahLst/>
              <a:cxnLst/>
              <a:rect l="l" t="t" r="r" b="b"/>
              <a:pathLst>
                <a:path w="966" h="891" extrusionOk="0">
                  <a:moveTo>
                    <a:pt x="723" y="1"/>
                  </a:moveTo>
                  <a:cubicBezTo>
                    <a:pt x="717" y="1"/>
                    <a:pt x="711" y="1"/>
                    <a:pt x="705" y="2"/>
                  </a:cubicBezTo>
                  <a:cubicBezTo>
                    <a:pt x="523" y="19"/>
                    <a:pt x="16" y="624"/>
                    <a:pt x="1" y="812"/>
                  </a:cubicBezTo>
                  <a:cubicBezTo>
                    <a:pt x="1" y="825"/>
                    <a:pt x="19" y="840"/>
                    <a:pt x="55" y="890"/>
                  </a:cubicBezTo>
                  <a:cubicBezTo>
                    <a:pt x="330" y="704"/>
                    <a:pt x="608" y="524"/>
                    <a:pt x="876" y="325"/>
                  </a:cubicBezTo>
                  <a:cubicBezTo>
                    <a:pt x="926" y="286"/>
                    <a:pt x="965" y="149"/>
                    <a:pt x="937" y="110"/>
                  </a:cubicBezTo>
                  <a:cubicBezTo>
                    <a:pt x="894" y="51"/>
                    <a:pt x="798" y="1"/>
                    <a:pt x="7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7" name="Google Shape;5867;p43"/>
            <p:cNvSpPr/>
            <p:nvPr/>
          </p:nvSpPr>
          <p:spPr>
            <a:xfrm>
              <a:off x="3926375" y="1298500"/>
              <a:ext cx="21825" cy="28775"/>
            </a:xfrm>
            <a:custGeom>
              <a:avLst/>
              <a:gdLst/>
              <a:ahLst/>
              <a:cxnLst/>
              <a:rect l="l" t="t" r="r" b="b"/>
              <a:pathLst>
                <a:path w="873" h="1151" extrusionOk="0">
                  <a:moveTo>
                    <a:pt x="608" y="1"/>
                  </a:moveTo>
                  <a:cubicBezTo>
                    <a:pt x="597" y="1"/>
                    <a:pt x="586" y="1"/>
                    <a:pt x="575" y="2"/>
                  </a:cubicBezTo>
                  <a:cubicBezTo>
                    <a:pt x="513" y="10"/>
                    <a:pt x="447" y="86"/>
                    <a:pt x="411" y="149"/>
                  </a:cubicBezTo>
                  <a:cubicBezTo>
                    <a:pt x="277" y="383"/>
                    <a:pt x="147" y="621"/>
                    <a:pt x="36" y="867"/>
                  </a:cubicBezTo>
                  <a:cubicBezTo>
                    <a:pt x="1" y="945"/>
                    <a:pt x="38" y="1052"/>
                    <a:pt x="41" y="1151"/>
                  </a:cubicBezTo>
                  <a:cubicBezTo>
                    <a:pt x="315" y="828"/>
                    <a:pt x="543" y="566"/>
                    <a:pt x="762" y="294"/>
                  </a:cubicBezTo>
                  <a:cubicBezTo>
                    <a:pt x="816" y="227"/>
                    <a:pt x="837" y="133"/>
                    <a:pt x="872" y="49"/>
                  </a:cubicBezTo>
                  <a:cubicBezTo>
                    <a:pt x="783" y="34"/>
                    <a:pt x="693" y="1"/>
                    <a:pt x="6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8" name="Google Shape;5868;p43"/>
            <p:cNvSpPr/>
            <p:nvPr/>
          </p:nvSpPr>
          <p:spPr>
            <a:xfrm>
              <a:off x="4093975" y="1243550"/>
              <a:ext cx="32025" cy="10425"/>
            </a:xfrm>
            <a:custGeom>
              <a:avLst/>
              <a:gdLst/>
              <a:ahLst/>
              <a:cxnLst/>
              <a:rect l="l" t="t" r="r" b="b"/>
              <a:pathLst>
                <a:path w="1281" h="417" extrusionOk="0">
                  <a:moveTo>
                    <a:pt x="930" y="0"/>
                  </a:moveTo>
                  <a:cubicBezTo>
                    <a:pt x="827" y="0"/>
                    <a:pt x="724" y="42"/>
                    <a:pt x="634" y="101"/>
                  </a:cubicBezTo>
                  <a:cubicBezTo>
                    <a:pt x="533" y="165"/>
                    <a:pt x="445" y="210"/>
                    <a:pt x="349" y="210"/>
                  </a:cubicBezTo>
                  <a:cubicBezTo>
                    <a:pt x="294" y="210"/>
                    <a:pt x="236" y="195"/>
                    <a:pt x="172" y="160"/>
                  </a:cubicBezTo>
                  <a:cubicBezTo>
                    <a:pt x="165" y="157"/>
                    <a:pt x="156" y="155"/>
                    <a:pt x="148" y="155"/>
                  </a:cubicBezTo>
                  <a:cubicBezTo>
                    <a:pt x="107" y="155"/>
                    <a:pt x="52" y="187"/>
                    <a:pt x="6" y="197"/>
                  </a:cubicBezTo>
                  <a:lnTo>
                    <a:pt x="1" y="301"/>
                  </a:lnTo>
                  <a:cubicBezTo>
                    <a:pt x="151" y="335"/>
                    <a:pt x="300" y="383"/>
                    <a:pt x="452" y="398"/>
                  </a:cubicBezTo>
                  <a:cubicBezTo>
                    <a:pt x="594" y="411"/>
                    <a:pt x="738" y="417"/>
                    <a:pt x="882" y="417"/>
                  </a:cubicBezTo>
                  <a:cubicBezTo>
                    <a:pt x="949" y="417"/>
                    <a:pt x="1016" y="415"/>
                    <a:pt x="1082" y="413"/>
                  </a:cubicBezTo>
                  <a:cubicBezTo>
                    <a:pt x="1149" y="411"/>
                    <a:pt x="1266" y="367"/>
                    <a:pt x="1272" y="329"/>
                  </a:cubicBezTo>
                  <a:cubicBezTo>
                    <a:pt x="1281" y="261"/>
                    <a:pt x="1244" y="166"/>
                    <a:pt x="1192" y="114"/>
                  </a:cubicBezTo>
                  <a:cubicBezTo>
                    <a:pt x="1110" y="32"/>
                    <a:pt x="1020" y="0"/>
                    <a:pt x="9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9" name="Google Shape;5869;p43"/>
            <p:cNvSpPr/>
            <p:nvPr/>
          </p:nvSpPr>
          <p:spPr>
            <a:xfrm>
              <a:off x="3841775" y="1309850"/>
              <a:ext cx="57625" cy="37225"/>
            </a:xfrm>
            <a:custGeom>
              <a:avLst/>
              <a:gdLst/>
              <a:ahLst/>
              <a:cxnLst/>
              <a:rect l="l" t="t" r="r" b="b"/>
              <a:pathLst>
                <a:path w="2305" h="1489" extrusionOk="0">
                  <a:moveTo>
                    <a:pt x="2305" y="0"/>
                  </a:moveTo>
                  <a:cubicBezTo>
                    <a:pt x="1406" y="273"/>
                    <a:pt x="703" y="879"/>
                    <a:pt x="1" y="1488"/>
                  </a:cubicBezTo>
                  <a:lnTo>
                    <a:pt x="230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0" name="Google Shape;5870;p43"/>
            <p:cNvSpPr/>
            <p:nvPr/>
          </p:nvSpPr>
          <p:spPr>
            <a:xfrm>
              <a:off x="3875375" y="1271125"/>
              <a:ext cx="25200" cy="18300"/>
            </a:xfrm>
            <a:custGeom>
              <a:avLst/>
              <a:gdLst/>
              <a:ahLst/>
              <a:cxnLst/>
              <a:rect l="l" t="t" r="r" b="b"/>
              <a:pathLst>
                <a:path w="1008" h="732" extrusionOk="0">
                  <a:moveTo>
                    <a:pt x="777" y="0"/>
                  </a:moveTo>
                  <a:cubicBezTo>
                    <a:pt x="733" y="0"/>
                    <a:pt x="684" y="13"/>
                    <a:pt x="658" y="36"/>
                  </a:cubicBezTo>
                  <a:cubicBezTo>
                    <a:pt x="435" y="239"/>
                    <a:pt x="218" y="449"/>
                    <a:pt x="0" y="657"/>
                  </a:cubicBezTo>
                  <a:lnTo>
                    <a:pt x="51" y="731"/>
                  </a:lnTo>
                  <a:cubicBezTo>
                    <a:pt x="344" y="596"/>
                    <a:pt x="640" y="466"/>
                    <a:pt x="926" y="317"/>
                  </a:cubicBezTo>
                  <a:cubicBezTo>
                    <a:pt x="972" y="293"/>
                    <a:pt x="1007" y="180"/>
                    <a:pt x="991" y="128"/>
                  </a:cubicBezTo>
                  <a:cubicBezTo>
                    <a:pt x="974" y="74"/>
                    <a:pt x="890" y="25"/>
                    <a:pt x="827" y="7"/>
                  </a:cubicBezTo>
                  <a:cubicBezTo>
                    <a:pt x="813" y="2"/>
                    <a:pt x="795" y="0"/>
                    <a:pt x="7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1" name="Google Shape;5871;p43"/>
            <p:cNvSpPr/>
            <p:nvPr/>
          </p:nvSpPr>
          <p:spPr>
            <a:xfrm>
              <a:off x="4097875" y="1221425"/>
              <a:ext cx="28825" cy="10150"/>
            </a:xfrm>
            <a:custGeom>
              <a:avLst/>
              <a:gdLst/>
              <a:ahLst/>
              <a:cxnLst/>
              <a:rect l="l" t="t" r="r" b="b"/>
              <a:pathLst>
                <a:path w="1153" h="406" extrusionOk="0">
                  <a:moveTo>
                    <a:pt x="216" y="0"/>
                  </a:moveTo>
                  <a:cubicBezTo>
                    <a:pt x="190" y="0"/>
                    <a:pt x="113" y="50"/>
                    <a:pt x="1" y="101"/>
                  </a:cubicBezTo>
                  <a:cubicBezTo>
                    <a:pt x="157" y="170"/>
                    <a:pt x="246" y="218"/>
                    <a:pt x="341" y="248"/>
                  </a:cubicBezTo>
                  <a:cubicBezTo>
                    <a:pt x="519" y="300"/>
                    <a:pt x="703" y="337"/>
                    <a:pt x="882" y="389"/>
                  </a:cubicBezTo>
                  <a:cubicBezTo>
                    <a:pt x="918" y="400"/>
                    <a:pt x="952" y="405"/>
                    <a:pt x="985" y="405"/>
                  </a:cubicBezTo>
                  <a:cubicBezTo>
                    <a:pt x="1075" y="405"/>
                    <a:pt x="1144" y="361"/>
                    <a:pt x="1149" y="256"/>
                  </a:cubicBezTo>
                  <a:cubicBezTo>
                    <a:pt x="1153" y="185"/>
                    <a:pt x="1040" y="98"/>
                    <a:pt x="963" y="34"/>
                  </a:cubicBezTo>
                  <a:cubicBezTo>
                    <a:pt x="946" y="18"/>
                    <a:pt x="915" y="13"/>
                    <a:pt x="883" y="13"/>
                  </a:cubicBezTo>
                  <a:cubicBezTo>
                    <a:pt x="860" y="13"/>
                    <a:pt x="837" y="15"/>
                    <a:pt x="817" y="18"/>
                  </a:cubicBezTo>
                  <a:cubicBezTo>
                    <a:pt x="693" y="29"/>
                    <a:pt x="569" y="94"/>
                    <a:pt x="444" y="94"/>
                  </a:cubicBezTo>
                  <a:cubicBezTo>
                    <a:pt x="371" y="94"/>
                    <a:pt x="297" y="72"/>
                    <a:pt x="224" y="3"/>
                  </a:cubicBezTo>
                  <a:cubicBezTo>
                    <a:pt x="222" y="1"/>
                    <a:pt x="220" y="0"/>
                    <a:pt x="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2" name="Google Shape;5872;p43"/>
            <p:cNvSpPr/>
            <p:nvPr/>
          </p:nvSpPr>
          <p:spPr>
            <a:xfrm>
              <a:off x="3867100" y="1259175"/>
              <a:ext cx="26375" cy="16400"/>
            </a:xfrm>
            <a:custGeom>
              <a:avLst/>
              <a:gdLst/>
              <a:ahLst/>
              <a:cxnLst/>
              <a:rect l="l" t="t" r="r" b="b"/>
              <a:pathLst>
                <a:path w="1055" h="656" extrusionOk="0">
                  <a:moveTo>
                    <a:pt x="794" y="0"/>
                  </a:moveTo>
                  <a:cubicBezTo>
                    <a:pt x="740" y="0"/>
                    <a:pt x="684" y="13"/>
                    <a:pt x="627" y="31"/>
                  </a:cubicBezTo>
                  <a:cubicBezTo>
                    <a:pt x="395" y="108"/>
                    <a:pt x="1" y="509"/>
                    <a:pt x="32" y="656"/>
                  </a:cubicBezTo>
                  <a:lnTo>
                    <a:pt x="1054" y="189"/>
                  </a:lnTo>
                  <a:cubicBezTo>
                    <a:pt x="988" y="47"/>
                    <a:pt x="896" y="0"/>
                    <a:pt x="7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3" name="Google Shape;5873;p43"/>
            <p:cNvSpPr/>
            <p:nvPr/>
          </p:nvSpPr>
          <p:spPr>
            <a:xfrm>
              <a:off x="3807075" y="1323550"/>
              <a:ext cx="35675" cy="37975"/>
            </a:xfrm>
            <a:custGeom>
              <a:avLst/>
              <a:gdLst/>
              <a:ahLst/>
              <a:cxnLst/>
              <a:rect l="l" t="t" r="r" b="b"/>
              <a:pathLst>
                <a:path w="1427" h="1519" extrusionOk="0">
                  <a:moveTo>
                    <a:pt x="1426" y="0"/>
                  </a:moveTo>
                  <a:cubicBezTo>
                    <a:pt x="859" y="409"/>
                    <a:pt x="404" y="929"/>
                    <a:pt x="1" y="1496"/>
                  </a:cubicBezTo>
                  <a:lnTo>
                    <a:pt x="19" y="1518"/>
                  </a:lnTo>
                  <a:cubicBezTo>
                    <a:pt x="309" y="1215"/>
                    <a:pt x="597" y="909"/>
                    <a:pt x="889" y="608"/>
                  </a:cubicBezTo>
                  <a:cubicBezTo>
                    <a:pt x="1036" y="457"/>
                    <a:pt x="1192" y="312"/>
                    <a:pt x="1341" y="166"/>
                  </a:cubicBezTo>
                  <a:cubicBezTo>
                    <a:pt x="1383" y="123"/>
                    <a:pt x="1420" y="76"/>
                    <a:pt x="14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4" name="Google Shape;5874;p43"/>
            <p:cNvSpPr/>
            <p:nvPr/>
          </p:nvSpPr>
          <p:spPr>
            <a:xfrm>
              <a:off x="3780475" y="1360925"/>
              <a:ext cx="27100" cy="30750"/>
            </a:xfrm>
            <a:custGeom>
              <a:avLst/>
              <a:gdLst/>
              <a:ahLst/>
              <a:cxnLst/>
              <a:rect l="l" t="t" r="r" b="b"/>
              <a:pathLst>
                <a:path w="1084" h="1230" extrusionOk="0">
                  <a:moveTo>
                    <a:pt x="1065" y="1"/>
                  </a:moveTo>
                  <a:lnTo>
                    <a:pt x="0" y="1168"/>
                  </a:lnTo>
                  <a:lnTo>
                    <a:pt x="71" y="1229"/>
                  </a:lnTo>
                  <a:lnTo>
                    <a:pt x="1083" y="23"/>
                  </a:lnTo>
                  <a:lnTo>
                    <a:pt x="1065" y="1"/>
                  </a:lnTo>
                  <a:close/>
                </a:path>
              </a:pathLst>
            </a:custGeom>
            <a:solidFill>
              <a:srgbClr val="002B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5" name="Google Shape;5875;p43"/>
            <p:cNvSpPr/>
            <p:nvPr/>
          </p:nvSpPr>
          <p:spPr>
            <a:xfrm>
              <a:off x="4000925" y="1088350"/>
              <a:ext cx="47100" cy="17525"/>
            </a:xfrm>
            <a:custGeom>
              <a:avLst/>
              <a:gdLst/>
              <a:ahLst/>
              <a:cxnLst/>
              <a:rect l="l" t="t" r="r" b="b"/>
              <a:pathLst>
                <a:path w="1884" h="701" extrusionOk="0">
                  <a:moveTo>
                    <a:pt x="1690" y="0"/>
                  </a:moveTo>
                  <a:cubicBezTo>
                    <a:pt x="1689" y="0"/>
                    <a:pt x="1689" y="0"/>
                    <a:pt x="1688" y="0"/>
                  </a:cubicBezTo>
                  <a:cubicBezTo>
                    <a:pt x="1428" y="13"/>
                    <a:pt x="1160" y="26"/>
                    <a:pt x="917" y="105"/>
                  </a:cubicBezTo>
                  <a:cubicBezTo>
                    <a:pt x="648" y="192"/>
                    <a:pt x="397" y="344"/>
                    <a:pt x="142" y="480"/>
                  </a:cubicBezTo>
                  <a:cubicBezTo>
                    <a:pt x="83" y="511"/>
                    <a:pt x="47" y="589"/>
                    <a:pt x="1" y="645"/>
                  </a:cubicBezTo>
                  <a:cubicBezTo>
                    <a:pt x="14" y="664"/>
                    <a:pt x="25" y="682"/>
                    <a:pt x="34" y="701"/>
                  </a:cubicBezTo>
                  <a:cubicBezTo>
                    <a:pt x="592" y="586"/>
                    <a:pt x="1153" y="476"/>
                    <a:pt x="1707" y="350"/>
                  </a:cubicBezTo>
                  <a:cubicBezTo>
                    <a:pt x="1777" y="333"/>
                    <a:pt x="1826" y="229"/>
                    <a:pt x="1883" y="166"/>
                  </a:cubicBezTo>
                  <a:cubicBezTo>
                    <a:pt x="1819" y="109"/>
                    <a:pt x="1751" y="0"/>
                    <a:pt x="16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6" name="Google Shape;5876;p43"/>
            <p:cNvSpPr/>
            <p:nvPr/>
          </p:nvSpPr>
          <p:spPr>
            <a:xfrm>
              <a:off x="3999675" y="979225"/>
              <a:ext cx="38875" cy="17500"/>
            </a:xfrm>
            <a:custGeom>
              <a:avLst/>
              <a:gdLst/>
              <a:ahLst/>
              <a:cxnLst/>
              <a:rect l="l" t="t" r="r" b="b"/>
              <a:pathLst>
                <a:path w="1555" h="700" extrusionOk="0">
                  <a:moveTo>
                    <a:pt x="678" y="1"/>
                  </a:moveTo>
                  <a:cubicBezTo>
                    <a:pt x="501" y="1"/>
                    <a:pt x="320" y="40"/>
                    <a:pt x="138" y="103"/>
                  </a:cubicBezTo>
                  <a:cubicBezTo>
                    <a:pt x="92" y="120"/>
                    <a:pt x="60" y="185"/>
                    <a:pt x="1" y="252"/>
                  </a:cubicBezTo>
                  <a:lnTo>
                    <a:pt x="1389" y="699"/>
                  </a:lnTo>
                  <a:cubicBezTo>
                    <a:pt x="1554" y="413"/>
                    <a:pt x="1537" y="348"/>
                    <a:pt x="1305" y="194"/>
                  </a:cubicBezTo>
                  <a:cubicBezTo>
                    <a:pt x="1101" y="57"/>
                    <a:pt x="892" y="1"/>
                    <a:pt x="6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7" name="Google Shape;5877;p43"/>
            <p:cNvSpPr/>
            <p:nvPr/>
          </p:nvSpPr>
          <p:spPr>
            <a:xfrm>
              <a:off x="3997950" y="1037200"/>
              <a:ext cx="39050" cy="11850"/>
            </a:xfrm>
            <a:custGeom>
              <a:avLst/>
              <a:gdLst/>
              <a:ahLst/>
              <a:cxnLst/>
              <a:rect l="l" t="t" r="r" b="b"/>
              <a:pathLst>
                <a:path w="1562" h="474" extrusionOk="0">
                  <a:moveTo>
                    <a:pt x="1395" y="1"/>
                  </a:moveTo>
                  <a:cubicBezTo>
                    <a:pt x="975" y="38"/>
                    <a:pt x="607" y="66"/>
                    <a:pt x="239" y="110"/>
                  </a:cubicBezTo>
                  <a:cubicBezTo>
                    <a:pt x="172" y="118"/>
                    <a:pt x="105" y="179"/>
                    <a:pt x="51" y="231"/>
                  </a:cubicBezTo>
                  <a:cubicBezTo>
                    <a:pt x="21" y="259"/>
                    <a:pt x="1" y="326"/>
                    <a:pt x="14" y="361"/>
                  </a:cubicBezTo>
                  <a:cubicBezTo>
                    <a:pt x="25" y="391"/>
                    <a:pt x="92" y="406"/>
                    <a:pt x="137" y="411"/>
                  </a:cubicBezTo>
                  <a:cubicBezTo>
                    <a:pt x="330" y="435"/>
                    <a:pt x="525" y="458"/>
                    <a:pt x="720" y="465"/>
                  </a:cubicBezTo>
                  <a:cubicBezTo>
                    <a:pt x="827" y="470"/>
                    <a:pt x="934" y="474"/>
                    <a:pt x="1041" y="474"/>
                  </a:cubicBezTo>
                  <a:cubicBezTo>
                    <a:pt x="1164" y="474"/>
                    <a:pt x="1287" y="468"/>
                    <a:pt x="1408" y="450"/>
                  </a:cubicBezTo>
                  <a:cubicBezTo>
                    <a:pt x="1473" y="441"/>
                    <a:pt x="1562" y="291"/>
                    <a:pt x="1560" y="207"/>
                  </a:cubicBezTo>
                  <a:cubicBezTo>
                    <a:pt x="1556" y="131"/>
                    <a:pt x="1443" y="58"/>
                    <a:pt x="13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8" name="Google Shape;5878;p43"/>
            <p:cNvSpPr/>
            <p:nvPr/>
          </p:nvSpPr>
          <p:spPr>
            <a:xfrm>
              <a:off x="4000800" y="1012250"/>
              <a:ext cx="37775" cy="13150"/>
            </a:xfrm>
            <a:custGeom>
              <a:avLst/>
              <a:gdLst/>
              <a:ahLst/>
              <a:cxnLst/>
              <a:rect l="l" t="t" r="r" b="b"/>
              <a:pathLst>
                <a:path w="1511" h="526" extrusionOk="0">
                  <a:moveTo>
                    <a:pt x="1217" y="1"/>
                  </a:moveTo>
                  <a:cubicBezTo>
                    <a:pt x="1215" y="1"/>
                    <a:pt x="1213" y="1"/>
                    <a:pt x="1212" y="1"/>
                  </a:cubicBezTo>
                  <a:cubicBezTo>
                    <a:pt x="836" y="5"/>
                    <a:pt x="463" y="66"/>
                    <a:pt x="88" y="109"/>
                  </a:cubicBezTo>
                  <a:cubicBezTo>
                    <a:pt x="73" y="110"/>
                    <a:pt x="60" y="146"/>
                    <a:pt x="0" y="224"/>
                  </a:cubicBezTo>
                  <a:cubicBezTo>
                    <a:pt x="409" y="335"/>
                    <a:pt x="779" y="452"/>
                    <a:pt x="1158" y="523"/>
                  </a:cubicBezTo>
                  <a:cubicBezTo>
                    <a:pt x="1165" y="524"/>
                    <a:pt x="1173" y="525"/>
                    <a:pt x="1181" y="525"/>
                  </a:cubicBezTo>
                  <a:cubicBezTo>
                    <a:pt x="1281" y="525"/>
                    <a:pt x="1449" y="424"/>
                    <a:pt x="1468" y="346"/>
                  </a:cubicBezTo>
                  <a:cubicBezTo>
                    <a:pt x="1511" y="179"/>
                    <a:pt x="1378" y="1"/>
                    <a:pt x="12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9" name="Google Shape;5879;p43"/>
            <p:cNvSpPr/>
            <p:nvPr/>
          </p:nvSpPr>
          <p:spPr>
            <a:xfrm>
              <a:off x="4000100" y="1062800"/>
              <a:ext cx="40025" cy="9550"/>
            </a:xfrm>
            <a:custGeom>
              <a:avLst/>
              <a:gdLst/>
              <a:ahLst/>
              <a:cxnLst/>
              <a:rect l="l" t="t" r="r" b="b"/>
              <a:pathLst>
                <a:path w="1601" h="382" extrusionOk="0">
                  <a:moveTo>
                    <a:pt x="1383" y="0"/>
                  </a:moveTo>
                  <a:cubicBezTo>
                    <a:pt x="1382" y="0"/>
                    <a:pt x="1380" y="0"/>
                    <a:pt x="1379" y="0"/>
                  </a:cubicBezTo>
                  <a:cubicBezTo>
                    <a:pt x="956" y="30"/>
                    <a:pt x="532" y="86"/>
                    <a:pt x="108" y="138"/>
                  </a:cubicBezTo>
                  <a:cubicBezTo>
                    <a:pt x="86" y="142"/>
                    <a:pt x="65" y="179"/>
                    <a:pt x="0" y="244"/>
                  </a:cubicBezTo>
                  <a:cubicBezTo>
                    <a:pt x="127" y="253"/>
                    <a:pt x="201" y="257"/>
                    <a:pt x="275" y="266"/>
                  </a:cubicBezTo>
                  <a:cubicBezTo>
                    <a:pt x="562" y="298"/>
                    <a:pt x="848" y="333"/>
                    <a:pt x="1134" y="365"/>
                  </a:cubicBezTo>
                  <a:cubicBezTo>
                    <a:pt x="1184" y="370"/>
                    <a:pt x="1241" y="382"/>
                    <a:pt x="1293" y="382"/>
                  </a:cubicBezTo>
                  <a:cubicBezTo>
                    <a:pt x="1325" y="382"/>
                    <a:pt x="1355" y="377"/>
                    <a:pt x="1381" y="365"/>
                  </a:cubicBezTo>
                  <a:cubicBezTo>
                    <a:pt x="1467" y="324"/>
                    <a:pt x="1528" y="233"/>
                    <a:pt x="1600" y="162"/>
                  </a:cubicBezTo>
                  <a:cubicBezTo>
                    <a:pt x="1527" y="107"/>
                    <a:pt x="1452" y="0"/>
                    <a:pt x="13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0" name="Google Shape;5880;p43"/>
            <p:cNvSpPr/>
            <p:nvPr/>
          </p:nvSpPr>
          <p:spPr>
            <a:xfrm>
              <a:off x="4009425" y="958650"/>
              <a:ext cx="28925" cy="12375"/>
            </a:xfrm>
            <a:custGeom>
              <a:avLst/>
              <a:gdLst/>
              <a:ahLst/>
              <a:cxnLst/>
              <a:rect l="l" t="t" r="r" b="b"/>
              <a:pathLst>
                <a:path w="1157" h="495" extrusionOk="0">
                  <a:moveTo>
                    <a:pt x="441" y="0"/>
                  </a:moveTo>
                  <a:cubicBezTo>
                    <a:pt x="296" y="0"/>
                    <a:pt x="149" y="35"/>
                    <a:pt x="20" y="110"/>
                  </a:cubicBezTo>
                  <a:lnTo>
                    <a:pt x="1" y="196"/>
                  </a:lnTo>
                  <a:lnTo>
                    <a:pt x="1157" y="495"/>
                  </a:lnTo>
                  <a:cubicBezTo>
                    <a:pt x="1088" y="182"/>
                    <a:pt x="771" y="0"/>
                    <a:pt x="4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1" name="Google Shape;5881;p43"/>
            <p:cNvSpPr/>
            <p:nvPr/>
          </p:nvSpPr>
          <p:spPr>
            <a:xfrm>
              <a:off x="4024675" y="940525"/>
              <a:ext cx="20450" cy="12150"/>
            </a:xfrm>
            <a:custGeom>
              <a:avLst/>
              <a:gdLst/>
              <a:ahLst/>
              <a:cxnLst/>
              <a:rect l="l" t="t" r="r" b="b"/>
              <a:pathLst>
                <a:path w="818" h="486" extrusionOk="0">
                  <a:moveTo>
                    <a:pt x="279" y="0"/>
                  </a:moveTo>
                  <a:cubicBezTo>
                    <a:pt x="193" y="0"/>
                    <a:pt x="99" y="14"/>
                    <a:pt x="0" y="44"/>
                  </a:cubicBezTo>
                  <a:lnTo>
                    <a:pt x="775" y="486"/>
                  </a:lnTo>
                  <a:cubicBezTo>
                    <a:pt x="818" y="193"/>
                    <a:pt x="601" y="0"/>
                    <a:pt x="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2" name="Google Shape;5882;p43"/>
            <p:cNvSpPr/>
            <p:nvPr/>
          </p:nvSpPr>
          <p:spPr>
            <a:xfrm>
              <a:off x="4287125" y="919825"/>
              <a:ext cx="32175" cy="12875"/>
            </a:xfrm>
            <a:custGeom>
              <a:avLst/>
              <a:gdLst/>
              <a:ahLst/>
              <a:cxnLst/>
              <a:rect l="l" t="t" r="r" b="b"/>
              <a:pathLst>
                <a:path w="1287" h="515" extrusionOk="0">
                  <a:moveTo>
                    <a:pt x="75" y="0"/>
                  </a:moveTo>
                  <a:lnTo>
                    <a:pt x="1" y="56"/>
                  </a:lnTo>
                  <a:cubicBezTo>
                    <a:pt x="44" y="127"/>
                    <a:pt x="75" y="206"/>
                    <a:pt x="133" y="264"/>
                  </a:cubicBezTo>
                  <a:cubicBezTo>
                    <a:pt x="312" y="444"/>
                    <a:pt x="508" y="515"/>
                    <a:pt x="717" y="515"/>
                  </a:cubicBezTo>
                  <a:cubicBezTo>
                    <a:pt x="898" y="515"/>
                    <a:pt x="1089" y="462"/>
                    <a:pt x="1287" y="383"/>
                  </a:cubicBezTo>
                  <a:cubicBezTo>
                    <a:pt x="1194" y="342"/>
                    <a:pt x="1099" y="264"/>
                    <a:pt x="1006" y="264"/>
                  </a:cubicBezTo>
                  <a:cubicBezTo>
                    <a:pt x="997" y="264"/>
                    <a:pt x="988" y="264"/>
                    <a:pt x="978" y="264"/>
                  </a:cubicBezTo>
                  <a:cubicBezTo>
                    <a:pt x="651" y="264"/>
                    <a:pt x="348" y="199"/>
                    <a:pt x="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3" name="Google Shape;5883;p43"/>
            <p:cNvSpPr/>
            <p:nvPr/>
          </p:nvSpPr>
          <p:spPr>
            <a:xfrm>
              <a:off x="4302425" y="933800"/>
              <a:ext cx="10425" cy="9825"/>
            </a:xfrm>
            <a:custGeom>
              <a:avLst/>
              <a:gdLst/>
              <a:ahLst/>
              <a:cxnLst/>
              <a:rect l="l" t="t" r="r" b="b"/>
              <a:pathLst>
                <a:path w="417" h="393" extrusionOk="0">
                  <a:moveTo>
                    <a:pt x="245" y="0"/>
                  </a:moveTo>
                  <a:cubicBezTo>
                    <a:pt x="130" y="108"/>
                    <a:pt x="65" y="170"/>
                    <a:pt x="0" y="231"/>
                  </a:cubicBezTo>
                  <a:cubicBezTo>
                    <a:pt x="58" y="288"/>
                    <a:pt x="115" y="393"/>
                    <a:pt x="177" y="393"/>
                  </a:cubicBezTo>
                  <a:cubicBezTo>
                    <a:pt x="179" y="393"/>
                    <a:pt x="180" y="393"/>
                    <a:pt x="182" y="393"/>
                  </a:cubicBezTo>
                  <a:cubicBezTo>
                    <a:pt x="259" y="393"/>
                    <a:pt x="338" y="317"/>
                    <a:pt x="416" y="275"/>
                  </a:cubicBezTo>
                  <a:cubicBezTo>
                    <a:pt x="372" y="205"/>
                    <a:pt x="327" y="134"/>
                    <a:pt x="2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84" name="Google Shape;5884;p43"/>
          <p:cNvGrpSpPr/>
          <p:nvPr/>
        </p:nvGrpSpPr>
        <p:grpSpPr>
          <a:xfrm>
            <a:off x="-11" y="213008"/>
            <a:ext cx="1861681" cy="1972269"/>
            <a:chOff x="3525250" y="787050"/>
            <a:chExt cx="885250" cy="937925"/>
          </a:xfrm>
        </p:grpSpPr>
        <p:sp>
          <p:nvSpPr>
            <p:cNvPr id="5885" name="Google Shape;5885;p43"/>
            <p:cNvSpPr/>
            <p:nvPr/>
          </p:nvSpPr>
          <p:spPr>
            <a:xfrm>
              <a:off x="3525250" y="787050"/>
              <a:ext cx="823225" cy="937925"/>
            </a:xfrm>
            <a:custGeom>
              <a:avLst/>
              <a:gdLst/>
              <a:ahLst/>
              <a:cxnLst/>
              <a:rect l="l" t="t" r="r" b="b"/>
              <a:pathLst>
                <a:path w="32929" h="37517" extrusionOk="0">
                  <a:moveTo>
                    <a:pt x="6067" y="133"/>
                  </a:moveTo>
                  <a:lnTo>
                    <a:pt x="6067" y="133"/>
                  </a:lnTo>
                  <a:cubicBezTo>
                    <a:pt x="6212" y="151"/>
                    <a:pt x="6305" y="159"/>
                    <a:pt x="6396" y="177"/>
                  </a:cubicBezTo>
                  <a:cubicBezTo>
                    <a:pt x="6519" y="201"/>
                    <a:pt x="6638" y="251"/>
                    <a:pt x="6762" y="261"/>
                  </a:cubicBezTo>
                  <a:cubicBezTo>
                    <a:pt x="6840" y="265"/>
                    <a:pt x="6919" y="266"/>
                    <a:pt x="6997" y="266"/>
                  </a:cubicBezTo>
                  <a:cubicBezTo>
                    <a:pt x="7074" y="266"/>
                    <a:pt x="7150" y="265"/>
                    <a:pt x="7226" y="265"/>
                  </a:cubicBezTo>
                  <a:cubicBezTo>
                    <a:pt x="7360" y="265"/>
                    <a:pt x="7494" y="269"/>
                    <a:pt x="7626" y="287"/>
                  </a:cubicBezTo>
                  <a:cubicBezTo>
                    <a:pt x="8600" y="424"/>
                    <a:pt x="9574" y="573"/>
                    <a:pt x="10544" y="740"/>
                  </a:cubicBezTo>
                  <a:cubicBezTo>
                    <a:pt x="10952" y="813"/>
                    <a:pt x="11356" y="917"/>
                    <a:pt x="11748" y="1054"/>
                  </a:cubicBezTo>
                  <a:cubicBezTo>
                    <a:pt x="12954" y="1478"/>
                    <a:pt x="14167" y="1885"/>
                    <a:pt x="15343" y="2379"/>
                  </a:cubicBezTo>
                  <a:cubicBezTo>
                    <a:pt x="16293" y="2777"/>
                    <a:pt x="17233" y="3228"/>
                    <a:pt x="18104" y="3773"/>
                  </a:cubicBezTo>
                  <a:cubicBezTo>
                    <a:pt x="19030" y="4349"/>
                    <a:pt x="19879" y="5051"/>
                    <a:pt x="20745" y="5720"/>
                  </a:cubicBezTo>
                  <a:cubicBezTo>
                    <a:pt x="21226" y="6092"/>
                    <a:pt x="21419" y="6606"/>
                    <a:pt x="21276" y="7210"/>
                  </a:cubicBezTo>
                  <a:cubicBezTo>
                    <a:pt x="21102" y="7948"/>
                    <a:pt x="20957" y="8687"/>
                    <a:pt x="21038" y="9451"/>
                  </a:cubicBezTo>
                  <a:cubicBezTo>
                    <a:pt x="21139" y="10395"/>
                    <a:pt x="21220" y="11350"/>
                    <a:pt x="21715" y="12194"/>
                  </a:cubicBezTo>
                  <a:cubicBezTo>
                    <a:pt x="21897" y="12504"/>
                    <a:pt x="22146" y="12781"/>
                    <a:pt x="22321" y="13015"/>
                  </a:cubicBezTo>
                  <a:cubicBezTo>
                    <a:pt x="21798" y="13091"/>
                    <a:pt x="21233" y="13171"/>
                    <a:pt x="20669" y="13258"/>
                  </a:cubicBezTo>
                  <a:cubicBezTo>
                    <a:pt x="19431" y="13446"/>
                    <a:pt x="18318" y="13979"/>
                    <a:pt x="17248" y="14583"/>
                  </a:cubicBezTo>
                  <a:cubicBezTo>
                    <a:pt x="16231" y="15154"/>
                    <a:pt x="15527" y="16079"/>
                    <a:pt x="14786" y="16949"/>
                  </a:cubicBezTo>
                  <a:cubicBezTo>
                    <a:pt x="14717" y="17029"/>
                    <a:pt x="14665" y="17060"/>
                    <a:pt x="14617" y="17060"/>
                  </a:cubicBezTo>
                  <a:cubicBezTo>
                    <a:pt x="14559" y="17060"/>
                    <a:pt x="14509" y="17015"/>
                    <a:pt x="14446" y="16956"/>
                  </a:cubicBezTo>
                  <a:cubicBezTo>
                    <a:pt x="14384" y="16900"/>
                    <a:pt x="14327" y="16843"/>
                    <a:pt x="14243" y="16765"/>
                  </a:cubicBezTo>
                  <a:cubicBezTo>
                    <a:pt x="14593" y="16536"/>
                    <a:pt x="14899" y="16350"/>
                    <a:pt x="15183" y="16144"/>
                  </a:cubicBezTo>
                  <a:cubicBezTo>
                    <a:pt x="15468" y="15938"/>
                    <a:pt x="15737" y="15707"/>
                    <a:pt x="16012" y="15486"/>
                  </a:cubicBezTo>
                  <a:lnTo>
                    <a:pt x="16012" y="15486"/>
                  </a:lnTo>
                  <a:cubicBezTo>
                    <a:pt x="15297" y="15878"/>
                    <a:pt x="14711" y="16523"/>
                    <a:pt x="13805" y="16523"/>
                  </a:cubicBezTo>
                  <a:cubicBezTo>
                    <a:pt x="13816" y="16179"/>
                    <a:pt x="14000" y="15986"/>
                    <a:pt x="14212" y="15808"/>
                  </a:cubicBezTo>
                  <a:cubicBezTo>
                    <a:pt x="14672" y="15418"/>
                    <a:pt x="15195" y="15146"/>
                    <a:pt x="15763" y="14951"/>
                  </a:cubicBezTo>
                  <a:cubicBezTo>
                    <a:pt x="15845" y="14923"/>
                    <a:pt x="15917" y="14871"/>
                    <a:pt x="15995" y="14830"/>
                  </a:cubicBezTo>
                  <a:cubicBezTo>
                    <a:pt x="15952" y="14789"/>
                    <a:pt x="15921" y="14773"/>
                    <a:pt x="15897" y="14773"/>
                  </a:cubicBezTo>
                  <a:cubicBezTo>
                    <a:pt x="15889" y="14773"/>
                    <a:pt x="15883" y="14774"/>
                    <a:pt x="15876" y="14776"/>
                  </a:cubicBezTo>
                  <a:cubicBezTo>
                    <a:pt x="15245" y="15005"/>
                    <a:pt x="14639" y="15289"/>
                    <a:pt x="14115" y="15722"/>
                  </a:cubicBezTo>
                  <a:cubicBezTo>
                    <a:pt x="13918" y="15886"/>
                    <a:pt x="13691" y="15888"/>
                    <a:pt x="13455" y="15891"/>
                  </a:cubicBezTo>
                  <a:cubicBezTo>
                    <a:pt x="13470" y="15499"/>
                    <a:pt x="13680" y="15146"/>
                    <a:pt x="14098" y="14927"/>
                  </a:cubicBezTo>
                  <a:cubicBezTo>
                    <a:pt x="14553" y="14687"/>
                    <a:pt x="15035" y="14496"/>
                    <a:pt x="15503" y="14282"/>
                  </a:cubicBezTo>
                  <a:cubicBezTo>
                    <a:pt x="15564" y="14254"/>
                    <a:pt x="15622" y="14219"/>
                    <a:pt x="15680" y="14189"/>
                  </a:cubicBezTo>
                  <a:lnTo>
                    <a:pt x="15655" y="14124"/>
                  </a:lnTo>
                  <a:cubicBezTo>
                    <a:pt x="15594" y="14137"/>
                    <a:pt x="15531" y="14139"/>
                    <a:pt x="15477" y="14165"/>
                  </a:cubicBezTo>
                  <a:cubicBezTo>
                    <a:pt x="15005" y="14375"/>
                    <a:pt x="14507" y="14546"/>
                    <a:pt x="14072" y="14817"/>
                  </a:cubicBezTo>
                  <a:cubicBezTo>
                    <a:pt x="13899" y="14926"/>
                    <a:pt x="13737" y="14963"/>
                    <a:pt x="13572" y="14963"/>
                  </a:cubicBezTo>
                  <a:cubicBezTo>
                    <a:pt x="13417" y="14963"/>
                    <a:pt x="13260" y="14930"/>
                    <a:pt x="13087" y="14894"/>
                  </a:cubicBezTo>
                  <a:cubicBezTo>
                    <a:pt x="13288" y="14505"/>
                    <a:pt x="13532" y="14187"/>
                    <a:pt x="13903" y="13994"/>
                  </a:cubicBezTo>
                  <a:cubicBezTo>
                    <a:pt x="14425" y="13727"/>
                    <a:pt x="15001" y="13584"/>
                    <a:pt x="15588" y="13574"/>
                  </a:cubicBezTo>
                  <a:cubicBezTo>
                    <a:pt x="15655" y="13572"/>
                    <a:pt x="15722" y="13533"/>
                    <a:pt x="15789" y="13511"/>
                  </a:cubicBezTo>
                  <a:cubicBezTo>
                    <a:pt x="15785" y="13489"/>
                    <a:pt x="15780" y="13468"/>
                    <a:pt x="15776" y="13446"/>
                  </a:cubicBezTo>
                  <a:cubicBezTo>
                    <a:pt x="15598" y="13463"/>
                    <a:pt x="15418" y="13466"/>
                    <a:pt x="15243" y="13498"/>
                  </a:cubicBezTo>
                  <a:cubicBezTo>
                    <a:pt x="14613" y="13619"/>
                    <a:pt x="13987" y="13749"/>
                    <a:pt x="13357" y="13870"/>
                  </a:cubicBezTo>
                  <a:cubicBezTo>
                    <a:pt x="13345" y="13872"/>
                    <a:pt x="13332" y="13873"/>
                    <a:pt x="13319" y="13873"/>
                  </a:cubicBezTo>
                  <a:cubicBezTo>
                    <a:pt x="13271" y="13873"/>
                    <a:pt x="13219" y="13859"/>
                    <a:pt x="13169" y="13853"/>
                  </a:cubicBezTo>
                  <a:cubicBezTo>
                    <a:pt x="13177" y="13781"/>
                    <a:pt x="13164" y="13699"/>
                    <a:pt x="13195" y="13641"/>
                  </a:cubicBezTo>
                  <a:cubicBezTo>
                    <a:pt x="13472" y="13165"/>
                    <a:pt x="13847" y="12790"/>
                    <a:pt x="14386" y="12625"/>
                  </a:cubicBezTo>
                  <a:cubicBezTo>
                    <a:pt x="14797" y="12497"/>
                    <a:pt x="15215" y="12398"/>
                    <a:pt x="15685" y="12270"/>
                  </a:cubicBezTo>
                  <a:cubicBezTo>
                    <a:pt x="15593" y="12263"/>
                    <a:pt x="15524" y="12245"/>
                    <a:pt x="15465" y="12245"/>
                  </a:cubicBezTo>
                  <a:cubicBezTo>
                    <a:pt x="15447" y="12245"/>
                    <a:pt x="15429" y="12247"/>
                    <a:pt x="15412" y="12251"/>
                  </a:cubicBezTo>
                  <a:cubicBezTo>
                    <a:pt x="14964" y="12372"/>
                    <a:pt x="14503" y="12465"/>
                    <a:pt x="14078" y="12643"/>
                  </a:cubicBezTo>
                  <a:cubicBezTo>
                    <a:pt x="13957" y="12695"/>
                    <a:pt x="13845" y="12716"/>
                    <a:pt x="13738" y="12716"/>
                  </a:cubicBezTo>
                  <a:cubicBezTo>
                    <a:pt x="13555" y="12716"/>
                    <a:pt x="13384" y="12656"/>
                    <a:pt x="13193" y="12586"/>
                  </a:cubicBezTo>
                  <a:cubicBezTo>
                    <a:pt x="13750" y="11449"/>
                    <a:pt x="14761" y="11337"/>
                    <a:pt x="15883" y="11337"/>
                  </a:cubicBezTo>
                  <a:cubicBezTo>
                    <a:pt x="15893" y="11337"/>
                    <a:pt x="15902" y="11337"/>
                    <a:pt x="15912" y="11337"/>
                  </a:cubicBezTo>
                  <a:cubicBezTo>
                    <a:pt x="15827" y="11284"/>
                    <a:pt x="15791" y="11246"/>
                    <a:pt x="15763" y="11246"/>
                  </a:cubicBezTo>
                  <a:cubicBezTo>
                    <a:pt x="15762" y="11246"/>
                    <a:pt x="15761" y="11246"/>
                    <a:pt x="15759" y="11246"/>
                  </a:cubicBezTo>
                  <a:cubicBezTo>
                    <a:pt x="15234" y="11313"/>
                    <a:pt x="14695" y="11339"/>
                    <a:pt x="14186" y="11475"/>
                  </a:cubicBezTo>
                  <a:cubicBezTo>
                    <a:pt x="14088" y="11501"/>
                    <a:pt x="13996" y="11510"/>
                    <a:pt x="13905" y="11510"/>
                  </a:cubicBezTo>
                  <a:cubicBezTo>
                    <a:pt x="13698" y="11510"/>
                    <a:pt x="13499" y="11461"/>
                    <a:pt x="13262" y="11456"/>
                  </a:cubicBezTo>
                  <a:cubicBezTo>
                    <a:pt x="13736" y="10648"/>
                    <a:pt x="14386" y="10235"/>
                    <a:pt x="15247" y="10118"/>
                  </a:cubicBezTo>
                  <a:cubicBezTo>
                    <a:pt x="15190" y="10115"/>
                    <a:pt x="15134" y="10113"/>
                    <a:pt x="15079" y="10113"/>
                  </a:cubicBezTo>
                  <a:cubicBezTo>
                    <a:pt x="14917" y="10113"/>
                    <a:pt x="14759" y="10129"/>
                    <a:pt x="14617" y="10183"/>
                  </a:cubicBezTo>
                  <a:cubicBezTo>
                    <a:pt x="14387" y="10270"/>
                    <a:pt x="14163" y="10338"/>
                    <a:pt x="13927" y="10338"/>
                  </a:cubicBezTo>
                  <a:cubicBezTo>
                    <a:pt x="13840" y="10338"/>
                    <a:pt x="13751" y="10329"/>
                    <a:pt x="13660" y="10308"/>
                  </a:cubicBezTo>
                  <a:cubicBezTo>
                    <a:pt x="13522" y="10276"/>
                    <a:pt x="13372" y="10298"/>
                    <a:pt x="13229" y="10280"/>
                  </a:cubicBezTo>
                  <a:cubicBezTo>
                    <a:pt x="13130" y="10269"/>
                    <a:pt x="13035" y="10228"/>
                    <a:pt x="12918" y="10194"/>
                  </a:cubicBezTo>
                  <a:cubicBezTo>
                    <a:pt x="13108" y="9797"/>
                    <a:pt x="13400" y="9579"/>
                    <a:pt x="13728" y="9419"/>
                  </a:cubicBezTo>
                  <a:cubicBezTo>
                    <a:pt x="14054" y="9263"/>
                    <a:pt x="14399" y="9148"/>
                    <a:pt x="14736" y="9016"/>
                  </a:cubicBezTo>
                  <a:cubicBezTo>
                    <a:pt x="14686" y="9002"/>
                    <a:pt x="14635" y="8992"/>
                    <a:pt x="14586" y="8992"/>
                  </a:cubicBezTo>
                  <a:cubicBezTo>
                    <a:pt x="14552" y="8992"/>
                    <a:pt x="14518" y="8997"/>
                    <a:pt x="14487" y="9009"/>
                  </a:cubicBezTo>
                  <a:cubicBezTo>
                    <a:pt x="14193" y="9115"/>
                    <a:pt x="13896" y="9215"/>
                    <a:pt x="13613" y="9347"/>
                  </a:cubicBezTo>
                  <a:cubicBezTo>
                    <a:pt x="13388" y="9452"/>
                    <a:pt x="13162" y="9471"/>
                    <a:pt x="12917" y="9471"/>
                  </a:cubicBezTo>
                  <a:cubicBezTo>
                    <a:pt x="12875" y="9471"/>
                    <a:pt x="12832" y="9470"/>
                    <a:pt x="12788" y="9470"/>
                  </a:cubicBezTo>
                  <a:cubicBezTo>
                    <a:pt x="12933" y="8946"/>
                    <a:pt x="13232" y="8557"/>
                    <a:pt x="13676" y="8349"/>
                  </a:cubicBezTo>
                  <a:cubicBezTo>
                    <a:pt x="14100" y="8150"/>
                    <a:pt x="14570" y="8052"/>
                    <a:pt x="15020" y="7911"/>
                  </a:cubicBezTo>
                  <a:lnTo>
                    <a:pt x="15020" y="7911"/>
                  </a:lnTo>
                  <a:cubicBezTo>
                    <a:pt x="14672" y="7935"/>
                    <a:pt x="14325" y="7989"/>
                    <a:pt x="13994" y="8093"/>
                  </a:cubicBezTo>
                  <a:cubicBezTo>
                    <a:pt x="13479" y="8253"/>
                    <a:pt x="12980" y="8459"/>
                    <a:pt x="12469" y="8624"/>
                  </a:cubicBezTo>
                  <a:cubicBezTo>
                    <a:pt x="12318" y="8673"/>
                    <a:pt x="12145" y="8652"/>
                    <a:pt x="11982" y="8663"/>
                  </a:cubicBezTo>
                  <a:lnTo>
                    <a:pt x="11935" y="8570"/>
                  </a:lnTo>
                  <a:cubicBezTo>
                    <a:pt x="12114" y="8384"/>
                    <a:pt x="12277" y="8184"/>
                    <a:pt x="12472" y="8018"/>
                  </a:cubicBezTo>
                  <a:cubicBezTo>
                    <a:pt x="13113" y="7470"/>
                    <a:pt x="13871" y="7279"/>
                    <a:pt x="14710" y="7279"/>
                  </a:cubicBezTo>
                  <a:cubicBezTo>
                    <a:pt x="14795" y="7279"/>
                    <a:pt x="14881" y="7281"/>
                    <a:pt x="14968" y="7284"/>
                  </a:cubicBezTo>
                  <a:cubicBezTo>
                    <a:pt x="14918" y="7238"/>
                    <a:pt x="14903" y="7208"/>
                    <a:pt x="14886" y="7208"/>
                  </a:cubicBezTo>
                  <a:cubicBezTo>
                    <a:pt x="14881" y="7208"/>
                    <a:pt x="14875" y="7208"/>
                    <a:pt x="14870" y="7208"/>
                  </a:cubicBezTo>
                  <a:cubicBezTo>
                    <a:pt x="14543" y="7208"/>
                    <a:pt x="14216" y="7135"/>
                    <a:pt x="13888" y="7135"/>
                  </a:cubicBezTo>
                  <a:cubicBezTo>
                    <a:pt x="13730" y="7135"/>
                    <a:pt x="13572" y="7152"/>
                    <a:pt x="13413" y="7203"/>
                  </a:cubicBezTo>
                  <a:cubicBezTo>
                    <a:pt x="13139" y="7292"/>
                    <a:pt x="12859" y="7361"/>
                    <a:pt x="12578" y="7426"/>
                  </a:cubicBezTo>
                  <a:cubicBezTo>
                    <a:pt x="12372" y="7476"/>
                    <a:pt x="12162" y="7509"/>
                    <a:pt x="11952" y="7524"/>
                  </a:cubicBezTo>
                  <a:cubicBezTo>
                    <a:pt x="11948" y="7524"/>
                    <a:pt x="11945" y="7525"/>
                    <a:pt x="11941" y="7525"/>
                  </a:cubicBezTo>
                  <a:cubicBezTo>
                    <a:pt x="11856" y="7525"/>
                    <a:pt x="11758" y="7466"/>
                    <a:pt x="11692" y="7407"/>
                  </a:cubicBezTo>
                  <a:cubicBezTo>
                    <a:pt x="11672" y="7390"/>
                    <a:pt x="11724" y="7247"/>
                    <a:pt x="11777" y="7199"/>
                  </a:cubicBezTo>
                  <a:cubicBezTo>
                    <a:pt x="11945" y="7045"/>
                    <a:pt x="12108" y="6868"/>
                    <a:pt x="12307" y="6773"/>
                  </a:cubicBezTo>
                  <a:cubicBezTo>
                    <a:pt x="12888" y="6498"/>
                    <a:pt x="13481" y="6261"/>
                    <a:pt x="14135" y="6261"/>
                  </a:cubicBezTo>
                  <a:cubicBezTo>
                    <a:pt x="14239" y="6261"/>
                    <a:pt x="14344" y="6267"/>
                    <a:pt x="14451" y="6279"/>
                  </a:cubicBezTo>
                  <a:cubicBezTo>
                    <a:pt x="14271" y="6204"/>
                    <a:pt x="14079" y="6122"/>
                    <a:pt x="13895" y="6122"/>
                  </a:cubicBezTo>
                  <a:cubicBezTo>
                    <a:pt x="13880" y="6122"/>
                    <a:pt x="13866" y="6122"/>
                    <a:pt x="13851" y="6123"/>
                  </a:cubicBezTo>
                  <a:cubicBezTo>
                    <a:pt x="13355" y="6164"/>
                    <a:pt x="12861" y="6250"/>
                    <a:pt x="12368" y="6320"/>
                  </a:cubicBezTo>
                  <a:cubicBezTo>
                    <a:pt x="12075" y="6363"/>
                    <a:pt x="11783" y="6430"/>
                    <a:pt x="11489" y="6448"/>
                  </a:cubicBezTo>
                  <a:cubicBezTo>
                    <a:pt x="11487" y="6448"/>
                    <a:pt x="11485" y="6449"/>
                    <a:pt x="11483" y="6449"/>
                  </a:cubicBezTo>
                  <a:cubicBezTo>
                    <a:pt x="11397" y="6449"/>
                    <a:pt x="11276" y="6348"/>
                    <a:pt x="11231" y="6264"/>
                  </a:cubicBezTo>
                  <a:cubicBezTo>
                    <a:pt x="11201" y="6207"/>
                    <a:pt x="11250" y="6058"/>
                    <a:pt x="11309" y="6010"/>
                  </a:cubicBezTo>
                  <a:cubicBezTo>
                    <a:pt x="11473" y="5878"/>
                    <a:pt x="11651" y="5766"/>
                    <a:pt x="11841" y="5677"/>
                  </a:cubicBezTo>
                  <a:cubicBezTo>
                    <a:pt x="12368" y="5438"/>
                    <a:pt x="12942" y="5434"/>
                    <a:pt x="13509" y="5393"/>
                  </a:cubicBezTo>
                  <a:cubicBezTo>
                    <a:pt x="13740" y="5376"/>
                    <a:pt x="13970" y="5352"/>
                    <a:pt x="14199" y="5330"/>
                  </a:cubicBezTo>
                  <a:cubicBezTo>
                    <a:pt x="14200" y="5307"/>
                    <a:pt x="14202" y="5283"/>
                    <a:pt x="14202" y="5261"/>
                  </a:cubicBezTo>
                  <a:cubicBezTo>
                    <a:pt x="14156" y="5252"/>
                    <a:pt x="14112" y="5235"/>
                    <a:pt x="14068" y="5235"/>
                  </a:cubicBezTo>
                  <a:cubicBezTo>
                    <a:pt x="14065" y="5235"/>
                    <a:pt x="14063" y="5235"/>
                    <a:pt x="14061" y="5235"/>
                  </a:cubicBezTo>
                  <a:cubicBezTo>
                    <a:pt x="13842" y="5246"/>
                    <a:pt x="13623" y="5265"/>
                    <a:pt x="13401" y="5274"/>
                  </a:cubicBezTo>
                  <a:cubicBezTo>
                    <a:pt x="13080" y="5287"/>
                    <a:pt x="12753" y="5263"/>
                    <a:pt x="12439" y="5313"/>
                  </a:cubicBezTo>
                  <a:cubicBezTo>
                    <a:pt x="12151" y="5358"/>
                    <a:pt x="11880" y="5501"/>
                    <a:pt x="11593" y="5564"/>
                  </a:cubicBezTo>
                  <a:cubicBezTo>
                    <a:pt x="11343" y="5621"/>
                    <a:pt x="11082" y="5640"/>
                    <a:pt x="10824" y="5649"/>
                  </a:cubicBezTo>
                  <a:cubicBezTo>
                    <a:pt x="10823" y="5649"/>
                    <a:pt x="10822" y="5649"/>
                    <a:pt x="10820" y="5649"/>
                  </a:cubicBezTo>
                  <a:cubicBezTo>
                    <a:pt x="10755" y="5649"/>
                    <a:pt x="10684" y="5557"/>
                    <a:pt x="10616" y="5508"/>
                  </a:cubicBezTo>
                  <a:cubicBezTo>
                    <a:pt x="10689" y="5440"/>
                    <a:pt x="10766" y="5313"/>
                    <a:pt x="10836" y="5313"/>
                  </a:cubicBezTo>
                  <a:cubicBezTo>
                    <a:pt x="10837" y="5313"/>
                    <a:pt x="10838" y="5313"/>
                    <a:pt x="10839" y="5313"/>
                  </a:cubicBezTo>
                  <a:cubicBezTo>
                    <a:pt x="10866" y="5314"/>
                    <a:pt x="10893" y="5315"/>
                    <a:pt x="10919" y="5315"/>
                  </a:cubicBezTo>
                  <a:cubicBezTo>
                    <a:pt x="11380" y="5315"/>
                    <a:pt x="11787" y="5109"/>
                    <a:pt x="12218" y="4992"/>
                  </a:cubicBezTo>
                  <a:cubicBezTo>
                    <a:pt x="12471" y="4925"/>
                    <a:pt x="12725" y="4863"/>
                    <a:pt x="12982" y="4798"/>
                  </a:cubicBezTo>
                  <a:cubicBezTo>
                    <a:pt x="12944" y="4769"/>
                    <a:pt x="12898" y="4754"/>
                    <a:pt x="12851" y="4754"/>
                  </a:cubicBezTo>
                  <a:cubicBezTo>
                    <a:pt x="12836" y="4754"/>
                    <a:pt x="12820" y="4756"/>
                    <a:pt x="12805" y="4759"/>
                  </a:cubicBezTo>
                  <a:cubicBezTo>
                    <a:pt x="12435" y="4843"/>
                    <a:pt x="12060" y="4914"/>
                    <a:pt x="11696" y="5023"/>
                  </a:cubicBezTo>
                  <a:cubicBezTo>
                    <a:pt x="11426" y="5104"/>
                    <a:pt x="11160" y="5158"/>
                    <a:pt x="10900" y="5158"/>
                  </a:cubicBezTo>
                  <a:cubicBezTo>
                    <a:pt x="10570" y="5158"/>
                    <a:pt x="10251" y="5072"/>
                    <a:pt x="9947" y="4848"/>
                  </a:cubicBezTo>
                  <a:cubicBezTo>
                    <a:pt x="9672" y="4644"/>
                    <a:pt x="9425" y="4401"/>
                    <a:pt x="9120" y="4137"/>
                  </a:cubicBezTo>
                  <a:cubicBezTo>
                    <a:pt x="9185" y="4115"/>
                    <a:pt x="9217" y="4103"/>
                    <a:pt x="9249" y="4090"/>
                  </a:cubicBezTo>
                  <a:cubicBezTo>
                    <a:pt x="10013" y="3808"/>
                    <a:pt x="10780" y="3555"/>
                    <a:pt x="11586" y="3555"/>
                  </a:cubicBezTo>
                  <a:cubicBezTo>
                    <a:pt x="11819" y="3555"/>
                    <a:pt x="12056" y="3576"/>
                    <a:pt x="12296" y="3624"/>
                  </a:cubicBezTo>
                  <a:cubicBezTo>
                    <a:pt x="12304" y="3626"/>
                    <a:pt x="12312" y="3626"/>
                    <a:pt x="12320" y="3626"/>
                  </a:cubicBezTo>
                  <a:cubicBezTo>
                    <a:pt x="12381" y="3626"/>
                    <a:pt x="12449" y="3589"/>
                    <a:pt x="12513" y="3574"/>
                  </a:cubicBezTo>
                  <a:cubicBezTo>
                    <a:pt x="12463" y="3514"/>
                    <a:pt x="12418" y="3414"/>
                    <a:pt x="12361" y="3405"/>
                  </a:cubicBezTo>
                  <a:cubicBezTo>
                    <a:pt x="12108" y="3364"/>
                    <a:pt x="11848" y="3304"/>
                    <a:pt x="11594" y="3304"/>
                  </a:cubicBezTo>
                  <a:cubicBezTo>
                    <a:pt x="11549" y="3304"/>
                    <a:pt x="11504" y="3306"/>
                    <a:pt x="11460" y="3310"/>
                  </a:cubicBezTo>
                  <a:cubicBezTo>
                    <a:pt x="10887" y="3362"/>
                    <a:pt x="10324" y="3479"/>
                    <a:pt x="9756" y="3572"/>
                  </a:cubicBezTo>
                  <a:cubicBezTo>
                    <a:pt x="9649" y="3589"/>
                    <a:pt x="9541" y="3597"/>
                    <a:pt x="9434" y="3597"/>
                  </a:cubicBezTo>
                  <a:cubicBezTo>
                    <a:pt x="8516" y="3597"/>
                    <a:pt x="7612" y="2987"/>
                    <a:pt x="7266" y="2041"/>
                  </a:cubicBezTo>
                  <a:lnTo>
                    <a:pt x="7266" y="2041"/>
                  </a:lnTo>
                  <a:cubicBezTo>
                    <a:pt x="8197" y="2188"/>
                    <a:pt x="9083" y="2360"/>
                    <a:pt x="9979" y="2463"/>
                  </a:cubicBezTo>
                  <a:cubicBezTo>
                    <a:pt x="10880" y="2565"/>
                    <a:pt x="11790" y="2598"/>
                    <a:pt x="12695" y="2661"/>
                  </a:cubicBezTo>
                  <a:cubicBezTo>
                    <a:pt x="12649" y="2583"/>
                    <a:pt x="12580" y="2520"/>
                    <a:pt x="12498" y="2481"/>
                  </a:cubicBezTo>
                  <a:cubicBezTo>
                    <a:pt x="11861" y="2156"/>
                    <a:pt x="11170" y="2050"/>
                    <a:pt x="10467" y="1989"/>
                  </a:cubicBezTo>
                  <a:cubicBezTo>
                    <a:pt x="9953" y="1944"/>
                    <a:pt x="9431" y="1937"/>
                    <a:pt x="8925" y="1846"/>
                  </a:cubicBezTo>
                  <a:cubicBezTo>
                    <a:pt x="8245" y="1723"/>
                    <a:pt x="7623" y="1424"/>
                    <a:pt x="7021" y="1089"/>
                  </a:cubicBezTo>
                  <a:cubicBezTo>
                    <a:pt x="6630" y="874"/>
                    <a:pt x="6296" y="603"/>
                    <a:pt x="6067" y="133"/>
                  </a:cubicBezTo>
                  <a:close/>
                  <a:moveTo>
                    <a:pt x="18921" y="25638"/>
                  </a:moveTo>
                  <a:cubicBezTo>
                    <a:pt x="18922" y="25638"/>
                    <a:pt x="18922" y="25639"/>
                    <a:pt x="18920" y="25645"/>
                  </a:cubicBezTo>
                  <a:lnTo>
                    <a:pt x="18920" y="25645"/>
                  </a:lnTo>
                  <a:cubicBezTo>
                    <a:pt x="18920" y="25645"/>
                    <a:pt x="18920" y="25645"/>
                    <a:pt x="18920" y="25645"/>
                  </a:cubicBezTo>
                  <a:cubicBezTo>
                    <a:pt x="18919" y="25642"/>
                    <a:pt x="18921" y="25638"/>
                    <a:pt x="18921" y="25638"/>
                  </a:cubicBezTo>
                  <a:close/>
                  <a:moveTo>
                    <a:pt x="15916" y="31013"/>
                  </a:moveTo>
                  <a:cubicBezTo>
                    <a:pt x="16296" y="31312"/>
                    <a:pt x="16451" y="31767"/>
                    <a:pt x="16335" y="32334"/>
                  </a:cubicBezTo>
                  <a:cubicBezTo>
                    <a:pt x="16144" y="32278"/>
                    <a:pt x="15929" y="32276"/>
                    <a:pt x="15808" y="32167"/>
                  </a:cubicBezTo>
                  <a:cubicBezTo>
                    <a:pt x="15579" y="31962"/>
                    <a:pt x="15674" y="31225"/>
                    <a:pt x="15916" y="31013"/>
                  </a:cubicBezTo>
                  <a:close/>
                  <a:moveTo>
                    <a:pt x="27722" y="4611"/>
                  </a:moveTo>
                  <a:cubicBezTo>
                    <a:pt x="28159" y="4611"/>
                    <a:pt x="28639" y="4979"/>
                    <a:pt x="28675" y="5411"/>
                  </a:cubicBezTo>
                  <a:cubicBezTo>
                    <a:pt x="28690" y="5588"/>
                    <a:pt x="28686" y="5766"/>
                    <a:pt x="28701" y="5945"/>
                  </a:cubicBezTo>
                  <a:cubicBezTo>
                    <a:pt x="28737" y="6374"/>
                    <a:pt x="28882" y="6733"/>
                    <a:pt x="29331" y="6894"/>
                  </a:cubicBezTo>
                  <a:cubicBezTo>
                    <a:pt x="29396" y="6917"/>
                    <a:pt x="29478" y="7017"/>
                    <a:pt x="29471" y="7071"/>
                  </a:cubicBezTo>
                  <a:cubicBezTo>
                    <a:pt x="29459" y="7149"/>
                    <a:pt x="29385" y="7270"/>
                    <a:pt x="29320" y="7281"/>
                  </a:cubicBezTo>
                  <a:cubicBezTo>
                    <a:pt x="29080" y="7322"/>
                    <a:pt x="29077" y="7489"/>
                    <a:pt x="29093" y="7660"/>
                  </a:cubicBezTo>
                  <a:cubicBezTo>
                    <a:pt x="29108" y="7827"/>
                    <a:pt x="29125" y="8002"/>
                    <a:pt x="29186" y="8156"/>
                  </a:cubicBezTo>
                  <a:cubicBezTo>
                    <a:pt x="29495" y="8918"/>
                    <a:pt x="29861" y="9659"/>
                    <a:pt x="30125" y="10436"/>
                  </a:cubicBezTo>
                  <a:cubicBezTo>
                    <a:pt x="30504" y="11541"/>
                    <a:pt x="30727" y="12664"/>
                    <a:pt x="30468" y="13859"/>
                  </a:cubicBezTo>
                  <a:cubicBezTo>
                    <a:pt x="30219" y="15018"/>
                    <a:pt x="29461" y="15754"/>
                    <a:pt x="28571" y="16391"/>
                  </a:cubicBezTo>
                  <a:cubicBezTo>
                    <a:pt x="28127" y="16707"/>
                    <a:pt x="27611" y="16928"/>
                    <a:pt x="27120" y="17177"/>
                  </a:cubicBezTo>
                  <a:cubicBezTo>
                    <a:pt x="26572" y="17458"/>
                    <a:pt x="26016" y="17720"/>
                    <a:pt x="25463" y="17987"/>
                  </a:cubicBezTo>
                  <a:cubicBezTo>
                    <a:pt x="25433" y="17939"/>
                    <a:pt x="25411" y="17920"/>
                    <a:pt x="25409" y="17898"/>
                  </a:cubicBezTo>
                  <a:cubicBezTo>
                    <a:pt x="25403" y="17855"/>
                    <a:pt x="25403" y="17813"/>
                    <a:pt x="25407" y="17772"/>
                  </a:cubicBezTo>
                  <a:cubicBezTo>
                    <a:pt x="25414" y="17339"/>
                    <a:pt x="25528" y="16913"/>
                    <a:pt x="25738" y="16534"/>
                  </a:cubicBezTo>
                  <a:cubicBezTo>
                    <a:pt x="25773" y="16469"/>
                    <a:pt x="25752" y="16373"/>
                    <a:pt x="25756" y="16291"/>
                  </a:cubicBezTo>
                  <a:lnTo>
                    <a:pt x="25756" y="16291"/>
                  </a:lnTo>
                  <a:cubicBezTo>
                    <a:pt x="25691" y="16339"/>
                    <a:pt x="25595" y="16371"/>
                    <a:pt x="25563" y="16436"/>
                  </a:cubicBezTo>
                  <a:cubicBezTo>
                    <a:pt x="25028" y="17480"/>
                    <a:pt x="25065" y="18543"/>
                    <a:pt x="25602" y="19556"/>
                  </a:cubicBezTo>
                  <a:cubicBezTo>
                    <a:pt x="25819" y="19966"/>
                    <a:pt x="26200" y="20308"/>
                    <a:pt x="26553" y="20628"/>
                  </a:cubicBezTo>
                  <a:cubicBezTo>
                    <a:pt x="27449" y="21436"/>
                    <a:pt x="28499" y="22008"/>
                    <a:pt x="29582" y="22521"/>
                  </a:cubicBezTo>
                  <a:cubicBezTo>
                    <a:pt x="30182" y="22805"/>
                    <a:pt x="30717" y="23160"/>
                    <a:pt x="31024" y="23787"/>
                  </a:cubicBezTo>
                  <a:cubicBezTo>
                    <a:pt x="31602" y="24966"/>
                    <a:pt x="32005" y="26206"/>
                    <a:pt x="32299" y="27481"/>
                  </a:cubicBezTo>
                  <a:cubicBezTo>
                    <a:pt x="32681" y="29129"/>
                    <a:pt x="32817" y="30821"/>
                    <a:pt x="32702" y="32509"/>
                  </a:cubicBezTo>
                  <a:cubicBezTo>
                    <a:pt x="32628" y="33592"/>
                    <a:pt x="32483" y="34671"/>
                    <a:pt x="32356" y="35751"/>
                  </a:cubicBezTo>
                  <a:cubicBezTo>
                    <a:pt x="32293" y="36284"/>
                    <a:pt x="32115" y="36779"/>
                    <a:pt x="31790" y="37221"/>
                  </a:cubicBezTo>
                  <a:cubicBezTo>
                    <a:pt x="31738" y="37292"/>
                    <a:pt x="31690" y="37323"/>
                    <a:pt x="31643" y="37323"/>
                  </a:cubicBezTo>
                  <a:cubicBezTo>
                    <a:pt x="31603" y="37323"/>
                    <a:pt x="31565" y="37299"/>
                    <a:pt x="31526" y="37258"/>
                  </a:cubicBezTo>
                  <a:cubicBezTo>
                    <a:pt x="31366" y="37087"/>
                    <a:pt x="31180" y="36920"/>
                    <a:pt x="31082" y="36715"/>
                  </a:cubicBezTo>
                  <a:cubicBezTo>
                    <a:pt x="30784" y="36102"/>
                    <a:pt x="30868" y="35474"/>
                    <a:pt x="31119" y="34868"/>
                  </a:cubicBezTo>
                  <a:cubicBezTo>
                    <a:pt x="31396" y="34201"/>
                    <a:pt x="31641" y="33523"/>
                    <a:pt x="31725" y="32804"/>
                  </a:cubicBezTo>
                  <a:cubicBezTo>
                    <a:pt x="31797" y="32196"/>
                    <a:pt x="31836" y="31587"/>
                    <a:pt x="31873" y="30978"/>
                  </a:cubicBezTo>
                  <a:cubicBezTo>
                    <a:pt x="31908" y="30388"/>
                    <a:pt x="31935" y="29796"/>
                    <a:pt x="31946" y="29205"/>
                  </a:cubicBezTo>
                  <a:cubicBezTo>
                    <a:pt x="31949" y="28995"/>
                    <a:pt x="31895" y="28783"/>
                    <a:pt x="31868" y="28571"/>
                  </a:cubicBezTo>
                  <a:lnTo>
                    <a:pt x="31868" y="28571"/>
                  </a:lnTo>
                  <a:cubicBezTo>
                    <a:pt x="31847" y="28954"/>
                    <a:pt x="31897" y="29335"/>
                    <a:pt x="31873" y="29710"/>
                  </a:cubicBezTo>
                  <a:cubicBezTo>
                    <a:pt x="31830" y="30387"/>
                    <a:pt x="31734" y="31061"/>
                    <a:pt x="31680" y="31739"/>
                  </a:cubicBezTo>
                  <a:cubicBezTo>
                    <a:pt x="31606" y="32648"/>
                    <a:pt x="31450" y="33540"/>
                    <a:pt x="31119" y="34393"/>
                  </a:cubicBezTo>
                  <a:cubicBezTo>
                    <a:pt x="30896" y="34967"/>
                    <a:pt x="30628" y="35528"/>
                    <a:pt x="30742" y="36175"/>
                  </a:cubicBezTo>
                  <a:cubicBezTo>
                    <a:pt x="30747" y="36207"/>
                    <a:pt x="30637" y="36300"/>
                    <a:pt x="30582" y="36300"/>
                  </a:cubicBezTo>
                  <a:cubicBezTo>
                    <a:pt x="30580" y="36300"/>
                    <a:pt x="30578" y="36299"/>
                    <a:pt x="30576" y="36299"/>
                  </a:cubicBezTo>
                  <a:cubicBezTo>
                    <a:pt x="30322" y="36268"/>
                    <a:pt x="30190" y="36076"/>
                    <a:pt x="30095" y="35863"/>
                  </a:cubicBezTo>
                  <a:cubicBezTo>
                    <a:pt x="29753" y="35099"/>
                    <a:pt x="29868" y="34324"/>
                    <a:pt x="30117" y="33577"/>
                  </a:cubicBezTo>
                  <a:cubicBezTo>
                    <a:pt x="30494" y="32453"/>
                    <a:pt x="30874" y="31338"/>
                    <a:pt x="30784" y="30128"/>
                  </a:cubicBezTo>
                  <a:cubicBezTo>
                    <a:pt x="30751" y="29677"/>
                    <a:pt x="30725" y="29223"/>
                    <a:pt x="30697" y="28772"/>
                  </a:cubicBezTo>
                  <a:cubicBezTo>
                    <a:pt x="30662" y="29157"/>
                    <a:pt x="30658" y="29545"/>
                    <a:pt x="30690" y="29933"/>
                  </a:cubicBezTo>
                  <a:cubicBezTo>
                    <a:pt x="30766" y="30942"/>
                    <a:pt x="30574" y="31908"/>
                    <a:pt x="30223" y="32849"/>
                  </a:cubicBezTo>
                  <a:cubicBezTo>
                    <a:pt x="29980" y="33503"/>
                    <a:pt x="29746" y="34157"/>
                    <a:pt x="29766" y="34870"/>
                  </a:cubicBezTo>
                  <a:cubicBezTo>
                    <a:pt x="29770" y="34999"/>
                    <a:pt x="29755" y="35129"/>
                    <a:pt x="29747" y="35257"/>
                  </a:cubicBezTo>
                  <a:lnTo>
                    <a:pt x="29671" y="35303"/>
                  </a:lnTo>
                  <a:cubicBezTo>
                    <a:pt x="29538" y="35164"/>
                    <a:pt x="29368" y="35043"/>
                    <a:pt x="29283" y="34878"/>
                  </a:cubicBezTo>
                  <a:cubicBezTo>
                    <a:pt x="29105" y="34545"/>
                    <a:pt x="29047" y="34160"/>
                    <a:pt x="29118" y="33791"/>
                  </a:cubicBezTo>
                  <a:cubicBezTo>
                    <a:pt x="29322" y="32689"/>
                    <a:pt x="29536" y="31587"/>
                    <a:pt x="29413" y="30455"/>
                  </a:cubicBezTo>
                  <a:cubicBezTo>
                    <a:pt x="29372" y="30076"/>
                    <a:pt x="29335" y="29699"/>
                    <a:pt x="29296" y="29320"/>
                  </a:cubicBezTo>
                  <a:lnTo>
                    <a:pt x="29218" y="29322"/>
                  </a:lnTo>
                  <a:cubicBezTo>
                    <a:pt x="29207" y="29380"/>
                    <a:pt x="29199" y="29439"/>
                    <a:pt x="29194" y="29498"/>
                  </a:cubicBezTo>
                  <a:cubicBezTo>
                    <a:pt x="29183" y="30145"/>
                    <a:pt x="29218" y="30797"/>
                    <a:pt x="29145" y="31436"/>
                  </a:cubicBezTo>
                  <a:cubicBezTo>
                    <a:pt x="29084" y="31986"/>
                    <a:pt x="28909" y="32525"/>
                    <a:pt x="28759" y="33060"/>
                  </a:cubicBezTo>
                  <a:cubicBezTo>
                    <a:pt x="28708" y="33241"/>
                    <a:pt x="28570" y="33385"/>
                    <a:pt x="28354" y="33385"/>
                  </a:cubicBezTo>
                  <a:cubicBezTo>
                    <a:pt x="28344" y="33385"/>
                    <a:pt x="28333" y="33384"/>
                    <a:pt x="28322" y="33384"/>
                  </a:cubicBezTo>
                  <a:cubicBezTo>
                    <a:pt x="28088" y="33369"/>
                    <a:pt x="27993" y="33207"/>
                    <a:pt x="27919" y="33016"/>
                  </a:cubicBezTo>
                  <a:cubicBezTo>
                    <a:pt x="27767" y="32615"/>
                    <a:pt x="27793" y="32219"/>
                    <a:pt x="27932" y="31821"/>
                  </a:cubicBezTo>
                  <a:cubicBezTo>
                    <a:pt x="28131" y="31254"/>
                    <a:pt x="28363" y="30693"/>
                    <a:pt x="28503" y="30113"/>
                  </a:cubicBezTo>
                  <a:cubicBezTo>
                    <a:pt x="28634" y="29562"/>
                    <a:pt x="28662" y="28987"/>
                    <a:pt x="28737" y="28423"/>
                  </a:cubicBezTo>
                  <a:lnTo>
                    <a:pt x="28737" y="28423"/>
                  </a:lnTo>
                  <a:cubicBezTo>
                    <a:pt x="28699" y="28525"/>
                    <a:pt x="28673" y="28633"/>
                    <a:pt x="28662" y="28742"/>
                  </a:cubicBezTo>
                  <a:cubicBezTo>
                    <a:pt x="28555" y="29881"/>
                    <a:pt x="28144" y="30933"/>
                    <a:pt x="27731" y="31983"/>
                  </a:cubicBezTo>
                  <a:cubicBezTo>
                    <a:pt x="27700" y="32065"/>
                    <a:pt x="27603" y="32122"/>
                    <a:pt x="27536" y="32189"/>
                  </a:cubicBezTo>
                  <a:cubicBezTo>
                    <a:pt x="27477" y="32124"/>
                    <a:pt x="27399" y="32068"/>
                    <a:pt x="27360" y="31992"/>
                  </a:cubicBezTo>
                  <a:cubicBezTo>
                    <a:pt x="27157" y="31615"/>
                    <a:pt x="27144" y="31210"/>
                    <a:pt x="27237" y="30805"/>
                  </a:cubicBezTo>
                  <a:cubicBezTo>
                    <a:pt x="27425" y="29985"/>
                    <a:pt x="27637" y="29171"/>
                    <a:pt x="27815" y="28352"/>
                  </a:cubicBezTo>
                  <a:cubicBezTo>
                    <a:pt x="27867" y="28109"/>
                    <a:pt x="27837" y="27847"/>
                    <a:pt x="27845" y="27594"/>
                  </a:cubicBezTo>
                  <a:lnTo>
                    <a:pt x="27770" y="27590"/>
                  </a:lnTo>
                  <a:cubicBezTo>
                    <a:pt x="27763" y="27640"/>
                    <a:pt x="27752" y="27690"/>
                    <a:pt x="27752" y="27741"/>
                  </a:cubicBezTo>
                  <a:cubicBezTo>
                    <a:pt x="27722" y="28716"/>
                    <a:pt x="27546" y="29649"/>
                    <a:pt x="26983" y="30474"/>
                  </a:cubicBezTo>
                  <a:cubicBezTo>
                    <a:pt x="26899" y="30602"/>
                    <a:pt x="26806" y="30723"/>
                    <a:pt x="26704" y="30836"/>
                  </a:cubicBezTo>
                  <a:cubicBezTo>
                    <a:pt x="26560" y="30989"/>
                    <a:pt x="26389" y="31055"/>
                    <a:pt x="26209" y="31055"/>
                  </a:cubicBezTo>
                  <a:cubicBezTo>
                    <a:pt x="26117" y="31055"/>
                    <a:pt x="26023" y="31038"/>
                    <a:pt x="25929" y="31007"/>
                  </a:cubicBezTo>
                  <a:cubicBezTo>
                    <a:pt x="25691" y="30929"/>
                    <a:pt x="25717" y="30688"/>
                    <a:pt x="25676" y="30496"/>
                  </a:cubicBezTo>
                  <a:cubicBezTo>
                    <a:pt x="25669" y="30454"/>
                    <a:pt x="25667" y="30411"/>
                    <a:pt x="25667" y="30368"/>
                  </a:cubicBezTo>
                  <a:cubicBezTo>
                    <a:pt x="25669" y="29616"/>
                    <a:pt x="25730" y="28876"/>
                    <a:pt x="26132" y="28209"/>
                  </a:cubicBezTo>
                  <a:cubicBezTo>
                    <a:pt x="26189" y="28110"/>
                    <a:pt x="26210" y="27990"/>
                    <a:pt x="26247" y="27880"/>
                  </a:cubicBezTo>
                  <a:lnTo>
                    <a:pt x="26171" y="27845"/>
                  </a:lnTo>
                  <a:cubicBezTo>
                    <a:pt x="26130" y="27899"/>
                    <a:pt x="26078" y="27949"/>
                    <a:pt x="26050" y="28010"/>
                  </a:cubicBezTo>
                  <a:cubicBezTo>
                    <a:pt x="25899" y="28333"/>
                    <a:pt x="25764" y="28662"/>
                    <a:pt x="25606" y="28980"/>
                  </a:cubicBezTo>
                  <a:cubicBezTo>
                    <a:pt x="25414" y="29368"/>
                    <a:pt x="25238" y="29768"/>
                    <a:pt x="24994" y="30121"/>
                  </a:cubicBezTo>
                  <a:cubicBezTo>
                    <a:pt x="24833" y="30354"/>
                    <a:pt x="24593" y="30495"/>
                    <a:pt x="24305" y="30495"/>
                  </a:cubicBezTo>
                  <a:cubicBezTo>
                    <a:pt x="24238" y="30495"/>
                    <a:pt x="24170" y="30488"/>
                    <a:pt x="24099" y="30472"/>
                  </a:cubicBezTo>
                  <a:cubicBezTo>
                    <a:pt x="23768" y="30400"/>
                    <a:pt x="23651" y="30128"/>
                    <a:pt x="23599" y="29859"/>
                  </a:cubicBezTo>
                  <a:cubicBezTo>
                    <a:pt x="23528" y="29497"/>
                    <a:pt x="23519" y="29121"/>
                    <a:pt x="23504" y="28751"/>
                  </a:cubicBezTo>
                  <a:cubicBezTo>
                    <a:pt x="23500" y="28649"/>
                    <a:pt x="23547" y="28530"/>
                    <a:pt x="23604" y="28443"/>
                  </a:cubicBezTo>
                  <a:cubicBezTo>
                    <a:pt x="23913" y="27984"/>
                    <a:pt x="24233" y="27531"/>
                    <a:pt x="24561" y="27057"/>
                  </a:cubicBezTo>
                  <a:cubicBezTo>
                    <a:pt x="24531" y="27034"/>
                    <a:pt x="24503" y="27025"/>
                    <a:pt x="24478" y="27025"/>
                  </a:cubicBezTo>
                  <a:cubicBezTo>
                    <a:pt x="24398" y="27025"/>
                    <a:pt x="24342" y="27117"/>
                    <a:pt x="24296" y="27181"/>
                  </a:cubicBezTo>
                  <a:cubicBezTo>
                    <a:pt x="24010" y="27581"/>
                    <a:pt x="23733" y="27988"/>
                    <a:pt x="23456" y="28393"/>
                  </a:cubicBezTo>
                  <a:cubicBezTo>
                    <a:pt x="23290" y="28636"/>
                    <a:pt x="23112" y="28856"/>
                    <a:pt x="22794" y="28904"/>
                  </a:cubicBezTo>
                  <a:cubicBezTo>
                    <a:pt x="22761" y="28909"/>
                    <a:pt x="22730" y="28911"/>
                    <a:pt x="22700" y="28911"/>
                  </a:cubicBezTo>
                  <a:cubicBezTo>
                    <a:pt x="22502" y="28911"/>
                    <a:pt x="22385" y="28798"/>
                    <a:pt x="22397" y="28579"/>
                  </a:cubicBezTo>
                  <a:cubicBezTo>
                    <a:pt x="22428" y="28010"/>
                    <a:pt x="22553" y="27471"/>
                    <a:pt x="22932" y="27018"/>
                  </a:cubicBezTo>
                  <a:cubicBezTo>
                    <a:pt x="23056" y="26869"/>
                    <a:pt x="23188" y="26724"/>
                    <a:pt x="23296" y="26561"/>
                  </a:cubicBezTo>
                  <a:cubicBezTo>
                    <a:pt x="23344" y="26490"/>
                    <a:pt x="23339" y="26384"/>
                    <a:pt x="23359" y="26293"/>
                  </a:cubicBezTo>
                  <a:cubicBezTo>
                    <a:pt x="23266" y="26293"/>
                    <a:pt x="23242" y="26306"/>
                    <a:pt x="23227" y="26327"/>
                  </a:cubicBezTo>
                  <a:cubicBezTo>
                    <a:pt x="23194" y="26373"/>
                    <a:pt x="23164" y="26425"/>
                    <a:pt x="23133" y="26475"/>
                  </a:cubicBezTo>
                  <a:cubicBezTo>
                    <a:pt x="22675" y="27179"/>
                    <a:pt x="22042" y="27676"/>
                    <a:pt x="21282" y="28014"/>
                  </a:cubicBezTo>
                  <a:cubicBezTo>
                    <a:pt x="21183" y="28058"/>
                    <a:pt x="21079" y="28091"/>
                    <a:pt x="20980" y="28091"/>
                  </a:cubicBezTo>
                  <a:cubicBezTo>
                    <a:pt x="20870" y="28091"/>
                    <a:pt x="20765" y="28050"/>
                    <a:pt x="20678" y="27936"/>
                  </a:cubicBezTo>
                  <a:cubicBezTo>
                    <a:pt x="20544" y="27759"/>
                    <a:pt x="20442" y="27555"/>
                    <a:pt x="20342" y="27389"/>
                  </a:cubicBezTo>
                  <a:lnTo>
                    <a:pt x="23049" y="25689"/>
                  </a:lnTo>
                  <a:lnTo>
                    <a:pt x="22999" y="25596"/>
                  </a:lnTo>
                  <a:cubicBezTo>
                    <a:pt x="22917" y="25632"/>
                    <a:pt x="22828" y="25656"/>
                    <a:pt x="22752" y="25702"/>
                  </a:cubicBezTo>
                  <a:cubicBezTo>
                    <a:pt x="21893" y="26208"/>
                    <a:pt x="21038" y="26715"/>
                    <a:pt x="20178" y="27219"/>
                  </a:cubicBezTo>
                  <a:cubicBezTo>
                    <a:pt x="20083" y="27274"/>
                    <a:pt x="19998" y="27302"/>
                    <a:pt x="19923" y="27302"/>
                  </a:cubicBezTo>
                  <a:cubicBezTo>
                    <a:pt x="19777" y="27302"/>
                    <a:pt x="19669" y="27195"/>
                    <a:pt x="19600" y="26984"/>
                  </a:cubicBezTo>
                  <a:cubicBezTo>
                    <a:pt x="19550" y="26826"/>
                    <a:pt x="19496" y="26672"/>
                    <a:pt x="19450" y="26538"/>
                  </a:cubicBezTo>
                  <a:cubicBezTo>
                    <a:pt x="20444" y="26113"/>
                    <a:pt x="21469" y="25777"/>
                    <a:pt x="22289" y="25043"/>
                  </a:cubicBezTo>
                  <a:cubicBezTo>
                    <a:pt x="22269" y="25039"/>
                    <a:pt x="22250" y="25037"/>
                    <a:pt x="22230" y="25037"/>
                  </a:cubicBezTo>
                  <a:cubicBezTo>
                    <a:pt x="22171" y="25037"/>
                    <a:pt x="22112" y="25054"/>
                    <a:pt x="22062" y="25087"/>
                  </a:cubicBezTo>
                  <a:cubicBezTo>
                    <a:pt x="21962" y="25150"/>
                    <a:pt x="21878" y="25245"/>
                    <a:pt x="21774" y="25295"/>
                  </a:cubicBezTo>
                  <a:cubicBezTo>
                    <a:pt x="21180" y="25585"/>
                    <a:pt x="20596" y="25903"/>
                    <a:pt x="19981" y="26139"/>
                  </a:cubicBezTo>
                  <a:cubicBezTo>
                    <a:pt x="19686" y="26252"/>
                    <a:pt x="19501" y="26322"/>
                    <a:pt x="19371" y="26322"/>
                  </a:cubicBezTo>
                  <a:cubicBezTo>
                    <a:pt x="19158" y="26322"/>
                    <a:pt x="19090" y="26136"/>
                    <a:pt x="18922" y="25649"/>
                  </a:cubicBezTo>
                  <a:lnTo>
                    <a:pt x="18922" y="25649"/>
                  </a:lnTo>
                  <a:cubicBezTo>
                    <a:pt x="19654" y="25315"/>
                    <a:pt x="20367" y="24988"/>
                    <a:pt x="21083" y="24667"/>
                  </a:cubicBezTo>
                  <a:cubicBezTo>
                    <a:pt x="21265" y="24586"/>
                    <a:pt x="21466" y="24545"/>
                    <a:pt x="21640" y="24452"/>
                  </a:cubicBezTo>
                  <a:cubicBezTo>
                    <a:pt x="21733" y="24402"/>
                    <a:pt x="21787" y="24281"/>
                    <a:pt x="21860" y="24192"/>
                  </a:cubicBezTo>
                  <a:lnTo>
                    <a:pt x="21797" y="24130"/>
                  </a:lnTo>
                  <a:cubicBezTo>
                    <a:pt x="21668" y="24193"/>
                    <a:pt x="21538" y="24247"/>
                    <a:pt x="21416" y="24318"/>
                  </a:cubicBezTo>
                  <a:cubicBezTo>
                    <a:pt x="20648" y="24742"/>
                    <a:pt x="19855" y="25100"/>
                    <a:pt x="19015" y="25349"/>
                  </a:cubicBezTo>
                  <a:cubicBezTo>
                    <a:pt x="19000" y="25354"/>
                    <a:pt x="18983" y="25356"/>
                    <a:pt x="18964" y="25356"/>
                  </a:cubicBezTo>
                  <a:cubicBezTo>
                    <a:pt x="18882" y="25356"/>
                    <a:pt x="18770" y="25316"/>
                    <a:pt x="18747" y="25267"/>
                  </a:cubicBezTo>
                  <a:cubicBezTo>
                    <a:pt x="18627" y="25015"/>
                    <a:pt x="18541" y="24745"/>
                    <a:pt x="18441" y="24480"/>
                  </a:cubicBezTo>
                  <a:cubicBezTo>
                    <a:pt x="19446" y="24268"/>
                    <a:pt x="20403" y="24080"/>
                    <a:pt x="21299" y="23690"/>
                  </a:cubicBezTo>
                  <a:lnTo>
                    <a:pt x="21269" y="23571"/>
                  </a:lnTo>
                  <a:cubicBezTo>
                    <a:pt x="21174" y="23588"/>
                    <a:pt x="21077" y="23601"/>
                    <a:pt x="20985" y="23625"/>
                  </a:cubicBezTo>
                  <a:cubicBezTo>
                    <a:pt x="20208" y="23824"/>
                    <a:pt x="19433" y="24024"/>
                    <a:pt x="18654" y="24218"/>
                  </a:cubicBezTo>
                  <a:cubicBezTo>
                    <a:pt x="18608" y="24229"/>
                    <a:pt x="18561" y="24236"/>
                    <a:pt x="18515" y="24236"/>
                  </a:cubicBezTo>
                  <a:cubicBezTo>
                    <a:pt x="18394" y="24236"/>
                    <a:pt x="18285" y="24188"/>
                    <a:pt x="18251" y="24050"/>
                  </a:cubicBezTo>
                  <a:cubicBezTo>
                    <a:pt x="18184" y="23781"/>
                    <a:pt x="18171" y="23499"/>
                    <a:pt x="18142" y="23270"/>
                  </a:cubicBezTo>
                  <a:cubicBezTo>
                    <a:pt x="19117" y="23225"/>
                    <a:pt x="20024" y="23110"/>
                    <a:pt x="20923" y="22908"/>
                  </a:cubicBezTo>
                  <a:cubicBezTo>
                    <a:pt x="20871" y="22869"/>
                    <a:pt x="20808" y="22850"/>
                    <a:pt x="20743" y="22850"/>
                  </a:cubicBezTo>
                  <a:cubicBezTo>
                    <a:pt x="20730" y="22850"/>
                    <a:pt x="20717" y="22850"/>
                    <a:pt x="20704" y="22852"/>
                  </a:cubicBezTo>
                  <a:cubicBezTo>
                    <a:pt x="19979" y="22926"/>
                    <a:pt x="19256" y="23010"/>
                    <a:pt x="18530" y="23071"/>
                  </a:cubicBezTo>
                  <a:cubicBezTo>
                    <a:pt x="18525" y="23071"/>
                    <a:pt x="18521" y="23072"/>
                    <a:pt x="18516" y="23072"/>
                  </a:cubicBezTo>
                  <a:cubicBezTo>
                    <a:pt x="18414" y="23072"/>
                    <a:pt x="18254" y="22997"/>
                    <a:pt x="18229" y="22924"/>
                  </a:cubicBezTo>
                  <a:cubicBezTo>
                    <a:pt x="18149" y="22692"/>
                    <a:pt x="18127" y="22441"/>
                    <a:pt x="18080" y="22181"/>
                  </a:cubicBezTo>
                  <a:lnTo>
                    <a:pt x="18080" y="22181"/>
                  </a:lnTo>
                  <a:cubicBezTo>
                    <a:pt x="18446" y="22278"/>
                    <a:pt x="18880" y="22326"/>
                    <a:pt x="19281" y="22326"/>
                  </a:cubicBezTo>
                  <a:cubicBezTo>
                    <a:pt x="19807" y="22326"/>
                    <a:pt x="20277" y="22244"/>
                    <a:pt x="20462" y="22083"/>
                  </a:cubicBezTo>
                  <a:cubicBezTo>
                    <a:pt x="20385" y="22081"/>
                    <a:pt x="20322" y="22071"/>
                    <a:pt x="20268" y="22071"/>
                  </a:cubicBezTo>
                  <a:cubicBezTo>
                    <a:pt x="20242" y="22071"/>
                    <a:pt x="20217" y="22073"/>
                    <a:pt x="20195" y="22081"/>
                  </a:cubicBezTo>
                  <a:cubicBezTo>
                    <a:pt x="19959" y="22156"/>
                    <a:pt x="19724" y="22182"/>
                    <a:pt x="19489" y="22182"/>
                  </a:cubicBezTo>
                  <a:cubicBezTo>
                    <a:pt x="19145" y="22182"/>
                    <a:pt x="18801" y="22125"/>
                    <a:pt x="18459" y="22079"/>
                  </a:cubicBezTo>
                  <a:cubicBezTo>
                    <a:pt x="18134" y="22034"/>
                    <a:pt x="18103" y="21949"/>
                    <a:pt x="18175" y="21627"/>
                  </a:cubicBezTo>
                  <a:cubicBezTo>
                    <a:pt x="18195" y="21538"/>
                    <a:pt x="18199" y="21445"/>
                    <a:pt x="18212" y="21352"/>
                  </a:cubicBezTo>
                  <a:lnTo>
                    <a:pt x="18132" y="21345"/>
                  </a:lnTo>
                  <a:cubicBezTo>
                    <a:pt x="17982" y="21659"/>
                    <a:pt x="17969" y="21995"/>
                    <a:pt x="17993" y="22337"/>
                  </a:cubicBezTo>
                  <a:cubicBezTo>
                    <a:pt x="18013" y="22640"/>
                    <a:pt x="18051" y="22943"/>
                    <a:pt x="18064" y="23246"/>
                  </a:cubicBezTo>
                  <a:cubicBezTo>
                    <a:pt x="18077" y="23580"/>
                    <a:pt x="18069" y="23915"/>
                    <a:pt x="18071" y="24288"/>
                  </a:cubicBezTo>
                  <a:cubicBezTo>
                    <a:pt x="18069" y="24290"/>
                    <a:pt x="18019" y="24320"/>
                    <a:pt x="17969" y="24350"/>
                  </a:cubicBezTo>
                  <a:cubicBezTo>
                    <a:pt x="17495" y="24645"/>
                    <a:pt x="17017" y="24935"/>
                    <a:pt x="16547" y="25236"/>
                  </a:cubicBezTo>
                  <a:cubicBezTo>
                    <a:pt x="16306" y="25392"/>
                    <a:pt x="16085" y="25585"/>
                    <a:pt x="15837" y="25730"/>
                  </a:cubicBezTo>
                  <a:cubicBezTo>
                    <a:pt x="14778" y="26362"/>
                    <a:pt x="13576" y="26715"/>
                    <a:pt x="12342" y="26761"/>
                  </a:cubicBezTo>
                  <a:cubicBezTo>
                    <a:pt x="12262" y="26765"/>
                    <a:pt x="12182" y="26766"/>
                    <a:pt x="12102" y="26766"/>
                  </a:cubicBezTo>
                  <a:cubicBezTo>
                    <a:pt x="11735" y="26766"/>
                    <a:pt x="11367" y="26735"/>
                    <a:pt x="11001" y="26709"/>
                  </a:cubicBezTo>
                  <a:cubicBezTo>
                    <a:pt x="10711" y="26691"/>
                    <a:pt x="10425" y="26639"/>
                    <a:pt x="10135" y="26602"/>
                  </a:cubicBezTo>
                  <a:cubicBezTo>
                    <a:pt x="10152" y="26472"/>
                    <a:pt x="10155" y="26403"/>
                    <a:pt x="10170" y="26338"/>
                  </a:cubicBezTo>
                  <a:cubicBezTo>
                    <a:pt x="10228" y="26113"/>
                    <a:pt x="10503" y="25830"/>
                    <a:pt x="10655" y="25816"/>
                  </a:cubicBezTo>
                  <a:cubicBezTo>
                    <a:pt x="11259" y="25760"/>
                    <a:pt x="11865" y="25710"/>
                    <a:pt x="12467" y="25632"/>
                  </a:cubicBezTo>
                  <a:cubicBezTo>
                    <a:pt x="12911" y="25576"/>
                    <a:pt x="13810" y="25048"/>
                    <a:pt x="14052" y="24736"/>
                  </a:cubicBezTo>
                  <a:lnTo>
                    <a:pt x="14052" y="24736"/>
                  </a:lnTo>
                  <a:cubicBezTo>
                    <a:pt x="13831" y="24862"/>
                    <a:pt x="13615" y="24976"/>
                    <a:pt x="13411" y="25108"/>
                  </a:cubicBezTo>
                  <a:cubicBezTo>
                    <a:pt x="12879" y="25450"/>
                    <a:pt x="12279" y="25576"/>
                    <a:pt x="11668" y="25589"/>
                  </a:cubicBezTo>
                  <a:cubicBezTo>
                    <a:pt x="10412" y="25615"/>
                    <a:pt x="9174" y="25778"/>
                    <a:pt x="7944" y="26020"/>
                  </a:cubicBezTo>
                  <a:cubicBezTo>
                    <a:pt x="7736" y="26061"/>
                    <a:pt x="7520" y="26059"/>
                    <a:pt x="7307" y="26076"/>
                  </a:cubicBezTo>
                  <a:lnTo>
                    <a:pt x="7277" y="25979"/>
                  </a:lnTo>
                  <a:cubicBezTo>
                    <a:pt x="7457" y="25554"/>
                    <a:pt x="7762" y="25214"/>
                    <a:pt x="8085" y="24894"/>
                  </a:cubicBezTo>
                  <a:cubicBezTo>
                    <a:pt x="8773" y="24216"/>
                    <a:pt x="9481" y="23558"/>
                    <a:pt x="10170" y="22880"/>
                  </a:cubicBezTo>
                  <a:cubicBezTo>
                    <a:pt x="10677" y="22382"/>
                    <a:pt x="11170" y="21867"/>
                    <a:pt x="11659" y="21351"/>
                  </a:cubicBezTo>
                  <a:cubicBezTo>
                    <a:pt x="11902" y="21094"/>
                    <a:pt x="12123" y="20814"/>
                    <a:pt x="12355" y="20546"/>
                  </a:cubicBezTo>
                  <a:cubicBezTo>
                    <a:pt x="12928" y="19884"/>
                    <a:pt x="13286" y="18996"/>
                    <a:pt x="14264" y="18770"/>
                  </a:cubicBezTo>
                  <a:cubicBezTo>
                    <a:pt x="14273" y="18768"/>
                    <a:pt x="14282" y="18766"/>
                    <a:pt x="14286" y="18758"/>
                  </a:cubicBezTo>
                  <a:cubicBezTo>
                    <a:pt x="14316" y="18712"/>
                    <a:pt x="14368" y="18660"/>
                    <a:pt x="14364" y="18615"/>
                  </a:cubicBezTo>
                  <a:cubicBezTo>
                    <a:pt x="14360" y="18581"/>
                    <a:pt x="14286" y="18524"/>
                    <a:pt x="14243" y="18524"/>
                  </a:cubicBezTo>
                  <a:cubicBezTo>
                    <a:pt x="14243" y="18524"/>
                    <a:pt x="14242" y="18524"/>
                    <a:pt x="14241" y="18524"/>
                  </a:cubicBezTo>
                  <a:cubicBezTo>
                    <a:pt x="14117" y="18534"/>
                    <a:pt x="13994" y="18565"/>
                    <a:pt x="13855" y="18589"/>
                  </a:cubicBezTo>
                  <a:cubicBezTo>
                    <a:pt x="13885" y="18528"/>
                    <a:pt x="13920" y="18469"/>
                    <a:pt x="13957" y="18413"/>
                  </a:cubicBezTo>
                  <a:cubicBezTo>
                    <a:pt x="14377" y="17839"/>
                    <a:pt x="14782" y="17253"/>
                    <a:pt x="15222" y="16696"/>
                  </a:cubicBezTo>
                  <a:cubicBezTo>
                    <a:pt x="15921" y="15815"/>
                    <a:pt x="16731" y="15044"/>
                    <a:pt x="17738" y="14526"/>
                  </a:cubicBezTo>
                  <a:cubicBezTo>
                    <a:pt x="18688" y="14035"/>
                    <a:pt x="19693" y="13660"/>
                    <a:pt x="20732" y="13409"/>
                  </a:cubicBezTo>
                  <a:cubicBezTo>
                    <a:pt x="21178" y="13301"/>
                    <a:pt x="21619" y="13259"/>
                    <a:pt x="22057" y="13259"/>
                  </a:cubicBezTo>
                  <a:cubicBezTo>
                    <a:pt x="22864" y="13259"/>
                    <a:pt x="23661" y="13402"/>
                    <a:pt x="24461" y="13537"/>
                  </a:cubicBezTo>
                  <a:cubicBezTo>
                    <a:pt x="25251" y="13671"/>
                    <a:pt x="26001" y="13998"/>
                    <a:pt x="26819" y="14024"/>
                  </a:cubicBezTo>
                  <a:cubicBezTo>
                    <a:pt x="26855" y="14025"/>
                    <a:pt x="26891" y="14026"/>
                    <a:pt x="26926" y="14026"/>
                  </a:cubicBezTo>
                  <a:cubicBezTo>
                    <a:pt x="27214" y="14026"/>
                    <a:pt x="27462" y="13977"/>
                    <a:pt x="27704" y="13743"/>
                  </a:cubicBezTo>
                  <a:cubicBezTo>
                    <a:pt x="28419" y="13054"/>
                    <a:pt x="28698" y="12214"/>
                    <a:pt x="28694" y="11252"/>
                  </a:cubicBezTo>
                  <a:cubicBezTo>
                    <a:pt x="28690" y="10440"/>
                    <a:pt x="28430" y="9678"/>
                    <a:pt x="28170" y="8931"/>
                  </a:cubicBezTo>
                  <a:cubicBezTo>
                    <a:pt x="27895" y="8141"/>
                    <a:pt x="27514" y="7387"/>
                    <a:pt x="27191" y="6612"/>
                  </a:cubicBezTo>
                  <a:cubicBezTo>
                    <a:pt x="27016" y="6194"/>
                    <a:pt x="26901" y="5757"/>
                    <a:pt x="27022" y="5302"/>
                  </a:cubicBezTo>
                  <a:cubicBezTo>
                    <a:pt x="27088" y="5045"/>
                    <a:pt x="27187" y="4783"/>
                    <a:pt x="27443" y="4668"/>
                  </a:cubicBezTo>
                  <a:cubicBezTo>
                    <a:pt x="27531" y="4629"/>
                    <a:pt x="27625" y="4611"/>
                    <a:pt x="27722" y="4611"/>
                  </a:cubicBezTo>
                  <a:close/>
                  <a:moveTo>
                    <a:pt x="6151" y="0"/>
                  </a:moveTo>
                  <a:cubicBezTo>
                    <a:pt x="5904" y="0"/>
                    <a:pt x="5843" y="110"/>
                    <a:pt x="5999" y="320"/>
                  </a:cubicBezTo>
                  <a:cubicBezTo>
                    <a:pt x="6203" y="597"/>
                    <a:pt x="6420" y="900"/>
                    <a:pt x="6708" y="1071"/>
                  </a:cubicBezTo>
                  <a:cubicBezTo>
                    <a:pt x="7541" y="1589"/>
                    <a:pt x="8435" y="1987"/>
                    <a:pt x="9429" y="2085"/>
                  </a:cubicBezTo>
                  <a:cubicBezTo>
                    <a:pt x="9884" y="2130"/>
                    <a:pt x="10345" y="2113"/>
                    <a:pt x="10800" y="2160"/>
                  </a:cubicBezTo>
                  <a:cubicBezTo>
                    <a:pt x="11172" y="2199"/>
                    <a:pt x="11538" y="2292"/>
                    <a:pt x="11907" y="2360"/>
                  </a:cubicBezTo>
                  <a:cubicBezTo>
                    <a:pt x="11902" y="2386"/>
                    <a:pt x="11898" y="2412"/>
                    <a:pt x="11894" y="2437"/>
                  </a:cubicBezTo>
                  <a:cubicBezTo>
                    <a:pt x="11307" y="2405"/>
                    <a:pt x="10716" y="2403"/>
                    <a:pt x="10135" y="2331"/>
                  </a:cubicBezTo>
                  <a:cubicBezTo>
                    <a:pt x="9260" y="2221"/>
                    <a:pt x="8394" y="2058"/>
                    <a:pt x="7522" y="1926"/>
                  </a:cubicBezTo>
                  <a:cubicBezTo>
                    <a:pt x="7451" y="1915"/>
                    <a:pt x="7378" y="1911"/>
                    <a:pt x="7304" y="1911"/>
                  </a:cubicBezTo>
                  <a:cubicBezTo>
                    <a:pt x="7218" y="1911"/>
                    <a:pt x="7130" y="1916"/>
                    <a:pt x="7045" y="1920"/>
                  </a:cubicBezTo>
                  <a:cubicBezTo>
                    <a:pt x="7004" y="1922"/>
                    <a:pt x="6950" y="1963"/>
                    <a:pt x="6930" y="2000"/>
                  </a:cubicBezTo>
                  <a:cubicBezTo>
                    <a:pt x="6917" y="2026"/>
                    <a:pt x="6935" y="2087"/>
                    <a:pt x="6959" y="2115"/>
                  </a:cubicBezTo>
                  <a:cubicBezTo>
                    <a:pt x="7164" y="2340"/>
                    <a:pt x="7394" y="2544"/>
                    <a:pt x="7574" y="2786"/>
                  </a:cubicBezTo>
                  <a:cubicBezTo>
                    <a:pt x="8020" y="3384"/>
                    <a:pt x="8556" y="3763"/>
                    <a:pt x="9271" y="3763"/>
                  </a:cubicBezTo>
                  <a:cubicBezTo>
                    <a:pt x="9384" y="3763"/>
                    <a:pt x="9502" y="3753"/>
                    <a:pt x="9624" y="3734"/>
                  </a:cubicBezTo>
                  <a:cubicBezTo>
                    <a:pt x="9625" y="3733"/>
                    <a:pt x="9625" y="3733"/>
                    <a:pt x="9626" y="3733"/>
                  </a:cubicBezTo>
                  <a:cubicBezTo>
                    <a:pt x="9639" y="3733"/>
                    <a:pt x="9655" y="3747"/>
                    <a:pt x="9680" y="3761"/>
                  </a:cubicBezTo>
                  <a:lnTo>
                    <a:pt x="8827" y="4085"/>
                  </a:lnTo>
                  <a:cubicBezTo>
                    <a:pt x="8825" y="4116"/>
                    <a:pt x="8825" y="4150"/>
                    <a:pt x="8823" y="4181"/>
                  </a:cubicBezTo>
                  <a:cubicBezTo>
                    <a:pt x="9455" y="4447"/>
                    <a:pt x="9776" y="5177"/>
                    <a:pt x="10531" y="5255"/>
                  </a:cubicBezTo>
                  <a:cubicBezTo>
                    <a:pt x="10408" y="5727"/>
                    <a:pt x="10531" y="5830"/>
                    <a:pt x="11146" y="5830"/>
                  </a:cubicBezTo>
                  <a:cubicBezTo>
                    <a:pt x="11123" y="5997"/>
                    <a:pt x="11042" y="6190"/>
                    <a:pt x="11092" y="6339"/>
                  </a:cubicBezTo>
                  <a:cubicBezTo>
                    <a:pt x="11163" y="6543"/>
                    <a:pt x="11259" y="6619"/>
                    <a:pt x="11442" y="6619"/>
                  </a:cubicBezTo>
                  <a:cubicBezTo>
                    <a:pt x="11517" y="6619"/>
                    <a:pt x="11607" y="6606"/>
                    <a:pt x="11716" y="6584"/>
                  </a:cubicBezTo>
                  <a:cubicBezTo>
                    <a:pt x="12095" y="6506"/>
                    <a:pt x="12474" y="6432"/>
                    <a:pt x="12859" y="6383"/>
                  </a:cubicBezTo>
                  <a:lnTo>
                    <a:pt x="12859" y="6383"/>
                  </a:lnTo>
                  <a:cubicBezTo>
                    <a:pt x="12556" y="6536"/>
                    <a:pt x="12248" y="6677"/>
                    <a:pt x="11952" y="6844"/>
                  </a:cubicBezTo>
                  <a:cubicBezTo>
                    <a:pt x="11828" y="6917"/>
                    <a:pt x="11720" y="7017"/>
                    <a:pt x="11640" y="7138"/>
                  </a:cubicBezTo>
                  <a:cubicBezTo>
                    <a:pt x="11579" y="7234"/>
                    <a:pt x="11523" y="7402"/>
                    <a:pt x="11567" y="7481"/>
                  </a:cubicBezTo>
                  <a:cubicBezTo>
                    <a:pt x="11616" y="7569"/>
                    <a:pt x="11769" y="7652"/>
                    <a:pt x="11877" y="7652"/>
                  </a:cubicBezTo>
                  <a:cubicBezTo>
                    <a:pt x="11884" y="7652"/>
                    <a:pt x="11890" y="7651"/>
                    <a:pt x="11896" y="7651"/>
                  </a:cubicBezTo>
                  <a:cubicBezTo>
                    <a:pt x="12212" y="7619"/>
                    <a:pt x="12524" y="7539"/>
                    <a:pt x="12838" y="7472"/>
                  </a:cubicBezTo>
                  <a:cubicBezTo>
                    <a:pt x="12927" y="7454"/>
                    <a:pt x="13015" y="7427"/>
                    <a:pt x="13113" y="7427"/>
                  </a:cubicBezTo>
                  <a:cubicBezTo>
                    <a:pt x="13138" y="7427"/>
                    <a:pt x="13163" y="7429"/>
                    <a:pt x="13190" y="7433"/>
                  </a:cubicBezTo>
                  <a:cubicBezTo>
                    <a:pt x="13032" y="7520"/>
                    <a:pt x="12859" y="7587"/>
                    <a:pt x="12720" y="7697"/>
                  </a:cubicBezTo>
                  <a:cubicBezTo>
                    <a:pt x="12443" y="7918"/>
                    <a:pt x="12179" y="8156"/>
                    <a:pt x="11926" y="8403"/>
                  </a:cubicBezTo>
                  <a:cubicBezTo>
                    <a:pt x="11865" y="8461"/>
                    <a:pt x="11815" y="8622"/>
                    <a:pt x="11848" y="8671"/>
                  </a:cubicBezTo>
                  <a:cubicBezTo>
                    <a:pt x="11898" y="8738"/>
                    <a:pt x="12018" y="8791"/>
                    <a:pt x="12109" y="8791"/>
                  </a:cubicBezTo>
                  <a:cubicBezTo>
                    <a:pt x="12117" y="8791"/>
                    <a:pt x="12124" y="8790"/>
                    <a:pt x="12130" y="8790"/>
                  </a:cubicBezTo>
                  <a:cubicBezTo>
                    <a:pt x="12441" y="8754"/>
                    <a:pt x="12746" y="8687"/>
                    <a:pt x="13080" y="8628"/>
                  </a:cubicBezTo>
                  <a:lnTo>
                    <a:pt x="13080" y="8628"/>
                  </a:lnTo>
                  <a:cubicBezTo>
                    <a:pt x="12965" y="8816"/>
                    <a:pt x="12840" y="8981"/>
                    <a:pt x="12751" y="9165"/>
                  </a:cubicBezTo>
                  <a:cubicBezTo>
                    <a:pt x="12593" y="9495"/>
                    <a:pt x="12625" y="9604"/>
                    <a:pt x="12916" y="9604"/>
                  </a:cubicBezTo>
                  <a:cubicBezTo>
                    <a:pt x="12956" y="9604"/>
                    <a:pt x="13000" y="9602"/>
                    <a:pt x="13050" y="9598"/>
                  </a:cubicBezTo>
                  <a:cubicBezTo>
                    <a:pt x="13055" y="9597"/>
                    <a:pt x="13059" y="9597"/>
                    <a:pt x="13064" y="9597"/>
                  </a:cubicBezTo>
                  <a:cubicBezTo>
                    <a:pt x="13097" y="9597"/>
                    <a:pt x="13134" y="9608"/>
                    <a:pt x="13186" y="9615"/>
                  </a:cubicBezTo>
                  <a:cubicBezTo>
                    <a:pt x="13078" y="9741"/>
                    <a:pt x="12970" y="9839"/>
                    <a:pt x="12894" y="9958"/>
                  </a:cubicBezTo>
                  <a:cubicBezTo>
                    <a:pt x="12727" y="10218"/>
                    <a:pt x="12827" y="10399"/>
                    <a:pt x="13141" y="10415"/>
                  </a:cubicBezTo>
                  <a:cubicBezTo>
                    <a:pt x="13401" y="10428"/>
                    <a:pt x="13663" y="10436"/>
                    <a:pt x="13968" y="10447"/>
                  </a:cubicBezTo>
                  <a:cubicBezTo>
                    <a:pt x="13738" y="10681"/>
                    <a:pt x="13539" y="10880"/>
                    <a:pt x="13346" y="11081"/>
                  </a:cubicBezTo>
                  <a:cubicBezTo>
                    <a:pt x="13305" y="11123"/>
                    <a:pt x="13270" y="11172"/>
                    <a:pt x="13240" y="11224"/>
                  </a:cubicBezTo>
                  <a:cubicBezTo>
                    <a:pt x="13089" y="11478"/>
                    <a:pt x="13141" y="11586"/>
                    <a:pt x="13440" y="11636"/>
                  </a:cubicBezTo>
                  <a:cubicBezTo>
                    <a:pt x="13530" y="11651"/>
                    <a:pt x="13623" y="11660"/>
                    <a:pt x="13741" y="11675"/>
                  </a:cubicBezTo>
                  <a:cubicBezTo>
                    <a:pt x="13611" y="11815"/>
                    <a:pt x="13487" y="11943"/>
                    <a:pt x="13364" y="12073"/>
                  </a:cubicBezTo>
                  <a:cubicBezTo>
                    <a:pt x="13335" y="12103"/>
                    <a:pt x="13305" y="12132"/>
                    <a:pt x="13277" y="12166"/>
                  </a:cubicBezTo>
                  <a:cubicBezTo>
                    <a:pt x="12931" y="12565"/>
                    <a:pt x="12980" y="12707"/>
                    <a:pt x="13498" y="12831"/>
                  </a:cubicBezTo>
                  <a:cubicBezTo>
                    <a:pt x="13539" y="12840"/>
                    <a:pt x="13578" y="12853"/>
                    <a:pt x="13637" y="12870"/>
                  </a:cubicBezTo>
                  <a:cubicBezTo>
                    <a:pt x="13470" y="13076"/>
                    <a:pt x="13294" y="13260"/>
                    <a:pt x="13160" y="13470"/>
                  </a:cubicBezTo>
                  <a:cubicBezTo>
                    <a:pt x="13082" y="13593"/>
                    <a:pt x="13071" y="13758"/>
                    <a:pt x="13028" y="13905"/>
                  </a:cubicBezTo>
                  <a:cubicBezTo>
                    <a:pt x="13167" y="13933"/>
                    <a:pt x="13307" y="13963"/>
                    <a:pt x="13446" y="13987"/>
                  </a:cubicBezTo>
                  <a:cubicBezTo>
                    <a:pt x="13504" y="13992"/>
                    <a:pt x="13561" y="13996"/>
                    <a:pt x="13621" y="13996"/>
                  </a:cubicBezTo>
                  <a:cubicBezTo>
                    <a:pt x="13429" y="14210"/>
                    <a:pt x="13221" y="14401"/>
                    <a:pt x="13069" y="14628"/>
                  </a:cubicBezTo>
                  <a:cubicBezTo>
                    <a:pt x="12853" y="14946"/>
                    <a:pt x="12937" y="15048"/>
                    <a:pt x="13262" y="15072"/>
                  </a:cubicBezTo>
                  <a:cubicBezTo>
                    <a:pt x="13370" y="15079"/>
                    <a:pt x="13478" y="15111"/>
                    <a:pt x="13606" y="15133"/>
                  </a:cubicBezTo>
                  <a:cubicBezTo>
                    <a:pt x="13517" y="15312"/>
                    <a:pt x="13426" y="15477"/>
                    <a:pt x="13348" y="15648"/>
                  </a:cubicBezTo>
                  <a:cubicBezTo>
                    <a:pt x="13225" y="15921"/>
                    <a:pt x="13278" y="16043"/>
                    <a:pt x="13520" y="16043"/>
                  </a:cubicBezTo>
                  <a:cubicBezTo>
                    <a:pt x="13553" y="16043"/>
                    <a:pt x="13590" y="16041"/>
                    <a:pt x="13630" y="16036"/>
                  </a:cubicBezTo>
                  <a:cubicBezTo>
                    <a:pt x="13673" y="16031"/>
                    <a:pt x="13714" y="16020"/>
                    <a:pt x="13790" y="16003"/>
                  </a:cubicBezTo>
                  <a:lnTo>
                    <a:pt x="13790" y="16003"/>
                  </a:lnTo>
                  <a:lnTo>
                    <a:pt x="13578" y="16607"/>
                  </a:lnTo>
                  <a:lnTo>
                    <a:pt x="14132" y="16679"/>
                  </a:lnTo>
                  <a:cubicBezTo>
                    <a:pt x="14134" y="16854"/>
                    <a:pt x="14134" y="16854"/>
                    <a:pt x="14537" y="17253"/>
                  </a:cubicBezTo>
                  <a:cubicBezTo>
                    <a:pt x="13916" y="18275"/>
                    <a:pt x="13136" y="19180"/>
                    <a:pt x="12422" y="20133"/>
                  </a:cubicBezTo>
                  <a:cubicBezTo>
                    <a:pt x="11644" y="21174"/>
                    <a:pt x="10715" y="22058"/>
                    <a:pt x="9815" y="22980"/>
                  </a:cubicBezTo>
                  <a:cubicBezTo>
                    <a:pt x="9152" y="23660"/>
                    <a:pt x="8453" y="24307"/>
                    <a:pt x="7788" y="24983"/>
                  </a:cubicBezTo>
                  <a:cubicBezTo>
                    <a:pt x="7558" y="25217"/>
                    <a:pt x="7368" y="25494"/>
                    <a:pt x="7184" y="25765"/>
                  </a:cubicBezTo>
                  <a:cubicBezTo>
                    <a:pt x="7121" y="25858"/>
                    <a:pt x="7074" y="26070"/>
                    <a:pt x="7119" y="26105"/>
                  </a:cubicBezTo>
                  <a:cubicBezTo>
                    <a:pt x="7221" y="26188"/>
                    <a:pt x="7375" y="26262"/>
                    <a:pt x="7504" y="26262"/>
                  </a:cubicBezTo>
                  <a:cubicBezTo>
                    <a:pt x="7518" y="26262"/>
                    <a:pt x="7531" y="26262"/>
                    <a:pt x="7545" y="26260"/>
                  </a:cubicBezTo>
                  <a:cubicBezTo>
                    <a:pt x="8214" y="26167"/>
                    <a:pt x="8877" y="26037"/>
                    <a:pt x="9544" y="25925"/>
                  </a:cubicBezTo>
                  <a:cubicBezTo>
                    <a:pt x="9758" y="25890"/>
                    <a:pt x="9975" y="25870"/>
                    <a:pt x="10189" y="25843"/>
                  </a:cubicBezTo>
                  <a:lnTo>
                    <a:pt x="10189" y="25843"/>
                  </a:lnTo>
                  <a:cubicBezTo>
                    <a:pt x="10107" y="26065"/>
                    <a:pt x="10029" y="26254"/>
                    <a:pt x="9968" y="26451"/>
                  </a:cubicBezTo>
                  <a:cubicBezTo>
                    <a:pt x="9899" y="26672"/>
                    <a:pt x="10029" y="26771"/>
                    <a:pt x="10224" y="26799"/>
                  </a:cubicBezTo>
                  <a:cubicBezTo>
                    <a:pt x="10523" y="26839"/>
                    <a:pt x="10828" y="26867"/>
                    <a:pt x="11129" y="26903"/>
                  </a:cubicBezTo>
                  <a:cubicBezTo>
                    <a:pt x="11211" y="26906"/>
                    <a:pt x="11287" y="26936"/>
                    <a:pt x="11350" y="26986"/>
                  </a:cubicBezTo>
                  <a:cubicBezTo>
                    <a:pt x="11209" y="27094"/>
                    <a:pt x="11069" y="27204"/>
                    <a:pt x="10928" y="27311"/>
                  </a:cubicBezTo>
                  <a:cubicBezTo>
                    <a:pt x="10326" y="27765"/>
                    <a:pt x="9687" y="28120"/>
                    <a:pt x="8912" y="28183"/>
                  </a:cubicBezTo>
                  <a:cubicBezTo>
                    <a:pt x="8791" y="28192"/>
                    <a:pt x="8663" y="28281"/>
                    <a:pt x="8567" y="28367"/>
                  </a:cubicBezTo>
                  <a:cubicBezTo>
                    <a:pt x="8381" y="28528"/>
                    <a:pt x="8410" y="28757"/>
                    <a:pt x="8643" y="28820"/>
                  </a:cubicBezTo>
                  <a:cubicBezTo>
                    <a:pt x="8975" y="28909"/>
                    <a:pt x="9321" y="28948"/>
                    <a:pt x="9663" y="28991"/>
                  </a:cubicBezTo>
                  <a:cubicBezTo>
                    <a:pt x="9741" y="29001"/>
                    <a:pt x="9820" y="29003"/>
                    <a:pt x="9902" y="29003"/>
                  </a:cubicBezTo>
                  <a:cubicBezTo>
                    <a:pt x="10012" y="29003"/>
                    <a:pt x="10128" y="28999"/>
                    <a:pt x="10257" y="28999"/>
                  </a:cubicBezTo>
                  <a:cubicBezTo>
                    <a:pt x="9956" y="29222"/>
                    <a:pt x="9689" y="29407"/>
                    <a:pt x="9436" y="29608"/>
                  </a:cubicBezTo>
                  <a:cubicBezTo>
                    <a:pt x="8671" y="30216"/>
                    <a:pt x="7920" y="30838"/>
                    <a:pt x="7147" y="31433"/>
                  </a:cubicBezTo>
                  <a:cubicBezTo>
                    <a:pt x="6582" y="31868"/>
                    <a:pt x="5993" y="32271"/>
                    <a:pt x="5408" y="32674"/>
                  </a:cubicBezTo>
                  <a:cubicBezTo>
                    <a:pt x="5380" y="32694"/>
                    <a:pt x="5341" y="32700"/>
                    <a:pt x="5299" y="32700"/>
                  </a:cubicBezTo>
                  <a:cubicBezTo>
                    <a:pt x="5241" y="32700"/>
                    <a:pt x="5176" y="32688"/>
                    <a:pt x="5120" y="32681"/>
                  </a:cubicBezTo>
                  <a:cubicBezTo>
                    <a:pt x="4785" y="32642"/>
                    <a:pt x="4453" y="32596"/>
                    <a:pt x="4118" y="32553"/>
                  </a:cubicBezTo>
                  <a:lnTo>
                    <a:pt x="4103" y="32657"/>
                  </a:lnTo>
                  <a:lnTo>
                    <a:pt x="5101" y="32787"/>
                  </a:lnTo>
                  <a:lnTo>
                    <a:pt x="5120" y="32862"/>
                  </a:lnTo>
                  <a:cubicBezTo>
                    <a:pt x="4906" y="32981"/>
                    <a:pt x="4694" y="33105"/>
                    <a:pt x="4477" y="33217"/>
                  </a:cubicBezTo>
                  <a:cubicBezTo>
                    <a:pt x="4470" y="33220"/>
                    <a:pt x="4461" y="33222"/>
                    <a:pt x="4452" y="33222"/>
                  </a:cubicBezTo>
                  <a:cubicBezTo>
                    <a:pt x="4414" y="33222"/>
                    <a:pt x="4361" y="33195"/>
                    <a:pt x="4319" y="33181"/>
                  </a:cubicBezTo>
                  <a:cubicBezTo>
                    <a:pt x="3706" y="32993"/>
                    <a:pt x="3084" y="32904"/>
                    <a:pt x="2454" y="32904"/>
                  </a:cubicBezTo>
                  <a:cubicBezTo>
                    <a:pt x="2199" y="32904"/>
                    <a:pt x="1942" y="32918"/>
                    <a:pt x="1684" y="32947"/>
                  </a:cubicBezTo>
                  <a:cubicBezTo>
                    <a:pt x="1676" y="32947"/>
                    <a:pt x="1669" y="32964"/>
                    <a:pt x="1667" y="32966"/>
                  </a:cubicBezTo>
                  <a:lnTo>
                    <a:pt x="1667" y="32966"/>
                  </a:lnTo>
                  <a:cubicBezTo>
                    <a:pt x="1667" y="32966"/>
                    <a:pt x="1667" y="32966"/>
                    <a:pt x="1667" y="32966"/>
                  </a:cubicBezTo>
                  <a:lnTo>
                    <a:pt x="1667" y="32966"/>
                  </a:lnTo>
                  <a:cubicBezTo>
                    <a:pt x="1667" y="32966"/>
                    <a:pt x="1667" y="32966"/>
                    <a:pt x="1667" y="32966"/>
                  </a:cubicBezTo>
                  <a:cubicBezTo>
                    <a:pt x="1667" y="32966"/>
                    <a:pt x="1667" y="32966"/>
                    <a:pt x="1667" y="32966"/>
                  </a:cubicBezTo>
                  <a:lnTo>
                    <a:pt x="1667" y="32966"/>
                  </a:lnTo>
                  <a:cubicBezTo>
                    <a:pt x="2091" y="32995"/>
                    <a:pt x="2520" y="33007"/>
                    <a:pt x="2949" y="33059"/>
                  </a:cubicBezTo>
                  <a:cubicBezTo>
                    <a:pt x="3379" y="33111"/>
                    <a:pt x="3825" y="33101"/>
                    <a:pt x="4278" y="33317"/>
                  </a:cubicBezTo>
                  <a:cubicBezTo>
                    <a:pt x="3680" y="33594"/>
                    <a:pt x="3100" y="33741"/>
                    <a:pt x="2505" y="33817"/>
                  </a:cubicBezTo>
                  <a:cubicBezTo>
                    <a:pt x="1944" y="33891"/>
                    <a:pt x="1379" y="33936"/>
                    <a:pt x="818" y="34004"/>
                  </a:cubicBezTo>
                  <a:cubicBezTo>
                    <a:pt x="482" y="34047"/>
                    <a:pt x="212" y="34213"/>
                    <a:pt x="45" y="34517"/>
                  </a:cubicBezTo>
                  <a:cubicBezTo>
                    <a:pt x="10" y="34584"/>
                    <a:pt x="1" y="34666"/>
                    <a:pt x="15" y="34763"/>
                  </a:cubicBezTo>
                  <a:cubicBezTo>
                    <a:pt x="136" y="34450"/>
                    <a:pt x="365" y="34266"/>
                    <a:pt x="664" y="34187"/>
                  </a:cubicBezTo>
                  <a:cubicBezTo>
                    <a:pt x="922" y="34118"/>
                    <a:pt x="1192" y="34079"/>
                    <a:pt x="1459" y="34047"/>
                  </a:cubicBezTo>
                  <a:cubicBezTo>
                    <a:pt x="2500" y="33926"/>
                    <a:pt x="3570" y="33913"/>
                    <a:pt x="4508" y="33361"/>
                  </a:cubicBezTo>
                  <a:cubicBezTo>
                    <a:pt x="5224" y="32940"/>
                    <a:pt x="5924" y="32494"/>
                    <a:pt x="6614" y="32029"/>
                  </a:cubicBezTo>
                  <a:cubicBezTo>
                    <a:pt x="7140" y="31674"/>
                    <a:pt x="7639" y="31280"/>
                    <a:pt x="8147" y="30896"/>
                  </a:cubicBezTo>
                  <a:cubicBezTo>
                    <a:pt x="8422" y="30686"/>
                    <a:pt x="8672" y="30439"/>
                    <a:pt x="8959" y="30245"/>
                  </a:cubicBezTo>
                  <a:cubicBezTo>
                    <a:pt x="9353" y="29983"/>
                    <a:pt x="9771" y="29755"/>
                    <a:pt x="10179" y="29515"/>
                  </a:cubicBezTo>
                  <a:cubicBezTo>
                    <a:pt x="10274" y="29459"/>
                    <a:pt x="10393" y="29433"/>
                    <a:pt x="10473" y="29365"/>
                  </a:cubicBezTo>
                  <a:cubicBezTo>
                    <a:pt x="10743" y="29124"/>
                    <a:pt x="11033" y="29046"/>
                    <a:pt x="11330" y="29046"/>
                  </a:cubicBezTo>
                  <a:cubicBezTo>
                    <a:pt x="11605" y="29046"/>
                    <a:pt x="11886" y="29113"/>
                    <a:pt x="12162" y="29177"/>
                  </a:cubicBezTo>
                  <a:cubicBezTo>
                    <a:pt x="13108" y="29394"/>
                    <a:pt x="13998" y="29770"/>
                    <a:pt x="14862" y="30206"/>
                  </a:cubicBezTo>
                  <a:cubicBezTo>
                    <a:pt x="14988" y="30271"/>
                    <a:pt x="15122" y="30320"/>
                    <a:pt x="15291" y="30392"/>
                  </a:cubicBezTo>
                  <a:lnTo>
                    <a:pt x="15022" y="30667"/>
                  </a:lnTo>
                  <a:lnTo>
                    <a:pt x="15070" y="30738"/>
                  </a:lnTo>
                  <a:lnTo>
                    <a:pt x="15408" y="30509"/>
                  </a:lnTo>
                  <a:cubicBezTo>
                    <a:pt x="15447" y="30535"/>
                    <a:pt x="15503" y="30574"/>
                    <a:pt x="15561" y="30606"/>
                  </a:cubicBezTo>
                  <a:cubicBezTo>
                    <a:pt x="15733" y="30703"/>
                    <a:pt x="15761" y="30775"/>
                    <a:pt x="15626" y="30970"/>
                  </a:cubicBezTo>
                  <a:cubicBezTo>
                    <a:pt x="15445" y="31228"/>
                    <a:pt x="15412" y="31555"/>
                    <a:pt x="15486" y="31877"/>
                  </a:cubicBezTo>
                  <a:cubicBezTo>
                    <a:pt x="15509" y="31966"/>
                    <a:pt x="15535" y="32053"/>
                    <a:pt x="15572" y="32183"/>
                  </a:cubicBezTo>
                  <a:cubicBezTo>
                    <a:pt x="15419" y="32148"/>
                    <a:pt x="15306" y="32128"/>
                    <a:pt x="15196" y="32096"/>
                  </a:cubicBezTo>
                  <a:cubicBezTo>
                    <a:pt x="15101" y="32066"/>
                    <a:pt x="15003" y="32051"/>
                    <a:pt x="14905" y="32051"/>
                  </a:cubicBezTo>
                  <a:cubicBezTo>
                    <a:pt x="14731" y="32051"/>
                    <a:pt x="14559" y="32098"/>
                    <a:pt x="14409" y="32189"/>
                  </a:cubicBezTo>
                  <a:cubicBezTo>
                    <a:pt x="14314" y="32247"/>
                    <a:pt x="14221" y="32401"/>
                    <a:pt x="14223" y="32509"/>
                  </a:cubicBezTo>
                  <a:cubicBezTo>
                    <a:pt x="14230" y="32782"/>
                    <a:pt x="14293" y="33053"/>
                    <a:pt x="14373" y="33322"/>
                  </a:cubicBezTo>
                  <a:cubicBezTo>
                    <a:pt x="14375" y="33152"/>
                    <a:pt x="14379" y="32981"/>
                    <a:pt x="14377" y="32808"/>
                  </a:cubicBezTo>
                  <a:cubicBezTo>
                    <a:pt x="14375" y="32562"/>
                    <a:pt x="14503" y="32410"/>
                    <a:pt x="14737" y="32401"/>
                  </a:cubicBezTo>
                  <a:cubicBezTo>
                    <a:pt x="14827" y="32397"/>
                    <a:pt x="14917" y="32395"/>
                    <a:pt x="15007" y="32395"/>
                  </a:cubicBezTo>
                  <a:cubicBezTo>
                    <a:pt x="15236" y="32395"/>
                    <a:pt x="15466" y="32407"/>
                    <a:pt x="15694" y="32421"/>
                  </a:cubicBezTo>
                  <a:cubicBezTo>
                    <a:pt x="15918" y="32435"/>
                    <a:pt x="16142" y="32501"/>
                    <a:pt x="16363" y="32501"/>
                  </a:cubicBezTo>
                  <a:cubicBezTo>
                    <a:pt x="16391" y="32501"/>
                    <a:pt x="16418" y="32500"/>
                    <a:pt x="16445" y="32497"/>
                  </a:cubicBezTo>
                  <a:cubicBezTo>
                    <a:pt x="16733" y="32475"/>
                    <a:pt x="16878" y="32248"/>
                    <a:pt x="16807" y="31968"/>
                  </a:cubicBezTo>
                  <a:cubicBezTo>
                    <a:pt x="16664" y="31381"/>
                    <a:pt x="16376" y="30888"/>
                    <a:pt x="15845" y="30558"/>
                  </a:cubicBezTo>
                  <a:cubicBezTo>
                    <a:pt x="15444" y="30309"/>
                    <a:pt x="15072" y="29998"/>
                    <a:pt x="14650" y="29796"/>
                  </a:cubicBezTo>
                  <a:cubicBezTo>
                    <a:pt x="14210" y="29584"/>
                    <a:pt x="13732" y="29445"/>
                    <a:pt x="13260" y="29313"/>
                  </a:cubicBezTo>
                  <a:cubicBezTo>
                    <a:pt x="12619" y="29134"/>
                    <a:pt x="11967" y="28993"/>
                    <a:pt x="11357" y="28844"/>
                  </a:cubicBezTo>
                  <a:cubicBezTo>
                    <a:pt x="11506" y="28781"/>
                    <a:pt x="11724" y="28690"/>
                    <a:pt x="11939" y="28597"/>
                  </a:cubicBezTo>
                  <a:cubicBezTo>
                    <a:pt x="12513" y="28352"/>
                    <a:pt x="13074" y="28068"/>
                    <a:pt x="13663" y="27867"/>
                  </a:cubicBezTo>
                  <a:cubicBezTo>
                    <a:pt x="14438" y="27603"/>
                    <a:pt x="15232" y="27395"/>
                    <a:pt x="16023" y="27183"/>
                  </a:cubicBezTo>
                  <a:cubicBezTo>
                    <a:pt x="16627" y="27020"/>
                    <a:pt x="17255" y="26925"/>
                    <a:pt x="17789" y="26566"/>
                  </a:cubicBezTo>
                  <a:cubicBezTo>
                    <a:pt x="17852" y="26524"/>
                    <a:pt x="17909" y="26477"/>
                    <a:pt x="17971" y="26431"/>
                  </a:cubicBezTo>
                  <a:cubicBezTo>
                    <a:pt x="18106" y="26327"/>
                    <a:pt x="18149" y="26185"/>
                    <a:pt x="18032" y="26063"/>
                  </a:cubicBezTo>
                  <a:cubicBezTo>
                    <a:pt x="17968" y="25998"/>
                    <a:pt x="17847" y="25938"/>
                    <a:pt x="17754" y="25938"/>
                  </a:cubicBezTo>
                  <a:cubicBezTo>
                    <a:pt x="17740" y="25938"/>
                    <a:pt x="17728" y="25939"/>
                    <a:pt x="17716" y="25942"/>
                  </a:cubicBezTo>
                  <a:cubicBezTo>
                    <a:pt x="17328" y="26024"/>
                    <a:pt x="16949" y="26148"/>
                    <a:pt x="16564" y="26245"/>
                  </a:cubicBezTo>
                  <a:cubicBezTo>
                    <a:pt x="15531" y="26505"/>
                    <a:pt x="14559" y="26927"/>
                    <a:pt x="13602" y="27378"/>
                  </a:cubicBezTo>
                  <a:cubicBezTo>
                    <a:pt x="12660" y="27824"/>
                    <a:pt x="11737" y="28307"/>
                    <a:pt x="10793" y="28753"/>
                  </a:cubicBezTo>
                  <a:cubicBezTo>
                    <a:pt x="10625" y="28833"/>
                    <a:pt x="10408" y="28813"/>
                    <a:pt x="10213" y="28824"/>
                  </a:cubicBezTo>
                  <a:cubicBezTo>
                    <a:pt x="10205" y="28824"/>
                    <a:pt x="10198" y="28824"/>
                    <a:pt x="10190" y="28824"/>
                  </a:cubicBezTo>
                  <a:cubicBezTo>
                    <a:pt x="10098" y="28824"/>
                    <a:pt x="10002" y="28801"/>
                    <a:pt x="9910" y="28801"/>
                  </a:cubicBezTo>
                  <a:cubicBezTo>
                    <a:pt x="9885" y="28801"/>
                    <a:pt x="9860" y="28803"/>
                    <a:pt x="9836" y="28807"/>
                  </a:cubicBezTo>
                  <a:cubicBezTo>
                    <a:pt x="9794" y="28815"/>
                    <a:pt x="9754" y="28819"/>
                    <a:pt x="9716" y="28819"/>
                  </a:cubicBezTo>
                  <a:cubicBezTo>
                    <a:pt x="9545" y="28819"/>
                    <a:pt x="9415" y="28734"/>
                    <a:pt x="9312" y="28514"/>
                  </a:cubicBezTo>
                  <a:cubicBezTo>
                    <a:pt x="9524" y="28391"/>
                    <a:pt x="9733" y="28235"/>
                    <a:pt x="9968" y="28140"/>
                  </a:cubicBezTo>
                  <a:cubicBezTo>
                    <a:pt x="10737" y="27830"/>
                    <a:pt x="11515" y="27540"/>
                    <a:pt x="12290" y="27243"/>
                  </a:cubicBezTo>
                  <a:cubicBezTo>
                    <a:pt x="12298" y="27241"/>
                    <a:pt x="12305" y="27239"/>
                    <a:pt x="12313" y="27235"/>
                  </a:cubicBezTo>
                  <a:cubicBezTo>
                    <a:pt x="12883" y="26750"/>
                    <a:pt x="13634" y="26823"/>
                    <a:pt x="14290" y="26605"/>
                  </a:cubicBezTo>
                  <a:cubicBezTo>
                    <a:pt x="15157" y="26317"/>
                    <a:pt x="15927" y="25890"/>
                    <a:pt x="16661" y="25357"/>
                  </a:cubicBezTo>
                  <a:cubicBezTo>
                    <a:pt x="17144" y="25004"/>
                    <a:pt x="17681" y="24727"/>
                    <a:pt x="18197" y="24424"/>
                  </a:cubicBezTo>
                  <a:cubicBezTo>
                    <a:pt x="18239" y="24400"/>
                    <a:pt x="18270" y="24389"/>
                    <a:pt x="18294" y="24389"/>
                  </a:cubicBezTo>
                  <a:cubicBezTo>
                    <a:pt x="18371" y="24389"/>
                    <a:pt x="18369" y="24498"/>
                    <a:pt x="18385" y="24578"/>
                  </a:cubicBezTo>
                  <a:cubicBezTo>
                    <a:pt x="18433" y="24809"/>
                    <a:pt x="18422" y="25080"/>
                    <a:pt x="18543" y="25262"/>
                  </a:cubicBezTo>
                  <a:cubicBezTo>
                    <a:pt x="18757" y="25580"/>
                    <a:pt x="18885" y="25923"/>
                    <a:pt x="19015" y="26273"/>
                  </a:cubicBezTo>
                  <a:cubicBezTo>
                    <a:pt x="19041" y="26341"/>
                    <a:pt x="19097" y="26434"/>
                    <a:pt x="19154" y="26447"/>
                  </a:cubicBezTo>
                  <a:cubicBezTo>
                    <a:pt x="19403" y="26501"/>
                    <a:pt x="19396" y="26708"/>
                    <a:pt x="19439" y="26884"/>
                  </a:cubicBezTo>
                  <a:cubicBezTo>
                    <a:pt x="19547" y="27328"/>
                    <a:pt x="19613" y="27466"/>
                    <a:pt x="19889" y="27466"/>
                  </a:cubicBezTo>
                  <a:cubicBezTo>
                    <a:pt x="19981" y="27466"/>
                    <a:pt x="20095" y="27451"/>
                    <a:pt x="20241" y="27427"/>
                  </a:cubicBezTo>
                  <a:cubicBezTo>
                    <a:pt x="20317" y="27588"/>
                    <a:pt x="20377" y="27739"/>
                    <a:pt x="20453" y="27878"/>
                  </a:cubicBezTo>
                  <a:cubicBezTo>
                    <a:pt x="20587" y="28120"/>
                    <a:pt x="20776" y="28252"/>
                    <a:pt x="20998" y="28252"/>
                  </a:cubicBezTo>
                  <a:cubicBezTo>
                    <a:pt x="21096" y="28252"/>
                    <a:pt x="21202" y="28226"/>
                    <a:pt x="21312" y="28172"/>
                  </a:cubicBezTo>
                  <a:cubicBezTo>
                    <a:pt x="21733" y="27964"/>
                    <a:pt x="22133" y="27715"/>
                    <a:pt x="22540" y="27484"/>
                  </a:cubicBezTo>
                  <a:lnTo>
                    <a:pt x="22540" y="27484"/>
                  </a:lnTo>
                  <a:cubicBezTo>
                    <a:pt x="22501" y="27596"/>
                    <a:pt x="22441" y="27739"/>
                    <a:pt x="22404" y="27886"/>
                  </a:cubicBezTo>
                  <a:cubicBezTo>
                    <a:pt x="22352" y="28099"/>
                    <a:pt x="22302" y="28315"/>
                    <a:pt x="22278" y="28532"/>
                  </a:cubicBezTo>
                  <a:cubicBezTo>
                    <a:pt x="22257" y="28727"/>
                    <a:pt x="22272" y="28932"/>
                    <a:pt x="22490" y="29034"/>
                  </a:cubicBezTo>
                  <a:cubicBezTo>
                    <a:pt x="22576" y="29075"/>
                    <a:pt x="22661" y="29092"/>
                    <a:pt x="22745" y="29092"/>
                  </a:cubicBezTo>
                  <a:cubicBezTo>
                    <a:pt x="22883" y="29092"/>
                    <a:pt x="23016" y="29045"/>
                    <a:pt x="23146" y="28974"/>
                  </a:cubicBezTo>
                  <a:cubicBezTo>
                    <a:pt x="23225" y="28930"/>
                    <a:pt x="23303" y="28883"/>
                    <a:pt x="23344" y="28861"/>
                  </a:cubicBezTo>
                  <a:cubicBezTo>
                    <a:pt x="23400" y="29227"/>
                    <a:pt x="23435" y="29638"/>
                    <a:pt x="23528" y="30035"/>
                  </a:cubicBezTo>
                  <a:cubicBezTo>
                    <a:pt x="23635" y="30497"/>
                    <a:pt x="23930" y="30684"/>
                    <a:pt x="24249" y="30684"/>
                  </a:cubicBezTo>
                  <a:cubicBezTo>
                    <a:pt x="24510" y="30684"/>
                    <a:pt x="24788" y="30558"/>
                    <a:pt x="24991" y="30353"/>
                  </a:cubicBezTo>
                  <a:cubicBezTo>
                    <a:pt x="25243" y="30099"/>
                    <a:pt x="25381" y="29729"/>
                    <a:pt x="25567" y="29411"/>
                  </a:cubicBezTo>
                  <a:cubicBezTo>
                    <a:pt x="25596" y="29357"/>
                    <a:pt x="25617" y="29300"/>
                    <a:pt x="25650" y="29229"/>
                  </a:cubicBezTo>
                  <a:lnTo>
                    <a:pt x="25650" y="29229"/>
                  </a:lnTo>
                  <a:cubicBezTo>
                    <a:pt x="25617" y="29671"/>
                    <a:pt x="25565" y="30087"/>
                    <a:pt x="25563" y="30504"/>
                  </a:cubicBezTo>
                  <a:cubicBezTo>
                    <a:pt x="25560" y="31008"/>
                    <a:pt x="25737" y="31219"/>
                    <a:pt x="26138" y="31219"/>
                  </a:cubicBezTo>
                  <a:cubicBezTo>
                    <a:pt x="26174" y="31219"/>
                    <a:pt x="26212" y="31217"/>
                    <a:pt x="26252" y="31213"/>
                  </a:cubicBezTo>
                  <a:cubicBezTo>
                    <a:pt x="26583" y="31184"/>
                    <a:pt x="26813" y="30994"/>
                    <a:pt x="27003" y="30738"/>
                  </a:cubicBezTo>
                  <a:cubicBezTo>
                    <a:pt x="27046" y="30680"/>
                    <a:pt x="27083" y="30619"/>
                    <a:pt x="27133" y="30541"/>
                  </a:cubicBezTo>
                  <a:lnTo>
                    <a:pt x="27133" y="30541"/>
                  </a:lnTo>
                  <a:cubicBezTo>
                    <a:pt x="27113" y="30873"/>
                    <a:pt x="27072" y="31180"/>
                    <a:pt x="27083" y="31485"/>
                  </a:cubicBezTo>
                  <a:cubicBezTo>
                    <a:pt x="27090" y="31674"/>
                    <a:pt x="27170" y="31862"/>
                    <a:pt x="27224" y="32048"/>
                  </a:cubicBezTo>
                  <a:cubicBezTo>
                    <a:pt x="27282" y="32244"/>
                    <a:pt x="27399" y="32374"/>
                    <a:pt x="27581" y="32374"/>
                  </a:cubicBezTo>
                  <a:cubicBezTo>
                    <a:pt x="27591" y="32374"/>
                    <a:pt x="27601" y="32374"/>
                    <a:pt x="27611" y="32373"/>
                  </a:cubicBezTo>
                  <a:cubicBezTo>
                    <a:pt x="27687" y="32659"/>
                    <a:pt x="27733" y="32936"/>
                    <a:pt x="27834" y="33189"/>
                  </a:cubicBezTo>
                  <a:cubicBezTo>
                    <a:pt x="27923" y="33414"/>
                    <a:pt x="28059" y="33566"/>
                    <a:pt x="28304" y="33566"/>
                  </a:cubicBezTo>
                  <a:cubicBezTo>
                    <a:pt x="28348" y="33566"/>
                    <a:pt x="28396" y="33561"/>
                    <a:pt x="28447" y="33551"/>
                  </a:cubicBezTo>
                  <a:cubicBezTo>
                    <a:pt x="28716" y="33497"/>
                    <a:pt x="28850" y="33315"/>
                    <a:pt x="28911" y="33073"/>
                  </a:cubicBezTo>
                  <a:cubicBezTo>
                    <a:pt x="29064" y="32492"/>
                    <a:pt x="29205" y="31908"/>
                    <a:pt x="29389" y="31325"/>
                  </a:cubicBezTo>
                  <a:lnTo>
                    <a:pt x="29389" y="31325"/>
                  </a:lnTo>
                  <a:cubicBezTo>
                    <a:pt x="29333" y="31752"/>
                    <a:pt x="29287" y="32182"/>
                    <a:pt x="29218" y="32609"/>
                  </a:cubicBezTo>
                  <a:cubicBezTo>
                    <a:pt x="29149" y="33042"/>
                    <a:pt x="29051" y="33473"/>
                    <a:pt x="28976" y="33910"/>
                  </a:cubicBezTo>
                  <a:cubicBezTo>
                    <a:pt x="28896" y="34370"/>
                    <a:pt x="29056" y="34779"/>
                    <a:pt x="29292" y="35164"/>
                  </a:cubicBezTo>
                  <a:cubicBezTo>
                    <a:pt x="29333" y="35231"/>
                    <a:pt x="29407" y="35307"/>
                    <a:pt x="29480" y="35324"/>
                  </a:cubicBezTo>
                  <a:cubicBezTo>
                    <a:pt x="29759" y="35391"/>
                    <a:pt x="29852" y="35595"/>
                    <a:pt x="29928" y="35837"/>
                  </a:cubicBezTo>
                  <a:cubicBezTo>
                    <a:pt x="30052" y="36225"/>
                    <a:pt x="30325" y="36452"/>
                    <a:pt x="30725" y="36533"/>
                  </a:cubicBezTo>
                  <a:cubicBezTo>
                    <a:pt x="30781" y="36544"/>
                    <a:pt x="30836" y="36611"/>
                    <a:pt x="30872" y="36667"/>
                  </a:cubicBezTo>
                  <a:cubicBezTo>
                    <a:pt x="31015" y="36883"/>
                    <a:pt x="31128" y="37126"/>
                    <a:pt x="31297" y="37321"/>
                  </a:cubicBezTo>
                  <a:cubicBezTo>
                    <a:pt x="31411" y="37454"/>
                    <a:pt x="31529" y="37516"/>
                    <a:pt x="31642" y="37516"/>
                  </a:cubicBezTo>
                  <a:cubicBezTo>
                    <a:pt x="31793" y="37516"/>
                    <a:pt x="31934" y="37404"/>
                    <a:pt x="32046" y="37199"/>
                  </a:cubicBezTo>
                  <a:cubicBezTo>
                    <a:pt x="32544" y="36288"/>
                    <a:pt x="32570" y="35275"/>
                    <a:pt x="32700" y="34289"/>
                  </a:cubicBezTo>
                  <a:cubicBezTo>
                    <a:pt x="32774" y="33718"/>
                    <a:pt x="32815" y="33142"/>
                    <a:pt x="32847" y="32568"/>
                  </a:cubicBezTo>
                  <a:cubicBezTo>
                    <a:pt x="32929" y="31020"/>
                    <a:pt x="32852" y="29489"/>
                    <a:pt x="32548" y="27962"/>
                  </a:cubicBezTo>
                  <a:cubicBezTo>
                    <a:pt x="32245" y="26457"/>
                    <a:pt x="31797" y="25011"/>
                    <a:pt x="31130" y="23630"/>
                  </a:cubicBezTo>
                  <a:cubicBezTo>
                    <a:pt x="30829" y="23006"/>
                    <a:pt x="30284" y="22649"/>
                    <a:pt x="29682" y="22376"/>
                  </a:cubicBezTo>
                  <a:cubicBezTo>
                    <a:pt x="28673" y="21919"/>
                    <a:pt x="27718" y="21378"/>
                    <a:pt x="26864" y="20670"/>
                  </a:cubicBezTo>
                  <a:cubicBezTo>
                    <a:pt x="26529" y="20395"/>
                    <a:pt x="26217" y="20094"/>
                    <a:pt x="25933" y="19767"/>
                  </a:cubicBezTo>
                  <a:cubicBezTo>
                    <a:pt x="25556" y="19333"/>
                    <a:pt x="25481" y="18781"/>
                    <a:pt x="25425" y="18279"/>
                  </a:cubicBezTo>
                  <a:cubicBezTo>
                    <a:pt x="26304" y="17794"/>
                    <a:pt x="27154" y="17339"/>
                    <a:pt x="27990" y="16865"/>
                  </a:cubicBezTo>
                  <a:cubicBezTo>
                    <a:pt x="28467" y="16594"/>
                    <a:pt x="28956" y="16334"/>
                    <a:pt x="29387" y="15997"/>
                  </a:cubicBezTo>
                  <a:cubicBezTo>
                    <a:pt x="30147" y="15405"/>
                    <a:pt x="30559" y="14600"/>
                    <a:pt x="30690" y="13634"/>
                  </a:cubicBezTo>
                  <a:cubicBezTo>
                    <a:pt x="30892" y="12127"/>
                    <a:pt x="30454" y="10750"/>
                    <a:pt x="29881" y="9397"/>
                  </a:cubicBezTo>
                  <a:cubicBezTo>
                    <a:pt x="29708" y="8990"/>
                    <a:pt x="29525" y="8591"/>
                    <a:pt x="29359" y="8184"/>
                  </a:cubicBezTo>
                  <a:cubicBezTo>
                    <a:pt x="29303" y="8044"/>
                    <a:pt x="29274" y="7892"/>
                    <a:pt x="29251" y="7742"/>
                  </a:cubicBezTo>
                  <a:cubicBezTo>
                    <a:pt x="29225" y="7571"/>
                    <a:pt x="29270" y="7444"/>
                    <a:pt x="29446" y="7344"/>
                  </a:cubicBezTo>
                  <a:cubicBezTo>
                    <a:pt x="29549" y="7286"/>
                    <a:pt x="29623" y="7123"/>
                    <a:pt x="29643" y="6995"/>
                  </a:cubicBezTo>
                  <a:cubicBezTo>
                    <a:pt x="29655" y="6931"/>
                    <a:pt x="29532" y="6805"/>
                    <a:pt x="29445" y="6775"/>
                  </a:cubicBezTo>
                  <a:cubicBezTo>
                    <a:pt x="28937" y="6597"/>
                    <a:pt x="28807" y="6175"/>
                    <a:pt x="28852" y="5733"/>
                  </a:cubicBezTo>
                  <a:cubicBezTo>
                    <a:pt x="28928" y="4979"/>
                    <a:pt x="28579" y="4678"/>
                    <a:pt x="27895" y="4462"/>
                  </a:cubicBezTo>
                  <a:cubicBezTo>
                    <a:pt x="27830" y="4442"/>
                    <a:pt x="27765" y="4432"/>
                    <a:pt x="27701" y="4432"/>
                  </a:cubicBezTo>
                  <a:cubicBezTo>
                    <a:pt x="27382" y="4432"/>
                    <a:pt x="27085" y="4670"/>
                    <a:pt x="26910" y="5029"/>
                  </a:cubicBezTo>
                  <a:cubicBezTo>
                    <a:pt x="26600" y="5675"/>
                    <a:pt x="26808" y="6257"/>
                    <a:pt x="27096" y="6827"/>
                  </a:cubicBezTo>
                  <a:cubicBezTo>
                    <a:pt x="27774" y="8165"/>
                    <a:pt x="28356" y="9544"/>
                    <a:pt x="28512" y="11047"/>
                  </a:cubicBezTo>
                  <a:cubicBezTo>
                    <a:pt x="28601" y="11922"/>
                    <a:pt x="28343" y="12757"/>
                    <a:pt x="27731" y="13420"/>
                  </a:cubicBezTo>
                  <a:cubicBezTo>
                    <a:pt x="27491" y="13682"/>
                    <a:pt x="27198" y="13836"/>
                    <a:pt x="26840" y="13836"/>
                  </a:cubicBezTo>
                  <a:cubicBezTo>
                    <a:pt x="26747" y="13836"/>
                    <a:pt x="26651" y="13826"/>
                    <a:pt x="26550" y="13805"/>
                  </a:cubicBezTo>
                  <a:cubicBezTo>
                    <a:pt x="25433" y="13569"/>
                    <a:pt x="24307" y="13370"/>
                    <a:pt x="23183" y="13173"/>
                  </a:cubicBezTo>
                  <a:cubicBezTo>
                    <a:pt x="22529" y="13060"/>
                    <a:pt x="22159" y="12617"/>
                    <a:pt x="21854" y="12093"/>
                  </a:cubicBezTo>
                  <a:cubicBezTo>
                    <a:pt x="21412" y="11331"/>
                    <a:pt x="21310" y="10477"/>
                    <a:pt x="21206" y="9626"/>
                  </a:cubicBezTo>
                  <a:cubicBezTo>
                    <a:pt x="21137" y="9055"/>
                    <a:pt x="21172" y="8489"/>
                    <a:pt x="21276" y="7926"/>
                  </a:cubicBezTo>
                  <a:cubicBezTo>
                    <a:pt x="21336" y="7595"/>
                    <a:pt x="21421" y="7266"/>
                    <a:pt x="21475" y="6933"/>
                  </a:cubicBezTo>
                  <a:cubicBezTo>
                    <a:pt x="21566" y="6354"/>
                    <a:pt x="21269" y="5913"/>
                    <a:pt x="20854" y="5590"/>
                  </a:cubicBezTo>
                  <a:cubicBezTo>
                    <a:pt x="19968" y="4895"/>
                    <a:pt x="19078" y="4194"/>
                    <a:pt x="18125" y="3600"/>
                  </a:cubicBezTo>
                  <a:cubicBezTo>
                    <a:pt x="17257" y="3061"/>
                    <a:pt x="16326" y="2611"/>
                    <a:pt x="15386" y="2210"/>
                  </a:cubicBezTo>
                  <a:cubicBezTo>
                    <a:pt x="14265" y="1734"/>
                    <a:pt x="13115" y="1322"/>
                    <a:pt x="11956" y="945"/>
                  </a:cubicBezTo>
                  <a:cubicBezTo>
                    <a:pt x="11242" y="710"/>
                    <a:pt x="10492" y="578"/>
                    <a:pt x="9752" y="424"/>
                  </a:cubicBezTo>
                  <a:cubicBezTo>
                    <a:pt x="9139" y="296"/>
                    <a:pt x="8522" y="175"/>
                    <a:pt x="7899" y="99"/>
                  </a:cubicBezTo>
                  <a:cubicBezTo>
                    <a:pt x="7333" y="30"/>
                    <a:pt x="6757" y="19"/>
                    <a:pt x="6183" y="1"/>
                  </a:cubicBezTo>
                  <a:cubicBezTo>
                    <a:pt x="6172" y="0"/>
                    <a:pt x="6162" y="0"/>
                    <a:pt x="61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6" name="Google Shape;5886;p43"/>
            <p:cNvSpPr/>
            <p:nvPr/>
          </p:nvSpPr>
          <p:spPr>
            <a:xfrm>
              <a:off x="4109725" y="864900"/>
              <a:ext cx="300775" cy="120025"/>
            </a:xfrm>
            <a:custGeom>
              <a:avLst/>
              <a:gdLst/>
              <a:ahLst/>
              <a:cxnLst/>
              <a:rect l="l" t="t" r="r" b="b"/>
              <a:pathLst>
                <a:path w="12031" h="4801" extrusionOk="0">
                  <a:moveTo>
                    <a:pt x="2924" y="119"/>
                  </a:moveTo>
                  <a:cubicBezTo>
                    <a:pt x="3184" y="119"/>
                    <a:pt x="3445" y="140"/>
                    <a:pt x="3704" y="203"/>
                  </a:cubicBezTo>
                  <a:cubicBezTo>
                    <a:pt x="4274" y="343"/>
                    <a:pt x="4847" y="473"/>
                    <a:pt x="5408" y="644"/>
                  </a:cubicBezTo>
                  <a:cubicBezTo>
                    <a:pt x="5962" y="815"/>
                    <a:pt x="6521" y="986"/>
                    <a:pt x="7041" y="1235"/>
                  </a:cubicBezTo>
                  <a:cubicBezTo>
                    <a:pt x="8087" y="1738"/>
                    <a:pt x="9113" y="2284"/>
                    <a:pt x="10035" y="2996"/>
                  </a:cubicBezTo>
                  <a:cubicBezTo>
                    <a:pt x="10553" y="3398"/>
                    <a:pt x="11047" y="3832"/>
                    <a:pt x="11569" y="4265"/>
                  </a:cubicBezTo>
                  <a:cubicBezTo>
                    <a:pt x="11528" y="4274"/>
                    <a:pt x="11509" y="4283"/>
                    <a:pt x="11498" y="4283"/>
                  </a:cubicBezTo>
                  <a:cubicBezTo>
                    <a:pt x="11495" y="4283"/>
                    <a:pt x="11493" y="4283"/>
                    <a:pt x="11491" y="4282"/>
                  </a:cubicBezTo>
                  <a:cubicBezTo>
                    <a:pt x="10770" y="3871"/>
                    <a:pt x="10003" y="3576"/>
                    <a:pt x="9210" y="3347"/>
                  </a:cubicBezTo>
                  <a:cubicBezTo>
                    <a:pt x="9189" y="3341"/>
                    <a:pt x="9164" y="3338"/>
                    <a:pt x="9139" y="3338"/>
                  </a:cubicBezTo>
                  <a:cubicBezTo>
                    <a:pt x="9088" y="3338"/>
                    <a:pt x="9034" y="3350"/>
                    <a:pt x="9000" y="3375"/>
                  </a:cubicBezTo>
                  <a:cubicBezTo>
                    <a:pt x="8968" y="3398"/>
                    <a:pt x="8962" y="3513"/>
                    <a:pt x="8992" y="3557"/>
                  </a:cubicBezTo>
                  <a:cubicBezTo>
                    <a:pt x="9109" y="3749"/>
                    <a:pt x="9241" y="3931"/>
                    <a:pt x="9384" y="4105"/>
                  </a:cubicBezTo>
                  <a:cubicBezTo>
                    <a:pt x="9468" y="4206"/>
                    <a:pt x="9589" y="4276"/>
                    <a:pt x="9693" y="4360"/>
                  </a:cubicBezTo>
                  <a:cubicBezTo>
                    <a:pt x="9518" y="4314"/>
                    <a:pt x="9355" y="4237"/>
                    <a:pt x="9210" y="4133"/>
                  </a:cubicBezTo>
                  <a:cubicBezTo>
                    <a:pt x="8885" y="3912"/>
                    <a:pt x="8556" y="3792"/>
                    <a:pt x="8209" y="3792"/>
                  </a:cubicBezTo>
                  <a:cubicBezTo>
                    <a:pt x="7989" y="3792"/>
                    <a:pt x="7763" y="3840"/>
                    <a:pt x="7524" y="3940"/>
                  </a:cubicBezTo>
                  <a:cubicBezTo>
                    <a:pt x="7346" y="4017"/>
                    <a:pt x="7134" y="4027"/>
                    <a:pt x="6924" y="4027"/>
                  </a:cubicBezTo>
                  <a:cubicBezTo>
                    <a:pt x="6851" y="4027"/>
                    <a:pt x="6778" y="4025"/>
                    <a:pt x="6706" y="4025"/>
                  </a:cubicBezTo>
                  <a:cubicBezTo>
                    <a:pt x="6695" y="4025"/>
                    <a:pt x="6683" y="4025"/>
                    <a:pt x="6671" y="4026"/>
                  </a:cubicBezTo>
                  <a:cubicBezTo>
                    <a:pt x="6578" y="4026"/>
                    <a:pt x="6484" y="3923"/>
                    <a:pt x="6402" y="3877"/>
                  </a:cubicBezTo>
                  <a:cubicBezTo>
                    <a:pt x="6580" y="3719"/>
                    <a:pt x="6755" y="3620"/>
                    <a:pt x="6852" y="3472"/>
                  </a:cubicBezTo>
                  <a:cubicBezTo>
                    <a:pt x="7023" y="3208"/>
                    <a:pt x="6917" y="2803"/>
                    <a:pt x="6638" y="2515"/>
                  </a:cubicBezTo>
                  <a:cubicBezTo>
                    <a:pt x="6142" y="2000"/>
                    <a:pt x="5530" y="1662"/>
                    <a:pt x="4891" y="1361"/>
                  </a:cubicBezTo>
                  <a:cubicBezTo>
                    <a:pt x="4308" y="1082"/>
                    <a:pt x="3689" y="932"/>
                    <a:pt x="3057" y="824"/>
                  </a:cubicBezTo>
                  <a:cubicBezTo>
                    <a:pt x="2567" y="740"/>
                    <a:pt x="2082" y="644"/>
                    <a:pt x="1591" y="564"/>
                  </a:cubicBezTo>
                  <a:cubicBezTo>
                    <a:pt x="1225" y="506"/>
                    <a:pt x="855" y="467"/>
                    <a:pt x="486" y="419"/>
                  </a:cubicBezTo>
                  <a:lnTo>
                    <a:pt x="484" y="361"/>
                  </a:lnTo>
                  <a:cubicBezTo>
                    <a:pt x="553" y="345"/>
                    <a:pt x="623" y="319"/>
                    <a:pt x="692" y="309"/>
                  </a:cubicBezTo>
                  <a:cubicBezTo>
                    <a:pt x="1095" y="261"/>
                    <a:pt x="1496" y="202"/>
                    <a:pt x="1900" y="176"/>
                  </a:cubicBezTo>
                  <a:cubicBezTo>
                    <a:pt x="2241" y="154"/>
                    <a:pt x="2583" y="119"/>
                    <a:pt x="2924" y="119"/>
                  </a:cubicBezTo>
                  <a:close/>
                  <a:moveTo>
                    <a:pt x="2837" y="0"/>
                  </a:moveTo>
                  <a:cubicBezTo>
                    <a:pt x="2002" y="0"/>
                    <a:pt x="1171" y="71"/>
                    <a:pt x="352" y="246"/>
                  </a:cubicBezTo>
                  <a:cubicBezTo>
                    <a:pt x="225" y="272"/>
                    <a:pt x="118" y="382"/>
                    <a:pt x="1" y="452"/>
                  </a:cubicBezTo>
                  <a:cubicBezTo>
                    <a:pt x="118" y="484"/>
                    <a:pt x="233" y="529"/>
                    <a:pt x="350" y="547"/>
                  </a:cubicBezTo>
                  <a:cubicBezTo>
                    <a:pt x="1043" y="662"/>
                    <a:pt x="1736" y="770"/>
                    <a:pt x="2429" y="887"/>
                  </a:cubicBezTo>
                  <a:cubicBezTo>
                    <a:pt x="2922" y="971"/>
                    <a:pt x="3421" y="1036"/>
                    <a:pt x="3903" y="1166"/>
                  </a:cubicBezTo>
                  <a:cubicBezTo>
                    <a:pt x="4811" y="1413"/>
                    <a:pt x="5649" y="1822"/>
                    <a:pt x="6361" y="2448"/>
                  </a:cubicBezTo>
                  <a:cubicBezTo>
                    <a:pt x="6578" y="2639"/>
                    <a:pt x="6777" y="2859"/>
                    <a:pt x="6788" y="3180"/>
                  </a:cubicBezTo>
                  <a:cubicBezTo>
                    <a:pt x="6796" y="3446"/>
                    <a:pt x="6656" y="3637"/>
                    <a:pt x="6398" y="3658"/>
                  </a:cubicBezTo>
                  <a:cubicBezTo>
                    <a:pt x="6255" y="3669"/>
                    <a:pt x="6168" y="3700"/>
                    <a:pt x="6209" y="3849"/>
                  </a:cubicBezTo>
                  <a:cubicBezTo>
                    <a:pt x="6231" y="3935"/>
                    <a:pt x="6290" y="4055"/>
                    <a:pt x="6357" y="4074"/>
                  </a:cubicBezTo>
                  <a:cubicBezTo>
                    <a:pt x="6583" y="4140"/>
                    <a:pt x="6817" y="4192"/>
                    <a:pt x="7046" y="4192"/>
                  </a:cubicBezTo>
                  <a:cubicBezTo>
                    <a:pt x="7232" y="4192"/>
                    <a:pt x="7414" y="4158"/>
                    <a:pt x="7587" y="4070"/>
                  </a:cubicBezTo>
                  <a:cubicBezTo>
                    <a:pt x="7790" y="3968"/>
                    <a:pt x="7982" y="3925"/>
                    <a:pt x="8168" y="3925"/>
                  </a:cubicBezTo>
                  <a:cubicBezTo>
                    <a:pt x="8475" y="3925"/>
                    <a:pt x="8766" y="4041"/>
                    <a:pt x="9065" y="4198"/>
                  </a:cubicBezTo>
                  <a:cubicBezTo>
                    <a:pt x="9446" y="4401"/>
                    <a:pt x="9845" y="4577"/>
                    <a:pt x="10243" y="4750"/>
                  </a:cubicBezTo>
                  <a:cubicBezTo>
                    <a:pt x="10345" y="4795"/>
                    <a:pt x="10471" y="4784"/>
                    <a:pt x="10586" y="4800"/>
                  </a:cubicBezTo>
                  <a:lnTo>
                    <a:pt x="10620" y="4715"/>
                  </a:lnTo>
                  <a:cubicBezTo>
                    <a:pt x="10061" y="4434"/>
                    <a:pt x="9483" y="4176"/>
                    <a:pt x="9119" y="3552"/>
                  </a:cubicBezTo>
                  <a:cubicBezTo>
                    <a:pt x="9202" y="3552"/>
                    <a:pt x="9265" y="3546"/>
                    <a:pt x="9318" y="3546"/>
                  </a:cubicBezTo>
                  <a:cubicBezTo>
                    <a:pt x="9351" y="3546"/>
                    <a:pt x="9381" y="3548"/>
                    <a:pt x="9408" y="3555"/>
                  </a:cubicBezTo>
                  <a:cubicBezTo>
                    <a:pt x="10287" y="3790"/>
                    <a:pt x="11092" y="4191"/>
                    <a:pt x="11869" y="4657"/>
                  </a:cubicBezTo>
                  <a:cubicBezTo>
                    <a:pt x="11911" y="4683"/>
                    <a:pt x="11976" y="4678"/>
                    <a:pt x="12030" y="4689"/>
                  </a:cubicBezTo>
                  <a:cubicBezTo>
                    <a:pt x="12019" y="4631"/>
                    <a:pt x="12027" y="4551"/>
                    <a:pt x="11991" y="4518"/>
                  </a:cubicBezTo>
                  <a:cubicBezTo>
                    <a:pt x="11040" y="3619"/>
                    <a:pt x="10051" y="2764"/>
                    <a:pt x="8912" y="2101"/>
                  </a:cubicBezTo>
                  <a:cubicBezTo>
                    <a:pt x="7783" y="1439"/>
                    <a:pt x="6636" y="822"/>
                    <a:pt x="5363" y="471"/>
                  </a:cubicBezTo>
                  <a:cubicBezTo>
                    <a:pt x="4650" y="274"/>
                    <a:pt x="3944" y="23"/>
                    <a:pt x="3197" y="5"/>
                  </a:cubicBezTo>
                  <a:cubicBezTo>
                    <a:pt x="3077" y="2"/>
                    <a:pt x="2957" y="0"/>
                    <a:pt x="2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7" name="Google Shape;5887;p43"/>
            <p:cNvSpPr/>
            <p:nvPr/>
          </p:nvSpPr>
          <p:spPr>
            <a:xfrm>
              <a:off x="3707250" y="902250"/>
              <a:ext cx="638525" cy="817825"/>
            </a:xfrm>
            <a:custGeom>
              <a:avLst/>
              <a:gdLst/>
              <a:ahLst/>
              <a:cxnLst/>
              <a:rect l="l" t="t" r="r" b="b"/>
              <a:pathLst>
                <a:path w="25541" h="32713" extrusionOk="0">
                  <a:moveTo>
                    <a:pt x="15841" y="12767"/>
                  </a:moveTo>
                  <a:cubicBezTo>
                    <a:pt x="15844" y="12767"/>
                    <a:pt x="15847" y="12768"/>
                    <a:pt x="15849" y="12770"/>
                  </a:cubicBezTo>
                  <a:cubicBezTo>
                    <a:pt x="15922" y="12839"/>
                    <a:pt x="15995" y="12861"/>
                    <a:pt x="16068" y="12861"/>
                  </a:cubicBezTo>
                  <a:cubicBezTo>
                    <a:pt x="16192" y="12861"/>
                    <a:pt x="16316" y="12796"/>
                    <a:pt x="16442" y="12785"/>
                  </a:cubicBezTo>
                  <a:cubicBezTo>
                    <a:pt x="16461" y="12782"/>
                    <a:pt x="16484" y="12780"/>
                    <a:pt x="16506" y="12780"/>
                  </a:cubicBezTo>
                  <a:cubicBezTo>
                    <a:pt x="16539" y="12780"/>
                    <a:pt x="16570" y="12785"/>
                    <a:pt x="16588" y="12801"/>
                  </a:cubicBezTo>
                  <a:cubicBezTo>
                    <a:pt x="16663" y="12865"/>
                    <a:pt x="16778" y="12952"/>
                    <a:pt x="16774" y="13023"/>
                  </a:cubicBezTo>
                  <a:cubicBezTo>
                    <a:pt x="16769" y="13128"/>
                    <a:pt x="16700" y="13172"/>
                    <a:pt x="16610" y="13172"/>
                  </a:cubicBezTo>
                  <a:cubicBezTo>
                    <a:pt x="16577" y="13172"/>
                    <a:pt x="16543" y="13167"/>
                    <a:pt x="16507" y="13156"/>
                  </a:cubicBezTo>
                  <a:cubicBezTo>
                    <a:pt x="16326" y="13104"/>
                    <a:pt x="16144" y="13067"/>
                    <a:pt x="15966" y="13015"/>
                  </a:cubicBezTo>
                  <a:cubicBezTo>
                    <a:pt x="15871" y="12985"/>
                    <a:pt x="15782" y="12937"/>
                    <a:pt x="15624" y="12868"/>
                  </a:cubicBezTo>
                  <a:cubicBezTo>
                    <a:pt x="15736" y="12817"/>
                    <a:pt x="15813" y="12767"/>
                    <a:pt x="15841" y="12767"/>
                  </a:cubicBezTo>
                  <a:close/>
                  <a:moveTo>
                    <a:pt x="16399" y="13652"/>
                  </a:moveTo>
                  <a:cubicBezTo>
                    <a:pt x="16489" y="13652"/>
                    <a:pt x="16579" y="13684"/>
                    <a:pt x="16661" y="13766"/>
                  </a:cubicBezTo>
                  <a:cubicBezTo>
                    <a:pt x="16711" y="13818"/>
                    <a:pt x="16748" y="13913"/>
                    <a:pt x="16739" y="13981"/>
                  </a:cubicBezTo>
                  <a:cubicBezTo>
                    <a:pt x="16735" y="14019"/>
                    <a:pt x="16618" y="14063"/>
                    <a:pt x="16551" y="14065"/>
                  </a:cubicBezTo>
                  <a:cubicBezTo>
                    <a:pt x="16484" y="14067"/>
                    <a:pt x="16417" y="14069"/>
                    <a:pt x="16350" y="14069"/>
                  </a:cubicBezTo>
                  <a:cubicBezTo>
                    <a:pt x="16206" y="14069"/>
                    <a:pt x="16063" y="14063"/>
                    <a:pt x="15919" y="14050"/>
                  </a:cubicBezTo>
                  <a:lnTo>
                    <a:pt x="15921" y="14050"/>
                  </a:lnTo>
                  <a:cubicBezTo>
                    <a:pt x="15769" y="14037"/>
                    <a:pt x="15620" y="13987"/>
                    <a:pt x="15468" y="13953"/>
                  </a:cubicBezTo>
                  <a:lnTo>
                    <a:pt x="15473" y="13849"/>
                  </a:lnTo>
                  <a:cubicBezTo>
                    <a:pt x="15519" y="13839"/>
                    <a:pt x="15576" y="13807"/>
                    <a:pt x="15616" y="13807"/>
                  </a:cubicBezTo>
                  <a:cubicBezTo>
                    <a:pt x="15625" y="13807"/>
                    <a:pt x="15634" y="13809"/>
                    <a:pt x="15641" y="13812"/>
                  </a:cubicBezTo>
                  <a:cubicBezTo>
                    <a:pt x="15705" y="13847"/>
                    <a:pt x="15763" y="13862"/>
                    <a:pt x="15818" y="13862"/>
                  </a:cubicBezTo>
                  <a:cubicBezTo>
                    <a:pt x="15914" y="13862"/>
                    <a:pt x="16002" y="13817"/>
                    <a:pt x="16103" y="13753"/>
                  </a:cubicBezTo>
                  <a:cubicBezTo>
                    <a:pt x="16193" y="13694"/>
                    <a:pt x="16296" y="13652"/>
                    <a:pt x="16399" y="13652"/>
                  </a:cubicBezTo>
                  <a:close/>
                  <a:moveTo>
                    <a:pt x="7188" y="14277"/>
                  </a:moveTo>
                  <a:cubicBezTo>
                    <a:pt x="7290" y="14277"/>
                    <a:pt x="7382" y="14324"/>
                    <a:pt x="7448" y="14466"/>
                  </a:cubicBezTo>
                  <a:lnTo>
                    <a:pt x="6426" y="14933"/>
                  </a:lnTo>
                  <a:cubicBezTo>
                    <a:pt x="6393" y="14786"/>
                    <a:pt x="6789" y="14385"/>
                    <a:pt x="7021" y="14308"/>
                  </a:cubicBezTo>
                  <a:cubicBezTo>
                    <a:pt x="7078" y="14290"/>
                    <a:pt x="7134" y="14277"/>
                    <a:pt x="7188" y="14277"/>
                  </a:cubicBezTo>
                  <a:close/>
                  <a:moveTo>
                    <a:pt x="16735" y="14593"/>
                  </a:moveTo>
                  <a:cubicBezTo>
                    <a:pt x="16738" y="14593"/>
                    <a:pt x="16740" y="14593"/>
                    <a:pt x="16743" y="14593"/>
                  </a:cubicBezTo>
                  <a:cubicBezTo>
                    <a:pt x="16817" y="14593"/>
                    <a:pt x="16889" y="14673"/>
                    <a:pt x="16964" y="14719"/>
                  </a:cubicBezTo>
                  <a:cubicBezTo>
                    <a:pt x="16915" y="14782"/>
                    <a:pt x="16876" y="14884"/>
                    <a:pt x="16815" y="14901"/>
                  </a:cubicBezTo>
                  <a:cubicBezTo>
                    <a:pt x="16499" y="14983"/>
                    <a:pt x="16178" y="15053"/>
                    <a:pt x="15856" y="15106"/>
                  </a:cubicBezTo>
                  <a:cubicBezTo>
                    <a:pt x="15851" y="15107"/>
                    <a:pt x="15845" y="15107"/>
                    <a:pt x="15839" y="15107"/>
                  </a:cubicBezTo>
                  <a:cubicBezTo>
                    <a:pt x="15768" y="15107"/>
                    <a:pt x="15687" y="15038"/>
                    <a:pt x="15615" y="15007"/>
                  </a:cubicBezTo>
                  <a:cubicBezTo>
                    <a:pt x="15912" y="14881"/>
                    <a:pt x="16155" y="14773"/>
                    <a:pt x="16404" y="14674"/>
                  </a:cubicBezTo>
                  <a:cubicBezTo>
                    <a:pt x="16510" y="14633"/>
                    <a:pt x="16626" y="14593"/>
                    <a:pt x="16735" y="14593"/>
                  </a:cubicBezTo>
                  <a:close/>
                  <a:moveTo>
                    <a:pt x="7501" y="14755"/>
                  </a:moveTo>
                  <a:cubicBezTo>
                    <a:pt x="7519" y="14755"/>
                    <a:pt x="7536" y="14757"/>
                    <a:pt x="7550" y="14762"/>
                  </a:cubicBezTo>
                  <a:cubicBezTo>
                    <a:pt x="7615" y="14780"/>
                    <a:pt x="7699" y="14829"/>
                    <a:pt x="7716" y="14883"/>
                  </a:cubicBezTo>
                  <a:cubicBezTo>
                    <a:pt x="7732" y="14935"/>
                    <a:pt x="7697" y="15048"/>
                    <a:pt x="7651" y="15072"/>
                  </a:cubicBezTo>
                  <a:cubicBezTo>
                    <a:pt x="7365" y="15221"/>
                    <a:pt x="7069" y="15351"/>
                    <a:pt x="6776" y="15486"/>
                  </a:cubicBezTo>
                  <a:lnTo>
                    <a:pt x="6723" y="15412"/>
                  </a:lnTo>
                  <a:cubicBezTo>
                    <a:pt x="6943" y="15204"/>
                    <a:pt x="7158" y="14994"/>
                    <a:pt x="7383" y="14791"/>
                  </a:cubicBezTo>
                  <a:cubicBezTo>
                    <a:pt x="7409" y="14768"/>
                    <a:pt x="7458" y="14755"/>
                    <a:pt x="7501" y="14755"/>
                  </a:cubicBezTo>
                  <a:close/>
                  <a:moveTo>
                    <a:pt x="8017" y="15242"/>
                  </a:moveTo>
                  <a:cubicBezTo>
                    <a:pt x="8092" y="15242"/>
                    <a:pt x="8189" y="15294"/>
                    <a:pt x="8232" y="15351"/>
                  </a:cubicBezTo>
                  <a:cubicBezTo>
                    <a:pt x="8260" y="15390"/>
                    <a:pt x="8221" y="15527"/>
                    <a:pt x="8171" y="15566"/>
                  </a:cubicBezTo>
                  <a:cubicBezTo>
                    <a:pt x="7903" y="15765"/>
                    <a:pt x="7625" y="15945"/>
                    <a:pt x="7348" y="16131"/>
                  </a:cubicBezTo>
                  <a:cubicBezTo>
                    <a:pt x="7313" y="16079"/>
                    <a:pt x="7296" y="16066"/>
                    <a:pt x="7296" y="16053"/>
                  </a:cubicBezTo>
                  <a:cubicBezTo>
                    <a:pt x="7311" y="15865"/>
                    <a:pt x="7818" y="15260"/>
                    <a:pt x="8000" y="15243"/>
                  </a:cubicBezTo>
                  <a:cubicBezTo>
                    <a:pt x="8006" y="15242"/>
                    <a:pt x="8011" y="15242"/>
                    <a:pt x="8017" y="15242"/>
                  </a:cubicBezTo>
                  <a:close/>
                  <a:moveTo>
                    <a:pt x="17203" y="15656"/>
                  </a:moveTo>
                  <a:cubicBezTo>
                    <a:pt x="17300" y="15656"/>
                    <a:pt x="17403" y="15680"/>
                    <a:pt x="17501" y="15687"/>
                  </a:cubicBezTo>
                  <a:cubicBezTo>
                    <a:pt x="17439" y="15813"/>
                    <a:pt x="17408" y="15983"/>
                    <a:pt x="17307" y="16053"/>
                  </a:cubicBezTo>
                  <a:cubicBezTo>
                    <a:pt x="17100" y="16199"/>
                    <a:pt x="16868" y="16295"/>
                    <a:pt x="16628" y="16295"/>
                  </a:cubicBezTo>
                  <a:cubicBezTo>
                    <a:pt x="16577" y="16295"/>
                    <a:pt x="16526" y="16291"/>
                    <a:pt x="16475" y="16282"/>
                  </a:cubicBezTo>
                  <a:cubicBezTo>
                    <a:pt x="16470" y="16282"/>
                    <a:pt x="16466" y="16282"/>
                    <a:pt x="16461" y="16282"/>
                  </a:cubicBezTo>
                  <a:cubicBezTo>
                    <a:pt x="16429" y="16282"/>
                    <a:pt x="16401" y="16284"/>
                    <a:pt x="16377" y="16284"/>
                  </a:cubicBezTo>
                  <a:cubicBezTo>
                    <a:pt x="16356" y="16284"/>
                    <a:pt x="16339" y="16282"/>
                    <a:pt x="16324" y="16274"/>
                  </a:cubicBezTo>
                  <a:cubicBezTo>
                    <a:pt x="16258" y="16237"/>
                    <a:pt x="16200" y="16181"/>
                    <a:pt x="16139" y="16133"/>
                  </a:cubicBezTo>
                  <a:cubicBezTo>
                    <a:pt x="16200" y="16105"/>
                    <a:pt x="16259" y="16075"/>
                    <a:pt x="16319" y="16049"/>
                  </a:cubicBezTo>
                  <a:cubicBezTo>
                    <a:pt x="16464" y="15986"/>
                    <a:pt x="16612" y="15929"/>
                    <a:pt x="16756" y="15860"/>
                  </a:cubicBezTo>
                  <a:cubicBezTo>
                    <a:pt x="16874" y="15800"/>
                    <a:pt x="16979" y="15695"/>
                    <a:pt x="17103" y="15667"/>
                  </a:cubicBezTo>
                  <a:cubicBezTo>
                    <a:pt x="17135" y="15659"/>
                    <a:pt x="17169" y="15656"/>
                    <a:pt x="17203" y="15656"/>
                  </a:cubicBezTo>
                  <a:close/>
                  <a:moveTo>
                    <a:pt x="8730" y="15457"/>
                  </a:moveTo>
                  <a:cubicBezTo>
                    <a:pt x="8808" y="15555"/>
                    <a:pt x="8894" y="15615"/>
                    <a:pt x="8894" y="15672"/>
                  </a:cubicBezTo>
                  <a:cubicBezTo>
                    <a:pt x="8892" y="15769"/>
                    <a:pt x="8864" y="15890"/>
                    <a:pt x="8799" y="15955"/>
                  </a:cubicBezTo>
                  <a:cubicBezTo>
                    <a:pt x="8609" y="16144"/>
                    <a:pt x="8398" y="16311"/>
                    <a:pt x="8195" y="16486"/>
                  </a:cubicBezTo>
                  <a:cubicBezTo>
                    <a:pt x="8156" y="16518"/>
                    <a:pt x="8123" y="16562"/>
                    <a:pt x="8078" y="16579"/>
                  </a:cubicBezTo>
                  <a:cubicBezTo>
                    <a:pt x="8063" y="16584"/>
                    <a:pt x="8047" y="16586"/>
                    <a:pt x="8031" y="16586"/>
                  </a:cubicBezTo>
                  <a:cubicBezTo>
                    <a:pt x="8003" y="16586"/>
                    <a:pt x="7975" y="16579"/>
                    <a:pt x="7950" y="16564"/>
                  </a:cubicBezTo>
                  <a:cubicBezTo>
                    <a:pt x="7931" y="16551"/>
                    <a:pt x="7931" y="16482"/>
                    <a:pt x="7948" y="16453"/>
                  </a:cubicBezTo>
                  <a:cubicBezTo>
                    <a:pt x="8102" y="16196"/>
                    <a:pt x="8253" y="15934"/>
                    <a:pt x="8424" y="15689"/>
                  </a:cubicBezTo>
                  <a:lnTo>
                    <a:pt x="8426" y="15691"/>
                  </a:lnTo>
                  <a:cubicBezTo>
                    <a:pt x="8489" y="15600"/>
                    <a:pt x="8608" y="15548"/>
                    <a:pt x="8730" y="15457"/>
                  </a:cubicBezTo>
                  <a:close/>
                  <a:moveTo>
                    <a:pt x="11220" y="15901"/>
                  </a:moveTo>
                  <a:lnTo>
                    <a:pt x="11276" y="15938"/>
                  </a:lnTo>
                  <a:cubicBezTo>
                    <a:pt x="11261" y="15975"/>
                    <a:pt x="11250" y="16014"/>
                    <a:pt x="11233" y="16049"/>
                  </a:cubicBezTo>
                  <a:cubicBezTo>
                    <a:pt x="11014" y="16507"/>
                    <a:pt x="11055" y="16620"/>
                    <a:pt x="11527" y="16752"/>
                  </a:cubicBezTo>
                  <a:cubicBezTo>
                    <a:pt x="11687" y="16795"/>
                    <a:pt x="11859" y="16798"/>
                    <a:pt x="12027" y="16804"/>
                  </a:cubicBezTo>
                  <a:cubicBezTo>
                    <a:pt x="12076" y="16806"/>
                    <a:pt x="12125" y="16806"/>
                    <a:pt x="12174" y="16806"/>
                  </a:cubicBezTo>
                  <a:cubicBezTo>
                    <a:pt x="12326" y="16806"/>
                    <a:pt x="12477" y="16800"/>
                    <a:pt x="12629" y="16798"/>
                  </a:cubicBezTo>
                  <a:cubicBezTo>
                    <a:pt x="12632" y="16826"/>
                    <a:pt x="12636" y="16854"/>
                    <a:pt x="12640" y="16882"/>
                  </a:cubicBezTo>
                  <a:cubicBezTo>
                    <a:pt x="12579" y="16905"/>
                    <a:pt x="12517" y="16949"/>
                    <a:pt x="12457" y="16949"/>
                  </a:cubicBezTo>
                  <a:cubicBezTo>
                    <a:pt x="12455" y="16949"/>
                    <a:pt x="12453" y="16949"/>
                    <a:pt x="12450" y="16949"/>
                  </a:cubicBezTo>
                  <a:cubicBezTo>
                    <a:pt x="12064" y="16928"/>
                    <a:pt x="11677" y="16910"/>
                    <a:pt x="11294" y="16860"/>
                  </a:cubicBezTo>
                  <a:cubicBezTo>
                    <a:pt x="11135" y="16839"/>
                    <a:pt x="10941" y="16769"/>
                    <a:pt x="10945" y="16555"/>
                  </a:cubicBezTo>
                  <a:lnTo>
                    <a:pt x="10947" y="16555"/>
                  </a:lnTo>
                  <a:cubicBezTo>
                    <a:pt x="10951" y="16302"/>
                    <a:pt x="11012" y="16062"/>
                    <a:pt x="11220" y="15901"/>
                  </a:cubicBezTo>
                  <a:close/>
                  <a:moveTo>
                    <a:pt x="9372" y="15851"/>
                  </a:moveTo>
                  <a:cubicBezTo>
                    <a:pt x="9458" y="15851"/>
                    <a:pt x="9548" y="15884"/>
                    <a:pt x="9635" y="15899"/>
                  </a:cubicBezTo>
                  <a:cubicBezTo>
                    <a:pt x="9600" y="15983"/>
                    <a:pt x="9579" y="16077"/>
                    <a:pt x="9526" y="16144"/>
                  </a:cubicBezTo>
                  <a:cubicBezTo>
                    <a:pt x="9308" y="16416"/>
                    <a:pt x="9080" y="16678"/>
                    <a:pt x="8806" y="16999"/>
                  </a:cubicBezTo>
                  <a:cubicBezTo>
                    <a:pt x="8803" y="16902"/>
                    <a:pt x="8766" y="16793"/>
                    <a:pt x="8801" y="16717"/>
                  </a:cubicBezTo>
                  <a:cubicBezTo>
                    <a:pt x="8911" y="16471"/>
                    <a:pt x="9042" y="16233"/>
                    <a:pt x="9176" y="15999"/>
                  </a:cubicBezTo>
                  <a:cubicBezTo>
                    <a:pt x="9210" y="15936"/>
                    <a:pt x="9277" y="15860"/>
                    <a:pt x="9338" y="15852"/>
                  </a:cubicBezTo>
                  <a:cubicBezTo>
                    <a:pt x="9349" y="15851"/>
                    <a:pt x="9361" y="15851"/>
                    <a:pt x="9372" y="15851"/>
                  </a:cubicBezTo>
                  <a:close/>
                  <a:moveTo>
                    <a:pt x="10252" y="16146"/>
                  </a:moveTo>
                  <a:cubicBezTo>
                    <a:pt x="10325" y="16146"/>
                    <a:pt x="10436" y="16176"/>
                    <a:pt x="10462" y="16226"/>
                  </a:cubicBezTo>
                  <a:cubicBezTo>
                    <a:pt x="10490" y="16276"/>
                    <a:pt x="10456" y="16393"/>
                    <a:pt x="10410" y="16443"/>
                  </a:cubicBezTo>
                  <a:cubicBezTo>
                    <a:pt x="10245" y="16627"/>
                    <a:pt x="10061" y="16791"/>
                    <a:pt x="10040" y="17060"/>
                  </a:cubicBezTo>
                  <a:cubicBezTo>
                    <a:pt x="10033" y="17103"/>
                    <a:pt x="10011" y="17140"/>
                    <a:pt x="9979" y="17170"/>
                  </a:cubicBezTo>
                  <a:cubicBezTo>
                    <a:pt x="9957" y="17190"/>
                    <a:pt x="9911" y="17214"/>
                    <a:pt x="9888" y="17214"/>
                  </a:cubicBezTo>
                  <a:cubicBezTo>
                    <a:pt x="9883" y="17214"/>
                    <a:pt x="9879" y="17213"/>
                    <a:pt x="9877" y="17211"/>
                  </a:cubicBezTo>
                  <a:cubicBezTo>
                    <a:pt x="9843" y="17187"/>
                    <a:pt x="9808" y="17133"/>
                    <a:pt x="9810" y="17096"/>
                  </a:cubicBezTo>
                  <a:lnTo>
                    <a:pt x="9812" y="17096"/>
                  </a:lnTo>
                  <a:cubicBezTo>
                    <a:pt x="9825" y="16930"/>
                    <a:pt x="9851" y="16765"/>
                    <a:pt x="9871" y="16599"/>
                  </a:cubicBezTo>
                  <a:cubicBezTo>
                    <a:pt x="9897" y="16315"/>
                    <a:pt x="10037" y="16146"/>
                    <a:pt x="10252" y="16146"/>
                  </a:cubicBezTo>
                  <a:close/>
                  <a:moveTo>
                    <a:pt x="18190" y="16329"/>
                  </a:moveTo>
                  <a:cubicBezTo>
                    <a:pt x="18243" y="16329"/>
                    <a:pt x="18323" y="16374"/>
                    <a:pt x="18357" y="16419"/>
                  </a:cubicBezTo>
                  <a:cubicBezTo>
                    <a:pt x="18385" y="16455"/>
                    <a:pt x="18370" y="16562"/>
                    <a:pt x="18335" y="16598"/>
                  </a:cubicBezTo>
                  <a:cubicBezTo>
                    <a:pt x="18220" y="16717"/>
                    <a:pt x="18101" y="16843"/>
                    <a:pt x="17958" y="16915"/>
                  </a:cubicBezTo>
                  <a:cubicBezTo>
                    <a:pt x="17701" y="17045"/>
                    <a:pt x="17428" y="17140"/>
                    <a:pt x="17159" y="17246"/>
                  </a:cubicBezTo>
                  <a:cubicBezTo>
                    <a:pt x="17105" y="17267"/>
                    <a:pt x="17042" y="17267"/>
                    <a:pt x="16984" y="17276"/>
                  </a:cubicBezTo>
                  <a:cubicBezTo>
                    <a:pt x="16973" y="17254"/>
                    <a:pt x="16964" y="17231"/>
                    <a:pt x="16954" y="17207"/>
                  </a:cubicBezTo>
                  <a:cubicBezTo>
                    <a:pt x="16982" y="17170"/>
                    <a:pt x="17005" y="17125"/>
                    <a:pt x="17038" y="17094"/>
                  </a:cubicBezTo>
                  <a:cubicBezTo>
                    <a:pt x="17229" y="16919"/>
                    <a:pt x="17410" y="16728"/>
                    <a:pt x="17620" y="16579"/>
                  </a:cubicBezTo>
                  <a:cubicBezTo>
                    <a:pt x="17781" y="16464"/>
                    <a:pt x="17978" y="16397"/>
                    <a:pt x="18168" y="16332"/>
                  </a:cubicBezTo>
                  <a:cubicBezTo>
                    <a:pt x="18174" y="16330"/>
                    <a:pt x="18182" y="16329"/>
                    <a:pt x="18190" y="16329"/>
                  </a:cubicBezTo>
                  <a:close/>
                  <a:moveTo>
                    <a:pt x="7686" y="16304"/>
                  </a:moveTo>
                  <a:lnTo>
                    <a:pt x="5382" y="17792"/>
                  </a:lnTo>
                  <a:cubicBezTo>
                    <a:pt x="6082" y="17183"/>
                    <a:pt x="6787" y="16577"/>
                    <a:pt x="7686" y="16304"/>
                  </a:cubicBezTo>
                  <a:close/>
                  <a:moveTo>
                    <a:pt x="19101" y="17016"/>
                  </a:moveTo>
                  <a:lnTo>
                    <a:pt x="19101" y="17016"/>
                  </a:lnTo>
                  <a:cubicBezTo>
                    <a:pt x="19086" y="17131"/>
                    <a:pt x="19069" y="17244"/>
                    <a:pt x="19052" y="17361"/>
                  </a:cubicBezTo>
                  <a:cubicBezTo>
                    <a:pt x="19049" y="17374"/>
                    <a:pt x="19030" y="17387"/>
                    <a:pt x="19019" y="17398"/>
                  </a:cubicBezTo>
                  <a:cubicBezTo>
                    <a:pt x="18781" y="17612"/>
                    <a:pt x="18547" y="17831"/>
                    <a:pt x="18302" y="18038"/>
                  </a:cubicBezTo>
                  <a:lnTo>
                    <a:pt x="18303" y="18040"/>
                  </a:lnTo>
                  <a:cubicBezTo>
                    <a:pt x="18250" y="18082"/>
                    <a:pt x="18158" y="18080"/>
                    <a:pt x="18084" y="18099"/>
                  </a:cubicBezTo>
                  <a:lnTo>
                    <a:pt x="18058" y="18036"/>
                  </a:lnTo>
                  <a:cubicBezTo>
                    <a:pt x="18205" y="17828"/>
                    <a:pt x="18350" y="17618"/>
                    <a:pt x="18497" y="17410"/>
                  </a:cubicBezTo>
                  <a:cubicBezTo>
                    <a:pt x="18578" y="17293"/>
                    <a:pt x="18643" y="17149"/>
                    <a:pt x="18753" y="17070"/>
                  </a:cubicBezTo>
                  <a:cubicBezTo>
                    <a:pt x="18839" y="17008"/>
                    <a:pt x="18983" y="17031"/>
                    <a:pt x="19101" y="17016"/>
                  </a:cubicBezTo>
                  <a:close/>
                  <a:moveTo>
                    <a:pt x="19744" y="17937"/>
                  </a:moveTo>
                  <a:cubicBezTo>
                    <a:pt x="19786" y="17937"/>
                    <a:pt x="19864" y="17970"/>
                    <a:pt x="19864" y="17982"/>
                  </a:cubicBezTo>
                  <a:cubicBezTo>
                    <a:pt x="19861" y="18101"/>
                    <a:pt x="19874" y="18236"/>
                    <a:pt x="19821" y="18337"/>
                  </a:cubicBezTo>
                  <a:cubicBezTo>
                    <a:pt x="19654" y="18655"/>
                    <a:pt x="19465" y="18961"/>
                    <a:pt x="19277" y="19270"/>
                  </a:cubicBezTo>
                  <a:cubicBezTo>
                    <a:pt x="19238" y="19333"/>
                    <a:pt x="19171" y="19381"/>
                    <a:pt x="19117" y="19435"/>
                  </a:cubicBezTo>
                  <a:lnTo>
                    <a:pt x="19024" y="19383"/>
                  </a:lnTo>
                  <a:cubicBezTo>
                    <a:pt x="19056" y="19299"/>
                    <a:pt x="19080" y="19214"/>
                    <a:pt x="19117" y="19132"/>
                  </a:cubicBezTo>
                  <a:cubicBezTo>
                    <a:pt x="19180" y="18989"/>
                    <a:pt x="19268" y="18855"/>
                    <a:pt x="19314" y="18708"/>
                  </a:cubicBezTo>
                  <a:cubicBezTo>
                    <a:pt x="19363" y="18550"/>
                    <a:pt x="19342" y="18365"/>
                    <a:pt x="19413" y="18220"/>
                  </a:cubicBezTo>
                  <a:cubicBezTo>
                    <a:pt x="19468" y="18103"/>
                    <a:pt x="19610" y="18023"/>
                    <a:pt x="19725" y="17941"/>
                  </a:cubicBezTo>
                  <a:cubicBezTo>
                    <a:pt x="19729" y="17938"/>
                    <a:pt x="19736" y="17937"/>
                    <a:pt x="19744" y="17937"/>
                  </a:cubicBezTo>
                  <a:close/>
                  <a:moveTo>
                    <a:pt x="5421" y="16852"/>
                  </a:moveTo>
                  <a:cubicBezTo>
                    <a:pt x="5413" y="16928"/>
                    <a:pt x="5376" y="16975"/>
                    <a:pt x="5334" y="17018"/>
                  </a:cubicBezTo>
                  <a:cubicBezTo>
                    <a:pt x="5185" y="17164"/>
                    <a:pt x="5029" y="17309"/>
                    <a:pt x="4882" y="17460"/>
                  </a:cubicBezTo>
                  <a:cubicBezTo>
                    <a:pt x="4590" y="17761"/>
                    <a:pt x="4302" y="18067"/>
                    <a:pt x="4012" y="18370"/>
                  </a:cubicBezTo>
                  <a:lnTo>
                    <a:pt x="3000" y="19576"/>
                  </a:lnTo>
                  <a:lnTo>
                    <a:pt x="2929" y="19515"/>
                  </a:lnTo>
                  <a:lnTo>
                    <a:pt x="3994" y="18348"/>
                  </a:lnTo>
                  <a:cubicBezTo>
                    <a:pt x="4399" y="17781"/>
                    <a:pt x="4852" y="17261"/>
                    <a:pt x="5421" y="16852"/>
                  </a:cubicBezTo>
                  <a:close/>
                  <a:moveTo>
                    <a:pt x="8901" y="17220"/>
                  </a:moveTo>
                  <a:lnTo>
                    <a:pt x="8944" y="17330"/>
                  </a:lnTo>
                  <a:cubicBezTo>
                    <a:pt x="6978" y="17882"/>
                    <a:pt x="5479" y="19180"/>
                    <a:pt x="3916" y="20383"/>
                  </a:cubicBezTo>
                  <a:cubicBezTo>
                    <a:pt x="4531" y="19853"/>
                    <a:pt x="5165" y="19344"/>
                    <a:pt x="5809" y="18850"/>
                  </a:cubicBezTo>
                  <a:cubicBezTo>
                    <a:pt x="6677" y="18186"/>
                    <a:pt x="7602" y="17625"/>
                    <a:pt x="8643" y="17267"/>
                  </a:cubicBezTo>
                  <a:cubicBezTo>
                    <a:pt x="8725" y="17239"/>
                    <a:pt x="8816" y="17237"/>
                    <a:pt x="8901" y="17220"/>
                  </a:cubicBezTo>
                  <a:close/>
                  <a:moveTo>
                    <a:pt x="20590" y="18381"/>
                  </a:moveTo>
                  <a:cubicBezTo>
                    <a:pt x="20614" y="18381"/>
                    <a:pt x="20638" y="18385"/>
                    <a:pt x="20665" y="18394"/>
                  </a:cubicBezTo>
                  <a:cubicBezTo>
                    <a:pt x="20732" y="18417"/>
                    <a:pt x="20780" y="18640"/>
                    <a:pt x="20752" y="18751"/>
                  </a:cubicBezTo>
                  <a:cubicBezTo>
                    <a:pt x="20673" y="19087"/>
                    <a:pt x="20555" y="19415"/>
                    <a:pt x="20444" y="19743"/>
                  </a:cubicBezTo>
                  <a:cubicBezTo>
                    <a:pt x="20364" y="19978"/>
                    <a:pt x="20271" y="20210"/>
                    <a:pt x="20184" y="20440"/>
                  </a:cubicBezTo>
                  <a:lnTo>
                    <a:pt x="20076" y="20412"/>
                  </a:lnTo>
                  <a:cubicBezTo>
                    <a:pt x="20083" y="20321"/>
                    <a:pt x="20082" y="20230"/>
                    <a:pt x="20098" y="20141"/>
                  </a:cubicBezTo>
                  <a:cubicBezTo>
                    <a:pt x="20156" y="19862"/>
                    <a:pt x="20228" y="19585"/>
                    <a:pt x="20280" y="19305"/>
                  </a:cubicBezTo>
                  <a:cubicBezTo>
                    <a:pt x="20319" y="19089"/>
                    <a:pt x="20325" y="18866"/>
                    <a:pt x="20364" y="18649"/>
                  </a:cubicBezTo>
                  <a:cubicBezTo>
                    <a:pt x="20388" y="18515"/>
                    <a:pt x="20461" y="18381"/>
                    <a:pt x="20590" y="18381"/>
                  </a:cubicBezTo>
                  <a:close/>
                  <a:moveTo>
                    <a:pt x="9633" y="18328"/>
                  </a:moveTo>
                  <a:lnTo>
                    <a:pt x="9633" y="18328"/>
                  </a:lnTo>
                  <a:cubicBezTo>
                    <a:pt x="9615" y="18404"/>
                    <a:pt x="9618" y="18504"/>
                    <a:pt x="9572" y="18552"/>
                  </a:cubicBezTo>
                  <a:cubicBezTo>
                    <a:pt x="9080" y="19054"/>
                    <a:pt x="8595" y="19563"/>
                    <a:pt x="8072" y="20033"/>
                  </a:cubicBezTo>
                  <a:lnTo>
                    <a:pt x="8074" y="20033"/>
                  </a:lnTo>
                  <a:cubicBezTo>
                    <a:pt x="7710" y="20360"/>
                    <a:pt x="7266" y="20572"/>
                    <a:pt x="6742" y="20730"/>
                  </a:cubicBezTo>
                  <a:cubicBezTo>
                    <a:pt x="6787" y="20661"/>
                    <a:pt x="6792" y="20639"/>
                    <a:pt x="6805" y="20635"/>
                  </a:cubicBezTo>
                  <a:cubicBezTo>
                    <a:pt x="7933" y="20206"/>
                    <a:pt x="8764" y="19418"/>
                    <a:pt x="9449" y="18452"/>
                  </a:cubicBezTo>
                  <a:cubicBezTo>
                    <a:pt x="9488" y="18396"/>
                    <a:pt x="9570" y="18368"/>
                    <a:pt x="9633" y="18328"/>
                  </a:cubicBezTo>
                  <a:close/>
                  <a:moveTo>
                    <a:pt x="11645" y="21028"/>
                  </a:moveTo>
                  <a:cubicBezTo>
                    <a:pt x="11644" y="21028"/>
                    <a:pt x="11643" y="21032"/>
                    <a:pt x="11644" y="21035"/>
                  </a:cubicBezTo>
                  <a:cubicBezTo>
                    <a:pt x="11644" y="21035"/>
                    <a:pt x="11644" y="21035"/>
                    <a:pt x="11644" y="21035"/>
                  </a:cubicBezTo>
                  <a:lnTo>
                    <a:pt x="11644" y="21035"/>
                  </a:lnTo>
                  <a:cubicBezTo>
                    <a:pt x="11645" y="21030"/>
                    <a:pt x="11646" y="21028"/>
                    <a:pt x="11645" y="21028"/>
                  </a:cubicBezTo>
                  <a:close/>
                  <a:moveTo>
                    <a:pt x="11644" y="21035"/>
                  </a:moveTo>
                  <a:cubicBezTo>
                    <a:pt x="11643" y="21036"/>
                    <a:pt x="11643" y="21038"/>
                    <a:pt x="11642" y="21040"/>
                  </a:cubicBezTo>
                  <a:cubicBezTo>
                    <a:pt x="11643" y="21040"/>
                    <a:pt x="11644" y="21039"/>
                    <a:pt x="11645" y="21039"/>
                  </a:cubicBezTo>
                  <a:lnTo>
                    <a:pt x="11645" y="21039"/>
                  </a:lnTo>
                  <a:cubicBezTo>
                    <a:pt x="11645" y="21038"/>
                    <a:pt x="11644" y="21036"/>
                    <a:pt x="11644" y="21035"/>
                  </a:cubicBezTo>
                  <a:close/>
                  <a:moveTo>
                    <a:pt x="21911" y="19107"/>
                  </a:moveTo>
                  <a:cubicBezTo>
                    <a:pt x="21931" y="19107"/>
                    <a:pt x="21951" y="19108"/>
                    <a:pt x="21971" y="19112"/>
                  </a:cubicBezTo>
                  <a:cubicBezTo>
                    <a:pt x="22166" y="19140"/>
                    <a:pt x="22109" y="19294"/>
                    <a:pt x="22096" y="19413"/>
                  </a:cubicBezTo>
                  <a:cubicBezTo>
                    <a:pt x="22035" y="20009"/>
                    <a:pt x="21968" y="20606"/>
                    <a:pt x="21895" y="21202"/>
                  </a:cubicBezTo>
                  <a:cubicBezTo>
                    <a:pt x="21884" y="21286"/>
                    <a:pt x="21826" y="21364"/>
                    <a:pt x="21791" y="21447"/>
                  </a:cubicBezTo>
                  <a:lnTo>
                    <a:pt x="21698" y="21438"/>
                  </a:lnTo>
                  <a:cubicBezTo>
                    <a:pt x="21680" y="21310"/>
                    <a:pt x="21650" y="21183"/>
                    <a:pt x="21644" y="21055"/>
                  </a:cubicBezTo>
                  <a:cubicBezTo>
                    <a:pt x="21633" y="20708"/>
                    <a:pt x="21629" y="20362"/>
                    <a:pt x="21629" y="20017"/>
                  </a:cubicBezTo>
                  <a:cubicBezTo>
                    <a:pt x="21626" y="19795"/>
                    <a:pt x="21633" y="19576"/>
                    <a:pt x="21654" y="19357"/>
                  </a:cubicBezTo>
                  <a:cubicBezTo>
                    <a:pt x="21668" y="19201"/>
                    <a:pt x="21763" y="19107"/>
                    <a:pt x="21911" y="19107"/>
                  </a:cubicBezTo>
                  <a:close/>
                  <a:moveTo>
                    <a:pt x="23359" y="19658"/>
                  </a:moveTo>
                  <a:cubicBezTo>
                    <a:pt x="23426" y="19745"/>
                    <a:pt x="23541" y="19827"/>
                    <a:pt x="23553" y="19920"/>
                  </a:cubicBezTo>
                  <a:cubicBezTo>
                    <a:pt x="23597" y="20267"/>
                    <a:pt x="23608" y="20620"/>
                    <a:pt x="23631" y="20972"/>
                  </a:cubicBezTo>
                  <a:lnTo>
                    <a:pt x="23528" y="20981"/>
                  </a:lnTo>
                  <a:cubicBezTo>
                    <a:pt x="23569" y="21304"/>
                    <a:pt x="23612" y="21626"/>
                    <a:pt x="23646" y="21949"/>
                  </a:cubicBezTo>
                  <a:cubicBezTo>
                    <a:pt x="23651" y="22010"/>
                    <a:pt x="23608" y="22077"/>
                    <a:pt x="23590" y="22140"/>
                  </a:cubicBezTo>
                  <a:cubicBezTo>
                    <a:pt x="23547" y="22098"/>
                    <a:pt x="23482" y="22061"/>
                    <a:pt x="23469" y="22010"/>
                  </a:cubicBezTo>
                  <a:cubicBezTo>
                    <a:pt x="23371" y="21639"/>
                    <a:pt x="23285" y="21262"/>
                    <a:pt x="23192" y="20888"/>
                  </a:cubicBezTo>
                  <a:cubicBezTo>
                    <a:pt x="23112" y="20565"/>
                    <a:pt x="23029" y="20243"/>
                    <a:pt x="23162" y="19918"/>
                  </a:cubicBezTo>
                  <a:cubicBezTo>
                    <a:pt x="23203" y="19821"/>
                    <a:pt x="23292" y="19743"/>
                    <a:pt x="23359" y="19658"/>
                  </a:cubicBezTo>
                  <a:close/>
                  <a:moveTo>
                    <a:pt x="20446" y="1"/>
                  </a:moveTo>
                  <a:cubicBezTo>
                    <a:pt x="20349" y="1"/>
                    <a:pt x="20254" y="19"/>
                    <a:pt x="20167" y="58"/>
                  </a:cubicBezTo>
                  <a:cubicBezTo>
                    <a:pt x="19909" y="175"/>
                    <a:pt x="19812" y="437"/>
                    <a:pt x="19745" y="692"/>
                  </a:cubicBezTo>
                  <a:cubicBezTo>
                    <a:pt x="19623" y="1149"/>
                    <a:pt x="19740" y="1584"/>
                    <a:pt x="19914" y="2002"/>
                  </a:cubicBezTo>
                  <a:cubicBezTo>
                    <a:pt x="20238" y="2777"/>
                    <a:pt x="20617" y="3531"/>
                    <a:pt x="20894" y="4321"/>
                  </a:cubicBezTo>
                  <a:cubicBezTo>
                    <a:pt x="21154" y="5070"/>
                    <a:pt x="21414" y="5828"/>
                    <a:pt x="21418" y="6642"/>
                  </a:cubicBezTo>
                  <a:cubicBezTo>
                    <a:pt x="21421" y="7606"/>
                    <a:pt x="21143" y="8444"/>
                    <a:pt x="20427" y="9135"/>
                  </a:cubicBezTo>
                  <a:cubicBezTo>
                    <a:pt x="20185" y="9367"/>
                    <a:pt x="19936" y="9416"/>
                    <a:pt x="19648" y="9416"/>
                  </a:cubicBezTo>
                  <a:cubicBezTo>
                    <a:pt x="19613" y="9416"/>
                    <a:pt x="19577" y="9415"/>
                    <a:pt x="19541" y="9414"/>
                  </a:cubicBezTo>
                  <a:cubicBezTo>
                    <a:pt x="18725" y="9390"/>
                    <a:pt x="17973" y="9061"/>
                    <a:pt x="17183" y="8929"/>
                  </a:cubicBezTo>
                  <a:cubicBezTo>
                    <a:pt x="16381" y="8794"/>
                    <a:pt x="15583" y="8651"/>
                    <a:pt x="14774" y="8651"/>
                  </a:cubicBezTo>
                  <a:cubicBezTo>
                    <a:pt x="14338" y="8651"/>
                    <a:pt x="13899" y="8692"/>
                    <a:pt x="13454" y="8799"/>
                  </a:cubicBezTo>
                  <a:cubicBezTo>
                    <a:pt x="12415" y="9050"/>
                    <a:pt x="11412" y="9425"/>
                    <a:pt x="10462" y="9918"/>
                  </a:cubicBezTo>
                  <a:cubicBezTo>
                    <a:pt x="9455" y="10436"/>
                    <a:pt x="8645" y="11205"/>
                    <a:pt x="7946" y="12088"/>
                  </a:cubicBezTo>
                  <a:cubicBezTo>
                    <a:pt x="7506" y="12643"/>
                    <a:pt x="7099" y="13229"/>
                    <a:pt x="6681" y="13803"/>
                  </a:cubicBezTo>
                  <a:cubicBezTo>
                    <a:pt x="6644" y="13861"/>
                    <a:pt x="6608" y="13920"/>
                    <a:pt x="6577" y="13981"/>
                  </a:cubicBezTo>
                  <a:cubicBezTo>
                    <a:pt x="6716" y="13955"/>
                    <a:pt x="6839" y="13924"/>
                    <a:pt x="6965" y="13916"/>
                  </a:cubicBezTo>
                  <a:cubicBezTo>
                    <a:pt x="6966" y="13916"/>
                    <a:pt x="6968" y="13916"/>
                    <a:pt x="6969" y="13916"/>
                  </a:cubicBezTo>
                  <a:cubicBezTo>
                    <a:pt x="7011" y="13916"/>
                    <a:pt x="7082" y="13971"/>
                    <a:pt x="7086" y="14006"/>
                  </a:cubicBezTo>
                  <a:cubicBezTo>
                    <a:pt x="7091" y="14050"/>
                    <a:pt x="7039" y="14102"/>
                    <a:pt x="7010" y="14150"/>
                  </a:cubicBezTo>
                  <a:cubicBezTo>
                    <a:pt x="7006" y="14156"/>
                    <a:pt x="6995" y="14158"/>
                    <a:pt x="6985" y="14160"/>
                  </a:cubicBezTo>
                  <a:cubicBezTo>
                    <a:pt x="6010" y="14386"/>
                    <a:pt x="5651" y="15276"/>
                    <a:pt x="5079" y="15938"/>
                  </a:cubicBezTo>
                  <a:cubicBezTo>
                    <a:pt x="4847" y="16206"/>
                    <a:pt x="4626" y="16484"/>
                    <a:pt x="4382" y="16743"/>
                  </a:cubicBezTo>
                  <a:cubicBezTo>
                    <a:pt x="3892" y="17259"/>
                    <a:pt x="3399" y="17772"/>
                    <a:pt x="2894" y="18272"/>
                  </a:cubicBezTo>
                  <a:cubicBezTo>
                    <a:pt x="2204" y="18950"/>
                    <a:pt x="1495" y="19606"/>
                    <a:pt x="807" y="20286"/>
                  </a:cubicBezTo>
                  <a:cubicBezTo>
                    <a:pt x="486" y="20604"/>
                    <a:pt x="181" y="20946"/>
                    <a:pt x="1" y="21371"/>
                  </a:cubicBezTo>
                  <a:lnTo>
                    <a:pt x="32" y="21466"/>
                  </a:lnTo>
                  <a:cubicBezTo>
                    <a:pt x="244" y="21449"/>
                    <a:pt x="460" y="21453"/>
                    <a:pt x="666" y="21412"/>
                  </a:cubicBezTo>
                  <a:cubicBezTo>
                    <a:pt x="1898" y="21170"/>
                    <a:pt x="3134" y="21007"/>
                    <a:pt x="4392" y="20979"/>
                  </a:cubicBezTo>
                  <a:cubicBezTo>
                    <a:pt x="5003" y="20966"/>
                    <a:pt x="5603" y="20842"/>
                    <a:pt x="6134" y="20498"/>
                  </a:cubicBezTo>
                  <a:cubicBezTo>
                    <a:pt x="6339" y="20368"/>
                    <a:pt x="6554" y="20254"/>
                    <a:pt x="6776" y="20126"/>
                  </a:cubicBezTo>
                  <a:lnTo>
                    <a:pt x="6776" y="20126"/>
                  </a:lnTo>
                  <a:cubicBezTo>
                    <a:pt x="6534" y="20438"/>
                    <a:pt x="5633" y="20966"/>
                    <a:pt x="5191" y="21024"/>
                  </a:cubicBezTo>
                  <a:cubicBezTo>
                    <a:pt x="4588" y="21100"/>
                    <a:pt x="3983" y="21150"/>
                    <a:pt x="3379" y="21206"/>
                  </a:cubicBezTo>
                  <a:cubicBezTo>
                    <a:pt x="3226" y="21221"/>
                    <a:pt x="2951" y="21505"/>
                    <a:pt x="2894" y="21728"/>
                  </a:cubicBezTo>
                  <a:cubicBezTo>
                    <a:pt x="2877" y="21793"/>
                    <a:pt x="2875" y="21862"/>
                    <a:pt x="2859" y="21992"/>
                  </a:cubicBezTo>
                  <a:cubicBezTo>
                    <a:pt x="3148" y="22029"/>
                    <a:pt x="3435" y="22081"/>
                    <a:pt x="3723" y="22101"/>
                  </a:cubicBezTo>
                  <a:cubicBezTo>
                    <a:pt x="4090" y="22126"/>
                    <a:pt x="4458" y="22156"/>
                    <a:pt x="4825" y="22156"/>
                  </a:cubicBezTo>
                  <a:cubicBezTo>
                    <a:pt x="4905" y="22156"/>
                    <a:pt x="4986" y="22155"/>
                    <a:pt x="5066" y="22152"/>
                  </a:cubicBezTo>
                  <a:cubicBezTo>
                    <a:pt x="6298" y="22107"/>
                    <a:pt x="7500" y="21752"/>
                    <a:pt x="8561" y="21122"/>
                  </a:cubicBezTo>
                  <a:cubicBezTo>
                    <a:pt x="8808" y="20975"/>
                    <a:pt x="9028" y="20782"/>
                    <a:pt x="9271" y="20628"/>
                  </a:cubicBezTo>
                  <a:cubicBezTo>
                    <a:pt x="9741" y="20325"/>
                    <a:pt x="10219" y="20035"/>
                    <a:pt x="10692" y="19742"/>
                  </a:cubicBezTo>
                  <a:cubicBezTo>
                    <a:pt x="10743" y="19710"/>
                    <a:pt x="10793" y="19680"/>
                    <a:pt x="10793" y="19680"/>
                  </a:cubicBezTo>
                  <a:cubicBezTo>
                    <a:pt x="10791" y="19305"/>
                    <a:pt x="10800" y="18970"/>
                    <a:pt x="10785" y="18636"/>
                  </a:cubicBezTo>
                  <a:cubicBezTo>
                    <a:pt x="10774" y="18333"/>
                    <a:pt x="10737" y="18030"/>
                    <a:pt x="10715" y="17727"/>
                  </a:cubicBezTo>
                  <a:cubicBezTo>
                    <a:pt x="10691" y="17387"/>
                    <a:pt x="10704" y="17051"/>
                    <a:pt x="10854" y="16737"/>
                  </a:cubicBezTo>
                  <a:lnTo>
                    <a:pt x="10934" y="16743"/>
                  </a:lnTo>
                  <a:cubicBezTo>
                    <a:pt x="10923" y="16834"/>
                    <a:pt x="10917" y="16928"/>
                    <a:pt x="10897" y="17018"/>
                  </a:cubicBezTo>
                  <a:cubicBezTo>
                    <a:pt x="10826" y="17341"/>
                    <a:pt x="10856" y="17424"/>
                    <a:pt x="11181" y="17469"/>
                  </a:cubicBezTo>
                  <a:cubicBezTo>
                    <a:pt x="11524" y="17515"/>
                    <a:pt x="11868" y="17573"/>
                    <a:pt x="12213" y="17573"/>
                  </a:cubicBezTo>
                  <a:cubicBezTo>
                    <a:pt x="12448" y="17573"/>
                    <a:pt x="12683" y="17546"/>
                    <a:pt x="12919" y="17471"/>
                  </a:cubicBezTo>
                  <a:cubicBezTo>
                    <a:pt x="12941" y="17464"/>
                    <a:pt x="12965" y="17461"/>
                    <a:pt x="12990" y="17461"/>
                  </a:cubicBezTo>
                  <a:cubicBezTo>
                    <a:pt x="13044" y="17461"/>
                    <a:pt x="13107" y="17472"/>
                    <a:pt x="13186" y="17475"/>
                  </a:cubicBezTo>
                  <a:cubicBezTo>
                    <a:pt x="13001" y="17635"/>
                    <a:pt x="12532" y="17717"/>
                    <a:pt x="12007" y="17717"/>
                  </a:cubicBezTo>
                  <a:cubicBezTo>
                    <a:pt x="11605" y="17717"/>
                    <a:pt x="11170" y="17669"/>
                    <a:pt x="10804" y="17571"/>
                  </a:cubicBezTo>
                  <a:lnTo>
                    <a:pt x="10804" y="17571"/>
                  </a:lnTo>
                  <a:cubicBezTo>
                    <a:pt x="10850" y="17831"/>
                    <a:pt x="10873" y="18082"/>
                    <a:pt x="10951" y="18315"/>
                  </a:cubicBezTo>
                  <a:cubicBezTo>
                    <a:pt x="10977" y="18388"/>
                    <a:pt x="11135" y="18462"/>
                    <a:pt x="11237" y="18462"/>
                  </a:cubicBezTo>
                  <a:cubicBezTo>
                    <a:pt x="11242" y="18462"/>
                    <a:pt x="11248" y="18462"/>
                    <a:pt x="11254" y="18461"/>
                  </a:cubicBezTo>
                  <a:cubicBezTo>
                    <a:pt x="11980" y="18400"/>
                    <a:pt x="12703" y="18318"/>
                    <a:pt x="13428" y="18244"/>
                  </a:cubicBezTo>
                  <a:cubicBezTo>
                    <a:pt x="13441" y="18242"/>
                    <a:pt x="13455" y="18241"/>
                    <a:pt x="13469" y="18241"/>
                  </a:cubicBezTo>
                  <a:cubicBezTo>
                    <a:pt x="13531" y="18241"/>
                    <a:pt x="13593" y="18261"/>
                    <a:pt x="13645" y="18298"/>
                  </a:cubicBezTo>
                  <a:cubicBezTo>
                    <a:pt x="12746" y="18500"/>
                    <a:pt x="11839" y="18616"/>
                    <a:pt x="10863" y="18660"/>
                  </a:cubicBezTo>
                  <a:cubicBezTo>
                    <a:pt x="10893" y="18889"/>
                    <a:pt x="10908" y="19173"/>
                    <a:pt x="10975" y="19442"/>
                  </a:cubicBezTo>
                  <a:cubicBezTo>
                    <a:pt x="11009" y="19579"/>
                    <a:pt x="11119" y="19627"/>
                    <a:pt x="11241" y="19627"/>
                  </a:cubicBezTo>
                  <a:cubicBezTo>
                    <a:pt x="11286" y="19627"/>
                    <a:pt x="11333" y="19621"/>
                    <a:pt x="11378" y="19610"/>
                  </a:cubicBezTo>
                  <a:cubicBezTo>
                    <a:pt x="12157" y="19415"/>
                    <a:pt x="12932" y="19214"/>
                    <a:pt x="13708" y="19015"/>
                  </a:cubicBezTo>
                  <a:cubicBezTo>
                    <a:pt x="13801" y="18993"/>
                    <a:pt x="13898" y="18980"/>
                    <a:pt x="13993" y="18961"/>
                  </a:cubicBezTo>
                  <a:lnTo>
                    <a:pt x="14022" y="19082"/>
                  </a:lnTo>
                  <a:cubicBezTo>
                    <a:pt x="13127" y="19470"/>
                    <a:pt x="12170" y="19658"/>
                    <a:pt x="11164" y="19872"/>
                  </a:cubicBezTo>
                  <a:cubicBezTo>
                    <a:pt x="11265" y="20137"/>
                    <a:pt x="11350" y="20407"/>
                    <a:pt x="11471" y="20658"/>
                  </a:cubicBezTo>
                  <a:cubicBezTo>
                    <a:pt x="11494" y="20707"/>
                    <a:pt x="11608" y="20747"/>
                    <a:pt x="11690" y="20747"/>
                  </a:cubicBezTo>
                  <a:cubicBezTo>
                    <a:pt x="11708" y="20747"/>
                    <a:pt x="11723" y="20745"/>
                    <a:pt x="11737" y="20741"/>
                  </a:cubicBezTo>
                  <a:cubicBezTo>
                    <a:pt x="12577" y="20490"/>
                    <a:pt x="13372" y="20134"/>
                    <a:pt x="14137" y="19708"/>
                  </a:cubicBezTo>
                  <a:cubicBezTo>
                    <a:pt x="14262" y="19639"/>
                    <a:pt x="14392" y="19584"/>
                    <a:pt x="14520" y="19522"/>
                  </a:cubicBezTo>
                  <a:lnTo>
                    <a:pt x="14583" y="19582"/>
                  </a:lnTo>
                  <a:cubicBezTo>
                    <a:pt x="14511" y="19671"/>
                    <a:pt x="14457" y="19794"/>
                    <a:pt x="14364" y="19842"/>
                  </a:cubicBezTo>
                  <a:cubicBezTo>
                    <a:pt x="14188" y="19937"/>
                    <a:pt x="13987" y="19978"/>
                    <a:pt x="13807" y="20057"/>
                  </a:cubicBezTo>
                  <a:cubicBezTo>
                    <a:pt x="13091" y="20378"/>
                    <a:pt x="12378" y="20707"/>
                    <a:pt x="11645" y="21039"/>
                  </a:cubicBezTo>
                  <a:lnTo>
                    <a:pt x="11645" y="21039"/>
                  </a:lnTo>
                  <a:cubicBezTo>
                    <a:pt x="11814" y="21526"/>
                    <a:pt x="11881" y="21712"/>
                    <a:pt x="12094" y="21712"/>
                  </a:cubicBezTo>
                  <a:cubicBezTo>
                    <a:pt x="12224" y="21712"/>
                    <a:pt x="12409" y="21643"/>
                    <a:pt x="12705" y="21529"/>
                  </a:cubicBezTo>
                  <a:cubicBezTo>
                    <a:pt x="13320" y="21293"/>
                    <a:pt x="13903" y="20975"/>
                    <a:pt x="14498" y="20687"/>
                  </a:cubicBezTo>
                  <a:cubicBezTo>
                    <a:pt x="14602" y="20635"/>
                    <a:pt x="14686" y="20541"/>
                    <a:pt x="14784" y="20477"/>
                  </a:cubicBezTo>
                  <a:cubicBezTo>
                    <a:pt x="14836" y="20445"/>
                    <a:pt x="14896" y="20427"/>
                    <a:pt x="14956" y="20427"/>
                  </a:cubicBezTo>
                  <a:cubicBezTo>
                    <a:pt x="14975" y="20427"/>
                    <a:pt x="14994" y="20429"/>
                    <a:pt x="15013" y="20433"/>
                  </a:cubicBezTo>
                  <a:cubicBezTo>
                    <a:pt x="14193" y="21167"/>
                    <a:pt x="13168" y="21503"/>
                    <a:pt x="12173" y="21930"/>
                  </a:cubicBezTo>
                  <a:cubicBezTo>
                    <a:pt x="12218" y="22062"/>
                    <a:pt x="12274" y="22218"/>
                    <a:pt x="12324" y="22375"/>
                  </a:cubicBezTo>
                  <a:cubicBezTo>
                    <a:pt x="12393" y="22586"/>
                    <a:pt x="12501" y="22693"/>
                    <a:pt x="12648" y="22693"/>
                  </a:cubicBezTo>
                  <a:cubicBezTo>
                    <a:pt x="12723" y="22693"/>
                    <a:pt x="12807" y="22666"/>
                    <a:pt x="12902" y="22611"/>
                  </a:cubicBezTo>
                  <a:cubicBezTo>
                    <a:pt x="13760" y="22107"/>
                    <a:pt x="14615" y="21598"/>
                    <a:pt x="15473" y="21094"/>
                  </a:cubicBezTo>
                  <a:cubicBezTo>
                    <a:pt x="15551" y="21048"/>
                    <a:pt x="15639" y="21022"/>
                    <a:pt x="15722" y="20987"/>
                  </a:cubicBezTo>
                  <a:lnTo>
                    <a:pt x="15773" y="21079"/>
                  </a:lnTo>
                  <a:lnTo>
                    <a:pt x="13063" y="22780"/>
                  </a:lnTo>
                  <a:cubicBezTo>
                    <a:pt x="13166" y="22947"/>
                    <a:pt x="13266" y="23149"/>
                    <a:pt x="13402" y="23326"/>
                  </a:cubicBezTo>
                  <a:cubicBezTo>
                    <a:pt x="13487" y="23440"/>
                    <a:pt x="13591" y="23482"/>
                    <a:pt x="13702" y="23482"/>
                  </a:cubicBezTo>
                  <a:cubicBezTo>
                    <a:pt x="13801" y="23482"/>
                    <a:pt x="13906" y="23448"/>
                    <a:pt x="14006" y="23404"/>
                  </a:cubicBezTo>
                  <a:cubicBezTo>
                    <a:pt x="14765" y="23066"/>
                    <a:pt x="15397" y="22570"/>
                    <a:pt x="15854" y="21865"/>
                  </a:cubicBezTo>
                  <a:cubicBezTo>
                    <a:pt x="15888" y="21817"/>
                    <a:pt x="15918" y="21765"/>
                    <a:pt x="15951" y="21717"/>
                  </a:cubicBezTo>
                  <a:cubicBezTo>
                    <a:pt x="15966" y="21696"/>
                    <a:pt x="15988" y="21683"/>
                    <a:pt x="16081" y="21683"/>
                  </a:cubicBezTo>
                  <a:cubicBezTo>
                    <a:pt x="16062" y="21774"/>
                    <a:pt x="16066" y="21880"/>
                    <a:pt x="16020" y="21953"/>
                  </a:cubicBezTo>
                  <a:cubicBezTo>
                    <a:pt x="15912" y="22114"/>
                    <a:pt x="15780" y="22259"/>
                    <a:pt x="15654" y="22410"/>
                  </a:cubicBezTo>
                  <a:cubicBezTo>
                    <a:pt x="15276" y="22861"/>
                    <a:pt x="15150" y="23402"/>
                    <a:pt x="15120" y="23971"/>
                  </a:cubicBezTo>
                  <a:cubicBezTo>
                    <a:pt x="15109" y="24190"/>
                    <a:pt x="15227" y="24303"/>
                    <a:pt x="15427" y="24303"/>
                  </a:cubicBezTo>
                  <a:cubicBezTo>
                    <a:pt x="15456" y="24303"/>
                    <a:pt x="15486" y="24301"/>
                    <a:pt x="15518" y="24296"/>
                  </a:cubicBezTo>
                  <a:cubicBezTo>
                    <a:pt x="15834" y="24249"/>
                    <a:pt x="16012" y="24026"/>
                    <a:pt x="16180" y="23785"/>
                  </a:cubicBezTo>
                  <a:cubicBezTo>
                    <a:pt x="16455" y="23378"/>
                    <a:pt x="16733" y="22971"/>
                    <a:pt x="17019" y="22571"/>
                  </a:cubicBezTo>
                  <a:cubicBezTo>
                    <a:pt x="17066" y="22507"/>
                    <a:pt x="17122" y="22415"/>
                    <a:pt x="17201" y="22415"/>
                  </a:cubicBezTo>
                  <a:cubicBezTo>
                    <a:pt x="17227" y="22415"/>
                    <a:pt x="17255" y="22425"/>
                    <a:pt x="17285" y="22447"/>
                  </a:cubicBezTo>
                  <a:cubicBezTo>
                    <a:pt x="16956" y="22921"/>
                    <a:pt x="16637" y="23374"/>
                    <a:pt x="16328" y="23835"/>
                  </a:cubicBezTo>
                  <a:cubicBezTo>
                    <a:pt x="16269" y="23922"/>
                    <a:pt x="16222" y="24041"/>
                    <a:pt x="16228" y="24143"/>
                  </a:cubicBezTo>
                  <a:cubicBezTo>
                    <a:pt x="16243" y="24513"/>
                    <a:pt x="16252" y="24887"/>
                    <a:pt x="16323" y="25249"/>
                  </a:cubicBezTo>
                  <a:cubicBezTo>
                    <a:pt x="16375" y="25518"/>
                    <a:pt x="16492" y="25790"/>
                    <a:pt x="16822" y="25864"/>
                  </a:cubicBezTo>
                  <a:cubicBezTo>
                    <a:pt x="16893" y="25880"/>
                    <a:pt x="16961" y="25887"/>
                    <a:pt x="17027" y="25887"/>
                  </a:cubicBezTo>
                  <a:cubicBezTo>
                    <a:pt x="17315" y="25887"/>
                    <a:pt x="17554" y="25744"/>
                    <a:pt x="17716" y="25511"/>
                  </a:cubicBezTo>
                  <a:cubicBezTo>
                    <a:pt x="17961" y="25160"/>
                    <a:pt x="18138" y="24759"/>
                    <a:pt x="18329" y="24372"/>
                  </a:cubicBezTo>
                  <a:cubicBezTo>
                    <a:pt x="18487" y="24052"/>
                    <a:pt x="18623" y="23724"/>
                    <a:pt x="18772" y="23400"/>
                  </a:cubicBezTo>
                  <a:cubicBezTo>
                    <a:pt x="18800" y="23341"/>
                    <a:pt x="18852" y="23291"/>
                    <a:pt x="18892" y="23235"/>
                  </a:cubicBezTo>
                  <a:lnTo>
                    <a:pt x="18970" y="23270"/>
                  </a:lnTo>
                  <a:cubicBezTo>
                    <a:pt x="18933" y="23382"/>
                    <a:pt x="18913" y="23502"/>
                    <a:pt x="18855" y="23599"/>
                  </a:cubicBezTo>
                  <a:cubicBezTo>
                    <a:pt x="18454" y="24268"/>
                    <a:pt x="18393" y="25008"/>
                    <a:pt x="18391" y="25760"/>
                  </a:cubicBezTo>
                  <a:cubicBezTo>
                    <a:pt x="18389" y="25803"/>
                    <a:pt x="18393" y="25844"/>
                    <a:pt x="18400" y="25886"/>
                  </a:cubicBezTo>
                  <a:cubicBezTo>
                    <a:pt x="18441" y="26078"/>
                    <a:pt x="18413" y="26319"/>
                    <a:pt x="18651" y="26397"/>
                  </a:cubicBezTo>
                  <a:cubicBezTo>
                    <a:pt x="18746" y="26428"/>
                    <a:pt x="18840" y="26445"/>
                    <a:pt x="18932" y="26445"/>
                  </a:cubicBezTo>
                  <a:cubicBezTo>
                    <a:pt x="19112" y="26445"/>
                    <a:pt x="19283" y="26379"/>
                    <a:pt x="19426" y="26226"/>
                  </a:cubicBezTo>
                  <a:cubicBezTo>
                    <a:pt x="19528" y="26113"/>
                    <a:pt x="19623" y="25992"/>
                    <a:pt x="19704" y="25864"/>
                  </a:cubicBezTo>
                  <a:cubicBezTo>
                    <a:pt x="20267" y="25041"/>
                    <a:pt x="20446" y="24108"/>
                    <a:pt x="20474" y="23133"/>
                  </a:cubicBezTo>
                  <a:cubicBezTo>
                    <a:pt x="20476" y="23081"/>
                    <a:pt x="20487" y="23030"/>
                    <a:pt x="20494" y="22980"/>
                  </a:cubicBezTo>
                  <a:lnTo>
                    <a:pt x="20568" y="22984"/>
                  </a:lnTo>
                  <a:cubicBezTo>
                    <a:pt x="20561" y="23237"/>
                    <a:pt x="20591" y="23499"/>
                    <a:pt x="20537" y="23742"/>
                  </a:cubicBezTo>
                  <a:cubicBezTo>
                    <a:pt x="20360" y="24563"/>
                    <a:pt x="20147" y="25375"/>
                    <a:pt x="19961" y="26195"/>
                  </a:cubicBezTo>
                  <a:cubicBezTo>
                    <a:pt x="19868" y="26600"/>
                    <a:pt x="19881" y="27005"/>
                    <a:pt x="20082" y="27384"/>
                  </a:cubicBezTo>
                  <a:cubicBezTo>
                    <a:pt x="20123" y="27458"/>
                    <a:pt x="20199" y="27516"/>
                    <a:pt x="20260" y="27581"/>
                  </a:cubicBezTo>
                  <a:cubicBezTo>
                    <a:pt x="20327" y="27512"/>
                    <a:pt x="20422" y="27455"/>
                    <a:pt x="20453" y="27373"/>
                  </a:cubicBezTo>
                  <a:cubicBezTo>
                    <a:pt x="20866" y="26323"/>
                    <a:pt x="21278" y="25271"/>
                    <a:pt x="21386" y="24132"/>
                  </a:cubicBezTo>
                  <a:cubicBezTo>
                    <a:pt x="21397" y="24025"/>
                    <a:pt x="21421" y="23917"/>
                    <a:pt x="21459" y="23813"/>
                  </a:cubicBezTo>
                  <a:lnTo>
                    <a:pt x="21459" y="23813"/>
                  </a:lnTo>
                  <a:cubicBezTo>
                    <a:pt x="21386" y="24378"/>
                    <a:pt x="21356" y="24954"/>
                    <a:pt x="21226" y="25504"/>
                  </a:cubicBezTo>
                  <a:cubicBezTo>
                    <a:pt x="21087" y="26085"/>
                    <a:pt x="20853" y="26645"/>
                    <a:pt x="20656" y="27211"/>
                  </a:cubicBezTo>
                  <a:cubicBezTo>
                    <a:pt x="20518" y="27609"/>
                    <a:pt x="20490" y="28005"/>
                    <a:pt x="20643" y="28406"/>
                  </a:cubicBezTo>
                  <a:cubicBezTo>
                    <a:pt x="20717" y="28599"/>
                    <a:pt x="20808" y="28759"/>
                    <a:pt x="21044" y="28774"/>
                  </a:cubicBezTo>
                  <a:cubicBezTo>
                    <a:pt x="21055" y="28775"/>
                    <a:pt x="21066" y="28775"/>
                    <a:pt x="21077" y="28775"/>
                  </a:cubicBezTo>
                  <a:cubicBezTo>
                    <a:pt x="21295" y="28775"/>
                    <a:pt x="21431" y="28631"/>
                    <a:pt x="21483" y="28452"/>
                  </a:cubicBezTo>
                  <a:cubicBezTo>
                    <a:pt x="21633" y="27917"/>
                    <a:pt x="21806" y="27377"/>
                    <a:pt x="21869" y="26828"/>
                  </a:cubicBezTo>
                  <a:cubicBezTo>
                    <a:pt x="21942" y="26187"/>
                    <a:pt x="21904" y="25535"/>
                    <a:pt x="21917" y="24889"/>
                  </a:cubicBezTo>
                  <a:cubicBezTo>
                    <a:pt x="21923" y="24829"/>
                    <a:pt x="21930" y="24772"/>
                    <a:pt x="21942" y="24712"/>
                  </a:cubicBezTo>
                  <a:lnTo>
                    <a:pt x="22020" y="24710"/>
                  </a:lnTo>
                  <a:cubicBezTo>
                    <a:pt x="22057" y="25089"/>
                    <a:pt x="22094" y="25468"/>
                    <a:pt x="22135" y="25847"/>
                  </a:cubicBezTo>
                  <a:cubicBezTo>
                    <a:pt x="22259" y="26977"/>
                    <a:pt x="22046" y="28079"/>
                    <a:pt x="21841" y="29181"/>
                  </a:cubicBezTo>
                  <a:cubicBezTo>
                    <a:pt x="21769" y="29552"/>
                    <a:pt x="21828" y="29937"/>
                    <a:pt x="22005" y="30270"/>
                  </a:cubicBezTo>
                  <a:cubicBezTo>
                    <a:pt x="22092" y="30433"/>
                    <a:pt x="22263" y="30554"/>
                    <a:pt x="22395" y="30695"/>
                  </a:cubicBezTo>
                  <a:lnTo>
                    <a:pt x="22471" y="30649"/>
                  </a:lnTo>
                  <a:cubicBezTo>
                    <a:pt x="22477" y="30519"/>
                    <a:pt x="22493" y="30391"/>
                    <a:pt x="22490" y="30260"/>
                  </a:cubicBezTo>
                  <a:cubicBezTo>
                    <a:pt x="22469" y="29549"/>
                    <a:pt x="22703" y="28895"/>
                    <a:pt x="22947" y="28241"/>
                  </a:cubicBezTo>
                  <a:cubicBezTo>
                    <a:pt x="23296" y="27300"/>
                    <a:pt x="23489" y="26334"/>
                    <a:pt x="23413" y="25323"/>
                  </a:cubicBezTo>
                  <a:cubicBezTo>
                    <a:pt x="23382" y="24937"/>
                    <a:pt x="23384" y="24549"/>
                    <a:pt x="23419" y="24162"/>
                  </a:cubicBezTo>
                  <a:cubicBezTo>
                    <a:pt x="23449" y="24614"/>
                    <a:pt x="23475" y="25067"/>
                    <a:pt x="23508" y="25520"/>
                  </a:cubicBezTo>
                  <a:cubicBezTo>
                    <a:pt x="23597" y="26730"/>
                    <a:pt x="23218" y="27845"/>
                    <a:pt x="22841" y="28967"/>
                  </a:cubicBezTo>
                  <a:cubicBezTo>
                    <a:pt x="22590" y="29714"/>
                    <a:pt x="22477" y="30489"/>
                    <a:pt x="22819" y="31253"/>
                  </a:cubicBezTo>
                  <a:cubicBezTo>
                    <a:pt x="22913" y="31466"/>
                    <a:pt x="23045" y="31658"/>
                    <a:pt x="23298" y="31691"/>
                  </a:cubicBezTo>
                  <a:cubicBezTo>
                    <a:pt x="23300" y="31691"/>
                    <a:pt x="23302" y="31692"/>
                    <a:pt x="23304" y="31692"/>
                  </a:cubicBezTo>
                  <a:cubicBezTo>
                    <a:pt x="23359" y="31692"/>
                    <a:pt x="23471" y="31599"/>
                    <a:pt x="23465" y="31567"/>
                  </a:cubicBezTo>
                  <a:cubicBezTo>
                    <a:pt x="23352" y="30920"/>
                    <a:pt x="23618" y="30359"/>
                    <a:pt x="23841" y="29783"/>
                  </a:cubicBezTo>
                  <a:cubicBezTo>
                    <a:pt x="24173" y="28932"/>
                    <a:pt x="24329" y="28040"/>
                    <a:pt x="24402" y="27129"/>
                  </a:cubicBezTo>
                  <a:cubicBezTo>
                    <a:pt x="24458" y="26453"/>
                    <a:pt x="24554" y="25779"/>
                    <a:pt x="24597" y="25100"/>
                  </a:cubicBezTo>
                  <a:cubicBezTo>
                    <a:pt x="24621" y="24725"/>
                    <a:pt x="24571" y="24346"/>
                    <a:pt x="24591" y="23963"/>
                  </a:cubicBezTo>
                  <a:lnTo>
                    <a:pt x="24591" y="23963"/>
                  </a:lnTo>
                  <a:cubicBezTo>
                    <a:pt x="24619" y="24173"/>
                    <a:pt x="24673" y="24385"/>
                    <a:pt x="24668" y="24597"/>
                  </a:cubicBezTo>
                  <a:cubicBezTo>
                    <a:pt x="24658" y="25188"/>
                    <a:pt x="24632" y="25779"/>
                    <a:pt x="24597" y="26370"/>
                  </a:cubicBezTo>
                  <a:cubicBezTo>
                    <a:pt x="24558" y="26979"/>
                    <a:pt x="24521" y="27588"/>
                    <a:pt x="24448" y="28194"/>
                  </a:cubicBezTo>
                  <a:cubicBezTo>
                    <a:pt x="24363" y="28913"/>
                    <a:pt x="24118" y="29592"/>
                    <a:pt x="23841" y="30260"/>
                  </a:cubicBezTo>
                  <a:cubicBezTo>
                    <a:pt x="23590" y="30866"/>
                    <a:pt x="23508" y="31494"/>
                    <a:pt x="23805" y="32106"/>
                  </a:cubicBezTo>
                  <a:cubicBezTo>
                    <a:pt x="23904" y="32312"/>
                    <a:pt x="24088" y="32479"/>
                    <a:pt x="24249" y="32648"/>
                  </a:cubicBezTo>
                  <a:cubicBezTo>
                    <a:pt x="24288" y="32690"/>
                    <a:pt x="24327" y="32713"/>
                    <a:pt x="24367" y="32713"/>
                  </a:cubicBezTo>
                  <a:cubicBezTo>
                    <a:pt x="24413" y="32713"/>
                    <a:pt x="24461" y="32682"/>
                    <a:pt x="24513" y="32611"/>
                  </a:cubicBezTo>
                  <a:cubicBezTo>
                    <a:pt x="24838" y="32171"/>
                    <a:pt x="25017" y="31676"/>
                    <a:pt x="25080" y="31143"/>
                  </a:cubicBezTo>
                  <a:cubicBezTo>
                    <a:pt x="25206" y="30063"/>
                    <a:pt x="25349" y="28984"/>
                    <a:pt x="25426" y="27901"/>
                  </a:cubicBezTo>
                  <a:cubicBezTo>
                    <a:pt x="25541" y="26213"/>
                    <a:pt x="25405" y="24519"/>
                    <a:pt x="25022" y="22873"/>
                  </a:cubicBezTo>
                  <a:cubicBezTo>
                    <a:pt x="24729" y="21598"/>
                    <a:pt x="24326" y="20357"/>
                    <a:pt x="23748" y="19177"/>
                  </a:cubicBezTo>
                  <a:cubicBezTo>
                    <a:pt x="23441" y="18552"/>
                    <a:pt x="22906" y="18197"/>
                    <a:pt x="22304" y="17911"/>
                  </a:cubicBezTo>
                  <a:cubicBezTo>
                    <a:pt x="21223" y="17398"/>
                    <a:pt x="20171" y="16828"/>
                    <a:pt x="19277" y="16020"/>
                  </a:cubicBezTo>
                  <a:cubicBezTo>
                    <a:pt x="18922" y="15698"/>
                    <a:pt x="18543" y="15358"/>
                    <a:pt x="18324" y="14946"/>
                  </a:cubicBezTo>
                  <a:cubicBezTo>
                    <a:pt x="17787" y="13935"/>
                    <a:pt x="17752" y="12872"/>
                    <a:pt x="18285" y="11828"/>
                  </a:cubicBezTo>
                  <a:cubicBezTo>
                    <a:pt x="18316" y="11763"/>
                    <a:pt x="18413" y="11729"/>
                    <a:pt x="18480" y="11681"/>
                  </a:cubicBezTo>
                  <a:lnTo>
                    <a:pt x="18480" y="11681"/>
                  </a:lnTo>
                  <a:cubicBezTo>
                    <a:pt x="18474" y="11763"/>
                    <a:pt x="18497" y="11859"/>
                    <a:pt x="18461" y="11924"/>
                  </a:cubicBezTo>
                  <a:cubicBezTo>
                    <a:pt x="18251" y="12303"/>
                    <a:pt x="18138" y="12729"/>
                    <a:pt x="18131" y="13162"/>
                  </a:cubicBezTo>
                  <a:cubicBezTo>
                    <a:pt x="18127" y="13205"/>
                    <a:pt x="18127" y="13247"/>
                    <a:pt x="18131" y="13288"/>
                  </a:cubicBezTo>
                  <a:cubicBezTo>
                    <a:pt x="18134" y="13311"/>
                    <a:pt x="18155" y="13331"/>
                    <a:pt x="18186" y="13379"/>
                  </a:cubicBezTo>
                  <a:cubicBezTo>
                    <a:pt x="18738" y="13110"/>
                    <a:pt x="19296" y="12848"/>
                    <a:pt x="19844" y="12569"/>
                  </a:cubicBezTo>
                  <a:cubicBezTo>
                    <a:pt x="20334" y="12320"/>
                    <a:pt x="20849" y="12099"/>
                    <a:pt x="21293" y="11781"/>
                  </a:cubicBezTo>
                  <a:cubicBezTo>
                    <a:pt x="22185" y="11144"/>
                    <a:pt x="22941" y="10408"/>
                    <a:pt x="23192" y="9251"/>
                  </a:cubicBezTo>
                  <a:cubicBezTo>
                    <a:pt x="23450" y="8056"/>
                    <a:pt x="23226" y="6933"/>
                    <a:pt x="22848" y="5826"/>
                  </a:cubicBezTo>
                  <a:cubicBezTo>
                    <a:pt x="22583" y="5051"/>
                    <a:pt x="22218" y="4308"/>
                    <a:pt x="21910" y="3546"/>
                  </a:cubicBezTo>
                  <a:cubicBezTo>
                    <a:pt x="21849" y="3394"/>
                    <a:pt x="21832" y="3217"/>
                    <a:pt x="21817" y="3052"/>
                  </a:cubicBezTo>
                  <a:cubicBezTo>
                    <a:pt x="21800" y="2881"/>
                    <a:pt x="21802" y="2714"/>
                    <a:pt x="22044" y="2671"/>
                  </a:cubicBezTo>
                  <a:cubicBezTo>
                    <a:pt x="22107" y="2662"/>
                    <a:pt x="22183" y="2541"/>
                    <a:pt x="22194" y="2463"/>
                  </a:cubicBezTo>
                  <a:cubicBezTo>
                    <a:pt x="22202" y="2409"/>
                    <a:pt x="22118" y="2309"/>
                    <a:pt x="22055" y="2284"/>
                  </a:cubicBezTo>
                  <a:cubicBezTo>
                    <a:pt x="21603" y="2123"/>
                    <a:pt x="21460" y="1766"/>
                    <a:pt x="21425" y="1335"/>
                  </a:cubicBezTo>
                  <a:cubicBezTo>
                    <a:pt x="21410" y="1158"/>
                    <a:pt x="21414" y="980"/>
                    <a:pt x="21399" y="802"/>
                  </a:cubicBezTo>
                  <a:cubicBezTo>
                    <a:pt x="21363" y="370"/>
                    <a:pt x="20882" y="1"/>
                    <a:pt x="204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8" name="Google Shape;5888;p43"/>
            <p:cNvSpPr/>
            <p:nvPr/>
          </p:nvSpPr>
          <p:spPr>
            <a:xfrm>
              <a:off x="3676925" y="790300"/>
              <a:ext cx="406350" cy="423200"/>
            </a:xfrm>
            <a:custGeom>
              <a:avLst/>
              <a:gdLst/>
              <a:ahLst/>
              <a:cxnLst/>
              <a:rect l="l" t="t" r="r" b="b"/>
              <a:pathLst>
                <a:path w="16254" h="16928" extrusionOk="0">
                  <a:moveTo>
                    <a:pt x="14192" y="6010"/>
                  </a:moveTo>
                  <a:cubicBezTo>
                    <a:pt x="14512" y="6010"/>
                    <a:pt x="14728" y="6203"/>
                    <a:pt x="14685" y="6495"/>
                  </a:cubicBezTo>
                  <a:lnTo>
                    <a:pt x="13910" y="6054"/>
                  </a:lnTo>
                  <a:cubicBezTo>
                    <a:pt x="14010" y="6024"/>
                    <a:pt x="14105" y="6010"/>
                    <a:pt x="14192" y="6010"/>
                  </a:cubicBezTo>
                  <a:close/>
                  <a:moveTo>
                    <a:pt x="13741" y="6733"/>
                  </a:moveTo>
                  <a:cubicBezTo>
                    <a:pt x="14071" y="6733"/>
                    <a:pt x="14388" y="6916"/>
                    <a:pt x="14457" y="7229"/>
                  </a:cubicBezTo>
                  <a:lnTo>
                    <a:pt x="13301" y="6930"/>
                  </a:lnTo>
                  <a:lnTo>
                    <a:pt x="13320" y="6844"/>
                  </a:lnTo>
                  <a:cubicBezTo>
                    <a:pt x="13449" y="6769"/>
                    <a:pt x="13596" y="6733"/>
                    <a:pt x="13741" y="6733"/>
                  </a:cubicBezTo>
                  <a:close/>
                  <a:moveTo>
                    <a:pt x="13588" y="7558"/>
                  </a:moveTo>
                  <a:cubicBezTo>
                    <a:pt x="13802" y="7558"/>
                    <a:pt x="14011" y="7614"/>
                    <a:pt x="14215" y="7751"/>
                  </a:cubicBezTo>
                  <a:cubicBezTo>
                    <a:pt x="14447" y="7905"/>
                    <a:pt x="14466" y="7970"/>
                    <a:pt x="14299" y="8256"/>
                  </a:cubicBezTo>
                  <a:lnTo>
                    <a:pt x="12911" y="7809"/>
                  </a:lnTo>
                  <a:cubicBezTo>
                    <a:pt x="12970" y="7742"/>
                    <a:pt x="13002" y="7677"/>
                    <a:pt x="13048" y="7660"/>
                  </a:cubicBezTo>
                  <a:cubicBezTo>
                    <a:pt x="13230" y="7597"/>
                    <a:pt x="13411" y="7558"/>
                    <a:pt x="13588" y="7558"/>
                  </a:cubicBezTo>
                  <a:close/>
                  <a:moveTo>
                    <a:pt x="14172" y="8879"/>
                  </a:moveTo>
                  <a:cubicBezTo>
                    <a:pt x="14333" y="8879"/>
                    <a:pt x="14466" y="9057"/>
                    <a:pt x="14423" y="9224"/>
                  </a:cubicBezTo>
                  <a:cubicBezTo>
                    <a:pt x="14404" y="9302"/>
                    <a:pt x="14236" y="9403"/>
                    <a:pt x="14136" y="9403"/>
                  </a:cubicBezTo>
                  <a:cubicBezTo>
                    <a:pt x="14128" y="9403"/>
                    <a:pt x="14120" y="9402"/>
                    <a:pt x="14113" y="9401"/>
                  </a:cubicBezTo>
                  <a:cubicBezTo>
                    <a:pt x="13734" y="9330"/>
                    <a:pt x="13364" y="9213"/>
                    <a:pt x="12955" y="9102"/>
                  </a:cubicBezTo>
                  <a:cubicBezTo>
                    <a:pt x="13015" y="9024"/>
                    <a:pt x="13028" y="8988"/>
                    <a:pt x="13043" y="8987"/>
                  </a:cubicBezTo>
                  <a:cubicBezTo>
                    <a:pt x="13418" y="8944"/>
                    <a:pt x="13791" y="8883"/>
                    <a:pt x="14167" y="8879"/>
                  </a:cubicBezTo>
                  <a:cubicBezTo>
                    <a:pt x="14168" y="8879"/>
                    <a:pt x="14170" y="8879"/>
                    <a:pt x="14172" y="8879"/>
                  </a:cubicBezTo>
                  <a:close/>
                  <a:moveTo>
                    <a:pt x="14236" y="9877"/>
                  </a:moveTo>
                  <a:cubicBezTo>
                    <a:pt x="14284" y="9934"/>
                    <a:pt x="14397" y="10007"/>
                    <a:pt x="14401" y="10083"/>
                  </a:cubicBezTo>
                  <a:cubicBezTo>
                    <a:pt x="14403" y="10167"/>
                    <a:pt x="14314" y="10317"/>
                    <a:pt x="14249" y="10326"/>
                  </a:cubicBezTo>
                  <a:cubicBezTo>
                    <a:pt x="14128" y="10344"/>
                    <a:pt x="14005" y="10350"/>
                    <a:pt x="13882" y="10350"/>
                  </a:cubicBezTo>
                  <a:cubicBezTo>
                    <a:pt x="13775" y="10350"/>
                    <a:pt x="13668" y="10346"/>
                    <a:pt x="13561" y="10341"/>
                  </a:cubicBezTo>
                  <a:cubicBezTo>
                    <a:pt x="13366" y="10334"/>
                    <a:pt x="13171" y="10311"/>
                    <a:pt x="12978" y="10287"/>
                  </a:cubicBezTo>
                  <a:cubicBezTo>
                    <a:pt x="12933" y="10282"/>
                    <a:pt x="12866" y="10267"/>
                    <a:pt x="12855" y="10237"/>
                  </a:cubicBezTo>
                  <a:cubicBezTo>
                    <a:pt x="12842" y="10202"/>
                    <a:pt x="12862" y="10135"/>
                    <a:pt x="12892" y="10107"/>
                  </a:cubicBezTo>
                  <a:cubicBezTo>
                    <a:pt x="12946" y="10055"/>
                    <a:pt x="13013" y="9994"/>
                    <a:pt x="13080" y="9986"/>
                  </a:cubicBezTo>
                  <a:cubicBezTo>
                    <a:pt x="13448" y="9942"/>
                    <a:pt x="13817" y="9914"/>
                    <a:pt x="14236" y="9877"/>
                  </a:cubicBezTo>
                  <a:close/>
                  <a:moveTo>
                    <a:pt x="14310" y="10900"/>
                  </a:moveTo>
                  <a:cubicBezTo>
                    <a:pt x="14379" y="10900"/>
                    <a:pt x="14454" y="11007"/>
                    <a:pt x="14527" y="11062"/>
                  </a:cubicBezTo>
                  <a:cubicBezTo>
                    <a:pt x="14455" y="11133"/>
                    <a:pt x="14394" y="11224"/>
                    <a:pt x="14308" y="11265"/>
                  </a:cubicBezTo>
                  <a:cubicBezTo>
                    <a:pt x="14282" y="11277"/>
                    <a:pt x="14252" y="11282"/>
                    <a:pt x="14220" y="11282"/>
                  </a:cubicBezTo>
                  <a:cubicBezTo>
                    <a:pt x="14168" y="11282"/>
                    <a:pt x="14111" y="11270"/>
                    <a:pt x="14061" y="11265"/>
                  </a:cubicBezTo>
                  <a:cubicBezTo>
                    <a:pt x="13775" y="11233"/>
                    <a:pt x="13489" y="11198"/>
                    <a:pt x="13202" y="11164"/>
                  </a:cubicBezTo>
                  <a:cubicBezTo>
                    <a:pt x="13128" y="11157"/>
                    <a:pt x="13054" y="11153"/>
                    <a:pt x="12927" y="11144"/>
                  </a:cubicBezTo>
                  <a:cubicBezTo>
                    <a:pt x="12992" y="11077"/>
                    <a:pt x="13013" y="11040"/>
                    <a:pt x="13035" y="11038"/>
                  </a:cubicBezTo>
                  <a:cubicBezTo>
                    <a:pt x="13459" y="10986"/>
                    <a:pt x="13883" y="10930"/>
                    <a:pt x="14306" y="10900"/>
                  </a:cubicBezTo>
                  <a:cubicBezTo>
                    <a:pt x="14307" y="10900"/>
                    <a:pt x="14309" y="10900"/>
                    <a:pt x="14310" y="10900"/>
                  </a:cubicBezTo>
                  <a:close/>
                  <a:moveTo>
                    <a:pt x="14650" y="11922"/>
                  </a:moveTo>
                  <a:cubicBezTo>
                    <a:pt x="14711" y="11922"/>
                    <a:pt x="14779" y="12031"/>
                    <a:pt x="14843" y="12088"/>
                  </a:cubicBezTo>
                  <a:cubicBezTo>
                    <a:pt x="14786" y="12151"/>
                    <a:pt x="14737" y="12255"/>
                    <a:pt x="14669" y="12272"/>
                  </a:cubicBezTo>
                  <a:cubicBezTo>
                    <a:pt x="14113" y="12398"/>
                    <a:pt x="13554" y="12508"/>
                    <a:pt x="12994" y="12623"/>
                  </a:cubicBezTo>
                  <a:cubicBezTo>
                    <a:pt x="12985" y="12604"/>
                    <a:pt x="12972" y="12586"/>
                    <a:pt x="12963" y="12567"/>
                  </a:cubicBezTo>
                  <a:cubicBezTo>
                    <a:pt x="13007" y="12511"/>
                    <a:pt x="13043" y="12433"/>
                    <a:pt x="13102" y="12402"/>
                  </a:cubicBezTo>
                  <a:cubicBezTo>
                    <a:pt x="13357" y="12266"/>
                    <a:pt x="13608" y="12114"/>
                    <a:pt x="13877" y="12027"/>
                  </a:cubicBezTo>
                  <a:cubicBezTo>
                    <a:pt x="14120" y="11948"/>
                    <a:pt x="14390" y="11935"/>
                    <a:pt x="14648" y="11922"/>
                  </a:cubicBezTo>
                  <a:cubicBezTo>
                    <a:pt x="14649" y="11922"/>
                    <a:pt x="14649" y="11922"/>
                    <a:pt x="14650" y="11922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231" y="469"/>
                    <a:pt x="565" y="740"/>
                    <a:pt x="954" y="958"/>
                  </a:cubicBezTo>
                  <a:cubicBezTo>
                    <a:pt x="1554" y="1292"/>
                    <a:pt x="2178" y="1591"/>
                    <a:pt x="2858" y="1714"/>
                  </a:cubicBezTo>
                  <a:cubicBezTo>
                    <a:pt x="3364" y="1805"/>
                    <a:pt x="3886" y="1812"/>
                    <a:pt x="4400" y="1857"/>
                  </a:cubicBezTo>
                  <a:cubicBezTo>
                    <a:pt x="5103" y="1918"/>
                    <a:pt x="5794" y="2024"/>
                    <a:pt x="6431" y="2349"/>
                  </a:cubicBezTo>
                  <a:cubicBezTo>
                    <a:pt x="6513" y="2388"/>
                    <a:pt x="6582" y="2450"/>
                    <a:pt x="6628" y="2528"/>
                  </a:cubicBezTo>
                  <a:cubicBezTo>
                    <a:pt x="5723" y="2465"/>
                    <a:pt x="4813" y="2433"/>
                    <a:pt x="3912" y="2331"/>
                  </a:cubicBezTo>
                  <a:cubicBezTo>
                    <a:pt x="3016" y="2229"/>
                    <a:pt x="2130" y="2056"/>
                    <a:pt x="1199" y="1907"/>
                  </a:cubicBezTo>
                  <a:lnTo>
                    <a:pt x="1199" y="1907"/>
                  </a:lnTo>
                  <a:cubicBezTo>
                    <a:pt x="1545" y="2854"/>
                    <a:pt x="2448" y="3464"/>
                    <a:pt x="3366" y="3464"/>
                  </a:cubicBezTo>
                  <a:cubicBezTo>
                    <a:pt x="3474" y="3464"/>
                    <a:pt x="3583" y="3456"/>
                    <a:pt x="3691" y="3438"/>
                  </a:cubicBezTo>
                  <a:cubicBezTo>
                    <a:pt x="4256" y="3347"/>
                    <a:pt x="4820" y="3232"/>
                    <a:pt x="5391" y="3176"/>
                  </a:cubicBezTo>
                  <a:cubicBezTo>
                    <a:pt x="5435" y="3172"/>
                    <a:pt x="5480" y="3170"/>
                    <a:pt x="5525" y="3170"/>
                  </a:cubicBezTo>
                  <a:cubicBezTo>
                    <a:pt x="5779" y="3170"/>
                    <a:pt x="6039" y="3230"/>
                    <a:pt x="6292" y="3271"/>
                  </a:cubicBezTo>
                  <a:cubicBezTo>
                    <a:pt x="6351" y="3280"/>
                    <a:pt x="6396" y="3381"/>
                    <a:pt x="6446" y="3440"/>
                  </a:cubicBezTo>
                  <a:cubicBezTo>
                    <a:pt x="6382" y="3455"/>
                    <a:pt x="6314" y="3493"/>
                    <a:pt x="6253" y="3493"/>
                  </a:cubicBezTo>
                  <a:cubicBezTo>
                    <a:pt x="6245" y="3493"/>
                    <a:pt x="6237" y="3492"/>
                    <a:pt x="6229" y="3490"/>
                  </a:cubicBezTo>
                  <a:cubicBezTo>
                    <a:pt x="5988" y="3443"/>
                    <a:pt x="5752" y="3422"/>
                    <a:pt x="5518" y="3422"/>
                  </a:cubicBezTo>
                  <a:cubicBezTo>
                    <a:pt x="4711" y="3422"/>
                    <a:pt x="3944" y="3674"/>
                    <a:pt x="3182" y="3957"/>
                  </a:cubicBezTo>
                  <a:cubicBezTo>
                    <a:pt x="3150" y="3970"/>
                    <a:pt x="3118" y="3981"/>
                    <a:pt x="3053" y="4003"/>
                  </a:cubicBezTo>
                  <a:cubicBezTo>
                    <a:pt x="3356" y="4267"/>
                    <a:pt x="3603" y="4510"/>
                    <a:pt x="3880" y="4715"/>
                  </a:cubicBezTo>
                  <a:cubicBezTo>
                    <a:pt x="4182" y="4938"/>
                    <a:pt x="4502" y="5024"/>
                    <a:pt x="4831" y="5024"/>
                  </a:cubicBezTo>
                  <a:cubicBezTo>
                    <a:pt x="5091" y="5024"/>
                    <a:pt x="5357" y="4971"/>
                    <a:pt x="5627" y="4889"/>
                  </a:cubicBezTo>
                  <a:cubicBezTo>
                    <a:pt x="5991" y="4782"/>
                    <a:pt x="6366" y="4709"/>
                    <a:pt x="6738" y="4626"/>
                  </a:cubicBezTo>
                  <a:cubicBezTo>
                    <a:pt x="6753" y="4622"/>
                    <a:pt x="6768" y="4621"/>
                    <a:pt x="6782" y="4621"/>
                  </a:cubicBezTo>
                  <a:cubicBezTo>
                    <a:pt x="6829" y="4621"/>
                    <a:pt x="6876" y="4636"/>
                    <a:pt x="6913" y="4665"/>
                  </a:cubicBezTo>
                  <a:cubicBezTo>
                    <a:pt x="6658" y="4730"/>
                    <a:pt x="6404" y="4789"/>
                    <a:pt x="6149" y="4858"/>
                  </a:cubicBezTo>
                  <a:cubicBezTo>
                    <a:pt x="5718" y="4976"/>
                    <a:pt x="5311" y="5181"/>
                    <a:pt x="4850" y="5181"/>
                  </a:cubicBezTo>
                  <a:cubicBezTo>
                    <a:pt x="4824" y="5181"/>
                    <a:pt x="4797" y="5181"/>
                    <a:pt x="4770" y="5179"/>
                  </a:cubicBezTo>
                  <a:cubicBezTo>
                    <a:pt x="4769" y="5179"/>
                    <a:pt x="4768" y="5179"/>
                    <a:pt x="4767" y="5179"/>
                  </a:cubicBezTo>
                  <a:cubicBezTo>
                    <a:pt x="4697" y="5179"/>
                    <a:pt x="4621" y="5307"/>
                    <a:pt x="4547" y="5374"/>
                  </a:cubicBezTo>
                  <a:cubicBezTo>
                    <a:pt x="4617" y="5422"/>
                    <a:pt x="4686" y="5516"/>
                    <a:pt x="4753" y="5516"/>
                  </a:cubicBezTo>
                  <a:cubicBezTo>
                    <a:pt x="4755" y="5516"/>
                    <a:pt x="4756" y="5516"/>
                    <a:pt x="4757" y="5516"/>
                  </a:cubicBezTo>
                  <a:cubicBezTo>
                    <a:pt x="5014" y="5506"/>
                    <a:pt x="5274" y="5488"/>
                    <a:pt x="5525" y="5430"/>
                  </a:cubicBezTo>
                  <a:cubicBezTo>
                    <a:pt x="5811" y="5367"/>
                    <a:pt x="6082" y="5226"/>
                    <a:pt x="6370" y="5179"/>
                  </a:cubicBezTo>
                  <a:cubicBezTo>
                    <a:pt x="6686" y="5129"/>
                    <a:pt x="7013" y="5153"/>
                    <a:pt x="7334" y="5140"/>
                  </a:cubicBezTo>
                  <a:cubicBezTo>
                    <a:pt x="7554" y="5131"/>
                    <a:pt x="7773" y="5112"/>
                    <a:pt x="7994" y="5101"/>
                  </a:cubicBezTo>
                  <a:cubicBezTo>
                    <a:pt x="7996" y="5101"/>
                    <a:pt x="7998" y="5101"/>
                    <a:pt x="8001" y="5101"/>
                  </a:cubicBezTo>
                  <a:cubicBezTo>
                    <a:pt x="8045" y="5101"/>
                    <a:pt x="8089" y="5118"/>
                    <a:pt x="8133" y="5127"/>
                  </a:cubicBezTo>
                  <a:cubicBezTo>
                    <a:pt x="8133" y="5150"/>
                    <a:pt x="8132" y="5174"/>
                    <a:pt x="8132" y="5196"/>
                  </a:cubicBezTo>
                  <a:cubicBezTo>
                    <a:pt x="7901" y="5218"/>
                    <a:pt x="7671" y="5242"/>
                    <a:pt x="7440" y="5259"/>
                  </a:cubicBezTo>
                  <a:cubicBezTo>
                    <a:pt x="6875" y="5300"/>
                    <a:pt x="6301" y="5304"/>
                    <a:pt x="5772" y="5543"/>
                  </a:cubicBezTo>
                  <a:cubicBezTo>
                    <a:pt x="5582" y="5633"/>
                    <a:pt x="5404" y="5744"/>
                    <a:pt x="5242" y="5876"/>
                  </a:cubicBezTo>
                  <a:cubicBezTo>
                    <a:pt x="5181" y="5926"/>
                    <a:pt x="5133" y="6075"/>
                    <a:pt x="5164" y="6133"/>
                  </a:cubicBezTo>
                  <a:cubicBezTo>
                    <a:pt x="5209" y="6216"/>
                    <a:pt x="5330" y="6317"/>
                    <a:pt x="5414" y="6317"/>
                  </a:cubicBezTo>
                  <a:cubicBezTo>
                    <a:pt x="5416" y="6317"/>
                    <a:pt x="5418" y="6317"/>
                    <a:pt x="5421" y="6316"/>
                  </a:cubicBezTo>
                  <a:cubicBezTo>
                    <a:pt x="5716" y="6298"/>
                    <a:pt x="6008" y="6231"/>
                    <a:pt x="6301" y="6188"/>
                  </a:cubicBezTo>
                  <a:cubicBezTo>
                    <a:pt x="6794" y="6118"/>
                    <a:pt x="7286" y="6032"/>
                    <a:pt x="7782" y="5991"/>
                  </a:cubicBezTo>
                  <a:cubicBezTo>
                    <a:pt x="7797" y="5990"/>
                    <a:pt x="7812" y="5990"/>
                    <a:pt x="7827" y="5990"/>
                  </a:cubicBezTo>
                  <a:cubicBezTo>
                    <a:pt x="8012" y="5990"/>
                    <a:pt x="8202" y="6072"/>
                    <a:pt x="8384" y="6146"/>
                  </a:cubicBezTo>
                  <a:cubicBezTo>
                    <a:pt x="8278" y="6133"/>
                    <a:pt x="8173" y="6127"/>
                    <a:pt x="8070" y="6127"/>
                  </a:cubicBezTo>
                  <a:cubicBezTo>
                    <a:pt x="7414" y="6127"/>
                    <a:pt x="6819" y="6366"/>
                    <a:pt x="6240" y="6642"/>
                  </a:cubicBezTo>
                  <a:cubicBezTo>
                    <a:pt x="6041" y="6736"/>
                    <a:pt x="5876" y="6913"/>
                    <a:pt x="5710" y="7065"/>
                  </a:cubicBezTo>
                  <a:cubicBezTo>
                    <a:pt x="5657" y="7114"/>
                    <a:pt x="5605" y="7259"/>
                    <a:pt x="5625" y="7275"/>
                  </a:cubicBezTo>
                  <a:cubicBezTo>
                    <a:pt x="5691" y="7334"/>
                    <a:pt x="5789" y="7393"/>
                    <a:pt x="5872" y="7393"/>
                  </a:cubicBezTo>
                  <a:cubicBezTo>
                    <a:pt x="5876" y="7393"/>
                    <a:pt x="5880" y="7393"/>
                    <a:pt x="5883" y="7392"/>
                  </a:cubicBezTo>
                  <a:cubicBezTo>
                    <a:pt x="6095" y="7377"/>
                    <a:pt x="6305" y="7344"/>
                    <a:pt x="6511" y="7294"/>
                  </a:cubicBezTo>
                  <a:cubicBezTo>
                    <a:pt x="6792" y="7229"/>
                    <a:pt x="7071" y="7158"/>
                    <a:pt x="7346" y="7071"/>
                  </a:cubicBezTo>
                  <a:cubicBezTo>
                    <a:pt x="7505" y="7019"/>
                    <a:pt x="7663" y="7002"/>
                    <a:pt x="7822" y="7002"/>
                  </a:cubicBezTo>
                  <a:cubicBezTo>
                    <a:pt x="8149" y="7002"/>
                    <a:pt x="8476" y="7077"/>
                    <a:pt x="8803" y="7077"/>
                  </a:cubicBezTo>
                  <a:cubicBezTo>
                    <a:pt x="8808" y="7077"/>
                    <a:pt x="8814" y="7076"/>
                    <a:pt x="8819" y="7076"/>
                  </a:cubicBezTo>
                  <a:cubicBezTo>
                    <a:pt x="8836" y="7076"/>
                    <a:pt x="8851" y="7106"/>
                    <a:pt x="8899" y="7153"/>
                  </a:cubicBezTo>
                  <a:cubicBezTo>
                    <a:pt x="8812" y="7149"/>
                    <a:pt x="8727" y="7147"/>
                    <a:pt x="8642" y="7147"/>
                  </a:cubicBezTo>
                  <a:cubicBezTo>
                    <a:pt x="7804" y="7147"/>
                    <a:pt x="7046" y="7338"/>
                    <a:pt x="6405" y="7887"/>
                  </a:cubicBezTo>
                  <a:cubicBezTo>
                    <a:pt x="6210" y="8052"/>
                    <a:pt x="6045" y="8253"/>
                    <a:pt x="5867" y="8438"/>
                  </a:cubicBezTo>
                  <a:lnTo>
                    <a:pt x="5915" y="8531"/>
                  </a:lnTo>
                  <a:cubicBezTo>
                    <a:pt x="6076" y="8520"/>
                    <a:pt x="6249" y="8541"/>
                    <a:pt x="6400" y="8492"/>
                  </a:cubicBezTo>
                  <a:cubicBezTo>
                    <a:pt x="6913" y="8327"/>
                    <a:pt x="7412" y="8123"/>
                    <a:pt x="7927" y="7961"/>
                  </a:cubicBezTo>
                  <a:cubicBezTo>
                    <a:pt x="8258" y="7857"/>
                    <a:pt x="8605" y="7803"/>
                    <a:pt x="8953" y="7779"/>
                  </a:cubicBezTo>
                  <a:lnTo>
                    <a:pt x="8953" y="7779"/>
                  </a:lnTo>
                  <a:cubicBezTo>
                    <a:pt x="8503" y="7920"/>
                    <a:pt x="8033" y="8019"/>
                    <a:pt x="7609" y="8217"/>
                  </a:cubicBezTo>
                  <a:cubicBezTo>
                    <a:pt x="7163" y="8427"/>
                    <a:pt x="6868" y="8814"/>
                    <a:pt x="6721" y="9338"/>
                  </a:cubicBezTo>
                  <a:cubicBezTo>
                    <a:pt x="6765" y="9339"/>
                    <a:pt x="6808" y="9339"/>
                    <a:pt x="6850" y="9339"/>
                  </a:cubicBezTo>
                  <a:cubicBezTo>
                    <a:pt x="7094" y="9339"/>
                    <a:pt x="7319" y="9320"/>
                    <a:pt x="7544" y="9215"/>
                  </a:cubicBezTo>
                  <a:cubicBezTo>
                    <a:pt x="7829" y="9083"/>
                    <a:pt x="8126" y="8981"/>
                    <a:pt x="8420" y="8877"/>
                  </a:cubicBezTo>
                  <a:cubicBezTo>
                    <a:pt x="8450" y="8865"/>
                    <a:pt x="8484" y="8861"/>
                    <a:pt x="8518" y="8861"/>
                  </a:cubicBezTo>
                  <a:cubicBezTo>
                    <a:pt x="8567" y="8861"/>
                    <a:pt x="8619" y="8870"/>
                    <a:pt x="8669" y="8884"/>
                  </a:cubicBezTo>
                  <a:cubicBezTo>
                    <a:pt x="8332" y="9016"/>
                    <a:pt x="7987" y="9132"/>
                    <a:pt x="7661" y="9288"/>
                  </a:cubicBezTo>
                  <a:cubicBezTo>
                    <a:pt x="7333" y="9447"/>
                    <a:pt x="7039" y="9665"/>
                    <a:pt x="6851" y="10062"/>
                  </a:cubicBezTo>
                  <a:cubicBezTo>
                    <a:pt x="6968" y="10096"/>
                    <a:pt x="7063" y="10137"/>
                    <a:pt x="7162" y="10148"/>
                  </a:cubicBezTo>
                  <a:cubicBezTo>
                    <a:pt x="7305" y="10167"/>
                    <a:pt x="7455" y="10144"/>
                    <a:pt x="7593" y="10176"/>
                  </a:cubicBezTo>
                  <a:cubicBezTo>
                    <a:pt x="7684" y="10197"/>
                    <a:pt x="7773" y="10206"/>
                    <a:pt x="7860" y="10206"/>
                  </a:cubicBezTo>
                  <a:cubicBezTo>
                    <a:pt x="8096" y="10206"/>
                    <a:pt x="8320" y="10138"/>
                    <a:pt x="8550" y="10051"/>
                  </a:cubicBezTo>
                  <a:cubicBezTo>
                    <a:pt x="8692" y="9997"/>
                    <a:pt x="8849" y="9982"/>
                    <a:pt x="9011" y="9982"/>
                  </a:cubicBezTo>
                  <a:cubicBezTo>
                    <a:pt x="9067" y="9982"/>
                    <a:pt x="9123" y="9983"/>
                    <a:pt x="9180" y="9986"/>
                  </a:cubicBezTo>
                  <a:cubicBezTo>
                    <a:pt x="8317" y="10101"/>
                    <a:pt x="7667" y="10516"/>
                    <a:pt x="7195" y="11322"/>
                  </a:cubicBezTo>
                  <a:cubicBezTo>
                    <a:pt x="7433" y="11327"/>
                    <a:pt x="7633" y="11378"/>
                    <a:pt x="7842" y="11378"/>
                  </a:cubicBezTo>
                  <a:cubicBezTo>
                    <a:pt x="7931" y="11378"/>
                    <a:pt x="8022" y="11369"/>
                    <a:pt x="8119" y="11343"/>
                  </a:cubicBezTo>
                  <a:cubicBezTo>
                    <a:pt x="8628" y="11207"/>
                    <a:pt x="9167" y="11181"/>
                    <a:pt x="9692" y="11114"/>
                  </a:cubicBezTo>
                  <a:cubicBezTo>
                    <a:pt x="9694" y="11114"/>
                    <a:pt x="9695" y="11114"/>
                    <a:pt x="9696" y="11114"/>
                  </a:cubicBezTo>
                  <a:cubicBezTo>
                    <a:pt x="9724" y="11114"/>
                    <a:pt x="9760" y="11152"/>
                    <a:pt x="9845" y="11203"/>
                  </a:cubicBezTo>
                  <a:cubicBezTo>
                    <a:pt x="9835" y="11203"/>
                    <a:pt x="9826" y="11203"/>
                    <a:pt x="9816" y="11203"/>
                  </a:cubicBezTo>
                  <a:cubicBezTo>
                    <a:pt x="8696" y="11203"/>
                    <a:pt x="7685" y="11315"/>
                    <a:pt x="7126" y="12454"/>
                  </a:cubicBezTo>
                  <a:cubicBezTo>
                    <a:pt x="7318" y="12523"/>
                    <a:pt x="7490" y="12583"/>
                    <a:pt x="7673" y="12583"/>
                  </a:cubicBezTo>
                  <a:cubicBezTo>
                    <a:pt x="7780" y="12583"/>
                    <a:pt x="7891" y="12563"/>
                    <a:pt x="8013" y="12511"/>
                  </a:cubicBezTo>
                  <a:cubicBezTo>
                    <a:pt x="8436" y="12333"/>
                    <a:pt x="8897" y="12240"/>
                    <a:pt x="9345" y="12119"/>
                  </a:cubicBezTo>
                  <a:cubicBezTo>
                    <a:pt x="9362" y="12115"/>
                    <a:pt x="9380" y="12113"/>
                    <a:pt x="9398" y="12113"/>
                  </a:cubicBezTo>
                  <a:cubicBezTo>
                    <a:pt x="9457" y="12113"/>
                    <a:pt x="9526" y="12131"/>
                    <a:pt x="9618" y="12138"/>
                  </a:cubicBezTo>
                  <a:cubicBezTo>
                    <a:pt x="9148" y="12264"/>
                    <a:pt x="8730" y="12365"/>
                    <a:pt x="8319" y="12491"/>
                  </a:cubicBezTo>
                  <a:cubicBezTo>
                    <a:pt x="7779" y="12658"/>
                    <a:pt x="7407" y="13032"/>
                    <a:pt x="7128" y="13509"/>
                  </a:cubicBezTo>
                  <a:cubicBezTo>
                    <a:pt x="7097" y="13565"/>
                    <a:pt x="7110" y="13651"/>
                    <a:pt x="7102" y="13721"/>
                  </a:cubicBezTo>
                  <a:cubicBezTo>
                    <a:pt x="7153" y="13726"/>
                    <a:pt x="7205" y="13741"/>
                    <a:pt x="7254" y="13741"/>
                  </a:cubicBezTo>
                  <a:cubicBezTo>
                    <a:pt x="7266" y="13741"/>
                    <a:pt x="7278" y="13740"/>
                    <a:pt x="7290" y="13738"/>
                  </a:cubicBezTo>
                  <a:cubicBezTo>
                    <a:pt x="7920" y="13615"/>
                    <a:pt x="8546" y="13485"/>
                    <a:pt x="9176" y="13366"/>
                  </a:cubicBezTo>
                  <a:cubicBezTo>
                    <a:pt x="9351" y="13333"/>
                    <a:pt x="9533" y="13331"/>
                    <a:pt x="9709" y="13314"/>
                  </a:cubicBezTo>
                  <a:cubicBezTo>
                    <a:pt x="9715" y="13335"/>
                    <a:pt x="9718" y="13357"/>
                    <a:pt x="9722" y="13379"/>
                  </a:cubicBezTo>
                  <a:cubicBezTo>
                    <a:pt x="9655" y="13400"/>
                    <a:pt x="9590" y="13439"/>
                    <a:pt x="9521" y="13441"/>
                  </a:cubicBezTo>
                  <a:cubicBezTo>
                    <a:pt x="8934" y="13450"/>
                    <a:pt x="8358" y="13595"/>
                    <a:pt x="7836" y="13862"/>
                  </a:cubicBezTo>
                  <a:cubicBezTo>
                    <a:pt x="7465" y="14054"/>
                    <a:pt x="7221" y="14373"/>
                    <a:pt x="7020" y="14760"/>
                  </a:cubicBezTo>
                  <a:cubicBezTo>
                    <a:pt x="7193" y="14797"/>
                    <a:pt x="7351" y="14829"/>
                    <a:pt x="7506" y="14829"/>
                  </a:cubicBezTo>
                  <a:cubicBezTo>
                    <a:pt x="7671" y="14829"/>
                    <a:pt x="7832" y="14793"/>
                    <a:pt x="8005" y="14685"/>
                  </a:cubicBezTo>
                  <a:cubicBezTo>
                    <a:pt x="8440" y="14414"/>
                    <a:pt x="8938" y="14243"/>
                    <a:pt x="9410" y="14031"/>
                  </a:cubicBezTo>
                  <a:cubicBezTo>
                    <a:pt x="9464" y="14007"/>
                    <a:pt x="9529" y="14005"/>
                    <a:pt x="9588" y="13992"/>
                  </a:cubicBezTo>
                  <a:lnTo>
                    <a:pt x="9613" y="14057"/>
                  </a:lnTo>
                  <a:cubicBezTo>
                    <a:pt x="9555" y="14087"/>
                    <a:pt x="9497" y="14122"/>
                    <a:pt x="9436" y="14150"/>
                  </a:cubicBezTo>
                  <a:cubicBezTo>
                    <a:pt x="8968" y="14364"/>
                    <a:pt x="8486" y="14555"/>
                    <a:pt x="8031" y="14795"/>
                  </a:cubicBezTo>
                  <a:cubicBezTo>
                    <a:pt x="7615" y="15016"/>
                    <a:pt x="7403" y="15366"/>
                    <a:pt x="7388" y="15759"/>
                  </a:cubicBezTo>
                  <a:cubicBezTo>
                    <a:pt x="7624" y="15756"/>
                    <a:pt x="7851" y="15752"/>
                    <a:pt x="8048" y="15590"/>
                  </a:cubicBezTo>
                  <a:cubicBezTo>
                    <a:pt x="8572" y="15157"/>
                    <a:pt x="9178" y="14873"/>
                    <a:pt x="9811" y="14645"/>
                  </a:cubicBezTo>
                  <a:cubicBezTo>
                    <a:pt x="9817" y="14642"/>
                    <a:pt x="9824" y="14641"/>
                    <a:pt x="9831" y="14641"/>
                  </a:cubicBezTo>
                  <a:cubicBezTo>
                    <a:pt x="9854" y="14641"/>
                    <a:pt x="9885" y="14657"/>
                    <a:pt x="9928" y="14698"/>
                  </a:cubicBezTo>
                  <a:cubicBezTo>
                    <a:pt x="9852" y="14739"/>
                    <a:pt x="9778" y="14790"/>
                    <a:pt x="9696" y="14817"/>
                  </a:cubicBezTo>
                  <a:cubicBezTo>
                    <a:pt x="9129" y="15013"/>
                    <a:pt x="8605" y="15286"/>
                    <a:pt x="8145" y="15676"/>
                  </a:cubicBezTo>
                  <a:cubicBezTo>
                    <a:pt x="7933" y="15854"/>
                    <a:pt x="7749" y="16047"/>
                    <a:pt x="7738" y="16389"/>
                  </a:cubicBezTo>
                  <a:cubicBezTo>
                    <a:pt x="7739" y="16389"/>
                    <a:pt x="7740" y="16389"/>
                    <a:pt x="7742" y="16389"/>
                  </a:cubicBezTo>
                  <a:cubicBezTo>
                    <a:pt x="8646" y="16389"/>
                    <a:pt x="9231" y="15746"/>
                    <a:pt x="9945" y="15354"/>
                  </a:cubicBezTo>
                  <a:lnTo>
                    <a:pt x="9945" y="15354"/>
                  </a:lnTo>
                  <a:cubicBezTo>
                    <a:pt x="9670" y="15574"/>
                    <a:pt x="9404" y="15804"/>
                    <a:pt x="9116" y="16012"/>
                  </a:cubicBezTo>
                  <a:cubicBezTo>
                    <a:pt x="8830" y="16220"/>
                    <a:pt x="8526" y="16404"/>
                    <a:pt x="8178" y="16633"/>
                  </a:cubicBezTo>
                  <a:cubicBezTo>
                    <a:pt x="8260" y="16711"/>
                    <a:pt x="8319" y="16767"/>
                    <a:pt x="8379" y="16824"/>
                  </a:cubicBezTo>
                  <a:cubicBezTo>
                    <a:pt x="8441" y="16883"/>
                    <a:pt x="8492" y="16927"/>
                    <a:pt x="8550" y="16927"/>
                  </a:cubicBezTo>
                  <a:cubicBezTo>
                    <a:pt x="8598" y="16927"/>
                    <a:pt x="8650" y="16896"/>
                    <a:pt x="8719" y="16817"/>
                  </a:cubicBezTo>
                  <a:cubicBezTo>
                    <a:pt x="9460" y="15947"/>
                    <a:pt x="10164" y="15022"/>
                    <a:pt x="11181" y="14450"/>
                  </a:cubicBezTo>
                  <a:cubicBezTo>
                    <a:pt x="12253" y="13847"/>
                    <a:pt x="13364" y="13314"/>
                    <a:pt x="14602" y="13127"/>
                  </a:cubicBezTo>
                  <a:cubicBezTo>
                    <a:pt x="15166" y="13039"/>
                    <a:pt x="15731" y="12959"/>
                    <a:pt x="16254" y="12883"/>
                  </a:cubicBezTo>
                  <a:cubicBezTo>
                    <a:pt x="16079" y="12649"/>
                    <a:pt x="15832" y="12374"/>
                    <a:pt x="15648" y="12060"/>
                  </a:cubicBezTo>
                  <a:cubicBezTo>
                    <a:pt x="15153" y="11216"/>
                    <a:pt x="15072" y="10263"/>
                    <a:pt x="14971" y="9317"/>
                  </a:cubicBezTo>
                  <a:cubicBezTo>
                    <a:pt x="14890" y="8554"/>
                    <a:pt x="15035" y="7816"/>
                    <a:pt x="15209" y="7078"/>
                  </a:cubicBezTo>
                  <a:cubicBezTo>
                    <a:pt x="15352" y="6473"/>
                    <a:pt x="15159" y="5958"/>
                    <a:pt x="14678" y="5586"/>
                  </a:cubicBezTo>
                  <a:cubicBezTo>
                    <a:pt x="13812" y="4917"/>
                    <a:pt x="12963" y="4217"/>
                    <a:pt x="12039" y="3639"/>
                  </a:cubicBezTo>
                  <a:cubicBezTo>
                    <a:pt x="11166" y="3096"/>
                    <a:pt x="10226" y="2645"/>
                    <a:pt x="9276" y="2245"/>
                  </a:cubicBezTo>
                  <a:cubicBezTo>
                    <a:pt x="8100" y="1753"/>
                    <a:pt x="6887" y="1346"/>
                    <a:pt x="5681" y="922"/>
                  </a:cubicBezTo>
                  <a:cubicBezTo>
                    <a:pt x="5289" y="785"/>
                    <a:pt x="4885" y="679"/>
                    <a:pt x="4477" y="608"/>
                  </a:cubicBezTo>
                  <a:cubicBezTo>
                    <a:pt x="3507" y="439"/>
                    <a:pt x="2533" y="292"/>
                    <a:pt x="1559" y="155"/>
                  </a:cubicBezTo>
                  <a:cubicBezTo>
                    <a:pt x="1427" y="136"/>
                    <a:pt x="1293" y="133"/>
                    <a:pt x="1159" y="133"/>
                  </a:cubicBezTo>
                  <a:cubicBezTo>
                    <a:pt x="1086" y="133"/>
                    <a:pt x="1013" y="134"/>
                    <a:pt x="941" y="134"/>
                  </a:cubicBezTo>
                  <a:cubicBezTo>
                    <a:pt x="859" y="134"/>
                    <a:pt x="777" y="132"/>
                    <a:pt x="695" y="127"/>
                  </a:cubicBezTo>
                  <a:cubicBezTo>
                    <a:pt x="573" y="120"/>
                    <a:pt x="452" y="69"/>
                    <a:pt x="329" y="43"/>
                  </a:cubicBezTo>
                  <a:cubicBezTo>
                    <a:pt x="238" y="27"/>
                    <a:pt x="145" y="1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9" name="Google Shape;5889;p43"/>
            <p:cNvSpPr/>
            <p:nvPr/>
          </p:nvSpPr>
          <p:spPr>
            <a:xfrm>
              <a:off x="4121800" y="867850"/>
              <a:ext cx="277225" cy="106025"/>
            </a:xfrm>
            <a:custGeom>
              <a:avLst/>
              <a:gdLst/>
              <a:ahLst/>
              <a:cxnLst/>
              <a:rect l="l" t="t" r="r" b="b"/>
              <a:pathLst>
                <a:path w="11089" h="4241" extrusionOk="0">
                  <a:moveTo>
                    <a:pt x="6686" y="2079"/>
                  </a:moveTo>
                  <a:cubicBezTo>
                    <a:pt x="6959" y="2278"/>
                    <a:pt x="7264" y="2343"/>
                    <a:pt x="7590" y="2343"/>
                  </a:cubicBezTo>
                  <a:cubicBezTo>
                    <a:pt x="7599" y="2343"/>
                    <a:pt x="7608" y="2343"/>
                    <a:pt x="7617" y="2343"/>
                  </a:cubicBezTo>
                  <a:cubicBezTo>
                    <a:pt x="7712" y="2343"/>
                    <a:pt x="7807" y="2421"/>
                    <a:pt x="7900" y="2462"/>
                  </a:cubicBezTo>
                  <a:cubicBezTo>
                    <a:pt x="7702" y="2541"/>
                    <a:pt x="7511" y="2594"/>
                    <a:pt x="7330" y="2594"/>
                  </a:cubicBezTo>
                  <a:cubicBezTo>
                    <a:pt x="7120" y="2594"/>
                    <a:pt x="6924" y="2523"/>
                    <a:pt x="6746" y="2343"/>
                  </a:cubicBezTo>
                  <a:cubicBezTo>
                    <a:pt x="6688" y="2285"/>
                    <a:pt x="6657" y="2206"/>
                    <a:pt x="6612" y="2135"/>
                  </a:cubicBezTo>
                  <a:lnTo>
                    <a:pt x="6686" y="2079"/>
                  </a:lnTo>
                  <a:close/>
                  <a:moveTo>
                    <a:pt x="7470" y="2638"/>
                  </a:moveTo>
                  <a:cubicBezTo>
                    <a:pt x="7552" y="2772"/>
                    <a:pt x="7597" y="2843"/>
                    <a:pt x="7641" y="2913"/>
                  </a:cubicBezTo>
                  <a:cubicBezTo>
                    <a:pt x="7563" y="2957"/>
                    <a:pt x="7484" y="3032"/>
                    <a:pt x="7407" y="3032"/>
                  </a:cubicBezTo>
                  <a:cubicBezTo>
                    <a:pt x="7405" y="3032"/>
                    <a:pt x="7404" y="3032"/>
                    <a:pt x="7402" y="3032"/>
                  </a:cubicBezTo>
                  <a:cubicBezTo>
                    <a:pt x="7340" y="3031"/>
                    <a:pt x="7283" y="2928"/>
                    <a:pt x="7225" y="2871"/>
                  </a:cubicBezTo>
                  <a:cubicBezTo>
                    <a:pt x="7290" y="2808"/>
                    <a:pt x="7357" y="2746"/>
                    <a:pt x="7470" y="2638"/>
                  </a:cubicBezTo>
                  <a:close/>
                  <a:moveTo>
                    <a:pt x="2442" y="0"/>
                  </a:moveTo>
                  <a:cubicBezTo>
                    <a:pt x="2101" y="0"/>
                    <a:pt x="1759" y="35"/>
                    <a:pt x="1419" y="58"/>
                  </a:cubicBezTo>
                  <a:cubicBezTo>
                    <a:pt x="1013" y="84"/>
                    <a:pt x="612" y="143"/>
                    <a:pt x="211" y="191"/>
                  </a:cubicBezTo>
                  <a:cubicBezTo>
                    <a:pt x="140" y="199"/>
                    <a:pt x="71" y="225"/>
                    <a:pt x="1" y="243"/>
                  </a:cubicBezTo>
                  <a:lnTo>
                    <a:pt x="4" y="299"/>
                  </a:lnTo>
                  <a:cubicBezTo>
                    <a:pt x="372" y="347"/>
                    <a:pt x="744" y="388"/>
                    <a:pt x="1110" y="446"/>
                  </a:cubicBezTo>
                  <a:cubicBezTo>
                    <a:pt x="1601" y="526"/>
                    <a:pt x="2087" y="621"/>
                    <a:pt x="2576" y="706"/>
                  </a:cubicBezTo>
                  <a:cubicBezTo>
                    <a:pt x="3208" y="814"/>
                    <a:pt x="3827" y="964"/>
                    <a:pt x="4410" y="1241"/>
                  </a:cubicBezTo>
                  <a:cubicBezTo>
                    <a:pt x="5047" y="1544"/>
                    <a:pt x="5661" y="1882"/>
                    <a:pt x="6157" y="2397"/>
                  </a:cubicBezTo>
                  <a:cubicBezTo>
                    <a:pt x="6434" y="2685"/>
                    <a:pt x="6541" y="3090"/>
                    <a:pt x="6370" y="3354"/>
                  </a:cubicBezTo>
                  <a:cubicBezTo>
                    <a:pt x="6274" y="3502"/>
                    <a:pt x="6099" y="3601"/>
                    <a:pt x="5921" y="3757"/>
                  </a:cubicBezTo>
                  <a:cubicBezTo>
                    <a:pt x="6003" y="3805"/>
                    <a:pt x="6097" y="3908"/>
                    <a:pt x="6190" y="3908"/>
                  </a:cubicBezTo>
                  <a:cubicBezTo>
                    <a:pt x="6216" y="3907"/>
                    <a:pt x="6241" y="3907"/>
                    <a:pt x="6267" y="3907"/>
                  </a:cubicBezTo>
                  <a:cubicBezTo>
                    <a:pt x="6318" y="3907"/>
                    <a:pt x="6369" y="3908"/>
                    <a:pt x="6421" y="3908"/>
                  </a:cubicBezTo>
                  <a:cubicBezTo>
                    <a:pt x="6638" y="3908"/>
                    <a:pt x="6857" y="3900"/>
                    <a:pt x="7043" y="3822"/>
                  </a:cubicBezTo>
                  <a:cubicBezTo>
                    <a:pt x="7282" y="3721"/>
                    <a:pt x="7509" y="3674"/>
                    <a:pt x="7728" y="3674"/>
                  </a:cubicBezTo>
                  <a:cubicBezTo>
                    <a:pt x="8076" y="3674"/>
                    <a:pt x="8404" y="3794"/>
                    <a:pt x="8728" y="4013"/>
                  </a:cubicBezTo>
                  <a:cubicBezTo>
                    <a:pt x="8873" y="4118"/>
                    <a:pt x="9037" y="4196"/>
                    <a:pt x="9210" y="4240"/>
                  </a:cubicBezTo>
                  <a:cubicBezTo>
                    <a:pt x="9106" y="4157"/>
                    <a:pt x="8987" y="4088"/>
                    <a:pt x="8901" y="3987"/>
                  </a:cubicBezTo>
                  <a:cubicBezTo>
                    <a:pt x="8760" y="3813"/>
                    <a:pt x="8628" y="3629"/>
                    <a:pt x="8509" y="3437"/>
                  </a:cubicBezTo>
                  <a:cubicBezTo>
                    <a:pt x="8481" y="3393"/>
                    <a:pt x="8487" y="3280"/>
                    <a:pt x="8518" y="3255"/>
                  </a:cubicBezTo>
                  <a:cubicBezTo>
                    <a:pt x="8553" y="3232"/>
                    <a:pt x="8605" y="3220"/>
                    <a:pt x="8656" y="3220"/>
                  </a:cubicBezTo>
                  <a:cubicBezTo>
                    <a:pt x="8681" y="3220"/>
                    <a:pt x="8707" y="3223"/>
                    <a:pt x="8728" y="3229"/>
                  </a:cubicBezTo>
                  <a:cubicBezTo>
                    <a:pt x="9522" y="3456"/>
                    <a:pt x="10289" y="3751"/>
                    <a:pt x="11008" y="4162"/>
                  </a:cubicBezTo>
                  <a:cubicBezTo>
                    <a:pt x="11010" y="4163"/>
                    <a:pt x="11013" y="4164"/>
                    <a:pt x="11016" y="4164"/>
                  </a:cubicBezTo>
                  <a:cubicBezTo>
                    <a:pt x="11027" y="4164"/>
                    <a:pt x="11048" y="4156"/>
                    <a:pt x="11088" y="4147"/>
                  </a:cubicBezTo>
                  <a:cubicBezTo>
                    <a:pt x="10566" y="3714"/>
                    <a:pt x="10072" y="3280"/>
                    <a:pt x="9553" y="2878"/>
                  </a:cubicBezTo>
                  <a:cubicBezTo>
                    <a:pt x="8632" y="2165"/>
                    <a:pt x="7604" y="1618"/>
                    <a:pt x="6560" y="1117"/>
                  </a:cubicBezTo>
                  <a:cubicBezTo>
                    <a:pt x="6042" y="868"/>
                    <a:pt x="5480" y="695"/>
                    <a:pt x="4927" y="526"/>
                  </a:cubicBezTo>
                  <a:cubicBezTo>
                    <a:pt x="4366" y="355"/>
                    <a:pt x="3793" y="223"/>
                    <a:pt x="3223" y="84"/>
                  </a:cubicBezTo>
                  <a:cubicBezTo>
                    <a:pt x="2964" y="21"/>
                    <a:pt x="2703" y="0"/>
                    <a:pt x="24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0" name="Google Shape;5890;p43"/>
            <p:cNvSpPr/>
            <p:nvPr/>
          </p:nvSpPr>
          <p:spPr>
            <a:xfrm>
              <a:off x="4282950" y="1393675"/>
              <a:ext cx="15600" cy="62100"/>
            </a:xfrm>
            <a:custGeom>
              <a:avLst/>
              <a:gdLst/>
              <a:ahLst/>
              <a:cxnLst/>
              <a:rect l="l" t="t" r="r" b="b"/>
              <a:pathLst>
                <a:path w="624" h="2484" extrusionOk="0">
                  <a:moveTo>
                    <a:pt x="331" y="1"/>
                  </a:moveTo>
                  <a:cubicBezTo>
                    <a:pt x="264" y="86"/>
                    <a:pt x="175" y="164"/>
                    <a:pt x="134" y="261"/>
                  </a:cubicBezTo>
                  <a:cubicBezTo>
                    <a:pt x="1" y="586"/>
                    <a:pt x="84" y="908"/>
                    <a:pt x="164" y="1231"/>
                  </a:cubicBezTo>
                  <a:cubicBezTo>
                    <a:pt x="257" y="1605"/>
                    <a:pt x="343" y="1982"/>
                    <a:pt x="441" y="2353"/>
                  </a:cubicBezTo>
                  <a:cubicBezTo>
                    <a:pt x="454" y="2404"/>
                    <a:pt x="519" y="2441"/>
                    <a:pt x="562" y="2483"/>
                  </a:cubicBezTo>
                  <a:cubicBezTo>
                    <a:pt x="580" y="2420"/>
                    <a:pt x="623" y="2353"/>
                    <a:pt x="618" y="2292"/>
                  </a:cubicBezTo>
                  <a:cubicBezTo>
                    <a:pt x="584" y="1969"/>
                    <a:pt x="541" y="1647"/>
                    <a:pt x="500" y="1324"/>
                  </a:cubicBezTo>
                  <a:lnTo>
                    <a:pt x="603" y="1315"/>
                  </a:lnTo>
                  <a:cubicBezTo>
                    <a:pt x="580" y="963"/>
                    <a:pt x="569" y="610"/>
                    <a:pt x="525" y="263"/>
                  </a:cubicBezTo>
                  <a:cubicBezTo>
                    <a:pt x="513" y="170"/>
                    <a:pt x="398" y="88"/>
                    <a:pt x="3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1" name="Google Shape;5891;p43"/>
            <p:cNvSpPr/>
            <p:nvPr/>
          </p:nvSpPr>
          <p:spPr>
            <a:xfrm>
              <a:off x="4247925" y="1379875"/>
              <a:ext cx="13500" cy="58525"/>
            </a:xfrm>
            <a:custGeom>
              <a:avLst/>
              <a:gdLst/>
              <a:ahLst/>
              <a:cxnLst/>
              <a:rect l="l" t="t" r="r" b="b"/>
              <a:pathLst>
                <a:path w="540" h="2341" extrusionOk="0">
                  <a:moveTo>
                    <a:pt x="289" y="1"/>
                  </a:moveTo>
                  <a:cubicBezTo>
                    <a:pt x="140" y="1"/>
                    <a:pt x="43" y="94"/>
                    <a:pt x="27" y="252"/>
                  </a:cubicBezTo>
                  <a:cubicBezTo>
                    <a:pt x="8" y="471"/>
                    <a:pt x="1" y="690"/>
                    <a:pt x="4" y="910"/>
                  </a:cubicBezTo>
                  <a:cubicBezTo>
                    <a:pt x="4" y="1257"/>
                    <a:pt x="6" y="1603"/>
                    <a:pt x="19" y="1950"/>
                  </a:cubicBezTo>
                  <a:cubicBezTo>
                    <a:pt x="23" y="2077"/>
                    <a:pt x="54" y="2205"/>
                    <a:pt x="73" y="2333"/>
                  </a:cubicBezTo>
                  <a:lnTo>
                    <a:pt x="164" y="2340"/>
                  </a:lnTo>
                  <a:cubicBezTo>
                    <a:pt x="199" y="2259"/>
                    <a:pt x="257" y="2181"/>
                    <a:pt x="268" y="2095"/>
                  </a:cubicBezTo>
                  <a:cubicBezTo>
                    <a:pt x="342" y="1501"/>
                    <a:pt x="408" y="904"/>
                    <a:pt x="471" y="308"/>
                  </a:cubicBezTo>
                  <a:cubicBezTo>
                    <a:pt x="484" y="189"/>
                    <a:pt x="539" y="35"/>
                    <a:pt x="346" y="5"/>
                  </a:cubicBezTo>
                  <a:cubicBezTo>
                    <a:pt x="327" y="2"/>
                    <a:pt x="308" y="1"/>
                    <a:pt x="2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2" name="Google Shape;5892;p43"/>
            <p:cNvSpPr/>
            <p:nvPr/>
          </p:nvSpPr>
          <p:spPr>
            <a:xfrm>
              <a:off x="3805125" y="1332775"/>
              <a:ext cx="125725" cy="79050"/>
            </a:xfrm>
            <a:custGeom>
              <a:avLst/>
              <a:gdLst/>
              <a:ahLst/>
              <a:cxnLst/>
              <a:rect l="l" t="t" r="r" b="b"/>
              <a:pathLst>
                <a:path w="5029" h="3162" extrusionOk="0">
                  <a:moveTo>
                    <a:pt x="4986" y="1"/>
                  </a:moveTo>
                  <a:cubicBezTo>
                    <a:pt x="4901" y="16"/>
                    <a:pt x="4810" y="18"/>
                    <a:pt x="4728" y="46"/>
                  </a:cubicBezTo>
                  <a:cubicBezTo>
                    <a:pt x="3687" y="404"/>
                    <a:pt x="2762" y="965"/>
                    <a:pt x="1894" y="1629"/>
                  </a:cubicBezTo>
                  <a:cubicBezTo>
                    <a:pt x="1250" y="2123"/>
                    <a:pt x="616" y="2632"/>
                    <a:pt x="1" y="3162"/>
                  </a:cubicBezTo>
                  <a:cubicBezTo>
                    <a:pt x="1564" y="1959"/>
                    <a:pt x="3063" y="661"/>
                    <a:pt x="5029" y="109"/>
                  </a:cubicBezTo>
                  <a:lnTo>
                    <a:pt x="49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3" name="Google Shape;5893;p43"/>
            <p:cNvSpPr/>
            <p:nvPr/>
          </p:nvSpPr>
          <p:spPr>
            <a:xfrm>
              <a:off x="4209150" y="1361750"/>
              <a:ext cx="17625" cy="51575"/>
            </a:xfrm>
            <a:custGeom>
              <a:avLst/>
              <a:gdLst/>
              <a:ahLst/>
              <a:cxnLst/>
              <a:rect l="l" t="t" r="r" b="b"/>
              <a:pathLst>
                <a:path w="705" h="2063" extrusionOk="0">
                  <a:moveTo>
                    <a:pt x="514" y="1"/>
                  </a:moveTo>
                  <a:cubicBezTo>
                    <a:pt x="385" y="1"/>
                    <a:pt x="312" y="135"/>
                    <a:pt x="288" y="269"/>
                  </a:cubicBezTo>
                  <a:cubicBezTo>
                    <a:pt x="249" y="486"/>
                    <a:pt x="243" y="709"/>
                    <a:pt x="204" y="925"/>
                  </a:cubicBezTo>
                  <a:cubicBezTo>
                    <a:pt x="152" y="1205"/>
                    <a:pt x="80" y="1482"/>
                    <a:pt x="22" y="1761"/>
                  </a:cubicBezTo>
                  <a:cubicBezTo>
                    <a:pt x="6" y="1850"/>
                    <a:pt x="7" y="1941"/>
                    <a:pt x="0" y="2032"/>
                  </a:cubicBezTo>
                  <a:lnTo>
                    <a:pt x="106" y="2062"/>
                  </a:lnTo>
                  <a:cubicBezTo>
                    <a:pt x="195" y="1830"/>
                    <a:pt x="288" y="1598"/>
                    <a:pt x="368" y="1363"/>
                  </a:cubicBezTo>
                  <a:cubicBezTo>
                    <a:pt x="479" y="1035"/>
                    <a:pt x="597" y="707"/>
                    <a:pt x="676" y="371"/>
                  </a:cubicBezTo>
                  <a:cubicBezTo>
                    <a:pt x="704" y="260"/>
                    <a:pt x="656" y="37"/>
                    <a:pt x="589" y="14"/>
                  </a:cubicBezTo>
                  <a:cubicBezTo>
                    <a:pt x="562" y="5"/>
                    <a:pt x="538" y="1"/>
                    <a:pt x="5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4" name="Google Shape;5894;p43"/>
            <p:cNvSpPr/>
            <p:nvPr/>
          </p:nvSpPr>
          <p:spPr>
            <a:xfrm>
              <a:off x="4131100" y="1310450"/>
              <a:ext cx="35800" cy="23700"/>
            </a:xfrm>
            <a:custGeom>
              <a:avLst/>
              <a:gdLst/>
              <a:ahLst/>
              <a:cxnLst/>
              <a:rect l="l" t="t" r="r" b="b"/>
              <a:pathLst>
                <a:path w="1432" h="948" extrusionOk="0">
                  <a:moveTo>
                    <a:pt x="1235" y="1"/>
                  </a:moveTo>
                  <a:cubicBezTo>
                    <a:pt x="1227" y="1"/>
                    <a:pt x="1220" y="2"/>
                    <a:pt x="1214" y="4"/>
                  </a:cubicBezTo>
                  <a:cubicBezTo>
                    <a:pt x="1024" y="69"/>
                    <a:pt x="827" y="138"/>
                    <a:pt x="666" y="251"/>
                  </a:cubicBezTo>
                  <a:cubicBezTo>
                    <a:pt x="456" y="400"/>
                    <a:pt x="275" y="591"/>
                    <a:pt x="84" y="766"/>
                  </a:cubicBezTo>
                  <a:cubicBezTo>
                    <a:pt x="51" y="797"/>
                    <a:pt x="28" y="842"/>
                    <a:pt x="0" y="879"/>
                  </a:cubicBezTo>
                  <a:cubicBezTo>
                    <a:pt x="10" y="903"/>
                    <a:pt x="19" y="926"/>
                    <a:pt x="28" y="948"/>
                  </a:cubicBezTo>
                  <a:cubicBezTo>
                    <a:pt x="88" y="939"/>
                    <a:pt x="151" y="939"/>
                    <a:pt x="205" y="918"/>
                  </a:cubicBezTo>
                  <a:cubicBezTo>
                    <a:pt x="474" y="812"/>
                    <a:pt x="747" y="717"/>
                    <a:pt x="1004" y="589"/>
                  </a:cubicBezTo>
                  <a:cubicBezTo>
                    <a:pt x="1147" y="515"/>
                    <a:pt x="1266" y="389"/>
                    <a:pt x="1381" y="270"/>
                  </a:cubicBezTo>
                  <a:cubicBezTo>
                    <a:pt x="1416" y="234"/>
                    <a:pt x="1431" y="127"/>
                    <a:pt x="1403" y="91"/>
                  </a:cubicBezTo>
                  <a:cubicBezTo>
                    <a:pt x="1369" y="47"/>
                    <a:pt x="1288" y="1"/>
                    <a:pt x="12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5" name="Google Shape;5895;p43"/>
            <p:cNvSpPr/>
            <p:nvPr/>
          </p:nvSpPr>
          <p:spPr>
            <a:xfrm>
              <a:off x="4110700" y="1293650"/>
              <a:ext cx="34075" cy="16000"/>
            </a:xfrm>
            <a:custGeom>
              <a:avLst/>
              <a:gdLst/>
              <a:ahLst/>
              <a:cxnLst/>
              <a:rect l="l" t="t" r="r" b="b"/>
              <a:pathLst>
                <a:path w="1363" h="640" extrusionOk="0">
                  <a:moveTo>
                    <a:pt x="1065" y="0"/>
                  </a:moveTo>
                  <a:cubicBezTo>
                    <a:pt x="1031" y="0"/>
                    <a:pt x="997" y="3"/>
                    <a:pt x="965" y="11"/>
                  </a:cubicBezTo>
                  <a:cubicBezTo>
                    <a:pt x="841" y="39"/>
                    <a:pt x="735" y="144"/>
                    <a:pt x="618" y="204"/>
                  </a:cubicBezTo>
                  <a:cubicBezTo>
                    <a:pt x="474" y="273"/>
                    <a:pt x="326" y="330"/>
                    <a:pt x="181" y="393"/>
                  </a:cubicBezTo>
                  <a:cubicBezTo>
                    <a:pt x="121" y="419"/>
                    <a:pt x="62" y="449"/>
                    <a:pt x="1" y="477"/>
                  </a:cubicBezTo>
                  <a:cubicBezTo>
                    <a:pt x="62" y="525"/>
                    <a:pt x="120" y="581"/>
                    <a:pt x="186" y="618"/>
                  </a:cubicBezTo>
                  <a:cubicBezTo>
                    <a:pt x="200" y="626"/>
                    <a:pt x="217" y="628"/>
                    <a:pt x="237" y="628"/>
                  </a:cubicBezTo>
                  <a:cubicBezTo>
                    <a:pt x="261" y="628"/>
                    <a:pt x="289" y="626"/>
                    <a:pt x="321" y="626"/>
                  </a:cubicBezTo>
                  <a:cubicBezTo>
                    <a:pt x="326" y="626"/>
                    <a:pt x="330" y="626"/>
                    <a:pt x="335" y="626"/>
                  </a:cubicBezTo>
                  <a:cubicBezTo>
                    <a:pt x="387" y="635"/>
                    <a:pt x="438" y="639"/>
                    <a:pt x="489" y="639"/>
                  </a:cubicBezTo>
                  <a:cubicBezTo>
                    <a:pt x="730" y="639"/>
                    <a:pt x="962" y="543"/>
                    <a:pt x="1169" y="397"/>
                  </a:cubicBezTo>
                  <a:cubicBezTo>
                    <a:pt x="1270" y="327"/>
                    <a:pt x="1301" y="157"/>
                    <a:pt x="1363" y="31"/>
                  </a:cubicBezTo>
                  <a:cubicBezTo>
                    <a:pt x="1265" y="24"/>
                    <a:pt x="1162" y="0"/>
                    <a:pt x="10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6" name="Google Shape;5896;p43"/>
            <p:cNvSpPr/>
            <p:nvPr/>
          </p:nvSpPr>
          <p:spPr>
            <a:xfrm>
              <a:off x="4182850" y="1350650"/>
              <a:ext cx="21250" cy="37525"/>
            </a:xfrm>
            <a:custGeom>
              <a:avLst/>
              <a:gdLst/>
              <a:ahLst/>
              <a:cxnLst/>
              <a:rect l="l" t="t" r="r" b="b"/>
              <a:pathLst>
                <a:path w="850" h="1501" extrusionOk="0">
                  <a:moveTo>
                    <a:pt x="720" y="1"/>
                  </a:moveTo>
                  <a:cubicBezTo>
                    <a:pt x="712" y="1"/>
                    <a:pt x="705" y="2"/>
                    <a:pt x="701" y="5"/>
                  </a:cubicBezTo>
                  <a:cubicBezTo>
                    <a:pt x="586" y="87"/>
                    <a:pt x="444" y="167"/>
                    <a:pt x="389" y="284"/>
                  </a:cubicBezTo>
                  <a:cubicBezTo>
                    <a:pt x="318" y="429"/>
                    <a:pt x="339" y="614"/>
                    <a:pt x="290" y="772"/>
                  </a:cubicBezTo>
                  <a:cubicBezTo>
                    <a:pt x="244" y="919"/>
                    <a:pt x="156" y="1053"/>
                    <a:pt x="93" y="1196"/>
                  </a:cubicBezTo>
                  <a:cubicBezTo>
                    <a:pt x="56" y="1278"/>
                    <a:pt x="30" y="1363"/>
                    <a:pt x="0" y="1447"/>
                  </a:cubicBezTo>
                  <a:lnTo>
                    <a:pt x="93" y="1501"/>
                  </a:lnTo>
                  <a:cubicBezTo>
                    <a:pt x="147" y="1445"/>
                    <a:pt x="214" y="1397"/>
                    <a:pt x="253" y="1334"/>
                  </a:cubicBezTo>
                  <a:cubicBezTo>
                    <a:pt x="441" y="1025"/>
                    <a:pt x="630" y="719"/>
                    <a:pt x="797" y="401"/>
                  </a:cubicBezTo>
                  <a:cubicBezTo>
                    <a:pt x="850" y="300"/>
                    <a:pt x="837" y="165"/>
                    <a:pt x="840" y="46"/>
                  </a:cubicBezTo>
                  <a:cubicBezTo>
                    <a:pt x="840" y="34"/>
                    <a:pt x="760" y="1"/>
                    <a:pt x="7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7" name="Google Shape;5897;p43"/>
            <p:cNvSpPr/>
            <p:nvPr/>
          </p:nvSpPr>
          <p:spPr>
            <a:xfrm>
              <a:off x="4158700" y="1327500"/>
              <a:ext cx="26125" cy="27225"/>
            </a:xfrm>
            <a:custGeom>
              <a:avLst/>
              <a:gdLst/>
              <a:ahLst/>
              <a:cxnLst/>
              <a:rect l="l" t="t" r="r" b="b"/>
              <a:pathLst>
                <a:path w="1045" h="1089" extrusionOk="0">
                  <a:moveTo>
                    <a:pt x="1044" y="6"/>
                  </a:moveTo>
                  <a:lnTo>
                    <a:pt x="1044" y="6"/>
                  </a:lnTo>
                  <a:cubicBezTo>
                    <a:pt x="925" y="21"/>
                    <a:pt x="781" y="0"/>
                    <a:pt x="695" y="61"/>
                  </a:cubicBezTo>
                  <a:cubicBezTo>
                    <a:pt x="585" y="139"/>
                    <a:pt x="522" y="283"/>
                    <a:pt x="440" y="400"/>
                  </a:cubicBezTo>
                  <a:cubicBezTo>
                    <a:pt x="294" y="608"/>
                    <a:pt x="147" y="818"/>
                    <a:pt x="0" y="1028"/>
                  </a:cubicBezTo>
                  <a:lnTo>
                    <a:pt x="26" y="1089"/>
                  </a:lnTo>
                  <a:cubicBezTo>
                    <a:pt x="100" y="1070"/>
                    <a:pt x="192" y="1072"/>
                    <a:pt x="245" y="1030"/>
                  </a:cubicBezTo>
                  <a:cubicBezTo>
                    <a:pt x="489" y="823"/>
                    <a:pt x="723" y="604"/>
                    <a:pt x="961" y="388"/>
                  </a:cubicBezTo>
                  <a:cubicBezTo>
                    <a:pt x="974" y="377"/>
                    <a:pt x="992" y="364"/>
                    <a:pt x="994" y="351"/>
                  </a:cubicBezTo>
                  <a:cubicBezTo>
                    <a:pt x="1013" y="234"/>
                    <a:pt x="1028" y="121"/>
                    <a:pt x="1044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8" name="Google Shape;5898;p43"/>
            <p:cNvSpPr/>
            <p:nvPr/>
          </p:nvSpPr>
          <p:spPr>
            <a:xfrm>
              <a:off x="3905525" y="1288650"/>
              <a:ext cx="24125" cy="28250"/>
            </a:xfrm>
            <a:custGeom>
              <a:avLst/>
              <a:gdLst/>
              <a:ahLst/>
              <a:cxnLst/>
              <a:rect l="l" t="t" r="r" b="b"/>
              <a:pathLst>
                <a:path w="965" h="1130" extrusionOk="0">
                  <a:moveTo>
                    <a:pt x="797" y="1"/>
                  </a:moveTo>
                  <a:cubicBezTo>
                    <a:pt x="677" y="92"/>
                    <a:pt x="558" y="144"/>
                    <a:pt x="495" y="235"/>
                  </a:cubicBezTo>
                  <a:cubicBezTo>
                    <a:pt x="322" y="480"/>
                    <a:pt x="171" y="740"/>
                    <a:pt x="17" y="999"/>
                  </a:cubicBezTo>
                  <a:cubicBezTo>
                    <a:pt x="0" y="1026"/>
                    <a:pt x="2" y="1097"/>
                    <a:pt x="19" y="1108"/>
                  </a:cubicBezTo>
                  <a:cubicBezTo>
                    <a:pt x="44" y="1123"/>
                    <a:pt x="72" y="1130"/>
                    <a:pt x="100" y="1130"/>
                  </a:cubicBezTo>
                  <a:cubicBezTo>
                    <a:pt x="116" y="1130"/>
                    <a:pt x="132" y="1128"/>
                    <a:pt x="147" y="1123"/>
                  </a:cubicBezTo>
                  <a:cubicBezTo>
                    <a:pt x="192" y="1106"/>
                    <a:pt x="227" y="1064"/>
                    <a:pt x="264" y="1030"/>
                  </a:cubicBezTo>
                  <a:cubicBezTo>
                    <a:pt x="469" y="855"/>
                    <a:pt x="678" y="688"/>
                    <a:pt x="868" y="499"/>
                  </a:cubicBezTo>
                  <a:cubicBezTo>
                    <a:pt x="933" y="436"/>
                    <a:pt x="961" y="313"/>
                    <a:pt x="965" y="216"/>
                  </a:cubicBezTo>
                  <a:cubicBezTo>
                    <a:pt x="963" y="159"/>
                    <a:pt x="877" y="99"/>
                    <a:pt x="7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9" name="Google Shape;5899;p43"/>
            <p:cNvSpPr/>
            <p:nvPr/>
          </p:nvSpPr>
          <p:spPr>
            <a:xfrm>
              <a:off x="3875800" y="1360425"/>
              <a:ext cx="72300" cy="60100"/>
            </a:xfrm>
            <a:custGeom>
              <a:avLst/>
              <a:gdLst/>
              <a:ahLst/>
              <a:cxnLst/>
              <a:rect l="l" t="t" r="r" b="b"/>
              <a:pathLst>
                <a:path w="2892" h="2404" extrusionOk="0">
                  <a:moveTo>
                    <a:pt x="2891" y="1"/>
                  </a:moveTo>
                  <a:lnTo>
                    <a:pt x="2891" y="1"/>
                  </a:lnTo>
                  <a:cubicBezTo>
                    <a:pt x="2830" y="41"/>
                    <a:pt x="2748" y="67"/>
                    <a:pt x="2707" y="125"/>
                  </a:cubicBezTo>
                  <a:cubicBezTo>
                    <a:pt x="2022" y="1091"/>
                    <a:pt x="1193" y="1879"/>
                    <a:pt x="63" y="2308"/>
                  </a:cubicBezTo>
                  <a:cubicBezTo>
                    <a:pt x="52" y="2312"/>
                    <a:pt x="47" y="2332"/>
                    <a:pt x="0" y="2403"/>
                  </a:cubicBezTo>
                  <a:cubicBezTo>
                    <a:pt x="524" y="2245"/>
                    <a:pt x="968" y="2033"/>
                    <a:pt x="1332" y="1706"/>
                  </a:cubicBezTo>
                  <a:cubicBezTo>
                    <a:pt x="1853" y="1236"/>
                    <a:pt x="2338" y="725"/>
                    <a:pt x="2832" y="225"/>
                  </a:cubicBezTo>
                  <a:cubicBezTo>
                    <a:pt x="2878" y="177"/>
                    <a:pt x="2873" y="77"/>
                    <a:pt x="28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0" name="Google Shape;5900;p43"/>
            <p:cNvSpPr/>
            <p:nvPr/>
          </p:nvSpPr>
          <p:spPr>
            <a:xfrm>
              <a:off x="4097600" y="1267050"/>
              <a:ext cx="33750" cy="12875"/>
            </a:xfrm>
            <a:custGeom>
              <a:avLst/>
              <a:gdLst/>
              <a:ahLst/>
              <a:cxnLst/>
              <a:rect l="l" t="t" r="r" b="b"/>
              <a:pathLst>
                <a:path w="1350" h="515" extrusionOk="0">
                  <a:moveTo>
                    <a:pt x="1123" y="1"/>
                  </a:moveTo>
                  <a:cubicBezTo>
                    <a:pt x="1012" y="1"/>
                    <a:pt x="896" y="41"/>
                    <a:pt x="790" y="82"/>
                  </a:cubicBezTo>
                  <a:cubicBezTo>
                    <a:pt x="543" y="181"/>
                    <a:pt x="300" y="289"/>
                    <a:pt x="1" y="415"/>
                  </a:cubicBezTo>
                  <a:cubicBezTo>
                    <a:pt x="73" y="446"/>
                    <a:pt x="154" y="515"/>
                    <a:pt x="225" y="515"/>
                  </a:cubicBezTo>
                  <a:cubicBezTo>
                    <a:pt x="231" y="515"/>
                    <a:pt x="237" y="515"/>
                    <a:pt x="242" y="514"/>
                  </a:cubicBezTo>
                  <a:cubicBezTo>
                    <a:pt x="566" y="461"/>
                    <a:pt x="885" y="391"/>
                    <a:pt x="1201" y="309"/>
                  </a:cubicBezTo>
                  <a:cubicBezTo>
                    <a:pt x="1262" y="292"/>
                    <a:pt x="1301" y="190"/>
                    <a:pt x="1350" y="127"/>
                  </a:cubicBezTo>
                  <a:cubicBezTo>
                    <a:pt x="1277" y="81"/>
                    <a:pt x="1205" y="1"/>
                    <a:pt x="1130" y="1"/>
                  </a:cubicBezTo>
                  <a:cubicBezTo>
                    <a:pt x="1128" y="1"/>
                    <a:pt x="1125" y="1"/>
                    <a:pt x="1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1" name="Google Shape;5901;p43"/>
            <p:cNvSpPr/>
            <p:nvPr/>
          </p:nvSpPr>
          <p:spPr>
            <a:xfrm>
              <a:off x="3980825" y="1299750"/>
              <a:ext cx="42475" cy="26225"/>
            </a:xfrm>
            <a:custGeom>
              <a:avLst/>
              <a:gdLst/>
              <a:ahLst/>
              <a:cxnLst/>
              <a:rect l="l" t="t" r="r" b="b"/>
              <a:pathLst>
                <a:path w="1699" h="1049" extrusionOk="0">
                  <a:moveTo>
                    <a:pt x="277" y="1"/>
                  </a:moveTo>
                  <a:cubicBezTo>
                    <a:pt x="69" y="162"/>
                    <a:pt x="8" y="402"/>
                    <a:pt x="4" y="655"/>
                  </a:cubicBezTo>
                  <a:cubicBezTo>
                    <a:pt x="0" y="869"/>
                    <a:pt x="192" y="939"/>
                    <a:pt x="353" y="960"/>
                  </a:cubicBezTo>
                  <a:cubicBezTo>
                    <a:pt x="736" y="1010"/>
                    <a:pt x="1123" y="1028"/>
                    <a:pt x="1507" y="1049"/>
                  </a:cubicBezTo>
                  <a:cubicBezTo>
                    <a:pt x="1510" y="1049"/>
                    <a:pt x="1512" y="1049"/>
                    <a:pt x="1514" y="1049"/>
                  </a:cubicBezTo>
                  <a:cubicBezTo>
                    <a:pt x="1575" y="1049"/>
                    <a:pt x="1638" y="1005"/>
                    <a:pt x="1699" y="982"/>
                  </a:cubicBezTo>
                  <a:cubicBezTo>
                    <a:pt x="1695" y="954"/>
                    <a:pt x="1691" y="926"/>
                    <a:pt x="1687" y="898"/>
                  </a:cubicBezTo>
                  <a:cubicBezTo>
                    <a:pt x="1536" y="900"/>
                    <a:pt x="1384" y="906"/>
                    <a:pt x="1233" y="906"/>
                  </a:cubicBezTo>
                  <a:cubicBezTo>
                    <a:pt x="1184" y="906"/>
                    <a:pt x="1135" y="906"/>
                    <a:pt x="1085" y="904"/>
                  </a:cubicBezTo>
                  <a:cubicBezTo>
                    <a:pt x="918" y="898"/>
                    <a:pt x="744" y="895"/>
                    <a:pt x="584" y="852"/>
                  </a:cubicBezTo>
                  <a:cubicBezTo>
                    <a:pt x="114" y="720"/>
                    <a:pt x="71" y="607"/>
                    <a:pt x="290" y="149"/>
                  </a:cubicBezTo>
                  <a:cubicBezTo>
                    <a:pt x="309" y="114"/>
                    <a:pt x="320" y="75"/>
                    <a:pt x="333" y="38"/>
                  </a:cubicBezTo>
                  <a:lnTo>
                    <a:pt x="27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2" name="Google Shape;5902;p43"/>
            <p:cNvSpPr/>
            <p:nvPr/>
          </p:nvSpPr>
          <p:spPr>
            <a:xfrm>
              <a:off x="3952425" y="1305900"/>
              <a:ext cx="17075" cy="26700"/>
            </a:xfrm>
            <a:custGeom>
              <a:avLst/>
              <a:gdLst/>
              <a:ahLst/>
              <a:cxnLst/>
              <a:rect l="l" t="t" r="r" b="b"/>
              <a:pathLst>
                <a:path w="683" h="1068" extrusionOk="0">
                  <a:moveTo>
                    <a:pt x="445" y="0"/>
                  </a:moveTo>
                  <a:cubicBezTo>
                    <a:pt x="230" y="0"/>
                    <a:pt x="90" y="169"/>
                    <a:pt x="66" y="453"/>
                  </a:cubicBezTo>
                  <a:cubicBezTo>
                    <a:pt x="44" y="619"/>
                    <a:pt x="18" y="784"/>
                    <a:pt x="5" y="950"/>
                  </a:cubicBezTo>
                  <a:cubicBezTo>
                    <a:pt x="1" y="987"/>
                    <a:pt x="36" y="1041"/>
                    <a:pt x="70" y="1065"/>
                  </a:cubicBezTo>
                  <a:cubicBezTo>
                    <a:pt x="72" y="1067"/>
                    <a:pt x="76" y="1067"/>
                    <a:pt x="80" y="1067"/>
                  </a:cubicBezTo>
                  <a:cubicBezTo>
                    <a:pt x="104" y="1067"/>
                    <a:pt x="150" y="1044"/>
                    <a:pt x="172" y="1024"/>
                  </a:cubicBezTo>
                  <a:cubicBezTo>
                    <a:pt x="205" y="994"/>
                    <a:pt x="226" y="957"/>
                    <a:pt x="233" y="914"/>
                  </a:cubicBezTo>
                  <a:cubicBezTo>
                    <a:pt x="256" y="645"/>
                    <a:pt x="438" y="481"/>
                    <a:pt x="603" y="297"/>
                  </a:cubicBezTo>
                  <a:cubicBezTo>
                    <a:pt x="649" y="245"/>
                    <a:pt x="683" y="130"/>
                    <a:pt x="657" y="80"/>
                  </a:cubicBezTo>
                  <a:cubicBezTo>
                    <a:pt x="629" y="30"/>
                    <a:pt x="519" y="0"/>
                    <a:pt x="4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3" name="Google Shape;5903;p43"/>
            <p:cNvSpPr/>
            <p:nvPr/>
          </p:nvSpPr>
          <p:spPr>
            <a:xfrm>
              <a:off x="3889625" y="1283275"/>
              <a:ext cx="24150" cy="22275"/>
            </a:xfrm>
            <a:custGeom>
              <a:avLst/>
              <a:gdLst/>
              <a:ahLst/>
              <a:cxnLst/>
              <a:rect l="l" t="t" r="r" b="b"/>
              <a:pathLst>
                <a:path w="966" h="891" extrusionOk="0">
                  <a:moveTo>
                    <a:pt x="723" y="1"/>
                  </a:moveTo>
                  <a:cubicBezTo>
                    <a:pt x="717" y="1"/>
                    <a:pt x="711" y="1"/>
                    <a:pt x="705" y="2"/>
                  </a:cubicBezTo>
                  <a:cubicBezTo>
                    <a:pt x="523" y="19"/>
                    <a:pt x="16" y="624"/>
                    <a:pt x="1" y="812"/>
                  </a:cubicBezTo>
                  <a:cubicBezTo>
                    <a:pt x="1" y="825"/>
                    <a:pt x="19" y="840"/>
                    <a:pt x="55" y="890"/>
                  </a:cubicBezTo>
                  <a:cubicBezTo>
                    <a:pt x="330" y="704"/>
                    <a:pt x="608" y="524"/>
                    <a:pt x="876" y="325"/>
                  </a:cubicBezTo>
                  <a:cubicBezTo>
                    <a:pt x="926" y="286"/>
                    <a:pt x="965" y="149"/>
                    <a:pt x="937" y="110"/>
                  </a:cubicBezTo>
                  <a:cubicBezTo>
                    <a:pt x="894" y="51"/>
                    <a:pt x="798" y="1"/>
                    <a:pt x="7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4" name="Google Shape;5904;p43"/>
            <p:cNvSpPr/>
            <p:nvPr/>
          </p:nvSpPr>
          <p:spPr>
            <a:xfrm>
              <a:off x="3926375" y="1298500"/>
              <a:ext cx="21825" cy="28775"/>
            </a:xfrm>
            <a:custGeom>
              <a:avLst/>
              <a:gdLst/>
              <a:ahLst/>
              <a:cxnLst/>
              <a:rect l="l" t="t" r="r" b="b"/>
              <a:pathLst>
                <a:path w="873" h="1151" extrusionOk="0">
                  <a:moveTo>
                    <a:pt x="608" y="1"/>
                  </a:moveTo>
                  <a:cubicBezTo>
                    <a:pt x="597" y="1"/>
                    <a:pt x="586" y="1"/>
                    <a:pt x="575" y="2"/>
                  </a:cubicBezTo>
                  <a:cubicBezTo>
                    <a:pt x="513" y="10"/>
                    <a:pt x="447" y="86"/>
                    <a:pt x="411" y="149"/>
                  </a:cubicBezTo>
                  <a:cubicBezTo>
                    <a:pt x="277" y="383"/>
                    <a:pt x="147" y="621"/>
                    <a:pt x="36" y="867"/>
                  </a:cubicBezTo>
                  <a:cubicBezTo>
                    <a:pt x="1" y="945"/>
                    <a:pt x="38" y="1052"/>
                    <a:pt x="41" y="1151"/>
                  </a:cubicBezTo>
                  <a:cubicBezTo>
                    <a:pt x="315" y="828"/>
                    <a:pt x="543" y="566"/>
                    <a:pt x="762" y="294"/>
                  </a:cubicBezTo>
                  <a:cubicBezTo>
                    <a:pt x="816" y="227"/>
                    <a:pt x="837" y="133"/>
                    <a:pt x="872" y="49"/>
                  </a:cubicBezTo>
                  <a:cubicBezTo>
                    <a:pt x="783" y="34"/>
                    <a:pt x="693" y="1"/>
                    <a:pt x="6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5" name="Google Shape;5905;p43"/>
            <p:cNvSpPr/>
            <p:nvPr/>
          </p:nvSpPr>
          <p:spPr>
            <a:xfrm>
              <a:off x="4093975" y="1243550"/>
              <a:ext cx="32025" cy="10425"/>
            </a:xfrm>
            <a:custGeom>
              <a:avLst/>
              <a:gdLst/>
              <a:ahLst/>
              <a:cxnLst/>
              <a:rect l="l" t="t" r="r" b="b"/>
              <a:pathLst>
                <a:path w="1281" h="417" extrusionOk="0">
                  <a:moveTo>
                    <a:pt x="930" y="0"/>
                  </a:moveTo>
                  <a:cubicBezTo>
                    <a:pt x="827" y="0"/>
                    <a:pt x="724" y="42"/>
                    <a:pt x="634" y="101"/>
                  </a:cubicBezTo>
                  <a:cubicBezTo>
                    <a:pt x="533" y="165"/>
                    <a:pt x="445" y="210"/>
                    <a:pt x="349" y="210"/>
                  </a:cubicBezTo>
                  <a:cubicBezTo>
                    <a:pt x="294" y="210"/>
                    <a:pt x="236" y="195"/>
                    <a:pt x="172" y="160"/>
                  </a:cubicBezTo>
                  <a:cubicBezTo>
                    <a:pt x="165" y="157"/>
                    <a:pt x="156" y="155"/>
                    <a:pt x="148" y="155"/>
                  </a:cubicBezTo>
                  <a:cubicBezTo>
                    <a:pt x="107" y="155"/>
                    <a:pt x="52" y="187"/>
                    <a:pt x="6" y="197"/>
                  </a:cubicBezTo>
                  <a:lnTo>
                    <a:pt x="1" y="301"/>
                  </a:lnTo>
                  <a:cubicBezTo>
                    <a:pt x="151" y="335"/>
                    <a:pt x="300" y="383"/>
                    <a:pt x="452" y="398"/>
                  </a:cubicBezTo>
                  <a:cubicBezTo>
                    <a:pt x="594" y="411"/>
                    <a:pt x="738" y="417"/>
                    <a:pt x="882" y="417"/>
                  </a:cubicBezTo>
                  <a:cubicBezTo>
                    <a:pt x="949" y="417"/>
                    <a:pt x="1016" y="415"/>
                    <a:pt x="1082" y="413"/>
                  </a:cubicBezTo>
                  <a:cubicBezTo>
                    <a:pt x="1149" y="411"/>
                    <a:pt x="1266" y="367"/>
                    <a:pt x="1272" y="329"/>
                  </a:cubicBezTo>
                  <a:cubicBezTo>
                    <a:pt x="1281" y="261"/>
                    <a:pt x="1244" y="166"/>
                    <a:pt x="1192" y="114"/>
                  </a:cubicBezTo>
                  <a:cubicBezTo>
                    <a:pt x="1110" y="32"/>
                    <a:pt x="1020" y="0"/>
                    <a:pt x="9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6" name="Google Shape;5906;p43"/>
            <p:cNvSpPr/>
            <p:nvPr/>
          </p:nvSpPr>
          <p:spPr>
            <a:xfrm>
              <a:off x="3841775" y="1309850"/>
              <a:ext cx="57625" cy="37225"/>
            </a:xfrm>
            <a:custGeom>
              <a:avLst/>
              <a:gdLst/>
              <a:ahLst/>
              <a:cxnLst/>
              <a:rect l="l" t="t" r="r" b="b"/>
              <a:pathLst>
                <a:path w="2305" h="1489" extrusionOk="0">
                  <a:moveTo>
                    <a:pt x="2305" y="0"/>
                  </a:moveTo>
                  <a:cubicBezTo>
                    <a:pt x="1406" y="273"/>
                    <a:pt x="703" y="879"/>
                    <a:pt x="1" y="1488"/>
                  </a:cubicBezTo>
                  <a:lnTo>
                    <a:pt x="230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7" name="Google Shape;5907;p43"/>
            <p:cNvSpPr/>
            <p:nvPr/>
          </p:nvSpPr>
          <p:spPr>
            <a:xfrm>
              <a:off x="3875375" y="1271125"/>
              <a:ext cx="25200" cy="18300"/>
            </a:xfrm>
            <a:custGeom>
              <a:avLst/>
              <a:gdLst/>
              <a:ahLst/>
              <a:cxnLst/>
              <a:rect l="l" t="t" r="r" b="b"/>
              <a:pathLst>
                <a:path w="1008" h="732" extrusionOk="0">
                  <a:moveTo>
                    <a:pt x="777" y="0"/>
                  </a:moveTo>
                  <a:cubicBezTo>
                    <a:pt x="733" y="0"/>
                    <a:pt x="684" y="13"/>
                    <a:pt x="658" y="36"/>
                  </a:cubicBezTo>
                  <a:cubicBezTo>
                    <a:pt x="435" y="239"/>
                    <a:pt x="218" y="449"/>
                    <a:pt x="0" y="657"/>
                  </a:cubicBezTo>
                  <a:lnTo>
                    <a:pt x="51" y="731"/>
                  </a:lnTo>
                  <a:cubicBezTo>
                    <a:pt x="344" y="596"/>
                    <a:pt x="640" y="466"/>
                    <a:pt x="926" y="317"/>
                  </a:cubicBezTo>
                  <a:cubicBezTo>
                    <a:pt x="972" y="293"/>
                    <a:pt x="1007" y="180"/>
                    <a:pt x="991" y="128"/>
                  </a:cubicBezTo>
                  <a:cubicBezTo>
                    <a:pt x="974" y="74"/>
                    <a:pt x="890" y="25"/>
                    <a:pt x="827" y="7"/>
                  </a:cubicBezTo>
                  <a:cubicBezTo>
                    <a:pt x="813" y="2"/>
                    <a:pt x="795" y="0"/>
                    <a:pt x="7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8" name="Google Shape;5908;p43"/>
            <p:cNvSpPr/>
            <p:nvPr/>
          </p:nvSpPr>
          <p:spPr>
            <a:xfrm>
              <a:off x="4097875" y="1221425"/>
              <a:ext cx="28825" cy="10150"/>
            </a:xfrm>
            <a:custGeom>
              <a:avLst/>
              <a:gdLst/>
              <a:ahLst/>
              <a:cxnLst/>
              <a:rect l="l" t="t" r="r" b="b"/>
              <a:pathLst>
                <a:path w="1153" h="406" extrusionOk="0">
                  <a:moveTo>
                    <a:pt x="216" y="0"/>
                  </a:moveTo>
                  <a:cubicBezTo>
                    <a:pt x="190" y="0"/>
                    <a:pt x="113" y="50"/>
                    <a:pt x="1" y="101"/>
                  </a:cubicBezTo>
                  <a:cubicBezTo>
                    <a:pt x="157" y="170"/>
                    <a:pt x="246" y="218"/>
                    <a:pt x="341" y="248"/>
                  </a:cubicBezTo>
                  <a:cubicBezTo>
                    <a:pt x="519" y="300"/>
                    <a:pt x="703" y="337"/>
                    <a:pt x="882" y="389"/>
                  </a:cubicBezTo>
                  <a:cubicBezTo>
                    <a:pt x="918" y="400"/>
                    <a:pt x="952" y="405"/>
                    <a:pt x="985" y="405"/>
                  </a:cubicBezTo>
                  <a:cubicBezTo>
                    <a:pt x="1075" y="405"/>
                    <a:pt x="1144" y="361"/>
                    <a:pt x="1149" y="256"/>
                  </a:cubicBezTo>
                  <a:cubicBezTo>
                    <a:pt x="1153" y="185"/>
                    <a:pt x="1040" y="98"/>
                    <a:pt x="963" y="34"/>
                  </a:cubicBezTo>
                  <a:cubicBezTo>
                    <a:pt x="946" y="18"/>
                    <a:pt x="915" y="13"/>
                    <a:pt x="883" y="13"/>
                  </a:cubicBezTo>
                  <a:cubicBezTo>
                    <a:pt x="860" y="13"/>
                    <a:pt x="837" y="15"/>
                    <a:pt x="817" y="18"/>
                  </a:cubicBezTo>
                  <a:cubicBezTo>
                    <a:pt x="693" y="29"/>
                    <a:pt x="569" y="94"/>
                    <a:pt x="444" y="94"/>
                  </a:cubicBezTo>
                  <a:cubicBezTo>
                    <a:pt x="371" y="94"/>
                    <a:pt x="297" y="72"/>
                    <a:pt x="224" y="3"/>
                  </a:cubicBezTo>
                  <a:cubicBezTo>
                    <a:pt x="222" y="1"/>
                    <a:pt x="220" y="0"/>
                    <a:pt x="2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9" name="Google Shape;5909;p43"/>
            <p:cNvSpPr/>
            <p:nvPr/>
          </p:nvSpPr>
          <p:spPr>
            <a:xfrm>
              <a:off x="3867100" y="1259175"/>
              <a:ext cx="26375" cy="16400"/>
            </a:xfrm>
            <a:custGeom>
              <a:avLst/>
              <a:gdLst/>
              <a:ahLst/>
              <a:cxnLst/>
              <a:rect l="l" t="t" r="r" b="b"/>
              <a:pathLst>
                <a:path w="1055" h="656" extrusionOk="0">
                  <a:moveTo>
                    <a:pt x="794" y="0"/>
                  </a:moveTo>
                  <a:cubicBezTo>
                    <a:pt x="740" y="0"/>
                    <a:pt x="684" y="13"/>
                    <a:pt x="627" y="31"/>
                  </a:cubicBezTo>
                  <a:cubicBezTo>
                    <a:pt x="395" y="108"/>
                    <a:pt x="1" y="509"/>
                    <a:pt x="32" y="656"/>
                  </a:cubicBezTo>
                  <a:lnTo>
                    <a:pt x="1054" y="189"/>
                  </a:lnTo>
                  <a:cubicBezTo>
                    <a:pt x="988" y="47"/>
                    <a:pt x="896" y="0"/>
                    <a:pt x="7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0" name="Google Shape;5910;p43"/>
            <p:cNvSpPr/>
            <p:nvPr/>
          </p:nvSpPr>
          <p:spPr>
            <a:xfrm>
              <a:off x="3807075" y="1323550"/>
              <a:ext cx="35675" cy="37975"/>
            </a:xfrm>
            <a:custGeom>
              <a:avLst/>
              <a:gdLst/>
              <a:ahLst/>
              <a:cxnLst/>
              <a:rect l="l" t="t" r="r" b="b"/>
              <a:pathLst>
                <a:path w="1427" h="1519" extrusionOk="0">
                  <a:moveTo>
                    <a:pt x="1426" y="0"/>
                  </a:moveTo>
                  <a:cubicBezTo>
                    <a:pt x="859" y="409"/>
                    <a:pt x="404" y="929"/>
                    <a:pt x="1" y="1496"/>
                  </a:cubicBezTo>
                  <a:lnTo>
                    <a:pt x="19" y="1518"/>
                  </a:lnTo>
                  <a:cubicBezTo>
                    <a:pt x="309" y="1215"/>
                    <a:pt x="597" y="909"/>
                    <a:pt x="889" y="608"/>
                  </a:cubicBezTo>
                  <a:cubicBezTo>
                    <a:pt x="1036" y="457"/>
                    <a:pt x="1192" y="312"/>
                    <a:pt x="1341" y="166"/>
                  </a:cubicBezTo>
                  <a:cubicBezTo>
                    <a:pt x="1383" y="123"/>
                    <a:pt x="1420" y="76"/>
                    <a:pt x="14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1" name="Google Shape;5911;p43"/>
            <p:cNvSpPr/>
            <p:nvPr/>
          </p:nvSpPr>
          <p:spPr>
            <a:xfrm>
              <a:off x="3780475" y="1360925"/>
              <a:ext cx="27100" cy="30750"/>
            </a:xfrm>
            <a:custGeom>
              <a:avLst/>
              <a:gdLst/>
              <a:ahLst/>
              <a:cxnLst/>
              <a:rect l="l" t="t" r="r" b="b"/>
              <a:pathLst>
                <a:path w="1084" h="1230" extrusionOk="0">
                  <a:moveTo>
                    <a:pt x="1065" y="1"/>
                  </a:moveTo>
                  <a:lnTo>
                    <a:pt x="0" y="1168"/>
                  </a:lnTo>
                  <a:lnTo>
                    <a:pt x="71" y="1229"/>
                  </a:lnTo>
                  <a:lnTo>
                    <a:pt x="1083" y="23"/>
                  </a:lnTo>
                  <a:lnTo>
                    <a:pt x="1065" y="1"/>
                  </a:lnTo>
                  <a:close/>
                </a:path>
              </a:pathLst>
            </a:custGeom>
            <a:solidFill>
              <a:srgbClr val="002B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2" name="Google Shape;5912;p43"/>
            <p:cNvSpPr/>
            <p:nvPr/>
          </p:nvSpPr>
          <p:spPr>
            <a:xfrm>
              <a:off x="4000925" y="1088350"/>
              <a:ext cx="47100" cy="17525"/>
            </a:xfrm>
            <a:custGeom>
              <a:avLst/>
              <a:gdLst/>
              <a:ahLst/>
              <a:cxnLst/>
              <a:rect l="l" t="t" r="r" b="b"/>
              <a:pathLst>
                <a:path w="1884" h="701" extrusionOk="0">
                  <a:moveTo>
                    <a:pt x="1690" y="0"/>
                  </a:moveTo>
                  <a:cubicBezTo>
                    <a:pt x="1689" y="0"/>
                    <a:pt x="1689" y="0"/>
                    <a:pt x="1688" y="0"/>
                  </a:cubicBezTo>
                  <a:cubicBezTo>
                    <a:pt x="1428" y="13"/>
                    <a:pt x="1160" y="26"/>
                    <a:pt x="917" y="105"/>
                  </a:cubicBezTo>
                  <a:cubicBezTo>
                    <a:pt x="648" y="192"/>
                    <a:pt x="397" y="344"/>
                    <a:pt x="142" y="480"/>
                  </a:cubicBezTo>
                  <a:cubicBezTo>
                    <a:pt x="83" y="511"/>
                    <a:pt x="47" y="589"/>
                    <a:pt x="1" y="645"/>
                  </a:cubicBezTo>
                  <a:cubicBezTo>
                    <a:pt x="14" y="664"/>
                    <a:pt x="25" y="682"/>
                    <a:pt x="34" y="701"/>
                  </a:cubicBezTo>
                  <a:cubicBezTo>
                    <a:pt x="592" y="586"/>
                    <a:pt x="1153" y="476"/>
                    <a:pt x="1707" y="350"/>
                  </a:cubicBezTo>
                  <a:cubicBezTo>
                    <a:pt x="1777" y="333"/>
                    <a:pt x="1826" y="229"/>
                    <a:pt x="1883" y="166"/>
                  </a:cubicBezTo>
                  <a:cubicBezTo>
                    <a:pt x="1819" y="109"/>
                    <a:pt x="1751" y="0"/>
                    <a:pt x="16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3" name="Google Shape;5913;p43"/>
            <p:cNvSpPr/>
            <p:nvPr/>
          </p:nvSpPr>
          <p:spPr>
            <a:xfrm>
              <a:off x="3999675" y="979225"/>
              <a:ext cx="38875" cy="17500"/>
            </a:xfrm>
            <a:custGeom>
              <a:avLst/>
              <a:gdLst/>
              <a:ahLst/>
              <a:cxnLst/>
              <a:rect l="l" t="t" r="r" b="b"/>
              <a:pathLst>
                <a:path w="1555" h="700" extrusionOk="0">
                  <a:moveTo>
                    <a:pt x="678" y="1"/>
                  </a:moveTo>
                  <a:cubicBezTo>
                    <a:pt x="501" y="1"/>
                    <a:pt x="320" y="40"/>
                    <a:pt x="138" y="103"/>
                  </a:cubicBezTo>
                  <a:cubicBezTo>
                    <a:pt x="92" y="120"/>
                    <a:pt x="60" y="185"/>
                    <a:pt x="1" y="252"/>
                  </a:cubicBezTo>
                  <a:lnTo>
                    <a:pt x="1389" y="699"/>
                  </a:lnTo>
                  <a:cubicBezTo>
                    <a:pt x="1554" y="413"/>
                    <a:pt x="1537" y="348"/>
                    <a:pt x="1305" y="194"/>
                  </a:cubicBezTo>
                  <a:cubicBezTo>
                    <a:pt x="1101" y="57"/>
                    <a:pt x="892" y="1"/>
                    <a:pt x="6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4" name="Google Shape;5914;p43"/>
            <p:cNvSpPr/>
            <p:nvPr/>
          </p:nvSpPr>
          <p:spPr>
            <a:xfrm>
              <a:off x="3997950" y="1037200"/>
              <a:ext cx="39050" cy="11850"/>
            </a:xfrm>
            <a:custGeom>
              <a:avLst/>
              <a:gdLst/>
              <a:ahLst/>
              <a:cxnLst/>
              <a:rect l="l" t="t" r="r" b="b"/>
              <a:pathLst>
                <a:path w="1562" h="474" extrusionOk="0">
                  <a:moveTo>
                    <a:pt x="1395" y="1"/>
                  </a:moveTo>
                  <a:cubicBezTo>
                    <a:pt x="975" y="38"/>
                    <a:pt x="607" y="66"/>
                    <a:pt x="239" y="110"/>
                  </a:cubicBezTo>
                  <a:cubicBezTo>
                    <a:pt x="172" y="118"/>
                    <a:pt x="105" y="179"/>
                    <a:pt x="51" y="231"/>
                  </a:cubicBezTo>
                  <a:cubicBezTo>
                    <a:pt x="21" y="259"/>
                    <a:pt x="1" y="326"/>
                    <a:pt x="14" y="361"/>
                  </a:cubicBezTo>
                  <a:cubicBezTo>
                    <a:pt x="25" y="391"/>
                    <a:pt x="92" y="406"/>
                    <a:pt x="137" y="411"/>
                  </a:cubicBezTo>
                  <a:cubicBezTo>
                    <a:pt x="330" y="435"/>
                    <a:pt x="525" y="458"/>
                    <a:pt x="720" y="465"/>
                  </a:cubicBezTo>
                  <a:cubicBezTo>
                    <a:pt x="827" y="470"/>
                    <a:pt x="934" y="474"/>
                    <a:pt x="1041" y="474"/>
                  </a:cubicBezTo>
                  <a:cubicBezTo>
                    <a:pt x="1164" y="474"/>
                    <a:pt x="1287" y="468"/>
                    <a:pt x="1408" y="450"/>
                  </a:cubicBezTo>
                  <a:cubicBezTo>
                    <a:pt x="1473" y="441"/>
                    <a:pt x="1562" y="291"/>
                    <a:pt x="1560" y="207"/>
                  </a:cubicBezTo>
                  <a:cubicBezTo>
                    <a:pt x="1556" y="131"/>
                    <a:pt x="1443" y="58"/>
                    <a:pt x="1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5" name="Google Shape;5915;p43"/>
            <p:cNvSpPr/>
            <p:nvPr/>
          </p:nvSpPr>
          <p:spPr>
            <a:xfrm>
              <a:off x="4000800" y="1012250"/>
              <a:ext cx="37775" cy="13150"/>
            </a:xfrm>
            <a:custGeom>
              <a:avLst/>
              <a:gdLst/>
              <a:ahLst/>
              <a:cxnLst/>
              <a:rect l="l" t="t" r="r" b="b"/>
              <a:pathLst>
                <a:path w="1511" h="526" extrusionOk="0">
                  <a:moveTo>
                    <a:pt x="1217" y="1"/>
                  </a:moveTo>
                  <a:cubicBezTo>
                    <a:pt x="1215" y="1"/>
                    <a:pt x="1213" y="1"/>
                    <a:pt x="1212" y="1"/>
                  </a:cubicBezTo>
                  <a:cubicBezTo>
                    <a:pt x="836" y="5"/>
                    <a:pt x="463" y="66"/>
                    <a:pt x="88" y="109"/>
                  </a:cubicBezTo>
                  <a:cubicBezTo>
                    <a:pt x="73" y="110"/>
                    <a:pt x="60" y="146"/>
                    <a:pt x="0" y="224"/>
                  </a:cubicBezTo>
                  <a:cubicBezTo>
                    <a:pt x="409" y="335"/>
                    <a:pt x="779" y="452"/>
                    <a:pt x="1158" y="523"/>
                  </a:cubicBezTo>
                  <a:cubicBezTo>
                    <a:pt x="1165" y="524"/>
                    <a:pt x="1173" y="525"/>
                    <a:pt x="1181" y="525"/>
                  </a:cubicBezTo>
                  <a:cubicBezTo>
                    <a:pt x="1281" y="525"/>
                    <a:pt x="1449" y="424"/>
                    <a:pt x="1468" y="346"/>
                  </a:cubicBezTo>
                  <a:cubicBezTo>
                    <a:pt x="1511" y="179"/>
                    <a:pt x="1378" y="1"/>
                    <a:pt x="12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6" name="Google Shape;5916;p43"/>
            <p:cNvSpPr/>
            <p:nvPr/>
          </p:nvSpPr>
          <p:spPr>
            <a:xfrm>
              <a:off x="4000100" y="1062800"/>
              <a:ext cx="40025" cy="9550"/>
            </a:xfrm>
            <a:custGeom>
              <a:avLst/>
              <a:gdLst/>
              <a:ahLst/>
              <a:cxnLst/>
              <a:rect l="l" t="t" r="r" b="b"/>
              <a:pathLst>
                <a:path w="1601" h="382" extrusionOk="0">
                  <a:moveTo>
                    <a:pt x="1383" y="0"/>
                  </a:moveTo>
                  <a:cubicBezTo>
                    <a:pt x="1382" y="0"/>
                    <a:pt x="1380" y="0"/>
                    <a:pt x="1379" y="0"/>
                  </a:cubicBezTo>
                  <a:cubicBezTo>
                    <a:pt x="956" y="30"/>
                    <a:pt x="532" y="86"/>
                    <a:pt x="108" y="138"/>
                  </a:cubicBezTo>
                  <a:cubicBezTo>
                    <a:pt x="86" y="142"/>
                    <a:pt x="65" y="179"/>
                    <a:pt x="0" y="244"/>
                  </a:cubicBezTo>
                  <a:cubicBezTo>
                    <a:pt x="127" y="253"/>
                    <a:pt x="201" y="257"/>
                    <a:pt x="275" y="266"/>
                  </a:cubicBezTo>
                  <a:cubicBezTo>
                    <a:pt x="562" y="298"/>
                    <a:pt x="848" y="333"/>
                    <a:pt x="1134" y="365"/>
                  </a:cubicBezTo>
                  <a:cubicBezTo>
                    <a:pt x="1184" y="370"/>
                    <a:pt x="1241" y="382"/>
                    <a:pt x="1293" y="382"/>
                  </a:cubicBezTo>
                  <a:cubicBezTo>
                    <a:pt x="1325" y="382"/>
                    <a:pt x="1355" y="377"/>
                    <a:pt x="1381" y="365"/>
                  </a:cubicBezTo>
                  <a:cubicBezTo>
                    <a:pt x="1467" y="324"/>
                    <a:pt x="1528" y="233"/>
                    <a:pt x="1600" y="162"/>
                  </a:cubicBezTo>
                  <a:cubicBezTo>
                    <a:pt x="1527" y="107"/>
                    <a:pt x="1452" y="0"/>
                    <a:pt x="1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7" name="Google Shape;5917;p43"/>
            <p:cNvSpPr/>
            <p:nvPr/>
          </p:nvSpPr>
          <p:spPr>
            <a:xfrm>
              <a:off x="4009425" y="958650"/>
              <a:ext cx="28925" cy="12375"/>
            </a:xfrm>
            <a:custGeom>
              <a:avLst/>
              <a:gdLst/>
              <a:ahLst/>
              <a:cxnLst/>
              <a:rect l="l" t="t" r="r" b="b"/>
              <a:pathLst>
                <a:path w="1157" h="495" extrusionOk="0">
                  <a:moveTo>
                    <a:pt x="441" y="0"/>
                  </a:moveTo>
                  <a:cubicBezTo>
                    <a:pt x="296" y="0"/>
                    <a:pt x="149" y="35"/>
                    <a:pt x="20" y="110"/>
                  </a:cubicBezTo>
                  <a:lnTo>
                    <a:pt x="1" y="196"/>
                  </a:lnTo>
                  <a:lnTo>
                    <a:pt x="1157" y="495"/>
                  </a:lnTo>
                  <a:cubicBezTo>
                    <a:pt x="1088" y="182"/>
                    <a:pt x="771" y="0"/>
                    <a:pt x="4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8" name="Google Shape;5918;p43"/>
            <p:cNvSpPr/>
            <p:nvPr/>
          </p:nvSpPr>
          <p:spPr>
            <a:xfrm>
              <a:off x="4024675" y="940525"/>
              <a:ext cx="20450" cy="12150"/>
            </a:xfrm>
            <a:custGeom>
              <a:avLst/>
              <a:gdLst/>
              <a:ahLst/>
              <a:cxnLst/>
              <a:rect l="l" t="t" r="r" b="b"/>
              <a:pathLst>
                <a:path w="818" h="486" extrusionOk="0">
                  <a:moveTo>
                    <a:pt x="279" y="0"/>
                  </a:moveTo>
                  <a:cubicBezTo>
                    <a:pt x="193" y="0"/>
                    <a:pt x="99" y="14"/>
                    <a:pt x="0" y="44"/>
                  </a:cubicBezTo>
                  <a:lnTo>
                    <a:pt x="775" y="486"/>
                  </a:lnTo>
                  <a:cubicBezTo>
                    <a:pt x="818" y="193"/>
                    <a:pt x="601" y="0"/>
                    <a:pt x="2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9" name="Google Shape;5919;p43"/>
            <p:cNvSpPr/>
            <p:nvPr/>
          </p:nvSpPr>
          <p:spPr>
            <a:xfrm>
              <a:off x="4287125" y="919825"/>
              <a:ext cx="32175" cy="12875"/>
            </a:xfrm>
            <a:custGeom>
              <a:avLst/>
              <a:gdLst/>
              <a:ahLst/>
              <a:cxnLst/>
              <a:rect l="l" t="t" r="r" b="b"/>
              <a:pathLst>
                <a:path w="1287" h="515" extrusionOk="0">
                  <a:moveTo>
                    <a:pt x="75" y="0"/>
                  </a:moveTo>
                  <a:lnTo>
                    <a:pt x="1" y="56"/>
                  </a:lnTo>
                  <a:cubicBezTo>
                    <a:pt x="44" y="127"/>
                    <a:pt x="75" y="206"/>
                    <a:pt x="133" y="264"/>
                  </a:cubicBezTo>
                  <a:cubicBezTo>
                    <a:pt x="312" y="444"/>
                    <a:pt x="508" y="515"/>
                    <a:pt x="717" y="515"/>
                  </a:cubicBezTo>
                  <a:cubicBezTo>
                    <a:pt x="898" y="515"/>
                    <a:pt x="1089" y="462"/>
                    <a:pt x="1287" y="383"/>
                  </a:cubicBezTo>
                  <a:cubicBezTo>
                    <a:pt x="1194" y="342"/>
                    <a:pt x="1099" y="264"/>
                    <a:pt x="1006" y="264"/>
                  </a:cubicBezTo>
                  <a:cubicBezTo>
                    <a:pt x="997" y="264"/>
                    <a:pt x="988" y="264"/>
                    <a:pt x="978" y="264"/>
                  </a:cubicBezTo>
                  <a:cubicBezTo>
                    <a:pt x="651" y="264"/>
                    <a:pt x="348" y="199"/>
                    <a:pt x="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0" name="Google Shape;5920;p43"/>
            <p:cNvSpPr/>
            <p:nvPr/>
          </p:nvSpPr>
          <p:spPr>
            <a:xfrm>
              <a:off x="4302425" y="933800"/>
              <a:ext cx="10425" cy="9825"/>
            </a:xfrm>
            <a:custGeom>
              <a:avLst/>
              <a:gdLst/>
              <a:ahLst/>
              <a:cxnLst/>
              <a:rect l="l" t="t" r="r" b="b"/>
              <a:pathLst>
                <a:path w="417" h="393" extrusionOk="0">
                  <a:moveTo>
                    <a:pt x="245" y="0"/>
                  </a:moveTo>
                  <a:cubicBezTo>
                    <a:pt x="130" y="108"/>
                    <a:pt x="65" y="170"/>
                    <a:pt x="0" y="231"/>
                  </a:cubicBezTo>
                  <a:cubicBezTo>
                    <a:pt x="58" y="288"/>
                    <a:pt x="115" y="393"/>
                    <a:pt x="177" y="393"/>
                  </a:cubicBezTo>
                  <a:cubicBezTo>
                    <a:pt x="179" y="393"/>
                    <a:pt x="180" y="393"/>
                    <a:pt x="182" y="393"/>
                  </a:cubicBezTo>
                  <a:cubicBezTo>
                    <a:pt x="259" y="393"/>
                    <a:pt x="338" y="317"/>
                    <a:pt x="416" y="275"/>
                  </a:cubicBezTo>
                  <a:cubicBezTo>
                    <a:pt x="372" y="205"/>
                    <a:pt x="327" y="134"/>
                    <a:pt x="2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8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45" grpId="0"/>
      <p:bldP spid="5846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1" name="Google Shape;5931;p45"/>
          <p:cNvSpPr txBox="1">
            <a:spLocks noGrp="1"/>
          </p:cNvSpPr>
          <p:nvPr>
            <p:ph type="title"/>
          </p:nvPr>
        </p:nvSpPr>
        <p:spPr>
          <a:xfrm>
            <a:off x="821179" y="1798555"/>
            <a:ext cx="4064700" cy="80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>
                <a:solidFill>
                  <a:srgbClr val="FF0000"/>
                </a:solidFill>
              </a:rPr>
              <a:t>I. Đ</a:t>
            </a:r>
            <a:r>
              <a:rPr lang="en" sz="6600" b="1" dirty="0">
                <a:solidFill>
                  <a:srgbClr val="FF0000"/>
                </a:solidFill>
              </a:rPr>
              <a:t>ọc, tìm hiểu chung</a:t>
            </a:r>
            <a:endParaRPr sz="6600" b="1" dirty="0">
              <a:solidFill>
                <a:srgbClr val="FF0000"/>
              </a:solidFill>
            </a:endParaRPr>
          </a:p>
        </p:txBody>
      </p:sp>
      <p:grpSp>
        <p:nvGrpSpPr>
          <p:cNvPr id="5934" name="Google Shape;5934;p45"/>
          <p:cNvGrpSpPr/>
          <p:nvPr/>
        </p:nvGrpSpPr>
        <p:grpSpPr>
          <a:xfrm rot="6300208">
            <a:off x="176230" y="3753497"/>
            <a:ext cx="1126209" cy="1030451"/>
            <a:chOff x="2716775" y="-195075"/>
            <a:chExt cx="1678470" cy="1535755"/>
          </a:xfrm>
        </p:grpSpPr>
        <p:sp>
          <p:nvSpPr>
            <p:cNvPr id="5935" name="Google Shape;5935;p45"/>
            <p:cNvSpPr/>
            <p:nvPr/>
          </p:nvSpPr>
          <p:spPr>
            <a:xfrm>
              <a:off x="3504083" y="11543"/>
              <a:ext cx="388787" cy="592828"/>
            </a:xfrm>
            <a:custGeom>
              <a:avLst/>
              <a:gdLst/>
              <a:ahLst/>
              <a:cxnLst/>
              <a:rect l="l" t="t" r="r" b="b"/>
              <a:pathLst>
                <a:path w="4070" h="6206" extrusionOk="0">
                  <a:moveTo>
                    <a:pt x="1332" y="1999"/>
                  </a:moveTo>
                  <a:cubicBezTo>
                    <a:pt x="1479" y="1999"/>
                    <a:pt x="1635" y="2054"/>
                    <a:pt x="1801" y="2160"/>
                  </a:cubicBezTo>
                  <a:cubicBezTo>
                    <a:pt x="1985" y="2277"/>
                    <a:pt x="2094" y="2758"/>
                    <a:pt x="1962" y="2907"/>
                  </a:cubicBezTo>
                  <a:cubicBezTo>
                    <a:pt x="1868" y="3015"/>
                    <a:pt x="1780" y="3154"/>
                    <a:pt x="1600" y="3169"/>
                  </a:cubicBezTo>
                  <a:cubicBezTo>
                    <a:pt x="1571" y="3172"/>
                    <a:pt x="1542" y="3173"/>
                    <a:pt x="1514" y="3173"/>
                  </a:cubicBezTo>
                  <a:cubicBezTo>
                    <a:pt x="1311" y="3173"/>
                    <a:pt x="1132" y="3107"/>
                    <a:pt x="970" y="3020"/>
                  </a:cubicBezTo>
                  <a:lnTo>
                    <a:pt x="972" y="3020"/>
                  </a:lnTo>
                  <a:cubicBezTo>
                    <a:pt x="747" y="2848"/>
                    <a:pt x="684" y="2435"/>
                    <a:pt x="851" y="2242"/>
                  </a:cubicBezTo>
                  <a:cubicBezTo>
                    <a:pt x="996" y="2077"/>
                    <a:pt x="1157" y="1999"/>
                    <a:pt x="1332" y="1999"/>
                  </a:cubicBezTo>
                  <a:close/>
                  <a:moveTo>
                    <a:pt x="3010" y="2865"/>
                  </a:moveTo>
                  <a:cubicBezTo>
                    <a:pt x="3111" y="2865"/>
                    <a:pt x="3214" y="2890"/>
                    <a:pt x="3321" y="2935"/>
                  </a:cubicBezTo>
                  <a:cubicBezTo>
                    <a:pt x="3453" y="2983"/>
                    <a:pt x="3540" y="3108"/>
                    <a:pt x="3544" y="3247"/>
                  </a:cubicBezTo>
                  <a:cubicBezTo>
                    <a:pt x="3546" y="3295"/>
                    <a:pt x="3547" y="3347"/>
                    <a:pt x="3566" y="3390"/>
                  </a:cubicBezTo>
                  <a:cubicBezTo>
                    <a:pt x="3650" y="3581"/>
                    <a:pt x="3573" y="3738"/>
                    <a:pt x="3456" y="3883"/>
                  </a:cubicBezTo>
                  <a:cubicBezTo>
                    <a:pt x="3343" y="4033"/>
                    <a:pt x="3208" y="4098"/>
                    <a:pt x="3050" y="4098"/>
                  </a:cubicBezTo>
                  <a:cubicBezTo>
                    <a:pt x="2983" y="4098"/>
                    <a:pt x="2913" y="4086"/>
                    <a:pt x="2838" y="4065"/>
                  </a:cubicBezTo>
                  <a:cubicBezTo>
                    <a:pt x="2607" y="3998"/>
                    <a:pt x="2492" y="3856"/>
                    <a:pt x="2438" y="3624"/>
                  </a:cubicBezTo>
                  <a:cubicBezTo>
                    <a:pt x="2381" y="3377"/>
                    <a:pt x="2414" y="3180"/>
                    <a:pt x="2615" y="3015"/>
                  </a:cubicBezTo>
                  <a:cubicBezTo>
                    <a:pt x="2742" y="2910"/>
                    <a:pt x="2874" y="2865"/>
                    <a:pt x="3010" y="2865"/>
                  </a:cubicBezTo>
                  <a:close/>
                  <a:moveTo>
                    <a:pt x="305" y="1"/>
                  </a:moveTo>
                  <a:cubicBezTo>
                    <a:pt x="298" y="14"/>
                    <a:pt x="290" y="29"/>
                    <a:pt x="286" y="45"/>
                  </a:cubicBezTo>
                  <a:cubicBezTo>
                    <a:pt x="218" y="616"/>
                    <a:pt x="158" y="1186"/>
                    <a:pt x="80" y="1757"/>
                  </a:cubicBezTo>
                  <a:cubicBezTo>
                    <a:pt x="0" y="2361"/>
                    <a:pt x="30" y="2965"/>
                    <a:pt x="58" y="3568"/>
                  </a:cubicBezTo>
                  <a:cubicBezTo>
                    <a:pt x="91" y="4315"/>
                    <a:pt x="355" y="4994"/>
                    <a:pt x="809" y="5590"/>
                  </a:cubicBezTo>
                  <a:cubicBezTo>
                    <a:pt x="972" y="5804"/>
                    <a:pt x="1171" y="5988"/>
                    <a:pt x="1370" y="6205"/>
                  </a:cubicBezTo>
                  <a:cubicBezTo>
                    <a:pt x="1444" y="5978"/>
                    <a:pt x="1583" y="5893"/>
                    <a:pt x="1775" y="5880"/>
                  </a:cubicBezTo>
                  <a:cubicBezTo>
                    <a:pt x="1749" y="5685"/>
                    <a:pt x="1780" y="5520"/>
                    <a:pt x="1968" y="5430"/>
                  </a:cubicBezTo>
                  <a:cubicBezTo>
                    <a:pt x="2053" y="5391"/>
                    <a:pt x="2138" y="5368"/>
                    <a:pt x="2222" y="5368"/>
                  </a:cubicBezTo>
                  <a:cubicBezTo>
                    <a:pt x="2309" y="5368"/>
                    <a:pt x="2395" y="5392"/>
                    <a:pt x="2479" y="5445"/>
                  </a:cubicBezTo>
                  <a:cubicBezTo>
                    <a:pt x="2571" y="5128"/>
                    <a:pt x="2761" y="4994"/>
                    <a:pt x="2975" y="4994"/>
                  </a:cubicBezTo>
                  <a:cubicBezTo>
                    <a:pt x="3124" y="4994"/>
                    <a:pt x="3284" y="5058"/>
                    <a:pt x="3430" y="5170"/>
                  </a:cubicBezTo>
                  <a:cubicBezTo>
                    <a:pt x="3611" y="4989"/>
                    <a:pt x="3705" y="4909"/>
                    <a:pt x="3811" y="4909"/>
                  </a:cubicBezTo>
                  <a:cubicBezTo>
                    <a:pt x="3882" y="4909"/>
                    <a:pt x="3959" y="4945"/>
                    <a:pt x="4070" y="5009"/>
                  </a:cubicBezTo>
                  <a:cubicBezTo>
                    <a:pt x="3992" y="4288"/>
                    <a:pt x="3995" y="3587"/>
                    <a:pt x="3822" y="2907"/>
                  </a:cubicBezTo>
                  <a:cubicBezTo>
                    <a:pt x="3776" y="2719"/>
                    <a:pt x="3711" y="2533"/>
                    <a:pt x="3529" y="2424"/>
                  </a:cubicBezTo>
                  <a:cubicBezTo>
                    <a:pt x="3514" y="2413"/>
                    <a:pt x="3503" y="2398"/>
                    <a:pt x="3497" y="2379"/>
                  </a:cubicBezTo>
                  <a:cubicBezTo>
                    <a:pt x="3339" y="2015"/>
                    <a:pt x="3031" y="1911"/>
                    <a:pt x="2669" y="1894"/>
                  </a:cubicBezTo>
                  <a:cubicBezTo>
                    <a:pt x="2635" y="1894"/>
                    <a:pt x="2587" y="1852"/>
                    <a:pt x="2576" y="1818"/>
                  </a:cubicBezTo>
                  <a:cubicBezTo>
                    <a:pt x="2472" y="1508"/>
                    <a:pt x="2262" y="1296"/>
                    <a:pt x="1961" y="1186"/>
                  </a:cubicBezTo>
                  <a:cubicBezTo>
                    <a:pt x="1725" y="1101"/>
                    <a:pt x="1481" y="1040"/>
                    <a:pt x="1240" y="969"/>
                  </a:cubicBezTo>
                  <a:cubicBezTo>
                    <a:pt x="1162" y="947"/>
                    <a:pt x="1113" y="911"/>
                    <a:pt x="1082" y="828"/>
                  </a:cubicBezTo>
                  <a:cubicBezTo>
                    <a:pt x="935" y="451"/>
                    <a:pt x="651" y="200"/>
                    <a:pt x="3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6" name="Google Shape;5936;p45"/>
            <p:cNvSpPr/>
            <p:nvPr/>
          </p:nvSpPr>
          <p:spPr>
            <a:xfrm>
              <a:off x="3502077" y="-151230"/>
              <a:ext cx="495488" cy="779006"/>
            </a:xfrm>
            <a:custGeom>
              <a:avLst/>
              <a:gdLst/>
              <a:ahLst/>
              <a:cxnLst/>
              <a:rect l="l" t="t" r="r" b="b"/>
              <a:pathLst>
                <a:path w="5187" h="8155" extrusionOk="0">
                  <a:moveTo>
                    <a:pt x="1" y="1"/>
                  </a:moveTo>
                  <a:cubicBezTo>
                    <a:pt x="38" y="109"/>
                    <a:pt x="86" y="192"/>
                    <a:pt x="94" y="280"/>
                  </a:cubicBezTo>
                  <a:cubicBezTo>
                    <a:pt x="131" y="659"/>
                    <a:pt x="153" y="1040"/>
                    <a:pt x="187" y="1421"/>
                  </a:cubicBezTo>
                  <a:cubicBezTo>
                    <a:pt x="196" y="1471"/>
                    <a:pt x="226" y="1513"/>
                    <a:pt x="268" y="1541"/>
                  </a:cubicBezTo>
                  <a:cubicBezTo>
                    <a:pt x="584" y="1736"/>
                    <a:pt x="908" y="1935"/>
                    <a:pt x="1073" y="2275"/>
                  </a:cubicBezTo>
                  <a:cubicBezTo>
                    <a:pt x="1190" y="2517"/>
                    <a:pt x="1359" y="2595"/>
                    <a:pt x="1595" y="2653"/>
                  </a:cubicBezTo>
                  <a:cubicBezTo>
                    <a:pt x="2058" y="2766"/>
                    <a:pt x="2476" y="2959"/>
                    <a:pt x="2680" y="3440"/>
                  </a:cubicBezTo>
                  <a:cubicBezTo>
                    <a:pt x="2691" y="3468"/>
                    <a:pt x="2749" y="3478"/>
                    <a:pt x="2786" y="3491"/>
                  </a:cubicBezTo>
                  <a:cubicBezTo>
                    <a:pt x="2970" y="3561"/>
                    <a:pt x="3171" y="3606"/>
                    <a:pt x="3334" y="3708"/>
                  </a:cubicBezTo>
                  <a:cubicBezTo>
                    <a:pt x="3459" y="3788"/>
                    <a:pt x="3526" y="3955"/>
                    <a:pt x="3639" y="4059"/>
                  </a:cubicBezTo>
                  <a:cubicBezTo>
                    <a:pt x="3840" y="4243"/>
                    <a:pt x="3920" y="4479"/>
                    <a:pt x="3955" y="4728"/>
                  </a:cubicBezTo>
                  <a:cubicBezTo>
                    <a:pt x="4020" y="5178"/>
                    <a:pt x="4063" y="5631"/>
                    <a:pt x="4109" y="6084"/>
                  </a:cubicBezTo>
                  <a:cubicBezTo>
                    <a:pt x="4137" y="6356"/>
                    <a:pt x="4165" y="6629"/>
                    <a:pt x="4182" y="6902"/>
                  </a:cubicBezTo>
                  <a:cubicBezTo>
                    <a:pt x="4208" y="7318"/>
                    <a:pt x="4221" y="7736"/>
                    <a:pt x="4241" y="8154"/>
                  </a:cubicBezTo>
                  <a:lnTo>
                    <a:pt x="4269" y="8149"/>
                  </a:lnTo>
                  <a:cubicBezTo>
                    <a:pt x="4371" y="7684"/>
                    <a:pt x="4455" y="7214"/>
                    <a:pt x="4579" y="6755"/>
                  </a:cubicBezTo>
                  <a:cubicBezTo>
                    <a:pt x="4735" y="6170"/>
                    <a:pt x="4938" y="5594"/>
                    <a:pt x="5094" y="5009"/>
                  </a:cubicBezTo>
                  <a:cubicBezTo>
                    <a:pt x="5187" y="4656"/>
                    <a:pt x="5176" y="4291"/>
                    <a:pt x="4968" y="3972"/>
                  </a:cubicBezTo>
                  <a:cubicBezTo>
                    <a:pt x="4908" y="3881"/>
                    <a:pt x="4804" y="3810"/>
                    <a:pt x="4706" y="3764"/>
                  </a:cubicBezTo>
                  <a:cubicBezTo>
                    <a:pt x="4624" y="3725"/>
                    <a:pt x="4603" y="3693"/>
                    <a:pt x="4631" y="3617"/>
                  </a:cubicBezTo>
                  <a:cubicBezTo>
                    <a:pt x="4642" y="3587"/>
                    <a:pt x="4650" y="3554"/>
                    <a:pt x="4652" y="3522"/>
                  </a:cubicBezTo>
                  <a:cubicBezTo>
                    <a:pt x="4652" y="3264"/>
                    <a:pt x="4354" y="2885"/>
                    <a:pt x="4104" y="2823"/>
                  </a:cubicBezTo>
                  <a:cubicBezTo>
                    <a:pt x="3998" y="2797"/>
                    <a:pt x="3888" y="2783"/>
                    <a:pt x="3777" y="2762"/>
                  </a:cubicBezTo>
                  <a:cubicBezTo>
                    <a:pt x="3832" y="2249"/>
                    <a:pt x="3620" y="1896"/>
                    <a:pt x="3167" y="1677"/>
                  </a:cubicBezTo>
                  <a:cubicBezTo>
                    <a:pt x="3062" y="1626"/>
                    <a:pt x="2953" y="1600"/>
                    <a:pt x="2847" y="1600"/>
                  </a:cubicBezTo>
                  <a:cubicBezTo>
                    <a:pt x="2688" y="1600"/>
                    <a:pt x="2536" y="1658"/>
                    <a:pt x="2409" y="1779"/>
                  </a:cubicBezTo>
                  <a:cubicBezTo>
                    <a:pt x="2390" y="1707"/>
                    <a:pt x="2368" y="1655"/>
                    <a:pt x="2364" y="1599"/>
                  </a:cubicBezTo>
                  <a:cubicBezTo>
                    <a:pt x="2335" y="1172"/>
                    <a:pt x="2112" y="876"/>
                    <a:pt x="1760" y="649"/>
                  </a:cubicBezTo>
                  <a:cubicBezTo>
                    <a:pt x="1225" y="304"/>
                    <a:pt x="597" y="230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7" name="Google Shape;5937;p45"/>
            <p:cNvSpPr/>
            <p:nvPr/>
          </p:nvSpPr>
          <p:spPr>
            <a:xfrm>
              <a:off x="3487175" y="-182275"/>
              <a:ext cx="584613" cy="959835"/>
            </a:xfrm>
            <a:custGeom>
              <a:avLst/>
              <a:gdLst/>
              <a:ahLst/>
              <a:cxnLst/>
              <a:rect l="l" t="t" r="r" b="b"/>
              <a:pathLst>
                <a:path w="6120" h="10048" extrusionOk="0">
                  <a:moveTo>
                    <a:pt x="1" y="1"/>
                  </a:moveTo>
                  <a:cubicBezTo>
                    <a:pt x="144" y="244"/>
                    <a:pt x="192" y="207"/>
                    <a:pt x="493" y="313"/>
                  </a:cubicBezTo>
                  <a:cubicBezTo>
                    <a:pt x="943" y="475"/>
                    <a:pt x="1417" y="569"/>
                    <a:pt x="1840" y="802"/>
                  </a:cubicBezTo>
                  <a:cubicBezTo>
                    <a:pt x="2264" y="1032"/>
                    <a:pt x="2537" y="1368"/>
                    <a:pt x="2636" y="1855"/>
                  </a:cubicBezTo>
                  <a:cubicBezTo>
                    <a:pt x="2741" y="1824"/>
                    <a:pt x="2843" y="1810"/>
                    <a:pt x="2942" y="1810"/>
                  </a:cubicBezTo>
                  <a:cubicBezTo>
                    <a:pt x="3156" y="1810"/>
                    <a:pt x="3357" y="1878"/>
                    <a:pt x="3548" y="2002"/>
                  </a:cubicBezTo>
                  <a:cubicBezTo>
                    <a:pt x="3868" y="2206"/>
                    <a:pt x="4001" y="2519"/>
                    <a:pt x="4050" y="2881"/>
                  </a:cubicBezTo>
                  <a:cubicBezTo>
                    <a:pt x="4055" y="2924"/>
                    <a:pt x="4105" y="2991"/>
                    <a:pt x="4141" y="2992"/>
                  </a:cubicBezTo>
                  <a:cubicBezTo>
                    <a:pt x="4598" y="3039"/>
                    <a:pt x="4865" y="3516"/>
                    <a:pt x="4912" y="3881"/>
                  </a:cubicBezTo>
                  <a:cubicBezTo>
                    <a:pt x="4917" y="3920"/>
                    <a:pt x="4938" y="3957"/>
                    <a:pt x="4968" y="3983"/>
                  </a:cubicBezTo>
                  <a:cubicBezTo>
                    <a:pt x="5155" y="4100"/>
                    <a:pt x="5250" y="4278"/>
                    <a:pt x="5321" y="4479"/>
                  </a:cubicBezTo>
                  <a:cubicBezTo>
                    <a:pt x="5473" y="4929"/>
                    <a:pt x="5365" y="5361"/>
                    <a:pt x="5246" y="5793"/>
                  </a:cubicBezTo>
                  <a:cubicBezTo>
                    <a:pt x="5191" y="5991"/>
                    <a:pt x="5094" y="6179"/>
                    <a:pt x="5038" y="6378"/>
                  </a:cubicBezTo>
                  <a:cubicBezTo>
                    <a:pt x="4919" y="6813"/>
                    <a:pt x="4802" y="7247"/>
                    <a:pt x="4706" y="7688"/>
                  </a:cubicBezTo>
                  <a:cubicBezTo>
                    <a:pt x="4642" y="7978"/>
                    <a:pt x="4611" y="8275"/>
                    <a:pt x="4575" y="8570"/>
                  </a:cubicBezTo>
                  <a:cubicBezTo>
                    <a:pt x="4529" y="8938"/>
                    <a:pt x="4620" y="9293"/>
                    <a:pt x="4696" y="9648"/>
                  </a:cubicBezTo>
                  <a:cubicBezTo>
                    <a:pt x="4726" y="9786"/>
                    <a:pt x="4785" y="9916"/>
                    <a:pt x="4832" y="10048"/>
                  </a:cubicBezTo>
                  <a:lnTo>
                    <a:pt x="4869" y="10037"/>
                  </a:lnTo>
                  <a:cubicBezTo>
                    <a:pt x="4867" y="9996"/>
                    <a:pt x="4862" y="9955"/>
                    <a:pt x="4862" y="9912"/>
                  </a:cubicBezTo>
                  <a:cubicBezTo>
                    <a:pt x="4856" y="9544"/>
                    <a:pt x="4836" y="9173"/>
                    <a:pt x="4971" y="8821"/>
                  </a:cubicBezTo>
                  <a:cubicBezTo>
                    <a:pt x="5099" y="8496"/>
                    <a:pt x="5228" y="8173"/>
                    <a:pt x="5373" y="7855"/>
                  </a:cubicBezTo>
                  <a:cubicBezTo>
                    <a:pt x="5590" y="7372"/>
                    <a:pt x="5841" y="6904"/>
                    <a:pt x="5949" y="6372"/>
                  </a:cubicBezTo>
                  <a:cubicBezTo>
                    <a:pt x="6120" y="5536"/>
                    <a:pt x="5997" y="4782"/>
                    <a:pt x="5408" y="4137"/>
                  </a:cubicBezTo>
                  <a:cubicBezTo>
                    <a:pt x="5330" y="4053"/>
                    <a:pt x="5228" y="3994"/>
                    <a:pt x="5138" y="3920"/>
                  </a:cubicBezTo>
                  <a:cubicBezTo>
                    <a:pt x="5101" y="3888"/>
                    <a:pt x="5053" y="3855"/>
                    <a:pt x="5038" y="3812"/>
                  </a:cubicBezTo>
                  <a:cubicBezTo>
                    <a:pt x="4988" y="3667"/>
                    <a:pt x="4971" y="3511"/>
                    <a:pt x="4904" y="3375"/>
                  </a:cubicBezTo>
                  <a:cubicBezTo>
                    <a:pt x="4784" y="3124"/>
                    <a:pt x="4601" y="2933"/>
                    <a:pt x="4310" y="2868"/>
                  </a:cubicBezTo>
                  <a:cubicBezTo>
                    <a:pt x="4263" y="2857"/>
                    <a:pt x="4217" y="2786"/>
                    <a:pt x="4196" y="2732"/>
                  </a:cubicBezTo>
                  <a:cubicBezTo>
                    <a:pt x="4143" y="2593"/>
                    <a:pt x="4120" y="2441"/>
                    <a:pt x="4057" y="2309"/>
                  </a:cubicBezTo>
                  <a:cubicBezTo>
                    <a:pt x="3861" y="1905"/>
                    <a:pt x="3563" y="1630"/>
                    <a:pt x="3092" y="1630"/>
                  </a:cubicBezTo>
                  <a:cubicBezTo>
                    <a:pt x="3084" y="1630"/>
                    <a:pt x="3076" y="1630"/>
                    <a:pt x="3069" y="1630"/>
                  </a:cubicBezTo>
                  <a:cubicBezTo>
                    <a:pt x="3066" y="1630"/>
                    <a:pt x="3063" y="1630"/>
                    <a:pt x="3060" y="1630"/>
                  </a:cubicBezTo>
                  <a:cubicBezTo>
                    <a:pt x="2936" y="1630"/>
                    <a:pt x="2880" y="1591"/>
                    <a:pt x="2853" y="1476"/>
                  </a:cubicBezTo>
                  <a:cubicBezTo>
                    <a:pt x="2790" y="1212"/>
                    <a:pt x="2624" y="986"/>
                    <a:pt x="2390" y="846"/>
                  </a:cubicBezTo>
                  <a:cubicBezTo>
                    <a:pt x="1887" y="540"/>
                    <a:pt x="1357" y="276"/>
                    <a:pt x="789" y="112"/>
                  </a:cubicBezTo>
                  <a:cubicBezTo>
                    <a:pt x="540" y="40"/>
                    <a:pt x="270" y="36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8" name="Google Shape;5938;p45"/>
            <p:cNvSpPr/>
            <p:nvPr/>
          </p:nvSpPr>
          <p:spPr>
            <a:xfrm>
              <a:off x="3957057" y="563862"/>
              <a:ext cx="368726" cy="234323"/>
            </a:xfrm>
            <a:custGeom>
              <a:avLst/>
              <a:gdLst/>
              <a:ahLst/>
              <a:cxnLst/>
              <a:rect l="l" t="t" r="r" b="b"/>
              <a:pathLst>
                <a:path w="3860" h="2453" extrusionOk="0">
                  <a:moveTo>
                    <a:pt x="1513" y="1"/>
                  </a:moveTo>
                  <a:cubicBezTo>
                    <a:pt x="1189" y="1"/>
                    <a:pt x="867" y="55"/>
                    <a:pt x="550" y="150"/>
                  </a:cubicBezTo>
                  <a:cubicBezTo>
                    <a:pt x="515" y="161"/>
                    <a:pt x="480" y="211"/>
                    <a:pt x="463" y="252"/>
                  </a:cubicBezTo>
                  <a:cubicBezTo>
                    <a:pt x="364" y="468"/>
                    <a:pt x="268" y="685"/>
                    <a:pt x="180" y="906"/>
                  </a:cubicBezTo>
                  <a:cubicBezTo>
                    <a:pt x="47" y="1243"/>
                    <a:pt x="0" y="1592"/>
                    <a:pt x="32" y="1980"/>
                  </a:cubicBezTo>
                  <a:cubicBezTo>
                    <a:pt x="206" y="1794"/>
                    <a:pt x="363" y="1624"/>
                    <a:pt x="524" y="1458"/>
                  </a:cubicBezTo>
                  <a:cubicBezTo>
                    <a:pt x="704" y="1270"/>
                    <a:pt x="881" y="1079"/>
                    <a:pt x="1137" y="984"/>
                  </a:cubicBezTo>
                  <a:cubicBezTo>
                    <a:pt x="1284" y="929"/>
                    <a:pt x="1425" y="897"/>
                    <a:pt x="1561" y="897"/>
                  </a:cubicBezTo>
                  <a:cubicBezTo>
                    <a:pt x="1760" y="897"/>
                    <a:pt x="1946" y="966"/>
                    <a:pt x="2119" y="1139"/>
                  </a:cubicBezTo>
                  <a:cubicBezTo>
                    <a:pt x="2219" y="1239"/>
                    <a:pt x="2241" y="1343"/>
                    <a:pt x="2182" y="1479"/>
                  </a:cubicBezTo>
                  <a:cubicBezTo>
                    <a:pt x="2078" y="1722"/>
                    <a:pt x="1879" y="1806"/>
                    <a:pt x="1641" y="1830"/>
                  </a:cubicBezTo>
                  <a:cubicBezTo>
                    <a:pt x="1266" y="1869"/>
                    <a:pt x="888" y="1893"/>
                    <a:pt x="513" y="1939"/>
                  </a:cubicBezTo>
                  <a:cubicBezTo>
                    <a:pt x="359" y="1958"/>
                    <a:pt x="203" y="1999"/>
                    <a:pt x="71" y="2146"/>
                  </a:cubicBezTo>
                  <a:lnTo>
                    <a:pt x="227" y="2192"/>
                  </a:lnTo>
                  <a:cubicBezTo>
                    <a:pt x="665" y="2324"/>
                    <a:pt x="1115" y="2382"/>
                    <a:pt x="1569" y="2419"/>
                  </a:cubicBezTo>
                  <a:cubicBezTo>
                    <a:pt x="1710" y="2430"/>
                    <a:pt x="1851" y="2445"/>
                    <a:pt x="1990" y="2452"/>
                  </a:cubicBezTo>
                  <a:cubicBezTo>
                    <a:pt x="1998" y="2453"/>
                    <a:pt x="2005" y="2453"/>
                    <a:pt x="2013" y="2453"/>
                  </a:cubicBezTo>
                  <a:cubicBezTo>
                    <a:pt x="2295" y="2453"/>
                    <a:pt x="2622" y="2254"/>
                    <a:pt x="2537" y="1921"/>
                  </a:cubicBezTo>
                  <a:cubicBezTo>
                    <a:pt x="2529" y="1891"/>
                    <a:pt x="2540" y="1856"/>
                    <a:pt x="2544" y="1798"/>
                  </a:cubicBezTo>
                  <a:cubicBezTo>
                    <a:pt x="2570" y="1804"/>
                    <a:pt x="2594" y="1807"/>
                    <a:pt x="2620" y="1807"/>
                  </a:cubicBezTo>
                  <a:cubicBezTo>
                    <a:pt x="2906" y="1770"/>
                    <a:pt x="3178" y="1713"/>
                    <a:pt x="3386" y="1479"/>
                  </a:cubicBezTo>
                  <a:cubicBezTo>
                    <a:pt x="3518" y="1330"/>
                    <a:pt x="3694" y="1224"/>
                    <a:pt x="3860" y="1090"/>
                  </a:cubicBezTo>
                  <a:cubicBezTo>
                    <a:pt x="3826" y="1049"/>
                    <a:pt x="3772" y="984"/>
                    <a:pt x="3711" y="921"/>
                  </a:cubicBezTo>
                  <a:cubicBezTo>
                    <a:pt x="3579" y="775"/>
                    <a:pt x="3280" y="668"/>
                    <a:pt x="3054" y="668"/>
                  </a:cubicBezTo>
                  <a:cubicBezTo>
                    <a:pt x="2994" y="668"/>
                    <a:pt x="2939" y="676"/>
                    <a:pt x="2893" y="693"/>
                  </a:cubicBezTo>
                  <a:cubicBezTo>
                    <a:pt x="2813" y="723"/>
                    <a:pt x="2710" y="790"/>
                    <a:pt x="2645" y="790"/>
                  </a:cubicBezTo>
                  <a:cubicBezTo>
                    <a:pt x="2634" y="790"/>
                    <a:pt x="2623" y="788"/>
                    <a:pt x="2615" y="784"/>
                  </a:cubicBezTo>
                  <a:cubicBezTo>
                    <a:pt x="2542" y="743"/>
                    <a:pt x="2524" y="602"/>
                    <a:pt x="2479" y="507"/>
                  </a:cubicBezTo>
                  <a:cubicBezTo>
                    <a:pt x="2381" y="297"/>
                    <a:pt x="2267" y="92"/>
                    <a:pt x="2014" y="46"/>
                  </a:cubicBezTo>
                  <a:cubicBezTo>
                    <a:pt x="1847" y="15"/>
                    <a:pt x="1680" y="1"/>
                    <a:pt x="15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9" name="Google Shape;5939;p45"/>
            <p:cNvSpPr/>
            <p:nvPr/>
          </p:nvSpPr>
          <p:spPr>
            <a:xfrm>
              <a:off x="3960591" y="516960"/>
              <a:ext cx="419832" cy="318862"/>
            </a:xfrm>
            <a:custGeom>
              <a:avLst/>
              <a:gdLst/>
              <a:ahLst/>
              <a:cxnLst/>
              <a:rect l="l" t="t" r="r" b="b"/>
              <a:pathLst>
                <a:path w="4395" h="3338" extrusionOk="0">
                  <a:moveTo>
                    <a:pt x="1738" y="1"/>
                  </a:moveTo>
                  <a:cubicBezTo>
                    <a:pt x="1646" y="1"/>
                    <a:pt x="1552" y="10"/>
                    <a:pt x="1457" y="28"/>
                  </a:cubicBezTo>
                  <a:cubicBezTo>
                    <a:pt x="1128" y="89"/>
                    <a:pt x="855" y="268"/>
                    <a:pt x="575" y="425"/>
                  </a:cubicBezTo>
                  <a:cubicBezTo>
                    <a:pt x="562" y="431"/>
                    <a:pt x="562" y="457"/>
                    <a:pt x="549" y="487"/>
                  </a:cubicBezTo>
                  <a:lnTo>
                    <a:pt x="630" y="481"/>
                  </a:lnTo>
                  <a:cubicBezTo>
                    <a:pt x="1011" y="453"/>
                    <a:pt x="1392" y="412"/>
                    <a:pt x="1773" y="403"/>
                  </a:cubicBezTo>
                  <a:cubicBezTo>
                    <a:pt x="1781" y="403"/>
                    <a:pt x="1788" y="403"/>
                    <a:pt x="1795" y="403"/>
                  </a:cubicBezTo>
                  <a:cubicBezTo>
                    <a:pt x="2158" y="403"/>
                    <a:pt x="2382" y="625"/>
                    <a:pt x="2526" y="944"/>
                  </a:cubicBezTo>
                  <a:cubicBezTo>
                    <a:pt x="2559" y="1016"/>
                    <a:pt x="2594" y="1089"/>
                    <a:pt x="2630" y="1159"/>
                  </a:cubicBezTo>
                  <a:cubicBezTo>
                    <a:pt x="2760" y="1108"/>
                    <a:pt x="2898" y="1084"/>
                    <a:pt x="3034" y="1084"/>
                  </a:cubicBezTo>
                  <a:cubicBezTo>
                    <a:pt x="3472" y="1084"/>
                    <a:pt x="3891" y="1331"/>
                    <a:pt x="3969" y="1693"/>
                  </a:cubicBezTo>
                  <a:cubicBezTo>
                    <a:pt x="3743" y="1732"/>
                    <a:pt x="3575" y="1866"/>
                    <a:pt x="3425" y="2033"/>
                  </a:cubicBezTo>
                  <a:cubicBezTo>
                    <a:pt x="3276" y="2200"/>
                    <a:pt x="3109" y="2332"/>
                    <a:pt x="2881" y="2367"/>
                  </a:cubicBezTo>
                  <a:cubicBezTo>
                    <a:pt x="2793" y="2380"/>
                    <a:pt x="2702" y="2401"/>
                    <a:pt x="2607" y="2419"/>
                  </a:cubicBezTo>
                  <a:cubicBezTo>
                    <a:pt x="2607" y="2792"/>
                    <a:pt x="2390" y="3047"/>
                    <a:pt x="2059" y="3047"/>
                  </a:cubicBezTo>
                  <a:cubicBezTo>
                    <a:pt x="2046" y="3047"/>
                    <a:pt x="2033" y="3046"/>
                    <a:pt x="2020" y="3045"/>
                  </a:cubicBezTo>
                  <a:cubicBezTo>
                    <a:pt x="1595" y="3018"/>
                    <a:pt x="1173" y="2964"/>
                    <a:pt x="751" y="2904"/>
                  </a:cubicBezTo>
                  <a:cubicBezTo>
                    <a:pt x="506" y="2869"/>
                    <a:pt x="266" y="2798"/>
                    <a:pt x="23" y="2744"/>
                  </a:cubicBezTo>
                  <a:lnTo>
                    <a:pt x="0" y="2783"/>
                  </a:lnTo>
                  <a:cubicBezTo>
                    <a:pt x="78" y="2839"/>
                    <a:pt x="153" y="2917"/>
                    <a:pt x="242" y="2947"/>
                  </a:cubicBezTo>
                  <a:cubicBezTo>
                    <a:pt x="450" y="3023"/>
                    <a:pt x="664" y="3084"/>
                    <a:pt x="881" y="3133"/>
                  </a:cubicBezTo>
                  <a:cubicBezTo>
                    <a:pt x="1260" y="3211"/>
                    <a:pt x="1641" y="3289"/>
                    <a:pt x="2024" y="3333"/>
                  </a:cubicBezTo>
                  <a:cubicBezTo>
                    <a:pt x="2047" y="3336"/>
                    <a:pt x="2071" y="3337"/>
                    <a:pt x="2095" y="3337"/>
                  </a:cubicBezTo>
                  <a:cubicBezTo>
                    <a:pt x="2474" y="3337"/>
                    <a:pt x="2945" y="3015"/>
                    <a:pt x="2933" y="2573"/>
                  </a:cubicBezTo>
                  <a:cubicBezTo>
                    <a:pt x="2931" y="2545"/>
                    <a:pt x="2983" y="2489"/>
                    <a:pt x="3004" y="2489"/>
                  </a:cubicBezTo>
                  <a:cubicBezTo>
                    <a:pt x="3005" y="2489"/>
                    <a:pt x="3006" y="2490"/>
                    <a:pt x="3007" y="2490"/>
                  </a:cubicBezTo>
                  <a:cubicBezTo>
                    <a:pt x="3045" y="2498"/>
                    <a:pt x="3080" y="2501"/>
                    <a:pt x="3115" y="2501"/>
                  </a:cubicBezTo>
                  <a:cubicBezTo>
                    <a:pt x="3318" y="2501"/>
                    <a:pt x="3465" y="2373"/>
                    <a:pt x="3605" y="2233"/>
                  </a:cubicBezTo>
                  <a:cubicBezTo>
                    <a:pt x="3837" y="2003"/>
                    <a:pt x="4055" y="1756"/>
                    <a:pt x="4395" y="1680"/>
                  </a:cubicBezTo>
                  <a:cubicBezTo>
                    <a:pt x="4103" y="1065"/>
                    <a:pt x="3830" y="805"/>
                    <a:pt x="3196" y="687"/>
                  </a:cubicBezTo>
                  <a:cubicBezTo>
                    <a:pt x="3151" y="679"/>
                    <a:pt x="3103" y="675"/>
                    <a:pt x="3055" y="675"/>
                  </a:cubicBezTo>
                  <a:cubicBezTo>
                    <a:pt x="2949" y="675"/>
                    <a:pt x="2841" y="693"/>
                    <a:pt x="2741" y="719"/>
                  </a:cubicBezTo>
                  <a:cubicBezTo>
                    <a:pt x="2710" y="727"/>
                    <a:pt x="2686" y="731"/>
                    <a:pt x="2668" y="731"/>
                  </a:cubicBezTo>
                  <a:cubicBezTo>
                    <a:pt x="2615" y="731"/>
                    <a:pt x="2606" y="697"/>
                    <a:pt x="2609" y="619"/>
                  </a:cubicBezTo>
                  <a:cubicBezTo>
                    <a:pt x="2619" y="416"/>
                    <a:pt x="2531" y="260"/>
                    <a:pt x="2355" y="162"/>
                  </a:cubicBezTo>
                  <a:cubicBezTo>
                    <a:pt x="2158" y="51"/>
                    <a:pt x="1952" y="1"/>
                    <a:pt x="17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0" name="Google Shape;5940;p45"/>
            <p:cNvSpPr/>
            <p:nvPr/>
          </p:nvSpPr>
          <p:spPr>
            <a:xfrm>
              <a:off x="3753782" y="530238"/>
              <a:ext cx="166978" cy="216269"/>
            </a:xfrm>
            <a:custGeom>
              <a:avLst/>
              <a:gdLst/>
              <a:ahLst/>
              <a:cxnLst/>
              <a:rect l="l" t="t" r="r" b="b"/>
              <a:pathLst>
                <a:path w="1748" h="2264" extrusionOk="0">
                  <a:moveTo>
                    <a:pt x="818" y="0"/>
                  </a:moveTo>
                  <a:cubicBezTo>
                    <a:pt x="648" y="181"/>
                    <a:pt x="462" y="253"/>
                    <a:pt x="253" y="253"/>
                  </a:cubicBezTo>
                  <a:cubicBezTo>
                    <a:pt x="173" y="253"/>
                    <a:pt x="89" y="242"/>
                    <a:pt x="1" y="223"/>
                  </a:cubicBezTo>
                  <a:lnTo>
                    <a:pt x="1" y="223"/>
                  </a:lnTo>
                  <a:cubicBezTo>
                    <a:pt x="333" y="1126"/>
                    <a:pt x="848" y="1838"/>
                    <a:pt x="1747" y="2264"/>
                  </a:cubicBezTo>
                  <a:cubicBezTo>
                    <a:pt x="1251" y="1576"/>
                    <a:pt x="854" y="874"/>
                    <a:pt x="8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1" name="Google Shape;5941;p45"/>
            <p:cNvSpPr/>
            <p:nvPr/>
          </p:nvSpPr>
          <p:spPr>
            <a:xfrm>
              <a:off x="3981511" y="656616"/>
              <a:ext cx="180829" cy="86164"/>
            </a:xfrm>
            <a:custGeom>
              <a:avLst/>
              <a:gdLst/>
              <a:ahLst/>
              <a:cxnLst/>
              <a:rect l="l" t="t" r="r" b="b"/>
              <a:pathLst>
                <a:path w="1893" h="902" extrusionOk="0">
                  <a:moveTo>
                    <a:pt x="1291" y="0"/>
                  </a:moveTo>
                  <a:cubicBezTo>
                    <a:pt x="1098" y="0"/>
                    <a:pt x="898" y="78"/>
                    <a:pt x="716" y="210"/>
                  </a:cubicBezTo>
                  <a:cubicBezTo>
                    <a:pt x="443" y="407"/>
                    <a:pt x="224" y="680"/>
                    <a:pt x="1" y="902"/>
                  </a:cubicBezTo>
                  <a:cubicBezTo>
                    <a:pt x="402" y="866"/>
                    <a:pt x="811" y="835"/>
                    <a:pt x="1218" y="792"/>
                  </a:cubicBezTo>
                  <a:cubicBezTo>
                    <a:pt x="1352" y="777"/>
                    <a:pt x="1483" y="745"/>
                    <a:pt x="1612" y="703"/>
                  </a:cubicBezTo>
                  <a:cubicBezTo>
                    <a:pt x="1751" y="658"/>
                    <a:pt x="1833" y="547"/>
                    <a:pt x="1863" y="407"/>
                  </a:cubicBezTo>
                  <a:cubicBezTo>
                    <a:pt x="1892" y="273"/>
                    <a:pt x="1790" y="212"/>
                    <a:pt x="1701" y="142"/>
                  </a:cubicBezTo>
                  <a:cubicBezTo>
                    <a:pt x="1575" y="44"/>
                    <a:pt x="1435" y="0"/>
                    <a:pt x="12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2" name="Google Shape;5942;p45"/>
            <p:cNvSpPr/>
            <p:nvPr/>
          </p:nvSpPr>
          <p:spPr>
            <a:xfrm>
              <a:off x="3693411" y="556125"/>
              <a:ext cx="214167" cy="196017"/>
            </a:xfrm>
            <a:custGeom>
              <a:avLst/>
              <a:gdLst/>
              <a:ahLst/>
              <a:cxnLst/>
              <a:rect l="l" t="t" r="r" b="b"/>
              <a:pathLst>
                <a:path w="2242" h="2052" extrusionOk="0">
                  <a:moveTo>
                    <a:pt x="571" y="1"/>
                  </a:moveTo>
                  <a:cubicBezTo>
                    <a:pt x="417" y="170"/>
                    <a:pt x="265" y="296"/>
                    <a:pt x="45" y="303"/>
                  </a:cubicBezTo>
                  <a:cubicBezTo>
                    <a:pt x="34" y="303"/>
                    <a:pt x="1" y="417"/>
                    <a:pt x="21" y="441"/>
                  </a:cubicBezTo>
                  <a:cubicBezTo>
                    <a:pt x="216" y="679"/>
                    <a:pt x="395" y="945"/>
                    <a:pt x="633" y="1132"/>
                  </a:cubicBezTo>
                  <a:cubicBezTo>
                    <a:pt x="963" y="1396"/>
                    <a:pt x="1339" y="1606"/>
                    <a:pt x="1703" y="1825"/>
                  </a:cubicBezTo>
                  <a:cubicBezTo>
                    <a:pt x="1859" y="1920"/>
                    <a:pt x="2039" y="1978"/>
                    <a:pt x="2208" y="2052"/>
                  </a:cubicBezTo>
                  <a:lnTo>
                    <a:pt x="2242" y="2006"/>
                  </a:lnTo>
                  <a:cubicBezTo>
                    <a:pt x="1402" y="1580"/>
                    <a:pt x="889" y="887"/>
                    <a:pt x="5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3" name="Google Shape;5943;p45"/>
            <p:cNvSpPr/>
            <p:nvPr/>
          </p:nvSpPr>
          <p:spPr>
            <a:xfrm>
              <a:off x="3489181" y="3901"/>
              <a:ext cx="454986" cy="783783"/>
            </a:xfrm>
            <a:custGeom>
              <a:avLst/>
              <a:gdLst/>
              <a:ahLst/>
              <a:cxnLst/>
              <a:rect l="l" t="t" r="r" b="b"/>
              <a:pathLst>
                <a:path w="4763" h="8205" extrusionOk="0">
                  <a:moveTo>
                    <a:pt x="340" y="1"/>
                  </a:moveTo>
                  <a:lnTo>
                    <a:pt x="307" y="3"/>
                  </a:lnTo>
                  <a:cubicBezTo>
                    <a:pt x="301" y="29"/>
                    <a:pt x="296" y="55"/>
                    <a:pt x="292" y="81"/>
                  </a:cubicBezTo>
                  <a:cubicBezTo>
                    <a:pt x="260" y="339"/>
                    <a:pt x="231" y="599"/>
                    <a:pt x="199" y="859"/>
                  </a:cubicBezTo>
                  <a:cubicBezTo>
                    <a:pt x="145" y="1305"/>
                    <a:pt x="69" y="1751"/>
                    <a:pt x="41" y="2199"/>
                  </a:cubicBezTo>
                  <a:cubicBezTo>
                    <a:pt x="4" y="2822"/>
                    <a:pt x="0" y="3442"/>
                    <a:pt x="106" y="4065"/>
                  </a:cubicBezTo>
                  <a:cubicBezTo>
                    <a:pt x="205" y="4659"/>
                    <a:pt x="441" y="5222"/>
                    <a:pt x="797" y="5705"/>
                  </a:cubicBezTo>
                  <a:cubicBezTo>
                    <a:pt x="1245" y="6315"/>
                    <a:pt x="1827" y="6781"/>
                    <a:pt x="2449" y="7196"/>
                  </a:cubicBezTo>
                  <a:cubicBezTo>
                    <a:pt x="2956" y="7534"/>
                    <a:pt x="3508" y="7801"/>
                    <a:pt x="4086" y="7995"/>
                  </a:cubicBezTo>
                  <a:cubicBezTo>
                    <a:pt x="4304" y="8065"/>
                    <a:pt x="4523" y="8136"/>
                    <a:pt x="4740" y="8205"/>
                  </a:cubicBezTo>
                  <a:lnTo>
                    <a:pt x="4763" y="8160"/>
                  </a:lnTo>
                  <a:cubicBezTo>
                    <a:pt x="4724" y="8132"/>
                    <a:pt x="4685" y="8108"/>
                    <a:pt x="4644" y="8086"/>
                  </a:cubicBezTo>
                  <a:cubicBezTo>
                    <a:pt x="4214" y="7915"/>
                    <a:pt x="3772" y="7770"/>
                    <a:pt x="3360" y="7565"/>
                  </a:cubicBezTo>
                  <a:cubicBezTo>
                    <a:pt x="2884" y="7328"/>
                    <a:pt x="2421" y="7064"/>
                    <a:pt x="1977" y="6772"/>
                  </a:cubicBezTo>
                  <a:cubicBezTo>
                    <a:pt x="1741" y="6620"/>
                    <a:pt x="1552" y="6395"/>
                    <a:pt x="1342" y="6203"/>
                  </a:cubicBezTo>
                  <a:cubicBezTo>
                    <a:pt x="745" y="5661"/>
                    <a:pt x="381" y="4990"/>
                    <a:pt x="205" y="4208"/>
                  </a:cubicBezTo>
                  <a:cubicBezTo>
                    <a:pt x="114" y="3801"/>
                    <a:pt x="130" y="3388"/>
                    <a:pt x="112" y="2980"/>
                  </a:cubicBezTo>
                  <a:cubicBezTo>
                    <a:pt x="101" y="2751"/>
                    <a:pt x="88" y="2522"/>
                    <a:pt x="112" y="2298"/>
                  </a:cubicBezTo>
                  <a:cubicBezTo>
                    <a:pt x="186" y="1567"/>
                    <a:pt x="277" y="837"/>
                    <a:pt x="359" y="107"/>
                  </a:cubicBezTo>
                  <a:cubicBezTo>
                    <a:pt x="364" y="73"/>
                    <a:pt x="348" y="36"/>
                    <a:pt x="3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4" name="Google Shape;5944;p45"/>
            <p:cNvSpPr/>
            <p:nvPr/>
          </p:nvSpPr>
          <p:spPr>
            <a:xfrm>
              <a:off x="3840422" y="527181"/>
              <a:ext cx="80528" cy="205283"/>
            </a:xfrm>
            <a:custGeom>
              <a:avLst/>
              <a:gdLst/>
              <a:ahLst/>
              <a:cxnLst/>
              <a:rect l="l" t="t" r="r" b="b"/>
              <a:pathLst>
                <a:path w="843" h="2149" extrusionOk="0">
                  <a:moveTo>
                    <a:pt x="511" y="1"/>
                  </a:moveTo>
                  <a:lnTo>
                    <a:pt x="0" y="62"/>
                  </a:lnTo>
                  <a:cubicBezTo>
                    <a:pt x="4" y="857"/>
                    <a:pt x="391" y="1517"/>
                    <a:pt x="842" y="2149"/>
                  </a:cubicBezTo>
                  <a:cubicBezTo>
                    <a:pt x="731" y="1418"/>
                    <a:pt x="617" y="694"/>
                    <a:pt x="5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5" name="Google Shape;5945;p45"/>
            <p:cNvSpPr/>
            <p:nvPr/>
          </p:nvSpPr>
          <p:spPr>
            <a:xfrm>
              <a:off x="3657208" y="604746"/>
              <a:ext cx="188280" cy="129723"/>
            </a:xfrm>
            <a:custGeom>
              <a:avLst/>
              <a:gdLst/>
              <a:ahLst/>
              <a:cxnLst/>
              <a:rect l="l" t="t" r="r" b="b"/>
              <a:pathLst>
                <a:path w="1971" h="1358" extrusionOk="0">
                  <a:moveTo>
                    <a:pt x="348" y="1"/>
                  </a:moveTo>
                  <a:lnTo>
                    <a:pt x="1" y="201"/>
                  </a:lnTo>
                  <a:cubicBezTo>
                    <a:pt x="584" y="711"/>
                    <a:pt x="1276" y="1036"/>
                    <a:pt x="1970" y="1357"/>
                  </a:cubicBezTo>
                  <a:cubicBezTo>
                    <a:pt x="1354" y="989"/>
                    <a:pt x="735" y="625"/>
                    <a:pt x="3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6" name="Google Shape;5946;p45"/>
            <p:cNvSpPr/>
            <p:nvPr/>
          </p:nvSpPr>
          <p:spPr>
            <a:xfrm>
              <a:off x="3748815" y="497951"/>
              <a:ext cx="81769" cy="47380"/>
            </a:xfrm>
            <a:custGeom>
              <a:avLst/>
              <a:gdLst/>
              <a:ahLst/>
              <a:cxnLst/>
              <a:rect l="l" t="t" r="r" b="b"/>
              <a:pathLst>
                <a:path w="856" h="496" extrusionOk="0">
                  <a:moveTo>
                    <a:pt x="442" y="0"/>
                  </a:moveTo>
                  <a:cubicBezTo>
                    <a:pt x="269" y="0"/>
                    <a:pt x="110" y="103"/>
                    <a:pt x="43" y="279"/>
                  </a:cubicBezTo>
                  <a:cubicBezTo>
                    <a:pt x="1" y="392"/>
                    <a:pt x="34" y="450"/>
                    <a:pt x="149" y="476"/>
                  </a:cubicBezTo>
                  <a:cubicBezTo>
                    <a:pt x="206" y="489"/>
                    <a:pt x="261" y="495"/>
                    <a:pt x="313" y="495"/>
                  </a:cubicBezTo>
                  <a:cubicBezTo>
                    <a:pt x="524" y="495"/>
                    <a:pt x="698" y="392"/>
                    <a:pt x="855" y="205"/>
                  </a:cubicBezTo>
                  <a:cubicBezTo>
                    <a:pt x="801" y="158"/>
                    <a:pt x="746" y="113"/>
                    <a:pt x="688" y="73"/>
                  </a:cubicBezTo>
                  <a:cubicBezTo>
                    <a:pt x="609" y="24"/>
                    <a:pt x="524" y="0"/>
                    <a:pt x="4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7" name="Google Shape;5947;p45"/>
            <p:cNvSpPr/>
            <p:nvPr/>
          </p:nvSpPr>
          <p:spPr>
            <a:xfrm>
              <a:off x="3680324" y="533772"/>
              <a:ext cx="61136" cy="40216"/>
            </a:xfrm>
            <a:custGeom>
              <a:avLst/>
              <a:gdLst/>
              <a:ahLst/>
              <a:cxnLst/>
              <a:rect l="l" t="t" r="r" b="b"/>
              <a:pathLst>
                <a:path w="640" h="421" extrusionOk="0">
                  <a:moveTo>
                    <a:pt x="376" y="0"/>
                  </a:moveTo>
                  <a:cubicBezTo>
                    <a:pt x="306" y="0"/>
                    <a:pt x="235" y="24"/>
                    <a:pt x="164" y="54"/>
                  </a:cubicBezTo>
                  <a:cubicBezTo>
                    <a:pt x="0" y="123"/>
                    <a:pt x="26" y="264"/>
                    <a:pt x="26" y="394"/>
                  </a:cubicBezTo>
                  <a:cubicBezTo>
                    <a:pt x="79" y="412"/>
                    <a:pt x="132" y="420"/>
                    <a:pt x="185" y="420"/>
                  </a:cubicBezTo>
                  <a:cubicBezTo>
                    <a:pt x="337" y="420"/>
                    <a:pt x="484" y="351"/>
                    <a:pt x="582" y="227"/>
                  </a:cubicBezTo>
                  <a:cubicBezTo>
                    <a:pt x="640" y="157"/>
                    <a:pt x="627" y="114"/>
                    <a:pt x="560" y="64"/>
                  </a:cubicBezTo>
                  <a:cubicBezTo>
                    <a:pt x="498" y="18"/>
                    <a:pt x="437" y="0"/>
                    <a:pt x="3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8" name="Google Shape;5948;p45"/>
            <p:cNvSpPr/>
            <p:nvPr/>
          </p:nvSpPr>
          <p:spPr>
            <a:xfrm>
              <a:off x="3841473" y="489927"/>
              <a:ext cx="50628" cy="32096"/>
            </a:xfrm>
            <a:custGeom>
              <a:avLst/>
              <a:gdLst/>
              <a:ahLst/>
              <a:cxnLst/>
              <a:rect l="l" t="t" r="r" b="b"/>
              <a:pathLst>
                <a:path w="530" h="336" extrusionOk="0">
                  <a:moveTo>
                    <a:pt x="271" y="1"/>
                  </a:moveTo>
                  <a:cubicBezTo>
                    <a:pt x="257" y="1"/>
                    <a:pt x="243" y="2"/>
                    <a:pt x="231" y="6"/>
                  </a:cubicBezTo>
                  <a:cubicBezTo>
                    <a:pt x="173" y="23"/>
                    <a:pt x="123" y="64"/>
                    <a:pt x="64" y="97"/>
                  </a:cubicBezTo>
                  <a:cubicBezTo>
                    <a:pt x="47" y="158"/>
                    <a:pt x="1" y="240"/>
                    <a:pt x="21" y="268"/>
                  </a:cubicBezTo>
                  <a:cubicBezTo>
                    <a:pt x="53" y="309"/>
                    <a:pt x="133" y="316"/>
                    <a:pt x="194" y="329"/>
                  </a:cubicBezTo>
                  <a:cubicBezTo>
                    <a:pt x="210" y="333"/>
                    <a:pt x="229" y="336"/>
                    <a:pt x="247" y="336"/>
                  </a:cubicBezTo>
                  <a:cubicBezTo>
                    <a:pt x="265" y="336"/>
                    <a:pt x="282" y="333"/>
                    <a:pt x="294" y="326"/>
                  </a:cubicBezTo>
                  <a:cubicBezTo>
                    <a:pt x="368" y="276"/>
                    <a:pt x="469" y="231"/>
                    <a:pt x="500" y="160"/>
                  </a:cubicBezTo>
                  <a:cubicBezTo>
                    <a:pt x="530" y="98"/>
                    <a:pt x="378" y="1"/>
                    <a:pt x="2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9" name="Google Shape;5949;p45"/>
            <p:cNvSpPr/>
            <p:nvPr/>
          </p:nvSpPr>
          <p:spPr>
            <a:xfrm>
              <a:off x="3646222" y="583922"/>
              <a:ext cx="34198" cy="29040"/>
            </a:xfrm>
            <a:custGeom>
              <a:avLst/>
              <a:gdLst/>
              <a:ahLst/>
              <a:cxnLst/>
              <a:rect l="l" t="t" r="r" b="b"/>
              <a:pathLst>
                <a:path w="358" h="304" extrusionOk="0">
                  <a:moveTo>
                    <a:pt x="220" y="1"/>
                  </a:moveTo>
                  <a:cubicBezTo>
                    <a:pt x="152" y="1"/>
                    <a:pt x="72" y="44"/>
                    <a:pt x="10" y="126"/>
                  </a:cubicBezTo>
                  <a:cubicBezTo>
                    <a:pt x="12" y="159"/>
                    <a:pt x="1" y="234"/>
                    <a:pt x="29" y="280"/>
                  </a:cubicBezTo>
                  <a:cubicBezTo>
                    <a:pt x="39" y="296"/>
                    <a:pt x="60" y="303"/>
                    <a:pt x="87" y="303"/>
                  </a:cubicBezTo>
                  <a:cubicBezTo>
                    <a:pt x="165" y="303"/>
                    <a:pt x="289" y="246"/>
                    <a:pt x="339" y="169"/>
                  </a:cubicBezTo>
                  <a:cubicBezTo>
                    <a:pt x="357" y="141"/>
                    <a:pt x="339" y="63"/>
                    <a:pt x="309" y="35"/>
                  </a:cubicBezTo>
                  <a:cubicBezTo>
                    <a:pt x="285" y="12"/>
                    <a:pt x="254" y="1"/>
                    <a:pt x="2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0" name="Google Shape;5950;p45"/>
            <p:cNvSpPr/>
            <p:nvPr/>
          </p:nvSpPr>
          <p:spPr>
            <a:xfrm>
              <a:off x="3744707" y="303942"/>
              <a:ext cx="90462" cy="75656"/>
            </a:xfrm>
            <a:custGeom>
              <a:avLst/>
              <a:gdLst/>
              <a:ahLst/>
              <a:cxnLst/>
              <a:rect l="l" t="t" r="r" b="b"/>
              <a:pathLst>
                <a:path w="947" h="792" extrusionOk="0">
                  <a:moveTo>
                    <a:pt x="494" y="0"/>
                  </a:moveTo>
                  <a:cubicBezTo>
                    <a:pt x="351" y="0"/>
                    <a:pt x="209" y="60"/>
                    <a:pt x="124" y="171"/>
                  </a:cubicBezTo>
                  <a:cubicBezTo>
                    <a:pt x="1" y="327"/>
                    <a:pt x="29" y="554"/>
                    <a:pt x="185" y="677"/>
                  </a:cubicBezTo>
                  <a:cubicBezTo>
                    <a:pt x="279" y="751"/>
                    <a:pt x="449" y="791"/>
                    <a:pt x="593" y="791"/>
                  </a:cubicBezTo>
                  <a:cubicBezTo>
                    <a:pt x="698" y="791"/>
                    <a:pt x="789" y="769"/>
                    <a:pt x="826" y="723"/>
                  </a:cubicBezTo>
                  <a:cubicBezTo>
                    <a:pt x="947" y="567"/>
                    <a:pt x="921" y="197"/>
                    <a:pt x="779" y="91"/>
                  </a:cubicBezTo>
                  <a:cubicBezTo>
                    <a:pt x="697" y="30"/>
                    <a:pt x="595" y="0"/>
                    <a:pt x="4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1" name="Google Shape;5951;p45"/>
            <p:cNvSpPr/>
            <p:nvPr/>
          </p:nvSpPr>
          <p:spPr>
            <a:xfrm>
              <a:off x="3588335" y="216633"/>
              <a:ext cx="85972" cy="81865"/>
            </a:xfrm>
            <a:custGeom>
              <a:avLst/>
              <a:gdLst/>
              <a:ahLst/>
              <a:cxnLst/>
              <a:rect l="l" t="t" r="r" b="b"/>
              <a:pathLst>
                <a:path w="900" h="857" extrusionOk="0">
                  <a:moveTo>
                    <a:pt x="433" y="1"/>
                  </a:moveTo>
                  <a:cubicBezTo>
                    <a:pt x="397" y="1"/>
                    <a:pt x="364" y="6"/>
                    <a:pt x="333" y="17"/>
                  </a:cubicBezTo>
                  <a:cubicBezTo>
                    <a:pt x="246" y="48"/>
                    <a:pt x="150" y="113"/>
                    <a:pt x="105" y="190"/>
                  </a:cubicBezTo>
                  <a:cubicBezTo>
                    <a:pt x="1" y="366"/>
                    <a:pt x="71" y="589"/>
                    <a:pt x="254" y="745"/>
                  </a:cubicBezTo>
                  <a:cubicBezTo>
                    <a:pt x="261" y="754"/>
                    <a:pt x="270" y="764"/>
                    <a:pt x="280" y="771"/>
                  </a:cubicBezTo>
                  <a:cubicBezTo>
                    <a:pt x="347" y="825"/>
                    <a:pt x="464" y="856"/>
                    <a:pt x="569" y="856"/>
                  </a:cubicBezTo>
                  <a:cubicBezTo>
                    <a:pt x="674" y="856"/>
                    <a:pt x="767" y="826"/>
                    <a:pt x="791" y="756"/>
                  </a:cubicBezTo>
                  <a:cubicBezTo>
                    <a:pt x="835" y="615"/>
                    <a:pt x="889" y="472"/>
                    <a:pt x="893" y="327"/>
                  </a:cubicBezTo>
                  <a:cubicBezTo>
                    <a:pt x="899" y="169"/>
                    <a:pt x="637" y="1"/>
                    <a:pt x="4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2" name="Google Shape;5952;p45"/>
            <p:cNvSpPr/>
            <p:nvPr/>
          </p:nvSpPr>
          <p:spPr>
            <a:xfrm>
              <a:off x="3122751" y="733608"/>
              <a:ext cx="584613" cy="417349"/>
            </a:xfrm>
            <a:custGeom>
              <a:avLst/>
              <a:gdLst/>
              <a:ahLst/>
              <a:cxnLst/>
              <a:rect l="l" t="t" r="r" b="b"/>
              <a:pathLst>
                <a:path w="6120" h="4369" extrusionOk="0">
                  <a:moveTo>
                    <a:pt x="2454" y="2150"/>
                  </a:moveTo>
                  <a:cubicBezTo>
                    <a:pt x="2461" y="2150"/>
                    <a:pt x="2469" y="2150"/>
                    <a:pt x="2476" y="2151"/>
                  </a:cubicBezTo>
                  <a:cubicBezTo>
                    <a:pt x="2679" y="2195"/>
                    <a:pt x="2883" y="2279"/>
                    <a:pt x="3050" y="2450"/>
                  </a:cubicBezTo>
                  <a:cubicBezTo>
                    <a:pt x="3177" y="2578"/>
                    <a:pt x="3152" y="2741"/>
                    <a:pt x="3154" y="2885"/>
                  </a:cubicBezTo>
                  <a:cubicBezTo>
                    <a:pt x="3156" y="3073"/>
                    <a:pt x="2797" y="3348"/>
                    <a:pt x="2578" y="3348"/>
                  </a:cubicBezTo>
                  <a:cubicBezTo>
                    <a:pt x="2567" y="3348"/>
                    <a:pt x="2556" y="3347"/>
                    <a:pt x="2545" y="3345"/>
                  </a:cubicBezTo>
                  <a:cubicBezTo>
                    <a:pt x="2117" y="3284"/>
                    <a:pt x="1881" y="3067"/>
                    <a:pt x="1878" y="2663"/>
                  </a:cubicBezTo>
                  <a:lnTo>
                    <a:pt x="1880" y="2663"/>
                  </a:lnTo>
                  <a:cubicBezTo>
                    <a:pt x="1878" y="2414"/>
                    <a:pt x="2179" y="2150"/>
                    <a:pt x="2454" y="2150"/>
                  </a:cubicBezTo>
                  <a:close/>
                  <a:moveTo>
                    <a:pt x="4331" y="2522"/>
                  </a:moveTo>
                  <a:cubicBezTo>
                    <a:pt x="4408" y="2522"/>
                    <a:pt x="4487" y="2541"/>
                    <a:pt x="4572" y="2580"/>
                  </a:cubicBezTo>
                  <a:lnTo>
                    <a:pt x="4574" y="2580"/>
                  </a:lnTo>
                  <a:cubicBezTo>
                    <a:pt x="4810" y="2689"/>
                    <a:pt x="4940" y="2855"/>
                    <a:pt x="4921" y="3122"/>
                  </a:cubicBezTo>
                  <a:cubicBezTo>
                    <a:pt x="4916" y="3308"/>
                    <a:pt x="4871" y="3474"/>
                    <a:pt x="4682" y="3566"/>
                  </a:cubicBezTo>
                  <a:cubicBezTo>
                    <a:pt x="4641" y="3587"/>
                    <a:pt x="4605" y="3626"/>
                    <a:pt x="4572" y="3659"/>
                  </a:cubicBezTo>
                  <a:cubicBezTo>
                    <a:pt x="4507" y="3733"/>
                    <a:pt x="4415" y="3772"/>
                    <a:pt x="4320" y="3772"/>
                  </a:cubicBezTo>
                  <a:cubicBezTo>
                    <a:pt x="4280" y="3772"/>
                    <a:pt x="4240" y="3765"/>
                    <a:pt x="4200" y="3750"/>
                  </a:cubicBezTo>
                  <a:cubicBezTo>
                    <a:pt x="3944" y="3667"/>
                    <a:pt x="3767" y="3511"/>
                    <a:pt x="3719" y="3228"/>
                  </a:cubicBezTo>
                  <a:cubicBezTo>
                    <a:pt x="3675" y="2972"/>
                    <a:pt x="3777" y="2801"/>
                    <a:pt x="3981" y="2652"/>
                  </a:cubicBezTo>
                  <a:cubicBezTo>
                    <a:pt x="4099" y="2567"/>
                    <a:pt x="4212" y="2522"/>
                    <a:pt x="4331" y="2522"/>
                  </a:cubicBezTo>
                  <a:close/>
                  <a:moveTo>
                    <a:pt x="4860" y="1"/>
                  </a:moveTo>
                  <a:lnTo>
                    <a:pt x="4860" y="1"/>
                  </a:lnTo>
                  <a:cubicBezTo>
                    <a:pt x="4566" y="34"/>
                    <a:pt x="4295" y="43"/>
                    <a:pt x="4033" y="99"/>
                  </a:cubicBezTo>
                  <a:cubicBezTo>
                    <a:pt x="3301" y="255"/>
                    <a:pt x="2656" y="595"/>
                    <a:pt x="2143" y="1140"/>
                  </a:cubicBezTo>
                  <a:cubicBezTo>
                    <a:pt x="1729" y="1580"/>
                    <a:pt x="1311" y="2017"/>
                    <a:pt x="978" y="2528"/>
                  </a:cubicBezTo>
                  <a:cubicBezTo>
                    <a:pt x="666" y="3011"/>
                    <a:pt x="337" y="3483"/>
                    <a:pt x="16" y="3959"/>
                  </a:cubicBezTo>
                  <a:cubicBezTo>
                    <a:pt x="10" y="3973"/>
                    <a:pt x="5" y="3988"/>
                    <a:pt x="1" y="4003"/>
                  </a:cubicBezTo>
                  <a:cubicBezTo>
                    <a:pt x="150" y="4032"/>
                    <a:pt x="297" y="4049"/>
                    <a:pt x="442" y="4049"/>
                  </a:cubicBezTo>
                  <a:cubicBezTo>
                    <a:pt x="679" y="4049"/>
                    <a:pt x="909" y="4003"/>
                    <a:pt x="1131" y="3884"/>
                  </a:cubicBezTo>
                  <a:cubicBezTo>
                    <a:pt x="1169" y="3863"/>
                    <a:pt x="1203" y="3854"/>
                    <a:pt x="1237" y="3854"/>
                  </a:cubicBezTo>
                  <a:cubicBezTo>
                    <a:pt x="1271" y="3854"/>
                    <a:pt x="1305" y="3864"/>
                    <a:pt x="1343" y="3881"/>
                  </a:cubicBezTo>
                  <a:cubicBezTo>
                    <a:pt x="1569" y="3986"/>
                    <a:pt x="1796" y="4098"/>
                    <a:pt x="2030" y="4187"/>
                  </a:cubicBezTo>
                  <a:cubicBezTo>
                    <a:pt x="2153" y="4234"/>
                    <a:pt x="2276" y="4257"/>
                    <a:pt x="2398" y="4257"/>
                  </a:cubicBezTo>
                  <a:cubicBezTo>
                    <a:pt x="2572" y="4257"/>
                    <a:pt x="2743" y="4209"/>
                    <a:pt x="2909" y="4111"/>
                  </a:cubicBezTo>
                  <a:cubicBezTo>
                    <a:pt x="2923" y="4102"/>
                    <a:pt x="2946" y="4097"/>
                    <a:pt x="2968" y="4097"/>
                  </a:cubicBezTo>
                  <a:cubicBezTo>
                    <a:pt x="2992" y="4097"/>
                    <a:pt x="3015" y="4102"/>
                    <a:pt x="3028" y="4113"/>
                  </a:cubicBezTo>
                  <a:cubicBezTo>
                    <a:pt x="3220" y="4264"/>
                    <a:pt x="3418" y="4368"/>
                    <a:pt x="3635" y="4368"/>
                  </a:cubicBezTo>
                  <a:cubicBezTo>
                    <a:pt x="3742" y="4368"/>
                    <a:pt x="3854" y="4343"/>
                    <a:pt x="3972" y="4286"/>
                  </a:cubicBezTo>
                  <a:cubicBezTo>
                    <a:pt x="3986" y="4278"/>
                    <a:pt x="4001" y="4274"/>
                    <a:pt x="4016" y="4274"/>
                  </a:cubicBezTo>
                  <a:cubicBezTo>
                    <a:pt x="4020" y="4274"/>
                    <a:pt x="4023" y="4274"/>
                    <a:pt x="4026" y="4274"/>
                  </a:cubicBezTo>
                  <a:cubicBezTo>
                    <a:pt x="4055" y="4279"/>
                    <a:pt x="4084" y="4282"/>
                    <a:pt x="4112" y="4282"/>
                  </a:cubicBezTo>
                  <a:cubicBezTo>
                    <a:pt x="4284" y="4282"/>
                    <a:pt x="4429" y="4196"/>
                    <a:pt x="4563" y="4100"/>
                  </a:cubicBezTo>
                  <a:cubicBezTo>
                    <a:pt x="5137" y="3697"/>
                    <a:pt x="5592" y="3165"/>
                    <a:pt x="6120" y="2669"/>
                  </a:cubicBezTo>
                  <a:cubicBezTo>
                    <a:pt x="5806" y="2610"/>
                    <a:pt x="5771" y="2556"/>
                    <a:pt x="5743" y="2130"/>
                  </a:cubicBezTo>
                  <a:cubicBezTo>
                    <a:pt x="5293" y="2102"/>
                    <a:pt x="4970" y="1807"/>
                    <a:pt x="5202" y="1300"/>
                  </a:cubicBezTo>
                  <a:cubicBezTo>
                    <a:pt x="5007" y="1270"/>
                    <a:pt x="4882" y="1149"/>
                    <a:pt x="4806" y="978"/>
                  </a:cubicBezTo>
                  <a:cubicBezTo>
                    <a:pt x="4721" y="787"/>
                    <a:pt x="4806" y="642"/>
                    <a:pt x="4953" y="510"/>
                  </a:cubicBezTo>
                  <a:cubicBezTo>
                    <a:pt x="4815" y="376"/>
                    <a:pt x="4767" y="220"/>
                    <a:pt x="48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3" name="Google Shape;5953;p45"/>
            <p:cNvSpPr/>
            <p:nvPr/>
          </p:nvSpPr>
          <p:spPr>
            <a:xfrm>
              <a:off x="2993030" y="893515"/>
              <a:ext cx="816930" cy="406363"/>
            </a:xfrm>
            <a:custGeom>
              <a:avLst/>
              <a:gdLst/>
              <a:ahLst/>
              <a:cxnLst/>
              <a:rect l="l" t="t" r="r" b="b"/>
              <a:pathLst>
                <a:path w="8552" h="4254" extrusionOk="0">
                  <a:moveTo>
                    <a:pt x="8535" y="1"/>
                  </a:moveTo>
                  <a:cubicBezTo>
                    <a:pt x="8249" y="304"/>
                    <a:pt x="7965" y="610"/>
                    <a:pt x="7673" y="910"/>
                  </a:cubicBezTo>
                  <a:cubicBezTo>
                    <a:pt x="7482" y="1107"/>
                    <a:pt x="7283" y="1294"/>
                    <a:pt x="7084" y="1482"/>
                  </a:cubicBezTo>
                  <a:cubicBezTo>
                    <a:pt x="6751" y="1794"/>
                    <a:pt x="6424" y="2110"/>
                    <a:pt x="6082" y="2409"/>
                  </a:cubicBezTo>
                  <a:cubicBezTo>
                    <a:pt x="5893" y="2574"/>
                    <a:pt x="5677" y="2701"/>
                    <a:pt x="5406" y="2710"/>
                  </a:cubicBezTo>
                  <a:cubicBezTo>
                    <a:pt x="5270" y="2713"/>
                    <a:pt x="5129" y="2779"/>
                    <a:pt x="4997" y="2779"/>
                  </a:cubicBezTo>
                  <a:cubicBezTo>
                    <a:pt x="4980" y="2779"/>
                    <a:pt x="4962" y="2778"/>
                    <a:pt x="4945" y="2775"/>
                  </a:cubicBezTo>
                  <a:cubicBezTo>
                    <a:pt x="4754" y="2747"/>
                    <a:pt x="4574" y="2651"/>
                    <a:pt x="4390" y="2584"/>
                  </a:cubicBezTo>
                  <a:cubicBezTo>
                    <a:pt x="4357" y="2571"/>
                    <a:pt x="4317" y="2549"/>
                    <a:pt x="4290" y="2549"/>
                  </a:cubicBezTo>
                  <a:cubicBezTo>
                    <a:pt x="4284" y="2549"/>
                    <a:pt x="4279" y="2550"/>
                    <a:pt x="4274" y="2552"/>
                  </a:cubicBezTo>
                  <a:cubicBezTo>
                    <a:pt x="4099" y="2639"/>
                    <a:pt x="3927" y="2675"/>
                    <a:pt x="3758" y="2675"/>
                  </a:cubicBezTo>
                  <a:cubicBezTo>
                    <a:pt x="3476" y="2675"/>
                    <a:pt x="3204" y="2575"/>
                    <a:pt x="2938" y="2439"/>
                  </a:cubicBezTo>
                  <a:cubicBezTo>
                    <a:pt x="2806" y="2371"/>
                    <a:pt x="2687" y="2326"/>
                    <a:pt x="2558" y="2326"/>
                  </a:cubicBezTo>
                  <a:cubicBezTo>
                    <a:pt x="2478" y="2326"/>
                    <a:pt x="2393" y="2344"/>
                    <a:pt x="2297" y="2385"/>
                  </a:cubicBezTo>
                  <a:cubicBezTo>
                    <a:pt x="2136" y="2454"/>
                    <a:pt x="1970" y="2478"/>
                    <a:pt x="1800" y="2478"/>
                  </a:cubicBezTo>
                  <a:cubicBezTo>
                    <a:pt x="1604" y="2478"/>
                    <a:pt x="1405" y="2446"/>
                    <a:pt x="1208" y="2415"/>
                  </a:cubicBezTo>
                  <a:cubicBezTo>
                    <a:pt x="1200" y="2413"/>
                    <a:pt x="1191" y="2413"/>
                    <a:pt x="1183" y="2413"/>
                  </a:cubicBezTo>
                  <a:cubicBezTo>
                    <a:pt x="1142" y="2413"/>
                    <a:pt x="1101" y="2427"/>
                    <a:pt x="1069" y="2454"/>
                  </a:cubicBezTo>
                  <a:cubicBezTo>
                    <a:pt x="794" y="2719"/>
                    <a:pt x="528" y="2993"/>
                    <a:pt x="253" y="3256"/>
                  </a:cubicBezTo>
                  <a:cubicBezTo>
                    <a:pt x="190" y="3318"/>
                    <a:pt x="99" y="3349"/>
                    <a:pt x="1" y="3407"/>
                  </a:cubicBezTo>
                  <a:cubicBezTo>
                    <a:pt x="601" y="3622"/>
                    <a:pt x="1127" y="3975"/>
                    <a:pt x="1755" y="4065"/>
                  </a:cubicBezTo>
                  <a:cubicBezTo>
                    <a:pt x="1837" y="4076"/>
                    <a:pt x="1918" y="4082"/>
                    <a:pt x="1996" y="4082"/>
                  </a:cubicBezTo>
                  <a:cubicBezTo>
                    <a:pt x="2312" y="4082"/>
                    <a:pt x="2593" y="3984"/>
                    <a:pt x="2832" y="3739"/>
                  </a:cubicBezTo>
                  <a:cubicBezTo>
                    <a:pt x="2872" y="3700"/>
                    <a:pt x="2924" y="3674"/>
                    <a:pt x="2985" y="3632"/>
                  </a:cubicBezTo>
                  <a:cubicBezTo>
                    <a:pt x="3013" y="3923"/>
                    <a:pt x="3210" y="4130"/>
                    <a:pt x="3492" y="4206"/>
                  </a:cubicBezTo>
                  <a:cubicBezTo>
                    <a:pt x="3612" y="4237"/>
                    <a:pt x="3725" y="4253"/>
                    <a:pt x="3833" y="4253"/>
                  </a:cubicBezTo>
                  <a:cubicBezTo>
                    <a:pt x="4165" y="4253"/>
                    <a:pt x="4443" y="4102"/>
                    <a:pt x="4663" y="3782"/>
                  </a:cubicBezTo>
                  <a:cubicBezTo>
                    <a:pt x="4761" y="3840"/>
                    <a:pt x="4852" y="3899"/>
                    <a:pt x="4951" y="3949"/>
                  </a:cubicBezTo>
                  <a:cubicBezTo>
                    <a:pt x="5019" y="3984"/>
                    <a:pt x="5110" y="4000"/>
                    <a:pt x="5208" y="4000"/>
                  </a:cubicBezTo>
                  <a:cubicBezTo>
                    <a:pt x="5436" y="4000"/>
                    <a:pt x="5703" y="3914"/>
                    <a:pt x="5820" y="3778"/>
                  </a:cubicBezTo>
                  <a:cubicBezTo>
                    <a:pt x="5841" y="3752"/>
                    <a:pt x="5858" y="3723"/>
                    <a:pt x="5867" y="3693"/>
                  </a:cubicBezTo>
                  <a:cubicBezTo>
                    <a:pt x="5889" y="3640"/>
                    <a:pt x="5913" y="3618"/>
                    <a:pt x="5954" y="3618"/>
                  </a:cubicBezTo>
                  <a:cubicBezTo>
                    <a:pt x="5972" y="3618"/>
                    <a:pt x="5993" y="3623"/>
                    <a:pt x="6019" y="3630"/>
                  </a:cubicBezTo>
                  <a:cubicBezTo>
                    <a:pt x="6083" y="3648"/>
                    <a:pt x="6155" y="3660"/>
                    <a:pt x="6224" y="3660"/>
                  </a:cubicBezTo>
                  <a:cubicBezTo>
                    <a:pt x="6269" y="3660"/>
                    <a:pt x="6313" y="3655"/>
                    <a:pt x="6354" y="3643"/>
                  </a:cubicBezTo>
                  <a:cubicBezTo>
                    <a:pt x="6722" y="3537"/>
                    <a:pt x="6967" y="3269"/>
                    <a:pt x="7127" y="2942"/>
                  </a:cubicBezTo>
                  <a:cubicBezTo>
                    <a:pt x="7392" y="2396"/>
                    <a:pt x="7613" y="1829"/>
                    <a:pt x="7877" y="1281"/>
                  </a:cubicBezTo>
                  <a:cubicBezTo>
                    <a:pt x="8084" y="854"/>
                    <a:pt x="8325" y="443"/>
                    <a:pt x="8552" y="25"/>
                  </a:cubicBezTo>
                  <a:lnTo>
                    <a:pt x="85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4" name="Google Shape;5954;p45"/>
            <p:cNvSpPr/>
            <p:nvPr/>
          </p:nvSpPr>
          <p:spPr>
            <a:xfrm>
              <a:off x="2961412" y="807161"/>
              <a:ext cx="978463" cy="523764"/>
            </a:xfrm>
            <a:custGeom>
              <a:avLst/>
              <a:gdLst/>
              <a:ahLst/>
              <a:cxnLst/>
              <a:rect l="l" t="t" r="r" b="b"/>
              <a:pathLst>
                <a:path w="10243" h="5483" extrusionOk="0">
                  <a:moveTo>
                    <a:pt x="10221" y="0"/>
                  </a:moveTo>
                  <a:cubicBezTo>
                    <a:pt x="10100" y="71"/>
                    <a:pt x="9970" y="130"/>
                    <a:pt x="9858" y="214"/>
                  </a:cubicBezTo>
                  <a:cubicBezTo>
                    <a:pt x="9568" y="433"/>
                    <a:pt x="9267" y="643"/>
                    <a:pt x="9061" y="951"/>
                  </a:cubicBezTo>
                  <a:cubicBezTo>
                    <a:pt x="8896" y="1199"/>
                    <a:pt x="8727" y="1446"/>
                    <a:pt x="8586" y="1706"/>
                  </a:cubicBezTo>
                  <a:cubicBezTo>
                    <a:pt x="8370" y="2102"/>
                    <a:pt x="8175" y="2508"/>
                    <a:pt x="7982" y="2915"/>
                  </a:cubicBezTo>
                  <a:cubicBezTo>
                    <a:pt x="7892" y="3101"/>
                    <a:pt x="7842" y="3307"/>
                    <a:pt x="7755" y="3495"/>
                  </a:cubicBezTo>
                  <a:cubicBezTo>
                    <a:pt x="7565" y="3898"/>
                    <a:pt x="7363" y="4298"/>
                    <a:pt x="6954" y="4538"/>
                  </a:cubicBezTo>
                  <a:cubicBezTo>
                    <a:pt x="6800" y="4628"/>
                    <a:pt x="6644" y="4692"/>
                    <a:pt x="6468" y="4692"/>
                  </a:cubicBezTo>
                  <a:cubicBezTo>
                    <a:pt x="6434" y="4692"/>
                    <a:pt x="6399" y="4690"/>
                    <a:pt x="6363" y="4684"/>
                  </a:cubicBezTo>
                  <a:cubicBezTo>
                    <a:pt x="6361" y="4684"/>
                    <a:pt x="6359" y="4684"/>
                    <a:pt x="6356" y="4684"/>
                  </a:cubicBezTo>
                  <a:cubicBezTo>
                    <a:pt x="6318" y="4684"/>
                    <a:pt x="6282" y="4699"/>
                    <a:pt x="6254" y="4725"/>
                  </a:cubicBezTo>
                  <a:cubicBezTo>
                    <a:pt x="6074" y="4885"/>
                    <a:pt x="5791" y="5021"/>
                    <a:pt x="5512" y="5021"/>
                  </a:cubicBezTo>
                  <a:cubicBezTo>
                    <a:pt x="5365" y="5021"/>
                    <a:pt x="5219" y="4984"/>
                    <a:pt x="5090" y="4892"/>
                  </a:cubicBezTo>
                  <a:cubicBezTo>
                    <a:pt x="5082" y="4886"/>
                    <a:pt x="5069" y="4884"/>
                    <a:pt x="5054" y="4884"/>
                  </a:cubicBezTo>
                  <a:cubicBezTo>
                    <a:pt x="5019" y="4884"/>
                    <a:pt x="4971" y="4899"/>
                    <a:pt x="4949" y="4918"/>
                  </a:cubicBezTo>
                  <a:cubicBezTo>
                    <a:pt x="4713" y="5128"/>
                    <a:pt x="4453" y="5267"/>
                    <a:pt x="4142" y="5267"/>
                  </a:cubicBezTo>
                  <a:cubicBezTo>
                    <a:pt x="4094" y="5267"/>
                    <a:pt x="4045" y="5264"/>
                    <a:pt x="3994" y="5257"/>
                  </a:cubicBezTo>
                  <a:cubicBezTo>
                    <a:pt x="3661" y="5212"/>
                    <a:pt x="3394" y="5060"/>
                    <a:pt x="3206" y="4770"/>
                  </a:cubicBezTo>
                  <a:cubicBezTo>
                    <a:pt x="2922" y="4991"/>
                    <a:pt x="2619" y="5093"/>
                    <a:pt x="2294" y="5093"/>
                  </a:cubicBezTo>
                  <a:cubicBezTo>
                    <a:pt x="2171" y="5093"/>
                    <a:pt x="2045" y="5078"/>
                    <a:pt x="1915" y="5050"/>
                  </a:cubicBezTo>
                  <a:cubicBezTo>
                    <a:pt x="1443" y="4950"/>
                    <a:pt x="1023" y="4712"/>
                    <a:pt x="577" y="4539"/>
                  </a:cubicBezTo>
                  <a:cubicBezTo>
                    <a:pt x="380" y="4463"/>
                    <a:pt x="309" y="4412"/>
                    <a:pt x="206" y="4412"/>
                  </a:cubicBezTo>
                  <a:cubicBezTo>
                    <a:pt x="153" y="4412"/>
                    <a:pt x="92" y="4426"/>
                    <a:pt x="1" y="4456"/>
                  </a:cubicBezTo>
                  <a:cubicBezTo>
                    <a:pt x="228" y="4604"/>
                    <a:pt x="434" y="4777"/>
                    <a:pt x="670" y="4885"/>
                  </a:cubicBezTo>
                  <a:cubicBezTo>
                    <a:pt x="1209" y="5132"/>
                    <a:pt x="1781" y="5277"/>
                    <a:pt x="2364" y="5376"/>
                  </a:cubicBezTo>
                  <a:cubicBezTo>
                    <a:pt x="2422" y="5386"/>
                    <a:pt x="2479" y="5390"/>
                    <a:pt x="2537" y="5390"/>
                  </a:cubicBezTo>
                  <a:cubicBezTo>
                    <a:pt x="2746" y="5390"/>
                    <a:pt x="2952" y="5325"/>
                    <a:pt x="3124" y="5201"/>
                  </a:cubicBezTo>
                  <a:cubicBezTo>
                    <a:pt x="3169" y="5169"/>
                    <a:pt x="3207" y="5153"/>
                    <a:pt x="3245" y="5153"/>
                  </a:cubicBezTo>
                  <a:cubicBezTo>
                    <a:pt x="3291" y="5153"/>
                    <a:pt x="3335" y="5176"/>
                    <a:pt x="3388" y="5223"/>
                  </a:cubicBezTo>
                  <a:cubicBezTo>
                    <a:pt x="3590" y="5406"/>
                    <a:pt x="3809" y="5482"/>
                    <a:pt x="4036" y="5482"/>
                  </a:cubicBezTo>
                  <a:cubicBezTo>
                    <a:pt x="4213" y="5482"/>
                    <a:pt x="4396" y="5435"/>
                    <a:pt x="4579" y="5355"/>
                  </a:cubicBezTo>
                  <a:cubicBezTo>
                    <a:pt x="4715" y="5298"/>
                    <a:pt x="4832" y="5195"/>
                    <a:pt x="4962" y="5125"/>
                  </a:cubicBezTo>
                  <a:cubicBezTo>
                    <a:pt x="4998" y="5106"/>
                    <a:pt x="5050" y="5089"/>
                    <a:pt x="5092" y="5089"/>
                  </a:cubicBezTo>
                  <a:cubicBezTo>
                    <a:pt x="5109" y="5089"/>
                    <a:pt x="5125" y="5092"/>
                    <a:pt x="5137" y="5099"/>
                  </a:cubicBezTo>
                  <a:cubicBezTo>
                    <a:pt x="5263" y="5165"/>
                    <a:pt x="5389" y="5194"/>
                    <a:pt x="5513" y="5194"/>
                  </a:cubicBezTo>
                  <a:cubicBezTo>
                    <a:pt x="5650" y="5194"/>
                    <a:pt x="5785" y="5160"/>
                    <a:pt x="5919" y="5102"/>
                  </a:cubicBezTo>
                  <a:cubicBezTo>
                    <a:pt x="6057" y="5043"/>
                    <a:pt x="6176" y="4935"/>
                    <a:pt x="6306" y="4859"/>
                  </a:cubicBezTo>
                  <a:cubicBezTo>
                    <a:pt x="6332" y="4844"/>
                    <a:pt x="6366" y="4842"/>
                    <a:pt x="6401" y="4842"/>
                  </a:cubicBezTo>
                  <a:cubicBezTo>
                    <a:pt x="6418" y="4842"/>
                    <a:pt x="6436" y="4842"/>
                    <a:pt x="6452" y="4842"/>
                  </a:cubicBezTo>
                  <a:cubicBezTo>
                    <a:pt x="6542" y="4844"/>
                    <a:pt x="6632" y="4857"/>
                    <a:pt x="6721" y="4857"/>
                  </a:cubicBezTo>
                  <a:cubicBezTo>
                    <a:pt x="6746" y="4857"/>
                    <a:pt x="6771" y="4856"/>
                    <a:pt x="6796" y="4853"/>
                  </a:cubicBezTo>
                  <a:cubicBezTo>
                    <a:pt x="7666" y="4751"/>
                    <a:pt x="8251" y="4259"/>
                    <a:pt x="8667" y="3512"/>
                  </a:cubicBezTo>
                  <a:cubicBezTo>
                    <a:pt x="8931" y="3040"/>
                    <a:pt x="9048" y="2523"/>
                    <a:pt x="9199" y="2014"/>
                  </a:cubicBezTo>
                  <a:cubicBezTo>
                    <a:pt x="9297" y="1680"/>
                    <a:pt x="9411" y="1351"/>
                    <a:pt x="9526" y="1022"/>
                  </a:cubicBezTo>
                  <a:cubicBezTo>
                    <a:pt x="9652" y="665"/>
                    <a:pt x="9910" y="398"/>
                    <a:pt x="10156" y="123"/>
                  </a:cubicBezTo>
                  <a:cubicBezTo>
                    <a:pt x="10184" y="93"/>
                    <a:pt x="10213" y="63"/>
                    <a:pt x="10243" y="33"/>
                  </a:cubicBezTo>
                  <a:lnTo>
                    <a:pt x="1022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5" name="Google Shape;5955;p45"/>
            <p:cNvSpPr/>
            <p:nvPr/>
          </p:nvSpPr>
          <p:spPr>
            <a:xfrm>
              <a:off x="3851599" y="823783"/>
              <a:ext cx="300044" cy="315997"/>
            </a:xfrm>
            <a:custGeom>
              <a:avLst/>
              <a:gdLst/>
              <a:ahLst/>
              <a:cxnLst/>
              <a:rect l="l" t="t" r="r" b="b"/>
              <a:pathLst>
                <a:path w="3141" h="3308" extrusionOk="0">
                  <a:moveTo>
                    <a:pt x="961" y="1"/>
                  </a:moveTo>
                  <a:lnTo>
                    <a:pt x="961" y="1"/>
                  </a:lnTo>
                  <a:cubicBezTo>
                    <a:pt x="965" y="198"/>
                    <a:pt x="1056" y="330"/>
                    <a:pt x="1160" y="445"/>
                  </a:cubicBezTo>
                  <a:cubicBezTo>
                    <a:pt x="1416" y="723"/>
                    <a:pt x="1686" y="989"/>
                    <a:pt x="1944" y="1264"/>
                  </a:cubicBezTo>
                  <a:cubicBezTo>
                    <a:pt x="2108" y="1437"/>
                    <a:pt x="2204" y="1630"/>
                    <a:pt x="2124" y="1883"/>
                  </a:cubicBezTo>
                  <a:cubicBezTo>
                    <a:pt x="2080" y="2024"/>
                    <a:pt x="1996" y="2087"/>
                    <a:pt x="1855" y="2099"/>
                  </a:cubicBezTo>
                  <a:cubicBezTo>
                    <a:pt x="1830" y="2100"/>
                    <a:pt x="1805" y="2101"/>
                    <a:pt x="1781" y="2101"/>
                  </a:cubicBezTo>
                  <a:cubicBezTo>
                    <a:pt x="1415" y="2101"/>
                    <a:pt x="1184" y="1892"/>
                    <a:pt x="1011" y="1576"/>
                  </a:cubicBezTo>
                  <a:cubicBezTo>
                    <a:pt x="879" y="1335"/>
                    <a:pt x="872" y="1075"/>
                    <a:pt x="855" y="815"/>
                  </a:cubicBezTo>
                  <a:cubicBezTo>
                    <a:pt x="842" y="584"/>
                    <a:pt x="835" y="354"/>
                    <a:pt x="824" y="99"/>
                  </a:cubicBezTo>
                  <a:cubicBezTo>
                    <a:pt x="547" y="372"/>
                    <a:pt x="354" y="668"/>
                    <a:pt x="235" y="1010"/>
                  </a:cubicBezTo>
                  <a:cubicBezTo>
                    <a:pt x="157" y="1234"/>
                    <a:pt x="90" y="1461"/>
                    <a:pt x="21" y="1690"/>
                  </a:cubicBezTo>
                  <a:cubicBezTo>
                    <a:pt x="10" y="1731"/>
                    <a:pt x="0" y="1792"/>
                    <a:pt x="21" y="1823"/>
                  </a:cubicBezTo>
                  <a:cubicBezTo>
                    <a:pt x="290" y="2245"/>
                    <a:pt x="627" y="2604"/>
                    <a:pt x="1061" y="2858"/>
                  </a:cubicBezTo>
                  <a:cubicBezTo>
                    <a:pt x="1144" y="2908"/>
                    <a:pt x="1226" y="2927"/>
                    <a:pt x="1308" y="2927"/>
                  </a:cubicBezTo>
                  <a:cubicBezTo>
                    <a:pt x="1445" y="2927"/>
                    <a:pt x="1581" y="2873"/>
                    <a:pt x="1714" y="2812"/>
                  </a:cubicBezTo>
                  <a:cubicBezTo>
                    <a:pt x="1802" y="2773"/>
                    <a:pt x="1898" y="2689"/>
                    <a:pt x="1976" y="2689"/>
                  </a:cubicBezTo>
                  <a:cubicBezTo>
                    <a:pt x="1984" y="2689"/>
                    <a:pt x="1991" y="2690"/>
                    <a:pt x="1998" y="2691"/>
                  </a:cubicBezTo>
                  <a:cubicBezTo>
                    <a:pt x="2065" y="2706"/>
                    <a:pt x="2102" y="2855"/>
                    <a:pt x="2150" y="2944"/>
                  </a:cubicBezTo>
                  <a:cubicBezTo>
                    <a:pt x="2252" y="3127"/>
                    <a:pt x="2614" y="3308"/>
                    <a:pt x="2864" y="3308"/>
                  </a:cubicBezTo>
                  <a:cubicBezTo>
                    <a:pt x="2883" y="3308"/>
                    <a:pt x="2902" y="3307"/>
                    <a:pt x="2920" y="3304"/>
                  </a:cubicBezTo>
                  <a:cubicBezTo>
                    <a:pt x="3007" y="3297"/>
                    <a:pt x="3089" y="3282"/>
                    <a:pt x="3141" y="3273"/>
                  </a:cubicBezTo>
                  <a:cubicBezTo>
                    <a:pt x="3102" y="3065"/>
                    <a:pt x="3040" y="2868"/>
                    <a:pt x="3037" y="2669"/>
                  </a:cubicBezTo>
                  <a:cubicBezTo>
                    <a:pt x="3031" y="2355"/>
                    <a:pt x="2864" y="2136"/>
                    <a:pt x="2673" y="1920"/>
                  </a:cubicBezTo>
                  <a:cubicBezTo>
                    <a:pt x="2652" y="1903"/>
                    <a:pt x="2632" y="1889"/>
                    <a:pt x="2609" y="1877"/>
                  </a:cubicBezTo>
                  <a:cubicBezTo>
                    <a:pt x="2643" y="1831"/>
                    <a:pt x="2658" y="1799"/>
                    <a:pt x="2684" y="1781"/>
                  </a:cubicBezTo>
                  <a:cubicBezTo>
                    <a:pt x="2972" y="1578"/>
                    <a:pt x="2840" y="1197"/>
                    <a:pt x="2615" y="1021"/>
                  </a:cubicBezTo>
                  <a:cubicBezTo>
                    <a:pt x="2505" y="933"/>
                    <a:pt x="2390" y="854"/>
                    <a:pt x="2275" y="770"/>
                  </a:cubicBezTo>
                  <a:cubicBezTo>
                    <a:pt x="1907" y="502"/>
                    <a:pt x="1528" y="253"/>
                    <a:pt x="1112" y="66"/>
                  </a:cubicBezTo>
                  <a:lnTo>
                    <a:pt x="96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6" name="Google Shape;5956;p45"/>
            <p:cNvSpPr/>
            <p:nvPr/>
          </p:nvSpPr>
          <p:spPr>
            <a:xfrm>
              <a:off x="3844148" y="810982"/>
              <a:ext cx="355066" cy="374267"/>
            </a:xfrm>
            <a:custGeom>
              <a:avLst/>
              <a:gdLst/>
              <a:ahLst/>
              <a:cxnLst/>
              <a:rect l="l" t="t" r="r" b="b"/>
              <a:pathLst>
                <a:path w="3717" h="3918" extrusionOk="0">
                  <a:moveTo>
                    <a:pt x="1110" y="1"/>
                  </a:moveTo>
                  <a:lnTo>
                    <a:pt x="1102" y="47"/>
                  </a:lnTo>
                  <a:cubicBezTo>
                    <a:pt x="1322" y="163"/>
                    <a:pt x="1548" y="268"/>
                    <a:pt x="1758" y="402"/>
                  </a:cubicBezTo>
                  <a:cubicBezTo>
                    <a:pt x="2117" y="631"/>
                    <a:pt x="2472" y="867"/>
                    <a:pt x="2812" y="1123"/>
                  </a:cubicBezTo>
                  <a:cubicBezTo>
                    <a:pt x="3091" y="1335"/>
                    <a:pt x="3098" y="1686"/>
                    <a:pt x="2845" y="1980"/>
                  </a:cubicBezTo>
                  <a:cubicBezTo>
                    <a:pt x="2905" y="2056"/>
                    <a:pt x="2960" y="2128"/>
                    <a:pt x="3018" y="2199"/>
                  </a:cubicBezTo>
                  <a:cubicBezTo>
                    <a:pt x="3169" y="2374"/>
                    <a:pt x="3211" y="2582"/>
                    <a:pt x="3213" y="2805"/>
                  </a:cubicBezTo>
                  <a:cubicBezTo>
                    <a:pt x="3217" y="3030"/>
                    <a:pt x="3258" y="3241"/>
                    <a:pt x="3405" y="3418"/>
                  </a:cubicBezTo>
                  <a:cubicBezTo>
                    <a:pt x="3290" y="3505"/>
                    <a:pt x="3148" y="3545"/>
                    <a:pt x="2997" y="3545"/>
                  </a:cubicBezTo>
                  <a:cubicBezTo>
                    <a:pt x="2639" y="3545"/>
                    <a:pt x="2234" y="3317"/>
                    <a:pt x="2039" y="2948"/>
                  </a:cubicBezTo>
                  <a:cubicBezTo>
                    <a:pt x="1966" y="2979"/>
                    <a:pt x="1894" y="3011"/>
                    <a:pt x="1820" y="3045"/>
                  </a:cubicBezTo>
                  <a:cubicBezTo>
                    <a:pt x="1670" y="3113"/>
                    <a:pt x="1522" y="3154"/>
                    <a:pt x="1378" y="3154"/>
                  </a:cubicBezTo>
                  <a:cubicBezTo>
                    <a:pt x="1209" y="3154"/>
                    <a:pt x="1047" y="3098"/>
                    <a:pt x="898" y="2963"/>
                  </a:cubicBezTo>
                  <a:cubicBezTo>
                    <a:pt x="616" y="2706"/>
                    <a:pt x="354" y="2426"/>
                    <a:pt x="84" y="2156"/>
                  </a:cubicBezTo>
                  <a:lnTo>
                    <a:pt x="25" y="2099"/>
                  </a:lnTo>
                  <a:cubicBezTo>
                    <a:pt x="15" y="2130"/>
                    <a:pt x="0" y="2149"/>
                    <a:pt x="4" y="2162"/>
                  </a:cubicBezTo>
                  <a:cubicBezTo>
                    <a:pt x="114" y="2467"/>
                    <a:pt x="205" y="2779"/>
                    <a:pt x="413" y="3039"/>
                  </a:cubicBezTo>
                  <a:cubicBezTo>
                    <a:pt x="614" y="3290"/>
                    <a:pt x="864" y="3461"/>
                    <a:pt x="1180" y="3524"/>
                  </a:cubicBezTo>
                  <a:cubicBezTo>
                    <a:pt x="1220" y="3532"/>
                    <a:pt x="1259" y="3536"/>
                    <a:pt x="1296" y="3536"/>
                  </a:cubicBezTo>
                  <a:cubicBezTo>
                    <a:pt x="1445" y="3536"/>
                    <a:pt x="1571" y="3472"/>
                    <a:pt x="1671" y="3346"/>
                  </a:cubicBezTo>
                  <a:cubicBezTo>
                    <a:pt x="1704" y="3304"/>
                    <a:pt x="1728" y="3280"/>
                    <a:pt x="1752" y="3280"/>
                  </a:cubicBezTo>
                  <a:cubicBezTo>
                    <a:pt x="1776" y="3280"/>
                    <a:pt x="1801" y="3304"/>
                    <a:pt x="1836" y="3355"/>
                  </a:cubicBezTo>
                  <a:cubicBezTo>
                    <a:pt x="1922" y="3477"/>
                    <a:pt x="2031" y="3602"/>
                    <a:pt x="2161" y="3676"/>
                  </a:cubicBezTo>
                  <a:cubicBezTo>
                    <a:pt x="2443" y="3841"/>
                    <a:pt x="2679" y="3917"/>
                    <a:pt x="2923" y="3917"/>
                  </a:cubicBezTo>
                  <a:cubicBezTo>
                    <a:pt x="3162" y="3917"/>
                    <a:pt x="3410" y="3844"/>
                    <a:pt x="3717" y="3708"/>
                  </a:cubicBezTo>
                  <a:cubicBezTo>
                    <a:pt x="3510" y="3429"/>
                    <a:pt x="3507" y="3098"/>
                    <a:pt x="3481" y="2771"/>
                  </a:cubicBezTo>
                  <a:cubicBezTo>
                    <a:pt x="3464" y="2543"/>
                    <a:pt x="3429" y="2316"/>
                    <a:pt x="3195" y="2188"/>
                  </a:cubicBezTo>
                  <a:cubicBezTo>
                    <a:pt x="3178" y="2179"/>
                    <a:pt x="3174" y="2097"/>
                    <a:pt x="3193" y="2075"/>
                  </a:cubicBezTo>
                  <a:cubicBezTo>
                    <a:pt x="3512" y="1727"/>
                    <a:pt x="3325" y="1127"/>
                    <a:pt x="3001" y="908"/>
                  </a:cubicBezTo>
                  <a:cubicBezTo>
                    <a:pt x="2682" y="690"/>
                    <a:pt x="2344" y="501"/>
                    <a:pt x="2005" y="313"/>
                  </a:cubicBezTo>
                  <a:cubicBezTo>
                    <a:pt x="1810" y="207"/>
                    <a:pt x="1608" y="114"/>
                    <a:pt x="1400" y="34"/>
                  </a:cubicBezTo>
                  <a:cubicBezTo>
                    <a:pt x="1312" y="1"/>
                    <a:pt x="1206" y="10"/>
                    <a:pt x="11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7" name="Google Shape;5957;p45"/>
            <p:cNvSpPr/>
            <p:nvPr/>
          </p:nvSpPr>
          <p:spPr>
            <a:xfrm>
              <a:off x="3642497" y="801239"/>
              <a:ext cx="253714" cy="117114"/>
            </a:xfrm>
            <a:custGeom>
              <a:avLst/>
              <a:gdLst/>
              <a:ahLst/>
              <a:cxnLst/>
              <a:rect l="l" t="t" r="r" b="b"/>
              <a:pathLst>
                <a:path w="2656" h="1226" extrusionOk="0">
                  <a:moveTo>
                    <a:pt x="1807" y="1"/>
                  </a:moveTo>
                  <a:cubicBezTo>
                    <a:pt x="1177" y="1"/>
                    <a:pt x="585" y="198"/>
                    <a:pt x="1" y="523"/>
                  </a:cubicBezTo>
                  <a:cubicBezTo>
                    <a:pt x="283" y="677"/>
                    <a:pt x="460" y="881"/>
                    <a:pt x="474" y="1225"/>
                  </a:cubicBezTo>
                  <a:cubicBezTo>
                    <a:pt x="1071" y="588"/>
                    <a:pt x="1831" y="317"/>
                    <a:pt x="2656" y="120"/>
                  </a:cubicBezTo>
                  <a:cubicBezTo>
                    <a:pt x="2364" y="38"/>
                    <a:pt x="2082" y="1"/>
                    <a:pt x="18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8" name="Google Shape;5958;p45"/>
            <p:cNvSpPr/>
            <p:nvPr/>
          </p:nvSpPr>
          <p:spPr>
            <a:xfrm>
              <a:off x="3939672" y="855019"/>
              <a:ext cx="111669" cy="161533"/>
            </a:xfrm>
            <a:custGeom>
              <a:avLst/>
              <a:gdLst/>
              <a:ahLst/>
              <a:cxnLst/>
              <a:rect l="l" t="t" r="r" b="b"/>
              <a:pathLst>
                <a:path w="1169" h="1691" extrusionOk="0">
                  <a:moveTo>
                    <a:pt x="0" y="1"/>
                  </a:moveTo>
                  <a:lnTo>
                    <a:pt x="0" y="1"/>
                  </a:lnTo>
                  <a:cubicBezTo>
                    <a:pt x="26" y="315"/>
                    <a:pt x="15" y="664"/>
                    <a:pt x="91" y="991"/>
                  </a:cubicBezTo>
                  <a:cubicBezTo>
                    <a:pt x="182" y="1374"/>
                    <a:pt x="422" y="1667"/>
                    <a:pt x="794" y="1686"/>
                  </a:cubicBezTo>
                  <a:cubicBezTo>
                    <a:pt x="828" y="1688"/>
                    <a:pt x="863" y="1691"/>
                    <a:pt x="897" y="1691"/>
                  </a:cubicBezTo>
                  <a:cubicBezTo>
                    <a:pt x="974" y="1691"/>
                    <a:pt x="1045" y="1675"/>
                    <a:pt x="1089" y="1591"/>
                  </a:cubicBezTo>
                  <a:cubicBezTo>
                    <a:pt x="1156" y="1465"/>
                    <a:pt x="1169" y="1327"/>
                    <a:pt x="1093" y="1203"/>
                  </a:cubicBezTo>
                  <a:cubicBezTo>
                    <a:pt x="1024" y="1088"/>
                    <a:pt x="942" y="978"/>
                    <a:pt x="851" y="878"/>
                  </a:cubicBezTo>
                  <a:cubicBezTo>
                    <a:pt x="571" y="580"/>
                    <a:pt x="283" y="29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9" name="Google Shape;5959;p45"/>
            <p:cNvSpPr/>
            <p:nvPr/>
          </p:nvSpPr>
          <p:spPr>
            <a:xfrm>
              <a:off x="3621004" y="765609"/>
              <a:ext cx="266324" cy="78330"/>
            </a:xfrm>
            <a:custGeom>
              <a:avLst/>
              <a:gdLst/>
              <a:ahLst/>
              <a:cxnLst/>
              <a:rect l="l" t="t" r="r" b="b"/>
              <a:pathLst>
                <a:path w="2788" h="820" extrusionOk="0">
                  <a:moveTo>
                    <a:pt x="932" y="1"/>
                  </a:moveTo>
                  <a:cubicBezTo>
                    <a:pt x="651" y="1"/>
                    <a:pt x="363" y="78"/>
                    <a:pt x="81" y="127"/>
                  </a:cubicBezTo>
                  <a:cubicBezTo>
                    <a:pt x="49" y="132"/>
                    <a:pt x="1" y="240"/>
                    <a:pt x="8" y="247"/>
                  </a:cubicBezTo>
                  <a:cubicBezTo>
                    <a:pt x="172" y="396"/>
                    <a:pt x="205" y="591"/>
                    <a:pt x="211" y="820"/>
                  </a:cubicBezTo>
                  <a:cubicBezTo>
                    <a:pt x="797" y="487"/>
                    <a:pt x="1394" y="296"/>
                    <a:pt x="2020" y="296"/>
                  </a:cubicBezTo>
                  <a:cubicBezTo>
                    <a:pt x="2270" y="296"/>
                    <a:pt x="2524" y="326"/>
                    <a:pt x="2784" y="390"/>
                  </a:cubicBezTo>
                  <a:lnTo>
                    <a:pt x="2788" y="335"/>
                  </a:lnTo>
                  <a:cubicBezTo>
                    <a:pt x="2611" y="281"/>
                    <a:pt x="2439" y="206"/>
                    <a:pt x="2258" y="177"/>
                  </a:cubicBezTo>
                  <a:cubicBezTo>
                    <a:pt x="1838" y="104"/>
                    <a:pt x="1419" y="19"/>
                    <a:pt x="995" y="2"/>
                  </a:cubicBezTo>
                  <a:cubicBezTo>
                    <a:pt x="974" y="1"/>
                    <a:pt x="953" y="1"/>
                    <a:pt x="9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0" name="Google Shape;5960;p45"/>
            <p:cNvSpPr/>
            <p:nvPr/>
          </p:nvSpPr>
          <p:spPr>
            <a:xfrm>
              <a:off x="3106608" y="718229"/>
              <a:ext cx="832787" cy="396238"/>
            </a:xfrm>
            <a:custGeom>
              <a:avLst/>
              <a:gdLst/>
              <a:ahLst/>
              <a:cxnLst/>
              <a:rect l="l" t="t" r="r" b="b"/>
              <a:pathLst>
                <a:path w="8718" h="4148" extrusionOk="0">
                  <a:moveTo>
                    <a:pt x="5252" y="0"/>
                  </a:moveTo>
                  <a:cubicBezTo>
                    <a:pt x="4866" y="0"/>
                    <a:pt x="4481" y="35"/>
                    <a:pt x="4098" y="123"/>
                  </a:cubicBezTo>
                  <a:cubicBezTo>
                    <a:pt x="3511" y="257"/>
                    <a:pt x="2965" y="528"/>
                    <a:pt x="2504" y="916"/>
                  </a:cubicBezTo>
                  <a:cubicBezTo>
                    <a:pt x="2017" y="1317"/>
                    <a:pt x="1612" y="1789"/>
                    <a:pt x="1235" y="2286"/>
                  </a:cubicBezTo>
                  <a:cubicBezTo>
                    <a:pt x="963" y="2642"/>
                    <a:pt x="731" y="3029"/>
                    <a:pt x="480" y="3402"/>
                  </a:cubicBezTo>
                  <a:cubicBezTo>
                    <a:pt x="334" y="3620"/>
                    <a:pt x="187" y="3837"/>
                    <a:pt x="42" y="4053"/>
                  </a:cubicBezTo>
                  <a:cubicBezTo>
                    <a:pt x="27" y="4075"/>
                    <a:pt x="14" y="4099"/>
                    <a:pt x="1" y="4121"/>
                  </a:cubicBezTo>
                  <a:lnTo>
                    <a:pt x="27" y="4147"/>
                  </a:lnTo>
                  <a:cubicBezTo>
                    <a:pt x="55" y="4123"/>
                    <a:pt x="90" y="4107"/>
                    <a:pt x="111" y="4077"/>
                  </a:cubicBezTo>
                  <a:cubicBezTo>
                    <a:pt x="525" y="3471"/>
                    <a:pt x="932" y="2860"/>
                    <a:pt x="1352" y="2258"/>
                  </a:cubicBezTo>
                  <a:cubicBezTo>
                    <a:pt x="1482" y="2072"/>
                    <a:pt x="1642" y="1905"/>
                    <a:pt x="1796" y="1739"/>
                  </a:cubicBezTo>
                  <a:cubicBezTo>
                    <a:pt x="2078" y="1440"/>
                    <a:pt x="2335" y="1119"/>
                    <a:pt x="2671" y="872"/>
                  </a:cubicBezTo>
                  <a:cubicBezTo>
                    <a:pt x="3316" y="394"/>
                    <a:pt x="4029" y="123"/>
                    <a:pt x="4834" y="100"/>
                  </a:cubicBezTo>
                  <a:cubicBezTo>
                    <a:pt x="5037" y="95"/>
                    <a:pt x="5243" y="70"/>
                    <a:pt x="5444" y="70"/>
                  </a:cubicBezTo>
                  <a:cubicBezTo>
                    <a:pt x="5526" y="70"/>
                    <a:pt x="5607" y="74"/>
                    <a:pt x="5687" y="86"/>
                  </a:cubicBezTo>
                  <a:cubicBezTo>
                    <a:pt x="6215" y="156"/>
                    <a:pt x="6737" y="257"/>
                    <a:pt x="7253" y="387"/>
                  </a:cubicBezTo>
                  <a:cubicBezTo>
                    <a:pt x="7699" y="504"/>
                    <a:pt x="8128" y="682"/>
                    <a:pt x="8565" y="831"/>
                  </a:cubicBezTo>
                  <a:cubicBezTo>
                    <a:pt x="8610" y="844"/>
                    <a:pt x="8656" y="849"/>
                    <a:pt x="8703" y="853"/>
                  </a:cubicBezTo>
                  <a:lnTo>
                    <a:pt x="8717" y="805"/>
                  </a:lnTo>
                  <a:cubicBezTo>
                    <a:pt x="8506" y="715"/>
                    <a:pt x="8296" y="626"/>
                    <a:pt x="8084" y="539"/>
                  </a:cubicBezTo>
                  <a:cubicBezTo>
                    <a:pt x="7519" y="305"/>
                    <a:pt x="6928" y="149"/>
                    <a:pt x="6322" y="74"/>
                  </a:cubicBezTo>
                  <a:cubicBezTo>
                    <a:pt x="5965" y="30"/>
                    <a:pt x="5608" y="0"/>
                    <a:pt x="52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1" name="Google Shape;5961;p45"/>
            <p:cNvSpPr/>
            <p:nvPr/>
          </p:nvSpPr>
          <p:spPr>
            <a:xfrm>
              <a:off x="3696086" y="823401"/>
              <a:ext cx="191241" cy="134690"/>
            </a:xfrm>
            <a:custGeom>
              <a:avLst/>
              <a:gdLst/>
              <a:ahLst/>
              <a:cxnLst/>
              <a:rect l="l" t="t" r="r" b="b"/>
              <a:pathLst>
                <a:path w="2002" h="1410" extrusionOk="0">
                  <a:moveTo>
                    <a:pt x="2002" y="1"/>
                  </a:moveTo>
                  <a:cubicBezTo>
                    <a:pt x="1246" y="181"/>
                    <a:pt x="523" y="428"/>
                    <a:pt x="1" y="1029"/>
                  </a:cubicBezTo>
                  <a:lnTo>
                    <a:pt x="346" y="1409"/>
                  </a:lnTo>
                  <a:lnTo>
                    <a:pt x="20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2" name="Google Shape;5962;p45"/>
            <p:cNvSpPr/>
            <p:nvPr/>
          </p:nvSpPr>
          <p:spPr>
            <a:xfrm>
              <a:off x="3616610" y="733226"/>
              <a:ext cx="214645" cy="39356"/>
            </a:xfrm>
            <a:custGeom>
              <a:avLst/>
              <a:gdLst/>
              <a:ahLst/>
              <a:cxnLst/>
              <a:rect l="l" t="t" r="r" b="b"/>
              <a:pathLst>
                <a:path w="2247" h="412" extrusionOk="0">
                  <a:moveTo>
                    <a:pt x="21" y="1"/>
                  </a:moveTo>
                  <a:cubicBezTo>
                    <a:pt x="14" y="1"/>
                    <a:pt x="7" y="1"/>
                    <a:pt x="0" y="1"/>
                  </a:cubicBezTo>
                  <a:lnTo>
                    <a:pt x="134" y="378"/>
                  </a:lnTo>
                  <a:cubicBezTo>
                    <a:pt x="409" y="292"/>
                    <a:pt x="686" y="259"/>
                    <a:pt x="963" y="259"/>
                  </a:cubicBezTo>
                  <a:cubicBezTo>
                    <a:pt x="1389" y="259"/>
                    <a:pt x="1818" y="336"/>
                    <a:pt x="2247" y="412"/>
                  </a:cubicBezTo>
                  <a:cubicBezTo>
                    <a:pt x="1518" y="204"/>
                    <a:pt x="787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3" name="Google Shape;5963;p45"/>
            <p:cNvSpPr/>
            <p:nvPr/>
          </p:nvSpPr>
          <p:spPr>
            <a:xfrm>
              <a:off x="3614986" y="860559"/>
              <a:ext cx="63811" cy="66676"/>
            </a:xfrm>
            <a:custGeom>
              <a:avLst/>
              <a:gdLst/>
              <a:ahLst/>
              <a:cxnLst/>
              <a:rect l="l" t="t" r="r" b="b"/>
              <a:pathLst>
                <a:path w="668" h="698" extrusionOk="0">
                  <a:moveTo>
                    <a:pt x="211" y="0"/>
                  </a:moveTo>
                  <a:cubicBezTo>
                    <a:pt x="161" y="0"/>
                    <a:pt x="125" y="35"/>
                    <a:pt x="97" y="110"/>
                  </a:cubicBezTo>
                  <a:cubicBezTo>
                    <a:pt x="1" y="370"/>
                    <a:pt x="164" y="640"/>
                    <a:pt x="450" y="686"/>
                  </a:cubicBezTo>
                  <a:cubicBezTo>
                    <a:pt x="515" y="697"/>
                    <a:pt x="582" y="693"/>
                    <a:pt x="662" y="695"/>
                  </a:cubicBezTo>
                  <a:cubicBezTo>
                    <a:pt x="668" y="389"/>
                    <a:pt x="565" y="168"/>
                    <a:pt x="305" y="30"/>
                  </a:cubicBezTo>
                  <a:cubicBezTo>
                    <a:pt x="269" y="10"/>
                    <a:pt x="238" y="0"/>
                    <a:pt x="2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4" name="Google Shape;5964;p45"/>
            <p:cNvSpPr/>
            <p:nvPr/>
          </p:nvSpPr>
          <p:spPr>
            <a:xfrm>
              <a:off x="3582890" y="789681"/>
              <a:ext cx="49769" cy="57411"/>
            </a:xfrm>
            <a:custGeom>
              <a:avLst/>
              <a:gdLst/>
              <a:ahLst/>
              <a:cxnLst/>
              <a:rect l="l" t="t" r="r" b="b"/>
              <a:pathLst>
                <a:path w="521" h="601" extrusionOk="0">
                  <a:moveTo>
                    <a:pt x="199" y="1"/>
                  </a:moveTo>
                  <a:cubicBezTo>
                    <a:pt x="114" y="99"/>
                    <a:pt x="0" y="189"/>
                    <a:pt x="80" y="348"/>
                  </a:cubicBezTo>
                  <a:cubicBezTo>
                    <a:pt x="145" y="478"/>
                    <a:pt x="221" y="588"/>
                    <a:pt x="385" y="599"/>
                  </a:cubicBezTo>
                  <a:cubicBezTo>
                    <a:pt x="394" y="600"/>
                    <a:pt x="403" y="600"/>
                    <a:pt x="411" y="600"/>
                  </a:cubicBezTo>
                  <a:cubicBezTo>
                    <a:pt x="477" y="600"/>
                    <a:pt x="508" y="572"/>
                    <a:pt x="509" y="490"/>
                  </a:cubicBezTo>
                  <a:cubicBezTo>
                    <a:pt x="521" y="278"/>
                    <a:pt x="396" y="81"/>
                    <a:pt x="1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5" name="Google Shape;5965;p45"/>
            <p:cNvSpPr/>
            <p:nvPr/>
          </p:nvSpPr>
          <p:spPr>
            <a:xfrm>
              <a:off x="3679274" y="936787"/>
              <a:ext cx="37732" cy="41744"/>
            </a:xfrm>
            <a:custGeom>
              <a:avLst/>
              <a:gdLst/>
              <a:ahLst/>
              <a:cxnLst/>
              <a:rect l="l" t="t" r="r" b="b"/>
              <a:pathLst>
                <a:path w="395" h="437" extrusionOk="0">
                  <a:moveTo>
                    <a:pt x="92" y="0"/>
                  </a:moveTo>
                  <a:cubicBezTo>
                    <a:pt x="88" y="0"/>
                    <a:pt x="83" y="0"/>
                    <a:pt x="78" y="1"/>
                  </a:cubicBezTo>
                  <a:cubicBezTo>
                    <a:pt x="45" y="9"/>
                    <a:pt x="26" y="102"/>
                    <a:pt x="0" y="161"/>
                  </a:cubicBezTo>
                  <a:cubicBezTo>
                    <a:pt x="23" y="224"/>
                    <a:pt x="36" y="287"/>
                    <a:pt x="67" y="339"/>
                  </a:cubicBezTo>
                  <a:cubicBezTo>
                    <a:pt x="106" y="398"/>
                    <a:pt x="213" y="436"/>
                    <a:pt x="289" y="436"/>
                  </a:cubicBezTo>
                  <a:cubicBezTo>
                    <a:pt x="332" y="436"/>
                    <a:pt x="365" y="425"/>
                    <a:pt x="372" y="399"/>
                  </a:cubicBezTo>
                  <a:cubicBezTo>
                    <a:pt x="394" y="325"/>
                    <a:pt x="350" y="224"/>
                    <a:pt x="324" y="137"/>
                  </a:cubicBezTo>
                  <a:cubicBezTo>
                    <a:pt x="316" y="109"/>
                    <a:pt x="281" y="85"/>
                    <a:pt x="251" y="68"/>
                  </a:cubicBezTo>
                  <a:cubicBezTo>
                    <a:pt x="200" y="41"/>
                    <a:pt x="142" y="0"/>
                    <a:pt x="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6" name="Google Shape;5966;p45"/>
            <p:cNvSpPr/>
            <p:nvPr/>
          </p:nvSpPr>
          <p:spPr>
            <a:xfrm>
              <a:off x="3589768" y="737907"/>
              <a:ext cx="29135" cy="35440"/>
            </a:xfrm>
            <a:custGeom>
              <a:avLst/>
              <a:gdLst/>
              <a:ahLst/>
              <a:cxnLst/>
              <a:rect l="l" t="t" r="r" b="b"/>
              <a:pathLst>
                <a:path w="305" h="371" extrusionOk="0">
                  <a:moveTo>
                    <a:pt x="136" y="1"/>
                  </a:moveTo>
                  <a:cubicBezTo>
                    <a:pt x="133" y="1"/>
                    <a:pt x="129" y="1"/>
                    <a:pt x="125" y="2"/>
                  </a:cubicBezTo>
                  <a:cubicBezTo>
                    <a:pt x="71" y="15"/>
                    <a:pt x="34" y="80"/>
                    <a:pt x="10" y="106"/>
                  </a:cubicBezTo>
                  <a:cubicBezTo>
                    <a:pt x="1" y="257"/>
                    <a:pt x="77" y="370"/>
                    <a:pt x="171" y="370"/>
                  </a:cubicBezTo>
                  <a:cubicBezTo>
                    <a:pt x="173" y="370"/>
                    <a:pt x="175" y="370"/>
                    <a:pt x="177" y="370"/>
                  </a:cubicBezTo>
                  <a:cubicBezTo>
                    <a:pt x="218" y="368"/>
                    <a:pt x="283" y="322"/>
                    <a:pt x="289" y="288"/>
                  </a:cubicBezTo>
                  <a:cubicBezTo>
                    <a:pt x="305" y="172"/>
                    <a:pt x="207" y="1"/>
                    <a:pt x="1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7" name="Google Shape;5967;p45"/>
            <p:cNvSpPr/>
            <p:nvPr/>
          </p:nvSpPr>
          <p:spPr>
            <a:xfrm>
              <a:off x="3491951" y="995344"/>
              <a:ext cx="87501" cy="79381"/>
            </a:xfrm>
            <a:custGeom>
              <a:avLst/>
              <a:gdLst/>
              <a:ahLst/>
              <a:cxnLst/>
              <a:rect l="l" t="t" r="r" b="b"/>
              <a:pathLst>
                <a:path w="916" h="831" extrusionOk="0">
                  <a:moveTo>
                    <a:pt x="373" y="1"/>
                  </a:moveTo>
                  <a:cubicBezTo>
                    <a:pt x="183" y="1"/>
                    <a:pt x="25" y="151"/>
                    <a:pt x="16" y="343"/>
                  </a:cubicBezTo>
                  <a:cubicBezTo>
                    <a:pt x="1" y="581"/>
                    <a:pt x="211" y="813"/>
                    <a:pt x="460" y="830"/>
                  </a:cubicBezTo>
                  <a:cubicBezTo>
                    <a:pt x="464" y="831"/>
                    <a:pt x="468" y="831"/>
                    <a:pt x="473" y="831"/>
                  </a:cubicBezTo>
                  <a:cubicBezTo>
                    <a:pt x="649" y="831"/>
                    <a:pt x="897" y="576"/>
                    <a:pt x="908" y="382"/>
                  </a:cubicBezTo>
                  <a:cubicBezTo>
                    <a:pt x="915" y="245"/>
                    <a:pt x="599" y="9"/>
                    <a:pt x="393" y="1"/>
                  </a:cubicBezTo>
                  <a:cubicBezTo>
                    <a:pt x="386" y="1"/>
                    <a:pt x="379" y="1"/>
                    <a:pt x="3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8" name="Google Shape;5968;p45"/>
            <p:cNvSpPr/>
            <p:nvPr/>
          </p:nvSpPr>
          <p:spPr>
            <a:xfrm>
              <a:off x="3316283" y="958185"/>
              <a:ext cx="91991" cy="77662"/>
            </a:xfrm>
            <a:custGeom>
              <a:avLst/>
              <a:gdLst/>
              <a:ahLst/>
              <a:cxnLst/>
              <a:rect l="l" t="t" r="r" b="b"/>
              <a:pathLst>
                <a:path w="963" h="813" extrusionOk="0">
                  <a:moveTo>
                    <a:pt x="528" y="0"/>
                  </a:moveTo>
                  <a:cubicBezTo>
                    <a:pt x="515" y="0"/>
                    <a:pt x="504" y="2"/>
                    <a:pt x="493" y="4"/>
                  </a:cubicBezTo>
                  <a:cubicBezTo>
                    <a:pt x="251" y="4"/>
                    <a:pt x="52" y="127"/>
                    <a:pt x="17" y="327"/>
                  </a:cubicBezTo>
                  <a:cubicBezTo>
                    <a:pt x="0" y="415"/>
                    <a:pt x="30" y="528"/>
                    <a:pt x="77" y="608"/>
                  </a:cubicBezTo>
                  <a:cubicBezTo>
                    <a:pt x="147" y="733"/>
                    <a:pt x="343" y="813"/>
                    <a:pt x="503" y="813"/>
                  </a:cubicBezTo>
                  <a:cubicBezTo>
                    <a:pt x="588" y="813"/>
                    <a:pt x="663" y="790"/>
                    <a:pt x="703" y="740"/>
                  </a:cubicBezTo>
                  <a:cubicBezTo>
                    <a:pt x="794" y="626"/>
                    <a:pt x="848" y="482"/>
                    <a:pt x="905" y="346"/>
                  </a:cubicBezTo>
                  <a:cubicBezTo>
                    <a:pt x="963" y="212"/>
                    <a:pt x="701" y="8"/>
                    <a:pt x="5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9" name="Google Shape;5969;p45"/>
            <p:cNvSpPr/>
            <p:nvPr/>
          </p:nvSpPr>
          <p:spPr>
            <a:xfrm>
              <a:off x="2716775" y="-195075"/>
              <a:ext cx="1678470" cy="1535755"/>
            </a:xfrm>
            <a:custGeom>
              <a:avLst/>
              <a:gdLst/>
              <a:ahLst/>
              <a:cxnLst/>
              <a:rect l="l" t="t" r="r" b="b"/>
              <a:pathLst>
                <a:path w="17571" h="16077" extrusionOk="0">
                  <a:moveTo>
                    <a:pt x="12043" y="7170"/>
                  </a:moveTo>
                  <a:cubicBezTo>
                    <a:pt x="12151" y="7170"/>
                    <a:pt x="12304" y="7267"/>
                    <a:pt x="12274" y="7329"/>
                  </a:cubicBezTo>
                  <a:cubicBezTo>
                    <a:pt x="12243" y="7400"/>
                    <a:pt x="12142" y="7447"/>
                    <a:pt x="12068" y="7495"/>
                  </a:cubicBezTo>
                  <a:cubicBezTo>
                    <a:pt x="12056" y="7503"/>
                    <a:pt x="12037" y="7505"/>
                    <a:pt x="12018" y="7505"/>
                  </a:cubicBezTo>
                  <a:cubicBezTo>
                    <a:pt x="12001" y="7505"/>
                    <a:pt x="11983" y="7503"/>
                    <a:pt x="11968" y="7500"/>
                  </a:cubicBezTo>
                  <a:cubicBezTo>
                    <a:pt x="11907" y="7486"/>
                    <a:pt x="11827" y="7478"/>
                    <a:pt x="11795" y="7437"/>
                  </a:cubicBezTo>
                  <a:cubicBezTo>
                    <a:pt x="11775" y="7411"/>
                    <a:pt x="11821" y="7329"/>
                    <a:pt x="11838" y="7268"/>
                  </a:cubicBezTo>
                  <a:lnTo>
                    <a:pt x="11838" y="7266"/>
                  </a:lnTo>
                  <a:cubicBezTo>
                    <a:pt x="11897" y="7233"/>
                    <a:pt x="11947" y="7192"/>
                    <a:pt x="12005" y="7175"/>
                  </a:cubicBezTo>
                  <a:cubicBezTo>
                    <a:pt x="12017" y="7172"/>
                    <a:pt x="12030" y="7170"/>
                    <a:pt x="12043" y="7170"/>
                  </a:cubicBezTo>
                  <a:close/>
                  <a:moveTo>
                    <a:pt x="11246" y="7254"/>
                  </a:moveTo>
                  <a:cubicBezTo>
                    <a:pt x="11328" y="7254"/>
                    <a:pt x="11413" y="7277"/>
                    <a:pt x="11492" y="7326"/>
                  </a:cubicBezTo>
                  <a:cubicBezTo>
                    <a:pt x="11550" y="7367"/>
                    <a:pt x="11605" y="7411"/>
                    <a:pt x="11659" y="7458"/>
                  </a:cubicBezTo>
                  <a:cubicBezTo>
                    <a:pt x="11502" y="7646"/>
                    <a:pt x="11329" y="7748"/>
                    <a:pt x="11119" y="7748"/>
                  </a:cubicBezTo>
                  <a:cubicBezTo>
                    <a:pt x="11066" y="7748"/>
                    <a:pt x="11011" y="7742"/>
                    <a:pt x="10953" y="7729"/>
                  </a:cubicBezTo>
                  <a:cubicBezTo>
                    <a:pt x="10838" y="7705"/>
                    <a:pt x="10805" y="7647"/>
                    <a:pt x="10847" y="7532"/>
                  </a:cubicBezTo>
                  <a:cubicBezTo>
                    <a:pt x="10914" y="7356"/>
                    <a:pt x="11073" y="7254"/>
                    <a:pt x="11246" y="7254"/>
                  </a:cubicBezTo>
                  <a:close/>
                  <a:moveTo>
                    <a:pt x="10463" y="7630"/>
                  </a:moveTo>
                  <a:cubicBezTo>
                    <a:pt x="10524" y="7630"/>
                    <a:pt x="10585" y="7648"/>
                    <a:pt x="10647" y="7694"/>
                  </a:cubicBezTo>
                  <a:cubicBezTo>
                    <a:pt x="10714" y="7744"/>
                    <a:pt x="10727" y="7787"/>
                    <a:pt x="10669" y="7857"/>
                  </a:cubicBezTo>
                  <a:cubicBezTo>
                    <a:pt x="10571" y="7981"/>
                    <a:pt x="10424" y="8050"/>
                    <a:pt x="10272" y="8050"/>
                  </a:cubicBezTo>
                  <a:cubicBezTo>
                    <a:pt x="10219" y="8050"/>
                    <a:pt x="10166" y="8042"/>
                    <a:pt x="10113" y="8024"/>
                  </a:cubicBezTo>
                  <a:cubicBezTo>
                    <a:pt x="10113" y="7892"/>
                    <a:pt x="10087" y="7753"/>
                    <a:pt x="10251" y="7684"/>
                  </a:cubicBezTo>
                  <a:cubicBezTo>
                    <a:pt x="10322" y="7654"/>
                    <a:pt x="10393" y="7630"/>
                    <a:pt x="10463" y="7630"/>
                  </a:cubicBezTo>
                  <a:close/>
                  <a:moveTo>
                    <a:pt x="8547" y="2162"/>
                  </a:moveTo>
                  <a:cubicBezTo>
                    <a:pt x="8893" y="2361"/>
                    <a:pt x="9177" y="2612"/>
                    <a:pt x="9324" y="2989"/>
                  </a:cubicBezTo>
                  <a:cubicBezTo>
                    <a:pt x="9355" y="3072"/>
                    <a:pt x="9404" y="3108"/>
                    <a:pt x="9482" y="3132"/>
                  </a:cubicBezTo>
                  <a:cubicBezTo>
                    <a:pt x="9723" y="3201"/>
                    <a:pt x="9967" y="3262"/>
                    <a:pt x="10203" y="3347"/>
                  </a:cubicBezTo>
                  <a:cubicBezTo>
                    <a:pt x="10504" y="3459"/>
                    <a:pt x="10714" y="3669"/>
                    <a:pt x="10818" y="3979"/>
                  </a:cubicBezTo>
                  <a:cubicBezTo>
                    <a:pt x="10829" y="4013"/>
                    <a:pt x="10877" y="4055"/>
                    <a:pt x="10911" y="4055"/>
                  </a:cubicBezTo>
                  <a:cubicBezTo>
                    <a:pt x="11273" y="4072"/>
                    <a:pt x="11581" y="4176"/>
                    <a:pt x="11739" y="4540"/>
                  </a:cubicBezTo>
                  <a:cubicBezTo>
                    <a:pt x="11745" y="4559"/>
                    <a:pt x="11756" y="4574"/>
                    <a:pt x="11771" y="4585"/>
                  </a:cubicBezTo>
                  <a:cubicBezTo>
                    <a:pt x="11953" y="4695"/>
                    <a:pt x="12018" y="4882"/>
                    <a:pt x="12064" y="5068"/>
                  </a:cubicBezTo>
                  <a:cubicBezTo>
                    <a:pt x="12235" y="5748"/>
                    <a:pt x="12234" y="6449"/>
                    <a:pt x="12312" y="7170"/>
                  </a:cubicBezTo>
                  <a:cubicBezTo>
                    <a:pt x="12201" y="7107"/>
                    <a:pt x="12125" y="7072"/>
                    <a:pt x="12054" y="7072"/>
                  </a:cubicBezTo>
                  <a:cubicBezTo>
                    <a:pt x="11948" y="7072"/>
                    <a:pt x="11853" y="7151"/>
                    <a:pt x="11672" y="7333"/>
                  </a:cubicBezTo>
                  <a:lnTo>
                    <a:pt x="11672" y="7331"/>
                  </a:lnTo>
                  <a:cubicBezTo>
                    <a:pt x="11526" y="7220"/>
                    <a:pt x="11366" y="7155"/>
                    <a:pt x="11217" y="7155"/>
                  </a:cubicBezTo>
                  <a:cubicBezTo>
                    <a:pt x="11003" y="7155"/>
                    <a:pt x="10813" y="7289"/>
                    <a:pt x="10721" y="7606"/>
                  </a:cubicBezTo>
                  <a:cubicBezTo>
                    <a:pt x="10637" y="7553"/>
                    <a:pt x="10551" y="7529"/>
                    <a:pt x="10464" y="7529"/>
                  </a:cubicBezTo>
                  <a:cubicBezTo>
                    <a:pt x="10380" y="7529"/>
                    <a:pt x="10295" y="7552"/>
                    <a:pt x="10210" y="7591"/>
                  </a:cubicBezTo>
                  <a:cubicBezTo>
                    <a:pt x="10022" y="7681"/>
                    <a:pt x="9991" y="7846"/>
                    <a:pt x="10017" y="8041"/>
                  </a:cubicBezTo>
                  <a:cubicBezTo>
                    <a:pt x="9825" y="8054"/>
                    <a:pt x="9686" y="8140"/>
                    <a:pt x="9612" y="8366"/>
                  </a:cubicBezTo>
                  <a:cubicBezTo>
                    <a:pt x="9413" y="8149"/>
                    <a:pt x="9214" y="7965"/>
                    <a:pt x="9052" y="7751"/>
                  </a:cubicBezTo>
                  <a:cubicBezTo>
                    <a:pt x="8597" y="7157"/>
                    <a:pt x="8333" y="6477"/>
                    <a:pt x="8300" y="5730"/>
                  </a:cubicBezTo>
                  <a:cubicBezTo>
                    <a:pt x="8272" y="5126"/>
                    <a:pt x="8242" y="4522"/>
                    <a:pt x="8322" y="3918"/>
                  </a:cubicBezTo>
                  <a:cubicBezTo>
                    <a:pt x="8400" y="3347"/>
                    <a:pt x="8460" y="2777"/>
                    <a:pt x="8528" y="2207"/>
                  </a:cubicBezTo>
                  <a:cubicBezTo>
                    <a:pt x="8532" y="2190"/>
                    <a:pt x="8540" y="2175"/>
                    <a:pt x="8547" y="2162"/>
                  </a:cubicBezTo>
                  <a:close/>
                  <a:moveTo>
                    <a:pt x="9950" y="8154"/>
                  </a:moveTo>
                  <a:cubicBezTo>
                    <a:pt x="9984" y="8154"/>
                    <a:pt x="10015" y="8165"/>
                    <a:pt x="10039" y="8188"/>
                  </a:cubicBezTo>
                  <a:cubicBezTo>
                    <a:pt x="10069" y="8216"/>
                    <a:pt x="10087" y="8294"/>
                    <a:pt x="10069" y="8324"/>
                  </a:cubicBezTo>
                  <a:cubicBezTo>
                    <a:pt x="10019" y="8399"/>
                    <a:pt x="9895" y="8456"/>
                    <a:pt x="9817" y="8456"/>
                  </a:cubicBezTo>
                  <a:cubicBezTo>
                    <a:pt x="9790" y="8456"/>
                    <a:pt x="9769" y="8449"/>
                    <a:pt x="9759" y="8433"/>
                  </a:cubicBezTo>
                  <a:cubicBezTo>
                    <a:pt x="9731" y="8389"/>
                    <a:pt x="9742" y="8314"/>
                    <a:pt x="9740" y="8281"/>
                  </a:cubicBezTo>
                  <a:lnTo>
                    <a:pt x="9740" y="8279"/>
                  </a:lnTo>
                  <a:cubicBezTo>
                    <a:pt x="9802" y="8197"/>
                    <a:pt x="9882" y="8154"/>
                    <a:pt x="9950" y="8154"/>
                  </a:cubicBezTo>
                  <a:close/>
                  <a:moveTo>
                    <a:pt x="8222" y="460"/>
                  </a:moveTo>
                  <a:cubicBezTo>
                    <a:pt x="8818" y="689"/>
                    <a:pt x="9446" y="761"/>
                    <a:pt x="9981" y="1107"/>
                  </a:cubicBezTo>
                  <a:cubicBezTo>
                    <a:pt x="10333" y="1333"/>
                    <a:pt x="10556" y="1629"/>
                    <a:pt x="10585" y="2058"/>
                  </a:cubicBezTo>
                  <a:cubicBezTo>
                    <a:pt x="10589" y="2112"/>
                    <a:pt x="10611" y="2166"/>
                    <a:pt x="10630" y="2238"/>
                  </a:cubicBezTo>
                  <a:cubicBezTo>
                    <a:pt x="10756" y="2117"/>
                    <a:pt x="10909" y="2058"/>
                    <a:pt x="11068" y="2058"/>
                  </a:cubicBezTo>
                  <a:cubicBezTo>
                    <a:pt x="11174" y="2058"/>
                    <a:pt x="11283" y="2085"/>
                    <a:pt x="11388" y="2136"/>
                  </a:cubicBezTo>
                  <a:cubicBezTo>
                    <a:pt x="11841" y="2355"/>
                    <a:pt x="12053" y="2708"/>
                    <a:pt x="11998" y="3219"/>
                  </a:cubicBezTo>
                  <a:cubicBezTo>
                    <a:pt x="12109" y="3242"/>
                    <a:pt x="12219" y="3255"/>
                    <a:pt x="12325" y="3281"/>
                  </a:cubicBezTo>
                  <a:cubicBezTo>
                    <a:pt x="12574" y="3342"/>
                    <a:pt x="12873" y="3723"/>
                    <a:pt x="12873" y="3979"/>
                  </a:cubicBezTo>
                  <a:cubicBezTo>
                    <a:pt x="12871" y="4013"/>
                    <a:pt x="12863" y="4044"/>
                    <a:pt x="12850" y="4074"/>
                  </a:cubicBezTo>
                  <a:cubicBezTo>
                    <a:pt x="12824" y="4152"/>
                    <a:pt x="12845" y="4184"/>
                    <a:pt x="12927" y="4221"/>
                  </a:cubicBezTo>
                  <a:cubicBezTo>
                    <a:pt x="13025" y="4267"/>
                    <a:pt x="13129" y="4340"/>
                    <a:pt x="13189" y="4431"/>
                  </a:cubicBezTo>
                  <a:cubicBezTo>
                    <a:pt x="13397" y="4750"/>
                    <a:pt x="13408" y="5113"/>
                    <a:pt x="13315" y="5466"/>
                  </a:cubicBezTo>
                  <a:cubicBezTo>
                    <a:pt x="13159" y="6053"/>
                    <a:pt x="12956" y="6627"/>
                    <a:pt x="12798" y="7212"/>
                  </a:cubicBezTo>
                  <a:cubicBezTo>
                    <a:pt x="12676" y="7671"/>
                    <a:pt x="12592" y="8141"/>
                    <a:pt x="12490" y="8606"/>
                  </a:cubicBezTo>
                  <a:lnTo>
                    <a:pt x="12462" y="8613"/>
                  </a:lnTo>
                  <a:cubicBezTo>
                    <a:pt x="12444" y="8195"/>
                    <a:pt x="12429" y="7777"/>
                    <a:pt x="12404" y="7361"/>
                  </a:cubicBezTo>
                  <a:cubicBezTo>
                    <a:pt x="12388" y="7088"/>
                    <a:pt x="12360" y="6817"/>
                    <a:pt x="12330" y="6543"/>
                  </a:cubicBezTo>
                  <a:cubicBezTo>
                    <a:pt x="12284" y="6092"/>
                    <a:pt x="12241" y="5637"/>
                    <a:pt x="12178" y="5187"/>
                  </a:cubicBezTo>
                  <a:cubicBezTo>
                    <a:pt x="12142" y="4938"/>
                    <a:pt x="12061" y="4702"/>
                    <a:pt x="11862" y="4518"/>
                  </a:cubicBezTo>
                  <a:cubicBezTo>
                    <a:pt x="11747" y="4414"/>
                    <a:pt x="11682" y="4247"/>
                    <a:pt x="11555" y="4167"/>
                  </a:cubicBezTo>
                  <a:cubicBezTo>
                    <a:pt x="11394" y="4065"/>
                    <a:pt x="11193" y="4020"/>
                    <a:pt x="11009" y="3950"/>
                  </a:cubicBezTo>
                  <a:cubicBezTo>
                    <a:pt x="10972" y="3937"/>
                    <a:pt x="10912" y="3927"/>
                    <a:pt x="10901" y="3899"/>
                  </a:cubicBezTo>
                  <a:cubicBezTo>
                    <a:pt x="10697" y="3418"/>
                    <a:pt x="10281" y="3225"/>
                    <a:pt x="9816" y="3112"/>
                  </a:cubicBezTo>
                  <a:cubicBezTo>
                    <a:pt x="9582" y="3056"/>
                    <a:pt x="9413" y="2976"/>
                    <a:pt x="9296" y="2734"/>
                  </a:cubicBezTo>
                  <a:cubicBezTo>
                    <a:pt x="9130" y="2396"/>
                    <a:pt x="8805" y="2195"/>
                    <a:pt x="8489" y="2002"/>
                  </a:cubicBezTo>
                  <a:cubicBezTo>
                    <a:pt x="8447" y="1974"/>
                    <a:pt x="8419" y="1930"/>
                    <a:pt x="8409" y="1880"/>
                  </a:cubicBezTo>
                  <a:cubicBezTo>
                    <a:pt x="8374" y="1501"/>
                    <a:pt x="8352" y="1118"/>
                    <a:pt x="8317" y="739"/>
                  </a:cubicBezTo>
                  <a:cubicBezTo>
                    <a:pt x="8307" y="651"/>
                    <a:pt x="8259" y="568"/>
                    <a:pt x="8222" y="462"/>
                  </a:cubicBezTo>
                  <a:lnTo>
                    <a:pt x="8222" y="460"/>
                  </a:lnTo>
                  <a:close/>
                  <a:moveTo>
                    <a:pt x="10335" y="9424"/>
                  </a:moveTo>
                  <a:lnTo>
                    <a:pt x="10335" y="9424"/>
                  </a:lnTo>
                  <a:cubicBezTo>
                    <a:pt x="10435" y="9435"/>
                    <a:pt x="10535" y="9451"/>
                    <a:pt x="10632" y="9472"/>
                  </a:cubicBezTo>
                  <a:cubicBezTo>
                    <a:pt x="10695" y="9513"/>
                    <a:pt x="10760" y="9550"/>
                    <a:pt x="10825" y="9589"/>
                  </a:cubicBezTo>
                  <a:cubicBezTo>
                    <a:pt x="10732" y="9570"/>
                    <a:pt x="10641" y="9556"/>
                    <a:pt x="10548" y="9543"/>
                  </a:cubicBezTo>
                  <a:cubicBezTo>
                    <a:pt x="10478" y="9505"/>
                    <a:pt x="10411" y="9470"/>
                    <a:pt x="10346" y="9435"/>
                  </a:cubicBezTo>
                  <a:cubicBezTo>
                    <a:pt x="10344" y="9429"/>
                    <a:pt x="10340" y="9425"/>
                    <a:pt x="10335" y="9424"/>
                  </a:cubicBezTo>
                  <a:close/>
                  <a:moveTo>
                    <a:pt x="12274" y="7560"/>
                  </a:moveTo>
                  <a:cubicBezTo>
                    <a:pt x="12380" y="8253"/>
                    <a:pt x="12494" y="8978"/>
                    <a:pt x="12605" y="9708"/>
                  </a:cubicBezTo>
                  <a:cubicBezTo>
                    <a:pt x="12154" y="9078"/>
                    <a:pt x="11767" y="8418"/>
                    <a:pt x="11763" y="7623"/>
                  </a:cubicBezTo>
                  <a:lnTo>
                    <a:pt x="12274" y="7560"/>
                  </a:lnTo>
                  <a:close/>
                  <a:moveTo>
                    <a:pt x="10193" y="8372"/>
                  </a:moveTo>
                  <a:cubicBezTo>
                    <a:pt x="10580" y="8996"/>
                    <a:pt x="11199" y="9359"/>
                    <a:pt x="11815" y="9728"/>
                  </a:cubicBezTo>
                  <a:cubicBezTo>
                    <a:pt x="11121" y="9409"/>
                    <a:pt x="10429" y="9084"/>
                    <a:pt x="9846" y="8574"/>
                  </a:cubicBezTo>
                  <a:lnTo>
                    <a:pt x="10193" y="8372"/>
                  </a:lnTo>
                  <a:close/>
                  <a:moveTo>
                    <a:pt x="8428" y="2082"/>
                  </a:moveTo>
                  <a:cubicBezTo>
                    <a:pt x="8434" y="2117"/>
                    <a:pt x="8450" y="2155"/>
                    <a:pt x="8447" y="2190"/>
                  </a:cubicBezTo>
                  <a:cubicBezTo>
                    <a:pt x="8363" y="2920"/>
                    <a:pt x="8274" y="3649"/>
                    <a:pt x="8198" y="4379"/>
                  </a:cubicBezTo>
                  <a:cubicBezTo>
                    <a:pt x="8175" y="4604"/>
                    <a:pt x="8188" y="4834"/>
                    <a:pt x="8198" y="5061"/>
                  </a:cubicBezTo>
                  <a:cubicBezTo>
                    <a:pt x="8216" y="5471"/>
                    <a:pt x="8201" y="5884"/>
                    <a:pt x="8291" y="6289"/>
                  </a:cubicBezTo>
                  <a:cubicBezTo>
                    <a:pt x="8469" y="7071"/>
                    <a:pt x="8833" y="7744"/>
                    <a:pt x="9428" y="8286"/>
                  </a:cubicBezTo>
                  <a:cubicBezTo>
                    <a:pt x="9638" y="8478"/>
                    <a:pt x="9827" y="8703"/>
                    <a:pt x="10063" y="8855"/>
                  </a:cubicBezTo>
                  <a:cubicBezTo>
                    <a:pt x="10509" y="9145"/>
                    <a:pt x="10970" y="9411"/>
                    <a:pt x="11446" y="9647"/>
                  </a:cubicBezTo>
                  <a:cubicBezTo>
                    <a:pt x="11522" y="9686"/>
                    <a:pt x="11600" y="9721"/>
                    <a:pt x="11678" y="9754"/>
                  </a:cubicBezTo>
                  <a:cubicBezTo>
                    <a:pt x="11596" y="9745"/>
                    <a:pt x="11514" y="9739"/>
                    <a:pt x="11436" y="9738"/>
                  </a:cubicBezTo>
                  <a:cubicBezTo>
                    <a:pt x="11392" y="9725"/>
                    <a:pt x="11347" y="9712"/>
                    <a:pt x="11303" y="9700"/>
                  </a:cubicBezTo>
                  <a:cubicBezTo>
                    <a:pt x="11186" y="9606"/>
                    <a:pt x="11028" y="9531"/>
                    <a:pt x="10859" y="9477"/>
                  </a:cubicBezTo>
                  <a:cubicBezTo>
                    <a:pt x="10747" y="9414"/>
                    <a:pt x="10641" y="9347"/>
                    <a:pt x="10535" y="9279"/>
                  </a:cubicBezTo>
                  <a:lnTo>
                    <a:pt x="10535" y="9277"/>
                  </a:lnTo>
                  <a:cubicBezTo>
                    <a:pt x="9913" y="8862"/>
                    <a:pt x="9331" y="8396"/>
                    <a:pt x="8883" y="7788"/>
                  </a:cubicBezTo>
                  <a:cubicBezTo>
                    <a:pt x="8527" y="7303"/>
                    <a:pt x="8291" y="6740"/>
                    <a:pt x="8194" y="6148"/>
                  </a:cubicBezTo>
                  <a:cubicBezTo>
                    <a:pt x="8088" y="5523"/>
                    <a:pt x="8090" y="4903"/>
                    <a:pt x="8127" y="4280"/>
                  </a:cubicBezTo>
                  <a:cubicBezTo>
                    <a:pt x="8155" y="3832"/>
                    <a:pt x="8231" y="3388"/>
                    <a:pt x="8285" y="2941"/>
                  </a:cubicBezTo>
                  <a:cubicBezTo>
                    <a:pt x="8317" y="2682"/>
                    <a:pt x="8346" y="2422"/>
                    <a:pt x="8378" y="2162"/>
                  </a:cubicBezTo>
                  <a:cubicBezTo>
                    <a:pt x="8382" y="2136"/>
                    <a:pt x="8389" y="2110"/>
                    <a:pt x="8393" y="2086"/>
                  </a:cubicBezTo>
                  <a:lnTo>
                    <a:pt x="8428" y="2082"/>
                  </a:lnTo>
                  <a:close/>
                  <a:moveTo>
                    <a:pt x="10937" y="9725"/>
                  </a:moveTo>
                  <a:cubicBezTo>
                    <a:pt x="11020" y="9741"/>
                    <a:pt x="11106" y="9760"/>
                    <a:pt x="11189" y="9782"/>
                  </a:cubicBezTo>
                  <a:lnTo>
                    <a:pt x="11210" y="9791"/>
                  </a:lnTo>
                  <a:cubicBezTo>
                    <a:pt x="11115" y="9780"/>
                    <a:pt x="11024" y="9758"/>
                    <a:pt x="10937" y="9725"/>
                  </a:cubicBezTo>
                  <a:close/>
                  <a:moveTo>
                    <a:pt x="14529" y="8915"/>
                  </a:moveTo>
                  <a:cubicBezTo>
                    <a:pt x="14674" y="8915"/>
                    <a:pt x="14814" y="8959"/>
                    <a:pt x="14939" y="9058"/>
                  </a:cubicBezTo>
                  <a:cubicBezTo>
                    <a:pt x="15028" y="9126"/>
                    <a:pt x="15132" y="9189"/>
                    <a:pt x="15103" y="9323"/>
                  </a:cubicBezTo>
                  <a:cubicBezTo>
                    <a:pt x="15071" y="9461"/>
                    <a:pt x="14991" y="9572"/>
                    <a:pt x="14852" y="9617"/>
                  </a:cubicBezTo>
                  <a:cubicBezTo>
                    <a:pt x="14723" y="9661"/>
                    <a:pt x="14592" y="9691"/>
                    <a:pt x="14456" y="9708"/>
                  </a:cubicBezTo>
                  <a:cubicBezTo>
                    <a:pt x="14051" y="9751"/>
                    <a:pt x="13642" y="9782"/>
                    <a:pt x="13241" y="9818"/>
                  </a:cubicBezTo>
                  <a:lnTo>
                    <a:pt x="13239" y="9816"/>
                  </a:lnTo>
                  <a:cubicBezTo>
                    <a:pt x="13464" y="9595"/>
                    <a:pt x="13683" y="9323"/>
                    <a:pt x="13956" y="9124"/>
                  </a:cubicBezTo>
                  <a:cubicBezTo>
                    <a:pt x="14138" y="8993"/>
                    <a:pt x="14337" y="8915"/>
                    <a:pt x="14529" y="8915"/>
                  </a:cubicBezTo>
                  <a:close/>
                  <a:moveTo>
                    <a:pt x="11674" y="7591"/>
                  </a:moveTo>
                  <a:cubicBezTo>
                    <a:pt x="11710" y="8465"/>
                    <a:pt x="12107" y="9167"/>
                    <a:pt x="12603" y="9855"/>
                  </a:cubicBezTo>
                  <a:cubicBezTo>
                    <a:pt x="11704" y="9431"/>
                    <a:pt x="11189" y="8719"/>
                    <a:pt x="10857" y="7816"/>
                  </a:cubicBezTo>
                  <a:lnTo>
                    <a:pt x="10857" y="7814"/>
                  </a:lnTo>
                  <a:cubicBezTo>
                    <a:pt x="10945" y="7834"/>
                    <a:pt x="11030" y="7845"/>
                    <a:pt x="11111" y="7845"/>
                  </a:cubicBezTo>
                  <a:cubicBezTo>
                    <a:pt x="11319" y="7845"/>
                    <a:pt x="11504" y="7773"/>
                    <a:pt x="11674" y="7591"/>
                  </a:cubicBezTo>
                  <a:close/>
                  <a:moveTo>
                    <a:pt x="10795" y="7863"/>
                  </a:moveTo>
                  <a:cubicBezTo>
                    <a:pt x="11113" y="8751"/>
                    <a:pt x="11626" y="9442"/>
                    <a:pt x="12466" y="9870"/>
                  </a:cubicBezTo>
                  <a:lnTo>
                    <a:pt x="12432" y="9916"/>
                  </a:lnTo>
                  <a:cubicBezTo>
                    <a:pt x="12263" y="9842"/>
                    <a:pt x="12083" y="9784"/>
                    <a:pt x="11927" y="9689"/>
                  </a:cubicBezTo>
                  <a:cubicBezTo>
                    <a:pt x="11563" y="9470"/>
                    <a:pt x="11187" y="9258"/>
                    <a:pt x="10857" y="8996"/>
                  </a:cubicBezTo>
                  <a:cubicBezTo>
                    <a:pt x="10619" y="8807"/>
                    <a:pt x="10440" y="8543"/>
                    <a:pt x="10245" y="8305"/>
                  </a:cubicBezTo>
                  <a:cubicBezTo>
                    <a:pt x="10225" y="8279"/>
                    <a:pt x="10258" y="8167"/>
                    <a:pt x="10269" y="8166"/>
                  </a:cubicBezTo>
                  <a:cubicBezTo>
                    <a:pt x="10489" y="8160"/>
                    <a:pt x="10641" y="8034"/>
                    <a:pt x="10795" y="7863"/>
                  </a:cubicBezTo>
                  <a:close/>
                  <a:moveTo>
                    <a:pt x="9441" y="9719"/>
                  </a:moveTo>
                  <a:cubicBezTo>
                    <a:pt x="10207" y="9719"/>
                    <a:pt x="10936" y="9922"/>
                    <a:pt x="11667" y="10130"/>
                  </a:cubicBezTo>
                  <a:cubicBezTo>
                    <a:pt x="11238" y="10054"/>
                    <a:pt x="10809" y="9977"/>
                    <a:pt x="10383" y="9977"/>
                  </a:cubicBezTo>
                  <a:cubicBezTo>
                    <a:pt x="10106" y="9977"/>
                    <a:pt x="9829" y="10010"/>
                    <a:pt x="9554" y="10096"/>
                  </a:cubicBezTo>
                  <a:lnTo>
                    <a:pt x="9552" y="10096"/>
                  </a:lnTo>
                  <a:lnTo>
                    <a:pt x="9420" y="9719"/>
                  </a:lnTo>
                  <a:cubicBezTo>
                    <a:pt x="9427" y="9719"/>
                    <a:pt x="9434" y="9719"/>
                    <a:pt x="9441" y="9719"/>
                  </a:cubicBezTo>
                  <a:close/>
                  <a:moveTo>
                    <a:pt x="9274" y="9766"/>
                  </a:moveTo>
                  <a:cubicBezTo>
                    <a:pt x="9344" y="9766"/>
                    <a:pt x="9444" y="9937"/>
                    <a:pt x="9428" y="10053"/>
                  </a:cubicBezTo>
                  <a:lnTo>
                    <a:pt x="9426" y="10053"/>
                  </a:lnTo>
                  <a:cubicBezTo>
                    <a:pt x="9422" y="10087"/>
                    <a:pt x="9357" y="10133"/>
                    <a:pt x="9316" y="10135"/>
                  </a:cubicBezTo>
                  <a:cubicBezTo>
                    <a:pt x="9314" y="10135"/>
                    <a:pt x="9312" y="10135"/>
                    <a:pt x="9309" y="10135"/>
                  </a:cubicBezTo>
                  <a:cubicBezTo>
                    <a:pt x="9214" y="10135"/>
                    <a:pt x="9138" y="10022"/>
                    <a:pt x="9147" y="9871"/>
                  </a:cubicBezTo>
                  <a:cubicBezTo>
                    <a:pt x="9171" y="9847"/>
                    <a:pt x="9210" y="9782"/>
                    <a:pt x="9262" y="9767"/>
                  </a:cubicBezTo>
                  <a:cubicBezTo>
                    <a:pt x="9266" y="9766"/>
                    <a:pt x="9270" y="9766"/>
                    <a:pt x="9274" y="9766"/>
                  </a:cubicBezTo>
                  <a:close/>
                  <a:moveTo>
                    <a:pt x="8066" y="135"/>
                  </a:moveTo>
                  <a:lnTo>
                    <a:pt x="8066" y="135"/>
                  </a:lnTo>
                  <a:cubicBezTo>
                    <a:pt x="8335" y="170"/>
                    <a:pt x="8605" y="174"/>
                    <a:pt x="8854" y="246"/>
                  </a:cubicBezTo>
                  <a:cubicBezTo>
                    <a:pt x="9422" y="412"/>
                    <a:pt x="9952" y="676"/>
                    <a:pt x="10455" y="982"/>
                  </a:cubicBezTo>
                  <a:cubicBezTo>
                    <a:pt x="10689" y="1120"/>
                    <a:pt x="10855" y="1346"/>
                    <a:pt x="10918" y="1610"/>
                  </a:cubicBezTo>
                  <a:cubicBezTo>
                    <a:pt x="10945" y="1726"/>
                    <a:pt x="11001" y="1766"/>
                    <a:pt x="11125" y="1766"/>
                  </a:cubicBezTo>
                  <a:cubicBezTo>
                    <a:pt x="11128" y="1766"/>
                    <a:pt x="11131" y="1766"/>
                    <a:pt x="11134" y="1766"/>
                  </a:cubicBezTo>
                  <a:cubicBezTo>
                    <a:pt x="11143" y="1766"/>
                    <a:pt x="11152" y="1766"/>
                    <a:pt x="11162" y="1766"/>
                  </a:cubicBezTo>
                  <a:cubicBezTo>
                    <a:pt x="11630" y="1766"/>
                    <a:pt x="11927" y="2040"/>
                    <a:pt x="12122" y="2443"/>
                  </a:cubicBezTo>
                  <a:cubicBezTo>
                    <a:pt x="12185" y="2576"/>
                    <a:pt x="12208" y="2729"/>
                    <a:pt x="12261" y="2868"/>
                  </a:cubicBezTo>
                  <a:cubicBezTo>
                    <a:pt x="12282" y="2920"/>
                    <a:pt x="12328" y="2993"/>
                    <a:pt x="12375" y="3002"/>
                  </a:cubicBezTo>
                  <a:cubicBezTo>
                    <a:pt x="12666" y="3069"/>
                    <a:pt x="12849" y="3260"/>
                    <a:pt x="12969" y="3509"/>
                  </a:cubicBezTo>
                  <a:cubicBezTo>
                    <a:pt x="13036" y="3645"/>
                    <a:pt x="13053" y="3803"/>
                    <a:pt x="13103" y="3946"/>
                  </a:cubicBezTo>
                  <a:cubicBezTo>
                    <a:pt x="13118" y="3989"/>
                    <a:pt x="13166" y="4024"/>
                    <a:pt x="13203" y="4055"/>
                  </a:cubicBezTo>
                  <a:cubicBezTo>
                    <a:pt x="13293" y="4128"/>
                    <a:pt x="13395" y="4187"/>
                    <a:pt x="13473" y="4271"/>
                  </a:cubicBezTo>
                  <a:cubicBezTo>
                    <a:pt x="14062" y="4916"/>
                    <a:pt x="14185" y="5672"/>
                    <a:pt x="14014" y="6508"/>
                  </a:cubicBezTo>
                  <a:cubicBezTo>
                    <a:pt x="13906" y="7038"/>
                    <a:pt x="13655" y="7506"/>
                    <a:pt x="13438" y="7991"/>
                  </a:cubicBezTo>
                  <a:cubicBezTo>
                    <a:pt x="13293" y="8307"/>
                    <a:pt x="13164" y="8632"/>
                    <a:pt x="13036" y="8955"/>
                  </a:cubicBezTo>
                  <a:cubicBezTo>
                    <a:pt x="12901" y="9308"/>
                    <a:pt x="12921" y="9680"/>
                    <a:pt x="12927" y="10048"/>
                  </a:cubicBezTo>
                  <a:cubicBezTo>
                    <a:pt x="12927" y="10089"/>
                    <a:pt x="12932" y="10130"/>
                    <a:pt x="12934" y="10171"/>
                  </a:cubicBezTo>
                  <a:lnTo>
                    <a:pt x="12897" y="10184"/>
                  </a:lnTo>
                  <a:cubicBezTo>
                    <a:pt x="12850" y="10050"/>
                    <a:pt x="12791" y="9920"/>
                    <a:pt x="12761" y="9784"/>
                  </a:cubicBezTo>
                  <a:cubicBezTo>
                    <a:pt x="12685" y="9429"/>
                    <a:pt x="12594" y="9074"/>
                    <a:pt x="12640" y="8706"/>
                  </a:cubicBezTo>
                  <a:cubicBezTo>
                    <a:pt x="12676" y="8411"/>
                    <a:pt x="12707" y="8114"/>
                    <a:pt x="12771" y="7824"/>
                  </a:cubicBezTo>
                  <a:cubicBezTo>
                    <a:pt x="12867" y="7383"/>
                    <a:pt x="12984" y="6947"/>
                    <a:pt x="13103" y="6514"/>
                  </a:cubicBezTo>
                  <a:cubicBezTo>
                    <a:pt x="13159" y="6313"/>
                    <a:pt x="13256" y="6125"/>
                    <a:pt x="13311" y="5927"/>
                  </a:cubicBezTo>
                  <a:cubicBezTo>
                    <a:pt x="13430" y="5497"/>
                    <a:pt x="13538" y="5063"/>
                    <a:pt x="13386" y="4615"/>
                  </a:cubicBezTo>
                  <a:cubicBezTo>
                    <a:pt x="13315" y="4412"/>
                    <a:pt x="13220" y="4236"/>
                    <a:pt x="13033" y="4117"/>
                  </a:cubicBezTo>
                  <a:cubicBezTo>
                    <a:pt x="13003" y="4091"/>
                    <a:pt x="12982" y="4055"/>
                    <a:pt x="12977" y="4015"/>
                  </a:cubicBezTo>
                  <a:cubicBezTo>
                    <a:pt x="12930" y="3652"/>
                    <a:pt x="12663" y="3173"/>
                    <a:pt x="12206" y="3128"/>
                  </a:cubicBezTo>
                  <a:cubicBezTo>
                    <a:pt x="12170" y="3125"/>
                    <a:pt x="12120" y="3058"/>
                    <a:pt x="12115" y="3015"/>
                  </a:cubicBezTo>
                  <a:cubicBezTo>
                    <a:pt x="12066" y="2654"/>
                    <a:pt x="11933" y="2342"/>
                    <a:pt x="11613" y="2138"/>
                  </a:cubicBezTo>
                  <a:cubicBezTo>
                    <a:pt x="11422" y="2013"/>
                    <a:pt x="11221" y="1944"/>
                    <a:pt x="11008" y="1944"/>
                  </a:cubicBezTo>
                  <a:cubicBezTo>
                    <a:pt x="10908" y="1944"/>
                    <a:pt x="10805" y="1960"/>
                    <a:pt x="10699" y="1991"/>
                  </a:cubicBezTo>
                  <a:cubicBezTo>
                    <a:pt x="10600" y="1502"/>
                    <a:pt x="10327" y="1168"/>
                    <a:pt x="9903" y="936"/>
                  </a:cubicBezTo>
                  <a:cubicBezTo>
                    <a:pt x="9482" y="703"/>
                    <a:pt x="9006" y="609"/>
                    <a:pt x="8556" y="447"/>
                  </a:cubicBezTo>
                  <a:cubicBezTo>
                    <a:pt x="8257" y="341"/>
                    <a:pt x="8211" y="378"/>
                    <a:pt x="8066" y="135"/>
                  </a:cubicBezTo>
                  <a:close/>
                  <a:moveTo>
                    <a:pt x="11667" y="9812"/>
                  </a:moveTo>
                  <a:lnTo>
                    <a:pt x="11667" y="9812"/>
                  </a:lnTo>
                  <a:cubicBezTo>
                    <a:pt x="11741" y="9819"/>
                    <a:pt x="11817" y="9831"/>
                    <a:pt x="11892" y="9845"/>
                  </a:cubicBezTo>
                  <a:cubicBezTo>
                    <a:pt x="12131" y="9942"/>
                    <a:pt x="12378" y="10031"/>
                    <a:pt x="12618" y="10126"/>
                  </a:cubicBezTo>
                  <a:cubicBezTo>
                    <a:pt x="12676" y="10163"/>
                    <a:pt x="12730" y="10204"/>
                    <a:pt x="12780" y="10250"/>
                  </a:cubicBezTo>
                  <a:cubicBezTo>
                    <a:pt x="12772" y="10252"/>
                    <a:pt x="12767" y="10256"/>
                    <a:pt x="12763" y="10260"/>
                  </a:cubicBezTo>
                  <a:cubicBezTo>
                    <a:pt x="12758" y="10258"/>
                    <a:pt x="12752" y="10258"/>
                    <a:pt x="12748" y="10256"/>
                  </a:cubicBezTo>
                  <a:cubicBezTo>
                    <a:pt x="12613" y="10195"/>
                    <a:pt x="12479" y="10130"/>
                    <a:pt x="12341" y="10070"/>
                  </a:cubicBezTo>
                  <a:cubicBezTo>
                    <a:pt x="12118" y="9975"/>
                    <a:pt x="11895" y="9888"/>
                    <a:pt x="11667" y="9812"/>
                  </a:cubicBezTo>
                  <a:close/>
                  <a:moveTo>
                    <a:pt x="13044" y="10195"/>
                  </a:moveTo>
                  <a:cubicBezTo>
                    <a:pt x="13105" y="10208"/>
                    <a:pt x="13168" y="10224"/>
                    <a:pt x="13230" y="10239"/>
                  </a:cubicBezTo>
                  <a:cubicBezTo>
                    <a:pt x="13176" y="10252"/>
                    <a:pt x="13122" y="10263"/>
                    <a:pt x="13066" y="10269"/>
                  </a:cubicBezTo>
                  <a:cubicBezTo>
                    <a:pt x="13051" y="10260"/>
                    <a:pt x="13036" y="10247"/>
                    <a:pt x="13020" y="10236"/>
                  </a:cubicBezTo>
                  <a:lnTo>
                    <a:pt x="13020" y="10234"/>
                  </a:lnTo>
                  <a:lnTo>
                    <a:pt x="13044" y="10195"/>
                  </a:lnTo>
                  <a:close/>
                  <a:moveTo>
                    <a:pt x="13747" y="10223"/>
                  </a:moveTo>
                  <a:cubicBezTo>
                    <a:pt x="13841" y="10223"/>
                    <a:pt x="13935" y="10236"/>
                    <a:pt x="14025" y="10262"/>
                  </a:cubicBezTo>
                  <a:cubicBezTo>
                    <a:pt x="14095" y="10280"/>
                    <a:pt x="14164" y="10304"/>
                    <a:pt x="14231" y="10334"/>
                  </a:cubicBezTo>
                  <a:cubicBezTo>
                    <a:pt x="14019" y="10310"/>
                    <a:pt x="13809" y="10278"/>
                    <a:pt x="13599" y="10234"/>
                  </a:cubicBezTo>
                  <a:cubicBezTo>
                    <a:pt x="13648" y="10227"/>
                    <a:pt x="13698" y="10223"/>
                    <a:pt x="13747" y="10223"/>
                  </a:cubicBezTo>
                  <a:close/>
                  <a:moveTo>
                    <a:pt x="11632" y="9977"/>
                  </a:moveTo>
                  <a:lnTo>
                    <a:pt x="11632" y="9977"/>
                  </a:lnTo>
                  <a:cubicBezTo>
                    <a:pt x="11847" y="10065"/>
                    <a:pt x="12066" y="10145"/>
                    <a:pt x="12287" y="10213"/>
                  </a:cubicBezTo>
                  <a:lnTo>
                    <a:pt x="12287" y="10211"/>
                  </a:lnTo>
                  <a:cubicBezTo>
                    <a:pt x="12438" y="10258"/>
                    <a:pt x="12588" y="10301"/>
                    <a:pt x="12741" y="10343"/>
                  </a:cubicBezTo>
                  <a:cubicBezTo>
                    <a:pt x="12730" y="10351"/>
                    <a:pt x="12717" y="10356"/>
                    <a:pt x="12704" y="10362"/>
                  </a:cubicBezTo>
                  <a:cubicBezTo>
                    <a:pt x="12670" y="10371"/>
                    <a:pt x="12637" y="10377"/>
                    <a:pt x="12601" y="10377"/>
                  </a:cubicBezTo>
                  <a:cubicBezTo>
                    <a:pt x="12345" y="10288"/>
                    <a:pt x="12092" y="10191"/>
                    <a:pt x="11838" y="10102"/>
                  </a:cubicBezTo>
                  <a:cubicBezTo>
                    <a:pt x="11767" y="10063"/>
                    <a:pt x="11698" y="10020"/>
                    <a:pt x="11632" y="9977"/>
                  </a:cubicBezTo>
                  <a:close/>
                  <a:moveTo>
                    <a:pt x="14498" y="7946"/>
                  </a:moveTo>
                  <a:cubicBezTo>
                    <a:pt x="14665" y="7946"/>
                    <a:pt x="14832" y="7960"/>
                    <a:pt x="15000" y="7991"/>
                  </a:cubicBezTo>
                  <a:cubicBezTo>
                    <a:pt x="15251" y="8037"/>
                    <a:pt x="15366" y="8242"/>
                    <a:pt x="15465" y="8452"/>
                  </a:cubicBezTo>
                  <a:cubicBezTo>
                    <a:pt x="15509" y="8547"/>
                    <a:pt x="15526" y="8688"/>
                    <a:pt x="15600" y="8729"/>
                  </a:cubicBezTo>
                  <a:cubicBezTo>
                    <a:pt x="15609" y="8733"/>
                    <a:pt x="15619" y="8735"/>
                    <a:pt x="15630" y="8735"/>
                  </a:cubicBezTo>
                  <a:cubicBezTo>
                    <a:pt x="15695" y="8735"/>
                    <a:pt x="15799" y="8668"/>
                    <a:pt x="15879" y="8638"/>
                  </a:cubicBezTo>
                  <a:cubicBezTo>
                    <a:pt x="15924" y="8621"/>
                    <a:pt x="15979" y="8613"/>
                    <a:pt x="16039" y="8613"/>
                  </a:cubicBezTo>
                  <a:cubicBezTo>
                    <a:pt x="16264" y="8613"/>
                    <a:pt x="16565" y="8719"/>
                    <a:pt x="16697" y="8864"/>
                  </a:cubicBezTo>
                  <a:cubicBezTo>
                    <a:pt x="16754" y="8929"/>
                    <a:pt x="16808" y="8994"/>
                    <a:pt x="16842" y="9035"/>
                  </a:cubicBezTo>
                  <a:cubicBezTo>
                    <a:pt x="16676" y="9169"/>
                    <a:pt x="16500" y="9277"/>
                    <a:pt x="16368" y="9424"/>
                  </a:cubicBezTo>
                  <a:cubicBezTo>
                    <a:pt x="16160" y="9658"/>
                    <a:pt x="15889" y="9715"/>
                    <a:pt x="15602" y="9752"/>
                  </a:cubicBezTo>
                  <a:cubicBezTo>
                    <a:pt x="15576" y="9752"/>
                    <a:pt x="15552" y="9749"/>
                    <a:pt x="15528" y="9743"/>
                  </a:cubicBezTo>
                  <a:cubicBezTo>
                    <a:pt x="15526" y="9801"/>
                    <a:pt x="15515" y="9834"/>
                    <a:pt x="15522" y="9866"/>
                  </a:cubicBezTo>
                  <a:cubicBezTo>
                    <a:pt x="15606" y="10199"/>
                    <a:pt x="15279" y="10398"/>
                    <a:pt x="14997" y="10398"/>
                  </a:cubicBezTo>
                  <a:cubicBezTo>
                    <a:pt x="14989" y="10398"/>
                    <a:pt x="14982" y="10398"/>
                    <a:pt x="14974" y="10397"/>
                  </a:cubicBezTo>
                  <a:cubicBezTo>
                    <a:pt x="14835" y="10392"/>
                    <a:pt x="14696" y="10377"/>
                    <a:pt x="14554" y="10364"/>
                  </a:cubicBezTo>
                  <a:cubicBezTo>
                    <a:pt x="14504" y="10360"/>
                    <a:pt x="14454" y="10356"/>
                    <a:pt x="14402" y="10351"/>
                  </a:cubicBezTo>
                  <a:cubicBezTo>
                    <a:pt x="14333" y="10314"/>
                    <a:pt x="14261" y="10280"/>
                    <a:pt x="14186" y="10252"/>
                  </a:cubicBezTo>
                  <a:cubicBezTo>
                    <a:pt x="14011" y="10186"/>
                    <a:pt x="13850" y="10159"/>
                    <a:pt x="13699" y="10159"/>
                  </a:cubicBezTo>
                  <a:cubicBezTo>
                    <a:pt x="13616" y="10159"/>
                    <a:pt x="13536" y="10167"/>
                    <a:pt x="13458" y="10182"/>
                  </a:cubicBezTo>
                  <a:cubicBezTo>
                    <a:pt x="13443" y="10185"/>
                    <a:pt x="13430" y="10189"/>
                    <a:pt x="13415" y="10191"/>
                  </a:cubicBezTo>
                  <a:cubicBezTo>
                    <a:pt x="13348" y="10174"/>
                    <a:pt x="13280" y="10158"/>
                    <a:pt x="13213" y="10137"/>
                  </a:cubicBezTo>
                  <a:lnTo>
                    <a:pt x="13057" y="10091"/>
                  </a:lnTo>
                  <a:cubicBezTo>
                    <a:pt x="13189" y="9944"/>
                    <a:pt x="13345" y="9903"/>
                    <a:pt x="13497" y="9884"/>
                  </a:cubicBezTo>
                  <a:cubicBezTo>
                    <a:pt x="13872" y="9838"/>
                    <a:pt x="14250" y="9814"/>
                    <a:pt x="14627" y="9775"/>
                  </a:cubicBezTo>
                  <a:cubicBezTo>
                    <a:pt x="14863" y="9751"/>
                    <a:pt x="15063" y="9667"/>
                    <a:pt x="15168" y="9424"/>
                  </a:cubicBezTo>
                  <a:cubicBezTo>
                    <a:pt x="15225" y="9286"/>
                    <a:pt x="15203" y="9184"/>
                    <a:pt x="15103" y="9084"/>
                  </a:cubicBezTo>
                  <a:cubicBezTo>
                    <a:pt x="14930" y="8911"/>
                    <a:pt x="14745" y="8842"/>
                    <a:pt x="14546" y="8842"/>
                  </a:cubicBezTo>
                  <a:cubicBezTo>
                    <a:pt x="14411" y="8842"/>
                    <a:pt x="14270" y="8874"/>
                    <a:pt x="14123" y="8929"/>
                  </a:cubicBezTo>
                  <a:cubicBezTo>
                    <a:pt x="13867" y="9024"/>
                    <a:pt x="13690" y="9215"/>
                    <a:pt x="13508" y="9403"/>
                  </a:cubicBezTo>
                  <a:cubicBezTo>
                    <a:pt x="13348" y="9569"/>
                    <a:pt x="13192" y="9739"/>
                    <a:pt x="13016" y="9925"/>
                  </a:cubicBezTo>
                  <a:cubicBezTo>
                    <a:pt x="12986" y="9537"/>
                    <a:pt x="13031" y="9188"/>
                    <a:pt x="13166" y="8851"/>
                  </a:cubicBezTo>
                  <a:cubicBezTo>
                    <a:pt x="13254" y="8630"/>
                    <a:pt x="13350" y="8413"/>
                    <a:pt x="13447" y="8197"/>
                  </a:cubicBezTo>
                  <a:cubicBezTo>
                    <a:pt x="13465" y="8156"/>
                    <a:pt x="13499" y="8106"/>
                    <a:pt x="13536" y="8095"/>
                  </a:cubicBezTo>
                  <a:cubicBezTo>
                    <a:pt x="13853" y="8000"/>
                    <a:pt x="14174" y="7946"/>
                    <a:pt x="14498" y="7946"/>
                  </a:cubicBezTo>
                  <a:close/>
                  <a:moveTo>
                    <a:pt x="12784" y="10412"/>
                  </a:moveTo>
                  <a:lnTo>
                    <a:pt x="12784" y="10416"/>
                  </a:lnTo>
                  <a:lnTo>
                    <a:pt x="12776" y="10416"/>
                  </a:lnTo>
                  <a:lnTo>
                    <a:pt x="12784" y="10412"/>
                  </a:lnTo>
                  <a:close/>
                  <a:moveTo>
                    <a:pt x="12908" y="10529"/>
                  </a:moveTo>
                  <a:cubicBezTo>
                    <a:pt x="12930" y="10535"/>
                    <a:pt x="12953" y="10537"/>
                    <a:pt x="12975" y="10537"/>
                  </a:cubicBezTo>
                  <a:lnTo>
                    <a:pt x="12975" y="10537"/>
                  </a:lnTo>
                  <a:cubicBezTo>
                    <a:pt x="13017" y="10584"/>
                    <a:pt x="13057" y="10632"/>
                    <a:pt x="13099" y="10680"/>
                  </a:cubicBezTo>
                  <a:cubicBezTo>
                    <a:pt x="13033" y="10644"/>
                    <a:pt x="12968" y="10611"/>
                    <a:pt x="12901" y="10576"/>
                  </a:cubicBezTo>
                  <a:lnTo>
                    <a:pt x="12908" y="10529"/>
                  </a:lnTo>
                  <a:close/>
                  <a:moveTo>
                    <a:pt x="13380" y="10276"/>
                  </a:moveTo>
                  <a:cubicBezTo>
                    <a:pt x="13510" y="10308"/>
                    <a:pt x="13640" y="10338"/>
                    <a:pt x="13770" y="10356"/>
                  </a:cubicBezTo>
                  <a:cubicBezTo>
                    <a:pt x="13993" y="10388"/>
                    <a:pt x="14216" y="10418"/>
                    <a:pt x="14439" y="10444"/>
                  </a:cubicBezTo>
                  <a:cubicBezTo>
                    <a:pt x="14567" y="10527"/>
                    <a:pt x="14683" y="10631"/>
                    <a:pt x="14779" y="10748"/>
                  </a:cubicBezTo>
                  <a:cubicBezTo>
                    <a:pt x="14486" y="10704"/>
                    <a:pt x="14192" y="10644"/>
                    <a:pt x="13900" y="10585"/>
                  </a:cubicBezTo>
                  <a:cubicBezTo>
                    <a:pt x="13683" y="10537"/>
                    <a:pt x="13469" y="10475"/>
                    <a:pt x="13261" y="10399"/>
                  </a:cubicBezTo>
                  <a:cubicBezTo>
                    <a:pt x="13217" y="10382"/>
                    <a:pt x="13176" y="10358"/>
                    <a:pt x="13138" y="10328"/>
                  </a:cubicBezTo>
                  <a:cubicBezTo>
                    <a:pt x="13198" y="10319"/>
                    <a:pt x="13257" y="10308"/>
                    <a:pt x="13315" y="10293"/>
                  </a:cubicBezTo>
                  <a:lnTo>
                    <a:pt x="13380" y="10276"/>
                  </a:lnTo>
                  <a:close/>
                  <a:moveTo>
                    <a:pt x="14762" y="7454"/>
                  </a:moveTo>
                  <a:cubicBezTo>
                    <a:pt x="14975" y="7454"/>
                    <a:pt x="15180" y="7504"/>
                    <a:pt x="15376" y="7614"/>
                  </a:cubicBezTo>
                  <a:cubicBezTo>
                    <a:pt x="15552" y="7714"/>
                    <a:pt x="15640" y="7868"/>
                    <a:pt x="15630" y="8071"/>
                  </a:cubicBezTo>
                  <a:cubicBezTo>
                    <a:pt x="15627" y="8149"/>
                    <a:pt x="15636" y="8183"/>
                    <a:pt x="15689" y="8183"/>
                  </a:cubicBezTo>
                  <a:cubicBezTo>
                    <a:pt x="15707" y="8183"/>
                    <a:pt x="15731" y="8179"/>
                    <a:pt x="15762" y="8171"/>
                  </a:cubicBezTo>
                  <a:cubicBezTo>
                    <a:pt x="15862" y="8146"/>
                    <a:pt x="15970" y="8127"/>
                    <a:pt x="16076" y="8127"/>
                  </a:cubicBezTo>
                  <a:cubicBezTo>
                    <a:pt x="16124" y="8127"/>
                    <a:pt x="16172" y="8131"/>
                    <a:pt x="16217" y="8140"/>
                  </a:cubicBezTo>
                  <a:cubicBezTo>
                    <a:pt x="16851" y="8259"/>
                    <a:pt x="17124" y="8517"/>
                    <a:pt x="17416" y="9132"/>
                  </a:cubicBezTo>
                  <a:cubicBezTo>
                    <a:pt x="17076" y="9208"/>
                    <a:pt x="16857" y="9455"/>
                    <a:pt x="16624" y="9687"/>
                  </a:cubicBezTo>
                  <a:cubicBezTo>
                    <a:pt x="16486" y="9825"/>
                    <a:pt x="16339" y="9954"/>
                    <a:pt x="16137" y="9954"/>
                  </a:cubicBezTo>
                  <a:cubicBezTo>
                    <a:pt x="16102" y="9954"/>
                    <a:pt x="16066" y="9950"/>
                    <a:pt x="16028" y="9942"/>
                  </a:cubicBezTo>
                  <a:cubicBezTo>
                    <a:pt x="16027" y="9942"/>
                    <a:pt x="16027" y="9942"/>
                    <a:pt x="16026" y="9942"/>
                  </a:cubicBezTo>
                  <a:cubicBezTo>
                    <a:pt x="16004" y="9942"/>
                    <a:pt x="15952" y="9999"/>
                    <a:pt x="15952" y="10026"/>
                  </a:cubicBezTo>
                  <a:cubicBezTo>
                    <a:pt x="15966" y="10469"/>
                    <a:pt x="15496" y="10790"/>
                    <a:pt x="15117" y="10790"/>
                  </a:cubicBezTo>
                  <a:cubicBezTo>
                    <a:pt x="15092" y="10790"/>
                    <a:pt x="15068" y="10788"/>
                    <a:pt x="15045" y="10786"/>
                  </a:cubicBezTo>
                  <a:cubicBezTo>
                    <a:pt x="14991" y="10780"/>
                    <a:pt x="14939" y="10771"/>
                    <a:pt x="14885" y="10763"/>
                  </a:cubicBezTo>
                  <a:cubicBezTo>
                    <a:pt x="14794" y="10648"/>
                    <a:pt x="14688" y="10546"/>
                    <a:pt x="14569" y="10457"/>
                  </a:cubicBezTo>
                  <a:lnTo>
                    <a:pt x="14569" y="10457"/>
                  </a:lnTo>
                  <a:cubicBezTo>
                    <a:pt x="14727" y="10473"/>
                    <a:pt x="14883" y="10488"/>
                    <a:pt x="15039" y="10498"/>
                  </a:cubicBezTo>
                  <a:cubicBezTo>
                    <a:pt x="15054" y="10499"/>
                    <a:pt x="15069" y="10499"/>
                    <a:pt x="15084" y="10499"/>
                  </a:cubicBezTo>
                  <a:cubicBezTo>
                    <a:pt x="15414" y="10499"/>
                    <a:pt x="15628" y="10243"/>
                    <a:pt x="15628" y="9871"/>
                  </a:cubicBezTo>
                  <a:cubicBezTo>
                    <a:pt x="15723" y="9853"/>
                    <a:pt x="15814" y="9832"/>
                    <a:pt x="15902" y="9819"/>
                  </a:cubicBezTo>
                  <a:cubicBezTo>
                    <a:pt x="16130" y="9784"/>
                    <a:pt x="16297" y="9654"/>
                    <a:pt x="16446" y="9487"/>
                  </a:cubicBezTo>
                  <a:cubicBezTo>
                    <a:pt x="16596" y="9320"/>
                    <a:pt x="16764" y="9184"/>
                    <a:pt x="16990" y="9147"/>
                  </a:cubicBezTo>
                  <a:cubicBezTo>
                    <a:pt x="16912" y="8784"/>
                    <a:pt x="16493" y="8536"/>
                    <a:pt x="16055" y="8536"/>
                  </a:cubicBezTo>
                  <a:cubicBezTo>
                    <a:pt x="15919" y="8536"/>
                    <a:pt x="15781" y="8560"/>
                    <a:pt x="15651" y="8612"/>
                  </a:cubicBezTo>
                  <a:cubicBezTo>
                    <a:pt x="15615" y="8541"/>
                    <a:pt x="15580" y="8469"/>
                    <a:pt x="15547" y="8396"/>
                  </a:cubicBezTo>
                  <a:cubicBezTo>
                    <a:pt x="15403" y="8077"/>
                    <a:pt x="15179" y="7855"/>
                    <a:pt x="14816" y="7855"/>
                  </a:cubicBezTo>
                  <a:cubicBezTo>
                    <a:pt x="14809" y="7855"/>
                    <a:pt x="14802" y="7855"/>
                    <a:pt x="14794" y="7855"/>
                  </a:cubicBezTo>
                  <a:cubicBezTo>
                    <a:pt x="14413" y="7865"/>
                    <a:pt x="14032" y="7907"/>
                    <a:pt x="13651" y="7933"/>
                  </a:cubicBezTo>
                  <a:lnTo>
                    <a:pt x="13570" y="7939"/>
                  </a:lnTo>
                  <a:cubicBezTo>
                    <a:pt x="13583" y="7909"/>
                    <a:pt x="13583" y="7885"/>
                    <a:pt x="13596" y="7878"/>
                  </a:cubicBezTo>
                  <a:cubicBezTo>
                    <a:pt x="13876" y="7720"/>
                    <a:pt x="14149" y="7543"/>
                    <a:pt x="14478" y="7482"/>
                  </a:cubicBezTo>
                  <a:cubicBezTo>
                    <a:pt x="14574" y="7464"/>
                    <a:pt x="14669" y="7454"/>
                    <a:pt x="14762" y="7454"/>
                  </a:cubicBezTo>
                  <a:close/>
                  <a:moveTo>
                    <a:pt x="10405" y="10058"/>
                  </a:moveTo>
                  <a:cubicBezTo>
                    <a:pt x="10424" y="10058"/>
                    <a:pt x="10442" y="10058"/>
                    <a:pt x="10461" y="10059"/>
                  </a:cubicBezTo>
                  <a:cubicBezTo>
                    <a:pt x="10883" y="10078"/>
                    <a:pt x="11304" y="10161"/>
                    <a:pt x="11724" y="10234"/>
                  </a:cubicBezTo>
                  <a:cubicBezTo>
                    <a:pt x="11905" y="10265"/>
                    <a:pt x="12077" y="10338"/>
                    <a:pt x="12254" y="10392"/>
                  </a:cubicBezTo>
                  <a:lnTo>
                    <a:pt x="12248" y="10449"/>
                  </a:lnTo>
                  <a:cubicBezTo>
                    <a:pt x="11987" y="10384"/>
                    <a:pt x="11732" y="10354"/>
                    <a:pt x="11481" y="10354"/>
                  </a:cubicBezTo>
                  <a:cubicBezTo>
                    <a:pt x="10856" y="10354"/>
                    <a:pt x="10260" y="10545"/>
                    <a:pt x="9675" y="10877"/>
                  </a:cubicBezTo>
                  <a:cubicBezTo>
                    <a:pt x="9671" y="10648"/>
                    <a:pt x="9638" y="10453"/>
                    <a:pt x="9474" y="10304"/>
                  </a:cubicBezTo>
                  <a:cubicBezTo>
                    <a:pt x="9467" y="10297"/>
                    <a:pt x="9515" y="10187"/>
                    <a:pt x="9547" y="10184"/>
                  </a:cubicBezTo>
                  <a:cubicBezTo>
                    <a:pt x="9831" y="10135"/>
                    <a:pt x="10120" y="10058"/>
                    <a:pt x="10405" y="10058"/>
                  </a:cubicBezTo>
                  <a:close/>
                  <a:moveTo>
                    <a:pt x="9264" y="10308"/>
                  </a:moveTo>
                  <a:cubicBezTo>
                    <a:pt x="9461" y="10390"/>
                    <a:pt x="9586" y="10585"/>
                    <a:pt x="9576" y="10799"/>
                  </a:cubicBezTo>
                  <a:cubicBezTo>
                    <a:pt x="9573" y="10883"/>
                    <a:pt x="9542" y="10909"/>
                    <a:pt x="9474" y="10909"/>
                  </a:cubicBezTo>
                  <a:cubicBezTo>
                    <a:pt x="9467" y="10909"/>
                    <a:pt x="9460" y="10909"/>
                    <a:pt x="9452" y="10908"/>
                  </a:cubicBezTo>
                  <a:cubicBezTo>
                    <a:pt x="9288" y="10897"/>
                    <a:pt x="9210" y="10787"/>
                    <a:pt x="9145" y="10657"/>
                  </a:cubicBezTo>
                  <a:cubicBezTo>
                    <a:pt x="9067" y="10498"/>
                    <a:pt x="9179" y="10408"/>
                    <a:pt x="9264" y="10308"/>
                  </a:cubicBezTo>
                  <a:close/>
                  <a:moveTo>
                    <a:pt x="13553" y="10603"/>
                  </a:moveTo>
                  <a:lnTo>
                    <a:pt x="13553" y="10603"/>
                  </a:lnTo>
                  <a:cubicBezTo>
                    <a:pt x="13991" y="10734"/>
                    <a:pt x="14439" y="10830"/>
                    <a:pt x="14893" y="10890"/>
                  </a:cubicBezTo>
                  <a:cubicBezTo>
                    <a:pt x="14965" y="10983"/>
                    <a:pt x="15036" y="11079"/>
                    <a:pt x="15114" y="11170"/>
                  </a:cubicBezTo>
                  <a:cubicBezTo>
                    <a:pt x="14985" y="11194"/>
                    <a:pt x="14848" y="11217"/>
                    <a:pt x="14703" y="11228"/>
                  </a:cubicBezTo>
                  <a:cubicBezTo>
                    <a:pt x="14335" y="10990"/>
                    <a:pt x="13950" y="10782"/>
                    <a:pt x="13553" y="10603"/>
                  </a:cubicBezTo>
                  <a:close/>
                  <a:moveTo>
                    <a:pt x="13062" y="10540"/>
                  </a:moveTo>
                  <a:lnTo>
                    <a:pt x="13062" y="10540"/>
                  </a:lnTo>
                  <a:cubicBezTo>
                    <a:pt x="13109" y="10542"/>
                    <a:pt x="13155" y="10551"/>
                    <a:pt x="13200" y="10566"/>
                  </a:cubicBezTo>
                  <a:cubicBezTo>
                    <a:pt x="13406" y="10646"/>
                    <a:pt x="13609" y="10739"/>
                    <a:pt x="13804" y="10845"/>
                  </a:cubicBezTo>
                  <a:cubicBezTo>
                    <a:pt x="14034" y="10973"/>
                    <a:pt x="14263" y="11101"/>
                    <a:pt x="14487" y="11239"/>
                  </a:cubicBezTo>
                  <a:cubicBezTo>
                    <a:pt x="14285" y="11239"/>
                    <a:pt x="14084" y="11211"/>
                    <a:pt x="13893" y="11152"/>
                  </a:cubicBezTo>
                  <a:cubicBezTo>
                    <a:pt x="13781" y="11077"/>
                    <a:pt x="13670" y="11005"/>
                    <a:pt x="13558" y="10932"/>
                  </a:cubicBezTo>
                  <a:lnTo>
                    <a:pt x="13557" y="10932"/>
                  </a:lnTo>
                  <a:cubicBezTo>
                    <a:pt x="13464" y="10873"/>
                    <a:pt x="13369" y="10821"/>
                    <a:pt x="13270" y="10771"/>
                  </a:cubicBezTo>
                  <a:cubicBezTo>
                    <a:pt x="13198" y="10696"/>
                    <a:pt x="13131" y="10618"/>
                    <a:pt x="13062" y="10540"/>
                  </a:cubicBezTo>
                  <a:close/>
                  <a:moveTo>
                    <a:pt x="11497" y="10431"/>
                  </a:moveTo>
                  <a:cubicBezTo>
                    <a:pt x="11772" y="10431"/>
                    <a:pt x="12054" y="10468"/>
                    <a:pt x="12345" y="10550"/>
                  </a:cubicBezTo>
                  <a:cubicBezTo>
                    <a:pt x="11522" y="10747"/>
                    <a:pt x="10762" y="11018"/>
                    <a:pt x="10165" y="11655"/>
                  </a:cubicBezTo>
                  <a:lnTo>
                    <a:pt x="10164" y="11655"/>
                  </a:lnTo>
                  <a:cubicBezTo>
                    <a:pt x="10149" y="11311"/>
                    <a:pt x="9974" y="11107"/>
                    <a:pt x="9692" y="10953"/>
                  </a:cubicBezTo>
                  <a:cubicBezTo>
                    <a:pt x="10276" y="10628"/>
                    <a:pt x="10868" y="10431"/>
                    <a:pt x="11497" y="10431"/>
                  </a:cubicBezTo>
                  <a:close/>
                  <a:moveTo>
                    <a:pt x="9614" y="11051"/>
                  </a:moveTo>
                  <a:cubicBezTo>
                    <a:pt x="9641" y="11051"/>
                    <a:pt x="9672" y="11061"/>
                    <a:pt x="9708" y="11081"/>
                  </a:cubicBezTo>
                  <a:cubicBezTo>
                    <a:pt x="9968" y="11219"/>
                    <a:pt x="10071" y="11440"/>
                    <a:pt x="10065" y="11746"/>
                  </a:cubicBezTo>
                  <a:cubicBezTo>
                    <a:pt x="9985" y="11744"/>
                    <a:pt x="9918" y="11746"/>
                    <a:pt x="9853" y="11737"/>
                  </a:cubicBezTo>
                  <a:cubicBezTo>
                    <a:pt x="9567" y="11691"/>
                    <a:pt x="9404" y="11421"/>
                    <a:pt x="9500" y="11161"/>
                  </a:cubicBezTo>
                  <a:cubicBezTo>
                    <a:pt x="9528" y="11086"/>
                    <a:pt x="9564" y="11051"/>
                    <a:pt x="9614" y="11051"/>
                  </a:cubicBezTo>
                  <a:close/>
                  <a:moveTo>
                    <a:pt x="12252" y="10661"/>
                  </a:moveTo>
                  <a:lnTo>
                    <a:pt x="10598" y="12071"/>
                  </a:lnTo>
                  <a:lnTo>
                    <a:pt x="10251" y="11691"/>
                  </a:lnTo>
                  <a:cubicBezTo>
                    <a:pt x="10773" y="11090"/>
                    <a:pt x="11496" y="10843"/>
                    <a:pt x="12252" y="10661"/>
                  </a:cubicBezTo>
                  <a:close/>
                  <a:moveTo>
                    <a:pt x="10168" y="11849"/>
                  </a:moveTo>
                  <a:cubicBezTo>
                    <a:pt x="10216" y="11849"/>
                    <a:pt x="10275" y="11890"/>
                    <a:pt x="10327" y="11917"/>
                  </a:cubicBezTo>
                  <a:cubicBezTo>
                    <a:pt x="10355" y="11932"/>
                    <a:pt x="10390" y="11958"/>
                    <a:pt x="10398" y="11988"/>
                  </a:cubicBezTo>
                  <a:cubicBezTo>
                    <a:pt x="10424" y="12073"/>
                    <a:pt x="10470" y="12172"/>
                    <a:pt x="10448" y="12248"/>
                  </a:cubicBezTo>
                  <a:cubicBezTo>
                    <a:pt x="10440" y="12274"/>
                    <a:pt x="10408" y="12285"/>
                    <a:pt x="10366" y="12285"/>
                  </a:cubicBezTo>
                  <a:cubicBezTo>
                    <a:pt x="10290" y="12285"/>
                    <a:pt x="10182" y="12246"/>
                    <a:pt x="10143" y="12187"/>
                  </a:cubicBezTo>
                  <a:cubicBezTo>
                    <a:pt x="10110" y="12136"/>
                    <a:pt x="10099" y="12071"/>
                    <a:pt x="10074" y="12008"/>
                  </a:cubicBezTo>
                  <a:cubicBezTo>
                    <a:pt x="10102" y="11951"/>
                    <a:pt x="10119" y="11858"/>
                    <a:pt x="10154" y="11850"/>
                  </a:cubicBezTo>
                  <a:cubicBezTo>
                    <a:pt x="10159" y="11849"/>
                    <a:pt x="10163" y="11849"/>
                    <a:pt x="10168" y="11849"/>
                  </a:cubicBezTo>
                  <a:close/>
                  <a:moveTo>
                    <a:pt x="12802" y="10994"/>
                  </a:moveTo>
                  <a:lnTo>
                    <a:pt x="12802" y="10994"/>
                  </a:lnTo>
                  <a:cubicBezTo>
                    <a:pt x="13085" y="11284"/>
                    <a:pt x="13373" y="11573"/>
                    <a:pt x="13653" y="11871"/>
                  </a:cubicBezTo>
                  <a:cubicBezTo>
                    <a:pt x="13744" y="11971"/>
                    <a:pt x="13824" y="12079"/>
                    <a:pt x="13893" y="12196"/>
                  </a:cubicBezTo>
                  <a:cubicBezTo>
                    <a:pt x="13969" y="12320"/>
                    <a:pt x="13958" y="12458"/>
                    <a:pt x="13891" y="12582"/>
                  </a:cubicBezTo>
                  <a:cubicBezTo>
                    <a:pt x="13845" y="12668"/>
                    <a:pt x="13772" y="12683"/>
                    <a:pt x="13694" y="12683"/>
                  </a:cubicBezTo>
                  <a:cubicBezTo>
                    <a:pt x="13661" y="12683"/>
                    <a:pt x="13627" y="12681"/>
                    <a:pt x="13594" y="12679"/>
                  </a:cubicBezTo>
                  <a:cubicBezTo>
                    <a:pt x="13222" y="12660"/>
                    <a:pt x="12982" y="12367"/>
                    <a:pt x="12893" y="11984"/>
                  </a:cubicBezTo>
                  <a:cubicBezTo>
                    <a:pt x="12817" y="11657"/>
                    <a:pt x="12828" y="11308"/>
                    <a:pt x="12802" y="10994"/>
                  </a:cubicBezTo>
                  <a:close/>
                  <a:moveTo>
                    <a:pt x="9341" y="9562"/>
                  </a:moveTo>
                  <a:cubicBezTo>
                    <a:pt x="9695" y="9562"/>
                    <a:pt x="10050" y="9591"/>
                    <a:pt x="10403" y="9635"/>
                  </a:cubicBezTo>
                  <a:cubicBezTo>
                    <a:pt x="10502" y="9648"/>
                    <a:pt x="10600" y="9663"/>
                    <a:pt x="10697" y="9680"/>
                  </a:cubicBezTo>
                  <a:cubicBezTo>
                    <a:pt x="10897" y="9777"/>
                    <a:pt x="11103" y="9854"/>
                    <a:pt x="11275" y="9854"/>
                  </a:cubicBezTo>
                  <a:cubicBezTo>
                    <a:pt x="11295" y="9854"/>
                    <a:pt x="11314" y="9853"/>
                    <a:pt x="11332" y="9851"/>
                  </a:cubicBezTo>
                  <a:cubicBezTo>
                    <a:pt x="11351" y="9858"/>
                    <a:pt x="11370" y="9868"/>
                    <a:pt x="11390" y="9875"/>
                  </a:cubicBezTo>
                  <a:cubicBezTo>
                    <a:pt x="11455" y="9927"/>
                    <a:pt x="11526" y="9977"/>
                    <a:pt x="11602" y="10027"/>
                  </a:cubicBezTo>
                  <a:cubicBezTo>
                    <a:pt x="11513" y="10000"/>
                    <a:pt x="11423" y="9974"/>
                    <a:pt x="11334" y="9949"/>
                  </a:cubicBezTo>
                  <a:cubicBezTo>
                    <a:pt x="10818" y="9819"/>
                    <a:pt x="10296" y="9719"/>
                    <a:pt x="9768" y="9648"/>
                  </a:cubicBezTo>
                  <a:cubicBezTo>
                    <a:pt x="9687" y="9637"/>
                    <a:pt x="9606" y="9633"/>
                    <a:pt x="9524" y="9633"/>
                  </a:cubicBezTo>
                  <a:cubicBezTo>
                    <a:pt x="9323" y="9633"/>
                    <a:pt x="9119" y="9658"/>
                    <a:pt x="8917" y="9663"/>
                  </a:cubicBezTo>
                  <a:cubicBezTo>
                    <a:pt x="8110" y="9686"/>
                    <a:pt x="7397" y="9957"/>
                    <a:pt x="6752" y="10433"/>
                  </a:cubicBezTo>
                  <a:cubicBezTo>
                    <a:pt x="6416" y="10682"/>
                    <a:pt x="6159" y="11003"/>
                    <a:pt x="5879" y="11302"/>
                  </a:cubicBezTo>
                  <a:cubicBezTo>
                    <a:pt x="5723" y="11468"/>
                    <a:pt x="5563" y="11633"/>
                    <a:pt x="5433" y="11819"/>
                  </a:cubicBezTo>
                  <a:cubicBezTo>
                    <a:pt x="5013" y="12421"/>
                    <a:pt x="4606" y="13032"/>
                    <a:pt x="4192" y="13640"/>
                  </a:cubicBezTo>
                  <a:cubicBezTo>
                    <a:pt x="4171" y="13668"/>
                    <a:pt x="4136" y="13686"/>
                    <a:pt x="4108" y="13708"/>
                  </a:cubicBezTo>
                  <a:lnTo>
                    <a:pt x="4084" y="13684"/>
                  </a:lnTo>
                  <a:cubicBezTo>
                    <a:pt x="4097" y="13660"/>
                    <a:pt x="4108" y="13636"/>
                    <a:pt x="4123" y="13616"/>
                  </a:cubicBezTo>
                  <a:cubicBezTo>
                    <a:pt x="4268" y="13398"/>
                    <a:pt x="4416" y="13181"/>
                    <a:pt x="4561" y="12965"/>
                  </a:cubicBezTo>
                  <a:cubicBezTo>
                    <a:pt x="4812" y="12592"/>
                    <a:pt x="5044" y="12203"/>
                    <a:pt x="5316" y="11847"/>
                  </a:cubicBezTo>
                  <a:cubicBezTo>
                    <a:pt x="5695" y="11350"/>
                    <a:pt x="6098" y="10878"/>
                    <a:pt x="6585" y="10477"/>
                  </a:cubicBezTo>
                  <a:cubicBezTo>
                    <a:pt x="7046" y="10091"/>
                    <a:pt x="7594" y="9819"/>
                    <a:pt x="8179" y="9686"/>
                  </a:cubicBezTo>
                  <a:cubicBezTo>
                    <a:pt x="8564" y="9597"/>
                    <a:pt x="8952" y="9562"/>
                    <a:pt x="9341" y="9562"/>
                  </a:cubicBezTo>
                  <a:close/>
                  <a:moveTo>
                    <a:pt x="12843" y="10669"/>
                  </a:moveTo>
                  <a:lnTo>
                    <a:pt x="12992" y="10735"/>
                  </a:lnTo>
                  <a:cubicBezTo>
                    <a:pt x="13103" y="10786"/>
                    <a:pt x="13211" y="10839"/>
                    <a:pt x="13317" y="10899"/>
                  </a:cubicBezTo>
                  <a:cubicBezTo>
                    <a:pt x="13451" y="11009"/>
                    <a:pt x="13599" y="11098"/>
                    <a:pt x="13761" y="11165"/>
                  </a:cubicBezTo>
                  <a:cubicBezTo>
                    <a:pt x="13895" y="11254"/>
                    <a:pt x="14027" y="11345"/>
                    <a:pt x="14155" y="11440"/>
                  </a:cubicBezTo>
                  <a:cubicBezTo>
                    <a:pt x="14268" y="11523"/>
                    <a:pt x="14385" y="11603"/>
                    <a:pt x="14495" y="11691"/>
                  </a:cubicBezTo>
                  <a:cubicBezTo>
                    <a:pt x="14720" y="11867"/>
                    <a:pt x="14852" y="12248"/>
                    <a:pt x="14562" y="12450"/>
                  </a:cubicBezTo>
                  <a:cubicBezTo>
                    <a:pt x="14538" y="12469"/>
                    <a:pt x="14523" y="12503"/>
                    <a:pt x="14487" y="12549"/>
                  </a:cubicBezTo>
                  <a:cubicBezTo>
                    <a:pt x="14512" y="12558"/>
                    <a:pt x="14532" y="12571"/>
                    <a:pt x="14553" y="12586"/>
                  </a:cubicBezTo>
                  <a:cubicBezTo>
                    <a:pt x="14744" y="12802"/>
                    <a:pt x="14911" y="13023"/>
                    <a:pt x="14917" y="13337"/>
                  </a:cubicBezTo>
                  <a:cubicBezTo>
                    <a:pt x="14920" y="13534"/>
                    <a:pt x="14982" y="13729"/>
                    <a:pt x="15021" y="13941"/>
                  </a:cubicBezTo>
                  <a:cubicBezTo>
                    <a:pt x="14969" y="13948"/>
                    <a:pt x="14885" y="13963"/>
                    <a:pt x="14800" y="13974"/>
                  </a:cubicBezTo>
                  <a:cubicBezTo>
                    <a:pt x="14782" y="13976"/>
                    <a:pt x="14763" y="13978"/>
                    <a:pt x="14743" y="13978"/>
                  </a:cubicBezTo>
                  <a:cubicBezTo>
                    <a:pt x="14494" y="13978"/>
                    <a:pt x="14134" y="13798"/>
                    <a:pt x="14032" y="13614"/>
                  </a:cubicBezTo>
                  <a:cubicBezTo>
                    <a:pt x="13982" y="13524"/>
                    <a:pt x="13945" y="13376"/>
                    <a:pt x="13880" y="13361"/>
                  </a:cubicBezTo>
                  <a:cubicBezTo>
                    <a:pt x="13873" y="13360"/>
                    <a:pt x="13866" y="13359"/>
                    <a:pt x="13859" y="13359"/>
                  </a:cubicBezTo>
                  <a:cubicBezTo>
                    <a:pt x="13780" y="13359"/>
                    <a:pt x="13684" y="13442"/>
                    <a:pt x="13596" y="13482"/>
                  </a:cubicBezTo>
                  <a:cubicBezTo>
                    <a:pt x="13462" y="13540"/>
                    <a:pt x="13325" y="13595"/>
                    <a:pt x="13186" y="13595"/>
                  </a:cubicBezTo>
                  <a:cubicBezTo>
                    <a:pt x="13105" y="13595"/>
                    <a:pt x="13023" y="13576"/>
                    <a:pt x="12941" y="13528"/>
                  </a:cubicBezTo>
                  <a:cubicBezTo>
                    <a:pt x="12509" y="13274"/>
                    <a:pt x="12172" y="12915"/>
                    <a:pt x="11903" y="12493"/>
                  </a:cubicBezTo>
                  <a:cubicBezTo>
                    <a:pt x="11882" y="12462"/>
                    <a:pt x="11890" y="12400"/>
                    <a:pt x="11903" y="12358"/>
                  </a:cubicBezTo>
                  <a:cubicBezTo>
                    <a:pt x="11970" y="12131"/>
                    <a:pt x="12038" y="11904"/>
                    <a:pt x="12115" y="11679"/>
                  </a:cubicBezTo>
                  <a:cubicBezTo>
                    <a:pt x="12234" y="11337"/>
                    <a:pt x="12429" y="11042"/>
                    <a:pt x="12704" y="10767"/>
                  </a:cubicBezTo>
                  <a:cubicBezTo>
                    <a:pt x="12715" y="11023"/>
                    <a:pt x="12724" y="11254"/>
                    <a:pt x="12737" y="11484"/>
                  </a:cubicBezTo>
                  <a:cubicBezTo>
                    <a:pt x="12752" y="11744"/>
                    <a:pt x="12759" y="12005"/>
                    <a:pt x="12891" y="12246"/>
                  </a:cubicBezTo>
                  <a:cubicBezTo>
                    <a:pt x="13066" y="12562"/>
                    <a:pt x="13296" y="12771"/>
                    <a:pt x="13661" y="12771"/>
                  </a:cubicBezTo>
                  <a:cubicBezTo>
                    <a:pt x="13685" y="12771"/>
                    <a:pt x="13710" y="12770"/>
                    <a:pt x="13735" y="12768"/>
                  </a:cubicBezTo>
                  <a:cubicBezTo>
                    <a:pt x="13876" y="12757"/>
                    <a:pt x="13962" y="12694"/>
                    <a:pt x="14006" y="12553"/>
                  </a:cubicBezTo>
                  <a:cubicBezTo>
                    <a:pt x="14086" y="12300"/>
                    <a:pt x="13989" y="12107"/>
                    <a:pt x="13826" y="11932"/>
                  </a:cubicBezTo>
                  <a:cubicBezTo>
                    <a:pt x="13566" y="11659"/>
                    <a:pt x="13296" y="11393"/>
                    <a:pt x="13042" y="11114"/>
                  </a:cubicBezTo>
                  <a:cubicBezTo>
                    <a:pt x="12938" y="10999"/>
                    <a:pt x="12847" y="10865"/>
                    <a:pt x="12843" y="10669"/>
                  </a:cubicBezTo>
                  <a:close/>
                  <a:moveTo>
                    <a:pt x="9108" y="9723"/>
                  </a:moveTo>
                  <a:lnTo>
                    <a:pt x="9108" y="9723"/>
                  </a:lnTo>
                  <a:cubicBezTo>
                    <a:pt x="9017" y="9942"/>
                    <a:pt x="9065" y="10098"/>
                    <a:pt x="9203" y="10232"/>
                  </a:cubicBezTo>
                  <a:cubicBezTo>
                    <a:pt x="9056" y="10364"/>
                    <a:pt x="8973" y="10509"/>
                    <a:pt x="9058" y="10700"/>
                  </a:cubicBezTo>
                  <a:cubicBezTo>
                    <a:pt x="9134" y="10871"/>
                    <a:pt x="9257" y="10992"/>
                    <a:pt x="9452" y="11022"/>
                  </a:cubicBezTo>
                  <a:cubicBezTo>
                    <a:pt x="9220" y="11531"/>
                    <a:pt x="9543" y="11824"/>
                    <a:pt x="9993" y="11852"/>
                  </a:cubicBezTo>
                  <a:cubicBezTo>
                    <a:pt x="10022" y="12278"/>
                    <a:pt x="10056" y="12332"/>
                    <a:pt x="10372" y="12391"/>
                  </a:cubicBezTo>
                  <a:cubicBezTo>
                    <a:pt x="9842" y="12887"/>
                    <a:pt x="9387" y="13419"/>
                    <a:pt x="8813" y="13822"/>
                  </a:cubicBezTo>
                  <a:cubicBezTo>
                    <a:pt x="8677" y="13918"/>
                    <a:pt x="8533" y="14004"/>
                    <a:pt x="8362" y="14004"/>
                  </a:cubicBezTo>
                  <a:cubicBezTo>
                    <a:pt x="8334" y="14004"/>
                    <a:pt x="8305" y="14001"/>
                    <a:pt x="8276" y="13996"/>
                  </a:cubicBezTo>
                  <a:cubicBezTo>
                    <a:pt x="8273" y="13996"/>
                    <a:pt x="8270" y="13996"/>
                    <a:pt x="8266" y="13996"/>
                  </a:cubicBezTo>
                  <a:cubicBezTo>
                    <a:pt x="8251" y="13996"/>
                    <a:pt x="8236" y="14000"/>
                    <a:pt x="8222" y="14008"/>
                  </a:cubicBezTo>
                  <a:cubicBezTo>
                    <a:pt x="8104" y="14065"/>
                    <a:pt x="7992" y="14090"/>
                    <a:pt x="7885" y="14090"/>
                  </a:cubicBezTo>
                  <a:cubicBezTo>
                    <a:pt x="7667" y="14090"/>
                    <a:pt x="7469" y="13986"/>
                    <a:pt x="7278" y="13835"/>
                  </a:cubicBezTo>
                  <a:cubicBezTo>
                    <a:pt x="7265" y="13824"/>
                    <a:pt x="7241" y="13819"/>
                    <a:pt x="7217" y="13819"/>
                  </a:cubicBezTo>
                  <a:cubicBezTo>
                    <a:pt x="7195" y="13819"/>
                    <a:pt x="7172" y="13824"/>
                    <a:pt x="7157" y="13833"/>
                  </a:cubicBezTo>
                  <a:cubicBezTo>
                    <a:pt x="6992" y="13931"/>
                    <a:pt x="6821" y="13979"/>
                    <a:pt x="6647" y="13979"/>
                  </a:cubicBezTo>
                  <a:cubicBezTo>
                    <a:pt x="6526" y="13979"/>
                    <a:pt x="6402" y="13956"/>
                    <a:pt x="6278" y="13909"/>
                  </a:cubicBezTo>
                  <a:cubicBezTo>
                    <a:pt x="6046" y="13820"/>
                    <a:pt x="5819" y="13708"/>
                    <a:pt x="5593" y="13603"/>
                  </a:cubicBezTo>
                  <a:cubicBezTo>
                    <a:pt x="5555" y="13586"/>
                    <a:pt x="5521" y="13576"/>
                    <a:pt x="5487" y="13576"/>
                  </a:cubicBezTo>
                  <a:cubicBezTo>
                    <a:pt x="5453" y="13576"/>
                    <a:pt x="5418" y="13585"/>
                    <a:pt x="5379" y="13606"/>
                  </a:cubicBezTo>
                  <a:cubicBezTo>
                    <a:pt x="5158" y="13725"/>
                    <a:pt x="4928" y="13771"/>
                    <a:pt x="4691" y="13771"/>
                  </a:cubicBezTo>
                  <a:cubicBezTo>
                    <a:pt x="4547" y="13771"/>
                    <a:pt x="4400" y="13754"/>
                    <a:pt x="4251" y="13725"/>
                  </a:cubicBezTo>
                  <a:cubicBezTo>
                    <a:pt x="4255" y="13710"/>
                    <a:pt x="4258" y="13695"/>
                    <a:pt x="4266" y="13681"/>
                  </a:cubicBezTo>
                  <a:cubicBezTo>
                    <a:pt x="4587" y="13205"/>
                    <a:pt x="4914" y="12733"/>
                    <a:pt x="5228" y="12250"/>
                  </a:cubicBezTo>
                  <a:cubicBezTo>
                    <a:pt x="5559" y="11739"/>
                    <a:pt x="5977" y="11302"/>
                    <a:pt x="6392" y="10862"/>
                  </a:cubicBezTo>
                  <a:cubicBezTo>
                    <a:pt x="6906" y="10317"/>
                    <a:pt x="7549" y="9977"/>
                    <a:pt x="8283" y="9821"/>
                  </a:cubicBezTo>
                  <a:cubicBezTo>
                    <a:pt x="8543" y="9765"/>
                    <a:pt x="8815" y="9756"/>
                    <a:pt x="9108" y="9723"/>
                  </a:cubicBezTo>
                  <a:close/>
                  <a:moveTo>
                    <a:pt x="14049" y="11256"/>
                  </a:moveTo>
                  <a:cubicBezTo>
                    <a:pt x="14196" y="11288"/>
                    <a:pt x="14347" y="11304"/>
                    <a:pt x="14499" y="11304"/>
                  </a:cubicBezTo>
                  <a:cubicBezTo>
                    <a:pt x="14529" y="11304"/>
                    <a:pt x="14560" y="11303"/>
                    <a:pt x="14590" y="11302"/>
                  </a:cubicBezTo>
                  <a:cubicBezTo>
                    <a:pt x="14662" y="11347"/>
                    <a:pt x="14733" y="11391"/>
                    <a:pt x="14801" y="11440"/>
                  </a:cubicBezTo>
                  <a:cubicBezTo>
                    <a:pt x="15125" y="11659"/>
                    <a:pt x="15311" y="12259"/>
                    <a:pt x="14993" y="12607"/>
                  </a:cubicBezTo>
                  <a:cubicBezTo>
                    <a:pt x="14972" y="12629"/>
                    <a:pt x="14978" y="12711"/>
                    <a:pt x="14995" y="12720"/>
                  </a:cubicBezTo>
                  <a:cubicBezTo>
                    <a:pt x="15229" y="12848"/>
                    <a:pt x="15264" y="13075"/>
                    <a:pt x="15281" y="13303"/>
                  </a:cubicBezTo>
                  <a:cubicBezTo>
                    <a:pt x="15303" y="13630"/>
                    <a:pt x="15309" y="13959"/>
                    <a:pt x="15517" y="14240"/>
                  </a:cubicBezTo>
                  <a:cubicBezTo>
                    <a:pt x="15210" y="14376"/>
                    <a:pt x="14962" y="14448"/>
                    <a:pt x="14724" y="14448"/>
                  </a:cubicBezTo>
                  <a:cubicBezTo>
                    <a:pt x="14479" y="14448"/>
                    <a:pt x="14244" y="14372"/>
                    <a:pt x="13962" y="14208"/>
                  </a:cubicBezTo>
                  <a:cubicBezTo>
                    <a:pt x="13833" y="14134"/>
                    <a:pt x="13722" y="14009"/>
                    <a:pt x="13636" y="13887"/>
                  </a:cubicBezTo>
                  <a:cubicBezTo>
                    <a:pt x="13601" y="13836"/>
                    <a:pt x="13576" y="13812"/>
                    <a:pt x="13552" y="13812"/>
                  </a:cubicBezTo>
                  <a:cubicBezTo>
                    <a:pt x="13527" y="13812"/>
                    <a:pt x="13504" y="13836"/>
                    <a:pt x="13471" y="13878"/>
                  </a:cubicBezTo>
                  <a:cubicBezTo>
                    <a:pt x="13370" y="14004"/>
                    <a:pt x="13244" y="14068"/>
                    <a:pt x="13096" y="14068"/>
                  </a:cubicBezTo>
                  <a:cubicBezTo>
                    <a:pt x="13059" y="14068"/>
                    <a:pt x="13021" y="14064"/>
                    <a:pt x="12981" y="14056"/>
                  </a:cubicBezTo>
                  <a:cubicBezTo>
                    <a:pt x="12663" y="13993"/>
                    <a:pt x="12414" y="13822"/>
                    <a:pt x="12213" y="13571"/>
                  </a:cubicBezTo>
                  <a:cubicBezTo>
                    <a:pt x="12003" y="13311"/>
                    <a:pt x="11914" y="12999"/>
                    <a:pt x="11804" y="12694"/>
                  </a:cubicBezTo>
                  <a:cubicBezTo>
                    <a:pt x="11799" y="12681"/>
                    <a:pt x="11814" y="12662"/>
                    <a:pt x="11825" y="12631"/>
                  </a:cubicBezTo>
                  <a:lnTo>
                    <a:pt x="11884" y="12688"/>
                  </a:lnTo>
                  <a:cubicBezTo>
                    <a:pt x="12154" y="12958"/>
                    <a:pt x="12416" y="13238"/>
                    <a:pt x="12696" y="13495"/>
                  </a:cubicBezTo>
                  <a:cubicBezTo>
                    <a:pt x="12847" y="13630"/>
                    <a:pt x="13010" y="13687"/>
                    <a:pt x="13179" y="13687"/>
                  </a:cubicBezTo>
                  <a:cubicBezTo>
                    <a:pt x="13323" y="13687"/>
                    <a:pt x="13471" y="13646"/>
                    <a:pt x="13620" y="13577"/>
                  </a:cubicBezTo>
                  <a:cubicBezTo>
                    <a:pt x="13692" y="13543"/>
                    <a:pt x="13767" y="13511"/>
                    <a:pt x="13839" y="13480"/>
                  </a:cubicBezTo>
                  <a:cubicBezTo>
                    <a:pt x="14034" y="13849"/>
                    <a:pt x="14438" y="14077"/>
                    <a:pt x="14796" y="14077"/>
                  </a:cubicBezTo>
                  <a:cubicBezTo>
                    <a:pt x="14946" y="14077"/>
                    <a:pt x="15088" y="14037"/>
                    <a:pt x="15203" y="13950"/>
                  </a:cubicBezTo>
                  <a:cubicBezTo>
                    <a:pt x="15056" y="13773"/>
                    <a:pt x="15017" y="13560"/>
                    <a:pt x="15013" y="13337"/>
                  </a:cubicBezTo>
                  <a:cubicBezTo>
                    <a:pt x="15010" y="13116"/>
                    <a:pt x="14969" y="12906"/>
                    <a:pt x="14818" y="12731"/>
                  </a:cubicBezTo>
                  <a:cubicBezTo>
                    <a:pt x="14759" y="12660"/>
                    <a:pt x="14705" y="12588"/>
                    <a:pt x="14644" y="12512"/>
                  </a:cubicBezTo>
                  <a:cubicBezTo>
                    <a:pt x="14896" y="12218"/>
                    <a:pt x="14891" y="11867"/>
                    <a:pt x="14608" y="11653"/>
                  </a:cubicBezTo>
                  <a:cubicBezTo>
                    <a:pt x="14426" y="11516"/>
                    <a:pt x="14238" y="11384"/>
                    <a:pt x="14049" y="11256"/>
                  </a:cubicBezTo>
                  <a:close/>
                  <a:moveTo>
                    <a:pt x="11427" y="11397"/>
                  </a:moveTo>
                  <a:lnTo>
                    <a:pt x="11444" y="11419"/>
                  </a:lnTo>
                  <a:cubicBezTo>
                    <a:pt x="11217" y="11837"/>
                    <a:pt x="10974" y="12248"/>
                    <a:pt x="10767" y="12677"/>
                  </a:cubicBezTo>
                  <a:cubicBezTo>
                    <a:pt x="10504" y="13223"/>
                    <a:pt x="10283" y="13792"/>
                    <a:pt x="10017" y="14336"/>
                  </a:cubicBezTo>
                  <a:cubicBezTo>
                    <a:pt x="9859" y="14664"/>
                    <a:pt x="9612" y="14931"/>
                    <a:pt x="9246" y="15037"/>
                  </a:cubicBezTo>
                  <a:cubicBezTo>
                    <a:pt x="9204" y="15049"/>
                    <a:pt x="9158" y="15054"/>
                    <a:pt x="9111" y="15054"/>
                  </a:cubicBezTo>
                  <a:cubicBezTo>
                    <a:pt x="9043" y="15054"/>
                    <a:pt x="8973" y="15043"/>
                    <a:pt x="8911" y="15024"/>
                  </a:cubicBezTo>
                  <a:cubicBezTo>
                    <a:pt x="8885" y="15017"/>
                    <a:pt x="8863" y="15013"/>
                    <a:pt x="8845" y="15013"/>
                  </a:cubicBezTo>
                  <a:cubicBezTo>
                    <a:pt x="8803" y="15013"/>
                    <a:pt x="8780" y="15034"/>
                    <a:pt x="8759" y="15087"/>
                  </a:cubicBezTo>
                  <a:cubicBezTo>
                    <a:pt x="8748" y="15117"/>
                    <a:pt x="8731" y="15147"/>
                    <a:pt x="8712" y="15173"/>
                  </a:cubicBezTo>
                  <a:cubicBezTo>
                    <a:pt x="8594" y="15308"/>
                    <a:pt x="8327" y="15395"/>
                    <a:pt x="8098" y="15395"/>
                  </a:cubicBezTo>
                  <a:cubicBezTo>
                    <a:pt x="8000" y="15395"/>
                    <a:pt x="7910" y="15379"/>
                    <a:pt x="7841" y="15344"/>
                  </a:cubicBezTo>
                  <a:cubicBezTo>
                    <a:pt x="7742" y="15293"/>
                    <a:pt x="7651" y="15234"/>
                    <a:pt x="7553" y="15176"/>
                  </a:cubicBezTo>
                  <a:cubicBezTo>
                    <a:pt x="7333" y="15496"/>
                    <a:pt x="7056" y="15648"/>
                    <a:pt x="6724" y="15648"/>
                  </a:cubicBezTo>
                  <a:cubicBezTo>
                    <a:pt x="6616" y="15648"/>
                    <a:pt x="6502" y="15632"/>
                    <a:pt x="6382" y="15600"/>
                  </a:cubicBezTo>
                  <a:cubicBezTo>
                    <a:pt x="6102" y="15524"/>
                    <a:pt x="5903" y="15318"/>
                    <a:pt x="5875" y="15028"/>
                  </a:cubicBezTo>
                  <a:cubicBezTo>
                    <a:pt x="5814" y="15069"/>
                    <a:pt x="5762" y="15095"/>
                    <a:pt x="5724" y="15134"/>
                  </a:cubicBezTo>
                  <a:cubicBezTo>
                    <a:pt x="5484" y="15378"/>
                    <a:pt x="5205" y="15477"/>
                    <a:pt x="4892" y="15477"/>
                  </a:cubicBezTo>
                  <a:cubicBezTo>
                    <a:pt x="4813" y="15477"/>
                    <a:pt x="4731" y="15471"/>
                    <a:pt x="4647" y="15459"/>
                  </a:cubicBezTo>
                  <a:cubicBezTo>
                    <a:pt x="4017" y="15371"/>
                    <a:pt x="3491" y="15018"/>
                    <a:pt x="2893" y="14801"/>
                  </a:cubicBezTo>
                  <a:cubicBezTo>
                    <a:pt x="2989" y="14745"/>
                    <a:pt x="3080" y="14714"/>
                    <a:pt x="3145" y="14654"/>
                  </a:cubicBezTo>
                  <a:cubicBezTo>
                    <a:pt x="3420" y="14389"/>
                    <a:pt x="3686" y="14115"/>
                    <a:pt x="3961" y="13850"/>
                  </a:cubicBezTo>
                  <a:cubicBezTo>
                    <a:pt x="3993" y="13823"/>
                    <a:pt x="4034" y="13809"/>
                    <a:pt x="4075" y="13809"/>
                  </a:cubicBezTo>
                  <a:cubicBezTo>
                    <a:pt x="4083" y="13809"/>
                    <a:pt x="4092" y="13809"/>
                    <a:pt x="4100" y="13811"/>
                  </a:cubicBezTo>
                  <a:cubicBezTo>
                    <a:pt x="4297" y="13842"/>
                    <a:pt x="4497" y="13874"/>
                    <a:pt x="4693" y="13874"/>
                  </a:cubicBezTo>
                  <a:cubicBezTo>
                    <a:pt x="4862" y="13874"/>
                    <a:pt x="5029" y="13850"/>
                    <a:pt x="5189" y="13781"/>
                  </a:cubicBezTo>
                  <a:cubicBezTo>
                    <a:pt x="5284" y="13740"/>
                    <a:pt x="5369" y="13722"/>
                    <a:pt x="5450" y="13722"/>
                  </a:cubicBezTo>
                  <a:cubicBezTo>
                    <a:pt x="5579" y="13722"/>
                    <a:pt x="5698" y="13767"/>
                    <a:pt x="5830" y="13835"/>
                  </a:cubicBezTo>
                  <a:cubicBezTo>
                    <a:pt x="6096" y="13971"/>
                    <a:pt x="6368" y="14071"/>
                    <a:pt x="6650" y="14071"/>
                  </a:cubicBezTo>
                  <a:cubicBezTo>
                    <a:pt x="6819" y="14071"/>
                    <a:pt x="6991" y="14035"/>
                    <a:pt x="7166" y="13948"/>
                  </a:cubicBezTo>
                  <a:cubicBezTo>
                    <a:pt x="7171" y="13946"/>
                    <a:pt x="7176" y="13945"/>
                    <a:pt x="7182" y="13945"/>
                  </a:cubicBezTo>
                  <a:cubicBezTo>
                    <a:pt x="7209" y="13945"/>
                    <a:pt x="7249" y="13967"/>
                    <a:pt x="7282" y="13980"/>
                  </a:cubicBezTo>
                  <a:cubicBezTo>
                    <a:pt x="7467" y="14047"/>
                    <a:pt x="7646" y="14143"/>
                    <a:pt x="7837" y="14171"/>
                  </a:cubicBezTo>
                  <a:cubicBezTo>
                    <a:pt x="7854" y="14174"/>
                    <a:pt x="7872" y="14175"/>
                    <a:pt x="7889" y="14175"/>
                  </a:cubicBezTo>
                  <a:cubicBezTo>
                    <a:pt x="8021" y="14175"/>
                    <a:pt x="8162" y="14109"/>
                    <a:pt x="8298" y="14106"/>
                  </a:cubicBezTo>
                  <a:cubicBezTo>
                    <a:pt x="8569" y="14097"/>
                    <a:pt x="8785" y="13970"/>
                    <a:pt x="8974" y="13805"/>
                  </a:cubicBezTo>
                  <a:cubicBezTo>
                    <a:pt x="9316" y="13506"/>
                    <a:pt x="9643" y="13190"/>
                    <a:pt x="9976" y="12878"/>
                  </a:cubicBezTo>
                  <a:cubicBezTo>
                    <a:pt x="10175" y="12690"/>
                    <a:pt x="10374" y="12503"/>
                    <a:pt x="10565" y="12307"/>
                  </a:cubicBezTo>
                  <a:cubicBezTo>
                    <a:pt x="10857" y="12006"/>
                    <a:pt x="11141" y="11700"/>
                    <a:pt x="11427" y="11397"/>
                  </a:cubicBezTo>
                  <a:close/>
                  <a:moveTo>
                    <a:pt x="12784" y="10494"/>
                  </a:moveTo>
                  <a:lnTo>
                    <a:pt x="12804" y="10527"/>
                  </a:lnTo>
                  <a:cubicBezTo>
                    <a:pt x="12776" y="10557"/>
                    <a:pt x="12745" y="10585"/>
                    <a:pt x="12719" y="10617"/>
                  </a:cubicBezTo>
                  <a:cubicBezTo>
                    <a:pt x="12473" y="10892"/>
                    <a:pt x="12215" y="11159"/>
                    <a:pt x="12089" y="11514"/>
                  </a:cubicBezTo>
                  <a:cubicBezTo>
                    <a:pt x="11972" y="11843"/>
                    <a:pt x="11858" y="12174"/>
                    <a:pt x="11760" y="12506"/>
                  </a:cubicBezTo>
                  <a:cubicBezTo>
                    <a:pt x="11609" y="13015"/>
                    <a:pt x="11492" y="13534"/>
                    <a:pt x="11228" y="14006"/>
                  </a:cubicBezTo>
                  <a:cubicBezTo>
                    <a:pt x="10812" y="14751"/>
                    <a:pt x="10225" y="15243"/>
                    <a:pt x="9357" y="15345"/>
                  </a:cubicBezTo>
                  <a:cubicBezTo>
                    <a:pt x="9332" y="15348"/>
                    <a:pt x="9307" y="15349"/>
                    <a:pt x="9282" y="15349"/>
                  </a:cubicBezTo>
                  <a:cubicBezTo>
                    <a:pt x="9193" y="15349"/>
                    <a:pt x="9103" y="15336"/>
                    <a:pt x="9013" y="15334"/>
                  </a:cubicBezTo>
                  <a:cubicBezTo>
                    <a:pt x="8997" y="15334"/>
                    <a:pt x="8979" y="15334"/>
                    <a:pt x="8962" y="15334"/>
                  </a:cubicBezTo>
                  <a:cubicBezTo>
                    <a:pt x="8927" y="15334"/>
                    <a:pt x="8893" y="15336"/>
                    <a:pt x="8867" y="15351"/>
                  </a:cubicBezTo>
                  <a:cubicBezTo>
                    <a:pt x="8735" y="15427"/>
                    <a:pt x="8618" y="15535"/>
                    <a:pt x="8480" y="15594"/>
                  </a:cubicBezTo>
                  <a:cubicBezTo>
                    <a:pt x="8346" y="15652"/>
                    <a:pt x="8211" y="15686"/>
                    <a:pt x="8074" y="15686"/>
                  </a:cubicBezTo>
                  <a:cubicBezTo>
                    <a:pt x="7950" y="15686"/>
                    <a:pt x="7824" y="15657"/>
                    <a:pt x="7698" y="15591"/>
                  </a:cubicBezTo>
                  <a:cubicBezTo>
                    <a:pt x="7686" y="15584"/>
                    <a:pt x="7670" y="15581"/>
                    <a:pt x="7653" y="15581"/>
                  </a:cubicBezTo>
                  <a:cubicBezTo>
                    <a:pt x="7611" y="15581"/>
                    <a:pt x="7559" y="15599"/>
                    <a:pt x="7523" y="15619"/>
                  </a:cubicBezTo>
                  <a:cubicBezTo>
                    <a:pt x="7391" y="15687"/>
                    <a:pt x="7276" y="15790"/>
                    <a:pt x="7140" y="15847"/>
                  </a:cubicBezTo>
                  <a:cubicBezTo>
                    <a:pt x="6957" y="15927"/>
                    <a:pt x="6774" y="15974"/>
                    <a:pt x="6597" y="15974"/>
                  </a:cubicBezTo>
                  <a:cubicBezTo>
                    <a:pt x="6370" y="15974"/>
                    <a:pt x="6151" y="15898"/>
                    <a:pt x="5949" y="15715"/>
                  </a:cubicBezTo>
                  <a:cubicBezTo>
                    <a:pt x="5896" y="15668"/>
                    <a:pt x="5852" y="15645"/>
                    <a:pt x="5806" y="15645"/>
                  </a:cubicBezTo>
                  <a:cubicBezTo>
                    <a:pt x="5768" y="15645"/>
                    <a:pt x="5729" y="15661"/>
                    <a:pt x="5684" y="15693"/>
                  </a:cubicBezTo>
                  <a:cubicBezTo>
                    <a:pt x="5513" y="15817"/>
                    <a:pt x="5307" y="15882"/>
                    <a:pt x="5097" y="15882"/>
                  </a:cubicBezTo>
                  <a:cubicBezTo>
                    <a:pt x="5040" y="15882"/>
                    <a:pt x="4983" y="15878"/>
                    <a:pt x="4925" y="15868"/>
                  </a:cubicBezTo>
                  <a:cubicBezTo>
                    <a:pt x="4342" y="15771"/>
                    <a:pt x="3768" y="15624"/>
                    <a:pt x="3231" y="15379"/>
                  </a:cubicBezTo>
                  <a:cubicBezTo>
                    <a:pt x="2995" y="15269"/>
                    <a:pt x="2789" y="15096"/>
                    <a:pt x="2560" y="14948"/>
                  </a:cubicBezTo>
                  <a:cubicBezTo>
                    <a:pt x="2651" y="14918"/>
                    <a:pt x="2712" y="14905"/>
                    <a:pt x="2765" y="14905"/>
                  </a:cubicBezTo>
                  <a:cubicBezTo>
                    <a:pt x="2869" y="14905"/>
                    <a:pt x="2941" y="14956"/>
                    <a:pt x="3138" y="15031"/>
                  </a:cubicBezTo>
                  <a:cubicBezTo>
                    <a:pt x="3584" y="15204"/>
                    <a:pt x="4002" y="15442"/>
                    <a:pt x="4476" y="15542"/>
                  </a:cubicBezTo>
                  <a:cubicBezTo>
                    <a:pt x="4606" y="15571"/>
                    <a:pt x="4733" y="15585"/>
                    <a:pt x="4857" y="15585"/>
                  </a:cubicBezTo>
                  <a:cubicBezTo>
                    <a:pt x="5182" y="15585"/>
                    <a:pt x="5483" y="15484"/>
                    <a:pt x="5767" y="15264"/>
                  </a:cubicBezTo>
                  <a:cubicBezTo>
                    <a:pt x="5953" y="15552"/>
                    <a:pt x="6222" y="15704"/>
                    <a:pt x="6557" y="15749"/>
                  </a:cubicBezTo>
                  <a:cubicBezTo>
                    <a:pt x="6608" y="15756"/>
                    <a:pt x="6657" y="15759"/>
                    <a:pt x="6706" y="15759"/>
                  </a:cubicBezTo>
                  <a:cubicBezTo>
                    <a:pt x="7014" y="15759"/>
                    <a:pt x="7274" y="15621"/>
                    <a:pt x="7510" y="15412"/>
                  </a:cubicBezTo>
                  <a:cubicBezTo>
                    <a:pt x="7533" y="15391"/>
                    <a:pt x="7580" y="15377"/>
                    <a:pt x="7616" y="15377"/>
                  </a:cubicBezTo>
                  <a:cubicBezTo>
                    <a:pt x="7631" y="15377"/>
                    <a:pt x="7643" y="15379"/>
                    <a:pt x="7651" y="15384"/>
                  </a:cubicBezTo>
                  <a:cubicBezTo>
                    <a:pt x="7782" y="15476"/>
                    <a:pt x="7928" y="15514"/>
                    <a:pt x="8075" y="15514"/>
                  </a:cubicBezTo>
                  <a:cubicBezTo>
                    <a:pt x="8355" y="15514"/>
                    <a:pt x="8638" y="15378"/>
                    <a:pt x="8816" y="15217"/>
                  </a:cubicBezTo>
                  <a:cubicBezTo>
                    <a:pt x="8846" y="15191"/>
                    <a:pt x="8885" y="15176"/>
                    <a:pt x="8924" y="15176"/>
                  </a:cubicBezTo>
                  <a:cubicBezTo>
                    <a:pt x="8961" y="15182"/>
                    <a:pt x="8997" y="15185"/>
                    <a:pt x="9032" y="15185"/>
                  </a:cubicBezTo>
                  <a:cubicBezTo>
                    <a:pt x="9207" y="15185"/>
                    <a:pt x="9364" y="15119"/>
                    <a:pt x="9517" y="15030"/>
                  </a:cubicBezTo>
                  <a:cubicBezTo>
                    <a:pt x="9924" y="14790"/>
                    <a:pt x="10126" y="14392"/>
                    <a:pt x="10316" y="13987"/>
                  </a:cubicBezTo>
                  <a:cubicBezTo>
                    <a:pt x="10405" y="13801"/>
                    <a:pt x="10453" y="13595"/>
                    <a:pt x="10543" y="13409"/>
                  </a:cubicBezTo>
                  <a:cubicBezTo>
                    <a:pt x="10736" y="13000"/>
                    <a:pt x="10933" y="12595"/>
                    <a:pt x="11147" y="12200"/>
                  </a:cubicBezTo>
                  <a:cubicBezTo>
                    <a:pt x="11288" y="11938"/>
                    <a:pt x="11459" y="11692"/>
                    <a:pt x="11624" y="11443"/>
                  </a:cubicBezTo>
                  <a:cubicBezTo>
                    <a:pt x="11830" y="11137"/>
                    <a:pt x="12131" y="10927"/>
                    <a:pt x="12419" y="10708"/>
                  </a:cubicBezTo>
                  <a:cubicBezTo>
                    <a:pt x="12531" y="10622"/>
                    <a:pt x="12661" y="10564"/>
                    <a:pt x="12784" y="10494"/>
                  </a:cubicBezTo>
                  <a:close/>
                  <a:moveTo>
                    <a:pt x="8038" y="1"/>
                  </a:moveTo>
                  <a:cubicBezTo>
                    <a:pt x="7990" y="1"/>
                    <a:pt x="7937" y="36"/>
                    <a:pt x="7895" y="66"/>
                  </a:cubicBezTo>
                  <a:cubicBezTo>
                    <a:pt x="7887" y="70"/>
                    <a:pt x="7915" y="139"/>
                    <a:pt x="7934" y="174"/>
                  </a:cubicBezTo>
                  <a:cubicBezTo>
                    <a:pt x="8008" y="308"/>
                    <a:pt x="8105" y="434"/>
                    <a:pt x="8153" y="575"/>
                  </a:cubicBezTo>
                  <a:cubicBezTo>
                    <a:pt x="8281" y="945"/>
                    <a:pt x="8296" y="1337"/>
                    <a:pt x="8302" y="1720"/>
                  </a:cubicBezTo>
                  <a:cubicBezTo>
                    <a:pt x="8307" y="2095"/>
                    <a:pt x="8252" y="2472"/>
                    <a:pt x="8205" y="2848"/>
                  </a:cubicBezTo>
                  <a:cubicBezTo>
                    <a:pt x="8075" y="3896"/>
                    <a:pt x="7921" y="4940"/>
                    <a:pt x="8077" y="6001"/>
                  </a:cubicBezTo>
                  <a:cubicBezTo>
                    <a:pt x="8164" y="6599"/>
                    <a:pt x="8337" y="7157"/>
                    <a:pt x="8679" y="7664"/>
                  </a:cubicBezTo>
                  <a:cubicBezTo>
                    <a:pt x="9136" y="8342"/>
                    <a:pt x="9747" y="8861"/>
                    <a:pt x="10407" y="9323"/>
                  </a:cubicBezTo>
                  <a:cubicBezTo>
                    <a:pt x="10440" y="9346"/>
                    <a:pt x="10476" y="9370"/>
                    <a:pt x="10509" y="9392"/>
                  </a:cubicBezTo>
                  <a:cubicBezTo>
                    <a:pt x="10435" y="9379"/>
                    <a:pt x="10362" y="9370"/>
                    <a:pt x="10294" y="9362"/>
                  </a:cubicBezTo>
                  <a:cubicBezTo>
                    <a:pt x="8722" y="8563"/>
                    <a:pt x="7324" y="7279"/>
                    <a:pt x="6449" y="5748"/>
                  </a:cubicBezTo>
                  <a:cubicBezTo>
                    <a:pt x="5671" y="4382"/>
                    <a:pt x="5279" y="2850"/>
                    <a:pt x="4684" y="1404"/>
                  </a:cubicBezTo>
                  <a:cubicBezTo>
                    <a:pt x="4574" y="1134"/>
                    <a:pt x="4457" y="867"/>
                    <a:pt x="4329" y="605"/>
                  </a:cubicBezTo>
                  <a:cubicBezTo>
                    <a:pt x="4326" y="599"/>
                    <a:pt x="4321" y="596"/>
                    <a:pt x="4316" y="596"/>
                  </a:cubicBezTo>
                  <a:cubicBezTo>
                    <a:pt x="4306" y="596"/>
                    <a:pt x="4296" y="607"/>
                    <a:pt x="4301" y="620"/>
                  </a:cubicBezTo>
                  <a:cubicBezTo>
                    <a:pt x="4914" y="2073"/>
                    <a:pt x="5336" y="3604"/>
                    <a:pt x="6003" y="5035"/>
                  </a:cubicBezTo>
                  <a:cubicBezTo>
                    <a:pt x="6330" y="5741"/>
                    <a:pt x="6735" y="6410"/>
                    <a:pt x="7233" y="7008"/>
                  </a:cubicBezTo>
                  <a:cubicBezTo>
                    <a:pt x="7813" y="7699"/>
                    <a:pt x="8515" y="8307"/>
                    <a:pt x="9262" y="8812"/>
                  </a:cubicBezTo>
                  <a:cubicBezTo>
                    <a:pt x="9562" y="9011"/>
                    <a:pt x="9872" y="9191"/>
                    <a:pt x="10195" y="9353"/>
                  </a:cubicBezTo>
                  <a:lnTo>
                    <a:pt x="10162" y="9351"/>
                  </a:lnTo>
                  <a:cubicBezTo>
                    <a:pt x="10139" y="9351"/>
                    <a:pt x="10132" y="9360"/>
                    <a:pt x="10132" y="9373"/>
                  </a:cubicBezTo>
                  <a:cubicBezTo>
                    <a:pt x="9799" y="9290"/>
                    <a:pt x="9463" y="9228"/>
                    <a:pt x="9123" y="9186"/>
                  </a:cubicBezTo>
                  <a:cubicBezTo>
                    <a:pt x="8714" y="9138"/>
                    <a:pt x="8297" y="9112"/>
                    <a:pt x="7881" y="9112"/>
                  </a:cubicBezTo>
                  <a:cubicBezTo>
                    <a:pt x="7386" y="9112"/>
                    <a:pt x="6891" y="9149"/>
                    <a:pt x="6408" y="9228"/>
                  </a:cubicBezTo>
                  <a:cubicBezTo>
                    <a:pt x="5639" y="9355"/>
                    <a:pt x="4898" y="9596"/>
                    <a:pt x="4188" y="9918"/>
                  </a:cubicBezTo>
                  <a:cubicBezTo>
                    <a:pt x="2750" y="10566"/>
                    <a:pt x="1430" y="11451"/>
                    <a:pt x="16" y="12149"/>
                  </a:cubicBezTo>
                  <a:cubicBezTo>
                    <a:pt x="0" y="12158"/>
                    <a:pt x="5" y="12181"/>
                    <a:pt x="20" y="12181"/>
                  </a:cubicBezTo>
                  <a:cubicBezTo>
                    <a:pt x="22" y="12181"/>
                    <a:pt x="25" y="12180"/>
                    <a:pt x="27" y="12179"/>
                  </a:cubicBezTo>
                  <a:cubicBezTo>
                    <a:pt x="295" y="12066"/>
                    <a:pt x="555" y="11938"/>
                    <a:pt x="817" y="11808"/>
                  </a:cubicBezTo>
                  <a:cubicBezTo>
                    <a:pt x="2211" y="11101"/>
                    <a:pt x="3510" y="10195"/>
                    <a:pt x="4992" y="9671"/>
                  </a:cubicBezTo>
                  <a:cubicBezTo>
                    <a:pt x="5941" y="9335"/>
                    <a:pt x="6966" y="9171"/>
                    <a:pt x="7989" y="9171"/>
                  </a:cubicBezTo>
                  <a:cubicBezTo>
                    <a:pt x="8744" y="9171"/>
                    <a:pt x="9498" y="9260"/>
                    <a:pt x="10219" y="9435"/>
                  </a:cubicBezTo>
                  <a:cubicBezTo>
                    <a:pt x="10273" y="9461"/>
                    <a:pt x="10333" y="9492"/>
                    <a:pt x="10394" y="9526"/>
                  </a:cubicBezTo>
                  <a:cubicBezTo>
                    <a:pt x="10374" y="9524"/>
                    <a:pt x="10353" y="9520"/>
                    <a:pt x="10333" y="9518"/>
                  </a:cubicBezTo>
                  <a:cubicBezTo>
                    <a:pt x="10021" y="9487"/>
                    <a:pt x="9709" y="9467"/>
                    <a:pt x="9397" y="9467"/>
                  </a:cubicBezTo>
                  <a:cubicBezTo>
                    <a:pt x="8910" y="9467"/>
                    <a:pt x="8423" y="9516"/>
                    <a:pt x="7941" y="9647"/>
                  </a:cubicBezTo>
                  <a:cubicBezTo>
                    <a:pt x="7350" y="9808"/>
                    <a:pt x="6856" y="10117"/>
                    <a:pt x="6399" y="10512"/>
                  </a:cubicBezTo>
                  <a:cubicBezTo>
                    <a:pt x="5589" y="11215"/>
                    <a:pt x="5022" y="12107"/>
                    <a:pt x="4437" y="12986"/>
                  </a:cubicBezTo>
                  <a:cubicBezTo>
                    <a:pt x="4227" y="13300"/>
                    <a:pt x="4022" y="13621"/>
                    <a:pt x="3773" y="13904"/>
                  </a:cubicBezTo>
                  <a:cubicBezTo>
                    <a:pt x="3519" y="14190"/>
                    <a:pt x="3253" y="14476"/>
                    <a:pt x="2915" y="14673"/>
                  </a:cubicBezTo>
                  <a:cubicBezTo>
                    <a:pt x="2785" y="14747"/>
                    <a:pt x="2629" y="14781"/>
                    <a:pt x="2486" y="14834"/>
                  </a:cubicBezTo>
                  <a:cubicBezTo>
                    <a:pt x="2449" y="14849"/>
                    <a:pt x="2384" y="14881"/>
                    <a:pt x="2385" y="14890"/>
                  </a:cubicBezTo>
                  <a:cubicBezTo>
                    <a:pt x="2400" y="14942"/>
                    <a:pt x="2419" y="15007"/>
                    <a:pt x="2458" y="15037"/>
                  </a:cubicBezTo>
                  <a:cubicBezTo>
                    <a:pt x="3138" y="15542"/>
                    <a:pt x="3918" y="15788"/>
                    <a:pt x="4740" y="15949"/>
                  </a:cubicBezTo>
                  <a:cubicBezTo>
                    <a:pt x="4843" y="15969"/>
                    <a:pt x="4943" y="15979"/>
                    <a:pt x="5040" y="15979"/>
                  </a:cubicBezTo>
                  <a:cubicBezTo>
                    <a:pt x="5282" y="15979"/>
                    <a:pt x="5509" y="15918"/>
                    <a:pt x="5732" y="15793"/>
                  </a:cubicBezTo>
                  <a:cubicBezTo>
                    <a:pt x="5748" y="15785"/>
                    <a:pt x="5771" y="15781"/>
                    <a:pt x="5795" y="15781"/>
                  </a:cubicBezTo>
                  <a:cubicBezTo>
                    <a:pt x="5824" y="15781"/>
                    <a:pt x="5854" y="15787"/>
                    <a:pt x="5869" y="15801"/>
                  </a:cubicBezTo>
                  <a:cubicBezTo>
                    <a:pt x="6086" y="15994"/>
                    <a:pt x="6324" y="16076"/>
                    <a:pt x="6573" y="16076"/>
                  </a:cubicBezTo>
                  <a:cubicBezTo>
                    <a:pt x="6716" y="16076"/>
                    <a:pt x="6862" y="16049"/>
                    <a:pt x="7010" y="16001"/>
                  </a:cubicBezTo>
                  <a:cubicBezTo>
                    <a:pt x="7205" y="15938"/>
                    <a:pt x="7378" y="15812"/>
                    <a:pt x="7562" y="15719"/>
                  </a:cubicBezTo>
                  <a:cubicBezTo>
                    <a:pt x="7582" y="15710"/>
                    <a:pt x="7604" y="15705"/>
                    <a:pt x="7625" y="15705"/>
                  </a:cubicBezTo>
                  <a:cubicBezTo>
                    <a:pt x="7642" y="15705"/>
                    <a:pt x="7659" y="15708"/>
                    <a:pt x="7676" y="15713"/>
                  </a:cubicBezTo>
                  <a:cubicBezTo>
                    <a:pt x="7807" y="15763"/>
                    <a:pt x="7932" y="15784"/>
                    <a:pt x="8054" y="15784"/>
                  </a:cubicBezTo>
                  <a:cubicBezTo>
                    <a:pt x="8338" y="15784"/>
                    <a:pt x="8600" y="15668"/>
                    <a:pt x="8857" y="15511"/>
                  </a:cubicBezTo>
                  <a:cubicBezTo>
                    <a:pt x="8903" y="15483"/>
                    <a:pt x="8961" y="15449"/>
                    <a:pt x="9013" y="15449"/>
                  </a:cubicBezTo>
                  <a:cubicBezTo>
                    <a:pt x="9016" y="15449"/>
                    <a:pt x="9018" y="15449"/>
                    <a:pt x="9021" y="15450"/>
                  </a:cubicBezTo>
                  <a:cubicBezTo>
                    <a:pt x="9067" y="15452"/>
                    <a:pt x="9112" y="15454"/>
                    <a:pt x="9157" y="15454"/>
                  </a:cubicBezTo>
                  <a:cubicBezTo>
                    <a:pt x="9580" y="15454"/>
                    <a:pt x="9970" y="15329"/>
                    <a:pt x="10333" y="15108"/>
                  </a:cubicBezTo>
                  <a:cubicBezTo>
                    <a:pt x="10864" y="14786"/>
                    <a:pt x="11206" y="14307"/>
                    <a:pt x="11453" y="13753"/>
                  </a:cubicBezTo>
                  <a:cubicBezTo>
                    <a:pt x="11568" y="13489"/>
                    <a:pt x="11659" y="13214"/>
                    <a:pt x="11750" y="12971"/>
                  </a:cubicBezTo>
                  <a:cubicBezTo>
                    <a:pt x="11867" y="13173"/>
                    <a:pt x="11981" y="13415"/>
                    <a:pt x="12131" y="13629"/>
                  </a:cubicBezTo>
                  <a:cubicBezTo>
                    <a:pt x="12332" y="13918"/>
                    <a:pt x="12631" y="14084"/>
                    <a:pt x="12969" y="14164"/>
                  </a:cubicBezTo>
                  <a:cubicBezTo>
                    <a:pt x="13012" y="14174"/>
                    <a:pt x="13053" y="14179"/>
                    <a:pt x="13093" y="14179"/>
                  </a:cubicBezTo>
                  <a:cubicBezTo>
                    <a:pt x="13237" y="14179"/>
                    <a:pt x="13367" y="14113"/>
                    <a:pt x="13542" y="13982"/>
                  </a:cubicBezTo>
                  <a:cubicBezTo>
                    <a:pt x="13863" y="14353"/>
                    <a:pt x="14260" y="14541"/>
                    <a:pt x="14726" y="14541"/>
                  </a:cubicBezTo>
                  <a:cubicBezTo>
                    <a:pt x="14791" y="14541"/>
                    <a:pt x="14857" y="14537"/>
                    <a:pt x="14924" y="14530"/>
                  </a:cubicBezTo>
                  <a:cubicBezTo>
                    <a:pt x="15103" y="14511"/>
                    <a:pt x="15277" y="14439"/>
                    <a:pt x="15454" y="14385"/>
                  </a:cubicBezTo>
                  <a:cubicBezTo>
                    <a:pt x="15530" y="14362"/>
                    <a:pt x="15604" y="14323"/>
                    <a:pt x="15679" y="14292"/>
                  </a:cubicBezTo>
                  <a:cubicBezTo>
                    <a:pt x="15634" y="14225"/>
                    <a:pt x="15586" y="14158"/>
                    <a:pt x="15547" y="14087"/>
                  </a:cubicBezTo>
                  <a:cubicBezTo>
                    <a:pt x="15420" y="13861"/>
                    <a:pt x="15428" y="13604"/>
                    <a:pt x="15392" y="13357"/>
                  </a:cubicBezTo>
                  <a:cubicBezTo>
                    <a:pt x="15368" y="13171"/>
                    <a:pt x="15327" y="12989"/>
                    <a:pt x="15266" y="12813"/>
                  </a:cubicBezTo>
                  <a:cubicBezTo>
                    <a:pt x="15205" y="12644"/>
                    <a:pt x="15181" y="12612"/>
                    <a:pt x="15229" y="12437"/>
                  </a:cubicBezTo>
                  <a:cubicBezTo>
                    <a:pt x="15338" y="12021"/>
                    <a:pt x="15162" y="11542"/>
                    <a:pt x="14794" y="11289"/>
                  </a:cubicBezTo>
                  <a:cubicBezTo>
                    <a:pt x="14943" y="11274"/>
                    <a:pt x="15084" y="11250"/>
                    <a:pt x="15210" y="11228"/>
                  </a:cubicBezTo>
                  <a:cubicBezTo>
                    <a:pt x="15234" y="11224"/>
                    <a:pt x="15234" y="11204"/>
                    <a:pt x="15221" y="11187"/>
                  </a:cubicBezTo>
                  <a:cubicBezTo>
                    <a:pt x="15138" y="11094"/>
                    <a:pt x="15065" y="10996"/>
                    <a:pt x="14993" y="10901"/>
                  </a:cubicBezTo>
                  <a:lnTo>
                    <a:pt x="14993" y="10901"/>
                  </a:lnTo>
                  <a:cubicBezTo>
                    <a:pt x="15012" y="10902"/>
                    <a:pt x="15032" y="10902"/>
                    <a:pt x="15051" y="10902"/>
                  </a:cubicBezTo>
                  <a:cubicBezTo>
                    <a:pt x="15456" y="10902"/>
                    <a:pt x="15848" y="10665"/>
                    <a:pt x="16019" y="10310"/>
                  </a:cubicBezTo>
                  <a:cubicBezTo>
                    <a:pt x="16097" y="10146"/>
                    <a:pt x="16136" y="10137"/>
                    <a:pt x="16292" y="10050"/>
                  </a:cubicBezTo>
                  <a:cubicBezTo>
                    <a:pt x="16453" y="9957"/>
                    <a:pt x="16604" y="9845"/>
                    <a:pt x="16743" y="9721"/>
                  </a:cubicBezTo>
                  <a:cubicBezTo>
                    <a:pt x="16933" y="9556"/>
                    <a:pt x="17093" y="9357"/>
                    <a:pt x="17338" y="9267"/>
                  </a:cubicBezTo>
                  <a:cubicBezTo>
                    <a:pt x="17414" y="9240"/>
                    <a:pt x="17494" y="9221"/>
                    <a:pt x="17570" y="9199"/>
                  </a:cubicBezTo>
                  <a:cubicBezTo>
                    <a:pt x="17535" y="9126"/>
                    <a:pt x="17505" y="9050"/>
                    <a:pt x="17460" y="8981"/>
                  </a:cubicBezTo>
                  <a:cubicBezTo>
                    <a:pt x="17364" y="8825"/>
                    <a:pt x="17278" y="8658"/>
                    <a:pt x="17154" y="8526"/>
                  </a:cubicBezTo>
                  <a:cubicBezTo>
                    <a:pt x="16839" y="8188"/>
                    <a:pt x="16457" y="8017"/>
                    <a:pt x="16019" y="8017"/>
                  </a:cubicBezTo>
                  <a:cubicBezTo>
                    <a:pt x="15932" y="8017"/>
                    <a:pt x="15843" y="8024"/>
                    <a:pt x="15751" y="8037"/>
                  </a:cubicBezTo>
                  <a:cubicBezTo>
                    <a:pt x="15692" y="7766"/>
                    <a:pt x="15617" y="7619"/>
                    <a:pt x="15435" y="7526"/>
                  </a:cubicBezTo>
                  <a:cubicBezTo>
                    <a:pt x="15218" y="7414"/>
                    <a:pt x="14988" y="7346"/>
                    <a:pt x="14752" y="7346"/>
                  </a:cubicBezTo>
                  <a:cubicBezTo>
                    <a:pt x="14653" y="7346"/>
                    <a:pt x="14553" y="7358"/>
                    <a:pt x="14452" y="7383"/>
                  </a:cubicBezTo>
                  <a:cubicBezTo>
                    <a:pt x="14198" y="7448"/>
                    <a:pt x="13954" y="7556"/>
                    <a:pt x="13733" y="7636"/>
                  </a:cubicBezTo>
                  <a:cubicBezTo>
                    <a:pt x="13822" y="7391"/>
                    <a:pt x="13936" y="7125"/>
                    <a:pt x="14019" y="6848"/>
                  </a:cubicBezTo>
                  <a:cubicBezTo>
                    <a:pt x="14194" y="6267"/>
                    <a:pt x="14248" y="5679"/>
                    <a:pt x="14056" y="5090"/>
                  </a:cubicBezTo>
                  <a:cubicBezTo>
                    <a:pt x="13910" y="4643"/>
                    <a:pt x="13664" y="4264"/>
                    <a:pt x="13285" y="3976"/>
                  </a:cubicBezTo>
                  <a:cubicBezTo>
                    <a:pt x="13243" y="3942"/>
                    <a:pt x="13218" y="3877"/>
                    <a:pt x="13200" y="3821"/>
                  </a:cubicBezTo>
                  <a:cubicBezTo>
                    <a:pt x="13070" y="3409"/>
                    <a:pt x="12875" y="3056"/>
                    <a:pt x="12438" y="2896"/>
                  </a:cubicBezTo>
                  <a:cubicBezTo>
                    <a:pt x="12403" y="2881"/>
                    <a:pt x="12373" y="2853"/>
                    <a:pt x="12356" y="2818"/>
                  </a:cubicBezTo>
                  <a:cubicBezTo>
                    <a:pt x="12276" y="2628"/>
                    <a:pt x="12228" y="2418"/>
                    <a:pt x="12122" y="2244"/>
                  </a:cubicBezTo>
                  <a:cubicBezTo>
                    <a:pt x="11904" y="1886"/>
                    <a:pt x="11597" y="1651"/>
                    <a:pt x="11157" y="1651"/>
                  </a:cubicBezTo>
                  <a:cubicBezTo>
                    <a:pt x="11147" y="1651"/>
                    <a:pt x="11136" y="1651"/>
                    <a:pt x="11126" y="1651"/>
                  </a:cubicBezTo>
                  <a:cubicBezTo>
                    <a:pt x="11089" y="1651"/>
                    <a:pt x="11033" y="1605"/>
                    <a:pt x="11018" y="1567"/>
                  </a:cubicBezTo>
                  <a:cubicBezTo>
                    <a:pt x="10896" y="1231"/>
                    <a:pt x="10686" y="982"/>
                    <a:pt x="10368" y="800"/>
                  </a:cubicBezTo>
                  <a:cubicBezTo>
                    <a:pt x="9643" y="387"/>
                    <a:pt x="8891" y="62"/>
                    <a:pt x="8045" y="1"/>
                  </a:cubicBezTo>
                  <a:cubicBezTo>
                    <a:pt x="8043" y="1"/>
                    <a:pt x="8041" y="1"/>
                    <a:pt x="80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0" name="Google Shape;5970;p45"/>
            <p:cNvSpPr/>
            <p:nvPr/>
          </p:nvSpPr>
          <p:spPr>
            <a:xfrm>
              <a:off x="3731430" y="285219"/>
              <a:ext cx="121317" cy="117782"/>
            </a:xfrm>
            <a:custGeom>
              <a:avLst/>
              <a:gdLst/>
              <a:ahLst/>
              <a:cxnLst/>
              <a:rect l="l" t="t" r="r" b="b"/>
              <a:pathLst>
                <a:path w="1270" h="1233" extrusionOk="0">
                  <a:moveTo>
                    <a:pt x="633" y="196"/>
                  </a:moveTo>
                  <a:cubicBezTo>
                    <a:pt x="734" y="196"/>
                    <a:pt x="836" y="226"/>
                    <a:pt x="918" y="287"/>
                  </a:cubicBezTo>
                  <a:cubicBezTo>
                    <a:pt x="1060" y="393"/>
                    <a:pt x="1086" y="761"/>
                    <a:pt x="965" y="919"/>
                  </a:cubicBezTo>
                  <a:cubicBezTo>
                    <a:pt x="928" y="966"/>
                    <a:pt x="837" y="988"/>
                    <a:pt x="733" y="988"/>
                  </a:cubicBezTo>
                  <a:cubicBezTo>
                    <a:pt x="589" y="988"/>
                    <a:pt x="418" y="947"/>
                    <a:pt x="324" y="873"/>
                  </a:cubicBezTo>
                  <a:cubicBezTo>
                    <a:pt x="168" y="750"/>
                    <a:pt x="140" y="523"/>
                    <a:pt x="263" y="367"/>
                  </a:cubicBezTo>
                  <a:cubicBezTo>
                    <a:pt x="348" y="256"/>
                    <a:pt x="490" y="196"/>
                    <a:pt x="633" y="196"/>
                  </a:cubicBezTo>
                  <a:close/>
                  <a:moveTo>
                    <a:pt x="630" y="0"/>
                  </a:moveTo>
                  <a:cubicBezTo>
                    <a:pt x="494" y="0"/>
                    <a:pt x="362" y="45"/>
                    <a:pt x="235" y="150"/>
                  </a:cubicBezTo>
                  <a:cubicBezTo>
                    <a:pt x="34" y="315"/>
                    <a:pt x="1" y="512"/>
                    <a:pt x="58" y="759"/>
                  </a:cubicBezTo>
                  <a:cubicBezTo>
                    <a:pt x="112" y="991"/>
                    <a:pt x="227" y="1133"/>
                    <a:pt x="458" y="1200"/>
                  </a:cubicBezTo>
                  <a:cubicBezTo>
                    <a:pt x="532" y="1221"/>
                    <a:pt x="603" y="1233"/>
                    <a:pt x="669" y="1233"/>
                  </a:cubicBezTo>
                  <a:cubicBezTo>
                    <a:pt x="827" y="1233"/>
                    <a:pt x="963" y="1168"/>
                    <a:pt x="1076" y="1018"/>
                  </a:cubicBezTo>
                  <a:cubicBezTo>
                    <a:pt x="1193" y="873"/>
                    <a:pt x="1270" y="718"/>
                    <a:pt x="1184" y="525"/>
                  </a:cubicBezTo>
                  <a:cubicBezTo>
                    <a:pt x="1167" y="482"/>
                    <a:pt x="1166" y="430"/>
                    <a:pt x="1164" y="382"/>
                  </a:cubicBezTo>
                  <a:cubicBezTo>
                    <a:pt x="1160" y="243"/>
                    <a:pt x="1073" y="118"/>
                    <a:pt x="941" y="70"/>
                  </a:cubicBezTo>
                  <a:cubicBezTo>
                    <a:pt x="834" y="25"/>
                    <a:pt x="731" y="0"/>
                    <a:pt x="6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1" name="Google Shape;5971;p45"/>
            <p:cNvSpPr/>
            <p:nvPr/>
          </p:nvSpPr>
          <p:spPr>
            <a:xfrm>
              <a:off x="3569421" y="202400"/>
              <a:ext cx="134786" cy="112337"/>
            </a:xfrm>
            <a:custGeom>
              <a:avLst/>
              <a:gdLst/>
              <a:ahLst/>
              <a:cxnLst/>
              <a:rect l="l" t="t" r="r" b="b"/>
              <a:pathLst>
                <a:path w="1411" h="1176" extrusionOk="0">
                  <a:moveTo>
                    <a:pt x="631" y="150"/>
                  </a:moveTo>
                  <a:cubicBezTo>
                    <a:pt x="836" y="150"/>
                    <a:pt x="1097" y="318"/>
                    <a:pt x="1093" y="478"/>
                  </a:cubicBezTo>
                  <a:cubicBezTo>
                    <a:pt x="1087" y="621"/>
                    <a:pt x="1033" y="764"/>
                    <a:pt x="989" y="905"/>
                  </a:cubicBezTo>
                  <a:cubicBezTo>
                    <a:pt x="966" y="975"/>
                    <a:pt x="872" y="1006"/>
                    <a:pt x="767" y="1006"/>
                  </a:cubicBezTo>
                  <a:cubicBezTo>
                    <a:pt x="661" y="1006"/>
                    <a:pt x="544" y="975"/>
                    <a:pt x="478" y="922"/>
                  </a:cubicBezTo>
                  <a:cubicBezTo>
                    <a:pt x="468" y="913"/>
                    <a:pt x="459" y="905"/>
                    <a:pt x="452" y="896"/>
                  </a:cubicBezTo>
                  <a:cubicBezTo>
                    <a:pt x="269" y="738"/>
                    <a:pt x="201" y="515"/>
                    <a:pt x="303" y="340"/>
                  </a:cubicBezTo>
                  <a:cubicBezTo>
                    <a:pt x="348" y="262"/>
                    <a:pt x="444" y="197"/>
                    <a:pt x="531" y="166"/>
                  </a:cubicBezTo>
                  <a:cubicBezTo>
                    <a:pt x="562" y="155"/>
                    <a:pt x="596" y="150"/>
                    <a:pt x="631" y="150"/>
                  </a:cubicBezTo>
                  <a:close/>
                  <a:moveTo>
                    <a:pt x="649" y="1"/>
                  </a:moveTo>
                  <a:cubicBezTo>
                    <a:pt x="474" y="1"/>
                    <a:pt x="314" y="79"/>
                    <a:pt x="169" y="244"/>
                  </a:cubicBezTo>
                  <a:cubicBezTo>
                    <a:pt x="0" y="437"/>
                    <a:pt x="63" y="850"/>
                    <a:pt x="288" y="1022"/>
                  </a:cubicBezTo>
                  <a:cubicBezTo>
                    <a:pt x="448" y="1109"/>
                    <a:pt x="627" y="1175"/>
                    <a:pt x="831" y="1175"/>
                  </a:cubicBezTo>
                  <a:cubicBezTo>
                    <a:pt x="859" y="1175"/>
                    <a:pt x="888" y="1174"/>
                    <a:pt x="918" y="1171"/>
                  </a:cubicBezTo>
                  <a:cubicBezTo>
                    <a:pt x="1096" y="1156"/>
                    <a:pt x="1184" y="1017"/>
                    <a:pt x="1278" y="909"/>
                  </a:cubicBezTo>
                  <a:cubicBezTo>
                    <a:pt x="1410" y="760"/>
                    <a:pt x="1301" y="279"/>
                    <a:pt x="1119" y="162"/>
                  </a:cubicBezTo>
                  <a:cubicBezTo>
                    <a:pt x="952" y="56"/>
                    <a:pt x="795" y="1"/>
                    <a:pt x="6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2" name="Google Shape;5972;p45"/>
            <p:cNvSpPr/>
            <p:nvPr/>
          </p:nvSpPr>
          <p:spPr>
            <a:xfrm>
              <a:off x="3473706" y="974424"/>
              <a:ext cx="120839" cy="119502"/>
            </a:xfrm>
            <a:custGeom>
              <a:avLst/>
              <a:gdLst/>
              <a:ahLst/>
              <a:cxnLst/>
              <a:rect l="l" t="t" r="r" b="b"/>
              <a:pathLst>
                <a:path w="1265" h="1251" extrusionOk="0">
                  <a:moveTo>
                    <a:pt x="564" y="220"/>
                  </a:moveTo>
                  <a:cubicBezTo>
                    <a:pt x="570" y="220"/>
                    <a:pt x="577" y="220"/>
                    <a:pt x="584" y="220"/>
                  </a:cubicBezTo>
                  <a:cubicBezTo>
                    <a:pt x="790" y="228"/>
                    <a:pt x="1106" y="464"/>
                    <a:pt x="1099" y="603"/>
                  </a:cubicBezTo>
                  <a:lnTo>
                    <a:pt x="1097" y="601"/>
                  </a:lnTo>
                  <a:cubicBezTo>
                    <a:pt x="1088" y="795"/>
                    <a:pt x="838" y="1050"/>
                    <a:pt x="664" y="1050"/>
                  </a:cubicBezTo>
                  <a:cubicBezTo>
                    <a:pt x="659" y="1050"/>
                    <a:pt x="655" y="1050"/>
                    <a:pt x="651" y="1049"/>
                  </a:cubicBezTo>
                  <a:cubicBezTo>
                    <a:pt x="402" y="1032"/>
                    <a:pt x="192" y="800"/>
                    <a:pt x="207" y="562"/>
                  </a:cubicBezTo>
                  <a:cubicBezTo>
                    <a:pt x="216" y="370"/>
                    <a:pt x="374" y="220"/>
                    <a:pt x="564" y="220"/>
                  </a:cubicBezTo>
                  <a:close/>
                  <a:moveTo>
                    <a:pt x="658" y="1"/>
                  </a:moveTo>
                  <a:cubicBezTo>
                    <a:pt x="538" y="1"/>
                    <a:pt x="425" y="46"/>
                    <a:pt x="307" y="131"/>
                  </a:cubicBezTo>
                  <a:cubicBezTo>
                    <a:pt x="103" y="280"/>
                    <a:pt x="1" y="451"/>
                    <a:pt x="45" y="707"/>
                  </a:cubicBezTo>
                  <a:cubicBezTo>
                    <a:pt x="93" y="992"/>
                    <a:pt x="270" y="1146"/>
                    <a:pt x="526" y="1229"/>
                  </a:cubicBezTo>
                  <a:cubicBezTo>
                    <a:pt x="566" y="1244"/>
                    <a:pt x="606" y="1251"/>
                    <a:pt x="646" y="1251"/>
                  </a:cubicBezTo>
                  <a:cubicBezTo>
                    <a:pt x="741" y="1251"/>
                    <a:pt x="833" y="1212"/>
                    <a:pt x="898" y="1138"/>
                  </a:cubicBezTo>
                  <a:cubicBezTo>
                    <a:pt x="931" y="1105"/>
                    <a:pt x="967" y="1066"/>
                    <a:pt x="1008" y="1045"/>
                  </a:cubicBezTo>
                  <a:cubicBezTo>
                    <a:pt x="1197" y="953"/>
                    <a:pt x="1242" y="787"/>
                    <a:pt x="1247" y="601"/>
                  </a:cubicBezTo>
                  <a:cubicBezTo>
                    <a:pt x="1264" y="334"/>
                    <a:pt x="1136" y="168"/>
                    <a:pt x="900" y="59"/>
                  </a:cubicBezTo>
                  <a:cubicBezTo>
                    <a:pt x="814" y="20"/>
                    <a:pt x="734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3" name="Google Shape;5973;p45"/>
            <p:cNvSpPr/>
            <p:nvPr/>
          </p:nvSpPr>
          <p:spPr>
            <a:xfrm>
              <a:off x="3302050" y="938984"/>
              <a:ext cx="124374" cy="114248"/>
            </a:xfrm>
            <a:custGeom>
              <a:avLst/>
              <a:gdLst/>
              <a:ahLst/>
              <a:cxnLst/>
              <a:rect l="l" t="t" r="r" b="b"/>
              <a:pathLst>
                <a:path w="1302" h="1196" extrusionOk="0">
                  <a:moveTo>
                    <a:pt x="677" y="201"/>
                  </a:moveTo>
                  <a:cubicBezTo>
                    <a:pt x="850" y="209"/>
                    <a:pt x="1112" y="413"/>
                    <a:pt x="1054" y="547"/>
                  </a:cubicBezTo>
                  <a:cubicBezTo>
                    <a:pt x="997" y="683"/>
                    <a:pt x="943" y="827"/>
                    <a:pt x="854" y="941"/>
                  </a:cubicBezTo>
                  <a:cubicBezTo>
                    <a:pt x="813" y="991"/>
                    <a:pt x="738" y="1014"/>
                    <a:pt x="653" y="1014"/>
                  </a:cubicBezTo>
                  <a:cubicBezTo>
                    <a:pt x="492" y="1014"/>
                    <a:pt x="296" y="934"/>
                    <a:pt x="226" y="809"/>
                  </a:cubicBezTo>
                  <a:cubicBezTo>
                    <a:pt x="179" y="729"/>
                    <a:pt x="149" y="617"/>
                    <a:pt x="166" y="528"/>
                  </a:cubicBezTo>
                  <a:cubicBezTo>
                    <a:pt x="203" y="328"/>
                    <a:pt x="400" y="205"/>
                    <a:pt x="642" y="205"/>
                  </a:cubicBezTo>
                  <a:cubicBezTo>
                    <a:pt x="653" y="203"/>
                    <a:pt x="666" y="201"/>
                    <a:pt x="677" y="201"/>
                  </a:cubicBezTo>
                  <a:close/>
                  <a:moveTo>
                    <a:pt x="578" y="0"/>
                  </a:moveTo>
                  <a:cubicBezTo>
                    <a:pt x="302" y="0"/>
                    <a:pt x="1" y="264"/>
                    <a:pt x="3" y="512"/>
                  </a:cubicBezTo>
                  <a:cubicBezTo>
                    <a:pt x="4" y="917"/>
                    <a:pt x="240" y="1132"/>
                    <a:pt x="668" y="1194"/>
                  </a:cubicBezTo>
                  <a:cubicBezTo>
                    <a:pt x="679" y="1195"/>
                    <a:pt x="690" y="1196"/>
                    <a:pt x="701" y="1196"/>
                  </a:cubicBezTo>
                  <a:cubicBezTo>
                    <a:pt x="921" y="1196"/>
                    <a:pt x="1281" y="922"/>
                    <a:pt x="1277" y="733"/>
                  </a:cubicBezTo>
                  <a:cubicBezTo>
                    <a:pt x="1275" y="590"/>
                    <a:pt x="1301" y="428"/>
                    <a:pt x="1175" y="298"/>
                  </a:cubicBezTo>
                  <a:cubicBezTo>
                    <a:pt x="1008" y="129"/>
                    <a:pt x="803" y="47"/>
                    <a:pt x="601" y="1"/>
                  </a:cubicBezTo>
                  <a:cubicBezTo>
                    <a:pt x="593" y="0"/>
                    <a:pt x="586" y="0"/>
                    <a:pt x="5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4" name="Google Shape;5974;p45"/>
            <p:cNvSpPr/>
            <p:nvPr/>
          </p:nvSpPr>
          <p:spPr>
            <a:xfrm>
              <a:off x="3805843" y="741059"/>
              <a:ext cx="131729" cy="55405"/>
            </a:xfrm>
            <a:custGeom>
              <a:avLst/>
              <a:gdLst/>
              <a:ahLst/>
              <a:cxnLst/>
              <a:rect l="l" t="t" r="r" b="b"/>
              <a:pathLst>
                <a:path w="1379" h="580" extrusionOk="0">
                  <a:moveTo>
                    <a:pt x="27" y="1"/>
                  </a:moveTo>
                  <a:cubicBezTo>
                    <a:pt x="18" y="1"/>
                    <a:pt x="9" y="1"/>
                    <a:pt x="0" y="1"/>
                  </a:cubicBezTo>
                  <a:cubicBezTo>
                    <a:pt x="8" y="4"/>
                    <a:pt x="11" y="12"/>
                    <a:pt x="13" y="19"/>
                  </a:cubicBezTo>
                  <a:cubicBezTo>
                    <a:pt x="218" y="183"/>
                    <a:pt x="442" y="320"/>
                    <a:pt x="682" y="430"/>
                  </a:cubicBezTo>
                  <a:cubicBezTo>
                    <a:pt x="820" y="493"/>
                    <a:pt x="976" y="556"/>
                    <a:pt x="1122" y="575"/>
                  </a:cubicBezTo>
                  <a:cubicBezTo>
                    <a:pt x="1145" y="578"/>
                    <a:pt x="1167" y="579"/>
                    <a:pt x="1189" y="579"/>
                  </a:cubicBezTo>
                  <a:cubicBezTo>
                    <a:pt x="1228" y="579"/>
                    <a:pt x="1267" y="574"/>
                    <a:pt x="1305" y="564"/>
                  </a:cubicBezTo>
                  <a:cubicBezTo>
                    <a:pt x="1329" y="555"/>
                    <a:pt x="1353" y="541"/>
                    <a:pt x="1373" y="527"/>
                  </a:cubicBezTo>
                  <a:cubicBezTo>
                    <a:pt x="1357" y="512"/>
                    <a:pt x="1342" y="497"/>
                    <a:pt x="1325" y="482"/>
                  </a:cubicBezTo>
                  <a:cubicBezTo>
                    <a:pt x="1308" y="468"/>
                    <a:pt x="1322" y="457"/>
                    <a:pt x="1340" y="457"/>
                  </a:cubicBezTo>
                  <a:cubicBezTo>
                    <a:pt x="1347" y="457"/>
                    <a:pt x="1354" y="459"/>
                    <a:pt x="1360" y="462"/>
                  </a:cubicBezTo>
                  <a:cubicBezTo>
                    <a:pt x="1366" y="456"/>
                    <a:pt x="1371" y="452"/>
                    <a:pt x="1379" y="452"/>
                  </a:cubicBezTo>
                  <a:cubicBezTo>
                    <a:pt x="1038" y="135"/>
                    <a:pt x="476" y="1"/>
                    <a:pt x="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5" name="Google Shape;5975;p45"/>
            <p:cNvSpPr/>
            <p:nvPr/>
          </p:nvSpPr>
          <p:spPr>
            <a:xfrm>
              <a:off x="3702677" y="704855"/>
              <a:ext cx="92564" cy="35726"/>
            </a:xfrm>
            <a:custGeom>
              <a:avLst/>
              <a:gdLst/>
              <a:ahLst/>
              <a:cxnLst/>
              <a:rect l="l" t="t" r="r" b="b"/>
              <a:pathLst>
                <a:path w="969" h="374" extrusionOk="0">
                  <a:moveTo>
                    <a:pt x="1" y="1"/>
                  </a:moveTo>
                  <a:cubicBezTo>
                    <a:pt x="289" y="152"/>
                    <a:pt x="652" y="373"/>
                    <a:pt x="941" y="373"/>
                  </a:cubicBezTo>
                  <a:cubicBezTo>
                    <a:pt x="950" y="373"/>
                    <a:pt x="960" y="373"/>
                    <a:pt x="969" y="372"/>
                  </a:cubicBezTo>
                  <a:cubicBezTo>
                    <a:pt x="963" y="369"/>
                    <a:pt x="957" y="363"/>
                    <a:pt x="952" y="359"/>
                  </a:cubicBezTo>
                  <a:cubicBezTo>
                    <a:pt x="939" y="348"/>
                    <a:pt x="941" y="337"/>
                    <a:pt x="948" y="330"/>
                  </a:cubicBezTo>
                  <a:cubicBezTo>
                    <a:pt x="944" y="328"/>
                    <a:pt x="941" y="326"/>
                    <a:pt x="937" y="324"/>
                  </a:cubicBezTo>
                  <a:cubicBezTo>
                    <a:pt x="721" y="135"/>
                    <a:pt x="309" y="3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6" name="Google Shape;5976;p45"/>
            <p:cNvSpPr/>
            <p:nvPr/>
          </p:nvSpPr>
          <p:spPr>
            <a:xfrm>
              <a:off x="3946072" y="781466"/>
              <a:ext cx="214454" cy="97053"/>
            </a:xfrm>
            <a:custGeom>
              <a:avLst/>
              <a:gdLst/>
              <a:ahLst/>
              <a:cxnLst/>
              <a:rect l="l" t="t" r="r" b="b"/>
              <a:pathLst>
                <a:path w="2245" h="1016" extrusionOk="0">
                  <a:moveTo>
                    <a:pt x="882" y="1"/>
                  </a:moveTo>
                  <a:cubicBezTo>
                    <a:pt x="723" y="1"/>
                    <a:pt x="584" y="38"/>
                    <a:pt x="448" y="72"/>
                  </a:cubicBezTo>
                  <a:cubicBezTo>
                    <a:pt x="354" y="94"/>
                    <a:pt x="256" y="115"/>
                    <a:pt x="148" y="115"/>
                  </a:cubicBezTo>
                  <a:cubicBezTo>
                    <a:pt x="101" y="115"/>
                    <a:pt x="52" y="111"/>
                    <a:pt x="0" y="102"/>
                  </a:cubicBezTo>
                  <a:lnTo>
                    <a:pt x="0" y="102"/>
                  </a:lnTo>
                  <a:cubicBezTo>
                    <a:pt x="2" y="109"/>
                    <a:pt x="0" y="115"/>
                    <a:pt x="0" y="122"/>
                  </a:cubicBezTo>
                  <a:cubicBezTo>
                    <a:pt x="297" y="384"/>
                    <a:pt x="444" y="706"/>
                    <a:pt x="909" y="888"/>
                  </a:cubicBezTo>
                  <a:cubicBezTo>
                    <a:pt x="1153" y="983"/>
                    <a:pt x="1391" y="1015"/>
                    <a:pt x="1617" y="1015"/>
                  </a:cubicBezTo>
                  <a:cubicBezTo>
                    <a:pt x="1841" y="1015"/>
                    <a:pt x="2052" y="983"/>
                    <a:pt x="2245" y="949"/>
                  </a:cubicBezTo>
                  <a:cubicBezTo>
                    <a:pt x="1955" y="607"/>
                    <a:pt x="1776" y="211"/>
                    <a:pt x="1158" y="39"/>
                  </a:cubicBezTo>
                  <a:cubicBezTo>
                    <a:pt x="1058" y="11"/>
                    <a:pt x="967" y="1"/>
                    <a:pt x="8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77" name="Google Shape;5977;p45"/>
          <p:cNvGrpSpPr/>
          <p:nvPr/>
        </p:nvGrpSpPr>
        <p:grpSpPr>
          <a:xfrm>
            <a:off x="5730815" y="1065387"/>
            <a:ext cx="2007286" cy="2314809"/>
            <a:chOff x="11064541" y="277083"/>
            <a:chExt cx="3583159" cy="4132112"/>
          </a:xfrm>
        </p:grpSpPr>
        <p:sp>
          <p:nvSpPr>
            <p:cNvPr id="5978" name="Google Shape;5978;p45"/>
            <p:cNvSpPr/>
            <p:nvPr/>
          </p:nvSpPr>
          <p:spPr>
            <a:xfrm>
              <a:off x="11064541" y="277083"/>
              <a:ext cx="3583159" cy="4132112"/>
            </a:xfrm>
            <a:custGeom>
              <a:avLst/>
              <a:gdLst/>
              <a:ahLst/>
              <a:cxnLst/>
              <a:rect l="l" t="t" r="r" b="b"/>
              <a:pathLst>
                <a:path w="39640" h="45713" extrusionOk="0">
                  <a:moveTo>
                    <a:pt x="19251" y="898"/>
                  </a:moveTo>
                  <a:cubicBezTo>
                    <a:pt x="19392" y="898"/>
                    <a:pt x="19529" y="951"/>
                    <a:pt x="19637" y="1064"/>
                  </a:cubicBezTo>
                  <a:cubicBezTo>
                    <a:pt x="19053" y="1636"/>
                    <a:pt x="18921" y="2339"/>
                    <a:pt x="19061" y="3125"/>
                  </a:cubicBezTo>
                  <a:lnTo>
                    <a:pt x="18303" y="3270"/>
                  </a:lnTo>
                  <a:cubicBezTo>
                    <a:pt x="17972" y="2774"/>
                    <a:pt x="17639" y="2545"/>
                    <a:pt x="17232" y="2545"/>
                  </a:cubicBezTo>
                  <a:cubicBezTo>
                    <a:pt x="17043" y="2545"/>
                    <a:pt x="16839" y="2594"/>
                    <a:pt x="16612" y="2688"/>
                  </a:cubicBezTo>
                  <a:lnTo>
                    <a:pt x="15956" y="2366"/>
                  </a:lnTo>
                  <a:cubicBezTo>
                    <a:pt x="16080" y="2242"/>
                    <a:pt x="16214" y="2154"/>
                    <a:pt x="16353" y="2154"/>
                  </a:cubicBezTo>
                  <a:cubicBezTo>
                    <a:pt x="16433" y="2154"/>
                    <a:pt x="16514" y="2183"/>
                    <a:pt x="16597" y="2249"/>
                  </a:cubicBezTo>
                  <a:cubicBezTo>
                    <a:pt x="16666" y="2305"/>
                    <a:pt x="16715" y="2328"/>
                    <a:pt x="16759" y="2328"/>
                  </a:cubicBezTo>
                  <a:cubicBezTo>
                    <a:pt x="16825" y="2328"/>
                    <a:pt x="16880" y="2280"/>
                    <a:pt x="16974" y="2218"/>
                  </a:cubicBezTo>
                  <a:cubicBezTo>
                    <a:pt x="17268" y="2023"/>
                    <a:pt x="17613" y="1883"/>
                    <a:pt x="17955" y="1790"/>
                  </a:cubicBezTo>
                  <a:cubicBezTo>
                    <a:pt x="17970" y="1786"/>
                    <a:pt x="17986" y="1785"/>
                    <a:pt x="18003" y="1785"/>
                  </a:cubicBezTo>
                  <a:cubicBezTo>
                    <a:pt x="18143" y="1785"/>
                    <a:pt x="18351" y="1907"/>
                    <a:pt x="18440" y="1907"/>
                  </a:cubicBezTo>
                  <a:cubicBezTo>
                    <a:pt x="18456" y="1907"/>
                    <a:pt x="18468" y="1903"/>
                    <a:pt x="18476" y="1894"/>
                  </a:cubicBezTo>
                  <a:cubicBezTo>
                    <a:pt x="18596" y="1757"/>
                    <a:pt x="18574" y="1504"/>
                    <a:pt x="18656" y="1318"/>
                  </a:cubicBezTo>
                  <a:cubicBezTo>
                    <a:pt x="18776" y="1047"/>
                    <a:pt x="19017" y="898"/>
                    <a:pt x="19251" y="898"/>
                  </a:cubicBezTo>
                  <a:close/>
                  <a:moveTo>
                    <a:pt x="22566" y="547"/>
                  </a:moveTo>
                  <a:cubicBezTo>
                    <a:pt x="22665" y="547"/>
                    <a:pt x="22767" y="565"/>
                    <a:pt x="22870" y="598"/>
                  </a:cubicBezTo>
                  <a:cubicBezTo>
                    <a:pt x="23240" y="716"/>
                    <a:pt x="23513" y="982"/>
                    <a:pt x="23561" y="1384"/>
                  </a:cubicBezTo>
                  <a:cubicBezTo>
                    <a:pt x="23589" y="1601"/>
                    <a:pt x="23628" y="1716"/>
                    <a:pt x="23870" y="1746"/>
                  </a:cubicBezTo>
                  <a:cubicBezTo>
                    <a:pt x="24180" y="1783"/>
                    <a:pt x="24336" y="1997"/>
                    <a:pt x="24230" y="2296"/>
                  </a:cubicBezTo>
                  <a:cubicBezTo>
                    <a:pt x="24106" y="2651"/>
                    <a:pt x="23933" y="2989"/>
                    <a:pt x="23762" y="3325"/>
                  </a:cubicBezTo>
                  <a:cubicBezTo>
                    <a:pt x="23699" y="3448"/>
                    <a:pt x="23580" y="3543"/>
                    <a:pt x="23539" y="3589"/>
                  </a:cubicBezTo>
                  <a:cubicBezTo>
                    <a:pt x="23331" y="3301"/>
                    <a:pt x="23201" y="2970"/>
                    <a:pt x="22963" y="2835"/>
                  </a:cubicBezTo>
                  <a:cubicBezTo>
                    <a:pt x="22703" y="2688"/>
                    <a:pt x="22340" y="2727"/>
                    <a:pt x="21999" y="2680"/>
                  </a:cubicBezTo>
                  <a:cubicBezTo>
                    <a:pt x="21821" y="2066"/>
                    <a:pt x="21616" y="1798"/>
                    <a:pt x="21130" y="1798"/>
                  </a:cubicBezTo>
                  <a:cubicBezTo>
                    <a:pt x="21107" y="1798"/>
                    <a:pt x="21084" y="1799"/>
                    <a:pt x="21060" y="1800"/>
                  </a:cubicBezTo>
                  <a:cubicBezTo>
                    <a:pt x="20192" y="1842"/>
                    <a:pt x="19704" y="2389"/>
                    <a:pt x="19497" y="3223"/>
                  </a:cubicBezTo>
                  <a:lnTo>
                    <a:pt x="19393" y="3188"/>
                  </a:lnTo>
                  <a:cubicBezTo>
                    <a:pt x="19440" y="2759"/>
                    <a:pt x="19442" y="2320"/>
                    <a:pt x="19546" y="1906"/>
                  </a:cubicBezTo>
                  <a:cubicBezTo>
                    <a:pt x="19717" y="1217"/>
                    <a:pt x="20377" y="781"/>
                    <a:pt x="21055" y="781"/>
                  </a:cubicBezTo>
                  <a:cubicBezTo>
                    <a:pt x="21264" y="781"/>
                    <a:pt x="21476" y="822"/>
                    <a:pt x="21675" y="912"/>
                  </a:cubicBezTo>
                  <a:cubicBezTo>
                    <a:pt x="21693" y="920"/>
                    <a:pt x="21716" y="923"/>
                    <a:pt x="21742" y="923"/>
                  </a:cubicBezTo>
                  <a:cubicBezTo>
                    <a:pt x="21823" y="923"/>
                    <a:pt x="21928" y="887"/>
                    <a:pt x="21971" y="837"/>
                  </a:cubicBezTo>
                  <a:cubicBezTo>
                    <a:pt x="22142" y="634"/>
                    <a:pt x="22347" y="547"/>
                    <a:pt x="22566" y="547"/>
                  </a:cubicBezTo>
                  <a:close/>
                  <a:moveTo>
                    <a:pt x="15717" y="2761"/>
                  </a:moveTo>
                  <a:cubicBezTo>
                    <a:pt x="16044" y="2761"/>
                    <a:pt x="16227" y="2996"/>
                    <a:pt x="16409" y="3223"/>
                  </a:cubicBezTo>
                  <a:cubicBezTo>
                    <a:pt x="16803" y="3012"/>
                    <a:pt x="17084" y="2904"/>
                    <a:pt x="17308" y="2904"/>
                  </a:cubicBezTo>
                  <a:cubicBezTo>
                    <a:pt x="17594" y="2904"/>
                    <a:pt x="17787" y="3081"/>
                    <a:pt x="18002" y="3450"/>
                  </a:cubicBezTo>
                  <a:cubicBezTo>
                    <a:pt x="16980" y="4455"/>
                    <a:pt x="17006" y="5191"/>
                    <a:pt x="18145" y="6711"/>
                  </a:cubicBezTo>
                  <a:cubicBezTo>
                    <a:pt x="18033" y="6759"/>
                    <a:pt x="17933" y="6837"/>
                    <a:pt x="17833" y="6841"/>
                  </a:cubicBezTo>
                  <a:cubicBezTo>
                    <a:pt x="17579" y="6847"/>
                    <a:pt x="17322" y="6867"/>
                    <a:pt x="17068" y="6867"/>
                  </a:cubicBezTo>
                  <a:cubicBezTo>
                    <a:pt x="16875" y="6867"/>
                    <a:pt x="16684" y="6855"/>
                    <a:pt x="16498" y="6819"/>
                  </a:cubicBezTo>
                  <a:cubicBezTo>
                    <a:pt x="16158" y="6752"/>
                    <a:pt x="15820" y="6549"/>
                    <a:pt x="15542" y="6328"/>
                  </a:cubicBezTo>
                  <a:cubicBezTo>
                    <a:pt x="15218" y="6072"/>
                    <a:pt x="15309" y="5536"/>
                    <a:pt x="15655" y="5345"/>
                  </a:cubicBezTo>
                  <a:cubicBezTo>
                    <a:pt x="15893" y="5213"/>
                    <a:pt x="15904" y="5081"/>
                    <a:pt x="15694" y="4895"/>
                  </a:cubicBezTo>
                  <a:cubicBezTo>
                    <a:pt x="15428" y="4661"/>
                    <a:pt x="15170" y="4420"/>
                    <a:pt x="14941" y="4147"/>
                  </a:cubicBezTo>
                  <a:cubicBezTo>
                    <a:pt x="14713" y="3873"/>
                    <a:pt x="14663" y="3537"/>
                    <a:pt x="14821" y="3210"/>
                  </a:cubicBezTo>
                  <a:cubicBezTo>
                    <a:pt x="14969" y="2903"/>
                    <a:pt x="15263" y="2831"/>
                    <a:pt x="15581" y="2773"/>
                  </a:cubicBezTo>
                  <a:cubicBezTo>
                    <a:pt x="15629" y="2765"/>
                    <a:pt x="15674" y="2761"/>
                    <a:pt x="15717" y="2761"/>
                  </a:cubicBezTo>
                  <a:close/>
                  <a:moveTo>
                    <a:pt x="21038" y="2099"/>
                  </a:moveTo>
                  <a:cubicBezTo>
                    <a:pt x="21342" y="2099"/>
                    <a:pt x="21539" y="2306"/>
                    <a:pt x="21619" y="2720"/>
                  </a:cubicBezTo>
                  <a:cubicBezTo>
                    <a:pt x="21662" y="2939"/>
                    <a:pt x="21673" y="3164"/>
                    <a:pt x="21703" y="3429"/>
                  </a:cubicBezTo>
                  <a:cubicBezTo>
                    <a:pt x="21868" y="3344"/>
                    <a:pt x="21993" y="3271"/>
                    <a:pt x="22125" y="3216"/>
                  </a:cubicBezTo>
                  <a:cubicBezTo>
                    <a:pt x="22293" y="3146"/>
                    <a:pt x="22426" y="3110"/>
                    <a:pt x="22529" y="3110"/>
                  </a:cubicBezTo>
                  <a:cubicBezTo>
                    <a:pt x="22756" y="3110"/>
                    <a:pt x="22840" y="3285"/>
                    <a:pt x="22844" y="3673"/>
                  </a:cubicBezTo>
                  <a:cubicBezTo>
                    <a:pt x="22844" y="3695"/>
                    <a:pt x="22853" y="3717"/>
                    <a:pt x="22868" y="3734"/>
                  </a:cubicBezTo>
                  <a:cubicBezTo>
                    <a:pt x="23141" y="3955"/>
                    <a:pt x="22928" y="4152"/>
                    <a:pt x="22824" y="4338"/>
                  </a:cubicBezTo>
                  <a:cubicBezTo>
                    <a:pt x="22692" y="4574"/>
                    <a:pt x="22718" y="4691"/>
                    <a:pt x="23006" y="4734"/>
                  </a:cubicBezTo>
                  <a:cubicBezTo>
                    <a:pt x="23461" y="4801"/>
                    <a:pt x="23615" y="5035"/>
                    <a:pt x="23494" y="5484"/>
                  </a:cubicBezTo>
                  <a:cubicBezTo>
                    <a:pt x="23312" y="6161"/>
                    <a:pt x="22760" y="6519"/>
                    <a:pt x="22246" y="6919"/>
                  </a:cubicBezTo>
                  <a:cubicBezTo>
                    <a:pt x="22035" y="7081"/>
                    <a:pt x="21832" y="7160"/>
                    <a:pt x="21627" y="7160"/>
                  </a:cubicBezTo>
                  <a:cubicBezTo>
                    <a:pt x="21441" y="7160"/>
                    <a:pt x="21253" y="7094"/>
                    <a:pt x="21056" y="6965"/>
                  </a:cubicBezTo>
                  <a:cubicBezTo>
                    <a:pt x="21400" y="6601"/>
                    <a:pt x="21855" y="6317"/>
                    <a:pt x="21781" y="5680"/>
                  </a:cubicBezTo>
                  <a:lnTo>
                    <a:pt x="21781" y="5680"/>
                  </a:lnTo>
                  <a:cubicBezTo>
                    <a:pt x="21489" y="5745"/>
                    <a:pt x="21226" y="5782"/>
                    <a:pt x="20975" y="5865"/>
                  </a:cubicBezTo>
                  <a:cubicBezTo>
                    <a:pt x="20715" y="5951"/>
                    <a:pt x="20467" y="6079"/>
                    <a:pt x="20196" y="6198"/>
                  </a:cubicBezTo>
                  <a:cubicBezTo>
                    <a:pt x="19955" y="5663"/>
                    <a:pt x="19581" y="5198"/>
                    <a:pt x="19031" y="4758"/>
                  </a:cubicBezTo>
                  <a:cubicBezTo>
                    <a:pt x="18895" y="5375"/>
                    <a:pt x="18777" y="5915"/>
                    <a:pt x="18654" y="6469"/>
                  </a:cubicBezTo>
                  <a:cubicBezTo>
                    <a:pt x="18449" y="6246"/>
                    <a:pt x="18184" y="6023"/>
                    <a:pt x="17998" y="5746"/>
                  </a:cubicBezTo>
                  <a:cubicBezTo>
                    <a:pt x="17721" y="5336"/>
                    <a:pt x="17478" y="4866"/>
                    <a:pt x="17745" y="4373"/>
                  </a:cubicBezTo>
                  <a:cubicBezTo>
                    <a:pt x="17947" y="3999"/>
                    <a:pt x="18352" y="3770"/>
                    <a:pt x="18812" y="3770"/>
                  </a:cubicBezTo>
                  <a:cubicBezTo>
                    <a:pt x="18894" y="3770"/>
                    <a:pt x="18977" y="3777"/>
                    <a:pt x="19061" y="3792"/>
                  </a:cubicBezTo>
                  <a:cubicBezTo>
                    <a:pt x="19182" y="3812"/>
                    <a:pt x="19275" y="3955"/>
                    <a:pt x="19395" y="4016"/>
                  </a:cubicBezTo>
                  <a:cubicBezTo>
                    <a:pt x="19442" y="4041"/>
                    <a:pt x="19531" y="4054"/>
                    <a:pt x="19587" y="4054"/>
                  </a:cubicBezTo>
                  <a:cubicBezTo>
                    <a:pt x="19615" y="4054"/>
                    <a:pt x="19634" y="4051"/>
                    <a:pt x="19637" y="4044"/>
                  </a:cubicBezTo>
                  <a:cubicBezTo>
                    <a:pt x="19706" y="3855"/>
                    <a:pt x="19795" y="3656"/>
                    <a:pt x="19798" y="3457"/>
                  </a:cubicBezTo>
                  <a:cubicBezTo>
                    <a:pt x="19810" y="2853"/>
                    <a:pt x="20068" y="2435"/>
                    <a:pt x="20631" y="2196"/>
                  </a:cubicBezTo>
                  <a:cubicBezTo>
                    <a:pt x="20783" y="2131"/>
                    <a:pt x="20919" y="2099"/>
                    <a:pt x="21038" y="2099"/>
                  </a:cubicBezTo>
                  <a:close/>
                  <a:moveTo>
                    <a:pt x="24548" y="3985"/>
                  </a:moveTo>
                  <a:cubicBezTo>
                    <a:pt x="24679" y="3985"/>
                    <a:pt x="24813" y="4001"/>
                    <a:pt x="24951" y="4033"/>
                  </a:cubicBezTo>
                  <a:cubicBezTo>
                    <a:pt x="25536" y="4169"/>
                    <a:pt x="25674" y="4500"/>
                    <a:pt x="25339" y="4983"/>
                  </a:cubicBezTo>
                  <a:cubicBezTo>
                    <a:pt x="25200" y="5185"/>
                    <a:pt x="25198" y="5330"/>
                    <a:pt x="25412" y="5423"/>
                  </a:cubicBezTo>
                  <a:cubicBezTo>
                    <a:pt x="25758" y="5575"/>
                    <a:pt x="25733" y="5856"/>
                    <a:pt x="25680" y="6135"/>
                  </a:cubicBezTo>
                  <a:cubicBezTo>
                    <a:pt x="25611" y="6495"/>
                    <a:pt x="25375" y="6731"/>
                    <a:pt x="25050" y="6895"/>
                  </a:cubicBezTo>
                  <a:cubicBezTo>
                    <a:pt x="24862" y="6988"/>
                    <a:pt x="24624" y="7081"/>
                    <a:pt x="24531" y="7242"/>
                  </a:cubicBezTo>
                  <a:cubicBezTo>
                    <a:pt x="24318" y="7614"/>
                    <a:pt x="24029" y="7838"/>
                    <a:pt x="23644" y="7838"/>
                  </a:cubicBezTo>
                  <a:cubicBezTo>
                    <a:pt x="23554" y="7838"/>
                    <a:pt x="23458" y="7825"/>
                    <a:pt x="23357" y="7800"/>
                  </a:cubicBezTo>
                  <a:cubicBezTo>
                    <a:pt x="22915" y="7686"/>
                    <a:pt x="22487" y="7508"/>
                    <a:pt x="22004" y="7341"/>
                  </a:cubicBezTo>
                  <a:cubicBezTo>
                    <a:pt x="22770" y="7016"/>
                    <a:pt x="23268" y="6488"/>
                    <a:pt x="23656" y="5850"/>
                  </a:cubicBezTo>
                  <a:cubicBezTo>
                    <a:pt x="24022" y="5252"/>
                    <a:pt x="23924" y="4851"/>
                    <a:pt x="23303" y="4436"/>
                  </a:cubicBezTo>
                  <a:cubicBezTo>
                    <a:pt x="23699" y="4161"/>
                    <a:pt x="24105" y="3985"/>
                    <a:pt x="24548" y="3985"/>
                  </a:cubicBezTo>
                  <a:close/>
                  <a:moveTo>
                    <a:pt x="19193" y="5143"/>
                  </a:moveTo>
                  <a:cubicBezTo>
                    <a:pt x="19553" y="5553"/>
                    <a:pt x="19927" y="5921"/>
                    <a:pt x="20020" y="6473"/>
                  </a:cubicBezTo>
                  <a:cubicBezTo>
                    <a:pt x="20033" y="6544"/>
                    <a:pt x="20094" y="6648"/>
                    <a:pt x="20150" y="6659"/>
                  </a:cubicBezTo>
                  <a:cubicBezTo>
                    <a:pt x="20155" y="6660"/>
                    <a:pt x="20160" y="6660"/>
                    <a:pt x="20165" y="6660"/>
                  </a:cubicBezTo>
                  <a:cubicBezTo>
                    <a:pt x="20225" y="6660"/>
                    <a:pt x="20314" y="6600"/>
                    <a:pt x="20347" y="6545"/>
                  </a:cubicBezTo>
                  <a:cubicBezTo>
                    <a:pt x="20614" y="6086"/>
                    <a:pt x="21073" y="6070"/>
                    <a:pt x="21553" y="6040"/>
                  </a:cubicBezTo>
                  <a:lnTo>
                    <a:pt x="21553" y="6040"/>
                  </a:lnTo>
                  <a:cubicBezTo>
                    <a:pt x="21313" y="6356"/>
                    <a:pt x="21030" y="6625"/>
                    <a:pt x="20755" y="6898"/>
                  </a:cubicBezTo>
                  <a:cubicBezTo>
                    <a:pt x="20703" y="6950"/>
                    <a:pt x="20670" y="7027"/>
                    <a:pt x="20629" y="7090"/>
                  </a:cubicBezTo>
                  <a:cubicBezTo>
                    <a:pt x="20696" y="7125"/>
                    <a:pt x="20759" y="7172"/>
                    <a:pt x="20830" y="7196"/>
                  </a:cubicBezTo>
                  <a:cubicBezTo>
                    <a:pt x="21188" y="7313"/>
                    <a:pt x="21551" y="7422"/>
                    <a:pt x="22002" y="7564"/>
                  </a:cubicBezTo>
                  <a:cubicBezTo>
                    <a:pt x="21796" y="7683"/>
                    <a:pt x="21683" y="7766"/>
                    <a:pt x="21556" y="7818"/>
                  </a:cubicBezTo>
                  <a:cubicBezTo>
                    <a:pt x="21395" y="7886"/>
                    <a:pt x="21236" y="7914"/>
                    <a:pt x="21079" y="7914"/>
                  </a:cubicBezTo>
                  <a:cubicBezTo>
                    <a:pt x="20805" y="7914"/>
                    <a:pt x="20538" y="7830"/>
                    <a:pt x="20272" y="7723"/>
                  </a:cubicBezTo>
                  <a:cubicBezTo>
                    <a:pt x="20136" y="7669"/>
                    <a:pt x="20042" y="7637"/>
                    <a:pt x="19977" y="7637"/>
                  </a:cubicBezTo>
                  <a:cubicBezTo>
                    <a:pt x="19859" y="7637"/>
                    <a:pt x="19844" y="7746"/>
                    <a:pt x="19864" y="8023"/>
                  </a:cubicBezTo>
                  <a:cubicBezTo>
                    <a:pt x="19929" y="8957"/>
                    <a:pt x="20007" y="9894"/>
                    <a:pt x="20068" y="10830"/>
                  </a:cubicBezTo>
                  <a:cubicBezTo>
                    <a:pt x="20075" y="10957"/>
                    <a:pt x="20008" y="11087"/>
                    <a:pt x="19977" y="11215"/>
                  </a:cubicBezTo>
                  <a:lnTo>
                    <a:pt x="19852" y="11185"/>
                  </a:lnTo>
                  <a:cubicBezTo>
                    <a:pt x="19702" y="10028"/>
                    <a:pt x="19481" y="8875"/>
                    <a:pt x="19784" y="7705"/>
                  </a:cubicBezTo>
                  <a:cubicBezTo>
                    <a:pt x="19798" y="7644"/>
                    <a:pt x="19782" y="7517"/>
                    <a:pt x="19752" y="7508"/>
                  </a:cubicBezTo>
                  <a:cubicBezTo>
                    <a:pt x="19705" y="7496"/>
                    <a:pt x="19655" y="7490"/>
                    <a:pt x="19606" y="7490"/>
                  </a:cubicBezTo>
                  <a:cubicBezTo>
                    <a:pt x="19563" y="7490"/>
                    <a:pt x="19521" y="7495"/>
                    <a:pt x="19479" y="7504"/>
                  </a:cubicBezTo>
                  <a:cubicBezTo>
                    <a:pt x="19196" y="7562"/>
                    <a:pt x="18918" y="7681"/>
                    <a:pt x="18639" y="7681"/>
                  </a:cubicBezTo>
                  <a:cubicBezTo>
                    <a:pt x="18269" y="7679"/>
                    <a:pt x="17899" y="7586"/>
                    <a:pt x="17517" y="7530"/>
                  </a:cubicBezTo>
                  <a:cubicBezTo>
                    <a:pt x="17818" y="7121"/>
                    <a:pt x="18080" y="6945"/>
                    <a:pt x="18446" y="6945"/>
                  </a:cubicBezTo>
                  <a:cubicBezTo>
                    <a:pt x="18586" y="6945"/>
                    <a:pt x="18741" y="6971"/>
                    <a:pt x="18920" y="7019"/>
                  </a:cubicBezTo>
                  <a:cubicBezTo>
                    <a:pt x="18952" y="7027"/>
                    <a:pt x="18987" y="7032"/>
                    <a:pt x="19022" y="7032"/>
                  </a:cubicBezTo>
                  <a:cubicBezTo>
                    <a:pt x="19067" y="7032"/>
                    <a:pt x="19111" y="7025"/>
                    <a:pt x="19146" y="7008"/>
                  </a:cubicBezTo>
                  <a:cubicBezTo>
                    <a:pt x="19174" y="6993"/>
                    <a:pt x="19178" y="6859"/>
                    <a:pt x="19146" y="6813"/>
                  </a:cubicBezTo>
                  <a:cubicBezTo>
                    <a:pt x="18752" y="6256"/>
                    <a:pt x="19027" y="5720"/>
                    <a:pt x="19193" y="5143"/>
                  </a:cubicBezTo>
                  <a:close/>
                  <a:moveTo>
                    <a:pt x="5181" y="5698"/>
                  </a:moveTo>
                  <a:lnTo>
                    <a:pt x="5181" y="5698"/>
                  </a:lnTo>
                  <a:cubicBezTo>
                    <a:pt x="6288" y="5776"/>
                    <a:pt x="7312" y="5806"/>
                    <a:pt x="8323" y="5936"/>
                  </a:cubicBezTo>
                  <a:cubicBezTo>
                    <a:pt x="8915" y="6016"/>
                    <a:pt x="9495" y="6179"/>
                    <a:pt x="10041" y="6421"/>
                  </a:cubicBezTo>
                  <a:cubicBezTo>
                    <a:pt x="10311" y="6540"/>
                    <a:pt x="10462" y="6617"/>
                    <a:pt x="10567" y="6617"/>
                  </a:cubicBezTo>
                  <a:cubicBezTo>
                    <a:pt x="10710" y="6617"/>
                    <a:pt x="10767" y="6473"/>
                    <a:pt x="10920" y="6092"/>
                  </a:cubicBezTo>
                  <a:cubicBezTo>
                    <a:pt x="10926" y="6077"/>
                    <a:pt x="10961" y="6073"/>
                    <a:pt x="11024" y="6046"/>
                  </a:cubicBezTo>
                  <a:cubicBezTo>
                    <a:pt x="12392" y="7324"/>
                    <a:pt x="13347" y="8799"/>
                    <a:pt x="13237" y="10784"/>
                  </a:cubicBezTo>
                  <a:cubicBezTo>
                    <a:pt x="13219" y="11107"/>
                    <a:pt x="13242" y="11457"/>
                    <a:pt x="12783" y="11457"/>
                  </a:cubicBezTo>
                  <a:cubicBezTo>
                    <a:pt x="12769" y="11457"/>
                    <a:pt x="12754" y="11457"/>
                    <a:pt x="12739" y="11456"/>
                  </a:cubicBezTo>
                  <a:cubicBezTo>
                    <a:pt x="12739" y="11456"/>
                    <a:pt x="12738" y="11456"/>
                    <a:pt x="12737" y="11456"/>
                  </a:cubicBezTo>
                  <a:cubicBezTo>
                    <a:pt x="12699" y="11456"/>
                    <a:pt x="12657" y="11505"/>
                    <a:pt x="12617" y="11531"/>
                  </a:cubicBezTo>
                  <a:cubicBezTo>
                    <a:pt x="12057" y="11867"/>
                    <a:pt x="11792" y="12367"/>
                    <a:pt x="11795" y="13025"/>
                  </a:cubicBezTo>
                  <a:cubicBezTo>
                    <a:pt x="11550" y="12428"/>
                    <a:pt x="11325" y="11834"/>
                    <a:pt x="11117" y="11237"/>
                  </a:cubicBezTo>
                  <a:cubicBezTo>
                    <a:pt x="11088" y="11154"/>
                    <a:pt x="11114" y="11044"/>
                    <a:pt x="11134" y="10951"/>
                  </a:cubicBezTo>
                  <a:cubicBezTo>
                    <a:pt x="11247" y="10436"/>
                    <a:pt x="11402" y="9927"/>
                    <a:pt x="11474" y="9409"/>
                  </a:cubicBezTo>
                  <a:cubicBezTo>
                    <a:pt x="11558" y="8805"/>
                    <a:pt x="11454" y="8210"/>
                    <a:pt x="11188" y="7645"/>
                  </a:cubicBezTo>
                  <a:lnTo>
                    <a:pt x="11188" y="7645"/>
                  </a:lnTo>
                  <a:cubicBezTo>
                    <a:pt x="11457" y="8734"/>
                    <a:pt x="11374" y="9788"/>
                    <a:pt x="10961" y="10860"/>
                  </a:cubicBezTo>
                  <a:cubicBezTo>
                    <a:pt x="10798" y="10585"/>
                    <a:pt x="10697" y="10334"/>
                    <a:pt x="10526" y="10148"/>
                  </a:cubicBezTo>
                  <a:cubicBezTo>
                    <a:pt x="10010" y="9593"/>
                    <a:pt x="9720" y="8970"/>
                    <a:pt x="9657" y="8197"/>
                  </a:cubicBezTo>
                  <a:cubicBezTo>
                    <a:pt x="9621" y="7759"/>
                    <a:pt x="9374" y="7335"/>
                    <a:pt x="9003" y="7027"/>
                  </a:cubicBezTo>
                  <a:lnTo>
                    <a:pt x="9003" y="7027"/>
                  </a:lnTo>
                  <a:cubicBezTo>
                    <a:pt x="9116" y="7339"/>
                    <a:pt x="9304" y="7619"/>
                    <a:pt x="9408" y="7928"/>
                  </a:cubicBezTo>
                  <a:cubicBezTo>
                    <a:pt x="9514" y="8246"/>
                    <a:pt x="9540" y="8589"/>
                    <a:pt x="9601" y="8922"/>
                  </a:cubicBezTo>
                  <a:lnTo>
                    <a:pt x="9508" y="8961"/>
                  </a:lnTo>
                  <a:cubicBezTo>
                    <a:pt x="8704" y="8015"/>
                    <a:pt x="7817" y="7188"/>
                    <a:pt x="6578" y="6871"/>
                  </a:cubicBezTo>
                  <a:lnTo>
                    <a:pt x="6578" y="6871"/>
                  </a:lnTo>
                  <a:cubicBezTo>
                    <a:pt x="7284" y="7419"/>
                    <a:pt x="8070" y="7870"/>
                    <a:pt x="8728" y="8465"/>
                  </a:cubicBezTo>
                  <a:cubicBezTo>
                    <a:pt x="9391" y="9069"/>
                    <a:pt x="10021" y="9754"/>
                    <a:pt x="10495" y="10511"/>
                  </a:cubicBezTo>
                  <a:cubicBezTo>
                    <a:pt x="10965" y="11261"/>
                    <a:pt x="11223" y="12146"/>
                    <a:pt x="11574" y="12973"/>
                  </a:cubicBezTo>
                  <a:lnTo>
                    <a:pt x="11474" y="13021"/>
                  </a:lnTo>
                  <a:cubicBezTo>
                    <a:pt x="11413" y="12949"/>
                    <a:pt x="11355" y="12872"/>
                    <a:pt x="11292" y="12802"/>
                  </a:cubicBezTo>
                  <a:cubicBezTo>
                    <a:pt x="10865" y="12315"/>
                    <a:pt x="10491" y="11765"/>
                    <a:pt x="9997" y="11362"/>
                  </a:cubicBezTo>
                  <a:cubicBezTo>
                    <a:pt x="9183" y="10696"/>
                    <a:pt x="8200" y="10377"/>
                    <a:pt x="7146" y="10286"/>
                  </a:cubicBezTo>
                  <a:cubicBezTo>
                    <a:pt x="7117" y="10283"/>
                    <a:pt x="7090" y="10282"/>
                    <a:pt x="7067" y="10282"/>
                  </a:cubicBezTo>
                  <a:cubicBezTo>
                    <a:pt x="6891" y="10282"/>
                    <a:pt x="6892" y="10353"/>
                    <a:pt x="6988" y="10522"/>
                  </a:cubicBezTo>
                  <a:cubicBezTo>
                    <a:pt x="7020" y="10578"/>
                    <a:pt x="7035" y="10644"/>
                    <a:pt x="7065" y="10724"/>
                  </a:cubicBezTo>
                  <a:cubicBezTo>
                    <a:pt x="6567" y="10670"/>
                    <a:pt x="6446" y="10314"/>
                    <a:pt x="6308" y="9920"/>
                  </a:cubicBezTo>
                  <a:cubicBezTo>
                    <a:pt x="6453" y="9892"/>
                    <a:pt x="6572" y="9877"/>
                    <a:pt x="6687" y="9844"/>
                  </a:cubicBezTo>
                  <a:cubicBezTo>
                    <a:pt x="6753" y="9825"/>
                    <a:pt x="6858" y="9779"/>
                    <a:pt x="6858" y="9747"/>
                  </a:cubicBezTo>
                  <a:cubicBezTo>
                    <a:pt x="6853" y="9669"/>
                    <a:pt x="6819" y="9595"/>
                    <a:pt x="6764" y="9537"/>
                  </a:cubicBezTo>
                  <a:cubicBezTo>
                    <a:pt x="6191" y="8963"/>
                    <a:pt x="5742" y="8305"/>
                    <a:pt x="5522" y="7526"/>
                  </a:cubicBezTo>
                  <a:lnTo>
                    <a:pt x="5524" y="7525"/>
                  </a:lnTo>
                  <a:cubicBezTo>
                    <a:pt x="5370" y="6978"/>
                    <a:pt x="5309" y="6402"/>
                    <a:pt x="5181" y="5698"/>
                  </a:cubicBezTo>
                  <a:close/>
                  <a:moveTo>
                    <a:pt x="25426" y="10438"/>
                  </a:moveTo>
                  <a:cubicBezTo>
                    <a:pt x="25657" y="10438"/>
                    <a:pt x="25892" y="10594"/>
                    <a:pt x="26179" y="10942"/>
                  </a:cubicBezTo>
                  <a:cubicBezTo>
                    <a:pt x="26443" y="11263"/>
                    <a:pt x="26423" y="11681"/>
                    <a:pt x="26295" y="12070"/>
                  </a:cubicBezTo>
                  <a:cubicBezTo>
                    <a:pt x="26218" y="12306"/>
                    <a:pt x="26213" y="12436"/>
                    <a:pt x="26514" y="12521"/>
                  </a:cubicBezTo>
                  <a:cubicBezTo>
                    <a:pt x="26670" y="12564"/>
                    <a:pt x="26852" y="12798"/>
                    <a:pt x="26874" y="12967"/>
                  </a:cubicBezTo>
                  <a:cubicBezTo>
                    <a:pt x="26913" y="13251"/>
                    <a:pt x="26835" y="13552"/>
                    <a:pt x="26806" y="13853"/>
                  </a:cubicBezTo>
                  <a:cubicBezTo>
                    <a:pt x="26603" y="13793"/>
                    <a:pt x="26414" y="13767"/>
                    <a:pt x="26237" y="13767"/>
                  </a:cubicBezTo>
                  <a:cubicBezTo>
                    <a:pt x="25503" y="13767"/>
                    <a:pt x="24962" y="14225"/>
                    <a:pt x="24423" y="14677"/>
                  </a:cubicBezTo>
                  <a:cubicBezTo>
                    <a:pt x="24282" y="14277"/>
                    <a:pt x="24178" y="13900"/>
                    <a:pt x="24018" y="13549"/>
                  </a:cubicBezTo>
                  <a:cubicBezTo>
                    <a:pt x="23717" y="12889"/>
                    <a:pt x="23221" y="12551"/>
                    <a:pt x="22614" y="12551"/>
                  </a:cubicBezTo>
                  <a:cubicBezTo>
                    <a:pt x="22387" y="12551"/>
                    <a:pt x="22144" y="12598"/>
                    <a:pt x="21891" y="12694"/>
                  </a:cubicBezTo>
                  <a:cubicBezTo>
                    <a:pt x="21865" y="12703"/>
                    <a:pt x="21836" y="12707"/>
                    <a:pt x="21805" y="12707"/>
                  </a:cubicBezTo>
                  <a:cubicBezTo>
                    <a:pt x="21727" y="12707"/>
                    <a:pt x="21639" y="12682"/>
                    <a:pt x="21567" y="12657"/>
                  </a:cubicBezTo>
                  <a:cubicBezTo>
                    <a:pt x="21025" y="12471"/>
                    <a:pt x="20967" y="11888"/>
                    <a:pt x="20655" y="11514"/>
                  </a:cubicBezTo>
                  <a:cubicBezTo>
                    <a:pt x="20624" y="11475"/>
                    <a:pt x="20651" y="11347"/>
                    <a:pt x="20694" y="11293"/>
                  </a:cubicBezTo>
                  <a:cubicBezTo>
                    <a:pt x="20959" y="10963"/>
                    <a:pt x="21408" y="10788"/>
                    <a:pt x="21853" y="10788"/>
                  </a:cubicBezTo>
                  <a:cubicBezTo>
                    <a:pt x="22197" y="10788"/>
                    <a:pt x="22539" y="10892"/>
                    <a:pt x="22792" y="11111"/>
                  </a:cubicBezTo>
                  <a:cubicBezTo>
                    <a:pt x="22874" y="11183"/>
                    <a:pt x="22932" y="11217"/>
                    <a:pt x="22991" y="11217"/>
                  </a:cubicBezTo>
                  <a:cubicBezTo>
                    <a:pt x="23047" y="11217"/>
                    <a:pt x="23103" y="11185"/>
                    <a:pt x="23180" y="11124"/>
                  </a:cubicBezTo>
                  <a:cubicBezTo>
                    <a:pt x="23374" y="10974"/>
                    <a:pt x="23538" y="10901"/>
                    <a:pt x="23700" y="10901"/>
                  </a:cubicBezTo>
                  <a:cubicBezTo>
                    <a:pt x="23877" y="10901"/>
                    <a:pt x="24051" y="10987"/>
                    <a:pt x="24258" y="11154"/>
                  </a:cubicBezTo>
                  <a:cubicBezTo>
                    <a:pt x="24308" y="11193"/>
                    <a:pt x="24390" y="11194"/>
                    <a:pt x="24457" y="11215"/>
                  </a:cubicBezTo>
                  <a:cubicBezTo>
                    <a:pt x="24520" y="11111"/>
                    <a:pt x="24557" y="11016"/>
                    <a:pt x="24622" y="10947"/>
                  </a:cubicBezTo>
                  <a:cubicBezTo>
                    <a:pt x="24927" y="10623"/>
                    <a:pt x="25174" y="10438"/>
                    <a:pt x="25426" y="10438"/>
                  </a:cubicBezTo>
                  <a:close/>
                  <a:moveTo>
                    <a:pt x="15287" y="11603"/>
                  </a:moveTo>
                  <a:cubicBezTo>
                    <a:pt x="15388" y="11603"/>
                    <a:pt x="15494" y="11614"/>
                    <a:pt x="15603" y="11635"/>
                  </a:cubicBezTo>
                  <a:cubicBezTo>
                    <a:pt x="15688" y="11650"/>
                    <a:pt x="15790" y="11735"/>
                    <a:pt x="15828" y="11817"/>
                  </a:cubicBezTo>
                  <a:cubicBezTo>
                    <a:pt x="15904" y="11977"/>
                    <a:pt x="15941" y="12157"/>
                    <a:pt x="15993" y="12330"/>
                  </a:cubicBezTo>
                  <a:cubicBezTo>
                    <a:pt x="15073" y="12867"/>
                    <a:pt x="14947" y="13933"/>
                    <a:pt x="15618" y="14552"/>
                  </a:cubicBezTo>
                  <a:lnTo>
                    <a:pt x="15517" y="15188"/>
                  </a:lnTo>
                  <a:cubicBezTo>
                    <a:pt x="15205" y="15165"/>
                    <a:pt x="14903" y="15096"/>
                    <a:pt x="14620" y="15096"/>
                  </a:cubicBezTo>
                  <a:cubicBezTo>
                    <a:pt x="14524" y="15096"/>
                    <a:pt x="14430" y="15104"/>
                    <a:pt x="14339" y="15124"/>
                  </a:cubicBezTo>
                  <a:cubicBezTo>
                    <a:pt x="13917" y="15223"/>
                    <a:pt x="13789" y="15665"/>
                    <a:pt x="13702" y="16087"/>
                  </a:cubicBezTo>
                  <a:cubicBezTo>
                    <a:pt x="13383" y="15992"/>
                    <a:pt x="13067" y="15891"/>
                    <a:pt x="12763" y="15891"/>
                  </a:cubicBezTo>
                  <a:cubicBezTo>
                    <a:pt x="12423" y="15891"/>
                    <a:pt x="12099" y="16017"/>
                    <a:pt x="11805" y="16420"/>
                  </a:cubicBezTo>
                  <a:cubicBezTo>
                    <a:pt x="11639" y="16089"/>
                    <a:pt x="11567" y="15830"/>
                    <a:pt x="11758" y="15520"/>
                  </a:cubicBezTo>
                  <a:cubicBezTo>
                    <a:pt x="11840" y="15392"/>
                    <a:pt x="11846" y="15158"/>
                    <a:pt x="11784" y="15013"/>
                  </a:cubicBezTo>
                  <a:cubicBezTo>
                    <a:pt x="11608" y="14593"/>
                    <a:pt x="11790" y="14047"/>
                    <a:pt x="12223" y="13930"/>
                  </a:cubicBezTo>
                  <a:cubicBezTo>
                    <a:pt x="12457" y="13868"/>
                    <a:pt x="12451" y="13777"/>
                    <a:pt x="12383" y="13597"/>
                  </a:cubicBezTo>
                  <a:cubicBezTo>
                    <a:pt x="12301" y="13381"/>
                    <a:pt x="12219" y="13162"/>
                    <a:pt x="12173" y="12936"/>
                  </a:cubicBezTo>
                  <a:cubicBezTo>
                    <a:pt x="12057" y="12359"/>
                    <a:pt x="12435" y="11953"/>
                    <a:pt x="12795" y="11761"/>
                  </a:cubicBezTo>
                  <a:cubicBezTo>
                    <a:pt x="12912" y="11699"/>
                    <a:pt x="13044" y="11670"/>
                    <a:pt x="13180" y="11670"/>
                  </a:cubicBezTo>
                  <a:cubicBezTo>
                    <a:pt x="13483" y="11670"/>
                    <a:pt x="13808" y="11815"/>
                    <a:pt x="14036" y="12055"/>
                  </a:cubicBezTo>
                  <a:cubicBezTo>
                    <a:pt x="14090" y="12110"/>
                    <a:pt x="14153" y="12157"/>
                    <a:pt x="14226" y="12218"/>
                  </a:cubicBezTo>
                  <a:cubicBezTo>
                    <a:pt x="14504" y="11794"/>
                    <a:pt x="14861" y="11603"/>
                    <a:pt x="15287" y="11603"/>
                  </a:cubicBezTo>
                  <a:close/>
                  <a:moveTo>
                    <a:pt x="7483" y="10788"/>
                  </a:moveTo>
                  <a:lnTo>
                    <a:pt x="7483" y="10788"/>
                  </a:lnTo>
                  <a:cubicBezTo>
                    <a:pt x="9092" y="11152"/>
                    <a:pt x="10086" y="12280"/>
                    <a:pt x="10917" y="13536"/>
                  </a:cubicBezTo>
                  <a:cubicBezTo>
                    <a:pt x="11377" y="14232"/>
                    <a:pt x="11519" y="15082"/>
                    <a:pt x="11351" y="15972"/>
                  </a:cubicBezTo>
                  <a:cubicBezTo>
                    <a:pt x="11138" y="15808"/>
                    <a:pt x="10961" y="15632"/>
                    <a:pt x="10753" y="15520"/>
                  </a:cubicBezTo>
                  <a:cubicBezTo>
                    <a:pt x="10499" y="15385"/>
                    <a:pt x="10398" y="15199"/>
                    <a:pt x="10335" y="14924"/>
                  </a:cubicBezTo>
                  <a:cubicBezTo>
                    <a:pt x="10155" y="14153"/>
                    <a:pt x="9867" y="13420"/>
                    <a:pt x="9369" y="12791"/>
                  </a:cubicBezTo>
                  <a:cubicBezTo>
                    <a:pt x="9306" y="12711"/>
                    <a:pt x="9209" y="12657"/>
                    <a:pt x="9127" y="12590"/>
                  </a:cubicBezTo>
                  <a:lnTo>
                    <a:pt x="9062" y="12646"/>
                  </a:lnTo>
                  <a:cubicBezTo>
                    <a:pt x="9322" y="13378"/>
                    <a:pt x="9582" y="14110"/>
                    <a:pt x="9863" y="14903"/>
                  </a:cubicBezTo>
                  <a:cubicBezTo>
                    <a:pt x="9302" y="14639"/>
                    <a:pt x="8841" y="14441"/>
                    <a:pt x="8401" y="14208"/>
                  </a:cubicBezTo>
                  <a:cubicBezTo>
                    <a:pt x="8274" y="14140"/>
                    <a:pt x="8180" y="13985"/>
                    <a:pt x="8103" y="13852"/>
                  </a:cubicBezTo>
                  <a:cubicBezTo>
                    <a:pt x="7767" y="13272"/>
                    <a:pt x="7447" y="12683"/>
                    <a:pt x="7109" y="12105"/>
                  </a:cubicBezTo>
                  <a:cubicBezTo>
                    <a:pt x="7081" y="12057"/>
                    <a:pt x="6968" y="12058"/>
                    <a:pt x="6894" y="12038"/>
                  </a:cubicBezTo>
                  <a:lnTo>
                    <a:pt x="6894" y="12038"/>
                  </a:lnTo>
                  <a:cubicBezTo>
                    <a:pt x="6892" y="12114"/>
                    <a:pt x="6864" y="12207"/>
                    <a:pt x="6897" y="12265"/>
                  </a:cubicBezTo>
                  <a:cubicBezTo>
                    <a:pt x="7000" y="12447"/>
                    <a:pt x="7145" y="12605"/>
                    <a:pt x="7236" y="12791"/>
                  </a:cubicBezTo>
                  <a:cubicBezTo>
                    <a:pt x="7412" y="13155"/>
                    <a:pt x="7565" y="13534"/>
                    <a:pt x="7747" y="13956"/>
                  </a:cubicBezTo>
                  <a:cubicBezTo>
                    <a:pt x="7286" y="13831"/>
                    <a:pt x="6897" y="13733"/>
                    <a:pt x="6511" y="13619"/>
                  </a:cubicBezTo>
                  <a:cubicBezTo>
                    <a:pt x="6314" y="13562"/>
                    <a:pt x="6102" y="13513"/>
                    <a:pt x="5935" y="13406"/>
                  </a:cubicBezTo>
                  <a:cubicBezTo>
                    <a:pt x="5454" y="13092"/>
                    <a:pt x="4995" y="12744"/>
                    <a:pt x="4521" y="12419"/>
                  </a:cubicBezTo>
                  <a:cubicBezTo>
                    <a:pt x="4461" y="12376"/>
                    <a:pt x="4370" y="12380"/>
                    <a:pt x="4294" y="12363"/>
                  </a:cubicBezTo>
                  <a:lnTo>
                    <a:pt x="4270" y="12438"/>
                  </a:lnTo>
                  <a:lnTo>
                    <a:pt x="5617" y="13337"/>
                  </a:lnTo>
                  <a:cubicBezTo>
                    <a:pt x="5606" y="13365"/>
                    <a:pt x="5593" y="13391"/>
                    <a:pt x="5582" y="13419"/>
                  </a:cubicBezTo>
                  <a:lnTo>
                    <a:pt x="2325" y="13194"/>
                  </a:lnTo>
                  <a:lnTo>
                    <a:pt x="2312" y="13341"/>
                  </a:lnTo>
                  <a:cubicBezTo>
                    <a:pt x="3313" y="13813"/>
                    <a:pt x="4426" y="13536"/>
                    <a:pt x="5530" y="13701"/>
                  </a:cubicBezTo>
                  <a:cubicBezTo>
                    <a:pt x="4985" y="14225"/>
                    <a:pt x="4357" y="14281"/>
                    <a:pt x="3720" y="14342"/>
                  </a:cubicBezTo>
                  <a:cubicBezTo>
                    <a:pt x="3845" y="14406"/>
                    <a:pt x="3966" y="14441"/>
                    <a:pt x="4088" y="14441"/>
                  </a:cubicBezTo>
                  <a:cubicBezTo>
                    <a:pt x="4091" y="14441"/>
                    <a:pt x="4094" y="14441"/>
                    <a:pt x="4097" y="14441"/>
                  </a:cubicBezTo>
                  <a:cubicBezTo>
                    <a:pt x="4668" y="14433"/>
                    <a:pt x="5175" y="14244"/>
                    <a:pt x="5630" y="13904"/>
                  </a:cubicBezTo>
                  <a:cubicBezTo>
                    <a:pt x="5712" y="13842"/>
                    <a:pt x="5828" y="13773"/>
                    <a:pt x="5921" y="13773"/>
                  </a:cubicBezTo>
                  <a:cubicBezTo>
                    <a:pt x="5932" y="13773"/>
                    <a:pt x="5942" y="13773"/>
                    <a:pt x="5952" y="13775"/>
                  </a:cubicBezTo>
                  <a:cubicBezTo>
                    <a:pt x="6476" y="13879"/>
                    <a:pt x="6996" y="14011"/>
                    <a:pt x="7516" y="14132"/>
                  </a:cubicBezTo>
                  <a:cubicBezTo>
                    <a:pt x="7524" y="14177"/>
                    <a:pt x="7531" y="14221"/>
                    <a:pt x="7537" y="14264"/>
                  </a:cubicBezTo>
                  <a:cubicBezTo>
                    <a:pt x="7152" y="14403"/>
                    <a:pt x="6775" y="14574"/>
                    <a:pt x="6379" y="14671"/>
                  </a:cubicBezTo>
                  <a:cubicBezTo>
                    <a:pt x="5974" y="14769"/>
                    <a:pt x="5552" y="14794"/>
                    <a:pt x="5138" y="14851"/>
                  </a:cubicBezTo>
                  <a:lnTo>
                    <a:pt x="5132" y="14994"/>
                  </a:lnTo>
                  <a:cubicBezTo>
                    <a:pt x="5240" y="15012"/>
                    <a:pt x="5349" y="15055"/>
                    <a:pt x="5454" y="15055"/>
                  </a:cubicBezTo>
                  <a:cubicBezTo>
                    <a:pt x="5469" y="15055"/>
                    <a:pt x="5484" y="15054"/>
                    <a:pt x="5498" y="15052"/>
                  </a:cubicBezTo>
                  <a:cubicBezTo>
                    <a:pt x="6251" y="14961"/>
                    <a:pt x="7002" y="14855"/>
                    <a:pt x="7669" y="14446"/>
                  </a:cubicBezTo>
                  <a:cubicBezTo>
                    <a:pt x="7752" y="14394"/>
                    <a:pt x="7868" y="14336"/>
                    <a:pt x="7960" y="14336"/>
                  </a:cubicBezTo>
                  <a:cubicBezTo>
                    <a:pt x="7976" y="14336"/>
                    <a:pt x="7992" y="14338"/>
                    <a:pt x="8007" y="14342"/>
                  </a:cubicBezTo>
                  <a:cubicBezTo>
                    <a:pt x="8601" y="14517"/>
                    <a:pt x="9158" y="14773"/>
                    <a:pt x="9681" y="15197"/>
                  </a:cubicBezTo>
                  <a:lnTo>
                    <a:pt x="9681" y="15197"/>
                  </a:lnTo>
                  <a:cubicBezTo>
                    <a:pt x="9322" y="15297"/>
                    <a:pt x="8971" y="15333"/>
                    <a:pt x="8622" y="15333"/>
                  </a:cubicBezTo>
                  <a:cubicBezTo>
                    <a:pt x="8039" y="15333"/>
                    <a:pt x="7463" y="15232"/>
                    <a:pt x="6864" y="15150"/>
                  </a:cubicBezTo>
                  <a:lnTo>
                    <a:pt x="6864" y="15150"/>
                  </a:lnTo>
                  <a:cubicBezTo>
                    <a:pt x="6892" y="15258"/>
                    <a:pt x="6892" y="15336"/>
                    <a:pt x="6916" y="15344"/>
                  </a:cubicBezTo>
                  <a:cubicBezTo>
                    <a:pt x="7375" y="15496"/>
                    <a:pt x="7832" y="15734"/>
                    <a:pt x="8302" y="15764"/>
                  </a:cubicBezTo>
                  <a:cubicBezTo>
                    <a:pt x="8362" y="15767"/>
                    <a:pt x="8422" y="15769"/>
                    <a:pt x="8482" y="15769"/>
                  </a:cubicBezTo>
                  <a:cubicBezTo>
                    <a:pt x="8987" y="15769"/>
                    <a:pt x="9498" y="15647"/>
                    <a:pt x="10008" y="15591"/>
                  </a:cubicBezTo>
                  <a:cubicBezTo>
                    <a:pt x="10030" y="15588"/>
                    <a:pt x="10054" y="15586"/>
                    <a:pt x="10079" y="15586"/>
                  </a:cubicBezTo>
                  <a:cubicBezTo>
                    <a:pt x="10128" y="15586"/>
                    <a:pt x="10178" y="15594"/>
                    <a:pt x="10207" y="15619"/>
                  </a:cubicBezTo>
                  <a:cubicBezTo>
                    <a:pt x="10558" y="15925"/>
                    <a:pt x="10900" y="16239"/>
                    <a:pt x="11192" y="16505"/>
                  </a:cubicBezTo>
                  <a:cubicBezTo>
                    <a:pt x="10876" y="16706"/>
                    <a:pt x="10586" y="16891"/>
                    <a:pt x="10294" y="17075"/>
                  </a:cubicBezTo>
                  <a:cubicBezTo>
                    <a:pt x="10140" y="17174"/>
                    <a:pt x="9995" y="17295"/>
                    <a:pt x="9828" y="17360"/>
                  </a:cubicBezTo>
                  <a:cubicBezTo>
                    <a:pt x="9210" y="17592"/>
                    <a:pt x="8583" y="17708"/>
                    <a:pt x="7946" y="17708"/>
                  </a:cubicBezTo>
                  <a:cubicBezTo>
                    <a:pt x="7579" y="17708"/>
                    <a:pt x="7208" y="17669"/>
                    <a:pt x="6834" y="17592"/>
                  </a:cubicBezTo>
                  <a:cubicBezTo>
                    <a:pt x="6483" y="17518"/>
                    <a:pt x="6128" y="17460"/>
                    <a:pt x="5775" y="17395"/>
                  </a:cubicBezTo>
                  <a:cubicBezTo>
                    <a:pt x="5764" y="17350"/>
                    <a:pt x="5755" y="17306"/>
                    <a:pt x="5744" y="17261"/>
                  </a:cubicBezTo>
                  <a:cubicBezTo>
                    <a:pt x="6193" y="16964"/>
                    <a:pt x="6647" y="16672"/>
                    <a:pt x="7091" y="16366"/>
                  </a:cubicBezTo>
                  <a:cubicBezTo>
                    <a:pt x="7156" y="16321"/>
                    <a:pt x="7169" y="16202"/>
                    <a:pt x="7245" y="16029"/>
                  </a:cubicBezTo>
                  <a:lnTo>
                    <a:pt x="7245" y="16029"/>
                  </a:lnTo>
                  <a:cubicBezTo>
                    <a:pt x="6730" y="16146"/>
                    <a:pt x="6234" y="16208"/>
                    <a:pt x="5752" y="16208"/>
                  </a:cubicBezTo>
                  <a:cubicBezTo>
                    <a:pt x="4949" y="16208"/>
                    <a:pt x="4185" y="16037"/>
                    <a:pt x="3438" y="15667"/>
                  </a:cubicBezTo>
                  <a:lnTo>
                    <a:pt x="4146" y="15240"/>
                  </a:lnTo>
                  <a:cubicBezTo>
                    <a:pt x="4149" y="15199"/>
                    <a:pt x="4153" y="15156"/>
                    <a:pt x="4157" y="15115"/>
                  </a:cubicBezTo>
                  <a:cubicBezTo>
                    <a:pt x="2284" y="14888"/>
                    <a:pt x="1009" y="13952"/>
                    <a:pt x="476" y="12122"/>
                  </a:cubicBezTo>
                  <a:cubicBezTo>
                    <a:pt x="842" y="12036"/>
                    <a:pt x="1197" y="11947"/>
                    <a:pt x="1557" y="11875"/>
                  </a:cubicBezTo>
                  <a:cubicBezTo>
                    <a:pt x="2683" y="11646"/>
                    <a:pt x="3813" y="11434"/>
                    <a:pt x="4939" y="11194"/>
                  </a:cubicBezTo>
                  <a:cubicBezTo>
                    <a:pt x="5431" y="11090"/>
                    <a:pt x="5919" y="10928"/>
                    <a:pt x="6414" y="10928"/>
                  </a:cubicBezTo>
                  <a:cubicBezTo>
                    <a:pt x="6642" y="10928"/>
                    <a:pt x="6870" y="10962"/>
                    <a:pt x="7102" y="11051"/>
                  </a:cubicBezTo>
                  <a:cubicBezTo>
                    <a:pt x="7197" y="11088"/>
                    <a:pt x="7273" y="11108"/>
                    <a:pt x="7332" y="11108"/>
                  </a:cubicBezTo>
                  <a:cubicBezTo>
                    <a:pt x="7465" y="11108"/>
                    <a:pt x="7511" y="11010"/>
                    <a:pt x="7483" y="10788"/>
                  </a:cubicBezTo>
                  <a:close/>
                  <a:moveTo>
                    <a:pt x="17075" y="10653"/>
                  </a:moveTo>
                  <a:cubicBezTo>
                    <a:pt x="17377" y="10653"/>
                    <a:pt x="17606" y="10866"/>
                    <a:pt x="17769" y="11293"/>
                  </a:cubicBezTo>
                  <a:cubicBezTo>
                    <a:pt x="17818" y="11419"/>
                    <a:pt x="17896" y="11534"/>
                    <a:pt x="17966" y="11670"/>
                  </a:cubicBezTo>
                  <a:cubicBezTo>
                    <a:pt x="18230" y="11422"/>
                    <a:pt x="18422" y="11294"/>
                    <a:pt x="18610" y="11294"/>
                  </a:cubicBezTo>
                  <a:cubicBezTo>
                    <a:pt x="18841" y="11294"/>
                    <a:pt x="19068" y="11486"/>
                    <a:pt x="19419" y="11886"/>
                  </a:cubicBezTo>
                  <a:lnTo>
                    <a:pt x="19419" y="11884"/>
                  </a:lnTo>
                  <a:cubicBezTo>
                    <a:pt x="19664" y="11745"/>
                    <a:pt x="19860" y="11671"/>
                    <a:pt x="20030" y="11671"/>
                  </a:cubicBezTo>
                  <a:cubicBezTo>
                    <a:pt x="20329" y="11671"/>
                    <a:pt x="20549" y="11898"/>
                    <a:pt x="20817" y="12400"/>
                  </a:cubicBezTo>
                  <a:cubicBezTo>
                    <a:pt x="20781" y="12438"/>
                    <a:pt x="20767" y="12462"/>
                    <a:pt x="20746" y="12469"/>
                  </a:cubicBezTo>
                  <a:cubicBezTo>
                    <a:pt x="20666" y="12499"/>
                    <a:pt x="20581" y="12517"/>
                    <a:pt x="20503" y="12549"/>
                  </a:cubicBezTo>
                  <a:cubicBezTo>
                    <a:pt x="19886" y="12802"/>
                    <a:pt x="19393" y="13190"/>
                    <a:pt x="19211" y="13859"/>
                  </a:cubicBezTo>
                  <a:cubicBezTo>
                    <a:pt x="19111" y="14225"/>
                    <a:pt x="19221" y="14675"/>
                    <a:pt x="18749" y="14870"/>
                  </a:cubicBezTo>
                  <a:cubicBezTo>
                    <a:pt x="18732" y="14877"/>
                    <a:pt x="18717" y="14911"/>
                    <a:pt x="18715" y="14933"/>
                  </a:cubicBezTo>
                  <a:cubicBezTo>
                    <a:pt x="18682" y="15329"/>
                    <a:pt x="18583" y="15736"/>
                    <a:pt x="18639" y="16118"/>
                  </a:cubicBezTo>
                  <a:cubicBezTo>
                    <a:pt x="18697" y="16522"/>
                    <a:pt x="18905" y="16903"/>
                    <a:pt x="19048" y="17293"/>
                  </a:cubicBezTo>
                  <a:cubicBezTo>
                    <a:pt x="19159" y="17594"/>
                    <a:pt x="19059" y="17841"/>
                    <a:pt x="18782" y="18003"/>
                  </a:cubicBezTo>
                  <a:cubicBezTo>
                    <a:pt x="18642" y="18086"/>
                    <a:pt x="18504" y="18118"/>
                    <a:pt x="18366" y="18118"/>
                  </a:cubicBezTo>
                  <a:cubicBezTo>
                    <a:pt x="18199" y="18118"/>
                    <a:pt x="18032" y="18070"/>
                    <a:pt x="17864" y="18010"/>
                  </a:cubicBezTo>
                  <a:cubicBezTo>
                    <a:pt x="17552" y="17899"/>
                    <a:pt x="17249" y="17754"/>
                    <a:pt x="16928" y="17687"/>
                  </a:cubicBezTo>
                  <a:cubicBezTo>
                    <a:pt x="16591" y="17616"/>
                    <a:pt x="16372" y="17434"/>
                    <a:pt x="16170" y="17172"/>
                  </a:cubicBezTo>
                  <a:cubicBezTo>
                    <a:pt x="15575" y="16401"/>
                    <a:pt x="15566" y="15660"/>
                    <a:pt x="16151" y="14879"/>
                  </a:cubicBezTo>
                  <a:cubicBezTo>
                    <a:pt x="16197" y="14818"/>
                    <a:pt x="16203" y="14652"/>
                    <a:pt x="16157" y="14606"/>
                  </a:cubicBezTo>
                  <a:cubicBezTo>
                    <a:pt x="15738" y="14184"/>
                    <a:pt x="15716" y="13662"/>
                    <a:pt x="15822" y="13138"/>
                  </a:cubicBezTo>
                  <a:cubicBezTo>
                    <a:pt x="15866" y="12913"/>
                    <a:pt x="15936" y="12624"/>
                    <a:pt x="16265" y="12624"/>
                  </a:cubicBezTo>
                  <a:cubicBezTo>
                    <a:pt x="16294" y="12624"/>
                    <a:pt x="16325" y="12626"/>
                    <a:pt x="16359" y="12631"/>
                  </a:cubicBezTo>
                  <a:cubicBezTo>
                    <a:pt x="16363" y="12631"/>
                    <a:pt x="16368" y="12632"/>
                    <a:pt x="16372" y="12632"/>
                  </a:cubicBezTo>
                  <a:cubicBezTo>
                    <a:pt x="16459" y="12632"/>
                    <a:pt x="16582" y="12532"/>
                    <a:pt x="16643" y="12451"/>
                  </a:cubicBezTo>
                  <a:cubicBezTo>
                    <a:pt x="16673" y="12412"/>
                    <a:pt x="16597" y="12283"/>
                    <a:pt x="16558" y="12202"/>
                  </a:cubicBezTo>
                  <a:cubicBezTo>
                    <a:pt x="16465" y="12016"/>
                    <a:pt x="16354" y="11841"/>
                    <a:pt x="16274" y="11650"/>
                  </a:cubicBezTo>
                  <a:cubicBezTo>
                    <a:pt x="16131" y="11310"/>
                    <a:pt x="16253" y="10984"/>
                    <a:pt x="16573" y="10808"/>
                  </a:cubicBezTo>
                  <a:cubicBezTo>
                    <a:pt x="16759" y="10705"/>
                    <a:pt x="16926" y="10653"/>
                    <a:pt x="17075" y="10653"/>
                  </a:cubicBezTo>
                  <a:close/>
                  <a:moveTo>
                    <a:pt x="26243" y="14296"/>
                  </a:moveTo>
                  <a:cubicBezTo>
                    <a:pt x="26676" y="14296"/>
                    <a:pt x="27019" y="14566"/>
                    <a:pt x="27199" y="15089"/>
                  </a:cubicBezTo>
                  <a:cubicBezTo>
                    <a:pt x="27341" y="14996"/>
                    <a:pt x="27454" y="14931"/>
                    <a:pt x="27556" y="14851"/>
                  </a:cubicBezTo>
                  <a:cubicBezTo>
                    <a:pt x="27798" y="14668"/>
                    <a:pt x="28071" y="14580"/>
                    <a:pt x="28338" y="14580"/>
                  </a:cubicBezTo>
                  <a:cubicBezTo>
                    <a:pt x="28800" y="14580"/>
                    <a:pt x="29242" y="14842"/>
                    <a:pt x="29472" y="15319"/>
                  </a:cubicBezTo>
                  <a:cubicBezTo>
                    <a:pt x="29896" y="16198"/>
                    <a:pt x="29019" y="17572"/>
                    <a:pt x="27997" y="17594"/>
                  </a:cubicBezTo>
                  <a:cubicBezTo>
                    <a:pt x="27683" y="17601"/>
                    <a:pt x="27450" y="17586"/>
                    <a:pt x="27523" y="18004"/>
                  </a:cubicBezTo>
                  <a:cubicBezTo>
                    <a:pt x="27534" y="18066"/>
                    <a:pt x="27450" y="18153"/>
                    <a:pt x="27396" y="18218"/>
                  </a:cubicBezTo>
                  <a:cubicBezTo>
                    <a:pt x="27091" y="18583"/>
                    <a:pt x="26698" y="18738"/>
                    <a:pt x="26245" y="18738"/>
                  </a:cubicBezTo>
                  <a:cubicBezTo>
                    <a:pt x="26204" y="18738"/>
                    <a:pt x="26163" y="18737"/>
                    <a:pt x="26122" y="18735"/>
                  </a:cubicBezTo>
                  <a:cubicBezTo>
                    <a:pt x="25627" y="18705"/>
                    <a:pt x="25135" y="18670"/>
                    <a:pt x="24594" y="18633"/>
                  </a:cubicBezTo>
                  <a:lnTo>
                    <a:pt x="24074" y="17830"/>
                  </a:lnTo>
                  <a:cubicBezTo>
                    <a:pt x="24409" y="17471"/>
                    <a:pt x="24797" y="17157"/>
                    <a:pt x="24719" y="16650"/>
                  </a:cubicBezTo>
                  <a:cubicBezTo>
                    <a:pt x="24658" y="16241"/>
                    <a:pt x="24867" y="15712"/>
                    <a:pt x="24251" y="15507"/>
                  </a:cubicBezTo>
                  <a:cubicBezTo>
                    <a:pt x="24442" y="15299"/>
                    <a:pt x="24563" y="15098"/>
                    <a:pt x="24741" y="14983"/>
                  </a:cubicBezTo>
                  <a:cubicBezTo>
                    <a:pt x="25120" y="14738"/>
                    <a:pt x="25503" y="14454"/>
                    <a:pt x="25927" y="14340"/>
                  </a:cubicBezTo>
                  <a:cubicBezTo>
                    <a:pt x="26036" y="14311"/>
                    <a:pt x="26142" y="14296"/>
                    <a:pt x="26243" y="14296"/>
                  </a:cubicBezTo>
                  <a:close/>
                  <a:moveTo>
                    <a:pt x="28643" y="17759"/>
                  </a:moveTo>
                  <a:cubicBezTo>
                    <a:pt x="29162" y="18607"/>
                    <a:pt x="29058" y="19125"/>
                    <a:pt x="28331" y="19275"/>
                  </a:cubicBezTo>
                  <a:cubicBezTo>
                    <a:pt x="28480" y="19887"/>
                    <a:pt x="28355" y="20177"/>
                    <a:pt x="27815" y="20258"/>
                  </a:cubicBezTo>
                  <a:cubicBezTo>
                    <a:pt x="27646" y="20281"/>
                    <a:pt x="27476" y="20293"/>
                    <a:pt x="27305" y="20293"/>
                  </a:cubicBezTo>
                  <a:cubicBezTo>
                    <a:pt x="27076" y="20293"/>
                    <a:pt x="26848" y="20272"/>
                    <a:pt x="26622" y="20231"/>
                  </a:cubicBezTo>
                  <a:cubicBezTo>
                    <a:pt x="26116" y="20139"/>
                    <a:pt x="25626" y="19963"/>
                    <a:pt x="25098" y="19814"/>
                  </a:cubicBezTo>
                  <a:cubicBezTo>
                    <a:pt x="25051" y="19662"/>
                    <a:pt x="24985" y="19445"/>
                    <a:pt x="24897" y="19160"/>
                  </a:cubicBezTo>
                  <a:cubicBezTo>
                    <a:pt x="25156" y="19110"/>
                    <a:pt x="25388" y="19039"/>
                    <a:pt x="25622" y="19028"/>
                  </a:cubicBezTo>
                  <a:cubicBezTo>
                    <a:pt x="26109" y="19002"/>
                    <a:pt x="26597" y="19026"/>
                    <a:pt x="27086" y="18995"/>
                  </a:cubicBezTo>
                  <a:cubicBezTo>
                    <a:pt x="27660" y="18958"/>
                    <a:pt x="28037" y="18436"/>
                    <a:pt x="27889" y="17915"/>
                  </a:cubicBezTo>
                  <a:lnTo>
                    <a:pt x="28643" y="17759"/>
                  </a:lnTo>
                  <a:close/>
                  <a:moveTo>
                    <a:pt x="10073" y="18463"/>
                  </a:moveTo>
                  <a:cubicBezTo>
                    <a:pt x="10209" y="18463"/>
                    <a:pt x="10368" y="18507"/>
                    <a:pt x="10506" y="18527"/>
                  </a:cubicBezTo>
                  <a:cubicBezTo>
                    <a:pt x="10569" y="18536"/>
                    <a:pt x="10625" y="18605"/>
                    <a:pt x="10699" y="18655"/>
                  </a:cubicBezTo>
                  <a:cubicBezTo>
                    <a:pt x="10237" y="19389"/>
                    <a:pt x="10342" y="20032"/>
                    <a:pt x="11093" y="20617"/>
                  </a:cubicBezTo>
                  <a:cubicBezTo>
                    <a:pt x="11025" y="20614"/>
                    <a:pt x="10958" y="20612"/>
                    <a:pt x="10893" y="20612"/>
                  </a:cubicBezTo>
                  <a:cubicBezTo>
                    <a:pt x="10489" y="20612"/>
                    <a:pt x="10155" y="20692"/>
                    <a:pt x="10015" y="21054"/>
                  </a:cubicBezTo>
                  <a:cubicBezTo>
                    <a:pt x="9889" y="21379"/>
                    <a:pt x="9687" y="21457"/>
                    <a:pt x="9426" y="21468"/>
                  </a:cubicBezTo>
                  <a:cubicBezTo>
                    <a:pt x="9317" y="21331"/>
                    <a:pt x="9250" y="21217"/>
                    <a:pt x="9153" y="21135"/>
                  </a:cubicBezTo>
                  <a:cubicBezTo>
                    <a:pt x="8806" y="20838"/>
                    <a:pt x="8709" y="20413"/>
                    <a:pt x="8967" y="20056"/>
                  </a:cubicBezTo>
                  <a:cubicBezTo>
                    <a:pt x="9114" y="19851"/>
                    <a:pt x="9304" y="19640"/>
                    <a:pt x="9523" y="19537"/>
                  </a:cubicBezTo>
                  <a:cubicBezTo>
                    <a:pt x="9789" y="19413"/>
                    <a:pt x="9789" y="19285"/>
                    <a:pt x="9748" y="19036"/>
                  </a:cubicBezTo>
                  <a:cubicBezTo>
                    <a:pt x="9720" y="18861"/>
                    <a:pt x="9781" y="18568"/>
                    <a:pt x="9900" y="18501"/>
                  </a:cubicBezTo>
                  <a:cubicBezTo>
                    <a:pt x="9949" y="18473"/>
                    <a:pt x="10008" y="18463"/>
                    <a:pt x="10073" y="18463"/>
                  </a:cubicBezTo>
                  <a:close/>
                  <a:moveTo>
                    <a:pt x="14737" y="15342"/>
                  </a:moveTo>
                  <a:cubicBezTo>
                    <a:pt x="14856" y="15342"/>
                    <a:pt x="14985" y="15395"/>
                    <a:pt x="15107" y="15437"/>
                  </a:cubicBezTo>
                  <a:cubicBezTo>
                    <a:pt x="15341" y="15520"/>
                    <a:pt x="15255" y="15691"/>
                    <a:pt x="15231" y="15864"/>
                  </a:cubicBezTo>
                  <a:cubicBezTo>
                    <a:pt x="15140" y="16574"/>
                    <a:pt x="15298" y="17202"/>
                    <a:pt x="15878" y="17642"/>
                  </a:cubicBezTo>
                  <a:lnTo>
                    <a:pt x="15346" y="18482"/>
                  </a:lnTo>
                  <a:cubicBezTo>
                    <a:pt x="14389" y="18495"/>
                    <a:pt x="13590" y="19292"/>
                    <a:pt x="13659" y="20145"/>
                  </a:cubicBezTo>
                  <a:cubicBezTo>
                    <a:pt x="13369" y="20322"/>
                    <a:pt x="13085" y="20416"/>
                    <a:pt x="12923" y="20613"/>
                  </a:cubicBezTo>
                  <a:cubicBezTo>
                    <a:pt x="12739" y="20840"/>
                    <a:pt x="12684" y="21165"/>
                    <a:pt x="12539" y="21431"/>
                  </a:cubicBezTo>
                  <a:cubicBezTo>
                    <a:pt x="12482" y="21535"/>
                    <a:pt x="12336" y="21677"/>
                    <a:pt x="12247" y="21677"/>
                  </a:cubicBezTo>
                  <a:cubicBezTo>
                    <a:pt x="12242" y="21677"/>
                    <a:pt x="12238" y="21677"/>
                    <a:pt x="12234" y="21676"/>
                  </a:cubicBezTo>
                  <a:cubicBezTo>
                    <a:pt x="11864" y="21613"/>
                    <a:pt x="11478" y="20994"/>
                    <a:pt x="11489" y="20606"/>
                  </a:cubicBezTo>
                  <a:cubicBezTo>
                    <a:pt x="11491" y="20476"/>
                    <a:pt x="11431" y="20305"/>
                    <a:pt x="11338" y="20216"/>
                  </a:cubicBezTo>
                  <a:cubicBezTo>
                    <a:pt x="10904" y="19792"/>
                    <a:pt x="10779" y="19290"/>
                    <a:pt x="11036" y="18725"/>
                  </a:cubicBezTo>
                  <a:cubicBezTo>
                    <a:pt x="11162" y="18450"/>
                    <a:pt x="11141" y="18281"/>
                    <a:pt x="10852" y="18118"/>
                  </a:cubicBezTo>
                  <a:cubicBezTo>
                    <a:pt x="10630" y="17993"/>
                    <a:pt x="10380" y="17813"/>
                    <a:pt x="10463" y="17480"/>
                  </a:cubicBezTo>
                  <a:cubicBezTo>
                    <a:pt x="10538" y="17176"/>
                    <a:pt x="10759" y="16977"/>
                    <a:pt x="11052" y="16938"/>
                  </a:cubicBezTo>
                  <a:cubicBezTo>
                    <a:pt x="11072" y="16936"/>
                    <a:pt x="11092" y="16934"/>
                    <a:pt x="11112" y="16934"/>
                  </a:cubicBezTo>
                  <a:cubicBezTo>
                    <a:pt x="11281" y="16934"/>
                    <a:pt x="11469" y="17013"/>
                    <a:pt x="11630" y="17085"/>
                  </a:cubicBezTo>
                  <a:cubicBezTo>
                    <a:pt x="11705" y="17118"/>
                    <a:pt x="11773" y="17142"/>
                    <a:pt x="11829" y="17142"/>
                  </a:cubicBezTo>
                  <a:cubicBezTo>
                    <a:pt x="11908" y="17142"/>
                    <a:pt x="11965" y="17096"/>
                    <a:pt x="11992" y="16966"/>
                  </a:cubicBezTo>
                  <a:cubicBezTo>
                    <a:pt x="12091" y="16498"/>
                    <a:pt x="12418" y="16312"/>
                    <a:pt x="12843" y="16310"/>
                  </a:cubicBezTo>
                  <a:cubicBezTo>
                    <a:pt x="13171" y="16312"/>
                    <a:pt x="13498" y="16356"/>
                    <a:pt x="13813" y="16444"/>
                  </a:cubicBezTo>
                  <a:cubicBezTo>
                    <a:pt x="13899" y="16467"/>
                    <a:pt x="13969" y="16484"/>
                    <a:pt x="14025" y="16484"/>
                  </a:cubicBezTo>
                  <a:cubicBezTo>
                    <a:pt x="14138" y="16484"/>
                    <a:pt x="14194" y="16415"/>
                    <a:pt x="14207" y="16197"/>
                  </a:cubicBezTo>
                  <a:cubicBezTo>
                    <a:pt x="14222" y="15966"/>
                    <a:pt x="14332" y="15726"/>
                    <a:pt x="14451" y="15520"/>
                  </a:cubicBezTo>
                  <a:cubicBezTo>
                    <a:pt x="14529" y="15386"/>
                    <a:pt x="14628" y="15342"/>
                    <a:pt x="14737" y="15342"/>
                  </a:cubicBezTo>
                  <a:close/>
                  <a:moveTo>
                    <a:pt x="20845" y="12910"/>
                  </a:moveTo>
                  <a:cubicBezTo>
                    <a:pt x="21070" y="12910"/>
                    <a:pt x="21278" y="12969"/>
                    <a:pt x="21415" y="13099"/>
                  </a:cubicBezTo>
                  <a:cubicBezTo>
                    <a:pt x="21523" y="13201"/>
                    <a:pt x="21615" y="13315"/>
                    <a:pt x="21714" y="13315"/>
                  </a:cubicBezTo>
                  <a:cubicBezTo>
                    <a:pt x="21783" y="13315"/>
                    <a:pt x="21855" y="13259"/>
                    <a:pt x="21937" y="13103"/>
                  </a:cubicBezTo>
                  <a:cubicBezTo>
                    <a:pt x="21971" y="13039"/>
                    <a:pt x="22121" y="12996"/>
                    <a:pt x="22242" y="12996"/>
                  </a:cubicBezTo>
                  <a:cubicBezTo>
                    <a:pt x="22280" y="12996"/>
                    <a:pt x="22316" y="13000"/>
                    <a:pt x="22344" y="13010"/>
                  </a:cubicBezTo>
                  <a:cubicBezTo>
                    <a:pt x="22669" y="13123"/>
                    <a:pt x="23022" y="13235"/>
                    <a:pt x="23283" y="13448"/>
                  </a:cubicBezTo>
                  <a:cubicBezTo>
                    <a:pt x="23866" y="13933"/>
                    <a:pt x="24009" y="14654"/>
                    <a:pt x="23864" y="15327"/>
                  </a:cubicBezTo>
                  <a:cubicBezTo>
                    <a:pt x="23775" y="15739"/>
                    <a:pt x="23979" y="15821"/>
                    <a:pt x="24152" y="16035"/>
                  </a:cubicBezTo>
                  <a:cubicBezTo>
                    <a:pt x="24258" y="16165"/>
                    <a:pt x="24360" y="16392"/>
                    <a:pt x="24317" y="16529"/>
                  </a:cubicBezTo>
                  <a:cubicBezTo>
                    <a:pt x="24217" y="16847"/>
                    <a:pt x="24029" y="17137"/>
                    <a:pt x="23859" y="17473"/>
                  </a:cubicBezTo>
                  <a:cubicBezTo>
                    <a:pt x="23325" y="16925"/>
                    <a:pt x="23050" y="16349"/>
                    <a:pt x="23045" y="15652"/>
                  </a:cubicBezTo>
                  <a:cubicBezTo>
                    <a:pt x="23045" y="15550"/>
                    <a:pt x="22991" y="15450"/>
                    <a:pt x="22944" y="15290"/>
                  </a:cubicBezTo>
                  <a:cubicBezTo>
                    <a:pt x="22838" y="15390"/>
                    <a:pt x="22805" y="15411"/>
                    <a:pt x="22790" y="15440"/>
                  </a:cubicBezTo>
                  <a:cubicBezTo>
                    <a:pt x="22764" y="15481"/>
                    <a:pt x="22749" y="15528"/>
                    <a:pt x="22744" y="15574"/>
                  </a:cubicBezTo>
                  <a:cubicBezTo>
                    <a:pt x="22690" y="16330"/>
                    <a:pt x="22881" y="17036"/>
                    <a:pt x="23230" y="17694"/>
                  </a:cubicBezTo>
                  <a:cubicBezTo>
                    <a:pt x="23576" y="18345"/>
                    <a:pt x="23998" y="18956"/>
                    <a:pt x="24304" y="19623"/>
                  </a:cubicBezTo>
                  <a:cubicBezTo>
                    <a:pt x="24531" y="20115"/>
                    <a:pt x="24776" y="20673"/>
                    <a:pt x="24752" y="21191"/>
                  </a:cubicBezTo>
                  <a:cubicBezTo>
                    <a:pt x="24716" y="22083"/>
                    <a:pt x="23454" y="22989"/>
                    <a:pt x="22511" y="22989"/>
                  </a:cubicBezTo>
                  <a:cubicBezTo>
                    <a:pt x="22450" y="22989"/>
                    <a:pt x="22390" y="22985"/>
                    <a:pt x="22331" y="22977"/>
                  </a:cubicBezTo>
                  <a:cubicBezTo>
                    <a:pt x="21606" y="22878"/>
                    <a:pt x="21040" y="22449"/>
                    <a:pt x="20443" y="22092"/>
                  </a:cubicBezTo>
                  <a:cubicBezTo>
                    <a:pt x="19454" y="21501"/>
                    <a:pt x="18428" y="21038"/>
                    <a:pt x="17257" y="21038"/>
                  </a:cubicBezTo>
                  <a:cubicBezTo>
                    <a:pt x="17237" y="21038"/>
                    <a:pt x="17216" y="21039"/>
                    <a:pt x="17195" y="21039"/>
                  </a:cubicBezTo>
                  <a:cubicBezTo>
                    <a:pt x="16872" y="21043"/>
                    <a:pt x="16539" y="21124"/>
                    <a:pt x="16231" y="21228"/>
                  </a:cubicBezTo>
                  <a:cubicBezTo>
                    <a:pt x="16134" y="21262"/>
                    <a:pt x="16105" y="21488"/>
                    <a:pt x="16045" y="21628"/>
                  </a:cubicBezTo>
                  <a:cubicBezTo>
                    <a:pt x="16056" y="21628"/>
                    <a:pt x="16067" y="21627"/>
                    <a:pt x="16078" y="21627"/>
                  </a:cubicBezTo>
                  <a:cubicBezTo>
                    <a:pt x="16133" y="21627"/>
                    <a:pt x="16188" y="21631"/>
                    <a:pt x="16242" y="21631"/>
                  </a:cubicBezTo>
                  <a:cubicBezTo>
                    <a:pt x="16301" y="21631"/>
                    <a:pt x="16358" y="21627"/>
                    <a:pt x="16411" y="21611"/>
                  </a:cubicBezTo>
                  <a:cubicBezTo>
                    <a:pt x="16666" y="21535"/>
                    <a:pt x="16907" y="21366"/>
                    <a:pt x="17162" y="21349"/>
                  </a:cubicBezTo>
                  <a:cubicBezTo>
                    <a:pt x="17230" y="21345"/>
                    <a:pt x="17297" y="21342"/>
                    <a:pt x="17364" y="21342"/>
                  </a:cubicBezTo>
                  <a:cubicBezTo>
                    <a:pt x="18079" y="21342"/>
                    <a:pt x="18738" y="21597"/>
                    <a:pt x="19418" y="21920"/>
                  </a:cubicBezTo>
                  <a:cubicBezTo>
                    <a:pt x="19254" y="22048"/>
                    <a:pt x="19109" y="22137"/>
                    <a:pt x="18996" y="22256"/>
                  </a:cubicBezTo>
                  <a:cubicBezTo>
                    <a:pt x="18541" y="22737"/>
                    <a:pt x="18106" y="23233"/>
                    <a:pt x="17649" y="23711"/>
                  </a:cubicBezTo>
                  <a:cubicBezTo>
                    <a:pt x="17218" y="24160"/>
                    <a:pt x="16544" y="24407"/>
                    <a:pt x="15892" y="24407"/>
                  </a:cubicBezTo>
                  <a:cubicBezTo>
                    <a:pt x="15576" y="24407"/>
                    <a:pt x="15266" y="24349"/>
                    <a:pt x="14991" y="24227"/>
                  </a:cubicBezTo>
                  <a:cubicBezTo>
                    <a:pt x="14538" y="24027"/>
                    <a:pt x="14414" y="23798"/>
                    <a:pt x="14425" y="23293"/>
                  </a:cubicBezTo>
                  <a:cubicBezTo>
                    <a:pt x="14428" y="23207"/>
                    <a:pt x="14293" y="23038"/>
                    <a:pt x="14222" y="23038"/>
                  </a:cubicBezTo>
                  <a:cubicBezTo>
                    <a:pt x="13628" y="23038"/>
                    <a:pt x="13431" y="22616"/>
                    <a:pt x="13271" y="22167"/>
                  </a:cubicBezTo>
                  <a:cubicBezTo>
                    <a:pt x="13040" y="21514"/>
                    <a:pt x="13434" y="20721"/>
                    <a:pt x="14061" y="20494"/>
                  </a:cubicBezTo>
                  <a:cubicBezTo>
                    <a:pt x="14131" y="20468"/>
                    <a:pt x="14202" y="20257"/>
                    <a:pt x="14172" y="20167"/>
                  </a:cubicBezTo>
                  <a:cubicBezTo>
                    <a:pt x="14016" y="19718"/>
                    <a:pt x="14038" y="19472"/>
                    <a:pt x="14458" y="19235"/>
                  </a:cubicBezTo>
                  <a:cubicBezTo>
                    <a:pt x="14795" y="19043"/>
                    <a:pt x="15198" y="18947"/>
                    <a:pt x="15582" y="18870"/>
                  </a:cubicBezTo>
                  <a:cubicBezTo>
                    <a:pt x="15833" y="18820"/>
                    <a:pt x="15932" y="18766"/>
                    <a:pt x="15861" y="18499"/>
                  </a:cubicBezTo>
                  <a:cubicBezTo>
                    <a:pt x="15774" y="18164"/>
                    <a:pt x="15896" y="18042"/>
                    <a:pt x="16236" y="17941"/>
                  </a:cubicBezTo>
                  <a:cubicBezTo>
                    <a:pt x="16345" y="17909"/>
                    <a:pt x="16449" y="17895"/>
                    <a:pt x="16550" y="17895"/>
                  </a:cubicBezTo>
                  <a:cubicBezTo>
                    <a:pt x="16899" y="17895"/>
                    <a:pt x="17210" y="18060"/>
                    <a:pt x="17539" y="18174"/>
                  </a:cubicBezTo>
                  <a:cubicBezTo>
                    <a:pt x="17834" y="18276"/>
                    <a:pt x="18143" y="18374"/>
                    <a:pt x="18451" y="18393"/>
                  </a:cubicBezTo>
                  <a:cubicBezTo>
                    <a:pt x="18471" y="18394"/>
                    <a:pt x="18491" y="18395"/>
                    <a:pt x="18511" y="18395"/>
                  </a:cubicBezTo>
                  <a:cubicBezTo>
                    <a:pt x="18983" y="18395"/>
                    <a:pt x="19398" y="18037"/>
                    <a:pt x="19380" y="17603"/>
                  </a:cubicBezTo>
                  <a:cubicBezTo>
                    <a:pt x="19369" y="17289"/>
                    <a:pt x="19183" y="16984"/>
                    <a:pt x="19102" y="16668"/>
                  </a:cubicBezTo>
                  <a:cubicBezTo>
                    <a:pt x="19007" y="16306"/>
                    <a:pt x="18907" y="15940"/>
                    <a:pt x="18873" y="15568"/>
                  </a:cubicBezTo>
                  <a:cubicBezTo>
                    <a:pt x="18845" y="15254"/>
                    <a:pt x="18938" y="14963"/>
                    <a:pt x="19315" y="14851"/>
                  </a:cubicBezTo>
                  <a:cubicBezTo>
                    <a:pt x="19388" y="14829"/>
                    <a:pt x="19436" y="14656"/>
                    <a:pt x="19460" y="14545"/>
                  </a:cubicBezTo>
                  <a:cubicBezTo>
                    <a:pt x="19533" y="14225"/>
                    <a:pt x="19540" y="13887"/>
                    <a:pt x="19655" y="13586"/>
                  </a:cubicBezTo>
                  <a:cubicBezTo>
                    <a:pt x="19816" y="13171"/>
                    <a:pt x="20371" y="12910"/>
                    <a:pt x="20845" y="12910"/>
                  </a:cubicBezTo>
                  <a:close/>
                  <a:moveTo>
                    <a:pt x="10733" y="21040"/>
                  </a:moveTo>
                  <a:cubicBezTo>
                    <a:pt x="10880" y="21040"/>
                    <a:pt x="11023" y="21087"/>
                    <a:pt x="11128" y="21280"/>
                  </a:cubicBezTo>
                  <a:cubicBezTo>
                    <a:pt x="11301" y="21594"/>
                    <a:pt x="11552" y="21868"/>
                    <a:pt x="11814" y="22219"/>
                  </a:cubicBezTo>
                  <a:cubicBezTo>
                    <a:pt x="11604" y="22687"/>
                    <a:pt x="11400" y="23274"/>
                    <a:pt x="11864" y="23804"/>
                  </a:cubicBezTo>
                  <a:cubicBezTo>
                    <a:pt x="11760" y="24032"/>
                    <a:pt x="11686" y="24237"/>
                    <a:pt x="11582" y="24422"/>
                  </a:cubicBezTo>
                  <a:cubicBezTo>
                    <a:pt x="11522" y="24525"/>
                    <a:pt x="11416" y="24675"/>
                    <a:pt x="11331" y="24675"/>
                  </a:cubicBezTo>
                  <a:cubicBezTo>
                    <a:pt x="11323" y="24675"/>
                    <a:pt x="11315" y="24675"/>
                    <a:pt x="11307" y="24675"/>
                  </a:cubicBezTo>
                  <a:cubicBezTo>
                    <a:pt x="10793" y="24675"/>
                    <a:pt x="10343" y="24502"/>
                    <a:pt x="9999" y="24097"/>
                  </a:cubicBezTo>
                  <a:cubicBezTo>
                    <a:pt x="9705" y="23754"/>
                    <a:pt x="9670" y="23386"/>
                    <a:pt x="9971" y="22903"/>
                  </a:cubicBezTo>
                  <a:cubicBezTo>
                    <a:pt x="9824" y="22878"/>
                    <a:pt x="9729" y="22882"/>
                    <a:pt x="9657" y="22845"/>
                  </a:cubicBezTo>
                  <a:cubicBezTo>
                    <a:pt x="9458" y="22743"/>
                    <a:pt x="9092" y="22598"/>
                    <a:pt x="9103" y="22516"/>
                  </a:cubicBezTo>
                  <a:cubicBezTo>
                    <a:pt x="9140" y="22274"/>
                    <a:pt x="9291" y="22020"/>
                    <a:pt x="9467" y="21838"/>
                  </a:cubicBezTo>
                  <a:cubicBezTo>
                    <a:pt x="9547" y="21756"/>
                    <a:pt x="9715" y="21741"/>
                    <a:pt x="9867" y="21741"/>
                  </a:cubicBezTo>
                  <a:cubicBezTo>
                    <a:pt x="9906" y="21741"/>
                    <a:pt x="9943" y="21742"/>
                    <a:pt x="9978" y="21743"/>
                  </a:cubicBezTo>
                  <a:cubicBezTo>
                    <a:pt x="9991" y="21743"/>
                    <a:pt x="10004" y="21744"/>
                    <a:pt x="10016" y="21744"/>
                  </a:cubicBezTo>
                  <a:cubicBezTo>
                    <a:pt x="10181" y="21744"/>
                    <a:pt x="10297" y="21705"/>
                    <a:pt x="10229" y="21516"/>
                  </a:cubicBezTo>
                  <a:cubicBezTo>
                    <a:pt x="10138" y="21260"/>
                    <a:pt x="10264" y="21096"/>
                    <a:pt x="10458" y="21070"/>
                  </a:cubicBezTo>
                  <a:cubicBezTo>
                    <a:pt x="10545" y="21059"/>
                    <a:pt x="10640" y="21040"/>
                    <a:pt x="10733" y="21040"/>
                  </a:cubicBezTo>
                  <a:close/>
                  <a:moveTo>
                    <a:pt x="25286" y="20258"/>
                  </a:moveTo>
                  <a:cubicBezTo>
                    <a:pt x="25290" y="20258"/>
                    <a:pt x="25295" y="20259"/>
                    <a:pt x="25299" y="20260"/>
                  </a:cubicBezTo>
                  <a:cubicBezTo>
                    <a:pt x="25875" y="20461"/>
                    <a:pt x="26477" y="20613"/>
                    <a:pt x="27017" y="20888"/>
                  </a:cubicBezTo>
                  <a:cubicBezTo>
                    <a:pt x="27467" y="21115"/>
                    <a:pt x="27474" y="21710"/>
                    <a:pt x="27118" y="22072"/>
                  </a:cubicBezTo>
                  <a:cubicBezTo>
                    <a:pt x="26960" y="22234"/>
                    <a:pt x="26882" y="22364"/>
                    <a:pt x="27062" y="22602"/>
                  </a:cubicBezTo>
                  <a:cubicBezTo>
                    <a:pt x="27378" y="23018"/>
                    <a:pt x="27238" y="23568"/>
                    <a:pt x="26774" y="23778"/>
                  </a:cubicBezTo>
                  <a:cubicBezTo>
                    <a:pt x="26475" y="23911"/>
                    <a:pt x="26443" y="24034"/>
                    <a:pt x="26627" y="24294"/>
                  </a:cubicBezTo>
                  <a:cubicBezTo>
                    <a:pt x="26809" y="24554"/>
                    <a:pt x="26744" y="24785"/>
                    <a:pt x="26492" y="24941"/>
                  </a:cubicBezTo>
                  <a:cubicBezTo>
                    <a:pt x="26344" y="24098"/>
                    <a:pt x="26257" y="23912"/>
                    <a:pt x="25647" y="23912"/>
                  </a:cubicBezTo>
                  <a:cubicBezTo>
                    <a:pt x="25533" y="23912"/>
                    <a:pt x="25400" y="23918"/>
                    <a:pt x="25245" y="23928"/>
                  </a:cubicBezTo>
                  <a:cubicBezTo>
                    <a:pt x="24931" y="23386"/>
                    <a:pt x="24696" y="23211"/>
                    <a:pt x="24303" y="23211"/>
                  </a:cubicBezTo>
                  <a:cubicBezTo>
                    <a:pt x="24148" y="23211"/>
                    <a:pt x="23968" y="23238"/>
                    <a:pt x="23749" y="23282"/>
                  </a:cubicBezTo>
                  <a:lnTo>
                    <a:pt x="23749" y="23280"/>
                  </a:lnTo>
                  <a:cubicBezTo>
                    <a:pt x="22939" y="23441"/>
                    <a:pt x="22812" y="24183"/>
                    <a:pt x="22731" y="24893"/>
                  </a:cubicBezTo>
                  <a:cubicBezTo>
                    <a:pt x="22472" y="24922"/>
                    <a:pt x="22235" y="24915"/>
                    <a:pt x="22017" y="24982"/>
                  </a:cubicBezTo>
                  <a:cubicBezTo>
                    <a:pt x="21436" y="25156"/>
                    <a:pt x="21101" y="25874"/>
                    <a:pt x="21294" y="26589"/>
                  </a:cubicBezTo>
                  <a:cubicBezTo>
                    <a:pt x="21356" y="26821"/>
                    <a:pt x="21248" y="26942"/>
                    <a:pt x="21114" y="26989"/>
                  </a:cubicBezTo>
                  <a:cubicBezTo>
                    <a:pt x="21103" y="26992"/>
                    <a:pt x="21090" y="26994"/>
                    <a:pt x="21076" y="26994"/>
                  </a:cubicBezTo>
                  <a:cubicBezTo>
                    <a:pt x="20975" y="26994"/>
                    <a:pt x="20813" y="26902"/>
                    <a:pt x="20761" y="26816"/>
                  </a:cubicBezTo>
                  <a:cubicBezTo>
                    <a:pt x="20640" y="26617"/>
                    <a:pt x="20460" y="26413"/>
                    <a:pt x="20677" y="26134"/>
                  </a:cubicBezTo>
                  <a:cubicBezTo>
                    <a:pt x="20778" y="26006"/>
                    <a:pt x="20800" y="25779"/>
                    <a:pt x="20781" y="25604"/>
                  </a:cubicBezTo>
                  <a:cubicBezTo>
                    <a:pt x="20744" y="25266"/>
                    <a:pt x="20679" y="24930"/>
                    <a:pt x="20584" y="24603"/>
                  </a:cubicBezTo>
                  <a:cubicBezTo>
                    <a:pt x="20453" y="24136"/>
                    <a:pt x="20436" y="23683"/>
                    <a:pt x="20657" y="23246"/>
                  </a:cubicBezTo>
                  <a:cubicBezTo>
                    <a:pt x="20736" y="23090"/>
                    <a:pt x="20840" y="22891"/>
                    <a:pt x="21011" y="22891"/>
                  </a:cubicBezTo>
                  <a:cubicBezTo>
                    <a:pt x="21062" y="22891"/>
                    <a:pt x="21118" y="22908"/>
                    <a:pt x="21181" y="22949"/>
                  </a:cubicBezTo>
                  <a:cubicBezTo>
                    <a:pt x="21581" y="23207"/>
                    <a:pt x="21979" y="23319"/>
                    <a:pt x="22375" y="23319"/>
                  </a:cubicBezTo>
                  <a:cubicBezTo>
                    <a:pt x="22804" y="23319"/>
                    <a:pt x="23233" y="23187"/>
                    <a:pt x="23662" y="22964"/>
                  </a:cubicBezTo>
                  <a:cubicBezTo>
                    <a:pt x="24624" y="22464"/>
                    <a:pt x="25208" y="21713"/>
                    <a:pt x="25183" y="20580"/>
                  </a:cubicBezTo>
                  <a:cubicBezTo>
                    <a:pt x="25182" y="20485"/>
                    <a:pt x="25180" y="20390"/>
                    <a:pt x="25178" y="20296"/>
                  </a:cubicBezTo>
                  <a:cubicBezTo>
                    <a:pt x="25224" y="20280"/>
                    <a:pt x="25259" y="20258"/>
                    <a:pt x="25286" y="20258"/>
                  </a:cubicBezTo>
                  <a:close/>
                  <a:moveTo>
                    <a:pt x="24188" y="23688"/>
                  </a:moveTo>
                  <a:cubicBezTo>
                    <a:pt x="24563" y="23688"/>
                    <a:pt x="24820" y="23954"/>
                    <a:pt x="25011" y="24311"/>
                  </a:cubicBezTo>
                  <a:cubicBezTo>
                    <a:pt x="25044" y="24374"/>
                    <a:pt x="25199" y="24434"/>
                    <a:pt x="25294" y="24434"/>
                  </a:cubicBezTo>
                  <a:cubicBezTo>
                    <a:pt x="25319" y="24434"/>
                    <a:pt x="25339" y="24430"/>
                    <a:pt x="25352" y="24421"/>
                  </a:cubicBezTo>
                  <a:cubicBezTo>
                    <a:pt x="25453" y="24351"/>
                    <a:pt x="25544" y="24322"/>
                    <a:pt x="25629" y="24322"/>
                  </a:cubicBezTo>
                  <a:cubicBezTo>
                    <a:pt x="25786" y="24322"/>
                    <a:pt x="25918" y="24421"/>
                    <a:pt x="26036" y="24543"/>
                  </a:cubicBezTo>
                  <a:cubicBezTo>
                    <a:pt x="26237" y="24748"/>
                    <a:pt x="26239" y="25013"/>
                    <a:pt x="26111" y="25260"/>
                  </a:cubicBezTo>
                  <a:cubicBezTo>
                    <a:pt x="26073" y="25333"/>
                    <a:pt x="25969" y="25402"/>
                    <a:pt x="25888" y="25411"/>
                  </a:cubicBezTo>
                  <a:cubicBezTo>
                    <a:pt x="25575" y="25448"/>
                    <a:pt x="25260" y="25469"/>
                    <a:pt x="24944" y="25470"/>
                  </a:cubicBezTo>
                  <a:cubicBezTo>
                    <a:pt x="24423" y="25470"/>
                    <a:pt x="23955" y="25612"/>
                    <a:pt x="23576" y="25967"/>
                  </a:cubicBezTo>
                  <a:cubicBezTo>
                    <a:pt x="23258" y="26264"/>
                    <a:pt x="22981" y="26608"/>
                    <a:pt x="22658" y="26899"/>
                  </a:cubicBezTo>
                  <a:cubicBezTo>
                    <a:pt x="22587" y="26964"/>
                    <a:pt x="22452" y="27005"/>
                    <a:pt x="22336" y="27005"/>
                  </a:cubicBezTo>
                  <a:cubicBezTo>
                    <a:pt x="22295" y="27005"/>
                    <a:pt x="22256" y="27000"/>
                    <a:pt x="22223" y="26989"/>
                  </a:cubicBezTo>
                  <a:cubicBezTo>
                    <a:pt x="21714" y="26823"/>
                    <a:pt x="21610" y="26087"/>
                    <a:pt x="22082" y="25701"/>
                  </a:cubicBezTo>
                  <a:lnTo>
                    <a:pt x="22082" y="25701"/>
                  </a:lnTo>
                  <a:lnTo>
                    <a:pt x="22082" y="25703"/>
                  </a:lnTo>
                  <a:cubicBezTo>
                    <a:pt x="22355" y="25478"/>
                    <a:pt x="22746" y="25394"/>
                    <a:pt x="23134" y="25225"/>
                  </a:cubicBezTo>
                  <a:cubicBezTo>
                    <a:pt x="23126" y="25145"/>
                    <a:pt x="23110" y="25038"/>
                    <a:pt x="23108" y="24930"/>
                  </a:cubicBezTo>
                  <a:cubicBezTo>
                    <a:pt x="23099" y="24278"/>
                    <a:pt x="23381" y="23845"/>
                    <a:pt x="23998" y="23709"/>
                  </a:cubicBezTo>
                  <a:cubicBezTo>
                    <a:pt x="24064" y="23695"/>
                    <a:pt x="24127" y="23688"/>
                    <a:pt x="24188" y="23688"/>
                  </a:cubicBezTo>
                  <a:close/>
                  <a:moveTo>
                    <a:pt x="12604" y="22120"/>
                  </a:moveTo>
                  <a:cubicBezTo>
                    <a:pt x="12804" y="22785"/>
                    <a:pt x="13282" y="23159"/>
                    <a:pt x="13934" y="23302"/>
                  </a:cubicBezTo>
                  <a:cubicBezTo>
                    <a:pt x="13975" y="24125"/>
                    <a:pt x="14622" y="24376"/>
                    <a:pt x="15175" y="24716"/>
                  </a:cubicBezTo>
                  <a:lnTo>
                    <a:pt x="15175" y="24718"/>
                  </a:lnTo>
                  <a:cubicBezTo>
                    <a:pt x="14554" y="25809"/>
                    <a:pt x="15044" y="26800"/>
                    <a:pt x="15883" y="26800"/>
                  </a:cubicBezTo>
                  <a:cubicBezTo>
                    <a:pt x="15967" y="26800"/>
                    <a:pt x="16054" y="26790"/>
                    <a:pt x="16144" y="26769"/>
                  </a:cubicBezTo>
                  <a:cubicBezTo>
                    <a:pt x="16153" y="26985"/>
                    <a:pt x="16144" y="27204"/>
                    <a:pt x="16181" y="27418"/>
                  </a:cubicBezTo>
                  <a:cubicBezTo>
                    <a:pt x="16216" y="27630"/>
                    <a:pt x="16300" y="27832"/>
                    <a:pt x="16361" y="28042"/>
                  </a:cubicBezTo>
                  <a:cubicBezTo>
                    <a:pt x="16229" y="28063"/>
                    <a:pt x="16139" y="28076"/>
                    <a:pt x="16071" y="28076"/>
                  </a:cubicBezTo>
                  <a:cubicBezTo>
                    <a:pt x="15918" y="28076"/>
                    <a:pt x="15879" y="28006"/>
                    <a:pt x="15740" y="27780"/>
                  </a:cubicBezTo>
                  <a:cubicBezTo>
                    <a:pt x="15720" y="27746"/>
                    <a:pt x="15638" y="27724"/>
                    <a:pt x="15565" y="27724"/>
                  </a:cubicBezTo>
                  <a:cubicBezTo>
                    <a:pt x="15528" y="27724"/>
                    <a:pt x="15493" y="27730"/>
                    <a:pt x="15471" y="27743"/>
                  </a:cubicBezTo>
                  <a:cubicBezTo>
                    <a:pt x="15178" y="27906"/>
                    <a:pt x="14877" y="27976"/>
                    <a:pt x="14581" y="27976"/>
                  </a:cubicBezTo>
                  <a:cubicBezTo>
                    <a:pt x="13830" y="27976"/>
                    <a:pt x="13109" y="27523"/>
                    <a:pt x="12615" y="26974"/>
                  </a:cubicBezTo>
                  <a:cubicBezTo>
                    <a:pt x="12414" y="26747"/>
                    <a:pt x="12342" y="26505"/>
                    <a:pt x="12390" y="26197"/>
                  </a:cubicBezTo>
                  <a:cubicBezTo>
                    <a:pt x="12412" y="26056"/>
                    <a:pt x="12359" y="25825"/>
                    <a:pt x="12256" y="25751"/>
                  </a:cubicBezTo>
                  <a:cubicBezTo>
                    <a:pt x="11747" y="25385"/>
                    <a:pt x="11664" y="24536"/>
                    <a:pt x="12154" y="24110"/>
                  </a:cubicBezTo>
                  <a:cubicBezTo>
                    <a:pt x="12375" y="23919"/>
                    <a:pt x="12388" y="23807"/>
                    <a:pt x="12202" y="23577"/>
                  </a:cubicBezTo>
                  <a:cubicBezTo>
                    <a:pt x="11823" y="23107"/>
                    <a:pt x="12028" y="22367"/>
                    <a:pt x="12604" y="22120"/>
                  </a:cubicBezTo>
                  <a:close/>
                  <a:moveTo>
                    <a:pt x="19787" y="22160"/>
                  </a:moveTo>
                  <a:cubicBezTo>
                    <a:pt x="19970" y="22160"/>
                    <a:pt x="20168" y="22292"/>
                    <a:pt x="20510" y="22544"/>
                  </a:cubicBezTo>
                  <a:lnTo>
                    <a:pt x="20512" y="22544"/>
                  </a:lnTo>
                  <a:cubicBezTo>
                    <a:pt x="20519" y="22549"/>
                    <a:pt x="20521" y="22564"/>
                    <a:pt x="20540" y="22609"/>
                  </a:cubicBezTo>
                  <a:cubicBezTo>
                    <a:pt x="20077" y="22945"/>
                    <a:pt x="20008" y="23397"/>
                    <a:pt x="20066" y="23921"/>
                  </a:cubicBezTo>
                  <a:cubicBezTo>
                    <a:pt x="20140" y="24586"/>
                    <a:pt x="20204" y="25259"/>
                    <a:pt x="20200" y="25928"/>
                  </a:cubicBezTo>
                  <a:cubicBezTo>
                    <a:pt x="20198" y="26294"/>
                    <a:pt x="20034" y="26471"/>
                    <a:pt x="19757" y="26471"/>
                  </a:cubicBezTo>
                  <a:cubicBezTo>
                    <a:pt x="19684" y="26471"/>
                    <a:pt x="19604" y="26459"/>
                    <a:pt x="19516" y="26435"/>
                  </a:cubicBezTo>
                  <a:cubicBezTo>
                    <a:pt x="19433" y="26412"/>
                    <a:pt x="19367" y="26399"/>
                    <a:pt x="19316" y="26399"/>
                  </a:cubicBezTo>
                  <a:cubicBezTo>
                    <a:pt x="19172" y="26399"/>
                    <a:pt x="19143" y="26498"/>
                    <a:pt x="19187" y="26749"/>
                  </a:cubicBezTo>
                  <a:cubicBezTo>
                    <a:pt x="19304" y="27415"/>
                    <a:pt x="18641" y="28280"/>
                    <a:pt x="18039" y="28280"/>
                  </a:cubicBezTo>
                  <a:cubicBezTo>
                    <a:pt x="18017" y="28280"/>
                    <a:pt x="17994" y="28279"/>
                    <a:pt x="17972" y="28276"/>
                  </a:cubicBezTo>
                  <a:cubicBezTo>
                    <a:pt x="17271" y="28198"/>
                    <a:pt x="16443" y="27631"/>
                    <a:pt x="16632" y="26676"/>
                  </a:cubicBezTo>
                  <a:cubicBezTo>
                    <a:pt x="16656" y="26561"/>
                    <a:pt x="16668" y="26444"/>
                    <a:pt x="16682" y="26333"/>
                  </a:cubicBezTo>
                  <a:cubicBezTo>
                    <a:pt x="15649" y="26134"/>
                    <a:pt x="15456" y="25859"/>
                    <a:pt x="15625" y="24828"/>
                  </a:cubicBezTo>
                  <a:lnTo>
                    <a:pt x="15625" y="24828"/>
                  </a:lnTo>
                  <a:cubicBezTo>
                    <a:pt x="15728" y="24842"/>
                    <a:pt x="15827" y="24849"/>
                    <a:pt x="15924" y="24849"/>
                  </a:cubicBezTo>
                  <a:cubicBezTo>
                    <a:pt x="16703" y="24849"/>
                    <a:pt x="17303" y="24399"/>
                    <a:pt x="17860" y="23876"/>
                  </a:cubicBezTo>
                  <a:cubicBezTo>
                    <a:pt x="18280" y="23482"/>
                    <a:pt x="18656" y="23042"/>
                    <a:pt x="19068" y="22642"/>
                  </a:cubicBezTo>
                  <a:cubicBezTo>
                    <a:pt x="19404" y="22316"/>
                    <a:pt x="19587" y="22160"/>
                    <a:pt x="19787" y="22160"/>
                  </a:cubicBezTo>
                  <a:close/>
                  <a:moveTo>
                    <a:pt x="25460" y="25675"/>
                  </a:moveTo>
                  <a:cubicBezTo>
                    <a:pt x="25538" y="25675"/>
                    <a:pt x="25653" y="25747"/>
                    <a:pt x="25693" y="25820"/>
                  </a:cubicBezTo>
                  <a:cubicBezTo>
                    <a:pt x="26170" y="26682"/>
                    <a:pt x="26434" y="27607"/>
                    <a:pt x="26482" y="28694"/>
                  </a:cubicBezTo>
                  <a:cubicBezTo>
                    <a:pt x="25685" y="27734"/>
                    <a:pt x="24914" y="26877"/>
                    <a:pt x="24468" y="25732"/>
                  </a:cubicBezTo>
                  <a:cubicBezTo>
                    <a:pt x="24834" y="25708"/>
                    <a:pt x="25146" y="25679"/>
                    <a:pt x="25460" y="25675"/>
                  </a:cubicBezTo>
                  <a:close/>
                  <a:moveTo>
                    <a:pt x="23702" y="26106"/>
                  </a:moveTo>
                  <a:lnTo>
                    <a:pt x="25321" y="29001"/>
                  </a:lnTo>
                  <a:cubicBezTo>
                    <a:pt x="24347" y="28804"/>
                    <a:pt x="23595" y="28176"/>
                    <a:pt x="23015" y="27319"/>
                  </a:cubicBezTo>
                  <a:cubicBezTo>
                    <a:pt x="22967" y="27247"/>
                    <a:pt x="22961" y="27087"/>
                    <a:pt x="23009" y="27018"/>
                  </a:cubicBezTo>
                  <a:cubicBezTo>
                    <a:pt x="23221" y="26712"/>
                    <a:pt x="23459" y="26422"/>
                    <a:pt x="23702" y="26106"/>
                  </a:cubicBezTo>
                  <a:close/>
                  <a:moveTo>
                    <a:pt x="7692" y="19096"/>
                  </a:moveTo>
                  <a:cubicBezTo>
                    <a:pt x="8364" y="19096"/>
                    <a:pt x="8939" y="19187"/>
                    <a:pt x="9177" y="19353"/>
                  </a:cubicBezTo>
                  <a:cubicBezTo>
                    <a:pt x="8800" y="19394"/>
                    <a:pt x="8573" y="19628"/>
                    <a:pt x="8508" y="19956"/>
                  </a:cubicBezTo>
                  <a:cubicBezTo>
                    <a:pt x="8445" y="20270"/>
                    <a:pt x="8475" y="20602"/>
                    <a:pt x="8462" y="21037"/>
                  </a:cubicBezTo>
                  <a:cubicBezTo>
                    <a:pt x="8115" y="21109"/>
                    <a:pt x="7719" y="21200"/>
                    <a:pt x="7319" y="21273"/>
                  </a:cubicBezTo>
                  <a:cubicBezTo>
                    <a:pt x="6741" y="21379"/>
                    <a:pt x="6158" y="21453"/>
                    <a:pt x="5586" y="21581"/>
                  </a:cubicBezTo>
                  <a:cubicBezTo>
                    <a:pt x="5385" y="21628"/>
                    <a:pt x="5210" y="21797"/>
                    <a:pt x="5024" y="21910"/>
                  </a:cubicBezTo>
                  <a:lnTo>
                    <a:pt x="5076" y="22003"/>
                  </a:lnTo>
                  <a:cubicBezTo>
                    <a:pt x="5840" y="21607"/>
                    <a:pt x="6661" y="21541"/>
                    <a:pt x="7499" y="21528"/>
                  </a:cubicBezTo>
                  <a:lnTo>
                    <a:pt x="7499" y="21528"/>
                  </a:lnTo>
                  <a:cubicBezTo>
                    <a:pt x="7360" y="21680"/>
                    <a:pt x="7202" y="21814"/>
                    <a:pt x="7029" y="21925"/>
                  </a:cubicBezTo>
                  <a:cubicBezTo>
                    <a:pt x="6609" y="22185"/>
                    <a:pt x="6290" y="22600"/>
                    <a:pt x="5758" y="22693"/>
                  </a:cubicBezTo>
                  <a:cubicBezTo>
                    <a:pt x="4634" y="22891"/>
                    <a:pt x="3806" y="23553"/>
                    <a:pt x="3129" y="24435"/>
                  </a:cubicBezTo>
                  <a:cubicBezTo>
                    <a:pt x="3085" y="24495"/>
                    <a:pt x="3029" y="24545"/>
                    <a:pt x="2986" y="24605"/>
                  </a:cubicBezTo>
                  <a:cubicBezTo>
                    <a:pt x="2954" y="24655"/>
                    <a:pt x="2928" y="24707"/>
                    <a:pt x="2904" y="24761"/>
                  </a:cubicBezTo>
                  <a:cubicBezTo>
                    <a:pt x="3763" y="23895"/>
                    <a:pt x="4571" y="22984"/>
                    <a:pt x="5872" y="22878"/>
                  </a:cubicBezTo>
                  <a:lnTo>
                    <a:pt x="5872" y="22878"/>
                  </a:lnTo>
                  <a:cubicBezTo>
                    <a:pt x="5491" y="23458"/>
                    <a:pt x="5093" y="24030"/>
                    <a:pt x="4731" y="24623"/>
                  </a:cubicBezTo>
                  <a:cubicBezTo>
                    <a:pt x="4452" y="25078"/>
                    <a:pt x="4196" y="25530"/>
                    <a:pt x="3779" y="25900"/>
                  </a:cubicBezTo>
                  <a:cubicBezTo>
                    <a:pt x="3352" y="26279"/>
                    <a:pt x="3062" y="26795"/>
                    <a:pt x="2884" y="27394"/>
                  </a:cubicBezTo>
                  <a:lnTo>
                    <a:pt x="3941" y="25905"/>
                  </a:lnTo>
                  <a:lnTo>
                    <a:pt x="3941" y="25905"/>
                  </a:lnTo>
                  <a:cubicBezTo>
                    <a:pt x="3722" y="27094"/>
                    <a:pt x="3519" y="28193"/>
                    <a:pt x="3317" y="29291"/>
                  </a:cubicBezTo>
                  <a:lnTo>
                    <a:pt x="3436" y="29339"/>
                  </a:lnTo>
                  <a:cubicBezTo>
                    <a:pt x="3517" y="29155"/>
                    <a:pt x="3631" y="28979"/>
                    <a:pt x="3672" y="28785"/>
                  </a:cubicBezTo>
                  <a:cubicBezTo>
                    <a:pt x="3824" y="28081"/>
                    <a:pt x="3947" y="27369"/>
                    <a:pt x="4092" y="26662"/>
                  </a:cubicBezTo>
                  <a:cubicBezTo>
                    <a:pt x="4238" y="25948"/>
                    <a:pt x="4588" y="25322"/>
                    <a:pt x="5006" y="24647"/>
                  </a:cubicBezTo>
                  <a:cubicBezTo>
                    <a:pt x="5249" y="25496"/>
                    <a:pt x="5612" y="26247"/>
                    <a:pt x="5485" y="27109"/>
                  </a:cubicBezTo>
                  <a:cubicBezTo>
                    <a:pt x="5556" y="26929"/>
                    <a:pt x="5625" y="26740"/>
                    <a:pt x="5597" y="26567"/>
                  </a:cubicBezTo>
                  <a:cubicBezTo>
                    <a:pt x="5498" y="25991"/>
                    <a:pt x="5396" y="25411"/>
                    <a:pt x="5236" y="24848"/>
                  </a:cubicBezTo>
                  <a:cubicBezTo>
                    <a:pt x="5147" y="24530"/>
                    <a:pt x="5162" y="24263"/>
                    <a:pt x="5353" y="24019"/>
                  </a:cubicBezTo>
                  <a:cubicBezTo>
                    <a:pt x="5684" y="23594"/>
                    <a:pt x="6026" y="23178"/>
                    <a:pt x="6381" y="22772"/>
                  </a:cubicBezTo>
                  <a:cubicBezTo>
                    <a:pt x="6511" y="22624"/>
                    <a:pt x="6689" y="22516"/>
                    <a:pt x="6868" y="22371"/>
                  </a:cubicBezTo>
                  <a:cubicBezTo>
                    <a:pt x="7297" y="23315"/>
                    <a:pt x="7483" y="24235"/>
                    <a:pt x="7349" y="25223"/>
                  </a:cubicBezTo>
                  <a:cubicBezTo>
                    <a:pt x="7455" y="24982"/>
                    <a:pt x="7540" y="24727"/>
                    <a:pt x="7509" y="24488"/>
                  </a:cubicBezTo>
                  <a:cubicBezTo>
                    <a:pt x="7429" y="23861"/>
                    <a:pt x="7293" y="23243"/>
                    <a:pt x="7189" y="22618"/>
                  </a:cubicBezTo>
                  <a:cubicBezTo>
                    <a:pt x="7167" y="22490"/>
                    <a:pt x="7145" y="22263"/>
                    <a:pt x="7200" y="22235"/>
                  </a:cubicBezTo>
                  <a:cubicBezTo>
                    <a:pt x="7667" y="22003"/>
                    <a:pt x="8150" y="21806"/>
                    <a:pt x="8661" y="21583"/>
                  </a:cubicBezTo>
                  <a:cubicBezTo>
                    <a:pt x="8694" y="21765"/>
                    <a:pt x="8769" y="21946"/>
                    <a:pt x="8752" y="22117"/>
                  </a:cubicBezTo>
                  <a:cubicBezTo>
                    <a:pt x="8702" y="22670"/>
                    <a:pt x="8884" y="23051"/>
                    <a:pt x="9352" y="23150"/>
                  </a:cubicBezTo>
                  <a:cubicBezTo>
                    <a:pt x="9770" y="24233"/>
                    <a:pt x="9720" y="25236"/>
                    <a:pt x="9330" y="26268"/>
                  </a:cubicBezTo>
                  <a:cubicBezTo>
                    <a:pt x="8960" y="27245"/>
                    <a:pt x="8715" y="28269"/>
                    <a:pt x="7957" y="29062"/>
                  </a:cubicBezTo>
                  <a:lnTo>
                    <a:pt x="7074" y="27919"/>
                  </a:lnTo>
                  <a:cubicBezTo>
                    <a:pt x="6713" y="28462"/>
                    <a:pt x="6431" y="28936"/>
                    <a:pt x="6097" y="29365"/>
                  </a:cubicBezTo>
                  <a:cubicBezTo>
                    <a:pt x="5881" y="29642"/>
                    <a:pt x="5573" y="29841"/>
                    <a:pt x="5327" y="30095"/>
                  </a:cubicBezTo>
                  <a:cubicBezTo>
                    <a:pt x="4720" y="30731"/>
                    <a:pt x="4125" y="31376"/>
                    <a:pt x="3499" y="32045"/>
                  </a:cubicBezTo>
                  <a:cubicBezTo>
                    <a:pt x="3484" y="32026"/>
                    <a:pt x="3443" y="31998"/>
                    <a:pt x="3425" y="31957"/>
                  </a:cubicBezTo>
                  <a:cubicBezTo>
                    <a:pt x="2936" y="30935"/>
                    <a:pt x="2514" y="29893"/>
                    <a:pt x="2271" y="28778"/>
                  </a:cubicBezTo>
                  <a:cubicBezTo>
                    <a:pt x="1944" y="27273"/>
                    <a:pt x="1901" y="25788"/>
                    <a:pt x="2451" y="24322"/>
                  </a:cubicBezTo>
                  <a:cubicBezTo>
                    <a:pt x="2574" y="23988"/>
                    <a:pt x="2678" y="23648"/>
                    <a:pt x="2763" y="23302"/>
                  </a:cubicBezTo>
                  <a:cubicBezTo>
                    <a:pt x="2787" y="23207"/>
                    <a:pt x="2746" y="23051"/>
                    <a:pt x="2679" y="22992"/>
                  </a:cubicBezTo>
                  <a:cubicBezTo>
                    <a:pt x="2639" y="22958"/>
                    <a:pt x="2572" y="22945"/>
                    <a:pt x="2503" y="22945"/>
                  </a:cubicBezTo>
                  <a:cubicBezTo>
                    <a:pt x="2453" y="22945"/>
                    <a:pt x="2402" y="22952"/>
                    <a:pt x="2360" y="22962"/>
                  </a:cubicBezTo>
                  <a:cubicBezTo>
                    <a:pt x="2217" y="22995"/>
                    <a:pt x="2085" y="23073"/>
                    <a:pt x="1875" y="23165"/>
                  </a:cubicBezTo>
                  <a:cubicBezTo>
                    <a:pt x="1946" y="23005"/>
                    <a:pt x="1962" y="22929"/>
                    <a:pt x="2007" y="22875"/>
                  </a:cubicBezTo>
                  <a:cubicBezTo>
                    <a:pt x="2954" y="21689"/>
                    <a:pt x="3943" y="20558"/>
                    <a:pt x="5535" y="20227"/>
                  </a:cubicBezTo>
                  <a:cubicBezTo>
                    <a:pt x="6013" y="20128"/>
                    <a:pt x="6487" y="20015"/>
                    <a:pt x="6961" y="19898"/>
                  </a:cubicBezTo>
                  <a:cubicBezTo>
                    <a:pt x="7072" y="19868"/>
                    <a:pt x="7172" y="19794"/>
                    <a:pt x="7278" y="19740"/>
                  </a:cubicBezTo>
                  <a:cubicBezTo>
                    <a:pt x="7197" y="19632"/>
                    <a:pt x="7137" y="19484"/>
                    <a:pt x="7029" y="19424"/>
                  </a:cubicBezTo>
                  <a:cubicBezTo>
                    <a:pt x="6857" y="19327"/>
                    <a:pt x="6650" y="19288"/>
                    <a:pt x="6398" y="19203"/>
                  </a:cubicBezTo>
                  <a:cubicBezTo>
                    <a:pt x="6828" y="19131"/>
                    <a:pt x="7278" y="19096"/>
                    <a:pt x="7692" y="19096"/>
                  </a:cubicBezTo>
                  <a:close/>
                  <a:moveTo>
                    <a:pt x="35212" y="31875"/>
                  </a:moveTo>
                  <a:lnTo>
                    <a:pt x="35212" y="31875"/>
                  </a:lnTo>
                  <a:cubicBezTo>
                    <a:pt x="35422" y="32074"/>
                    <a:pt x="35613" y="32236"/>
                    <a:pt x="35780" y="32418"/>
                  </a:cubicBezTo>
                  <a:cubicBezTo>
                    <a:pt x="35915" y="32563"/>
                    <a:pt x="36005" y="32727"/>
                    <a:pt x="36217" y="32727"/>
                  </a:cubicBezTo>
                  <a:cubicBezTo>
                    <a:pt x="36263" y="32727"/>
                    <a:pt x="36314" y="32719"/>
                    <a:pt x="36373" y="32702"/>
                  </a:cubicBezTo>
                  <a:cubicBezTo>
                    <a:pt x="36409" y="32692"/>
                    <a:pt x="36443" y="32687"/>
                    <a:pt x="36474" y="32687"/>
                  </a:cubicBezTo>
                  <a:cubicBezTo>
                    <a:pt x="36683" y="32687"/>
                    <a:pt x="36781" y="32905"/>
                    <a:pt x="36802" y="33128"/>
                  </a:cubicBezTo>
                  <a:cubicBezTo>
                    <a:pt x="36823" y="33357"/>
                    <a:pt x="36771" y="33535"/>
                    <a:pt x="36510" y="33535"/>
                  </a:cubicBezTo>
                  <a:cubicBezTo>
                    <a:pt x="36488" y="33535"/>
                    <a:pt x="36465" y="33534"/>
                    <a:pt x="36440" y="33531"/>
                  </a:cubicBezTo>
                  <a:cubicBezTo>
                    <a:pt x="36415" y="33528"/>
                    <a:pt x="36389" y="33527"/>
                    <a:pt x="36364" y="33527"/>
                  </a:cubicBezTo>
                  <a:cubicBezTo>
                    <a:pt x="36244" y="33527"/>
                    <a:pt x="36120" y="33552"/>
                    <a:pt x="35987" y="33563"/>
                  </a:cubicBezTo>
                  <a:cubicBezTo>
                    <a:pt x="35671" y="33042"/>
                    <a:pt x="35007" y="32725"/>
                    <a:pt x="35212" y="31875"/>
                  </a:cubicBezTo>
                  <a:close/>
                  <a:moveTo>
                    <a:pt x="25546" y="30315"/>
                  </a:moveTo>
                  <a:cubicBezTo>
                    <a:pt x="27127" y="30759"/>
                    <a:pt x="28344" y="32236"/>
                    <a:pt x="28225" y="33602"/>
                  </a:cubicBezTo>
                  <a:lnTo>
                    <a:pt x="28225" y="33600"/>
                  </a:lnTo>
                  <a:cubicBezTo>
                    <a:pt x="27538" y="32321"/>
                    <a:pt x="26911" y="31019"/>
                    <a:pt x="25546" y="30315"/>
                  </a:cubicBezTo>
                  <a:close/>
                  <a:moveTo>
                    <a:pt x="38628" y="21601"/>
                  </a:moveTo>
                  <a:cubicBezTo>
                    <a:pt x="38771" y="21601"/>
                    <a:pt x="38914" y="21603"/>
                    <a:pt x="39058" y="21607"/>
                  </a:cubicBezTo>
                  <a:cubicBezTo>
                    <a:pt x="38168" y="22458"/>
                    <a:pt x="37642" y="23434"/>
                    <a:pt x="37191" y="24458"/>
                  </a:cubicBezTo>
                  <a:cubicBezTo>
                    <a:pt x="36882" y="25156"/>
                    <a:pt x="36559" y="25844"/>
                    <a:pt x="35951" y="26347"/>
                  </a:cubicBezTo>
                  <a:cubicBezTo>
                    <a:pt x="35896" y="26394"/>
                    <a:pt x="35851" y="26455"/>
                    <a:pt x="35803" y="26509"/>
                  </a:cubicBezTo>
                  <a:lnTo>
                    <a:pt x="35899" y="26624"/>
                  </a:lnTo>
                  <a:lnTo>
                    <a:pt x="36780" y="26611"/>
                  </a:lnTo>
                  <a:lnTo>
                    <a:pt x="36780" y="26611"/>
                  </a:lnTo>
                  <a:cubicBezTo>
                    <a:pt x="36323" y="27797"/>
                    <a:pt x="35529" y="28730"/>
                    <a:pt x="34675" y="29584"/>
                  </a:cubicBezTo>
                  <a:cubicBezTo>
                    <a:pt x="34785" y="29788"/>
                    <a:pt x="34916" y="29837"/>
                    <a:pt x="35055" y="29837"/>
                  </a:cubicBezTo>
                  <a:cubicBezTo>
                    <a:pt x="35137" y="29837"/>
                    <a:pt x="35221" y="29820"/>
                    <a:pt x="35307" y="29807"/>
                  </a:cubicBezTo>
                  <a:cubicBezTo>
                    <a:pt x="35529" y="29774"/>
                    <a:pt x="35758" y="29783"/>
                    <a:pt x="35985" y="29774"/>
                  </a:cubicBezTo>
                  <a:lnTo>
                    <a:pt x="36044" y="29863"/>
                  </a:lnTo>
                  <a:cubicBezTo>
                    <a:pt x="35548" y="30311"/>
                    <a:pt x="35058" y="30759"/>
                    <a:pt x="34558" y="31201"/>
                  </a:cubicBezTo>
                  <a:cubicBezTo>
                    <a:pt x="34511" y="31242"/>
                    <a:pt x="34428" y="31275"/>
                    <a:pt x="34363" y="31275"/>
                  </a:cubicBezTo>
                  <a:cubicBezTo>
                    <a:pt x="34348" y="31275"/>
                    <a:pt x="34334" y="31273"/>
                    <a:pt x="34322" y="31270"/>
                  </a:cubicBezTo>
                  <a:cubicBezTo>
                    <a:pt x="34183" y="31228"/>
                    <a:pt x="34052" y="31209"/>
                    <a:pt x="33927" y="31209"/>
                  </a:cubicBezTo>
                  <a:cubicBezTo>
                    <a:pt x="33519" y="31209"/>
                    <a:pt x="33183" y="31419"/>
                    <a:pt x="32891" y="31744"/>
                  </a:cubicBezTo>
                  <a:cubicBezTo>
                    <a:pt x="32698" y="31650"/>
                    <a:pt x="32506" y="31613"/>
                    <a:pt x="32317" y="31613"/>
                  </a:cubicBezTo>
                  <a:cubicBezTo>
                    <a:pt x="32105" y="31613"/>
                    <a:pt x="31897" y="31660"/>
                    <a:pt x="31694" y="31731"/>
                  </a:cubicBezTo>
                  <a:cubicBezTo>
                    <a:pt x="31070" y="31950"/>
                    <a:pt x="30873" y="32489"/>
                    <a:pt x="30741" y="33072"/>
                  </a:cubicBezTo>
                  <a:cubicBezTo>
                    <a:pt x="30708" y="33215"/>
                    <a:pt x="30628" y="33343"/>
                    <a:pt x="30516" y="33438"/>
                  </a:cubicBezTo>
                  <a:cubicBezTo>
                    <a:pt x="30312" y="33596"/>
                    <a:pt x="30074" y="33713"/>
                    <a:pt x="29758" y="33899"/>
                  </a:cubicBezTo>
                  <a:cubicBezTo>
                    <a:pt x="29897" y="33275"/>
                    <a:pt x="30020" y="32665"/>
                    <a:pt x="30171" y="32063"/>
                  </a:cubicBezTo>
                  <a:cubicBezTo>
                    <a:pt x="30290" y="31582"/>
                    <a:pt x="30574" y="31210"/>
                    <a:pt x="30992" y="30930"/>
                  </a:cubicBezTo>
                  <a:cubicBezTo>
                    <a:pt x="31397" y="30657"/>
                    <a:pt x="31796" y="30370"/>
                    <a:pt x="32170" y="30054"/>
                  </a:cubicBezTo>
                  <a:cubicBezTo>
                    <a:pt x="32607" y="29687"/>
                    <a:pt x="33014" y="29280"/>
                    <a:pt x="33432" y="28891"/>
                  </a:cubicBezTo>
                  <a:lnTo>
                    <a:pt x="33396" y="28863"/>
                  </a:lnTo>
                  <a:lnTo>
                    <a:pt x="30663" y="30985"/>
                  </a:lnTo>
                  <a:cubicBezTo>
                    <a:pt x="30931" y="30246"/>
                    <a:pt x="31141" y="29497"/>
                    <a:pt x="31469" y="28802"/>
                  </a:cubicBezTo>
                  <a:cubicBezTo>
                    <a:pt x="31746" y="28215"/>
                    <a:pt x="32086" y="27635"/>
                    <a:pt x="32713" y="27310"/>
                  </a:cubicBezTo>
                  <a:cubicBezTo>
                    <a:pt x="33082" y="27117"/>
                    <a:pt x="33448" y="26918"/>
                    <a:pt x="33798" y="26689"/>
                  </a:cubicBezTo>
                  <a:cubicBezTo>
                    <a:pt x="34147" y="26461"/>
                    <a:pt x="34474" y="26197"/>
                    <a:pt x="34810" y="25948"/>
                  </a:cubicBezTo>
                  <a:lnTo>
                    <a:pt x="34784" y="25926"/>
                  </a:lnTo>
                  <a:lnTo>
                    <a:pt x="32265" y="27399"/>
                  </a:lnTo>
                  <a:cubicBezTo>
                    <a:pt x="32356" y="27225"/>
                    <a:pt x="32384" y="27145"/>
                    <a:pt x="32432" y="27081"/>
                  </a:cubicBezTo>
                  <a:cubicBezTo>
                    <a:pt x="32791" y="26615"/>
                    <a:pt x="33192" y="26177"/>
                    <a:pt x="33500" y="25679"/>
                  </a:cubicBezTo>
                  <a:cubicBezTo>
                    <a:pt x="33798" y="25205"/>
                    <a:pt x="34208" y="24967"/>
                    <a:pt x="34708" y="24785"/>
                  </a:cubicBezTo>
                  <a:cubicBezTo>
                    <a:pt x="35000" y="24681"/>
                    <a:pt x="35256" y="24474"/>
                    <a:pt x="35528" y="24315"/>
                  </a:cubicBezTo>
                  <a:lnTo>
                    <a:pt x="35472" y="24216"/>
                  </a:lnTo>
                  <a:lnTo>
                    <a:pt x="34574" y="24692"/>
                  </a:lnTo>
                  <a:cubicBezTo>
                    <a:pt x="34574" y="24575"/>
                    <a:pt x="34617" y="24515"/>
                    <a:pt x="34673" y="24478"/>
                  </a:cubicBezTo>
                  <a:cubicBezTo>
                    <a:pt x="35383" y="23999"/>
                    <a:pt x="36094" y="23525"/>
                    <a:pt x="36800" y="23040"/>
                  </a:cubicBezTo>
                  <a:cubicBezTo>
                    <a:pt x="36864" y="22995"/>
                    <a:pt x="36880" y="22878"/>
                    <a:pt x="36918" y="22795"/>
                  </a:cubicBezTo>
                  <a:cubicBezTo>
                    <a:pt x="36868" y="22794"/>
                    <a:pt x="36808" y="22778"/>
                    <a:pt x="36759" y="22778"/>
                  </a:cubicBezTo>
                  <a:cubicBezTo>
                    <a:pt x="36735" y="22778"/>
                    <a:pt x="36713" y="22782"/>
                    <a:pt x="36696" y="22793"/>
                  </a:cubicBezTo>
                  <a:cubicBezTo>
                    <a:pt x="36299" y="23057"/>
                    <a:pt x="35907" y="23328"/>
                    <a:pt x="35518" y="23605"/>
                  </a:cubicBezTo>
                  <a:cubicBezTo>
                    <a:pt x="35072" y="23923"/>
                    <a:pt x="34634" y="24248"/>
                    <a:pt x="34140" y="24606"/>
                  </a:cubicBezTo>
                  <a:cubicBezTo>
                    <a:pt x="34452" y="23928"/>
                    <a:pt x="34732" y="23315"/>
                    <a:pt x="35015" y="22700"/>
                  </a:cubicBezTo>
                  <a:lnTo>
                    <a:pt x="34918" y="22655"/>
                  </a:lnTo>
                  <a:cubicBezTo>
                    <a:pt x="34684" y="23111"/>
                    <a:pt x="34444" y="23562"/>
                    <a:pt x="34218" y="24019"/>
                  </a:cubicBezTo>
                  <a:cubicBezTo>
                    <a:pt x="34062" y="24333"/>
                    <a:pt x="33961" y="24683"/>
                    <a:pt x="33761" y="24963"/>
                  </a:cubicBezTo>
                  <a:cubicBezTo>
                    <a:pt x="33443" y="25413"/>
                    <a:pt x="33051" y="25807"/>
                    <a:pt x="32713" y="26243"/>
                  </a:cubicBezTo>
                  <a:cubicBezTo>
                    <a:pt x="32399" y="26649"/>
                    <a:pt x="32112" y="27078"/>
                    <a:pt x="31815" y="27498"/>
                  </a:cubicBezTo>
                  <a:lnTo>
                    <a:pt x="31722" y="27446"/>
                  </a:lnTo>
                  <a:lnTo>
                    <a:pt x="33093" y="24558"/>
                  </a:lnTo>
                  <a:lnTo>
                    <a:pt x="33093" y="24558"/>
                  </a:lnTo>
                  <a:cubicBezTo>
                    <a:pt x="31817" y="26424"/>
                    <a:pt x="31239" y="28620"/>
                    <a:pt x="30133" y="30677"/>
                  </a:cubicBezTo>
                  <a:cubicBezTo>
                    <a:pt x="30041" y="29138"/>
                    <a:pt x="30187" y="27741"/>
                    <a:pt x="30771" y="26403"/>
                  </a:cubicBezTo>
                  <a:lnTo>
                    <a:pt x="30771" y="26403"/>
                  </a:lnTo>
                  <a:cubicBezTo>
                    <a:pt x="30683" y="26491"/>
                    <a:pt x="30613" y="26593"/>
                    <a:pt x="30563" y="26706"/>
                  </a:cubicBezTo>
                  <a:cubicBezTo>
                    <a:pt x="30102" y="27682"/>
                    <a:pt x="29959" y="28722"/>
                    <a:pt x="29936" y="29785"/>
                  </a:cubicBezTo>
                  <a:cubicBezTo>
                    <a:pt x="29929" y="30237"/>
                    <a:pt x="30035" y="30705"/>
                    <a:pt x="29942" y="31132"/>
                  </a:cubicBezTo>
                  <a:cubicBezTo>
                    <a:pt x="29784" y="31857"/>
                    <a:pt x="29509" y="32556"/>
                    <a:pt x="29279" y="33276"/>
                  </a:cubicBezTo>
                  <a:cubicBezTo>
                    <a:pt x="29242" y="32844"/>
                    <a:pt x="29227" y="32411"/>
                    <a:pt x="29160" y="31985"/>
                  </a:cubicBezTo>
                  <a:cubicBezTo>
                    <a:pt x="29072" y="31441"/>
                    <a:pt x="29098" y="30883"/>
                    <a:pt x="29234" y="30350"/>
                  </a:cubicBezTo>
                  <a:cubicBezTo>
                    <a:pt x="29381" y="29763"/>
                    <a:pt x="29178" y="29493"/>
                    <a:pt x="28547" y="29400"/>
                  </a:cubicBezTo>
                  <a:cubicBezTo>
                    <a:pt x="28519" y="29635"/>
                    <a:pt x="28491" y="29869"/>
                    <a:pt x="28461" y="30103"/>
                  </a:cubicBezTo>
                  <a:cubicBezTo>
                    <a:pt x="27800" y="28378"/>
                    <a:pt x="28355" y="25275"/>
                    <a:pt x="29394" y="24601"/>
                  </a:cubicBezTo>
                  <a:cubicBezTo>
                    <a:pt x="29440" y="24705"/>
                    <a:pt x="29481" y="24805"/>
                    <a:pt x="29528" y="24906"/>
                  </a:cubicBezTo>
                  <a:cubicBezTo>
                    <a:pt x="29569" y="24995"/>
                    <a:pt x="29617" y="25082"/>
                    <a:pt x="29661" y="25169"/>
                  </a:cubicBezTo>
                  <a:cubicBezTo>
                    <a:pt x="29727" y="25080"/>
                    <a:pt x="29819" y="25000"/>
                    <a:pt x="29851" y="24900"/>
                  </a:cubicBezTo>
                  <a:cubicBezTo>
                    <a:pt x="30037" y="24322"/>
                    <a:pt x="30531" y="24019"/>
                    <a:pt x="30938" y="23542"/>
                  </a:cubicBezTo>
                  <a:cubicBezTo>
                    <a:pt x="30960" y="23952"/>
                    <a:pt x="30979" y="24259"/>
                    <a:pt x="31003" y="24677"/>
                  </a:cubicBezTo>
                  <a:cubicBezTo>
                    <a:pt x="32237" y="23755"/>
                    <a:pt x="33294" y="22752"/>
                    <a:pt x="34703" y="22254"/>
                  </a:cubicBezTo>
                  <a:cubicBezTo>
                    <a:pt x="35972" y="21806"/>
                    <a:pt x="37254" y="21601"/>
                    <a:pt x="38628" y="21601"/>
                  </a:cubicBezTo>
                  <a:close/>
                  <a:moveTo>
                    <a:pt x="33947" y="31598"/>
                  </a:moveTo>
                  <a:cubicBezTo>
                    <a:pt x="34135" y="31598"/>
                    <a:pt x="34315" y="31686"/>
                    <a:pt x="34468" y="31875"/>
                  </a:cubicBezTo>
                  <a:cubicBezTo>
                    <a:pt x="34684" y="32141"/>
                    <a:pt x="34777" y="32502"/>
                    <a:pt x="34942" y="32810"/>
                  </a:cubicBezTo>
                  <a:cubicBezTo>
                    <a:pt x="35028" y="32968"/>
                    <a:pt x="35117" y="33158"/>
                    <a:pt x="35260" y="33243"/>
                  </a:cubicBezTo>
                  <a:cubicBezTo>
                    <a:pt x="35613" y="33459"/>
                    <a:pt x="35728" y="33747"/>
                    <a:pt x="35680" y="34139"/>
                  </a:cubicBezTo>
                  <a:lnTo>
                    <a:pt x="35680" y="34140"/>
                  </a:lnTo>
                  <a:cubicBezTo>
                    <a:pt x="35619" y="34624"/>
                    <a:pt x="35334" y="34928"/>
                    <a:pt x="34888" y="35164"/>
                  </a:cubicBezTo>
                  <a:cubicBezTo>
                    <a:pt x="34861" y="35036"/>
                    <a:pt x="34849" y="34928"/>
                    <a:pt x="34810" y="34830"/>
                  </a:cubicBezTo>
                  <a:cubicBezTo>
                    <a:pt x="34623" y="34340"/>
                    <a:pt x="34308" y="34071"/>
                    <a:pt x="33938" y="34071"/>
                  </a:cubicBezTo>
                  <a:cubicBezTo>
                    <a:pt x="33720" y="34071"/>
                    <a:pt x="33482" y="34164"/>
                    <a:pt x="33240" y="34362"/>
                  </a:cubicBezTo>
                  <a:cubicBezTo>
                    <a:pt x="33090" y="34484"/>
                    <a:pt x="32969" y="34644"/>
                    <a:pt x="32833" y="34783"/>
                  </a:cubicBezTo>
                  <a:cubicBezTo>
                    <a:pt x="32644" y="34979"/>
                    <a:pt x="32478" y="35076"/>
                    <a:pt x="32328" y="35076"/>
                  </a:cubicBezTo>
                  <a:cubicBezTo>
                    <a:pt x="32144" y="35076"/>
                    <a:pt x="31982" y="34932"/>
                    <a:pt x="31824" y="34646"/>
                  </a:cubicBezTo>
                  <a:cubicBezTo>
                    <a:pt x="31648" y="34326"/>
                    <a:pt x="31475" y="33988"/>
                    <a:pt x="31230" y="33726"/>
                  </a:cubicBezTo>
                  <a:cubicBezTo>
                    <a:pt x="30994" y="33475"/>
                    <a:pt x="30984" y="33224"/>
                    <a:pt x="31070" y="32951"/>
                  </a:cubicBezTo>
                  <a:cubicBezTo>
                    <a:pt x="31139" y="32730"/>
                    <a:pt x="31241" y="32518"/>
                    <a:pt x="31371" y="32327"/>
                  </a:cubicBezTo>
                  <a:cubicBezTo>
                    <a:pt x="31553" y="32063"/>
                    <a:pt x="31815" y="31932"/>
                    <a:pt x="32091" y="31932"/>
                  </a:cubicBezTo>
                  <a:cubicBezTo>
                    <a:pt x="32294" y="31932"/>
                    <a:pt x="32505" y="32004"/>
                    <a:pt x="32696" y="32145"/>
                  </a:cubicBezTo>
                  <a:cubicBezTo>
                    <a:pt x="32732" y="32172"/>
                    <a:pt x="32790" y="32184"/>
                    <a:pt x="32852" y="32184"/>
                  </a:cubicBezTo>
                  <a:cubicBezTo>
                    <a:pt x="32920" y="32184"/>
                    <a:pt x="32992" y="32169"/>
                    <a:pt x="33043" y="32145"/>
                  </a:cubicBezTo>
                  <a:cubicBezTo>
                    <a:pt x="33172" y="32084"/>
                    <a:pt x="33268" y="31959"/>
                    <a:pt x="33374" y="31859"/>
                  </a:cubicBezTo>
                  <a:cubicBezTo>
                    <a:pt x="33558" y="31689"/>
                    <a:pt x="33756" y="31598"/>
                    <a:pt x="33947" y="31598"/>
                  </a:cubicBezTo>
                  <a:close/>
                  <a:moveTo>
                    <a:pt x="26229" y="25608"/>
                  </a:moveTo>
                  <a:cubicBezTo>
                    <a:pt x="26351" y="25608"/>
                    <a:pt x="26434" y="25687"/>
                    <a:pt x="26488" y="25857"/>
                  </a:cubicBezTo>
                  <a:cubicBezTo>
                    <a:pt x="26529" y="25983"/>
                    <a:pt x="26603" y="26100"/>
                    <a:pt x="26674" y="26216"/>
                  </a:cubicBezTo>
                  <a:cubicBezTo>
                    <a:pt x="27173" y="27055"/>
                    <a:pt x="27502" y="27958"/>
                    <a:pt x="27409" y="28940"/>
                  </a:cubicBezTo>
                  <a:cubicBezTo>
                    <a:pt x="27363" y="29430"/>
                    <a:pt x="27521" y="29818"/>
                    <a:pt x="27729" y="30205"/>
                  </a:cubicBezTo>
                  <a:cubicBezTo>
                    <a:pt x="27900" y="30521"/>
                    <a:pt x="28143" y="30798"/>
                    <a:pt x="28405" y="31164"/>
                  </a:cubicBezTo>
                  <a:lnTo>
                    <a:pt x="28755" y="29672"/>
                  </a:lnTo>
                  <a:cubicBezTo>
                    <a:pt x="29085" y="29785"/>
                    <a:pt x="29054" y="30006"/>
                    <a:pt x="29028" y="30250"/>
                  </a:cubicBezTo>
                  <a:cubicBezTo>
                    <a:pt x="28978" y="30722"/>
                    <a:pt x="28928" y="31195"/>
                    <a:pt x="28924" y="31669"/>
                  </a:cubicBezTo>
                  <a:cubicBezTo>
                    <a:pt x="28915" y="32949"/>
                    <a:pt x="28931" y="34230"/>
                    <a:pt x="28937" y="35510"/>
                  </a:cubicBezTo>
                  <a:lnTo>
                    <a:pt x="28747" y="35530"/>
                  </a:lnTo>
                  <a:cubicBezTo>
                    <a:pt x="28719" y="35385"/>
                    <a:pt x="28669" y="35241"/>
                    <a:pt x="28666" y="35094"/>
                  </a:cubicBezTo>
                  <a:cubicBezTo>
                    <a:pt x="28643" y="34014"/>
                    <a:pt x="28643" y="32933"/>
                    <a:pt x="28123" y="31939"/>
                  </a:cubicBezTo>
                  <a:cubicBezTo>
                    <a:pt x="27683" y="31099"/>
                    <a:pt x="27060" y="30460"/>
                    <a:pt x="26159" y="30108"/>
                  </a:cubicBezTo>
                  <a:cubicBezTo>
                    <a:pt x="25434" y="29826"/>
                    <a:pt x="24672" y="29627"/>
                    <a:pt x="24061" y="29094"/>
                  </a:cubicBezTo>
                  <a:cubicBezTo>
                    <a:pt x="23465" y="28572"/>
                    <a:pt x="22844" y="28081"/>
                    <a:pt x="22411" y="27410"/>
                  </a:cubicBezTo>
                  <a:cubicBezTo>
                    <a:pt x="22494" y="27308"/>
                    <a:pt x="22567" y="27260"/>
                    <a:pt x="22638" y="27260"/>
                  </a:cubicBezTo>
                  <a:cubicBezTo>
                    <a:pt x="22713" y="27260"/>
                    <a:pt x="22784" y="27314"/>
                    <a:pt x="22861" y="27418"/>
                  </a:cubicBezTo>
                  <a:cubicBezTo>
                    <a:pt x="23043" y="27661"/>
                    <a:pt x="23238" y="27897"/>
                    <a:pt x="23442" y="28122"/>
                  </a:cubicBezTo>
                  <a:cubicBezTo>
                    <a:pt x="24113" y="28863"/>
                    <a:pt x="25009" y="29157"/>
                    <a:pt x="26012" y="29426"/>
                  </a:cubicBezTo>
                  <a:cubicBezTo>
                    <a:pt x="25953" y="29224"/>
                    <a:pt x="25942" y="29083"/>
                    <a:pt x="25873" y="28982"/>
                  </a:cubicBezTo>
                  <a:cubicBezTo>
                    <a:pt x="25627" y="28616"/>
                    <a:pt x="25345" y="28274"/>
                    <a:pt x="25105" y="27903"/>
                  </a:cubicBezTo>
                  <a:cubicBezTo>
                    <a:pt x="24756" y="27362"/>
                    <a:pt x="24423" y="26806"/>
                    <a:pt x="24104" y="26247"/>
                  </a:cubicBezTo>
                  <a:cubicBezTo>
                    <a:pt x="24057" y="26164"/>
                    <a:pt x="24117" y="26017"/>
                    <a:pt x="24126" y="25900"/>
                  </a:cubicBezTo>
                  <a:cubicBezTo>
                    <a:pt x="24208" y="25970"/>
                    <a:pt x="24314" y="26026"/>
                    <a:pt x="24371" y="26113"/>
                  </a:cubicBezTo>
                  <a:cubicBezTo>
                    <a:pt x="24574" y="26418"/>
                    <a:pt x="24749" y="26743"/>
                    <a:pt x="24959" y="27044"/>
                  </a:cubicBezTo>
                  <a:cubicBezTo>
                    <a:pt x="25464" y="27769"/>
                    <a:pt x="25981" y="28484"/>
                    <a:pt x="26499" y="29202"/>
                  </a:cubicBezTo>
                  <a:cubicBezTo>
                    <a:pt x="26549" y="29272"/>
                    <a:pt x="26642" y="29317"/>
                    <a:pt x="26781" y="29426"/>
                  </a:cubicBezTo>
                  <a:cubicBezTo>
                    <a:pt x="26898" y="28040"/>
                    <a:pt x="26720" y="26805"/>
                    <a:pt x="25990" y="25677"/>
                  </a:cubicBezTo>
                  <a:cubicBezTo>
                    <a:pt x="26083" y="25632"/>
                    <a:pt x="26162" y="25608"/>
                    <a:pt x="26229" y="25608"/>
                  </a:cubicBezTo>
                  <a:close/>
                  <a:moveTo>
                    <a:pt x="20981" y="29292"/>
                  </a:moveTo>
                  <a:cubicBezTo>
                    <a:pt x="21515" y="29292"/>
                    <a:pt x="22052" y="29365"/>
                    <a:pt x="22595" y="29534"/>
                  </a:cubicBezTo>
                  <a:cubicBezTo>
                    <a:pt x="23517" y="29820"/>
                    <a:pt x="24431" y="30084"/>
                    <a:pt x="25107" y="30837"/>
                  </a:cubicBezTo>
                  <a:cubicBezTo>
                    <a:pt x="25177" y="30914"/>
                    <a:pt x="25246" y="30951"/>
                    <a:pt x="25311" y="30951"/>
                  </a:cubicBezTo>
                  <a:cubicBezTo>
                    <a:pt x="25422" y="30951"/>
                    <a:pt x="25519" y="30842"/>
                    <a:pt x="25583" y="30640"/>
                  </a:cubicBezTo>
                  <a:cubicBezTo>
                    <a:pt x="26601" y="31002"/>
                    <a:pt x="27868" y="33059"/>
                    <a:pt x="28151" y="34092"/>
                  </a:cubicBezTo>
                  <a:cubicBezTo>
                    <a:pt x="27697" y="33748"/>
                    <a:pt x="27229" y="33360"/>
                    <a:pt x="26726" y="33026"/>
                  </a:cubicBezTo>
                  <a:cubicBezTo>
                    <a:pt x="26397" y="32808"/>
                    <a:pt x="26105" y="32600"/>
                    <a:pt x="25886" y="32249"/>
                  </a:cubicBezTo>
                  <a:cubicBezTo>
                    <a:pt x="25693" y="31940"/>
                    <a:pt x="25391" y="31665"/>
                    <a:pt x="25077" y="31474"/>
                  </a:cubicBezTo>
                  <a:cubicBezTo>
                    <a:pt x="24409" y="31065"/>
                    <a:pt x="23704" y="30710"/>
                    <a:pt x="23006" y="30352"/>
                  </a:cubicBezTo>
                  <a:cubicBezTo>
                    <a:pt x="22820" y="30255"/>
                    <a:pt x="22601" y="30224"/>
                    <a:pt x="22398" y="30162"/>
                  </a:cubicBezTo>
                  <a:lnTo>
                    <a:pt x="22335" y="30276"/>
                  </a:lnTo>
                  <a:cubicBezTo>
                    <a:pt x="22402" y="30335"/>
                    <a:pt x="22459" y="30417"/>
                    <a:pt x="22537" y="30450"/>
                  </a:cubicBezTo>
                  <a:cubicBezTo>
                    <a:pt x="22952" y="30627"/>
                    <a:pt x="23392" y="30753"/>
                    <a:pt x="23788" y="30969"/>
                  </a:cubicBezTo>
                  <a:cubicBezTo>
                    <a:pt x="24470" y="31340"/>
                    <a:pt x="25096" y="31794"/>
                    <a:pt x="25570" y="32411"/>
                  </a:cubicBezTo>
                  <a:cubicBezTo>
                    <a:pt x="24821" y="32297"/>
                    <a:pt x="24085" y="32188"/>
                    <a:pt x="23351" y="32071"/>
                  </a:cubicBezTo>
                  <a:cubicBezTo>
                    <a:pt x="23266" y="32058"/>
                    <a:pt x="23188" y="32019"/>
                    <a:pt x="23125" y="31959"/>
                  </a:cubicBezTo>
                  <a:cubicBezTo>
                    <a:pt x="22415" y="31242"/>
                    <a:pt x="21512" y="30813"/>
                    <a:pt x="20657" y="30313"/>
                  </a:cubicBezTo>
                  <a:cubicBezTo>
                    <a:pt x="20639" y="30302"/>
                    <a:pt x="20616" y="30299"/>
                    <a:pt x="20592" y="30299"/>
                  </a:cubicBezTo>
                  <a:cubicBezTo>
                    <a:pt x="20561" y="30299"/>
                    <a:pt x="20528" y="30304"/>
                    <a:pt x="20496" y="30304"/>
                  </a:cubicBezTo>
                  <a:cubicBezTo>
                    <a:pt x="20494" y="30304"/>
                    <a:pt x="20491" y="30304"/>
                    <a:pt x="20488" y="30303"/>
                  </a:cubicBezTo>
                  <a:lnTo>
                    <a:pt x="20434" y="30383"/>
                  </a:lnTo>
                  <a:cubicBezTo>
                    <a:pt x="20529" y="30469"/>
                    <a:pt x="20612" y="30578"/>
                    <a:pt x="20722" y="30636"/>
                  </a:cubicBezTo>
                  <a:cubicBezTo>
                    <a:pt x="20984" y="30770"/>
                    <a:pt x="21268" y="30859"/>
                    <a:pt x="21525" y="30998"/>
                  </a:cubicBezTo>
                  <a:cubicBezTo>
                    <a:pt x="22010" y="31264"/>
                    <a:pt x="22474" y="31561"/>
                    <a:pt x="22850" y="32037"/>
                  </a:cubicBezTo>
                  <a:cubicBezTo>
                    <a:pt x="22301" y="32014"/>
                    <a:pt x="21786" y="31963"/>
                    <a:pt x="21280" y="31963"/>
                  </a:cubicBezTo>
                  <a:cubicBezTo>
                    <a:pt x="21162" y="31963"/>
                    <a:pt x="21045" y="31965"/>
                    <a:pt x="20928" y="31972"/>
                  </a:cubicBezTo>
                  <a:cubicBezTo>
                    <a:pt x="20887" y="31974"/>
                    <a:pt x="20847" y="31976"/>
                    <a:pt x="20807" y="31976"/>
                  </a:cubicBezTo>
                  <a:cubicBezTo>
                    <a:pt x="20317" y="31976"/>
                    <a:pt x="19940" y="31796"/>
                    <a:pt x="19581" y="31459"/>
                  </a:cubicBezTo>
                  <a:cubicBezTo>
                    <a:pt x="19356" y="31247"/>
                    <a:pt x="19061" y="31110"/>
                    <a:pt x="18795" y="30941"/>
                  </a:cubicBezTo>
                  <a:cubicBezTo>
                    <a:pt x="18778" y="30967"/>
                    <a:pt x="18764" y="30993"/>
                    <a:pt x="18747" y="31019"/>
                  </a:cubicBezTo>
                  <a:lnTo>
                    <a:pt x="19864" y="31883"/>
                  </a:lnTo>
                  <a:cubicBezTo>
                    <a:pt x="19645" y="31891"/>
                    <a:pt x="19427" y="31895"/>
                    <a:pt x="19211" y="31895"/>
                  </a:cubicBezTo>
                  <a:cubicBezTo>
                    <a:pt x="17849" y="31895"/>
                    <a:pt x="16538" y="31729"/>
                    <a:pt x="15281" y="31218"/>
                  </a:cubicBezTo>
                  <a:cubicBezTo>
                    <a:pt x="15170" y="31173"/>
                    <a:pt x="15038" y="31177"/>
                    <a:pt x="14915" y="31156"/>
                  </a:cubicBezTo>
                  <a:lnTo>
                    <a:pt x="14887" y="31316"/>
                  </a:lnTo>
                  <a:cubicBezTo>
                    <a:pt x="16489" y="32041"/>
                    <a:pt x="18214" y="32141"/>
                    <a:pt x="19962" y="32267"/>
                  </a:cubicBezTo>
                  <a:lnTo>
                    <a:pt x="18373" y="32959"/>
                  </a:lnTo>
                  <a:lnTo>
                    <a:pt x="18423" y="33081"/>
                  </a:lnTo>
                  <a:cubicBezTo>
                    <a:pt x="18838" y="32929"/>
                    <a:pt x="19260" y="32797"/>
                    <a:pt x="19663" y="32617"/>
                  </a:cubicBezTo>
                  <a:cubicBezTo>
                    <a:pt x="19883" y="32520"/>
                    <a:pt x="20074" y="32223"/>
                    <a:pt x="20272" y="32223"/>
                  </a:cubicBezTo>
                  <a:cubicBezTo>
                    <a:pt x="20275" y="32223"/>
                    <a:pt x="20277" y="32223"/>
                    <a:pt x="20280" y="32223"/>
                  </a:cubicBezTo>
                  <a:cubicBezTo>
                    <a:pt x="21118" y="32251"/>
                    <a:pt x="21952" y="32362"/>
                    <a:pt x="22877" y="32451"/>
                  </a:cubicBezTo>
                  <a:cubicBezTo>
                    <a:pt x="22056" y="33301"/>
                    <a:pt x="21019" y="33265"/>
                    <a:pt x="20087" y="33511"/>
                  </a:cubicBezTo>
                  <a:cubicBezTo>
                    <a:pt x="20956" y="33464"/>
                    <a:pt x="21880" y="33542"/>
                    <a:pt x="22571" y="32931"/>
                  </a:cubicBezTo>
                  <a:cubicBezTo>
                    <a:pt x="22840" y="32693"/>
                    <a:pt x="23100" y="32614"/>
                    <a:pt x="23364" y="32614"/>
                  </a:cubicBezTo>
                  <a:cubicBezTo>
                    <a:pt x="23598" y="32614"/>
                    <a:pt x="23836" y="32677"/>
                    <a:pt x="24085" y="32745"/>
                  </a:cubicBezTo>
                  <a:cubicBezTo>
                    <a:pt x="24357" y="32821"/>
                    <a:pt x="24632" y="32894"/>
                    <a:pt x="24903" y="32972"/>
                  </a:cubicBezTo>
                  <a:cubicBezTo>
                    <a:pt x="25152" y="33042"/>
                    <a:pt x="25399" y="33119"/>
                    <a:pt x="25717" y="33213"/>
                  </a:cubicBezTo>
                  <a:cubicBezTo>
                    <a:pt x="24386" y="34284"/>
                    <a:pt x="22900" y="34477"/>
                    <a:pt x="21413" y="34713"/>
                  </a:cubicBezTo>
                  <a:cubicBezTo>
                    <a:pt x="21590" y="34788"/>
                    <a:pt x="21764" y="34838"/>
                    <a:pt x="21931" y="34838"/>
                  </a:cubicBezTo>
                  <a:cubicBezTo>
                    <a:pt x="21969" y="34838"/>
                    <a:pt x="22007" y="34835"/>
                    <a:pt x="22045" y="34830"/>
                  </a:cubicBezTo>
                  <a:cubicBezTo>
                    <a:pt x="23348" y="34638"/>
                    <a:pt x="24613" y="34310"/>
                    <a:pt x="25821" y="33774"/>
                  </a:cubicBezTo>
                  <a:cubicBezTo>
                    <a:pt x="25984" y="33702"/>
                    <a:pt x="26191" y="33579"/>
                    <a:pt x="26344" y="33579"/>
                  </a:cubicBezTo>
                  <a:cubicBezTo>
                    <a:pt x="26372" y="33579"/>
                    <a:pt x="26399" y="33583"/>
                    <a:pt x="26423" y="33592"/>
                  </a:cubicBezTo>
                  <a:cubicBezTo>
                    <a:pt x="27097" y="33862"/>
                    <a:pt x="27638" y="34337"/>
                    <a:pt x="28190" y="34900"/>
                  </a:cubicBezTo>
                  <a:cubicBezTo>
                    <a:pt x="27822" y="35090"/>
                    <a:pt x="27486" y="35216"/>
                    <a:pt x="27207" y="35421"/>
                  </a:cubicBezTo>
                  <a:cubicBezTo>
                    <a:pt x="26179" y="36170"/>
                    <a:pt x="25038" y="36642"/>
                    <a:pt x="23807" y="36935"/>
                  </a:cubicBezTo>
                  <a:cubicBezTo>
                    <a:pt x="23564" y="36993"/>
                    <a:pt x="23329" y="37019"/>
                    <a:pt x="23099" y="37019"/>
                  </a:cubicBezTo>
                  <a:cubicBezTo>
                    <a:pt x="22320" y="37019"/>
                    <a:pt x="21604" y="36720"/>
                    <a:pt x="20858" y="36357"/>
                  </a:cubicBezTo>
                  <a:cubicBezTo>
                    <a:pt x="21155" y="36227"/>
                    <a:pt x="21396" y="36138"/>
                    <a:pt x="21619" y="36017"/>
                  </a:cubicBezTo>
                  <a:cubicBezTo>
                    <a:pt x="21685" y="35982"/>
                    <a:pt x="21750" y="35856"/>
                    <a:pt x="21737" y="35785"/>
                  </a:cubicBezTo>
                  <a:cubicBezTo>
                    <a:pt x="21724" y="35714"/>
                    <a:pt x="21623" y="35633"/>
                    <a:pt x="21545" y="35607"/>
                  </a:cubicBezTo>
                  <a:cubicBezTo>
                    <a:pt x="21337" y="35534"/>
                    <a:pt x="21120" y="35490"/>
                    <a:pt x="20906" y="35434"/>
                  </a:cubicBezTo>
                  <a:cubicBezTo>
                    <a:pt x="20218" y="35252"/>
                    <a:pt x="19471" y="35183"/>
                    <a:pt x="18860" y="34858"/>
                  </a:cubicBezTo>
                  <a:cubicBezTo>
                    <a:pt x="18018" y="34408"/>
                    <a:pt x="17260" y="33787"/>
                    <a:pt x="16502" y="33197"/>
                  </a:cubicBezTo>
                  <a:cubicBezTo>
                    <a:pt x="15809" y="32656"/>
                    <a:pt x="15153" y="32063"/>
                    <a:pt x="14499" y="31474"/>
                  </a:cubicBezTo>
                  <a:cubicBezTo>
                    <a:pt x="14168" y="31177"/>
                    <a:pt x="13878" y="30833"/>
                    <a:pt x="13525" y="30465"/>
                  </a:cubicBezTo>
                  <a:lnTo>
                    <a:pt x="18960" y="30296"/>
                  </a:lnTo>
                  <a:cubicBezTo>
                    <a:pt x="18981" y="30248"/>
                    <a:pt x="19001" y="30199"/>
                    <a:pt x="19020" y="30149"/>
                  </a:cubicBezTo>
                  <a:lnTo>
                    <a:pt x="18574" y="29703"/>
                  </a:lnTo>
                  <a:cubicBezTo>
                    <a:pt x="19380" y="29457"/>
                    <a:pt x="20178" y="29292"/>
                    <a:pt x="20981" y="29292"/>
                  </a:cubicBezTo>
                  <a:close/>
                  <a:moveTo>
                    <a:pt x="36300" y="33907"/>
                  </a:moveTo>
                  <a:cubicBezTo>
                    <a:pt x="36307" y="33907"/>
                    <a:pt x="36314" y="33908"/>
                    <a:pt x="36319" y="33910"/>
                  </a:cubicBezTo>
                  <a:cubicBezTo>
                    <a:pt x="36583" y="34010"/>
                    <a:pt x="36890" y="34113"/>
                    <a:pt x="37051" y="34317"/>
                  </a:cubicBezTo>
                  <a:cubicBezTo>
                    <a:pt x="37161" y="34455"/>
                    <a:pt x="37127" y="34802"/>
                    <a:pt x="37031" y="34988"/>
                  </a:cubicBezTo>
                  <a:cubicBezTo>
                    <a:pt x="36875" y="35283"/>
                    <a:pt x="36936" y="35354"/>
                    <a:pt x="37230" y="35432"/>
                  </a:cubicBezTo>
                  <a:cubicBezTo>
                    <a:pt x="37731" y="35564"/>
                    <a:pt x="37992" y="36082"/>
                    <a:pt x="37718" y="36489"/>
                  </a:cubicBezTo>
                  <a:cubicBezTo>
                    <a:pt x="37531" y="36764"/>
                    <a:pt x="37219" y="36989"/>
                    <a:pt x="36914" y="37140"/>
                  </a:cubicBezTo>
                  <a:cubicBezTo>
                    <a:pt x="36743" y="37223"/>
                    <a:pt x="36659" y="37255"/>
                    <a:pt x="36674" y="37450"/>
                  </a:cubicBezTo>
                  <a:cubicBezTo>
                    <a:pt x="36702" y="37842"/>
                    <a:pt x="36473" y="38096"/>
                    <a:pt x="36165" y="38279"/>
                  </a:cubicBezTo>
                  <a:cubicBezTo>
                    <a:pt x="36073" y="38333"/>
                    <a:pt x="35992" y="38360"/>
                    <a:pt x="35925" y="38360"/>
                  </a:cubicBezTo>
                  <a:cubicBezTo>
                    <a:pt x="35781" y="38360"/>
                    <a:pt x="35698" y="38236"/>
                    <a:pt x="35689" y="38009"/>
                  </a:cubicBezTo>
                  <a:cubicBezTo>
                    <a:pt x="35684" y="37873"/>
                    <a:pt x="35643" y="37740"/>
                    <a:pt x="35619" y="37602"/>
                  </a:cubicBezTo>
                  <a:cubicBezTo>
                    <a:pt x="36511" y="37095"/>
                    <a:pt x="36273" y="35640"/>
                    <a:pt x="35600" y="35307"/>
                  </a:cubicBezTo>
                  <a:cubicBezTo>
                    <a:pt x="35739" y="34902"/>
                    <a:pt x="35864" y="34497"/>
                    <a:pt x="36026" y="34107"/>
                  </a:cubicBezTo>
                  <a:cubicBezTo>
                    <a:pt x="36061" y="34020"/>
                    <a:pt x="36222" y="33907"/>
                    <a:pt x="36300" y="33907"/>
                  </a:cubicBezTo>
                  <a:close/>
                  <a:moveTo>
                    <a:pt x="28103" y="35343"/>
                  </a:moveTo>
                  <a:lnTo>
                    <a:pt x="28188" y="35452"/>
                  </a:lnTo>
                  <a:cubicBezTo>
                    <a:pt x="28095" y="35673"/>
                    <a:pt x="28019" y="35900"/>
                    <a:pt x="27907" y="36110"/>
                  </a:cubicBezTo>
                  <a:cubicBezTo>
                    <a:pt x="27696" y="36498"/>
                    <a:pt x="27454" y="36965"/>
                    <a:pt x="27707" y="37320"/>
                  </a:cubicBezTo>
                  <a:lnTo>
                    <a:pt x="27709" y="37320"/>
                  </a:lnTo>
                  <a:cubicBezTo>
                    <a:pt x="28004" y="37736"/>
                    <a:pt x="27794" y="38018"/>
                    <a:pt x="27718" y="38392"/>
                  </a:cubicBezTo>
                  <a:cubicBezTo>
                    <a:pt x="26631" y="37760"/>
                    <a:pt x="25483" y="37428"/>
                    <a:pt x="24265" y="37292"/>
                  </a:cubicBezTo>
                  <a:cubicBezTo>
                    <a:pt x="24667" y="37102"/>
                    <a:pt x="25087" y="36998"/>
                    <a:pt x="25453" y="36798"/>
                  </a:cubicBezTo>
                  <a:cubicBezTo>
                    <a:pt x="26118" y="36433"/>
                    <a:pt x="26748" y="36004"/>
                    <a:pt x="27404" y="35621"/>
                  </a:cubicBezTo>
                  <a:cubicBezTo>
                    <a:pt x="27618" y="35497"/>
                    <a:pt x="27868" y="35434"/>
                    <a:pt x="28103" y="35343"/>
                  </a:cubicBezTo>
                  <a:close/>
                  <a:moveTo>
                    <a:pt x="30673" y="33677"/>
                  </a:moveTo>
                  <a:cubicBezTo>
                    <a:pt x="30884" y="33677"/>
                    <a:pt x="31067" y="33838"/>
                    <a:pt x="31200" y="34040"/>
                  </a:cubicBezTo>
                  <a:cubicBezTo>
                    <a:pt x="31469" y="34455"/>
                    <a:pt x="31746" y="34863"/>
                    <a:pt x="32008" y="35255"/>
                  </a:cubicBezTo>
                  <a:cubicBezTo>
                    <a:pt x="31220" y="36119"/>
                    <a:pt x="30524" y="37028"/>
                    <a:pt x="30605" y="38321"/>
                  </a:cubicBezTo>
                  <a:cubicBezTo>
                    <a:pt x="30388" y="38416"/>
                    <a:pt x="30143" y="38481"/>
                    <a:pt x="29948" y="38619"/>
                  </a:cubicBezTo>
                  <a:cubicBezTo>
                    <a:pt x="29753" y="38756"/>
                    <a:pt x="29613" y="38972"/>
                    <a:pt x="29437" y="39139"/>
                  </a:cubicBezTo>
                  <a:cubicBezTo>
                    <a:pt x="29285" y="39282"/>
                    <a:pt x="29127" y="39403"/>
                    <a:pt x="28917" y="39403"/>
                  </a:cubicBezTo>
                  <a:cubicBezTo>
                    <a:pt x="28865" y="39403"/>
                    <a:pt x="28809" y="39395"/>
                    <a:pt x="28749" y="39379"/>
                  </a:cubicBezTo>
                  <a:cubicBezTo>
                    <a:pt x="28277" y="39248"/>
                    <a:pt x="27950" y="38422"/>
                    <a:pt x="28199" y="37991"/>
                  </a:cubicBezTo>
                  <a:cubicBezTo>
                    <a:pt x="28260" y="37885"/>
                    <a:pt x="28303" y="37701"/>
                    <a:pt x="28251" y="37613"/>
                  </a:cubicBezTo>
                  <a:cubicBezTo>
                    <a:pt x="28002" y="37184"/>
                    <a:pt x="27932" y="36759"/>
                    <a:pt x="28142" y="36298"/>
                  </a:cubicBezTo>
                  <a:cubicBezTo>
                    <a:pt x="28355" y="35833"/>
                    <a:pt x="28786" y="35902"/>
                    <a:pt x="29204" y="35852"/>
                  </a:cubicBezTo>
                  <a:cubicBezTo>
                    <a:pt x="29190" y="35473"/>
                    <a:pt x="29093" y="35083"/>
                    <a:pt x="29186" y="34744"/>
                  </a:cubicBezTo>
                  <a:cubicBezTo>
                    <a:pt x="29285" y="34379"/>
                    <a:pt x="29627" y="34241"/>
                    <a:pt x="29908" y="34241"/>
                  </a:cubicBezTo>
                  <a:cubicBezTo>
                    <a:pt x="29933" y="34241"/>
                    <a:pt x="29957" y="34242"/>
                    <a:pt x="29981" y="34245"/>
                  </a:cubicBezTo>
                  <a:cubicBezTo>
                    <a:pt x="30208" y="34010"/>
                    <a:pt x="30342" y="33765"/>
                    <a:pt x="30535" y="33700"/>
                  </a:cubicBezTo>
                  <a:cubicBezTo>
                    <a:pt x="30582" y="33684"/>
                    <a:pt x="30628" y="33677"/>
                    <a:pt x="30673" y="33677"/>
                  </a:cubicBezTo>
                  <a:close/>
                  <a:moveTo>
                    <a:pt x="33859" y="34553"/>
                  </a:moveTo>
                  <a:cubicBezTo>
                    <a:pt x="34066" y="34553"/>
                    <a:pt x="34258" y="34671"/>
                    <a:pt x="34366" y="34902"/>
                  </a:cubicBezTo>
                  <a:cubicBezTo>
                    <a:pt x="34446" y="35070"/>
                    <a:pt x="34452" y="35276"/>
                    <a:pt x="34487" y="35465"/>
                  </a:cubicBezTo>
                  <a:cubicBezTo>
                    <a:pt x="34514" y="35610"/>
                    <a:pt x="34539" y="35719"/>
                    <a:pt x="34633" y="35719"/>
                  </a:cubicBezTo>
                  <a:cubicBezTo>
                    <a:pt x="34680" y="35719"/>
                    <a:pt x="34745" y="35692"/>
                    <a:pt x="34836" y="35627"/>
                  </a:cubicBezTo>
                  <a:cubicBezTo>
                    <a:pt x="34930" y="35560"/>
                    <a:pt x="35081" y="35521"/>
                    <a:pt x="35218" y="35521"/>
                  </a:cubicBezTo>
                  <a:cubicBezTo>
                    <a:pt x="35291" y="35521"/>
                    <a:pt x="35360" y="35532"/>
                    <a:pt x="35414" y="35556"/>
                  </a:cubicBezTo>
                  <a:cubicBezTo>
                    <a:pt x="35803" y="35729"/>
                    <a:pt x="35899" y="36119"/>
                    <a:pt x="35916" y="36510"/>
                  </a:cubicBezTo>
                  <a:cubicBezTo>
                    <a:pt x="35931" y="36866"/>
                    <a:pt x="35812" y="37164"/>
                    <a:pt x="35433" y="37290"/>
                  </a:cubicBezTo>
                  <a:cubicBezTo>
                    <a:pt x="35228" y="37357"/>
                    <a:pt x="34981" y="37409"/>
                    <a:pt x="35238" y="37701"/>
                  </a:cubicBezTo>
                  <a:cubicBezTo>
                    <a:pt x="35520" y="38022"/>
                    <a:pt x="35347" y="38288"/>
                    <a:pt x="35123" y="38539"/>
                  </a:cubicBezTo>
                  <a:cubicBezTo>
                    <a:pt x="34937" y="38745"/>
                    <a:pt x="34680" y="38856"/>
                    <a:pt x="34450" y="38856"/>
                  </a:cubicBezTo>
                  <a:cubicBezTo>
                    <a:pt x="34350" y="38856"/>
                    <a:pt x="34255" y="38835"/>
                    <a:pt x="34173" y="38791"/>
                  </a:cubicBezTo>
                  <a:cubicBezTo>
                    <a:pt x="34117" y="38761"/>
                    <a:pt x="34023" y="38728"/>
                    <a:pt x="33967" y="38728"/>
                  </a:cubicBezTo>
                  <a:cubicBezTo>
                    <a:pt x="33949" y="38728"/>
                    <a:pt x="33935" y="38731"/>
                    <a:pt x="33928" y="38739"/>
                  </a:cubicBezTo>
                  <a:cubicBezTo>
                    <a:pt x="33863" y="38808"/>
                    <a:pt x="33809" y="38931"/>
                    <a:pt x="33818" y="39026"/>
                  </a:cubicBezTo>
                  <a:cubicBezTo>
                    <a:pt x="33898" y="39873"/>
                    <a:pt x="33642" y="40256"/>
                    <a:pt x="32848" y="40471"/>
                  </a:cubicBezTo>
                  <a:cubicBezTo>
                    <a:pt x="32566" y="40218"/>
                    <a:pt x="32317" y="40005"/>
                    <a:pt x="32077" y="39782"/>
                  </a:cubicBezTo>
                  <a:cubicBezTo>
                    <a:pt x="31800" y="39525"/>
                    <a:pt x="31508" y="39282"/>
                    <a:pt x="31267" y="38994"/>
                  </a:cubicBezTo>
                  <a:cubicBezTo>
                    <a:pt x="30979" y="38652"/>
                    <a:pt x="30765" y="38221"/>
                    <a:pt x="30871" y="37779"/>
                  </a:cubicBezTo>
                  <a:cubicBezTo>
                    <a:pt x="31076" y="36928"/>
                    <a:pt x="31423" y="36125"/>
                    <a:pt x="32138" y="35562"/>
                  </a:cubicBezTo>
                  <a:cubicBezTo>
                    <a:pt x="32300" y="35434"/>
                    <a:pt x="32569" y="35450"/>
                    <a:pt x="32744" y="35333"/>
                  </a:cubicBezTo>
                  <a:cubicBezTo>
                    <a:pt x="32993" y="35168"/>
                    <a:pt x="33198" y="34938"/>
                    <a:pt x="33422" y="34735"/>
                  </a:cubicBezTo>
                  <a:cubicBezTo>
                    <a:pt x="33558" y="34613"/>
                    <a:pt x="33713" y="34553"/>
                    <a:pt x="33859" y="34553"/>
                  </a:cubicBezTo>
                  <a:close/>
                  <a:moveTo>
                    <a:pt x="37178" y="37396"/>
                  </a:moveTo>
                  <a:cubicBezTo>
                    <a:pt x="37503" y="37411"/>
                    <a:pt x="37607" y="37662"/>
                    <a:pt x="37668" y="37899"/>
                  </a:cubicBezTo>
                  <a:cubicBezTo>
                    <a:pt x="37756" y="38249"/>
                    <a:pt x="37598" y="38563"/>
                    <a:pt x="37297" y="38700"/>
                  </a:cubicBezTo>
                  <a:cubicBezTo>
                    <a:pt x="36973" y="38847"/>
                    <a:pt x="36977" y="38981"/>
                    <a:pt x="37036" y="39302"/>
                  </a:cubicBezTo>
                  <a:cubicBezTo>
                    <a:pt x="37090" y="39594"/>
                    <a:pt x="36971" y="39955"/>
                    <a:pt x="36819" y="40222"/>
                  </a:cubicBezTo>
                  <a:cubicBezTo>
                    <a:pt x="36811" y="40237"/>
                    <a:pt x="36788" y="40243"/>
                    <a:pt x="36755" y="40243"/>
                  </a:cubicBezTo>
                  <a:cubicBezTo>
                    <a:pt x="36616" y="40243"/>
                    <a:pt x="36296" y="40140"/>
                    <a:pt x="36093" y="40105"/>
                  </a:cubicBezTo>
                  <a:cubicBezTo>
                    <a:pt x="36085" y="40105"/>
                    <a:pt x="36078" y="40104"/>
                    <a:pt x="36071" y="40104"/>
                  </a:cubicBezTo>
                  <a:cubicBezTo>
                    <a:pt x="36049" y="40104"/>
                    <a:pt x="36027" y="40106"/>
                    <a:pt x="36005" y="40111"/>
                  </a:cubicBezTo>
                  <a:cubicBezTo>
                    <a:pt x="35981" y="40170"/>
                    <a:pt x="35933" y="40235"/>
                    <a:pt x="35927" y="40302"/>
                  </a:cubicBezTo>
                  <a:cubicBezTo>
                    <a:pt x="35904" y="40586"/>
                    <a:pt x="35782" y="40733"/>
                    <a:pt x="35593" y="40733"/>
                  </a:cubicBezTo>
                  <a:cubicBezTo>
                    <a:pt x="35509" y="40733"/>
                    <a:pt x="35413" y="40704"/>
                    <a:pt x="35307" y="40646"/>
                  </a:cubicBezTo>
                  <a:cubicBezTo>
                    <a:pt x="35245" y="40612"/>
                    <a:pt x="35167" y="40608"/>
                    <a:pt x="35087" y="40608"/>
                  </a:cubicBezTo>
                  <a:cubicBezTo>
                    <a:pt x="35061" y="40608"/>
                    <a:pt x="35036" y="40608"/>
                    <a:pt x="35011" y="40608"/>
                  </a:cubicBezTo>
                  <a:cubicBezTo>
                    <a:pt x="34981" y="40608"/>
                    <a:pt x="34952" y="40607"/>
                    <a:pt x="34924" y="40605"/>
                  </a:cubicBezTo>
                  <a:cubicBezTo>
                    <a:pt x="34680" y="40200"/>
                    <a:pt x="34424" y="39769"/>
                    <a:pt x="34121" y="39267"/>
                  </a:cubicBezTo>
                  <a:lnTo>
                    <a:pt x="34121" y="39267"/>
                  </a:lnTo>
                  <a:cubicBezTo>
                    <a:pt x="34225" y="39286"/>
                    <a:pt x="34321" y="39295"/>
                    <a:pt x="34411" y="39295"/>
                  </a:cubicBezTo>
                  <a:cubicBezTo>
                    <a:pt x="34864" y="39295"/>
                    <a:pt x="35159" y="39070"/>
                    <a:pt x="35414" y="38741"/>
                  </a:cubicBezTo>
                  <a:cubicBezTo>
                    <a:pt x="35476" y="38662"/>
                    <a:pt x="35616" y="38595"/>
                    <a:pt x="35721" y="38595"/>
                  </a:cubicBezTo>
                  <a:cubicBezTo>
                    <a:pt x="35730" y="38595"/>
                    <a:pt x="35739" y="38595"/>
                    <a:pt x="35747" y="38596"/>
                  </a:cubicBezTo>
                  <a:cubicBezTo>
                    <a:pt x="35817" y="38604"/>
                    <a:pt x="35884" y="38608"/>
                    <a:pt x="35950" y="38608"/>
                  </a:cubicBezTo>
                  <a:cubicBezTo>
                    <a:pt x="36661" y="38608"/>
                    <a:pt x="37150" y="38149"/>
                    <a:pt x="37178" y="37396"/>
                  </a:cubicBezTo>
                  <a:close/>
                  <a:moveTo>
                    <a:pt x="30696" y="38624"/>
                  </a:moveTo>
                  <a:cubicBezTo>
                    <a:pt x="30853" y="38823"/>
                    <a:pt x="30970" y="39035"/>
                    <a:pt x="31142" y="39182"/>
                  </a:cubicBezTo>
                  <a:cubicBezTo>
                    <a:pt x="31743" y="39689"/>
                    <a:pt x="31817" y="40399"/>
                    <a:pt x="31891" y="41095"/>
                  </a:cubicBezTo>
                  <a:cubicBezTo>
                    <a:pt x="31925" y="41417"/>
                    <a:pt x="31834" y="41744"/>
                    <a:pt x="31473" y="41874"/>
                  </a:cubicBezTo>
                  <a:lnTo>
                    <a:pt x="31124" y="41408"/>
                  </a:lnTo>
                  <a:lnTo>
                    <a:pt x="30984" y="41439"/>
                  </a:lnTo>
                  <a:cubicBezTo>
                    <a:pt x="30975" y="41501"/>
                    <a:pt x="30971" y="41562"/>
                    <a:pt x="30957" y="41621"/>
                  </a:cubicBezTo>
                  <a:cubicBezTo>
                    <a:pt x="30862" y="42043"/>
                    <a:pt x="30494" y="42392"/>
                    <a:pt x="30072" y="42405"/>
                  </a:cubicBezTo>
                  <a:cubicBezTo>
                    <a:pt x="30070" y="42406"/>
                    <a:pt x="30068" y="42406"/>
                    <a:pt x="30067" y="42406"/>
                  </a:cubicBezTo>
                  <a:cubicBezTo>
                    <a:pt x="29948" y="42406"/>
                    <a:pt x="29765" y="42289"/>
                    <a:pt x="29719" y="42181"/>
                  </a:cubicBezTo>
                  <a:cubicBezTo>
                    <a:pt x="29647" y="42012"/>
                    <a:pt x="29568" y="41939"/>
                    <a:pt x="29453" y="41939"/>
                  </a:cubicBezTo>
                  <a:cubicBezTo>
                    <a:pt x="29393" y="41939"/>
                    <a:pt x="29324" y="41959"/>
                    <a:pt x="29242" y="41995"/>
                  </a:cubicBezTo>
                  <a:cubicBezTo>
                    <a:pt x="29155" y="42033"/>
                    <a:pt x="29070" y="42051"/>
                    <a:pt x="28988" y="42051"/>
                  </a:cubicBezTo>
                  <a:cubicBezTo>
                    <a:pt x="28795" y="42051"/>
                    <a:pt x="28622" y="41950"/>
                    <a:pt x="28491" y="41781"/>
                  </a:cubicBezTo>
                  <a:cubicBezTo>
                    <a:pt x="28077" y="41248"/>
                    <a:pt x="28169" y="40319"/>
                    <a:pt x="28675" y="39862"/>
                  </a:cubicBezTo>
                  <a:cubicBezTo>
                    <a:pt x="28770" y="39774"/>
                    <a:pt x="28903" y="39730"/>
                    <a:pt x="29020" y="39668"/>
                  </a:cubicBezTo>
                  <a:cubicBezTo>
                    <a:pt x="29219" y="39566"/>
                    <a:pt x="29440" y="39494"/>
                    <a:pt x="29613" y="39360"/>
                  </a:cubicBezTo>
                  <a:cubicBezTo>
                    <a:pt x="29966" y="39089"/>
                    <a:pt x="30236" y="38697"/>
                    <a:pt x="30696" y="38624"/>
                  </a:cubicBezTo>
                  <a:close/>
                  <a:moveTo>
                    <a:pt x="34043" y="40211"/>
                  </a:moveTo>
                  <a:cubicBezTo>
                    <a:pt x="34322" y="40622"/>
                    <a:pt x="34301" y="40750"/>
                    <a:pt x="33833" y="41242"/>
                  </a:cubicBezTo>
                  <a:cubicBezTo>
                    <a:pt x="33911" y="41324"/>
                    <a:pt x="33976" y="41432"/>
                    <a:pt x="34071" y="41493"/>
                  </a:cubicBezTo>
                  <a:cubicBezTo>
                    <a:pt x="34383" y="41694"/>
                    <a:pt x="34190" y="41915"/>
                    <a:pt x="34078" y="42091"/>
                  </a:cubicBezTo>
                  <a:cubicBezTo>
                    <a:pt x="33999" y="42219"/>
                    <a:pt x="33891" y="42346"/>
                    <a:pt x="33745" y="42346"/>
                  </a:cubicBezTo>
                  <a:cubicBezTo>
                    <a:pt x="33682" y="42346"/>
                    <a:pt x="33612" y="42322"/>
                    <a:pt x="33534" y="42264"/>
                  </a:cubicBezTo>
                  <a:cubicBezTo>
                    <a:pt x="33457" y="42208"/>
                    <a:pt x="33395" y="42182"/>
                    <a:pt x="33346" y="42182"/>
                  </a:cubicBezTo>
                  <a:cubicBezTo>
                    <a:pt x="33253" y="42182"/>
                    <a:pt x="33204" y="42277"/>
                    <a:pt x="33173" y="42435"/>
                  </a:cubicBezTo>
                  <a:cubicBezTo>
                    <a:pt x="33085" y="42881"/>
                    <a:pt x="32811" y="43102"/>
                    <a:pt x="32368" y="43102"/>
                  </a:cubicBezTo>
                  <a:cubicBezTo>
                    <a:pt x="32327" y="43102"/>
                    <a:pt x="32284" y="43100"/>
                    <a:pt x="32241" y="43097"/>
                  </a:cubicBezTo>
                  <a:cubicBezTo>
                    <a:pt x="31860" y="43065"/>
                    <a:pt x="31624" y="42777"/>
                    <a:pt x="31601" y="42300"/>
                  </a:cubicBezTo>
                  <a:cubicBezTo>
                    <a:pt x="32044" y="42270"/>
                    <a:pt x="32467" y="42127"/>
                    <a:pt x="32516" y="41634"/>
                  </a:cubicBezTo>
                  <a:cubicBezTo>
                    <a:pt x="32556" y="41222"/>
                    <a:pt x="32447" y="40794"/>
                    <a:pt x="32402" y="40352"/>
                  </a:cubicBezTo>
                  <a:lnTo>
                    <a:pt x="32402" y="40352"/>
                  </a:lnTo>
                  <a:cubicBezTo>
                    <a:pt x="32598" y="40498"/>
                    <a:pt x="32690" y="40837"/>
                    <a:pt x="32941" y="40837"/>
                  </a:cubicBezTo>
                  <a:cubicBezTo>
                    <a:pt x="33013" y="40837"/>
                    <a:pt x="33099" y="40809"/>
                    <a:pt x="33205" y="40739"/>
                  </a:cubicBezTo>
                  <a:cubicBezTo>
                    <a:pt x="33478" y="40557"/>
                    <a:pt x="33762" y="40388"/>
                    <a:pt x="34043" y="40211"/>
                  </a:cubicBezTo>
                  <a:close/>
                  <a:moveTo>
                    <a:pt x="24366" y="37545"/>
                  </a:moveTo>
                  <a:lnTo>
                    <a:pt x="24366" y="37545"/>
                  </a:lnTo>
                  <a:cubicBezTo>
                    <a:pt x="24652" y="37578"/>
                    <a:pt x="24905" y="37600"/>
                    <a:pt x="25156" y="37639"/>
                  </a:cubicBezTo>
                  <a:cubicBezTo>
                    <a:pt x="25956" y="37760"/>
                    <a:pt x="26688" y="38067"/>
                    <a:pt x="27398" y="38448"/>
                  </a:cubicBezTo>
                  <a:cubicBezTo>
                    <a:pt x="27738" y="38630"/>
                    <a:pt x="27766" y="38985"/>
                    <a:pt x="27880" y="39267"/>
                  </a:cubicBezTo>
                  <a:cubicBezTo>
                    <a:pt x="27964" y="39479"/>
                    <a:pt x="27548" y="39727"/>
                    <a:pt x="27216" y="39727"/>
                  </a:cubicBezTo>
                  <a:cubicBezTo>
                    <a:pt x="27131" y="39727"/>
                    <a:pt x="27052" y="39711"/>
                    <a:pt x="26988" y="39674"/>
                  </a:cubicBezTo>
                  <a:cubicBezTo>
                    <a:pt x="26499" y="39393"/>
                    <a:pt x="26033" y="39076"/>
                    <a:pt x="25549" y="38784"/>
                  </a:cubicBezTo>
                  <a:cubicBezTo>
                    <a:pt x="25373" y="38678"/>
                    <a:pt x="25176" y="38604"/>
                    <a:pt x="24990" y="38516"/>
                  </a:cubicBezTo>
                  <a:lnTo>
                    <a:pt x="24923" y="38632"/>
                  </a:lnTo>
                  <a:lnTo>
                    <a:pt x="26503" y="39971"/>
                  </a:lnTo>
                  <a:cubicBezTo>
                    <a:pt x="26107" y="40104"/>
                    <a:pt x="25717" y="40162"/>
                    <a:pt x="25332" y="40162"/>
                  </a:cubicBezTo>
                  <a:cubicBezTo>
                    <a:pt x="24483" y="40162"/>
                    <a:pt x="23656" y="39880"/>
                    <a:pt x="22842" y="39492"/>
                  </a:cubicBezTo>
                  <a:cubicBezTo>
                    <a:pt x="22803" y="39600"/>
                    <a:pt x="22770" y="39680"/>
                    <a:pt x="22775" y="39683"/>
                  </a:cubicBezTo>
                  <a:cubicBezTo>
                    <a:pt x="23243" y="39919"/>
                    <a:pt x="23714" y="40148"/>
                    <a:pt x="24230" y="40401"/>
                  </a:cubicBezTo>
                  <a:cubicBezTo>
                    <a:pt x="22355" y="40633"/>
                    <a:pt x="20889" y="41579"/>
                    <a:pt x="19667" y="42946"/>
                  </a:cubicBezTo>
                  <a:cubicBezTo>
                    <a:pt x="19684" y="42947"/>
                    <a:pt x="19700" y="42948"/>
                    <a:pt x="19717" y="42948"/>
                  </a:cubicBezTo>
                  <a:cubicBezTo>
                    <a:pt x="20221" y="42948"/>
                    <a:pt x="20468" y="42465"/>
                    <a:pt x="20886" y="42300"/>
                  </a:cubicBezTo>
                  <a:cubicBezTo>
                    <a:pt x="21330" y="42123"/>
                    <a:pt x="21764" y="41922"/>
                    <a:pt x="22229" y="41720"/>
                  </a:cubicBezTo>
                  <a:lnTo>
                    <a:pt x="22229" y="41720"/>
                  </a:lnTo>
                  <a:lnTo>
                    <a:pt x="22065" y="42372"/>
                  </a:lnTo>
                  <a:lnTo>
                    <a:pt x="22179" y="42402"/>
                  </a:lnTo>
                  <a:cubicBezTo>
                    <a:pt x="22244" y="42214"/>
                    <a:pt x="22294" y="42021"/>
                    <a:pt x="22378" y="41844"/>
                  </a:cubicBezTo>
                  <a:cubicBezTo>
                    <a:pt x="22431" y="41735"/>
                    <a:pt x="22521" y="41593"/>
                    <a:pt x="22621" y="41566"/>
                  </a:cubicBezTo>
                  <a:cubicBezTo>
                    <a:pt x="23180" y="41408"/>
                    <a:pt x="23749" y="41278"/>
                    <a:pt x="24357" y="41129"/>
                  </a:cubicBezTo>
                  <a:lnTo>
                    <a:pt x="24357" y="41129"/>
                  </a:lnTo>
                  <a:cubicBezTo>
                    <a:pt x="24262" y="41644"/>
                    <a:pt x="24180" y="42086"/>
                    <a:pt x="24098" y="42528"/>
                  </a:cubicBezTo>
                  <a:lnTo>
                    <a:pt x="24221" y="42562"/>
                  </a:lnTo>
                  <a:cubicBezTo>
                    <a:pt x="24275" y="42433"/>
                    <a:pt x="24342" y="42307"/>
                    <a:pt x="24381" y="42173"/>
                  </a:cubicBezTo>
                  <a:cubicBezTo>
                    <a:pt x="24462" y="41893"/>
                    <a:pt x="24518" y="41601"/>
                    <a:pt x="24609" y="41322"/>
                  </a:cubicBezTo>
                  <a:cubicBezTo>
                    <a:pt x="24633" y="41242"/>
                    <a:pt x="24741" y="41144"/>
                    <a:pt x="24819" y="41135"/>
                  </a:cubicBezTo>
                  <a:cubicBezTo>
                    <a:pt x="25373" y="41062"/>
                    <a:pt x="25928" y="41010"/>
                    <a:pt x="26512" y="40951"/>
                  </a:cubicBezTo>
                  <a:lnTo>
                    <a:pt x="26512" y="40951"/>
                  </a:lnTo>
                  <a:cubicBezTo>
                    <a:pt x="26456" y="41226"/>
                    <a:pt x="26387" y="41486"/>
                    <a:pt x="26358" y="41750"/>
                  </a:cubicBezTo>
                  <a:cubicBezTo>
                    <a:pt x="26348" y="41824"/>
                    <a:pt x="26456" y="41911"/>
                    <a:pt x="26510" y="41993"/>
                  </a:cubicBezTo>
                  <a:cubicBezTo>
                    <a:pt x="26581" y="41941"/>
                    <a:pt x="26675" y="41902"/>
                    <a:pt x="26718" y="41837"/>
                  </a:cubicBezTo>
                  <a:cubicBezTo>
                    <a:pt x="26763" y="41770"/>
                    <a:pt x="26761" y="41673"/>
                    <a:pt x="26774" y="41588"/>
                  </a:cubicBezTo>
                  <a:cubicBezTo>
                    <a:pt x="26891" y="40835"/>
                    <a:pt x="27330" y="40402"/>
                    <a:pt x="28156" y="40254"/>
                  </a:cubicBezTo>
                  <a:lnTo>
                    <a:pt x="28156" y="40254"/>
                  </a:lnTo>
                  <a:cubicBezTo>
                    <a:pt x="27837" y="40793"/>
                    <a:pt x="27850" y="41315"/>
                    <a:pt x="28145" y="41833"/>
                  </a:cubicBezTo>
                  <a:cubicBezTo>
                    <a:pt x="28169" y="41876"/>
                    <a:pt x="28164" y="41960"/>
                    <a:pt x="28138" y="42004"/>
                  </a:cubicBezTo>
                  <a:cubicBezTo>
                    <a:pt x="27885" y="42448"/>
                    <a:pt x="27696" y="42963"/>
                    <a:pt x="27348" y="43316"/>
                  </a:cubicBezTo>
                  <a:cubicBezTo>
                    <a:pt x="26800" y="43870"/>
                    <a:pt x="26189" y="44358"/>
                    <a:pt x="25527" y="44769"/>
                  </a:cubicBezTo>
                  <a:cubicBezTo>
                    <a:pt x="25128" y="45012"/>
                    <a:pt x="24594" y="45038"/>
                    <a:pt x="23996" y="45195"/>
                  </a:cubicBezTo>
                  <a:cubicBezTo>
                    <a:pt x="24137" y="44827"/>
                    <a:pt x="24254" y="44542"/>
                    <a:pt x="24351" y="44252"/>
                  </a:cubicBezTo>
                  <a:cubicBezTo>
                    <a:pt x="24377" y="44176"/>
                    <a:pt x="24353" y="44074"/>
                    <a:pt x="24319" y="44000"/>
                  </a:cubicBezTo>
                  <a:cubicBezTo>
                    <a:pt x="24315" y="43990"/>
                    <a:pt x="24288" y="43985"/>
                    <a:pt x="24255" y="43985"/>
                  </a:cubicBezTo>
                  <a:cubicBezTo>
                    <a:pt x="24204" y="43985"/>
                    <a:pt x="24137" y="43997"/>
                    <a:pt x="24113" y="44022"/>
                  </a:cubicBezTo>
                  <a:cubicBezTo>
                    <a:pt x="23762" y="44377"/>
                    <a:pt x="23316" y="44509"/>
                    <a:pt x="22846" y="44544"/>
                  </a:cubicBezTo>
                  <a:cubicBezTo>
                    <a:pt x="21943" y="44613"/>
                    <a:pt x="21040" y="44680"/>
                    <a:pt x="20135" y="44697"/>
                  </a:cubicBezTo>
                  <a:lnTo>
                    <a:pt x="20137" y="44697"/>
                  </a:lnTo>
                  <a:cubicBezTo>
                    <a:pt x="19429" y="44708"/>
                    <a:pt x="18738" y="44732"/>
                    <a:pt x="18072" y="45202"/>
                  </a:cubicBezTo>
                  <a:cubicBezTo>
                    <a:pt x="18195" y="43875"/>
                    <a:pt x="18292" y="42628"/>
                    <a:pt x="19035" y="41567"/>
                  </a:cubicBezTo>
                  <a:cubicBezTo>
                    <a:pt x="19462" y="40958"/>
                    <a:pt x="19899" y="40339"/>
                    <a:pt x="20421" y="39813"/>
                  </a:cubicBezTo>
                  <a:cubicBezTo>
                    <a:pt x="21357" y="38870"/>
                    <a:pt x="22449" y="38247"/>
                    <a:pt x="23781" y="38247"/>
                  </a:cubicBezTo>
                  <a:cubicBezTo>
                    <a:pt x="23943" y="38247"/>
                    <a:pt x="24108" y="38256"/>
                    <a:pt x="24277" y="38275"/>
                  </a:cubicBezTo>
                  <a:cubicBezTo>
                    <a:pt x="24288" y="38276"/>
                    <a:pt x="24299" y="38277"/>
                    <a:pt x="24310" y="38277"/>
                  </a:cubicBezTo>
                  <a:cubicBezTo>
                    <a:pt x="24370" y="38277"/>
                    <a:pt x="24439" y="38262"/>
                    <a:pt x="24544" y="38253"/>
                  </a:cubicBezTo>
                  <a:lnTo>
                    <a:pt x="24366" y="37545"/>
                  </a:lnTo>
                  <a:close/>
                  <a:moveTo>
                    <a:pt x="22422" y="0"/>
                  </a:moveTo>
                  <a:cubicBezTo>
                    <a:pt x="22096" y="0"/>
                    <a:pt x="21781" y="104"/>
                    <a:pt x="21575" y="343"/>
                  </a:cubicBezTo>
                  <a:cubicBezTo>
                    <a:pt x="21519" y="399"/>
                    <a:pt x="21450" y="438"/>
                    <a:pt x="21374" y="451"/>
                  </a:cubicBezTo>
                  <a:cubicBezTo>
                    <a:pt x="20887" y="549"/>
                    <a:pt x="20399" y="638"/>
                    <a:pt x="19847" y="742"/>
                  </a:cubicBezTo>
                  <a:cubicBezTo>
                    <a:pt x="19720" y="626"/>
                    <a:pt x="19534" y="571"/>
                    <a:pt x="19332" y="571"/>
                  </a:cubicBezTo>
                  <a:cubicBezTo>
                    <a:pt x="18952" y="571"/>
                    <a:pt x="18514" y="767"/>
                    <a:pt x="18306" y="1118"/>
                  </a:cubicBezTo>
                  <a:cubicBezTo>
                    <a:pt x="18256" y="1203"/>
                    <a:pt x="18121" y="1252"/>
                    <a:pt x="18015" y="1285"/>
                  </a:cubicBezTo>
                  <a:cubicBezTo>
                    <a:pt x="17840" y="1339"/>
                    <a:pt x="17650" y="1346"/>
                    <a:pt x="17480" y="1406"/>
                  </a:cubicBezTo>
                  <a:cubicBezTo>
                    <a:pt x="17011" y="1571"/>
                    <a:pt x="16549" y="1750"/>
                    <a:pt x="16084" y="1926"/>
                  </a:cubicBezTo>
                  <a:cubicBezTo>
                    <a:pt x="16015" y="1952"/>
                    <a:pt x="15909" y="1971"/>
                    <a:pt x="15889" y="2019"/>
                  </a:cubicBezTo>
                  <a:cubicBezTo>
                    <a:pt x="15720" y="2445"/>
                    <a:pt x="15272" y="2467"/>
                    <a:pt x="14956" y="2675"/>
                  </a:cubicBezTo>
                  <a:cubicBezTo>
                    <a:pt x="14245" y="3149"/>
                    <a:pt x="14321" y="4236"/>
                    <a:pt x="14795" y="4769"/>
                  </a:cubicBezTo>
                  <a:cubicBezTo>
                    <a:pt x="14923" y="4914"/>
                    <a:pt x="15077" y="5038"/>
                    <a:pt x="15248" y="5198"/>
                  </a:cubicBezTo>
                  <a:cubicBezTo>
                    <a:pt x="15042" y="5795"/>
                    <a:pt x="14915" y="6445"/>
                    <a:pt x="15480" y="6939"/>
                  </a:cubicBezTo>
                  <a:cubicBezTo>
                    <a:pt x="15838" y="7251"/>
                    <a:pt x="16261" y="7379"/>
                    <a:pt x="16724" y="7379"/>
                  </a:cubicBezTo>
                  <a:cubicBezTo>
                    <a:pt x="16915" y="7379"/>
                    <a:pt x="17112" y="7357"/>
                    <a:pt x="17314" y="7318"/>
                  </a:cubicBezTo>
                  <a:lnTo>
                    <a:pt x="17314" y="7318"/>
                  </a:lnTo>
                  <a:cubicBezTo>
                    <a:pt x="17247" y="7443"/>
                    <a:pt x="17192" y="7541"/>
                    <a:pt x="17076" y="7751"/>
                  </a:cubicBezTo>
                  <a:lnTo>
                    <a:pt x="19414" y="7924"/>
                  </a:lnTo>
                  <a:cubicBezTo>
                    <a:pt x="19479" y="9028"/>
                    <a:pt x="19551" y="10217"/>
                    <a:pt x="19622" y="11406"/>
                  </a:cubicBezTo>
                  <a:lnTo>
                    <a:pt x="19540" y="11475"/>
                  </a:lnTo>
                  <a:cubicBezTo>
                    <a:pt x="19292" y="11092"/>
                    <a:pt x="18989" y="10930"/>
                    <a:pt x="18637" y="10930"/>
                  </a:cubicBezTo>
                  <a:cubicBezTo>
                    <a:pt x="18454" y="10930"/>
                    <a:pt x="18257" y="10974"/>
                    <a:pt x="18048" y="11053"/>
                  </a:cubicBezTo>
                  <a:cubicBezTo>
                    <a:pt x="17901" y="10632"/>
                    <a:pt x="17632" y="10295"/>
                    <a:pt x="17185" y="10295"/>
                  </a:cubicBezTo>
                  <a:cubicBezTo>
                    <a:pt x="17148" y="10295"/>
                    <a:pt x="17109" y="10298"/>
                    <a:pt x="17069" y="10303"/>
                  </a:cubicBezTo>
                  <a:cubicBezTo>
                    <a:pt x="16450" y="10379"/>
                    <a:pt x="15954" y="10678"/>
                    <a:pt x="15848" y="11427"/>
                  </a:cubicBezTo>
                  <a:cubicBezTo>
                    <a:pt x="15615" y="11302"/>
                    <a:pt x="15394" y="11248"/>
                    <a:pt x="15181" y="11248"/>
                  </a:cubicBezTo>
                  <a:cubicBezTo>
                    <a:pt x="14781" y="11248"/>
                    <a:pt x="14412" y="11437"/>
                    <a:pt x="14049" y="11691"/>
                  </a:cubicBezTo>
                  <a:cubicBezTo>
                    <a:pt x="14014" y="11629"/>
                    <a:pt x="13970" y="11588"/>
                    <a:pt x="13971" y="11551"/>
                  </a:cubicBezTo>
                  <a:cubicBezTo>
                    <a:pt x="14033" y="10726"/>
                    <a:pt x="13689" y="9983"/>
                    <a:pt x="13429" y="9245"/>
                  </a:cubicBezTo>
                  <a:cubicBezTo>
                    <a:pt x="12994" y="8004"/>
                    <a:pt x="12477" y="6785"/>
                    <a:pt x="11385" y="5938"/>
                  </a:cubicBezTo>
                  <a:cubicBezTo>
                    <a:pt x="11357" y="5915"/>
                    <a:pt x="11331" y="5888"/>
                    <a:pt x="11303" y="5865"/>
                  </a:cubicBezTo>
                  <a:cubicBezTo>
                    <a:pt x="11100" y="5700"/>
                    <a:pt x="10980" y="5610"/>
                    <a:pt x="10895" y="5610"/>
                  </a:cubicBezTo>
                  <a:cubicBezTo>
                    <a:pt x="10789" y="5610"/>
                    <a:pt x="10736" y="5750"/>
                    <a:pt x="10638" y="6057"/>
                  </a:cubicBezTo>
                  <a:cubicBezTo>
                    <a:pt x="10612" y="6137"/>
                    <a:pt x="10569" y="6209"/>
                    <a:pt x="10523" y="6315"/>
                  </a:cubicBezTo>
                  <a:cubicBezTo>
                    <a:pt x="9779" y="5678"/>
                    <a:pt x="8923" y="5365"/>
                    <a:pt x="7981" y="5326"/>
                  </a:cubicBezTo>
                  <a:cubicBezTo>
                    <a:pt x="7781" y="5317"/>
                    <a:pt x="7580" y="5314"/>
                    <a:pt x="7379" y="5314"/>
                  </a:cubicBezTo>
                  <a:cubicBezTo>
                    <a:pt x="6883" y="5314"/>
                    <a:pt x="6385" y="5335"/>
                    <a:pt x="5888" y="5341"/>
                  </a:cubicBezTo>
                  <a:cubicBezTo>
                    <a:pt x="5704" y="5344"/>
                    <a:pt x="5519" y="5367"/>
                    <a:pt x="5335" y="5367"/>
                  </a:cubicBezTo>
                  <a:cubicBezTo>
                    <a:pt x="5287" y="5367"/>
                    <a:pt x="5239" y="5366"/>
                    <a:pt x="5192" y="5362"/>
                  </a:cubicBezTo>
                  <a:cubicBezTo>
                    <a:pt x="5171" y="5360"/>
                    <a:pt x="5152" y="5359"/>
                    <a:pt x="5134" y="5359"/>
                  </a:cubicBezTo>
                  <a:cubicBezTo>
                    <a:pt x="4942" y="5359"/>
                    <a:pt x="4881" y="5451"/>
                    <a:pt x="4900" y="5653"/>
                  </a:cubicBezTo>
                  <a:cubicBezTo>
                    <a:pt x="5013" y="6806"/>
                    <a:pt x="5220" y="7932"/>
                    <a:pt x="5773" y="8965"/>
                  </a:cubicBezTo>
                  <a:cubicBezTo>
                    <a:pt x="5877" y="9156"/>
                    <a:pt x="5987" y="9342"/>
                    <a:pt x="6110" y="9556"/>
                  </a:cubicBezTo>
                  <a:lnTo>
                    <a:pt x="5757" y="9641"/>
                  </a:lnTo>
                  <a:cubicBezTo>
                    <a:pt x="5857" y="9962"/>
                    <a:pt x="5952" y="10264"/>
                    <a:pt x="6050" y="10578"/>
                  </a:cubicBezTo>
                  <a:cubicBezTo>
                    <a:pt x="4755" y="10587"/>
                    <a:pt x="3519" y="10927"/>
                    <a:pt x="2282" y="11246"/>
                  </a:cubicBezTo>
                  <a:cubicBezTo>
                    <a:pt x="1938" y="11336"/>
                    <a:pt x="1617" y="11503"/>
                    <a:pt x="1271" y="11585"/>
                  </a:cubicBezTo>
                  <a:cubicBezTo>
                    <a:pt x="953" y="11657"/>
                    <a:pt x="619" y="11657"/>
                    <a:pt x="294" y="11704"/>
                  </a:cubicBezTo>
                  <a:cubicBezTo>
                    <a:pt x="197" y="11718"/>
                    <a:pt x="86" y="11767"/>
                    <a:pt x="30" y="11837"/>
                  </a:cubicBezTo>
                  <a:cubicBezTo>
                    <a:pt x="0" y="11875"/>
                    <a:pt x="67" y="11997"/>
                    <a:pt x="100" y="12077"/>
                  </a:cubicBezTo>
                  <a:cubicBezTo>
                    <a:pt x="191" y="12287"/>
                    <a:pt x="307" y="12490"/>
                    <a:pt x="377" y="12705"/>
                  </a:cubicBezTo>
                  <a:cubicBezTo>
                    <a:pt x="821" y="14045"/>
                    <a:pt x="1739" y="14888"/>
                    <a:pt x="3068" y="15306"/>
                  </a:cubicBezTo>
                  <a:cubicBezTo>
                    <a:pt x="3112" y="15321"/>
                    <a:pt x="3166" y="15314"/>
                    <a:pt x="3205" y="15394"/>
                  </a:cubicBezTo>
                  <a:lnTo>
                    <a:pt x="2869" y="15587"/>
                  </a:lnTo>
                  <a:cubicBezTo>
                    <a:pt x="3852" y="16410"/>
                    <a:pt x="5039" y="16449"/>
                    <a:pt x="6297" y="16626"/>
                  </a:cubicBezTo>
                  <a:cubicBezTo>
                    <a:pt x="5941" y="16867"/>
                    <a:pt x="5675" y="17046"/>
                    <a:pt x="5411" y="17232"/>
                  </a:cubicBezTo>
                  <a:cubicBezTo>
                    <a:pt x="5348" y="17274"/>
                    <a:pt x="5298" y="17339"/>
                    <a:pt x="5240" y="17393"/>
                  </a:cubicBezTo>
                  <a:cubicBezTo>
                    <a:pt x="5307" y="17453"/>
                    <a:pt x="5366" y="17547"/>
                    <a:pt x="5443" y="17568"/>
                  </a:cubicBezTo>
                  <a:cubicBezTo>
                    <a:pt x="6458" y="17834"/>
                    <a:pt x="7478" y="18047"/>
                    <a:pt x="8515" y="18047"/>
                  </a:cubicBezTo>
                  <a:cubicBezTo>
                    <a:pt x="8962" y="18047"/>
                    <a:pt x="9412" y="18007"/>
                    <a:pt x="9867" y="17915"/>
                  </a:cubicBezTo>
                  <a:cubicBezTo>
                    <a:pt x="9890" y="17911"/>
                    <a:pt x="9914" y="17909"/>
                    <a:pt x="9937" y="17909"/>
                  </a:cubicBezTo>
                  <a:cubicBezTo>
                    <a:pt x="9988" y="17909"/>
                    <a:pt x="10039" y="17919"/>
                    <a:pt x="10086" y="17939"/>
                  </a:cubicBezTo>
                  <a:cubicBezTo>
                    <a:pt x="9646" y="18140"/>
                    <a:pt x="9170" y="18296"/>
                    <a:pt x="9203" y="18867"/>
                  </a:cubicBezTo>
                  <a:cubicBezTo>
                    <a:pt x="8653" y="18800"/>
                    <a:pt x="8122" y="18761"/>
                    <a:pt x="7602" y="18668"/>
                  </a:cubicBezTo>
                  <a:cubicBezTo>
                    <a:pt x="7475" y="18645"/>
                    <a:pt x="7351" y="18635"/>
                    <a:pt x="7229" y="18635"/>
                  </a:cubicBezTo>
                  <a:cubicBezTo>
                    <a:pt x="6648" y="18635"/>
                    <a:pt x="6110" y="18861"/>
                    <a:pt x="5558" y="19004"/>
                  </a:cubicBezTo>
                  <a:cubicBezTo>
                    <a:pt x="5508" y="19017"/>
                    <a:pt x="5441" y="19127"/>
                    <a:pt x="5454" y="19168"/>
                  </a:cubicBezTo>
                  <a:cubicBezTo>
                    <a:pt x="5482" y="19244"/>
                    <a:pt x="5539" y="19305"/>
                    <a:pt x="5612" y="19339"/>
                  </a:cubicBezTo>
                  <a:cubicBezTo>
                    <a:pt x="5861" y="19432"/>
                    <a:pt x="6115" y="19506"/>
                    <a:pt x="6360" y="19642"/>
                  </a:cubicBezTo>
                  <a:cubicBezTo>
                    <a:pt x="4417" y="19969"/>
                    <a:pt x="2823" y="20805"/>
                    <a:pt x="1780" y="22496"/>
                  </a:cubicBezTo>
                  <a:cubicBezTo>
                    <a:pt x="1514" y="22925"/>
                    <a:pt x="1252" y="23397"/>
                    <a:pt x="1247" y="24008"/>
                  </a:cubicBezTo>
                  <a:lnTo>
                    <a:pt x="2312" y="23432"/>
                  </a:lnTo>
                  <a:lnTo>
                    <a:pt x="2312" y="23432"/>
                  </a:lnTo>
                  <a:cubicBezTo>
                    <a:pt x="2098" y="24142"/>
                    <a:pt x="1845" y="24768"/>
                    <a:pt x="1723" y="25418"/>
                  </a:cubicBezTo>
                  <a:cubicBezTo>
                    <a:pt x="1412" y="27096"/>
                    <a:pt x="1698" y="28711"/>
                    <a:pt x="2384" y="30263"/>
                  </a:cubicBezTo>
                  <a:cubicBezTo>
                    <a:pt x="2705" y="30989"/>
                    <a:pt x="3020" y="31721"/>
                    <a:pt x="3348" y="32446"/>
                  </a:cubicBezTo>
                  <a:cubicBezTo>
                    <a:pt x="3399" y="32554"/>
                    <a:pt x="3512" y="32634"/>
                    <a:pt x="3638" y="32773"/>
                  </a:cubicBezTo>
                  <a:cubicBezTo>
                    <a:pt x="4192" y="31463"/>
                    <a:pt x="5299" y="30740"/>
                    <a:pt x="6253" y="29869"/>
                  </a:cubicBezTo>
                  <a:cubicBezTo>
                    <a:pt x="6635" y="29521"/>
                    <a:pt x="6951" y="29098"/>
                    <a:pt x="7317" y="28685"/>
                  </a:cubicBezTo>
                  <a:cubicBezTo>
                    <a:pt x="7408" y="28841"/>
                    <a:pt x="7529" y="29032"/>
                    <a:pt x="7633" y="29229"/>
                  </a:cubicBezTo>
                  <a:cubicBezTo>
                    <a:pt x="7746" y="29442"/>
                    <a:pt x="7885" y="29557"/>
                    <a:pt x="8029" y="29557"/>
                  </a:cubicBezTo>
                  <a:cubicBezTo>
                    <a:pt x="8141" y="29557"/>
                    <a:pt x="8257" y="29487"/>
                    <a:pt x="8365" y="29337"/>
                  </a:cubicBezTo>
                  <a:cubicBezTo>
                    <a:pt x="8733" y="28836"/>
                    <a:pt x="9062" y="28304"/>
                    <a:pt x="9350" y="27752"/>
                  </a:cubicBezTo>
                  <a:cubicBezTo>
                    <a:pt x="9581" y="27308"/>
                    <a:pt x="9744" y="26825"/>
                    <a:pt x="9889" y="26344"/>
                  </a:cubicBezTo>
                  <a:cubicBezTo>
                    <a:pt x="10032" y="25868"/>
                    <a:pt x="10114" y="25374"/>
                    <a:pt x="10216" y="24920"/>
                  </a:cubicBezTo>
                  <a:cubicBezTo>
                    <a:pt x="10517" y="24987"/>
                    <a:pt x="10833" y="25077"/>
                    <a:pt x="11154" y="25123"/>
                  </a:cubicBezTo>
                  <a:cubicBezTo>
                    <a:pt x="11411" y="25160"/>
                    <a:pt x="11520" y="25294"/>
                    <a:pt x="11591" y="25532"/>
                  </a:cubicBezTo>
                  <a:cubicBezTo>
                    <a:pt x="11654" y="25747"/>
                    <a:pt x="11784" y="25942"/>
                    <a:pt x="11881" y="26147"/>
                  </a:cubicBezTo>
                  <a:cubicBezTo>
                    <a:pt x="11922" y="26230"/>
                    <a:pt x="11978" y="26316"/>
                    <a:pt x="11981" y="26401"/>
                  </a:cubicBezTo>
                  <a:cubicBezTo>
                    <a:pt x="12011" y="27529"/>
                    <a:pt x="12912" y="28202"/>
                    <a:pt x="13776" y="28421"/>
                  </a:cubicBezTo>
                  <a:cubicBezTo>
                    <a:pt x="14028" y="28486"/>
                    <a:pt x="14278" y="28523"/>
                    <a:pt x="14527" y="28523"/>
                  </a:cubicBezTo>
                  <a:cubicBezTo>
                    <a:pt x="14807" y="28523"/>
                    <a:pt x="15086" y="28476"/>
                    <a:pt x="15365" y="28365"/>
                  </a:cubicBezTo>
                  <a:cubicBezTo>
                    <a:pt x="15397" y="28352"/>
                    <a:pt x="15433" y="28347"/>
                    <a:pt x="15471" y="28347"/>
                  </a:cubicBezTo>
                  <a:cubicBezTo>
                    <a:pt x="15535" y="28347"/>
                    <a:pt x="15604" y="28361"/>
                    <a:pt x="15664" y="28373"/>
                  </a:cubicBezTo>
                  <a:cubicBezTo>
                    <a:pt x="15859" y="28412"/>
                    <a:pt x="16056" y="28514"/>
                    <a:pt x="16245" y="28514"/>
                  </a:cubicBezTo>
                  <a:cubicBezTo>
                    <a:pt x="16260" y="28514"/>
                    <a:pt x="16275" y="28514"/>
                    <a:pt x="16290" y="28512"/>
                  </a:cubicBezTo>
                  <a:cubicBezTo>
                    <a:pt x="16355" y="28507"/>
                    <a:pt x="16419" y="28504"/>
                    <a:pt x="16482" y="28504"/>
                  </a:cubicBezTo>
                  <a:cubicBezTo>
                    <a:pt x="16731" y="28504"/>
                    <a:pt x="16967" y="28545"/>
                    <a:pt x="17216" y="28611"/>
                  </a:cubicBezTo>
                  <a:cubicBezTo>
                    <a:pt x="17405" y="28661"/>
                    <a:pt x="17589" y="28685"/>
                    <a:pt x="17765" y="28685"/>
                  </a:cubicBezTo>
                  <a:cubicBezTo>
                    <a:pt x="18678" y="28685"/>
                    <a:pt x="19380" y="28037"/>
                    <a:pt x="19512" y="27016"/>
                  </a:cubicBezTo>
                  <a:cubicBezTo>
                    <a:pt x="19522" y="26944"/>
                    <a:pt x="19537" y="26871"/>
                    <a:pt x="19550" y="26795"/>
                  </a:cubicBezTo>
                  <a:cubicBezTo>
                    <a:pt x="19651" y="26777"/>
                    <a:pt x="19747" y="26763"/>
                    <a:pt x="19837" y="26763"/>
                  </a:cubicBezTo>
                  <a:cubicBezTo>
                    <a:pt x="20049" y="26763"/>
                    <a:pt x="20228" y="26840"/>
                    <a:pt x="20376" y="27115"/>
                  </a:cubicBezTo>
                  <a:cubicBezTo>
                    <a:pt x="20458" y="27271"/>
                    <a:pt x="20843" y="27316"/>
                    <a:pt x="21090" y="27319"/>
                  </a:cubicBezTo>
                  <a:cubicBezTo>
                    <a:pt x="21584" y="27327"/>
                    <a:pt x="22039" y="27312"/>
                    <a:pt x="22381" y="27788"/>
                  </a:cubicBezTo>
                  <a:cubicBezTo>
                    <a:pt x="23076" y="28752"/>
                    <a:pt x="24015" y="29438"/>
                    <a:pt x="25053" y="29995"/>
                  </a:cubicBezTo>
                  <a:cubicBezTo>
                    <a:pt x="25094" y="30017"/>
                    <a:pt x="25131" y="30045"/>
                    <a:pt x="25170" y="30071"/>
                  </a:cubicBezTo>
                  <a:lnTo>
                    <a:pt x="25146" y="30159"/>
                  </a:lnTo>
                  <a:cubicBezTo>
                    <a:pt x="25040" y="30136"/>
                    <a:pt x="24929" y="30129"/>
                    <a:pt x="24832" y="30088"/>
                  </a:cubicBezTo>
                  <a:cubicBezTo>
                    <a:pt x="23961" y="29718"/>
                    <a:pt x="23123" y="29239"/>
                    <a:pt x="22220" y="29003"/>
                  </a:cubicBezTo>
                  <a:cubicBezTo>
                    <a:pt x="21917" y="28924"/>
                    <a:pt x="21598" y="28896"/>
                    <a:pt x="21273" y="28896"/>
                  </a:cubicBezTo>
                  <a:cubicBezTo>
                    <a:pt x="20873" y="28896"/>
                    <a:pt x="20466" y="28938"/>
                    <a:pt x="20074" y="28977"/>
                  </a:cubicBezTo>
                  <a:cubicBezTo>
                    <a:pt x="19275" y="29059"/>
                    <a:pt x="18489" y="29257"/>
                    <a:pt x="17697" y="29410"/>
                  </a:cubicBezTo>
                  <a:cubicBezTo>
                    <a:pt x="17641" y="29419"/>
                    <a:pt x="17593" y="29462"/>
                    <a:pt x="17448" y="29536"/>
                  </a:cubicBezTo>
                  <a:lnTo>
                    <a:pt x="18043" y="29863"/>
                  </a:lnTo>
                  <a:lnTo>
                    <a:pt x="18052" y="29947"/>
                  </a:lnTo>
                  <a:cubicBezTo>
                    <a:pt x="17203" y="30012"/>
                    <a:pt x="16354" y="30069"/>
                    <a:pt x="15506" y="30144"/>
                  </a:cubicBezTo>
                  <a:cubicBezTo>
                    <a:pt x="15244" y="30167"/>
                    <a:pt x="14982" y="30183"/>
                    <a:pt x="14719" y="30183"/>
                  </a:cubicBezTo>
                  <a:cubicBezTo>
                    <a:pt x="14115" y="30183"/>
                    <a:pt x="13506" y="30096"/>
                    <a:pt x="12875" y="29802"/>
                  </a:cubicBezTo>
                  <a:lnTo>
                    <a:pt x="12875" y="29802"/>
                  </a:lnTo>
                  <a:cubicBezTo>
                    <a:pt x="12925" y="29997"/>
                    <a:pt x="12923" y="30125"/>
                    <a:pt x="12985" y="30207"/>
                  </a:cubicBezTo>
                  <a:cubicBezTo>
                    <a:pt x="13572" y="30987"/>
                    <a:pt x="14146" y="31781"/>
                    <a:pt x="14772" y="32529"/>
                  </a:cubicBezTo>
                  <a:cubicBezTo>
                    <a:pt x="16355" y="34432"/>
                    <a:pt x="18245" y="35820"/>
                    <a:pt x="20848" y="35939"/>
                  </a:cubicBezTo>
                  <a:cubicBezTo>
                    <a:pt x="20845" y="35982"/>
                    <a:pt x="20839" y="36025"/>
                    <a:pt x="20833" y="36067"/>
                  </a:cubicBezTo>
                  <a:cubicBezTo>
                    <a:pt x="20629" y="36079"/>
                    <a:pt x="20421" y="36080"/>
                    <a:pt x="20218" y="36108"/>
                  </a:cubicBezTo>
                  <a:cubicBezTo>
                    <a:pt x="20137" y="36119"/>
                    <a:pt x="20034" y="36175"/>
                    <a:pt x="19997" y="36240"/>
                  </a:cubicBezTo>
                  <a:cubicBezTo>
                    <a:pt x="19975" y="36283"/>
                    <a:pt x="20034" y="36420"/>
                    <a:pt x="20090" y="36450"/>
                  </a:cubicBezTo>
                  <a:cubicBezTo>
                    <a:pt x="20614" y="36731"/>
                    <a:pt x="21144" y="37006"/>
                    <a:pt x="21675" y="37266"/>
                  </a:cubicBezTo>
                  <a:cubicBezTo>
                    <a:pt x="21984" y="37416"/>
                    <a:pt x="22302" y="37469"/>
                    <a:pt x="22626" y="37469"/>
                  </a:cubicBezTo>
                  <a:cubicBezTo>
                    <a:pt x="22860" y="37469"/>
                    <a:pt x="23097" y="37441"/>
                    <a:pt x="23335" y="37402"/>
                  </a:cubicBezTo>
                  <a:cubicBezTo>
                    <a:pt x="23523" y="37370"/>
                    <a:pt x="23658" y="37348"/>
                    <a:pt x="23759" y="37348"/>
                  </a:cubicBezTo>
                  <a:cubicBezTo>
                    <a:pt x="24008" y="37348"/>
                    <a:pt x="24055" y="37481"/>
                    <a:pt x="24215" y="37929"/>
                  </a:cubicBezTo>
                  <a:cubicBezTo>
                    <a:pt x="20949" y="38184"/>
                    <a:pt x="19089" y="40133"/>
                    <a:pt x="18148" y="43086"/>
                  </a:cubicBezTo>
                  <a:cubicBezTo>
                    <a:pt x="17743" y="44355"/>
                    <a:pt x="17762" y="45510"/>
                    <a:pt x="17983" y="45713"/>
                  </a:cubicBezTo>
                  <a:cubicBezTo>
                    <a:pt x="18455" y="45038"/>
                    <a:pt x="19161" y="44949"/>
                    <a:pt x="19917" y="44916"/>
                  </a:cubicBezTo>
                  <a:cubicBezTo>
                    <a:pt x="21038" y="44864"/>
                    <a:pt x="22158" y="44765"/>
                    <a:pt x="23279" y="44669"/>
                  </a:cubicBezTo>
                  <a:cubicBezTo>
                    <a:pt x="23479" y="44652"/>
                    <a:pt x="23675" y="44548"/>
                    <a:pt x="23935" y="44462"/>
                  </a:cubicBezTo>
                  <a:lnTo>
                    <a:pt x="23935" y="44462"/>
                  </a:lnTo>
                  <a:cubicBezTo>
                    <a:pt x="23896" y="44758"/>
                    <a:pt x="23851" y="45027"/>
                    <a:pt x="23829" y="45299"/>
                  </a:cubicBezTo>
                  <a:cubicBezTo>
                    <a:pt x="23825" y="45386"/>
                    <a:pt x="23851" y="45470"/>
                    <a:pt x="23903" y="45540"/>
                  </a:cubicBezTo>
                  <a:cubicBezTo>
                    <a:pt x="23906" y="45544"/>
                    <a:pt x="23912" y="45545"/>
                    <a:pt x="23920" y="45545"/>
                  </a:cubicBezTo>
                  <a:cubicBezTo>
                    <a:pt x="23959" y="45545"/>
                    <a:pt x="24049" y="45511"/>
                    <a:pt x="24104" y="45490"/>
                  </a:cubicBezTo>
                  <a:cubicBezTo>
                    <a:pt x="24576" y="45313"/>
                    <a:pt x="25055" y="45157"/>
                    <a:pt x="25514" y="44951"/>
                  </a:cubicBezTo>
                  <a:cubicBezTo>
                    <a:pt x="26571" y="44477"/>
                    <a:pt x="27374" y="43704"/>
                    <a:pt x="28008" y="42747"/>
                  </a:cubicBezTo>
                  <a:cubicBezTo>
                    <a:pt x="28130" y="42563"/>
                    <a:pt x="28229" y="42365"/>
                    <a:pt x="28307" y="42227"/>
                  </a:cubicBezTo>
                  <a:cubicBezTo>
                    <a:pt x="28682" y="42261"/>
                    <a:pt x="29024" y="42283"/>
                    <a:pt x="29364" y="42327"/>
                  </a:cubicBezTo>
                  <a:cubicBezTo>
                    <a:pt x="29446" y="42337"/>
                    <a:pt x="29537" y="42409"/>
                    <a:pt x="29596" y="42476"/>
                  </a:cubicBezTo>
                  <a:cubicBezTo>
                    <a:pt x="29910" y="42829"/>
                    <a:pt x="30080" y="42986"/>
                    <a:pt x="30307" y="42986"/>
                  </a:cubicBezTo>
                  <a:cubicBezTo>
                    <a:pt x="30471" y="42986"/>
                    <a:pt x="30666" y="42903"/>
                    <a:pt x="30966" y="42753"/>
                  </a:cubicBezTo>
                  <a:cubicBezTo>
                    <a:pt x="31074" y="42697"/>
                    <a:pt x="31187" y="42654"/>
                    <a:pt x="31323" y="42597"/>
                  </a:cubicBezTo>
                  <a:cubicBezTo>
                    <a:pt x="31554" y="43101"/>
                    <a:pt x="31903" y="43353"/>
                    <a:pt x="32386" y="43353"/>
                  </a:cubicBezTo>
                  <a:cubicBezTo>
                    <a:pt x="32493" y="43353"/>
                    <a:pt x="32606" y="43340"/>
                    <a:pt x="32726" y="43316"/>
                  </a:cubicBezTo>
                  <a:cubicBezTo>
                    <a:pt x="33051" y="43251"/>
                    <a:pt x="33231" y="43052"/>
                    <a:pt x="33402" y="42799"/>
                  </a:cubicBezTo>
                  <a:cubicBezTo>
                    <a:pt x="33465" y="42708"/>
                    <a:pt x="33588" y="42617"/>
                    <a:pt x="33694" y="42602"/>
                  </a:cubicBezTo>
                  <a:cubicBezTo>
                    <a:pt x="34247" y="42530"/>
                    <a:pt x="34573" y="42192"/>
                    <a:pt x="34513" y="41638"/>
                  </a:cubicBezTo>
                  <a:cubicBezTo>
                    <a:pt x="34478" y="41317"/>
                    <a:pt x="34625" y="41227"/>
                    <a:pt x="34879" y="41162"/>
                  </a:cubicBezTo>
                  <a:cubicBezTo>
                    <a:pt x="35197" y="41079"/>
                    <a:pt x="35520" y="41001"/>
                    <a:pt x="35821" y="40873"/>
                  </a:cubicBezTo>
                  <a:cubicBezTo>
                    <a:pt x="36011" y="40793"/>
                    <a:pt x="36161" y="40624"/>
                    <a:pt x="36366" y="40469"/>
                  </a:cubicBezTo>
                  <a:cubicBezTo>
                    <a:pt x="36471" y="40498"/>
                    <a:pt x="36567" y="40512"/>
                    <a:pt x="36655" y="40512"/>
                  </a:cubicBezTo>
                  <a:cubicBezTo>
                    <a:pt x="37137" y="40512"/>
                    <a:pt x="37355" y="40089"/>
                    <a:pt x="37306" y="39354"/>
                  </a:cubicBezTo>
                  <a:cubicBezTo>
                    <a:pt x="37289" y="39109"/>
                    <a:pt x="37302" y="38968"/>
                    <a:pt x="37510" y="38804"/>
                  </a:cubicBezTo>
                  <a:cubicBezTo>
                    <a:pt x="38036" y="38390"/>
                    <a:pt x="38042" y="37913"/>
                    <a:pt x="37553" y="37227"/>
                  </a:cubicBezTo>
                  <a:cubicBezTo>
                    <a:pt x="37939" y="37004"/>
                    <a:pt x="38235" y="36708"/>
                    <a:pt x="38205" y="36214"/>
                  </a:cubicBezTo>
                  <a:cubicBezTo>
                    <a:pt x="38177" y="35748"/>
                    <a:pt x="37973" y="35395"/>
                    <a:pt x="37553" y="35183"/>
                  </a:cubicBezTo>
                  <a:cubicBezTo>
                    <a:pt x="37835" y="34499"/>
                    <a:pt x="37769" y="34081"/>
                    <a:pt x="37005" y="33630"/>
                  </a:cubicBezTo>
                  <a:cubicBezTo>
                    <a:pt x="36979" y="33349"/>
                    <a:pt x="36986" y="33094"/>
                    <a:pt x="36929" y="32857"/>
                  </a:cubicBezTo>
                  <a:cubicBezTo>
                    <a:pt x="36852" y="32546"/>
                    <a:pt x="36605" y="32461"/>
                    <a:pt x="36302" y="32455"/>
                  </a:cubicBezTo>
                  <a:cubicBezTo>
                    <a:pt x="36185" y="32453"/>
                    <a:pt x="36050" y="32375"/>
                    <a:pt x="35961" y="32292"/>
                  </a:cubicBezTo>
                  <a:cubicBezTo>
                    <a:pt x="35733" y="32074"/>
                    <a:pt x="35583" y="31738"/>
                    <a:pt x="35230" y="31738"/>
                  </a:cubicBezTo>
                  <a:cubicBezTo>
                    <a:pt x="35174" y="31738"/>
                    <a:pt x="35112" y="31747"/>
                    <a:pt x="35045" y="31766"/>
                  </a:cubicBezTo>
                  <a:cubicBezTo>
                    <a:pt x="35042" y="31767"/>
                    <a:pt x="35039" y="31767"/>
                    <a:pt x="35035" y="31767"/>
                  </a:cubicBezTo>
                  <a:cubicBezTo>
                    <a:pt x="34989" y="31767"/>
                    <a:pt x="34892" y="31690"/>
                    <a:pt x="34888" y="31647"/>
                  </a:cubicBezTo>
                  <a:cubicBezTo>
                    <a:pt x="34883" y="31576"/>
                    <a:pt x="34926" y="31487"/>
                    <a:pt x="34976" y="31428"/>
                  </a:cubicBezTo>
                  <a:cubicBezTo>
                    <a:pt x="35437" y="30872"/>
                    <a:pt x="35907" y="30324"/>
                    <a:pt x="36362" y="29765"/>
                  </a:cubicBezTo>
                  <a:cubicBezTo>
                    <a:pt x="36434" y="29677"/>
                    <a:pt x="36451" y="29542"/>
                    <a:pt x="36492" y="29426"/>
                  </a:cubicBezTo>
                  <a:cubicBezTo>
                    <a:pt x="36408" y="29424"/>
                    <a:pt x="36322" y="29413"/>
                    <a:pt x="36238" y="29413"/>
                  </a:cubicBezTo>
                  <a:cubicBezTo>
                    <a:pt x="36211" y="29413"/>
                    <a:pt x="36184" y="29414"/>
                    <a:pt x="36158" y="29417"/>
                  </a:cubicBezTo>
                  <a:cubicBezTo>
                    <a:pt x="35927" y="29438"/>
                    <a:pt x="35700" y="29475"/>
                    <a:pt x="35370" y="29517"/>
                  </a:cubicBezTo>
                  <a:cubicBezTo>
                    <a:pt x="35749" y="28936"/>
                    <a:pt x="36089" y="28432"/>
                    <a:pt x="36405" y="27916"/>
                  </a:cubicBezTo>
                  <a:cubicBezTo>
                    <a:pt x="36743" y="27362"/>
                    <a:pt x="37062" y="26795"/>
                    <a:pt x="37382" y="26230"/>
                  </a:cubicBezTo>
                  <a:cubicBezTo>
                    <a:pt x="37410" y="26180"/>
                    <a:pt x="37380" y="26099"/>
                    <a:pt x="37378" y="26030"/>
                  </a:cubicBezTo>
                  <a:cubicBezTo>
                    <a:pt x="37363" y="26031"/>
                    <a:pt x="37347" y="26031"/>
                    <a:pt x="37331" y="26031"/>
                  </a:cubicBezTo>
                  <a:cubicBezTo>
                    <a:pt x="37316" y="26031"/>
                    <a:pt x="37302" y="26031"/>
                    <a:pt x="37287" y="26031"/>
                  </a:cubicBezTo>
                  <a:cubicBezTo>
                    <a:pt x="37248" y="26031"/>
                    <a:pt x="37210" y="26033"/>
                    <a:pt x="37176" y="26046"/>
                  </a:cubicBezTo>
                  <a:cubicBezTo>
                    <a:pt x="36984" y="26121"/>
                    <a:pt x="36799" y="26206"/>
                    <a:pt x="36611" y="26288"/>
                  </a:cubicBezTo>
                  <a:lnTo>
                    <a:pt x="36525" y="26219"/>
                  </a:lnTo>
                  <a:cubicBezTo>
                    <a:pt x="37206" y="25034"/>
                    <a:pt x="37861" y="23835"/>
                    <a:pt x="38575" y="22674"/>
                  </a:cubicBezTo>
                  <a:cubicBezTo>
                    <a:pt x="38800" y="22308"/>
                    <a:pt x="39184" y="22042"/>
                    <a:pt x="39489" y="21724"/>
                  </a:cubicBezTo>
                  <a:cubicBezTo>
                    <a:pt x="39554" y="21658"/>
                    <a:pt x="39590" y="21559"/>
                    <a:pt x="39640" y="21475"/>
                  </a:cubicBezTo>
                  <a:cubicBezTo>
                    <a:pt x="39547" y="21425"/>
                    <a:pt x="39456" y="21336"/>
                    <a:pt x="39361" y="21332"/>
                  </a:cubicBezTo>
                  <a:cubicBezTo>
                    <a:pt x="38563" y="21302"/>
                    <a:pt x="37766" y="21264"/>
                    <a:pt x="36969" y="21264"/>
                  </a:cubicBezTo>
                  <a:cubicBezTo>
                    <a:pt x="36885" y="21264"/>
                    <a:pt x="36802" y="21265"/>
                    <a:pt x="36719" y="21266"/>
                  </a:cubicBezTo>
                  <a:cubicBezTo>
                    <a:pt x="35615" y="21279"/>
                    <a:pt x="34586" y="21620"/>
                    <a:pt x="33617" y="22118"/>
                  </a:cubicBezTo>
                  <a:cubicBezTo>
                    <a:pt x="32889" y="22492"/>
                    <a:pt x="32202" y="22945"/>
                    <a:pt x="31672" y="23596"/>
                  </a:cubicBezTo>
                  <a:cubicBezTo>
                    <a:pt x="31551" y="23746"/>
                    <a:pt x="31412" y="23880"/>
                    <a:pt x="31200" y="24108"/>
                  </a:cubicBezTo>
                  <a:cubicBezTo>
                    <a:pt x="31187" y="23809"/>
                    <a:pt x="31183" y="23610"/>
                    <a:pt x="31170" y="23412"/>
                  </a:cubicBezTo>
                  <a:cubicBezTo>
                    <a:pt x="31165" y="23335"/>
                    <a:pt x="31137" y="23259"/>
                    <a:pt x="31120" y="23181"/>
                  </a:cubicBezTo>
                  <a:cubicBezTo>
                    <a:pt x="31044" y="23198"/>
                    <a:pt x="30947" y="23192"/>
                    <a:pt x="30895" y="23237"/>
                  </a:cubicBezTo>
                  <a:cubicBezTo>
                    <a:pt x="30451" y="23609"/>
                    <a:pt x="30016" y="23991"/>
                    <a:pt x="29570" y="24378"/>
                  </a:cubicBezTo>
                  <a:lnTo>
                    <a:pt x="29359" y="24060"/>
                  </a:lnTo>
                  <a:cubicBezTo>
                    <a:pt x="27902" y="26009"/>
                    <a:pt x="27251" y="28064"/>
                    <a:pt x="28216" y="30439"/>
                  </a:cubicBezTo>
                  <a:lnTo>
                    <a:pt x="28024" y="30463"/>
                  </a:lnTo>
                  <a:cubicBezTo>
                    <a:pt x="27898" y="30112"/>
                    <a:pt x="27681" y="29763"/>
                    <a:pt x="27666" y="29408"/>
                  </a:cubicBezTo>
                  <a:cubicBezTo>
                    <a:pt x="27614" y="28178"/>
                    <a:pt x="27450" y="26992"/>
                    <a:pt x="26755" y="25937"/>
                  </a:cubicBezTo>
                  <a:cubicBezTo>
                    <a:pt x="26694" y="25846"/>
                    <a:pt x="26659" y="25738"/>
                    <a:pt x="26612" y="25636"/>
                  </a:cubicBezTo>
                  <a:cubicBezTo>
                    <a:pt x="26599" y="25604"/>
                    <a:pt x="26590" y="25567"/>
                    <a:pt x="26575" y="25524"/>
                  </a:cubicBezTo>
                  <a:cubicBezTo>
                    <a:pt x="26876" y="25145"/>
                    <a:pt x="27359" y="24835"/>
                    <a:pt x="27077" y="24240"/>
                  </a:cubicBezTo>
                  <a:cubicBezTo>
                    <a:pt x="27863" y="23752"/>
                    <a:pt x="28043" y="22958"/>
                    <a:pt x="27512" y="22382"/>
                  </a:cubicBezTo>
                  <a:cubicBezTo>
                    <a:pt x="27985" y="21923"/>
                    <a:pt x="28039" y="21619"/>
                    <a:pt x="27744" y="20951"/>
                  </a:cubicBezTo>
                  <a:cubicBezTo>
                    <a:pt x="28389" y="20688"/>
                    <a:pt x="28848" y="20283"/>
                    <a:pt x="28744" y="19502"/>
                  </a:cubicBezTo>
                  <a:cubicBezTo>
                    <a:pt x="29466" y="19056"/>
                    <a:pt x="29658" y="18198"/>
                    <a:pt x="29177" y="17551"/>
                  </a:cubicBezTo>
                  <a:cubicBezTo>
                    <a:pt x="29933" y="16943"/>
                    <a:pt x="30148" y="16001"/>
                    <a:pt x="29622" y="14966"/>
                  </a:cubicBezTo>
                  <a:cubicBezTo>
                    <a:pt x="29417" y="14561"/>
                    <a:pt x="29012" y="14290"/>
                    <a:pt x="28549" y="14290"/>
                  </a:cubicBezTo>
                  <a:cubicBezTo>
                    <a:pt x="28548" y="14290"/>
                    <a:pt x="28546" y="14290"/>
                    <a:pt x="28545" y="14290"/>
                  </a:cubicBezTo>
                  <a:cubicBezTo>
                    <a:pt x="28140" y="14290"/>
                    <a:pt x="27735" y="14429"/>
                    <a:pt x="27272" y="14520"/>
                  </a:cubicBezTo>
                  <a:cubicBezTo>
                    <a:pt x="27278" y="14390"/>
                    <a:pt x="27285" y="14197"/>
                    <a:pt x="27300" y="14004"/>
                  </a:cubicBezTo>
                  <a:cubicBezTo>
                    <a:pt x="27324" y="13664"/>
                    <a:pt x="27413" y="13315"/>
                    <a:pt x="27361" y="12988"/>
                  </a:cubicBezTo>
                  <a:cubicBezTo>
                    <a:pt x="27324" y="12748"/>
                    <a:pt x="27155" y="12443"/>
                    <a:pt x="26954" y="12333"/>
                  </a:cubicBezTo>
                  <a:cubicBezTo>
                    <a:pt x="26625" y="12157"/>
                    <a:pt x="26612" y="11949"/>
                    <a:pt x="26625" y="11631"/>
                  </a:cubicBezTo>
                  <a:cubicBezTo>
                    <a:pt x="26657" y="10821"/>
                    <a:pt x="26239" y="10245"/>
                    <a:pt x="25579" y="10109"/>
                  </a:cubicBezTo>
                  <a:cubicBezTo>
                    <a:pt x="25494" y="10092"/>
                    <a:pt x="25413" y="10084"/>
                    <a:pt x="25335" y="10084"/>
                  </a:cubicBezTo>
                  <a:cubicBezTo>
                    <a:pt x="24922" y="10084"/>
                    <a:pt x="24609" y="10316"/>
                    <a:pt x="24332" y="10637"/>
                  </a:cubicBezTo>
                  <a:cubicBezTo>
                    <a:pt x="24083" y="10449"/>
                    <a:pt x="23900" y="10353"/>
                    <a:pt x="23709" y="10353"/>
                  </a:cubicBezTo>
                  <a:cubicBezTo>
                    <a:pt x="23504" y="10353"/>
                    <a:pt x="23290" y="10462"/>
                    <a:pt x="22976" y="10683"/>
                  </a:cubicBezTo>
                  <a:cubicBezTo>
                    <a:pt x="22558" y="10356"/>
                    <a:pt x="22143" y="10189"/>
                    <a:pt x="21724" y="10189"/>
                  </a:cubicBezTo>
                  <a:cubicBezTo>
                    <a:pt x="21227" y="10189"/>
                    <a:pt x="20724" y="10423"/>
                    <a:pt x="20202" y="10901"/>
                  </a:cubicBezTo>
                  <a:cubicBezTo>
                    <a:pt x="20127" y="9901"/>
                    <a:pt x="20060" y="9000"/>
                    <a:pt x="19992" y="8062"/>
                  </a:cubicBezTo>
                  <a:lnTo>
                    <a:pt x="19992" y="8062"/>
                  </a:lnTo>
                  <a:cubicBezTo>
                    <a:pt x="20401" y="8136"/>
                    <a:pt x="20724" y="8194"/>
                    <a:pt x="21045" y="8247"/>
                  </a:cubicBezTo>
                  <a:cubicBezTo>
                    <a:pt x="21172" y="8270"/>
                    <a:pt x="21297" y="8284"/>
                    <a:pt x="21420" y="8284"/>
                  </a:cubicBezTo>
                  <a:cubicBezTo>
                    <a:pt x="21668" y="8284"/>
                    <a:pt x="21905" y="8224"/>
                    <a:pt x="22125" y="8039"/>
                  </a:cubicBezTo>
                  <a:cubicBezTo>
                    <a:pt x="22157" y="8012"/>
                    <a:pt x="22210" y="8001"/>
                    <a:pt x="22269" y="8001"/>
                  </a:cubicBezTo>
                  <a:cubicBezTo>
                    <a:pt x="22342" y="8001"/>
                    <a:pt x="22423" y="8018"/>
                    <a:pt x="22484" y="8039"/>
                  </a:cubicBezTo>
                  <a:cubicBezTo>
                    <a:pt x="22749" y="8132"/>
                    <a:pt x="22996" y="8279"/>
                    <a:pt x="23262" y="8368"/>
                  </a:cubicBezTo>
                  <a:cubicBezTo>
                    <a:pt x="23466" y="8436"/>
                    <a:pt x="23654" y="8470"/>
                    <a:pt x="23824" y="8470"/>
                  </a:cubicBezTo>
                  <a:cubicBezTo>
                    <a:pt x="24382" y="8470"/>
                    <a:pt x="24757" y="8106"/>
                    <a:pt x="24951" y="7385"/>
                  </a:cubicBezTo>
                  <a:cubicBezTo>
                    <a:pt x="25540" y="7203"/>
                    <a:pt x="26146" y="7045"/>
                    <a:pt x="26259" y="6282"/>
                  </a:cubicBezTo>
                  <a:cubicBezTo>
                    <a:pt x="26326" y="5832"/>
                    <a:pt x="26345" y="5421"/>
                    <a:pt x="25867" y="5180"/>
                  </a:cubicBezTo>
                  <a:cubicBezTo>
                    <a:pt x="25929" y="4156"/>
                    <a:pt x="25533" y="3704"/>
                    <a:pt x="24498" y="3704"/>
                  </a:cubicBezTo>
                  <a:cubicBezTo>
                    <a:pt x="24348" y="3704"/>
                    <a:pt x="24184" y="3714"/>
                    <a:pt x="24007" y="3732"/>
                  </a:cubicBezTo>
                  <a:cubicBezTo>
                    <a:pt x="24158" y="3511"/>
                    <a:pt x="24301" y="3323"/>
                    <a:pt x="24420" y="3121"/>
                  </a:cubicBezTo>
                  <a:cubicBezTo>
                    <a:pt x="24648" y="2729"/>
                    <a:pt x="24697" y="2313"/>
                    <a:pt x="24518" y="1885"/>
                  </a:cubicBezTo>
                  <a:cubicBezTo>
                    <a:pt x="24487" y="1809"/>
                    <a:pt x="24440" y="1703"/>
                    <a:pt x="24377" y="1681"/>
                  </a:cubicBezTo>
                  <a:cubicBezTo>
                    <a:pt x="23935" y="1521"/>
                    <a:pt x="23862" y="1161"/>
                    <a:pt x="23730" y="757"/>
                  </a:cubicBezTo>
                  <a:cubicBezTo>
                    <a:pt x="23581" y="306"/>
                    <a:pt x="22983" y="0"/>
                    <a:pt x="224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9" name="Google Shape;5979;p45"/>
            <p:cNvSpPr/>
            <p:nvPr/>
          </p:nvSpPr>
          <p:spPr>
            <a:xfrm>
              <a:off x="12243259" y="1443960"/>
              <a:ext cx="1060937" cy="1039333"/>
            </a:xfrm>
            <a:custGeom>
              <a:avLst/>
              <a:gdLst/>
              <a:ahLst/>
              <a:cxnLst/>
              <a:rect l="l" t="t" r="r" b="b"/>
              <a:pathLst>
                <a:path w="11737" h="11498" extrusionOk="0">
                  <a:moveTo>
                    <a:pt x="7805" y="1"/>
                  </a:moveTo>
                  <a:cubicBezTo>
                    <a:pt x="7331" y="1"/>
                    <a:pt x="6776" y="262"/>
                    <a:pt x="6615" y="677"/>
                  </a:cubicBezTo>
                  <a:cubicBezTo>
                    <a:pt x="6500" y="978"/>
                    <a:pt x="6493" y="1316"/>
                    <a:pt x="6420" y="1636"/>
                  </a:cubicBezTo>
                  <a:cubicBezTo>
                    <a:pt x="6396" y="1747"/>
                    <a:pt x="6348" y="1920"/>
                    <a:pt x="6275" y="1942"/>
                  </a:cubicBezTo>
                  <a:cubicBezTo>
                    <a:pt x="5898" y="2054"/>
                    <a:pt x="5805" y="2345"/>
                    <a:pt x="5833" y="2659"/>
                  </a:cubicBezTo>
                  <a:cubicBezTo>
                    <a:pt x="5867" y="3031"/>
                    <a:pt x="5967" y="3397"/>
                    <a:pt x="6062" y="3759"/>
                  </a:cubicBezTo>
                  <a:cubicBezTo>
                    <a:pt x="6143" y="4075"/>
                    <a:pt x="6329" y="4380"/>
                    <a:pt x="6340" y="4694"/>
                  </a:cubicBezTo>
                  <a:cubicBezTo>
                    <a:pt x="6358" y="5128"/>
                    <a:pt x="5943" y="5486"/>
                    <a:pt x="5471" y="5486"/>
                  </a:cubicBezTo>
                  <a:cubicBezTo>
                    <a:pt x="5451" y="5486"/>
                    <a:pt x="5431" y="5485"/>
                    <a:pt x="5411" y="5484"/>
                  </a:cubicBezTo>
                  <a:cubicBezTo>
                    <a:pt x="5103" y="5465"/>
                    <a:pt x="4794" y="5367"/>
                    <a:pt x="4499" y="5265"/>
                  </a:cubicBezTo>
                  <a:cubicBezTo>
                    <a:pt x="4170" y="5151"/>
                    <a:pt x="3859" y="4986"/>
                    <a:pt x="3510" y="4986"/>
                  </a:cubicBezTo>
                  <a:cubicBezTo>
                    <a:pt x="3409" y="4986"/>
                    <a:pt x="3305" y="5000"/>
                    <a:pt x="3196" y="5032"/>
                  </a:cubicBezTo>
                  <a:cubicBezTo>
                    <a:pt x="2856" y="5133"/>
                    <a:pt x="2734" y="5255"/>
                    <a:pt x="2821" y="5590"/>
                  </a:cubicBezTo>
                  <a:cubicBezTo>
                    <a:pt x="2892" y="5857"/>
                    <a:pt x="2793" y="5911"/>
                    <a:pt x="2542" y="5961"/>
                  </a:cubicBezTo>
                  <a:cubicBezTo>
                    <a:pt x="2158" y="6038"/>
                    <a:pt x="1755" y="6134"/>
                    <a:pt x="1418" y="6326"/>
                  </a:cubicBezTo>
                  <a:cubicBezTo>
                    <a:pt x="998" y="6563"/>
                    <a:pt x="976" y="6809"/>
                    <a:pt x="1132" y="7258"/>
                  </a:cubicBezTo>
                  <a:cubicBezTo>
                    <a:pt x="1162" y="7348"/>
                    <a:pt x="1091" y="7559"/>
                    <a:pt x="1021" y="7585"/>
                  </a:cubicBezTo>
                  <a:cubicBezTo>
                    <a:pt x="394" y="7812"/>
                    <a:pt x="0" y="8605"/>
                    <a:pt x="231" y="9258"/>
                  </a:cubicBezTo>
                  <a:cubicBezTo>
                    <a:pt x="391" y="9707"/>
                    <a:pt x="588" y="10129"/>
                    <a:pt x="1182" y="10129"/>
                  </a:cubicBezTo>
                  <a:cubicBezTo>
                    <a:pt x="1253" y="10129"/>
                    <a:pt x="1388" y="10298"/>
                    <a:pt x="1385" y="10384"/>
                  </a:cubicBezTo>
                  <a:cubicBezTo>
                    <a:pt x="1374" y="10889"/>
                    <a:pt x="1498" y="11118"/>
                    <a:pt x="1953" y="11318"/>
                  </a:cubicBezTo>
                  <a:cubicBezTo>
                    <a:pt x="2227" y="11440"/>
                    <a:pt x="2537" y="11498"/>
                    <a:pt x="2853" y="11498"/>
                  </a:cubicBezTo>
                  <a:cubicBezTo>
                    <a:pt x="3504" y="11498"/>
                    <a:pt x="4178" y="11251"/>
                    <a:pt x="4609" y="10802"/>
                  </a:cubicBezTo>
                  <a:cubicBezTo>
                    <a:pt x="5066" y="10324"/>
                    <a:pt x="5501" y="9828"/>
                    <a:pt x="5956" y="9347"/>
                  </a:cubicBezTo>
                  <a:cubicBezTo>
                    <a:pt x="6069" y="9228"/>
                    <a:pt x="6216" y="9139"/>
                    <a:pt x="6378" y="9011"/>
                  </a:cubicBezTo>
                  <a:cubicBezTo>
                    <a:pt x="5698" y="8688"/>
                    <a:pt x="5039" y="8433"/>
                    <a:pt x="4325" y="8433"/>
                  </a:cubicBezTo>
                  <a:cubicBezTo>
                    <a:pt x="4259" y="8433"/>
                    <a:pt x="4191" y="8436"/>
                    <a:pt x="4124" y="8440"/>
                  </a:cubicBezTo>
                  <a:cubicBezTo>
                    <a:pt x="3867" y="8457"/>
                    <a:pt x="3626" y="8626"/>
                    <a:pt x="3371" y="8702"/>
                  </a:cubicBezTo>
                  <a:cubicBezTo>
                    <a:pt x="3318" y="8718"/>
                    <a:pt x="3261" y="8722"/>
                    <a:pt x="3202" y="8722"/>
                  </a:cubicBezTo>
                  <a:cubicBezTo>
                    <a:pt x="3148" y="8722"/>
                    <a:pt x="3093" y="8718"/>
                    <a:pt x="3038" y="8718"/>
                  </a:cubicBezTo>
                  <a:cubicBezTo>
                    <a:pt x="3027" y="8718"/>
                    <a:pt x="3016" y="8719"/>
                    <a:pt x="3005" y="8719"/>
                  </a:cubicBezTo>
                  <a:cubicBezTo>
                    <a:pt x="3065" y="8579"/>
                    <a:pt x="3094" y="8353"/>
                    <a:pt x="3191" y="8319"/>
                  </a:cubicBezTo>
                  <a:cubicBezTo>
                    <a:pt x="3499" y="8215"/>
                    <a:pt x="3832" y="8134"/>
                    <a:pt x="4155" y="8130"/>
                  </a:cubicBezTo>
                  <a:cubicBezTo>
                    <a:pt x="4176" y="8130"/>
                    <a:pt x="4197" y="8129"/>
                    <a:pt x="4217" y="8129"/>
                  </a:cubicBezTo>
                  <a:cubicBezTo>
                    <a:pt x="5388" y="8129"/>
                    <a:pt x="6414" y="8592"/>
                    <a:pt x="7403" y="9183"/>
                  </a:cubicBezTo>
                  <a:cubicBezTo>
                    <a:pt x="8000" y="9540"/>
                    <a:pt x="8566" y="9969"/>
                    <a:pt x="9291" y="10068"/>
                  </a:cubicBezTo>
                  <a:cubicBezTo>
                    <a:pt x="9350" y="10076"/>
                    <a:pt x="9410" y="10080"/>
                    <a:pt x="9471" y="10080"/>
                  </a:cubicBezTo>
                  <a:cubicBezTo>
                    <a:pt x="10414" y="10080"/>
                    <a:pt x="11676" y="9174"/>
                    <a:pt x="11712" y="8282"/>
                  </a:cubicBezTo>
                  <a:cubicBezTo>
                    <a:pt x="11736" y="7764"/>
                    <a:pt x="11491" y="7206"/>
                    <a:pt x="11264" y="6714"/>
                  </a:cubicBezTo>
                  <a:cubicBezTo>
                    <a:pt x="10958" y="6047"/>
                    <a:pt x="10536" y="5436"/>
                    <a:pt x="10190" y="4785"/>
                  </a:cubicBezTo>
                  <a:cubicBezTo>
                    <a:pt x="9841" y="4127"/>
                    <a:pt x="9650" y="3421"/>
                    <a:pt x="9704" y="2665"/>
                  </a:cubicBezTo>
                  <a:cubicBezTo>
                    <a:pt x="9709" y="2619"/>
                    <a:pt x="9724" y="2572"/>
                    <a:pt x="9750" y="2531"/>
                  </a:cubicBezTo>
                  <a:cubicBezTo>
                    <a:pt x="9763" y="2500"/>
                    <a:pt x="9797" y="2479"/>
                    <a:pt x="9902" y="2379"/>
                  </a:cubicBezTo>
                  <a:cubicBezTo>
                    <a:pt x="9951" y="2541"/>
                    <a:pt x="10005" y="2641"/>
                    <a:pt x="10005" y="2743"/>
                  </a:cubicBezTo>
                  <a:cubicBezTo>
                    <a:pt x="10012" y="3440"/>
                    <a:pt x="10285" y="4016"/>
                    <a:pt x="10819" y="4564"/>
                  </a:cubicBezTo>
                  <a:cubicBezTo>
                    <a:pt x="10989" y="4228"/>
                    <a:pt x="11179" y="3938"/>
                    <a:pt x="11277" y="3620"/>
                  </a:cubicBezTo>
                  <a:cubicBezTo>
                    <a:pt x="11320" y="3483"/>
                    <a:pt x="11218" y="3256"/>
                    <a:pt x="11112" y="3126"/>
                  </a:cubicBezTo>
                  <a:cubicBezTo>
                    <a:pt x="10939" y="2912"/>
                    <a:pt x="10735" y="2830"/>
                    <a:pt x="10824" y="2418"/>
                  </a:cubicBezTo>
                  <a:cubicBezTo>
                    <a:pt x="10969" y="1745"/>
                    <a:pt x="10826" y="1024"/>
                    <a:pt x="10243" y="539"/>
                  </a:cubicBezTo>
                  <a:cubicBezTo>
                    <a:pt x="9982" y="326"/>
                    <a:pt x="9629" y="214"/>
                    <a:pt x="9304" y="101"/>
                  </a:cubicBezTo>
                  <a:cubicBezTo>
                    <a:pt x="9276" y="91"/>
                    <a:pt x="9240" y="87"/>
                    <a:pt x="9202" y="87"/>
                  </a:cubicBezTo>
                  <a:cubicBezTo>
                    <a:pt x="9081" y="87"/>
                    <a:pt x="8931" y="130"/>
                    <a:pt x="8897" y="194"/>
                  </a:cubicBezTo>
                  <a:cubicBezTo>
                    <a:pt x="8815" y="350"/>
                    <a:pt x="8743" y="406"/>
                    <a:pt x="8674" y="406"/>
                  </a:cubicBezTo>
                  <a:cubicBezTo>
                    <a:pt x="8575" y="406"/>
                    <a:pt x="8483" y="292"/>
                    <a:pt x="8375" y="190"/>
                  </a:cubicBezTo>
                  <a:cubicBezTo>
                    <a:pt x="8238" y="60"/>
                    <a:pt x="8030" y="1"/>
                    <a:pt x="78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0" name="Google Shape;5980;p45"/>
            <p:cNvSpPr/>
            <p:nvPr/>
          </p:nvSpPr>
          <p:spPr>
            <a:xfrm>
              <a:off x="13577362" y="2229561"/>
              <a:ext cx="1017820" cy="1111737"/>
            </a:xfrm>
            <a:custGeom>
              <a:avLst/>
              <a:gdLst/>
              <a:ahLst/>
              <a:cxnLst/>
              <a:rect l="l" t="t" r="r" b="b"/>
              <a:pathLst>
                <a:path w="11260" h="12299" extrusionOk="0">
                  <a:moveTo>
                    <a:pt x="10829" y="1"/>
                  </a:moveTo>
                  <a:cubicBezTo>
                    <a:pt x="9455" y="1"/>
                    <a:pt x="8173" y="206"/>
                    <a:pt x="6904" y="654"/>
                  </a:cubicBezTo>
                  <a:cubicBezTo>
                    <a:pt x="5495" y="1152"/>
                    <a:pt x="4438" y="2155"/>
                    <a:pt x="3204" y="3077"/>
                  </a:cubicBezTo>
                  <a:cubicBezTo>
                    <a:pt x="3180" y="2659"/>
                    <a:pt x="3161" y="2352"/>
                    <a:pt x="3139" y="1942"/>
                  </a:cubicBezTo>
                  <a:cubicBezTo>
                    <a:pt x="2732" y="2419"/>
                    <a:pt x="2238" y="2722"/>
                    <a:pt x="2052" y="3300"/>
                  </a:cubicBezTo>
                  <a:cubicBezTo>
                    <a:pt x="2020" y="3400"/>
                    <a:pt x="1928" y="3480"/>
                    <a:pt x="1862" y="3569"/>
                  </a:cubicBezTo>
                  <a:cubicBezTo>
                    <a:pt x="1818" y="3482"/>
                    <a:pt x="1770" y="3395"/>
                    <a:pt x="1729" y="3306"/>
                  </a:cubicBezTo>
                  <a:cubicBezTo>
                    <a:pt x="1682" y="3205"/>
                    <a:pt x="1641" y="3105"/>
                    <a:pt x="1595" y="3001"/>
                  </a:cubicBezTo>
                  <a:cubicBezTo>
                    <a:pt x="556" y="3675"/>
                    <a:pt x="1" y="6778"/>
                    <a:pt x="662" y="8503"/>
                  </a:cubicBezTo>
                  <a:cubicBezTo>
                    <a:pt x="692" y="8269"/>
                    <a:pt x="720" y="8035"/>
                    <a:pt x="748" y="7800"/>
                  </a:cubicBezTo>
                  <a:cubicBezTo>
                    <a:pt x="1379" y="7893"/>
                    <a:pt x="1582" y="8163"/>
                    <a:pt x="1435" y="8748"/>
                  </a:cubicBezTo>
                  <a:cubicBezTo>
                    <a:pt x="1299" y="9283"/>
                    <a:pt x="1273" y="9841"/>
                    <a:pt x="1361" y="10385"/>
                  </a:cubicBezTo>
                  <a:cubicBezTo>
                    <a:pt x="1428" y="10811"/>
                    <a:pt x="1443" y="11244"/>
                    <a:pt x="1480" y="11676"/>
                  </a:cubicBezTo>
                  <a:cubicBezTo>
                    <a:pt x="1710" y="10956"/>
                    <a:pt x="1985" y="10257"/>
                    <a:pt x="2143" y="9532"/>
                  </a:cubicBezTo>
                  <a:cubicBezTo>
                    <a:pt x="2236" y="9105"/>
                    <a:pt x="2130" y="8637"/>
                    <a:pt x="2137" y="8185"/>
                  </a:cubicBezTo>
                  <a:cubicBezTo>
                    <a:pt x="2160" y="7122"/>
                    <a:pt x="2303" y="6082"/>
                    <a:pt x="2764" y="5106"/>
                  </a:cubicBezTo>
                  <a:cubicBezTo>
                    <a:pt x="2814" y="4993"/>
                    <a:pt x="2884" y="4891"/>
                    <a:pt x="2972" y="4803"/>
                  </a:cubicBezTo>
                  <a:lnTo>
                    <a:pt x="2972" y="4803"/>
                  </a:lnTo>
                  <a:cubicBezTo>
                    <a:pt x="2388" y="6141"/>
                    <a:pt x="2242" y="7538"/>
                    <a:pt x="2334" y="9077"/>
                  </a:cubicBezTo>
                  <a:cubicBezTo>
                    <a:pt x="3440" y="7020"/>
                    <a:pt x="4018" y="4822"/>
                    <a:pt x="5294" y="2958"/>
                  </a:cubicBezTo>
                  <a:lnTo>
                    <a:pt x="5294" y="2958"/>
                  </a:lnTo>
                  <a:lnTo>
                    <a:pt x="3923" y="5846"/>
                  </a:lnTo>
                  <a:lnTo>
                    <a:pt x="4016" y="5898"/>
                  </a:lnTo>
                  <a:cubicBezTo>
                    <a:pt x="4313" y="5478"/>
                    <a:pt x="4600" y="5049"/>
                    <a:pt x="4914" y="4643"/>
                  </a:cubicBezTo>
                  <a:cubicBezTo>
                    <a:pt x="5252" y="4207"/>
                    <a:pt x="5644" y="3813"/>
                    <a:pt x="5962" y="3363"/>
                  </a:cubicBezTo>
                  <a:cubicBezTo>
                    <a:pt x="6162" y="3083"/>
                    <a:pt x="6263" y="2733"/>
                    <a:pt x="6419" y="2419"/>
                  </a:cubicBezTo>
                  <a:cubicBezTo>
                    <a:pt x="6645" y="1962"/>
                    <a:pt x="6885" y="1511"/>
                    <a:pt x="7119" y="1055"/>
                  </a:cubicBezTo>
                  <a:lnTo>
                    <a:pt x="7216" y="1100"/>
                  </a:lnTo>
                  <a:cubicBezTo>
                    <a:pt x="6933" y="1713"/>
                    <a:pt x="6653" y="2328"/>
                    <a:pt x="6341" y="3006"/>
                  </a:cubicBezTo>
                  <a:cubicBezTo>
                    <a:pt x="6835" y="2648"/>
                    <a:pt x="7273" y="2323"/>
                    <a:pt x="7719" y="2005"/>
                  </a:cubicBezTo>
                  <a:cubicBezTo>
                    <a:pt x="8108" y="1728"/>
                    <a:pt x="8500" y="1457"/>
                    <a:pt x="8897" y="1193"/>
                  </a:cubicBezTo>
                  <a:cubicBezTo>
                    <a:pt x="8914" y="1182"/>
                    <a:pt x="8936" y="1178"/>
                    <a:pt x="8960" y="1178"/>
                  </a:cubicBezTo>
                  <a:cubicBezTo>
                    <a:pt x="9009" y="1178"/>
                    <a:pt x="9069" y="1194"/>
                    <a:pt x="9119" y="1195"/>
                  </a:cubicBezTo>
                  <a:cubicBezTo>
                    <a:pt x="9081" y="1278"/>
                    <a:pt x="9065" y="1394"/>
                    <a:pt x="9001" y="1438"/>
                  </a:cubicBezTo>
                  <a:cubicBezTo>
                    <a:pt x="8295" y="1925"/>
                    <a:pt x="7584" y="2397"/>
                    <a:pt x="6874" y="2878"/>
                  </a:cubicBezTo>
                  <a:cubicBezTo>
                    <a:pt x="6818" y="2915"/>
                    <a:pt x="6775" y="2975"/>
                    <a:pt x="6775" y="3090"/>
                  </a:cubicBezTo>
                  <a:lnTo>
                    <a:pt x="7673" y="2616"/>
                  </a:lnTo>
                  <a:lnTo>
                    <a:pt x="7729" y="2715"/>
                  </a:lnTo>
                  <a:cubicBezTo>
                    <a:pt x="7457" y="2874"/>
                    <a:pt x="7201" y="3081"/>
                    <a:pt x="6909" y="3185"/>
                  </a:cubicBezTo>
                  <a:cubicBezTo>
                    <a:pt x="6409" y="3365"/>
                    <a:pt x="5999" y="3605"/>
                    <a:pt x="5701" y="4079"/>
                  </a:cubicBezTo>
                  <a:cubicBezTo>
                    <a:pt x="5393" y="4575"/>
                    <a:pt x="4992" y="5015"/>
                    <a:pt x="4633" y="5481"/>
                  </a:cubicBezTo>
                  <a:cubicBezTo>
                    <a:pt x="4585" y="5545"/>
                    <a:pt x="4557" y="5625"/>
                    <a:pt x="4466" y="5799"/>
                  </a:cubicBezTo>
                  <a:lnTo>
                    <a:pt x="6985" y="4324"/>
                  </a:lnTo>
                  <a:lnTo>
                    <a:pt x="7011" y="4348"/>
                  </a:lnTo>
                  <a:cubicBezTo>
                    <a:pt x="6675" y="4597"/>
                    <a:pt x="6348" y="4861"/>
                    <a:pt x="5999" y="5089"/>
                  </a:cubicBezTo>
                  <a:cubicBezTo>
                    <a:pt x="5649" y="5318"/>
                    <a:pt x="5283" y="5517"/>
                    <a:pt x="4914" y="5710"/>
                  </a:cubicBezTo>
                  <a:cubicBezTo>
                    <a:pt x="4287" y="6035"/>
                    <a:pt x="3947" y="6615"/>
                    <a:pt x="3670" y="7202"/>
                  </a:cubicBezTo>
                  <a:cubicBezTo>
                    <a:pt x="3342" y="7897"/>
                    <a:pt x="3132" y="8646"/>
                    <a:pt x="2864" y="9385"/>
                  </a:cubicBezTo>
                  <a:lnTo>
                    <a:pt x="5597" y="7263"/>
                  </a:lnTo>
                  <a:lnTo>
                    <a:pt x="5633" y="7291"/>
                  </a:lnTo>
                  <a:cubicBezTo>
                    <a:pt x="5215" y="7680"/>
                    <a:pt x="4808" y="8087"/>
                    <a:pt x="4371" y="8454"/>
                  </a:cubicBezTo>
                  <a:cubicBezTo>
                    <a:pt x="3997" y="8770"/>
                    <a:pt x="3598" y="9057"/>
                    <a:pt x="3193" y="9330"/>
                  </a:cubicBezTo>
                  <a:cubicBezTo>
                    <a:pt x="2775" y="9610"/>
                    <a:pt x="2491" y="9982"/>
                    <a:pt x="2372" y="10463"/>
                  </a:cubicBezTo>
                  <a:cubicBezTo>
                    <a:pt x="2223" y="11067"/>
                    <a:pt x="2100" y="11675"/>
                    <a:pt x="1961" y="12299"/>
                  </a:cubicBezTo>
                  <a:cubicBezTo>
                    <a:pt x="2275" y="12113"/>
                    <a:pt x="2513" y="11998"/>
                    <a:pt x="2717" y="11838"/>
                  </a:cubicBezTo>
                  <a:cubicBezTo>
                    <a:pt x="2829" y="11743"/>
                    <a:pt x="2909" y="11615"/>
                    <a:pt x="2942" y="11472"/>
                  </a:cubicBezTo>
                  <a:cubicBezTo>
                    <a:pt x="3074" y="10887"/>
                    <a:pt x="3271" y="10350"/>
                    <a:pt x="3895" y="10131"/>
                  </a:cubicBezTo>
                  <a:cubicBezTo>
                    <a:pt x="4098" y="10060"/>
                    <a:pt x="4306" y="10013"/>
                    <a:pt x="4518" y="10013"/>
                  </a:cubicBezTo>
                  <a:cubicBezTo>
                    <a:pt x="4707" y="10013"/>
                    <a:pt x="4899" y="10050"/>
                    <a:pt x="5092" y="10144"/>
                  </a:cubicBezTo>
                  <a:cubicBezTo>
                    <a:pt x="5384" y="9819"/>
                    <a:pt x="5720" y="9609"/>
                    <a:pt x="6128" y="9609"/>
                  </a:cubicBezTo>
                  <a:cubicBezTo>
                    <a:pt x="6253" y="9609"/>
                    <a:pt x="6384" y="9628"/>
                    <a:pt x="6523" y="9670"/>
                  </a:cubicBezTo>
                  <a:cubicBezTo>
                    <a:pt x="6535" y="9673"/>
                    <a:pt x="6549" y="9675"/>
                    <a:pt x="6564" y="9675"/>
                  </a:cubicBezTo>
                  <a:cubicBezTo>
                    <a:pt x="6629" y="9675"/>
                    <a:pt x="6712" y="9642"/>
                    <a:pt x="6759" y="9601"/>
                  </a:cubicBezTo>
                  <a:cubicBezTo>
                    <a:pt x="7259" y="9159"/>
                    <a:pt x="7749" y="8711"/>
                    <a:pt x="8245" y="8263"/>
                  </a:cubicBezTo>
                  <a:lnTo>
                    <a:pt x="8186" y="8174"/>
                  </a:lnTo>
                  <a:cubicBezTo>
                    <a:pt x="7959" y="8183"/>
                    <a:pt x="7730" y="8174"/>
                    <a:pt x="7508" y="8207"/>
                  </a:cubicBezTo>
                  <a:cubicBezTo>
                    <a:pt x="7422" y="8220"/>
                    <a:pt x="7338" y="8237"/>
                    <a:pt x="7256" y="8237"/>
                  </a:cubicBezTo>
                  <a:cubicBezTo>
                    <a:pt x="7117" y="8237"/>
                    <a:pt x="6986" y="8188"/>
                    <a:pt x="6876" y="7984"/>
                  </a:cubicBezTo>
                  <a:cubicBezTo>
                    <a:pt x="7730" y="7130"/>
                    <a:pt x="8524" y="6197"/>
                    <a:pt x="8981" y="5011"/>
                  </a:cubicBezTo>
                  <a:lnTo>
                    <a:pt x="8981" y="5011"/>
                  </a:lnTo>
                  <a:lnTo>
                    <a:pt x="8100" y="5024"/>
                  </a:lnTo>
                  <a:lnTo>
                    <a:pt x="8004" y="4909"/>
                  </a:lnTo>
                  <a:cubicBezTo>
                    <a:pt x="8052" y="4855"/>
                    <a:pt x="8097" y="4794"/>
                    <a:pt x="8152" y="4747"/>
                  </a:cubicBezTo>
                  <a:cubicBezTo>
                    <a:pt x="8760" y="4244"/>
                    <a:pt x="9083" y="3556"/>
                    <a:pt x="9392" y="2858"/>
                  </a:cubicBezTo>
                  <a:cubicBezTo>
                    <a:pt x="9843" y="1834"/>
                    <a:pt x="10369" y="858"/>
                    <a:pt x="11259" y="7"/>
                  </a:cubicBezTo>
                  <a:cubicBezTo>
                    <a:pt x="11115" y="3"/>
                    <a:pt x="10972" y="1"/>
                    <a:pt x="108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1" name="Google Shape;5981;p45"/>
            <p:cNvSpPr/>
            <p:nvPr/>
          </p:nvSpPr>
          <p:spPr>
            <a:xfrm>
              <a:off x="11233937" y="2003218"/>
              <a:ext cx="713830" cy="1170312"/>
            </a:xfrm>
            <a:custGeom>
              <a:avLst/>
              <a:gdLst/>
              <a:ahLst/>
              <a:cxnLst/>
              <a:rect l="l" t="t" r="r" b="b"/>
              <a:pathLst>
                <a:path w="7897" h="12947" extrusionOk="0">
                  <a:moveTo>
                    <a:pt x="5818" y="0"/>
                  </a:moveTo>
                  <a:cubicBezTo>
                    <a:pt x="5404" y="0"/>
                    <a:pt x="4954" y="35"/>
                    <a:pt x="4524" y="107"/>
                  </a:cubicBezTo>
                  <a:cubicBezTo>
                    <a:pt x="4776" y="192"/>
                    <a:pt x="4983" y="231"/>
                    <a:pt x="5155" y="328"/>
                  </a:cubicBezTo>
                  <a:cubicBezTo>
                    <a:pt x="5263" y="388"/>
                    <a:pt x="5323" y="536"/>
                    <a:pt x="5404" y="644"/>
                  </a:cubicBezTo>
                  <a:cubicBezTo>
                    <a:pt x="5298" y="698"/>
                    <a:pt x="5198" y="772"/>
                    <a:pt x="5087" y="802"/>
                  </a:cubicBezTo>
                  <a:cubicBezTo>
                    <a:pt x="4613" y="919"/>
                    <a:pt x="4139" y="1032"/>
                    <a:pt x="3661" y="1131"/>
                  </a:cubicBezTo>
                  <a:cubicBezTo>
                    <a:pt x="2069" y="1462"/>
                    <a:pt x="1080" y="2593"/>
                    <a:pt x="133" y="3779"/>
                  </a:cubicBezTo>
                  <a:cubicBezTo>
                    <a:pt x="88" y="3833"/>
                    <a:pt x="72" y="3909"/>
                    <a:pt x="1" y="4069"/>
                  </a:cubicBezTo>
                  <a:cubicBezTo>
                    <a:pt x="211" y="3977"/>
                    <a:pt x="343" y="3899"/>
                    <a:pt x="486" y="3866"/>
                  </a:cubicBezTo>
                  <a:cubicBezTo>
                    <a:pt x="528" y="3856"/>
                    <a:pt x="579" y="3849"/>
                    <a:pt x="629" y="3849"/>
                  </a:cubicBezTo>
                  <a:cubicBezTo>
                    <a:pt x="698" y="3849"/>
                    <a:pt x="765" y="3862"/>
                    <a:pt x="805" y="3896"/>
                  </a:cubicBezTo>
                  <a:cubicBezTo>
                    <a:pt x="872" y="3955"/>
                    <a:pt x="913" y="4111"/>
                    <a:pt x="889" y="4206"/>
                  </a:cubicBezTo>
                  <a:cubicBezTo>
                    <a:pt x="804" y="4552"/>
                    <a:pt x="700" y="4892"/>
                    <a:pt x="577" y="5226"/>
                  </a:cubicBezTo>
                  <a:cubicBezTo>
                    <a:pt x="27" y="6692"/>
                    <a:pt x="70" y="8177"/>
                    <a:pt x="397" y="9682"/>
                  </a:cubicBezTo>
                  <a:cubicBezTo>
                    <a:pt x="640" y="10797"/>
                    <a:pt x="1062" y="11839"/>
                    <a:pt x="1551" y="12861"/>
                  </a:cubicBezTo>
                  <a:cubicBezTo>
                    <a:pt x="1571" y="12898"/>
                    <a:pt x="1612" y="12928"/>
                    <a:pt x="1627" y="12947"/>
                  </a:cubicBezTo>
                  <a:cubicBezTo>
                    <a:pt x="2251" y="12280"/>
                    <a:pt x="2846" y="11635"/>
                    <a:pt x="3453" y="10999"/>
                  </a:cubicBezTo>
                  <a:cubicBezTo>
                    <a:pt x="3699" y="10745"/>
                    <a:pt x="4007" y="10546"/>
                    <a:pt x="4221" y="10271"/>
                  </a:cubicBezTo>
                  <a:cubicBezTo>
                    <a:pt x="4557" y="9840"/>
                    <a:pt x="4838" y="9366"/>
                    <a:pt x="5200" y="8823"/>
                  </a:cubicBezTo>
                  <a:lnTo>
                    <a:pt x="6083" y="9966"/>
                  </a:lnTo>
                  <a:cubicBezTo>
                    <a:pt x="6841" y="9173"/>
                    <a:pt x="7086" y="8149"/>
                    <a:pt x="7456" y="7172"/>
                  </a:cubicBezTo>
                  <a:cubicBezTo>
                    <a:pt x="7844" y="6140"/>
                    <a:pt x="7896" y="5137"/>
                    <a:pt x="7478" y="4054"/>
                  </a:cubicBezTo>
                  <a:cubicBezTo>
                    <a:pt x="7010" y="3955"/>
                    <a:pt x="6828" y="3574"/>
                    <a:pt x="6878" y="3021"/>
                  </a:cubicBezTo>
                  <a:cubicBezTo>
                    <a:pt x="6893" y="2850"/>
                    <a:pt x="6820" y="2669"/>
                    <a:pt x="6787" y="2487"/>
                  </a:cubicBezTo>
                  <a:cubicBezTo>
                    <a:pt x="6276" y="2710"/>
                    <a:pt x="5793" y="2907"/>
                    <a:pt x="5326" y="3139"/>
                  </a:cubicBezTo>
                  <a:cubicBezTo>
                    <a:pt x="5271" y="3167"/>
                    <a:pt x="5293" y="3396"/>
                    <a:pt x="5315" y="3522"/>
                  </a:cubicBezTo>
                  <a:cubicBezTo>
                    <a:pt x="5417" y="4147"/>
                    <a:pt x="5555" y="4765"/>
                    <a:pt x="5635" y="5392"/>
                  </a:cubicBezTo>
                  <a:cubicBezTo>
                    <a:pt x="5666" y="5631"/>
                    <a:pt x="5581" y="5886"/>
                    <a:pt x="5475" y="6127"/>
                  </a:cubicBezTo>
                  <a:cubicBezTo>
                    <a:pt x="5609" y="5139"/>
                    <a:pt x="5423" y="4219"/>
                    <a:pt x="4992" y="3275"/>
                  </a:cubicBezTo>
                  <a:cubicBezTo>
                    <a:pt x="4815" y="3420"/>
                    <a:pt x="4637" y="3528"/>
                    <a:pt x="4507" y="3676"/>
                  </a:cubicBezTo>
                  <a:cubicBezTo>
                    <a:pt x="4152" y="4082"/>
                    <a:pt x="3810" y="4498"/>
                    <a:pt x="3477" y="4923"/>
                  </a:cubicBezTo>
                  <a:cubicBezTo>
                    <a:pt x="3288" y="5167"/>
                    <a:pt x="3273" y="5434"/>
                    <a:pt x="3362" y="5752"/>
                  </a:cubicBezTo>
                  <a:cubicBezTo>
                    <a:pt x="3522" y="6315"/>
                    <a:pt x="3624" y="6895"/>
                    <a:pt x="3721" y="7471"/>
                  </a:cubicBezTo>
                  <a:cubicBezTo>
                    <a:pt x="3751" y="7644"/>
                    <a:pt x="3682" y="7833"/>
                    <a:pt x="3611" y="8013"/>
                  </a:cubicBezTo>
                  <a:cubicBezTo>
                    <a:pt x="3736" y="7151"/>
                    <a:pt x="3375" y="6400"/>
                    <a:pt x="3130" y="5551"/>
                  </a:cubicBezTo>
                  <a:cubicBezTo>
                    <a:pt x="2712" y="6226"/>
                    <a:pt x="2364" y="6852"/>
                    <a:pt x="2218" y="7566"/>
                  </a:cubicBezTo>
                  <a:cubicBezTo>
                    <a:pt x="2073" y="8273"/>
                    <a:pt x="1950" y="8985"/>
                    <a:pt x="1798" y="9689"/>
                  </a:cubicBezTo>
                  <a:cubicBezTo>
                    <a:pt x="1757" y="9883"/>
                    <a:pt x="1643" y="10059"/>
                    <a:pt x="1562" y="10243"/>
                  </a:cubicBezTo>
                  <a:lnTo>
                    <a:pt x="1443" y="10195"/>
                  </a:lnTo>
                  <a:cubicBezTo>
                    <a:pt x="1645" y="9097"/>
                    <a:pt x="1848" y="7998"/>
                    <a:pt x="2067" y="6809"/>
                  </a:cubicBezTo>
                  <a:lnTo>
                    <a:pt x="2067" y="6809"/>
                  </a:lnTo>
                  <a:lnTo>
                    <a:pt x="1010" y="8298"/>
                  </a:lnTo>
                  <a:cubicBezTo>
                    <a:pt x="1188" y="7699"/>
                    <a:pt x="1478" y="7183"/>
                    <a:pt x="1905" y="6804"/>
                  </a:cubicBezTo>
                  <a:cubicBezTo>
                    <a:pt x="2322" y="6434"/>
                    <a:pt x="2578" y="5982"/>
                    <a:pt x="2857" y="5527"/>
                  </a:cubicBezTo>
                  <a:cubicBezTo>
                    <a:pt x="3219" y="4934"/>
                    <a:pt x="3617" y="4362"/>
                    <a:pt x="3998" y="3782"/>
                  </a:cubicBezTo>
                  <a:lnTo>
                    <a:pt x="3998" y="3782"/>
                  </a:lnTo>
                  <a:cubicBezTo>
                    <a:pt x="2697" y="3888"/>
                    <a:pt x="1889" y="4799"/>
                    <a:pt x="1030" y="5665"/>
                  </a:cubicBezTo>
                  <a:cubicBezTo>
                    <a:pt x="1054" y="5611"/>
                    <a:pt x="1080" y="5559"/>
                    <a:pt x="1112" y="5509"/>
                  </a:cubicBezTo>
                  <a:cubicBezTo>
                    <a:pt x="1155" y="5449"/>
                    <a:pt x="1211" y="5399"/>
                    <a:pt x="1255" y="5339"/>
                  </a:cubicBezTo>
                  <a:cubicBezTo>
                    <a:pt x="1932" y="4457"/>
                    <a:pt x="2760" y="3795"/>
                    <a:pt x="3884" y="3597"/>
                  </a:cubicBezTo>
                  <a:cubicBezTo>
                    <a:pt x="4416" y="3504"/>
                    <a:pt x="4735" y="3089"/>
                    <a:pt x="5155" y="2829"/>
                  </a:cubicBezTo>
                  <a:cubicBezTo>
                    <a:pt x="5328" y="2718"/>
                    <a:pt x="5486" y="2584"/>
                    <a:pt x="5625" y="2432"/>
                  </a:cubicBezTo>
                  <a:lnTo>
                    <a:pt x="5625" y="2432"/>
                  </a:lnTo>
                  <a:cubicBezTo>
                    <a:pt x="4787" y="2445"/>
                    <a:pt x="3966" y="2511"/>
                    <a:pt x="3202" y="2907"/>
                  </a:cubicBezTo>
                  <a:lnTo>
                    <a:pt x="3150" y="2814"/>
                  </a:lnTo>
                  <a:cubicBezTo>
                    <a:pt x="3336" y="2701"/>
                    <a:pt x="3511" y="2532"/>
                    <a:pt x="3712" y="2485"/>
                  </a:cubicBezTo>
                  <a:cubicBezTo>
                    <a:pt x="4284" y="2357"/>
                    <a:pt x="4867" y="2283"/>
                    <a:pt x="5445" y="2177"/>
                  </a:cubicBezTo>
                  <a:cubicBezTo>
                    <a:pt x="5845" y="2104"/>
                    <a:pt x="6241" y="2013"/>
                    <a:pt x="6588" y="1941"/>
                  </a:cubicBezTo>
                  <a:cubicBezTo>
                    <a:pt x="6601" y="1506"/>
                    <a:pt x="6571" y="1174"/>
                    <a:pt x="6634" y="860"/>
                  </a:cubicBezTo>
                  <a:cubicBezTo>
                    <a:pt x="6699" y="532"/>
                    <a:pt x="6926" y="298"/>
                    <a:pt x="7303" y="257"/>
                  </a:cubicBezTo>
                  <a:cubicBezTo>
                    <a:pt x="7065" y="91"/>
                    <a:pt x="6490" y="0"/>
                    <a:pt x="58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2" name="Google Shape;5982;p45"/>
            <p:cNvSpPr/>
            <p:nvPr/>
          </p:nvSpPr>
          <p:spPr>
            <a:xfrm>
              <a:off x="12287100" y="2924770"/>
              <a:ext cx="1325606" cy="698644"/>
            </a:xfrm>
            <a:custGeom>
              <a:avLst/>
              <a:gdLst/>
              <a:ahLst/>
              <a:cxnLst/>
              <a:rect l="l" t="t" r="r" b="b"/>
              <a:pathLst>
                <a:path w="14665" h="7729" extrusionOk="0">
                  <a:moveTo>
                    <a:pt x="7456" y="0"/>
                  </a:moveTo>
                  <a:cubicBezTo>
                    <a:pt x="6653" y="0"/>
                    <a:pt x="5856" y="165"/>
                    <a:pt x="5051" y="412"/>
                  </a:cubicBezTo>
                  <a:lnTo>
                    <a:pt x="5495" y="858"/>
                  </a:lnTo>
                  <a:cubicBezTo>
                    <a:pt x="5476" y="908"/>
                    <a:pt x="5456" y="957"/>
                    <a:pt x="5435" y="1007"/>
                  </a:cubicBezTo>
                  <a:lnTo>
                    <a:pt x="0" y="1176"/>
                  </a:lnTo>
                  <a:cubicBezTo>
                    <a:pt x="353" y="1542"/>
                    <a:pt x="643" y="1886"/>
                    <a:pt x="974" y="2183"/>
                  </a:cubicBezTo>
                  <a:cubicBezTo>
                    <a:pt x="1628" y="2772"/>
                    <a:pt x="2284" y="3365"/>
                    <a:pt x="2977" y="3906"/>
                  </a:cubicBezTo>
                  <a:cubicBezTo>
                    <a:pt x="3735" y="4496"/>
                    <a:pt x="4493" y="5117"/>
                    <a:pt x="5335" y="5567"/>
                  </a:cubicBezTo>
                  <a:cubicBezTo>
                    <a:pt x="5946" y="5892"/>
                    <a:pt x="6693" y="5961"/>
                    <a:pt x="7381" y="6143"/>
                  </a:cubicBezTo>
                  <a:cubicBezTo>
                    <a:pt x="7595" y="6199"/>
                    <a:pt x="7812" y="6243"/>
                    <a:pt x="8020" y="6316"/>
                  </a:cubicBezTo>
                  <a:cubicBezTo>
                    <a:pt x="8098" y="6342"/>
                    <a:pt x="8199" y="6423"/>
                    <a:pt x="8212" y="6494"/>
                  </a:cubicBezTo>
                  <a:cubicBezTo>
                    <a:pt x="8225" y="6565"/>
                    <a:pt x="8160" y="6691"/>
                    <a:pt x="8094" y="6726"/>
                  </a:cubicBezTo>
                  <a:cubicBezTo>
                    <a:pt x="7871" y="6847"/>
                    <a:pt x="7630" y="6936"/>
                    <a:pt x="7333" y="7066"/>
                  </a:cubicBezTo>
                  <a:cubicBezTo>
                    <a:pt x="8079" y="7429"/>
                    <a:pt x="8795" y="7728"/>
                    <a:pt x="9574" y="7728"/>
                  </a:cubicBezTo>
                  <a:cubicBezTo>
                    <a:pt x="9804" y="7728"/>
                    <a:pt x="10039" y="7702"/>
                    <a:pt x="10282" y="7644"/>
                  </a:cubicBezTo>
                  <a:cubicBezTo>
                    <a:pt x="11513" y="7351"/>
                    <a:pt x="12654" y="6879"/>
                    <a:pt x="13682" y="6130"/>
                  </a:cubicBezTo>
                  <a:cubicBezTo>
                    <a:pt x="13961" y="5925"/>
                    <a:pt x="14297" y="5799"/>
                    <a:pt x="14665" y="5609"/>
                  </a:cubicBezTo>
                  <a:cubicBezTo>
                    <a:pt x="14113" y="5046"/>
                    <a:pt x="13572" y="4571"/>
                    <a:pt x="12898" y="4301"/>
                  </a:cubicBezTo>
                  <a:cubicBezTo>
                    <a:pt x="12874" y="4292"/>
                    <a:pt x="12847" y="4288"/>
                    <a:pt x="12819" y="4288"/>
                  </a:cubicBezTo>
                  <a:cubicBezTo>
                    <a:pt x="12666" y="4288"/>
                    <a:pt x="12459" y="4411"/>
                    <a:pt x="12296" y="4483"/>
                  </a:cubicBezTo>
                  <a:cubicBezTo>
                    <a:pt x="11088" y="5019"/>
                    <a:pt x="9823" y="5347"/>
                    <a:pt x="8520" y="5539"/>
                  </a:cubicBezTo>
                  <a:cubicBezTo>
                    <a:pt x="8482" y="5544"/>
                    <a:pt x="8444" y="5547"/>
                    <a:pt x="8406" y="5547"/>
                  </a:cubicBezTo>
                  <a:cubicBezTo>
                    <a:pt x="8239" y="5547"/>
                    <a:pt x="8065" y="5497"/>
                    <a:pt x="7888" y="5422"/>
                  </a:cubicBezTo>
                  <a:cubicBezTo>
                    <a:pt x="9375" y="5186"/>
                    <a:pt x="10861" y="4993"/>
                    <a:pt x="12192" y="3922"/>
                  </a:cubicBezTo>
                  <a:cubicBezTo>
                    <a:pt x="11874" y="3828"/>
                    <a:pt x="11627" y="3751"/>
                    <a:pt x="11378" y="3681"/>
                  </a:cubicBezTo>
                  <a:cubicBezTo>
                    <a:pt x="11107" y="3603"/>
                    <a:pt x="10832" y="3530"/>
                    <a:pt x="10560" y="3454"/>
                  </a:cubicBezTo>
                  <a:cubicBezTo>
                    <a:pt x="10311" y="3386"/>
                    <a:pt x="10073" y="3323"/>
                    <a:pt x="9839" y="3323"/>
                  </a:cubicBezTo>
                  <a:cubicBezTo>
                    <a:pt x="9575" y="3323"/>
                    <a:pt x="9315" y="3402"/>
                    <a:pt x="9046" y="3640"/>
                  </a:cubicBezTo>
                  <a:cubicBezTo>
                    <a:pt x="8355" y="4251"/>
                    <a:pt x="7431" y="4173"/>
                    <a:pt x="6562" y="4220"/>
                  </a:cubicBezTo>
                  <a:cubicBezTo>
                    <a:pt x="7494" y="3974"/>
                    <a:pt x="8531" y="4010"/>
                    <a:pt x="9352" y="3160"/>
                  </a:cubicBezTo>
                  <a:cubicBezTo>
                    <a:pt x="8427" y="3071"/>
                    <a:pt x="7593" y="2960"/>
                    <a:pt x="6755" y="2932"/>
                  </a:cubicBezTo>
                  <a:cubicBezTo>
                    <a:pt x="6752" y="2932"/>
                    <a:pt x="6750" y="2932"/>
                    <a:pt x="6747" y="2932"/>
                  </a:cubicBezTo>
                  <a:cubicBezTo>
                    <a:pt x="6549" y="2932"/>
                    <a:pt x="6358" y="3229"/>
                    <a:pt x="6138" y="3326"/>
                  </a:cubicBezTo>
                  <a:cubicBezTo>
                    <a:pt x="5735" y="3506"/>
                    <a:pt x="5313" y="3638"/>
                    <a:pt x="4898" y="3790"/>
                  </a:cubicBezTo>
                  <a:lnTo>
                    <a:pt x="4848" y="3668"/>
                  </a:lnTo>
                  <a:lnTo>
                    <a:pt x="6437" y="2976"/>
                  </a:lnTo>
                  <a:cubicBezTo>
                    <a:pt x="4689" y="2850"/>
                    <a:pt x="2964" y="2750"/>
                    <a:pt x="1362" y="2025"/>
                  </a:cubicBezTo>
                  <a:lnTo>
                    <a:pt x="1390" y="1865"/>
                  </a:lnTo>
                  <a:cubicBezTo>
                    <a:pt x="1513" y="1886"/>
                    <a:pt x="1645" y="1882"/>
                    <a:pt x="1756" y="1927"/>
                  </a:cubicBezTo>
                  <a:cubicBezTo>
                    <a:pt x="3013" y="2438"/>
                    <a:pt x="4324" y="2604"/>
                    <a:pt x="5686" y="2604"/>
                  </a:cubicBezTo>
                  <a:cubicBezTo>
                    <a:pt x="5902" y="2604"/>
                    <a:pt x="6120" y="2600"/>
                    <a:pt x="6339" y="2592"/>
                  </a:cubicBezTo>
                  <a:lnTo>
                    <a:pt x="5222" y="1728"/>
                  </a:lnTo>
                  <a:cubicBezTo>
                    <a:pt x="5239" y="1702"/>
                    <a:pt x="5253" y="1676"/>
                    <a:pt x="5270" y="1650"/>
                  </a:cubicBezTo>
                  <a:cubicBezTo>
                    <a:pt x="5536" y="1819"/>
                    <a:pt x="5831" y="1956"/>
                    <a:pt x="6056" y="2168"/>
                  </a:cubicBezTo>
                  <a:cubicBezTo>
                    <a:pt x="6415" y="2505"/>
                    <a:pt x="6792" y="2685"/>
                    <a:pt x="7282" y="2685"/>
                  </a:cubicBezTo>
                  <a:cubicBezTo>
                    <a:pt x="7322" y="2685"/>
                    <a:pt x="7362" y="2683"/>
                    <a:pt x="7403" y="2681"/>
                  </a:cubicBezTo>
                  <a:cubicBezTo>
                    <a:pt x="7520" y="2674"/>
                    <a:pt x="7637" y="2672"/>
                    <a:pt x="7755" y="2672"/>
                  </a:cubicBezTo>
                  <a:cubicBezTo>
                    <a:pt x="8261" y="2672"/>
                    <a:pt x="8776" y="2723"/>
                    <a:pt x="9325" y="2746"/>
                  </a:cubicBezTo>
                  <a:cubicBezTo>
                    <a:pt x="8949" y="2270"/>
                    <a:pt x="8485" y="1973"/>
                    <a:pt x="8000" y="1707"/>
                  </a:cubicBezTo>
                  <a:cubicBezTo>
                    <a:pt x="7743" y="1568"/>
                    <a:pt x="7459" y="1479"/>
                    <a:pt x="7197" y="1345"/>
                  </a:cubicBezTo>
                  <a:cubicBezTo>
                    <a:pt x="7087" y="1287"/>
                    <a:pt x="7004" y="1178"/>
                    <a:pt x="6909" y="1092"/>
                  </a:cubicBezTo>
                  <a:lnTo>
                    <a:pt x="6963" y="1012"/>
                  </a:lnTo>
                  <a:cubicBezTo>
                    <a:pt x="6966" y="1013"/>
                    <a:pt x="6969" y="1013"/>
                    <a:pt x="6971" y="1013"/>
                  </a:cubicBezTo>
                  <a:cubicBezTo>
                    <a:pt x="7003" y="1013"/>
                    <a:pt x="7036" y="1008"/>
                    <a:pt x="7067" y="1008"/>
                  </a:cubicBezTo>
                  <a:cubicBezTo>
                    <a:pt x="7091" y="1008"/>
                    <a:pt x="7114" y="1011"/>
                    <a:pt x="7132" y="1022"/>
                  </a:cubicBezTo>
                  <a:cubicBezTo>
                    <a:pt x="7987" y="1522"/>
                    <a:pt x="8890" y="1951"/>
                    <a:pt x="9600" y="2668"/>
                  </a:cubicBezTo>
                  <a:cubicBezTo>
                    <a:pt x="9663" y="2728"/>
                    <a:pt x="9741" y="2767"/>
                    <a:pt x="9826" y="2780"/>
                  </a:cubicBezTo>
                  <a:cubicBezTo>
                    <a:pt x="10560" y="2897"/>
                    <a:pt x="11296" y="3006"/>
                    <a:pt x="12045" y="3120"/>
                  </a:cubicBezTo>
                  <a:cubicBezTo>
                    <a:pt x="11571" y="2503"/>
                    <a:pt x="10945" y="2049"/>
                    <a:pt x="10263" y="1678"/>
                  </a:cubicBezTo>
                  <a:cubicBezTo>
                    <a:pt x="9867" y="1462"/>
                    <a:pt x="9427" y="1336"/>
                    <a:pt x="9012" y="1159"/>
                  </a:cubicBezTo>
                  <a:cubicBezTo>
                    <a:pt x="8934" y="1126"/>
                    <a:pt x="8877" y="1044"/>
                    <a:pt x="8810" y="985"/>
                  </a:cubicBezTo>
                  <a:lnTo>
                    <a:pt x="8873" y="871"/>
                  </a:lnTo>
                  <a:cubicBezTo>
                    <a:pt x="9076" y="933"/>
                    <a:pt x="9295" y="964"/>
                    <a:pt x="9481" y="1061"/>
                  </a:cubicBezTo>
                  <a:cubicBezTo>
                    <a:pt x="10179" y="1419"/>
                    <a:pt x="10884" y="1774"/>
                    <a:pt x="11552" y="2183"/>
                  </a:cubicBezTo>
                  <a:cubicBezTo>
                    <a:pt x="11866" y="2374"/>
                    <a:pt x="12168" y="2649"/>
                    <a:pt x="12361" y="2958"/>
                  </a:cubicBezTo>
                  <a:cubicBezTo>
                    <a:pt x="12580" y="3309"/>
                    <a:pt x="12872" y="3517"/>
                    <a:pt x="13201" y="3735"/>
                  </a:cubicBezTo>
                  <a:cubicBezTo>
                    <a:pt x="13704" y="4069"/>
                    <a:pt x="14172" y="4457"/>
                    <a:pt x="14626" y="4801"/>
                  </a:cubicBezTo>
                  <a:cubicBezTo>
                    <a:pt x="14343" y="3768"/>
                    <a:pt x="13076" y="1711"/>
                    <a:pt x="12058" y="1349"/>
                  </a:cubicBezTo>
                  <a:cubicBezTo>
                    <a:pt x="11994" y="1551"/>
                    <a:pt x="11897" y="1660"/>
                    <a:pt x="11786" y="1660"/>
                  </a:cubicBezTo>
                  <a:cubicBezTo>
                    <a:pt x="11721" y="1660"/>
                    <a:pt x="11652" y="1623"/>
                    <a:pt x="11582" y="1546"/>
                  </a:cubicBezTo>
                  <a:cubicBezTo>
                    <a:pt x="10906" y="793"/>
                    <a:pt x="9992" y="529"/>
                    <a:pt x="9070" y="243"/>
                  </a:cubicBezTo>
                  <a:cubicBezTo>
                    <a:pt x="8527" y="73"/>
                    <a:pt x="7990" y="0"/>
                    <a:pt x="74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3" name="Google Shape;5983;p45"/>
            <p:cNvSpPr/>
            <p:nvPr/>
          </p:nvSpPr>
          <p:spPr>
            <a:xfrm>
              <a:off x="12698114" y="3670779"/>
              <a:ext cx="912783" cy="692226"/>
            </a:xfrm>
            <a:custGeom>
              <a:avLst/>
              <a:gdLst/>
              <a:ahLst/>
              <a:cxnLst/>
              <a:rect l="l" t="t" r="r" b="b"/>
              <a:pathLst>
                <a:path w="10098" h="7658" extrusionOk="0">
                  <a:moveTo>
                    <a:pt x="6294" y="1"/>
                  </a:moveTo>
                  <a:lnTo>
                    <a:pt x="6472" y="709"/>
                  </a:lnTo>
                  <a:cubicBezTo>
                    <a:pt x="6367" y="718"/>
                    <a:pt x="6300" y="733"/>
                    <a:pt x="6239" y="733"/>
                  </a:cubicBezTo>
                  <a:cubicBezTo>
                    <a:pt x="6227" y="733"/>
                    <a:pt x="6216" y="732"/>
                    <a:pt x="6205" y="731"/>
                  </a:cubicBezTo>
                  <a:cubicBezTo>
                    <a:pt x="6036" y="712"/>
                    <a:pt x="5871" y="703"/>
                    <a:pt x="5710" y="703"/>
                  </a:cubicBezTo>
                  <a:cubicBezTo>
                    <a:pt x="4378" y="703"/>
                    <a:pt x="3285" y="1326"/>
                    <a:pt x="2349" y="2269"/>
                  </a:cubicBezTo>
                  <a:cubicBezTo>
                    <a:pt x="1827" y="2795"/>
                    <a:pt x="1392" y="3414"/>
                    <a:pt x="965" y="4023"/>
                  </a:cubicBezTo>
                  <a:cubicBezTo>
                    <a:pt x="220" y="5084"/>
                    <a:pt x="123" y="6329"/>
                    <a:pt x="0" y="7658"/>
                  </a:cubicBezTo>
                  <a:cubicBezTo>
                    <a:pt x="666" y="7188"/>
                    <a:pt x="1357" y="7164"/>
                    <a:pt x="2065" y="7153"/>
                  </a:cubicBezTo>
                  <a:cubicBezTo>
                    <a:pt x="2968" y="7136"/>
                    <a:pt x="3873" y="7069"/>
                    <a:pt x="4774" y="7000"/>
                  </a:cubicBezTo>
                  <a:cubicBezTo>
                    <a:pt x="5244" y="6965"/>
                    <a:pt x="5690" y="6833"/>
                    <a:pt x="6041" y="6478"/>
                  </a:cubicBezTo>
                  <a:cubicBezTo>
                    <a:pt x="6066" y="6453"/>
                    <a:pt x="6133" y="6441"/>
                    <a:pt x="6184" y="6441"/>
                  </a:cubicBezTo>
                  <a:cubicBezTo>
                    <a:pt x="6217" y="6441"/>
                    <a:pt x="6243" y="6446"/>
                    <a:pt x="6247" y="6456"/>
                  </a:cubicBezTo>
                  <a:cubicBezTo>
                    <a:pt x="6283" y="6530"/>
                    <a:pt x="6305" y="6632"/>
                    <a:pt x="6281" y="6708"/>
                  </a:cubicBezTo>
                  <a:cubicBezTo>
                    <a:pt x="6184" y="6998"/>
                    <a:pt x="6067" y="7283"/>
                    <a:pt x="5926" y="7651"/>
                  </a:cubicBezTo>
                  <a:cubicBezTo>
                    <a:pt x="6522" y="7494"/>
                    <a:pt x="7056" y="7468"/>
                    <a:pt x="7455" y="7225"/>
                  </a:cubicBezTo>
                  <a:cubicBezTo>
                    <a:pt x="8118" y="6814"/>
                    <a:pt x="8730" y="6326"/>
                    <a:pt x="9276" y="5772"/>
                  </a:cubicBezTo>
                  <a:cubicBezTo>
                    <a:pt x="9625" y="5419"/>
                    <a:pt x="9813" y="4904"/>
                    <a:pt x="10066" y="4460"/>
                  </a:cubicBezTo>
                  <a:cubicBezTo>
                    <a:pt x="10092" y="4416"/>
                    <a:pt x="10097" y="4332"/>
                    <a:pt x="10073" y="4289"/>
                  </a:cubicBezTo>
                  <a:cubicBezTo>
                    <a:pt x="9778" y="3771"/>
                    <a:pt x="9767" y="3249"/>
                    <a:pt x="10084" y="2710"/>
                  </a:cubicBezTo>
                  <a:lnTo>
                    <a:pt x="10084" y="2710"/>
                  </a:lnTo>
                  <a:cubicBezTo>
                    <a:pt x="9258" y="2858"/>
                    <a:pt x="8821" y="3291"/>
                    <a:pt x="8702" y="4044"/>
                  </a:cubicBezTo>
                  <a:cubicBezTo>
                    <a:pt x="8689" y="4129"/>
                    <a:pt x="8691" y="4226"/>
                    <a:pt x="8648" y="4293"/>
                  </a:cubicBezTo>
                  <a:cubicBezTo>
                    <a:pt x="8603" y="4358"/>
                    <a:pt x="8509" y="4397"/>
                    <a:pt x="8438" y="4449"/>
                  </a:cubicBezTo>
                  <a:cubicBezTo>
                    <a:pt x="8384" y="4367"/>
                    <a:pt x="8278" y="4280"/>
                    <a:pt x="8286" y="4206"/>
                  </a:cubicBezTo>
                  <a:cubicBezTo>
                    <a:pt x="8315" y="3942"/>
                    <a:pt x="8384" y="3682"/>
                    <a:pt x="8442" y="3407"/>
                  </a:cubicBezTo>
                  <a:lnTo>
                    <a:pt x="8442" y="3407"/>
                  </a:lnTo>
                  <a:cubicBezTo>
                    <a:pt x="7858" y="3466"/>
                    <a:pt x="7301" y="3518"/>
                    <a:pt x="6749" y="3591"/>
                  </a:cubicBezTo>
                  <a:cubicBezTo>
                    <a:pt x="6669" y="3600"/>
                    <a:pt x="6563" y="3698"/>
                    <a:pt x="6537" y="3778"/>
                  </a:cubicBezTo>
                  <a:cubicBezTo>
                    <a:pt x="6446" y="4057"/>
                    <a:pt x="6390" y="4349"/>
                    <a:pt x="6311" y="4629"/>
                  </a:cubicBezTo>
                  <a:cubicBezTo>
                    <a:pt x="6272" y="4763"/>
                    <a:pt x="6203" y="4889"/>
                    <a:pt x="6149" y="5018"/>
                  </a:cubicBezTo>
                  <a:lnTo>
                    <a:pt x="6026" y="4984"/>
                  </a:lnTo>
                  <a:cubicBezTo>
                    <a:pt x="6108" y="4542"/>
                    <a:pt x="6190" y="4100"/>
                    <a:pt x="6286" y="3585"/>
                  </a:cubicBezTo>
                  <a:lnTo>
                    <a:pt x="6286" y="3585"/>
                  </a:lnTo>
                  <a:cubicBezTo>
                    <a:pt x="5677" y="3734"/>
                    <a:pt x="5110" y="3864"/>
                    <a:pt x="4551" y="4022"/>
                  </a:cubicBezTo>
                  <a:cubicBezTo>
                    <a:pt x="4449" y="4049"/>
                    <a:pt x="4359" y="4191"/>
                    <a:pt x="4307" y="4300"/>
                  </a:cubicBezTo>
                  <a:cubicBezTo>
                    <a:pt x="4222" y="4477"/>
                    <a:pt x="4172" y="4670"/>
                    <a:pt x="4109" y="4858"/>
                  </a:cubicBezTo>
                  <a:lnTo>
                    <a:pt x="3993" y="4828"/>
                  </a:lnTo>
                  <a:lnTo>
                    <a:pt x="4157" y="4176"/>
                  </a:lnTo>
                  <a:lnTo>
                    <a:pt x="4157" y="4176"/>
                  </a:lnTo>
                  <a:cubicBezTo>
                    <a:pt x="3692" y="4378"/>
                    <a:pt x="3258" y="4579"/>
                    <a:pt x="2814" y="4756"/>
                  </a:cubicBezTo>
                  <a:cubicBezTo>
                    <a:pt x="2396" y="4921"/>
                    <a:pt x="2149" y="5404"/>
                    <a:pt x="1647" y="5404"/>
                  </a:cubicBezTo>
                  <a:cubicBezTo>
                    <a:pt x="1630" y="5404"/>
                    <a:pt x="1613" y="5403"/>
                    <a:pt x="1596" y="5402"/>
                  </a:cubicBezTo>
                  <a:cubicBezTo>
                    <a:pt x="2819" y="4035"/>
                    <a:pt x="4283" y="3089"/>
                    <a:pt x="6160" y="2857"/>
                  </a:cubicBezTo>
                  <a:cubicBezTo>
                    <a:pt x="5643" y="2604"/>
                    <a:pt x="5171" y="2375"/>
                    <a:pt x="4703" y="2139"/>
                  </a:cubicBezTo>
                  <a:cubicBezTo>
                    <a:pt x="4698" y="2136"/>
                    <a:pt x="4733" y="2056"/>
                    <a:pt x="4770" y="1948"/>
                  </a:cubicBezTo>
                  <a:cubicBezTo>
                    <a:pt x="5584" y="2336"/>
                    <a:pt x="6411" y="2618"/>
                    <a:pt x="7260" y="2618"/>
                  </a:cubicBezTo>
                  <a:cubicBezTo>
                    <a:pt x="7645" y="2618"/>
                    <a:pt x="8035" y="2560"/>
                    <a:pt x="8431" y="2427"/>
                  </a:cubicBezTo>
                  <a:lnTo>
                    <a:pt x="6851" y="1088"/>
                  </a:lnTo>
                  <a:lnTo>
                    <a:pt x="6918" y="972"/>
                  </a:lnTo>
                  <a:cubicBezTo>
                    <a:pt x="7106" y="1060"/>
                    <a:pt x="7301" y="1134"/>
                    <a:pt x="7477" y="1240"/>
                  </a:cubicBezTo>
                  <a:cubicBezTo>
                    <a:pt x="7961" y="1532"/>
                    <a:pt x="8427" y="1849"/>
                    <a:pt x="8916" y="2130"/>
                  </a:cubicBezTo>
                  <a:cubicBezTo>
                    <a:pt x="8980" y="2167"/>
                    <a:pt x="9059" y="2183"/>
                    <a:pt x="9144" y="2183"/>
                  </a:cubicBezTo>
                  <a:cubicBezTo>
                    <a:pt x="9477" y="2183"/>
                    <a:pt x="9893" y="1935"/>
                    <a:pt x="9808" y="1723"/>
                  </a:cubicBezTo>
                  <a:cubicBezTo>
                    <a:pt x="9694" y="1441"/>
                    <a:pt x="9666" y="1086"/>
                    <a:pt x="9326" y="904"/>
                  </a:cubicBezTo>
                  <a:cubicBezTo>
                    <a:pt x="8616" y="523"/>
                    <a:pt x="7884" y="216"/>
                    <a:pt x="7084" y="95"/>
                  </a:cubicBezTo>
                  <a:cubicBezTo>
                    <a:pt x="6833" y="56"/>
                    <a:pt x="6580" y="34"/>
                    <a:pt x="62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4" name="Google Shape;5984;p45"/>
            <p:cNvSpPr/>
            <p:nvPr/>
          </p:nvSpPr>
          <p:spPr>
            <a:xfrm>
              <a:off x="11107658" y="1251966"/>
              <a:ext cx="998114" cy="625878"/>
            </a:xfrm>
            <a:custGeom>
              <a:avLst/>
              <a:gdLst/>
              <a:ahLst/>
              <a:cxnLst/>
              <a:rect l="l" t="t" r="r" b="b"/>
              <a:pathLst>
                <a:path w="11042" h="6924" extrusionOk="0">
                  <a:moveTo>
                    <a:pt x="7008" y="1"/>
                  </a:moveTo>
                  <a:cubicBezTo>
                    <a:pt x="7035" y="223"/>
                    <a:pt x="6989" y="321"/>
                    <a:pt x="6856" y="321"/>
                  </a:cubicBezTo>
                  <a:cubicBezTo>
                    <a:pt x="6797" y="321"/>
                    <a:pt x="6720" y="301"/>
                    <a:pt x="6625" y="265"/>
                  </a:cubicBezTo>
                  <a:cubicBezTo>
                    <a:pt x="6394" y="176"/>
                    <a:pt x="6167" y="142"/>
                    <a:pt x="5940" y="142"/>
                  </a:cubicBezTo>
                  <a:cubicBezTo>
                    <a:pt x="5444" y="142"/>
                    <a:pt x="4955" y="305"/>
                    <a:pt x="4462" y="409"/>
                  </a:cubicBezTo>
                  <a:cubicBezTo>
                    <a:pt x="3338" y="649"/>
                    <a:pt x="2206" y="859"/>
                    <a:pt x="1080" y="1088"/>
                  </a:cubicBezTo>
                  <a:cubicBezTo>
                    <a:pt x="722" y="1160"/>
                    <a:pt x="367" y="1251"/>
                    <a:pt x="1" y="1335"/>
                  </a:cubicBezTo>
                  <a:cubicBezTo>
                    <a:pt x="532" y="3167"/>
                    <a:pt x="1807" y="4102"/>
                    <a:pt x="3680" y="4328"/>
                  </a:cubicBezTo>
                  <a:cubicBezTo>
                    <a:pt x="3676" y="4371"/>
                    <a:pt x="3672" y="4412"/>
                    <a:pt x="3669" y="4455"/>
                  </a:cubicBezTo>
                  <a:lnTo>
                    <a:pt x="2961" y="4882"/>
                  </a:lnTo>
                  <a:cubicBezTo>
                    <a:pt x="3708" y="5252"/>
                    <a:pt x="4472" y="5423"/>
                    <a:pt x="5275" y="5423"/>
                  </a:cubicBezTo>
                  <a:cubicBezTo>
                    <a:pt x="5757" y="5423"/>
                    <a:pt x="6253" y="5361"/>
                    <a:pt x="6768" y="5244"/>
                  </a:cubicBezTo>
                  <a:lnTo>
                    <a:pt x="6768" y="5244"/>
                  </a:lnTo>
                  <a:cubicBezTo>
                    <a:pt x="6692" y="5417"/>
                    <a:pt x="6679" y="5536"/>
                    <a:pt x="6614" y="5581"/>
                  </a:cubicBezTo>
                  <a:cubicBezTo>
                    <a:pt x="6170" y="5887"/>
                    <a:pt x="5716" y="6179"/>
                    <a:pt x="5267" y="6476"/>
                  </a:cubicBezTo>
                  <a:cubicBezTo>
                    <a:pt x="5278" y="6521"/>
                    <a:pt x="5287" y="6565"/>
                    <a:pt x="5298" y="6610"/>
                  </a:cubicBezTo>
                  <a:cubicBezTo>
                    <a:pt x="5651" y="6675"/>
                    <a:pt x="6006" y="6733"/>
                    <a:pt x="6357" y="6807"/>
                  </a:cubicBezTo>
                  <a:cubicBezTo>
                    <a:pt x="6731" y="6884"/>
                    <a:pt x="7102" y="6923"/>
                    <a:pt x="7469" y="6923"/>
                  </a:cubicBezTo>
                  <a:cubicBezTo>
                    <a:pt x="8106" y="6923"/>
                    <a:pt x="8733" y="6807"/>
                    <a:pt x="9351" y="6575"/>
                  </a:cubicBezTo>
                  <a:cubicBezTo>
                    <a:pt x="9518" y="6510"/>
                    <a:pt x="9663" y="6389"/>
                    <a:pt x="9817" y="6290"/>
                  </a:cubicBezTo>
                  <a:cubicBezTo>
                    <a:pt x="10109" y="6106"/>
                    <a:pt x="10399" y="5921"/>
                    <a:pt x="10715" y="5720"/>
                  </a:cubicBezTo>
                  <a:cubicBezTo>
                    <a:pt x="10423" y="5454"/>
                    <a:pt x="10081" y="5140"/>
                    <a:pt x="9730" y="4834"/>
                  </a:cubicBezTo>
                  <a:cubicBezTo>
                    <a:pt x="9701" y="4809"/>
                    <a:pt x="9651" y="4801"/>
                    <a:pt x="9602" y="4801"/>
                  </a:cubicBezTo>
                  <a:cubicBezTo>
                    <a:pt x="9577" y="4801"/>
                    <a:pt x="9553" y="4803"/>
                    <a:pt x="9531" y="4806"/>
                  </a:cubicBezTo>
                  <a:cubicBezTo>
                    <a:pt x="9021" y="4862"/>
                    <a:pt x="8510" y="4984"/>
                    <a:pt x="8005" y="4984"/>
                  </a:cubicBezTo>
                  <a:cubicBezTo>
                    <a:pt x="7945" y="4984"/>
                    <a:pt x="7885" y="4982"/>
                    <a:pt x="7825" y="4979"/>
                  </a:cubicBezTo>
                  <a:cubicBezTo>
                    <a:pt x="7355" y="4949"/>
                    <a:pt x="6898" y="4711"/>
                    <a:pt x="6439" y="4559"/>
                  </a:cubicBezTo>
                  <a:cubicBezTo>
                    <a:pt x="6417" y="4549"/>
                    <a:pt x="6417" y="4473"/>
                    <a:pt x="6389" y="4365"/>
                  </a:cubicBezTo>
                  <a:lnTo>
                    <a:pt x="6389" y="4365"/>
                  </a:lnTo>
                  <a:cubicBezTo>
                    <a:pt x="6987" y="4447"/>
                    <a:pt x="7563" y="4548"/>
                    <a:pt x="8145" y="4548"/>
                  </a:cubicBezTo>
                  <a:cubicBezTo>
                    <a:pt x="8494" y="4548"/>
                    <a:pt x="8846" y="4512"/>
                    <a:pt x="9206" y="4412"/>
                  </a:cubicBezTo>
                  <a:cubicBezTo>
                    <a:pt x="8682" y="3988"/>
                    <a:pt x="8124" y="3732"/>
                    <a:pt x="7530" y="3555"/>
                  </a:cubicBezTo>
                  <a:cubicBezTo>
                    <a:pt x="7515" y="3551"/>
                    <a:pt x="7500" y="3549"/>
                    <a:pt x="7484" y="3549"/>
                  </a:cubicBezTo>
                  <a:cubicBezTo>
                    <a:pt x="7393" y="3549"/>
                    <a:pt x="7277" y="3609"/>
                    <a:pt x="7192" y="3661"/>
                  </a:cubicBezTo>
                  <a:cubicBezTo>
                    <a:pt x="6525" y="4070"/>
                    <a:pt x="5776" y="4174"/>
                    <a:pt x="5021" y="4267"/>
                  </a:cubicBezTo>
                  <a:cubicBezTo>
                    <a:pt x="5009" y="4268"/>
                    <a:pt x="4996" y="4269"/>
                    <a:pt x="4983" y="4269"/>
                  </a:cubicBezTo>
                  <a:cubicBezTo>
                    <a:pt x="4877" y="4269"/>
                    <a:pt x="4765" y="4226"/>
                    <a:pt x="4655" y="4207"/>
                  </a:cubicBezTo>
                  <a:lnTo>
                    <a:pt x="4663" y="4066"/>
                  </a:lnTo>
                  <a:cubicBezTo>
                    <a:pt x="5077" y="4009"/>
                    <a:pt x="5499" y="3983"/>
                    <a:pt x="5902" y="3884"/>
                  </a:cubicBezTo>
                  <a:cubicBezTo>
                    <a:pt x="6298" y="3788"/>
                    <a:pt x="6675" y="3617"/>
                    <a:pt x="7062" y="3479"/>
                  </a:cubicBezTo>
                  <a:cubicBezTo>
                    <a:pt x="7054" y="3434"/>
                    <a:pt x="7047" y="3390"/>
                    <a:pt x="7039" y="3347"/>
                  </a:cubicBezTo>
                  <a:cubicBezTo>
                    <a:pt x="6519" y="3225"/>
                    <a:pt x="6001" y="3093"/>
                    <a:pt x="5475" y="2990"/>
                  </a:cubicBezTo>
                  <a:cubicBezTo>
                    <a:pt x="5465" y="2988"/>
                    <a:pt x="5455" y="2988"/>
                    <a:pt x="5444" y="2988"/>
                  </a:cubicBezTo>
                  <a:cubicBezTo>
                    <a:pt x="5353" y="2988"/>
                    <a:pt x="5235" y="3057"/>
                    <a:pt x="5155" y="3117"/>
                  </a:cubicBezTo>
                  <a:cubicBezTo>
                    <a:pt x="4698" y="3459"/>
                    <a:pt x="4191" y="3648"/>
                    <a:pt x="3622" y="3656"/>
                  </a:cubicBezTo>
                  <a:cubicBezTo>
                    <a:pt x="3619" y="3656"/>
                    <a:pt x="3616" y="3656"/>
                    <a:pt x="3613" y="3656"/>
                  </a:cubicBezTo>
                  <a:cubicBezTo>
                    <a:pt x="3491" y="3656"/>
                    <a:pt x="3368" y="3620"/>
                    <a:pt x="3245" y="3555"/>
                  </a:cubicBezTo>
                  <a:cubicBezTo>
                    <a:pt x="3882" y="3496"/>
                    <a:pt x="4508" y="3440"/>
                    <a:pt x="5053" y="2914"/>
                  </a:cubicBezTo>
                  <a:cubicBezTo>
                    <a:pt x="3949" y="2751"/>
                    <a:pt x="2836" y="3028"/>
                    <a:pt x="1836" y="2554"/>
                  </a:cubicBezTo>
                  <a:lnTo>
                    <a:pt x="1848" y="2409"/>
                  </a:lnTo>
                  <a:lnTo>
                    <a:pt x="5105" y="2632"/>
                  </a:lnTo>
                  <a:cubicBezTo>
                    <a:pt x="5118" y="2606"/>
                    <a:pt x="5129" y="2578"/>
                    <a:pt x="5142" y="2550"/>
                  </a:cubicBezTo>
                  <a:lnTo>
                    <a:pt x="3795" y="1653"/>
                  </a:lnTo>
                  <a:lnTo>
                    <a:pt x="3817" y="1578"/>
                  </a:lnTo>
                  <a:cubicBezTo>
                    <a:pt x="3895" y="1595"/>
                    <a:pt x="3984" y="1591"/>
                    <a:pt x="4046" y="1632"/>
                  </a:cubicBezTo>
                  <a:cubicBezTo>
                    <a:pt x="4518" y="1957"/>
                    <a:pt x="4979" y="2307"/>
                    <a:pt x="5458" y="2619"/>
                  </a:cubicBezTo>
                  <a:cubicBezTo>
                    <a:pt x="5627" y="2728"/>
                    <a:pt x="5839" y="2775"/>
                    <a:pt x="6034" y="2832"/>
                  </a:cubicBezTo>
                  <a:cubicBezTo>
                    <a:pt x="6420" y="2946"/>
                    <a:pt x="6811" y="3046"/>
                    <a:pt x="7271" y="3171"/>
                  </a:cubicBezTo>
                  <a:cubicBezTo>
                    <a:pt x="7088" y="2749"/>
                    <a:pt x="6937" y="2370"/>
                    <a:pt x="6759" y="2004"/>
                  </a:cubicBezTo>
                  <a:cubicBezTo>
                    <a:pt x="6669" y="1818"/>
                    <a:pt x="6523" y="1660"/>
                    <a:pt x="6420" y="1480"/>
                  </a:cubicBezTo>
                  <a:cubicBezTo>
                    <a:pt x="6389" y="1420"/>
                    <a:pt x="6417" y="1329"/>
                    <a:pt x="6417" y="1251"/>
                  </a:cubicBezTo>
                  <a:lnTo>
                    <a:pt x="6417" y="1251"/>
                  </a:lnTo>
                  <a:cubicBezTo>
                    <a:pt x="6491" y="1273"/>
                    <a:pt x="6606" y="1270"/>
                    <a:pt x="6634" y="1318"/>
                  </a:cubicBezTo>
                  <a:cubicBezTo>
                    <a:pt x="6970" y="1898"/>
                    <a:pt x="7292" y="2487"/>
                    <a:pt x="7626" y="3067"/>
                  </a:cubicBezTo>
                  <a:cubicBezTo>
                    <a:pt x="7704" y="3200"/>
                    <a:pt x="7797" y="3355"/>
                    <a:pt x="7924" y="3421"/>
                  </a:cubicBezTo>
                  <a:cubicBezTo>
                    <a:pt x="8366" y="3654"/>
                    <a:pt x="8825" y="3854"/>
                    <a:pt x="9386" y="4116"/>
                  </a:cubicBezTo>
                  <a:cubicBezTo>
                    <a:pt x="9105" y="3323"/>
                    <a:pt x="8845" y="2591"/>
                    <a:pt x="8587" y="1859"/>
                  </a:cubicBezTo>
                  <a:lnTo>
                    <a:pt x="8652" y="1803"/>
                  </a:lnTo>
                  <a:cubicBezTo>
                    <a:pt x="8732" y="1870"/>
                    <a:pt x="8829" y="1924"/>
                    <a:pt x="8892" y="2006"/>
                  </a:cubicBezTo>
                  <a:cubicBezTo>
                    <a:pt x="9390" y="2635"/>
                    <a:pt x="9678" y="3366"/>
                    <a:pt x="9858" y="4137"/>
                  </a:cubicBezTo>
                  <a:cubicBezTo>
                    <a:pt x="9923" y="4412"/>
                    <a:pt x="10023" y="4598"/>
                    <a:pt x="10276" y="4733"/>
                  </a:cubicBezTo>
                  <a:cubicBezTo>
                    <a:pt x="10486" y="4847"/>
                    <a:pt x="10663" y="5021"/>
                    <a:pt x="10874" y="5185"/>
                  </a:cubicBezTo>
                  <a:cubicBezTo>
                    <a:pt x="11042" y="4297"/>
                    <a:pt x="10900" y="3446"/>
                    <a:pt x="10441" y="2751"/>
                  </a:cubicBezTo>
                  <a:cubicBezTo>
                    <a:pt x="9609" y="1493"/>
                    <a:pt x="8617" y="367"/>
                    <a:pt x="70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5" name="Google Shape;5985;p45"/>
            <p:cNvSpPr/>
            <p:nvPr/>
          </p:nvSpPr>
          <p:spPr>
            <a:xfrm>
              <a:off x="11532774" y="792230"/>
              <a:ext cx="738326" cy="662215"/>
            </a:xfrm>
            <a:custGeom>
              <a:avLst/>
              <a:gdLst/>
              <a:ahLst/>
              <a:cxnLst/>
              <a:rect l="l" t="t" r="r" b="b"/>
              <a:pathLst>
                <a:path w="8168" h="7326" extrusionOk="0">
                  <a:moveTo>
                    <a:pt x="1" y="1"/>
                  </a:moveTo>
                  <a:cubicBezTo>
                    <a:pt x="129" y="703"/>
                    <a:pt x="190" y="1279"/>
                    <a:pt x="344" y="1827"/>
                  </a:cubicBezTo>
                  <a:cubicBezTo>
                    <a:pt x="562" y="2606"/>
                    <a:pt x="1013" y="3264"/>
                    <a:pt x="1584" y="3838"/>
                  </a:cubicBezTo>
                  <a:cubicBezTo>
                    <a:pt x="1639" y="3896"/>
                    <a:pt x="1673" y="3968"/>
                    <a:pt x="1678" y="4048"/>
                  </a:cubicBezTo>
                  <a:cubicBezTo>
                    <a:pt x="1678" y="4080"/>
                    <a:pt x="1573" y="4126"/>
                    <a:pt x="1509" y="4145"/>
                  </a:cubicBezTo>
                  <a:cubicBezTo>
                    <a:pt x="1394" y="4178"/>
                    <a:pt x="1275" y="4193"/>
                    <a:pt x="1130" y="4221"/>
                  </a:cubicBezTo>
                  <a:cubicBezTo>
                    <a:pt x="1266" y="4615"/>
                    <a:pt x="1389" y="4970"/>
                    <a:pt x="1885" y="5025"/>
                  </a:cubicBezTo>
                  <a:cubicBezTo>
                    <a:pt x="1857" y="4945"/>
                    <a:pt x="1840" y="4879"/>
                    <a:pt x="1808" y="4823"/>
                  </a:cubicBezTo>
                  <a:cubicBezTo>
                    <a:pt x="1712" y="4654"/>
                    <a:pt x="1712" y="4583"/>
                    <a:pt x="1888" y="4583"/>
                  </a:cubicBezTo>
                  <a:cubicBezTo>
                    <a:pt x="1911" y="4583"/>
                    <a:pt x="1937" y="4584"/>
                    <a:pt x="1966" y="4587"/>
                  </a:cubicBezTo>
                  <a:cubicBezTo>
                    <a:pt x="3022" y="4678"/>
                    <a:pt x="4003" y="4997"/>
                    <a:pt x="4819" y="5661"/>
                  </a:cubicBezTo>
                  <a:cubicBezTo>
                    <a:pt x="5313" y="6064"/>
                    <a:pt x="5686" y="6616"/>
                    <a:pt x="6114" y="7101"/>
                  </a:cubicBezTo>
                  <a:cubicBezTo>
                    <a:pt x="6177" y="7173"/>
                    <a:pt x="6235" y="7248"/>
                    <a:pt x="6294" y="7322"/>
                  </a:cubicBezTo>
                  <a:lnTo>
                    <a:pt x="6396" y="7274"/>
                  </a:lnTo>
                  <a:cubicBezTo>
                    <a:pt x="6045" y="6447"/>
                    <a:pt x="5787" y="5562"/>
                    <a:pt x="5315" y="4812"/>
                  </a:cubicBezTo>
                  <a:cubicBezTo>
                    <a:pt x="4841" y="4054"/>
                    <a:pt x="4213" y="3368"/>
                    <a:pt x="3548" y="2766"/>
                  </a:cubicBezTo>
                  <a:cubicBezTo>
                    <a:pt x="2892" y="2171"/>
                    <a:pt x="2104" y="1718"/>
                    <a:pt x="1398" y="1170"/>
                  </a:cubicBezTo>
                  <a:lnTo>
                    <a:pt x="1398" y="1170"/>
                  </a:lnTo>
                  <a:cubicBezTo>
                    <a:pt x="2637" y="1489"/>
                    <a:pt x="3525" y="2316"/>
                    <a:pt x="4330" y="3260"/>
                  </a:cubicBezTo>
                  <a:lnTo>
                    <a:pt x="4423" y="3223"/>
                  </a:lnTo>
                  <a:cubicBezTo>
                    <a:pt x="4362" y="2890"/>
                    <a:pt x="4336" y="2547"/>
                    <a:pt x="4228" y="2229"/>
                  </a:cubicBezTo>
                  <a:cubicBezTo>
                    <a:pt x="4124" y="1920"/>
                    <a:pt x="3938" y="1640"/>
                    <a:pt x="3823" y="1328"/>
                  </a:cubicBezTo>
                  <a:lnTo>
                    <a:pt x="3823" y="1328"/>
                  </a:lnTo>
                  <a:cubicBezTo>
                    <a:pt x="4194" y="1636"/>
                    <a:pt x="4441" y="2058"/>
                    <a:pt x="4479" y="2498"/>
                  </a:cubicBezTo>
                  <a:cubicBezTo>
                    <a:pt x="4542" y="3271"/>
                    <a:pt x="4830" y="3894"/>
                    <a:pt x="5348" y="4449"/>
                  </a:cubicBezTo>
                  <a:cubicBezTo>
                    <a:pt x="5519" y="4635"/>
                    <a:pt x="5618" y="4886"/>
                    <a:pt x="5783" y="5159"/>
                  </a:cubicBezTo>
                  <a:cubicBezTo>
                    <a:pt x="6196" y="4087"/>
                    <a:pt x="6279" y="3035"/>
                    <a:pt x="6010" y="1946"/>
                  </a:cubicBezTo>
                  <a:lnTo>
                    <a:pt x="6010" y="1946"/>
                  </a:lnTo>
                  <a:cubicBezTo>
                    <a:pt x="6275" y="2511"/>
                    <a:pt x="6378" y="3104"/>
                    <a:pt x="6294" y="3708"/>
                  </a:cubicBezTo>
                  <a:cubicBezTo>
                    <a:pt x="6222" y="4228"/>
                    <a:pt x="6067" y="4737"/>
                    <a:pt x="5956" y="5250"/>
                  </a:cubicBezTo>
                  <a:cubicBezTo>
                    <a:pt x="5935" y="5343"/>
                    <a:pt x="5909" y="5455"/>
                    <a:pt x="5937" y="5538"/>
                  </a:cubicBezTo>
                  <a:cubicBezTo>
                    <a:pt x="6147" y="6135"/>
                    <a:pt x="6372" y="6727"/>
                    <a:pt x="6617" y="7326"/>
                  </a:cubicBezTo>
                  <a:cubicBezTo>
                    <a:pt x="6614" y="6666"/>
                    <a:pt x="6877" y="6166"/>
                    <a:pt x="7437" y="5830"/>
                  </a:cubicBezTo>
                  <a:cubicBezTo>
                    <a:pt x="7479" y="5806"/>
                    <a:pt x="7519" y="5757"/>
                    <a:pt x="7559" y="5757"/>
                  </a:cubicBezTo>
                  <a:cubicBezTo>
                    <a:pt x="7560" y="5757"/>
                    <a:pt x="7561" y="5757"/>
                    <a:pt x="7561" y="5757"/>
                  </a:cubicBezTo>
                  <a:cubicBezTo>
                    <a:pt x="7576" y="5758"/>
                    <a:pt x="7590" y="5758"/>
                    <a:pt x="7604" y="5758"/>
                  </a:cubicBezTo>
                  <a:cubicBezTo>
                    <a:pt x="8063" y="5758"/>
                    <a:pt x="8039" y="5408"/>
                    <a:pt x="8057" y="5085"/>
                  </a:cubicBezTo>
                  <a:cubicBezTo>
                    <a:pt x="8167" y="3100"/>
                    <a:pt x="7214" y="1625"/>
                    <a:pt x="5844" y="347"/>
                  </a:cubicBezTo>
                  <a:cubicBezTo>
                    <a:pt x="5781" y="374"/>
                    <a:pt x="5746" y="378"/>
                    <a:pt x="5740" y="393"/>
                  </a:cubicBezTo>
                  <a:cubicBezTo>
                    <a:pt x="5588" y="774"/>
                    <a:pt x="5531" y="918"/>
                    <a:pt x="5388" y="918"/>
                  </a:cubicBezTo>
                  <a:cubicBezTo>
                    <a:pt x="5283" y="918"/>
                    <a:pt x="5132" y="841"/>
                    <a:pt x="4863" y="722"/>
                  </a:cubicBezTo>
                  <a:cubicBezTo>
                    <a:pt x="4315" y="480"/>
                    <a:pt x="3735" y="315"/>
                    <a:pt x="3143" y="237"/>
                  </a:cubicBezTo>
                  <a:cubicBezTo>
                    <a:pt x="2132" y="109"/>
                    <a:pt x="1110" y="79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6" name="Google Shape;5986;p45"/>
            <p:cNvSpPr/>
            <p:nvPr/>
          </p:nvSpPr>
          <p:spPr>
            <a:xfrm>
              <a:off x="12471681" y="1240034"/>
              <a:ext cx="474561" cy="674599"/>
            </a:xfrm>
            <a:custGeom>
              <a:avLst/>
              <a:gdLst/>
              <a:ahLst/>
              <a:cxnLst/>
              <a:rect l="l" t="t" r="r" b="b"/>
              <a:pathLst>
                <a:path w="5250" h="7463" extrusionOk="0">
                  <a:moveTo>
                    <a:pt x="1509" y="0"/>
                  </a:moveTo>
                  <a:cubicBezTo>
                    <a:pt x="1360" y="0"/>
                    <a:pt x="1192" y="52"/>
                    <a:pt x="1006" y="155"/>
                  </a:cubicBezTo>
                  <a:cubicBezTo>
                    <a:pt x="688" y="330"/>
                    <a:pt x="565" y="655"/>
                    <a:pt x="707" y="997"/>
                  </a:cubicBezTo>
                  <a:cubicBezTo>
                    <a:pt x="787" y="1186"/>
                    <a:pt x="900" y="1363"/>
                    <a:pt x="991" y="1549"/>
                  </a:cubicBezTo>
                  <a:cubicBezTo>
                    <a:pt x="1032" y="1630"/>
                    <a:pt x="1108" y="1757"/>
                    <a:pt x="1076" y="1796"/>
                  </a:cubicBezTo>
                  <a:cubicBezTo>
                    <a:pt x="1015" y="1878"/>
                    <a:pt x="896" y="1977"/>
                    <a:pt x="808" y="1977"/>
                  </a:cubicBezTo>
                  <a:cubicBezTo>
                    <a:pt x="802" y="1977"/>
                    <a:pt x="797" y="1977"/>
                    <a:pt x="792" y="1976"/>
                  </a:cubicBezTo>
                  <a:cubicBezTo>
                    <a:pt x="759" y="1971"/>
                    <a:pt x="729" y="1969"/>
                    <a:pt x="700" y="1969"/>
                  </a:cubicBezTo>
                  <a:cubicBezTo>
                    <a:pt x="371" y="1969"/>
                    <a:pt x="301" y="2259"/>
                    <a:pt x="255" y="2485"/>
                  </a:cubicBezTo>
                  <a:cubicBezTo>
                    <a:pt x="151" y="3007"/>
                    <a:pt x="171" y="3529"/>
                    <a:pt x="591" y="3951"/>
                  </a:cubicBezTo>
                  <a:cubicBezTo>
                    <a:pt x="638" y="3998"/>
                    <a:pt x="632" y="4165"/>
                    <a:pt x="586" y="4226"/>
                  </a:cubicBezTo>
                  <a:cubicBezTo>
                    <a:pt x="1" y="5005"/>
                    <a:pt x="10" y="5748"/>
                    <a:pt x="604" y="6519"/>
                  </a:cubicBezTo>
                  <a:cubicBezTo>
                    <a:pt x="805" y="6781"/>
                    <a:pt x="1024" y="6961"/>
                    <a:pt x="1363" y="7032"/>
                  </a:cubicBezTo>
                  <a:cubicBezTo>
                    <a:pt x="1682" y="7099"/>
                    <a:pt x="1987" y="7246"/>
                    <a:pt x="2297" y="7355"/>
                  </a:cubicBezTo>
                  <a:cubicBezTo>
                    <a:pt x="2466" y="7416"/>
                    <a:pt x="2634" y="7463"/>
                    <a:pt x="2802" y="7463"/>
                  </a:cubicBezTo>
                  <a:cubicBezTo>
                    <a:pt x="2940" y="7463"/>
                    <a:pt x="3078" y="7431"/>
                    <a:pt x="3217" y="7350"/>
                  </a:cubicBezTo>
                  <a:cubicBezTo>
                    <a:pt x="3492" y="7186"/>
                    <a:pt x="3594" y="6941"/>
                    <a:pt x="3483" y="6638"/>
                  </a:cubicBezTo>
                  <a:cubicBezTo>
                    <a:pt x="3338" y="6248"/>
                    <a:pt x="3131" y="5867"/>
                    <a:pt x="3072" y="5464"/>
                  </a:cubicBezTo>
                  <a:cubicBezTo>
                    <a:pt x="3016" y="5081"/>
                    <a:pt x="3117" y="4676"/>
                    <a:pt x="3150" y="4280"/>
                  </a:cubicBezTo>
                  <a:cubicBezTo>
                    <a:pt x="3152" y="4256"/>
                    <a:pt x="3165" y="4222"/>
                    <a:pt x="3184" y="4215"/>
                  </a:cubicBezTo>
                  <a:cubicBezTo>
                    <a:pt x="3655" y="4022"/>
                    <a:pt x="3546" y="3570"/>
                    <a:pt x="3646" y="3204"/>
                  </a:cubicBezTo>
                  <a:cubicBezTo>
                    <a:pt x="3828" y="2535"/>
                    <a:pt x="4319" y="2147"/>
                    <a:pt x="4936" y="1894"/>
                  </a:cubicBezTo>
                  <a:cubicBezTo>
                    <a:pt x="5016" y="1863"/>
                    <a:pt x="5099" y="1844"/>
                    <a:pt x="5181" y="1816"/>
                  </a:cubicBezTo>
                  <a:cubicBezTo>
                    <a:pt x="5201" y="1809"/>
                    <a:pt x="5214" y="1785"/>
                    <a:pt x="5250" y="1747"/>
                  </a:cubicBezTo>
                  <a:cubicBezTo>
                    <a:pt x="4982" y="1245"/>
                    <a:pt x="4762" y="1018"/>
                    <a:pt x="4463" y="1018"/>
                  </a:cubicBezTo>
                  <a:cubicBezTo>
                    <a:pt x="4293" y="1018"/>
                    <a:pt x="4097" y="1092"/>
                    <a:pt x="3852" y="1231"/>
                  </a:cubicBezTo>
                  <a:cubicBezTo>
                    <a:pt x="3502" y="831"/>
                    <a:pt x="3276" y="639"/>
                    <a:pt x="3045" y="639"/>
                  </a:cubicBezTo>
                  <a:cubicBezTo>
                    <a:pt x="2856" y="639"/>
                    <a:pt x="2665" y="768"/>
                    <a:pt x="2399" y="1017"/>
                  </a:cubicBezTo>
                  <a:cubicBezTo>
                    <a:pt x="2329" y="881"/>
                    <a:pt x="2253" y="764"/>
                    <a:pt x="2204" y="638"/>
                  </a:cubicBezTo>
                  <a:cubicBezTo>
                    <a:pt x="2040" y="212"/>
                    <a:pt x="1812" y="0"/>
                    <a:pt x="15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7" name="Google Shape;5987;p45"/>
            <p:cNvSpPr/>
            <p:nvPr/>
          </p:nvSpPr>
          <p:spPr>
            <a:xfrm>
              <a:off x="13845466" y="3400325"/>
              <a:ext cx="466968" cy="535124"/>
            </a:xfrm>
            <a:custGeom>
              <a:avLst/>
              <a:gdLst/>
              <a:ahLst/>
              <a:cxnLst/>
              <a:rect l="l" t="t" r="r" b="b"/>
              <a:pathLst>
                <a:path w="5166" h="5920" extrusionOk="0">
                  <a:moveTo>
                    <a:pt x="3095" y="1"/>
                  </a:moveTo>
                  <a:cubicBezTo>
                    <a:pt x="2948" y="1"/>
                    <a:pt x="2793" y="61"/>
                    <a:pt x="2657" y="183"/>
                  </a:cubicBezTo>
                  <a:cubicBezTo>
                    <a:pt x="2433" y="386"/>
                    <a:pt x="2228" y="616"/>
                    <a:pt x="1979" y="781"/>
                  </a:cubicBezTo>
                  <a:cubicBezTo>
                    <a:pt x="1804" y="898"/>
                    <a:pt x="1535" y="882"/>
                    <a:pt x="1373" y="1010"/>
                  </a:cubicBezTo>
                  <a:cubicBezTo>
                    <a:pt x="658" y="1573"/>
                    <a:pt x="312" y="2376"/>
                    <a:pt x="106" y="3227"/>
                  </a:cubicBezTo>
                  <a:cubicBezTo>
                    <a:pt x="0" y="3669"/>
                    <a:pt x="214" y="4100"/>
                    <a:pt x="502" y="4442"/>
                  </a:cubicBezTo>
                  <a:cubicBezTo>
                    <a:pt x="743" y="4730"/>
                    <a:pt x="1035" y="4973"/>
                    <a:pt x="1312" y="5230"/>
                  </a:cubicBezTo>
                  <a:cubicBezTo>
                    <a:pt x="1552" y="5455"/>
                    <a:pt x="1801" y="5668"/>
                    <a:pt x="2083" y="5919"/>
                  </a:cubicBezTo>
                  <a:cubicBezTo>
                    <a:pt x="2877" y="5704"/>
                    <a:pt x="3133" y="5321"/>
                    <a:pt x="3053" y="4474"/>
                  </a:cubicBezTo>
                  <a:cubicBezTo>
                    <a:pt x="3044" y="4379"/>
                    <a:pt x="3098" y="4256"/>
                    <a:pt x="3163" y="4187"/>
                  </a:cubicBezTo>
                  <a:cubicBezTo>
                    <a:pt x="3170" y="4179"/>
                    <a:pt x="3184" y="4176"/>
                    <a:pt x="3202" y="4176"/>
                  </a:cubicBezTo>
                  <a:cubicBezTo>
                    <a:pt x="3258" y="4176"/>
                    <a:pt x="3352" y="4209"/>
                    <a:pt x="3408" y="4239"/>
                  </a:cubicBezTo>
                  <a:cubicBezTo>
                    <a:pt x="3490" y="4283"/>
                    <a:pt x="3585" y="4304"/>
                    <a:pt x="3685" y="4304"/>
                  </a:cubicBezTo>
                  <a:cubicBezTo>
                    <a:pt x="3915" y="4304"/>
                    <a:pt x="4172" y="4193"/>
                    <a:pt x="4358" y="3987"/>
                  </a:cubicBezTo>
                  <a:cubicBezTo>
                    <a:pt x="4584" y="3736"/>
                    <a:pt x="4755" y="3470"/>
                    <a:pt x="4473" y="3149"/>
                  </a:cubicBezTo>
                  <a:cubicBezTo>
                    <a:pt x="4216" y="2857"/>
                    <a:pt x="4463" y="2805"/>
                    <a:pt x="4668" y="2738"/>
                  </a:cubicBezTo>
                  <a:cubicBezTo>
                    <a:pt x="5049" y="2612"/>
                    <a:pt x="5166" y="2314"/>
                    <a:pt x="5151" y="1958"/>
                  </a:cubicBezTo>
                  <a:cubicBezTo>
                    <a:pt x="5134" y="1567"/>
                    <a:pt x="5038" y="1177"/>
                    <a:pt x="4649" y="1004"/>
                  </a:cubicBezTo>
                  <a:cubicBezTo>
                    <a:pt x="4595" y="980"/>
                    <a:pt x="4526" y="969"/>
                    <a:pt x="4453" y="969"/>
                  </a:cubicBezTo>
                  <a:cubicBezTo>
                    <a:pt x="4316" y="969"/>
                    <a:pt x="4165" y="1008"/>
                    <a:pt x="4071" y="1075"/>
                  </a:cubicBezTo>
                  <a:cubicBezTo>
                    <a:pt x="3980" y="1140"/>
                    <a:pt x="3915" y="1167"/>
                    <a:pt x="3868" y="1167"/>
                  </a:cubicBezTo>
                  <a:cubicBezTo>
                    <a:pt x="3774" y="1167"/>
                    <a:pt x="3749" y="1058"/>
                    <a:pt x="3722" y="913"/>
                  </a:cubicBezTo>
                  <a:cubicBezTo>
                    <a:pt x="3687" y="724"/>
                    <a:pt x="3681" y="518"/>
                    <a:pt x="3603" y="350"/>
                  </a:cubicBezTo>
                  <a:cubicBezTo>
                    <a:pt x="3495" y="119"/>
                    <a:pt x="3302" y="1"/>
                    <a:pt x="30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8" name="Google Shape;5988;p45"/>
            <p:cNvSpPr/>
            <p:nvPr/>
          </p:nvSpPr>
          <p:spPr>
            <a:xfrm>
              <a:off x="13240650" y="1569154"/>
              <a:ext cx="526265" cy="401795"/>
            </a:xfrm>
            <a:custGeom>
              <a:avLst/>
              <a:gdLst/>
              <a:ahLst/>
              <a:cxnLst/>
              <a:rect l="l" t="t" r="r" b="b"/>
              <a:pathLst>
                <a:path w="5822" h="4445" extrusionOk="0">
                  <a:moveTo>
                    <a:pt x="2169" y="0"/>
                  </a:moveTo>
                  <a:cubicBezTo>
                    <a:pt x="2068" y="0"/>
                    <a:pt x="1962" y="15"/>
                    <a:pt x="1853" y="44"/>
                  </a:cubicBezTo>
                  <a:cubicBezTo>
                    <a:pt x="1429" y="160"/>
                    <a:pt x="1046" y="444"/>
                    <a:pt x="669" y="689"/>
                  </a:cubicBezTo>
                  <a:cubicBezTo>
                    <a:pt x="491" y="804"/>
                    <a:pt x="368" y="1005"/>
                    <a:pt x="178" y="1213"/>
                  </a:cubicBezTo>
                  <a:cubicBezTo>
                    <a:pt x="793" y="1416"/>
                    <a:pt x="584" y="1947"/>
                    <a:pt x="647" y="2356"/>
                  </a:cubicBezTo>
                  <a:cubicBezTo>
                    <a:pt x="723" y="2863"/>
                    <a:pt x="335" y="3177"/>
                    <a:pt x="0" y="3536"/>
                  </a:cubicBezTo>
                  <a:lnTo>
                    <a:pt x="520" y="4339"/>
                  </a:lnTo>
                  <a:cubicBezTo>
                    <a:pt x="1063" y="4374"/>
                    <a:pt x="1553" y="4411"/>
                    <a:pt x="2048" y="4441"/>
                  </a:cubicBezTo>
                  <a:cubicBezTo>
                    <a:pt x="2089" y="4443"/>
                    <a:pt x="2130" y="4444"/>
                    <a:pt x="2171" y="4444"/>
                  </a:cubicBezTo>
                  <a:cubicBezTo>
                    <a:pt x="2624" y="4444"/>
                    <a:pt x="3017" y="4289"/>
                    <a:pt x="3322" y="3924"/>
                  </a:cubicBezTo>
                  <a:cubicBezTo>
                    <a:pt x="3376" y="3859"/>
                    <a:pt x="3460" y="3772"/>
                    <a:pt x="3449" y="3709"/>
                  </a:cubicBezTo>
                  <a:cubicBezTo>
                    <a:pt x="3376" y="3291"/>
                    <a:pt x="3609" y="3307"/>
                    <a:pt x="3923" y="3300"/>
                  </a:cubicBezTo>
                  <a:cubicBezTo>
                    <a:pt x="4945" y="3276"/>
                    <a:pt x="5822" y="1903"/>
                    <a:pt x="5398" y="1025"/>
                  </a:cubicBezTo>
                  <a:cubicBezTo>
                    <a:pt x="5168" y="548"/>
                    <a:pt x="4726" y="286"/>
                    <a:pt x="4265" y="286"/>
                  </a:cubicBezTo>
                  <a:cubicBezTo>
                    <a:pt x="3998" y="286"/>
                    <a:pt x="3725" y="373"/>
                    <a:pt x="3482" y="557"/>
                  </a:cubicBezTo>
                  <a:cubicBezTo>
                    <a:pt x="3380" y="635"/>
                    <a:pt x="3267" y="702"/>
                    <a:pt x="3127" y="795"/>
                  </a:cubicBezTo>
                  <a:cubicBezTo>
                    <a:pt x="2945" y="271"/>
                    <a:pt x="2602" y="0"/>
                    <a:pt x="21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9" name="Google Shape;5989;p45"/>
            <p:cNvSpPr/>
            <p:nvPr/>
          </p:nvSpPr>
          <p:spPr>
            <a:xfrm>
              <a:off x="12002906" y="1663794"/>
              <a:ext cx="496888" cy="572817"/>
            </a:xfrm>
            <a:custGeom>
              <a:avLst/>
              <a:gdLst/>
              <a:ahLst/>
              <a:cxnLst/>
              <a:rect l="l" t="t" r="r" b="b"/>
              <a:pathLst>
                <a:path w="5497" h="6337" extrusionOk="0">
                  <a:moveTo>
                    <a:pt x="4355" y="0"/>
                  </a:moveTo>
                  <a:cubicBezTo>
                    <a:pt x="4247" y="0"/>
                    <a:pt x="4147" y="44"/>
                    <a:pt x="4070" y="179"/>
                  </a:cubicBezTo>
                  <a:cubicBezTo>
                    <a:pt x="3951" y="385"/>
                    <a:pt x="3841" y="625"/>
                    <a:pt x="3826" y="856"/>
                  </a:cubicBezTo>
                  <a:cubicBezTo>
                    <a:pt x="3813" y="1074"/>
                    <a:pt x="3758" y="1141"/>
                    <a:pt x="3644" y="1141"/>
                  </a:cubicBezTo>
                  <a:cubicBezTo>
                    <a:pt x="3588" y="1141"/>
                    <a:pt x="3519" y="1125"/>
                    <a:pt x="3432" y="1103"/>
                  </a:cubicBezTo>
                  <a:cubicBezTo>
                    <a:pt x="3117" y="1015"/>
                    <a:pt x="2791" y="969"/>
                    <a:pt x="2462" y="967"/>
                  </a:cubicBezTo>
                  <a:cubicBezTo>
                    <a:pt x="2037" y="971"/>
                    <a:pt x="1710" y="1155"/>
                    <a:pt x="1611" y="1623"/>
                  </a:cubicBezTo>
                  <a:cubicBezTo>
                    <a:pt x="1584" y="1754"/>
                    <a:pt x="1526" y="1800"/>
                    <a:pt x="1447" y="1800"/>
                  </a:cubicBezTo>
                  <a:cubicBezTo>
                    <a:pt x="1391" y="1800"/>
                    <a:pt x="1324" y="1777"/>
                    <a:pt x="1249" y="1744"/>
                  </a:cubicBezTo>
                  <a:cubicBezTo>
                    <a:pt x="1089" y="1671"/>
                    <a:pt x="903" y="1593"/>
                    <a:pt x="735" y="1593"/>
                  </a:cubicBezTo>
                  <a:cubicBezTo>
                    <a:pt x="713" y="1593"/>
                    <a:pt x="692" y="1594"/>
                    <a:pt x="671" y="1597"/>
                  </a:cubicBezTo>
                  <a:cubicBezTo>
                    <a:pt x="378" y="1634"/>
                    <a:pt x="158" y="1835"/>
                    <a:pt x="82" y="2138"/>
                  </a:cubicBezTo>
                  <a:cubicBezTo>
                    <a:pt x="0" y="2470"/>
                    <a:pt x="249" y="2650"/>
                    <a:pt x="472" y="2777"/>
                  </a:cubicBezTo>
                  <a:cubicBezTo>
                    <a:pt x="762" y="2938"/>
                    <a:pt x="781" y="3108"/>
                    <a:pt x="656" y="3384"/>
                  </a:cubicBezTo>
                  <a:cubicBezTo>
                    <a:pt x="398" y="3947"/>
                    <a:pt x="523" y="4449"/>
                    <a:pt x="957" y="4873"/>
                  </a:cubicBezTo>
                  <a:cubicBezTo>
                    <a:pt x="1050" y="4964"/>
                    <a:pt x="1110" y="5133"/>
                    <a:pt x="1108" y="5265"/>
                  </a:cubicBezTo>
                  <a:cubicBezTo>
                    <a:pt x="1099" y="5653"/>
                    <a:pt x="1483" y="6270"/>
                    <a:pt x="1853" y="6335"/>
                  </a:cubicBezTo>
                  <a:cubicBezTo>
                    <a:pt x="1857" y="6336"/>
                    <a:pt x="1861" y="6336"/>
                    <a:pt x="1866" y="6336"/>
                  </a:cubicBezTo>
                  <a:cubicBezTo>
                    <a:pt x="1955" y="6336"/>
                    <a:pt x="2101" y="6194"/>
                    <a:pt x="2158" y="6088"/>
                  </a:cubicBezTo>
                  <a:cubicBezTo>
                    <a:pt x="2303" y="5824"/>
                    <a:pt x="2360" y="5499"/>
                    <a:pt x="2542" y="5272"/>
                  </a:cubicBezTo>
                  <a:cubicBezTo>
                    <a:pt x="2704" y="5075"/>
                    <a:pt x="2990" y="4979"/>
                    <a:pt x="3278" y="4802"/>
                  </a:cubicBezTo>
                  <a:cubicBezTo>
                    <a:pt x="3209" y="3951"/>
                    <a:pt x="4008" y="3154"/>
                    <a:pt x="4965" y="3141"/>
                  </a:cubicBezTo>
                  <a:lnTo>
                    <a:pt x="5497" y="2301"/>
                  </a:lnTo>
                  <a:cubicBezTo>
                    <a:pt x="4917" y="1861"/>
                    <a:pt x="4759" y="1233"/>
                    <a:pt x="4850" y="521"/>
                  </a:cubicBezTo>
                  <a:cubicBezTo>
                    <a:pt x="4874" y="348"/>
                    <a:pt x="4962" y="177"/>
                    <a:pt x="4726" y="96"/>
                  </a:cubicBezTo>
                  <a:cubicBezTo>
                    <a:pt x="4604" y="54"/>
                    <a:pt x="4474" y="0"/>
                    <a:pt x="43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0" name="Google Shape;5990;p45"/>
            <p:cNvSpPr/>
            <p:nvPr/>
          </p:nvSpPr>
          <p:spPr>
            <a:xfrm>
              <a:off x="12461648" y="2280181"/>
              <a:ext cx="459555" cy="553202"/>
            </a:xfrm>
            <a:custGeom>
              <a:avLst/>
              <a:gdLst/>
              <a:ahLst/>
              <a:cxnLst/>
              <a:rect l="l" t="t" r="r" b="b"/>
              <a:pathLst>
                <a:path w="5084" h="6120" extrusionOk="0">
                  <a:moveTo>
                    <a:pt x="4331" y="0"/>
                  </a:moveTo>
                  <a:cubicBezTo>
                    <a:pt x="4131" y="0"/>
                    <a:pt x="3948" y="155"/>
                    <a:pt x="3612" y="481"/>
                  </a:cubicBezTo>
                  <a:cubicBezTo>
                    <a:pt x="3200" y="882"/>
                    <a:pt x="2824" y="1322"/>
                    <a:pt x="2404" y="1714"/>
                  </a:cubicBezTo>
                  <a:cubicBezTo>
                    <a:pt x="1847" y="2237"/>
                    <a:pt x="1247" y="2689"/>
                    <a:pt x="468" y="2689"/>
                  </a:cubicBezTo>
                  <a:cubicBezTo>
                    <a:pt x="372" y="2689"/>
                    <a:pt x="273" y="2682"/>
                    <a:pt x="171" y="2668"/>
                  </a:cubicBezTo>
                  <a:lnTo>
                    <a:pt x="171" y="2668"/>
                  </a:lnTo>
                  <a:cubicBezTo>
                    <a:pt x="0" y="3697"/>
                    <a:pt x="193" y="3972"/>
                    <a:pt x="1228" y="4171"/>
                  </a:cubicBezTo>
                  <a:cubicBezTo>
                    <a:pt x="1212" y="4284"/>
                    <a:pt x="1200" y="4401"/>
                    <a:pt x="1176" y="4515"/>
                  </a:cubicBezTo>
                  <a:cubicBezTo>
                    <a:pt x="987" y="5471"/>
                    <a:pt x="1815" y="6036"/>
                    <a:pt x="2516" y="6116"/>
                  </a:cubicBezTo>
                  <a:cubicBezTo>
                    <a:pt x="2538" y="6119"/>
                    <a:pt x="2561" y="6120"/>
                    <a:pt x="2583" y="6120"/>
                  </a:cubicBezTo>
                  <a:cubicBezTo>
                    <a:pt x="3185" y="6120"/>
                    <a:pt x="3848" y="5255"/>
                    <a:pt x="3731" y="4587"/>
                  </a:cubicBezTo>
                  <a:cubicBezTo>
                    <a:pt x="3689" y="4337"/>
                    <a:pt x="3717" y="4238"/>
                    <a:pt x="3861" y="4238"/>
                  </a:cubicBezTo>
                  <a:cubicBezTo>
                    <a:pt x="3912" y="4238"/>
                    <a:pt x="3978" y="4250"/>
                    <a:pt x="4060" y="4273"/>
                  </a:cubicBezTo>
                  <a:cubicBezTo>
                    <a:pt x="4148" y="4298"/>
                    <a:pt x="4230" y="4311"/>
                    <a:pt x="4303" y="4311"/>
                  </a:cubicBezTo>
                  <a:cubicBezTo>
                    <a:pt x="4579" y="4311"/>
                    <a:pt x="4743" y="4133"/>
                    <a:pt x="4746" y="3766"/>
                  </a:cubicBezTo>
                  <a:cubicBezTo>
                    <a:pt x="4748" y="3097"/>
                    <a:pt x="4686" y="2426"/>
                    <a:pt x="4612" y="1761"/>
                  </a:cubicBezTo>
                  <a:cubicBezTo>
                    <a:pt x="4552" y="1235"/>
                    <a:pt x="4621" y="783"/>
                    <a:pt x="5084" y="447"/>
                  </a:cubicBezTo>
                  <a:cubicBezTo>
                    <a:pt x="5065" y="404"/>
                    <a:pt x="5063" y="389"/>
                    <a:pt x="5056" y="384"/>
                  </a:cubicBezTo>
                  <a:cubicBezTo>
                    <a:pt x="4712" y="132"/>
                    <a:pt x="4514" y="0"/>
                    <a:pt x="43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1" name="Google Shape;5991;p45"/>
            <p:cNvSpPr/>
            <p:nvPr/>
          </p:nvSpPr>
          <p:spPr>
            <a:xfrm>
              <a:off x="12644331" y="466546"/>
              <a:ext cx="554920" cy="457657"/>
            </a:xfrm>
            <a:custGeom>
              <a:avLst/>
              <a:gdLst/>
              <a:ahLst/>
              <a:cxnLst/>
              <a:rect l="l" t="t" r="r" b="b"/>
              <a:pathLst>
                <a:path w="6139" h="5063" extrusionOk="0">
                  <a:moveTo>
                    <a:pt x="3562" y="1"/>
                  </a:moveTo>
                  <a:cubicBezTo>
                    <a:pt x="3443" y="1"/>
                    <a:pt x="3307" y="33"/>
                    <a:pt x="3156" y="98"/>
                  </a:cubicBezTo>
                  <a:cubicBezTo>
                    <a:pt x="2591" y="339"/>
                    <a:pt x="2333" y="755"/>
                    <a:pt x="2321" y="1361"/>
                  </a:cubicBezTo>
                  <a:cubicBezTo>
                    <a:pt x="2318" y="1558"/>
                    <a:pt x="2229" y="1757"/>
                    <a:pt x="2160" y="1948"/>
                  </a:cubicBezTo>
                  <a:cubicBezTo>
                    <a:pt x="2157" y="1955"/>
                    <a:pt x="2139" y="1958"/>
                    <a:pt x="2113" y="1958"/>
                  </a:cubicBezTo>
                  <a:cubicBezTo>
                    <a:pt x="2057" y="1958"/>
                    <a:pt x="1966" y="1944"/>
                    <a:pt x="1918" y="1919"/>
                  </a:cubicBezTo>
                  <a:cubicBezTo>
                    <a:pt x="1799" y="1857"/>
                    <a:pt x="1705" y="1716"/>
                    <a:pt x="1586" y="1694"/>
                  </a:cubicBezTo>
                  <a:cubicBezTo>
                    <a:pt x="1503" y="1679"/>
                    <a:pt x="1420" y="1673"/>
                    <a:pt x="1340" y="1673"/>
                  </a:cubicBezTo>
                  <a:cubicBezTo>
                    <a:pt x="877" y="1673"/>
                    <a:pt x="471" y="1902"/>
                    <a:pt x="268" y="2277"/>
                  </a:cubicBezTo>
                  <a:cubicBezTo>
                    <a:pt x="1" y="2770"/>
                    <a:pt x="244" y="3238"/>
                    <a:pt x="521" y="3649"/>
                  </a:cubicBezTo>
                  <a:cubicBezTo>
                    <a:pt x="707" y="3925"/>
                    <a:pt x="972" y="4150"/>
                    <a:pt x="1177" y="4371"/>
                  </a:cubicBezTo>
                  <a:cubicBezTo>
                    <a:pt x="1300" y="3818"/>
                    <a:pt x="1418" y="3277"/>
                    <a:pt x="1554" y="2660"/>
                  </a:cubicBezTo>
                  <a:cubicBezTo>
                    <a:pt x="2104" y="3102"/>
                    <a:pt x="2478" y="3567"/>
                    <a:pt x="2719" y="4100"/>
                  </a:cubicBezTo>
                  <a:cubicBezTo>
                    <a:pt x="2990" y="3983"/>
                    <a:pt x="3238" y="3853"/>
                    <a:pt x="3498" y="3767"/>
                  </a:cubicBezTo>
                  <a:cubicBezTo>
                    <a:pt x="3749" y="3686"/>
                    <a:pt x="4014" y="3649"/>
                    <a:pt x="4304" y="3582"/>
                  </a:cubicBezTo>
                  <a:lnTo>
                    <a:pt x="4304" y="3582"/>
                  </a:lnTo>
                  <a:cubicBezTo>
                    <a:pt x="4378" y="4219"/>
                    <a:pt x="3923" y="4505"/>
                    <a:pt x="3579" y="4867"/>
                  </a:cubicBezTo>
                  <a:cubicBezTo>
                    <a:pt x="3776" y="4997"/>
                    <a:pt x="3964" y="5062"/>
                    <a:pt x="4151" y="5062"/>
                  </a:cubicBezTo>
                  <a:cubicBezTo>
                    <a:pt x="4356" y="5062"/>
                    <a:pt x="4559" y="4983"/>
                    <a:pt x="4769" y="4821"/>
                  </a:cubicBezTo>
                  <a:cubicBezTo>
                    <a:pt x="5285" y="4423"/>
                    <a:pt x="5835" y="4065"/>
                    <a:pt x="6017" y="3387"/>
                  </a:cubicBezTo>
                  <a:cubicBezTo>
                    <a:pt x="6138" y="2939"/>
                    <a:pt x="5984" y="2705"/>
                    <a:pt x="5529" y="2636"/>
                  </a:cubicBezTo>
                  <a:cubicBezTo>
                    <a:pt x="5241" y="2593"/>
                    <a:pt x="5216" y="2478"/>
                    <a:pt x="5348" y="2242"/>
                  </a:cubicBezTo>
                  <a:cubicBezTo>
                    <a:pt x="5451" y="2056"/>
                    <a:pt x="5664" y="1859"/>
                    <a:pt x="5391" y="1638"/>
                  </a:cubicBezTo>
                  <a:cubicBezTo>
                    <a:pt x="5376" y="1621"/>
                    <a:pt x="5367" y="1599"/>
                    <a:pt x="5369" y="1575"/>
                  </a:cubicBezTo>
                  <a:cubicBezTo>
                    <a:pt x="5364" y="1188"/>
                    <a:pt x="5279" y="1013"/>
                    <a:pt x="5053" y="1013"/>
                  </a:cubicBezTo>
                  <a:cubicBezTo>
                    <a:pt x="4949" y="1013"/>
                    <a:pt x="4816" y="1050"/>
                    <a:pt x="4648" y="1120"/>
                  </a:cubicBezTo>
                  <a:cubicBezTo>
                    <a:pt x="4516" y="1172"/>
                    <a:pt x="4391" y="1246"/>
                    <a:pt x="4226" y="1330"/>
                  </a:cubicBezTo>
                  <a:cubicBezTo>
                    <a:pt x="4196" y="1068"/>
                    <a:pt x="4185" y="843"/>
                    <a:pt x="4142" y="624"/>
                  </a:cubicBezTo>
                  <a:cubicBezTo>
                    <a:pt x="4062" y="209"/>
                    <a:pt x="3865" y="1"/>
                    <a:pt x="35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2" name="Google Shape;5992;p45"/>
            <p:cNvSpPr/>
            <p:nvPr/>
          </p:nvSpPr>
          <p:spPr>
            <a:xfrm>
              <a:off x="12911712" y="2108074"/>
              <a:ext cx="636363" cy="608974"/>
            </a:xfrm>
            <a:custGeom>
              <a:avLst/>
              <a:gdLst/>
              <a:ahLst/>
              <a:cxnLst/>
              <a:rect l="l" t="t" r="r" b="b"/>
              <a:pathLst>
                <a:path w="7040" h="6737" extrusionOk="0">
                  <a:moveTo>
                    <a:pt x="4852" y="1"/>
                  </a:moveTo>
                  <a:cubicBezTo>
                    <a:pt x="4826" y="1"/>
                    <a:pt x="4789" y="23"/>
                    <a:pt x="4743" y="38"/>
                  </a:cubicBezTo>
                  <a:cubicBezTo>
                    <a:pt x="4745" y="134"/>
                    <a:pt x="4747" y="227"/>
                    <a:pt x="4750" y="322"/>
                  </a:cubicBezTo>
                  <a:cubicBezTo>
                    <a:pt x="4773" y="1457"/>
                    <a:pt x="4189" y="2208"/>
                    <a:pt x="3227" y="2708"/>
                  </a:cubicBezTo>
                  <a:cubicBezTo>
                    <a:pt x="2797" y="2930"/>
                    <a:pt x="2369" y="3063"/>
                    <a:pt x="1939" y="3063"/>
                  </a:cubicBezTo>
                  <a:cubicBezTo>
                    <a:pt x="1543" y="3063"/>
                    <a:pt x="1146" y="2950"/>
                    <a:pt x="746" y="2693"/>
                  </a:cubicBezTo>
                  <a:cubicBezTo>
                    <a:pt x="683" y="2652"/>
                    <a:pt x="627" y="2635"/>
                    <a:pt x="577" y="2635"/>
                  </a:cubicBezTo>
                  <a:cubicBezTo>
                    <a:pt x="406" y="2635"/>
                    <a:pt x="301" y="2834"/>
                    <a:pt x="222" y="2990"/>
                  </a:cubicBezTo>
                  <a:cubicBezTo>
                    <a:pt x="1" y="3427"/>
                    <a:pt x="18" y="3880"/>
                    <a:pt x="151" y="4347"/>
                  </a:cubicBezTo>
                  <a:cubicBezTo>
                    <a:pt x="244" y="4674"/>
                    <a:pt x="309" y="5008"/>
                    <a:pt x="346" y="5348"/>
                  </a:cubicBezTo>
                  <a:cubicBezTo>
                    <a:pt x="365" y="5521"/>
                    <a:pt x="343" y="5748"/>
                    <a:pt x="242" y="5878"/>
                  </a:cubicBezTo>
                  <a:cubicBezTo>
                    <a:pt x="25" y="6157"/>
                    <a:pt x="205" y="6361"/>
                    <a:pt x="326" y="6558"/>
                  </a:cubicBezTo>
                  <a:cubicBezTo>
                    <a:pt x="378" y="6645"/>
                    <a:pt x="538" y="6737"/>
                    <a:pt x="640" y="6737"/>
                  </a:cubicBezTo>
                  <a:cubicBezTo>
                    <a:pt x="655" y="6737"/>
                    <a:pt x="669" y="6735"/>
                    <a:pt x="681" y="6731"/>
                  </a:cubicBezTo>
                  <a:cubicBezTo>
                    <a:pt x="813" y="6684"/>
                    <a:pt x="922" y="6565"/>
                    <a:pt x="859" y="6333"/>
                  </a:cubicBezTo>
                  <a:cubicBezTo>
                    <a:pt x="666" y="5618"/>
                    <a:pt x="1001" y="4900"/>
                    <a:pt x="1582" y="4724"/>
                  </a:cubicBezTo>
                  <a:cubicBezTo>
                    <a:pt x="1800" y="4659"/>
                    <a:pt x="2039" y="4666"/>
                    <a:pt x="2297" y="4637"/>
                  </a:cubicBezTo>
                  <a:cubicBezTo>
                    <a:pt x="2377" y="3927"/>
                    <a:pt x="2504" y="3185"/>
                    <a:pt x="3314" y="3024"/>
                  </a:cubicBezTo>
                  <a:cubicBezTo>
                    <a:pt x="3533" y="2981"/>
                    <a:pt x="3713" y="2954"/>
                    <a:pt x="3868" y="2954"/>
                  </a:cubicBezTo>
                  <a:cubicBezTo>
                    <a:pt x="4260" y="2954"/>
                    <a:pt x="4495" y="3128"/>
                    <a:pt x="4810" y="3670"/>
                  </a:cubicBezTo>
                  <a:cubicBezTo>
                    <a:pt x="4962" y="3661"/>
                    <a:pt x="5093" y="3655"/>
                    <a:pt x="5206" y="3655"/>
                  </a:cubicBezTo>
                  <a:cubicBezTo>
                    <a:pt x="5821" y="3655"/>
                    <a:pt x="5909" y="3839"/>
                    <a:pt x="6057" y="4685"/>
                  </a:cubicBezTo>
                  <a:cubicBezTo>
                    <a:pt x="6309" y="4529"/>
                    <a:pt x="6376" y="4298"/>
                    <a:pt x="6192" y="4038"/>
                  </a:cubicBezTo>
                  <a:cubicBezTo>
                    <a:pt x="6008" y="3778"/>
                    <a:pt x="6040" y="3655"/>
                    <a:pt x="6339" y="3520"/>
                  </a:cubicBezTo>
                  <a:cubicBezTo>
                    <a:pt x="6803" y="3312"/>
                    <a:pt x="6943" y="2762"/>
                    <a:pt x="6627" y="2346"/>
                  </a:cubicBezTo>
                  <a:cubicBezTo>
                    <a:pt x="6447" y="2108"/>
                    <a:pt x="6527" y="1976"/>
                    <a:pt x="6683" y="1816"/>
                  </a:cubicBezTo>
                  <a:cubicBezTo>
                    <a:pt x="7039" y="1454"/>
                    <a:pt x="7032" y="859"/>
                    <a:pt x="6584" y="632"/>
                  </a:cubicBezTo>
                  <a:cubicBezTo>
                    <a:pt x="6044" y="357"/>
                    <a:pt x="5440" y="205"/>
                    <a:pt x="4864" y="2"/>
                  </a:cubicBezTo>
                  <a:cubicBezTo>
                    <a:pt x="4860" y="1"/>
                    <a:pt x="4856" y="1"/>
                    <a:pt x="48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3" name="Google Shape;5993;p45"/>
            <p:cNvSpPr/>
            <p:nvPr/>
          </p:nvSpPr>
          <p:spPr>
            <a:xfrm>
              <a:off x="12928706" y="1220600"/>
              <a:ext cx="568659" cy="383355"/>
            </a:xfrm>
            <a:custGeom>
              <a:avLst/>
              <a:gdLst/>
              <a:ahLst/>
              <a:cxnLst/>
              <a:rect l="l" t="t" r="r" b="b"/>
              <a:pathLst>
                <a:path w="6291" h="4241" extrusionOk="0">
                  <a:moveTo>
                    <a:pt x="4802" y="1"/>
                  </a:moveTo>
                  <a:cubicBezTo>
                    <a:pt x="4550" y="1"/>
                    <a:pt x="4303" y="186"/>
                    <a:pt x="3999" y="509"/>
                  </a:cubicBezTo>
                  <a:cubicBezTo>
                    <a:pt x="3934" y="580"/>
                    <a:pt x="3897" y="675"/>
                    <a:pt x="3834" y="777"/>
                  </a:cubicBezTo>
                  <a:cubicBezTo>
                    <a:pt x="3767" y="758"/>
                    <a:pt x="3685" y="756"/>
                    <a:pt x="3635" y="716"/>
                  </a:cubicBezTo>
                  <a:cubicBezTo>
                    <a:pt x="3428" y="549"/>
                    <a:pt x="3254" y="464"/>
                    <a:pt x="3078" y="464"/>
                  </a:cubicBezTo>
                  <a:cubicBezTo>
                    <a:pt x="2915" y="464"/>
                    <a:pt x="2751" y="537"/>
                    <a:pt x="2557" y="688"/>
                  </a:cubicBezTo>
                  <a:cubicBezTo>
                    <a:pt x="2479" y="748"/>
                    <a:pt x="2424" y="780"/>
                    <a:pt x="2368" y="780"/>
                  </a:cubicBezTo>
                  <a:cubicBezTo>
                    <a:pt x="2310" y="780"/>
                    <a:pt x="2252" y="746"/>
                    <a:pt x="2169" y="675"/>
                  </a:cubicBezTo>
                  <a:cubicBezTo>
                    <a:pt x="1917" y="455"/>
                    <a:pt x="1575" y="351"/>
                    <a:pt x="1231" y="351"/>
                  </a:cubicBezTo>
                  <a:cubicBezTo>
                    <a:pt x="785" y="351"/>
                    <a:pt x="335" y="527"/>
                    <a:pt x="71" y="855"/>
                  </a:cubicBezTo>
                  <a:cubicBezTo>
                    <a:pt x="28" y="909"/>
                    <a:pt x="1" y="1039"/>
                    <a:pt x="32" y="1076"/>
                  </a:cubicBezTo>
                  <a:cubicBezTo>
                    <a:pt x="344" y="1451"/>
                    <a:pt x="402" y="2035"/>
                    <a:pt x="944" y="2219"/>
                  </a:cubicBezTo>
                  <a:cubicBezTo>
                    <a:pt x="1016" y="2244"/>
                    <a:pt x="1104" y="2270"/>
                    <a:pt x="1182" y="2270"/>
                  </a:cubicBezTo>
                  <a:cubicBezTo>
                    <a:pt x="1212" y="2270"/>
                    <a:pt x="1242" y="2266"/>
                    <a:pt x="1268" y="2256"/>
                  </a:cubicBezTo>
                  <a:cubicBezTo>
                    <a:pt x="1521" y="2160"/>
                    <a:pt x="1764" y="2113"/>
                    <a:pt x="1991" y="2113"/>
                  </a:cubicBezTo>
                  <a:cubicBezTo>
                    <a:pt x="2597" y="2113"/>
                    <a:pt x="3094" y="2451"/>
                    <a:pt x="3395" y="3113"/>
                  </a:cubicBezTo>
                  <a:cubicBezTo>
                    <a:pt x="3553" y="3464"/>
                    <a:pt x="3657" y="3839"/>
                    <a:pt x="3799" y="4240"/>
                  </a:cubicBezTo>
                  <a:cubicBezTo>
                    <a:pt x="4339" y="3787"/>
                    <a:pt x="4880" y="3329"/>
                    <a:pt x="5614" y="3329"/>
                  </a:cubicBezTo>
                  <a:cubicBezTo>
                    <a:pt x="5792" y="3329"/>
                    <a:pt x="5980" y="3355"/>
                    <a:pt x="6183" y="3415"/>
                  </a:cubicBezTo>
                  <a:cubicBezTo>
                    <a:pt x="6212" y="3114"/>
                    <a:pt x="6290" y="2815"/>
                    <a:pt x="6251" y="2529"/>
                  </a:cubicBezTo>
                  <a:cubicBezTo>
                    <a:pt x="6229" y="2362"/>
                    <a:pt x="6047" y="2128"/>
                    <a:pt x="5891" y="2083"/>
                  </a:cubicBezTo>
                  <a:cubicBezTo>
                    <a:pt x="5590" y="2000"/>
                    <a:pt x="5595" y="1869"/>
                    <a:pt x="5672" y="1632"/>
                  </a:cubicBezTo>
                  <a:cubicBezTo>
                    <a:pt x="5800" y="1243"/>
                    <a:pt x="5820" y="827"/>
                    <a:pt x="5556" y="506"/>
                  </a:cubicBezTo>
                  <a:cubicBezTo>
                    <a:pt x="5269" y="157"/>
                    <a:pt x="5034" y="1"/>
                    <a:pt x="48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4" name="Google Shape;5994;p45"/>
            <p:cNvSpPr/>
            <p:nvPr/>
          </p:nvSpPr>
          <p:spPr>
            <a:xfrm>
              <a:off x="12118789" y="2276565"/>
              <a:ext cx="424664" cy="538559"/>
            </a:xfrm>
            <a:custGeom>
              <a:avLst/>
              <a:gdLst/>
              <a:ahLst/>
              <a:cxnLst/>
              <a:rect l="l" t="t" r="r" b="b"/>
              <a:pathLst>
                <a:path w="4698" h="5958" extrusionOk="0">
                  <a:moveTo>
                    <a:pt x="941" y="0"/>
                  </a:moveTo>
                  <a:cubicBezTo>
                    <a:pt x="365" y="249"/>
                    <a:pt x="160" y="989"/>
                    <a:pt x="539" y="1459"/>
                  </a:cubicBezTo>
                  <a:cubicBezTo>
                    <a:pt x="725" y="1689"/>
                    <a:pt x="712" y="1799"/>
                    <a:pt x="491" y="1990"/>
                  </a:cubicBezTo>
                  <a:cubicBezTo>
                    <a:pt x="1" y="2418"/>
                    <a:pt x="84" y="3265"/>
                    <a:pt x="593" y="3631"/>
                  </a:cubicBezTo>
                  <a:cubicBezTo>
                    <a:pt x="696" y="3705"/>
                    <a:pt x="749" y="3936"/>
                    <a:pt x="727" y="4077"/>
                  </a:cubicBezTo>
                  <a:cubicBezTo>
                    <a:pt x="679" y="4385"/>
                    <a:pt x="749" y="4627"/>
                    <a:pt x="952" y="4854"/>
                  </a:cubicBezTo>
                  <a:cubicBezTo>
                    <a:pt x="1446" y="5403"/>
                    <a:pt x="2167" y="5856"/>
                    <a:pt x="2918" y="5856"/>
                  </a:cubicBezTo>
                  <a:cubicBezTo>
                    <a:pt x="3214" y="5856"/>
                    <a:pt x="3515" y="5786"/>
                    <a:pt x="3808" y="5623"/>
                  </a:cubicBezTo>
                  <a:cubicBezTo>
                    <a:pt x="3830" y="5610"/>
                    <a:pt x="3865" y="5604"/>
                    <a:pt x="3902" y="5604"/>
                  </a:cubicBezTo>
                  <a:cubicBezTo>
                    <a:pt x="3975" y="5604"/>
                    <a:pt x="4057" y="5626"/>
                    <a:pt x="4077" y="5660"/>
                  </a:cubicBezTo>
                  <a:cubicBezTo>
                    <a:pt x="4216" y="5885"/>
                    <a:pt x="4255" y="5957"/>
                    <a:pt x="4408" y="5957"/>
                  </a:cubicBezTo>
                  <a:cubicBezTo>
                    <a:pt x="4476" y="5957"/>
                    <a:pt x="4566" y="5943"/>
                    <a:pt x="4698" y="5922"/>
                  </a:cubicBezTo>
                  <a:cubicBezTo>
                    <a:pt x="4635" y="5714"/>
                    <a:pt x="4553" y="5510"/>
                    <a:pt x="4518" y="5298"/>
                  </a:cubicBezTo>
                  <a:cubicBezTo>
                    <a:pt x="4481" y="5086"/>
                    <a:pt x="4490" y="4865"/>
                    <a:pt x="4481" y="4649"/>
                  </a:cubicBezTo>
                  <a:cubicBezTo>
                    <a:pt x="4391" y="4670"/>
                    <a:pt x="4304" y="4680"/>
                    <a:pt x="4220" y="4680"/>
                  </a:cubicBezTo>
                  <a:cubicBezTo>
                    <a:pt x="3381" y="4680"/>
                    <a:pt x="2891" y="3689"/>
                    <a:pt x="3512" y="2598"/>
                  </a:cubicBezTo>
                  <a:cubicBezTo>
                    <a:pt x="2959" y="2258"/>
                    <a:pt x="2310" y="2007"/>
                    <a:pt x="2271" y="1184"/>
                  </a:cubicBezTo>
                  <a:cubicBezTo>
                    <a:pt x="1619" y="1041"/>
                    <a:pt x="1141" y="667"/>
                    <a:pt x="9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5" name="Google Shape;5995;p45"/>
            <p:cNvSpPr/>
            <p:nvPr/>
          </p:nvSpPr>
          <p:spPr>
            <a:xfrm>
              <a:off x="12110021" y="1325817"/>
              <a:ext cx="400258" cy="435511"/>
            </a:xfrm>
            <a:custGeom>
              <a:avLst/>
              <a:gdLst/>
              <a:ahLst/>
              <a:cxnLst/>
              <a:rect l="l" t="t" r="r" b="b"/>
              <a:pathLst>
                <a:path w="4428" h="4818" extrusionOk="0">
                  <a:moveTo>
                    <a:pt x="3721" y="1"/>
                  </a:moveTo>
                  <a:cubicBezTo>
                    <a:pt x="3295" y="1"/>
                    <a:pt x="2938" y="192"/>
                    <a:pt x="2660" y="616"/>
                  </a:cubicBezTo>
                  <a:cubicBezTo>
                    <a:pt x="2587" y="555"/>
                    <a:pt x="2524" y="510"/>
                    <a:pt x="2470" y="453"/>
                  </a:cubicBezTo>
                  <a:cubicBezTo>
                    <a:pt x="2242" y="213"/>
                    <a:pt x="1917" y="69"/>
                    <a:pt x="1613" y="69"/>
                  </a:cubicBezTo>
                  <a:cubicBezTo>
                    <a:pt x="1478" y="69"/>
                    <a:pt x="1346" y="98"/>
                    <a:pt x="1229" y="159"/>
                  </a:cubicBezTo>
                  <a:cubicBezTo>
                    <a:pt x="869" y="351"/>
                    <a:pt x="491" y="759"/>
                    <a:pt x="607" y="1335"/>
                  </a:cubicBezTo>
                  <a:cubicBezTo>
                    <a:pt x="653" y="1560"/>
                    <a:pt x="735" y="1779"/>
                    <a:pt x="817" y="1995"/>
                  </a:cubicBezTo>
                  <a:cubicBezTo>
                    <a:pt x="885" y="2175"/>
                    <a:pt x="891" y="2266"/>
                    <a:pt x="657" y="2329"/>
                  </a:cubicBezTo>
                  <a:cubicBezTo>
                    <a:pt x="226" y="2445"/>
                    <a:pt x="42" y="2993"/>
                    <a:pt x="218" y="3411"/>
                  </a:cubicBezTo>
                  <a:cubicBezTo>
                    <a:pt x="280" y="3556"/>
                    <a:pt x="274" y="3790"/>
                    <a:pt x="194" y="3920"/>
                  </a:cubicBezTo>
                  <a:cubicBezTo>
                    <a:pt x="1" y="4230"/>
                    <a:pt x="75" y="4489"/>
                    <a:pt x="241" y="4818"/>
                  </a:cubicBezTo>
                  <a:cubicBezTo>
                    <a:pt x="534" y="4415"/>
                    <a:pt x="858" y="4289"/>
                    <a:pt x="1197" y="4289"/>
                  </a:cubicBezTo>
                  <a:cubicBezTo>
                    <a:pt x="1501" y="4289"/>
                    <a:pt x="1817" y="4390"/>
                    <a:pt x="2136" y="4485"/>
                  </a:cubicBezTo>
                  <a:cubicBezTo>
                    <a:pt x="2223" y="4063"/>
                    <a:pt x="2351" y="3621"/>
                    <a:pt x="2773" y="3524"/>
                  </a:cubicBezTo>
                  <a:cubicBezTo>
                    <a:pt x="2866" y="3503"/>
                    <a:pt x="2961" y="3494"/>
                    <a:pt x="3059" y="3494"/>
                  </a:cubicBezTo>
                  <a:cubicBezTo>
                    <a:pt x="3340" y="3494"/>
                    <a:pt x="3641" y="3563"/>
                    <a:pt x="3951" y="3586"/>
                  </a:cubicBezTo>
                  <a:lnTo>
                    <a:pt x="4052" y="2950"/>
                  </a:lnTo>
                  <a:cubicBezTo>
                    <a:pt x="3381" y="2331"/>
                    <a:pt x="3507" y="1265"/>
                    <a:pt x="4427" y="728"/>
                  </a:cubicBezTo>
                  <a:cubicBezTo>
                    <a:pt x="4375" y="555"/>
                    <a:pt x="4338" y="377"/>
                    <a:pt x="4262" y="215"/>
                  </a:cubicBezTo>
                  <a:cubicBezTo>
                    <a:pt x="4224" y="135"/>
                    <a:pt x="4122" y="50"/>
                    <a:pt x="4037" y="33"/>
                  </a:cubicBezTo>
                  <a:cubicBezTo>
                    <a:pt x="3928" y="12"/>
                    <a:pt x="3822" y="1"/>
                    <a:pt x="37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6" name="Google Shape;5996;p45"/>
            <p:cNvSpPr/>
            <p:nvPr/>
          </p:nvSpPr>
          <p:spPr>
            <a:xfrm>
              <a:off x="13589113" y="3321322"/>
              <a:ext cx="368801" cy="517587"/>
            </a:xfrm>
            <a:custGeom>
              <a:avLst/>
              <a:gdLst/>
              <a:ahLst/>
              <a:cxnLst/>
              <a:rect l="l" t="t" r="r" b="b"/>
              <a:pathLst>
                <a:path w="4080" h="5726" extrusionOk="0">
                  <a:moveTo>
                    <a:pt x="2746" y="0"/>
                  </a:moveTo>
                  <a:cubicBezTo>
                    <a:pt x="2700" y="0"/>
                    <a:pt x="2654" y="8"/>
                    <a:pt x="2606" y="24"/>
                  </a:cubicBezTo>
                  <a:cubicBezTo>
                    <a:pt x="2413" y="89"/>
                    <a:pt x="2279" y="332"/>
                    <a:pt x="2052" y="567"/>
                  </a:cubicBezTo>
                  <a:cubicBezTo>
                    <a:pt x="2028" y="564"/>
                    <a:pt x="2004" y="563"/>
                    <a:pt x="1979" y="563"/>
                  </a:cubicBezTo>
                  <a:cubicBezTo>
                    <a:pt x="1698" y="563"/>
                    <a:pt x="1356" y="701"/>
                    <a:pt x="1257" y="1068"/>
                  </a:cubicBezTo>
                  <a:cubicBezTo>
                    <a:pt x="1166" y="1406"/>
                    <a:pt x="1262" y="1795"/>
                    <a:pt x="1275" y="2174"/>
                  </a:cubicBezTo>
                  <a:cubicBezTo>
                    <a:pt x="857" y="2224"/>
                    <a:pt x="426" y="2155"/>
                    <a:pt x="213" y="2620"/>
                  </a:cubicBezTo>
                  <a:cubicBezTo>
                    <a:pt x="1" y="3084"/>
                    <a:pt x="73" y="3508"/>
                    <a:pt x="322" y="3935"/>
                  </a:cubicBezTo>
                  <a:cubicBezTo>
                    <a:pt x="374" y="4025"/>
                    <a:pt x="331" y="4208"/>
                    <a:pt x="270" y="4313"/>
                  </a:cubicBezTo>
                  <a:cubicBezTo>
                    <a:pt x="21" y="4744"/>
                    <a:pt x="348" y="5570"/>
                    <a:pt x="820" y="5701"/>
                  </a:cubicBezTo>
                  <a:cubicBezTo>
                    <a:pt x="880" y="5717"/>
                    <a:pt x="937" y="5725"/>
                    <a:pt x="990" y="5725"/>
                  </a:cubicBezTo>
                  <a:cubicBezTo>
                    <a:pt x="1199" y="5725"/>
                    <a:pt x="1356" y="5605"/>
                    <a:pt x="1508" y="5463"/>
                  </a:cubicBezTo>
                  <a:cubicBezTo>
                    <a:pt x="1684" y="5295"/>
                    <a:pt x="1824" y="5078"/>
                    <a:pt x="2019" y="4942"/>
                  </a:cubicBezTo>
                  <a:cubicBezTo>
                    <a:pt x="2214" y="4805"/>
                    <a:pt x="2459" y="4738"/>
                    <a:pt x="2676" y="4645"/>
                  </a:cubicBezTo>
                  <a:cubicBezTo>
                    <a:pt x="2595" y="3352"/>
                    <a:pt x="3291" y="2441"/>
                    <a:pt x="4079" y="1579"/>
                  </a:cubicBezTo>
                  <a:cubicBezTo>
                    <a:pt x="3817" y="1185"/>
                    <a:pt x="3540" y="777"/>
                    <a:pt x="3271" y="364"/>
                  </a:cubicBezTo>
                  <a:cubicBezTo>
                    <a:pt x="3138" y="161"/>
                    <a:pt x="2956" y="0"/>
                    <a:pt x="27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7" name="Google Shape;5997;p45"/>
            <p:cNvSpPr/>
            <p:nvPr/>
          </p:nvSpPr>
          <p:spPr>
            <a:xfrm>
              <a:off x="13865262" y="3133396"/>
              <a:ext cx="428912" cy="322520"/>
            </a:xfrm>
            <a:custGeom>
              <a:avLst/>
              <a:gdLst/>
              <a:ahLst/>
              <a:cxnLst/>
              <a:rect l="l" t="t" r="r" b="b"/>
              <a:pathLst>
                <a:path w="4745" h="3568" extrusionOk="0">
                  <a:moveTo>
                    <a:pt x="2962" y="0"/>
                  </a:moveTo>
                  <a:cubicBezTo>
                    <a:pt x="2771" y="0"/>
                    <a:pt x="2573" y="91"/>
                    <a:pt x="2390" y="262"/>
                  </a:cubicBezTo>
                  <a:cubicBezTo>
                    <a:pt x="2284" y="360"/>
                    <a:pt x="2188" y="486"/>
                    <a:pt x="2059" y="546"/>
                  </a:cubicBezTo>
                  <a:cubicBezTo>
                    <a:pt x="2008" y="570"/>
                    <a:pt x="1936" y="585"/>
                    <a:pt x="1868" y="585"/>
                  </a:cubicBezTo>
                  <a:cubicBezTo>
                    <a:pt x="1806" y="585"/>
                    <a:pt x="1748" y="573"/>
                    <a:pt x="1712" y="546"/>
                  </a:cubicBezTo>
                  <a:cubicBezTo>
                    <a:pt x="1521" y="405"/>
                    <a:pt x="1310" y="333"/>
                    <a:pt x="1107" y="333"/>
                  </a:cubicBezTo>
                  <a:cubicBezTo>
                    <a:pt x="831" y="333"/>
                    <a:pt x="569" y="464"/>
                    <a:pt x="387" y="728"/>
                  </a:cubicBezTo>
                  <a:cubicBezTo>
                    <a:pt x="257" y="921"/>
                    <a:pt x="155" y="1131"/>
                    <a:pt x="86" y="1354"/>
                  </a:cubicBezTo>
                  <a:cubicBezTo>
                    <a:pt x="0" y="1627"/>
                    <a:pt x="10" y="1876"/>
                    <a:pt x="246" y="2127"/>
                  </a:cubicBezTo>
                  <a:cubicBezTo>
                    <a:pt x="491" y="2389"/>
                    <a:pt x="664" y="2727"/>
                    <a:pt x="840" y="3047"/>
                  </a:cubicBezTo>
                  <a:cubicBezTo>
                    <a:pt x="998" y="3333"/>
                    <a:pt x="1160" y="3477"/>
                    <a:pt x="1344" y="3477"/>
                  </a:cubicBezTo>
                  <a:cubicBezTo>
                    <a:pt x="1494" y="3477"/>
                    <a:pt x="1660" y="3380"/>
                    <a:pt x="1849" y="3184"/>
                  </a:cubicBezTo>
                  <a:cubicBezTo>
                    <a:pt x="1985" y="3045"/>
                    <a:pt x="2106" y="2885"/>
                    <a:pt x="2256" y="2763"/>
                  </a:cubicBezTo>
                  <a:cubicBezTo>
                    <a:pt x="2498" y="2565"/>
                    <a:pt x="2736" y="2472"/>
                    <a:pt x="2954" y="2472"/>
                  </a:cubicBezTo>
                  <a:cubicBezTo>
                    <a:pt x="3324" y="2472"/>
                    <a:pt x="3639" y="2741"/>
                    <a:pt x="3826" y="3231"/>
                  </a:cubicBezTo>
                  <a:cubicBezTo>
                    <a:pt x="3864" y="3329"/>
                    <a:pt x="3875" y="3439"/>
                    <a:pt x="3904" y="3567"/>
                  </a:cubicBezTo>
                  <a:cubicBezTo>
                    <a:pt x="4350" y="3329"/>
                    <a:pt x="4635" y="3025"/>
                    <a:pt x="4696" y="2541"/>
                  </a:cubicBezTo>
                  <a:cubicBezTo>
                    <a:pt x="4744" y="2148"/>
                    <a:pt x="4629" y="1860"/>
                    <a:pt x="4276" y="1644"/>
                  </a:cubicBezTo>
                  <a:cubicBezTo>
                    <a:pt x="4133" y="1559"/>
                    <a:pt x="4044" y="1369"/>
                    <a:pt x="3958" y="1211"/>
                  </a:cubicBezTo>
                  <a:cubicBezTo>
                    <a:pt x="3793" y="903"/>
                    <a:pt x="3700" y="542"/>
                    <a:pt x="3484" y="278"/>
                  </a:cubicBezTo>
                  <a:cubicBezTo>
                    <a:pt x="3331" y="89"/>
                    <a:pt x="3150" y="0"/>
                    <a:pt x="29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8" name="Google Shape;5998;p45"/>
            <p:cNvSpPr/>
            <p:nvPr/>
          </p:nvSpPr>
          <p:spPr>
            <a:xfrm>
              <a:off x="13090327" y="2591854"/>
              <a:ext cx="603370" cy="897146"/>
            </a:xfrm>
            <a:custGeom>
              <a:avLst/>
              <a:gdLst/>
              <a:ahLst/>
              <a:cxnLst/>
              <a:rect l="l" t="t" r="r" b="b"/>
              <a:pathLst>
                <a:path w="6675" h="9925" extrusionOk="0">
                  <a:moveTo>
                    <a:pt x="3816" y="1"/>
                  </a:moveTo>
                  <a:cubicBezTo>
                    <a:pt x="3749" y="1"/>
                    <a:pt x="3671" y="24"/>
                    <a:pt x="3579" y="69"/>
                  </a:cubicBezTo>
                  <a:cubicBezTo>
                    <a:pt x="4307" y="1197"/>
                    <a:pt x="4487" y="2434"/>
                    <a:pt x="4370" y="3818"/>
                  </a:cubicBezTo>
                  <a:cubicBezTo>
                    <a:pt x="4231" y="3709"/>
                    <a:pt x="4138" y="3666"/>
                    <a:pt x="4088" y="3594"/>
                  </a:cubicBezTo>
                  <a:cubicBezTo>
                    <a:pt x="3570" y="2878"/>
                    <a:pt x="3053" y="2161"/>
                    <a:pt x="2548" y="1436"/>
                  </a:cubicBezTo>
                  <a:cubicBezTo>
                    <a:pt x="2338" y="1135"/>
                    <a:pt x="2163" y="810"/>
                    <a:pt x="1960" y="505"/>
                  </a:cubicBezTo>
                  <a:cubicBezTo>
                    <a:pt x="1903" y="418"/>
                    <a:pt x="1797" y="362"/>
                    <a:pt x="1715" y="294"/>
                  </a:cubicBezTo>
                  <a:cubicBezTo>
                    <a:pt x="1706" y="409"/>
                    <a:pt x="1646" y="556"/>
                    <a:pt x="1693" y="639"/>
                  </a:cubicBezTo>
                  <a:cubicBezTo>
                    <a:pt x="2012" y="1200"/>
                    <a:pt x="2345" y="1754"/>
                    <a:pt x="2694" y="2297"/>
                  </a:cubicBezTo>
                  <a:cubicBezTo>
                    <a:pt x="2934" y="2666"/>
                    <a:pt x="3216" y="3008"/>
                    <a:pt x="3462" y="3374"/>
                  </a:cubicBezTo>
                  <a:cubicBezTo>
                    <a:pt x="3531" y="3477"/>
                    <a:pt x="3542" y="3618"/>
                    <a:pt x="3601" y="3820"/>
                  </a:cubicBezTo>
                  <a:cubicBezTo>
                    <a:pt x="2598" y="3549"/>
                    <a:pt x="1702" y="3257"/>
                    <a:pt x="1031" y="2516"/>
                  </a:cubicBezTo>
                  <a:cubicBezTo>
                    <a:pt x="825" y="2289"/>
                    <a:pt x="632" y="2055"/>
                    <a:pt x="450" y="1810"/>
                  </a:cubicBezTo>
                  <a:cubicBezTo>
                    <a:pt x="373" y="1706"/>
                    <a:pt x="302" y="1652"/>
                    <a:pt x="227" y="1652"/>
                  </a:cubicBezTo>
                  <a:cubicBezTo>
                    <a:pt x="156" y="1652"/>
                    <a:pt x="83" y="1700"/>
                    <a:pt x="0" y="1802"/>
                  </a:cubicBezTo>
                  <a:cubicBezTo>
                    <a:pt x="433" y="2473"/>
                    <a:pt x="1054" y="2964"/>
                    <a:pt x="1650" y="3486"/>
                  </a:cubicBezTo>
                  <a:cubicBezTo>
                    <a:pt x="2261" y="4019"/>
                    <a:pt x="3023" y="4218"/>
                    <a:pt x="3748" y="4500"/>
                  </a:cubicBezTo>
                  <a:cubicBezTo>
                    <a:pt x="4649" y="4852"/>
                    <a:pt x="5272" y="5491"/>
                    <a:pt x="5712" y="6331"/>
                  </a:cubicBezTo>
                  <a:cubicBezTo>
                    <a:pt x="6232" y="7325"/>
                    <a:pt x="6232" y="8406"/>
                    <a:pt x="6255" y="9486"/>
                  </a:cubicBezTo>
                  <a:cubicBezTo>
                    <a:pt x="6258" y="9633"/>
                    <a:pt x="6308" y="9777"/>
                    <a:pt x="6336" y="9924"/>
                  </a:cubicBezTo>
                  <a:lnTo>
                    <a:pt x="6526" y="9902"/>
                  </a:lnTo>
                  <a:cubicBezTo>
                    <a:pt x="6520" y="8622"/>
                    <a:pt x="6504" y="7341"/>
                    <a:pt x="6513" y="6061"/>
                  </a:cubicBezTo>
                  <a:cubicBezTo>
                    <a:pt x="6517" y="5587"/>
                    <a:pt x="6565" y="5114"/>
                    <a:pt x="6617" y="4643"/>
                  </a:cubicBezTo>
                  <a:cubicBezTo>
                    <a:pt x="6643" y="4398"/>
                    <a:pt x="6674" y="4179"/>
                    <a:pt x="6344" y="4066"/>
                  </a:cubicBezTo>
                  <a:lnTo>
                    <a:pt x="5994" y="5556"/>
                  </a:lnTo>
                  <a:cubicBezTo>
                    <a:pt x="5732" y="5190"/>
                    <a:pt x="5489" y="4913"/>
                    <a:pt x="5318" y="4599"/>
                  </a:cubicBezTo>
                  <a:cubicBezTo>
                    <a:pt x="5110" y="4210"/>
                    <a:pt x="4952" y="3822"/>
                    <a:pt x="4998" y="3332"/>
                  </a:cubicBezTo>
                  <a:cubicBezTo>
                    <a:pt x="5091" y="2350"/>
                    <a:pt x="4762" y="1449"/>
                    <a:pt x="4263" y="609"/>
                  </a:cubicBezTo>
                  <a:cubicBezTo>
                    <a:pt x="4192" y="492"/>
                    <a:pt x="4116" y="377"/>
                    <a:pt x="4077" y="249"/>
                  </a:cubicBezTo>
                  <a:cubicBezTo>
                    <a:pt x="4023" y="79"/>
                    <a:pt x="3939" y="1"/>
                    <a:pt x="38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9" name="Google Shape;5999;p45"/>
            <p:cNvSpPr/>
            <p:nvPr/>
          </p:nvSpPr>
          <p:spPr>
            <a:xfrm>
              <a:off x="13602401" y="3768584"/>
              <a:ext cx="347921" cy="341684"/>
            </a:xfrm>
            <a:custGeom>
              <a:avLst/>
              <a:gdLst/>
              <a:ahLst/>
              <a:cxnLst/>
              <a:rect l="l" t="t" r="r" b="b"/>
              <a:pathLst>
                <a:path w="3849" h="3780" extrusionOk="0">
                  <a:moveTo>
                    <a:pt x="2620" y="0"/>
                  </a:moveTo>
                  <a:cubicBezTo>
                    <a:pt x="2160" y="72"/>
                    <a:pt x="1890" y="465"/>
                    <a:pt x="1537" y="734"/>
                  </a:cubicBezTo>
                  <a:cubicBezTo>
                    <a:pt x="1364" y="868"/>
                    <a:pt x="1143" y="940"/>
                    <a:pt x="944" y="1042"/>
                  </a:cubicBezTo>
                  <a:cubicBezTo>
                    <a:pt x="827" y="1104"/>
                    <a:pt x="694" y="1150"/>
                    <a:pt x="599" y="1236"/>
                  </a:cubicBezTo>
                  <a:cubicBezTo>
                    <a:pt x="93" y="1693"/>
                    <a:pt x="1" y="2622"/>
                    <a:pt x="415" y="3155"/>
                  </a:cubicBezTo>
                  <a:cubicBezTo>
                    <a:pt x="545" y="3325"/>
                    <a:pt x="718" y="3425"/>
                    <a:pt x="911" y="3425"/>
                  </a:cubicBezTo>
                  <a:cubicBezTo>
                    <a:pt x="993" y="3425"/>
                    <a:pt x="1078" y="3407"/>
                    <a:pt x="1166" y="3369"/>
                  </a:cubicBezTo>
                  <a:cubicBezTo>
                    <a:pt x="1248" y="3333"/>
                    <a:pt x="1317" y="3314"/>
                    <a:pt x="1376" y="3314"/>
                  </a:cubicBezTo>
                  <a:cubicBezTo>
                    <a:pt x="1491" y="3314"/>
                    <a:pt x="1571" y="3387"/>
                    <a:pt x="1643" y="3555"/>
                  </a:cubicBezTo>
                  <a:cubicBezTo>
                    <a:pt x="1689" y="3663"/>
                    <a:pt x="1872" y="3780"/>
                    <a:pt x="1991" y="3780"/>
                  </a:cubicBezTo>
                  <a:cubicBezTo>
                    <a:pt x="1992" y="3780"/>
                    <a:pt x="1994" y="3780"/>
                    <a:pt x="1996" y="3779"/>
                  </a:cubicBezTo>
                  <a:cubicBezTo>
                    <a:pt x="2418" y="3768"/>
                    <a:pt x="2786" y="3417"/>
                    <a:pt x="2881" y="2995"/>
                  </a:cubicBezTo>
                  <a:cubicBezTo>
                    <a:pt x="2895" y="2936"/>
                    <a:pt x="2899" y="2875"/>
                    <a:pt x="2908" y="2815"/>
                  </a:cubicBezTo>
                  <a:lnTo>
                    <a:pt x="3048" y="2782"/>
                  </a:lnTo>
                  <a:lnTo>
                    <a:pt x="3397" y="3248"/>
                  </a:lnTo>
                  <a:cubicBezTo>
                    <a:pt x="3758" y="3118"/>
                    <a:pt x="3849" y="2791"/>
                    <a:pt x="3815" y="2469"/>
                  </a:cubicBezTo>
                  <a:cubicBezTo>
                    <a:pt x="3741" y="1773"/>
                    <a:pt x="3667" y="1063"/>
                    <a:pt x="3066" y="557"/>
                  </a:cubicBezTo>
                  <a:cubicBezTo>
                    <a:pt x="2894" y="411"/>
                    <a:pt x="2777" y="199"/>
                    <a:pt x="26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0" name="Google Shape;6000;p45"/>
            <p:cNvSpPr/>
            <p:nvPr/>
          </p:nvSpPr>
          <p:spPr>
            <a:xfrm>
              <a:off x="12389876" y="526566"/>
              <a:ext cx="314837" cy="371242"/>
            </a:xfrm>
            <a:custGeom>
              <a:avLst/>
              <a:gdLst/>
              <a:ahLst/>
              <a:cxnLst/>
              <a:rect l="l" t="t" r="r" b="b"/>
              <a:pathLst>
                <a:path w="3483" h="4107" extrusionOk="0">
                  <a:moveTo>
                    <a:pt x="1055" y="1"/>
                  </a:moveTo>
                  <a:cubicBezTo>
                    <a:pt x="1012" y="1"/>
                    <a:pt x="967" y="5"/>
                    <a:pt x="919" y="13"/>
                  </a:cubicBezTo>
                  <a:cubicBezTo>
                    <a:pt x="601" y="73"/>
                    <a:pt x="307" y="143"/>
                    <a:pt x="159" y="450"/>
                  </a:cubicBezTo>
                  <a:cubicBezTo>
                    <a:pt x="1" y="779"/>
                    <a:pt x="51" y="1113"/>
                    <a:pt x="279" y="1387"/>
                  </a:cubicBezTo>
                  <a:cubicBezTo>
                    <a:pt x="508" y="1660"/>
                    <a:pt x="766" y="1901"/>
                    <a:pt x="1032" y="2137"/>
                  </a:cubicBezTo>
                  <a:cubicBezTo>
                    <a:pt x="1242" y="2323"/>
                    <a:pt x="1231" y="2453"/>
                    <a:pt x="993" y="2585"/>
                  </a:cubicBezTo>
                  <a:cubicBezTo>
                    <a:pt x="647" y="2776"/>
                    <a:pt x="556" y="3312"/>
                    <a:pt x="880" y="3568"/>
                  </a:cubicBezTo>
                  <a:cubicBezTo>
                    <a:pt x="1158" y="3789"/>
                    <a:pt x="1496" y="3992"/>
                    <a:pt x="1836" y="4059"/>
                  </a:cubicBezTo>
                  <a:cubicBezTo>
                    <a:pt x="2022" y="4095"/>
                    <a:pt x="2213" y="4107"/>
                    <a:pt x="2406" y="4107"/>
                  </a:cubicBezTo>
                  <a:cubicBezTo>
                    <a:pt x="2660" y="4107"/>
                    <a:pt x="2917" y="4087"/>
                    <a:pt x="3171" y="4081"/>
                  </a:cubicBezTo>
                  <a:cubicBezTo>
                    <a:pt x="3273" y="4079"/>
                    <a:pt x="3371" y="3999"/>
                    <a:pt x="3483" y="3951"/>
                  </a:cubicBezTo>
                  <a:cubicBezTo>
                    <a:pt x="2344" y="2431"/>
                    <a:pt x="2318" y="1695"/>
                    <a:pt x="3340" y="690"/>
                  </a:cubicBezTo>
                  <a:cubicBezTo>
                    <a:pt x="3125" y="322"/>
                    <a:pt x="2932" y="144"/>
                    <a:pt x="2645" y="144"/>
                  </a:cubicBezTo>
                  <a:cubicBezTo>
                    <a:pt x="2421" y="144"/>
                    <a:pt x="2140" y="253"/>
                    <a:pt x="1747" y="463"/>
                  </a:cubicBezTo>
                  <a:cubicBezTo>
                    <a:pt x="1565" y="236"/>
                    <a:pt x="1382" y="1"/>
                    <a:pt x="10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1" name="Google Shape;6001;p45"/>
            <p:cNvSpPr/>
            <p:nvPr/>
          </p:nvSpPr>
          <p:spPr>
            <a:xfrm>
              <a:off x="13053538" y="637388"/>
              <a:ext cx="339333" cy="348373"/>
            </a:xfrm>
            <a:custGeom>
              <a:avLst/>
              <a:gdLst/>
              <a:ahLst/>
              <a:cxnLst/>
              <a:rect l="l" t="t" r="r" b="b"/>
              <a:pathLst>
                <a:path w="3754" h="3854" extrusionOk="0">
                  <a:moveTo>
                    <a:pt x="2546" y="0"/>
                  </a:moveTo>
                  <a:cubicBezTo>
                    <a:pt x="2102" y="0"/>
                    <a:pt x="1695" y="175"/>
                    <a:pt x="1299" y="452"/>
                  </a:cubicBezTo>
                  <a:cubicBezTo>
                    <a:pt x="1921" y="865"/>
                    <a:pt x="2018" y="1266"/>
                    <a:pt x="1652" y="1864"/>
                  </a:cubicBezTo>
                  <a:cubicBezTo>
                    <a:pt x="1264" y="2504"/>
                    <a:pt x="766" y="3031"/>
                    <a:pt x="0" y="3355"/>
                  </a:cubicBezTo>
                  <a:cubicBezTo>
                    <a:pt x="483" y="3522"/>
                    <a:pt x="911" y="3702"/>
                    <a:pt x="1353" y="3815"/>
                  </a:cubicBezTo>
                  <a:cubicBezTo>
                    <a:pt x="1454" y="3841"/>
                    <a:pt x="1550" y="3854"/>
                    <a:pt x="1640" y="3854"/>
                  </a:cubicBezTo>
                  <a:cubicBezTo>
                    <a:pt x="2025" y="3854"/>
                    <a:pt x="2314" y="3630"/>
                    <a:pt x="2527" y="3258"/>
                  </a:cubicBezTo>
                  <a:cubicBezTo>
                    <a:pt x="2620" y="3095"/>
                    <a:pt x="2858" y="3002"/>
                    <a:pt x="3046" y="2909"/>
                  </a:cubicBezTo>
                  <a:cubicBezTo>
                    <a:pt x="3371" y="2747"/>
                    <a:pt x="3607" y="2511"/>
                    <a:pt x="3676" y="2149"/>
                  </a:cubicBezTo>
                  <a:cubicBezTo>
                    <a:pt x="3729" y="1870"/>
                    <a:pt x="3754" y="1591"/>
                    <a:pt x="3408" y="1439"/>
                  </a:cubicBezTo>
                  <a:cubicBezTo>
                    <a:pt x="3194" y="1344"/>
                    <a:pt x="3196" y="1199"/>
                    <a:pt x="3335" y="997"/>
                  </a:cubicBezTo>
                  <a:cubicBezTo>
                    <a:pt x="3670" y="514"/>
                    <a:pt x="3532" y="185"/>
                    <a:pt x="2947" y="47"/>
                  </a:cubicBezTo>
                  <a:cubicBezTo>
                    <a:pt x="2810" y="15"/>
                    <a:pt x="2676" y="0"/>
                    <a:pt x="25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2" name="Google Shape;6002;p45"/>
            <p:cNvSpPr/>
            <p:nvPr/>
          </p:nvSpPr>
          <p:spPr>
            <a:xfrm>
              <a:off x="12817523" y="326528"/>
              <a:ext cx="446901" cy="275064"/>
            </a:xfrm>
            <a:custGeom>
              <a:avLst/>
              <a:gdLst/>
              <a:ahLst/>
              <a:cxnLst/>
              <a:rect l="l" t="t" r="r" b="b"/>
              <a:pathLst>
                <a:path w="4944" h="3043" extrusionOk="0">
                  <a:moveTo>
                    <a:pt x="3175" y="0"/>
                  </a:moveTo>
                  <a:cubicBezTo>
                    <a:pt x="2955" y="0"/>
                    <a:pt x="2750" y="88"/>
                    <a:pt x="2578" y="292"/>
                  </a:cubicBezTo>
                  <a:cubicBezTo>
                    <a:pt x="2536" y="341"/>
                    <a:pt x="2431" y="376"/>
                    <a:pt x="2350" y="376"/>
                  </a:cubicBezTo>
                  <a:cubicBezTo>
                    <a:pt x="2324" y="376"/>
                    <a:pt x="2300" y="373"/>
                    <a:pt x="2282" y="365"/>
                  </a:cubicBezTo>
                  <a:cubicBezTo>
                    <a:pt x="2083" y="276"/>
                    <a:pt x="1872" y="234"/>
                    <a:pt x="1662" y="234"/>
                  </a:cubicBezTo>
                  <a:cubicBezTo>
                    <a:pt x="984" y="234"/>
                    <a:pt x="325" y="670"/>
                    <a:pt x="153" y="1359"/>
                  </a:cubicBezTo>
                  <a:cubicBezTo>
                    <a:pt x="49" y="1773"/>
                    <a:pt x="47" y="2213"/>
                    <a:pt x="0" y="2641"/>
                  </a:cubicBezTo>
                  <a:lnTo>
                    <a:pt x="104" y="2676"/>
                  </a:lnTo>
                  <a:cubicBezTo>
                    <a:pt x="311" y="1842"/>
                    <a:pt x="799" y="1295"/>
                    <a:pt x="1667" y="1253"/>
                  </a:cubicBezTo>
                  <a:cubicBezTo>
                    <a:pt x="1691" y="1252"/>
                    <a:pt x="1714" y="1251"/>
                    <a:pt x="1737" y="1251"/>
                  </a:cubicBezTo>
                  <a:cubicBezTo>
                    <a:pt x="2223" y="1251"/>
                    <a:pt x="2428" y="1521"/>
                    <a:pt x="2606" y="2133"/>
                  </a:cubicBezTo>
                  <a:cubicBezTo>
                    <a:pt x="2947" y="2180"/>
                    <a:pt x="3310" y="2143"/>
                    <a:pt x="3570" y="2288"/>
                  </a:cubicBezTo>
                  <a:cubicBezTo>
                    <a:pt x="3808" y="2423"/>
                    <a:pt x="3938" y="2754"/>
                    <a:pt x="4146" y="3042"/>
                  </a:cubicBezTo>
                  <a:cubicBezTo>
                    <a:pt x="4187" y="2996"/>
                    <a:pt x="4306" y="2903"/>
                    <a:pt x="4369" y="2778"/>
                  </a:cubicBezTo>
                  <a:cubicBezTo>
                    <a:pt x="4540" y="2444"/>
                    <a:pt x="4713" y="2104"/>
                    <a:pt x="4837" y="1751"/>
                  </a:cubicBezTo>
                  <a:cubicBezTo>
                    <a:pt x="4943" y="1450"/>
                    <a:pt x="4787" y="1238"/>
                    <a:pt x="4477" y="1199"/>
                  </a:cubicBezTo>
                  <a:cubicBezTo>
                    <a:pt x="4235" y="1169"/>
                    <a:pt x="4196" y="1056"/>
                    <a:pt x="4168" y="838"/>
                  </a:cubicBezTo>
                  <a:cubicBezTo>
                    <a:pt x="4120" y="437"/>
                    <a:pt x="3847" y="169"/>
                    <a:pt x="3477" y="51"/>
                  </a:cubicBezTo>
                  <a:cubicBezTo>
                    <a:pt x="3375" y="18"/>
                    <a:pt x="3273" y="0"/>
                    <a:pt x="31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3" name="Google Shape;6003;p45"/>
            <p:cNvSpPr/>
            <p:nvPr/>
          </p:nvSpPr>
          <p:spPr>
            <a:xfrm>
              <a:off x="13017923" y="2418301"/>
              <a:ext cx="418427" cy="300013"/>
            </a:xfrm>
            <a:custGeom>
              <a:avLst/>
              <a:gdLst/>
              <a:ahLst/>
              <a:cxnLst/>
              <a:rect l="l" t="t" r="r" b="b"/>
              <a:pathLst>
                <a:path w="4629" h="3319" extrusionOk="0">
                  <a:moveTo>
                    <a:pt x="2579" y="1"/>
                  </a:moveTo>
                  <a:cubicBezTo>
                    <a:pt x="2519" y="1"/>
                    <a:pt x="2455" y="8"/>
                    <a:pt x="2388" y="23"/>
                  </a:cubicBezTo>
                  <a:cubicBezTo>
                    <a:pt x="1771" y="157"/>
                    <a:pt x="1489" y="590"/>
                    <a:pt x="1498" y="1244"/>
                  </a:cubicBezTo>
                  <a:cubicBezTo>
                    <a:pt x="1502" y="1351"/>
                    <a:pt x="1518" y="1459"/>
                    <a:pt x="1524" y="1537"/>
                  </a:cubicBezTo>
                  <a:cubicBezTo>
                    <a:pt x="1136" y="1706"/>
                    <a:pt x="745" y="1790"/>
                    <a:pt x="472" y="2015"/>
                  </a:cubicBezTo>
                  <a:cubicBezTo>
                    <a:pt x="0" y="2401"/>
                    <a:pt x="104" y="3135"/>
                    <a:pt x="613" y="3302"/>
                  </a:cubicBezTo>
                  <a:cubicBezTo>
                    <a:pt x="646" y="3313"/>
                    <a:pt x="684" y="3318"/>
                    <a:pt x="725" y="3318"/>
                  </a:cubicBezTo>
                  <a:cubicBezTo>
                    <a:pt x="841" y="3318"/>
                    <a:pt x="977" y="3278"/>
                    <a:pt x="1048" y="3213"/>
                  </a:cubicBezTo>
                  <a:cubicBezTo>
                    <a:pt x="1371" y="2920"/>
                    <a:pt x="1646" y="2576"/>
                    <a:pt x="1966" y="2279"/>
                  </a:cubicBezTo>
                  <a:cubicBezTo>
                    <a:pt x="2343" y="1926"/>
                    <a:pt x="2807" y="1784"/>
                    <a:pt x="3324" y="1784"/>
                  </a:cubicBezTo>
                  <a:cubicBezTo>
                    <a:pt x="3327" y="1784"/>
                    <a:pt x="3330" y="1784"/>
                    <a:pt x="3334" y="1784"/>
                  </a:cubicBezTo>
                  <a:cubicBezTo>
                    <a:pt x="3650" y="1781"/>
                    <a:pt x="3965" y="1760"/>
                    <a:pt x="4278" y="1723"/>
                  </a:cubicBezTo>
                  <a:cubicBezTo>
                    <a:pt x="4359" y="1714"/>
                    <a:pt x="4463" y="1645"/>
                    <a:pt x="4501" y="1574"/>
                  </a:cubicBezTo>
                  <a:cubicBezTo>
                    <a:pt x="4629" y="1325"/>
                    <a:pt x="4627" y="1060"/>
                    <a:pt x="4426" y="855"/>
                  </a:cubicBezTo>
                  <a:cubicBezTo>
                    <a:pt x="4307" y="733"/>
                    <a:pt x="4175" y="634"/>
                    <a:pt x="4018" y="634"/>
                  </a:cubicBezTo>
                  <a:cubicBezTo>
                    <a:pt x="3934" y="634"/>
                    <a:pt x="3843" y="663"/>
                    <a:pt x="3742" y="733"/>
                  </a:cubicBezTo>
                  <a:cubicBezTo>
                    <a:pt x="3729" y="742"/>
                    <a:pt x="3709" y="746"/>
                    <a:pt x="3684" y="746"/>
                  </a:cubicBezTo>
                  <a:cubicBezTo>
                    <a:pt x="3589" y="746"/>
                    <a:pt x="3434" y="686"/>
                    <a:pt x="3401" y="623"/>
                  </a:cubicBezTo>
                  <a:cubicBezTo>
                    <a:pt x="3209" y="267"/>
                    <a:pt x="2952" y="1"/>
                    <a:pt x="25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4" name="Google Shape;6004;p45"/>
            <p:cNvSpPr/>
            <p:nvPr/>
          </p:nvSpPr>
          <p:spPr>
            <a:xfrm>
              <a:off x="11886299" y="2178941"/>
              <a:ext cx="250749" cy="328667"/>
            </a:xfrm>
            <a:custGeom>
              <a:avLst/>
              <a:gdLst/>
              <a:ahLst/>
              <a:cxnLst/>
              <a:rect l="l" t="t" r="r" b="b"/>
              <a:pathLst>
                <a:path w="2774" h="3636" extrusionOk="0">
                  <a:moveTo>
                    <a:pt x="1642" y="0"/>
                  </a:moveTo>
                  <a:cubicBezTo>
                    <a:pt x="1549" y="0"/>
                    <a:pt x="1454" y="19"/>
                    <a:pt x="1367" y="30"/>
                  </a:cubicBezTo>
                  <a:cubicBezTo>
                    <a:pt x="1173" y="56"/>
                    <a:pt x="1047" y="220"/>
                    <a:pt x="1138" y="476"/>
                  </a:cubicBezTo>
                  <a:cubicBezTo>
                    <a:pt x="1205" y="666"/>
                    <a:pt x="1090" y="704"/>
                    <a:pt x="926" y="704"/>
                  </a:cubicBezTo>
                  <a:cubicBezTo>
                    <a:pt x="914" y="704"/>
                    <a:pt x="901" y="703"/>
                    <a:pt x="887" y="703"/>
                  </a:cubicBezTo>
                  <a:cubicBezTo>
                    <a:pt x="852" y="702"/>
                    <a:pt x="815" y="701"/>
                    <a:pt x="776" y="701"/>
                  </a:cubicBezTo>
                  <a:cubicBezTo>
                    <a:pt x="624" y="701"/>
                    <a:pt x="456" y="716"/>
                    <a:pt x="376" y="798"/>
                  </a:cubicBezTo>
                  <a:cubicBezTo>
                    <a:pt x="202" y="980"/>
                    <a:pt x="51" y="1234"/>
                    <a:pt x="14" y="1478"/>
                  </a:cubicBezTo>
                  <a:cubicBezTo>
                    <a:pt x="1" y="1558"/>
                    <a:pt x="367" y="1703"/>
                    <a:pt x="568" y="1805"/>
                  </a:cubicBezTo>
                  <a:cubicBezTo>
                    <a:pt x="642" y="1842"/>
                    <a:pt x="735" y="1838"/>
                    <a:pt x="880" y="1864"/>
                  </a:cubicBezTo>
                  <a:cubicBezTo>
                    <a:pt x="579" y="2346"/>
                    <a:pt x="614" y="2714"/>
                    <a:pt x="908" y="3057"/>
                  </a:cubicBezTo>
                  <a:cubicBezTo>
                    <a:pt x="1250" y="3460"/>
                    <a:pt x="1699" y="3635"/>
                    <a:pt x="2208" y="3635"/>
                  </a:cubicBezTo>
                  <a:cubicBezTo>
                    <a:pt x="2219" y="3635"/>
                    <a:pt x="2229" y="3635"/>
                    <a:pt x="2240" y="3635"/>
                  </a:cubicBezTo>
                  <a:cubicBezTo>
                    <a:pt x="2325" y="3635"/>
                    <a:pt x="2433" y="3485"/>
                    <a:pt x="2491" y="3382"/>
                  </a:cubicBezTo>
                  <a:cubicBezTo>
                    <a:pt x="2595" y="3197"/>
                    <a:pt x="2671" y="2994"/>
                    <a:pt x="2773" y="2764"/>
                  </a:cubicBezTo>
                  <a:cubicBezTo>
                    <a:pt x="2309" y="2236"/>
                    <a:pt x="2515" y="1647"/>
                    <a:pt x="2725" y="1179"/>
                  </a:cubicBezTo>
                  <a:cubicBezTo>
                    <a:pt x="2463" y="828"/>
                    <a:pt x="2212" y="556"/>
                    <a:pt x="2037" y="240"/>
                  </a:cubicBezTo>
                  <a:cubicBezTo>
                    <a:pt x="1932" y="47"/>
                    <a:pt x="1789" y="0"/>
                    <a:pt x="16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5" name="Google Shape;6005;p45"/>
            <p:cNvSpPr/>
            <p:nvPr/>
          </p:nvSpPr>
          <p:spPr>
            <a:xfrm>
              <a:off x="12648037" y="742062"/>
              <a:ext cx="405410" cy="548954"/>
            </a:xfrm>
            <a:custGeom>
              <a:avLst/>
              <a:gdLst/>
              <a:ahLst/>
              <a:cxnLst/>
              <a:rect l="l" t="t" r="r" b="b"/>
              <a:pathLst>
                <a:path w="4485" h="6073" extrusionOk="0">
                  <a:moveTo>
                    <a:pt x="1677" y="0"/>
                  </a:moveTo>
                  <a:cubicBezTo>
                    <a:pt x="1509" y="576"/>
                    <a:pt x="1236" y="1112"/>
                    <a:pt x="1628" y="1669"/>
                  </a:cubicBezTo>
                  <a:cubicBezTo>
                    <a:pt x="1662" y="1715"/>
                    <a:pt x="1656" y="1851"/>
                    <a:pt x="1628" y="1864"/>
                  </a:cubicBezTo>
                  <a:cubicBezTo>
                    <a:pt x="1595" y="1881"/>
                    <a:pt x="1552" y="1889"/>
                    <a:pt x="1508" y="1889"/>
                  </a:cubicBezTo>
                  <a:cubicBezTo>
                    <a:pt x="1472" y="1889"/>
                    <a:pt x="1435" y="1884"/>
                    <a:pt x="1403" y="1875"/>
                  </a:cubicBezTo>
                  <a:cubicBezTo>
                    <a:pt x="1226" y="1828"/>
                    <a:pt x="1072" y="1802"/>
                    <a:pt x="932" y="1802"/>
                  </a:cubicBezTo>
                  <a:cubicBezTo>
                    <a:pt x="565" y="1802"/>
                    <a:pt x="302" y="1978"/>
                    <a:pt x="1" y="2388"/>
                  </a:cubicBezTo>
                  <a:cubicBezTo>
                    <a:pt x="383" y="2442"/>
                    <a:pt x="751" y="2535"/>
                    <a:pt x="1121" y="2537"/>
                  </a:cubicBezTo>
                  <a:cubicBezTo>
                    <a:pt x="1400" y="2537"/>
                    <a:pt x="1678" y="2418"/>
                    <a:pt x="1961" y="2362"/>
                  </a:cubicBezTo>
                  <a:cubicBezTo>
                    <a:pt x="2004" y="2352"/>
                    <a:pt x="2047" y="2346"/>
                    <a:pt x="2090" y="2346"/>
                  </a:cubicBezTo>
                  <a:cubicBezTo>
                    <a:pt x="2138" y="2346"/>
                    <a:pt x="2187" y="2353"/>
                    <a:pt x="2234" y="2366"/>
                  </a:cubicBezTo>
                  <a:cubicBezTo>
                    <a:pt x="2264" y="2375"/>
                    <a:pt x="2280" y="2500"/>
                    <a:pt x="2266" y="2563"/>
                  </a:cubicBezTo>
                  <a:cubicBezTo>
                    <a:pt x="1963" y="3731"/>
                    <a:pt x="2184" y="4885"/>
                    <a:pt x="2336" y="6041"/>
                  </a:cubicBezTo>
                  <a:lnTo>
                    <a:pt x="2459" y="6073"/>
                  </a:lnTo>
                  <a:cubicBezTo>
                    <a:pt x="2490" y="5943"/>
                    <a:pt x="2557" y="5813"/>
                    <a:pt x="2550" y="5686"/>
                  </a:cubicBezTo>
                  <a:cubicBezTo>
                    <a:pt x="2490" y="4750"/>
                    <a:pt x="2411" y="3815"/>
                    <a:pt x="2346" y="2879"/>
                  </a:cubicBezTo>
                  <a:cubicBezTo>
                    <a:pt x="2326" y="2602"/>
                    <a:pt x="2341" y="2493"/>
                    <a:pt x="2460" y="2493"/>
                  </a:cubicBezTo>
                  <a:cubicBezTo>
                    <a:pt x="2524" y="2493"/>
                    <a:pt x="2619" y="2525"/>
                    <a:pt x="2754" y="2579"/>
                  </a:cubicBezTo>
                  <a:cubicBezTo>
                    <a:pt x="3021" y="2686"/>
                    <a:pt x="3289" y="2771"/>
                    <a:pt x="3563" y="2771"/>
                  </a:cubicBezTo>
                  <a:cubicBezTo>
                    <a:pt x="3720" y="2771"/>
                    <a:pt x="3878" y="2744"/>
                    <a:pt x="4038" y="2676"/>
                  </a:cubicBezTo>
                  <a:cubicBezTo>
                    <a:pt x="4165" y="2622"/>
                    <a:pt x="4280" y="2539"/>
                    <a:pt x="4484" y="2420"/>
                  </a:cubicBezTo>
                  <a:cubicBezTo>
                    <a:pt x="4033" y="2278"/>
                    <a:pt x="3670" y="2169"/>
                    <a:pt x="3314" y="2052"/>
                  </a:cubicBezTo>
                  <a:cubicBezTo>
                    <a:pt x="3241" y="2029"/>
                    <a:pt x="3178" y="1983"/>
                    <a:pt x="3111" y="1946"/>
                  </a:cubicBezTo>
                  <a:cubicBezTo>
                    <a:pt x="3154" y="1883"/>
                    <a:pt x="3185" y="1806"/>
                    <a:pt x="3237" y="1756"/>
                  </a:cubicBezTo>
                  <a:cubicBezTo>
                    <a:pt x="3514" y="1481"/>
                    <a:pt x="3795" y="1212"/>
                    <a:pt x="4035" y="896"/>
                  </a:cubicBezTo>
                  <a:lnTo>
                    <a:pt x="4035" y="896"/>
                  </a:lnTo>
                  <a:cubicBezTo>
                    <a:pt x="3557" y="926"/>
                    <a:pt x="3096" y="942"/>
                    <a:pt x="2831" y="1401"/>
                  </a:cubicBezTo>
                  <a:cubicBezTo>
                    <a:pt x="2798" y="1458"/>
                    <a:pt x="2705" y="1518"/>
                    <a:pt x="2646" y="1518"/>
                  </a:cubicBezTo>
                  <a:cubicBezTo>
                    <a:pt x="2641" y="1518"/>
                    <a:pt x="2636" y="1517"/>
                    <a:pt x="2632" y="1517"/>
                  </a:cubicBezTo>
                  <a:cubicBezTo>
                    <a:pt x="2576" y="1504"/>
                    <a:pt x="2515" y="1400"/>
                    <a:pt x="2502" y="1329"/>
                  </a:cubicBezTo>
                  <a:cubicBezTo>
                    <a:pt x="2411" y="779"/>
                    <a:pt x="2037" y="411"/>
                    <a:pt x="16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6" name="Google Shape;6006;p45"/>
            <p:cNvSpPr/>
            <p:nvPr/>
          </p:nvSpPr>
          <p:spPr>
            <a:xfrm>
              <a:off x="14282514" y="3342112"/>
              <a:ext cx="216400" cy="402427"/>
            </a:xfrm>
            <a:custGeom>
              <a:avLst/>
              <a:gdLst/>
              <a:ahLst/>
              <a:cxnLst/>
              <a:rect l="l" t="t" r="r" b="b"/>
              <a:pathLst>
                <a:path w="2394" h="4452" extrusionOk="0">
                  <a:moveTo>
                    <a:pt x="698" y="0"/>
                  </a:moveTo>
                  <a:cubicBezTo>
                    <a:pt x="620" y="0"/>
                    <a:pt x="461" y="113"/>
                    <a:pt x="426" y="201"/>
                  </a:cubicBezTo>
                  <a:cubicBezTo>
                    <a:pt x="264" y="591"/>
                    <a:pt x="139" y="994"/>
                    <a:pt x="0" y="1399"/>
                  </a:cubicBezTo>
                  <a:cubicBezTo>
                    <a:pt x="673" y="1730"/>
                    <a:pt x="911" y="3187"/>
                    <a:pt x="19" y="3694"/>
                  </a:cubicBezTo>
                  <a:cubicBezTo>
                    <a:pt x="45" y="3832"/>
                    <a:pt x="86" y="3965"/>
                    <a:pt x="89" y="4103"/>
                  </a:cubicBezTo>
                  <a:cubicBezTo>
                    <a:pt x="99" y="4329"/>
                    <a:pt x="182" y="4452"/>
                    <a:pt x="326" y="4452"/>
                  </a:cubicBezTo>
                  <a:cubicBezTo>
                    <a:pt x="392" y="4452"/>
                    <a:pt x="473" y="4425"/>
                    <a:pt x="565" y="4371"/>
                  </a:cubicBezTo>
                  <a:cubicBezTo>
                    <a:pt x="875" y="4188"/>
                    <a:pt x="1104" y="3934"/>
                    <a:pt x="1074" y="3542"/>
                  </a:cubicBezTo>
                  <a:cubicBezTo>
                    <a:pt x="1059" y="3347"/>
                    <a:pt x="1145" y="3317"/>
                    <a:pt x="1316" y="3232"/>
                  </a:cubicBezTo>
                  <a:cubicBezTo>
                    <a:pt x="1619" y="3083"/>
                    <a:pt x="1933" y="2858"/>
                    <a:pt x="2118" y="2581"/>
                  </a:cubicBezTo>
                  <a:cubicBezTo>
                    <a:pt x="2393" y="2176"/>
                    <a:pt x="2131" y="1656"/>
                    <a:pt x="1630" y="1524"/>
                  </a:cubicBezTo>
                  <a:cubicBezTo>
                    <a:pt x="1336" y="1448"/>
                    <a:pt x="1275" y="1377"/>
                    <a:pt x="1431" y="1080"/>
                  </a:cubicBezTo>
                  <a:cubicBezTo>
                    <a:pt x="1529" y="894"/>
                    <a:pt x="1561" y="548"/>
                    <a:pt x="1451" y="411"/>
                  </a:cubicBezTo>
                  <a:cubicBezTo>
                    <a:pt x="1290" y="206"/>
                    <a:pt x="983" y="102"/>
                    <a:pt x="719" y="4"/>
                  </a:cubicBezTo>
                  <a:cubicBezTo>
                    <a:pt x="713" y="2"/>
                    <a:pt x="706" y="0"/>
                    <a:pt x="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7" name="Google Shape;6007;p45"/>
            <p:cNvSpPr/>
            <p:nvPr/>
          </p:nvSpPr>
          <p:spPr>
            <a:xfrm>
              <a:off x="13315043" y="1882544"/>
              <a:ext cx="385524" cy="229055"/>
            </a:xfrm>
            <a:custGeom>
              <a:avLst/>
              <a:gdLst/>
              <a:ahLst/>
              <a:cxnLst/>
              <a:rect l="l" t="t" r="r" b="b"/>
              <a:pathLst>
                <a:path w="4265" h="2534" extrusionOk="0">
                  <a:moveTo>
                    <a:pt x="3746" y="0"/>
                  </a:moveTo>
                  <a:lnTo>
                    <a:pt x="2994" y="154"/>
                  </a:lnTo>
                  <a:cubicBezTo>
                    <a:pt x="3142" y="676"/>
                    <a:pt x="2763" y="1197"/>
                    <a:pt x="2189" y="1234"/>
                  </a:cubicBezTo>
                  <a:cubicBezTo>
                    <a:pt x="1700" y="1265"/>
                    <a:pt x="1212" y="1241"/>
                    <a:pt x="725" y="1267"/>
                  </a:cubicBezTo>
                  <a:cubicBezTo>
                    <a:pt x="491" y="1280"/>
                    <a:pt x="259" y="1351"/>
                    <a:pt x="0" y="1399"/>
                  </a:cubicBezTo>
                  <a:cubicBezTo>
                    <a:pt x="88" y="1684"/>
                    <a:pt x="154" y="1901"/>
                    <a:pt x="201" y="2053"/>
                  </a:cubicBezTo>
                  <a:cubicBezTo>
                    <a:pt x="730" y="2202"/>
                    <a:pt x="1219" y="2378"/>
                    <a:pt x="1725" y="2471"/>
                  </a:cubicBezTo>
                  <a:cubicBezTo>
                    <a:pt x="1949" y="2513"/>
                    <a:pt x="2176" y="2533"/>
                    <a:pt x="2403" y="2533"/>
                  </a:cubicBezTo>
                  <a:cubicBezTo>
                    <a:pt x="2575" y="2533"/>
                    <a:pt x="2748" y="2521"/>
                    <a:pt x="2919" y="2497"/>
                  </a:cubicBezTo>
                  <a:cubicBezTo>
                    <a:pt x="3460" y="2418"/>
                    <a:pt x="3583" y="2126"/>
                    <a:pt x="3434" y="1514"/>
                  </a:cubicBezTo>
                  <a:cubicBezTo>
                    <a:pt x="4161" y="1364"/>
                    <a:pt x="4265" y="846"/>
                    <a:pt x="37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8" name="Google Shape;6008;p45"/>
            <p:cNvSpPr/>
            <p:nvPr/>
          </p:nvSpPr>
          <p:spPr>
            <a:xfrm>
              <a:off x="14148914" y="3657311"/>
              <a:ext cx="328486" cy="301821"/>
            </a:xfrm>
            <a:custGeom>
              <a:avLst/>
              <a:gdLst/>
              <a:ahLst/>
              <a:cxnLst/>
              <a:rect l="l" t="t" r="r" b="b"/>
              <a:pathLst>
                <a:path w="3634" h="3339" extrusionOk="0">
                  <a:moveTo>
                    <a:pt x="3056" y="1"/>
                  </a:moveTo>
                  <a:cubicBezTo>
                    <a:pt x="3028" y="754"/>
                    <a:pt x="2539" y="1213"/>
                    <a:pt x="1828" y="1213"/>
                  </a:cubicBezTo>
                  <a:cubicBezTo>
                    <a:pt x="1762" y="1213"/>
                    <a:pt x="1695" y="1209"/>
                    <a:pt x="1625" y="1201"/>
                  </a:cubicBezTo>
                  <a:cubicBezTo>
                    <a:pt x="1617" y="1200"/>
                    <a:pt x="1608" y="1200"/>
                    <a:pt x="1599" y="1200"/>
                  </a:cubicBezTo>
                  <a:cubicBezTo>
                    <a:pt x="1495" y="1200"/>
                    <a:pt x="1356" y="1267"/>
                    <a:pt x="1294" y="1346"/>
                  </a:cubicBezTo>
                  <a:cubicBezTo>
                    <a:pt x="1037" y="1675"/>
                    <a:pt x="742" y="1900"/>
                    <a:pt x="290" y="1900"/>
                  </a:cubicBezTo>
                  <a:cubicBezTo>
                    <a:pt x="201" y="1900"/>
                    <a:pt x="104" y="1891"/>
                    <a:pt x="1" y="1872"/>
                  </a:cubicBezTo>
                  <a:lnTo>
                    <a:pt x="1" y="1872"/>
                  </a:lnTo>
                  <a:cubicBezTo>
                    <a:pt x="302" y="2376"/>
                    <a:pt x="558" y="2805"/>
                    <a:pt x="802" y="3210"/>
                  </a:cubicBezTo>
                  <a:cubicBezTo>
                    <a:pt x="830" y="3212"/>
                    <a:pt x="859" y="3213"/>
                    <a:pt x="889" y="3213"/>
                  </a:cubicBezTo>
                  <a:cubicBezTo>
                    <a:pt x="914" y="3213"/>
                    <a:pt x="939" y="3213"/>
                    <a:pt x="965" y="3213"/>
                  </a:cubicBezTo>
                  <a:cubicBezTo>
                    <a:pt x="1045" y="3213"/>
                    <a:pt x="1123" y="3217"/>
                    <a:pt x="1185" y="3251"/>
                  </a:cubicBezTo>
                  <a:cubicBezTo>
                    <a:pt x="1291" y="3310"/>
                    <a:pt x="1388" y="3339"/>
                    <a:pt x="1472" y="3339"/>
                  </a:cubicBezTo>
                  <a:cubicBezTo>
                    <a:pt x="1660" y="3339"/>
                    <a:pt x="1782" y="3192"/>
                    <a:pt x="1805" y="2909"/>
                  </a:cubicBezTo>
                  <a:cubicBezTo>
                    <a:pt x="1811" y="2840"/>
                    <a:pt x="1859" y="2777"/>
                    <a:pt x="1885" y="2716"/>
                  </a:cubicBezTo>
                  <a:cubicBezTo>
                    <a:pt x="1908" y="2713"/>
                    <a:pt x="1932" y="2710"/>
                    <a:pt x="1955" y="2710"/>
                  </a:cubicBezTo>
                  <a:cubicBezTo>
                    <a:pt x="1960" y="2710"/>
                    <a:pt x="1965" y="2710"/>
                    <a:pt x="1971" y="2710"/>
                  </a:cubicBezTo>
                  <a:cubicBezTo>
                    <a:pt x="2175" y="2746"/>
                    <a:pt x="2494" y="2848"/>
                    <a:pt x="2633" y="2848"/>
                  </a:cubicBezTo>
                  <a:cubicBezTo>
                    <a:pt x="2667" y="2848"/>
                    <a:pt x="2691" y="2842"/>
                    <a:pt x="2699" y="2827"/>
                  </a:cubicBezTo>
                  <a:cubicBezTo>
                    <a:pt x="2849" y="2560"/>
                    <a:pt x="2968" y="2199"/>
                    <a:pt x="2914" y="1909"/>
                  </a:cubicBezTo>
                  <a:cubicBezTo>
                    <a:pt x="2855" y="1588"/>
                    <a:pt x="2853" y="1452"/>
                    <a:pt x="3175" y="1305"/>
                  </a:cubicBezTo>
                  <a:cubicBezTo>
                    <a:pt x="3476" y="1168"/>
                    <a:pt x="3634" y="854"/>
                    <a:pt x="3546" y="506"/>
                  </a:cubicBezTo>
                  <a:cubicBezTo>
                    <a:pt x="3485" y="267"/>
                    <a:pt x="3381" y="16"/>
                    <a:pt x="30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9" name="Google Shape;6009;p45"/>
            <p:cNvSpPr/>
            <p:nvPr/>
          </p:nvSpPr>
          <p:spPr>
            <a:xfrm>
              <a:off x="13920854" y="3911675"/>
              <a:ext cx="251562" cy="261596"/>
            </a:xfrm>
            <a:custGeom>
              <a:avLst/>
              <a:gdLst/>
              <a:ahLst/>
              <a:cxnLst/>
              <a:rect l="l" t="t" r="r" b="b"/>
              <a:pathLst>
                <a:path w="2783" h="2894" extrusionOk="0">
                  <a:moveTo>
                    <a:pt x="2444" y="0"/>
                  </a:moveTo>
                  <a:cubicBezTo>
                    <a:pt x="2163" y="179"/>
                    <a:pt x="1879" y="348"/>
                    <a:pt x="1606" y="530"/>
                  </a:cubicBezTo>
                  <a:cubicBezTo>
                    <a:pt x="1500" y="600"/>
                    <a:pt x="1414" y="628"/>
                    <a:pt x="1341" y="628"/>
                  </a:cubicBezTo>
                  <a:cubicBezTo>
                    <a:pt x="1091" y="628"/>
                    <a:pt x="998" y="289"/>
                    <a:pt x="803" y="143"/>
                  </a:cubicBezTo>
                  <a:lnTo>
                    <a:pt x="803" y="143"/>
                  </a:lnTo>
                  <a:cubicBezTo>
                    <a:pt x="848" y="585"/>
                    <a:pt x="956" y="1013"/>
                    <a:pt x="915" y="1425"/>
                  </a:cubicBezTo>
                  <a:cubicBezTo>
                    <a:pt x="866" y="1918"/>
                    <a:pt x="443" y="2061"/>
                    <a:pt x="1" y="2091"/>
                  </a:cubicBezTo>
                  <a:cubicBezTo>
                    <a:pt x="25" y="2568"/>
                    <a:pt x="259" y="2856"/>
                    <a:pt x="642" y="2888"/>
                  </a:cubicBezTo>
                  <a:cubicBezTo>
                    <a:pt x="685" y="2891"/>
                    <a:pt x="727" y="2893"/>
                    <a:pt x="768" y="2893"/>
                  </a:cubicBezTo>
                  <a:cubicBezTo>
                    <a:pt x="1211" y="2893"/>
                    <a:pt x="1486" y="2672"/>
                    <a:pt x="1573" y="2226"/>
                  </a:cubicBezTo>
                  <a:cubicBezTo>
                    <a:pt x="1603" y="2068"/>
                    <a:pt x="1652" y="1973"/>
                    <a:pt x="1745" y="1973"/>
                  </a:cubicBezTo>
                  <a:cubicBezTo>
                    <a:pt x="1794" y="1973"/>
                    <a:pt x="1856" y="1999"/>
                    <a:pt x="1933" y="2055"/>
                  </a:cubicBezTo>
                  <a:cubicBezTo>
                    <a:pt x="2011" y="2113"/>
                    <a:pt x="2082" y="2137"/>
                    <a:pt x="2145" y="2137"/>
                  </a:cubicBezTo>
                  <a:cubicBezTo>
                    <a:pt x="2292" y="2137"/>
                    <a:pt x="2400" y="2010"/>
                    <a:pt x="2479" y="1882"/>
                  </a:cubicBezTo>
                  <a:cubicBezTo>
                    <a:pt x="2589" y="1706"/>
                    <a:pt x="2782" y="1485"/>
                    <a:pt x="2472" y="1284"/>
                  </a:cubicBezTo>
                  <a:cubicBezTo>
                    <a:pt x="2377" y="1223"/>
                    <a:pt x="2312" y="1115"/>
                    <a:pt x="2234" y="1031"/>
                  </a:cubicBezTo>
                  <a:cubicBezTo>
                    <a:pt x="2702" y="539"/>
                    <a:pt x="2723" y="413"/>
                    <a:pt x="24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0" name="Google Shape;6010;p45"/>
            <p:cNvSpPr/>
            <p:nvPr/>
          </p:nvSpPr>
          <p:spPr>
            <a:xfrm>
              <a:off x="11851769" y="1946000"/>
              <a:ext cx="215586" cy="271810"/>
            </a:xfrm>
            <a:custGeom>
              <a:avLst/>
              <a:gdLst/>
              <a:ahLst/>
              <a:cxnLst/>
              <a:rect l="l" t="t" r="r" b="b"/>
              <a:pathLst>
                <a:path w="2385" h="3007" extrusionOk="0">
                  <a:moveTo>
                    <a:pt x="1363" y="0"/>
                  </a:moveTo>
                  <a:cubicBezTo>
                    <a:pt x="1298" y="0"/>
                    <a:pt x="1240" y="10"/>
                    <a:pt x="1191" y="38"/>
                  </a:cubicBezTo>
                  <a:cubicBezTo>
                    <a:pt x="1072" y="106"/>
                    <a:pt x="1011" y="398"/>
                    <a:pt x="1039" y="573"/>
                  </a:cubicBezTo>
                  <a:cubicBezTo>
                    <a:pt x="1080" y="824"/>
                    <a:pt x="1080" y="950"/>
                    <a:pt x="814" y="1074"/>
                  </a:cubicBezTo>
                  <a:cubicBezTo>
                    <a:pt x="595" y="1177"/>
                    <a:pt x="405" y="1388"/>
                    <a:pt x="258" y="1593"/>
                  </a:cubicBezTo>
                  <a:cubicBezTo>
                    <a:pt x="0" y="1950"/>
                    <a:pt x="97" y="2375"/>
                    <a:pt x="444" y="2672"/>
                  </a:cubicBezTo>
                  <a:cubicBezTo>
                    <a:pt x="541" y="2754"/>
                    <a:pt x="608" y="2869"/>
                    <a:pt x="719" y="3007"/>
                  </a:cubicBezTo>
                  <a:cubicBezTo>
                    <a:pt x="978" y="2994"/>
                    <a:pt x="1180" y="2914"/>
                    <a:pt x="1306" y="2591"/>
                  </a:cubicBezTo>
                  <a:cubicBezTo>
                    <a:pt x="1446" y="2229"/>
                    <a:pt x="1780" y="2149"/>
                    <a:pt x="2184" y="2149"/>
                  </a:cubicBezTo>
                  <a:cubicBezTo>
                    <a:pt x="2249" y="2149"/>
                    <a:pt x="2316" y="2151"/>
                    <a:pt x="2384" y="2154"/>
                  </a:cubicBezTo>
                  <a:cubicBezTo>
                    <a:pt x="1633" y="1569"/>
                    <a:pt x="1528" y="926"/>
                    <a:pt x="1990" y="192"/>
                  </a:cubicBezTo>
                  <a:cubicBezTo>
                    <a:pt x="1916" y="142"/>
                    <a:pt x="1860" y="73"/>
                    <a:pt x="1797" y="64"/>
                  </a:cubicBezTo>
                  <a:cubicBezTo>
                    <a:pt x="1658" y="45"/>
                    <a:pt x="1498" y="0"/>
                    <a:pt x="1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1" name="Google Shape;6011;p45"/>
            <p:cNvSpPr/>
            <p:nvPr/>
          </p:nvSpPr>
          <p:spPr>
            <a:xfrm>
              <a:off x="12506753" y="358256"/>
              <a:ext cx="332825" cy="214592"/>
            </a:xfrm>
            <a:custGeom>
              <a:avLst/>
              <a:gdLst/>
              <a:ahLst/>
              <a:cxnLst/>
              <a:rect l="l" t="t" r="r" b="b"/>
              <a:pathLst>
                <a:path w="3682" h="2374" extrusionOk="0">
                  <a:moveTo>
                    <a:pt x="3296" y="1"/>
                  </a:moveTo>
                  <a:cubicBezTo>
                    <a:pt x="3062" y="1"/>
                    <a:pt x="2821" y="150"/>
                    <a:pt x="2701" y="420"/>
                  </a:cubicBezTo>
                  <a:cubicBezTo>
                    <a:pt x="2619" y="606"/>
                    <a:pt x="2641" y="859"/>
                    <a:pt x="2521" y="996"/>
                  </a:cubicBezTo>
                  <a:cubicBezTo>
                    <a:pt x="2513" y="1005"/>
                    <a:pt x="2501" y="1009"/>
                    <a:pt x="2485" y="1009"/>
                  </a:cubicBezTo>
                  <a:cubicBezTo>
                    <a:pt x="2396" y="1009"/>
                    <a:pt x="2190" y="888"/>
                    <a:pt x="2050" y="888"/>
                  </a:cubicBezTo>
                  <a:cubicBezTo>
                    <a:pt x="2032" y="888"/>
                    <a:pt x="2015" y="890"/>
                    <a:pt x="2000" y="894"/>
                  </a:cubicBezTo>
                  <a:cubicBezTo>
                    <a:pt x="1658" y="987"/>
                    <a:pt x="1313" y="1127"/>
                    <a:pt x="1019" y="1320"/>
                  </a:cubicBezTo>
                  <a:cubicBezTo>
                    <a:pt x="925" y="1382"/>
                    <a:pt x="870" y="1430"/>
                    <a:pt x="804" y="1430"/>
                  </a:cubicBezTo>
                  <a:cubicBezTo>
                    <a:pt x="760" y="1430"/>
                    <a:pt x="711" y="1407"/>
                    <a:pt x="642" y="1351"/>
                  </a:cubicBezTo>
                  <a:cubicBezTo>
                    <a:pt x="559" y="1285"/>
                    <a:pt x="478" y="1256"/>
                    <a:pt x="398" y="1256"/>
                  </a:cubicBezTo>
                  <a:cubicBezTo>
                    <a:pt x="259" y="1256"/>
                    <a:pt x="125" y="1345"/>
                    <a:pt x="1" y="1470"/>
                  </a:cubicBezTo>
                  <a:lnTo>
                    <a:pt x="657" y="1790"/>
                  </a:lnTo>
                  <a:cubicBezTo>
                    <a:pt x="883" y="1696"/>
                    <a:pt x="1087" y="1648"/>
                    <a:pt x="1275" y="1648"/>
                  </a:cubicBezTo>
                  <a:cubicBezTo>
                    <a:pt x="1683" y="1648"/>
                    <a:pt x="2017" y="1877"/>
                    <a:pt x="2348" y="2373"/>
                  </a:cubicBezTo>
                  <a:lnTo>
                    <a:pt x="3106" y="2227"/>
                  </a:lnTo>
                  <a:cubicBezTo>
                    <a:pt x="2966" y="1441"/>
                    <a:pt x="3098" y="738"/>
                    <a:pt x="3682" y="166"/>
                  </a:cubicBezTo>
                  <a:cubicBezTo>
                    <a:pt x="3574" y="54"/>
                    <a:pt x="3436" y="1"/>
                    <a:pt x="3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2" name="Google Shape;6012;p45"/>
            <p:cNvSpPr/>
            <p:nvPr/>
          </p:nvSpPr>
          <p:spPr>
            <a:xfrm>
              <a:off x="14228911" y="3158344"/>
              <a:ext cx="164153" cy="152583"/>
            </a:xfrm>
            <a:custGeom>
              <a:avLst/>
              <a:gdLst/>
              <a:ahLst/>
              <a:cxnLst/>
              <a:rect l="l" t="t" r="r" b="b"/>
              <a:pathLst>
                <a:path w="1816" h="1688" extrusionOk="0">
                  <a:moveTo>
                    <a:pt x="205" y="0"/>
                  </a:moveTo>
                  <a:lnTo>
                    <a:pt x="205" y="0"/>
                  </a:lnTo>
                  <a:cubicBezTo>
                    <a:pt x="0" y="850"/>
                    <a:pt x="664" y="1167"/>
                    <a:pt x="980" y="1688"/>
                  </a:cubicBezTo>
                  <a:cubicBezTo>
                    <a:pt x="1113" y="1677"/>
                    <a:pt x="1237" y="1652"/>
                    <a:pt x="1357" y="1652"/>
                  </a:cubicBezTo>
                  <a:cubicBezTo>
                    <a:pt x="1382" y="1652"/>
                    <a:pt x="1408" y="1653"/>
                    <a:pt x="1433" y="1656"/>
                  </a:cubicBezTo>
                  <a:cubicBezTo>
                    <a:pt x="1458" y="1659"/>
                    <a:pt x="1481" y="1660"/>
                    <a:pt x="1503" y="1660"/>
                  </a:cubicBezTo>
                  <a:cubicBezTo>
                    <a:pt x="1764" y="1660"/>
                    <a:pt x="1816" y="1482"/>
                    <a:pt x="1795" y="1253"/>
                  </a:cubicBezTo>
                  <a:cubicBezTo>
                    <a:pt x="1774" y="1030"/>
                    <a:pt x="1676" y="813"/>
                    <a:pt x="1469" y="813"/>
                  </a:cubicBezTo>
                  <a:cubicBezTo>
                    <a:pt x="1437" y="813"/>
                    <a:pt x="1403" y="818"/>
                    <a:pt x="1366" y="829"/>
                  </a:cubicBezTo>
                  <a:cubicBezTo>
                    <a:pt x="1308" y="846"/>
                    <a:pt x="1257" y="853"/>
                    <a:pt x="1212" y="853"/>
                  </a:cubicBezTo>
                  <a:cubicBezTo>
                    <a:pt x="999" y="853"/>
                    <a:pt x="908" y="689"/>
                    <a:pt x="773" y="543"/>
                  </a:cubicBezTo>
                  <a:cubicBezTo>
                    <a:pt x="606" y="361"/>
                    <a:pt x="415" y="199"/>
                    <a:pt x="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13" name="Google Shape;6013;p45"/>
          <p:cNvGrpSpPr/>
          <p:nvPr/>
        </p:nvGrpSpPr>
        <p:grpSpPr>
          <a:xfrm rot="-900079">
            <a:off x="7778160" y="2425911"/>
            <a:ext cx="2282091" cy="2349552"/>
            <a:chOff x="9254462" y="1961569"/>
            <a:chExt cx="2484017" cy="2557448"/>
          </a:xfrm>
        </p:grpSpPr>
        <p:sp>
          <p:nvSpPr>
            <p:cNvPr id="6014" name="Google Shape;6014;p45"/>
            <p:cNvSpPr/>
            <p:nvPr/>
          </p:nvSpPr>
          <p:spPr>
            <a:xfrm rot="1800078" flipH="1">
              <a:off x="9623982" y="2267488"/>
              <a:ext cx="1744977" cy="1945610"/>
            </a:xfrm>
            <a:custGeom>
              <a:avLst/>
              <a:gdLst/>
              <a:ahLst/>
              <a:cxnLst/>
              <a:rect l="l" t="t" r="r" b="b"/>
              <a:pathLst>
                <a:path w="29945" h="33388" extrusionOk="0">
                  <a:moveTo>
                    <a:pt x="25967" y="1310"/>
                  </a:moveTo>
                  <a:cubicBezTo>
                    <a:pt x="26992" y="1310"/>
                    <a:pt x="27975" y="1719"/>
                    <a:pt x="28759" y="2377"/>
                  </a:cubicBezTo>
                  <a:cubicBezTo>
                    <a:pt x="27921" y="2708"/>
                    <a:pt x="27083" y="3031"/>
                    <a:pt x="26251" y="3373"/>
                  </a:cubicBezTo>
                  <a:cubicBezTo>
                    <a:pt x="25976" y="3486"/>
                    <a:pt x="25704" y="3534"/>
                    <a:pt x="25434" y="3534"/>
                  </a:cubicBezTo>
                  <a:cubicBezTo>
                    <a:pt x="25081" y="3534"/>
                    <a:pt x="24732" y="3451"/>
                    <a:pt x="24387" y="3323"/>
                  </a:cubicBezTo>
                  <a:cubicBezTo>
                    <a:pt x="23906" y="3144"/>
                    <a:pt x="23449" y="2905"/>
                    <a:pt x="22942" y="2673"/>
                  </a:cubicBezTo>
                  <a:cubicBezTo>
                    <a:pt x="23891" y="1712"/>
                    <a:pt x="24950" y="1310"/>
                    <a:pt x="25967" y="1310"/>
                  </a:cubicBezTo>
                  <a:close/>
                  <a:moveTo>
                    <a:pt x="22776" y="3310"/>
                  </a:moveTo>
                  <a:lnTo>
                    <a:pt x="22776" y="3310"/>
                  </a:lnTo>
                  <a:cubicBezTo>
                    <a:pt x="23007" y="3854"/>
                    <a:pt x="23391" y="4257"/>
                    <a:pt x="23874" y="4568"/>
                  </a:cubicBezTo>
                  <a:cubicBezTo>
                    <a:pt x="24185" y="4767"/>
                    <a:pt x="24512" y="4938"/>
                    <a:pt x="24816" y="5142"/>
                  </a:cubicBezTo>
                  <a:cubicBezTo>
                    <a:pt x="25849" y="5829"/>
                    <a:pt x="26831" y="6588"/>
                    <a:pt x="27721" y="7453"/>
                  </a:cubicBezTo>
                  <a:cubicBezTo>
                    <a:pt x="28319" y="8037"/>
                    <a:pt x="28709" y="8775"/>
                    <a:pt x="28975" y="9557"/>
                  </a:cubicBezTo>
                  <a:cubicBezTo>
                    <a:pt x="29254" y="10386"/>
                    <a:pt x="29458" y="11238"/>
                    <a:pt x="29692" y="12082"/>
                  </a:cubicBezTo>
                  <a:cubicBezTo>
                    <a:pt x="29698" y="12106"/>
                    <a:pt x="29701" y="12132"/>
                    <a:pt x="29701" y="12160"/>
                  </a:cubicBezTo>
                  <a:cubicBezTo>
                    <a:pt x="28865" y="12024"/>
                    <a:pt x="28050" y="11876"/>
                    <a:pt x="27230" y="11766"/>
                  </a:cubicBezTo>
                  <a:cubicBezTo>
                    <a:pt x="25825" y="11575"/>
                    <a:pt x="24718" y="10923"/>
                    <a:pt x="24017" y="9676"/>
                  </a:cubicBezTo>
                  <a:cubicBezTo>
                    <a:pt x="23410" y="8594"/>
                    <a:pt x="22915" y="7461"/>
                    <a:pt x="22858" y="6194"/>
                  </a:cubicBezTo>
                  <a:cubicBezTo>
                    <a:pt x="22813" y="5237"/>
                    <a:pt x="22787" y="4280"/>
                    <a:pt x="22776" y="3310"/>
                  </a:cubicBezTo>
                  <a:close/>
                  <a:moveTo>
                    <a:pt x="21619" y="8436"/>
                  </a:moveTo>
                  <a:lnTo>
                    <a:pt x="21619" y="8436"/>
                  </a:lnTo>
                  <a:cubicBezTo>
                    <a:pt x="21338" y="9378"/>
                    <a:pt x="21282" y="10373"/>
                    <a:pt x="20715" y="11207"/>
                  </a:cubicBezTo>
                  <a:cubicBezTo>
                    <a:pt x="20513" y="11502"/>
                    <a:pt x="20344" y="11822"/>
                    <a:pt x="20125" y="12103"/>
                  </a:cubicBezTo>
                  <a:cubicBezTo>
                    <a:pt x="19669" y="12690"/>
                    <a:pt x="19038" y="13022"/>
                    <a:pt x="18344" y="13251"/>
                  </a:cubicBezTo>
                  <a:cubicBezTo>
                    <a:pt x="17602" y="13495"/>
                    <a:pt x="16838" y="13545"/>
                    <a:pt x="16067" y="13545"/>
                  </a:cubicBezTo>
                  <a:cubicBezTo>
                    <a:pt x="15972" y="13545"/>
                    <a:pt x="15876" y="13544"/>
                    <a:pt x="15780" y="13543"/>
                  </a:cubicBezTo>
                  <a:cubicBezTo>
                    <a:pt x="15773" y="13543"/>
                    <a:pt x="15766" y="13542"/>
                    <a:pt x="15760" y="13542"/>
                  </a:cubicBezTo>
                  <a:cubicBezTo>
                    <a:pt x="15551" y="13542"/>
                    <a:pt x="15340" y="13569"/>
                    <a:pt x="15122" y="13582"/>
                  </a:cubicBezTo>
                  <a:cubicBezTo>
                    <a:pt x="15208" y="12420"/>
                    <a:pt x="15602" y="11389"/>
                    <a:pt x="16375" y="10525"/>
                  </a:cubicBezTo>
                  <a:cubicBezTo>
                    <a:pt x="16932" y="9906"/>
                    <a:pt x="17650" y="9577"/>
                    <a:pt x="18465" y="9410"/>
                  </a:cubicBezTo>
                  <a:cubicBezTo>
                    <a:pt x="19327" y="9234"/>
                    <a:pt x="20182" y="9007"/>
                    <a:pt x="21033" y="8775"/>
                  </a:cubicBezTo>
                  <a:cubicBezTo>
                    <a:pt x="21234" y="8721"/>
                    <a:pt x="21407" y="8563"/>
                    <a:pt x="21619" y="8436"/>
                  </a:cubicBezTo>
                  <a:close/>
                  <a:moveTo>
                    <a:pt x="21646" y="10296"/>
                  </a:moveTo>
                  <a:cubicBezTo>
                    <a:pt x="21825" y="10497"/>
                    <a:pt x="22005" y="10687"/>
                    <a:pt x="22169" y="10893"/>
                  </a:cubicBezTo>
                  <a:cubicBezTo>
                    <a:pt x="22613" y="11456"/>
                    <a:pt x="23200" y="11852"/>
                    <a:pt x="23770" y="12268"/>
                  </a:cubicBezTo>
                  <a:cubicBezTo>
                    <a:pt x="24512" y="12809"/>
                    <a:pt x="25197" y="13409"/>
                    <a:pt x="25545" y="14288"/>
                  </a:cubicBezTo>
                  <a:cubicBezTo>
                    <a:pt x="25870" y="15115"/>
                    <a:pt x="25924" y="15967"/>
                    <a:pt x="25677" y="16830"/>
                  </a:cubicBezTo>
                  <a:cubicBezTo>
                    <a:pt x="25606" y="17080"/>
                    <a:pt x="25545" y="17333"/>
                    <a:pt x="25467" y="17582"/>
                  </a:cubicBezTo>
                  <a:cubicBezTo>
                    <a:pt x="25409" y="17764"/>
                    <a:pt x="25333" y="17941"/>
                    <a:pt x="25257" y="18138"/>
                  </a:cubicBezTo>
                  <a:cubicBezTo>
                    <a:pt x="24781" y="17922"/>
                    <a:pt x="24365" y="17703"/>
                    <a:pt x="23924" y="17539"/>
                  </a:cubicBezTo>
                  <a:cubicBezTo>
                    <a:pt x="23486" y="17376"/>
                    <a:pt x="23198" y="17071"/>
                    <a:pt x="22977" y="16679"/>
                  </a:cubicBezTo>
                  <a:cubicBezTo>
                    <a:pt x="22940" y="16614"/>
                    <a:pt x="22904" y="16545"/>
                    <a:pt x="22834" y="16419"/>
                  </a:cubicBezTo>
                  <a:lnTo>
                    <a:pt x="22549" y="16876"/>
                  </a:lnTo>
                  <a:cubicBezTo>
                    <a:pt x="22321" y="16510"/>
                    <a:pt x="22087" y="16179"/>
                    <a:pt x="21899" y="15822"/>
                  </a:cubicBezTo>
                  <a:cubicBezTo>
                    <a:pt x="21593" y="15245"/>
                    <a:pt x="21514" y="14607"/>
                    <a:pt x="21485" y="13964"/>
                  </a:cubicBezTo>
                  <a:cubicBezTo>
                    <a:pt x="21431" y="12760"/>
                    <a:pt x="21446" y="11558"/>
                    <a:pt x="21607" y="10361"/>
                  </a:cubicBezTo>
                  <a:cubicBezTo>
                    <a:pt x="21609" y="10347"/>
                    <a:pt x="21624" y="10332"/>
                    <a:pt x="21646" y="10296"/>
                  </a:cubicBezTo>
                  <a:close/>
                  <a:moveTo>
                    <a:pt x="19924" y="14983"/>
                  </a:moveTo>
                  <a:cubicBezTo>
                    <a:pt x="19365" y="16986"/>
                    <a:pt x="18279" y="18498"/>
                    <a:pt x="16085" y="19015"/>
                  </a:cubicBezTo>
                  <a:cubicBezTo>
                    <a:pt x="16275" y="18363"/>
                    <a:pt x="16412" y="17705"/>
                    <a:pt x="16659" y="17092"/>
                  </a:cubicBezTo>
                  <a:cubicBezTo>
                    <a:pt x="16949" y="16374"/>
                    <a:pt x="17573" y="15982"/>
                    <a:pt x="18285" y="15746"/>
                  </a:cubicBezTo>
                  <a:cubicBezTo>
                    <a:pt x="18859" y="15555"/>
                    <a:pt x="19430" y="15367"/>
                    <a:pt x="19922" y="14983"/>
                  </a:cubicBezTo>
                  <a:close/>
                  <a:moveTo>
                    <a:pt x="17570" y="21718"/>
                  </a:moveTo>
                  <a:cubicBezTo>
                    <a:pt x="16412" y="23484"/>
                    <a:pt x="14690" y="24201"/>
                    <a:pt x="12625" y="24340"/>
                  </a:cubicBezTo>
                  <a:cubicBezTo>
                    <a:pt x="12716" y="24171"/>
                    <a:pt x="12800" y="23996"/>
                    <a:pt x="12900" y="23833"/>
                  </a:cubicBezTo>
                  <a:cubicBezTo>
                    <a:pt x="13129" y="23461"/>
                    <a:pt x="13318" y="23056"/>
                    <a:pt x="13606" y="22737"/>
                  </a:cubicBezTo>
                  <a:cubicBezTo>
                    <a:pt x="14125" y="22157"/>
                    <a:pt x="14764" y="21833"/>
                    <a:pt x="15502" y="21833"/>
                  </a:cubicBezTo>
                  <a:cubicBezTo>
                    <a:pt x="15666" y="21833"/>
                    <a:pt x="15835" y="21849"/>
                    <a:pt x="16009" y="21882"/>
                  </a:cubicBezTo>
                  <a:cubicBezTo>
                    <a:pt x="16208" y="21920"/>
                    <a:pt x="16402" y="21942"/>
                    <a:pt x="16594" y="21942"/>
                  </a:cubicBezTo>
                  <a:cubicBezTo>
                    <a:pt x="16926" y="21942"/>
                    <a:pt x="17249" y="21876"/>
                    <a:pt x="17570" y="21718"/>
                  </a:cubicBezTo>
                  <a:close/>
                  <a:moveTo>
                    <a:pt x="19309" y="18738"/>
                  </a:moveTo>
                  <a:cubicBezTo>
                    <a:pt x="19528" y="19147"/>
                    <a:pt x="19692" y="19494"/>
                    <a:pt x="19892" y="19816"/>
                  </a:cubicBezTo>
                  <a:cubicBezTo>
                    <a:pt x="20186" y="20282"/>
                    <a:pt x="20498" y="20737"/>
                    <a:pt x="20818" y="21183"/>
                  </a:cubicBezTo>
                  <a:cubicBezTo>
                    <a:pt x="21351" y="21928"/>
                    <a:pt x="21390" y="22727"/>
                    <a:pt x="21089" y="23558"/>
                  </a:cubicBezTo>
                  <a:cubicBezTo>
                    <a:pt x="20968" y="23890"/>
                    <a:pt x="20797" y="24206"/>
                    <a:pt x="20619" y="24598"/>
                  </a:cubicBezTo>
                  <a:lnTo>
                    <a:pt x="20619" y="24600"/>
                  </a:lnTo>
                  <a:cubicBezTo>
                    <a:pt x="19898" y="23716"/>
                    <a:pt x="19153" y="22935"/>
                    <a:pt x="19004" y="21826"/>
                  </a:cubicBezTo>
                  <a:cubicBezTo>
                    <a:pt x="18867" y="20800"/>
                    <a:pt x="19084" y="19806"/>
                    <a:pt x="19309" y="18738"/>
                  </a:cubicBezTo>
                  <a:close/>
                  <a:moveTo>
                    <a:pt x="12217" y="26718"/>
                  </a:moveTo>
                  <a:cubicBezTo>
                    <a:pt x="12543" y="26718"/>
                    <a:pt x="12864" y="26818"/>
                    <a:pt x="13186" y="26958"/>
                  </a:cubicBezTo>
                  <a:cubicBezTo>
                    <a:pt x="13466" y="27079"/>
                    <a:pt x="13738" y="27229"/>
                    <a:pt x="14070" y="27229"/>
                  </a:cubicBezTo>
                  <a:cubicBezTo>
                    <a:pt x="14145" y="27229"/>
                    <a:pt x="14224" y="27221"/>
                    <a:pt x="14307" y="27204"/>
                  </a:cubicBezTo>
                  <a:lnTo>
                    <a:pt x="14307" y="27204"/>
                  </a:lnTo>
                  <a:cubicBezTo>
                    <a:pt x="13974" y="27781"/>
                    <a:pt x="13456" y="27993"/>
                    <a:pt x="12919" y="28036"/>
                  </a:cubicBezTo>
                  <a:cubicBezTo>
                    <a:pt x="12600" y="28062"/>
                    <a:pt x="12280" y="28070"/>
                    <a:pt x="11955" y="28070"/>
                  </a:cubicBezTo>
                  <a:cubicBezTo>
                    <a:pt x="11472" y="28070"/>
                    <a:pt x="10979" y="28053"/>
                    <a:pt x="10466" y="28053"/>
                  </a:cubicBezTo>
                  <a:cubicBezTo>
                    <a:pt x="10789" y="27584"/>
                    <a:pt x="11023" y="27159"/>
                    <a:pt x="11477" y="26912"/>
                  </a:cubicBezTo>
                  <a:cubicBezTo>
                    <a:pt x="11727" y="26774"/>
                    <a:pt x="11973" y="26718"/>
                    <a:pt x="12217" y="26718"/>
                  </a:cubicBezTo>
                  <a:close/>
                  <a:moveTo>
                    <a:pt x="8907" y="28622"/>
                  </a:moveTo>
                  <a:cubicBezTo>
                    <a:pt x="9334" y="28622"/>
                    <a:pt x="9737" y="28776"/>
                    <a:pt x="10126" y="28998"/>
                  </a:cubicBezTo>
                  <a:cubicBezTo>
                    <a:pt x="10299" y="29097"/>
                    <a:pt x="10479" y="29181"/>
                    <a:pt x="10672" y="29279"/>
                  </a:cubicBezTo>
                  <a:lnTo>
                    <a:pt x="10674" y="29279"/>
                  </a:lnTo>
                  <a:cubicBezTo>
                    <a:pt x="10150" y="29320"/>
                    <a:pt x="9643" y="29346"/>
                    <a:pt x="9137" y="29404"/>
                  </a:cubicBezTo>
                  <a:cubicBezTo>
                    <a:pt x="8898" y="29431"/>
                    <a:pt x="8662" y="29513"/>
                    <a:pt x="8429" y="29582"/>
                  </a:cubicBezTo>
                  <a:cubicBezTo>
                    <a:pt x="8352" y="29605"/>
                    <a:pt x="8276" y="29632"/>
                    <a:pt x="8205" y="29632"/>
                  </a:cubicBezTo>
                  <a:cubicBezTo>
                    <a:pt x="8133" y="29632"/>
                    <a:pt x="8066" y="29605"/>
                    <a:pt x="8008" y="29517"/>
                  </a:cubicBezTo>
                  <a:cubicBezTo>
                    <a:pt x="7891" y="29344"/>
                    <a:pt x="7790" y="29149"/>
                    <a:pt x="7970" y="28972"/>
                  </a:cubicBezTo>
                  <a:cubicBezTo>
                    <a:pt x="8095" y="28850"/>
                    <a:pt x="8257" y="28737"/>
                    <a:pt x="8422" y="28690"/>
                  </a:cubicBezTo>
                  <a:cubicBezTo>
                    <a:pt x="8587" y="28643"/>
                    <a:pt x="8749" y="28622"/>
                    <a:pt x="8907" y="28622"/>
                  </a:cubicBezTo>
                  <a:close/>
                  <a:moveTo>
                    <a:pt x="16678" y="24669"/>
                  </a:moveTo>
                  <a:cubicBezTo>
                    <a:pt x="16784" y="25163"/>
                    <a:pt x="16884" y="25678"/>
                    <a:pt x="17008" y="26187"/>
                  </a:cubicBezTo>
                  <a:cubicBezTo>
                    <a:pt x="17163" y="26823"/>
                    <a:pt x="17246" y="27454"/>
                    <a:pt x="17152" y="28110"/>
                  </a:cubicBezTo>
                  <a:cubicBezTo>
                    <a:pt x="17081" y="28590"/>
                    <a:pt x="16849" y="28982"/>
                    <a:pt x="16583" y="29361"/>
                  </a:cubicBezTo>
                  <a:cubicBezTo>
                    <a:pt x="16406" y="29614"/>
                    <a:pt x="16191" y="29840"/>
                    <a:pt x="15994" y="30078"/>
                  </a:cubicBezTo>
                  <a:lnTo>
                    <a:pt x="15916" y="30045"/>
                  </a:lnTo>
                  <a:lnTo>
                    <a:pt x="15916" y="30045"/>
                  </a:lnTo>
                  <a:cubicBezTo>
                    <a:pt x="15490" y="28162"/>
                    <a:pt x="15307" y="26309"/>
                    <a:pt x="16678" y="24669"/>
                  </a:cubicBezTo>
                  <a:close/>
                  <a:moveTo>
                    <a:pt x="7660" y="30922"/>
                  </a:moveTo>
                  <a:lnTo>
                    <a:pt x="7660" y="30922"/>
                  </a:lnTo>
                  <a:cubicBezTo>
                    <a:pt x="7188" y="31501"/>
                    <a:pt x="6726" y="32081"/>
                    <a:pt x="6242" y="32646"/>
                  </a:cubicBezTo>
                  <a:cubicBezTo>
                    <a:pt x="6161" y="32740"/>
                    <a:pt x="5981" y="32852"/>
                    <a:pt x="5884" y="32852"/>
                  </a:cubicBezTo>
                  <a:cubicBezTo>
                    <a:pt x="5869" y="32852"/>
                    <a:pt x="5857" y="32850"/>
                    <a:pt x="5847" y="32845"/>
                  </a:cubicBezTo>
                  <a:cubicBezTo>
                    <a:pt x="5633" y="32735"/>
                    <a:pt x="5685" y="32505"/>
                    <a:pt x="5761" y="32310"/>
                  </a:cubicBezTo>
                  <a:cubicBezTo>
                    <a:pt x="6047" y="31581"/>
                    <a:pt x="6542" y="31102"/>
                    <a:pt x="7346" y="30998"/>
                  </a:cubicBezTo>
                  <a:cubicBezTo>
                    <a:pt x="7406" y="30987"/>
                    <a:pt x="7467" y="30974"/>
                    <a:pt x="7525" y="30957"/>
                  </a:cubicBezTo>
                  <a:cubicBezTo>
                    <a:pt x="7573" y="30946"/>
                    <a:pt x="7621" y="30933"/>
                    <a:pt x="7660" y="30922"/>
                  </a:cubicBezTo>
                  <a:close/>
                  <a:moveTo>
                    <a:pt x="12924" y="29132"/>
                  </a:moveTo>
                  <a:lnTo>
                    <a:pt x="12924" y="29132"/>
                  </a:lnTo>
                  <a:cubicBezTo>
                    <a:pt x="12911" y="29171"/>
                    <a:pt x="12891" y="29231"/>
                    <a:pt x="12867" y="29290"/>
                  </a:cubicBezTo>
                  <a:cubicBezTo>
                    <a:pt x="12666" y="29775"/>
                    <a:pt x="12449" y="30253"/>
                    <a:pt x="12270" y="30745"/>
                  </a:cubicBezTo>
                  <a:cubicBezTo>
                    <a:pt x="11973" y="31565"/>
                    <a:pt x="11406" y="32146"/>
                    <a:pt x="10682" y="32587"/>
                  </a:cubicBezTo>
                  <a:cubicBezTo>
                    <a:pt x="10364" y="32781"/>
                    <a:pt x="10025" y="32935"/>
                    <a:pt x="9661" y="33124"/>
                  </a:cubicBezTo>
                  <a:lnTo>
                    <a:pt x="9661" y="33124"/>
                  </a:lnTo>
                  <a:cubicBezTo>
                    <a:pt x="9706" y="32400"/>
                    <a:pt x="9792" y="31748"/>
                    <a:pt x="10111" y="31145"/>
                  </a:cubicBezTo>
                  <a:cubicBezTo>
                    <a:pt x="10423" y="30559"/>
                    <a:pt x="10817" y="30076"/>
                    <a:pt x="11462" y="29822"/>
                  </a:cubicBezTo>
                  <a:cubicBezTo>
                    <a:pt x="11960" y="29623"/>
                    <a:pt x="12436" y="29365"/>
                    <a:pt x="12924" y="29132"/>
                  </a:cubicBezTo>
                  <a:close/>
                  <a:moveTo>
                    <a:pt x="18757" y="1"/>
                  </a:moveTo>
                  <a:cubicBezTo>
                    <a:pt x="18511" y="1"/>
                    <a:pt x="18290" y="170"/>
                    <a:pt x="18211" y="433"/>
                  </a:cubicBezTo>
                  <a:cubicBezTo>
                    <a:pt x="18069" y="905"/>
                    <a:pt x="18177" y="1337"/>
                    <a:pt x="18406" y="1747"/>
                  </a:cubicBezTo>
                  <a:cubicBezTo>
                    <a:pt x="18683" y="2251"/>
                    <a:pt x="19149" y="2555"/>
                    <a:pt x="19628" y="2827"/>
                  </a:cubicBezTo>
                  <a:cubicBezTo>
                    <a:pt x="20024" y="3051"/>
                    <a:pt x="20440" y="3203"/>
                    <a:pt x="20881" y="3203"/>
                  </a:cubicBezTo>
                  <a:cubicBezTo>
                    <a:pt x="21048" y="3203"/>
                    <a:pt x="21218" y="3181"/>
                    <a:pt x="21392" y="3133"/>
                  </a:cubicBezTo>
                  <a:cubicBezTo>
                    <a:pt x="21672" y="3055"/>
                    <a:pt x="21947" y="2955"/>
                    <a:pt x="22204" y="2869"/>
                  </a:cubicBezTo>
                  <a:lnTo>
                    <a:pt x="22204" y="2869"/>
                  </a:lnTo>
                  <a:cubicBezTo>
                    <a:pt x="22187" y="3211"/>
                    <a:pt x="22183" y="3587"/>
                    <a:pt x="22146" y="3958"/>
                  </a:cubicBezTo>
                  <a:cubicBezTo>
                    <a:pt x="22031" y="5105"/>
                    <a:pt x="21890" y="6251"/>
                    <a:pt x="21786" y="7400"/>
                  </a:cubicBezTo>
                  <a:cubicBezTo>
                    <a:pt x="21734" y="7985"/>
                    <a:pt x="21492" y="8412"/>
                    <a:pt x="20935" y="8628"/>
                  </a:cubicBezTo>
                  <a:cubicBezTo>
                    <a:pt x="20123" y="8942"/>
                    <a:pt x="19279" y="9131"/>
                    <a:pt x="18419" y="9263"/>
                  </a:cubicBezTo>
                  <a:cubicBezTo>
                    <a:pt x="17341" y="9427"/>
                    <a:pt x="16492" y="9975"/>
                    <a:pt x="15871" y="10867"/>
                  </a:cubicBezTo>
                  <a:cubicBezTo>
                    <a:pt x="15279" y="11720"/>
                    <a:pt x="15046" y="12706"/>
                    <a:pt x="14849" y="13706"/>
                  </a:cubicBezTo>
                  <a:cubicBezTo>
                    <a:pt x="14847" y="13736"/>
                    <a:pt x="14849" y="13766"/>
                    <a:pt x="14857" y="13795"/>
                  </a:cubicBezTo>
                  <a:cubicBezTo>
                    <a:pt x="15201" y="13763"/>
                    <a:pt x="15528" y="13702"/>
                    <a:pt x="15851" y="13702"/>
                  </a:cubicBezTo>
                  <a:cubicBezTo>
                    <a:pt x="15864" y="13702"/>
                    <a:pt x="15878" y="13702"/>
                    <a:pt x="15892" y="13702"/>
                  </a:cubicBezTo>
                  <a:cubicBezTo>
                    <a:pt x="15980" y="13704"/>
                    <a:pt x="16069" y="13705"/>
                    <a:pt x="16157" y="13705"/>
                  </a:cubicBezTo>
                  <a:cubicBezTo>
                    <a:pt x="16993" y="13705"/>
                    <a:pt x="17815" y="13619"/>
                    <a:pt x="18606" y="13325"/>
                  </a:cubicBezTo>
                  <a:cubicBezTo>
                    <a:pt x="19450" y="13011"/>
                    <a:pt x="20147" y="12511"/>
                    <a:pt x="20589" y="11699"/>
                  </a:cubicBezTo>
                  <a:cubicBezTo>
                    <a:pt x="20706" y="11484"/>
                    <a:pt x="20840" y="11276"/>
                    <a:pt x="20966" y="11064"/>
                  </a:cubicBezTo>
                  <a:lnTo>
                    <a:pt x="20966" y="11064"/>
                  </a:lnTo>
                  <a:cubicBezTo>
                    <a:pt x="20959" y="11276"/>
                    <a:pt x="20899" y="11460"/>
                    <a:pt x="20847" y="11647"/>
                  </a:cubicBezTo>
                  <a:cubicBezTo>
                    <a:pt x="20610" y="12487"/>
                    <a:pt x="20366" y="13325"/>
                    <a:pt x="20151" y="14171"/>
                  </a:cubicBezTo>
                  <a:cubicBezTo>
                    <a:pt x="20063" y="14511"/>
                    <a:pt x="19931" y="14801"/>
                    <a:pt x="19617" y="14966"/>
                  </a:cubicBezTo>
                  <a:cubicBezTo>
                    <a:pt x="19262" y="15152"/>
                    <a:pt x="18898" y="15325"/>
                    <a:pt x="18532" y="15488"/>
                  </a:cubicBezTo>
                  <a:cubicBezTo>
                    <a:pt x="18198" y="15637"/>
                    <a:pt x="17833" y="15731"/>
                    <a:pt x="17518" y="15915"/>
                  </a:cubicBezTo>
                  <a:cubicBezTo>
                    <a:pt x="16843" y="16311"/>
                    <a:pt x="16442" y="16924"/>
                    <a:pt x="16256" y="17681"/>
                  </a:cubicBezTo>
                  <a:cubicBezTo>
                    <a:pt x="16128" y="18201"/>
                    <a:pt x="15996" y="18721"/>
                    <a:pt x="15860" y="19269"/>
                  </a:cubicBezTo>
                  <a:cubicBezTo>
                    <a:pt x="17449" y="18779"/>
                    <a:pt x="18824" y="18047"/>
                    <a:pt x="19539" y="16438"/>
                  </a:cubicBezTo>
                  <a:lnTo>
                    <a:pt x="19539" y="16438"/>
                  </a:lnTo>
                  <a:cubicBezTo>
                    <a:pt x="19305" y="17181"/>
                    <a:pt x="19039" y="17898"/>
                    <a:pt x="18768" y="18612"/>
                  </a:cubicBezTo>
                  <a:cubicBezTo>
                    <a:pt x="18465" y="19412"/>
                    <a:pt x="18162" y="20213"/>
                    <a:pt x="17850" y="21009"/>
                  </a:cubicBezTo>
                  <a:cubicBezTo>
                    <a:pt x="17787" y="21170"/>
                    <a:pt x="17718" y="21363"/>
                    <a:pt x="17590" y="21462"/>
                  </a:cubicBezTo>
                  <a:cubicBezTo>
                    <a:pt x="17275" y="21702"/>
                    <a:pt x="16927" y="21784"/>
                    <a:pt x="16565" y="21784"/>
                  </a:cubicBezTo>
                  <a:cubicBezTo>
                    <a:pt x="16368" y="21784"/>
                    <a:pt x="16167" y="21760"/>
                    <a:pt x="15964" y="21724"/>
                  </a:cubicBezTo>
                  <a:cubicBezTo>
                    <a:pt x="15805" y="21696"/>
                    <a:pt x="15651" y="21682"/>
                    <a:pt x="15501" y="21682"/>
                  </a:cubicBezTo>
                  <a:cubicBezTo>
                    <a:pt x="14822" y="21682"/>
                    <a:pt x="14226" y="21958"/>
                    <a:pt x="13679" y="22404"/>
                  </a:cubicBezTo>
                  <a:cubicBezTo>
                    <a:pt x="13223" y="22776"/>
                    <a:pt x="13012" y="23316"/>
                    <a:pt x="12718" y="23799"/>
                  </a:cubicBezTo>
                  <a:cubicBezTo>
                    <a:pt x="12571" y="24041"/>
                    <a:pt x="12454" y="24297"/>
                    <a:pt x="12306" y="24584"/>
                  </a:cubicBezTo>
                  <a:cubicBezTo>
                    <a:pt x="12664" y="24522"/>
                    <a:pt x="12954" y="24463"/>
                    <a:pt x="13248" y="24420"/>
                  </a:cubicBezTo>
                  <a:cubicBezTo>
                    <a:pt x="14650" y="24221"/>
                    <a:pt x="15929" y="23755"/>
                    <a:pt x="16938" y="22707"/>
                  </a:cubicBezTo>
                  <a:cubicBezTo>
                    <a:pt x="17051" y="22590"/>
                    <a:pt x="17172" y="22482"/>
                    <a:pt x="17289" y="22369"/>
                  </a:cubicBezTo>
                  <a:lnTo>
                    <a:pt x="17352" y="22419"/>
                  </a:lnTo>
                  <a:cubicBezTo>
                    <a:pt x="17114" y="22869"/>
                    <a:pt x="16886" y="23320"/>
                    <a:pt x="16637" y="23762"/>
                  </a:cubicBezTo>
                  <a:cubicBezTo>
                    <a:pt x="16390" y="24205"/>
                    <a:pt x="16137" y="24647"/>
                    <a:pt x="15858" y="25070"/>
                  </a:cubicBezTo>
                  <a:cubicBezTo>
                    <a:pt x="15446" y="25697"/>
                    <a:pt x="15009" y="26308"/>
                    <a:pt x="14576" y="26921"/>
                  </a:cubicBezTo>
                  <a:cubicBezTo>
                    <a:pt x="14533" y="26981"/>
                    <a:pt x="14439" y="27020"/>
                    <a:pt x="14362" y="27038"/>
                  </a:cubicBezTo>
                  <a:cubicBezTo>
                    <a:pt x="14261" y="27063"/>
                    <a:pt x="14161" y="27074"/>
                    <a:pt x="14064" y="27074"/>
                  </a:cubicBezTo>
                  <a:cubicBezTo>
                    <a:pt x="13751" y="27074"/>
                    <a:pt x="13458" y="26959"/>
                    <a:pt x="13181" y="26808"/>
                  </a:cubicBezTo>
                  <a:cubicBezTo>
                    <a:pt x="12882" y="26647"/>
                    <a:pt x="12553" y="26561"/>
                    <a:pt x="12227" y="26561"/>
                  </a:cubicBezTo>
                  <a:cubicBezTo>
                    <a:pt x="11686" y="26561"/>
                    <a:pt x="11152" y="26796"/>
                    <a:pt x="10769" y="27319"/>
                  </a:cubicBezTo>
                  <a:cubicBezTo>
                    <a:pt x="10577" y="27581"/>
                    <a:pt x="10401" y="27852"/>
                    <a:pt x="10165" y="28192"/>
                  </a:cubicBezTo>
                  <a:cubicBezTo>
                    <a:pt x="10336" y="28174"/>
                    <a:pt x="10506" y="28167"/>
                    <a:pt x="10674" y="28167"/>
                  </a:cubicBezTo>
                  <a:cubicBezTo>
                    <a:pt x="11240" y="28167"/>
                    <a:pt x="11790" y="28247"/>
                    <a:pt x="12332" y="28247"/>
                  </a:cubicBezTo>
                  <a:cubicBezTo>
                    <a:pt x="12715" y="28247"/>
                    <a:pt x="13093" y="28207"/>
                    <a:pt x="13471" y="28069"/>
                  </a:cubicBezTo>
                  <a:lnTo>
                    <a:pt x="13471" y="28069"/>
                  </a:lnTo>
                  <a:cubicBezTo>
                    <a:pt x="12852" y="28575"/>
                    <a:pt x="12175" y="28952"/>
                    <a:pt x="11455" y="29251"/>
                  </a:cubicBezTo>
                  <a:cubicBezTo>
                    <a:pt x="11413" y="29267"/>
                    <a:pt x="11368" y="29275"/>
                    <a:pt x="11324" y="29275"/>
                  </a:cubicBezTo>
                  <a:cubicBezTo>
                    <a:pt x="11283" y="29275"/>
                    <a:pt x="11243" y="29268"/>
                    <a:pt x="11204" y="29255"/>
                  </a:cubicBezTo>
                  <a:cubicBezTo>
                    <a:pt x="10780" y="29095"/>
                    <a:pt x="10347" y="28950"/>
                    <a:pt x="9940" y="28751"/>
                  </a:cubicBezTo>
                  <a:cubicBezTo>
                    <a:pt x="9587" y="28576"/>
                    <a:pt x="9228" y="28465"/>
                    <a:pt x="8857" y="28465"/>
                  </a:cubicBezTo>
                  <a:cubicBezTo>
                    <a:pt x="8705" y="28465"/>
                    <a:pt x="8551" y="28484"/>
                    <a:pt x="8394" y="28525"/>
                  </a:cubicBezTo>
                  <a:cubicBezTo>
                    <a:pt x="8180" y="28582"/>
                    <a:pt x="7974" y="28733"/>
                    <a:pt x="7811" y="28891"/>
                  </a:cubicBezTo>
                  <a:cubicBezTo>
                    <a:pt x="7632" y="29067"/>
                    <a:pt x="7684" y="29333"/>
                    <a:pt x="7883" y="29612"/>
                  </a:cubicBezTo>
                  <a:cubicBezTo>
                    <a:pt x="7968" y="29732"/>
                    <a:pt x="8075" y="29801"/>
                    <a:pt x="8193" y="29801"/>
                  </a:cubicBezTo>
                  <a:cubicBezTo>
                    <a:pt x="8247" y="29801"/>
                    <a:pt x="8304" y="29786"/>
                    <a:pt x="8363" y="29755"/>
                  </a:cubicBezTo>
                  <a:cubicBezTo>
                    <a:pt x="8797" y="29522"/>
                    <a:pt x="9271" y="29515"/>
                    <a:pt x="9741" y="29478"/>
                  </a:cubicBezTo>
                  <a:cubicBezTo>
                    <a:pt x="10145" y="29446"/>
                    <a:pt x="10550" y="29448"/>
                    <a:pt x="10955" y="29435"/>
                  </a:cubicBezTo>
                  <a:lnTo>
                    <a:pt x="10955" y="29435"/>
                  </a:lnTo>
                  <a:cubicBezTo>
                    <a:pt x="10917" y="29502"/>
                    <a:pt x="10856" y="29552"/>
                    <a:pt x="10786" y="29578"/>
                  </a:cubicBezTo>
                  <a:cubicBezTo>
                    <a:pt x="9544" y="30037"/>
                    <a:pt x="8268" y="30277"/>
                    <a:pt x="6937" y="30329"/>
                  </a:cubicBezTo>
                  <a:cubicBezTo>
                    <a:pt x="6842" y="30333"/>
                    <a:pt x="6748" y="30334"/>
                    <a:pt x="6654" y="30334"/>
                  </a:cubicBezTo>
                  <a:cubicBezTo>
                    <a:pt x="5179" y="30334"/>
                    <a:pt x="3839" y="29886"/>
                    <a:pt x="2604" y="29121"/>
                  </a:cubicBezTo>
                  <a:cubicBezTo>
                    <a:pt x="1458" y="28408"/>
                    <a:pt x="781" y="27289"/>
                    <a:pt x="419" y="26011"/>
                  </a:cubicBezTo>
                  <a:cubicBezTo>
                    <a:pt x="163" y="25111"/>
                    <a:pt x="248" y="24188"/>
                    <a:pt x="491" y="23290"/>
                  </a:cubicBezTo>
                  <a:cubicBezTo>
                    <a:pt x="566" y="23023"/>
                    <a:pt x="727" y="22772"/>
                    <a:pt x="874" y="22530"/>
                  </a:cubicBezTo>
                  <a:cubicBezTo>
                    <a:pt x="1073" y="22201"/>
                    <a:pt x="1406" y="22040"/>
                    <a:pt x="1738" y="21874"/>
                  </a:cubicBezTo>
                  <a:cubicBezTo>
                    <a:pt x="1829" y="21830"/>
                    <a:pt x="1872" y="21683"/>
                    <a:pt x="1937" y="21583"/>
                  </a:cubicBezTo>
                  <a:cubicBezTo>
                    <a:pt x="1836" y="21560"/>
                    <a:pt x="1715" y="21500"/>
                    <a:pt x="1624" y="21500"/>
                  </a:cubicBezTo>
                  <a:cubicBezTo>
                    <a:pt x="1602" y="21500"/>
                    <a:pt x="1582" y="21503"/>
                    <a:pt x="1564" y="21512"/>
                  </a:cubicBezTo>
                  <a:cubicBezTo>
                    <a:pt x="1316" y="21633"/>
                    <a:pt x="1038" y="21765"/>
                    <a:pt x="880" y="21973"/>
                  </a:cubicBezTo>
                  <a:cubicBezTo>
                    <a:pt x="367" y="22649"/>
                    <a:pt x="75" y="23465"/>
                    <a:pt x="44" y="24312"/>
                  </a:cubicBezTo>
                  <a:cubicBezTo>
                    <a:pt x="1" y="25364"/>
                    <a:pt x="163" y="26386"/>
                    <a:pt x="714" y="27319"/>
                  </a:cubicBezTo>
                  <a:cubicBezTo>
                    <a:pt x="1160" y="28071"/>
                    <a:pt x="1647" y="28785"/>
                    <a:pt x="2418" y="29234"/>
                  </a:cubicBezTo>
                  <a:cubicBezTo>
                    <a:pt x="2892" y="29511"/>
                    <a:pt x="3392" y="29742"/>
                    <a:pt x="3890" y="29972"/>
                  </a:cubicBezTo>
                  <a:cubicBezTo>
                    <a:pt x="4641" y="30318"/>
                    <a:pt x="5429" y="30548"/>
                    <a:pt x="6257" y="30608"/>
                  </a:cubicBezTo>
                  <a:cubicBezTo>
                    <a:pt x="6792" y="30649"/>
                    <a:pt x="7331" y="30654"/>
                    <a:pt x="7868" y="30676"/>
                  </a:cubicBezTo>
                  <a:cubicBezTo>
                    <a:pt x="7677" y="30751"/>
                    <a:pt x="7476" y="30803"/>
                    <a:pt x="7274" y="30834"/>
                  </a:cubicBezTo>
                  <a:cubicBezTo>
                    <a:pt x="6358" y="30992"/>
                    <a:pt x="5793" y="31531"/>
                    <a:pt x="5542" y="32416"/>
                  </a:cubicBezTo>
                  <a:cubicBezTo>
                    <a:pt x="5473" y="32657"/>
                    <a:pt x="5557" y="32992"/>
                    <a:pt x="5774" y="33047"/>
                  </a:cubicBezTo>
                  <a:cubicBezTo>
                    <a:pt x="5790" y="33051"/>
                    <a:pt x="5806" y="33053"/>
                    <a:pt x="5823" y="33053"/>
                  </a:cubicBezTo>
                  <a:cubicBezTo>
                    <a:pt x="5953" y="33053"/>
                    <a:pt x="6112" y="32942"/>
                    <a:pt x="6255" y="32889"/>
                  </a:cubicBezTo>
                  <a:cubicBezTo>
                    <a:pt x="6278" y="32878"/>
                    <a:pt x="6298" y="32860"/>
                    <a:pt x="6313" y="32837"/>
                  </a:cubicBezTo>
                  <a:cubicBezTo>
                    <a:pt x="6512" y="32585"/>
                    <a:pt x="6718" y="32334"/>
                    <a:pt x="6908" y="32072"/>
                  </a:cubicBezTo>
                  <a:cubicBezTo>
                    <a:pt x="7400" y="31386"/>
                    <a:pt x="7928" y="30766"/>
                    <a:pt x="8820" y="30585"/>
                  </a:cubicBezTo>
                  <a:cubicBezTo>
                    <a:pt x="9399" y="30466"/>
                    <a:pt x="9968" y="30295"/>
                    <a:pt x="10626" y="30126"/>
                  </a:cubicBezTo>
                  <a:lnTo>
                    <a:pt x="10626" y="30126"/>
                  </a:lnTo>
                  <a:cubicBezTo>
                    <a:pt x="9730" y="31070"/>
                    <a:pt x="9498" y="32180"/>
                    <a:pt x="9433" y="33387"/>
                  </a:cubicBezTo>
                  <a:cubicBezTo>
                    <a:pt x="10078" y="33111"/>
                    <a:pt x="10687" y="32759"/>
                    <a:pt x="11250" y="32341"/>
                  </a:cubicBezTo>
                  <a:cubicBezTo>
                    <a:pt x="11726" y="31988"/>
                    <a:pt x="12086" y="31546"/>
                    <a:pt x="12313" y="31002"/>
                  </a:cubicBezTo>
                  <a:cubicBezTo>
                    <a:pt x="12449" y="30678"/>
                    <a:pt x="12566" y="30348"/>
                    <a:pt x="12696" y="30022"/>
                  </a:cubicBezTo>
                  <a:cubicBezTo>
                    <a:pt x="12939" y="29409"/>
                    <a:pt x="13223" y="28831"/>
                    <a:pt x="13742" y="28383"/>
                  </a:cubicBezTo>
                  <a:cubicBezTo>
                    <a:pt x="14151" y="28030"/>
                    <a:pt x="14507" y="27618"/>
                    <a:pt x="14879" y="27224"/>
                  </a:cubicBezTo>
                  <a:cubicBezTo>
                    <a:pt x="15004" y="27092"/>
                    <a:pt x="15111" y="26942"/>
                    <a:pt x="15223" y="26797"/>
                  </a:cubicBezTo>
                  <a:cubicBezTo>
                    <a:pt x="15336" y="26654"/>
                    <a:pt x="15444" y="26505"/>
                    <a:pt x="15578" y="26327"/>
                  </a:cubicBezTo>
                  <a:lnTo>
                    <a:pt x="15578" y="26327"/>
                  </a:lnTo>
                  <a:cubicBezTo>
                    <a:pt x="15327" y="27737"/>
                    <a:pt x="15422" y="29067"/>
                    <a:pt x="15875" y="30387"/>
                  </a:cubicBezTo>
                  <a:cubicBezTo>
                    <a:pt x="16165" y="30099"/>
                    <a:pt x="16414" y="29801"/>
                    <a:pt x="16661" y="29502"/>
                  </a:cubicBezTo>
                  <a:cubicBezTo>
                    <a:pt x="17209" y="28837"/>
                    <a:pt x="17430" y="28062"/>
                    <a:pt x="17334" y="27222"/>
                  </a:cubicBezTo>
                  <a:cubicBezTo>
                    <a:pt x="17259" y="26574"/>
                    <a:pt x="17081" y="25936"/>
                    <a:pt x="16969" y="25292"/>
                  </a:cubicBezTo>
                  <a:cubicBezTo>
                    <a:pt x="16895" y="24866"/>
                    <a:pt x="16752" y="24444"/>
                    <a:pt x="17010" y="24013"/>
                  </a:cubicBezTo>
                  <a:cubicBezTo>
                    <a:pt x="17287" y="23556"/>
                    <a:pt x="17536" y="23084"/>
                    <a:pt x="17754" y="22597"/>
                  </a:cubicBezTo>
                  <a:cubicBezTo>
                    <a:pt x="18116" y="21778"/>
                    <a:pt x="18439" y="20944"/>
                    <a:pt x="18776" y="20115"/>
                  </a:cubicBezTo>
                  <a:cubicBezTo>
                    <a:pt x="18822" y="20003"/>
                    <a:pt x="18848" y="19883"/>
                    <a:pt x="18883" y="19767"/>
                  </a:cubicBezTo>
                  <a:lnTo>
                    <a:pt x="18883" y="19767"/>
                  </a:lnTo>
                  <a:cubicBezTo>
                    <a:pt x="18822" y="20715"/>
                    <a:pt x="18714" y="21650"/>
                    <a:pt x="19021" y="22575"/>
                  </a:cubicBezTo>
                  <a:cubicBezTo>
                    <a:pt x="19210" y="23149"/>
                    <a:pt x="20362" y="24762"/>
                    <a:pt x="20686" y="24838"/>
                  </a:cubicBezTo>
                  <a:cubicBezTo>
                    <a:pt x="20862" y="24452"/>
                    <a:pt x="21057" y="24069"/>
                    <a:pt x="21213" y="23669"/>
                  </a:cubicBezTo>
                  <a:cubicBezTo>
                    <a:pt x="21500" y="22932"/>
                    <a:pt x="21553" y="22183"/>
                    <a:pt x="21165" y="21460"/>
                  </a:cubicBezTo>
                  <a:cubicBezTo>
                    <a:pt x="21003" y="21161"/>
                    <a:pt x="20797" y="20888"/>
                    <a:pt x="20613" y="20598"/>
                  </a:cubicBezTo>
                  <a:cubicBezTo>
                    <a:pt x="20301" y="20104"/>
                    <a:pt x="19981" y="19613"/>
                    <a:pt x="19682" y="19111"/>
                  </a:cubicBezTo>
                  <a:cubicBezTo>
                    <a:pt x="19502" y="18805"/>
                    <a:pt x="19387" y="18478"/>
                    <a:pt x="19515" y="18110"/>
                  </a:cubicBezTo>
                  <a:cubicBezTo>
                    <a:pt x="19586" y="17907"/>
                    <a:pt x="19619" y="17692"/>
                    <a:pt x="19680" y="17486"/>
                  </a:cubicBezTo>
                  <a:cubicBezTo>
                    <a:pt x="19920" y="16664"/>
                    <a:pt x="20169" y="15847"/>
                    <a:pt x="20403" y="15025"/>
                  </a:cubicBezTo>
                  <a:cubicBezTo>
                    <a:pt x="20606" y="14319"/>
                    <a:pt x="20797" y="13611"/>
                    <a:pt x="20981" y="12900"/>
                  </a:cubicBezTo>
                  <a:cubicBezTo>
                    <a:pt x="21089" y="12482"/>
                    <a:pt x="21171" y="12056"/>
                    <a:pt x="21265" y="11634"/>
                  </a:cubicBezTo>
                  <a:cubicBezTo>
                    <a:pt x="21288" y="12117"/>
                    <a:pt x="21282" y="12597"/>
                    <a:pt x="21284" y="13076"/>
                  </a:cubicBezTo>
                  <a:cubicBezTo>
                    <a:pt x="21288" y="13927"/>
                    <a:pt x="21265" y="14791"/>
                    <a:pt x="21615" y="15585"/>
                  </a:cubicBezTo>
                  <a:cubicBezTo>
                    <a:pt x="21853" y="16125"/>
                    <a:pt x="22196" y="16616"/>
                    <a:pt x="22505" y="17123"/>
                  </a:cubicBezTo>
                  <a:cubicBezTo>
                    <a:pt x="22508" y="17128"/>
                    <a:pt x="22519" y="17131"/>
                    <a:pt x="22535" y="17131"/>
                  </a:cubicBezTo>
                  <a:cubicBezTo>
                    <a:pt x="22584" y="17131"/>
                    <a:pt x="22677" y="17109"/>
                    <a:pt x="22704" y="17077"/>
                  </a:cubicBezTo>
                  <a:cubicBezTo>
                    <a:pt x="22761" y="17006"/>
                    <a:pt x="22776" y="16902"/>
                    <a:pt x="22784" y="16878"/>
                  </a:cubicBezTo>
                  <a:cubicBezTo>
                    <a:pt x="23096" y="17144"/>
                    <a:pt x="23367" y="17452"/>
                    <a:pt x="23703" y="17645"/>
                  </a:cubicBezTo>
                  <a:cubicBezTo>
                    <a:pt x="24216" y="17937"/>
                    <a:pt x="24774" y="18147"/>
                    <a:pt x="25346" y="18407"/>
                  </a:cubicBezTo>
                  <a:cubicBezTo>
                    <a:pt x="25396" y="18253"/>
                    <a:pt x="25441" y="18104"/>
                    <a:pt x="25496" y="17957"/>
                  </a:cubicBezTo>
                  <a:cubicBezTo>
                    <a:pt x="25718" y="17394"/>
                    <a:pt x="25905" y="16828"/>
                    <a:pt x="25944" y="16215"/>
                  </a:cubicBezTo>
                  <a:cubicBezTo>
                    <a:pt x="25994" y="15440"/>
                    <a:pt x="25907" y="14702"/>
                    <a:pt x="25560" y="13994"/>
                  </a:cubicBezTo>
                  <a:cubicBezTo>
                    <a:pt x="25071" y="13000"/>
                    <a:pt x="24218" y="12379"/>
                    <a:pt x="23350" y="11770"/>
                  </a:cubicBezTo>
                  <a:cubicBezTo>
                    <a:pt x="22717" y="11330"/>
                    <a:pt x="22180" y="10765"/>
                    <a:pt x="21773" y="10111"/>
                  </a:cubicBezTo>
                  <a:cubicBezTo>
                    <a:pt x="21715" y="10018"/>
                    <a:pt x="21693" y="9876"/>
                    <a:pt x="21711" y="9765"/>
                  </a:cubicBezTo>
                  <a:cubicBezTo>
                    <a:pt x="21795" y="9284"/>
                    <a:pt x="21914" y="8810"/>
                    <a:pt x="21990" y="8327"/>
                  </a:cubicBezTo>
                  <a:cubicBezTo>
                    <a:pt x="22163" y="7225"/>
                    <a:pt x="22319" y="6121"/>
                    <a:pt x="22479" y="5017"/>
                  </a:cubicBezTo>
                  <a:cubicBezTo>
                    <a:pt x="22514" y="4774"/>
                    <a:pt x="22536" y="4529"/>
                    <a:pt x="22566" y="4283"/>
                  </a:cubicBezTo>
                  <a:cubicBezTo>
                    <a:pt x="22624" y="4365"/>
                    <a:pt x="22653" y="4462"/>
                    <a:pt x="22653" y="4562"/>
                  </a:cubicBezTo>
                  <a:cubicBezTo>
                    <a:pt x="22663" y="4982"/>
                    <a:pt x="22693" y="5402"/>
                    <a:pt x="22674" y="5820"/>
                  </a:cubicBezTo>
                  <a:cubicBezTo>
                    <a:pt x="22618" y="7093"/>
                    <a:pt x="23066" y="8228"/>
                    <a:pt x="23599" y="9343"/>
                  </a:cubicBezTo>
                  <a:cubicBezTo>
                    <a:pt x="24251" y="10711"/>
                    <a:pt x="25312" y="11573"/>
                    <a:pt x="26801" y="11891"/>
                  </a:cubicBezTo>
                  <a:cubicBezTo>
                    <a:pt x="27823" y="12108"/>
                    <a:pt x="28893" y="12090"/>
                    <a:pt x="29915" y="12543"/>
                  </a:cubicBezTo>
                  <a:cubicBezTo>
                    <a:pt x="29919" y="12413"/>
                    <a:pt x="29945" y="12318"/>
                    <a:pt x="29921" y="12236"/>
                  </a:cubicBezTo>
                  <a:cubicBezTo>
                    <a:pt x="29651" y="11311"/>
                    <a:pt x="29397" y="10382"/>
                    <a:pt x="29092" y="9468"/>
                  </a:cubicBezTo>
                  <a:cubicBezTo>
                    <a:pt x="28826" y="8672"/>
                    <a:pt x="28432" y="7920"/>
                    <a:pt x="27812" y="7349"/>
                  </a:cubicBezTo>
                  <a:cubicBezTo>
                    <a:pt x="27048" y="6647"/>
                    <a:pt x="26232" y="5995"/>
                    <a:pt x="25407" y="5363"/>
                  </a:cubicBezTo>
                  <a:cubicBezTo>
                    <a:pt x="24854" y="4939"/>
                    <a:pt x="24231" y="4607"/>
                    <a:pt x="23659" y="4205"/>
                  </a:cubicBezTo>
                  <a:cubicBezTo>
                    <a:pt x="23166" y="3860"/>
                    <a:pt x="22936" y="3340"/>
                    <a:pt x="22800" y="2782"/>
                  </a:cubicBezTo>
                  <a:lnTo>
                    <a:pt x="22800" y="2782"/>
                  </a:lnTo>
                  <a:cubicBezTo>
                    <a:pt x="23309" y="3014"/>
                    <a:pt x="23793" y="3260"/>
                    <a:pt x="24294" y="3455"/>
                  </a:cubicBezTo>
                  <a:cubicBezTo>
                    <a:pt x="24668" y="3600"/>
                    <a:pt x="25043" y="3681"/>
                    <a:pt x="25419" y="3681"/>
                  </a:cubicBezTo>
                  <a:cubicBezTo>
                    <a:pt x="25773" y="3681"/>
                    <a:pt x="26129" y="3610"/>
                    <a:pt x="26487" y="3453"/>
                  </a:cubicBezTo>
                  <a:cubicBezTo>
                    <a:pt x="27139" y="3169"/>
                    <a:pt x="27806" y="2923"/>
                    <a:pt x="28469" y="2669"/>
                  </a:cubicBezTo>
                  <a:cubicBezTo>
                    <a:pt x="28707" y="2578"/>
                    <a:pt x="28956" y="2518"/>
                    <a:pt x="29226" y="2437"/>
                  </a:cubicBezTo>
                  <a:cubicBezTo>
                    <a:pt x="29176" y="2375"/>
                    <a:pt x="29148" y="2321"/>
                    <a:pt x="29101" y="2290"/>
                  </a:cubicBezTo>
                  <a:cubicBezTo>
                    <a:pt x="28490" y="1879"/>
                    <a:pt x="27873" y="1489"/>
                    <a:pt x="27152" y="1279"/>
                  </a:cubicBezTo>
                  <a:cubicBezTo>
                    <a:pt x="26746" y="1161"/>
                    <a:pt x="26341" y="1095"/>
                    <a:pt x="25936" y="1095"/>
                  </a:cubicBezTo>
                  <a:cubicBezTo>
                    <a:pt x="25592" y="1095"/>
                    <a:pt x="25248" y="1143"/>
                    <a:pt x="24906" y="1247"/>
                  </a:cubicBezTo>
                  <a:cubicBezTo>
                    <a:pt x="24151" y="1478"/>
                    <a:pt x="23477" y="1860"/>
                    <a:pt x="22902" y="2412"/>
                  </a:cubicBezTo>
                  <a:cubicBezTo>
                    <a:pt x="22879" y="2434"/>
                    <a:pt x="22823" y="2448"/>
                    <a:pt x="22781" y="2448"/>
                  </a:cubicBezTo>
                  <a:cubicBezTo>
                    <a:pt x="22759" y="2448"/>
                    <a:pt x="22740" y="2445"/>
                    <a:pt x="22732" y="2437"/>
                  </a:cubicBezTo>
                  <a:cubicBezTo>
                    <a:pt x="22677" y="2383"/>
                    <a:pt x="22630" y="2363"/>
                    <a:pt x="22586" y="2363"/>
                  </a:cubicBezTo>
                  <a:cubicBezTo>
                    <a:pt x="22511" y="2363"/>
                    <a:pt x="22445" y="2420"/>
                    <a:pt x="22369" y="2474"/>
                  </a:cubicBezTo>
                  <a:cubicBezTo>
                    <a:pt x="21925" y="2782"/>
                    <a:pt x="21464" y="3007"/>
                    <a:pt x="20935" y="3007"/>
                  </a:cubicBezTo>
                  <a:cubicBezTo>
                    <a:pt x="20797" y="3007"/>
                    <a:pt x="20655" y="2992"/>
                    <a:pt x="20507" y="2959"/>
                  </a:cubicBezTo>
                  <a:cubicBezTo>
                    <a:pt x="19814" y="2803"/>
                    <a:pt x="19257" y="2429"/>
                    <a:pt x="18785" y="1927"/>
                  </a:cubicBezTo>
                  <a:cubicBezTo>
                    <a:pt x="18437" y="1558"/>
                    <a:pt x="18263" y="1095"/>
                    <a:pt x="18383" y="575"/>
                  </a:cubicBezTo>
                  <a:cubicBezTo>
                    <a:pt x="18411" y="448"/>
                    <a:pt x="18497" y="307"/>
                    <a:pt x="18599" y="240"/>
                  </a:cubicBezTo>
                  <a:cubicBezTo>
                    <a:pt x="18625" y="223"/>
                    <a:pt x="18660" y="217"/>
                    <a:pt x="18699" y="217"/>
                  </a:cubicBezTo>
                  <a:cubicBezTo>
                    <a:pt x="18775" y="217"/>
                    <a:pt x="18867" y="243"/>
                    <a:pt x="18939" y="266"/>
                  </a:cubicBezTo>
                  <a:cubicBezTo>
                    <a:pt x="18982" y="281"/>
                    <a:pt x="18991" y="393"/>
                    <a:pt x="19002" y="424"/>
                  </a:cubicBezTo>
                  <a:lnTo>
                    <a:pt x="18670" y="525"/>
                  </a:lnTo>
                  <a:cubicBezTo>
                    <a:pt x="18698" y="597"/>
                    <a:pt x="18720" y="731"/>
                    <a:pt x="18757" y="734"/>
                  </a:cubicBezTo>
                  <a:cubicBezTo>
                    <a:pt x="18787" y="738"/>
                    <a:pt x="18821" y="741"/>
                    <a:pt x="18855" y="741"/>
                  </a:cubicBezTo>
                  <a:cubicBezTo>
                    <a:pt x="18939" y="741"/>
                    <a:pt x="19027" y="726"/>
                    <a:pt x="19078" y="682"/>
                  </a:cubicBezTo>
                  <a:cubicBezTo>
                    <a:pt x="19326" y="472"/>
                    <a:pt x="19235" y="125"/>
                    <a:pt x="18924" y="27"/>
                  </a:cubicBezTo>
                  <a:cubicBezTo>
                    <a:pt x="18868" y="9"/>
                    <a:pt x="18812" y="1"/>
                    <a:pt x="187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5" name="Google Shape;6015;p45"/>
            <p:cNvSpPr/>
            <p:nvPr/>
          </p:nvSpPr>
          <p:spPr>
            <a:xfrm rot="1800078" flipH="1">
              <a:off x="10422908" y="2500254"/>
              <a:ext cx="386873" cy="295210"/>
            </a:xfrm>
            <a:custGeom>
              <a:avLst/>
              <a:gdLst/>
              <a:ahLst/>
              <a:cxnLst/>
              <a:rect l="l" t="t" r="r" b="b"/>
              <a:pathLst>
                <a:path w="6639" h="5066" extrusionOk="0">
                  <a:moveTo>
                    <a:pt x="6493" y="184"/>
                  </a:moveTo>
                  <a:lnTo>
                    <a:pt x="6493" y="184"/>
                  </a:lnTo>
                  <a:cubicBezTo>
                    <a:pt x="6431" y="1002"/>
                    <a:pt x="6034" y="1620"/>
                    <a:pt x="5578" y="2219"/>
                  </a:cubicBezTo>
                  <a:cubicBezTo>
                    <a:pt x="4846" y="3183"/>
                    <a:pt x="3834" y="3700"/>
                    <a:pt x="2709" y="4045"/>
                  </a:cubicBezTo>
                  <a:cubicBezTo>
                    <a:pt x="1901" y="4294"/>
                    <a:pt x="1089" y="4538"/>
                    <a:pt x="257" y="4788"/>
                  </a:cubicBezTo>
                  <a:cubicBezTo>
                    <a:pt x="325" y="4525"/>
                    <a:pt x="376" y="4235"/>
                    <a:pt x="474" y="3963"/>
                  </a:cubicBezTo>
                  <a:cubicBezTo>
                    <a:pt x="966" y="2616"/>
                    <a:pt x="1712" y="1449"/>
                    <a:pt x="2996" y="732"/>
                  </a:cubicBezTo>
                  <a:cubicBezTo>
                    <a:pt x="3352" y="533"/>
                    <a:pt x="3780" y="414"/>
                    <a:pt x="4188" y="361"/>
                  </a:cubicBezTo>
                  <a:cubicBezTo>
                    <a:pt x="4948" y="262"/>
                    <a:pt x="5716" y="240"/>
                    <a:pt x="6493" y="184"/>
                  </a:cubicBezTo>
                  <a:close/>
                  <a:moveTo>
                    <a:pt x="6436" y="1"/>
                  </a:moveTo>
                  <a:cubicBezTo>
                    <a:pt x="6382" y="1"/>
                    <a:pt x="6315" y="10"/>
                    <a:pt x="6231" y="24"/>
                  </a:cubicBezTo>
                  <a:cubicBezTo>
                    <a:pt x="6188" y="32"/>
                    <a:pt x="6143" y="28"/>
                    <a:pt x="6100" y="32"/>
                  </a:cubicBezTo>
                  <a:cubicBezTo>
                    <a:pt x="5491" y="80"/>
                    <a:pt x="4880" y="108"/>
                    <a:pt x="4272" y="184"/>
                  </a:cubicBezTo>
                  <a:cubicBezTo>
                    <a:pt x="3754" y="249"/>
                    <a:pt x="3248" y="375"/>
                    <a:pt x="2782" y="649"/>
                  </a:cubicBezTo>
                  <a:cubicBezTo>
                    <a:pt x="2107" y="1043"/>
                    <a:pt x="1626" y="1615"/>
                    <a:pt x="1189" y="2241"/>
                  </a:cubicBezTo>
                  <a:cubicBezTo>
                    <a:pt x="809" y="2787"/>
                    <a:pt x="431" y="3332"/>
                    <a:pt x="277" y="3995"/>
                  </a:cubicBezTo>
                  <a:cubicBezTo>
                    <a:pt x="197" y="4339"/>
                    <a:pt x="102" y="4677"/>
                    <a:pt x="0" y="5065"/>
                  </a:cubicBezTo>
                  <a:cubicBezTo>
                    <a:pt x="123" y="5039"/>
                    <a:pt x="180" y="5034"/>
                    <a:pt x="234" y="5015"/>
                  </a:cubicBezTo>
                  <a:cubicBezTo>
                    <a:pt x="1015" y="4757"/>
                    <a:pt x="1795" y="4497"/>
                    <a:pt x="2574" y="4238"/>
                  </a:cubicBezTo>
                  <a:cubicBezTo>
                    <a:pt x="3363" y="3976"/>
                    <a:pt x="4157" y="3720"/>
                    <a:pt x="4818" y="3185"/>
                  </a:cubicBezTo>
                  <a:cubicBezTo>
                    <a:pt x="5350" y="2758"/>
                    <a:pt x="5799" y="2239"/>
                    <a:pt x="6149" y="1654"/>
                  </a:cubicBezTo>
                  <a:cubicBezTo>
                    <a:pt x="6383" y="1262"/>
                    <a:pt x="6576" y="853"/>
                    <a:pt x="6615" y="387"/>
                  </a:cubicBezTo>
                  <a:cubicBezTo>
                    <a:pt x="6638" y="97"/>
                    <a:pt x="6614" y="1"/>
                    <a:pt x="64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6" name="Google Shape;6016;p45"/>
            <p:cNvSpPr/>
            <p:nvPr/>
          </p:nvSpPr>
          <p:spPr>
            <a:xfrm rot="1800078" flipH="1">
              <a:off x="10558577" y="4270651"/>
              <a:ext cx="177382" cy="84903"/>
            </a:xfrm>
            <a:custGeom>
              <a:avLst/>
              <a:gdLst/>
              <a:ahLst/>
              <a:cxnLst/>
              <a:rect l="l" t="t" r="r" b="b"/>
              <a:pathLst>
                <a:path w="3044" h="1457" extrusionOk="0">
                  <a:moveTo>
                    <a:pt x="2447" y="184"/>
                  </a:moveTo>
                  <a:lnTo>
                    <a:pt x="2462" y="242"/>
                  </a:lnTo>
                  <a:cubicBezTo>
                    <a:pt x="2187" y="394"/>
                    <a:pt x="1905" y="543"/>
                    <a:pt x="1631" y="701"/>
                  </a:cubicBezTo>
                  <a:cubicBezTo>
                    <a:pt x="1330" y="873"/>
                    <a:pt x="1037" y="1061"/>
                    <a:pt x="736" y="1232"/>
                  </a:cubicBezTo>
                  <a:cubicBezTo>
                    <a:pt x="660" y="1275"/>
                    <a:pt x="574" y="1306"/>
                    <a:pt x="495" y="1306"/>
                  </a:cubicBezTo>
                  <a:cubicBezTo>
                    <a:pt x="413" y="1306"/>
                    <a:pt x="339" y="1273"/>
                    <a:pt x="294" y="1186"/>
                  </a:cubicBezTo>
                  <a:cubicBezTo>
                    <a:pt x="240" y="1082"/>
                    <a:pt x="282" y="879"/>
                    <a:pt x="355" y="767"/>
                  </a:cubicBezTo>
                  <a:cubicBezTo>
                    <a:pt x="546" y="474"/>
                    <a:pt x="831" y="270"/>
                    <a:pt x="1186" y="234"/>
                  </a:cubicBezTo>
                  <a:cubicBezTo>
                    <a:pt x="1604" y="193"/>
                    <a:pt x="2025" y="199"/>
                    <a:pt x="2447" y="184"/>
                  </a:cubicBezTo>
                  <a:close/>
                  <a:moveTo>
                    <a:pt x="2817" y="0"/>
                  </a:moveTo>
                  <a:cubicBezTo>
                    <a:pt x="2338" y="11"/>
                    <a:pt x="1858" y="39"/>
                    <a:pt x="1379" y="54"/>
                  </a:cubicBezTo>
                  <a:cubicBezTo>
                    <a:pt x="892" y="71"/>
                    <a:pt x="511" y="296"/>
                    <a:pt x="201" y="650"/>
                  </a:cubicBezTo>
                  <a:cubicBezTo>
                    <a:pt x="39" y="834"/>
                    <a:pt x="0" y="1148"/>
                    <a:pt x="104" y="1284"/>
                  </a:cubicBezTo>
                  <a:cubicBezTo>
                    <a:pt x="185" y="1392"/>
                    <a:pt x="335" y="1456"/>
                    <a:pt x="495" y="1456"/>
                  </a:cubicBezTo>
                  <a:cubicBezTo>
                    <a:pt x="581" y="1456"/>
                    <a:pt x="669" y="1438"/>
                    <a:pt x="751" y="1397"/>
                  </a:cubicBezTo>
                  <a:cubicBezTo>
                    <a:pt x="968" y="1288"/>
                    <a:pt x="1167" y="1141"/>
                    <a:pt x="1379" y="1020"/>
                  </a:cubicBezTo>
                  <a:cubicBezTo>
                    <a:pt x="1912" y="723"/>
                    <a:pt x="2449" y="429"/>
                    <a:pt x="3044" y="100"/>
                  </a:cubicBezTo>
                  <a:cubicBezTo>
                    <a:pt x="2951" y="58"/>
                    <a:pt x="2884" y="0"/>
                    <a:pt x="28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7" name="Google Shape;6017;p45"/>
            <p:cNvSpPr/>
            <p:nvPr/>
          </p:nvSpPr>
          <p:spPr>
            <a:xfrm rot="1800078" flipH="1">
              <a:off x="10591202" y="4048669"/>
              <a:ext cx="81349" cy="152849"/>
            </a:xfrm>
            <a:custGeom>
              <a:avLst/>
              <a:gdLst/>
              <a:ahLst/>
              <a:cxnLst/>
              <a:rect l="l" t="t" r="r" b="b"/>
              <a:pathLst>
                <a:path w="1396" h="2623" extrusionOk="0">
                  <a:moveTo>
                    <a:pt x="413" y="172"/>
                  </a:moveTo>
                  <a:lnTo>
                    <a:pt x="413" y="172"/>
                  </a:lnTo>
                  <a:cubicBezTo>
                    <a:pt x="495" y="298"/>
                    <a:pt x="597" y="395"/>
                    <a:pt x="625" y="510"/>
                  </a:cubicBezTo>
                  <a:cubicBezTo>
                    <a:pt x="749" y="1025"/>
                    <a:pt x="851" y="1547"/>
                    <a:pt x="974" y="2126"/>
                  </a:cubicBezTo>
                  <a:cubicBezTo>
                    <a:pt x="285" y="1510"/>
                    <a:pt x="43" y="694"/>
                    <a:pt x="413" y="172"/>
                  </a:cubicBezTo>
                  <a:close/>
                  <a:moveTo>
                    <a:pt x="497" y="1"/>
                  </a:moveTo>
                  <a:cubicBezTo>
                    <a:pt x="385" y="62"/>
                    <a:pt x="301" y="84"/>
                    <a:pt x="253" y="140"/>
                  </a:cubicBezTo>
                  <a:cubicBezTo>
                    <a:pt x="0" y="428"/>
                    <a:pt x="4" y="753"/>
                    <a:pt x="116" y="1097"/>
                  </a:cubicBezTo>
                  <a:cubicBezTo>
                    <a:pt x="316" y="1712"/>
                    <a:pt x="742" y="2160"/>
                    <a:pt x="1195" y="2587"/>
                  </a:cubicBezTo>
                  <a:cubicBezTo>
                    <a:pt x="1232" y="2623"/>
                    <a:pt x="1314" y="2611"/>
                    <a:pt x="1374" y="2621"/>
                  </a:cubicBezTo>
                  <a:cubicBezTo>
                    <a:pt x="1372" y="2558"/>
                    <a:pt x="1396" y="2459"/>
                    <a:pt x="1364" y="2435"/>
                  </a:cubicBezTo>
                  <a:cubicBezTo>
                    <a:pt x="1093" y="2234"/>
                    <a:pt x="1093" y="1922"/>
                    <a:pt x="1030" y="1640"/>
                  </a:cubicBezTo>
                  <a:cubicBezTo>
                    <a:pt x="950" y="1272"/>
                    <a:pt x="909" y="895"/>
                    <a:pt x="811" y="534"/>
                  </a:cubicBezTo>
                  <a:cubicBezTo>
                    <a:pt x="760" y="354"/>
                    <a:pt x="617" y="200"/>
                    <a:pt x="4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8" name="Google Shape;6018;p45"/>
            <p:cNvSpPr/>
            <p:nvPr/>
          </p:nvSpPr>
          <p:spPr>
            <a:xfrm rot="1800078" flipH="1">
              <a:off x="11053908" y="4016492"/>
              <a:ext cx="61012" cy="138689"/>
            </a:xfrm>
            <a:custGeom>
              <a:avLst/>
              <a:gdLst/>
              <a:ahLst/>
              <a:cxnLst/>
              <a:rect l="l" t="t" r="r" b="b"/>
              <a:pathLst>
                <a:path w="1047" h="2380" extrusionOk="0">
                  <a:moveTo>
                    <a:pt x="785" y="133"/>
                  </a:moveTo>
                  <a:lnTo>
                    <a:pt x="882" y="152"/>
                  </a:lnTo>
                  <a:cubicBezTo>
                    <a:pt x="785" y="765"/>
                    <a:pt x="688" y="1380"/>
                    <a:pt x="590" y="1999"/>
                  </a:cubicBezTo>
                  <a:cubicBezTo>
                    <a:pt x="188" y="1538"/>
                    <a:pt x="296" y="544"/>
                    <a:pt x="785" y="133"/>
                  </a:cubicBezTo>
                  <a:close/>
                  <a:moveTo>
                    <a:pt x="814" y="0"/>
                  </a:moveTo>
                  <a:cubicBezTo>
                    <a:pt x="722" y="0"/>
                    <a:pt x="573" y="82"/>
                    <a:pt x="501" y="159"/>
                  </a:cubicBezTo>
                  <a:cubicBezTo>
                    <a:pt x="94" y="590"/>
                    <a:pt x="1" y="1813"/>
                    <a:pt x="651" y="2380"/>
                  </a:cubicBezTo>
                  <a:cubicBezTo>
                    <a:pt x="703" y="2278"/>
                    <a:pt x="768" y="2201"/>
                    <a:pt x="781" y="2118"/>
                  </a:cubicBezTo>
                  <a:cubicBezTo>
                    <a:pt x="874" y="1536"/>
                    <a:pt x="971" y="955"/>
                    <a:pt x="1034" y="368"/>
                  </a:cubicBezTo>
                  <a:cubicBezTo>
                    <a:pt x="1047" y="249"/>
                    <a:pt x="956" y="57"/>
                    <a:pt x="857" y="9"/>
                  </a:cubicBezTo>
                  <a:cubicBezTo>
                    <a:pt x="845" y="3"/>
                    <a:pt x="831" y="0"/>
                    <a:pt x="8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9" name="Google Shape;6019;p45"/>
            <p:cNvSpPr/>
            <p:nvPr/>
          </p:nvSpPr>
          <p:spPr>
            <a:xfrm rot="1800078" flipH="1">
              <a:off x="10757542" y="4083376"/>
              <a:ext cx="56874" cy="155880"/>
            </a:xfrm>
            <a:custGeom>
              <a:avLst/>
              <a:gdLst/>
              <a:ahLst/>
              <a:cxnLst/>
              <a:rect l="l" t="t" r="r" b="b"/>
              <a:pathLst>
                <a:path w="976" h="2675" extrusionOk="0">
                  <a:moveTo>
                    <a:pt x="416" y="149"/>
                  </a:moveTo>
                  <a:lnTo>
                    <a:pt x="416" y="149"/>
                  </a:lnTo>
                  <a:cubicBezTo>
                    <a:pt x="491" y="770"/>
                    <a:pt x="557" y="1340"/>
                    <a:pt x="634" y="1976"/>
                  </a:cubicBezTo>
                  <a:cubicBezTo>
                    <a:pt x="169" y="1508"/>
                    <a:pt x="37" y="502"/>
                    <a:pt x="416" y="149"/>
                  </a:cubicBezTo>
                  <a:close/>
                  <a:moveTo>
                    <a:pt x="373" y="1"/>
                  </a:moveTo>
                  <a:lnTo>
                    <a:pt x="69" y="253"/>
                  </a:lnTo>
                  <a:cubicBezTo>
                    <a:pt x="72" y="560"/>
                    <a:pt x="0" y="896"/>
                    <a:pt x="95" y="1173"/>
                  </a:cubicBezTo>
                  <a:cubicBezTo>
                    <a:pt x="268" y="1671"/>
                    <a:pt x="537" y="2136"/>
                    <a:pt x="777" y="2609"/>
                  </a:cubicBezTo>
                  <a:cubicBezTo>
                    <a:pt x="797" y="2648"/>
                    <a:pt x="886" y="2654"/>
                    <a:pt x="942" y="2674"/>
                  </a:cubicBezTo>
                  <a:cubicBezTo>
                    <a:pt x="942" y="2598"/>
                    <a:pt x="976" y="2494"/>
                    <a:pt x="938" y="2453"/>
                  </a:cubicBezTo>
                  <a:cubicBezTo>
                    <a:pt x="743" y="2240"/>
                    <a:pt x="754" y="1983"/>
                    <a:pt x="734" y="1719"/>
                  </a:cubicBezTo>
                  <a:cubicBezTo>
                    <a:pt x="701" y="1240"/>
                    <a:pt x="641" y="762"/>
                    <a:pt x="570" y="287"/>
                  </a:cubicBezTo>
                  <a:cubicBezTo>
                    <a:pt x="556" y="185"/>
                    <a:pt x="442" y="97"/>
                    <a:pt x="3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0" name="Google Shape;6020;p45"/>
            <p:cNvSpPr/>
            <p:nvPr/>
          </p:nvSpPr>
          <p:spPr>
            <a:xfrm rot="1800078" flipH="1">
              <a:off x="10766440" y="4267323"/>
              <a:ext cx="141778" cy="43763"/>
            </a:xfrm>
            <a:custGeom>
              <a:avLst/>
              <a:gdLst/>
              <a:ahLst/>
              <a:cxnLst/>
              <a:rect l="l" t="t" r="r" b="b"/>
              <a:pathLst>
                <a:path w="2433" h="751" extrusionOk="0">
                  <a:moveTo>
                    <a:pt x="708" y="160"/>
                  </a:moveTo>
                  <a:cubicBezTo>
                    <a:pt x="956" y="160"/>
                    <a:pt x="1296" y="301"/>
                    <a:pt x="1723" y="583"/>
                  </a:cubicBezTo>
                  <a:cubicBezTo>
                    <a:pt x="1642" y="575"/>
                    <a:pt x="1563" y="572"/>
                    <a:pt x="1484" y="572"/>
                  </a:cubicBezTo>
                  <a:cubicBezTo>
                    <a:pt x="1233" y="572"/>
                    <a:pt x="993" y="604"/>
                    <a:pt x="760" y="604"/>
                  </a:cubicBezTo>
                  <a:cubicBezTo>
                    <a:pt x="591" y="604"/>
                    <a:pt x="426" y="587"/>
                    <a:pt x="261" y="531"/>
                  </a:cubicBezTo>
                  <a:cubicBezTo>
                    <a:pt x="325" y="284"/>
                    <a:pt x="475" y="160"/>
                    <a:pt x="708" y="160"/>
                  </a:cubicBezTo>
                  <a:close/>
                  <a:moveTo>
                    <a:pt x="825" y="0"/>
                  </a:moveTo>
                  <a:cubicBezTo>
                    <a:pt x="580" y="0"/>
                    <a:pt x="319" y="87"/>
                    <a:pt x="177" y="243"/>
                  </a:cubicBezTo>
                  <a:cubicBezTo>
                    <a:pt x="1" y="438"/>
                    <a:pt x="34" y="624"/>
                    <a:pt x="283" y="700"/>
                  </a:cubicBezTo>
                  <a:cubicBezTo>
                    <a:pt x="437" y="749"/>
                    <a:pt x="608" y="750"/>
                    <a:pt x="772" y="750"/>
                  </a:cubicBezTo>
                  <a:cubicBezTo>
                    <a:pt x="818" y="751"/>
                    <a:pt x="865" y="751"/>
                    <a:pt x="911" y="751"/>
                  </a:cubicBezTo>
                  <a:cubicBezTo>
                    <a:pt x="1391" y="751"/>
                    <a:pt x="1876" y="743"/>
                    <a:pt x="2433" y="737"/>
                  </a:cubicBezTo>
                  <a:cubicBezTo>
                    <a:pt x="2340" y="658"/>
                    <a:pt x="2273" y="574"/>
                    <a:pt x="2188" y="533"/>
                  </a:cubicBezTo>
                  <a:cubicBezTo>
                    <a:pt x="1853" y="373"/>
                    <a:pt x="1509" y="234"/>
                    <a:pt x="1175" y="72"/>
                  </a:cubicBezTo>
                  <a:cubicBezTo>
                    <a:pt x="1075" y="23"/>
                    <a:pt x="952" y="0"/>
                    <a:pt x="8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1" name="Google Shape;6021;p45"/>
            <p:cNvSpPr/>
            <p:nvPr/>
          </p:nvSpPr>
          <p:spPr>
            <a:xfrm rot="1800078" flipH="1">
              <a:off x="10924634" y="4174362"/>
              <a:ext cx="95742" cy="84262"/>
            </a:xfrm>
            <a:custGeom>
              <a:avLst/>
              <a:gdLst/>
              <a:ahLst/>
              <a:cxnLst/>
              <a:rect l="l" t="t" r="r" b="b"/>
              <a:pathLst>
                <a:path w="1643" h="1446" extrusionOk="0">
                  <a:moveTo>
                    <a:pt x="319" y="155"/>
                  </a:moveTo>
                  <a:cubicBezTo>
                    <a:pt x="672" y="155"/>
                    <a:pt x="1004" y="653"/>
                    <a:pt x="1143" y="1109"/>
                  </a:cubicBezTo>
                  <a:cubicBezTo>
                    <a:pt x="435" y="941"/>
                    <a:pt x="65" y="509"/>
                    <a:pt x="233" y="165"/>
                  </a:cubicBezTo>
                  <a:cubicBezTo>
                    <a:pt x="261" y="158"/>
                    <a:pt x="290" y="155"/>
                    <a:pt x="319" y="155"/>
                  </a:cubicBezTo>
                  <a:close/>
                  <a:moveTo>
                    <a:pt x="264" y="1"/>
                  </a:moveTo>
                  <a:cubicBezTo>
                    <a:pt x="115" y="1"/>
                    <a:pt x="33" y="55"/>
                    <a:pt x="23" y="230"/>
                  </a:cubicBezTo>
                  <a:cubicBezTo>
                    <a:pt x="0" y="587"/>
                    <a:pt x="166" y="839"/>
                    <a:pt x="463" y="997"/>
                  </a:cubicBezTo>
                  <a:cubicBezTo>
                    <a:pt x="779" y="1161"/>
                    <a:pt x="1110" y="1300"/>
                    <a:pt x="1438" y="1438"/>
                  </a:cubicBezTo>
                  <a:cubicBezTo>
                    <a:pt x="1451" y="1443"/>
                    <a:pt x="1465" y="1445"/>
                    <a:pt x="1480" y="1445"/>
                  </a:cubicBezTo>
                  <a:cubicBezTo>
                    <a:pt x="1530" y="1445"/>
                    <a:pt x="1588" y="1421"/>
                    <a:pt x="1643" y="1413"/>
                  </a:cubicBezTo>
                  <a:cubicBezTo>
                    <a:pt x="1388" y="1040"/>
                    <a:pt x="1171" y="709"/>
                    <a:pt x="942" y="388"/>
                  </a:cubicBezTo>
                  <a:cubicBezTo>
                    <a:pt x="784" y="167"/>
                    <a:pt x="582" y="14"/>
                    <a:pt x="294" y="1"/>
                  </a:cubicBezTo>
                  <a:cubicBezTo>
                    <a:pt x="283" y="1"/>
                    <a:pt x="273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2" name="Google Shape;6022;p45"/>
            <p:cNvSpPr/>
            <p:nvPr/>
          </p:nvSpPr>
          <p:spPr>
            <a:xfrm rot="1800078" flipH="1">
              <a:off x="10891226" y="4071359"/>
              <a:ext cx="41082" cy="84612"/>
            </a:xfrm>
            <a:custGeom>
              <a:avLst/>
              <a:gdLst/>
              <a:ahLst/>
              <a:cxnLst/>
              <a:rect l="l" t="t" r="r" b="b"/>
              <a:pathLst>
                <a:path w="705" h="1452" extrusionOk="0">
                  <a:moveTo>
                    <a:pt x="310" y="166"/>
                  </a:moveTo>
                  <a:lnTo>
                    <a:pt x="310" y="166"/>
                  </a:lnTo>
                  <a:cubicBezTo>
                    <a:pt x="554" y="523"/>
                    <a:pt x="535" y="610"/>
                    <a:pt x="145" y="913"/>
                  </a:cubicBezTo>
                  <a:cubicBezTo>
                    <a:pt x="199" y="664"/>
                    <a:pt x="255" y="415"/>
                    <a:pt x="310" y="166"/>
                  </a:cubicBezTo>
                  <a:close/>
                  <a:moveTo>
                    <a:pt x="394" y="0"/>
                  </a:moveTo>
                  <a:cubicBezTo>
                    <a:pt x="309" y="2"/>
                    <a:pt x="225" y="114"/>
                    <a:pt x="125" y="190"/>
                  </a:cubicBezTo>
                  <a:cubicBezTo>
                    <a:pt x="80" y="578"/>
                    <a:pt x="35" y="956"/>
                    <a:pt x="4" y="1331"/>
                  </a:cubicBezTo>
                  <a:cubicBezTo>
                    <a:pt x="0" y="1368"/>
                    <a:pt x="58" y="1411"/>
                    <a:pt x="87" y="1452"/>
                  </a:cubicBezTo>
                  <a:cubicBezTo>
                    <a:pt x="132" y="1416"/>
                    <a:pt x="190" y="1390"/>
                    <a:pt x="218" y="1346"/>
                  </a:cubicBezTo>
                  <a:cubicBezTo>
                    <a:pt x="322" y="1180"/>
                    <a:pt x="398" y="996"/>
                    <a:pt x="515" y="842"/>
                  </a:cubicBezTo>
                  <a:cubicBezTo>
                    <a:pt x="665" y="640"/>
                    <a:pt x="704" y="433"/>
                    <a:pt x="587" y="212"/>
                  </a:cubicBezTo>
                  <a:cubicBezTo>
                    <a:pt x="543" y="127"/>
                    <a:pt x="457" y="0"/>
                    <a:pt x="3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3" name="Google Shape;6023;p45"/>
            <p:cNvSpPr/>
            <p:nvPr/>
          </p:nvSpPr>
          <p:spPr>
            <a:xfrm rot="1800078" flipH="1">
              <a:off x="10967836" y="3998809"/>
              <a:ext cx="41956" cy="54776"/>
            </a:xfrm>
            <a:custGeom>
              <a:avLst/>
              <a:gdLst/>
              <a:ahLst/>
              <a:cxnLst/>
              <a:rect l="l" t="t" r="r" b="b"/>
              <a:pathLst>
                <a:path w="720" h="940" extrusionOk="0">
                  <a:moveTo>
                    <a:pt x="562" y="0"/>
                  </a:moveTo>
                  <a:cubicBezTo>
                    <a:pt x="502" y="0"/>
                    <a:pt x="429" y="26"/>
                    <a:pt x="391" y="61"/>
                  </a:cubicBezTo>
                  <a:cubicBezTo>
                    <a:pt x="140" y="290"/>
                    <a:pt x="49" y="596"/>
                    <a:pt x="1" y="940"/>
                  </a:cubicBezTo>
                  <a:cubicBezTo>
                    <a:pt x="1" y="940"/>
                    <a:pt x="2" y="940"/>
                    <a:pt x="3" y="940"/>
                  </a:cubicBezTo>
                  <a:cubicBezTo>
                    <a:pt x="296" y="940"/>
                    <a:pt x="720" y="503"/>
                    <a:pt x="720" y="217"/>
                  </a:cubicBezTo>
                  <a:cubicBezTo>
                    <a:pt x="720" y="145"/>
                    <a:pt x="673" y="35"/>
                    <a:pt x="620" y="11"/>
                  </a:cubicBezTo>
                  <a:cubicBezTo>
                    <a:pt x="604" y="3"/>
                    <a:pt x="584" y="0"/>
                    <a:pt x="5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4" name="Google Shape;6024;p45"/>
            <p:cNvSpPr/>
            <p:nvPr/>
          </p:nvSpPr>
          <p:spPr>
            <a:xfrm rot="1800078" flipH="1">
              <a:off x="9987151" y="2201985"/>
              <a:ext cx="403597" cy="515830"/>
            </a:xfrm>
            <a:custGeom>
              <a:avLst/>
              <a:gdLst/>
              <a:ahLst/>
              <a:cxnLst/>
              <a:rect l="l" t="t" r="r" b="b"/>
              <a:pathLst>
                <a:path w="6926" h="8852" extrusionOk="0">
                  <a:moveTo>
                    <a:pt x="0" y="1"/>
                  </a:moveTo>
                  <a:lnTo>
                    <a:pt x="0" y="1"/>
                  </a:lnTo>
                  <a:cubicBezTo>
                    <a:pt x="11" y="969"/>
                    <a:pt x="37" y="1926"/>
                    <a:pt x="82" y="2883"/>
                  </a:cubicBezTo>
                  <a:cubicBezTo>
                    <a:pt x="139" y="4152"/>
                    <a:pt x="634" y="5284"/>
                    <a:pt x="1241" y="6365"/>
                  </a:cubicBezTo>
                  <a:cubicBezTo>
                    <a:pt x="1942" y="7614"/>
                    <a:pt x="3049" y="8266"/>
                    <a:pt x="4454" y="8455"/>
                  </a:cubicBezTo>
                  <a:cubicBezTo>
                    <a:pt x="5274" y="8567"/>
                    <a:pt x="6089" y="8715"/>
                    <a:pt x="6925" y="8851"/>
                  </a:cubicBezTo>
                  <a:cubicBezTo>
                    <a:pt x="6925" y="8823"/>
                    <a:pt x="6922" y="8797"/>
                    <a:pt x="6916" y="8771"/>
                  </a:cubicBezTo>
                  <a:cubicBezTo>
                    <a:pt x="6682" y="7929"/>
                    <a:pt x="6478" y="7075"/>
                    <a:pt x="6199" y="6248"/>
                  </a:cubicBezTo>
                  <a:cubicBezTo>
                    <a:pt x="5933" y="5466"/>
                    <a:pt x="5543" y="4726"/>
                    <a:pt x="4945" y="4143"/>
                  </a:cubicBezTo>
                  <a:cubicBezTo>
                    <a:pt x="4055" y="3279"/>
                    <a:pt x="3073" y="2520"/>
                    <a:pt x="2040" y="1831"/>
                  </a:cubicBezTo>
                  <a:cubicBezTo>
                    <a:pt x="1736" y="1629"/>
                    <a:pt x="1409" y="1456"/>
                    <a:pt x="1098" y="1259"/>
                  </a:cubicBezTo>
                  <a:cubicBezTo>
                    <a:pt x="615" y="948"/>
                    <a:pt x="231" y="54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5" name="Google Shape;6025;p45"/>
            <p:cNvSpPr/>
            <p:nvPr/>
          </p:nvSpPr>
          <p:spPr>
            <a:xfrm rot="1800078" flipH="1">
              <a:off x="9998425" y="2633206"/>
              <a:ext cx="261994" cy="456975"/>
            </a:xfrm>
            <a:custGeom>
              <a:avLst/>
              <a:gdLst/>
              <a:ahLst/>
              <a:cxnLst/>
              <a:rect l="l" t="t" r="r" b="b"/>
              <a:pathLst>
                <a:path w="4496" h="7842" extrusionOk="0">
                  <a:moveTo>
                    <a:pt x="217" y="0"/>
                  </a:moveTo>
                  <a:cubicBezTo>
                    <a:pt x="196" y="36"/>
                    <a:pt x="181" y="51"/>
                    <a:pt x="179" y="65"/>
                  </a:cubicBezTo>
                  <a:cubicBezTo>
                    <a:pt x="16" y="1262"/>
                    <a:pt x="1" y="2464"/>
                    <a:pt x="57" y="3668"/>
                  </a:cubicBezTo>
                  <a:cubicBezTo>
                    <a:pt x="86" y="4311"/>
                    <a:pt x="165" y="4949"/>
                    <a:pt x="469" y="5526"/>
                  </a:cubicBezTo>
                  <a:cubicBezTo>
                    <a:pt x="659" y="5883"/>
                    <a:pt x="893" y="6214"/>
                    <a:pt x="1120" y="6580"/>
                  </a:cubicBezTo>
                  <a:lnTo>
                    <a:pt x="1406" y="6123"/>
                  </a:lnTo>
                  <a:cubicBezTo>
                    <a:pt x="1474" y="6249"/>
                    <a:pt x="1510" y="6318"/>
                    <a:pt x="1547" y="6383"/>
                  </a:cubicBezTo>
                  <a:cubicBezTo>
                    <a:pt x="1768" y="6773"/>
                    <a:pt x="2058" y="7078"/>
                    <a:pt x="2496" y="7243"/>
                  </a:cubicBezTo>
                  <a:cubicBezTo>
                    <a:pt x="2935" y="7409"/>
                    <a:pt x="3353" y="7626"/>
                    <a:pt x="3829" y="7842"/>
                  </a:cubicBezTo>
                  <a:cubicBezTo>
                    <a:pt x="3905" y="7645"/>
                    <a:pt x="3981" y="7470"/>
                    <a:pt x="4037" y="7286"/>
                  </a:cubicBezTo>
                  <a:cubicBezTo>
                    <a:pt x="4115" y="7037"/>
                    <a:pt x="4176" y="6784"/>
                    <a:pt x="4249" y="6534"/>
                  </a:cubicBezTo>
                  <a:cubicBezTo>
                    <a:pt x="4496" y="5671"/>
                    <a:pt x="4442" y="4817"/>
                    <a:pt x="4115" y="3992"/>
                  </a:cubicBezTo>
                  <a:cubicBezTo>
                    <a:pt x="3767" y="3113"/>
                    <a:pt x="3084" y="2513"/>
                    <a:pt x="2342" y="1972"/>
                  </a:cubicBezTo>
                  <a:cubicBezTo>
                    <a:pt x="1772" y="1556"/>
                    <a:pt x="1185" y="1160"/>
                    <a:pt x="739" y="597"/>
                  </a:cubicBezTo>
                  <a:cubicBezTo>
                    <a:pt x="577" y="391"/>
                    <a:pt x="395" y="203"/>
                    <a:pt x="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6" name="Google Shape;6026;p45"/>
            <p:cNvSpPr/>
            <p:nvPr/>
          </p:nvSpPr>
          <p:spPr>
            <a:xfrm rot="1800078" flipH="1">
              <a:off x="10301309" y="2704563"/>
              <a:ext cx="378598" cy="299755"/>
            </a:xfrm>
            <a:custGeom>
              <a:avLst/>
              <a:gdLst/>
              <a:ahLst/>
              <a:cxnLst/>
              <a:rect l="l" t="t" r="r" b="b"/>
              <a:pathLst>
                <a:path w="6497" h="5144" extrusionOk="0">
                  <a:moveTo>
                    <a:pt x="6497" y="0"/>
                  </a:moveTo>
                  <a:lnTo>
                    <a:pt x="6497" y="0"/>
                  </a:lnTo>
                  <a:cubicBezTo>
                    <a:pt x="6285" y="127"/>
                    <a:pt x="6112" y="283"/>
                    <a:pt x="5913" y="338"/>
                  </a:cubicBezTo>
                  <a:cubicBezTo>
                    <a:pt x="5062" y="569"/>
                    <a:pt x="4207" y="796"/>
                    <a:pt x="3343" y="974"/>
                  </a:cubicBezTo>
                  <a:cubicBezTo>
                    <a:pt x="2528" y="1139"/>
                    <a:pt x="1808" y="1468"/>
                    <a:pt x="1253" y="2089"/>
                  </a:cubicBezTo>
                  <a:cubicBezTo>
                    <a:pt x="480" y="2951"/>
                    <a:pt x="86" y="3982"/>
                    <a:pt x="0" y="5144"/>
                  </a:cubicBezTo>
                  <a:cubicBezTo>
                    <a:pt x="211" y="5131"/>
                    <a:pt x="416" y="5106"/>
                    <a:pt x="618" y="5106"/>
                  </a:cubicBezTo>
                  <a:cubicBezTo>
                    <a:pt x="632" y="5106"/>
                    <a:pt x="645" y="5106"/>
                    <a:pt x="658" y="5106"/>
                  </a:cubicBezTo>
                  <a:cubicBezTo>
                    <a:pt x="734" y="5107"/>
                    <a:pt x="809" y="5107"/>
                    <a:pt x="884" y="5107"/>
                  </a:cubicBezTo>
                  <a:cubicBezTo>
                    <a:pt x="1675" y="5107"/>
                    <a:pt x="2461" y="5064"/>
                    <a:pt x="3222" y="4813"/>
                  </a:cubicBezTo>
                  <a:cubicBezTo>
                    <a:pt x="3916" y="4584"/>
                    <a:pt x="4547" y="4252"/>
                    <a:pt x="5004" y="3665"/>
                  </a:cubicBezTo>
                  <a:cubicBezTo>
                    <a:pt x="5222" y="3384"/>
                    <a:pt x="5391" y="3066"/>
                    <a:pt x="5593" y="2771"/>
                  </a:cubicBezTo>
                  <a:cubicBezTo>
                    <a:pt x="6160" y="1935"/>
                    <a:pt x="6216" y="940"/>
                    <a:pt x="64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7" name="Google Shape;6027;p45"/>
            <p:cNvSpPr/>
            <p:nvPr/>
          </p:nvSpPr>
          <p:spPr>
            <a:xfrm rot="1800078" flipH="1">
              <a:off x="10193847" y="2138249"/>
              <a:ext cx="339089" cy="129599"/>
            </a:xfrm>
            <a:custGeom>
              <a:avLst/>
              <a:gdLst/>
              <a:ahLst/>
              <a:cxnLst/>
              <a:rect l="l" t="t" r="r" b="b"/>
              <a:pathLst>
                <a:path w="5819" h="2224" extrusionOk="0">
                  <a:moveTo>
                    <a:pt x="3026" y="1"/>
                  </a:moveTo>
                  <a:cubicBezTo>
                    <a:pt x="2009" y="1"/>
                    <a:pt x="950" y="403"/>
                    <a:pt x="1" y="1364"/>
                  </a:cubicBezTo>
                  <a:cubicBezTo>
                    <a:pt x="508" y="1596"/>
                    <a:pt x="965" y="1835"/>
                    <a:pt x="1446" y="2014"/>
                  </a:cubicBezTo>
                  <a:cubicBezTo>
                    <a:pt x="1789" y="2142"/>
                    <a:pt x="2138" y="2224"/>
                    <a:pt x="2490" y="2224"/>
                  </a:cubicBezTo>
                  <a:cubicBezTo>
                    <a:pt x="2761" y="2224"/>
                    <a:pt x="3034" y="2175"/>
                    <a:pt x="3310" y="2062"/>
                  </a:cubicBezTo>
                  <a:cubicBezTo>
                    <a:pt x="4142" y="1720"/>
                    <a:pt x="4980" y="1399"/>
                    <a:pt x="5818" y="1068"/>
                  </a:cubicBezTo>
                  <a:cubicBezTo>
                    <a:pt x="5034" y="410"/>
                    <a:pt x="4051" y="1"/>
                    <a:pt x="30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8" name="Google Shape;6028;p45"/>
            <p:cNvSpPr/>
            <p:nvPr/>
          </p:nvSpPr>
          <p:spPr>
            <a:xfrm rot="1800078" flipH="1">
              <a:off x="10017698" y="3170224"/>
              <a:ext cx="147080" cy="341711"/>
            </a:xfrm>
            <a:custGeom>
              <a:avLst/>
              <a:gdLst/>
              <a:ahLst/>
              <a:cxnLst/>
              <a:rect l="l" t="t" r="r" b="b"/>
              <a:pathLst>
                <a:path w="2524" h="5864" extrusionOk="0">
                  <a:moveTo>
                    <a:pt x="441" y="1"/>
                  </a:moveTo>
                  <a:cubicBezTo>
                    <a:pt x="216" y="1069"/>
                    <a:pt x="0" y="2065"/>
                    <a:pt x="136" y="3089"/>
                  </a:cubicBezTo>
                  <a:cubicBezTo>
                    <a:pt x="285" y="4198"/>
                    <a:pt x="1030" y="4979"/>
                    <a:pt x="1751" y="5863"/>
                  </a:cubicBezTo>
                  <a:cubicBezTo>
                    <a:pt x="1929" y="5471"/>
                    <a:pt x="2100" y="5155"/>
                    <a:pt x="2221" y="4821"/>
                  </a:cubicBezTo>
                  <a:cubicBezTo>
                    <a:pt x="2524" y="3990"/>
                    <a:pt x="2485" y="3191"/>
                    <a:pt x="1950" y="2446"/>
                  </a:cubicBezTo>
                  <a:cubicBezTo>
                    <a:pt x="1630" y="2000"/>
                    <a:pt x="1318" y="1545"/>
                    <a:pt x="1026" y="1079"/>
                  </a:cubicBezTo>
                  <a:cubicBezTo>
                    <a:pt x="824" y="757"/>
                    <a:pt x="660" y="410"/>
                    <a:pt x="4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9" name="Google Shape;6029;p45"/>
            <p:cNvSpPr/>
            <p:nvPr/>
          </p:nvSpPr>
          <p:spPr>
            <a:xfrm rot="1800078" flipH="1">
              <a:off x="10222701" y="3049815"/>
              <a:ext cx="223767" cy="235130"/>
            </a:xfrm>
            <a:custGeom>
              <a:avLst/>
              <a:gdLst/>
              <a:ahLst/>
              <a:cxnLst/>
              <a:rect l="l" t="t" r="r" b="b"/>
              <a:pathLst>
                <a:path w="3840" h="4035" extrusionOk="0">
                  <a:moveTo>
                    <a:pt x="3840" y="1"/>
                  </a:moveTo>
                  <a:lnTo>
                    <a:pt x="3840" y="1"/>
                  </a:lnTo>
                  <a:cubicBezTo>
                    <a:pt x="3347" y="385"/>
                    <a:pt x="2775" y="573"/>
                    <a:pt x="2201" y="764"/>
                  </a:cubicBezTo>
                  <a:cubicBezTo>
                    <a:pt x="1489" y="1002"/>
                    <a:pt x="865" y="1394"/>
                    <a:pt x="575" y="2110"/>
                  </a:cubicBezTo>
                  <a:cubicBezTo>
                    <a:pt x="328" y="2723"/>
                    <a:pt x="191" y="3381"/>
                    <a:pt x="1" y="4035"/>
                  </a:cubicBezTo>
                  <a:cubicBezTo>
                    <a:pt x="2195" y="3516"/>
                    <a:pt x="3281" y="2004"/>
                    <a:pt x="38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0" name="Google Shape;6030;p45"/>
            <p:cNvSpPr/>
            <p:nvPr/>
          </p:nvSpPr>
          <p:spPr>
            <a:xfrm rot="1800078" flipH="1">
              <a:off x="10161457" y="3479925"/>
              <a:ext cx="288100" cy="152966"/>
            </a:xfrm>
            <a:custGeom>
              <a:avLst/>
              <a:gdLst/>
              <a:ahLst/>
              <a:cxnLst/>
              <a:rect l="l" t="t" r="r" b="b"/>
              <a:pathLst>
                <a:path w="4944" h="2625" extrusionOk="0">
                  <a:moveTo>
                    <a:pt x="4944" y="0"/>
                  </a:moveTo>
                  <a:lnTo>
                    <a:pt x="4944" y="0"/>
                  </a:lnTo>
                  <a:cubicBezTo>
                    <a:pt x="4622" y="159"/>
                    <a:pt x="4298" y="224"/>
                    <a:pt x="3965" y="224"/>
                  </a:cubicBezTo>
                  <a:cubicBezTo>
                    <a:pt x="3775" y="224"/>
                    <a:pt x="3581" y="203"/>
                    <a:pt x="3383" y="166"/>
                  </a:cubicBezTo>
                  <a:cubicBezTo>
                    <a:pt x="3208" y="132"/>
                    <a:pt x="3038" y="116"/>
                    <a:pt x="2874" y="116"/>
                  </a:cubicBezTo>
                  <a:cubicBezTo>
                    <a:pt x="2138" y="116"/>
                    <a:pt x="1499" y="440"/>
                    <a:pt x="980" y="1019"/>
                  </a:cubicBezTo>
                  <a:cubicBezTo>
                    <a:pt x="694" y="1338"/>
                    <a:pt x="503" y="1743"/>
                    <a:pt x="276" y="2115"/>
                  </a:cubicBezTo>
                  <a:cubicBezTo>
                    <a:pt x="176" y="2278"/>
                    <a:pt x="92" y="2453"/>
                    <a:pt x="1" y="2624"/>
                  </a:cubicBezTo>
                  <a:cubicBezTo>
                    <a:pt x="2064" y="2483"/>
                    <a:pt x="3786" y="1766"/>
                    <a:pt x="49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1" name="Google Shape;6031;p45"/>
            <p:cNvSpPr/>
            <p:nvPr/>
          </p:nvSpPr>
          <p:spPr>
            <a:xfrm rot="1800078" flipH="1">
              <a:off x="10062922" y="3583636"/>
              <a:ext cx="113107" cy="315255"/>
            </a:xfrm>
            <a:custGeom>
              <a:avLst/>
              <a:gdLst/>
              <a:ahLst/>
              <a:cxnLst/>
              <a:rect l="l" t="t" r="r" b="b"/>
              <a:pathLst>
                <a:path w="1941" h="5410" extrusionOk="0">
                  <a:moveTo>
                    <a:pt x="1372" y="0"/>
                  </a:moveTo>
                  <a:cubicBezTo>
                    <a:pt x="0" y="1641"/>
                    <a:pt x="184" y="3493"/>
                    <a:pt x="610" y="5377"/>
                  </a:cubicBezTo>
                  <a:lnTo>
                    <a:pt x="690" y="5409"/>
                  </a:lnTo>
                  <a:cubicBezTo>
                    <a:pt x="887" y="5171"/>
                    <a:pt x="1100" y="4945"/>
                    <a:pt x="1277" y="4692"/>
                  </a:cubicBezTo>
                  <a:cubicBezTo>
                    <a:pt x="1543" y="4313"/>
                    <a:pt x="1775" y="3919"/>
                    <a:pt x="1844" y="3441"/>
                  </a:cubicBezTo>
                  <a:cubicBezTo>
                    <a:pt x="1940" y="2785"/>
                    <a:pt x="1855" y="2154"/>
                    <a:pt x="1702" y="1518"/>
                  </a:cubicBezTo>
                  <a:cubicBezTo>
                    <a:pt x="1578" y="1009"/>
                    <a:pt x="1478" y="496"/>
                    <a:pt x="13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2" name="Google Shape;6032;p45"/>
            <p:cNvSpPr/>
            <p:nvPr/>
          </p:nvSpPr>
          <p:spPr>
            <a:xfrm rot="1800078" flipH="1">
              <a:off x="10166456" y="3959596"/>
              <a:ext cx="190202" cy="232741"/>
            </a:xfrm>
            <a:custGeom>
              <a:avLst/>
              <a:gdLst/>
              <a:ahLst/>
              <a:cxnLst/>
              <a:rect l="l" t="t" r="r" b="b"/>
              <a:pathLst>
                <a:path w="3264" h="3994" extrusionOk="0">
                  <a:moveTo>
                    <a:pt x="3263" y="0"/>
                  </a:moveTo>
                  <a:cubicBezTo>
                    <a:pt x="2776" y="233"/>
                    <a:pt x="2301" y="491"/>
                    <a:pt x="1801" y="690"/>
                  </a:cubicBezTo>
                  <a:cubicBezTo>
                    <a:pt x="1156" y="944"/>
                    <a:pt x="762" y="1427"/>
                    <a:pt x="450" y="2013"/>
                  </a:cubicBezTo>
                  <a:cubicBezTo>
                    <a:pt x="130" y="2615"/>
                    <a:pt x="45" y="3269"/>
                    <a:pt x="0" y="3993"/>
                  </a:cubicBezTo>
                  <a:cubicBezTo>
                    <a:pt x="363" y="3804"/>
                    <a:pt x="705" y="3650"/>
                    <a:pt x="1021" y="3455"/>
                  </a:cubicBezTo>
                  <a:cubicBezTo>
                    <a:pt x="1745" y="3012"/>
                    <a:pt x="2312" y="2434"/>
                    <a:pt x="2609" y="1613"/>
                  </a:cubicBezTo>
                  <a:cubicBezTo>
                    <a:pt x="2788" y="1121"/>
                    <a:pt x="3005" y="643"/>
                    <a:pt x="3206" y="158"/>
                  </a:cubicBezTo>
                  <a:cubicBezTo>
                    <a:pt x="3230" y="99"/>
                    <a:pt x="3250" y="39"/>
                    <a:pt x="32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3" name="Google Shape;6033;p45"/>
            <p:cNvSpPr/>
            <p:nvPr/>
          </p:nvSpPr>
          <p:spPr>
            <a:xfrm rot="1800078" flipH="1">
              <a:off x="10203314" y="3816190"/>
              <a:ext cx="223884" cy="78785"/>
            </a:xfrm>
            <a:custGeom>
              <a:avLst/>
              <a:gdLst/>
              <a:ahLst/>
              <a:cxnLst/>
              <a:rect l="l" t="t" r="r" b="b"/>
              <a:pathLst>
                <a:path w="3842" h="1352" extrusionOk="0">
                  <a:moveTo>
                    <a:pt x="1753" y="0"/>
                  </a:moveTo>
                  <a:cubicBezTo>
                    <a:pt x="1509" y="0"/>
                    <a:pt x="1262" y="56"/>
                    <a:pt x="1012" y="193"/>
                  </a:cubicBezTo>
                  <a:cubicBezTo>
                    <a:pt x="560" y="440"/>
                    <a:pt x="324" y="867"/>
                    <a:pt x="1" y="1334"/>
                  </a:cubicBezTo>
                  <a:cubicBezTo>
                    <a:pt x="520" y="1334"/>
                    <a:pt x="1019" y="1352"/>
                    <a:pt x="1507" y="1352"/>
                  </a:cubicBezTo>
                  <a:cubicBezTo>
                    <a:pt x="1827" y="1352"/>
                    <a:pt x="2142" y="1344"/>
                    <a:pt x="2456" y="1319"/>
                  </a:cubicBezTo>
                  <a:cubicBezTo>
                    <a:pt x="2991" y="1276"/>
                    <a:pt x="3509" y="1064"/>
                    <a:pt x="3842" y="487"/>
                  </a:cubicBezTo>
                  <a:lnTo>
                    <a:pt x="3842" y="487"/>
                  </a:lnTo>
                  <a:cubicBezTo>
                    <a:pt x="3759" y="504"/>
                    <a:pt x="3681" y="512"/>
                    <a:pt x="3605" y="512"/>
                  </a:cubicBezTo>
                  <a:cubicBezTo>
                    <a:pt x="3273" y="512"/>
                    <a:pt x="3002" y="362"/>
                    <a:pt x="2723" y="239"/>
                  </a:cubicBezTo>
                  <a:cubicBezTo>
                    <a:pt x="2401" y="100"/>
                    <a:pt x="2079" y="0"/>
                    <a:pt x="17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4" name="Google Shape;6034;p45"/>
            <p:cNvSpPr/>
            <p:nvPr/>
          </p:nvSpPr>
          <p:spPr>
            <a:xfrm rot="1800078" flipH="1">
              <a:off x="10339829" y="4005550"/>
              <a:ext cx="168117" cy="58797"/>
            </a:xfrm>
            <a:custGeom>
              <a:avLst/>
              <a:gdLst/>
              <a:ahLst/>
              <a:cxnLst/>
              <a:rect l="l" t="t" r="r" b="b"/>
              <a:pathLst>
                <a:path w="2885" h="1009" extrusionOk="0">
                  <a:moveTo>
                    <a:pt x="1117" y="0"/>
                  </a:moveTo>
                  <a:cubicBezTo>
                    <a:pt x="959" y="0"/>
                    <a:pt x="797" y="21"/>
                    <a:pt x="632" y="68"/>
                  </a:cubicBezTo>
                  <a:cubicBezTo>
                    <a:pt x="467" y="113"/>
                    <a:pt x="305" y="228"/>
                    <a:pt x="180" y="350"/>
                  </a:cubicBezTo>
                  <a:cubicBezTo>
                    <a:pt x="0" y="527"/>
                    <a:pt x="102" y="726"/>
                    <a:pt x="218" y="895"/>
                  </a:cubicBezTo>
                  <a:cubicBezTo>
                    <a:pt x="276" y="981"/>
                    <a:pt x="343" y="1009"/>
                    <a:pt x="416" y="1009"/>
                  </a:cubicBezTo>
                  <a:cubicBezTo>
                    <a:pt x="487" y="1009"/>
                    <a:pt x="563" y="983"/>
                    <a:pt x="641" y="960"/>
                  </a:cubicBezTo>
                  <a:cubicBezTo>
                    <a:pt x="874" y="891"/>
                    <a:pt x="1108" y="809"/>
                    <a:pt x="1347" y="782"/>
                  </a:cubicBezTo>
                  <a:cubicBezTo>
                    <a:pt x="1853" y="724"/>
                    <a:pt x="2360" y="698"/>
                    <a:pt x="2884" y="657"/>
                  </a:cubicBezTo>
                  <a:cubicBezTo>
                    <a:pt x="2691" y="559"/>
                    <a:pt x="2509" y="475"/>
                    <a:pt x="2336" y="376"/>
                  </a:cubicBezTo>
                  <a:cubicBezTo>
                    <a:pt x="1947" y="154"/>
                    <a:pt x="1544" y="0"/>
                    <a:pt x="11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5" name="Google Shape;6035;p45"/>
            <p:cNvSpPr/>
            <p:nvPr/>
          </p:nvSpPr>
          <p:spPr>
            <a:xfrm rot="1800078" flipH="1">
              <a:off x="10414875" y="4193294"/>
              <a:ext cx="118119" cy="112466"/>
            </a:xfrm>
            <a:custGeom>
              <a:avLst/>
              <a:gdLst/>
              <a:ahLst/>
              <a:cxnLst/>
              <a:rect l="l" t="t" r="r" b="b"/>
              <a:pathLst>
                <a:path w="2027" h="1930" extrusionOk="0">
                  <a:moveTo>
                    <a:pt x="2026" y="1"/>
                  </a:moveTo>
                  <a:lnTo>
                    <a:pt x="2026" y="1"/>
                  </a:lnTo>
                  <a:cubicBezTo>
                    <a:pt x="1987" y="12"/>
                    <a:pt x="1939" y="23"/>
                    <a:pt x="1891" y="34"/>
                  </a:cubicBezTo>
                  <a:cubicBezTo>
                    <a:pt x="1833" y="51"/>
                    <a:pt x="1773" y="66"/>
                    <a:pt x="1712" y="75"/>
                  </a:cubicBezTo>
                  <a:cubicBezTo>
                    <a:pt x="909" y="181"/>
                    <a:pt x="413" y="660"/>
                    <a:pt x="127" y="1389"/>
                  </a:cubicBezTo>
                  <a:cubicBezTo>
                    <a:pt x="51" y="1584"/>
                    <a:pt x="1" y="1814"/>
                    <a:pt x="213" y="1922"/>
                  </a:cubicBezTo>
                  <a:cubicBezTo>
                    <a:pt x="223" y="1927"/>
                    <a:pt x="236" y="1930"/>
                    <a:pt x="251" y="1930"/>
                  </a:cubicBezTo>
                  <a:cubicBezTo>
                    <a:pt x="349" y="1930"/>
                    <a:pt x="527" y="1819"/>
                    <a:pt x="608" y="1725"/>
                  </a:cubicBezTo>
                  <a:cubicBezTo>
                    <a:pt x="1092" y="1160"/>
                    <a:pt x="1554" y="580"/>
                    <a:pt x="20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6" name="Google Shape;6036;p45"/>
            <p:cNvSpPr/>
            <p:nvPr/>
          </p:nvSpPr>
          <p:spPr>
            <a:xfrm rot="1800078" flipH="1">
              <a:off x="10433200" y="2509737"/>
              <a:ext cx="363447" cy="268346"/>
            </a:xfrm>
            <a:custGeom>
              <a:avLst/>
              <a:gdLst/>
              <a:ahLst/>
              <a:cxnLst/>
              <a:rect l="l" t="t" r="r" b="b"/>
              <a:pathLst>
                <a:path w="6237" h="4605" extrusionOk="0">
                  <a:moveTo>
                    <a:pt x="6237" y="0"/>
                  </a:moveTo>
                  <a:lnTo>
                    <a:pt x="6237" y="0"/>
                  </a:lnTo>
                  <a:cubicBezTo>
                    <a:pt x="5460" y="56"/>
                    <a:pt x="4691" y="78"/>
                    <a:pt x="3932" y="177"/>
                  </a:cubicBezTo>
                  <a:cubicBezTo>
                    <a:pt x="3524" y="229"/>
                    <a:pt x="3096" y="348"/>
                    <a:pt x="2740" y="548"/>
                  </a:cubicBezTo>
                  <a:cubicBezTo>
                    <a:pt x="1456" y="1265"/>
                    <a:pt x="710" y="2430"/>
                    <a:pt x="218" y="3778"/>
                  </a:cubicBezTo>
                  <a:cubicBezTo>
                    <a:pt x="120" y="4049"/>
                    <a:pt x="69" y="4339"/>
                    <a:pt x="1" y="4604"/>
                  </a:cubicBezTo>
                  <a:cubicBezTo>
                    <a:pt x="833" y="4354"/>
                    <a:pt x="1645" y="4110"/>
                    <a:pt x="2453" y="3861"/>
                  </a:cubicBezTo>
                  <a:cubicBezTo>
                    <a:pt x="3578" y="3516"/>
                    <a:pt x="4590" y="2997"/>
                    <a:pt x="5324" y="2035"/>
                  </a:cubicBezTo>
                  <a:cubicBezTo>
                    <a:pt x="5778" y="1436"/>
                    <a:pt x="6175" y="818"/>
                    <a:pt x="62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7" name="Google Shape;6037;p45"/>
            <p:cNvSpPr/>
            <p:nvPr/>
          </p:nvSpPr>
          <p:spPr>
            <a:xfrm rot="1800078" flipH="1">
              <a:off x="10590647" y="4286118"/>
              <a:ext cx="129599" cy="65499"/>
            </a:xfrm>
            <a:custGeom>
              <a:avLst/>
              <a:gdLst/>
              <a:ahLst/>
              <a:cxnLst/>
              <a:rect l="l" t="t" r="r" b="b"/>
              <a:pathLst>
                <a:path w="2224" h="1124" extrusionOk="0">
                  <a:moveTo>
                    <a:pt x="2208" y="0"/>
                  </a:moveTo>
                  <a:cubicBezTo>
                    <a:pt x="1786" y="15"/>
                    <a:pt x="1365" y="11"/>
                    <a:pt x="947" y="52"/>
                  </a:cubicBezTo>
                  <a:cubicBezTo>
                    <a:pt x="592" y="88"/>
                    <a:pt x="307" y="292"/>
                    <a:pt x="116" y="585"/>
                  </a:cubicBezTo>
                  <a:cubicBezTo>
                    <a:pt x="43" y="697"/>
                    <a:pt x="1" y="900"/>
                    <a:pt x="55" y="1004"/>
                  </a:cubicBezTo>
                  <a:cubicBezTo>
                    <a:pt x="100" y="1091"/>
                    <a:pt x="174" y="1124"/>
                    <a:pt x="256" y="1124"/>
                  </a:cubicBezTo>
                  <a:cubicBezTo>
                    <a:pt x="335" y="1124"/>
                    <a:pt x="421" y="1093"/>
                    <a:pt x="497" y="1050"/>
                  </a:cubicBezTo>
                  <a:cubicBezTo>
                    <a:pt x="798" y="877"/>
                    <a:pt x="1091" y="691"/>
                    <a:pt x="1392" y="519"/>
                  </a:cubicBezTo>
                  <a:cubicBezTo>
                    <a:pt x="1666" y="361"/>
                    <a:pt x="1946" y="212"/>
                    <a:pt x="2223" y="60"/>
                  </a:cubicBezTo>
                  <a:lnTo>
                    <a:pt x="220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8" name="Google Shape;6038;p45"/>
            <p:cNvSpPr/>
            <p:nvPr/>
          </p:nvSpPr>
          <p:spPr>
            <a:xfrm rot="1800078" flipH="1">
              <a:off x="10618994" y="4065409"/>
              <a:ext cx="54310" cy="113981"/>
            </a:xfrm>
            <a:custGeom>
              <a:avLst/>
              <a:gdLst/>
              <a:ahLst/>
              <a:cxnLst/>
              <a:rect l="l" t="t" r="r" b="b"/>
              <a:pathLst>
                <a:path w="932" h="1956" extrusionOk="0">
                  <a:moveTo>
                    <a:pt x="372" y="1"/>
                  </a:moveTo>
                  <a:cubicBezTo>
                    <a:pt x="0" y="523"/>
                    <a:pt x="242" y="1339"/>
                    <a:pt x="931" y="1955"/>
                  </a:cubicBezTo>
                  <a:cubicBezTo>
                    <a:pt x="808" y="1376"/>
                    <a:pt x="708" y="854"/>
                    <a:pt x="584" y="339"/>
                  </a:cubicBezTo>
                  <a:cubicBezTo>
                    <a:pt x="558" y="224"/>
                    <a:pt x="454" y="127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9" name="Google Shape;6039;p45"/>
            <p:cNvSpPr/>
            <p:nvPr/>
          </p:nvSpPr>
          <p:spPr>
            <a:xfrm rot="1800078" flipH="1">
              <a:off x="11067226" y="4024875"/>
              <a:ext cx="40441" cy="108737"/>
            </a:xfrm>
            <a:custGeom>
              <a:avLst/>
              <a:gdLst/>
              <a:ahLst/>
              <a:cxnLst/>
              <a:rect l="l" t="t" r="r" b="b"/>
              <a:pathLst>
                <a:path w="694" h="1866" extrusionOk="0">
                  <a:moveTo>
                    <a:pt x="597" y="0"/>
                  </a:moveTo>
                  <a:cubicBezTo>
                    <a:pt x="108" y="411"/>
                    <a:pt x="0" y="1405"/>
                    <a:pt x="402" y="1866"/>
                  </a:cubicBezTo>
                  <a:cubicBezTo>
                    <a:pt x="500" y="1247"/>
                    <a:pt x="597" y="632"/>
                    <a:pt x="694" y="19"/>
                  </a:cubicBezTo>
                  <a:lnTo>
                    <a:pt x="5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0" name="Google Shape;6040;p45"/>
            <p:cNvSpPr/>
            <p:nvPr/>
          </p:nvSpPr>
          <p:spPr>
            <a:xfrm rot="1800078" flipH="1">
              <a:off x="10784294" y="4098649"/>
              <a:ext cx="34789" cy="106464"/>
            </a:xfrm>
            <a:custGeom>
              <a:avLst/>
              <a:gdLst/>
              <a:ahLst/>
              <a:cxnLst/>
              <a:rect l="l" t="t" r="r" b="b"/>
              <a:pathLst>
                <a:path w="597" h="1827" extrusionOk="0">
                  <a:moveTo>
                    <a:pt x="379" y="0"/>
                  </a:moveTo>
                  <a:lnTo>
                    <a:pt x="379" y="0"/>
                  </a:lnTo>
                  <a:cubicBezTo>
                    <a:pt x="0" y="353"/>
                    <a:pt x="132" y="1359"/>
                    <a:pt x="597" y="1827"/>
                  </a:cubicBezTo>
                  <a:cubicBezTo>
                    <a:pt x="520" y="1191"/>
                    <a:pt x="454" y="621"/>
                    <a:pt x="3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1" name="Google Shape;6041;p45"/>
            <p:cNvSpPr/>
            <p:nvPr/>
          </p:nvSpPr>
          <p:spPr>
            <a:xfrm rot="1800078" flipH="1">
              <a:off x="10805805" y="4283167"/>
              <a:ext cx="85428" cy="25873"/>
            </a:xfrm>
            <a:custGeom>
              <a:avLst/>
              <a:gdLst/>
              <a:ahLst/>
              <a:cxnLst/>
              <a:rect l="l" t="t" r="r" b="b"/>
              <a:pathLst>
                <a:path w="1466" h="444" extrusionOk="0">
                  <a:moveTo>
                    <a:pt x="449" y="0"/>
                  </a:moveTo>
                  <a:cubicBezTo>
                    <a:pt x="216" y="0"/>
                    <a:pt x="65" y="124"/>
                    <a:pt x="1" y="371"/>
                  </a:cubicBezTo>
                  <a:cubicBezTo>
                    <a:pt x="166" y="427"/>
                    <a:pt x="332" y="444"/>
                    <a:pt x="501" y="444"/>
                  </a:cubicBezTo>
                  <a:cubicBezTo>
                    <a:pt x="735" y="444"/>
                    <a:pt x="975" y="412"/>
                    <a:pt x="1226" y="412"/>
                  </a:cubicBezTo>
                  <a:cubicBezTo>
                    <a:pt x="1305" y="412"/>
                    <a:pt x="1384" y="415"/>
                    <a:pt x="1465" y="423"/>
                  </a:cubicBezTo>
                  <a:cubicBezTo>
                    <a:pt x="1038" y="141"/>
                    <a:pt x="697" y="0"/>
                    <a:pt x="4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2" name="Google Shape;6042;p45"/>
            <p:cNvSpPr/>
            <p:nvPr/>
          </p:nvSpPr>
          <p:spPr>
            <a:xfrm rot="1800078" flipH="1">
              <a:off x="10954738" y="4190388"/>
              <a:ext cx="62818" cy="55650"/>
            </a:xfrm>
            <a:custGeom>
              <a:avLst/>
              <a:gdLst/>
              <a:ahLst/>
              <a:cxnLst/>
              <a:rect l="l" t="t" r="r" b="b"/>
              <a:pathLst>
                <a:path w="1078" h="955" extrusionOk="0">
                  <a:moveTo>
                    <a:pt x="256" y="0"/>
                  </a:moveTo>
                  <a:cubicBezTo>
                    <a:pt x="228" y="0"/>
                    <a:pt x="198" y="4"/>
                    <a:pt x="169" y="11"/>
                  </a:cubicBezTo>
                  <a:cubicBezTo>
                    <a:pt x="0" y="355"/>
                    <a:pt x="370" y="787"/>
                    <a:pt x="1078" y="955"/>
                  </a:cubicBezTo>
                  <a:cubicBezTo>
                    <a:pt x="939" y="500"/>
                    <a:pt x="608" y="0"/>
                    <a:pt x="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3" name="Google Shape;6043;p45"/>
            <p:cNvSpPr/>
            <p:nvPr/>
          </p:nvSpPr>
          <p:spPr>
            <a:xfrm rot="1800078" flipH="1">
              <a:off x="10905450" y="4082521"/>
              <a:ext cx="23834" cy="43588"/>
            </a:xfrm>
            <a:custGeom>
              <a:avLst/>
              <a:gdLst/>
              <a:ahLst/>
              <a:cxnLst/>
              <a:rect l="l" t="t" r="r" b="b"/>
              <a:pathLst>
                <a:path w="409" h="748" extrusionOk="0">
                  <a:moveTo>
                    <a:pt x="165" y="1"/>
                  </a:moveTo>
                  <a:cubicBezTo>
                    <a:pt x="110" y="250"/>
                    <a:pt x="54" y="499"/>
                    <a:pt x="0" y="748"/>
                  </a:cubicBezTo>
                  <a:cubicBezTo>
                    <a:pt x="388" y="445"/>
                    <a:pt x="409" y="358"/>
                    <a:pt x="1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44" name="Google Shape;6044;p45"/>
          <p:cNvGrpSpPr/>
          <p:nvPr/>
        </p:nvGrpSpPr>
        <p:grpSpPr>
          <a:xfrm rot="899936">
            <a:off x="7225749" y="2034675"/>
            <a:ext cx="868915" cy="2731161"/>
            <a:chOff x="2054175" y="2444775"/>
            <a:chExt cx="372250" cy="1170050"/>
          </a:xfrm>
        </p:grpSpPr>
        <p:sp>
          <p:nvSpPr>
            <p:cNvPr id="6045" name="Google Shape;6045;p45"/>
            <p:cNvSpPr/>
            <p:nvPr/>
          </p:nvSpPr>
          <p:spPr>
            <a:xfrm>
              <a:off x="2054175" y="2444775"/>
              <a:ext cx="372250" cy="1170050"/>
            </a:xfrm>
            <a:custGeom>
              <a:avLst/>
              <a:gdLst/>
              <a:ahLst/>
              <a:cxnLst/>
              <a:rect l="l" t="t" r="r" b="b"/>
              <a:pathLst>
                <a:path w="14890" h="46802" extrusionOk="0">
                  <a:moveTo>
                    <a:pt x="2086" y="2178"/>
                  </a:moveTo>
                  <a:cubicBezTo>
                    <a:pt x="2344" y="2178"/>
                    <a:pt x="2597" y="2260"/>
                    <a:pt x="2847" y="2351"/>
                  </a:cubicBezTo>
                  <a:cubicBezTo>
                    <a:pt x="3196" y="2480"/>
                    <a:pt x="3531" y="2654"/>
                    <a:pt x="3887" y="2751"/>
                  </a:cubicBezTo>
                  <a:lnTo>
                    <a:pt x="3887" y="2753"/>
                  </a:lnTo>
                  <a:cubicBezTo>
                    <a:pt x="4615" y="2951"/>
                    <a:pt x="5294" y="3353"/>
                    <a:pt x="6101" y="3353"/>
                  </a:cubicBezTo>
                  <a:cubicBezTo>
                    <a:pt x="6112" y="3353"/>
                    <a:pt x="6123" y="3353"/>
                    <a:pt x="6134" y="3353"/>
                  </a:cubicBezTo>
                  <a:lnTo>
                    <a:pt x="6134" y="3353"/>
                  </a:lnTo>
                  <a:cubicBezTo>
                    <a:pt x="5935" y="3457"/>
                    <a:pt x="5744" y="3594"/>
                    <a:pt x="5532" y="3663"/>
                  </a:cubicBezTo>
                  <a:cubicBezTo>
                    <a:pt x="4974" y="3845"/>
                    <a:pt x="4404" y="3994"/>
                    <a:pt x="3841" y="4165"/>
                  </a:cubicBezTo>
                  <a:cubicBezTo>
                    <a:pt x="3597" y="4238"/>
                    <a:pt x="3365" y="4272"/>
                    <a:pt x="3143" y="4272"/>
                  </a:cubicBezTo>
                  <a:cubicBezTo>
                    <a:pt x="2408" y="4272"/>
                    <a:pt x="1786" y="3901"/>
                    <a:pt x="1223" y="3366"/>
                  </a:cubicBezTo>
                  <a:cubicBezTo>
                    <a:pt x="931" y="3089"/>
                    <a:pt x="974" y="2740"/>
                    <a:pt x="1288" y="2485"/>
                  </a:cubicBezTo>
                  <a:cubicBezTo>
                    <a:pt x="1405" y="2389"/>
                    <a:pt x="1537" y="2312"/>
                    <a:pt x="1678" y="2255"/>
                  </a:cubicBezTo>
                  <a:cubicBezTo>
                    <a:pt x="1815" y="2200"/>
                    <a:pt x="1951" y="2178"/>
                    <a:pt x="2086" y="2178"/>
                  </a:cubicBezTo>
                  <a:close/>
                  <a:moveTo>
                    <a:pt x="10316" y="4120"/>
                  </a:moveTo>
                  <a:cubicBezTo>
                    <a:pt x="10723" y="4239"/>
                    <a:pt x="11127" y="4287"/>
                    <a:pt x="11534" y="4287"/>
                  </a:cubicBezTo>
                  <a:cubicBezTo>
                    <a:pt x="11749" y="4287"/>
                    <a:pt x="11966" y="4274"/>
                    <a:pt x="12184" y="4250"/>
                  </a:cubicBezTo>
                  <a:cubicBezTo>
                    <a:pt x="12347" y="4233"/>
                    <a:pt x="12514" y="4223"/>
                    <a:pt x="12681" y="4223"/>
                  </a:cubicBezTo>
                  <a:cubicBezTo>
                    <a:pt x="12900" y="4223"/>
                    <a:pt x="13119" y="4240"/>
                    <a:pt x="13330" y="4276"/>
                  </a:cubicBezTo>
                  <a:cubicBezTo>
                    <a:pt x="13594" y="4323"/>
                    <a:pt x="13864" y="4473"/>
                    <a:pt x="14079" y="4642"/>
                  </a:cubicBezTo>
                  <a:cubicBezTo>
                    <a:pt x="14336" y="4839"/>
                    <a:pt x="14343" y="5363"/>
                    <a:pt x="14118" y="5549"/>
                  </a:cubicBezTo>
                  <a:cubicBezTo>
                    <a:pt x="13783" y="5825"/>
                    <a:pt x="13428" y="6011"/>
                    <a:pt x="13013" y="6011"/>
                  </a:cubicBezTo>
                  <a:cubicBezTo>
                    <a:pt x="12878" y="6011"/>
                    <a:pt x="12736" y="5991"/>
                    <a:pt x="12587" y="5949"/>
                  </a:cubicBezTo>
                  <a:cubicBezTo>
                    <a:pt x="11565" y="5657"/>
                    <a:pt x="10985" y="4839"/>
                    <a:pt x="10316" y="4120"/>
                  </a:cubicBezTo>
                  <a:close/>
                  <a:moveTo>
                    <a:pt x="2351" y="5129"/>
                  </a:moveTo>
                  <a:cubicBezTo>
                    <a:pt x="2501" y="5129"/>
                    <a:pt x="2652" y="5146"/>
                    <a:pt x="2802" y="5170"/>
                  </a:cubicBezTo>
                  <a:cubicBezTo>
                    <a:pt x="3315" y="5252"/>
                    <a:pt x="3819" y="5386"/>
                    <a:pt x="4330" y="5466"/>
                  </a:cubicBezTo>
                  <a:cubicBezTo>
                    <a:pt x="4682" y="5522"/>
                    <a:pt x="5039" y="5550"/>
                    <a:pt x="5394" y="5550"/>
                  </a:cubicBezTo>
                  <a:cubicBezTo>
                    <a:pt x="5839" y="5550"/>
                    <a:pt x="6283" y="5506"/>
                    <a:pt x="6719" y="5417"/>
                  </a:cubicBezTo>
                  <a:lnTo>
                    <a:pt x="6719" y="5417"/>
                  </a:lnTo>
                  <a:cubicBezTo>
                    <a:pt x="6448" y="5865"/>
                    <a:pt x="6147" y="6224"/>
                    <a:pt x="5716" y="6449"/>
                  </a:cubicBezTo>
                  <a:cubicBezTo>
                    <a:pt x="4948" y="6852"/>
                    <a:pt x="4127" y="7129"/>
                    <a:pt x="3269" y="7164"/>
                  </a:cubicBezTo>
                  <a:cubicBezTo>
                    <a:pt x="3229" y="7166"/>
                    <a:pt x="3189" y="7166"/>
                    <a:pt x="3149" y="7166"/>
                  </a:cubicBezTo>
                  <a:cubicBezTo>
                    <a:pt x="2463" y="7166"/>
                    <a:pt x="1834" y="6919"/>
                    <a:pt x="1422" y="6285"/>
                  </a:cubicBezTo>
                  <a:cubicBezTo>
                    <a:pt x="1180" y="5912"/>
                    <a:pt x="1288" y="5497"/>
                    <a:pt x="1680" y="5285"/>
                  </a:cubicBezTo>
                  <a:cubicBezTo>
                    <a:pt x="1896" y="5169"/>
                    <a:pt x="2122" y="5129"/>
                    <a:pt x="2351" y="5129"/>
                  </a:cubicBezTo>
                  <a:close/>
                  <a:moveTo>
                    <a:pt x="9361" y="6019"/>
                  </a:moveTo>
                  <a:lnTo>
                    <a:pt x="9361" y="6019"/>
                  </a:lnTo>
                  <a:cubicBezTo>
                    <a:pt x="10341" y="6395"/>
                    <a:pt x="11272" y="6748"/>
                    <a:pt x="12199" y="7108"/>
                  </a:cubicBezTo>
                  <a:cubicBezTo>
                    <a:pt x="12399" y="7183"/>
                    <a:pt x="12593" y="7277"/>
                    <a:pt x="12775" y="7389"/>
                  </a:cubicBezTo>
                  <a:cubicBezTo>
                    <a:pt x="13143" y="7621"/>
                    <a:pt x="13278" y="8212"/>
                    <a:pt x="13068" y="8598"/>
                  </a:cubicBezTo>
                  <a:cubicBezTo>
                    <a:pt x="12949" y="8818"/>
                    <a:pt x="12745" y="8931"/>
                    <a:pt x="12490" y="8931"/>
                  </a:cubicBezTo>
                  <a:cubicBezTo>
                    <a:pt x="12358" y="8931"/>
                    <a:pt x="12212" y="8901"/>
                    <a:pt x="12057" y="8840"/>
                  </a:cubicBezTo>
                  <a:cubicBezTo>
                    <a:pt x="11493" y="8617"/>
                    <a:pt x="11045" y="8245"/>
                    <a:pt x="10682" y="7766"/>
                  </a:cubicBezTo>
                  <a:cubicBezTo>
                    <a:pt x="10242" y="7186"/>
                    <a:pt x="9804" y="6605"/>
                    <a:pt x="9361" y="6019"/>
                  </a:cubicBezTo>
                  <a:close/>
                  <a:moveTo>
                    <a:pt x="6072" y="7863"/>
                  </a:moveTo>
                  <a:lnTo>
                    <a:pt x="6072" y="7863"/>
                  </a:lnTo>
                  <a:cubicBezTo>
                    <a:pt x="5643" y="8331"/>
                    <a:pt x="5240" y="8732"/>
                    <a:pt x="4723" y="8959"/>
                  </a:cubicBezTo>
                  <a:cubicBezTo>
                    <a:pt x="3971" y="9290"/>
                    <a:pt x="3187" y="9541"/>
                    <a:pt x="2434" y="9868"/>
                  </a:cubicBezTo>
                  <a:cubicBezTo>
                    <a:pt x="2185" y="9976"/>
                    <a:pt x="1946" y="10026"/>
                    <a:pt x="1717" y="10026"/>
                  </a:cubicBezTo>
                  <a:cubicBezTo>
                    <a:pt x="1312" y="10026"/>
                    <a:pt x="934" y="9871"/>
                    <a:pt x="570" y="9613"/>
                  </a:cubicBezTo>
                  <a:cubicBezTo>
                    <a:pt x="461" y="9535"/>
                    <a:pt x="372" y="9375"/>
                    <a:pt x="353" y="9243"/>
                  </a:cubicBezTo>
                  <a:cubicBezTo>
                    <a:pt x="275" y="8710"/>
                    <a:pt x="621" y="8219"/>
                    <a:pt x="1173" y="8145"/>
                  </a:cubicBezTo>
                  <a:cubicBezTo>
                    <a:pt x="1546" y="8096"/>
                    <a:pt x="1921" y="8071"/>
                    <a:pt x="2298" y="8071"/>
                  </a:cubicBezTo>
                  <a:cubicBezTo>
                    <a:pt x="2438" y="8071"/>
                    <a:pt x="2579" y="8075"/>
                    <a:pt x="2720" y="8082"/>
                  </a:cubicBezTo>
                  <a:cubicBezTo>
                    <a:pt x="3111" y="8100"/>
                    <a:pt x="3502" y="8121"/>
                    <a:pt x="3892" y="8121"/>
                  </a:cubicBezTo>
                  <a:cubicBezTo>
                    <a:pt x="4347" y="8121"/>
                    <a:pt x="4801" y="8092"/>
                    <a:pt x="5253" y="7998"/>
                  </a:cubicBezTo>
                  <a:cubicBezTo>
                    <a:pt x="5502" y="7946"/>
                    <a:pt x="5757" y="7915"/>
                    <a:pt x="6072" y="7863"/>
                  </a:cubicBezTo>
                  <a:close/>
                  <a:moveTo>
                    <a:pt x="9709" y="8814"/>
                  </a:moveTo>
                  <a:cubicBezTo>
                    <a:pt x="10019" y="8964"/>
                    <a:pt x="10277" y="9100"/>
                    <a:pt x="10545" y="9217"/>
                  </a:cubicBezTo>
                  <a:cubicBezTo>
                    <a:pt x="10822" y="9336"/>
                    <a:pt x="11101" y="9466"/>
                    <a:pt x="11390" y="9546"/>
                  </a:cubicBezTo>
                  <a:cubicBezTo>
                    <a:pt x="11881" y="9680"/>
                    <a:pt x="12392" y="9743"/>
                    <a:pt x="12871" y="9903"/>
                  </a:cubicBezTo>
                  <a:cubicBezTo>
                    <a:pt x="13315" y="10051"/>
                    <a:pt x="13758" y="10245"/>
                    <a:pt x="14152" y="10496"/>
                  </a:cubicBezTo>
                  <a:cubicBezTo>
                    <a:pt x="14629" y="10797"/>
                    <a:pt x="14791" y="11417"/>
                    <a:pt x="14521" y="11913"/>
                  </a:cubicBezTo>
                  <a:cubicBezTo>
                    <a:pt x="14361" y="12213"/>
                    <a:pt x="14104" y="12388"/>
                    <a:pt x="13777" y="12388"/>
                  </a:cubicBezTo>
                  <a:cubicBezTo>
                    <a:pt x="13624" y="12388"/>
                    <a:pt x="13455" y="12349"/>
                    <a:pt x="13273" y="12266"/>
                  </a:cubicBezTo>
                  <a:cubicBezTo>
                    <a:pt x="12726" y="12019"/>
                    <a:pt x="12178" y="11722"/>
                    <a:pt x="11725" y="11335"/>
                  </a:cubicBezTo>
                  <a:cubicBezTo>
                    <a:pt x="10911" y="10641"/>
                    <a:pt x="10307" y="9756"/>
                    <a:pt x="9709" y="8814"/>
                  </a:cubicBezTo>
                  <a:close/>
                  <a:moveTo>
                    <a:pt x="6238" y="10291"/>
                  </a:moveTo>
                  <a:lnTo>
                    <a:pt x="6238" y="10291"/>
                  </a:lnTo>
                  <a:cubicBezTo>
                    <a:pt x="5736" y="11085"/>
                    <a:pt x="5043" y="11716"/>
                    <a:pt x="4300" y="12304"/>
                  </a:cubicBezTo>
                  <a:cubicBezTo>
                    <a:pt x="3887" y="12632"/>
                    <a:pt x="3395" y="12846"/>
                    <a:pt x="2875" y="12922"/>
                  </a:cubicBezTo>
                  <a:cubicBezTo>
                    <a:pt x="2850" y="12926"/>
                    <a:pt x="2823" y="12928"/>
                    <a:pt x="2795" y="12928"/>
                  </a:cubicBezTo>
                  <a:cubicBezTo>
                    <a:pt x="2447" y="12928"/>
                    <a:pt x="1881" y="12633"/>
                    <a:pt x="1769" y="12344"/>
                  </a:cubicBezTo>
                  <a:cubicBezTo>
                    <a:pt x="1719" y="12214"/>
                    <a:pt x="1723" y="12047"/>
                    <a:pt x="1754" y="11910"/>
                  </a:cubicBezTo>
                  <a:cubicBezTo>
                    <a:pt x="1834" y="11551"/>
                    <a:pt x="2141" y="11387"/>
                    <a:pt x="2425" y="11220"/>
                  </a:cubicBezTo>
                  <a:cubicBezTo>
                    <a:pt x="3166" y="10785"/>
                    <a:pt x="4002" y="10689"/>
                    <a:pt x="4831" y="10564"/>
                  </a:cubicBezTo>
                  <a:cubicBezTo>
                    <a:pt x="5303" y="10494"/>
                    <a:pt x="5771" y="10382"/>
                    <a:pt x="6238" y="10291"/>
                  </a:cubicBezTo>
                  <a:close/>
                  <a:moveTo>
                    <a:pt x="9177" y="10862"/>
                  </a:moveTo>
                  <a:lnTo>
                    <a:pt x="9177" y="10862"/>
                  </a:lnTo>
                  <a:cubicBezTo>
                    <a:pt x="9503" y="11059"/>
                    <a:pt x="9779" y="11237"/>
                    <a:pt x="10066" y="11395"/>
                  </a:cubicBezTo>
                  <a:cubicBezTo>
                    <a:pt x="10915" y="11867"/>
                    <a:pt x="11773" y="12318"/>
                    <a:pt x="12613" y="12802"/>
                  </a:cubicBezTo>
                  <a:cubicBezTo>
                    <a:pt x="12883" y="12958"/>
                    <a:pt x="13100" y="13197"/>
                    <a:pt x="13178" y="13524"/>
                  </a:cubicBezTo>
                  <a:cubicBezTo>
                    <a:pt x="13232" y="13755"/>
                    <a:pt x="13226" y="14004"/>
                    <a:pt x="13024" y="14132"/>
                  </a:cubicBezTo>
                  <a:cubicBezTo>
                    <a:pt x="12924" y="14194"/>
                    <a:pt x="12781" y="14226"/>
                    <a:pt x="12646" y="14226"/>
                  </a:cubicBezTo>
                  <a:cubicBezTo>
                    <a:pt x="12586" y="14226"/>
                    <a:pt x="12528" y="14219"/>
                    <a:pt x="12476" y="14206"/>
                  </a:cubicBezTo>
                  <a:cubicBezTo>
                    <a:pt x="11755" y="14028"/>
                    <a:pt x="11167" y="13621"/>
                    <a:pt x="10655" y="13090"/>
                  </a:cubicBezTo>
                  <a:cubicBezTo>
                    <a:pt x="10027" y="12445"/>
                    <a:pt x="9527" y="11689"/>
                    <a:pt x="9177" y="10862"/>
                  </a:cubicBezTo>
                  <a:close/>
                  <a:moveTo>
                    <a:pt x="6520" y="13116"/>
                  </a:moveTo>
                  <a:lnTo>
                    <a:pt x="6520" y="13116"/>
                  </a:lnTo>
                  <a:cubicBezTo>
                    <a:pt x="6504" y="13155"/>
                    <a:pt x="6498" y="13182"/>
                    <a:pt x="6481" y="13201"/>
                  </a:cubicBezTo>
                  <a:cubicBezTo>
                    <a:pt x="5859" y="13825"/>
                    <a:pt x="5264" y="14483"/>
                    <a:pt x="4605" y="15063"/>
                  </a:cubicBezTo>
                  <a:cubicBezTo>
                    <a:pt x="4210" y="15409"/>
                    <a:pt x="3736" y="15633"/>
                    <a:pt x="3208" y="15633"/>
                  </a:cubicBezTo>
                  <a:cubicBezTo>
                    <a:pt x="3099" y="15633"/>
                    <a:pt x="2988" y="15624"/>
                    <a:pt x="2875" y="15604"/>
                  </a:cubicBezTo>
                  <a:cubicBezTo>
                    <a:pt x="2566" y="15550"/>
                    <a:pt x="2284" y="15381"/>
                    <a:pt x="2185" y="15074"/>
                  </a:cubicBezTo>
                  <a:cubicBezTo>
                    <a:pt x="2092" y="14779"/>
                    <a:pt x="2213" y="14507"/>
                    <a:pt x="2429" y="14269"/>
                  </a:cubicBezTo>
                  <a:cubicBezTo>
                    <a:pt x="2832" y="13825"/>
                    <a:pt x="3324" y="13567"/>
                    <a:pt x="3908" y="13482"/>
                  </a:cubicBezTo>
                  <a:cubicBezTo>
                    <a:pt x="4770" y="13355"/>
                    <a:pt x="5632" y="13240"/>
                    <a:pt x="6520" y="13116"/>
                  </a:cubicBezTo>
                  <a:close/>
                  <a:moveTo>
                    <a:pt x="8982" y="13732"/>
                  </a:moveTo>
                  <a:lnTo>
                    <a:pt x="8982" y="13732"/>
                  </a:lnTo>
                  <a:cubicBezTo>
                    <a:pt x="9163" y="13857"/>
                    <a:pt x="9333" y="14004"/>
                    <a:pt x="9529" y="14097"/>
                  </a:cubicBezTo>
                  <a:cubicBezTo>
                    <a:pt x="9993" y="14320"/>
                    <a:pt x="10473" y="14511"/>
                    <a:pt x="10941" y="14725"/>
                  </a:cubicBezTo>
                  <a:cubicBezTo>
                    <a:pt x="11403" y="14935"/>
                    <a:pt x="11875" y="15130"/>
                    <a:pt x="12310" y="15386"/>
                  </a:cubicBezTo>
                  <a:cubicBezTo>
                    <a:pt x="12496" y="15498"/>
                    <a:pt x="12617" y="15737"/>
                    <a:pt x="12732" y="15940"/>
                  </a:cubicBezTo>
                  <a:cubicBezTo>
                    <a:pt x="12769" y="16003"/>
                    <a:pt x="12728" y="16180"/>
                    <a:pt x="12669" y="16220"/>
                  </a:cubicBezTo>
                  <a:cubicBezTo>
                    <a:pt x="12509" y="16325"/>
                    <a:pt x="12321" y="16440"/>
                    <a:pt x="12141" y="16449"/>
                  </a:cubicBezTo>
                  <a:cubicBezTo>
                    <a:pt x="12100" y="16451"/>
                    <a:pt x="12058" y="16452"/>
                    <a:pt x="12017" y="16452"/>
                  </a:cubicBezTo>
                  <a:cubicBezTo>
                    <a:pt x="11573" y="16452"/>
                    <a:pt x="11155" y="16322"/>
                    <a:pt x="10796" y="16033"/>
                  </a:cubicBezTo>
                  <a:cubicBezTo>
                    <a:pt x="10017" y="15407"/>
                    <a:pt x="9493" y="14576"/>
                    <a:pt x="8982" y="13732"/>
                  </a:cubicBezTo>
                  <a:close/>
                  <a:moveTo>
                    <a:pt x="6814" y="16600"/>
                  </a:moveTo>
                  <a:lnTo>
                    <a:pt x="6814" y="16600"/>
                  </a:lnTo>
                  <a:cubicBezTo>
                    <a:pt x="6674" y="16813"/>
                    <a:pt x="6513" y="17055"/>
                    <a:pt x="6357" y="17300"/>
                  </a:cubicBezTo>
                  <a:cubicBezTo>
                    <a:pt x="5998" y="17871"/>
                    <a:pt x="5534" y="18322"/>
                    <a:pt x="4926" y="18632"/>
                  </a:cubicBezTo>
                  <a:cubicBezTo>
                    <a:pt x="4664" y="18766"/>
                    <a:pt x="4393" y="18833"/>
                    <a:pt x="4131" y="18833"/>
                  </a:cubicBezTo>
                  <a:cubicBezTo>
                    <a:pt x="3796" y="18833"/>
                    <a:pt x="3473" y="18723"/>
                    <a:pt x="3194" y="18499"/>
                  </a:cubicBezTo>
                  <a:cubicBezTo>
                    <a:pt x="2761" y="18151"/>
                    <a:pt x="2780" y="17599"/>
                    <a:pt x="3267" y="17328"/>
                  </a:cubicBezTo>
                  <a:cubicBezTo>
                    <a:pt x="3508" y="17194"/>
                    <a:pt x="3800" y="17129"/>
                    <a:pt x="4077" y="17088"/>
                  </a:cubicBezTo>
                  <a:cubicBezTo>
                    <a:pt x="4435" y="17036"/>
                    <a:pt x="4811" y="17081"/>
                    <a:pt x="5166" y="17014"/>
                  </a:cubicBezTo>
                  <a:cubicBezTo>
                    <a:pt x="5729" y="16906"/>
                    <a:pt x="6279" y="16737"/>
                    <a:pt x="6814" y="16600"/>
                  </a:cubicBezTo>
                  <a:close/>
                  <a:moveTo>
                    <a:pt x="8830" y="17174"/>
                  </a:moveTo>
                  <a:cubicBezTo>
                    <a:pt x="8836" y="17174"/>
                    <a:pt x="8841" y="17175"/>
                    <a:pt x="8843" y="17177"/>
                  </a:cubicBezTo>
                  <a:cubicBezTo>
                    <a:pt x="9276" y="17644"/>
                    <a:pt x="9846" y="17789"/>
                    <a:pt x="10445" y="17900"/>
                  </a:cubicBezTo>
                  <a:cubicBezTo>
                    <a:pt x="10640" y="17937"/>
                    <a:pt x="10846" y="18067"/>
                    <a:pt x="10989" y="18214"/>
                  </a:cubicBezTo>
                  <a:cubicBezTo>
                    <a:pt x="11296" y="18526"/>
                    <a:pt x="11281" y="18827"/>
                    <a:pt x="10995" y="19099"/>
                  </a:cubicBezTo>
                  <a:cubicBezTo>
                    <a:pt x="10871" y="19216"/>
                    <a:pt x="10753" y="19277"/>
                    <a:pt x="10627" y="19277"/>
                  </a:cubicBezTo>
                  <a:cubicBezTo>
                    <a:pt x="10501" y="19277"/>
                    <a:pt x="10366" y="19216"/>
                    <a:pt x="10209" y="19091"/>
                  </a:cubicBezTo>
                  <a:cubicBezTo>
                    <a:pt x="9566" y="18582"/>
                    <a:pt x="9222" y="17848"/>
                    <a:pt x="8756" y="17179"/>
                  </a:cubicBezTo>
                  <a:cubicBezTo>
                    <a:pt x="8793" y="17178"/>
                    <a:pt x="8817" y="17174"/>
                    <a:pt x="8830" y="17174"/>
                  </a:cubicBezTo>
                  <a:close/>
                  <a:moveTo>
                    <a:pt x="7444" y="19396"/>
                  </a:moveTo>
                  <a:lnTo>
                    <a:pt x="7499" y="19441"/>
                  </a:lnTo>
                  <a:cubicBezTo>
                    <a:pt x="7288" y="19900"/>
                    <a:pt x="7083" y="20362"/>
                    <a:pt x="6870" y="20821"/>
                  </a:cubicBezTo>
                  <a:cubicBezTo>
                    <a:pt x="6582" y="21444"/>
                    <a:pt x="6026" y="21769"/>
                    <a:pt x="5444" y="22055"/>
                  </a:cubicBezTo>
                  <a:cubicBezTo>
                    <a:pt x="5315" y="22118"/>
                    <a:pt x="5154" y="22140"/>
                    <a:pt x="5003" y="22140"/>
                  </a:cubicBezTo>
                  <a:cubicBezTo>
                    <a:pt x="4984" y="22140"/>
                    <a:pt x="4966" y="22139"/>
                    <a:pt x="4948" y="22139"/>
                  </a:cubicBezTo>
                  <a:cubicBezTo>
                    <a:pt x="4621" y="22129"/>
                    <a:pt x="4374" y="21958"/>
                    <a:pt x="4216" y="21672"/>
                  </a:cubicBezTo>
                  <a:cubicBezTo>
                    <a:pt x="4068" y="21405"/>
                    <a:pt x="4207" y="21182"/>
                    <a:pt x="4370" y="20992"/>
                  </a:cubicBezTo>
                  <a:cubicBezTo>
                    <a:pt x="4493" y="20849"/>
                    <a:pt x="4649" y="20708"/>
                    <a:pt x="4820" y="20635"/>
                  </a:cubicBezTo>
                  <a:cubicBezTo>
                    <a:pt x="5169" y="20487"/>
                    <a:pt x="5543" y="20392"/>
                    <a:pt x="5901" y="20264"/>
                  </a:cubicBezTo>
                  <a:cubicBezTo>
                    <a:pt x="6124" y="20184"/>
                    <a:pt x="6355" y="20104"/>
                    <a:pt x="6559" y="19985"/>
                  </a:cubicBezTo>
                  <a:cubicBezTo>
                    <a:pt x="6864" y="19807"/>
                    <a:pt x="7150" y="19593"/>
                    <a:pt x="7444" y="19396"/>
                  </a:cubicBezTo>
                  <a:close/>
                  <a:moveTo>
                    <a:pt x="8979" y="20241"/>
                  </a:moveTo>
                  <a:cubicBezTo>
                    <a:pt x="9714" y="20554"/>
                    <a:pt x="10448" y="20868"/>
                    <a:pt x="11184" y="21174"/>
                  </a:cubicBezTo>
                  <a:cubicBezTo>
                    <a:pt x="11591" y="21342"/>
                    <a:pt x="11736" y="21689"/>
                    <a:pt x="11807" y="22075"/>
                  </a:cubicBezTo>
                  <a:cubicBezTo>
                    <a:pt x="11856" y="22355"/>
                    <a:pt x="11645" y="22566"/>
                    <a:pt x="11359" y="22566"/>
                  </a:cubicBezTo>
                  <a:cubicBezTo>
                    <a:pt x="11354" y="22566"/>
                    <a:pt x="11349" y="22566"/>
                    <a:pt x="11344" y="22566"/>
                  </a:cubicBezTo>
                  <a:cubicBezTo>
                    <a:pt x="10937" y="22559"/>
                    <a:pt x="10580" y="22395"/>
                    <a:pt x="10328" y="22096"/>
                  </a:cubicBezTo>
                  <a:lnTo>
                    <a:pt x="10329" y="22096"/>
                  </a:lnTo>
                  <a:cubicBezTo>
                    <a:pt x="9837" y="21512"/>
                    <a:pt x="9380" y="20897"/>
                    <a:pt x="8908" y="20295"/>
                  </a:cubicBezTo>
                  <a:lnTo>
                    <a:pt x="8979" y="20241"/>
                  </a:lnTo>
                  <a:close/>
                  <a:moveTo>
                    <a:pt x="7364" y="23164"/>
                  </a:moveTo>
                  <a:cubicBezTo>
                    <a:pt x="7070" y="23579"/>
                    <a:pt x="6832" y="23952"/>
                    <a:pt x="6554" y="24290"/>
                  </a:cubicBezTo>
                  <a:cubicBezTo>
                    <a:pt x="6186" y="24740"/>
                    <a:pt x="5775" y="25153"/>
                    <a:pt x="5203" y="25344"/>
                  </a:cubicBezTo>
                  <a:cubicBezTo>
                    <a:pt x="5083" y="25385"/>
                    <a:pt x="4967" y="25406"/>
                    <a:pt x="4853" y="25406"/>
                  </a:cubicBezTo>
                  <a:cubicBezTo>
                    <a:pt x="4640" y="25406"/>
                    <a:pt x="4439" y="25331"/>
                    <a:pt x="4255" y="25171"/>
                  </a:cubicBezTo>
                  <a:cubicBezTo>
                    <a:pt x="4027" y="24972"/>
                    <a:pt x="4002" y="24716"/>
                    <a:pt x="4250" y="24543"/>
                  </a:cubicBezTo>
                  <a:cubicBezTo>
                    <a:pt x="4655" y="24257"/>
                    <a:pt x="5067" y="23958"/>
                    <a:pt x="5519" y="23765"/>
                  </a:cubicBezTo>
                  <a:lnTo>
                    <a:pt x="5521" y="23765"/>
                  </a:lnTo>
                  <a:cubicBezTo>
                    <a:pt x="6087" y="23521"/>
                    <a:pt x="6697" y="23376"/>
                    <a:pt x="7364" y="23164"/>
                  </a:cubicBezTo>
                  <a:close/>
                  <a:moveTo>
                    <a:pt x="8884" y="23135"/>
                  </a:moveTo>
                  <a:cubicBezTo>
                    <a:pt x="9001" y="23241"/>
                    <a:pt x="9105" y="23369"/>
                    <a:pt x="9237" y="23449"/>
                  </a:cubicBezTo>
                  <a:cubicBezTo>
                    <a:pt x="9800" y="23792"/>
                    <a:pt x="10368" y="24125"/>
                    <a:pt x="10944" y="24448"/>
                  </a:cubicBezTo>
                  <a:cubicBezTo>
                    <a:pt x="11262" y="24627"/>
                    <a:pt x="11543" y="24833"/>
                    <a:pt x="11678" y="25188"/>
                  </a:cubicBezTo>
                  <a:cubicBezTo>
                    <a:pt x="11766" y="25418"/>
                    <a:pt x="11690" y="25801"/>
                    <a:pt x="11522" y="25935"/>
                  </a:cubicBezTo>
                  <a:cubicBezTo>
                    <a:pt x="11439" y="26003"/>
                    <a:pt x="11358" y="26028"/>
                    <a:pt x="11278" y="26028"/>
                  </a:cubicBezTo>
                  <a:cubicBezTo>
                    <a:pt x="11144" y="26028"/>
                    <a:pt x="11014" y="25955"/>
                    <a:pt x="10881" y="25886"/>
                  </a:cubicBezTo>
                  <a:cubicBezTo>
                    <a:pt x="10322" y="25595"/>
                    <a:pt x="9930" y="25132"/>
                    <a:pt x="9603" y="24619"/>
                  </a:cubicBezTo>
                  <a:lnTo>
                    <a:pt x="9605" y="24619"/>
                  </a:lnTo>
                  <a:cubicBezTo>
                    <a:pt x="9309" y="24160"/>
                    <a:pt x="9068" y="23668"/>
                    <a:pt x="8802" y="23188"/>
                  </a:cubicBezTo>
                  <a:lnTo>
                    <a:pt x="8884" y="23135"/>
                  </a:lnTo>
                  <a:close/>
                  <a:moveTo>
                    <a:pt x="7988" y="26358"/>
                  </a:moveTo>
                  <a:cubicBezTo>
                    <a:pt x="7903" y="26544"/>
                    <a:pt x="7830" y="26721"/>
                    <a:pt x="7743" y="26892"/>
                  </a:cubicBezTo>
                  <a:cubicBezTo>
                    <a:pt x="7488" y="27403"/>
                    <a:pt x="7250" y="27927"/>
                    <a:pt x="6818" y="28319"/>
                  </a:cubicBezTo>
                  <a:cubicBezTo>
                    <a:pt x="6512" y="28599"/>
                    <a:pt x="6152" y="28762"/>
                    <a:pt x="5745" y="28762"/>
                  </a:cubicBezTo>
                  <a:cubicBezTo>
                    <a:pt x="5687" y="28762"/>
                    <a:pt x="5628" y="28758"/>
                    <a:pt x="5569" y="28752"/>
                  </a:cubicBezTo>
                  <a:cubicBezTo>
                    <a:pt x="5179" y="28709"/>
                    <a:pt x="5008" y="28482"/>
                    <a:pt x="5034" y="28098"/>
                  </a:cubicBezTo>
                  <a:cubicBezTo>
                    <a:pt x="5054" y="27797"/>
                    <a:pt x="5259" y="27639"/>
                    <a:pt x="5496" y="27525"/>
                  </a:cubicBezTo>
                  <a:cubicBezTo>
                    <a:pt x="6314" y="27133"/>
                    <a:pt x="7137" y="26754"/>
                    <a:pt x="7988" y="26358"/>
                  </a:cubicBezTo>
                  <a:close/>
                  <a:moveTo>
                    <a:pt x="9359" y="26808"/>
                  </a:moveTo>
                  <a:lnTo>
                    <a:pt x="9359" y="26808"/>
                  </a:lnTo>
                  <a:cubicBezTo>
                    <a:pt x="9595" y="26936"/>
                    <a:pt x="9798" y="27057"/>
                    <a:pt x="10012" y="27156"/>
                  </a:cubicBezTo>
                  <a:cubicBezTo>
                    <a:pt x="10292" y="27288"/>
                    <a:pt x="10582" y="27399"/>
                    <a:pt x="10865" y="27527"/>
                  </a:cubicBezTo>
                  <a:cubicBezTo>
                    <a:pt x="11141" y="27654"/>
                    <a:pt x="11312" y="27886"/>
                    <a:pt x="11387" y="28170"/>
                  </a:cubicBezTo>
                  <a:cubicBezTo>
                    <a:pt x="11420" y="28315"/>
                    <a:pt x="11407" y="28467"/>
                    <a:pt x="11350" y="28607"/>
                  </a:cubicBezTo>
                  <a:cubicBezTo>
                    <a:pt x="11285" y="28756"/>
                    <a:pt x="11161" y="28833"/>
                    <a:pt x="11020" y="28833"/>
                  </a:cubicBezTo>
                  <a:cubicBezTo>
                    <a:pt x="10911" y="28833"/>
                    <a:pt x="10791" y="28787"/>
                    <a:pt x="10682" y="28692"/>
                  </a:cubicBezTo>
                  <a:lnTo>
                    <a:pt x="10681" y="28692"/>
                  </a:lnTo>
                  <a:cubicBezTo>
                    <a:pt x="10092" y="28179"/>
                    <a:pt x="9705" y="27525"/>
                    <a:pt x="9359" y="26808"/>
                  </a:cubicBezTo>
                  <a:close/>
                  <a:moveTo>
                    <a:pt x="9274" y="29359"/>
                  </a:moveTo>
                  <a:lnTo>
                    <a:pt x="9274" y="29359"/>
                  </a:lnTo>
                  <a:cubicBezTo>
                    <a:pt x="9506" y="29512"/>
                    <a:pt x="9668" y="29636"/>
                    <a:pt x="9844" y="29733"/>
                  </a:cubicBezTo>
                  <a:cubicBezTo>
                    <a:pt x="10214" y="29933"/>
                    <a:pt x="10601" y="30101"/>
                    <a:pt x="10959" y="30316"/>
                  </a:cubicBezTo>
                  <a:cubicBezTo>
                    <a:pt x="11164" y="30441"/>
                    <a:pt x="11346" y="30601"/>
                    <a:pt x="11494" y="30788"/>
                  </a:cubicBezTo>
                  <a:cubicBezTo>
                    <a:pt x="11632" y="30963"/>
                    <a:pt x="11628" y="31178"/>
                    <a:pt x="11478" y="31379"/>
                  </a:cubicBezTo>
                  <a:cubicBezTo>
                    <a:pt x="11393" y="31491"/>
                    <a:pt x="11303" y="31534"/>
                    <a:pt x="11208" y="31534"/>
                  </a:cubicBezTo>
                  <a:cubicBezTo>
                    <a:pt x="11127" y="31534"/>
                    <a:pt x="11043" y="31503"/>
                    <a:pt x="10957" y="31457"/>
                  </a:cubicBezTo>
                  <a:cubicBezTo>
                    <a:pt x="10779" y="31362"/>
                    <a:pt x="10593" y="31273"/>
                    <a:pt x="10435" y="31149"/>
                  </a:cubicBezTo>
                  <a:lnTo>
                    <a:pt x="10433" y="31149"/>
                  </a:lnTo>
                  <a:cubicBezTo>
                    <a:pt x="9865" y="30703"/>
                    <a:pt x="9607" y="30047"/>
                    <a:pt x="9274" y="29359"/>
                  </a:cubicBezTo>
                  <a:close/>
                  <a:moveTo>
                    <a:pt x="8358" y="29679"/>
                  </a:moveTo>
                  <a:lnTo>
                    <a:pt x="8358" y="29679"/>
                  </a:lnTo>
                  <a:cubicBezTo>
                    <a:pt x="8113" y="30067"/>
                    <a:pt x="7871" y="30459"/>
                    <a:pt x="7624" y="30846"/>
                  </a:cubicBezTo>
                  <a:cubicBezTo>
                    <a:pt x="7278" y="31383"/>
                    <a:pt x="6766" y="31671"/>
                    <a:pt x="6154" y="31782"/>
                  </a:cubicBezTo>
                  <a:cubicBezTo>
                    <a:pt x="6067" y="31798"/>
                    <a:pt x="5981" y="31806"/>
                    <a:pt x="5895" y="31806"/>
                  </a:cubicBezTo>
                  <a:cubicBezTo>
                    <a:pt x="5635" y="31806"/>
                    <a:pt x="5386" y="31729"/>
                    <a:pt x="5169" y="31550"/>
                  </a:cubicBezTo>
                  <a:cubicBezTo>
                    <a:pt x="4831" y="31268"/>
                    <a:pt x="4857" y="30859"/>
                    <a:pt x="5227" y="30610"/>
                  </a:cubicBezTo>
                  <a:cubicBezTo>
                    <a:pt x="5647" y="30327"/>
                    <a:pt x="6095" y="30153"/>
                    <a:pt x="6613" y="30101"/>
                  </a:cubicBezTo>
                  <a:cubicBezTo>
                    <a:pt x="7200" y="30041"/>
                    <a:pt x="7838" y="30119"/>
                    <a:pt x="8358" y="29679"/>
                  </a:cubicBezTo>
                  <a:close/>
                  <a:moveTo>
                    <a:pt x="8674" y="33395"/>
                  </a:moveTo>
                  <a:lnTo>
                    <a:pt x="8674" y="33395"/>
                  </a:lnTo>
                  <a:cubicBezTo>
                    <a:pt x="8579" y="33575"/>
                    <a:pt x="8508" y="33717"/>
                    <a:pt x="8432" y="33856"/>
                  </a:cubicBezTo>
                  <a:cubicBezTo>
                    <a:pt x="8133" y="34400"/>
                    <a:pt x="7672" y="34714"/>
                    <a:pt x="7065" y="34819"/>
                  </a:cubicBezTo>
                  <a:cubicBezTo>
                    <a:pt x="7032" y="34824"/>
                    <a:pt x="6998" y="34827"/>
                    <a:pt x="6964" y="34827"/>
                  </a:cubicBezTo>
                  <a:cubicBezTo>
                    <a:pt x="6686" y="34827"/>
                    <a:pt x="6374" y="34652"/>
                    <a:pt x="6245" y="34415"/>
                  </a:cubicBezTo>
                  <a:cubicBezTo>
                    <a:pt x="6082" y="34112"/>
                    <a:pt x="6182" y="33806"/>
                    <a:pt x="6507" y="33702"/>
                  </a:cubicBezTo>
                  <a:cubicBezTo>
                    <a:pt x="6651" y="33655"/>
                    <a:pt x="6811" y="33639"/>
                    <a:pt x="6966" y="33639"/>
                  </a:cubicBezTo>
                  <a:cubicBezTo>
                    <a:pt x="6997" y="33639"/>
                    <a:pt x="7028" y="33639"/>
                    <a:pt x="7059" y="33640"/>
                  </a:cubicBezTo>
                  <a:lnTo>
                    <a:pt x="7059" y="33639"/>
                  </a:lnTo>
                  <a:cubicBezTo>
                    <a:pt x="7119" y="33641"/>
                    <a:pt x="7180" y="33642"/>
                    <a:pt x="7240" y="33642"/>
                  </a:cubicBezTo>
                  <a:cubicBezTo>
                    <a:pt x="7717" y="33642"/>
                    <a:pt x="8185" y="33573"/>
                    <a:pt x="8674" y="33395"/>
                  </a:cubicBezTo>
                  <a:close/>
                  <a:moveTo>
                    <a:pt x="9664" y="33287"/>
                  </a:moveTo>
                  <a:lnTo>
                    <a:pt x="9664" y="33287"/>
                  </a:lnTo>
                  <a:cubicBezTo>
                    <a:pt x="10190" y="33603"/>
                    <a:pt x="10660" y="33899"/>
                    <a:pt x="11141" y="34174"/>
                  </a:cubicBezTo>
                  <a:cubicBezTo>
                    <a:pt x="11481" y="34369"/>
                    <a:pt x="11578" y="34675"/>
                    <a:pt x="11571" y="35030"/>
                  </a:cubicBezTo>
                  <a:cubicBezTo>
                    <a:pt x="11566" y="35241"/>
                    <a:pt x="11475" y="35356"/>
                    <a:pt x="11316" y="35356"/>
                  </a:cubicBezTo>
                  <a:cubicBezTo>
                    <a:pt x="11265" y="35356"/>
                    <a:pt x="11207" y="35345"/>
                    <a:pt x="11143" y="35320"/>
                  </a:cubicBezTo>
                  <a:cubicBezTo>
                    <a:pt x="10978" y="35255"/>
                    <a:pt x="10829" y="35159"/>
                    <a:pt x="10705" y="35032"/>
                  </a:cubicBezTo>
                  <a:lnTo>
                    <a:pt x="10703" y="35032"/>
                  </a:lnTo>
                  <a:cubicBezTo>
                    <a:pt x="10229" y="34551"/>
                    <a:pt x="9924" y="33960"/>
                    <a:pt x="9664" y="33287"/>
                  </a:cubicBezTo>
                  <a:close/>
                  <a:moveTo>
                    <a:pt x="6714" y="36195"/>
                  </a:moveTo>
                  <a:cubicBezTo>
                    <a:pt x="6720" y="36195"/>
                    <a:pt x="6726" y="36195"/>
                    <a:pt x="6732" y="36195"/>
                  </a:cubicBezTo>
                  <a:cubicBezTo>
                    <a:pt x="7271" y="36223"/>
                    <a:pt x="7808" y="36259"/>
                    <a:pt x="8403" y="36294"/>
                  </a:cubicBezTo>
                  <a:cubicBezTo>
                    <a:pt x="7923" y="36827"/>
                    <a:pt x="7392" y="37225"/>
                    <a:pt x="6702" y="37301"/>
                  </a:cubicBezTo>
                  <a:cubicBezTo>
                    <a:pt x="6676" y="37304"/>
                    <a:pt x="6650" y="37305"/>
                    <a:pt x="6624" y="37305"/>
                  </a:cubicBezTo>
                  <a:cubicBezTo>
                    <a:pt x="6249" y="37305"/>
                    <a:pt x="5932" y="37010"/>
                    <a:pt x="6084" y="36584"/>
                  </a:cubicBezTo>
                  <a:cubicBezTo>
                    <a:pt x="6149" y="36401"/>
                    <a:pt x="6481" y="36195"/>
                    <a:pt x="6714" y="36195"/>
                  </a:cubicBezTo>
                  <a:close/>
                  <a:moveTo>
                    <a:pt x="9603" y="36580"/>
                  </a:moveTo>
                  <a:lnTo>
                    <a:pt x="9603" y="36580"/>
                  </a:lnTo>
                  <a:cubicBezTo>
                    <a:pt x="10010" y="36875"/>
                    <a:pt x="10432" y="37156"/>
                    <a:pt x="10822" y="37474"/>
                  </a:cubicBezTo>
                  <a:cubicBezTo>
                    <a:pt x="11091" y="37695"/>
                    <a:pt x="11102" y="37962"/>
                    <a:pt x="10907" y="38146"/>
                  </a:cubicBezTo>
                  <a:cubicBezTo>
                    <a:pt x="10817" y="38233"/>
                    <a:pt x="10717" y="38277"/>
                    <a:pt x="10615" y="38277"/>
                  </a:cubicBezTo>
                  <a:cubicBezTo>
                    <a:pt x="10482" y="38277"/>
                    <a:pt x="10344" y="38202"/>
                    <a:pt x="10216" y="38044"/>
                  </a:cubicBezTo>
                  <a:cubicBezTo>
                    <a:pt x="9876" y="37626"/>
                    <a:pt x="9679" y="37137"/>
                    <a:pt x="9603" y="36580"/>
                  </a:cubicBezTo>
                  <a:close/>
                  <a:moveTo>
                    <a:pt x="6954" y="39079"/>
                  </a:moveTo>
                  <a:cubicBezTo>
                    <a:pt x="7322" y="39079"/>
                    <a:pt x="7693" y="39109"/>
                    <a:pt x="8109" y="39128"/>
                  </a:cubicBezTo>
                  <a:cubicBezTo>
                    <a:pt x="7908" y="39391"/>
                    <a:pt x="7724" y="39678"/>
                    <a:pt x="7496" y="39925"/>
                  </a:cubicBezTo>
                  <a:cubicBezTo>
                    <a:pt x="7309" y="40126"/>
                    <a:pt x="7037" y="40227"/>
                    <a:pt x="6772" y="40227"/>
                  </a:cubicBezTo>
                  <a:cubicBezTo>
                    <a:pt x="6589" y="40227"/>
                    <a:pt x="6409" y="40179"/>
                    <a:pt x="6264" y="40083"/>
                  </a:cubicBezTo>
                  <a:cubicBezTo>
                    <a:pt x="5909" y="39847"/>
                    <a:pt x="5877" y="39423"/>
                    <a:pt x="6236" y="39202"/>
                  </a:cubicBezTo>
                  <a:cubicBezTo>
                    <a:pt x="6407" y="39096"/>
                    <a:pt x="6652" y="39081"/>
                    <a:pt x="6866" y="39079"/>
                  </a:cubicBezTo>
                  <a:lnTo>
                    <a:pt x="6864" y="39079"/>
                  </a:lnTo>
                  <a:cubicBezTo>
                    <a:pt x="6894" y="39079"/>
                    <a:pt x="6924" y="39079"/>
                    <a:pt x="6954" y="39079"/>
                  </a:cubicBezTo>
                  <a:close/>
                  <a:moveTo>
                    <a:pt x="9110" y="39412"/>
                  </a:moveTo>
                  <a:lnTo>
                    <a:pt x="9110" y="39412"/>
                  </a:lnTo>
                  <a:cubicBezTo>
                    <a:pt x="9413" y="39674"/>
                    <a:pt x="9670" y="39904"/>
                    <a:pt x="9937" y="40120"/>
                  </a:cubicBezTo>
                  <a:cubicBezTo>
                    <a:pt x="10112" y="40257"/>
                    <a:pt x="10311" y="40361"/>
                    <a:pt x="10484" y="40501"/>
                  </a:cubicBezTo>
                  <a:cubicBezTo>
                    <a:pt x="10660" y="40642"/>
                    <a:pt x="10664" y="40869"/>
                    <a:pt x="10517" y="41045"/>
                  </a:cubicBezTo>
                  <a:cubicBezTo>
                    <a:pt x="10419" y="41163"/>
                    <a:pt x="10296" y="41226"/>
                    <a:pt x="10175" y="41226"/>
                  </a:cubicBezTo>
                  <a:cubicBezTo>
                    <a:pt x="10102" y="41226"/>
                    <a:pt x="10029" y="41203"/>
                    <a:pt x="9963" y="41155"/>
                  </a:cubicBezTo>
                  <a:cubicBezTo>
                    <a:pt x="9384" y="40733"/>
                    <a:pt x="9320" y="40064"/>
                    <a:pt x="9110" y="39412"/>
                  </a:cubicBezTo>
                  <a:close/>
                  <a:moveTo>
                    <a:pt x="8036" y="40989"/>
                  </a:moveTo>
                  <a:lnTo>
                    <a:pt x="8036" y="40989"/>
                  </a:lnTo>
                  <a:cubicBezTo>
                    <a:pt x="8014" y="41073"/>
                    <a:pt x="8010" y="41127"/>
                    <a:pt x="7986" y="41170"/>
                  </a:cubicBezTo>
                  <a:cubicBezTo>
                    <a:pt x="7672" y="41740"/>
                    <a:pt x="7215" y="42167"/>
                    <a:pt x="6635" y="42452"/>
                  </a:cubicBezTo>
                  <a:cubicBezTo>
                    <a:pt x="6445" y="42545"/>
                    <a:pt x="6242" y="42613"/>
                    <a:pt x="6032" y="42613"/>
                  </a:cubicBezTo>
                  <a:cubicBezTo>
                    <a:pt x="5916" y="42613"/>
                    <a:pt x="5799" y="42593"/>
                    <a:pt x="5680" y="42545"/>
                  </a:cubicBezTo>
                  <a:cubicBezTo>
                    <a:pt x="5409" y="42433"/>
                    <a:pt x="5333" y="42216"/>
                    <a:pt x="5480" y="41969"/>
                  </a:cubicBezTo>
                  <a:cubicBezTo>
                    <a:pt x="5643" y="41692"/>
                    <a:pt x="5887" y="41526"/>
                    <a:pt x="6201" y="41471"/>
                  </a:cubicBezTo>
                  <a:cubicBezTo>
                    <a:pt x="6465" y="41422"/>
                    <a:pt x="6736" y="41407"/>
                    <a:pt x="6990" y="41339"/>
                  </a:cubicBezTo>
                  <a:lnTo>
                    <a:pt x="6992" y="41337"/>
                  </a:lnTo>
                  <a:cubicBezTo>
                    <a:pt x="7330" y="41248"/>
                    <a:pt x="7659" y="41116"/>
                    <a:pt x="8036" y="40989"/>
                  </a:cubicBezTo>
                  <a:close/>
                  <a:moveTo>
                    <a:pt x="8367" y="41582"/>
                  </a:moveTo>
                  <a:cubicBezTo>
                    <a:pt x="8622" y="41931"/>
                    <a:pt x="8889" y="42273"/>
                    <a:pt x="9125" y="42636"/>
                  </a:cubicBezTo>
                  <a:cubicBezTo>
                    <a:pt x="9213" y="42769"/>
                    <a:pt x="9254" y="42952"/>
                    <a:pt x="9265" y="43113"/>
                  </a:cubicBezTo>
                  <a:cubicBezTo>
                    <a:pt x="9270" y="43214"/>
                    <a:pt x="9205" y="43375"/>
                    <a:pt x="9129" y="43411"/>
                  </a:cubicBezTo>
                  <a:cubicBezTo>
                    <a:pt x="9114" y="43417"/>
                    <a:pt x="9096" y="43420"/>
                    <a:pt x="9075" y="43420"/>
                  </a:cubicBezTo>
                  <a:cubicBezTo>
                    <a:pt x="8990" y="43420"/>
                    <a:pt x="8868" y="43370"/>
                    <a:pt x="8824" y="43310"/>
                  </a:cubicBezTo>
                  <a:cubicBezTo>
                    <a:pt x="8700" y="43141"/>
                    <a:pt x="8594" y="42944"/>
                    <a:pt x="8538" y="42743"/>
                  </a:cubicBezTo>
                  <a:cubicBezTo>
                    <a:pt x="8434" y="42370"/>
                    <a:pt x="8371" y="41983"/>
                    <a:pt x="8289" y="41601"/>
                  </a:cubicBezTo>
                  <a:lnTo>
                    <a:pt x="8367" y="41582"/>
                  </a:lnTo>
                  <a:close/>
                  <a:moveTo>
                    <a:pt x="6818" y="44254"/>
                  </a:moveTo>
                  <a:cubicBezTo>
                    <a:pt x="6851" y="44802"/>
                    <a:pt x="6892" y="45271"/>
                    <a:pt x="6907" y="45739"/>
                  </a:cubicBezTo>
                  <a:cubicBezTo>
                    <a:pt x="6916" y="46045"/>
                    <a:pt x="6816" y="46326"/>
                    <a:pt x="6548" y="46504"/>
                  </a:cubicBezTo>
                  <a:cubicBezTo>
                    <a:pt x="6478" y="46549"/>
                    <a:pt x="6375" y="46585"/>
                    <a:pt x="6288" y="46585"/>
                  </a:cubicBezTo>
                  <a:cubicBezTo>
                    <a:pt x="6260" y="46585"/>
                    <a:pt x="6233" y="46581"/>
                    <a:pt x="6210" y="46573"/>
                  </a:cubicBezTo>
                  <a:cubicBezTo>
                    <a:pt x="6132" y="46547"/>
                    <a:pt x="6067" y="46402"/>
                    <a:pt x="6048" y="46302"/>
                  </a:cubicBezTo>
                  <a:cubicBezTo>
                    <a:pt x="5901" y="45497"/>
                    <a:pt x="6383" y="44929"/>
                    <a:pt x="6818" y="44254"/>
                  </a:cubicBezTo>
                  <a:close/>
                  <a:moveTo>
                    <a:pt x="8774" y="1"/>
                  </a:moveTo>
                  <a:cubicBezTo>
                    <a:pt x="8724" y="200"/>
                    <a:pt x="8640" y="397"/>
                    <a:pt x="8629" y="599"/>
                  </a:cubicBezTo>
                  <a:cubicBezTo>
                    <a:pt x="8585" y="1393"/>
                    <a:pt x="8077" y="1891"/>
                    <a:pt x="7522" y="2353"/>
                  </a:cubicBezTo>
                  <a:cubicBezTo>
                    <a:pt x="7230" y="2597"/>
                    <a:pt x="6905" y="2805"/>
                    <a:pt x="6587" y="3017"/>
                  </a:cubicBezTo>
                  <a:cubicBezTo>
                    <a:pt x="6513" y="3067"/>
                    <a:pt x="6405" y="3076"/>
                    <a:pt x="6310" y="3089"/>
                  </a:cubicBezTo>
                  <a:cubicBezTo>
                    <a:pt x="6194" y="3106"/>
                    <a:pt x="6079" y="3114"/>
                    <a:pt x="5965" y="3114"/>
                  </a:cubicBezTo>
                  <a:cubicBezTo>
                    <a:pt x="5535" y="3114"/>
                    <a:pt x="5119" y="3002"/>
                    <a:pt x="4712" y="2855"/>
                  </a:cubicBezTo>
                  <a:cubicBezTo>
                    <a:pt x="4094" y="2632"/>
                    <a:pt x="3488" y="2374"/>
                    <a:pt x="2865" y="2167"/>
                  </a:cubicBezTo>
                  <a:cubicBezTo>
                    <a:pt x="2601" y="2081"/>
                    <a:pt x="2334" y="2016"/>
                    <a:pt x="2069" y="2016"/>
                  </a:cubicBezTo>
                  <a:cubicBezTo>
                    <a:pt x="1799" y="2016"/>
                    <a:pt x="1532" y="2083"/>
                    <a:pt x="1271" y="2264"/>
                  </a:cubicBezTo>
                  <a:cubicBezTo>
                    <a:pt x="819" y="2580"/>
                    <a:pt x="728" y="3091"/>
                    <a:pt x="1115" y="3476"/>
                  </a:cubicBezTo>
                  <a:cubicBezTo>
                    <a:pt x="1714" y="4072"/>
                    <a:pt x="2383" y="4459"/>
                    <a:pt x="3169" y="4459"/>
                  </a:cubicBezTo>
                  <a:cubicBezTo>
                    <a:pt x="3417" y="4459"/>
                    <a:pt x="3676" y="4420"/>
                    <a:pt x="3949" y="4338"/>
                  </a:cubicBezTo>
                  <a:cubicBezTo>
                    <a:pt x="4343" y="4219"/>
                    <a:pt x="4746" y="4137"/>
                    <a:pt x="5138" y="4016"/>
                  </a:cubicBezTo>
                  <a:cubicBezTo>
                    <a:pt x="5901" y="3784"/>
                    <a:pt x="6539" y="3323"/>
                    <a:pt x="7167" y="2849"/>
                  </a:cubicBezTo>
                  <a:cubicBezTo>
                    <a:pt x="7557" y="2556"/>
                    <a:pt x="7931" y="2238"/>
                    <a:pt x="8313" y="1930"/>
                  </a:cubicBezTo>
                  <a:lnTo>
                    <a:pt x="8313" y="1930"/>
                  </a:lnTo>
                  <a:cubicBezTo>
                    <a:pt x="8311" y="1959"/>
                    <a:pt x="8308" y="2023"/>
                    <a:pt x="8295" y="2084"/>
                  </a:cubicBezTo>
                  <a:cubicBezTo>
                    <a:pt x="8224" y="2452"/>
                    <a:pt x="8155" y="2818"/>
                    <a:pt x="8081" y="3184"/>
                  </a:cubicBezTo>
                  <a:cubicBezTo>
                    <a:pt x="7971" y="3712"/>
                    <a:pt x="7635" y="4128"/>
                    <a:pt x="7388" y="4589"/>
                  </a:cubicBezTo>
                  <a:cubicBezTo>
                    <a:pt x="7133" y="5062"/>
                    <a:pt x="6712" y="5256"/>
                    <a:pt x="6240" y="5306"/>
                  </a:cubicBezTo>
                  <a:cubicBezTo>
                    <a:pt x="5912" y="5340"/>
                    <a:pt x="5584" y="5361"/>
                    <a:pt x="5257" y="5361"/>
                  </a:cubicBezTo>
                  <a:cubicBezTo>
                    <a:pt x="4749" y="5361"/>
                    <a:pt x="4243" y="5310"/>
                    <a:pt x="3737" y="5179"/>
                  </a:cubicBezTo>
                  <a:cubicBezTo>
                    <a:pt x="3257" y="5055"/>
                    <a:pt x="2754" y="5016"/>
                    <a:pt x="2258" y="4975"/>
                  </a:cubicBezTo>
                  <a:cubicBezTo>
                    <a:pt x="2227" y="4973"/>
                    <a:pt x="2197" y="4971"/>
                    <a:pt x="2167" y="4971"/>
                  </a:cubicBezTo>
                  <a:cubicBezTo>
                    <a:pt x="1662" y="4971"/>
                    <a:pt x="1158" y="5314"/>
                    <a:pt x="1132" y="5752"/>
                  </a:cubicBezTo>
                  <a:cubicBezTo>
                    <a:pt x="1124" y="5899"/>
                    <a:pt x="1128" y="6060"/>
                    <a:pt x="1182" y="6192"/>
                  </a:cubicBezTo>
                  <a:cubicBezTo>
                    <a:pt x="1409" y="6731"/>
                    <a:pt x="1845" y="7021"/>
                    <a:pt x="2388" y="7209"/>
                  </a:cubicBezTo>
                  <a:cubicBezTo>
                    <a:pt x="2688" y="7313"/>
                    <a:pt x="2984" y="7361"/>
                    <a:pt x="3279" y="7361"/>
                  </a:cubicBezTo>
                  <a:cubicBezTo>
                    <a:pt x="3595" y="7361"/>
                    <a:pt x="3909" y="7306"/>
                    <a:pt x="4224" y="7203"/>
                  </a:cubicBezTo>
                  <a:cubicBezTo>
                    <a:pt x="4707" y="7045"/>
                    <a:pt x="5186" y="6876"/>
                    <a:pt x="5658" y="6694"/>
                  </a:cubicBezTo>
                  <a:cubicBezTo>
                    <a:pt x="6045" y="6545"/>
                    <a:pt x="6331" y="6259"/>
                    <a:pt x="6576" y="5934"/>
                  </a:cubicBezTo>
                  <a:cubicBezTo>
                    <a:pt x="6951" y="5438"/>
                    <a:pt x="7319" y="4938"/>
                    <a:pt x="7683" y="4434"/>
                  </a:cubicBezTo>
                  <a:cubicBezTo>
                    <a:pt x="7793" y="4280"/>
                    <a:pt x="7877" y="4107"/>
                    <a:pt x="7975" y="3936"/>
                  </a:cubicBezTo>
                  <a:lnTo>
                    <a:pt x="7975" y="3936"/>
                  </a:lnTo>
                  <a:cubicBezTo>
                    <a:pt x="8072" y="5168"/>
                    <a:pt x="7693" y="6222"/>
                    <a:pt x="6842" y="7084"/>
                  </a:cubicBezTo>
                  <a:cubicBezTo>
                    <a:pt x="6502" y="7428"/>
                    <a:pt x="6097" y="7664"/>
                    <a:pt x="5574" y="7759"/>
                  </a:cubicBezTo>
                  <a:cubicBezTo>
                    <a:pt x="4908" y="7882"/>
                    <a:pt x="4244" y="7925"/>
                    <a:pt x="3578" y="7925"/>
                  </a:cubicBezTo>
                  <a:cubicBezTo>
                    <a:pt x="3223" y="7925"/>
                    <a:pt x="2867" y="7913"/>
                    <a:pt x="2509" y="7894"/>
                  </a:cubicBezTo>
                  <a:cubicBezTo>
                    <a:pt x="2426" y="7890"/>
                    <a:pt x="2343" y="7888"/>
                    <a:pt x="2260" y="7888"/>
                  </a:cubicBezTo>
                  <a:cubicBezTo>
                    <a:pt x="1830" y="7888"/>
                    <a:pt x="1394" y="7945"/>
                    <a:pt x="972" y="8022"/>
                  </a:cubicBezTo>
                  <a:cubicBezTo>
                    <a:pt x="431" y="8121"/>
                    <a:pt x="0" y="8820"/>
                    <a:pt x="229" y="9464"/>
                  </a:cubicBezTo>
                  <a:cubicBezTo>
                    <a:pt x="284" y="9620"/>
                    <a:pt x="465" y="9754"/>
                    <a:pt x="615" y="9853"/>
                  </a:cubicBezTo>
                  <a:cubicBezTo>
                    <a:pt x="975" y="10088"/>
                    <a:pt x="1342" y="10208"/>
                    <a:pt x="1721" y="10208"/>
                  </a:cubicBezTo>
                  <a:cubicBezTo>
                    <a:pt x="2006" y="10208"/>
                    <a:pt x="2298" y="10140"/>
                    <a:pt x="2600" y="10005"/>
                  </a:cubicBezTo>
                  <a:cubicBezTo>
                    <a:pt x="3216" y="9728"/>
                    <a:pt x="3874" y="9539"/>
                    <a:pt x="4489" y="9260"/>
                  </a:cubicBezTo>
                  <a:cubicBezTo>
                    <a:pt x="4915" y="9065"/>
                    <a:pt x="5348" y="8836"/>
                    <a:pt x="5693" y="8528"/>
                  </a:cubicBezTo>
                  <a:cubicBezTo>
                    <a:pt x="6242" y="8035"/>
                    <a:pt x="6732" y="7474"/>
                    <a:pt x="7221" y="6921"/>
                  </a:cubicBezTo>
                  <a:cubicBezTo>
                    <a:pt x="7472" y="6636"/>
                    <a:pt x="7667" y="6304"/>
                    <a:pt x="7882" y="6001"/>
                  </a:cubicBezTo>
                  <a:cubicBezTo>
                    <a:pt x="7895" y="6036"/>
                    <a:pt x="7901" y="6075"/>
                    <a:pt x="7903" y="6112"/>
                  </a:cubicBezTo>
                  <a:cubicBezTo>
                    <a:pt x="7884" y="6631"/>
                    <a:pt x="7910" y="7158"/>
                    <a:pt x="7823" y="7664"/>
                  </a:cubicBezTo>
                  <a:cubicBezTo>
                    <a:pt x="7763" y="8021"/>
                    <a:pt x="7583" y="8372"/>
                    <a:pt x="7394" y="8689"/>
                  </a:cubicBezTo>
                  <a:cubicBezTo>
                    <a:pt x="7167" y="9069"/>
                    <a:pt x="6890" y="9422"/>
                    <a:pt x="6600" y="9758"/>
                  </a:cubicBezTo>
                  <a:cubicBezTo>
                    <a:pt x="6459" y="9916"/>
                    <a:pt x="6281" y="10033"/>
                    <a:pt x="6080" y="10098"/>
                  </a:cubicBezTo>
                  <a:cubicBezTo>
                    <a:pt x="5690" y="10217"/>
                    <a:pt x="5286" y="10297"/>
                    <a:pt x="4885" y="10367"/>
                  </a:cubicBezTo>
                  <a:cubicBezTo>
                    <a:pt x="3991" y="10527"/>
                    <a:pt x="3077" y="10613"/>
                    <a:pt x="2276" y="11101"/>
                  </a:cubicBezTo>
                  <a:cubicBezTo>
                    <a:pt x="2126" y="11194"/>
                    <a:pt x="1960" y="11285"/>
                    <a:pt x="1845" y="11415"/>
                  </a:cubicBezTo>
                  <a:cubicBezTo>
                    <a:pt x="1323" y="12001"/>
                    <a:pt x="1448" y="12473"/>
                    <a:pt x="2105" y="12917"/>
                  </a:cubicBezTo>
                  <a:cubicBezTo>
                    <a:pt x="2342" y="13076"/>
                    <a:pt x="2582" y="13141"/>
                    <a:pt x="2819" y="13141"/>
                  </a:cubicBezTo>
                  <a:cubicBezTo>
                    <a:pt x="3126" y="13141"/>
                    <a:pt x="3427" y="13032"/>
                    <a:pt x="3701" y="12878"/>
                  </a:cubicBezTo>
                  <a:cubicBezTo>
                    <a:pt x="4264" y="12564"/>
                    <a:pt x="4779" y="12149"/>
                    <a:pt x="5266" y="11724"/>
                  </a:cubicBezTo>
                  <a:cubicBezTo>
                    <a:pt x="6006" y="11079"/>
                    <a:pt x="6524" y="10247"/>
                    <a:pt x="7093" y="9459"/>
                  </a:cubicBezTo>
                  <a:cubicBezTo>
                    <a:pt x="7342" y="9113"/>
                    <a:pt x="7572" y="8755"/>
                    <a:pt x="7838" y="8362"/>
                  </a:cubicBezTo>
                  <a:lnTo>
                    <a:pt x="7838" y="8362"/>
                  </a:lnTo>
                  <a:cubicBezTo>
                    <a:pt x="7838" y="8632"/>
                    <a:pt x="7838" y="8866"/>
                    <a:pt x="7834" y="9098"/>
                  </a:cubicBezTo>
                  <a:cubicBezTo>
                    <a:pt x="7825" y="9734"/>
                    <a:pt x="7819" y="10369"/>
                    <a:pt x="7802" y="11003"/>
                  </a:cubicBezTo>
                  <a:cubicBezTo>
                    <a:pt x="7786" y="11564"/>
                    <a:pt x="7522" y="12006"/>
                    <a:pt x="7154" y="12419"/>
                  </a:cubicBezTo>
                  <a:cubicBezTo>
                    <a:pt x="6769" y="12852"/>
                    <a:pt x="6301" y="12984"/>
                    <a:pt x="5745" y="13039"/>
                  </a:cubicBezTo>
                  <a:cubicBezTo>
                    <a:pt x="4993" y="13112"/>
                    <a:pt x="4250" y="13260"/>
                    <a:pt x="3506" y="13405"/>
                  </a:cubicBezTo>
                  <a:cubicBezTo>
                    <a:pt x="3007" y="13504"/>
                    <a:pt x="2618" y="13807"/>
                    <a:pt x="2274" y="14173"/>
                  </a:cubicBezTo>
                  <a:cubicBezTo>
                    <a:pt x="2037" y="14427"/>
                    <a:pt x="1960" y="14727"/>
                    <a:pt x="1992" y="15063"/>
                  </a:cubicBezTo>
                  <a:cubicBezTo>
                    <a:pt x="2020" y="15345"/>
                    <a:pt x="2477" y="15739"/>
                    <a:pt x="2867" y="15802"/>
                  </a:cubicBezTo>
                  <a:cubicBezTo>
                    <a:pt x="2986" y="15822"/>
                    <a:pt x="3103" y="15831"/>
                    <a:pt x="3219" y="15831"/>
                  </a:cubicBezTo>
                  <a:cubicBezTo>
                    <a:pt x="3726" y="15831"/>
                    <a:pt x="4194" y="15650"/>
                    <a:pt x="4577" y="15329"/>
                  </a:cubicBezTo>
                  <a:cubicBezTo>
                    <a:pt x="5246" y="14771"/>
                    <a:pt x="5851" y="14134"/>
                    <a:pt x="6455" y="13504"/>
                  </a:cubicBezTo>
                  <a:cubicBezTo>
                    <a:pt x="6916" y="13025"/>
                    <a:pt x="7330" y="12502"/>
                    <a:pt x="7763" y="12004"/>
                  </a:cubicBezTo>
                  <a:lnTo>
                    <a:pt x="7763" y="12004"/>
                  </a:lnTo>
                  <a:cubicBezTo>
                    <a:pt x="7760" y="12971"/>
                    <a:pt x="7799" y="13955"/>
                    <a:pt x="7728" y="14931"/>
                  </a:cubicBezTo>
                  <a:cubicBezTo>
                    <a:pt x="7698" y="15368"/>
                    <a:pt x="7486" y="15775"/>
                    <a:pt x="7146" y="16051"/>
                  </a:cubicBezTo>
                  <a:cubicBezTo>
                    <a:pt x="6336" y="16704"/>
                    <a:pt x="5383" y="16862"/>
                    <a:pt x="4393" y="16925"/>
                  </a:cubicBezTo>
                  <a:cubicBezTo>
                    <a:pt x="4092" y="16943"/>
                    <a:pt x="3789" y="16979"/>
                    <a:pt x="3499" y="17055"/>
                  </a:cubicBezTo>
                  <a:cubicBezTo>
                    <a:pt x="3027" y="17176"/>
                    <a:pt x="2748" y="17499"/>
                    <a:pt x="2739" y="17913"/>
                  </a:cubicBezTo>
                  <a:cubicBezTo>
                    <a:pt x="2728" y="18361"/>
                    <a:pt x="2971" y="18608"/>
                    <a:pt x="3430" y="18842"/>
                  </a:cubicBezTo>
                  <a:cubicBezTo>
                    <a:pt x="3679" y="18971"/>
                    <a:pt x="3920" y="19026"/>
                    <a:pt x="4154" y="19026"/>
                  </a:cubicBezTo>
                  <a:cubicBezTo>
                    <a:pt x="4574" y="19026"/>
                    <a:pt x="4974" y="18849"/>
                    <a:pt x="5370" y="18599"/>
                  </a:cubicBezTo>
                  <a:cubicBezTo>
                    <a:pt x="5931" y="18244"/>
                    <a:pt x="6308" y="17742"/>
                    <a:pt x="6661" y="17202"/>
                  </a:cubicBezTo>
                  <a:cubicBezTo>
                    <a:pt x="7003" y="16674"/>
                    <a:pt x="7368" y="16159"/>
                    <a:pt x="7734" y="15622"/>
                  </a:cubicBezTo>
                  <a:cubicBezTo>
                    <a:pt x="7748" y="16068"/>
                    <a:pt x="7763" y="16497"/>
                    <a:pt x="7774" y="16928"/>
                  </a:cubicBezTo>
                  <a:cubicBezTo>
                    <a:pt x="7786" y="17330"/>
                    <a:pt x="7797" y="17731"/>
                    <a:pt x="7801" y="18134"/>
                  </a:cubicBezTo>
                  <a:cubicBezTo>
                    <a:pt x="7806" y="18597"/>
                    <a:pt x="7626" y="18974"/>
                    <a:pt x="7256" y="19259"/>
                  </a:cubicBezTo>
                  <a:cubicBezTo>
                    <a:pt x="7093" y="19383"/>
                    <a:pt x="6931" y="19511"/>
                    <a:pt x="6767" y="19636"/>
                  </a:cubicBezTo>
                  <a:cubicBezTo>
                    <a:pt x="6377" y="19931"/>
                    <a:pt x="5941" y="20100"/>
                    <a:pt x="5456" y="20204"/>
                  </a:cubicBezTo>
                  <a:cubicBezTo>
                    <a:pt x="4911" y="20320"/>
                    <a:pt x="4402" y="20548"/>
                    <a:pt x="4121" y="21093"/>
                  </a:cubicBezTo>
                  <a:cubicBezTo>
                    <a:pt x="3930" y="21464"/>
                    <a:pt x="4004" y="21812"/>
                    <a:pt x="4328" y="22068"/>
                  </a:cubicBezTo>
                  <a:cubicBezTo>
                    <a:pt x="4549" y="22243"/>
                    <a:pt x="4772" y="22315"/>
                    <a:pt x="5003" y="22315"/>
                  </a:cubicBezTo>
                  <a:cubicBezTo>
                    <a:pt x="5215" y="22315"/>
                    <a:pt x="5433" y="22253"/>
                    <a:pt x="5660" y="22154"/>
                  </a:cubicBezTo>
                  <a:cubicBezTo>
                    <a:pt x="6505" y="21782"/>
                    <a:pt x="6992" y="21106"/>
                    <a:pt x="7321" y="20284"/>
                  </a:cubicBezTo>
                  <a:cubicBezTo>
                    <a:pt x="7516" y="19792"/>
                    <a:pt x="7695" y="19294"/>
                    <a:pt x="7919" y="18800"/>
                  </a:cubicBezTo>
                  <a:cubicBezTo>
                    <a:pt x="7981" y="19548"/>
                    <a:pt x="8010" y="20301"/>
                    <a:pt x="8118" y="21044"/>
                  </a:cubicBezTo>
                  <a:cubicBezTo>
                    <a:pt x="8176" y="21451"/>
                    <a:pt x="8022" y="21769"/>
                    <a:pt x="7890" y="22116"/>
                  </a:cubicBezTo>
                  <a:cubicBezTo>
                    <a:pt x="7682" y="22670"/>
                    <a:pt x="7304" y="23016"/>
                    <a:pt x="6736" y="23166"/>
                  </a:cubicBezTo>
                  <a:cubicBezTo>
                    <a:pt x="5859" y="23400"/>
                    <a:pt x="5032" y="23748"/>
                    <a:pt x="4303" y="24302"/>
                  </a:cubicBezTo>
                  <a:cubicBezTo>
                    <a:pt x="4179" y="24398"/>
                    <a:pt x="4058" y="24517"/>
                    <a:pt x="3978" y="24651"/>
                  </a:cubicBezTo>
                  <a:cubicBezTo>
                    <a:pt x="3841" y="24881"/>
                    <a:pt x="3900" y="25093"/>
                    <a:pt x="4103" y="25271"/>
                  </a:cubicBezTo>
                  <a:cubicBezTo>
                    <a:pt x="4353" y="25492"/>
                    <a:pt x="4616" y="25581"/>
                    <a:pt x="4876" y="25581"/>
                  </a:cubicBezTo>
                  <a:cubicBezTo>
                    <a:pt x="5096" y="25581"/>
                    <a:pt x="5315" y="25518"/>
                    <a:pt x="5522" y="25416"/>
                  </a:cubicBezTo>
                  <a:cubicBezTo>
                    <a:pt x="6201" y="25086"/>
                    <a:pt x="6652" y="24517"/>
                    <a:pt x="7048" y="23911"/>
                  </a:cubicBezTo>
                  <a:cubicBezTo>
                    <a:pt x="7436" y="23317"/>
                    <a:pt x="7767" y="22685"/>
                    <a:pt x="8124" y="22070"/>
                  </a:cubicBezTo>
                  <a:cubicBezTo>
                    <a:pt x="8142" y="22048"/>
                    <a:pt x="8161" y="22029"/>
                    <a:pt x="8183" y="22010"/>
                  </a:cubicBezTo>
                  <a:cubicBezTo>
                    <a:pt x="8233" y="22579"/>
                    <a:pt x="8284" y="23138"/>
                    <a:pt x="8336" y="23696"/>
                  </a:cubicBezTo>
                  <a:cubicBezTo>
                    <a:pt x="8362" y="23973"/>
                    <a:pt x="8423" y="24248"/>
                    <a:pt x="8414" y="24521"/>
                  </a:cubicBezTo>
                  <a:cubicBezTo>
                    <a:pt x="8397" y="25071"/>
                    <a:pt x="8319" y="25636"/>
                    <a:pt x="7960" y="26061"/>
                  </a:cubicBezTo>
                  <a:cubicBezTo>
                    <a:pt x="7743" y="26319"/>
                    <a:pt x="7379" y="26461"/>
                    <a:pt x="7061" y="26620"/>
                  </a:cubicBezTo>
                  <a:cubicBezTo>
                    <a:pt x="6505" y="26903"/>
                    <a:pt x="5922" y="27137"/>
                    <a:pt x="5376" y="27434"/>
                  </a:cubicBezTo>
                  <a:cubicBezTo>
                    <a:pt x="5182" y="27538"/>
                    <a:pt x="4987" y="27748"/>
                    <a:pt x="4920" y="27951"/>
                  </a:cubicBezTo>
                  <a:cubicBezTo>
                    <a:pt x="4748" y="28490"/>
                    <a:pt x="5026" y="28869"/>
                    <a:pt x="5595" y="28915"/>
                  </a:cubicBezTo>
                  <a:cubicBezTo>
                    <a:pt x="5656" y="28920"/>
                    <a:pt x="5716" y="28923"/>
                    <a:pt x="5774" y="28923"/>
                  </a:cubicBezTo>
                  <a:cubicBezTo>
                    <a:pt x="6519" y="28923"/>
                    <a:pt x="7050" y="28512"/>
                    <a:pt x="7414" y="27873"/>
                  </a:cubicBezTo>
                  <a:cubicBezTo>
                    <a:pt x="7869" y="27068"/>
                    <a:pt x="8351" y="26267"/>
                    <a:pt x="8479" y="25253"/>
                  </a:cubicBezTo>
                  <a:cubicBezTo>
                    <a:pt x="8529" y="25355"/>
                    <a:pt x="8559" y="25390"/>
                    <a:pt x="8560" y="25426"/>
                  </a:cubicBezTo>
                  <a:cubicBezTo>
                    <a:pt x="8653" y="26386"/>
                    <a:pt x="8769" y="27347"/>
                    <a:pt x="8824" y="28309"/>
                  </a:cubicBezTo>
                  <a:cubicBezTo>
                    <a:pt x="8860" y="28938"/>
                    <a:pt x="8408" y="29588"/>
                    <a:pt x="7728" y="29774"/>
                  </a:cubicBezTo>
                  <a:cubicBezTo>
                    <a:pt x="7215" y="29915"/>
                    <a:pt x="6660" y="29898"/>
                    <a:pt x="6149" y="30043"/>
                  </a:cubicBezTo>
                  <a:cubicBezTo>
                    <a:pt x="5749" y="30156"/>
                    <a:pt x="5364" y="30372"/>
                    <a:pt x="5017" y="30610"/>
                  </a:cubicBezTo>
                  <a:cubicBezTo>
                    <a:pt x="4770" y="30777"/>
                    <a:pt x="4675" y="31325"/>
                    <a:pt x="5015" y="31610"/>
                  </a:cubicBezTo>
                  <a:cubicBezTo>
                    <a:pt x="5287" y="31838"/>
                    <a:pt x="5591" y="31956"/>
                    <a:pt x="5925" y="31956"/>
                  </a:cubicBezTo>
                  <a:cubicBezTo>
                    <a:pt x="5977" y="31956"/>
                    <a:pt x="6030" y="31953"/>
                    <a:pt x="6084" y="31948"/>
                  </a:cubicBezTo>
                  <a:cubicBezTo>
                    <a:pt x="6756" y="31879"/>
                    <a:pt x="7323" y="31580"/>
                    <a:pt x="7695" y="31009"/>
                  </a:cubicBezTo>
                  <a:cubicBezTo>
                    <a:pt x="8129" y="30342"/>
                    <a:pt x="8514" y="29642"/>
                    <a:pt x="8925" y="28949"/>
                  </a:cubicBezTo>
                  <a:cubicBezTo>
                    <a:pt x="8945" y="29317"/>
                    <a:pt x="8966" y="29703"/>
                    <a:pt x="8990" y="30090"/>
                  </a:cubicBezTo>
                  <a:cubicBezTo>
                    <a:pt x="9032" y="30732"/>
                    <a:pt x="9101" y="31374"/>
                    <a:pt x="9116" y="32016"/>
                  </a:cubicBezTo>
                  <a:cubicBezTo>
                    <a:pt x="9129" y="32513"/>
                    <a:pt x="8971" y="32990"/>
                    <a:pt x="8512" y="33235"/>
                  </a:cubicBezTo>
                  <a:cubicBezTo>
                    <a:pt x="8219" y="33393"/>
                    <a:pt x="7853" y="33432"/>
                    <a:pt x="7514" y="33479"/>
                  </a:cubicBezTo>
                  <a:cubicBezTo>
                    <a:pt x="7444" y="33489"/>
                    <a:pt x="7373" y="33492"/>
                    <a:pt x="7302" y="33492"/>
                  </a:cubicBezTo>
                  <a:cubicBezTo>
                    <a:pt x="7170" y="33492"/>
                    <a:pt x="7037" y="33481"/>
                    <a:pt x="6906" y="33481"/>
                  </a:cubicBezTo>
                  <a:cubicBezTo>
                    <a:pt x="6833" y="33481"/>
                    <a:pt x="6759" y="33485"/>
                    <a:pt x="6687" y="33496"/>
                  </a:cubicBezTo>
                  <a:cubicBezTo>
                    <a:pt x="6076" y="33588"/>
                    <a:pt x="5861" y="34008"/>
                    <a:pt x="6121" y="34512"/>
                  </a:cubicBezTo>
                  <a:cubicBezTo>
                    <a:pt x="6281" y="34823"/>
                    <a:pt x="6601" y="34993"/>
                    <a:pt x="6944" y="34993"/>
                  </a:cubicBezTo>
                  <a:cubicBezTo>
                    <a:pt x="7023" y="34993"/>
                    <a:pt x="7104" y="34984"/>
                    <a:pt x="7184" y="34965"/>
                  </a:cubicBezTo>
                  <a:cubicBezTo>
                    <a:pt x="7758" y="34832"/>
                    <a:pt x="8228" y="34549"/>
                    <a:pt x="8508" y="34010"/>
                  </a:cubicBezTo>
                  <a:cubicBezTo>
                    <a:pt x="8666" y="33704"/>
                    <a:pt x="8813" y="33390"/>
                    <a:pt x="8969" y="33081"/>
                  </a:cubicBezTo>
                  <a:cubicBezTo>
                    <a:pt x="8995" y="33031"/>
                    <a:pt x="9040" y="32988"/>
                    <a:pt x="9129" y="32875"/>
                  </a:cubicBezTo>
                  <a:lnTo>
                    <a:pt x="9129" y="32875"/>
                  </a:lnTo>
                  <a:cubicBezTo>
                    <a:pt x="9109" y="33449"/>
                    <a:pt x="9090" y="33941"/>
                    <a:pt x="9071" y="34434"/>
                  </a:cubicBezTo>
                  <a:cubicBezTo>
                    <a:pt x="9060" y="34755"/>
                    <a:pt x="9016" y="35058"/>
                    <a:pt x="8891" y="35369"/>
                  </a:cubicBezTo>
                  <a:cubicBezTo>
                    <a:pt x="8754" y="35710"/>
                    <a:pt x="8456" y="35863"/>
                    <a:pt x="8217" y="36062"/>
                  </a:cubicBezTo>
                  <a:cubicBezTo>
                    <a:pt x="8160" y="36108"/>
                    <a:pt x="8075" y="36123"/>
                    <a:pt x="7978" y="36123"/>
                  </a:cubicBezTo>
                  <a:cubicBezTo>
                    <a:pt x="7841" y="36123"/>
                    <a:pt x="7680" y="36094"/>
                    <a:pt x="7546" y="36089"/>
                  </a:cubicBezTo>
                  <a:cubicBezTo>
                    <a:pt x="7265" y="36081"/>
                    <a:pt x="6985" y="36041"/>
                    <a:pt x="6704" y="36041"/>
                  </a:cubicBezTo>
                  <a:cubicBezTo>
                    <a:pt x="6691" y="36041"/>
                    <a:pt x="6679" y="36041"/>
                    <a:pt x="6667" y="36041"/>
                  </a:cubicBezTo>
                  <a:cubicBezTo>
                    <a:pt x="6321" y="36047"/>
                    <a:pt x="5983" y="36344"/>
                    <a:pt x="5941" y="36643"/>
                  </a:cubicBezTo>
                  <a:cubicBezTo>
                    <a:pt x="5871" y="37100"/>
                    <a:pt x="6230" y="37486"/>
                    <a:pt x="6660" y="37486"/>
                  </a:cubicBezTo>
                  <a:cubicBezTo>
                    <a:pt x="6727" y="37486"/>
                    <a:pt x="6795" y="37477"/>
                    <a:pt x="6864" y="37457"/>
                  </a:cubicBezTo>
                  <a:cubicBezTo>
                    <a:pt x="7771" y="37210"/>
                    <a:pt x="8456" y="36684"/>
                    <a:pt x="8871" y="35826"/>
                  </a:cubicBezTo>
                  <a:cubicBezTo>
                    <a:pt x="8876" y="35816"/>
                    <a:pt x="8902" y="35814"/>
                    <a:pt x="8973" y="35788"/>
                  </a:cubicBezTo>
                  <a:lnTo>
                    <a:pt x="8973" y="35788"/>
                  </a:lnTo>
                  <a:cubicBezTo>
                    <a:pt x="8949" y="35989"/>
                    <a:pt x="8928" y="36168"/>
                    <a:pt x="8906" y="36346"/>
                  </a:cubicBezTo>
                  <a:cubicBezTo>
                    <a:pt x="8863" y="36701"/>
                    <a:pt x="8802" y="37056"/>
                    <a:pt x="8780" y="37411"/>
                  </a:cubicBezTo>
                  <a:cubicBezTo>
                    <a:pt x="8743" y="37946"/>
                    <a:pt x="8412" y="38340"/>
                    <a:pt x="8152" y="38763"/>
                  </a:cubicBezTo>
                  <a:cubicBezTo>
                    <a:pt x="8038" y="38947"/>
                    <a:pt x="7871" y="38986"/>
                    <a:pt x="7693" y="38986"/>
                  </a:cubicBezTo>
                  <a:cubicBezTo>
                    <a:pt x="7567" y="38986"/>
                    <a:pt x="7435" y="38967"/>
                    <a:pt x="7314" y="38966"/>
                  </a:cubicBezTo>
                  <a:cubicBezTo>
                    <a:pt x="7091" y="38964"/>
                    <a:pt x="6868" y="38916"/>
                    <a:pt x="6645" y="38905"/>
                  </a:cubicBezTo>
                  <a:cubicBezTo>
                    <a:pt x="6629" y="38904"/>
                    <a:pt x="6613" y="38903"/>
                    <a:pt x="6597" y="38903"/>
                  </a:cubicBezTo>
                  <a:cubicBezTo>
                    <a:pt x="6092" y="38903"/>
                    <a:pt x="5739" y="39327"/>
                    <a:pt x="5836" y="39819"/>
                  </a:cubicBezTo>
                  <a:cubicBezTo>
                    <a:pt x="5896" y="40117"/>
                    <a:pt x="6348" y="40401"/>
                    <a:pt x="6736" y="40401"/>
                  </a:cubicBezTo>
                  <a:cubicBezTo>
                    <a:pt x="6747" y="40401"/>
                    <a:pt x="6758" y="40401"/>
                    <a:pt x="6769" y="40400"/>
                  </a:cubicBezTo>
                  <a:cubicBezTo>
                    <a:pt x="7503" y="40371"/>
                    <a:pt x="7853" y="39858"/>
                    <a:pt x="8163" y="39295"/>
                  </a:cubicBezTo>
                  <a:cubicBezTo>
                    <a:pt x="8278" y="39087"/>
                    <a:pt x="8399" y="38882"/>
                    <a:pt x="8514" y="38674"/>
                  </a:cubicBezTo>
                  <a:lnTo>
                    <a:pt x="8581" y="38696"/>
                  </a:lnTo>
                  <a:cubicBezTo>
                    <a:pt x="8481" y="39178"/>
                    <a:pt x="8380" y="39659"/>
                    <a:pt x="8278" y="40138"/>
                  </a:cubicBezTo>
                  <a:cubicBezTo>
                    <a:pt x="8258" y="40242"/>
                    <a:pt x="8248" y="40356"/>
                    <a:pt x="8204" y="40449"/>
                  </a:cubicBezTo>
                  <a:cubicBezTo>
                    <a:pt x="8148" y="40562"/>
                    <a:pt x="8085" y="40700"/>
                    <a:pt x="7984" y="40759"/>
                  </a:cubicBezTo>
                  <a:cubicBezTo>
                    <a:pt x="7505" y="41043"/>
                    <a:pt x="6994" y="41242"/>
                    <a:pt x="6425" y="41270"/>
                  </a:cubicBezTo>
                  <a:cubicBezTo>
                    <a:pt x="5996" y="41292"/>
                    <a:pt x="5630" y="41448"/>
                    <a:pt x="5376" y="41820"/>
                  </a:cubicBezTo>
                  <a:cubicBezTo>
                    <a:pt x="5095" y="42227"/>
                    <a:pt x="5268" y="42665"/>
                    <a:pt x="5753" y="42743"/>
                  </a:cubicBezTo>
                  <a:cubicBezTo>
                    <a:pt x="5848" y="42758"/>
                    <a:pt x="5940" y="42766"/>
                    <a:pt x="6031" y="42766"/>
                  </a:cubicBezTo>
                  <a:cubicBezTo>
                    <a:pt x="6472" y="42766"/>
                    <a:pt x="6866" y="42595"/>
                    <a:pt x="7219" y="42307"/>
                  </a:cubicBezTo>
                  <a:cubicBezTo>
                    <a:pt x="7375" y="42179"/>
                    <a:pt x="7520" y="42036"/>
                    <a:pt x="7721" y="41930"/>
                  </a:cubicBezTo>
                  <a:lnTo>
                    <a:pt x="7721" y="41930"/>
                  </a:lnTo>
                  <a:cubicBezTo>
                    <a:pt x="7637" y="42147"/>
                    <a:pt x="7557" y="42368"/>
                    <a:pt x="7468" y="42584"/>
                  </a:cubicBezTo>
                  <a:cubicBezTo>
                    <a:pt x="7107" y="43446"/>
                    <a:pt x="6585" y="44221"/>
                    <a:pt x="6117" y="45023"/>
                  </a:cubicBezTo>
                  <a:cubicBezTo>
                    <a:pt x="5853" y="45475"/>
                    <a:pt x="5796" y="45949"/>
                    <a:pt x="5894" y="46445"/>
                  </a:cubicBezTo>
                  <a:cubicBezTo>
                    <a:pt x="5939" y="46679"/>
                    <a:pt x="6087" y="46802"/>
                    <a:pt x="6275" y="46802"/>
                  </a:cubicBezTo>
                  <a:cubicBezTo>
                    <a:pt x="6380" y="46802"/>
                    <a:pt x="6499" y="46763"/>
                    <a:pt x="6619" y="46685"/>
                  </a:cubicBezTo>
                  <a:cubicBezTo>
                    <a:pt x="7044" y="46406"/>
                    <a:pt x="7106" y="45980"/>
                    <a:pt x="7085" y="45527"/>
                  </a:cubicBezTo>
                  <a:cubicBezTo>
                    <a:pt x="7070" y="45181"/>
                    <a:pt x="7020" y="44838"/>
                    <a:pt x="7020" y="44492"/>
                  </a:cubicBezTo>
                  <a:cubicBezTo>
                    <a:pt x="7024" y="44282"/>
                    <a:pt x="7063" y="44074"/>
                    <a:pt x="7135" y="43877"/>
                  </a:cubicBezTo>
                  <a:cubicBezTo>
                    <a:pt x="7421" y="43100"/>
                    <a:pt x="7726" y="42329"/>
                    <a:pt x="8025" y="41558"/>
                  </a:cubicBezTo>
                  <a:cubicBezTo>
                    <a:pt x="8046" y="41500"/>
                    <a:pt x="8081" y="41446"/>
                    <a:pt x="8139" y="41335"/>
                  </a:cubicBezTo>
                  <a:cubicBezTo>
                    <a:pt x="8154" y="41484"/>
                    <a:pt x="8159" y="41577"/>
                    <a:pt x="8172" y="41669"/>
                  </a:cubicBezTo>
                  <a:cubicBezTo>
                    <a:pt x="8248" y="42258"/>
                    <a:pt x="8280" y="42862"/>
                    <a:pt x="8665" y="43362"/>
                  </a:cubicBezTo>
                  <a:cubicBezTo>
                    <a:pt x="8761" y="43487"/>
                    <a:pt x="8856" y="43620"/>
                    <a:pt x="9009" y="43620"/>
                  </a:cubicBezTo>
                  <a:cubicBezTo>
                    <a:pt x="9057" y="43620"/>
                    <a:pt x="9110" y="43608"/>
                    <a:pt x="9170" y="43578"/>
                  </a:cubicBezTo>
                  <a:cubicBezTo>
                    <a:pt x="9397" y="43466"/>
                    <a:pt x="9454" y="43299"/>
                    <a:pt x="9425" y="43050"/>
                  </a:cubicBezTo>
                  <a:cubicBezTo>
                    <a:pt x="9389" y="42764"/>
                    <a:pt x="9296" y="42524"/>
                    <a:pt x="9114" y="42299"/>
                  </a:cubicBezTo>
                  <a:cubicBezTo>
                    <a:pt x="8880" y="42009"/>
                    <a:pt x="8650" y="41710"/>
                    <a:pt x="8464" y="41389"/>
                  </a:cubicBezTo>
                  <a:cubicBezTo>
                    <a:pt x="8367" y="41214"/>
                    <a:pt x="8328" y="41014"/>
                    <a:pt x="8351" y="40817"/>
                  </a:cubicBezTo>
                  <a:cubicBezTo>
                    <a:pt x="8447" y="40086"/>
                    <a:pt x="8583" y="39364"/>
                    <a:pt x="8757" y="38648"/>
                  </a:cubicBezTo>
                  <a:cubicBezTo>
                    <a:pt x="8843" y="38962"/>
                    <a:pt x="8915" y="39282"/>
                    <a:pt x="9016" y="39592"/>
                  </a:cubicBezTo>
                  <a:cubicBezTo>
                    <a:pt x="9146" y="39997"/>
                    <a:pt x="9281" y="40404"/>
                    <a:pt x="9447" y="40798"/>
                  </a:cubicBezTo>
                  <a:cubicBezTo>
                    <a:pt x="9512" y="40954"/>
                    <a:pt x="9647" y="41092"/>
                    <a:pt x="9774" y="41214"/>
                  </a:cubicBezTo>
                  <a:cubicBezTo>
                    <a:pt x="9902" y="41337"/>
                    <a:pt x="10047" y="41399"/>
                    <a:pt x="10188" y="41399"/>
                  </a:cubicBezTo>
                  <a:cubicBezTo>
                    <a:pt x="10353" y="41399"/>
                    <a:pt x="10513" y="41314"/>
                    <a:pt x="10632" y="41140"/>
                  </a:cubicBezTo>
                  <a:cubicBezTo>
                    <a:pt x="10866" y="40800"/>
                    <a:pt x="10896" y="40579"/>
                    <a:pt x="10541" y="40313"/>
                  </a:cubicBezTo>
                  <a:cubicBezTo>
                    <a:pt x="10315" y="40142"/>
                    <a:pt x="10062" y="40001"/>
                    <a:pt x="9837" y="39828"/>
                  </a:cubicBezTo>
                  <a:cubicBezTo>
                    <a:pt x="9088" y="39248"/>
                    <a:pt x="8756" y="38490"/>
                    <a:pt x="8880" y="37541"/>
                  </a:cubicBezTo>
                  <a:cubicBezTo>
                    <a:pt x="8964" y="36903"/>
                    <a:pt x="9032" y="36264"/>
                    <a:pt x="9116" y="35552"/>
                  </a:cubicBezTo>
                  <a:cubicBezTo>
                    <a:pt x="9213" y="35898"/>
                    <a:pt x="9268" y="36186"/>
                    <a:pt x="9372" y="36457"/>
                  </a:cubicBezTo>
                  <a:cubicBezTo>
                    <a:pt x="9569" y="36981"/>
                    <a:pt x="9774" y="37504"/>
                    <a:pt x="10017" y="38005"/>
                  </a:cubicBezTo>
                  <a:cubicBezTo>
                    <a:pt x="10121" y="38217"/>
                    <a:pt x="10299" y="38416"/>
                    <a:pt x="10576" y="38416"/>
                  </a:cubicBezTo>
                  <a:cubicBezTo>
                    <a:pt x="10592" y="38416"/>
                    <a:pt x="10609" y="38415"/>
                    <a:pt x="10627" y="38414"/>
                  </a:cubicBezTo>
                  <a:cubicBezTo>
                    <a:pt x="10842" y="38395"/>
                    <a:pt x="11039" y="38319"/>
                    <a:pt x="11119" y="38100"/>
                  </a:cubicBezTo>
                  <a:cubicBezTo>
                    <a:pt x="11210" y="37855"/>
                    <a:pt x="11229" y="37593"/>
                    <a:pt x="11006" y="37407"/>
                  </a:cubicBezTo>
                  <a:cubicBezTo>
                    <a:pt x="10753" y="37195"/>
                    <a:pt x="10476" y="37015"/>
                    <a:pt x="10209" y="36820"/>
                  </a:cubicBezTo>
                  <a:cubicBezTo>
                    <a:pt x="10093" y="36736"/>
                    <a:pt x="9982" y="36645"/>
                    <a:pt x="9861" y="36571"/>
                  </a:cubicBezTo>
                  <a:cubicBezTo>
                    <a:pt x="9371" y="36273"/>
                    <a:pt x="9343" y="35749"/>
                    <a:pt x="9248" y="35274"/>
                  </a:cubicBezTo>
                  <a:cubicBezTo>
                    <a:pt x="9189" y="34975"/>
                    <a:pt x="9213" y="34659"/>
                    <a:pt x="9215" y="34350"/>
                  </a:cubicBezTo>
                  <a:cubicBezTo>
                    <a:pt x="9222" y="33758"/>
                    <a:pt x="9239" y="33165"/>
                    <a:pt x="9252" y="32527"/>
                  </a:cubicBezTo>
                  <a:cubicBezTo>
                    <a:pt x="9371" y="32843"/>
                    <a:pt x="9465" y="33120"/>
                    <a:pt x="9577" y="33391"/>
                  </a:cubicBezTo>
                  <a:cubicBezTo>
                    <a:pt x="9857" y="34072"/>
                    <a:pt x="10170" y="34735"/>
                    <a:pt x="10727" y="35240"/>
                  </a:cubicBezTo>
                  <a:cubicBezTo>
                    <a:pt x="10883" y="35383"/>
                    <a:pt x="11058" y="35496"/>
                    <a:pt x="11256" y="35496"/>
                  </a:cubicBezTo>
                  <a:cubicBezTo>
                    <a:pt x="11335" y="35496"/>
                    <a:pt x="11419" y="35478"/>
                    <a:pt x="11506" y="35435"/>
                  </a:cubicBezTo>
                  <a:cubicBezTo>
                    <a:pt x="11712" y="35335"/>
                    <a:pt x="11766" y="34978"/>
                    <a:pt x="11688" y="34625"/>
                  </a:cubicBezTo>
                  <a:cubicBezTo>
                    <a:pt x="11612" y="34278"/>
                    <a:pt x="11350" y="34124"/>
                    <a:pt x="11080" y="33956"/>
                  </a:cubicBezTo>
                  <a:cubicBezTo>
                    <a:pt x="10627" y="33674"/>
                    <a:pt x="10179" y="33382"/>
                    <a:pt x="9737" y="33083"/>
                  </a:cubicBezTo>
                  <a:cubicBezTo>
                    <a:pt x="9651" y="33024"/>
                    <a:pt x="9599" y="32910"/>
                    <a:pt x="9545" y="32815"/>
                  </a:cubicBezTo>
                  <a:cubicBezTo>
                    <a:pt x="9103" y="32022"/>
                    <a:pt x="9246" y="31132"/>
                    <a:pt x="9133" y="30287"/>
                  </a:cubicBezTo>
                  <a:cubicBezTo>
                    <a:pt x="9088" y="29961"/>
                    <a:pt x="9097" y="29631"/>
                    <a:pt x="9114" y="29292"/>
                  </a:cubicBezTo>
                  <a:lnTo>
                    <a:pt x="9114" y="29292"/>
                  </a:lnTo>
                  <a:cubicBezTo>
                    <a:pt x="9241" y="29562"/>
                    <a:pt x="9361" y="29835"/>
                    <a:pt x="9499" y="30099"/>
                  </a:cubicBezTo>
                  <a:cubicBezTo>
                    <a:pt x="9831" y="30742"/>
                    <a:pt x="10218" y="31333"/>
                    <a:pt x="10941" y="31610"/>
                  </a:cubicBezTo>
                  <a:cubicBezTo>
                    <a:pt x="11039" y="31647"/>
                    <a:pt x="11130" y="31670"/>
                    <a:pt x="11216" y="31670"/>
                  </a:cubicBezTo>
                  <a:cubicBezTo>
                    <a:pt x="11335" y="31670"/>
                    <a:pt x="11444" y="31625"/>
                    <a:pt x="11548" y="31513"/>
                  </a:cubicBezTo>
                  <a:cubicBezTo>
                    <a:pt x="11742" y="31301"/>
                    <a:pt x="11842" y="31039"/>
                    <a:pt x="11678" y="30805"/>
                  </a:cubicBezTo>
                  <a:cubicBezTo>
                    <a:pt x="11502" y="30554"/>
                    <a:pt x="11279" y="30335"/>
                    <a:pt x="11024" y="30162"/>
                  </a:cubicBezTo>
                  <a:cubicBezTo>
                    <a:pt x="10742" y="29967"/>
                    <a:pt x="10417" y="29831"/>
                    <a:pt x="10101" y="29683"/>
                  </a:cubicBezTo>
                  <a:cubicBezTo>
                    <a:pt x="9538" y="29419"/>
                    <a:pt x="9068" y="29075"/>
                    <a:pt x="8993" y="28397"/>
                  </a:cubicBezTo>
                  <a:cubicBezTo>
                    <a:pt x="8899" y="27548"/>
                    <a:pt x="8813" y="26700"/>
                    <a:pt x="8720" y="25820"/>
                  </a:cubicBezTo>
                  <a:lnTo>
                    <a:pt x="8720" y="25820"/>
                  </a:lnTo>
                  <a:cubicBezTo>
                    <a:pt x="9008" y="26388"/>
                    <a:pt x="9248" y="26946"/>
                    <a:pt x="9562" y="27457"/>
                  </a:cubicBezTo>
                  <a:cubicBezTo>
                    <a:pt x="9841" y="27910"/>
                    <a:pt x="10183" y="28330"/>
                    <a:pt x="10536" y="28728"/>
                  </a:cubicBezTo>
                  <a:cubicBezTo>
                    <a:pt x="10688" y="28899"/>
                    <a:pt x="10843" y="28976"/>
                    <a:pt x="10993" y="28976"/>
                  </a:cubicBezTo>
                  <a:cubicBezTo>
                    <a:pt x="11098" y="28976"/>
                    <a:pt x="11199" y="28939"/>
                    <a:pt x="11296" y="28871"/>
                  </a:cubicBezTo>
                  <a:cubicBezTo>
                    <a:pt x="11587" y="28668"/>
                    <a:pt x="11638" y="28389"/>
                    <a:pt x="11515" y="28021"/>
                  </a:cubicBezTo>
                  <a:cubicBezTo>
                    <a:pt x="11342" y="27499"/>
                    <a:pt x="10909" y="27314"/>
                    <a:pt x="10456" y="27170"/>
                  </a:cubicBezTo>
                  <a:cubicBezTo>
                    <a:pt x="9859" y="26985"/>
                    <a:pt x="9380" y="26635"/>
                    <a:pt x="9047" y="26134"/>
                  </a:cubicBezTo>
                  <a:cubicBezTo>
                    <a:pt x="8869" y="25862"/>
                    <a:pt x="8834" y="25496"/>
                    <a:pt x="8730" y="25175"/>
                  </a:cubicBezTo>
                  <a:cubicBezTo>
                    <a:pt x="8453" y="24305"/>
                    <a:pt x="8451" y="23398"/>
                    <a:pt x="8399" y="22490"/>
                  </a:cubicBezTo>
                  <a:lnTo>
                    <a:pt x="8399" y="22490"/>
                  </a:lnTo>
                  <a:cubicBezTo>
                    <a:pt x="8553" y="22852"/>
                    <a:pt x="8685" y="23224"/>
                    <a:pt x="8863" y="23571"/>
                  </a:cubicBezTo>
                  <a:cubicBezTo>
                    <a:pt x="9307" y="24430"/>
                    <a:pt x="9750" y="25294"/>
                    <a:pt x="10590" y="25853"/>
                  </a:cubicBezTo>
                  <a:cubicBezTo>
                    <a:pt x="10731" y="25946"/>
                    <a:pt x="10879" y="26030"/>
                    <a:pt x="11032" y="26104"/>
                  </a:cubicBezTo>
                  <a:cubicBezTo>
                    <a:pt x="11118" y="26146"/>
                    <a:pt x="11206" y="26166"/>
                    <a:pt x="11290" y="26166"/>
                  </a:cubicBezTo>
                  <a:cubicBezTo>
                    <a:pt x="11484" y="26166"/>
                    <a:pt x="11659" y="26058"/>
                    <a:pt x="11760" y="25864"/>
                  </a:cubicBezTo>
                  <a:cubicBezTo>
                    <a:pt x="11948" y="25504"/>
                    <a:pt x="11905" y="25054"/>
                    <a:pt x="11619" y="24766"/>
                  </a:cubicBezTo>
                  <a:cubicBezTo>
                    <a:pt x="11441" y="24591"/>
                    <a:pt x="11245" y="24439"/>
                    <a:pt x="11034" y="24309"/>
                  </a:cubicBezTo>
                  <a:cubicBezTo>
                    <a:pt x="10467" y="23956"/>
                    <a:pt x="9872" y="23644"/>
                    <a:pt x="9322" y="23268"/>
                  </a:cubicBezTo>
                  <a:cubicBezTo>
                    <a:pt x="8644" y="22808"/>
                    <a:pt x="8341" y="22107"/>
                    <a:pt x="8261" y="21312"/>
                  </a:cubicBezTo>
                  <a:cubicBezTo>
                    <a:pt x="8176" y="20479"/>
                    <a:pt x="8120" y="19643"/>
                    <a:pt x="8089" y="18792"/>
                  </a:cubicBezTo>
                  <a:lnTo>
                    <a:pt x="8089" y="18792"/>
                  </a:lnTo>
                  <a:cubicBezTo>
                    <a:pt x="8163" y="18952"/>
                    <a:pt x="8280" y="19106"/>
                    <a:pt x="8306" y="19273"/>
                  </a:cubicBezTo>
                  <a:cubicBezTo>
                    <a:pt x="8360" y="19621"/>
                    <a:pt x="8555" y="19887"/>
                    <a:pt x="8746" y="20156"/>
                  </a:cubicBezTo>
                  <a:cubicBezTo>
                    <a:pt x="9229" y="20831"/>
                    <a:pt x="9703" y="21512"/>
                    <a:pt x="10214" y="22165"/>
                  </a:cubicBezTo>
                  <a:cubicBezTo>
                    <a:pt x="10456" y="22475"/>
                    <a:pt x="10818" y="22638"/>
                    <a:pt x="11214" y="22694"/>
                  </a:cubicBezTo>
                  <a:cubicBezTo>
                    <a:pt x="11257" y="22700"/>
                    <a:pt x="11299" y="22703"/>
                    <a:pt x="11339" y="22703"/>
                  </a:cubicBezTo>
                  <a:cubicBezTo>
                    <a:pt x="11798" y="22703"/>
                    <a:pt x="12066" y="22318"/>
                    <a:pt x="11933" y="21841"/>
                  </a:cubicBezTo>
                  <a:cubicBezTo>
                    <a:pt x="11771" y="21252"/>
                    <a:pt x="11331" y="21001"/>
                    <a:pt x="10807" y="20808"/>
                  </a:cubicBezTo>
                  <a:cubicBezTo>
                    <a:pt x="10307" y="20624"/>
                    <a:pt x="9828" y="20386"/>
                    <a:pt x="9332" y="20195"/>
                  </a:cubicBezTo>
                  <a:cubicBezTo>
                    <a:pt x="8770" y="19978"/>
                    <a:pt x="8560" y="19487"/>
                    <a:pt x="8351" y="18993"/>
                  </a:cubicBezTo>
                  <a:cubicBezTo>
                    <a:pt x="8219" y="18681"/>
                    <a:pt x="8072" y="18374"/>
                    <a:pt x="7971" y="18053"/>
                  </a:cubicBezTo>
                  <a:cubicBezTo>
                    <a:pt x="7912" y="17863"/>
                    <a:pt x="7925" y="17649"/>
                    <a:pt x="7918" y="17445"/>
                  </a:cubicBezTo>
                  <a:cubicBezTo>
                    <a:pt x="7901" y="16964"/>
                    <a:pt x="7892" y="16484"/>
                    <a:pt x="7877" y="15921"/>
                  </a:cubicBezTo>
                  <a:lnTo>
                    <a:pt x="7877" y="15921"/>
                  </a:lnTo>
                  <a:cubicBezTo>
                    <a:pt x="8096" y="16297"/>
                    <a:pt x="8259" y="16616"/>
                    <a:pt x="8456" y="16912"/>
                  </a:cubicBezTo>
                  <a:cubicBezTo>
                    <a:pt x="8906" y="17590"/>
                    <a:pt x="9365" y="18259"/>
                    <a:pt x="9830" y="18926"/>
                  </a:cubicBezTo>
                  <a:cubicBezTo>
                    <a:pt x="9900" y="19026"/>
                    <a:pt x="10001" y="19110"/>
                    <a:pt x="10097" y="19188"/>
                  </a:cubicBezTo>
                  <a:cubicBezTo>
                    <a:pt x="10278" y="19332"/>
                    <a:pt x="10449" y="19404"/>
                    <a:pt x="10616" y="19404"/>
                  </a:cubicBezTo>
                  <a:cubicBezTo>
                    <a:pt x="10817" y="19404"/>
                    <a:pt x="11010" y="19298"/>
                    <a:pt x="11201" y="19088"/>
                  </a:cubicBezTo>
                  <a:cubicBezTo>
                    <a:pt x="11452" y="18811"/>
                    <a:pt x="11418" y="18350"/>
                    <a:pt x="11075" y="18064"/>
                  </a:cubicBezTo>
                  <a:cubicBezTo>
                    <a:pt x="10868" y="17895"/>
                    <a:pt x="10604" y="17722"/>
                    <a:pt x="10352" y="17696"/>
                  </a:cubicBezTo>
                  <a:cubicBezTo>
                    <a:pt x="9497" y="17610"/>
                    <a:pt x="8960" y="17085"/>
                    <a:pt x="8442" y="16481"/>
                  </a:cubicBezTo>
                  <a:cubicBezTo>
                    <a:pt x="7895" y="15841"/>
                    <a:pt x="7875" y="15083"/>
                    <a:pt x="7875" y="14312"/>
                  </a:cubicBezTo>
                  <a:cubicBezTo>
                    <a:pt x="7877" y="13634"/>
                    <a:pt x="7892" y="12956"/>
                    <a:pt x="7903" y="12276"/>
                  </a:cubicBezTo>
                  <a:cubicBezTo>
                    <a:pt x="7905" y="12207"/>
                    <a:pt x="7912" y="12138"/>
                    <a:pt x="7919" y="12010"/>
                  </a:cubicBezTo>
                  <a:cubicBezTo>
                    <a:pt x="8066" y="12328"/>
                    <a:pt x="8167" y="12601"/>
                    <a:pt x="8311" y="12852"/>
                  </a:cubicBezTo>
                  <a:cubicBezTo>
                    <a:pt x="8683" y="13500"/>
                    <a:pt x="9031" y="14167"/>
                    <a:pt x="9469" y="14769"/>
                  </a:cubicBezTo>
                  <a:cubicBezTo>
                    <a:pt x="9850" y="15291"/>
                    <a:pt x="10322" y="15752"/>
                    <a:pt x="10790" y="16202"/>
                  </a:cubicBezTo>
                  <a:cubicBezTo>
                    <a:pt x="11067" y="16467"/>
                    <a:pt x="11516" y="16603"/>
                    <a:pt x="11939" y="16603"/>
                  </a:cubicBezTo>
                  <a:cubicBezTo>
                    <a:pt x="12211" y="16603"/>
                    <a:pt x="12472" y="16547"/>
                    <a:pt x="12669" y="16432"/>
                  </a:cubicBezTo>
                  <a:cubicBezTo>
                    <a:pt x="12907" y="16293"/>
                    <a:pt x="13013" y="16074"/>
                    <a:pt x="12888" y="15825"/>
                  </a:cubicBezTo>
                  <a:cubicBezTo>
                    <a:pt x="12780" y="15611"/>
                    <a:pt x="12634" y="15368"/>
                    <a:pt x="12437" y="15256"/>
                  </a:cubicBezTo>
                  <a:cubicBezTo>
                    <a:pt x="11918" y="14964"/>
                    <a:pt x="11368" y="14727"/>
                    <a:pt x="10824" y="14485"/>
                  </a:cubicBezTo>
                  <a:cubicBezTo>
                    <a:pt x="10101" y="14164"/>
                    <a:pt x="9350" y="13877"/>
                    <a:pt x="8785" y="13307"/>
                  </a:cubicBezTo>
                  <a:cubicBezTo>
                    <a:pt x="8546" y="13064"/>
                    <a:pt x="8412" y="12707"/>
                    <a:pt x="8265" y="12385"/>
                  </a:cubicBezTo>
                  <a:cubicBezTo>
                    <a:pt x="7873" y="11534"/>
                    <a:pt x="7927" y="10631"/>
                    <a:pt x="7973" y="9728"/>
                  </a:cubicBezTo>
                  <a:cubicBezTo>
                    <a:pt x="7996" y="9293"/>
                    <a:pt x="7977" y="8859"/>
                    <a:pt x="8023" y="8409"/>
                  </a:cubicBezTo>
                  <a:cubicBezTo>
                    <a:pt x="8215" y="8950"/>
                    <a:pt x="8395" y="9494"/>
                    <a:pt x="8603" y="10027"/>
                  </a:cubicBezTo>
                  <a:cubicBezTo>
                    <a:pt x="8724" y="10334"/>
                    <a:pt x="8908" y="10613"/>
                    <a:pt x="9034" y="10917"/>
                  </a:cubicBezTo>
                  <a:cubicBezTo>
                    <a:pt x="9456" y="11936"/>
                    <a:pt x="10103" y="12800"/>
                    <a:pt x="10917" y="13528"/>
                  </a:cubicBezTo>
                  <a:cubicBezTo>
                    <a:pt x="11400" y="13961"/>
                    <a:pt x="11955" y="14320"/>
                    <a:pt x="12641" y="14379"/>
                  </a:cubicBezTo>
                  <a:cubicBezTo>
                    <a:pt x="12668" y="14381"/>
                    <a:pt x="12694" y="14382"/>
                    <a:pt x="12720" y="14382"/>
                  </a:cubicBezTo>
                  <a:cubicBezTo>
                    <a:pt x="13155" y="14382"/>
                    <a:pt x="13427" y="14060"/>
                    <a:pt x="13367" y="13602"/>
                  </a:cubicBezTo>
                  <a:cubicBezTo>
                    <a:pt x="13304" y="13112"/>
                    <a:pt x="12987" y="12805"/>
                    <a:pt x="12589" y="12579"/>
                  </a:cubicBezTo>
                  <a:cubicBezTo>
                    <a:pt x="11690" y="12069"/>
                    <a:pt x="10787" y="11566"/>
                    <a:pt x="9882" y="11070"/>
                  </a:cubicBezTo>
                  <a:cubicBezTo>
                    <a:pt x="9296" y="10750"/>
                    <a:pt x="8854" y="10332"/>
                    <a:pt x="8655" y="9665"/>
                  </a:cubicBezTo>
                  <a:cubicBezTo>
                    <a:pt x="8479" y="9067"/>
                    <a:pt x="8237" y="8489"/>
                    <a:pt x="8036" y="7898"/>
                  </a:cubicBezTo>
                  <a:cubicBezTo>
                    <a:pt x="7996" y="7775"/>
                    <a:pt x="8001" y="7634"/>
                    <a:pt x="8005" y="7502"/>
                  </a:cubicBezTo>
                  <a:cubicBezTo>
                    <a:pt x="8014" y="6971"/>
                    <a:pt x="8031" y="6441"/>
                    <a:pt x="8107" y="5899"/>
                  </a:cubicBezTo>
                  <a:cubicBezTo>
                    <a:pt x="8137" y="5986"/>
                    <a:pt x="8163" y="6073"/>
                    <a:pt x="8193" y="6159"/>
                  </a:cubicBezTo>
                  <a:cubicBezTo>
                    <a:pt x="8659" y="7476"/>
                    <a:pt x="9374" y="8656"/>
                    <a:pt x="10211" y="9763"/>
                  </a:cubicBezTo>
                  <a:cubicBezTo>
                    <a:pt x="10612" y="10299"/>
                    <a:pt x="11017" y="10843"/>
                    <a:pt x="11493" y="11308"/>
                  </a:cubicBezTo>
                  <a:cubicBezTo>
                    <a:pt x="12076" y="11874"/>
                    <a:pt x="12754" y="12339"/>
                    <a:pt x="13572" y="12515"/>
                  </a:cubicBezTo>
                  <a:cubicBezTo>
                    <a:pt x="13656" y="12533"/>
                    <a:pt x="13736" y="12542"/>
                    <a:pt x="13813" y="12542"/>
                  </a:cubicBezTo>
                  <a:cubicBezTo>
                    <a:pt x="14194" y="12542"/>
                    <a:pt x="14494" y="12331"/>
                    <a:pt x="14690" y="11973"/>
                  </a:cubicBezTo>
                  <a:cubicBezTo>
                    <a:pt x="14889" y="11609"/>
                    <a:pt x="14821" y="11038"/>
                    <a:pt x="14586" y="10702"/>
                  </a:cubicBezTo>
                  <a:cubicBezTo>
                    <a:pt x="14166" y="10098"/>
                    <a:pt x="13511" y="9903"/>
                    <a:pt x="12870" y="9698"/>
                  </a:cubicBezTo>
                  <a:cubicBezTo>
                    <a:pt x="12379" y="9542"/>
                    <a:pt x="11859" y="9479"/>
                    <a:pt x="11364" y="9331"/>
                  </a:cubicBezTo>
                  <a:cubicBezTo>
                    <a:pt x="10686" y="9126"/>
                    <a:pt x="9993" y="8885"/>
                    <a:pt x="9530" y="8333"/>
                  </a:cubicBezTo>
                  <a:cubicBezTo>
                    <a:pt x="9164" y="7894"/>
                    <a:pt x="8897" y="7363"/>
                    <a:pt x="8644" y="6846"/>
                  </a:cubicBezTo>
                  <a:cubicBezTo>
                    <a:pt x="8427" y="6398"/>
                    <a:pt x="8269" y="5919"/>
                    <a:pt x="8126" y="5441"/>
                  </a:cubicBezTo>
                  <a:cubicBezTo>
                    <a:pt x="8063" y="5237"/>
                    <a:pt x="8083" y="5001"/>
                    <a:pt x="8103" y="4782"/>
                  </a:cubicBezTo>
                  <a:cubicBezTo>
                    <a:pt x="8144" y="4306"/>
                    <a:pt x="8211" y="3834"/>
                    <a:pt x="8269" y="3338"/>
                  </a:cubicBezTo>
                  <a:cubicBezTo>
                    <a:pt x="8451" y="3959"/>
                    <a:pt x="8620" y="4563"/>
                    <a:pt x="8806" y="5159"/>
                  </a:cubicBezTo>
                  <a:cubicBezTo>
                    <a:pt x="8854" y="5317"/>
                    <a:pt x="8947" y="5462"/>
                    <a:pt x="9027" y="5609"/>
                  </a:cubicBezTo>
                  <a:cubicBezTo>
                    <a:pt x="9590" y="6644"/>
                    <a:pt x="10251" y="7612"/>
                    <a:pt x="11119" y="8411"/>
                  </a:cubicBezTo>
                  <a:cubicBezTo>
                    <a:pt x="11429" y="8691"/>
                    <a:pt x="11797" y="8903"/>
                    <a:pt x="12195" y="9033"/>
                  </a:cubicBezTo>
                  <a:cubicBezTo>
                    <a:pt x="12301" y="9067"/>
                    <a:pt x="12402" y="9082"/>
                    <a:pt x="12496" y="9082"/>
                  </a:cubicBezTo>
                  <a:cubicBezTo>
                    <a:pt x="13043" y="9082"/>
                    <a:pt x="13380" y="8565"/>
                    <a:pt x="13325" y="8063"/>
                  </a:cubicBezTo>
                  <a:cubicBezTo>
                    <a:pt x="13241" y="7324"/>
                    <a:pt x="12700" y="7112"/>
                    <a:pt x="12128" y="6891"/>
                  </a:cubicBezTo>
                  <a:cubicBezTo>
                    <a:pt x="11338" y="6588"/>
                    <a:pt x="10551" y="6274"/>
                    <a:pt x="9768" y="5951"/>
                  </a:cubicBezTo>
                  <a:cubicBezTo>
                    <a:pt x="9399" y="5796"/>
                    <a:pt x="9135" y="5529"/>
                    <a:pt x="8988" y="5146"/>
                  </a:cubicBezTo>
                  <a:cubicBezTo>
                    <a:pt x="8698" y="4388"/>
                    <a:pt x="8364" y="3641"/>
                    <a:pt x="8390" y="2805"/>
                  </a:cubicBezTo>
                  <a:cubicBezTo>
                    <a:pt x="8399" y="2478"/>
                    <a:pt x="8462" y="2151"/>
                    <a:pt x="8507" y="1775"/>
                  </a:cubicBezTo>
                  <a:cubicBezTo>
                    <a:pt x="8735" y="2167"/>
                    <a:pt x="8927" y="2515"/>
                    <a:pt x="9135" y="2848"/>
                  </a:cubicBezTo>
                  <a:cubicBezTo>
                    <a:pt x="9753" y="3832"/>
                    <a:pt x="10506" y="4696"/>
                    <a:pt x="11379" y="5462"/>
                  </a:cubicBezTo>
                  <a:cubicBezTo>
                    <a:pt x="11843" y="5869"/>
                    <a:pt x="12365" y="6165"/>
                    <a:pt x="12955" y="6165"/>
                  </a:cubicBezTo>
                  <a:cubicBezTo>
                    <a:pt x="13063" y="6165"/>
                    <a:pt x="13172" y="6155"/>
                    <a:pt x="13284" y="6135"/>
                  </a:cubicBezTo>
                  <a:cubicBezTo>
                    <a:pt x="13652" y="6066"/>
                    <a:pt x="14012" y="5813"/>
                    <a:pt x="14317" y="5568"/>
                  </a:cubicBezTo>
                  <a:cubicBezTo>
                    <a:pt x="14590" y="5349"/>
                    <a:pt x="14490" y="4806"/>
                    <a:pt x="14200" y="4503"/>
                  </a:cubicBezTo>
                  <a:cubicBezTo>
                    <a:pt x="13893" y="4186"/>
                    <a:pt x="13524" y="4034"/>
                    <a:pt x="13092" y="4034"/>
                  </a:cubicBezTo>
                  <a:cubicBezTo>
                    <a:pt x="13077" y="4034"/>
                    <a:pt x="13062" y="4034"/>
                    <a:pt x="13046" y="4035"/>
                  </a:cubicBezTo>
                  <a:cubicBezTo>
                    <a:pt x="12537" y="4046"/>
                    <a:pt x="12026" y="4068"/>
                    <a:pt x="11517" y="4074"/>
                  </a:cubicBezTo>
                  <a:cubicBezTo>
                    <a:pt x="11498" y="4074"/>
                    <a:pt x="11479" y="4074"/>
                    <a:pt x="11460" y="4074"/>
                  </a:cubicBezTo>
                  <a:cubicBezTo>
                    <a:pt x="10847" y="4074"/>
                    <a:pt x="10274" y="3927"/>
                    <a:pt x="9809" y="3511"/>
                  </a:cubicBezTo>
                  <a:cubicBezTo>
                    <a:pt x="9627" y="3347"/>
                    <a:pt x="9495" y="3121"/>
                    <a:pt x="9369" y="2907"/>
                  </a:cubicBezTo>
                  <a:cubicBezTo>
                    <a:pt x="9153" y="2537"/>
                    <a:pt x="8917" y="2171"/>
                    <a:pt x="8774" y="1774"/>
                  </a:cubicBezTo>
                  <a:cubicBezTo>
                    <a:pt x="8685" y="1525"/>
                    <a:pt x="8731" y="1216"/>
                    <a:pt x="8757" y="939"/>
                  </a:cubicBezTo>
                  <a:cubicBezTo>
                    <a:pt x="8780" y="692"/>
                    <a:pt x="8863" y="452"/>
                    <a:pt x="8910" y="207"/>
                  </a:cubicBezTo>
                  <a:cubicBezTo>
                    <a:pt x="8921" y="146"/>
                    <a:pt x="8888" y="75"/>
                    <a:pt x="8875" y="8"/>
                  </a:cubicBezTo>
                  <a:lnTo>
                    <a:pt x="877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6" name="Google Shape;6046;p45"/>
            <p:cNvSpPr/>
            <p:nvPr/>
          </p:nvSpPr>
          <p:spPr>
            <a:xfrm>
              <a:off x="2296875" y="2665100"/>
              <a:ext cx="127075" cy="89375"/>
            </a:xfrm>
            <a:custGeom>
              <a:avLst/>
              <a:gdLst/>
              <a:ahLst/>
              <a:cxnLst/>
              <a:rect l="l" t="t" r="r" b="b"/>
              <a:pathLst>
                <a:path w="5083" h="3575" extrusionOk="0">
                  <a:moveTo>
                    <a:pt x="1" y="1"/>
                  </a:moveTo>
                  <a:cubicBezTo>
                    <a:pt x="599" y="943"/>
                    <a:pt x="1203" y="1828"/>
                    <a:pt x="2017" y="2522"/>
                  </a:cubicBezTo>
                  <a:cubicBezTo>
                    <a:pt x="2470" y="2909"/>
                    <a:pt x="3018" y="3206"/>
                    <a:pt x="3565" y="3453"/>
                  </a:cubicBezTo>
                  <a:cubicBezTo>
                    <a:pt x="3747" y="3536"/>
                    <a:pt x="3916" y="3575"/>
                    <a:pt x="4069" y="3575"/>
                  </a:cubicBezTo>
                  <a:cubicBezTo>
                    <a:pt x="4396" y="3575"/>
                    <a:pt x="4653" y="3400"/>
                    <a:pt x="4813" y="3100"/>
                  </a:cubicBezTo>
                  <a:cubicBezTo>
                    <a:pt x="5083" y="2604"/>
                    <a:pt x="4921" y="1984"/>
                    <a:pt x="4444" y="1683"/>
                  </a:cubicBezTo>
                  <a:cubicBezTo>
                    <a:pt x="4050" y="1432"/>
                    <a:pt x="3607" y="1238"/>
                    <a:pt x="3163" y="1090"/>
                  </a:cubicBezTo>
                  <a:cubicBezTo>
                    <a:pt x="2684" y="930"/>
                    <a:pt x="2173" y="867"/>
                    <a:pt x="1682" y="733"/>
                  </a:cubicBezTo>
                  <a:cubicBezTo>
                    <a:pt x="1393" y="653"/>
                    <a:pt x="1114" y="523"/>
                    <a:pt x="837" y="404"/>
                  </a:cubicBezTo>
                  <a:cubicBezTo>
                    <a:pt x="569" y="289"/>
                    <a:pt x="311" y="15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7" name="Google Shape;6047;p45"/>
            <p:cNvSpPr/>
            <p:nvPr/>
          </p:nvSpPr>
          <p:spPr>
            <a:xfrm>
              <a:off x="2083650" y="2572975"/>
              <a:ext cx="138550" cy="50975"/>
            </a:xfrm>
            <a:custGeom>
              <a:avLst/>
              <a:gdLst/>
              <a:ahLst/>
              <a:cxnLst/>
              <a:rect l="l" t="t" r="r" b="b"/>
              <a:pathLst>
                <a:path w="5542" h="2039" extrusionOk="0">
                  <a:moveTo>
                    <a:pt x="1172" y="1"/>
                  </a:moveTo>
                  <a:cubicBezTo>
                    <a:pt x="943" y="1"/>
                    <a:pt x="717" y="41"/>
                    <a:pt x="501" y="157"/>
                  </a:cubicBezTo>
                  <a:cubicBezTo>
                    <a:pt x="109" y="369"/>
                    <a:pt x="1" y="784"/>
                    <a:pt x="243" y="1157"/>
                  </a:cubicBezTo>
                  <a:cubicBezTo>
                    <a:pt x="655" y="1791"/>
                    <a:pt x="1284" y="2038"/>
                    <a:pt x="1970" y="2038"/>
                  </a:cubicBezTo>
                  <a:cubicBezTo>
                    <a:pt x="2010" y="2038"/>
                    <a:pt x="2050" y="2038"/>
                    <a:pt x="2090" y="2036"/>
                  </a:cubicBezTo>
                  <a:cubicBezTo>
                    <a:pt x="2948" y="2001"/>
                    <a:pt x="3769" y="1724"/>
                    <a:pt x="4537" y="1321"/>
                  </a:cubicBezTo>
                  <a:cubicBezTo>
                    <a:pt x="4968" y="1096"/>
                    <a:pt x="5269" y="737"/>
                    <a:pt x="5542" y="291"/>
                  </a:cubicBezTo>
                  <a:lnTo>
                    <a:pt x="5542" y="291"/>
                  </a:lnTo>
                  <a:cubicBezTo>
                    <a:pt x="5105" y="379"/>
                    <a:pt x="4660" y="423"/>
                    <a:pt x="4216" y="423"/>
                  </a:cubicBezTo>
                  <a:cubicBezTo>
                    <a:pt x="3860" y="423"/>
                    <a:pt x="3503" y="395"/>
                    <a:pt x="3151" y="338"/>
                  </a:cubicBezTo>
                  <a:cubicBezTo>
                    <a:pt x="2640" y="258"/>
                    <a:pt x="2136" y="124"/>
                    <a:pt x="1623" y="42"/>
                  </a:cubicBezTo>
                  <a:cubicBezTo>
                    <a:pt x="1473" y="18"/>
                    <a:pt x="1322" y="1"/>
                    <a:pt x="11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8" name="Google Shape;6048;p45"/>
            <p:cNvSpPr/>
            <p:nvPr/>
          </p:nvSpPr>
          <p:spPr>
            <a:xfrm>
              <a:off x="2061050" y="2641325"/>
              <a:ext cx="145000" cy="54125"/>
            </a:xfrm>
            <a:custGeom>
              <a:avLst/>
              <a:gdLst/>
              <a:ahLst/>
              <a:cxnLst/>
              <a:rect l="l" t="t" r="r" b="b"/>
              <a:pathLst>
                <a:path w="5800" h="2165" extrusionOk="0">
                  <a:moveTo>
                    <a:pt x="5799" y="1"/>
                  </a:moveTo>
                  <a:lnTo>
                    <a:pt x="5799" y="1"/>
                  </a:lnTo>
                  <a:cubicBezTo>
                    <a:pt x="5482" y="53"/>
                    <a:pt x="5227" y="84"/>
                    <a:pt x="4978" y="136"/>
                  </a:cubicBezTo>
                  <a:cubicBezTo>
                    <a:pt x="4528" y="231"/>
                    <a:pt x="4076" y="259"/>
                    <a:pt x="3623" y="259"/>
                  </a:cubicBezTo>
                  <a:cubicBezTo>
                    <a:pt x="3231" y="259"/>
                    <a:pt x="2839" y="238"/>
                    <a:pt x="2445" y="220"/>
                  </a:cubicBezTo>
                  <a:cubicBezTo>
                    <a:pt x="2310" y="214"/>
                    <a:pt x="2175" y="210"/>
                    <a:pt x="2040" y="210"/>
                  </a:cubicBezTo>
                  <a:cubicBezTo>
                    <a:pt x="1658" y="210"/>
                    <a:pt x="1276" y="236"/>
                    <a:pt x="898" y="285"/>
                  </a:cubicBezTo>
                  <a:cubicBezTo>
                    <a:pt x="348" y="359"/>
                    <a:pt x="0" y="850"/>
                    <a:pt x="78" y="1381"/>
                  </a:cubicBezTo>
                  <a:cubicBezTo>
                    <a:pt x="97" y="1515"/>
                    <a:pt x="188" y="1675"/>
                    <a:pt x="295" y="1751"/>
                  </a:cubicBezTo>
                  <a:cubicBezTo>
                    <a:pt x="660" y="2010"/>
                    <a:pt x="1038" y="2165"/>
                    <a:pt x="1444" y="2165"/>
                  </a:cubicBezTo>
                  <a:cubicBezTo>
                    <a:pt x="1673" y="2165"/>
                    <a:pt x="1910" y="2115"/>
                    <a:pt x="2159" y="2007"/>
                  </a:cubicBezTo>
                  <a:cubicBezTo>
                    <a:pt x="2912" y="1680"/>
                    <a:pt x="3696" y="1428"/>
                    <a:pt x="4448" y="1099"/>
                  </a:cubicBezTo>
                  <a:cubicBezTo>
                    <a:pt x="4965" y="872"/>
                    <a:pt x="5368" y="469"/>
                    <a:pt x="57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9" name="Google Shape;6049;p45"/>
            <p:cNvSpPr/>
            <p:nvPr/>
          </p:nvSpPr>
          <p:spPr>
            <a:xfrm>
              <a:off x="2077425" y="2499250"/>
              <a:ext cx="130100" cy="52350"/>
            </a:xfrm>
            <a:custGeom>
              <a:avLst/>
              <a:gdLst/>
              <a:ahLst/>
              <a:cxnLst/>
              <a:rect l="l" t="t" r="r" b="b"/>
              <a:pathLst>
                <a:path w="5204" h="2094" extrusionOk="0">
                  <a:moveTo>
                    <a:pt x="1159" y="0"/>
                  </a:moveTo>
                  <a:cubicBezTo>
                    <a:pt x="1023" y="0"/>
                    <a:pt x="886" y="23"/>
                    <a:pt x="748" y="78"/>
                  </a:cubicBezTo>
                  <a:cubicBezTo>
                    <a:pt x="607" y="133"/>
                    <a:pt x="475" y="211"/>
                    <a:pt x="358" y="306"/>
                  </a:cubicBezTo>
                  <a:cubicBezTo>
                    <a:pt x="44" y="563"/>
                    <a:pt x="1" y="910"/>
                    <a:pt x="293" y="1189"/>
                  </a:cubicBezTo>
                  <a:cubicBezTo>
                    <a:pt x="856" y="1723"/>
                    <a:pt x="1477" y="2094"/>
                    <a:pt x="2211" y="2094"/>
                  </a:cubicBezTo>
                  <a:cubicBezTo>
                    <a:pt x="2433" y="2094"/>
                    <a:pt x="2666" y="2060"/>
                    <a:pt x="2911" y="1986"/>
                  </a:cubicBezTo>
                  <a:cubicBezTo>
                    <a:pt x="3474" y="1817"/>
                    <a:pt x="4044" y="1668"/>
                    <a:pt x="4602" y="1486"/>
                  </a:cubicBezTo>
                  <a:cubicBezTo>
                    <a:pt x="4814" y="1417"/>
                    <a:pt x="5005" y="1280"/>
                    <a:pt x="5204" y="1174"/>
                  </a:cubicBezTo>
                  <a:lnTo>
                    <a:pt x="5204" y="1174"/>
                  </a:lnTo>
                  <a:cubicBezTo>
                    <a:pt x="5193" y="1174"/>
                    <a:pt x="5182" y="1174"/>
                    <a:pt x="5171" y="1174"/>
                  </a:cubicBezTo>
                  <a:cubicBezTo>
                    <a:pt x="4364" y="1174"/>
                    <a:pt x="3685" y="772"/>
                    <a:pt x="2957" y="574"/>
                  </a:cubicBezTo>
                  <a:cubicBezTo>
                    <a:pt x="2601" y="477"/>
                    <a:pt x="2266" y="301"/>
                    <a:pt x="1917" y="172"/>
                  </a:cubicBezTo>
                  <a:cubicBezTo>
                    <a:pt x="1668" y="81"/>
                    <a:pt x="1416" y="0"/>
                    <a:pt x="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0" name="Google Shape;6050;p45"/>
            <p:cNvSpPr/>
            <p:nvPr/>
          </p:nvSpPr>
          <p:spPr>
            <a:xfrm>
              <a:off x="2097125" y="2702050"/>
              <a:ext cx="113000" cy="65925"/>
            </a:xfrm>
            <a:custGeom>
              <a:avLst/>
              <a:gdLst/>
              <a:ahLst/>
              <a:cxnLst/>
              <a:rect l="l" t="t" r="r" b="b"/>
              <a:pathLst>
                <a:path w="4520" h="2637" extrusionOk="0">
                  <a:moveTo>
                    <a:pt x="4520" y="0"/>
                  </a:moveTo>
                  <a:lnTo>
                    <a:pt x="4520" y="0"/>
                  </a:lnTo>
                  <a:cubicBezTo>
                    <a:pt x="4053" y="93"/>
                    <a:pt x="3585" y="201"/>
                    <a:pt x="3113" y="273"/>
                  </a:cubicBezTo>
                  <a:cubicBezTo>
                    <a:pt x="2284" y="398"/>
                    <a:pt x="1448" y="494"/>
                    <a:pt x="707" y="929"/>
                  </a:cubicBezTo>
                  <a:cubicBezTo>
                    <a:pt x="423" y="1096"/>
                    <a:pt x="116" y="1260"/>
                    <a:pt x="36" y="1617"/>
                  </a:cubicBezTo>
                  <a:cubicBezTo>
                    <a:pt x="5" y="1756"/>
                    <a:pt x="1" y="1923"/>
                    <a:pt x="51" y="2052"/>
                  </a:cubicBezTo>
                  <a:cubicBezTo>
                    <a:pt x="163" y="2341"/>
                    <a:pt x="732" y="2637"/>
                    <a:pt x="1079" y="2637"/>
                  </a:cubicBezTo>
                  <a:cubicBezTo>
                    <a:pt x="1107" y="2637"/>
                    <a:pt x="1132" y="2635"/>
                    <a:pt x="1157" y="2631"/>
                  </a:cubicBezTo>
                  <a:cubicBezTo>
                    <a:pt x="1677" y="2555"/>
                    <a:pt x="2169" y="2341"/>
                    <a:pt x="2582" y="2013"/>
                  </a:cubicBezTo>
                  <a:cubicBezTo>
                    <a:pt x="3325" y="1425"/>
                    <a:pt x="4018" y="794"/>
                    <a:pt x="45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1" name="Google Shape;6051;p45"/>
            <p:cNvSpPr/>
            <p:nvPr/>
          </p:nvSpPr>
          <p:spPr>
            <a:xfrm>
              <a:off x="2106475" y="2772650"/>
              <a:ext cx="110725" cy="62975"/>
            </a:xfrm>
            <a:custGeom>
              <a:avLst/>
              <a:gdLst/>
              <a:ahLst/>
              <a:cxnLst/>
              <a:rect l="l" t="t" r="r" b="b"/>
              <a:pathLst>
                <a:path w="4429" h="2519" extrusionOk="0">
                  <a:moveTo>
                    <a:pt x="4428" y="1"/>
                  </a:moveTo>
                  <a:lnTo>
                    <a:pt x="4428" y="1"/>
                  </a:lnTo>
                  <a:cubicBezTo>
                    <a:pt x="3540" y="125"/>
                    <a:pt x="2678" y="240"/>
                    <a:pt x="1816" y="367"/>
                  </a:cubicBezTo>
                  <a:cubicBezTo>
                    <a:pt x="1232" y="452"/>
                    <a:pt x="740" y="710"/>
                    <a:pt x="337" y="1154"/>
                  </a:cubicBezTo>
                  <a:cubicBezTo>
                    <a:pt x="121" y="1392"/>
                    <a:pt x="0" y="1664"/>
                    <a:pt x="93" y="1957"/>
                  </a:cubicBezTo>
                  <a:cubicBezTo>
                    <a:pt x="192" y="2266"/>
                    <a:pt x="474" y="2435"/>
                    <a:pt x="783" y="2489"/>
                  </a:cubicBezTo>
                  <a:cubicBezTo>
                    <a:pt x="896" y="2509"/>
                    <a:pt x="1007" y="2518"/>
                    <a:pt x="1116" y="2518"/>
                  </a:cubicBezTo>
                  <a:cubicBezTo>
                    <a:pt x="1644" y="2518"/>
                    <a:pt x="2118" y="2294"/>
                    <a:pt x="2513" y="1948"/>
                  </a:cubicBezTo>
                  <a:cubicBezTo>
                    <a:pt x="3172" y="1368"/>
                    <a:pt x="3767" y="710"/>
                    <a:pt x="4389" y="84"/>
                  </a:cubicBezTo>
                  <a:cubicBezTo>
                    <a:pt x="4406" y="67"/>
                    <a:pt x="4412" y="38"/>
                    <a:pt x="44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2" name="Google Shape;6052;p45"/>
            <p:cNvSpPr/>
            <p:nvPr/>
          </p:nvSpPr>
          <p:spPr>
            <a:xfrm>
              <a:off x="2283600" y="2716300"/>
              <a:ext cx="101375" cy="84125"/>
            </a:xfrm>
            <a:custGeom>
              <a:avLst/>
              <a:gdLst/>
              <a:ahLst/>
              <a:cxnLst/>
              <a:rect l="l" t="t" r="r" b="b"/>
              <a:pathLst>
                <a:path w="4055" h="3365" extrusionOk="0">
                  <a:moveTo>
                    <a:pt x="0" y="1"/>
                  </a:moveTo>
                  <a:lnTo>
                    <a:pt x="0" y="1"/>
                  </a:lnTo>
                  <a:cubicBezTo>
                    <a:pt x="350" y="829"/>
                    <a:pt x="851" y="1584"/>
                    <a:pt x="1478" y="2229"/>
                  </a:cubicBezTo>
                  <a:cubicBezTo>
                    <a:pt x="1990" y="2760"/>
                    <a:pt x="2578" y="3167"/>
                    <a:pt x="3299" y="3345"/>
                  </a:cubicBezTo>
                  <a:cubicBezTo>
                    <a:pt x="3351" y="3358"/>
                    <a:pt x="3409" y="3365"/>
                    <a:pt x="3469" y="3365"/>
                  </a:cubicBezTo>
                  <a:cubicBezTo>
                    <a:pt x="3604" y="3365"/>
                    <a:pt x="3747" y="3333"/>
                    <a:pt x="3847" y="3271"/>
                  </a:cubicBezTo>
                  <a:cubicBezTo>
                    <a:pt x="4049" y="3143"/>
                    <a:pt x="4055" y="2894"/>
                    <a:pt x="4001" y="2663"/>
                  </a:cubicBezTo>
                  <a:cubicBezTo>
                    <a:pt x="3923" y="2336"/>
                    <a:pt x="3706" y="2097"/>
                    <a:pt x="3436" y="1941"/>
                  </a:cubicBezTo>
                  <a:cubicBezTo>
                    <a:pt x="2596" y="1456"/>
                    <a:pt x="1738" y="1006"/>
                    <a:pt x="889" y="534"/>
                  </a:cubicBezTo>
                  <a:cubicBezTo>
                    <a:pt x="602" y="376"/>
                    <a:pt x="326" y="198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3" name="Google Shape;6053;p45"/>
            <p:cNvSpPr/>
            <p:nvPr/>
          </p:nvSpPr>
          <p:spPr>
            <a:xfrm>
              <a:off x="2123200" y="2859750"/>
              <a:ext cx="101325" cy="55875"/>
            </a:xfrm>
            <a:custGeom>
              <a:avLst/>
              <a:gdLst/>
              <a:ahLst/>
              <a:cxnLst/>
              <a:rect l="l" t="t" r="r" b="b"/>
              <a:pathLst>
                <a:path w="4053" h="2235" extrusionOk="0">
                  <a:moveTo>
                    <a:pt x="4053" y="1"/>
                  </a:moveTo>
                  <a:lnTo>
                    <a:pt x="4053" y="1"/>
                  </a:lnTo>
                  <a:cubicBezTo>
                    <a:pt x="3520" y="138"/>
                    <a:pt x="2968" y="305"/>
                    <a:pt x="2405" y="415"/>
                  </a:cubicBezTo>
                  <a:cubicBezTo>
                    <a:pt x="2050" y="482"/>
                    <a:pt x="1674" y="437"/>
                    <a:pt x="1316" y="489"/>
                  </a:cubicBezTo>
                  <a:cubicBezTo>
                    <a:pt x="1039" y="528"/>
                    <a:pt x="747" y="595"/>
                    <a:pt x="506" y="729"/>
                  </a:cubicBezTo>
                  <a:cubicBezTo>
                    <a:pt x="19" y="1000"/>
                    <a:pt x="0" y="1552"/>
                    <a:pt x="433" y="1900"/>
                  </a:cubicBezTo>
                  <a:cubicBezTo>
                    <a:pt x="712" y="2124"/>
                    <a:pt x="1035" y="2234"/>
                    <a:pt x="1370" y="2234"/>
                  </a:cubicBezTo>
                  <a:cubicBezTo>
                    <a:pt x="1632" y="2234"/>
                    <a:pt x="1903" y="2167"/>
                    <a:pt x="2165" y="2033"/>
                  </a:cubicBezTo>
                  <a:cubicBezTo>
                    <a:pt x="2773" y="1723"/>
                    <a:pt x="3237" y="1272"/>
                    <a:pt x="3596" y="701"/>
                  </a:cubicBezTo>
                  <a:cubicBezTo>
                    <a:pt x="3752" y="456"/>
                    <a:pt x="3913" y="214"/>
                    <a:pt x="40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4" name="Google Shape;6054;p45"/>
            <p:cNvSpPr/>
            <p:nvPr/>
          </p:nvSpPr>
          <p:spPr>
            <a:xfrm>
              <a:off x="2312075" y="2547775"/>
              <a:ext cx="100675" cy="47275"/>
            </a:xfrm>
            <a:custGeom>
              <a:avLst/>
              <a:gdLst/>
              <a:ahLst/>
              <a:cxnLst/>
              <a:rect l="l" t="t" r="r" b="b"/>
              <a:pathLst>
                <a:path w="4027" h="1891" extrusionOk="0">
                  <a:moveTo>
                    <a:pt x="0" y="0"/>
                  </a:moveTo>
                  <a:lnTo>
                    <a:pt x="0" y="0"/>
                  </a:lnTo>
                  <a:cubicBezTo>
                    <a:pt x="669" y="719"/>
                    <a:pt x="1249" y="1537"/>
                    <a:pt x="2271" y="1829"/>
                  </a:cubicBezTo>
                  <a:cubicBezTo>
                    <a:pt x="2420" y="1871"/>
                    <a:pt x="2562" y="1891"/>
                    <a:pt x="2697" y="1891"/>
                  </a:cubicBezTo>
                  <a:cubicBezTo>
                    <a:pt x="3112" y="1891"/>
                    <a:pt x="3467" y="1705"/>
                    <a:pt x="3802" y="1429"/>
                  </a:cubicBezTo>
                  <a:cubicBezTo>
                    <a:pt x="4027" y="1243"/>
                    <a:pt x="4020" y="719"/>
                    <a:pt x="3763" y="521"/>
                  </a:cubicBezTo>
                  <a:cubicBezTo>
                    <a:pt x="3548" y="353"/>
                    <a:pt x="3278" y="203"/>
                    <a:pt x="3014" y="156"/>
                  </a:cubicBezTo>
                  <a:cubicBezTo>
                    <a:pt x="2805" y="119"/>
                    <a:pt x="2588" y="102"/>
                    <a:pt x="2372" y="102"/>
                  </a:cubicBezTo>
                  <a:cubicBezTo>
                    <a:pt x="2202" y="102"/>
                    <a:pt x="2033" y="112"/>
                    <a:pt x="1868" y="130"/>
                  </a:cubicBezTo>
                  <a:cubicBezTo>
                    <a:pt x="1651" y="153"/>
                    <a:pt x="1437" y="167"/>
                    <a:pt x="1223" y="167"/>
                  </a:cubicBezTo>
                  <a:cubicBezTo>
                    <a:pt x="814" y="167"/>
                    <a:pt x="409" y="11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5" name="Google Shape;6055;p45"/>
            <p:cNvSpPr/>
            <p:nvPr/>
          </p:nvSpPr>
          <p:spPr>
            <a:xfrm>
              <a:off x="2288200" y="2595250"/>
              <a:ext cx="97950" cy="72800"/>
            </a:xfrm>
            <a:custGeom>
              <a:avLst/>
              <a:gdLst/>
              <a:ahLst/>
              <a:cxnLst/>
              <a:rect l="l" t="t" r="r" b="b"/>
              <a:pathLst>
                <a:path w="3918" h="2912" extrusionOk="0">
                  <a:moveTo>
                    <a:pt x="0" y="0"/>
                  </a:moveTo>
                  <a:lnTo>
                    <a:pt x="0" y="0"/>
                  </a:lnTo>
                  <a:cubicBezTo>
                    <a:pt x="443" y="586"/>
                    <a:pt x="881" y="1167"/>
                    <a:pt x="1321" y="1747"/>
                  </a:cubicBezTo>
                  <a:cubicBezTo>
                    <a:pt x="1684" y="2226"/>
                    <a:pt x="2132" y="2596"/>
                    <a:pt x="2696" y="2819"/>
                  </a:cubicBezTo>
                  <a:cubicBezTo>
                    <a:pt x="2852" y="2881"/>
                    <a:pt x="2998" y="2911"/>
                    <a:pt x="3131" y="2911"/>
                  </a:cubicBezTo>
                  <a:cubicBezTo>
                    <a:pt x="3385" y="2911"/>
                    <a:pt x="3589" y="2798"/>
                    <a:pt x="3707" y="2579"/>
                  </a:cubicBezTo>
                  <a:cubicBezTo>
                    <a:pt x="3917" y="2193"/>
                    <a:pt x="3782" y="1602"/>
                    <a:pt x="3414" y="1370"/>
                  </a:cubicBezTo>
                  <a:cubicBezTo>
                    <a:pt x="3232" y="1258"/>
                    <a:pt x="3038" y="1164"/>
                    <a:pt x="2838" y="1089"/>
                  </a:cubicBezTo>
                  <a:cubicBezTo>
                    <a:pt x="1911" y="727"/>
                    <a:pt x="980" y="376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6" name="Google Shape;6056;p45"/>
            <p:cNvSpPr/>
            <p:nvPr/>
          </p:nvSpPr>
          <p:spPr>
            <a:xfrm>
              <a:off x="2155850" y="2929675"/>
              <a:ext cx="85825" cy="68600"/>
            </a:xfrm>
            <a:custGeom>
              <a:avLst/>
              <a:gdLst/>
              <a:ahLst/>
              <a:cxnLst/>
              <a:rect l="l" t="t" r="r" b="b"/>
              <a:pathLst>
                <a:path w="3433" h="2744" extrusionOk="0">
                  <a:moveTo>
                    <a:pt x="3377" y="0"/>
                  </a:moveTo>
                  <a:cubicBezTo>
                    <a:pt x="3083" y="197"/>
                    <a:pt x="2797" y="411"/>
                    <a:pt x="2492" y="589"/>
                  </a:cubicBezTo>
                  <a:cubicBezTo>
                    <a:pt x="2288" y="708"/>
                    <a:pt x="2059" y="788"/>
                    <a:pt x="1834" y="868"/>
                  </a:cubicBezTo>
                  <a:cubicBezTo>
                    <a:pt x="1476" y="996"/>
                    <a:pt x="1104" y="1091"/>
                    <a:pt x="753" y="1239"/>
                  </a:cubicBezTo>
                  <a:cubicBezTo>
                    <a:pt x="582" y="1312"/>
                    <a:pt x="426" y="1453"/>
                    <a:pt x="303" y="1596"/>
                  </a:cubicBezTo>
                  <a:cubicBezTo>
                    <a:pt x="140" y="1786"/>
                    <a:pt x="1" y="2009"/>
                    <a:pt x="149" y="2276"/>
                  </a:cubicBezTo>
                  <a:cubicBezTo>
                    <a:pt x="309" y="2562"/>
                    <a:pt x="554" y="2733"/>
                    <a:pt x="883" y="2743"/>
                  </a:cubicBezTo>
                  <a:cubicBezTo>
                    <a:pt x="897" y="2743"/>
                    <a:pt x="911" y="2743"/>
                    <a:pt x="926" y="2743"/>
                  </a:cubicBezTo>
                  <a:cubicBezTo>
                    <a:pt x="1079" y="2743"/>
                    <a:pt x="1245" y="2723"/>
                    <a:pt x="1377" y="2657"/>
                  </a:cubicBezTo>
                  <a:cubicBezTo>
                    <a:pt x="1959" y="2373"/>
                    <a:pt x="2515" y="2048"/>
                    <a:pt x="2804" y="1425"/>
                  </a:cubicBezTo>
                  <a:cubicBezTo>
                    <a:pt x="3016" y="966"/>
                    <a:pt x="3223" y="504"/>
                    <a:pt x="3432" y="43"/>
                  </a:cubicBezTo>
                  <a:lnTo>
                    <a:pt x="337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7" name="Google Shape;6057;p45"/>
            <p:cNvSpPr/>
            <p:nvPr/>
          </p:nvSpPr>
          <p:spPr>
            <a:xfrm>
              <a:off x="2278725" y="2788125"/>
              <a:ext cx="94700" cy="67975"/>
            </a:xfrm>
            <a:custGeom>
              <a:avLst/>
              <a:gdLst/>
              <a:ahLst/>
              <a:cxnLst/>
              <a:rect l="l" t="t" r="r" b="b"/>
              <a:pathLst>
                <a:path w="3788" h="2719" extrusionOk="0">
                  <a:moveTo>
                    <a:pt x="0" y="0"/>
                  </a:moveTo>
                  <a:lnTo>
                    <a:pt x="0" y="0"/>
                  </a:lnTo>
                  <a:cubicBezTo>
                    <a:pt x="511" y="842"/>
                    <a:pt x="1035" y="1673"/>
                    <a:pt x="1814" y="2299"/>
                  </a:cubicBezTo>
                  <a:cubicBezTo>
                    <a:pt x="2172" y="2589"/>
                    <a:pt x="2590" y="2718"/>
                    <a:pt x="3034" y="2718"/>
                  </a:cubicBezTo>
                  <a:cubicBezTo>
                    <a:pt x="3076" y="2718"/>
                    <a:pt x="3117" y="2717"/>
                    <a:pt x="3159" y="2715"/>
                  </a:cubicBezTo>
                  <a:cubicBezTo>
                    <a:pt x="3339" y="2706"/>
                    <a:pt x="3527" y="2592"/>
                    <a:pt x="3687" y="2486"/>
                  </a:cubicBezTo>
                  <a:cubicBezTo>
                    <a:pt x="3746" y="2447"/>
                    <a:pt x="3787" y="2271"/>
                    <a:pt x="3750" y="2206"/>
                  </a:cubicBezTo>
                  <a:cubicBezTo>
                    <a:pt x="3635" y="2005"/>
                    <a:pt x="3514" y="1764"/>
                    <a:pt x="3328" y="1654"/>
                  </a:cubicBezTo>
                  <a:cubicBezTo>
                    <a:pt x="2893" y="1398"/>
                    <a:pt x="2421" y="1201"/>
                    <a:pt x="1959" y="991"/>
                  </a:cubicBezTo>
                  <a:cubicBezTo>
                    <a:pt x="1491" y="777"/>
                    <a:pt x="1011" y="587"/>
                    <a:pt x="547" y="365"/>
                  </a:cubicBezTo>
                  <a:cubicBezTo>
                    <a:pt x="351" y="272"/>
                    <a:pt x="181" y="12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8" name="Google Shape;6058;p45"/>
            <p:cNvSpPr/>
            <p:nvPr/>
          </p:nvSpPr>
          <p:spPr>
            <a:xfrm>
              <a:off x="2174950" y="3186775"/>
              <a:ext cx="88175" cy="53175"/>
            </a:xfrm>
            <a:custGeom>
              <a:avLst/>
              <a:gdLst/>
              <a:ahLst/>
              <a:cxnLst/>
              <a:rect l="l" t="t" r="r" b="b"/>
              <a:pathLst>
                <a:path w="3527" h="2127" extrusionOk="0">
                  <a:moveTo>
                    <a:pt x="3527" y="1"/>
                  </a:moveTo>
                  <a:cubicBezTo>
                    <a:pt x="3007" y="441"/>
                    <a:pt x="2369" y="361"/>
                    <a:pt x="1782" y="421"/>
                  </a:cubicBezTo>
                  <a:cubicBezTo>
                    <a:pt x="1264" y="473"/>
                    <a:pt x="816" y="647"/>
                    <a:pt x="396" y="932"/>
                  </a:cubicBezTo>
                  <a:cubicBezTo>
                    <a:pt x="26" y="1181"/>
                    <a:pt x="0" y="1589"/>
                    <a:pt x="338" y="1870"/>
                  </a:cubicBezTo>
                  <a:cubicBezTo>
                    <a:pt x="555" y="2049"/>
                    <a:pt x="804" y="2126"/>
                    <a:pt x="1064" y="2126"/>
                  </a:cubicBezTo>
                  <a:cubicBezTo>
                    <a:pt x="1150" y="2126"/>
                    <a:pt x="1236" y="2118"/>
                    <a:pt x="1323" y="2102"/>
                  </a:cubicBezTo>
                  <a:cubicBezTo>
                    <a:pt x="1935" y="1991"/>
                    <a:pt x="2447" y="1705"/>
                    <a:pt x="2793" y="1166"/>
                  </a:cubicBezTo>
                  <a:cubicBezTo>
                    <a:pt x="3040" y="777"/>
                    <a:pt x="3282" y="387"/>
                    <a:pt x="35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9" name="Google Shape;6059;p45"/>
            <p:cNvSpPr/>
            <p:nvPr/>
          </p:nvSpPr>
          <p:spPr>
            <a:xfrm>
              <a:off x="2179350" y="3103725"/>
              <a:ext cx="74550" cy="60100"/>
            </a:xfrm>
            <a:custGeom>
              <a:avLst/>
              <a:gdLst/>
              <a:ahLst/>
              <a:cxnLst/>
              <a:rect l="l" t="t" r="r" b="b"/>
              <a:pathLst>
                <a:path w="2982" h="2404" extrusionOk="0">
                  <a:moveTo>
                    <a:pt x="2981" y="0"/>
                  </a:moveTo>
                  <a:cubicBezTo>
                    <a:pt x="2130" y="398"/>
                    <a:pt x="1309" y="777"/>
                    <a:pt x="489" y="1167"/>
                  </a:cubicBezTo>
                  <a:cubicBezTo>
                    <a:pt x="252" y="1281"/>
                    <a:pt x="47" y="1441"/>
                    <a:pt x="27" y="1740"/>
                  </a:cubicBezTo>
                  <a:cubicBezTo>
                    <a:pt x="1" y="2124"/>
                    <a:pt x="172" y="2351"/>
                    <a:pt x="562" y="2394"/>
                  </a:cubicBezTo>
                  <a:cubicBezTo>
                    <a:pt x="622" y="2400"/>
                    <a:pt x="681" y="2404"/>
                    <a:pt x="739" y="2404"/>
                  </a:cubicBezTo>
                  <a:cubicBezTo>
                    <a:pt x="1145" y="2404"/>
                    <a:pt x="1505" y="2242"/>
                    <a:pt x="1811" y="1963"/>
                  </a:cubicBezTo>
                  <a:cubicBezTo>
                    <a:pt x="2243" y="1569"/>
                    <a:pt x="2481" y="1045"/>
                    <a:pt x="2736" y="536"/>
                  </a:cubicBezTo>
                  <a:cubicBezTo>
                    <a:pt x="2823" y="363"/>
                    <a:pt x="2896" y="186"/>
                    <a:pt x="29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0" name="Google Shape;6060;p45"/>
            <p:cNvSpPr/>
            <p:nvPr/>
          </p:nvSpPr>
          <p:spPr>
            <a:xfrm>
              <a:off x="2154225" y="3023875"/>
              <a:ext cx="84100" cy="56050"/>
            </a:xfrm>
            <a:custGeom>
              <a:avLst/>
              <a:gdLst/>
              <a:ahLst/>
              <a:cxnLst/>
              <a:rect l="l" t="t" r="r" b="b"/>
              <a:pathLst>
                <a:path w="3364" h="2242" extrusionOk="0">
                  <a:moveTo>
                    <a:pt x="3364" y="0"/>
                  </a:moveTo>
                  <a:cubicBezTo>
                    <a:pt x="2695" y="212"/>
                    <a:pt x="2085" y="357"/>
                    <a:pt x="1519" y="601"/>
                  </a:cubicBezTo>
                  <a:cubicBezTo>
                    <a:pt x="1067" y="794"/>
                    <a:pt x="655" y="1091"/>
                    <a:pt x="248" y="1379"/>
                  </a:cubicBezTo>
                  <a:cubicBezTo>
                    <a:pt x="0" y="1552"/>
                    <a:pt x="26" y="1808"/>
                    <a:pt x="255" y="2007"/>
                  </a:cubicBezTo>
                  <a:cubicBezTo>
                    <a:pt x="438" y="2167"/>
                    <a:pt x="639" y="2242"/>
                    <a:pt x="853" y="2242"/>
                  </a:cubicBezTo>
                  <a:cubicBezTo>
                    <a:pt x="966" y="2242"/>
                    <a:pt x="1083" y="2221"/>
                    <a:pt x="1203" y="2180"/>
                  </a:cubicBezTo>
                  <a:cubicBezTo>
                    <a:pt x="1775" y="1987"/>
                    <a:pt x="2186" y="1576"/>
                    <a:pt x="2554" y="1126"/>
                  </a:cubicBezTo>
                  <a:cubicBezTo>
                    <a:pt x="2832" y="788"/>
                    <a:pt x="3068" y="415"/>
                    <a:pt x="33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1" name="Google Shape;6061;p45"/>
            <p:cNvSpPr/>
            <p:nvPr/>
          </p:nvSpPr>
          <p:spPr>
            <a:xfrm>
              <a:off x="2274250" y="3023125"/>
              <a:ext cx="74125" cy="72375"/>
            </a:xfrm>
            <a:custGeom>
              <a:avLst/>
              <a:gdLst/>
              <a:ahLst/>
              <a:cxnLst/>
              <a:rect l="l" t="t" r="r" b="b"/>
              <a:pathLst>
                <a:path w="2965" h="2895" extrusionOk="0">
                  <a:moveTo>
                    <a:pt x="83" y="1"/>
                  </a:moveTo>
                  <a:lnTo>
                    <a:pt x="1" y="54"/>
                  </a:lnTo>
                  <a:cubicBezTo>
                    <a:pt x="265" y="534"/>
                    <a:pt x="506" y="1026"/>
                    <a:pt x="800" y="1485"/>
                  </a:cubicBezTo>
                  <a:cubicBezTo>
                    <a:pt x="1129" y="1998"/>
                    <a:pt x="1521" y="2461"/>
                    <a:pt x="2080" y="2752"/>
                  </a:cubicBezTo>
                  <a:cubicBezTo>
                    <a:pt x="2213" y="2821"/>
                    <a:pt x="2342" y="2894"/>
                    <a:pt x="2476" y="2894"/>
                  </a:cubicBezTo>
                  <a:cubicBezTo>
                    <a:pt x="2555" y="2894"/>
                    <a:pt x="2636" y="2869"/>
                    <a:pt x="2719" y="2801"/>
                  </a:cubicBezTo>
                  <a:cubicBezTo>
                    <a:pt x="2887" y="2667"/>
                    <a:pt x="2965" y="2284"/>
                    <a:pt x="2875" y="2054"/>
                  </a:cubicBezTo>
                  <a:cubicBezTo>
                    <a:pt x="2742" y="1699"/>
                    <a:pt x="2461" y="1493"/>
                    <a:pt x="2141" y="1314"/>
                  </a:cubicBezTo>
                  <a:cubicBezTo>
                    <a:pt x="1567" y="991"/>
                    <a:pt x="999" y="658"/>
                    <a:pt x="436" y="315"/>
                  </a:cubicBezTo>
                  <a:cubicBezTo>
                    <a:pt x="302" y="235"/>
                    <a:pt x="198" y="107"/>
                    <a:pt x="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2" name="Google Shape;6062;p45"/>
            <p:cNvSpPr/>
            <p:nvPr/>
          </p:nvSpPr>
          <p:spPr>
            <a:xfrm>
              <a:off x="2276850" y="2950800"/>
              <a:ext cx="73725" cy="58150"/>
            </a:xfrm>
            <a:custGeom>
              <a:avLst/>
              <a:gdLst/>
              <a:ahLst/>
              <a:cxnLst/>
              <a:rect l="l" t="t" r="r" b="b"/>
              <a:pathLst>
                <a:path w="2949" h="2326" extrusionOk="0">
                  <a:moveTo>
                    <a:pt x="72" y="0"/>
                  </a:moveTo>
                  <a:lnTo>
                    <a:pt x="1" y="54"/>
                  </a:lnTo>
                  <a:cubicBezTo>
                    <a:pt x="471" y="656"/>
                    <a:pt x="926" y="1271"/>
                    <a:pt x="1421" y="1855"/>
                  </a:cubicBezTo>
                  <a:cubicBezTo>
                    <a:pt x="1673" y="2154"/>
                    <a:pt x="2030" y="2318"/>
                    <a:pt x="2437" y="2325"/>
                  </a:cubicBezTo>
                  <a:cubicBezTo>
                    <a:pt x="2442" y="2325"/>
                    <a:pt x="2447" y="2325"/>
                    <a:pt x="2452" y="2325"/>
                  </a:cubicBezTo>
                  <a:cubicBezTo>
                    <a:pt x="2738" y="2325"/>
                    <a:pt x="2949" y="2112"/>
                    <a:pt x="2900" y="1834"/>
                  </a:cubicBezTo>
                  <a:cubicBezTo>
                    <a:pt x="2829" y="1448"/>
                    <a:pt x="2684" y="1101"/>
                    <a:pt x="2277" y="933"/>
                  </a:cubicBezTo>
                  <a:cubicBezTo>
                    <a:pt x="1541" y="627"/>
                    <a:pt x="807" y="313"/>
                    <a:pt x="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3" name="Google Shape;6063;p45"/>
            <p:cNvSpPr/>
            <p:nvPr/>
          </p:nvSpPr>
          <p:spPr>
            <a:xfrm>
              <a:off x="2206200" y="3279600"/>
              <a:ext cx="64875" cy="35800"/>
            </a:xfrm>
            <a:custGeom>
              <a:avLst/>
              <a:gdLst/>
              <a:ahLst/>
              <a:cxnLst/>
              <a:rect l="l" t="t" r="r" b="b"/>
              <a:pathLst>
                <a:path w="2595" h="1432" extrusionOk="0">
                  <a:moveTo>
                    <a:pt x="2595" y="0"/>
                  </a:moveTo>
                  <a:cubicBezTo>
                    <a:pt x="2104" y="180"/>
                    <a:pt x="1636" y="249"/>
                    <a:pt x="1158" y="249"/>
                  </a:cubicBezTo>
                  <a:cubicBezTo>
                    <a:pt x="1098" y="249"/>
                    <a:pt x="1038" y="248"/>
                    <a:pt x="978" y="246"/>
                  </a:cubicBezTo>
                  <a:cubicBezTo>
                    <a:pt x="953" y="245"/>
                    <a:pt x="927" y="244"/>
                    <a:pt x="902" y="244"/>
                  </a:cubicBezTo>
                  <a:cubicBezTo>
                    <a:pt x="741" y="244"/>
                    <a:pt x="575" y="261"/>
                    <a:pt x="426" y="309"/>
                  </a:cubicBezTo>
                  <a:cubicBezTo>
                    <a:pt x="101" y="413"/>
                    <a:pt x="1" y="718"/>
                    <a:pt x="166" y="1020"/>
                  </a:cubicBezTo>
                  <a:cubicBezTo>
                    <a:pt x="293" y="1259"/>
                    <a:pt x="606" y="1432"/>
                    <a:pt x="883" y="1432"/>
                  </a:cubicBezTo>
                  <a:cubicBezTo>
                    <a:pt x="917" y="1432"/>
                    <a:pt x="951" y="1429"/>
                    <a:pt x="984" y="1424"/>
                  </a:cubicBezTo>
                  <a:cubicBezTo>
                    <a:pt x="1591" y="1320"/>
                    <a:pt x="2052" y="1006"/>
                    <a:pt x="2351" y="461"/>
                  </a:cubicBezTo>
                  <a:cubicBezTo>
                    <a:pt x="2429" y="324"/>
                    <a:pt x="2500" y="182"/>
                    <a:pt x="25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4" name="Google Shape;6064;p45"/>
            <p:cNvSpPr/>
            <p:nvPr/>
          </p:nvSpPr>
          <p:spPr>
            <a:xfrm>
              <a:off x="2187525" y="3469450"/>
              <a:ext cx="67575" cy="40625"/>
            </a:xfrm>
            <a:custGeom>
              <a:avLst/>
              <a:gdLst/>
              <a:ahLst/>
              <a:cxnLst/>
              <a:rect l="l" t="t" r="r" b="b"/>
              <a:pathLst>
                <a:path w="2703" h="1625" extrusionOk="0">
                  <a:moveTo>
                    <a:pt x="2702" y="1"/>
                  </a:moveTo>
                  <a:lnTo>
                    <a:pt x="2702" y="1"/>
                  </a:lnTo>
                  <a:cubicBezTo>
                    <a:pt x="2325" y="129"/>
                    <a:pt x="1996" y="259"/>
                    <a:pt x="1658" y="350"/>
                  </a:cubicBezTo>
                  <a:cubicBezTo>
                    <a:pt x="1402" y="420"/>
                    <a:pt x="1131" y="435"/>
                    <a:pt x="869" y="482"/>
                  </a:cubicBezTo>
                  <a:cubicBezTo>
                    <a:pt x="554" y="538"/>
                    <a:pt x="311" y="705"/>
                    <a:pt x="148" y="980"/>
                  </a:cubicBezTo>
                  <a:cubicBezTo>
                    <a:pt x="1" y="1227"/>
                    <a:pt x="75" y="1444"/>
                    <a:pt x="348" y="1556"/>
                  </a:cubicBezTo>
                  <a:cubicBezTo>
                    <a:pt x="467" y="1604"/>
                    <a:pt x="585" y="1625"/>
                    <a:pt x="701" y="1625"/>
                  </a:cubicBezTo>
                  <a:cubicBezTo>
                    <a:pt x="910" y="1625"/>
                    <a:pt x="1112" y="1557"/>
                    <a:pt x="1303" y="1463"/>
                  </a:cubicBezTo>
                  <a:cubicBezTo>
                    <a:pt x="1881" y="1179"/>
                    <a:pt x="2340" y="751"/>
                    <a:pt x="2654" y="183"/>
                  </a:cubicBezTo>
                  <a:cubicBezTo>
                    <a:pt x="2678" y="138"/>
                    <a:pt x="2682" y="84"/>
                    <a:pt x="27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5" name="Google Shape;6065;p45"/>
            <p:cNvSpPr/>
            <p:nvPr/>
          </p:nvSpPr>
          <p:spPr>
            <a:xfrm>
              <a:off x="2273000" y="2874125"/>
              <a:ext cx="63575" cy="52575"/>
            </a:xfrm>
            <a:custGeom>
              <a:avLst/>
              <a:gdLst/>
              <a:ahLst/>
              <a:cxnLst/>
              <a:rect l="l" t="t" r="r" b="b"/>
              <a:pathLst>
                <a:path w="2543" h="2103" extrusionOk="0">
                  <a:moveTo>
                    <a:pt x="77" y="0"/>
                  </a:moveTo>
                  <a:cubicBezTo>
                    <a:pt x="64" y="0"/>
                    <a:pt x="40" y="4"/>
                    <a:pt x="1" y="5"/>
                  </a:cubicBezTo>
                  <a:cubicBezTo>
                    <a:pt x="469" y="674"/>
                    <a:pt x="813" y="1408"/>
                    <a:pt x="1454" y="1917"/>
                  </a:cubicBezTo>
                  <a:cubicBezTo>
                    <a:pt x="1611" y="2042"/>
                    <a:pt x="1746" y="2103"/>
                    <a:pt x="1872" y="2103"/>
                  </a:cubicBezTo>
                  <a:cubicBezTo>
                    <a:pt x="1998" y="2103"/>
                    <a:pt x="2116" y="2042"/>
                    <a:pt x="2240" y="1925"/>
                  </a:cubicBezTo>
                  <a:cubicBezTo>
                    <a:pt x="2528" y="1653"/>
                    <a:pt x="2543" y="1352"/>
                    <a:pt x="2234" y="1040"/>
                  </a:cubicBezTo>
                  <a:cubicBezTo>
                    <a:pt x="2091" y="893"/>
                    <a:pt x="1887" y="763"/>
                    <a:pt x="1690" y="726"/>
                  </a:cubicBezTo>
                  <a:cubicBezTo>
                    <a:pt x="1093" y="615"/>
                    <a:pt x="523" y="470"/>
                    <a:pt x="90" y="3"/>
                  </a:cubicBezTo>
                  <a:cubicBezTo>
                    <a:pt x="88" y="1"/>
                    <a:pt x="83" y="0"/>
                    <a:pt x="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6" name="Google Shape;6066;p45"/>
            <p:cNvSpPr/>
            <p:nvPr/>
          </p:nvSpPr>
          <p:spPr>
            <a:xfrm>
              <a:off x="2286025" y="3178750"/>
              <a:ext cx="58925" cy="54375"/>
            </a:xfrm>
            <a:custGeom>
              <a:avLst/>
              <a:gdLst/>
              <a:ahLst/>
              <a:cxnLst/>
              <a:rect l="l" t="t" r="r" b="b"/>
              <a:pathLst>
                <a:path w="2357" h="2175" extrusionOk="0">
                  <a:moveTo>
                    <a:pt x="0" y="0"/>
                  </a:moveTo>
                  <a:lnTo>
                    <a:pt x="0" y="0"/>
                  </a:lnTo>
                  <a:cubicBezTo>
                    <a:pt x="333" y="688"/>
                    <a:pt x="591" y="1342"/>
                    <a:pt x="1159" y="1788"/>
                  </a:cubicBezTo>
                  <a:cubicBezTo>
                    <a:pt x="1317" y="1912"/>
                    <a:pt x="1503" y="2003"/>
                    <a:pt x="1683" y="2098"/>
                  </a:cubicBezTo>
                  <a:cubicBezTo>
                    <a:pt x="1770" y="2143"/>
                    <a:pt x="1854" y="2174"/>
                    <a:pt x="1934" y="2174"/>
                  </a:cubicBezTo>
                  <a:cubicBezTo>
                    <a:pt x="2029" y="2174"/>
                    <a:pt x="2119" y="2132"/>
                    <a:pt x="2204" y="2020"/>
                  </a:cubicBezTo>
                  <a:cubicBezTo>
                    <a:pt x="2354" y="1818"/>
                    <a:pt x="2356" y="1604"/>
                    <a:pt x="2219" y="1429"/>
                  </a:cubicBezTo>
                  <a:cubicBezTo>
                    <a:pt x="2070" y="1242"/>
                    <a:pt x="1890" y="1082"/>
                    <a:pt x="1685" y="957"/>
                  </a:cubicBezTo>
                  <a:cubicBezTo>
                    <a:pt x="1325" y="742"/>
                    <a:pt x="940" y="573"/>
                    <a:pt x="570" y="372"/>
                  </a:cubicBezTo>
                  <a:cubicBezTo>
                    <a:pt x="394" y="277"/>
                    <a:pt x="232" y="15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7" name="Google Shape;6067;p45"/>
            <p:cNvSpPr/>
            <p:nvPr/>
          </p:nvSpPr>
          <p:spPr>
            <a:xfrm>
              <a:off x="2288100" y="3114975"/>
              <a:ext cx="51600" cy="50650"/>
            </a:xfrm>
            <a:custGeom>
              <a:avLst/>
              <a:gdLst/>
              <a:ahLst/>
              <a:cxnLst/>
              <a:rect l="l" t="t" r="r" b="b"/>
              <a:pathLst>
                <a:path w="2064" h="2026" extrusionOk="0">
                  <a:moveTo>
                    <a:pt x="1" y="0"/>
                  </a:moveTo>
                  <a:lnTo>
                    <a:pt x="1" y="0"/>
                  </a:lnTo>
                  <a:cubicBezTo>
                    <a:pt x="350" y="717"/>
                    <a:pt x="736" y="1371"/>
                    <a:pt x="1325" y="1884"/>
                  </a:cubicBezTo>
                  <a:cubicBezTo>
                    <a:pt x="1435" y="1979"/>
                    <a:pt x="1554" y="2025"/>
                    <a:pt x="1664" y="2025"/>
                  </a:cubicBezTo>
                  <a:cubicBezTo>
                    <a:pt x="1804" y="2025"/>
                    <a:pt x="1928" y="1949"/>
                    <a:pt x="1993" y="1799"/>
                  </a:cubicBezTo>
                  <a:cubicBezTo>
                    <a:pt x="2050" y="1659"/>
                    <a:pt x="2063" y="1507"/>
                    <a:pt x="2030" y="1362"/>
                  </a:cubicBezTo>
                  <a:cubicBezTo>
                    <a:pt x="1955" y="1078"/>
                    <a:pt x="1784" y="847"/>
                    <a:pt x="1508" y="721"/>
                  </a:cubicBezTo>
                  <a:cubicBezTo>
                    <a:pt x="1225" y="593"/>
                    <a:pt x="935" y="480"/>
                    <a:pt x="655" y="349"/>
                  </a:cubicBezTo>
                  <a:cubicBezTo>
                    <a:pt x="441" y="247"/>
                    <a:pt x="237" y="12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8" name="Google Shape;6068;p45"/>
            <p:cNvSpPr/>
            <p:nvPr/>
          </p:nvSpPr>
          <p:spPr>
            <a:xfrm>
              <a:off x="2202475" y="3349625"/>
              <a:ext cx="61775" cy="27800"/>
            </a:xfrm>
            <a:custGeom>
              <a:avLst/>
              <a:gdLst/>
              <a:ahLst/>
              <a:cxnLst/>
              <a:rect l="l" t="t" r="r" b="b"/>
              <a:pathLst>
                <a:path w="2471" h="1112" extrusionOk="0">
                  <a:moveTo>
                    <a:pt x="782" y="1"/>
                  </a:moveTo>
                  <a:cubicBezTo>
                    <a:pt x="547" y="1"/>
                    <a:pt x="215" y="207"/>
                    <a:pt x="152" y="390"/>
                  </a:cubicBezTo>
                  <a:cubicBezTo>
                    <a:pt x="0" y="816"/>
                    <a:pt x="316" y="1111"/>
                    <a:pt x="692" y="1111"/>
                  </a:cubicBezTo>
                  <a:cubicBezTo>
                    <a:pt x="718" y="1111"/>
                    <a:pt x="744" y="1110"/>
                    <a:pt x="770" y="1107"/>
                  </a:cubicBezTo>
                  <a:cubicBezTo>
                    <a:pt x="1460" y="1031"/>
                    <a:pt x="1991" y="633"/>
                    <a:pt x="2471" y="100"/>
                  </a:cubicBezTo>
                  <a:cubicBezTo>
                    <a:pt x="1876" y="65"/>
                    <a:pt x="1339" y="29"/>
                    <a:pt x="800" y="1"/>
                  </a:cubicBezTo>
                  <a:cubicBezTo>
                    <a:pt x="794" y="1"/>
                    <a:pt x="788" y="1"/>
                    <a:pt x="7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9" name="Google Shape;6069;p45"/>
            <p:cNvSpPr/>
            <p:nvPr/>
          </p:nvSpPr>
          <p:spPr>
            <a:xfrm>
              <a:off x="2201100" y="3421725"/>
              <a:ext cx="55775" cy="28725"/>
            </a:xfrm>
            <a:custGeom>
              <a:avLst/>
              <a:gdLst/>
              <a:ahLst/>
              <a:cxnLst/>
              <a:rect l="l" t="t" r="r" b="b"/>
              <a:pathLst>
                <a:path w="2231" h="1149" extrusionOk="0">
                  <a:moveTo>
                    <a:pt x="1077" y="1"/>
                  </a:moveTo>
                  <a:cubicBezTo>
                    <a:pt x="1047" y="1"/>
                    <a:pt x="1017" y="1"/>
                    <a:pt x="987" y="1"/>
                  </a:cubicBezTo>
                  <a:cubicBezTo>
                    <a:pt x="775" y="3"/>
                    <a:pt x="528" y="18"/>
                    <a:pt x="357" y="124"/>
                  </a:cubicBezTo>
                  <a:cubicBezTo>
                    <a:pt x="0" y="345"/>
                    <a:pt x="32" y="769"/>
                    <a:pt x="385" y="1005"/>
                  </a:cubicBezTo>
                  <a:cubicBezTo>
                    <a:pt x="531" y="1101"/>
                    <a:pt x="711" y="1149"/>
                    <a:pt x="894" y="1149"/>
                  </a:cubicBezTo>
                  <a:cubicBezTo>
                    <a:pt x="1159" y="1149"/>
                    <a:pt x="1431" y="1048"/>
                    <a:pt x="1619" y="847"/>
                  </a:cubicBezTo>
                  <a:cubicBezTo>
                    <a:pt x="1845" y="600"/>
                    <a:pt x="2029" y="313"/>
                    <a:pt x="2230" y="50"/>
                  </a:cubicBezTo>
                  <a:cubicBezTo>
                    <a:pt x="1816" y="31"/>
                    <a:pt x="1445" y="1"/>
                    <a:pt x="10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0" name="Google Shape;6070;p45"/>
            <p:cNvSpPr/>
            <p:nvPr/>
          </p:nvSpPr>
          <p:spPr>
            <a:xfrm>
              <a:off x="2295725" y="3276950"/>
              <a:ext cx="47925" cy="51750"/>
            </a:xfrm>
            <a:custGeom>
              <a:avLst/>
              <a:gdLst/>
              <a:ahLst/>
              <a:cxnLst/>
              <a:rect l="l" t="t" r="r" b="b"/>
              <a:pathLst>
                <a:path w="1917" h="2070" extrusionOk="0">
                  <a:moveTo>
                    <a:pt x="0" y="0"/>
                  </a:moveTo>
                  <a:lnTo>
                    <a:pt x="0" y="0"/>
                  </a:lnTo>
                  <a:cubicBezTo>
                    <a:pt x="262" y="673"/>
                    <a:pt x="567" y="1262"/>
                    <a:pt x="1041" y="1745"/>
                  </a:cubicBezTo>
                  <a:cubicBezTo>
                    <a:pt x="1165" y="1872"/>
                    <a:pt x="1316" y="1968"/>
                    <a:pt x="1481" y="2033"/>
                  </a:cubicBezTo>
                  <a:cubicBezTo>
                    <a:pt x="1545" y="2058"/>
                    <a:pt x="1603" y="2069"/>
                    <a:pt x="1653" y="2069"/>
                  </a:cubicBezTo>
                  <a:cubicBezTo>
                    <a:pt x="1812" y="2069"/>
                    <a:pt x="1904" y="1954"/>
                    <a:pt x="1909" y="1743"/>
                  </a:cubicBezTo>
                  <a:cubicBezTo>
                    <a:pt x="1916" y="1388"/>
                    <a:pt x="1819" y="1082"/>
                    <a:pt x="1479" y="887"/>
                  </a:cubicBezTo>
                  <a:cubicBezTo>
                    <a:pt x="998" y="612"/>
                    <a:pt x="526" y="316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1" name="Google Shape;6071;p45"/>
            <p:cNvSpPr/>
            <p:nvPr/>
          </p:nvSpPr>
          <p:spPr>
            <a:xfrm>
              <a:off x="2201700" y="3551075"/>
              <a:ext cx="25400" cy="58325"/>
            </a:xfrm>
            <a:custGeom>
              <a:avLst/>
              <a:gdLst/>
              <a:ahLst/>
              <a:cxnLst/>
              <a:rect l="l" t="t" r="r" b="b"/>
              <a:pathLst>
                <a:path w="1016" h="2333" extrusionOk="0">
                  <a:moveTo>
                    <a:pt x="917" y="0"/>
                  </a:moveTo>
                  <a:cubicBezTo>
                    <a:pt x="484" y="677"/>
                    <a:pt x="0" y="1245"/>
                    <a:pt x="147" y="2050"/>
                  </a:cubicBezTo>
                  <a:cubicBezTo>
                    <a:pt x="166" y="2150"/>
                    <a:pt x="231" y="2295"/>
                    <a:pt x="309" y="2321"/>
                  </a:cubicBezTo>
                  <a:cubicBezTo>
                    <a:pt x="332" y="2329"/>
                    <a:pt x="359" y="2333"/>
                    <a:pt x="387" y="2333"/>
                  </a:cubicBezTo>
                  <a:cubicBezTo>
                    <a:pt x="474" y="2333"/>
                    <a:pt x="577" y="2297"/>
                    <a:pt x="647" y="2252"/>
                  </a:cubicBezTo>
                  <a:cubicBezTo>
                    <a:pt x="915" y="2074"/>
                    <a:pt x="1015" y="1793"/>
                    <a:pt x="1006" y="1487"/>
                  </a:cubicBezTo>
                  <a:cubicBezTo>
                    <a:pt x="991" y="1019"/>
                    <a:pt x="950" y="550"/>
                    <a:pt x="9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2" name="Google Shape;6072;p45"/>
            <p:cNvSpPr/>
            <p:nvPr/>
          </p:nvSpPr>
          <p:spPr>
            <a:xfrm>
              <a:off x="2281925" y="3430100"/>
              <a:ext cx="38850" cy="45350"/>
            </a:xfrm>
            <a:custGeom>
              <a:avLst/>
              <a:gdLst/>
              <a:ahLst/>
              <a:cxnLst/>
              <a:rect l="l" t="t" r="r" b="b"/>
              <a:pathLst>
                <a:path w="1554" h="1814" extrusionOk="0">
                  <a:moveTo>
                    <a:pt x="0" y="1"/>
                  </a:moveTo>
                  <a:cubicBezTo>
                    <a:pt x="209" y="651"/>
                    <a:pt x="274" y="1320"/>
                    <a:pt x="853" y="1742"/>
                  </a:cubicBezTo>
                  <a:cubicBezTo>
                    <a:pt x="919" y="1790"/>
                    <a:pt x="992" y="1813"/>
                    <a:pt x="1066" y="1813"/>
                  </a:cubicBezTo>
                  <a:cubicBezTo>
                    <a:pt x="1186" y="1813"/>
                    <a:pt x="1309" y="1751"/>
                    <a:pt x="1407" y="1634"/>
                  </a:cubicBezTo>
                  <a:cubicBezTo>
                    <a:pt x="1554" y="1457"/>
                    <a:pt x="1550" y="1231"/>
                    <a:pt x="1374" y="1088"/>
                  </a:cubicBezTo>
                  <a:cubicBezTo>
                    <a:pt x="1201" y="948"/>
                    <a:pt x="1002" y="846"/>
                    <a:pt x="827" y="707"/>
                  </a:cubicBezTo>
                  <a:cubicBezTo>
                    <a:pt x="560" y="491"/>
                    <a:pt x="303" y="26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3" name="Google Shape;6073;p45"/>
            <p:cNvSpPr/>
            <p:nvPr/>
          </p:nvSpPr>
          <p:spPr>
            <a:xfrm>
              <a:off x="2294225" y="3359300"/>
              <a:ext cx="37525" cy="42450"/>
            </a:xfrm>
            <a:custGeom>
              <a:avLst/>
              <a:gdLst/>
              <a:ahLst/>
              <a:cxnLst/>
              <a:rect l="l" t="t" r="r" b="b"/>
              <a:pathLst>
                <a:path w="1501" h="1698" extrusionOk="0">
                  <a:moveTo>
                    <a:pt x="1" y="1"/>
                  </a:moveTo>
                  <a:lnTo>
                    <a:pt x="1" y="1"/>
                  </a:lnTo>
                  <a:cubicBezTo>
                    <a:pt x="77" y="556"/>
                    <a:pt x="274" y="1045"/>
                    <a:pt x="614" y="1463"/>
                  </a:cubicBezTo>
                  <a:cubicBezTo>
                    <a:pt x="743" y="1621"/>
                    <a:pt x="881" y="1698"/>
                    <a:pt x="1014" y="1698"/>
                  </a:cubicBezTo>
                  <a:cubicBezTo>
                    <a:pt x="1116" y="1698"/>
                    <a:pt x="1215" y="1653"/>
                    <a:pt x="1305" y="1567"/>
                  </a:cubicBezTo>
                  <a:cubicBezTo>
                    <a:pt x="1500" y="1383"/>
                    <a:pt x="1489" y="1114"/>
                    <a:pt x="1220" y="893"/>
                  </a:cubicBezTo>
                  <a:cubicBezTo>
                    <a:pt x="830" y="577"/>
                    <a:pt x="408" y="296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4" name="Google Shape;6074;p45"/>
            <p:cNvSpPr/>
            <p:nvPr/>
          </p:nvSpPr>
          <p:spPr>
            <a:xfrm>
              <a:off x="2261400" y="3484325"/>
              <a:ext cx="24550" cy="45975"/>
            </a:xfrm>
            <a:custGeom>
              <a:avLst/>
              <a:gdLst/>
              <a:ahLst/>
              <a:cxnLst/>
              <a:rect l="l" t="t" r="r" b="b"/>
              <a:pathLst>
                <a:path w="982" h="1839" extrusionOk="0">
                  <a:moveTo>
                    <a:pt x="78" y="0"/>
                  </a:moveTo>
                  <a:lnTo>
                    <a:pt x="0" y="21"/>
                  </a:lnTo>
                  <a:cubicBezTo>
                    <a:pt x="80" y="401"/>
                    <a:pt x="145" y="788"/>
                    <a:pt x="249" y="1161"/>
                  </a:cubicBezTo>
                  <a:cubicBezTo>
                    <a:pt x="305" y="1364"/>
                    <a:pt x="411" y="1559"/>
                    <a:pt x="535" y="1730"/>
                  </a:cubicBezTo>
                  <a:cubicBezTo>
                    <a:pt x="578" y="1789"/>
                    <a:pt x="699" y="1839"/>
                    <a:pt x="784" y="1839"/>
                  </a:cubicBezTo>
                  <a:cubicBezTo>
                    <a:pt x="806" y="1839"/>
                    <a:pt x="825" y="1836"/>
                    <a:pt x="840" y="1829"/>
                  </a:cubicBezTo>
                  <a:cubicBezTo>
                    <a:pt x="916" y="1795"/>
                    <a:pt x="981" y="1633"/>
                    <a:pt x="976" y="1533"/>
                  </a:cubicBezTo>
                  <a:cubicBezTo>
                    <a:pt x="965" y="1370"/>
                    <a:pt x="924" y="1187"/>
                    <a:pt x="836" y="1054"/>
                  </a:cubicBezTo>
                  <a:cubicBezTo>
                    <a:pt x="600" y="691"/>
                    <a:pt x="333" y="351"/>
                    <a:pt x="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75" name="Google Shape;6075;p45"/>
          <p:cNvGrpSpPr/>
          <p:nvPr/>
        </p:nvGrpSpPr>
        <p:grpSpPr>
          <a:xfrm>
            <a:off x="7984355" y="2855147"/>
            <a:ext cx="1686040" cy="1259617"/>
            <a:chOff x="-1334750" y="2487875"/>
            <a:chExt cx="615725" cy="460050"/>
          </a:xfrm>
        </p:grpSpPr>
        <p:grpSp>
          <p:nvGrpSpPr>
            <p:cNvPr id="6076" name="Google Shape;6076;p45"/>
            <p:cNvGrpSpPr/>
            <p:nvPr/>
          </p:nvGrpSpPr>
          <p:grpSpPr>
            <a:xfrm>
              <a:off x="-1334750" y="2487875"/>
              <a:ext cx="615725" cy="460050"/>
              <a:chOff x="-1334750" y="2487875"/>
              <a:chExt cx="615725" cy="460050"/>
            </a:xfrm>
          </p:grpSpPr>
          <p:sp>
            <p:nvSpPr>
              <p:cNvPr id="6077" name="Google Shape;6077;p45"/>
              <p:cNvSpPr/>
              <p:nvPr/>
            </p:nvSpPr>
            <p:spPr>
              <a:xfrm>
                <a:off x="-1334750" y="2487875"/>
                <a:ext cx="615725" cy="460050"/>
              </a:xfrm>
              <a:custGeom>
                <a:avLst/>
                <a:gdLst/>
                <a:ahLst/>
                <a:cxnLst/>
                <a:rect l="l" t="t" r="r" b="b"/>
                <a:pathLst>
                  <a:path w="24629" h="18402" extrusionOk="0">
                    <a:moveTo>
                      <a:pt x="12379" y="1124"/>
                    </a:moveTo>
                    <a:cubicBezTo>
                      <a:pt x="12460" y="1124"/>
                      <a:pt x="12543" y="1144"/>
                      <a:pt x="12629" y="1190"/>
                    </a:cubicBezTo>
                    <a:cubicBezTo>
                      <a:pt x="12835" y="1303"/>
                      <a:pt x="12893" y="1500"/>
                      <a:pt x="12746" y="1680"/>
                    </a:cubicBezTo>
                    <a:cubicBezTo>
                      <a:pt x="12634" y="1818"/>
                      <a:pt x="12499" y="1963"/>
                      <a:pt x="12343" y="2035"/>
                    </a:cubicBezTo>
                    <a:cubicBezTo>
                      <a:pt x="11748" y="2308"/>
                      <a:pt x="11138" y="2553"/>
                      <a:pt x="10494" y="2827"/>
                    </a:cubicBezTo>
                    <a:cubicBezTo>
                      <a:pt x="10600" y="2669"/>
                      <a:pt x="10689" y="2529"/>
                      <a:pt x="10785" y="2394"/>
                    </a:cubicBezTo>
                    <a:cubicBezTo>
                      <a:pt x="11120" y="1927"/>
                      <a:pt x="11506" y="1515"/>
                      <a:pt x="12017" y="1234"/>
                    </a:cubicBezTo>
                    <a:cubicBezTo>
                      <a:pt x="12137" y="1168"/>
                      <a:pt x="12256" y="1124"/>
                      <a:pt x="12379" y="1124"/>
                    </a:cubicBezTo>
                    <a:close/>
                    <a:moveTo>
                      <a:pt x="7143" y="2125"/>
                    </a:moveTo>
                    <a:cubicBezTo>
                      <a:pt x="7677" y="2125"/>
                      <a:pt x="8171" y="2302"/>
                      <a:pt x="8641" y="2566"/>
                    </a:cubicBezTo>
                    <a:cubicBezTo>
                      <a:pt x="8983" y="2760"/>
                      <a:pt x="9297" y="3003"/>
                      <a:pt x="9622" y="3224"/>
                    </a:cubicBezTo>
                    <a:lnTo>
                      <a:pt x="9576" y="3295"/>
                    </a:lnTo>
                    <a:cubicBezTo>
                      <a:pt x="9372" y="3241"/>
                      <a:pt x="9171" y="3219"/>
                      <a:pt x="8972" y="3219"/>
                    </a:cubicBezTo>
                    <a:cubicBezTo>
                      <a:pt x="8574" y="3219"/>
                      <a:pt x="8182" y="3306"/>
                      <a:pt x="7788" y="3399"/>
                    </a:cubicBezTo>
                    <a:cubicBezTo>
                      <a:pt x="7389" y="3494"/>
                      <a:pt x="6980" y="3549"/>
                      <a:pt x="6573" y="3596"/>
                    </a:cubicBezTo>
                    <a:cubicBezTo>
                      <a:pt x="6555" y="3598"/>
                      <a:pt x="6537" y="3599"/>
                      <a:pt x="6520" y="3599"/>
                    </a:cubicBezTo>
                    <a:cubicBezTo>
                      <a:pt x="6301" y="3599"/>
                      <a:pt x="6125" y="3441"/>
                      <a:pt x="6051" y="3228"/>
                    </a:cubicBezTo>
                    <a:cubicBezTo>
                      <a:pt x="5878" y="2721"/>
                      <a:pt x="6205" y="2241"/>
                      <a:pt x="6768" y="2154"/>
                    </a:cubicBezTo>
                    <a:cubicBezTo>
                      <a:pt x="6895" y="2134"/>
                      <a:pt x="7020" y="2125"/>
                      <a:pt x="7143" y="2125"/>
                    </a:cubicBezTo>
                    <a:close/>
                    <a:moveTo>
                      <a:pt x="11720" y="2719"/>
                    </a:moveTo>
                    <a:cubicBezTo>
                      <a:pt x="11727" y="2719"/>
                      <a:pt x="11734" y="2719"/>
                      <a:pt x="11740" y="2719"/>
                    </a:cubicBezTo>
                    <a:cubicBezTo>
                      <a:pt x="12255" y="2719"/>
                      <a:pt x="12772" y="2732"/>
                      <a:pt x="13285" y="2765"/>
                    </a:cubicBezTo>
                    <a:cubicBezTo>
                      <a:pt x="14611" y="2851"/>
                      <a:pt x="15906" y="3046"/>
                      <a:pt x="17073" y="3765"/>
                    </a:cubicBezTo>
                    <a:cubicBezTo>
                      <a:pt x="17835" y="4231"/>
                      <a:pt x="18651" y="4607"/>
                      <a:pt x="19331" y="5209"/>
                    </a:cubicBezTo>
                    <a:cubicBezTo>
                      <a:pt x="19667" y="5506"/>
                      <a:pt x="20026" y="5792"/>
                      <a:pt x="20412" y="6017"/>
                    </a:cubicBezTo>
                    <a:cubicBezTo>
                      <a:pt x="21131" y="6431"/>
                      <a:pt x="21668" y="7033"/>
                      <a:pt x="22209" y="7637"/>
                    </a:cubicBezTo>
                    <a:cubicBezTo>
                      <a:pt x="22638" y="8115"/>
                      <a:pt x="23068" y="8594"/>
                      <a:pt x="23514" y="9057"/>
                    </a:cubicBezTo>
                    <a:cubicBezTo>
                      <a:pt x="23735" y="9285"/>
                      <a:pt x="23993" y="9481"/>
                      <a:pt x="24251" y="9707"/>
                    </a:cubicBezTo>
                    <a:cubicBezTo>
                      <a:pt x="24237" y="9707"/>
                      <a:pt x="24222" y="9707"/>
                      <a:pt x="24208" y="9707"/>
                    </a:cubicBezTo>
                    <a:cubicBezTo>
                      <a:pt x="24156" y="9707"/>
                      <a:pt x="24107" y="9708"/>
                      <a:pt x="24060" y="9708"/>
                    </a:cubicBezTo>
                    <a:cubicBezTo>
                      <a:pt x="23991" y="9708"/>
                      <a:pt x="23927" y="9706"/>
                      <a:pt x="23863" y="9696"/>
                    </a:cubicBezTo>
                    <a:cubicBezTo>
                      <a:pt x="23213" y="9601"/>
                      <a:pt x="22531" y="9588"/>
                      <a:pt x="21917" y="9378"/>
                    </a:cubicBezTo>
                    <a:cubicBezTo>
                      <a:pt x="21029" y="9072"/>
                      <a:pt x="20186" y="8633"/>
                      <a:pt x="19337" y="8226"/>
                    </a:cubicBezTo>
                    <a:cubicBezTo>
                      <a:pt x="18772" y="7955"/>
                      <a:pt x="18201" y="7721"/>
                      <a:pt x="17573" y="7643"/>
                    </a:cubicBezTo>
                    <a:cubicBezTo>
                      <a:pt x="17469" y="7630"/>
                      <a:pt x="17346" y="7589"/>
                      <a:pt x="17278" y="7517"/>
                    </a:cubicBezTo>
                    <a:cubicBezTo>
                      <a:pt x="16555" y="6755"/>
                      <a:pt x="15784" y="6050"/>
                      <a:pt x="14920" y="5448"/>
                    </a:cubicBezTo>
                    <a:cubicBezTo>
                      <a:pt x="14541" y="5185"/>
                      <a:pt x="14165" y="4913"/>
                      <a:pt x="13788" y="4646"/>
                    </a:cubicBezTo>
                    <a:lnTo>
                      <a:pt x="13788" y="4646"/>
                    </a:lnTo>
                    <a:cubicBezTo>
                      <a:pt x="14268" y="4668"/>
                      <a:pt x="14751" y="4664"/>
                      <a:pt x="15224" y="4718"/>
                    </a:cubicBezTo>
                    <a:cubicBezTo>
                      <a:pt x="16317" y="4839"/>
                      <a:pt x="17280" y="5305"/>
                      <a:pt x="18196" y="5881"/>
                    </a:cubicBezTo>
                    <a:cubicBezTo>
                      <a:pt x="18363" y="5987"/>
                      <a:pt x="18538" y="6080"/>
                      <a:pt x="18723" y="6188"/>
                    </a:cubicBezTo>
                    <a:cubicBezTo>
                      <a:pt x="18731" y="6127"/>
                      <a:pt x="18738" y="6106"/>
                      <a:pt x="18733" y="6099"/>
                    </a:cubicBezTo>
                    <a:cubicBezTo>
                      <a:pt x="18705" y="6073"/>
                      <a:pt x="18677" y="6049"/>
                      <a:pt x="18647" y="6026"/>
                    </a:cubicBezTo>
                    <a:cubicBezTo>
                      <a:pt x="17503" y="5094"/>
                      <a:pt x="16180" y="4581"/>
                      <a:pt x="14732" y="4371"/>
                    </a:cubicBezTo>
                    <a:cubicBezTo>
                      <a:pt x="14176" y="4291"/>
                      <a:pt x="13593" y="4343"/>
                      <a:pt x="13060" y="4198"/>
                    </a:cubicBezTo>
                    <a:cubicBezTo>
                      <a:pt x="12138" y="3947"/>
                      <a:pt x="11246" y="3590"/>
                      <a:pt x="10312" y="3267"/>
                    </a:cubicBezTo>
                    <a:cubicBezTo>
                      <a:pt x="10384" y="3195"/>
                      <a:pt x="10427" y="3142"/>
                      <a:pt x="10477" y="3098"/>
                    </a:cubicBezTo>
                    <a:cubicBezTo>
                      <a:pt x="10834" y="2781"/>
                      <a:pt x="11272" y="2719"/>
                      <a:pt x="11720" y="2719"/>
                    </a:cubicBezTo>
                    <a:close/>
                    <a:moveTo>
                      <a:pt x="8605" y="439"/>
                    </a:moveTo>
                    <a:cubicBezTo>
                      <a:pt x="8698" y="439"/>
                      <a:pt x="8801" y="470"/>
                      <a:pt x="8894" y="517"/>
                    </a:cubicBezTo>
                    <a:cubicBezTo>
                      <a:pt x="9117" y="628"/>
                      <a:pt x="9238" y="818"/>
                      <a:pt x="9325" y="1035"/>
                    </a:cubicBezTo>
                    <a:cubicBezTo>
                      <a:pt x="9617" y="1767"/>
                      <a:pt x="9901" y="2503"/>
                      <a:pt x="10196" y="3234"/>
                    </a:cubicBezTo>
                    <a:cubicBezTo>
                      <a:pt x="10222" y="3299"/>
                      <a:pt x="10299" y="3364"/>
                      <a:pt x="10365" y="3391"/>
                    </a:cubicBezTo>
                    <a:cubicBezTo>
                      <a:pt x="11321" y="3776"/>
                      <a:pt x="12298" y="4109"/>
                      <a:pt x="13225" y="4549"/>
                    </a:cubicBezTo>
                    <a:cubicBezTo>
                      <a:pt x="13991" y="4913"/>
                      <a:pt x="14693" y="5400"/>
                      <a:pt x="15371" y="5922"/>
                    </a:cubicBezTo>
                    <a:cubicBezTo>
                      <a:pt x="16549" y="6827"/>
                      <a:pt x="17530" y="7914"/>
                      <a:pt x="18474" y="9044"/>
                    </a:cubicBezTo>
                    <a:cubicBezTo>
                      <a:pt x="19197" y="9908"/>
                      <a:pt x="19701" y="10919"/>
                      <a:pt x="20167" y="11933"/>
                    </a:cubicBezTo>
                    <a:cubicBezTo>
                      <a:pt x="20634" y="12948"/>
                      <a:pt x="20988" y="14005"/>
                      <a:pt x="21185" y="15111"/>
                    </a:cubicBezTo>
                    <a:cubicBezTo>
                      <a:pt x="21191" y="15157"/>
                      <a:pt x="21193" y="15204"/>
                      <a:pt x="21195" y="15250"/>
                    </a:cubicBezTo>
                    <a:cubicBezTo>
                      <a:pt x="20990" y="14934"/>
                      <a:pt x="20817" y="14618"/>
                      <a:pt x="20600" y="14336"/>
                    </a:cubicBezTo>
                    <a:cubicBezTo>
                      <a:pt x="20093" y="13680"/>
                      <a:pt x="19511" y="13096"/>
                      <a:pt x="18807" y="12641"/>
                    </a:cubicBezTo>
                    <a:cubicBezTo>
                      <a:pt x="17660" y="11898"/>
                      <a:pt x="16390" y="11424"/>
                      <a:pt x="15128" y="10922"/>
                    </a:cubicBezTo>
                    <a:cubicBezTo>
                      <a:pt x="14459" y="10657"/>
                      <a:pt x="13783" y="10397"/>
                      <a:pt x="13145" y="10068"/>
                    </a:cubicBezTo>
                    <a:cubicBezTo>
                      <a:pt x="11822" y="9386"/>
                      <a:pt x="10830" y="8325"/>
                      <a:pt x="10007" y="7111"/>
                    </a:cubicBezTo>
                    <a:cubicBezTo>
                      <a:pt x="9641" y="6571"/>
                      <a:pt x="9381" y="5952"/>
                      <a:pt x="9509" y="5264"/>
                    </a:cubicBezTo>
                    <a:cubicBezTo>
                      <a:pt x="9591" y="4830"/>
                      <a:pt x="9726" y="4404"/>
                      <a:pt x="9834" y="3973"/>
                    </a:cubicBezTo>
                    <a:cubicBezTo>
                      <a:pt x="9845" y="3928"/>
                      <a:pt x="9834" y="3878"/>
                      <a:pt x="9834" y="3823"/>
                    </a:cubicBezTo>
                    <a:cubicBezTo>
                      <a:pt x="9563" y="3904"/>
                      <a:pt x="9481" y="4101"/>
                      <a:pt x="9435" y="4328"/>
                    </a:cubicBezTo>
                    <a:cubicBezTo>
                      <a:pt x="9366" y="4664"/>
                      <a:pt x="9308" y="5006"/>
                      <a:pt x="9223" y="5339"/>
                    </a:cubicBezTo>
                    <a:cubicBezTo>
                      <a:pt x="9059" y="5972"/>
                      <a:pt x="8920" y="6610"/>
                      <a:pt x="8912" y="7268"/>
                    </a:cubicBezTo>
                    <a:cubicBezTo>
                      <a:pt x="8890" y="9135"/>
                      <a:pt x="9228" y="10989"/>
                      <a:pt x="9910" y="12729"/>
                    </a:cubicBezTo>
                    <a:cubicBezTo>
                      <a:pt x="9968" y="12879"/>
                      <a:pt x="10029" y="13028"/>
                      <a:pt x="10090" y="13176"/>
                    </a:cubicBezTo>
                    <a:lnTo>
                      <a:pt x="10167" y="13160"/>
                    </a:lnTo>
                    <a:cubicBezTo>
                      <a:pt x="9343" y="11066"/>
                      <a:pt x="9026" y="8927"/>
                      <a:pt x="9514" y="6734"/>
                    </a:cubicBezTo>
                    <a:lnTo>
                      <a:pt x="9514" y="6734"/>
                    </a:lnTo>
                    <a:cubicBezTo>
                      <a:pt x="9841" y="7217"/>
                      <a:pt x="10146" y="7721"/>
                      <a:pt x="10507" y="8184"/>
                    </a:cubicBezTo>
                    <a:cubicBezTo>
                      <a:pt x="10778" y="8531"/>
                      <a:pt x="11114" y="8828"/>
                      <a:pt x="11428" y="9142"/>
                    </a:cubicBezTo>
                    <a:cubicBezTo>
                      <a:pt x="11610" y="9324"/>
                      <a:pt x="11854" y="9466"/>
                      <a:pt x="11978" y="9679"/>
                    </a:cubicBezTo>
                    <a:cubicBezTo>
                      <a:pt x="12146" y="9966"/>
                      <a:pt x="12261" y="10294"/>
                      <a:pt x="12333" y="10620"/>
                    </a:cubicBezTo>
                    <a:cubicBezTo>
                      <a:pt x="12552" y="11614"/>
                      <a:pt x="12471" y="12602"/>
                      <a:pt x="12192" y="13578"/>
                    </a:cubicBezTo>
                    <a:cubicBezTo>
                      <a:pt x="11908" y="14576"/>
                      <a:pt x="11627" y="15573"/>
                      <a:pt x="11350" y="16573"/>
                    </a:cubicBezTo>
                    <a:cubicBezTo>
                      <a:pt x="11241" y="16971"/>
                      <a:pt x="11146" y="17372"/>
                      <a:pt x="11029" y="17835"/>
                    </a:cubicBezTo>
                    <a:cubicBezTo>
                      <a:pt x="10988" y="17675"/>
                      <a:pt x="10966" y="17575"/>
                      <a:pt x="10936" y="17474"/>
                    </a:cubicBezTo>
                    <a:cubicBezTo>
                      <a:pt x="10782" y="16948"/>
                      <a:pt x="10646" y="16415"/>
                      <a:pt x="10468" y="15897"/>
                    </a:cubicBezTo>
                    <a:cubicBezTo>
                      <a:pt x="10274" y="15334"/>
                      <a:pt x="10059" y="14778"/>
                      <a:pt x="9823" y="14230"/>
                    </a:cubicBezTo>
                    <a:cubicBezTo>
                      <a:pt x="9618" y="13752"/>
                      <a:pt x="9345" y="13303"/>
                      <a:pt x="9152" y="12821"/>
                    </a:cubicBezTo>
                    <a:cubicBezTo>
                      <a:pt x="8845" y="12063"/>
                      <a:pt x="8548" y="11300"/>
                      <a:pt x="8305" y="10519"/>
                    </a:cubicBezTo>
                    <a:cubicBezTo>
                      <a:pt x="7721" y="8643"/>
                      <a:pt x="7788" y="6794"/>
                      <a:pt x="8682" y="5014"/>
                    </a:cubicBezTo>
                    <a:cubicBezTo>
                      <a:pt x="8816" y="4750"/>
                      <a:pt x="9042" y="4531"/>
                      <a:pt x="9219" y="4285"/>
                    </a:cubicBezTo>
                    <a:cubicBezTo>
                      <a:pt x="9254" y="4237"/>
                      <a:pt x="9254" y="4164"/>
                      <a:pt x="9271" y="4105"/>
                    </a:cubicBezTo>
                    <a:lnTo>
                      <a:pt x="9199" y="4083"/>
                    </a:lnTo>
                    <a:cubicBezTo>
                      <a:pt x="9085" y="4183"/>
                      <a:pt x="8974" y="4285"/>
                      <a:pt x="8855" y="4380"/>
                    </a:cubicBezTo>
                    <a:cubicBezTo>
                      <a:pt x="8411" y="4733"/>
                      <a:pt x="7933" y="5051"/>
                      <a:pt x="7526" y="5441"/>
                    </a:cubicBezTo>
                    <a:cubicBezTo>
                      <a:pt x="6885" y="6056"/>
                      <a:pt x="6298" y="6725"/>
                      <a:pt x="5674" y="7359"/>
                    </a:cubicBezTo>
                    <a:cubicBezTo>
                      <a:pt x="5165" y="7877"/>
                      <a:pt x="4670" y="8423"/>
                      <a:pt x="3964" y="8693"/>
                    </a:cubicBezTo>
                    <a:cubicBezTo>
                      <a:pt x="3946" y="8702"/>
                      <a:pt x="3936" y="8737"/>
                      <a:pt x="3908" y="8782"/>
                    </a:cubicBezTo>
                    <a:cubicBezTo>
                      <a:pt x="3954" y="8786"/>
                      <a:pt x="3990" y="8798"/>
                      <a:pt x="4016" y="8798"/>
                    </a:cubicBezTo>
                    <a:cubicBezTo>
                      <a:pt x="4024" y="8798"/>
                      <a:pt x="4032" y="8796"/>
                      <a:pt x="4038" y="8793"/>
                    </a:cubicBezTo>
                    <a:cubicBezTo>
                      <a:pt x="4423" y="8592"/>
                      <a:pt x="4864" y="8451"/>
                      <a:pt x="5176" y="8169"/>
                    </a:cubicBezTo>
                    <a:cubicBezTo>
                      <a:pt x="5926" y="7492"/>
                      <a:pt x="6616" y="6745"/>
                      <a:pt x="7333" y="6032"/>
                    </a:cubicBezTo>
                    <a:cubicBezTo>
                      <a:pt x="7524" y="5840"/>
                      <a:pt x="7731" y="5666"/>
                      <a:pt x="7931" y="5484"/>
                    </a:cubicBezTo>
                    <a:lnTo>
                      <a:pt x="7931" y="5484"/>
                    </a:lnTo>
                    <a:cubicBezTo>
                      <a:pt x="7937" y="5593"/>
                      <a:pt x="7902" y="5664"/>
                      <a:pt x="7887" y="5738"/>
                    </a:cubicBezTo>
                    <a:cubicBezTo>
                      <a:pt x="7818" y="6097"/>
                      <a:pt x="7760" y="6461"/>
                      <a:pt x="7686" y="6820"/>
                    </a:cubicBezTo>
                    <a:cubicBezTo>
                      <a:pt x="7554" y="7461"/>
                      <a:pt x="7422" y="8100"/>
                      <a:pt x="7539" y="8761"/>
                    </a:cubicBezTo>
                    <a:cubicBezTo>
                      <a:pt x="7550" y="8819"/>
                      <a:pt x="7495" y="8919"/>
                      <a:pt x="7439" y="8957"/>
                    </a:cubicBezTo>
                    <a:cubicBezTo>
                      <a:pt x="6887" y="9330"/>
                      <a:pt x="6348" y="9733"/>
                      <a:pt x="5765" y="10053"/>
                    </a:cubicBezTo>
                    <a:cubicBezTo>
                      <a:pt x="5135" y="10397"/>
                      <a:pt x="4488" y="10761"/>
                      <a:pt x="3803" y="10935"/>
                    </a:cubicBezTo>
                    <a:cubicBezTo>
                      <a:pt x="2747" y="11205"/>
                      <a:pt x="1653" y="11322"/>
                      <a:pt x="575" y="11500"/>
                    </a:cubicBezTo>
                    <a:cubicBezTo>
                      <a:pt x="569" y="11474"/>
                      <a:pt x="564" y="11446"/>
                      <a:pt x="558" y="11420"/>
                    </a:cubicBezTo>
                    <a:cubicBezTo>
                      <a:pt x="774" y="11238"/>
                      <a:pt x="1019" y="11084"/>
                      <a:pt x="1196" y="10870"/>
                    </a:cubicBezTo>
                    <a:cubicBezTo>
                      <a:pt x="1549" y="10443"/>
                      <a:pt x="1879" y="9993"/>
                      <a:pt x="2190" y="9533"/>
                    </a:cubicBezTo>
                    <a:cubicBezTo>
                      <a:pt x="2676" y="8812"/>
                      <a:pt x="3124" y="8065"/>
                      <a:pt x="3617" y="7347"/>
                    </a:cubicBezTo>
                    <a:cubicBezTo>
                      <a:pt x="3960" y="6848"/>
                      <a:pt x="4319" y="6346"/>
                      <a:pt x="4735" y="5904"/>
                    </a:cubicBezTo>
                    <a:cubicBezTo>
                      <a:pt x="5174" y="5441"/>
                      <a:pt x="5690" y="5060"/>
                      <a:pt x="6261" y="4776"/>
                    </a:cubicBezTo>
                    <a:cubicBezTo>
                      <a:pt x="7086" y="4361"/>
                      <a:pt x="7913" y="3980"/>
                      <a:pt x="8840" y="3854"/>
                    </a:cubicBezTo>
                    <a:cubicBezTo>
                      <a:pt x="9141" y="3811"/>
                      <a:pt x="9436" y="3728"/>
                      <a:pt x="9728" y="3639"/>
                    </a:cubicBezTo>
                    <a:cubicBezTo>
                      <a:pt x="9791" y="3618"/>
                      <a:pt x="9877" y="3477"/>
                      <a:pt x="9860" y="3419"/>
                    </a:cubicBezTo>
                    <a:cubicBezTo>
                      <a:pt x="9667" y="2778"/>
                      <a:pt x="9373" y="2200"/>
                      <a:pt x="8870" y="1734"/>
                    </a:cubicBezTo>
                    <a:cubicBezTo>
                      <a:pt x="8656" y="1539"/>
                      <a:pt x="8479" y="1307"/>
                      <a:pt x="8346" y="1050"/>
                    </a:cubicBezTo>
                    <a:cubicBezTo>
                      <a:pt x="8277" y="915"/>
                      <a:pt x="8295" y="662"/>
                      <a:pt x="8385" y="539"/>
                    </a:cubicBezTo>
                    <a:cubicBezTo>
                      <a:pt x="8437" y="468"/>
                      <a:pt x="8517" y="439"/>
                      <a:pt x="8605" y="439"/>
                    </a:cubicBezTo>
                    <a:close/>
                    <a:moveTo>
                      <a:pt x="8583" y="0"/>
                    </a:moveTo>
                    <a:cubicBezTo>
                      <a:pt x="8293" y="0"/>
                      <a:pt x="8125" y="135"/>
                      <a:pt x="8033" y="430"/>
                    </a:cubicBezTo>
                    <a:cubicBezTo>
                      <a:pt x="7864" y="968"/>
                      <a:pt x="8093" y="1392"/>
                      <a:pt x="8426" y="1779"/>
                    </a:cubicBezTo>
                    <a:cubicBezTo>
                      <a:pt x="8727" y="2126"/>
                      <a:pt x="9046" y="2457"/>
                      <a:pt x="9325" y="2832"/>
                    </a:cubicBezTo>
                    <a:cubicBezTo>
                      <a:pt x="9286" y="2808"/>
                      <a:pt x="9245" y="2786"/>
                      <a:pt x="9208" y="2758"/>
                    </a:cubicBezTo>
                    <a:cubicBezTo>
                      <a:pt x="8546" y="2264"/>
                      <a:pt x="7781" y="2044"/>
                      <a:pt x="6978" y="1955"/>
                    </a:cubicBezTo>
                    <a:cubicBezTo>
                      <a:pt x="6952" y="1952"/>
                      <a:pt x="6926" y="1951"/>
                      <a:pt x="6899" y="1951"/>
                    </a:cubicBezTo>
                    <a:cubicBezTo>
                      <a:pt x="6312" y="1951"/>
                      <a:pt x="5678" y="2681"/>
                      <a:pt x="5768" y="3256"/>
                    </a:cubicBezTo>
                    <a:cubicBezTo>
                      <a:pt x="5819" y="3574"/>
                      <a:pt x="6023" y="3806"/>
                      <a:pt x="6363" y="3832"/>
                    </a:cubicBezTo>
                    <a:cubicBezTo>
                      <a:pt x="6488" y="3841"/>
                      <a:pt x="6613" y="3845"/>
                      <a:pt x="6737" y="3845"/>
                    </a:cubicBezTo>
                    <a:cubicBezTo>
                      <a:pt x="6997" y="3845"/>
                      <a:pt x="7254" y="3830"/>
                      <a:pt x="7496" y="3826"/>
                    </a:cubicBezTo>
                    <a:lnTo>
                      <a:pt x="7496" y="3826"/>
                    </a:lnTo>
                    <a:cubicBezTo>
                      <a:pt x="7454" y="3847"/>
                      <a:pt x="7372" y="3889"/>
                      <a:pt x="7288" y="3923"/>
                    </a:cubicBezTo>
                    <a:cubicBezTo>
                      <a:pt x="6486" y="4237"/>
                      <a:pt x="5776" y="4698"/>
                      <a:pt x="5125" y="5259"/>
                    </a:cubicBezTo>
                    <a:cubicBezTo>
                      <a:pt x="4341" y="5935"/>
                      <a:pt x="3663" y="6727"/>
                      <a:pt x="3119" y="7606"/>
                    </a:cubicBezTo>
                    <a:cubicBezTo>
                      <a:pt x="2758" y="8182"/>
                      <a:pt x="2461" y="8797"/>
                      <a:pt x="2097" y="9371"/>
                    </a:cubicBezTo>
                    <a:cubicBezTo>
                      <a:pt x="1773" y="9880"/>
                      <a:pt x="1424" y="10378"/>
                      <a:pt x="1036" y="10835"/>
                    </a:cubicBezTo>
                    <a:cubicBezTo>
                      <a:pt x="839" y="11066"/>
                      <a:pt x="527" y="11197"/>
                      <a:pt x="268" y="11376"/>
                    </a:cubicBezTo>
                    <a:cubicBezTo>
                      <a:pt x="188" y="11432"/>
                      <a:pt x="114" y="11498"/>
                      <a:pt x="1" y="11590"/>
                    </a:cubicBezTo>
                    <a:cubicBezTo>
                      <a:pt x="98" y="11619"/>
                      <a:pt x="147" y="11648"/>
                      <a:pt x="190" y="11648"/>
                    </a:cubicBezTo>
                    <a:cubicBezTo>
                      <a:pt x="194" y="11648"/>
                      <a:pt x="198" y="11648"/>
                      <a:pt x="201" y="11647"/>
                    </a:cubicBezTo>
                    <a:cubicBezTo>
                      <a:pt x="1157" y="11517"/>
                      <a:pt x="2112" y="11383"/>
                      <a:pt x="3067" y="11244"/>
                    </a:cubicBezTo>
                    <a:cubicBezTo>
                      <a:pt x="3914" y="11121"/>
                      <a:pt x="4676" y="10759"/>
                      <a:pt x="5421" y="10361"/>
                    </a:cubicBezTo>
                    <a:cubicBezTo>
                      <a:pt x="5867" y="10125"/>
                      <a:pt x="6313" y="9884"/>
                      <a:pt x="6744" y="9622"/>
                    </a:cubicBezTo>
                    <a:cubicBezTo>
                      <a:pt x="7028" y="9449"/>
                      <a:pt x="7287" y="9233"/>
                      <a:pt x="7556" y="9042"/>
                    </a:cubicBezTo>
                    <a:cubicBezTo>
                      <a:pt x="7753" y="10237"/>
                      <a:pt x="8210" y="11355"/>
                      <a:pt x="8714" y="12455"/>
                    </a:cubicBezTo>
                    <a:cubicBezTo>
                      <a:pt x="8935" y="12940"/>
                      <a:pt x="9265" y="13377"/>
                      <a:pt x="9487" y="13862"/>
                    </a:cubicBezTo>
                    <a:cubicBezTo>
                      <a:pt x="9832" y="14620"/>
                      <a:pt x="10122" y="15404"/>
                      <a:pt x="10447" y="16170"/>
                    </a:cubicBezTo>
                    <a:cubicBezTo>
                      <a:pt x="10696" y="16764"/>
                      <a:pt x="10849" y="17392"/>
                      <a:pt x="10901" y="18035"/>
                    </a:cubicBezTo>
                    <a:cubicBezTo>
                      <a:pt x="10912" y="18154"/>
                      <a:pt x="10906" y="18275"/>
                      <a:pt x="10908" y="18396"/>
                    </a:cubicBezTo>
                    <a:lnTo>
                      <a:pt x="10980" y="18401"/>
                    </a:lnTo>
                    <a:cubicBezTo>
                      <a:pt x="11070" y="18091"/>
                      <a:pt x="11161" y="17781"/>
                      <a:pt x="11246" y="17469"/>
                    </a:cubicBezTo>
                    <a:cubicBezTo>
                      <a:pt x="11544" y="16382"/>
                      <a:pt x="11846" y="15295"/>
                      <a:pt x="12131" y="14204"/>
                    </a:cubicBezTo>
                    <a:cubicBezTo>
                      <a:pt x="12283" y="13619"/>
                      <a:pt x="12458" y="13030"/>
                      <a:pt x="12526" y="12431"/>
                    </a:cubicBezTo>
                    <a:cubicBezTo>
                      <a:pt x="12625" y="11558"/>
                      <a:pt x="12564" y="10686"/>
                      <a:pt x="12170" y="9871"/>
                    </a:cubicBezTo>
                    <a:cubicBezTo>
                      <a:pt x="12151" y="9826"/>
                      <a:pt x="12136" y="9782"/>
                      <a:pt x="12123" y="9735"/>
                    </a:cubicBezTo>
                    <a:lnTo>
                      <a:pt x="12123" y="9735"/>
                    </a:lnTo>
                    <a:cubicBezTo>
                      <a:pt x="12474" y="9904"/>
                      <a:pt x="12801" y="10077"/>
                      <a:pt x="13142" y="10222"/>
                    </a:cubicBezTo>
                    <a:cubicBezTo>
                      <a:pt x="13803" y="10506"/>
                      <a:pt x="14474" y="10770"/>
                      <a:pt x="15137" y="11051"/>
                    </a:cubicBezTo>
                    <a:cubicBezTo>
                      <a:pt x="16172" y="11489"/>
                      <a:pt x="17254" y="11833"/>
                      <a:pt x="18222" y="12422"/>
                    </a:cubicBezTo>
                    <a:cubicBezTo>
                      <a:pt x="18924" y="12853"/>
                      <a:pt x="19580" y="13345"/>
                      <a:pt x="20137" y="13968"/>
                    </a:cubicBezTo>
                    <a:cubicBezTo>
                      <a:pt x="20554" y="14431"/>
                      <a:pt x="20871" y="14949"/>
                      <a:pt x="21161" y="15490"/>
                    </a:cubicBezTo>
                    <a:cubicBezTo>
                      <a:pt x="21239" y="15637"/>
                      <a:pt x="21258" y="15811"/>
                      <a:pt x="21310" y="15971"/>
                    </a:cubicBezTo>
                    <a:cubicBezTo>
                      <a:pt x="21340" y="16068"/>
                      <a:pt x="21388" y="16157"/>
                      <a:pt x="21453" y="16237"/>
                    </a:cubicBezTo>
                    <a:cubicBezTo>
                      <a:pt x="21066" y="13186"/>
                      <a:pt x="19909" y="10477"/>
                      <a:pt x="17824" y="8104"/>
                    </a:cubicBezTo>
                    <a:lnTo>
                      <a:pt x="17824" y="8104"/>
                    </a:lnTo>
                    <a:cubicBezTo>
                      <a:pt x="18023" y="8152"/>
                      <a:pt x="18179" y="8167"/>
                      <a:pt x="18315" y="8226"/>
                    </a:cubicBezTo>
                    <a:cubicBezTo>
                      <a:pt x="18905" y="8485"/>
                      <a:pt x="19489" y="8756"/>
                      <a:pt x="20074" y="9025"/>
                    </a:cubicBezTo>
                    <a:cubicBezTo>
                      <a:pt x="21171" y="9529"/>
                      <a:pt x="22308" y="9891"/>
                      <a:pt x="23521" y="9951"/>
                    </a:cubicBezTo>
                    <a:cubicBezTo>
                      <a:pt x="23541" y="9952"/>
                      <a:pt x="23562" y="9952"/>
                      <a:pt x="23582" y="9952"/>
                    </a:cubicBezTo>
                    <a:cubicBezTo>
                      <a:pt x="23758" y="9952"/>
                      <a:pt x="23936" y="9913"/>
                      <a:pt x="24112" y="9895"/>
                    </a:cubicBezTo>
                    <a:cubicBezTo>
                      <a:pt x="24268" y="9880"/>
                      <a:pt x="24426" y="9865"/>
                      <a:pt x="24629" y="9847"/>
                    </a:cubicBezTo>
                    <a:cubicBezTo>
                      <a:pt x="24569" y="9787"/>
                      <a:pt x="24532" y="9735"/>
                      <a:pt x="24484" y="9705"/>
                    </a:cubicBezTo>
                    <a:cubicBezTo>
                      <a:pt x="23813" y="9289"/>
                      <a:pt x="23287" y="8722"/>
                      <a:pt x="22770" y="8133"/>
                    </a:cubicBezTo>
                    <a:cubicBezTo>
                      <a:pt x="22051" y="7312"/>
                      <a:pt x="21380" y="6446"/>
                      <a:pt x="20398" y="5889"/>
                    </a:cubicBezTo>
                    <a:cubicBezTo>
                      <a:pt x="19916" y="5618"/>
                      <a:pt x="19530" y="5186"/>
                      <a:pt x="19069" y="4874"/>
                    </a:cubicBezTo>
                    <a:cubicBezTo>
                      <a:pt x="18487" y="4480"/>
                      <a:pt x="17883" y="4118"/>
                      <a:pt x="17270" y="3774"/>
                    </a:cubicBezTo>
                    <a:cubicBezTo>
                      <a:pt x="16796" y="3510"/>
                      <a:pt x="16313" y="3213"/>
                      <a:pt x="15797" y="3085"/>
                    </a:cubicBezTo>
                    <a:cubicBezTo>
                      <a:pt x="14981" y="2880"/>
                      <a:pt x="14137" y="2775"/>
                      <a:pt x="13298" y="2682"/>
                    </a:cubicBezTo>
                    <a:cubicBezTo>
                      <a:pt x="12675" y="2613"/>
                      <a:pt x="12043" y="2628"/>
                      <a:pt x="11393" y="2604"/>
                    </a:cubicBezTo>
                    <a:cubicBezTo>
                      <a:pt x="11649" y="2501"/>
                      <a:pt x="11897" y="2405"/>
                      <a:pt x="12142" y="2303"/>
                    </a:cubicBezTo>
                    <a:cubicBezTo>
                      <a:pt x="12543" y="2135"/>
                      <a:pt x="12816" y="1853"/>
                      <a:pt x="13017" y="1457"/>
                    </a:cubicBezTo>
                    <a:cubicBezTo>
                      <a:pt x="13219" y="1062"/>
                      <a:pt x="12947" y="752"/>
                      <a:pt x="12599" y="752"/>
                    </a:cubicBezTo>
                    <a:cubicBezTo>
                      <a:pt x="12575" y="752"/>
                      <a:pt x="12551" y="754"/>
                      <a:pt x="12526" y="757"/>
                    </a:cubicBezTo>
                    <a:cubicBezTo>
                      <a:pt x="12014" y="820"/>
                      <a:pt x="11553" y="1002"/>
                      <a:pt x="11194" y="1405"/>
                    </a:cubicBezTo>
                    <a:cubicBezTo>
                      <a:pt x="10784" y="1868"/>
                      <a:pt x="10432" y="2364"/>
                      <a:pt x="10278" y="2979"/>
                    </a:cubicBezTo>
                    <a:lnTo>
                      <a:pt x="10213" y="2977"/>
                    </a:lnTo>
                    <a:cubicBezTo>
                      <a:pt x="10178" y="2834"/>
                      <a:pt x="10131" y="2693"/>
                      <a:pt x="10109" y="2548"/>
                    </a:cubicBezTo>
                    <a:cubicBezTo>
                      <a:pt x="10012" y="1916"/>
                      <a:pt x="9869" y="1296"/>
                      <a:pt x="9553" y="731"/>
                    </a:cubicBezTo>
                    <a:cubicBezTo>
                      <a:pt x="9351" y="368"/>
                      <a:pt x="9120" y="34"/>
                      <a:pt x="8647" y="2"/>
                    </a:cubicBezTo>
                    <a:cubicBezTo>
                      <a:pt x="8625" y="1"/>
                      <a:pt x="8603" y="0"/>
                      <a:pt x="85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8" name="Google Shape;6078;p45"/>
              <p:cNvSpPr/>
              <p:nvPr/>
            </p:nvSpPr>
            <p:spPr>
              <a:xfrm>
                <a:off x="-1320750" y="2498875"/>
                <a:ext cx="515875" cy="434925"/>
              </a:xfrm>
              <a:custGeom>
                <a:avLst/>
                <a:gdLst/>
                <a:ahLst/>
                <a:cxnLst/>
                <a:rect l="l" t="t" r="r" b="b"/>
                <a:pathLst>
                  <a:path w="20635" h="17397" extrusionOk="0">
                    <a:moveTo>
                      <a:pt x="9955" y="3495"/>
                    </a:moveTo>
                    <a:cubicBezTo>
                      <a:pt x="9961" y="3495"/>
                      <a:pt x="9968" y="3495"/>
                      <a:pt x="9975" y="3496"/>
                    </a:cubicBezTo>
                    <a:cubicBezTo>
                      <a:pt x="10430" y="3555"/>
                      <a:pt x="10818" y="3788"/>
                      <a:pt x="11166" y="4066"/>
                    </a:cubicBezTo>
                    <a:cubicBezTo>
                      <a:pt x="11972" y="4715"/>
                      <a:pt x="12782" y="5365"/>
                      <a:pt x="13553" y="6055"/>
                    </a:cubicBezTo>
                    <a:cubicBezTo>
                      <a:pt x="14945" y="7299"/>
                      <a:pt x="16231" y="8650"/>
                      <a:pt x="17480" y="10037"/>
                    </a:cubicBezTo>
                    <a:cubicBezTo>
                      <a:pt x="17550" y="10115"/>
                      <a:pt x="17595" y="10219"/>
                      <a:pt x="17652" y="10310"/>
                    </a:cubicBezTo>
                    <a:lnTo>
                      <a:pt x="17606" y="10343"/>
                    </a:lnTo>
                    <a:cubicBezTo>
                      <a:pt x="17554" y="10302"/>
                      <a:pt x="17500" y="10267"/>
                      <a:pt x="17454" y="10220"/>
                    </a:cubicBezTo>
                    <a:cubicBezTo>
                      <a:pt x="16831" y="9605"/>
                      <a:pt x="16223" y="8977"/>
                      <a:pt x="15586" y="8381"/>
                    </a:cubicBezTo>
                    <a:cubicBezTo>
                      <a:pt x="14793" y="7638"/>
                      <a:pt x="14009" y="6880"/>
                      <a:pt x="13159" y="6207"/>
                    </a:cubicBezTo>
                    <a:cubicBezTo>
                      <a:pt x="12091" y="5361"/>
                      <a:pt x="10959" y="4598"/>
                      <a:pt x="9857" y="3793"/>
                    </a:cubicBezTo>
                    <a:cubicBezTo>
                      <a:pt x="9792" y="3747"/>
                      <a:pt x="9763" y="3650"/>
                      <a:pt x="9716" y="3578"/>
                    </a:cubicBezTo>
                    <a:cubicBezTo>
                      <a:pt x="9795" y="3550"/>
                      <a:pt x="9878" y="3495"/>
                      <a:pt x="9955" y="3495"/>
                    </a:cubicBezTo>
                    <a:close/>
                    <a:moveTo>
                      <a:pt x="8047" y="1"/>
                    </a:moveTo>
                    <a:cubicBezTo>
                      <a:pt x="7958" y="1"/>
                      <a:pt x="7879" y="29"/>
                      <a:pt x="7827" y="101"/>
                    </a:cubicBezTo>
                    <a:cubicBezTo>
                      <a:pt x="7737" y="224"/>
                      <a:pt x="7719" y="476"/>
                      <a:pt x="7788" y="612"/>
                    </a:cubicBezTo>
                    <a:cubicBezTo>
                      <a:pt x="7919" y="869"/>
                      <a:pt x="8098" y="1101"/>
                      <a:pt x="8310" y="1296"/>
                    </a:cubicBezTo>
                    <a:cubicBezTo>
                      <a:pt x="8813" y="1762"/>
                      <a:pt x="9109" y="2342"/>
                      <a:pt x="9300" y="2981"/>
                    </a:cubicBezTo>
                    <a:cubicBezTo>
                      <a:pt x="9319" y="3039"/>
                      <a:pt x="9233" y="3182"/>
                      <a:pt x="9168" y="3200"/>
                    </a:cubicBezTo>
                    <a:cubicBezTo>
                      <a:pt x="8878" y="3290"/>
                      <a:pt x="8581" y="3375"/>
                      <a:pt x="8280" y="3416"/>
                    </a:cubicBezTo>
                    <a:cubicBezTo>
                      <a:pt x="7355" y="3544"/>
                      <a:pt x="6526" y="3923"/>
                      <a:pt x="5703" y="4339"/>
                    </a:cubicBezTo>
                    <a:cubicBezTo>
                      <a:pt x="5130" y="4622"/>
                      <a:pt x="4614" y="5005"/>
                      <a:pt x="4175" y="5467"/>
                    </a:cubicBezTo>
                    <a:cubicBezTo>
                      <a:pt x="3761" y="5910"/>
                      <a:pt x="3402" y="6409"/>
                      <a:pt x="3057" y="6911"/>
                    </a:cubicBezTo>
                    <a:cubicBezTo>
                      <a:pt x="2564" y="7627"/>
                      <a:pt x="2118" y="8375"/>
                      <a:pt x="1631" y="9094"/>
                    </a:cubicBezTo>
                    <a:cubicBezTo>
                      <a:pt x="1321" y="9555"/>
                      <a:pt x="990" y="10005"/>
                      <a:pt x="637" y="10434"/>
                    </a:cubicBezTo>
                    <a:cubicBezTo>
                      <a:pt x="461" y="10646"/>
                      <a:pt x="214" y="10802"/>
                      <a:pt x="0" y="10982"/>
                    </a:cubicBezTo>
                    <a:cubicBezTo>
                      <a:pt x="6" y="11010"/>
                      <a:pt x="11" y="11036"/>
                      <a:pt x="17" y="11066"/>
                    </a:cubicBezTo>
                    <a:cubicBezTo>
                      <a:pt x="1094" y="10884"/>
                      <a:pt x="2189" y="10769"/>
                      <a:pt x="3243" y="10499"/>
                    </a:cubicBezTo>
                    <a:cubicBezTo>
                      <a:pt x="3928" y="10323"/>
                      <a:pt x="4577" y="9958"/>
                      <a:pt x="5205" y="9615"/>
                    </a:cubicBezTo>
                    <a:cubicBezTo>
                      <a:pt x="5790" y="9295"/>
                      <a:pt x="6327" y="8892"/>
                      <a:pt x="6881" y="8518"/>
                    </a:cubicBezTo>
                    <a:cubicBezTo>
                      <a:pt x="6935" y="8481"/>
                      <a:pt x="6990" y="8383"/>
                      <a:pt x="6981" y="8323"/>
                    </a:cubicBezTo>
                    <a:cubicBezTo>
                      <a:pt x="6864" y="7662"/>
                      <a:pt x="6996" y="7023"/>
                      <a:pt x="7128" y="6382"/>
                    </a:cubicBezTo>
                    <a:cubicBezTo>
                      <a:pt x="7200" y="6023"/>
                      <a:pt x="7258" y="5661"/>
                      <a:pt x="7329" y="5300"/>
                    </a:cubicBezTo>
                    <a:cubicBezTo>
                      <a:pt x="7342" y="5226"/>
                      <a:pt x="7379" y="5157"/>
                      <a:pt x="7373" y="5047"/>
                    </a:cubicBezTo>
                    <a:lnTo>
                      <a:pt x="7373" y="5047"/>
                    </a:lnTo>
                    <a:cubicBezTo>
                      <a:pt x="7172" y="5230"/>
                      <a:pt x="6966" y="5404"/>
                      <a:pt x="6775" y="5594"/>
                    </a:cubicBezTo>
                    <a:cubicBezTo>
                      <a:pt x="6056" y="6307"/>
                      <a:pt x="5368" y="7054"/>
                      <a:pt x="4618" y="7731"/>
                    </a:cubicBezTo>
                    <a:cubicBezTo>
                      <a:pt x="4305" y="8013"/>
                      <a:pt x="3863" y="8154"/>
                      <a:pt x="3480" y="8355"/>
                    </a:cubicBezTo>
                    <a:cubicBezTo>
                      <a:pt x="3473" y="8359"/>
                      <a:pt x="3465" y="8361"/>
                      <a:pt x="3455" y="8361"/>
                    </a:cubicBezTo>
                    <a:cubicBezTo>
                      <a:pt x="3430" y="8361"/>
                      <a:pt x="3395" y="8349"/>
                      <a:pt x="3350" y="8344"/>
                    </a:cubicBezTo>
                    <a:cubicBezTo>
                      <a:pt x="3378" y="8299"/>
                      <a:pt x="3386" y="8264"/>
                      <a:pt x="3406" y="8256"/>
                    </a:cubicBezTo>
                    <a:cubicBezTo>
                      <a:pt x="4112" y="7985"/>
                      <a:pt x="4605" y="7439"/>
                      <a:pt x="5116" y="6920"/>
                    </a:cubicBezTo>
                    <a:cubicBezTo>
                      <a:pt x="5740" y="6289"/>
                      <a:pt x="6325" y="5618"/>
                      <a:pt x="6966" y="5005"/>
                    </a:cubicBezTo>
                    <a:cubicBezTo>
                      <a:pt x="7375" y="4614"/>
                      <a:pt x="7851" y="4297"/>
                      <a:pt x="8295" y="3944"/>
                    </a:cubicBezTo>
                    <a:cubicBezTo>
                      <a:pt x="8414" y="3849"/>
                      <a:pt x="8525" y="3745"/>
                      <a:pt x="8640" y="3646"/>
                    </a:cubicBezTo>
                    <a:lnTo>
                      <a:pt x="8713" y="3667"/>
                    </a:lnTo>
                    <a:cubicBezTo>
                      <a:pt x="8696" y="3728"/>
                      <a:pt x="8694" y="3801"/>
                      <a:pt x="8661" y="3847"/>
                    </a:cubicBezTo>
                    <a:cubicBezTo>
                      <a:pt x="8484" y="4092"/>
                      <a:pt x="8258" y="4312"/>
                      <a:pt x="8124" y="4577"/>
                    </a:cubicBezTo>
                    <a:cubicBezTo>
                      <a:pt x="7230" y="6356"/>
                      <a:pt x="7163" y="8204"/>
                      <a:pt x="7747" y="10081"/>
                    </a:cubicBezTo>
                    <a:cubicBezTo>
                      <a:pt x="7990" y="10862"/>
                      <a:pt x="8287" y="11625"/>
                      <a:pt x="8594" y="12383"/>
                    </a:cubicBezTo>
                    <a:cubicBezTo>
                      <a:pt x="8787" y="12865"/>
                      <a:pt x="9060" y="13314"/>
                      <a:pt x="9265" y="13792"/>
                    </a:cubicBezTo>
                    <a:cubicBezTo>
                      <a:pt x="9499" y="14340"/>
                      <a:pt x="9716" y="14897"/>
                      <a:pt x="9908" y="15460"/>
                    </a:cubicBezTo>
                    <a:cubicBezTo>
                      <a:pt x="10086" y="15979"/>
                      <a:pt x="10224" y="16510"/>
                      <a:pt x="10378" y="17038"/>
                    </a:cubicBezTo>
                    <a:cubicBezTo>
                      <a:pt x="10407" y="17136"/>
                      <a:pt x="10430" y="17237"/>
                      <a:pt x="10471" y="17397"/>
                    </a:cubicBezTo>
                    <a:cubicBezTo>
                      <a:pt x="10588" y="16934"/>
                      <a:pt x="10681" y="16533"/>
                      <a:pt x="10792" y="16135"/>
                    </a:cubicBezTo>
                    <a:cubicBezTo>
                      <a:pt x="11067" y="15135"/>
                      <a:pt x="11348" y="14137"/>
                      <a:pt x="11634" y="13141"/>
                    </a:cubicBezTo>
                    <a:cubicBezTo>
                      <a:pt x="11914" y="12164"/>
                      <a:pt x="11994" y="11177"/>
                      <a:pt x="11775" y="10181"/>
                    </a:cubicBezTo>
                    <a:cubicBezTo>
                      <a:pt x="11703" y="9856"/>
                      <a:pt x="11587" y="9527"/>
                      <a:pt x="11420" y="9241"/>
                    </a:cubicBezTo>
                    <a:cubicBezTo>
                      <a:pt x="11296" y="9029"/>
                      <a:pt x="11050" y="8886"/>
                      <a:pt x="10870" y="8704"/>
                    </a:cubicBezTo>
                    <a:cubicBezTo>
                      <a:pt x="10556" y="8390"/>
                      <a:pt x="10220" y="8093"/>
                      <a:pt x="9949" y="7745"/>
                    </a:cubicBezTo>
                    <a:cubicBezTo>
                      <a:pt x="9588" y="7283"/>
                      <a:pt x="9283" y="6779"/>
                      <a:pt x="8954" y="6296"/>
                    </a:cubicBezTo>
                    <a:lnTo>
                      <a:pt x="8954" y="6296"/>
                    </a:lnTo>
                    <a:cubicBezTo>
                      <a:pt x="8466" y="8489"/>
                      <a:pt x="8785" y="10627"/>
                      <a:pt x="9607" y="12722"/>
                    </a:cubicBezTo>
                    <a:lnTo>
                      <a:pt x="9530" y="12740"/>
                    </a:lnTo>
                    <a:cubicBezTo>
                      <a:pt x="9471" y="12590"/>
                      <a:pt x="9410" y="12441"/>
                      <a:pt x="9350" y="12292"/>
                    </a:cubicBezTo>
                    <a:cubicBezTo>
                      <a:pt x="8670" y="10553"/>
                      <a:pt x="8332" y="8697"/>
                      <a:pt x="8354" y="6829"/>
                    </a:cubicBezTo>
                    <a:cubicBezTo>
                      <a:pt x="8362" y="6172"/>
                      <a:pt x="8499" y="5534"/>
                      <a:pt x="8665" y="4901"/>
                    </a:cubicBezTo>
                    <a:cubicBezTo>
                      <a:pt x="8750" y="4568"/>
                      <a:pt x="8808" y="4228"/>
                      <a:pt x="8875" y="3890"/>
                    </a:cubicBezTo>
                    <a:cubicBezTo>
                      <a:pt x="8921" y="3665"/>
                      <a:pt x="9005" y="3468"/>
                      <a:pt x="9276" y="3386"/>
                    </a:cubicBezTo>
                    <a:cubicBezTo>
                      <a:pt x="9276" y="3440"/>
                      <a:pt x="9287" y="3490"/>
                      <a:pt x="9276" y="3535"/>
                    </a:cubicBezTo>
                    <a:cubicBezTo>
                      <a:pt x="9166" y="3966"/>
                      <a:pt x="9032" y="4392"/>
                      <a:pt x="8951" y="4828"/>
                    </a:cubicBezTo>
                    <a:cubicBezTo>
                      <a:pt x="8821" y="5516"/>
                      <a:pt x="9081" y="6133"/>
                      <a:pt x="9449" y="6675"/>
                    </a:cubicBezTo>
                    <a:cubicBezTo>
                      <a:pt x="10272" y="7889"/>
                      <a:pt x="11264" y="8948"/>
                      <a:pt x="12585" y="9630"/>
                    </a:cubicBezTo>
                    <a:cubicBezTo>
                      <a:pt x="13224" y="9960"/>
                      <a:pt x="13901" y="10220"/>
                      <a:pt x="14570" y="10486"/>
                    </a:cubicBezTo>
                    <a:cubicBezTo>
                      <a:pt x="15830" y="10986"/>
                      <a:pt x="17100" y="11462"/>
                      <a:pt x="18249" y="12205"/>
                    </a:cubicBezTo>
                    <a:cubicBezTo>
                      <a:pt x="18951" y="12660"/>
                      <a:pt x="19533" y="13242"/>
                      <a:pt x="20040" y="13900"/>
                    </a:cubicBezTo>
                    <a:cubicBezTo>
                      <a:pt x="20259" y="14180"/>
                      <a:pt x="20432" y="14496"/>
                      <a:pt x="20635" y="14812"/>
                    </a:cubicBezTo>
                    <a:cubicBezTo>
                      <a:pt x="20635" y="14765"/>
                      <a:pt x="20631" y="14719"/>
                      <a:pt x="20625" y="14673"/>
                    </a:cubicBezTo>
                    <a:cubicBezTo>
                      <a:pt x="20430" y="13569"/>
                      <a:pt x="20075" y="12513"/>
                      <a:pt x="19609" y="11495"/>
                    </a:cubicBezTo>
                    <a:cubicBezTo>
                      <a:pt x="19141" y="10479"/>
                      <a:pt x="18637" y="9472"/>
                      <a:pt x="17914" y="8606"/>
                    </a:cubicBezTo>
                    <a:cubicBezTo>
                      <a:pt x="16974" y="7478"/>
                      <a:pt x="15989" y="6391"/>
                      <a:pt x="14813" y="5484"/>
                    </a:cubicBezTo>
                    <a:cubicBezTo>
                      <a:pt x="14133" y="4962"/>
                      <a:pt x="13433" y="4475"/>
                      <a:pt x="12667" y="4113"/>
                    </a:cubicBezTo>
                    <a:cubicBezTo>
                      <a:pt x="11740" y="3672"/>
                      <a:pt x="10761" y="3340"/>
                      <a:pt x="9807" y="2953"/>
                    </a:cubicBezTo>
                    <a:cubicBezTo>
                      <a:pt x="9739" y="2927"/>
                      <a:pt x="9664" y="2862"/>
                      <a:pt x="9638" y="2795"/>
                    </a:cubicBezTo>
                    <a:cubicBezTo>
                      <a:pt x="9343" y="2065"/>
                      <a:pt x="9058" y="1329"/>
                      <a:pt x="8765" y="597"/>
                    </a:cubicBezTo>
                    <a:cubicBezTo>
                      <a:pt x="8679" y="380"/>
                      <a:pt x="8557" y="190"/>
                      <a:pt x="8336" y="79"/>
                    </a:cubicBezTo>
                    <a:cubicBezTo>
                      <a:pt x="8242" y="32"/>
                      <a:pt x="8140" y="1"/>
                      <a:pt x="804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9" name="Google Shape;6079;p45"/>
              <p:cNvSpPr/>
              <p:nvPr/>
            </p:nvSpPr>
            <p:spPr>
              <a:xfrm>
                <a:off x="-1076975" y="2555775"/>
                <a:ext cx="348525" cy="174800"/>
              </a:xfrm>
              <a:custGeom>
                <a:avLst/>
                <a:gdLst/>
                <a:ahLst/>
                <a:cxnLst/>
                <a:rect l="l" t="t" r="r" b="b"/>
                <a:pathLst>
                  <a:path w="13941" h="6992" extrusionOk="0">
                    <a:moveTo>
                      <a:pt x="1429" y="1"/>
                    </a:moveTo>
                    <a:cubicBezTo>
                      <a:pt x="974" y="1"/>
                      <a:pt x="528" y="60"/>
                      <a:pt x="166" y="382"/>
                    </a:cubicBezTo>
                    <a:cubicBezTo>
                      <a:pt x="116" y="425"/>
                      <a:pt x="73" y="479"/>
                      <a:pt x="1" y="551"/>
                    </a:cubicBezTo>
                    <a:cubicBezTo>
                      <a:pt x="935" y="874"/>
                      <a:pt x="1827" y="1231"/>
                      <a:pt x="2749" y="1482"/>
                    </a:cubicBezTo>
                    <a:cubicBezTo>
                      <a:pt x="3282" y="1627"/>
                      <a:pt x="3865" y="1575"/>
                      <a:pt x="4421" y="1655"/>
                    </a:cubicBezTo>
                    <a:cubicBezTo>
                      <a:pt x="5869" y="1865"/>
                      <a:pt x="7192" y="2378"/>
                      <a:pt x="8336" y="3310"/>
                    </a:cubicBezTo>
                    <a:cubicBezTo>
                      <a:pt x="8366" y="3333"/>
                      <a:pt x="8394" y="3357"/>
                      <a:pt x="8422" y="3383"/>
                    </a:cubicBezTo>
                    <a:cubicBezTo>
                      <a:pt x="8427" y="3390"/>
                      <a:pt x="8420" y="3411"/>
                      <a:pt x="8412" y="3472"/>
                    </a:cubicBezTo>
                    <a:cubicBezTo>
                      <a:pt x="8227" y="3364"/>
                      <a:pt x="8052" y="3271"/>
                      <a:pt x="7885" y="3165"/>
                    </a:cubicBezTo>
                    <a:cubicBezTo>
                      <a:pt x="6969" y="2589"/>
                      <a:pt x="6006" y="2123"/>
                      <a:pt x="4913" y="2002"/>
                    </a:cubicBezTo>
                    <a:cubicBezTo>
                      <a:pt x="4438" y="1948"/>
                      <a:pt x="3957" y="1952"/>
                      <a:pt x="3477" y="1930"/>
                    </a:cubicBezTo>
                    <a:lnTo>
                      <a:pt x="3477" y="1930"/>
                    </a:lnTo>
                    <a:cubicBezTo>
                      <a:pt x="3854" y="2197"/>
                      <a:pt x="4230" y="2469"/>
                      <a:pt x="4609" y="2732"/>
                    </a:cubicBezTo>
                    <a:cubicBezTo>
                      <a:pt x="5473" y="3334"/>
                      <a:pt x="6244" y="4039"/>
                      <a:pt x="6967" y="4801"/>
                    </a:cubicBezTo>
                    <a:cubicBezTo>
                      <a:pt x="7035" y="4873"/>
                      <a:pt x="7158" y="4914"/>
                      <a:pt x="7262" y="4927"/>
                    </a:cubicBezTo>
                    <a:cubicBezTo>
                      <a:pt x="7890" y="5005"/>
                      <a:pt x="8461" y="5239"/>
                      <a:pt x="9026" y="5510"/>
                    </a:cubicBezTo>
                    <a:cubicBezTo>
                      <a:pt x="9875" y="5917"/>
                      <a:pt x="10718" y="6356"/>
                      <a:pt x="11606" y="6662"/>
                    </a:cubicBezTo>
                    <a:cubicBezTo>
                      <a:pt x="12220" y="6872"/>
                      <a:pt x="12902" y="6885"/>
                      <a:pt x="13552" y="6980"/>
                    </a:cubicBezTo>
                    <a:cubicBezTo>
                      <a:pt x="13616" y="6990"/>
                      <a:pt x="13680" y="6992"/>
                      <a:pt x="13749" y="6992"/>
                    </a:cubicBezTo>
                    <a:cubicBezTo>
                      <a:pt x="13796" y="6992"/>
                      <a:pt x="13845" y="6991"/>
                      <a:pt x="13897" y="6991"/>
                    </a:cubicBezTo>
                    <a:cubicBezTo>
                      <a:pt x="13911" y="6991"/>
                      <a:pt x="13926" y="6991"/>
                      <a:pt x="13940" y="6991"/>
                    </a:cubicBezTo>
                    <a:cubicBezTo>
                      <a:pt x="13682" y="6765"/>
                      <a:pt x="13424" y="6569"/>
                      <a:pt x="13203" y="6341"/>
                    </a:cubicBezTo>
                    <a:cubicBezTo>
                      <a:pt x="12757" y="5876"/>
                      <a:pt x="12327" y="5399"/>
                      <a:pt x="11898" y="4921"/>
                    </a:cubicBezTo>
                    <a:cubicBezTo>
                      <a:pt x="11357" y="4317"/>
                      <a:pt x="10820" y="3715"/>
                      <a:pt x="10101" y="3299"/>
                    </a:cubicBezTo>
                    <a:cubicBezTo>
                      <a:pt x="9715" y="3076"/>
                      <a:pt x="9356" y="2790"/>
                      <a:pt x="9020" y="2493"/>
                    </a:cubicBezTo>
                    <a:cubicBezTo>
                      <a:pt x="8340" y="1891"/>
                      <a:pt x="7524" y="1515"/>
                      <a:pt x="6762" y="1049"/>
                    </a:cubicBezTo>
                    <a:cubicBezTo>
                      <a:pt x="5595" y="330"/>
                      <a:pt x="4300" y="135"/>
                      <a:pt x="2974" y="49"/>
                    </a:cubicBezTo>
                    <a:cubicBezTo>
                      <a:pt x="2461" y="16"/>
                      <a:pt x="1944" y="3"/>
                      <a:pt x="14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0" name="Google Shape;6080;p45"/>
              <p:cNvSpPr/>
              <p:nvPr/>
            </p:nvSpPr>
            <p:spPr>
              <a:xfrm>
                <a:off x="-1187800" y="2540975"/>
                <a:ext cx="93625" cy="36875"/>
              </a:xfrm>
              <a:custGeom>
                <a:avLst/>
                <a:gdLst/>
                <a:ahLst/>
                <a:cxnLst/>
                <a:rect l="l" t="t" r="r" b="b"/>
                <a:pathLst>
                  <a:path w="3745" h="1475" extrusionOk="0">
                    <a:moveTo>
                      <a:pt x="1265" y="1"/>
                    </a:moveTo>
                    <a:cubicBezTo>
                      <a:pt x="1142" y="1"/>
                      <a:pt x="1017" y="10"/>
                      <a:pt x="890" y="30"/>
                    </a:cubicBezTo>
                    <a:cubicBezTo>
                      <a:pt x="327" y="117"/>
                      <a:pt x="0" y="597"/>
                      <a:pt x="173" y="1104"/>
                    </a:cubicBezTo>
                    <a:cubicBezTo>
                      <a:pt x="247" y="1317"/>
                      <a:pt x="423" y="1475"/>
                      <a:pt x="642" y="1475"/>
                    </a:cubicBezTo>
                    <a:cubicBezTo>
                      <a:pt x="659" y="1475"/>
                      <a:pt x="677" y="1474"/>
                      <a:pt x="695" y="1472"/>
                    </a:cubicBezTo>
                    <a:cubicBezTo>
                      <a:pt x="1102" y="1425"/>
                      <a:pt x="1511" y="1370"/>
                      <a:pt x="1910" y="1275"/>
                    </a:cubicBezTo>
                    <a:cubicBezTo>
                      <a:pt x="2304" y="1182"/>
                      <a:pt x="2696" y="1095"/>
                      <a:pt x="3094" y="1095"/>
                    </a:cubicBezTo>
                    <a:cubicBezTo>
                      <a:pt x="3293" y="1095"/>
                      <a:pt x="3494" y="1117"/>
                      <a:pt x="3698" y="1171"/>
                    </a:cubicBezTo>
                    <a:lnTo>
                      <a:pt x="3744" y="1100"/>
                    </a:lnTo>
                    <a:cubicBezTo>
                      <a:pt x="3419" y="879"/>
                      <a:pt x="3105" y="636"/>
                      <a:pt x="2763" y="442"/>
                    </a:cubicBezTo>
                    <a:cubicBezTo>
                      <a:pt x="2293" y="178"/>
                      <a:pt x="1799" y="1"/>
                      <a:pt x="12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1" name="Google Shape;6081;p45"/>
              <p:cNvSpPr/>
              <p:nvPr/>
            </p:nvSpPr>
            <p:spPr>
              <a:xfrm>
                <a:off x="-1072425" y="2515950"/>
                <a:ext cx="60000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2400" h="1704" extrusionOk="0">
                    <a:moveTo>
                      <a:pt x="1886" y="1"/>
                    </a:moveTo>
                    <a:cubicBezTo>
                      <a:pt x="1763" y="1"/>
                      <a:pt x="1644" y="45"/>
                      <a:pt x="1524" y="111"/>
                    </a:cubicBezTo>
                    <a:cubicBezTo>
                      <a:pt x="1013" y="392"/>
                      <a:pt x="627" y="804"/>
                      <a:pt x="292" y="1271"/>
                    </a:cubicBezTo>
                    <a:cubicBezTo>
                      <a:pt x="196" y="1406"/>
                      <a:pt x="107" y="1546"/>
                      <a:pt x="1" y="1704"/>
                    </a:cubicBezTo>
                    <a:cubicBezTo>
                      <a:pt x="645" y="1430"/>
                      <a:pt x="1255" y="1185"/>
                      <a:pt x="1850" y="912"/>
                    </a:cubicBezTo>
                    <a:cubicBezTo>
                      <a:pt x="2006" y="840"/>
                      <a:pt x="2141" y="695"/>
                      <a:pt x="2253" y="557"/>
                    </a:cubicBezTo>
                    <a:cubicBezTo>
                      <a:pt x="2400" y="377"/>
                      <a:pt x="2342" y="180"/>
                      <a:pt x="2136" y="67"/>
                    </a:cubicBezTo>
                    <a:cubicBezTo>
                      <a:pt x="2050" y="21"/>
                      <a:pt x="1967" y="1"/>
                      <a:pt x="18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082" name="Google Shape;6082;p45"/>
            <p:cNvSpPr/>
            <p:nvPr/>
          </p:nvSpPr>
          <p:spPr>
            <a:xfrm>
              <a:off x="-1077850" y="2586225"/>
              <a:ext cx="198425" cy="171250"/>
            </a:xfrm>
            <a:custGeom>
              <a:avLst/>
              <a:gdLst/>
              <a:ahLst/>
              <a:cxnLst/>
              <a:rect l="l" t="t" r="r" b="b"/>
              <a:pathLst>
                <a:path w="7937" h="6850" extrusionOk="0">
                  <a:moveTo>
                    <a:pt x="239" y="1"/>
                  </a:moveTo>
                  <a:cubicBezTo>
                    <a:pt x="162" y="1"/>
                    <a:pt x="79" y="56"/>
                    <a:pt x="0" y="84"/>
                  </a:cubicBezTo>
                  <a:cubicBezTo>
                    <a:pt x="47" y="156"/>
                    <a:pt x="76" y="251"/>
                    <a:pt x="141" y="299"/>
                  </a:cubicBezTo>
                  <a:cubicBezTo>
                    <a:pt x="1243" y="1104"/>
                    <a:pt x="2375" y="1867"/>
                    <a:pt x="3443" y="2713"/>
                  </a:cubicBezTo>
                  <a:cubicBezTo>
                    <a:pt x="4293" y="3386"/>
                    <a:pt x="5077" y="4144"/>
                    <a:pt x="5870" y="4887"/>
                  </a:cubicBezTo>
                  <a:cubicBezTo>
                    <a:pt x="6507" y="5483"/>
                    <a:pt x="7115" y="6111"/>
                    <a:pt x="7738" y="6726"/>
                  </a:cubicBezTo>
                  <a:cubicBezTo>
                    <a:pt x="7784" y="6773"/>
                    <a:pt x="7838" y="6808"/>
                    <a:pt x="7890" y="6849"/>
                  </a:cubicBezTo>
                  <a:lnTo>
                    <a:pt x="7936" y="6816"/>
                  </a:lnTo>
                  <a:cubicBezTo>
                    <a:pt x="7879" y="6725"/>
                    <a:pt x="7834" y="6621"/>
                    <a:pt x="7764" y="6543"/>
                  </a:cubicBezTo>
                  <a:cubicBezTo>
                    <a:pt x="6515" y="5156"/>
                    <a:pt x="5229" y="3805"/>
                    <a:pt x="3837" y="2561"/>
                  </a:cubicBezTo>
                  <a:cubicBezTo>
                    <a:pt x="3066" y="1871"/>
                    <a:pt x="2256" y="1221"/>
                    <a:pt x="1450" y="572"/>
                  </a:cubicBezTo>
                  <a:cubicBezTo>
                    <a:pt x="1102" y="294"/>
                    <a:pt x="714" y="61"/>
                    <a:pt x="259" y="2"/>
                  </a:cubicBezTo>
                  <a:cubicBezTo>
                    <a:pt x="252" y="1"/>
                    <a:pt x="245" y="1"/>
                    <a:pt x="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83" name="Google Shape;6083;p45"/>
          <p:cNvGrpSpPr/>
          <p:nvPr/>
        </p:nvGrpSpPr>
        <p:grpSpPr>
          <a:xfrm rot="9900163">
            <a:off x="6678856" y="-287674"/>
            <a:ext cx="2037480" cy="1558313"/>
            <a:chOff x="4148800" y="2189050"/>
            <a:chExt cx="813525" cy="622275"/>
          </a:xfrm>
        </p:grpSpPr>
        <p:sp>
          <p:nvSpPr>
            <p:cNvPr id="6084" name="Google Shape;6084;p45"/>
            <p:cNvSpPr/>
            <p:nvPr/>
          </p:nvSpPr>
          <p:spPr>
            <a:xfrm>
              <a:off x="4148800" y="2189050"/>
              <a:ext cx="813525" cy="622275"/>
            </a:xfrm>
            <a:custGeom>
              <a:avLst/>
              <a:gdLst/>
              <a:ahLst/>
              <a:cxnLst/>
              <a:rect l="l" t="t" r="r" b="b"/>
              <a:pathLst>
                <a:path w="32541" h="24891" extrusionOk="0">
                  <a:moveTo>
                    <a:pt x="13553" y="2579"/>
                  </a:moveTo>
                  <a:cubicBezTo>
                    <a:pt x="13663" y="2579"/>
                    <a:pt x="13777" y="2600"/>
                    <a:pt x="13894" y="2634"/>
                  </a:cubicBezTo>
                  <a:cubicBezTo>
                    <a:pt x="14641" y="2849"/>
                    <a:pt x="15263" y="3275"/>
                    <a:pt x="15834" y="3782"/>
                  </a:cubicBezTo>
                  <a:cubicBezTo>
                    <a:pt x="15999" y="3931"/>
                    <a:pt x="16157" y="4087"/>
                    <a:pt x="16339" y="4260"/>
                  </a:cubicBezTo>
                  <a:cubicBezTo>
                    <a:pt x="15421" y="4094"/>
                    <a:pt x="14559" y="3951"/>
                    <a:pt x="13704" y="3769"/>
                  </a:cubicBezTo>
                  <a:cubicBezTo>
                    <a:pt x="13479" y="3723"/>
                    <a:pt x="13262" y="3572"/>
                    <a:pt x="13076" y="3425"/>
                  </a:cubicBezTo>
                  <a:cubicBezTo>
                    <a:pt x="12831" y="3236"/>
                    <a:pt x="12851" y="2963"/>
                    <a:pt x="13087" y="2755"/>
                  </a:cubicBezTo>
                  <a:cubicBezTo>
                    <a:pt x="13232" y="2627"/>
                    <a:pt x="13388" y="2579"/>
                    <a:pt x="13553" y="2579"/>
                  </a:cubicBezTo>
                  <a:close/>
                  <a:moveTo>
                    <a:pt x="21087" y="2298"/>
                  </a:moveTo>
                  <a:cubicBezTo>
                    <a:pt x="21795" y="2298"/>
                    <a:pt x="22306" y="2810"/>
                    <a:pt x="22233" y="3489"/>
                  </a:cubicBezTo>
                  <a:cubicBezTo>
                    <a:pt x="22198" y="3812"/>
                    <a:pt x="21986" y="4083"/>
                    <a:pt x="21663" y="4118"/>
                  </a:cubicBezTo>
                  <a:cubicBezTo>
                    <a:pt x="21149" y="4175"/>
                    <a:pt x="20632" y="4217"/>
                    <a:pt x="20118" y="4217"/>
                  </a:cubicBezTo>
                  <a:cubicBezTo>
                    <a:pt x="20087" y="4217"/>
                    <a:pt x="20056" y="4217"/>
                    <a:pt x="20025" y="4217"/>
                  </a:cubicBezTo>
                  <a:cubicBezTo>
                    <a:pt x="19935" y="4216"/>
                    <a:pt x="19846" y="4215"/>
                    <a:pt x="19756" y="4215"/>
                  </a:cubicBezTo>
                  <a:cubicBezTo>
                    <a:pt x="19038" y="4215"/>
                    <a:pt x="18332" y="4258"/>
                    <a:pt x="17669" y="4602"/>
                  </a:cubicBezTo>
                  <a:lnTo>
                    <a:pt x="17588" y="4524"/>
                  </a:lnTo>
                  <a:cubicBezTo>
                    <a:pt x="17948" y="4143"/>
                    <a:pt x="18283" y="3734"/>
                    <a:pt x="18671" y="3385"/>
                  </a:cubicBezTo>
                  <a:cubicBezTo>
                    <a:pt x="19329" y="2794"/>
                    <a:pt x="20072" y="2363"/>
                    <a:pt x="20988" y="2301"/>
                  </a:cubicBezTo>
                  <a:cubicBezTo>
                    <a:pt x="21021" y="2299"/>
                    <a:pt x="21054" y="2298"/>
                    <a:pt x="21087" y="2298"/>
                  </a:cubicBezTo>
                  <a:close/>
                  <a:moveTo>
                    <a:pt x="15500" y="4376"/>
                  </a:moveTo>
                  <a:cubicBezTo>
                    <a:pt x="15820" y="4376"/>
                    <a:pt x="16135" y="4438"/>
                    <a:pt x="16441" y="4607"/>
                  </a:cubicBezTo>
                  <a:cubicBezTo>
                    <a:pt x="16519" y="4650"/>
                    <a:pt x="16590" y="4706"/>
                    <a:pt x="16703" y="4780"/>
                  </a:cubicBezTo>
                  <a:cubicBezTo>
                    <a:pt x="15583" y="5473"/>
                    <a:pt x="14525" y="6196"/>
                    <a:pt x="13401" y="6790"/>
                  </a:cubicBezTo>
                  <a:cubicBezTo>
                    <a:pt x="12749" y="7134"/>
                    <a:pt x="11976" y="7238"/>
                    <a:pt x="11277" y="7504"/>
                  </a:cubicBezTo>
                  <a:cubicBezTo>
                    <a:pt x="9456" y="8197"/>
                    <a:pt x="7884" y="9251"/>
                    <a:pt x="6669" y="10797"/>
                  </a:cubicBezTo>
                  <a:cubicBezTo>
                    <a:pt x="6638" y="10836"/>
                    <a:pt x="6606" y="10875"/>
                    <a:pt x="6578" y="10917"/>
                  </a:cubicBezTo>
                  <a:cubicBezTo>
                    <a:pt x="6573" y="10927"/>
                    <a:pt x="6589" y="10953"/>
                    <a:pt x="6617" y="11031"/>
                  </a:cubicBezTo>
                  <a:cubicBezTo>
                    <a:pt x="6827" y="10836"/>
                    <a:pt x="7028" y="10665"/>
                    <a:pt x="7214" y="10479"/>
                  </a:cubicBezTo>
                  <a:cubicBezTo>
                    <a:pt x="8237" y="9461"/>
                    <a:pt x="9354" y="8572"/>
                    <a:pt x="10739" y="8099"/>
                  </a:cubicBezTo>
                  <a:cubicBezTo>
                    <a:pt x="11341" y="7890"/>
                    <a:pt x="11967" y="7755"/>
                    <a:pt x="12586" y="7586"/>
                  </a:cubicBezTo>
                  <a:lnTo>
                    <a:pt x="12586" y="7586"/>
                  </a:lnTo>
                  <a:cubicBezTo>
                    <a:pt x="12173" y="8045"/>
                    <a:pt x="11764" y="8507"/>
                    <a:pt x="11346" y="8961"/>
                  </a:cubicBezTo>
                  <a:cubicBezTo>
                    <a:pt x="10400" y="9994"/>
                    <a:pt x="9601" y="11135"/>
                    <a:pt x="8882" y="12337"/>
                  </a:cubicBezTo>
                  <a:cubicBezTo>
                    <a:pt x="8815" y="12450"/>
                    <a:pt x="8665" y="12540"/>
                    <a:pt x="8535" y="12586"/>
                  </a:cubicBezTo>
                  <a:cubicBezTo>
                    <a:pt x="7741" y="12870"/>
                    <a:pt x="7069" y="13342"/>
                    <a:pt x="6413" y="13859"/>
                  </a:cubicBezTo>
                  <a:cubicBezTo>
                    <a:pt x="5426" y="14635"/>
                    <a:pt x="4458" y="15451"/>
                    <a:pt x="3393" y="16109"/>
                  </a:cubicBezTo>
                  <a:cubicBezTo>
                    <a:pt x="2657" y="16562"/>
                    <a:pt x="1775" y="16778"/>
                    <a:pt x="954" y="17092"/>
                  </a:cubicBezTo>
                  <a:cubicBezTo>
                    <a:pt x="803" y="17150"/>
                    <a:pt x="640" y="17172"/>
                    <a:pt x="454" y="17218"/>
                  </a:cubicBezTo>
                  <a:cubicBezTo>
                    <a:pt x="725" y="16849"/>
                    <a:pt x="1002" y="16520"/>
                    <a:pt x="1223" y="16155"/>
                  </a:cubicBezTo>
                  <a:cubicBezTo>
                    <a:pt x="1667" y="15425"/>
                    <a:pt x="2087" y="14678"/>
                    <a:pt x="2505" y="13931"/>
                  </a:cubicBezTo>
                  <a:cubicBezTo>
                    <a:pt x="3033" y="12987"/>
                    <a:pt x="3555" y="12049"/>
                    <a:pt x="4369" y="11298"/>
                  </a:cubicBezTo>
                  <a:cubicBezTo>
                    <a:pt x="4807" y="10895"/>
                    <a:pt x="5192" y="10419"/>
                    <a:pt x="5541" y="9934"/>
                  </a:cubicBezTo>
                  <a:cubicBezTo>
                    <a:pt x="6249" y="8953"/>
                    <a:pt x="7201" y="8229"/>
                    <a:pt x="8055" y="7398"/>
                  </a:cubicBezTo>
                  <a:cubicBezTo>
                    <a:pt x="9363" y="6123"/>
                    <a:pt x="10991" y="5492"/>
                    <a:pt x="12691" y="4994"/>
                  </a:cubicBezTo>
                  <a:cubicBezTo>
                    <a:pt x="13349" y="4802"/>
                    <a:pt x="14016" y="4635"/>
                    <a:pt x="14685" y="4483"/>
                  </a:cubicBezTo>
                  <a:cubicBezTo>
                    <a:pt x="14957" y="4420"/>
                    <a:pt x="15230" y="4376"/>
                    <a:pt x="15500" y="4376"/>
                  </a:cubicBezTo>
                  <a:close/>
                  <a:moveTo>
                    <a:pt x="18198" y="596"/>
                  </a:moveTo>
                  <a:cubicBezTo>
                    <a:pt x="18277" y="596"/>
                    <a:pt x="18352" y="619"/>
                    <a:pt x="18414" y="675"/>
                  </a:cubicBezTo>
                  <a:cubicBezTo>
                    <a:pt x="18565" y="807"/>
                    <a:pt x="18663" y="1132"/>
                    <a:pt x="18615" y="1328"/>
                  </a:cubicBezTo>
                  <a:cubicBezTo>
                    <a:pt x="18522" y="1694"/>
                    <a:pt x="18348" y="2058"/>
                    <a:pt x="18132" y="2370"/>
                  </a:cubicBezTo>
                  <a:cubicBezTo>
                    <a:pt x="17614" y="3123"/>
                    <a:pt x="17400" y="3962"/>
                    <a:pt x="17335" y="4851"/>
                  </a:cubicBezTo>
                  <a:cubicBezTo>
                    <a:pt x="17329" y="4930"/>
                    <a:pt x="17484" y="5090"/>
                    <a:pt x="17571" y="5096"/>
                  </a:cubicBezTo>
                  <a:cubicBezTo>
                    <a:pt x="17835" y="5118"/>
                    <a:pt x="18101" y="5135"/>
                    <a:pt x="18366" y="5135"/>
                  </a:cubicBezTo>
                  <a:cubicBezTo>
                    <a:pt x="18508" y="5135"/>
                    <a:pt x="18649" y="5130"/>
                    <a:pt x="18790" y="5118"/>
                  </a:cubicBezTo>
                  <a:cubicBezTo>
                    <a:pt x="18984" y="5102"/>
                    <a:pt x="19177" y="5094"/>
                    <a:pt x="19369" y="5094"/>
                  </a:cubicBezTo>
                  <a:cubicBezTo>
                    <a:pt x="20403" y="5094"/>
                    <a:pt x="21405" y="5314"/>
                    <a:pt x="22411" y="5568"/>
                  </a:cubicBezTo>
                  <a:cubicBezTo>
                    <a:pt x="23246" y="5778"/>
                    <a:pt x="24026" y="6114"/>
                    <a:pt x="24725" y="6590"/>
                  </a:cubicBezTo>
                  <a:cubicBezTo>
                    <a:pt x="25392" y="7043"/>
                    <a:pt x="26005" y="7589"/>
                    <a:pt x="26600" y="8139"/>
                  </a:cubicBezTo>
                  <a:cubicBezTo>
                    <a:pt x="27449" y="8927"/>
                    <a:pt x="28248" y="9769"/>
                    <a:pt x="29091" y="10566"/>
                  </a:cubicBezTo>
                  <a:cubicBezTo>
                    <a:pt x="29628" y="11073"/>
                    <a:pt x="30189" y="11562"/>
                    <a:pt x="30775" y="12016"/>
                  </a:cubicBezTo>
                  <a:cubicBezTo>
                    <a:pt x="31067" y="12242"/>
                    <a:pt x="31431" y="12372"/>
                    <a:pt x="31763" y="12545"/>
                  </a:cubicBezTo>
                  <a:lnTo>
                    <a:pt x="31765" y="12655"/>
                  </a:lnTo>
                  <a:cubicBezTo>
                    <a:pt x="30477" y="12724"/>
                    <a:pt x="29189" y="12863"/>
                    <a:pt x="27902" y="12863"/>
                  </a:cubicBezTo>
                  <a:cubicBezTo>
                    <a:pt x="27735" y="12863"/>
                    <a:pt x="27569" y="12861"/>
                    <a:pt x="27402" y="12855"/>
                  </a:cubicBezTo>
                  <a:cubicBezTo>
                    <a:pt x="26458" y="12828"/>
                    <a:pt x="25511" y="12543"/>
                    <a:pt x="24593" y="12279"/>
                  </a:cubicBezTo>
                  <a:cubicBezTo>
                    <a:pt x="23740" y="12034"/>
                    <a:pt x="22922" y="11666"/>
                    <a:pt x="22094" y="11341"/>
                  </a:cubicBezTo>
                  <a:cubicBezTo>
                    <a:pt x="22014" y="11309"/>
                    <a:pt x="21911" y="11196"/>
                    <a:pt x="21908" y="11116"/>
                  </a:cubicBezTo>
                  <a:cubicBezTo>
                    <a:pt x="21869" y="10222"/>
                    <a:pt x="21510" y="9431"/>
                    <a:pt x="21152" y="8636"/>
                  </a:cubicBezTo>
                  <a:cubicBezTo>
                    <a:pt x="20951" y="8190"/>
                    <a:pt x="20771" y="7734"/>
                    <a:pt x="20575" y="7287"/>
                  </a:cubicBezTo>
                  <a:cubicBezTo>
                    <a:pt x="20535" y="7194"/>
                    <a:pt x="20468" y="7114"/>
                    <a:pt x="20444" y="6971"/>
                  </a:cubicBezTo>
                  <a:lnTo>
                    <a:pt x="20444" y="6971"/>
                  </a:lnTo>
                  <a:cubicBezTo>
                    <a:pt x="20758" y="7149"/>
                    <a:pt x="21077" y="7316"/>
                    <a:pt x="21382" y="7508"/>
                  </a:cubicBezTo>
                  <a:cubicBezTo>
                    <a:pt x="22523" y="8227"/>
                    <a:pt x="23636" y="8996"/>
                    <a:pt x="24808" y="9659"/>
                  </a:cubicBezTo>
                  <a:cubicBezTo>
                    <a:pt x="25297" y="9934"/>
                    <a:pt x="25912" y="9990"/>
                    <a:pt x="26471" y="10139"/>
                  </a:cubicBezTo>
                  <a:cubicBezTo>
                    <a:pt x="26476" y="10140"/>
                    <a:pt x="26481" y="10141"/>
                    <a:pt x="26486" y="10141"/>
                  </a:cubicBezTo>
                  <a:cubicBezTo>
                    <a:pt x="26521" y="10141"/>
                    <a:pt x="26567" y="10110"/>
                    <a:pt x="26637" y="10087"/>
                  </a:cubicBezTo>
                  <a:cubicBezTo>
                    <a:pt x="26587" y="10037"/>
                    <a:pt x="26564" y="9992"/>
                    <a:pt x="26536" y="9988"/>
                  </a:cubicBezTo>
                  <a:cubicBezTo>
                    <a:pt x="25540" y="9842"/>
                    <a:pt x="24740" y="9275"/>
                    <a:pt x="23924" y="8751"/>
                  </a:cubicBezTo>
                  <a:cubicBezTo>
                    <a:pt x="22930" y="8110"/>
                    <a:pt x="21971" y="7409"/>
                    <a:pt x="20958" y="6798"/>
                  </a:cubicBezTo>
                  <a:cubicBezTo>
                    <a:pt x="20315" y="6408"/>
                    <a:pt x="19602" y="6135"/>
                    <a:pt x="18922" y="5804"/>
                  </a:cubicBezTo>
                  <a:cubicBezTo>
                    <a:pt x="18742" y="5716"/>
                    <a:pt x="18565" y="5614"/>
                    <a:pt x="18387" y="5518"/>
                  </a:cubicBezTo>
                  <a:lnTo>
                    <a:pt x="18299" y="5568"/>
                  </a:lnTo>
                  <a:cubicBezTo>
                    <a:pt x="18338" y="5642"/>
                    <a:pt x="18361" y="5735"/>
                    <a:pt x="18420" y="5787"/>
                  </a:cubicBezTo>
                  <a:cubicBezTo>
                    <a:pt x="18721" y="6055"/>
                    <a:pt x="19080" y="6272"/>
                    <a:pt x="19331" y="6579"/>
                  </a:cubicBezTo>
                  <a:cubicBezTo>
                    <a:pt x="21012" y="8632"/>
                    <a:pt x="21636" y="11018"/>
                    <a:pt x="21425" y="13628"/>
                  </a:cubicBezTo>
                  <a:cubicBezTo>
                    <a:pt x="21337" y="14714"/>
                    <a:pt x="21172" y="15795"/>
                    <a:pt x="20995" y="16869"/>
                  </a:cubicBezTo>
                  <a:cubicBezTo>
                    <a:pt x="20884" y="17553"/>
                    <a:pt x="20661" y="18216"/>
                    <a:pt x="20533" y="18898"/>
                  </a:cubicBezTo>
                  <a:cubicBezTo>
                    <a:pt x="20388" y="19677"/>
                    <a:pt x="20269" y="20463"/>
                    <a:pt x="20182" y="21252"/>
                  </a:cubicBezTo>
                  <a:cubicBezTo>
                    <a:pt x="20102" y="21979"/>
                    <a:pt x="20078" y="22711"/>
                    <a:pt x="20031" y="23441"/>
                  </a:cubicBezTo>
                  <a:cubicBezTo>
                    <a:pt x="20024" y="23579"/>
                    <a:pt x="20022" y="23716"/>
                    <a:pt x="20016" y="23935"/>
                  </a:cubicBezTo>
                  <a:cubicBezTo>
                    <a:pt x="19730" y="23369"/>
                    <a:pt x="19490" y="22873"/>
                    <a:pt x="19230" y="22388"/>
                  </a:cubicBezTo>
                  <a:cubicBezTo>
                    <a:pt x="18580" y="21169"/>
                    <a:pt x="17924" y="19953"/>
                    <a:pt x="17262" y="18740"/>
                  </a:cubicBezTo>
                  <a:cubicBezTo>
                    <a:pt x="16616" y="17551"/>
                    <a:pt x="16222" y="16289"/>
                    <a:pt x="16218" y="14931"/>
                  </a:cubicBezTo>
                  <a:cubicBezTo>
                    <a:pt x="16216" y="14491"/>
                    <a:pt x="16272" y="14028"/>
                    <a:pt x="16406" y="13608"/>
                  </a:cubicBezTo>
                  <a:cubicBezTo>
                    <a:pt x="16504" y="13294"/>
                    <a:pt x="16781" y="13038"/>
                    <a:pt x="16963" y="12748"/>
                  </a:cubicBezTo>
                  <a:cubicBezTo>
                    <a:pt x="17279" y="12248"/>
                    <a:pt x="17632" y="11763"/>
                    <a:pt x="17883" y="11231"/>
                  </a:cubicBezTo>
                  <a:cubicBezTo>
                    <a:pt x="18216" y="10525"/>
                    <a:pt x="18467" y="9782"/>
                    <a:pt x="18751" y="9057"/>
                  </a:cubicBezTo>
                  <a:cubicBezTo>
                    <a:pt x="20025" y="11767"/>
                    <a:pt x="20235" y="14643"/>
                    <a:pt x="19776" y="17605"/>
                  </a:cubicBezTo>
                  <a:lnTo>
                    <a:pt x="19881" y="17607"/>
                  </a:lnTo>
                  <a:cubicBezTo>
                    <a:pt x="19914" y="17395"/>
                    <a:pt x="19953" y="17183"/>
                    <a:pt x="19985" y="16971"/>
                  </a:cubicBezTo>
                  <a:cubicBezTo>
                    <a:pt x="20358" y="14487"/>
                    <a:pt x="20267" y="12023"/>
                    <a:pt x="19689" y="9578"/>
                  </a:cubicBezTo>
                  <a:cubicBezTo>
                    <a:pt x="19488" y="8723"/>
                    <a:pt x="19122" y="7935"/>
                    <a:pt x="18723" y="7158"/>
                  </a:cubicBezTo>
                  <a:cubicBezTo>
                    <a:pt x="18515" y="6751"/>
                    <a:pt x="18340" y="6324"/>
                    <a:pt x="18154" y="5906"/>
                  </a:cubicBezTo>
                  <a:cubicBezTo>
                    <a:pt x="18028" y="5625"/>
                    <a:pt x="17864" y="5395"/>
                    <a:pt x="17487" y="5367"/>
                  </a:cubicBezTo>
                  <a:lnTo>
                    <a:pt x="17487" y="5367"/>
                  </a:lnTo>
                  <a:cubicBezTo>
                    <a:pt x="17502" y="5438"/>
                    <a:pt x="17502" y="5507"/>
                    <a:pt x="17530" y="5560"/>
                  </a:cubicBezTo>
                  <a:cubicBezTo>
                    <a:pt x="17796" y="6090"/>
                    <a:pt x="18095" y="6605"/>
                    <a:pt x="18329" y="7147"/>
                  </a:cubicBezTo>
                  <a:cubicBezTo>
                    <a:pt x="18697" y="8004"/>
                    <a:pt x="18539" y="8883"/>
                    <a:pt x="18219" y="9695"/>
                  </a:cubicBezTo>
                  <a:cubicBezTo>
                    <a:pt x="17502" y="11512"/>
                    <a:pt x="16521" y="13179"/>
                    <a:pt x="14999" y="14452"/>
                  </a:cubicBezTo>
                  <a:cubicBezTo>
                    <a:pt x="14265" y="15067"/>
                    <a:pt x="13463" y="15602"/>
                    <a:pt x="12669" y="16144"/>
                  </a:cubicBezTo>
                  <a:cubicBezTo>
                    <a:pt x="11177" y="17163"/>
                    <a:pt x="9663" y="18149"/>
                    <a:pt x="8386" y="19450"/>
                  </a:cubicBezTo>
                  <a:cubicBezTo>
                    <a:pt x="7606" y="20247"/>
                    <a:pt x="7019" y="21174"/>
                    <a:pt x="6550" y="22176"/>
                  </a:cubicBezTo>
                  <a:cubicBezTo>
                    <a:pt x="6348" y="22607"/>
                    <a:pt x="6216" y="23068"/>
                    <a:pt x="6043" y="23538"/>
                  </a:cubicBezTo>
                  <a:cubicBezTo>
                    <a:pt x="6030" y="23476"/>
                    <a:pt x="6021" y="23415"/>
                    <a:pt x="6013" y="23354"/>
                  </a:cubicBezTo>
                  <a:cubicBezTo>
                    <a:pt x="5946" y="21860"/>
                    <a:pt x="6101" y="20381"/>
                    <a:pt x="6411" y="18924"/>
                  </a:cubicBezTo>
                  <a:cubicBezTo>
                    <a:pt x="6723" y="17465"/>
                    <a:pt x="7084" y="16009"/>
                    <a:pt x="7771" y="14673"/>
                  </a:cubicBezTo>
                  <a:cubicBezTo>
                    <a:pt x="8669" y="12932"/>
                    <a:pt x="9629" y="11230"/>
                    <a:pt x="10895" y="9710"/>
                  </a:cubicBezTo>
                  <a:cubicBezTo>
                    <a:pt x="11627" y="8833"/>
                    <a:pt x="12398" y="7995"/>
                    <a:pt x="13288" y="7300"/>
                  </a:cubicBezTo>
                  <a:cubicBezTo>
                    <a:pt x="14366" y="6456"/>
                    <a:pt x="15542" y="5739"/>
                    <a:pt x="16670" y="4960"/>
                  </a:cubicBezTo>
                  <a:cubicBezTo>
                    <a:pt x="16751" y="4904"/>
                    <a:pt x="16828" y="4799"/>
                    <a:pt x="16844" y="4706"/>
                  </a:cubicBezTo>
                  <a:cubicBezTo>
                    <a:pt x="17015" y="3669"/>
                    <a:pt x="17170" y="2630"/>
                    <a:pt x="17337" y="1591"/>
                  </a:cubicBezTo>
                  <a:cubicBezTo>
                    <a:pt x="17387" y="1287"/>
                    <a:pt x="17489" y="1001"/>
                    <a:pt x="17746" y="792"/>
                  </a:cubicBezTo>
                  <a:cubicBezTo>
                    <a:pt x="17883" y="681"/>
                    <a:pt x="18049" y="596"/>
                    <a:pt x="18198" y="596"/>
                  </a:cubicBezTo>
                  <a:close/>
                  <a:moveTo>
                    <a:pt x="18212" y="1"/>
                  </a:moveTo>
                  <a:cubicBezTo>
                    <a:pt x="18122" y="1"/>
                    <a:pt x="18026" y="17"/>
                    <a:pt x="17920" y="47"/>
                  </a:cubicBezTo>
                  <a:cubicBezTo>
                    <a:pt x="17311" y="226"/>
                    <a:pt x="17108" y="727"/>
                    <a:pt x="16950" y="1259"/>
                  </a:cubicBezTo>
                  <a:cubicBezTo>
                    <a:pt x="16705" y="2086"/>
                    <a:pt x="16701" y="2933"/>
                    <a:pt x="16759" y="3784"/>
                  </a:cubicBezTo>
                  <a:cubicBezTo>
                    <a:pt x="16772" y="3979"/>
                    <a:pt x="16753" y="4176"/>
                    <a:pt x="16748" y="4371"/>
                  </a:cubicBezTo>
                  <a:lnTo>
                    <a:pt x="16664" y="4395"/>
                  </a:lnTo>
                  <a:cubicBezTo>
                    <a:pt x="16285" y="3637"/>
                    <a:pt x="15683" y="3097"/>
                    <a:pt x="15012" y="2613"/>
                  </a:cubicBezTo>
                  <a:cubicBezTo>
                    <a:pt x="14537" y="2272"/>
                    <a:pt x="14015" y="2141"/>
                    <a:pt x="13466" y="2141"/>
                  </a:cubicBezTo>
                  <a:cubicBezTo>
                    <a:pt x="13343" y="2141"/>
                    <a:pt x="13218" y="2148"/>
                    <a:pt x="13093" y="2160"/>
                  </a:cubicBezTo>
                  <a:cubicBezTo>
                    <a:pt x="12582" y="2210"/>
                    <a:pt x="12257" y="2729"/>
                    <a:pt x="12658" y="3214"/>
                  </a:cubicBezTo>
                  <a:cubicBezTo>
                    <a:pt x="13037" y="3671"/>
                    <a:pt x="13472" y="3957"/>
                    <a:pt x="14044" y="4057"/>
                  </a:cubicBezTo>
                  <a:cubicBezTo>
                    <a:pt x="14392" y="4118"/>
                    <a:pt x="14741" y="4172"/>
                    <a:pt x="15103" y="4232"/>
                  </a:cubicBezTo>
                  <a:cubicBezTo>
                    <a:pt x="14267" y="4451"/>
                    <a:pt x="13438" y="4616"/>
                    <a:pt x="12649" y="4888"/>
                  </a:cubicBezTo>
                  <a:cubicBezTo>
                    <a:pt x="11586" y="5254"/>
                    <a:pt x="10517" y="5635"/>
                    <a:pt x="9516" y="6138"/>
                  </a:cubicBezTo>
                  <a:cubicBezTo>
                    <a:pt x="8882" y="6458"/>
                    <a:pt x="8342" y="6984"/>
                    <a:pt x="7803" y="7465"/>
                  </a:cubicBezTo>
                  <a:cubicBezTo>
                    <a:pt x="7104" y="8089"/>
                    <a:pt x="6424" y="8738"/>
                    <a:pt x="5783" y="9420"/>
                  </a:cubicBezTo>
                  <a:cubicBezTo>
                    <a:pt x="5274" y="9960"/>
                    <a:pt x="4897" y="10633"/>
                    <a:pt x="4352" y="11127"/>
                  </a:cubicBezTo>
                  <a:cubicBezTo>
                    <a:pt x="3235" y="12138"/>
                    <a:pt x="2615" y="13461"/>
                    <a:pt x="1918" y="14738"/>
                  </a:cubicBezTo>
                  <a:cubicBezTo>
                    <a:pt x="1420" y="15652"/>
                    <a:pt x="900" y="16546"/>
                    <a:pt x="149" y="17281"/>
                  </a:cubicBezTo>
                  <a:cubicBezTo>
                    <a:pt x="93" y="17334"/>
                    <a:pt x="64" y="17412"/>
                    <a:pt x="0" y="17508"/>
                  </a:cubicBezTo>
                  <a:cubicBezTo>
                    <a:pt x="272" y="17473"/>
                    <a:pt x="480" y="17445"/>
                    <a:pt x="688" y="17419"/>
                  </a:cubicBezTo>
                  <a:cubicBezTo>
                    <a:pt x="950" y="17387"/>
                    <a:pt x="1221" y="17389"/>
                    <a:pt x="1472" y="17320"/>
                  </a:cubicBezTo>
                  <a:cubicBezTo>
                    <a:pt x="3035" y="16888"/>
                    <a:pt x="4406" y="16085"/>
                    <a:pt x="5684" y="15111"/>
                  </a:cubicBezTo>
                  <a:cubicBezTo>
                    <a:pt x="6368" y="14591"/>
                    <a:pt x="7048" y="14069"/>
                    <a:pt x="7739" y="13560"/>
                  </a:cubicBezTo>
                  <a:cubicBezTo>
                    <a:pt x="7899" y="13441"/>
                    <a:pt x="8100" y="13378"/>
                    <a:pt x="8343" y="13257"/>
                  </a:cubicBezTo>
                  <a:lnTo>
                    <a:pt x="8343" y="13257"/>
                  </a:lnTo>
                  <a:cubicBezTo>
                    <a:pt x="6324" y="16951"/>
                    <a:pt x="5608" y="20810"/>
                    <a:pt x="5995" y="24891"/>
                  </a:cubicBezTo>
                  <a:cubicBezTo>
                    <a:pt x="6054" y="24770"/>
                    <a:pt x="6091" y="24638"/>
                    <a:pt x="6102" y="24504"/>
                  </a:cubicBezTo>
                  <a:cubicBezTo>
                    <a:pt x="6123" y="24281"/>
                    <a:pt x="6097" y="24047"/>
                    <a:pt x="6154" y="23835"/>
                  </a:cubicBezTo>
                  <a:cubicBezTo>
                    <a:pt x="6374" y="23047"/>
                    <a:pt x="6638" y="22280"/>
                    <a:pt x="7043" y="21555"/>
                  </a:cubicBezTo>
                  <a:cubicBezTo>
                    <a:pt x="7589" y="20585"/>
                    <a:pt x="8295" y="19753"/>
                    <a:pt x="9085" y="18989"/>
                  </a:cubicBezTo>
                  <a:cubicBezTo>
                    <a:pt x="10170" y="17939"/>
                    <a:pt x="11476" y="17179"/>
                    <a:pt x="12697" y="16306"/>
                  </a:cubicBezTo>
                  <a:cubicBezTo>
                    <a:pt x="13477" y="15749"/>
                    <a:pt x="14273" y="15210"/>
                    <a:pt x="15049" y="14647"/>
                  </a:cubicBezTo>
                  <a:cubicBezTo>
                    <a:pt x="15449" y="14359"/>
                    <a:pt x="15824" y="14039"/>
                    <a:pt x="16231" y="13716"/>
                  </a:cubicBezTo>
                  <a:lnTo>
                    <a:pt x="16231" y="13716"/>
                  </a:lnTo>
                  <a:cubicBezTo>
                    <a:pt x="16224" y="13792"/>
                    <a:pt x="16224" y="13851"/>
                    <a:pt x="16211" y="13907"/>
                  </a:cubicBezTo>
                  <a:cubicBezTo>
                    <a:pt x="15936" y="15081"/>
                    <a:pt x="16110" y="16233"/>
                    <a:pt x="16493" y="17341"/>
                  </a:cubicBezTo>
                  <a:cubicBezTo>
                    <a:pt x="16757" y="18099"/>
                    <a:pt x="17155" y="18813"/>
                    <a:pt x="17524" y="19530"/>
                  </a:cubicBezTo>
                  <a:cubicBezTo>
                    <a:pt x="18214" y="20866"/>
                    <a:pt x="18924" y="22191"/>
                    <a:pt x="19628" y="23519"/>
                  </a:cubicBezTo>
                  <a:cubicBezTo>
                    <a:pt x="19830" y="23898"/>
                    <a:pt x="20038" y="24275"/>
                    <a:pt x="20245" y="24653"/>
                  </a:cubicBezTo>
                  <a:lnTo>
                    <a:pt x="20338" y="24625"/>
                  </a:lnTo>
                  <a:cubicBezTo>
                    <a:pt x="20304" y="24467"/>
                    <a:pt x="20263" y="24311"/>
                    <a:pt x="20241" y="24153"/>
                  </a:cubicBezTo>
                  <a:cubicBezTo>
                    <a:pt x="20126" y="23298"/>
                    <a:pt x="20133" y="22447"/>
                    <a:pt x="20287" y="21596"/>
                  </a:cubicBezTo>
                  <a:cubicBezTo>
                    <a:pt x="20486" y="20503"/>
                    <a:pt x="20635" y="19402"/>
                    <a:pt x="20865" y="18315"/>
                  </a:cubicBezTo>
                  <a:cubicBezTo>
                    <a:pt x="21012" y="17620"/>
                    <a:pt x="21311" y="16956"/>
                    <a:pt x="21460" y="16261"/>
                  </a:cubicBezTo>
                  <a:cubicBezTo>
                    <a:pt x="21794" y="14684"/>
                    <a:pt x="22062" y="13095"/>
                    <a:pt x="21971" y="11482"/>
                  </a:cubicBezTo>
                  <a:lnTo>
                    <a:pt x="21971" y="11482"/>
                  </a:lnTo>
                  <a:cubicBezTo>
                    <a:pt x="22378" y="11659"/>
                    <a:pt x="22776" y="11863"/>
                    <a:pt x="23195" y="12003"/>
                  </a:cubicBezTo>
                  <a:cubicBezTo>
                    <a:pt x="23833" y="12220"/>
                    <a:pt x="24483" y="12402"/>
                    <a:pt x="25134" y="12580"/>
                  </a:cubicBezTo>
                  <a:cubicBezTo>
                    <a:pt x="26070" y="12837"/>
                    <a:pt x="27014" y="13059"/>
                    <a:pt x="27986" y="13059"/>
                  </a:cubicBezTo>
                  <a:cubicBezTo>
                    <a:pt x="28141" y="13059"/>
                    <a:pt x="28296" y="13053"/>
                    <a:pt x="28452" y="13041"/>
                  </a:cubicBezTo>
                  <a:cubicBezTo>
                    <a:pt x="29734" y="12941"/>
                    <a:pt x="31015" y="12837"/>
                    <a:pt x="32297" y="12729"/>
                  </a:cubicBezTo>
                  <a:cubicBezTo>
                    <a:pt x="32356" y="12723"/>
                    <a:pt x="32412" y="12668"/>
                    <a:pt x="32540" y="12595"/>
                  </a:cubicBezTo>
                  <a:cubicBezTo>
                    <a:pt x="32365" y="12510"/>
                    <a:pt x="32250" y="12445"/>
                    <a:pt x="32129" y="12396"/>
                  </a:cubicBezTo>
                  <a:cubicBezTo>
                    <a:pt x="31741" y="12239"/>
                    <a:pt x="31297" y="12159"/>
                    <a:pt x="30975" y="11917"/>
                  </a:cubicBezTo>
                  <a:cubicBezTo>
                    <a:pt x="30336" y="11434"/>
                    <a:pt x="29736" y="10888"/>
                    <a:pt x="29169" y="10321"/>
                  </a:cubicBezTo>
                  <a:cubicBezTo>
                    <a:pt x="28528" y="9680"/>
                    <a:pt x="27960" y="8968"/>
                    <a:pt x="27324" y="8322"/>
                  </a:cubicBezTo>
                  <a:cubicBezTo>
                    <a:pt x="26358" y="7339"/>
                    <a:pt x="25247" y="6506"/>
                    <a:pt x="24032" y="5858"/>
                  </a:cubicBezTo>
                  <a:cubicBezTo>
                    <a:pt x="23019" y="5317"/>
                    <a:pt x="21962" y="4927"/>
                    <a:pt x="20828" y="4748"/>
                  </a:cubicBezTo>
                  <a:cubicBezTo>
                    <a:pt x="20707" y="4730"/>
                    <a:pt x="20590" y="4698"/>
                    <a:pt x="20527" y="4685"/>
                  </a:cubicBezTo>
                  <a:cubicBezTo>
                    <a:pt x="20997" y="4587"/>
                    <a:pt x="21512" y="4512"/>
                    <a:pt x="22004" y="4362"/>
                  </a:cubicBezTo>
                  <a:cubicBezTo>
                    <a:pt x="22437" y="4228"/>
                    <a:pt x="22634" y="3866"/>
                    <a:pt x="22608" y="3438"/>
                  </a:cubicBezTo>
                  <a:cubicBezTo>
                    <a:pt x="22563" y="2740"/>
                    <a:pt x="21709" y="2047"/>
                    <a:pt x="20982" y="2047"/>
                  </a:cubicBezTo>
                  <a:cubicBezTo>
                    <a:pt x="20869" y="2047"/>
                    <a:pt x="20760" y="2063"/>
                    <a:pt x="20657" y="2099"/>
                  </a:cubicBezTo>
                  <a:cubicBezTo>
                    <a:pt x="19639" y="2452"/>
                    <a:pt x="18706" y="2959"/>
                    <a:pt x="17991" y="3795"/>
                  </a:cubicBezTo>
                  <a:cubicBezTo>
                    <a:pt x="17952" y="3842"/>
                    <a:pt x="17905" y="3882"/>
                    <a:pt x="17863" y="3925"/>
                  </a:cubicBezTo>
                  <a:cubicBezTo>
                    <a:pt x="18115" y="3355"/>
                    <a:pt x="18433" y="2833"/>
                    <a:pt x="18723" y="2294"/>
                  </a:cubicBezTo>
                  <a:cubicBezTo>
                    <a:pt x="19044" y="1694"/>
                    <a:pt x="19217" y="1077"/>
                    <a:pt x="18840" y="425"/>
                  </a:cubicBezTo>
                  <a:cubicBezTo>
                    <a:pt x="18676" y="139"/>
                    <a:pt x="18477" y="1"/>
                    <a:pt x="182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5" name="Google Shape;6085;p45"/>
            <p:cNvSpPr/>
            <p:nvPr/>
          </p:nvSpPr>
          <p:spPr>
            <a:xfrm>
              <a:off x="4297500" y="2203925"/>
              <a:ext cx="645450" cy="583525"/>
            </a:xfrm>
            <a:custGeom>
              <a:avLst/>
              <a:gdLst/>
              <a:ahLst/>
              <a:cxnLst/>
              <a:rect l="l" t="t" r="r" b="b"/>
              <a:pathLst>
                <a:path w="25818" h="23341" extrusionOk="0">
                  <a:moveTo>
                    <a:pt x="10742" y="5107"/>
                  </a:moveTo>
                  <a:cubicBezTo>
                    <a:pt x="10830" y="5107"/>
                    <a:pt x="10930" y="5141"/>
                    <a:pt x="11021" y="5149"/>
                  </a:cubicBezTo>
                  <a:cubicBezTo>
                    <a:pt x="10982" y="5259"/>
                    <a:pt x="10969" y="5391"/>
                    <a:pt x="10900" y="5473"/>
                  </a:cubicBezTo>
                  <a:cubicBezTo>
                    <a:pt x="9702" y="6838"/>
                    <a:pt x="8451" y="8161"/>
                    <a:pt x="7310" y="9572"/>
                  </a:cubicBezTo>
                  <a:cubicBezTo>
                    <a:pt x="6400" y="10696"/>
                    <a:pt x="5603" y="11911"/>
                    <a:pt x="4787" y="13106"/>
                  </a:cubicBezTo>
                  <a:cubicBezTo>
                    <a:pt x="4131" y="14068"/>
                    <a:pt x="3525" y="15062"/>
                    <a:pt x="2895" y="16042"/>
                  </a:cubicBezTo>
                  <a:cubicBezTo>
                    <a:pt x="2849" y="16116"/>
                    <a:pt x="2787" y="16179"/>
                    <a:pt x="2734" y="16248"/>
                  </a:cubicBezTo>
                  <a:lnTo>
                    <a:pt x="2663" y="16217"/>
                  </a:lnTo>
                  <a:lnTo>
                    <a:pt x="2663" y="16217"/>
                  </a:lnTo>
                  <a:cubicBezTo>
                    <a:pt x="2710" y="16081"/>
                    <a:pt x="2738" y="15935"/>
                    <a:pt x="2806" y="15813"/>
                  </a:cubicBezTo>
                  <a:cubicBezTo>
                    <a:pt x="4027" y="13647"/>
                    <a:pt x="5305" y="11513"/>
                    <a:pt x="6753" y="9490"/>
                  </a:cubicBezTo>
                  <a:cubicBezTo>
                    <a:pt x="7555" y="8368"/>
                    <a:pt x="8418" y="7288"/>
                    <a:pt x="9278" y="6208"/>
                  </a:cubicBezTo>
                  <a:cubicBezTo>
                    <a:pt x="9648" y="5744"/>
                    <a:pt x="10086" y="5330"/>
                    <a:pt x="10662" y="5120"/>
                  </a:cubicBezTo>
                  <a:cubicBezTo>
                    <a:pt x="10687" y="5111"/>
                    <a:pt x="10714" y="5107"/>
                    <a:pt x="10742" y="5107"/>
                  </a:cubicBezTo>
                  <a:close/>
                  <a:moveTo>
                    <a:pt x="12252" y="1"/>
                  </a:moveTo>
                  <a:cubicBezTo>
                    <a:pt x="12103" y="1"/>
                    <a:pt x="11937" y="86"/>
                    <a:pt x="11799" y="197"/>
                  </a:cubicBezTo>
                  <a:cubicBezTo>
                    <a:pt x="11543" y="407"/>
                    <a:pt x="11441" y="692"/>
                    <a:pt x="11391" y="996"/>
                  </a:cubicBezTo>
                  <a:cubicBezTo>
                    <a:pt x="11223" y="2035"/>
                    <a:pt x="11069" y="3074"/>
                    <a:pt x="10898" y="4111"/>
                  </a:cubicBezTo>
                  <a:cubicBezTo>
                    <a:pt x="10881" y="4204"/>
                    <a:pt x="10803" y="4309"/>
                    <a:pt x="10724" y="4365"/>
                  </a:cubicBezTo>
                  <a:cubicBezTo>
                    <a:pt x="9594" y="5144"/>
                    <a:pt x="8419" y="5863"/>
                    <a:pt x="7342" y="6705"/>
                  </a:cubicBezTo>
                  <a:cubicBezTo>
                    <a:pt x="6452" y="7400"/>
                    <a:pt x="5681" y="8238"/>
                    <a:pt x="4948" y="9115"/>
                  </a:cubicBezTo>
                  <a:cubicBezTo>
                    <a:pt x="3683" y="10635"/>
                    <a:pt x="2722" y="12337"/>
                    <a:pt x="1825" y="14078"/>
                  </a:cubicBezTo>
                  <a:cubicBezTo>
                    <a:pt x="1139" y="15414"/>
                    <a:pt x="777" y="16870"/>
                    <a:pt x="465" y="18331"/>
                  </a:cubicBezTo>
                  <a:cubicBezTo>
                    <a:pt x="154" y="19786"/>
                    <a:pt x="0" y="21265"/>
                    <a:pt x="67" y="22759"/>
                  </a:cubicBezTo>
                  <a:cubicBezTo>
                    <a:pt x="75" y="22820"/>
                    <a:pt x="84" y="22881"/>
                    <a:pt x="97" y="22943"/>
                  </a:cubicBezTo>
                  <a:cubicBezTo>
                    <a:pt x="270" y="22473"/>
                    <a:pt x="402" y="22012"/>
                    <a:pt x="604" y="21581"/>
                  </a:cubicBezTo>
                  <a:cubicBezTo>
                    <a:pt x="1072" y="20579"/>
                    <a:pt x="1660" y="19652"/>
                    <a:pt x="2440" y="18857"/>
                  </a:cubicBezTo>
                  <a:cubicBezTo>
                    <a:pt x="3717" y="17556"/>
                    <a:pt x="5231" y="16568"/>
                    <a:pt x="6723" y="15549"/>
                  </a:cubicBezTo>
                  <a:cubicBezTo>
                    <a:pt x="7516" y="15007"/>
                    <a:pt x="8319" y="14472"/>
                    <a:pt x="9053" y="13857"/>
                  </a:cubicBezTo>
                  <a:cubicBezTo>
                    <a:pt x="10575" y="12584"/>
                    <a:pt x="11556" y="10917"/>
                    <a:pt x="12273" y="9100"/>
                  </a:cubicBezTo>
                  <a:cubicBezTo>
                    <a:pt x="12593" y="8288"/>
                    <a:pt x="12751" y="7409"/>
                    <a:pt x="12383" y="6552"/>
                  </a:cubicBezTo>
                  <a:cubicBezTo>
                    <a:pt x="12149" y="6010"/>
                    <a:pt x="11850" y="5495"/>
                    <a:pt x="11584" y="4967"/>
                  </a:cubicBezTo>
                  <a:cubicBezTo>
                    <a:pt x="11556" y="4912"/>
                    <a:pt x="11556" y="4845"/>
                    <a:pt x="11541" y="4772"/>
                  </a:cubicBezTo>
                  <a:lnTo>
                    <a:pt x="11541" y="4772"/>
                  </a:lnTo>
                  <a:cubicBezTo>
                    <a:pt x="11918" y="4800"/>
                    <a:pt x="12082" y="5030"/>
                    <a:pt x="12208" y="5311"/>
                  </a:cubicBezTo>
                  <a:cubicBezTo>
                    <a:pt x="12394" y="5731"/>
                    <a:pt x="12569" y="6156"/>
                    <a:pt x="12777" y="6565"/>
                  </a:cubicBezTo>
                  <a:cubicBezTo>
                    <a:pt x="13176" y="7340"/>
                    <a:pt x="13542" y="8128"/>
                    <a:pt x="13743" y="8983"/>
                  </a:cubicBezTo>
                  <a:cubicBezTo>
                    <a:pt x="14321" y="11428"/>
                    <a:pt x="14412" y="13892"/>
                    <a:pt x="14038" y="16376"/>
                  </a:cubicBezTo>
                  <a:cubicBezTo>
                    <a:pt x="14007" y="16588"/>
                    <a:pt x="13970" y="16800"/>
                    <a:pt x="13934" y="17012"/>
                  </a:cubicBezTo>
                  <a:lnTo>
                    <a:pt x="13830" y="17010"/>
                  </a:lnTo>
                  <a:cubicBezTo>
                    <a:pt x="14289" y="14046"/>
                    <a:pt x="14079" y="11172"/>
                    <a:pt x="12805" y="8462"/>
                  </a:cubicBezTo>
                  <a:cubicBezTo>
                    <a:pt x="12520" y="9187"/>
                    <a:pt x="12270" y="9930"/>
                    <a:pt x="11937" y="10636"/>
                  </a:cubicBezTo>
                  <a:cubicBezTo>
                    <a:pt x="11686" y="11168"/>
                    <a:pt x="11333" y="11653"/>
                    <a:pt x="11017" y="12153"/>
                  </a:cubicBezTo>
                  <a:cubicBezTo>
                    <a:pt x="10835" y="12443"/>
                    <a:pt x="10558" y="12699"/>
                    <a:pt x="10460" y="13013"/>
                  </a:cubicBezTo>
                  <a:cubicBezTo>
                    <a:pt x="10326" y="13431"/>
                    <a:pt x="10270" y="13894"/>
                    <a:pt x="10272" y="14336"/>
                  </a:cubicBezTo>
                  <a:cubicBezTo>
                    <a:pt x="10276" y="15696"/>
                    <a:pt x="10670" y="16958"/>
                    <a:pt x="11316" y="18145"/>
                  </a:cubicBezTo>
                  <a:cubicBezTo>
                    <a:pt x="11978" y="19358"/>
                    <a:pt x="12634" y="20576"/>
                    <a:pt x="13284" y="21794"/>
                  </a:cubicBezTo>
                  <a:cubicBezTo>
                    <a:pt x="13544" y="22279"/>
                    <a:pt x="13784" y="22774"/>
                    <a:pt x="14070" y="23340"/>
                  </a:cubicBezTo>
                  <a:cubicBezTo>
                    <a:pt x="14076" y="23121"/>
                    <a:pt x="14077" y="22984"/>
                    <a:pt x="14085" y="22846"/>
                  </a:cubicBezTo>
                  <a:cubicBezTo>
                    <a:pt x="14131" y="22116"/>
                    <a:pt x="14156" y="21384"/>
                    <a:pt x="14235" y="20657"/>
                  </a:cubicBezTo>
                  <a:cubicBezTo>
                    <a:pt x="14323" y="19869"/>
                    <a:pt x="14442" y="19082"/>
                    <a:pt x="14587" y="18303"/>
                  </a:cubicBezTo>
                  <a:cubicBezTo>
                    <a:pt x="14715" y="17621"/>
                    <a:pt x="14938" y="16958"/>
                    <a:pt x="15049" y="16274"/>
                  </a:cubicBezTo>
                  <a:cubicBezTo>
                    <a:pt x="15226" y="15200"/>
                    <a:pt x="15391" y="14119"/>
                    <a:pt x="15480" y="13033"/>
                  </a:cubicBezTo>
                  <a:cubicBezTo>
                    <a:pt x="15690" y="10423"/>
                    <a:pt x="15066" y="8037"/>
                    <a:pt x="13384" y="5984"/>
                  </a:cubicBezTo>
                  <a:cubicBezTo>
                    <a:pt x="13134" y="5677"/>
                    <a:pt x="12775" y="5460"/>
                    <a:pt x="12474" y="5192"/>
                  </a:cubicBezTo>
                  <a:cubicBezTo>
                    <a:pt x="12414" y="5140"/>
                    <a:pt x="12392" y="5047"/>
                    <a:pt x="12353" y="4973"/>
                  </a:cubicBezTo>
                  <a:lnTo>
                    <a:pt x="12442" y="4923"/>
                  </a:lnTo>
                  <a:cubicBezTo>
                    <a:pt x="12619" y="5019"/>
                    <a:pt x="12794" y="5121"/>
                    <a:pt x="12976" y="5209"/>
                  </a:cubicBezTo>
                  <a:cubicBezTo>
                    <a:pt x="13656" y="5540"/>
                    <a:pt x="14369" y="5813"/>
                    <a:pt x="15014" y="6203"/>
                  </a:cubicBezTo>
                  <a:cubicBezTo>
                    <a:pt x="16025" y="6814"/>
                    <a:pt x="16984" y="7515"/>
                    <a:pt x="17980" y="8156"/>
                  </a:cubicBezTo>
                  <a:cubicBezTo>
                    <a:pt x="18793" y="8680"/>
                    <a:pt x="19594" y="9247"/>
                    <a:pt x="20592" y="9393"/>
                  </a:cubicBezTo>
                  <a:cubicBezTo>
                    <a:pt x="20618" y="9399"/>
                    <a:pt x="20640" y="9442"/>
                    <a:pt x="20691" y="9492"/>
                  </a:cubicBezTo>
                  <a:cubicBezTo>
                    <a:pt x="20621" y="9515"/>
                    <a:pt x="20573" y="9547"/>
                    <a:pt x="20538" y="9547"/>
                  </a:cubicBezTo>
                  <a:cubicBezTo>
                    <a:pt x="20533" y="9547"/>
                    <a:pt x="20529" y="9547"/>
                    <a:pt x="20525" y="9546"/>
                  </a:cubicBezTo>
                  <a:cubicBezTo>
                    <a:pt x="19966" y="9395"/>
                    <a:pt x="19351" y="9339"/>
                    <a:pt x="18862" y="9064"/>
                  </a:cubicBezTo>
                  <a:cubicBezTo>
                    <a:pt x="17690" y="8401"/>
                    <a:pt x="16577" y="7632"/>
                    <a:pt x="15436" y="6913"/>
                  </a:cubicBezTo>
                  <a:cubicBezTo>
                    <a:pt x="15131" y="6721"/>
                    <a:pt x="14811" y="6554"/>
                    <a:pt x="14497" y="6376"/>
                  </a:cubicBezTo>
                  <a:lnTo>
                    <a:pt x="14497" y="6376"/>
                  </a:lnTo>
                  <a:cubicBezTo>
                    <a:pt x="14522" y="6519"/>
                    <a:pt x="14590" y="6599"/>
                    <a:pt x="14629" y="6692"/>
                  </a:cubicBezTo>
                  <a:cubicBezTo>
                    <a:pt x="14824" y="7139"/>
                    <a:pt x="15005" y="7595"/>
                    <a:pt x="15205" y="8041"/>
                  </a:cubicBezTo>
                  <a:cubicBezTo>
                    <a:pt x="15564" y="8836"/>
                    <a:pt x="15923" y="9627"/>
                    <a:pt x="15962" y="10523"/>
                  </a:cubicBezTo>
                  <a:cubicBezTo>
                    <a:pt x="15965" y="10601"/>
                    <a:pt x="16066" y="10714"/>
                    <a:pt x="16147" y="10748"/>
                  </a:cubicBezTo>
                  <a:cubicBezTo>
                    <a:pt x="16976" y="11071"/>
                    <a:pt x="17794" y="11439"/>
                    <a:pt x="18647" y="11684"/>
                  </a:cubicBezTo>
                  <a:cubicBezTo>
                    <a:pt x="19566" y="11948"/>
                    <a:pt x="20514" y="12233"/>
                    <a:pt x="21456" y="12260"/>
                  </a:cubicBezTo>
                  <a:cubicBezTo>
                    <a:pt x="21622" y="12266"/>
                    <a:pt x="21789" y="12268"/>
                    <a:pt x="21955" y="12268"/>
                  </a:cubicBezTo>
                  <a:cubicBezTo>
                    <a:pt x="23241" y="12268"/>
                    <a:pt x="24529" y="12129"/>
                    <a:pt x="25817" y="12060"/>
                  </a:cubicBezTo>
                  <a:lnTo>
                    <a:pt x="25817" y="11950"/>
                  </a:lnTo>
                  <a:cubicBezTo>
                    <a:pt x="25485" y="11777"/>
                    <a:pt x="25119" y="11647"/>
                    <a:pt x="24829" y="11421"/>
                  </a:cubicBezTo>
                  <a:cubicBezTo>
                    <a:pt x="24243" y="10967"/>
                    <a:pt x="23682" y="10478"/>
                    <a:pt x="23145" y="9971"/>
                  </a:cubicBezTo>
                  <a:cubicBezTo>
                    <a:pt x="22302" y="9174"/>
                    <a:pt x="21503" y="8332"/>
                    <a:pt x="20653" y="7544"/>
                  </a:cubicBezTo>
                  <a:cubicBezTo>
                    <a:pt x="20059" y="6993"/>
                    <a:pt x="19446" y="6448"/>
                    <a:pt x="18779" y="5995"/>
                  </a:cubicBezTo>
                  <a:cubicBezTo>
                    <a:pt x="18080" y="5519"/>
                    <a:pt x="17301" y="5183"/>
                    <a:pt x="16465" y="4973"/>
                  </a:cubicBezTo>
                  <a:cubicBezTo>
                    <a:pt x="15459" y="4719"/>
                    <a:pt x="14456" y="4499"/>
                    <a:pt x="13422" y="4499"/>
                  </a:cubicBezTo>
                  <a:cubicBezTo>
                    <a:pt x="13231" y="4499"/>
                    <a:pt x="13038" y="4507"/>
                    <a:pt x="12844" y="4523"/>
                  </a:cubicBezTo>
                  <a:cubicBezTo>
                    <a:pt x="12703" y="4535"/>
                    <a:pt x="12562" y="4540"/>
                    <a:pt x="12420" y="4540"/>
                  </a:cubicBezTo>
                  <a:cubicBezTo>
                    <a:pt x="12155" y="4540"/>
                    <a:pt x="11889" y="4523"/>
                    <a:pt x="11625" y="4501"/>
                  </a:cubicBezTo>
                  <a:cubicBezTo>
                    <a:pt x="11537" y="4495"/>
                    <a:pt x="11383" y="4335"/>
                    <a:pt x="11389" y="4256"/>
                  </a:cubicBezTo>
                  <a:cubicBezTo>
                    <a:pt x="11454" y="3367"/>
                    <a:pt x="11667" y="2528"/>
                    <a:pt x="12186" y="1775"/>
                  </a:cubicBezTo>
                  <a:cubicBezTo>
                    <a:pt x="12401" y="1463"/>
                    <a:pt x="12576" y="1099"/>
                    <a:pt x="12669" y="734"/>
                  </a:cubicBezTo>
                  <a:cubicBezTo>
                    <a:pt x="12717" y="537"/>
                    <a:pt x="12619" y="212"/>
                    <a:pt x="12468" y="80"/>
                  </a:cubicBezTo>
                  <a:cubicBezTo>
                    <a:pt x="12405" y="24"/>
                    <a:pt x="12331" y="1"/>
                    <a:pt x="122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6" name="Google Shape;6086;p45"/>
            <p:cNvSpPr/>
            <p:nvPr/>
          </p:nvSpPr>
          <p:spPr>
            <a:xfrm>
              <a:off x="4160125" y="2298425"/>
              <a:ext cx="406275" cy="321150"/>
            </a:xfrm>
            <a:custGeom>
              <a:avLst/>
              <a:gdLst/>
              <a:ahLst/>
              <a:cxnLst/>
              <a:rect l="l" t="t" r="r" b="b"/>
              <a:pathLst>
                <a:path w="16251" h="12846" extrusionOk="0">
                  <a:moveTo>
                    <a:pt x="15048" y="1"/>
                  </a:moveTo>
                  <a:cubicBezTo>
                    <a:pt x="14777" y="1"/>
                    <a:pt x="14505" y="45"/>
                    <a:pt x="14234" y="108"/>
                  </a:cubicBezTo>
                  <a:cubicBezTo>
                    <a:pt x="13563" y="260"/>
                    <a:pt x="12898" y="425"/>
                    <a:pt x="12240" y="619"/>
                  </a:cubicBezTo>
                  <a:cubicBezTo>
                    <a:pt x="10538" y="1117"/>
                    <a:pt x="8912" y="1748"/>
                    <a:pt x="7602" y="3023"/>
                  </a:cubicBezTo>
                  <a:cubicBezTo>
                    <a:pt x="6748" y="3854"/>
                    <a:pt x="5796" y="4578"/>
                    <a:pt x="5088" y="5559"/>
                  </a:cubicBezTo>
                  <a:cubicBezTo>
                    <a:pt x="4739" y="6044"/>
                    <a:pt x="4356" y="6520"/>
                    <a:pt x="3918" y="6925"/>
                  </a:cubicBezTo>
                  <a:cubicBezTo>
                    <a:pt x="3102" y="7674"/>
                    <a:pt x="2580" y="8612"/>
                    <a:pt x="2052" y="9556"/>
                  </a:cubicBezTo>
                  <a:cubicBezTo>
                    <a:pt x="1636" y="10303"/>
                    <a:pt x="1216" y="11050"/>
                    <a:pt x="770" y="11780"/>
                  </a:cubicBezTo>
                  <a:cubicBezTo>
                    <a:pt x="551" y="12145"/>
                    <a:pt x="272" y="12474"/>
                    <a:pt x="1" y="12845"/>
                  </a:cubicBezTo>
                  <a:cubicBezTo>
                    <a:pt x="187" y="12799"/>
                    <a:pt x="352" y="12775"/>
                    <a:pt x="502" y="12717"/>
                  </a:cubicBezTo>
                  <a:cubicBezTo>
                    <a:pt x="1322" y="12403"/>
                    <a:pt x="2204" y="12187"/>
                    <a:pt x="2940" y="11734"/>
                  </a:cubicBezTo>
                  <a:cubicBezTo>
                    <a:pt x="4005" y="11078"/>
                    <a:pt x="4973" y="10262"/>
                    <a:pt x="5960" y="9484"/>
                  </a:cubicBezTo>
                  <a:cubicBezTo>
                    <a:pt x="6616" y="8967"/>
                    <a:pt x="7290" y="8497"/>
                    <a:pt x="8082" y="8213"/>
                  </a:cubicBezTo>
                  <a:cubicBezTo>
                    <a:pt x="8214" y="8165"/>
                    <a:pt x="8362" y="8075"/>
                    <a:pt x="8431" y="7962"/>
                  </a:cubicBezTo>
                  <a:cubicBezTo>
                    <a:pt x="9148" y="6760"/>
                    <a:pt x="9947" y="5621"/>
                    <a:pt x="10893" y="4586"/>
                  </a:cubicBezTo>
                  <a:cubicBezTo>
                    <a:pt x="11311" y="4132"/>
                    <a:pt x="11720" y="3670"/>
                    <a:pt x="12133" y="3211"/>
                  </a:cubicBezTo>
                  <a:lnTo>
                    <a:pt x="12133" y="3211"/>
                  </a:lnTo>
                  <a:cubicBezTo>
                    <a:pt x="11514" y="3380"/>
                    <a:pt x="10888" y="3515"/>
                    <a:pt x="10286" y="3724"/>
                  </a:cubicBezTo>
                  <a:cubicBezTo>
                    <a:pt x="8901" y="4199"/>
                    <a:pt x="7784" y="5086"/>
                    <a:pt x="6761" y="6104"/>
                  </a:cubicBezTo>
                  <a:cubicBezTo>
                    <a:pt x="6575" y="6290"/>
                    <a:pt x="6374" y="6461"/>
                    <a:pt x="6164" y="6656"/>
                  </a:cubicBezTo>
                  <a:cubicBezTo>
                    <a:pt x="6138" y="6578"/>
                    <a:pt x="6120" y="6554"/>
                    <a:pt x="6127" y="6542"/>
                  </a:cubicBezTo>
                  <a:cubicBezTo>
                    <a:pt x="6155" y="6501"/>
                    <a:pt x="6185" y="6461"/>
                    <a:pt x="6216" y="6423"/>
                  </a:cubicBezTo>
                  <a:cubicBezTo>
                    <a:pt x="7433" y="4876"/>
                    <a:pt x="9005" y="3822"/>
                    <a:pt x="10826" y="3129"/>
                  </a:cubicBezTo>
                  <a:cubicBezTo>
                    <a:pt x="11523" y="2863"/>
                    <a:pt x="12298" y="2761"/>
                    <a:pt x="12948" y="2415"/>
                  </a:cubicBezTo>
                  <a:cubicBezTo>
                    <a:pt x="14074" y="1823"/>
                    <a:pt x="15130" y="1098"/>
                    <a:pt x="16250" y="405"/>
                  </a:cubicBezTo>
                  <a:cubicBezTo>
                    <a:pt x="16139" y="331"/>
                    <a:pt x="16066" y="275"/>
                    <a:pt x="15988" y="232"/>
                  </a:cubicBezTo>
                  <a:cubicBezTo>
                    <a:pt x="15682" y="63"/>
                    <a:pt x="15367" y="1"/>
                    <a:pt x="150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7" name="Google Shape;6087;p45"/>
            <p:cNvSpPr/>
            <p:nvPr/>
          </p:nvSpPr>
          <p:spPr>
            <a:xfrm>
              <a:off x="4588475" y="2246475"/>
              <a:ext cx="117975" cy="57625"/>
            </a:xfrm>
            <a:custGeom>
              <a:avLst/>
              <a:gdLst/>
              <a:ahLst/>
              <a:cxnLst/>
              <a:rect l="l" t="t" r="r" b="b"/>
              <a:pathLst>
                <a:path w="4719" h="2305" extrusionOk="0">
                  <a:moveTo>
                    <a:pt x="3500" y="1"/>
                  </a:moveTo>
                  <a:cubicBezTo>
                    <a:pt x="3467" y="1"/>
                    <a:pt x="3434" y="2"/>
                    <a:pt x="3401" y="4"/>
                  </a:cubicBezTo>
                  <a:cubicBezTo>
                    <a:pt x="2485" y="66"/>
                    <a:pt x="1742" y="497"/>
                    <a:pt x="1084" y="1088"/>
                  </a:cubicBezTo>
                  <a:cubicBezTo>
                    <a:pt x="696" y="1437"/>
                    <a:pt x="361" y="1846"/>
                    <a:pt x="1" y="2227"/>
                  </a:cubicBezTo>
                  <a:lnTo>
                    <a:pt x="82" y="2305"/>
                  </a:lnTo>
                  <a:cubicBezTo>
                    <a:pt x="745" y="1961"/>
                    <a:pt x="1450" y="1918"/>
                    <a:pt x="2168" y="1918"/>
                  </a:cubicBezTo>
                  <a:cubicBezTo>
                    <a:pt x="2258" y="1918"/>
                    <a:pt x="2348" y="1919"/>
                    <a:pt x="2438" y="1920"/>
                  </a:cubicBezTo>
                  <a:cubicBezTo>
                    <a:pt x="2469" y="1920"/>
                    <a:pt x="2500" y="1920"/>
                    <a:pt x="2531" y="1920"/>
                  </a:cubicBezTo>
                  <a:cubicBezTo>
                    <a:pt x="3047" y="1920"/>
                    <a:pt x="3564" y="1878"/>
                    <a:pt x="4076" y="1821"/>
                  </a:cubicBezTo>
                  <a:cubicBezTo>
                    <a:pt x="4399" y="1786"/>
                    <a:pt x="4611" y="1515"/>
                    <a:pt x="4646" y="1192"/>
                  </a:cubicBezTo>
                  <a:cubicBezTo>
                    <a:pt x="4719" y="513"/>
                    <a:pt x="4208" y="1"/>
                    <a:pt x="35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8" name="Google Shape;6088;p45"/>
            <p:cNvSpPr/>
            <p:nvPr/>
          </p:nvSpPr>
          <p:spPr>
            <a:xfrm>
              <a:off x="4469600" y="2253500"/>
              <a:ext cx="87675" cy="42050"/>
            </a:xfrm>
            <a:custGeom>
              <a:avLst/>
              <a:gdLst/>
              <a:ahLst/>
              <a:cxnLst/>
              <a:rect l="l" t="t" r="r" b="b"/>
              <a:pathLst>
                <a:path w="3507" h="1682" extrusionOk="0">
                  <a:moveTo>
                    <a:pt x="721" y="1"/>
                  </a:moveTo>
                  <a:cubicBezTo>
                    <a:pt x="556" y="1"/>
                    <a:pt x="400" y="49"/>
                    <a:pt x="255" y="177"/>
                  </a:cubicBezTo>
                  <a:cubicBezTo>
                    <a:pt x="19" y="383"/>
                    <a:pt x="1" y="658"/>
                    <a:pt x="244" y="847"/>
                  </a:cubicBezTo>
                  <a:cubicBezTo>
                    <a:pt x="430" y="994"/>
                    <a:pt x="647" y="1145"/>
                    <a:pt x="872" y="1191"/>
                  </a:cubicBezTo>
                  <a:cubicBezTo>
                    <a:pt x="1727" y="1373"/>
                    <a:pt x="2589" y="1514"/>
                    <a:pt x="3507" y="1682"/>
                  </a:cubicBezTo>
                  <a:cubicBezTo>
                    <a:pt x="3325" y="1509"/>
                    <a:pt x="3167" y="1353"/>
                    <a:pt x="3002" y="1204"/>
                  </a:cubicBezTo>
                  <a:cubicBezTo>
                    <a:pt x="2431" y="697"/>
                    <a:pt x="1809" y="271"/>
                    <a:pt x="1062" y="56"/>
                  </a:cubicBezTo>
                  <a:cubicBezTo>
                    <a:pt x="945" y="22"/>
                    <a:pt x="831" y="1"/>
                    <a:pt x="7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9" name="Google Shape;6089;p45"/>
            <p:cNvSpPr/>
            <p:nvPr/>
          </p:nvSpPr>
          <p:spPr>
            <a:xfrm>
              <a:off x="4364050" y="2331600"/>
              <a:ext cx="208975" cy="278575"/>
            </a:xfrm>
            <a:custGeom>
              <a:avLst/>
              <a:gdLst/>
              <a:ahLst/>
              <a:cxnLst/>
              <a:rect l="l" t="t" r="r" b="b"/>
              <a:pathLst>
                <a:path w="8359" h="11143" extrusionOk="0">
                  <a:moveTo>
                    <a:pt x="8080" y="0"/>
                  </a:moveTo>
                  <a:cubicBezTo>
                    <a:pt x="8052" y="0"/>
                    <a:pt x="8025" y="4"/>
                    <a:pt x="8000" y="13"/>
                  </a:cubicBezTo>
                  <a:cubicBezTo>
                    <a:pt x="7424" y="224"/>
                    <a:pt x="6988" y="637"/>
                    <a:pt x="6618" y="1101"/>
                  </a:cubicBezTo>
                  <a:cubicBezTo>
                    <a:pt x="5756" y="2181"/>
                    <a:pt x="4893" y="3262"/>
                    <a:pt x="4091" y="4385"/>
                  </a:cubicBezTo>
                  <a:cubicBezTo>
                    <a:pt x="2645" y="6408"/>
                    <a:pt x="1367" y="8541"/>
                    <a:pt x="144" y="10706"/>
                  </a:cubicBezTo>
                  <a:cubicBezTo>
                    <a:pt x="75" y="10829"/>
                    <a:pt x="47" y="10976"/>
                    <a:pt x="1" y="11111"/>
                  </a:cubicBezTo>
                  <a:lnTo>
                    <a:pt x="72" y="11143"/>
                  </a:lnTo>
                  <a:cubicBezTo>
                    <a:pt x="125" y="11074"/>
                    <a:pt x="187" y="11009"/>
                    <a:pt x="233" y="10937"/>
                  </a:cubicBezTo>
                  <a:cubicBezTo>
                    <a:pt x="863" y="9957"/>
                    <a:pt x="1471" y="8963"/>
                    <a:pt x="2125" y="8001"/>
                  </a:cubicBezTo>
                  <a:cubicBezTo>
                    <a:pt x="2941" y="6804"/>
                    <a:pt x="3738" y="5589"/>
                    <a:pt x="4648" y="4467"/>
                  </a:cubicBezTo>
                  <a:cubicBezTo>
                    <a:pt x="5791" y="3056"/>
                    <a:pt x="7041" y="1733"/>
                    <a:pt x="8238" y="366"/>
                  </a:cubicBezTo>
                  <a:cubicBezTo>
                    <a:pt x="8309" y="286"/>
                    <a:pt x="8320" y="152"/>
                    <a:pt x="8359" y="44"/>
                  </a:cubicBezTo>
                  <a:cubicBezTo>
                    <a:pt x="8267" y="34"/>
                    <a:pt x="8168" y="0"/>
                    <a:pt x="8080" y="0"/>
                  </a:cubicBezTo>
                  <a:close/>
                </a:path>
              </a:pathLst>
            </a:custGeom>
            <a:solidFill>
              <a:srgbClr val="F1E8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90" name="Google Shape;6090;p45"/>
          <p:cNvGrpSpPr/>
          <p:nvPr/>
        </p:nvGrpSpPr>
        <p:grpSpPr>
          <a:xfrm rot="10800000">
            <a:off x="6795229" y="1287540"/>
            <a:ext cx="1805248" cy="1660684"/>
            <a:chOff x="1005661" y="3172313"/>
            <a:chExt cx="1828840" cy="1683239"/>
          </a:xfrm>
        </p:grpSpPr>
        <p:sp>
          <p:nvSpPr>
            <p:cNvPr id="6091" name="Google Shape;6091;p45"/>
            <p:cNvSpPr/>
            <p:nvPr/>
          </p:nvSpPr>
          <p:spPr>
            <a:xfrm>
              <a:off x="1005661" y="3172313"/>
              <a:ext cx="1828840" cy="1683239"/>
            </a:xfrm>
            <a:custGeom>
              <a:avLst/>
              <a:gdLst/>
              <a:ahLst/>
              <a:cxnLst/>
              <a:rect l="l" t="t" r="r" b="b"/>
              <a:pathLst>
                <a:path w="138996" h="127930" extrusionOk="0">
                  <a:moveTo>
                    <a:pt x="78500" y="1"/>
                  </a:moveTo>
                  <a:cubicBezTo>
                    <a:pt x="75897" y="1"/>
                    <a:pt x="73337" y="1612"/>
                    <a:pt x="71327" y="4882"/>
                  </a:cubicBezTo>
                  <a:cubicBezTo>
                    <a:pt x="70196" y="2236"/>
                    <a:pt x="68596" y="495"/>
                    <a:pt x="66100" y="495"/>
                  </a:cubicBezTo>
                  <a:cubicBezTo>
                    <a:pt x="65445" y="495"/>
                    <a:pt x="64729" y="614"/>
                    <a:pt x="63944" y="869"/>
                  </a:cubicBezTo>
                  <a:cubicBezTo>
                    <a:pt x="60642" y="1941"/>
                    <a:pt x="58706" y="4269"/>
                    <a:pt x="57854" y="8135"/>
                  </a:cubicBezTo>
                  <a:cubicBezTo>
                    <a:pt x="56490" y="4523"/>
                    <a:pt x="54875" y="1968"/>
                    <a:pt x="51215" y="1968"/>
                  </a:cubicBezTo>
                  <a:cubicBezTo>
                    <a:pt x="50995" y="1968"/>
                    <a:pt x="50768" y="1977"/>
                    <a:pt x="50533" y="1996"/>
                  </a:cubicBezTo>
                  <a:cubicBezTo>
                    <a:pt x="47010" y="2272"/>
                    <a:pt x="43867" y="2909"/>
                    <a:pt x="43408" y="7241"/>
                  </a:cubicBezTo>
                  <a:cubicBezTo>
                    <a:pt x="42158" y="6693"/>
                    <a:pt x="41001" y="6421"/>
                    <a:pt x="39908" y="6421"/>
                  </a:cubicBezTo>
                  <a:cubicBezTo>
                    <a:pt x="38167" y="6421"/>
                    <a:pt x="36590" y="7111"/>
                    <a:pt x="35069" y="8466"/>
                  </a:cubicBezTo>
                  <a:cubicBezTo>
                    <a:pt x="32306" y="10941"/>
                    <a:pt x="33966" y="13833"/>
                    <a:pt x="34058" y="16688"/>
                  </a:cubicBezTo>
                  <a:cubicBezTo>
                    <a:pt x="32244" y="15460"/>
                    <a:pt x="30374" y="14729"/>
                    <a:pt x="28515" y="14729"/>
                  </a:cubicBezTo>
                  <a:cubicBezTo>
                    <a:pt x="27072" y="14729"/>
                    <a:pt x="25635" y="15170"/>
                    <a:pt x="24237" y="16161"/>
                  </a:cubicBezTo>
                  <a:cubicBezTo>
                    <a:pt x="21364" y="18201"/>
                    <a:pt x="19716" y="21007"/>
                    <a:pt x="21701" y="24695"/>
                  </a:cubicBezTo>
                  <a:cubicBezTo>
                    <a:pt x="13699" y="25510"/>
                    <a:pt x="10226" y="31367"/>
                    <a:pt x="13510" y="37531"/>
                  </a:cubicBezTo>
                  <a:cubicBezTo>
                    <a:pt x="13196" y="37519"/>
                    <a:pt x="12884" y="37512"/>
                    <a:pt x="12576" y="37512"/>
                  </a:cubicBezTo>
                  <a:cubicBezTo>
                    <a:pt x="9776" y="37512"/>
                    <a:pt x="7218" y="38085"/>
                    <a:pt x="5778" y="40998"/>
                  </a:cubicBezTo>
                  <a:cubicBezTo>
                    <a:pt x="4338" y="43902"/>
                    <a:pt x="5649" y="46194"/>
                    <a:pt x="7720" y="48252"/>
                  </a:cubicBezTo>
                  <a:cubicBezTo>
                    <a:pt x="2580" y="49870"/>
                    <a:pt x="92" y="56297"/>
                    <a:pt x="6599" y="60843"/>
                  </a:cubicBezTo>
                  <a:cubicBezTo>
                    <a:pt x="1961" y="61847"/>
                    <a:pt x="0" y="64911"/>
                    <a:pt x="429" y="69230"/>
                  </a:cubicBezTo>
                  <a:cubicBezTo>
                    <a:pt x="760" y="72526"/>
                    <a:pt x="3627" y="73292"/>
                    <a:pt x="6458" y="73782"/>
                  </a:cubicBezTo>
                  <a:cubicBezTo>
                    <a:pt x="3082" y="77330"/>
                    <a:pt x="4522" y="80497"/>
                    <a:pt x="10544" y="82647"/>
                  </a:cubicBezTo>
                  <a:cubicBezTo>
                    <a:pt x="7640" y="84124"/>
                    <a:pt x="7285" y="86501"/>
                    <a:pt x="8124" y="89185"/>
                  </a:cubicBezTo>
                  <a:cubicBezTo>
                    <a:pt x="8846" y="91510"/>
                    <a:pt x="10397" y="92850"/>
                    <a:pt x="12968" y="92850"/>
                  </a:cubicBezTo>
                  <a:cubicBezTo>
                    <a:pt x="13148" y="92850"/>
                    <a:pt x="13332" y="92843"/>
                    <a:pt x="13522" y="92830"/>
                  </a:cubicBezTo>
                  <a:lnTo>
                    <a:pt x="13522" y="92830"/>
                  </a:lnTo>
                  <a:cubicBezTo>
                    <a:pt x="11904" y="95599"/>
                    <a:pt x="12333" y="97774"/>
                    <a:pt x="14471" y="99857"/>
                  </a:cubicBezTo>
                  <a:cubicBezTo>
                    <a:pt x="15801" y="101146"/>
                    <a:pt x="17265" y="101475"/>
                    <a:pt x="18812" y="101475"/>
                  </a:cubicBezTo>
                  <a:cubicBezTo>
                    <a:pt x="19782" y="101475"/>
                    <a:pt x="20783" y="101346"/>
                    <a:pt x="21805" y="101242"/>
                  </a:cubicBezTo>
                  <a:lnTo>
                    <a:pt x="21805" y="101242"/>
                  </a:lnTo>
                  <a:cubicBezTo>
                    <a:pt x="19704" y="104857"/>
                    <a:pt x="20972" y="108098"/>
                    <a:pt x="23177" y="110708"/>
                  </a:cubicBezTo>
                  <a:cubicBezTo>
                    <a:pt x="24355" y="112101"/>
                    <a:pt x="25797" y="112606"/>
                    <a:pt x="27348" y="112606"/>
                  </a:cubicBezTo>
                  <a:cubicBezTo>
                    <a:pt x="28791" y="112606"/>
                    <a:pt x="30328" y="112169"/>
                    <a:pt x="31834" y="111602"/>
                  </a:cubicBezTo>
                  <a:lnTo>
                    <a:pt x="31834" y="111602"/>
                  </a:lnTo>
                  <a:cubicBezTo>
                    <a:pt x="31687" y="115241"/>
                    <a:pt x="33764" y="116963"/>
                    <a:pt x="36785" y="118078"/>
                  </a:cubicBezTo>
                  <a:cubicBezTo>
                    <a:pt x="37580" y="118372"/>
                    <a:pt x="38334" y="118499"/>
                    <a:pt x="39061" y="118499"/>
                  </a:cubicBezTo>
                  <a:cubicBezTo>
                    <a:pt x="41207" y="118499"/>
                    <a:pt x="43110" y="117393"/>
                    <a:pt x="45092" y="116240"/>
                  </a:cubicBezTo>
                  <a:cubicBezTo>
                    <a:pt x="45503" y="120449"/>
                    <a:pt x="46937" y="123782"/>
                    <a:pt x="51158" y="125068"/>
                  </a:cubicBezTo>
                  <a:cubicBezTo>
                    <a:pt x="51595" y="125203"/>
                    <a:pt x="52008" y="125263"/>
                    <a:pt x="52401" y="125263"/>
                  </a:cubicBezTo>
                  <a:cubicBezTo>
                    <a:pt x="54069" y="125263"/>
                    <a:pt x="55367" y="124172"/>
                    <a:pt x="56617" y="123016"/>
                  </a:cubicBezTo>
                  <a:cubicBezTo>
                    <a:pt x="58147" y="125833"/>
                    <a:pt x="59663" y="127006"/>
                    <a:pt x="62252" y="127006"/>
                  </a:cubicBezTo>
                  <a:cubicBezTo>
                    <a:pt x="62732" y="127006"/>
                    <a:pt x="63249" y="126966"/>
                    <a:pt x="63809" y="126888"/>
                  </a:cubicBezTo>
                  <a:cubicBezTo>
                    <a:pt x="67142" y="126429"/>
                    <a:pt x="68564" y="123757"/>
                    <a:pt x="70010" y="120786"/>
                  </a:cubicBezTo>
                  <a:cubicBezTo>
                    <a:pt x="71051" y="124989"/>
                    <a:pt x="73514" y="127341"/>
                    <a:pt x="77417" y="127838"/>
                  </a:cubicBezTo>
                  <a:cubicBezTo>
                    <a:pt x="77884" y="127898"/>
                    <a:pt x="78344" y="127929"/>
                    <a:pt x="78795" y="127929"/>
                  </a:cubicBezTo>
                  <a:cubicBezTo>
                    <a:pt x="81417" y="127929"/>
                    <a:pt x="83707" y="126870"/>
                    <a:pt x="85234" y="124303"/>
                  </a:cubicBezTo>
                  <a:cubicBezTo>
                    <a:pt x="86357" y="125246"/>
                    <a:pt x="87484" y="125595"/>
                    <a:pt x="88594" y="125595"/>
                  </a:cubicBezTo>
                  <a:cubicBezTo>
                    <a:pt x="90165" y="125595"/>
                    <a:pt x="91701" y="124894"/>
                    <a:pt x="93138" y="124186"/>
                  </a:cubicBezTo>
                  <a:cubicBezTo>
                    <a:pt x="95937" y="122808"/>
                    <a:pt x="96421" y="119904"/>
                    <a:pt x="96458" y="116644"/>
                  </a:cubicBezTo>
                  <a:cubicBezTo>
                    <a:pt x="98427" y="119308"/>
                    <a:pt x="100519" y="121449"/>
                    <a:pt x="103485" y="121449"/>
                  </a:cubicBezTo>
                  <a:cubicBezTo>
                    <a:pt x="103760" y="121449"/>
                    <a:pt x="104041" y="121430"/>
                    <a:pt x="104331" y="121392"/>
                  </a:cubicBezTo>
                  <a:cubicBezTo>
                    <a:pt x="107768" y="120939"/>
                    <a:pt x="109514" y="118384"/>
                    <a:pt x="110053" y="114959"/>
                  </a:cubicBezTo>
                  <a:cubicBezTo>
                    <a:pt x="110773" y="115260"/>
                    <a:pt x="111427" y="115390"/>
                    <a:pt x="112033" y="115390"/>
                  </a:cubicBezTo>
                  <a:cubicBezTo>
                    <a:pt x="113828" y="115390"/>
                    <a:pt x="115206" y="114251"/>
                    <a:pt x="116639" y="113005"/>
                  </a:cubicBezTo>
                  <a:cubicBezTo>
                    <a:pt x="118968" y="110983"/>
                    <a:pt x="117853" y="108496"/>
                    <a:pt x="117859" y="106125"/>
                  </a:cubicBezTo>
                  <a:lnTo>
                    <a:pt x="117859" y="106125"/>
                  </a:lnTo>
                  <a:cubicBezTo>
                    <a:pt x="118739" y="106401"/>
                    <a:pt x="119646" y="106535"/>
                    <a:pt x="120519" y="106535"/>
                  </a:cubicBezTo>
                  <a:cubicBezTo>
                    <a:pt x="122496" y="106535"/>
                    <a:pt x="124302" y="105849"/>
                    <a:pt x="125254" y="104575"/>
                  </a:cubicBezTo>
                  <a:cubicBezTo>
                    <a:pt x="126871" y="102406"/>
                    <a:pt x="127912" y="100059"/>
                    <a:pt x="126712" y="97253"/>
                  </a:cubicBezTo>
                  <a:cubicBezTo>
                    <a:pt x="129273" y="96206"/>
                    <a:pt x="130951" y="94325"/>
                    <a:pt x="131019" y="91439"/>
                  </a:cubicBezTo>
                  <a:cubicBezTo>
                    <a:pt x="131080" y="88596"/>
                    <a:pt x="128911" y="86765"/>
                    <a:pt x="127416" y="84583"/>
                  </a:cubicBezTo>
                  <a:cubicBezTo>
                    <a:pt x="130731" y="84093"/>
                    <a:pt x="134021" y="84216"/>
                    <a:pt x="136116" y="80724"/>
                  </a:cubicBezTo>
                  <a:cubicBezTo>
                    <a:pt x="138217" y="77219"/>
                    <a:pt x="137770" y="74530"/>
                    <a:pt x="134646" y="72067"/>
                  </a:cubicBezTo>
                  <a:cubicBezTo>
                    <a:pt x="138267" y="70388"/>
                    <a:pt x="138996" y="69242"/>
                    <a:pt x="138456" y="65971"/>
                  </a:cubicBezTo>
                  <a:cubicBezTo>
                    <a:pt x="137966" y="63054"/>
                    <a:pt x="135516" y="61884"/>
                    <a:pt x="133077" y="60524"/>
                  </a:cubicBezTo>
                  <a:cubicBezTo>
                    <a:pt x="135644" y="59832"/>
                    <a:pt x="137874" y="58950"/>
                    <a:pt x="138352" y="56297"/>
                  </a:cubicBezTo>
                  <a:cubicBezTo>
                    <a:pt x="138928" y="53135"/>
                    <a:pt x="137758" y="50660"/>
                    <a:pt x="134725" y="49300"/>
                  </a:cubicBezTo>
                  <a:cubicBezTo>
                    <a:pt x="137501" y="43290"/>
                    <a:pt x="135111" y="39387"/>
                    <a:pt x="127863" y="38162"/>
                  </a:cubicBezTo>
                  <a:cubicBezTo>
                    <a:pt x="130198" y="36207"/>
                    <a:pt x="131362" y="33879"/>
                    <a:pt x="130155" y="30994"/>
                  </a:cubicBezTo>
                  <a:cubicBezTo>
                    <a:pt x="129403" y="29196"/>
                    <a:pt x="128215" y="27774"/>
                    <a:pt x="125983" y="27774"/>
                  </a:cubicBezTo>
                  <a:cubicBezTo>
                    <a:pt x="125850" y="27774"/>
                    <a:pt x="125713" y="27779"/>
                    <a:pt x="125572" y="27789"/>
                  </a:cubicBezTo>
                  <a:cubicBezTo>
                    <a:pt x="127190" y="24665"/>
                    <a:pt x="125051" y="22784"/>
                    <a:pt x="123391" y="20866"/>
                  </a:cubicBezTo>
                  <a:cubicBezTo>
                    <a:pt x="122355" y="19666"/>
                    <a:pt x="121165" y="19269"/>
                    <a:pt x="119901" y="19269"/>
                  </a:cubicBezTo>
                  <a:cubicBezTo>
                    <a:pt x="118661" y="19269"/>
                    <a:pt x="117349" y="19651"/>
                    <a:pt x="116039" y="20033"/>
                  </a:cubicBezTo>
                  <a:cubicBezTo>
                    <a:pt x="116799" y="17723"/>
                    <a:pt x="117356" y="15640"/>
                    <a:pt x="115622" y="13680"/>
                  </a:cubicBezTo>
                  <a:cubicBezTo>
                    <a:pt x="114518" y="12435"/>
                    <a:pt x="113323" y="12011"/>
                    <a:pt x="112077" y="12011"/>
                  </a:cubicBezTo>
                  <a:cubicBezTo>
                    <a:pt x="110869" y="12011"/>
                    <a:pt x="109613" y="12409"/>
                    <a:pt x="108344" y="12846"/>
                  </a:cubicBezTo>
                  <a:cubicBezTo>
                    <a:pt x="108038" y="9636"/>
                    <a:pt x="105985" y="7823"/>
                    <a:pt x="103314" y="7014"/>
                  </a:cubicBezTo>
                  <a:cubicBezTo>
                    <a:pt x="102688" y="6822"/>
                    <a:pt x="102072" y="6733"/>
                    <a:pt x="101467" y="6733"/>
                  </a:cubicBezTo>
                  <a:cubicBezTo>
                    <a:pt x="99428" y="6733"/>
                    <a:pt x="97526" y="7751"/>
                    <a:pt x="95858" y="9287"/>
                  </a:cubicBezTo>
                  <a:cubicBezTo>
                    <a:pt x="94963" y="5441"/>
                    <a:pt x="93023" y="3426"/>
                    <a:pt x="90658" y="3426"/>
                  </a:cubicBezTo>
                  <a:cubicBezTo>
                    <a:pt x="89315" y="3426"/>
                    <a:pt x="87835" y="4075"/>
                    <a:pt x="86331" y="5409"/>
                  </a:cubicBezTo>
                  <a:cubicBezTo>
                    <a:pt x="84080" y="1822"/>
                    <a:pt x="81266" y="1"/>
                    <a:pt x="78500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2" name="Google Shape;6092;p45"/>
            <p:cNvSpPr/>
            <p:nvPr/>
          </p:nvSpPr>
          <p:spPr>
            <a:xfrm>
              <a:off x="1005661" y="3172372"/>
              <a:ext cx="1828840" cy="1683121"/>
            </a:xfrm>
            <a:custGeom>
              <a:avLst/>
              <a:gdLst/>
              <a:ahLst/>
              <a:cxnLst/>
              <a:rect l="l" t="t" r="r" b="b"/>
              <a:pathLst>
                <a:path w="138996" h="127921" extrusionOk="0">
                  <a:moveTo>
                    <a:pt x="65834" y="1342"/>
                  </a:moveTo>
                  <a:cubicBezTo>
                    <a:pt x="68233" y="1342"/>
                    <a:pt x="69979" y="3032"/>
                    <a:pt x="70720" y="6184"/>
                  </a:cubicBezTo>
                  <a:cubicBezTo>
                    <a:pt x="69090" y="5664"/>
                    <a:pt x="67494" y="5368"/>
                    <a:pt x="65942" y="5368"/>
                  </a:cubicBezTo>
                  <a:cubicBezTo>
                    <a:pt x="63476" y="5368"/>
                    <a:pt x="61119" y="6115"/>
                    <a:pt x="58908" y="7894"/>
                  </a:cubicBezTo>
                  <a:cubicBezTo>
                    <a:pt x="59239" y="3789"/>
                    <a:pt x="63062" y="1491"/>
                    <a:pt x="65531" y="1351"/>
                  </a:cubicBezTo>
                  <a:cubicBezTo>
                    <a:pt x="65633" y="1345"/>
                    <a:pt x="65734" y="1342"/>
                    <a:pt x="65834" y="1342"/>
                  </a:cubicBezTo>
                  <a:close/>
                  <a:moveTo>
                    <a:pt x="79460" y="749"/>
                  </a:moveTo>
                  <a:cubicBezTo>
                    <a:pt x="81617" y="749"/>
                    <a:pt x="83251" y="2176"/>
                    <a:pt x="84475" y="4003"/>
                  </a:cubicBezTo>
                  <a:cubicBezTo>
                    <a:pt x="84983" y="4763"/>
                    <a:pt x="85289" y="5651"/>
                    <a:pt x="85804" y="6730"/>
                  </a:cubicBezTo>
                  <a:cubicBezTo>
                    <a:pt x="85180" y="6696"/>
                    <a:pt x="84599" y="6679"/>
                    <a:pt x="84057" y="6679"/>
                  </a:cubicBezTo>
                  <a:cubicBezTo>
                    <a:pt x="79469" y="6679"/>
                    <a:pt x="77613" y="7864"/>
                    <a:pt x="75493" y="9891"/>
                  </a:cubicBezTo>
                  <a:cubicBezTo>
                    <a:pt x="74427" y="8935"/>
                    <a:pt x="73318" y="8022"/>
                    <a:pt x="72332" y="6999"/>
                  </a:cubicBezTo>
                  <a:cubicBezTo>
                    <a:pt x="72074" y="6730"/>
                    <a:pt x="72031" y="6074"/>
                    <a:pt x="72142" y="5670"/>
                  </a:cubicBezTo>
                  <a:cubicBezTo>
                    <a:pt x="73042" y="2312"/>
                    <a:pt x="75799" y="1216"/>
                    <a:pt x="78752" y="799"/>
                  </a:cubicBezTo>
                  <a:cubicBezTo>
                    <a:pt x="78994" y="766"/>
                    <a:pt x="79230" y="749"/>
                    <a:pt x="79460" y="749"/>
                  </a:cubicBezTo>
                  <a:close/>
                  <a:moveTo>
                    <a:pt x="50722" y="2778"/>
                  </a:moveTo>
                  <a:cubicBezTo>
                    <a:pt x="52623" y="2778"/>
                    <a:pt x="54349" y="3296"/>
                    <a:pt x="54987" y="4322"/>
                  </a:cubicBezTo>
                  <a:cubicBezTo>
                    <a:pt x="56182" y="6258"/>
                    <a:pt x="57658" y="8231"/>
                    <a:pt x="56972" y="10994"/>
                  </a:cubicBezTo>
                  <a:cubicBezTo>
                    <a:pt x="54160" y="8933"/>
                    <a:pt x="51379" y="7354"/>
                    <a:pt x="48297" y="7354"/>
                  </a:cubicBezTo>
                  <a:cubicBezTo>
                    <a:pt x="47082" y="7354"/>
                    <a:pt x="45821" y="7599"/>
                    <a:pt x="44492" y="8157"/>
                  </a:cubicBezTo>
                  <a:lnTo>
                    <a:pt x="44492" y="8157"/>
                  </a:lnTo>
                  <a:cubicBezTo>
                    <a:pt x="44333" y="5498"/>
                    <a:pt x="44982" y="4279"/>
                    <a:pt x="46930" y="3483"/>
                  </a:cubicBezTo>
                  <a:cubicBezTo>
                    <a:pt x="48088" y="3012"/>
                    <a:pt x="49444" y="2778"/>
                    <a:pt x="50722" y="2778"/>
                  </a:cubicBezTo>
                  <a:close/>
                  <a:moveTo>
                    <a:pt x="90093" y="4129"/>
                  </a:moveTo>
                  <a:cubicBezTo>
                    <a:pt x="90650" y="4129"/>
                    <a:pt x="91249" y="4286"/>
                    <a:pt x="91876" y="4616"/>
                  </a:cubicBezTo>
                  <a:cubicBezTo>
                    <a:pt x="94430" y="5958"/>
                    <a:pt x="96134" y="8978"/>
                    <a:pt x="94038" y="11913"/>
                  </a:cubicBezTo>
                  <a:lnTo>
                    <a:pt x="86993" y="6626"/>
                  </a:lnTo>
                  <a:cubicBezTo>
                    <a:pt x="87670" y="5025"/>
                    <a:pt x="88764" y="4129"/>
                    <a:pt x="90093" y="4129"/>
                  </a:cubicBezTo>
                  <a:close/>
                  <a:moveTo>
                    <a:pt x="101473" y="7679"/>
                  </a:moveTo>
                  <a:cubicBezTo>
                    <a:pt x="102134" y="7679"/>
                    <a:pt x="102778" y="7793"/>
                    <a:pt x="103363" y="8041"/>
                  </a:cubicBezTo>
                  <a:lnTo>
                    <a:pt x="101556" y="9260"/>
                  </a:lnTo>
                  <a:lnTo>
                    <a:pt x="101648" y="9597"/>
                  </a:lnTo>
                  <a:lnTo>
                    <a:pt x="104662" y="8654"/>
                  </a:lnTo>
                  <a:cubicBezTo>
                    <a:pt x="107652" y="10822"/>
                    <a:pt x="108117" y="12342"/>
                    <a:pt x="106426" y="14750"/>
                  </a:cubicBezTo>
                  <a:cubicBezTo>
                    <a:pt x="103788" y="12968"/>
                    <a:pt x="100968" y="11872"/>
                    <a:pt x="97901" y="11872"/>
                  </a:cubicBezTo>
                  <a:cubicBezTo>
                    <a:pt x="97022" y="11872"/>
                    <a:pt x="96123" y="11962"/>
                    <a:pt x="95202" y="12152"/>
                  </a:cubicBezTo>
                  <a:cubicBezTo>
                    <a:pt x="95525" y="9731"/>
                    <a:pt x="98659" y="7679"/>
                    <a:pt x="101473" y="7679"/>
                  </a:cubicBezTo>
                  <a:close/>
                  <a:moveTo>
                    <a:pt x="66404" y="6207"/>
                  </a:moveTo>
                  <a:cubicBezTo>
                    <a:pt x="69506" y="6207"/>
                    <a:pt x="72274" y="7403"/>
                    <a:pt x="74439" y="10308"/>
                  </a:cubicBezTo>
                  <a:cubicBezTo>
                    <a:pt x="74371" y="10306"/>
                    <a:pt x="74303" y="10306"/>
                    <a:pt x="74235" y="10306"/>
                  </a:cubicBezTo>
                  <a:cubicBezTo>
                    <a:pt x="69964" y="10306"/>
                    <a:pt x="67752" y="12782"/>
                    <a:pt x="66376" y="16588"/>
                  </a:cubicBezTo>
                  <a:lnTo>
                    <a:pt x="66370" y="16588"/>
                  </a:lnTo>
                  <a:cubicBezTo>
                    <a:pt x="64348" y="13126"/>
                    <a:pt x="61248" y="11846"/>
                    <a:pt x="57640" y="11202"/>
                  </a:cubicBezTo>
                  <a:cubicBezTo>
                    <a:pt x="59227" y="7667"/>
                    <a:pt x="62235" y="6454"/>
                    <a:pt x="65592" y="6233"/>
                  </a:cubicBezTo>
                  <a:cubicBezTo>
                    <a:pt x="65865" y="6216"/>
                    <a:pt x="66136" y="6207"/>
                    <a:pt x="66404" y="6207"/>
                  </a:cubicBezTo>
                  <a:close/>
                  <a:moveTo>
                    <a:pt x="83266" y="7497"/>
                  </a:moveTo>
                  <a:cubicBezTo>
                    <a:pt x="86858" y="7497"/>
                    <a:pt x="90585" y="9319"/>
                    <a:pt x="92874" y="12850"/>
                  </a:cubicBezTo>
                  <a:cubicBezTo>
                    <a:pt x="92040" y="12751"/>
                    <a:pt x="91226" y="12693"/>
                    <a:pt x="90441" y="12693"/>
                  </a:cubicBezTo>
                  <a:cubicBezTo>
                    <a:pt x="86902" y="12693"/>
                    <a:pt x="83943" y="13880"/>
                    <a:pt x="82293" y="17886"/>
                  </a:cubicBezTo>
                  <a:cubicBezTo>
                    <a:pt x="82416" y="13622"/>
                    <a:pt x="79867" y="11582"/>
                    <a:pt x="76363" y="10314"/>
                  </a:cubicBezTo>
                  <a:cubicBezTo>
                    <a:pt x="78216" y="8422"/>
                    <a:pt x="80707" y="7497"/>
                    <a:pt x="83266" y="7497"/>
                  </a:cubicBezTo>
                  <a:close/>
                  <a:moveTo>
                    <a:pt x="39157" y="7227"/>
                  </a:moveTo>
                  <a:cubicBezTo>
                    <a:pt x="39202" y="7227"/>
                    <a:pt x="39247" y="7229"/>
                    <a:pt x="39290" y="7232"/>
                  </a:cubicBezTo>
                  <a:cubicBezTo>
                    <a:pt x="40602" y="7342"/>
                    <a:pt x="41888" y="7771"/>
                    <a:pt x="43175" y="8335"/>
                  </a:cubicBezTo>
                  <a:cubicBezTo>
                    <a:pt x="40749" y="9248"/>
                    <a:pt x="39064" y="10816"/>
                    <a:pt x="37685" y="12752"/>
                  </a:cubicBezTo>
                  <a:cubicBezTo>
                    <a:pt x="36252" y="14762"/>
                    <a:pt x="36190" y="16980"/>
                    <a:pt x="36736" y="19320"/>
                  </a:cubicBezTo>
                  <a:cubicBezTo>
                    <a:pt x="34873" y="16808"/>
                    <a:pt x="34083" y="14002"/>
                    <a:pt x="34322" y="10982"/>
                  </a:cubicBezTo>
                  <a:cubicBezTo>
                    <a:pt x="34435" y="9514"/>
                    <a:pt x="37465" y="7227"/>
                    <a:pt x="39157" y="7227"/>
                  </a:cubicBezTo>
                  <a:close/>
                  <a:moveTo>
                    <a:pt x="48170" y="8338"/>
                  </a:moveTo>
                  <a:cubicBezTo>
                    <a:pt x="50892" y="8338"/>
                    <a:pt x="53782" y="9448"/>
                    <a:pt x="55765" y="11533"/>
                  </a:cubicBezTo>
                  <a:cubicBezTo>
                    <a:pt x="51115" y="12605"/>
                    <a:pt x="49173" y="15613"/>
                    <a:pt x="49191" y="20313"/>
                  </a:cubicBezTo>
                  <a:cubicBezTo>
                    <a:pt x="47292" y="18905"/>
                    <a:pt x="45389" y="18319"/>
                    <a:pt x="43460" y="18319"/>
                  </a:cubicBezTo>
                  <a:cubicBezTo>
                    <a:pt x="41661" y="18319"/>
                    <a:pt x="39839" y="18829"/>
                    <a:pt x="37979" y="19657"/>
                  </a:cubicBezTo>
                  <a:cubicBezTo>
                    <a:pt x="36828" y="17445"/>
                    <a:pt x="37146" y="15368"/>
                    <a:pt x="38384" y="13316"/>
                  </a:cubicBezTo>
                  <a:cubicBezTo>
                    <a:pt x="40020" y="10602"/>
                    <a:pt x="42697" y="9560"/>
                    <a:pt x="45558" y="8709"/>
                  </a:cubicBezTo>
                  <a:cubicBezTo>
                    <a:pt x="46384" y="8460"/>
                    <a:pt x="47268" y="8338"/>
                    <a:pt x="48170" y="8338"/>
                  </a:cubicBezTo>
                  <a:close/>
                  <a:moveTo>
                    <a:pt x="111804" y="12849"/>
                  </a:moveTo>
                  <a:cubicBezTo>
                    <a:pt x="112289" y="12849"/>
                    <a:pt x="112776" y="12922"/>
                    <a:pt x="113245" y="13077"/>
                  </a:cubicBezTo>
                  <a:cubicBezTo>
                    <a:pt x="115341" y="13769"/>
                    <a:pt x="116247" y="15515"/>
                    <a:pt x="115739" y="17868"/>
                  </a:cubicBezTo>
                  <a:cubicBezTo>
                    <a:pt x="115163" y="20515"/>
                    <a:pt x="114011" y="22438"/>
                    <a:pt x="112118" y="23817"/>
                  </a:cubicBezTo>
                  <a:cubicBezTo>
                    <a:pt x="111383" y="20570"/>
                    <a:pt x="110280" y="17543"/>
                    <a:pt x="107480" y="15558"/>
                  </a:cubicBezTo>
                  <a:cubicBezTo>
                    <a:pt x="108191" y="13885"/>
                    <a:pt x="109983" y="12849"/>
                    <a:pt x="111804" y="12849"/>
                  </a:cubicBezTo>
                  <a:close/>
                  <a:moveTo>
                    <a:pt x="98063" y="12798"/>
                  </a:moveTo>
                  <a:cubicBezTo>
                    <a:pt x="103238" y="12798"/>
                    <a:pt x="110707" y="17295"/>
                    <a:pt x="110874" y="23652"/>
                  </a:cubicBezTo>
                  <a:cubicBezTo>
                    <a:pt x="109286" y="22581"/>
                    <a:pt x="107773" y="22155"/>
                    <a:pt x="106303" y="22155"/>
                  </a:cubicBezTo>
                  <a:cubicBezTo>
                    <a:pt x="103708" y="22155"/>
                    <a:pt x="101246" y="23484"/>
                    <a:pt x="98731" y="24950"/>
                  </a:cubicBezTo>
                  <a:cubicBezTo>
                    <a:pt x="100330" y="20215"/>
                    <a:pt x="99221" y="16336"/>
                    <a:pt x="94822" y="13641"/>
                  </a:cubicBezTo>
                  <a:cubicBezTo>
                    <a:pt x="95673" y="13066"/>
                    <a:pt x="96799" y="12798"/>
                    <a:pt x="98063" y="12798"/>
                  </a:cubicBezTo>
                  <a:close/>
                  <a:moveTo>
                    <a:pt x="28468" y="15654"/>
                  </a:moveTo>
                  <a:cubicBezTo>
                    <a:pt x="30916" y="15654"/>
                    <a:pt x="32935" y="16825"/>
                    <a:pt x="34996" y="18622"/>
                  </a:cubicBezTo>
                  <a:lnTo>
                    <a:pt x="35002" y="18622"/>
                  </a:lnTo>
                  <a:cubicBezTo>
                    <a:pt x="27705" y="19179"/>
                    <a:pt x="27834" y="18977"/>
                    <a:pt x="23079" y="25085"/>
                  </a:cubicBezTo>
                  <a:cubicBezTo>
                    <a:pt x="21934" y="23425"/>
                    <a:pt x="21156" y="21850"/>
                    <a:pt x="22228" y="19780"/>
                  </a:cubicBezTo>
                  <a:cubicBezTo>
                    <a:pt x="23539" y="17243"/>
                    <a:pt x="25444" y="15718"/>
                    <a:pt x="28299" y="15656"/>
                  </a:cubicBezTo>
                  <a:cubicBezTo>
                    <a:pt x="28356" y="15655"/>
                    <a:pt x="28412" y="15654"/>
                    <a:pt x="28468" y="15654"/>
                  </a:cubicBezTo>
                  <a:close/>
                  <a:moveTo>
                    <a:pt x="57472" y="12241"/>
                  </a:moveTo>
                  <a:cubicBezTo>
                    <a:pt x="61312" y="12241"/>
                    <a:pt x="64977" y="14939"/>
                    <a:pt x="65776" y="18769"/>
                  </a:cubicBezTo>
                  <a:cubicBezTo>
                    <a:pt x="62370" y="20282"/>
                    <a:pt x="61438" y="22598"/>
                    <a:pt x="62253" y="27511"/>
                  </a:cubicBezTo>
                  <a:cubicBezTo>
                    <a:pt x="61598" y="27603"/>
                    <a:pt x="60948" y="27689"/>
                    <a:pt x="60164" y="27787"/>
                  </a:cubicBezTo>
                  <a:cubicBezTo>
                    <a:pt x="58580" y="24141"/>
                    <a:pt x="56856" y="20576"/>
                    <a:pt x="52652" y="20576"/>
                  </a:cubicBezTo>
                  <a:cubicBezTo>
                    <a:pt x="51946" y="20576"/>
                    <a:pt x="51170" y="20677"/>
                    <a:pt x="50312" y="20895"/>
                  </a:cubicBezTo>
                  <a:cubicBezTo>
                    <a:pt x="49050" y="17690"/>
                    <a:pt x="51305" y="13769"/>
                    <a:pt x="55116" y="12593"/>
                  </a:cubicBezTo>
                  <a:cubicBezTo>
                    <a:pt x="55893" y="12354"/>
                    <a:pt x="56686" y="12241"/>
                    <a:pt x="57472" y="12241"/>
                  </a:cubicBezTo>
                  <a:close/>
                  <a:moveTo>
                    <a:pt x="73729" y="11213"/>
                  </a:moveTo>
                  <a:cubicBezTo>
                    <a:pt x="73941" y="11213"/>
                    <a:pt x="74153" y="11224"/>
                    <a:pt x="74366" y="11245"/>
                  </a:cubicBezTo>
                  <a:cubicBezTo>
                    <a:pt x="80204" y="11827"/>
                    <a:pt x="81546" y="13788"/>
                    <a:pt x="81044" y="20349"/>
                  </a:cubicBezTo>
                  <a:cubicBezTo>
                    <a:pt x="76957" y="22193"/>
                    <a:pt x="76001" y="23694"/>
                    <a:pt x="76136" y="28020"/>
                  </a:cubicBezTo>
                  <a:cubicBezTo>
                    <a:pt x="76048" y="28041"/>
                    <a:pt x="75948" y="28100"/>
                    <a:pt x="75870" y="28100"/>
                  </a:cubicBezTo>
                  <a:cubicBezTo>
                    <a:pt x="75856" y="28100"/>
                    <a:pt x="75842" y="28098"/>
                    <a:pt x="75830" y="28093"/>
                  </a:cubicBezTo>
                  <a:cubicBezTo>
                    <a:pt x="73067" y="27107"/>
                    <a:pt x="73073" y="27107"/>
                    <a:pt x="72944" y="24068"/>
                  </a:cubicBezTo>
                  <a:cubicBezTo>
                    <a:pt x="72865" y="22034"/>
                    <a:pt x="70769" y="19602"/>
                    <a:pt x="68582" y="19008"/>
                  </a:cubicBezTo>
                  <a:cubicBezTo>
                    <a:pt x="68043" y="18861"/>
                    <a:pt x="67504" y="18756"/>
                    <a:pt x="66891" y="18615"/>
                  </a:cubicBezTo>
                  <a:cubicBezTo>
                    <a:pt x="67505" y="13565"/>
                    <a:pt x="70582" y="11213"/>
                    <a:pt x="73729" y="11213"/>
                  </a:cubicBezTo>
                  <a:close/>
                  <a:moveTo>
                    <a:pt x="119330" y="20158"/>
                  </a:moveTo>
                  <a:cubicBezTo>
                    <a:pt x="119859" y="20158"/>
                    <a:pt x="120413" y="20230"/>
                    <a:pt x="120995" y="20380"/>
                  </a:cubicBezTo>
                  <a:cubicBezTo>
                    <a:pt x="123299" y="20968"/>
                    <a:pt x="124285" y="22996"/>
                    <a:pt x="125113" y="24975"/>
                  </a:cubicBezTo>
                  <a:cubicBezTo>
                    <a:pt x="125713" y="26421"/>
                    <a:pt x="124806" y="27426"/>
                    <a:pt x="123556" y="28320"/>
                  </a:cubicBezTo>
                  <a:lnTo>
                    <a:pt x="123556" y="28314"/>
                  </a:lnTo>
                  <a:cubicBezTo>
                    <a:pt x="121044" y="25287"/>
                    <a:pt x="117730" y="24056"/>
                    <a:pt x="114029" y="23413"/>
                  </a:cubicBezTo>
                  <a:cubicBezTo>
                    <a:pt x="115433" y="21373"/>
                    <a:pt x="117162" y="20158"/>
                    <a:pt x="119330" y="20158"/>
                  </a:cubicBezTo>
                  <a:close/>
                  <a:moveTo>
                    <a:pt x="66988" y="19555"/>
                  </a:moveTo>
                  <a:cubicBezTo>
                    <a:pt x="67881" y="19555"/>
                    <a:pt x="68777" y="19861"/>
                    <a:pt x="69599" y="20398"/>
                  </a:cubicBezTo>
                  <a:cubicBezTo>
                    <a:pt x="71811" y="21844"/>
                    <a:pt x="72601" y="24246"/>
                    <a:pt x="71933" y="27346"/>
                  </a:cubicBezTo>
                  <a:cubicBezTo>
                    <a:pt x="69685" y="27370"/>
                    <a:pt x="68429" y="28755"/>
                    <a:pt x="67804" y="30440"/>
                  </a:cubicBezTo>
                  <a:cubicBezTo>
                    <a:pt x="67136" y="29931"/>
                    <a:pt x="66432" y="29313"/>
                    <a:pt x="65647" y="28822"/>
                  </a:cubicBezTo>
                  <a:cubicBezTo>
                    <a:pt x="64900" y="28351"/>
                    <a:pt x="64073" y="28008"/>
                    <a:pt x="63154" y="27548"/>
                  </a:cubicBezTo>
                  <a:cubicBezTo>
                    <a:pt x="62707" y="24810"/>
                    <a:pt x="61990" y="21942"/>
                    <a:pt x="64973" y="20129"/>
                  </a:cubicBezTo>
                  <a:cubicBezTo>
                    <a:pt x="65620" y="19735"/>
                    <a:pt x="66303" y="19555"/>
                    <a:pt x="66988" y="19555"/>
                  </a:cubicBezTo>
                  <a:close/>
                  <a:moveTo>
                    <a:pt x="90674" y="13519"/>
                  </a:moveTo>
                  <a:cubicBezTo>
                    <a:pt x="92712" y="13519"/>
                    <a:pt x="94631" y="14213"/>
                    <a:pt x="96305" y="15895"/>
                  </a:cubicBezTo>
                  <a:cubicBezTo>
                    <a:pt x="99191" y="18805"/>
                    <a:pt x="99074" y="22193"/>
                    <a:pt x="97291" y="25918"/>
                  </a:cubicBezTo>
                  <a:cubicBezTo>
                    <a:pt x="96431" y="25605"/>
                    <a:pt x="95663" y="25465"/>
                    <a:pt x="94967" y="25465"/>
                  </a:cubicBezTo>
                  <a:cubicBezTo>
                    <a:pt x="91819" y="25465"/>
                    <a:pt x="90167" y="28322"/>
                    <a:pt x="88285" y="30801"/>
                  </a:cubicBezTo>
                  <a:cubicBezTo>
                    <a:pt x="85982" y="30336"/>
                    <a:pt x="85945" y="28914"/>
                    <a:pt x="86613" y="27168"/>
                  </a:cubicBezTo>
                  <a:cubicBezTo>
                    <a:pt x="86772" y="26752"/>
                    <a:pt x="86839" y="26298"/>
                    <a:pt x="86937" y="25863"/>
                  </a:cubicBezTo>
                  <a:cubicBezTo>
                    <a:pt x="87728" y="22340"/>
                    <a:pt x="86907" y="21091"/>
                    <a:pt x="83292" y="20282"/>
                  </a:cubicBezTo>
                  <a:cubicBezTo>
                    <a:pt x="83133" y="20245"/>
                    <a:pt x="82992" y="20141"/>
                    <a:pt x="82851" y="20074"/>
                  </a:cubicBezTo>
                  <a:cubicBezTo>
                    <a:pt x="82937" y="17402"/>
                    <a:pt x="84524" y="15007"/>
                    <a:pt x="86907" y="14204"/>
                  </a:cubicBezTo>
                  <a:cubicBezTo>
                    <a:pt x="88188" y="13768"/>
                    <a:pt x="89452" y="13519"/>
                    <a:pt x="90674" y="13519"/>
                  </a:cubicBezTo>
                  <a:close/>
                  <a:moveTo>
                    <a:pt x="82535" y="21125"/>
                  </a:moveTo>
                  <a:cubicBezTo>
                    <a:pt x="83517" y="21125"/>
                    <a:pt x="84451" y="21376"/>
                    <a:pt x="85161" y="21899"/>
                  </a:cubicBezTo>
                  <a:cubicBezTo>
                    <a:pt x="85816" y="22383"/>
                    <a:pt x="86466" y="23480"/>
                    <a:pt x="86386" y="24221"/>
                  </a:cubicBezTo>
                  <a:cubicBezTo>
                    <a:pt x="86202" y="26035"/>
                    <a:pt x="85596" y="27793"/>
                    <a:pt x="85289" y="29019"/>
                  </a:cubicBezTo>
                  <a:lnTo>
                    <a:pt x="79132" y="31292"/>
                  </a:lnTo>
                  <a:lnTo>
                    <a:pt x="79132" y="31298"/>
                  </a:lnTo>
                  <a:cubicBezTo>
                    <a:pt x="78562" y="30599"/>
                    <a:pt x="77662" y="29784"/>
                    <a:pt x="77141" y="28773"/>
                  </a:cubicBezTo>
                  <a:cubicBezTo>
                    <a:pt x="76810" y="28124"/>
                    <a:pt x="77067" y="27187"/>
                    <a:pt x="77012" y="26384"/>
                  </a:cubicBezTo>
                  <a:cubicBezTo>
                    <a:pt x="76779" y="23020"/>
                    <a:pt x="79837" y="21125"/>
                    <a:pt x="82535" y="21125"/>
                  </a:cubicBezTo>
                  <a:close/>
                  <a:moveTo>
                    <a:pt x="43319" y="19239"/>
                  </a:moveTo>
                  <a:cubicBezTo>
                    <a:pt x="45432" y="19239"/>
                    <a:pt x="47536" y="19989"/>
                    <a:pt x="49301" y="21605"/>
                  </a:cubicBezTo>
                  <a:cubicBezTo>
                    <a:pt x="45613" y="24497"/>
                    <a:pt x="45178" y="27174"/>
                    <a:pt x="49645" y="33411"/>
                  </a:cubicBezTo>
                  <a:lnTo>
                    <a:pt x="47494" y="34967"/>
                  </a:lnTo>
                  <a:cubicBezTo>
                    <a:pt x="45003" y="33501"/>
                    <a:pt x="42601" y="31728"/>
                    <a:pt x="39764" y="31728"/>
                  </a:cubicBezTo>
                  <a:cubicBezTo>
                    <a:pt x="38819" y="31728"/>
                    <a:pt x="37827" y="31925"/>
                    <a:pt x="36766" y="32394"/>
                  </a:cubicBezTo>
                  <a:cubicBezTo>
                    <a:pt x="33985" y="30085"/>
                    <a:pt x="33280" y="25753"/>
                    <a:pt x="35351" y="23235"/>
                  </a:cubicBezTo>
                  <a:cubicBezTo>
                    <a:pt x="37449" y="20674"/>
                    <a:pt x="40394" y="19239"/>
                    <a:pt x="43319" y="19239"/>
                  </a:cubicBezTo>
                  <a:close/>
                  <a:moveTo>
                    <a:pt x="52618" y="21429"/>
                  </a:moveTo>
                  <a:cubicBezTo>
                    <a:pt x="54381" y="21429"/>
                    <a:pt x="56026" y="22516"/>
                    <a:pt x="57156" y="24013"/>
                  </a:cubicBezTo>
                  <a:cubicBezTo>
                    <a:pt x="57628" y="24638"/>
                    <a:pt x="57946" y="25367"/>
                    <a:pt x="58363" y="26035"/>
                  </a:cubicBezTo>
                  <a:cubicBezTo>
                    <a:pt x="59178" y="27315"/>
                    <a:pt x="59361" y="28369"/>
                    <a:pt x="57799" y="29362"/>
                  </a:cubicBezTo>
                  <a:cubicBezTo>
                    <a:pt x="56586" y="30146"/>
                    <a:pt x="56243" y="31506"/>
                    <a:pt x="56500" y="32964"/>
                  </a:cubicBezTo>
                  <a:cubicBezTo>
                    <a:pt x="56653" y="33837"/>
                    <a:pt x="56769" y="34715"/>
                    <a:pt x="56976" y="36096"/>
                  </a:cubicBezTo>
                  <a:lnTo>
                    <a:pt x="56976" y="36096"/>
                  </a:lnTo>
                  <a:cubicBezTo>
                    <a:pt x="55281" y="33924"/>
                    <a:pt x="53390" y="33245"/>
                    <a:pt x="51103" y="32823"/>
                  </a:cubicBezTo>
                  <a:cubicBezTo>
                    <a:pt x="49920" y="32603"/>
                    <a:pt x="48830" y="30808"/>
                    <a:pt x="48107" y="29496"/>
                  </a:cubicBezTo>
                  <a:cubicBezTo>
                    <a:pt x="46777" y="27107"/>
                    <a:pt x="47310" y="24889"/>
                    <a:pt x="48946" y="23186"/>
                  </a:cubicBezTo>
                  <a:cubicBezTo>
                    <a:pt x="50141" y="21941"/>
                    <a:pt x="51407" y="21429"/>
                    <a:pt x="52618" y="21429"/>
                  </a:cubicBezTo>
                  <a:close/>
                  <a:moveTo>
                    <a:pt x="32806" y="19685"/>
                  </a:moveTo>
                  <a:cubicBezTo>
                    <a:pt x="34222" y="19685"/>
                    <a:pt x="35618" y="19986"/>
                    <a:pt x="36754" y="20631"/>
                  </a:cubicBezTo>
                  <a:cubicBezTo>
                    <a:pt x="32864" y="23431"/>
                    <a:pt x="32557" y="27965"/>
                    <a:pt x="34751" y="31696"/>
                  </a:cubicBezTo>
                  <a:cubicBezTo>
                    <a:pt x="33301" y="31092"/>
                    <a:pt x="31995" y="30814"/>
                    <a:pt x="30812" y="30814"/>
                  </a:cubicBezTo>
                  <a:cubicBezTo>
                    <a:pt x="27518" y="30814"/>
                    <a:pt x="25172" y="32965"/>
                    <a:pt x="23306" y="36223"/>
                  </a:cubicBezTo>
                  <a:cubicBezTo>
                    <a:pt x="20684" y="32492"/>
                    <a:pt x="21928" y="27309"/>
                    <a:pt x="26676" y="22022"/>
                  </a:cubicBezTo>
                  <a:cubicBezTo>
                    <a:pt x="28021" y="20527"/>
                    <a:pt x="30440" y="19685"/>
                    <a:pt x="32806" y="19685"/>
                  </a:cubicBezTo>
                  <a:close/>
                  <a:moveTo>
                    <a:pt x="72422" y="28251"/>
                  </a:moveTo>
                  <a:cubicBezTo>
                    <a:pt x="72745" y="28251"/>
                    <a:pt x="73075" y="28282"/>
                    <a:pt x="73410" y="28345"/>
                  </a:cubicBezTo>
                  <a:cubicBezTo>
                    <a:pt x="75254" y="28694"/>
                    <a:pt x="76871" y="29349"/>
                    <a:pt x="77796" y="31089"/>
                  </a:cubicBezTo>
                  <a:cubicBezTo>
                    <a:pt x="78109" y="31677"/>
                    <a:pt x="78250" y="32364"/>
                    <a:pt x="78507" y="33123"/>
                  </a:cubicBezTo>
                  <a:cubicBezTo>
                    <a:pt x="77721" y="33050"/>
                    <a:pt x="77059" y="33006"/>
                    <a:pt x="76489" y="33006"/>
                  </a:cubicBezTo>
                  <a:cubicBezTo>
                    <a:pt x="74129" y="33006"/>
                    <a:pt x="73363" y="33757"/>
                    <a:pt x="72001" y="36230"/>
                  </a:cubicBezTo>
                  <a:cubicBezTo>
                    <a:pt x="70922" y="35482"/>
                    <a:pt x="69783" y="34771"/>
                    <a:pt x="68741" y="33938"/>
                  </a:cubicBezTo>
                  <a:cubicBezTo>
                    <a:pt x="68331" y="33607"/>
                    <a:pt x="67896" y="32995"/>
                    <a:pt x="67908" y="32523"/>
                  </a:cubicBezTo>
                  <a:cubicBezTo>
                    <a:pt x="67989" y="29990"/>
                    <a:pt x="69982" y="28251"/>
                    <a:pt x="72422" y="28251"/>
                  </a:cubicBezTo>
                  <a:close/>
                  <a:moveTo>
                    <a:pt x="61782" y="28489"/>
                  </a:moveTo>
                  <a:cubicBezTo>
                    <a:pt x="64256" y="28489"/>
                    <a:pt x="66929" y="30392"/>
                    <a:pt x="67081" y="32817"/>
                  </a:cubicBezTo>
                  <a:cubicBezTo>
                    <a:pt x="67105" y="33270"/>
                    <a:pt x="66756" y="33999"/>
                    <a:pt x="66389" y="34165"/>
                  </a:cubicBezTo>
                  <a:cubicBezTo>
                    <a:pt x="64581" y="34974"/>
                    <a:pt x="63760" y="36352"/>
                    <a:pt x="63711" y="37884"/>
                  </a:cubicBezTo>
                  <a:cubicBezTo>
                    <a:pt x="62039" y="37577"/>
                    <a:pt x="60519" y="37320"/>
                    <a:pt x="59006" y="37020"/>
                  </a:cubicBezTo>
                  <a:cubicBezTo>
                    <a:pt x="58675" y="36953"/>
                    <a:pt x="58265" y="36793"/>
                    <a:pt x="58081" y="36542"/>
                  </a:cubicBezTo>
                  <a:cubicBezTo>
                    <a:pt x="56359" y="34085"/>
                    <a:pt x="57193" y="30446"/>
                    <a:pt x="59772" y="28988"/>
                  </a:cubicBezTo>
                  <a:cubicBezTo>
                    <a:pt x="60383" y="28645"/>
                    <a:pt x="61075" y="28489"/>
                    <a:pt x="61782" y="28489"/>
                  </a:cubicBezTo>
                  <a:close/>
                  <a:moveTo>
                    <a:pt x="94576" y="26450"/>
                  </a:moveTo>
                  <a:cubicBezTo>
                    <a:pt x="97056" y="26450"/>
                    <a:pt x="99812" y="28097"/>
                    <a:pt x="100686" y="30164"/>
                  </a:cubicBezTo>
                  <a:cubicBezTo>
                    <a:pt x="101464" y="32002"/>
                    <a:pt x="100018" y="35660"/>
                    <a:pt x="97880" y="37314"/>
                  </a:cubicBezTo>
                  <a:cubicBezTo>
                    <a:pt x="97260" y="37794"/>
                    <a:pt x="96715" y="38128"/>
                    <a:pt x="96027" y="38128"/>
                  </a:cubicBezTo>
                  <a:cubicBezTo>
                    <a:pt x="95661" y="38128"/>
                    <a:pt x="95254" y="38033"/>
                    <a:pt x="94773" y="37816"/>
                  </a:cubicBezTo>
                  <a:cubicBezTo>
                    <a:pt x="93456" y="37222"/>
                    <a:pt x="91765" y="37473"/>
                    <a:pt x="90160" y="37351"/>
                  </a:cubicBezTo>
                  <a:cubicBezTo>
                    <a:pt x="90650" y="35611"/>
                    <a:pt x="90558" y="33681"/>
                    <a:pt x="89192" y="31959"/>
                  </a:cubicBezTo>
                  <a:cubicBezTo>
                    <a:pt x="89057" y="31788"/>
                    <a:pt x="89039" y="31451"/>
                    <a:pt x="89094" y="31212"/>
                  </a:cubicBezTo>
                  <a:cubicBezTo>
                    <a:pt x="89462" y="29564"/>
                    <a:pt x="92696" y="26568"/>
                    <a:pt x="94191" y="26464"/>
                  </a:cubicBezTo>
                  <a:cubicBezTo>
                    <a:pt x="94319" y="26455"/>
                    <a:pt x="94447" y="26450"/>
                    <a:pt x="94576" y="26450"/>
                  </a:cubicBezTo>
                  <a:close/>
                  <a:moveTo>
                    <a:pt x="21038" y="25860"/>
                  </a:moveTo>
                  <a:cubicBezTo>
                    <a:pt x="21510" y="25860"/>
                    <a:pt x="21999" y="25891"/>
                    <a:pt x="22503" y="25955"/>
                  </a:cubicBezTo>
                  <a:cubicBezTo>
                    <a:pt x="20653" y="29656"/>
                    <a:pt x="21149" y="33417"/>
                    <a:pt x="22265" y="37130"/>
                  </a:cubicBezTo>
                  <a:lnTo>
                    <a:pt x="15838" y="38460"/>
                  </a:lnTo>
                  <a:cubicBezTo>
                    <a:pt x="12823" y="36377"/>
                    <a:pt x="12486" y="33007"/>
                    <a:pt x="13797" y="30256"/>
                  </a:cubicBezTo>
                  <a:cubicBezTo>
                    <a:pt x="15130" y="27462"/>
                    <a:pt x="17665" y="25860"/>
                    <a:pt x="21038" y="25860"/>
                  </a:cubicBezTo>
                  <a:close/>
                  <a:moveTo>
                    <a:pt x="126138" y="28632"/>
                  </a:moveTo>
                  <a:cubicBezTo>
                    <a:pt x="126851" y="28632"/>
                    <a:pt x="127544" y="28933"/>
                    <a:pt x="128219" y="29545"/>
                  </a:cubicBezTo>
                  <a:cubicBezTo>
                    <a:pt x="129665" y="30863"/>
                    <a:pt x="130332" y="33436"/>
                    <a:pt x="129217" y="35066"/>
                  </a:cubicBezTo>
                  <a:cubicBezTo>
                    <a:pt x="128133" y="36652"/>
                    <a:pt x="126565" y="37902"/>
                    <a:pt x="125045" y="39134"/>
                  </a:cubicBezTo>
                  <a:cubicBezTo>
                    <a:pt x="126013" y="35206"/>
                    <a:pt x="126056" y="32456"/>
                    <a:pt x="124267" y="29282"/>
                  </a:cubicBezTo>
                  <a:cubicBezTo>
                    <a:pt x="124907" y="28851"/>
                    <a:pt x="125530" y="28632"/>
                    <a:pt x="126138" y="28632"/>
                  </a:cubicBezTo>
                  <a:close/>
                  <a:moveTo>
                    <a:pt x="114335" y="24632"/>
                  </a:moveTo>
                  <a:cubicBezTo>
                    <a:pt x="116920" y="24632"/>
                    <a:pt x="120421" y="26089"/>
                    <a:pt x="122368" y="28222"/>
                  </a:cubicBezTo>
                  <a:cubicBezTo>
                    <a:pt x="125076" y="31200"/>
                    <a:pt x="125878" y="35727"/>
                    <a:pt x="123275" y="39213"/>
                  </a:cubicBezTo>
                  <a:cubicBezTo>
                    <a:pt x="121149" y="36802"/>
                    <a:pt x="118696" y="35794"/>
                    <a:pt x="115932" y="35794"/>
                  </a:cubicBezTo>
                  <a:cubicBezTo>
                    <a:pt x="114609" y="35794"/>
                    <a:pt x="113214" y="36025"/>
                    <a:pt x="111750" y="36444"/>
                  </a:cubicBezTo>
                  <a:cubicBezTo>
                    <a:pt x="113760" y="32517"/>
                    <a:pt x="114930" y="28835"/>
                    <a:pt x="112241" y="25091"/>
                  </a:cubicBezTo>
                  <a:cubicBezTo>
                    <a:pt x="112796" y="24777"/>
                    <a:pt x="113520" y="24632"/>
                    <a:pt x="114335" y="24632"/>
                  </a:cubicBezTo>
                  <a:close/>
                  <a:moveTo>
                    <a:pt x="105588" y="23064"/>
                  </a:moveTo>
                  <a:cubicBezTo>
                    <a:pt x="107988" y="23064"/>
                    <a:pt x="110370" y="24123"/>
                    <a:pt x="111940" y="26274"/>
                  </a:cubicBezTo>
                  <a:cubicBezTo>
                    <a:pt x="113110" y="27879"/>
                    <a:pt x="113209" y="29699"/>
                    <a:pt x="112694" y="31592"/>
                  </a:cubicBezTo>
                  <a:cubicBezTo>
                    <a:pt x="112026" y="34042"/>
                    <a:pt x="111211" y="36395"/>
                    <a:pt x="109226" y="38098"/>
                  </a:cubicBezTo>
                  <a:cubicBezTo>
                    <a:pt x="106942" y="36997"/>
                    <a:pt x="105493" y="36361"/>
                    <a:pt x="104227" y="36361"/>
                  </a:cubicBezTo>
                  <a:cubicBezTo>
                    <a:pt x="102458" y="36361"/>
                    <a:pt x="101046" y="37603"/>
                    <a:pt x="98210" y="40549"/>
                  </a:cubicBezTo>
                  <a:lnTo>
                    <a:pt x="97065" y="39146"/>
                  </a:lnTo>
                  <a:lnTo>
                    <a:pt x="97065" y="39140"/>
                  </a:lnTo>
                  <a:cubicBezTo>
                    <a:pt x="102946" y="33534"/>
                    <a:pt x="103283" y="30918"/>
                    <a:pt x="98793" y="26672"/>
                  </a:cubicBezTo>
                  <a:cubicBezTo>
                    <a:pt x="100428" y="24280"/>
                    <a:pt x="103018" y="23064"/>
                    <a:pt x="105588" y="23064"/>
                  </a:cubicBezTo>
                  <a:close/>
                  <a:moveTo>
                    <a:pt x="84324" y="30520"/>
                  </a:moveTo>
                  <a:cubicBezTo>
                    <a:pt x="85779" y="30520"/>
                    <a:pt x="87185" y="31165"/>
                    <a:pt x="88285" y="32480"/>
                  </a:cubicBezTo>
                  <a:cubicBezTo>
                    <a:pt x="89259" y="33632"/>
                    <a:pt x="90417" y="34967"/>
                    <a:pt x="88898" y="36597"/>
                  </a:cubicBezTo>
                  <a:cubicBezTo>
                    <a:pt x="88849" y="36658"/>
                    <a:pt x="89002" y="36897"/>
                    <a:pt x="89039" y="37057"/>
                  </a:cubicBezTo>
                  <a:cubicBezTo>
                    <a:pt x="89370" y="38417"/>
                    <a:pt x="88855" y="39262"/>
                    <a:pt x="87489" y="39262"/>
                  </a:cubicBezTo>
                  <a:cubicBezTo>
                    <a:pt x="85155" y="39262"/>
                    <a:pt x="83458" y="40439"/>
                    <a:pt x="81822" y="42099"/>
                  </a:cubicBezTo>
                  <a:cubicBezTo>
                    <a:pt x="82771" y="38601"/>
                    <a:pt x="83280" y="35341"/>
                    <a:pt x="79126" y="33522"/>
                  </a:cubicBezTo>
                  <a:cubicBezTo>
                    <a:pt x="80596" y="31537"/>
                    <a:pt x="82498" y="30520"/>
                    <a:pt x="84324" y="30520"/>
                  </a:cubicBezTo>
                  <a:close/>
                  <a:moveTo>
                    <a:pt x="39696" y="32537"/>
                  </a:moveTo>
                  <a:cubicBezTo>
                    <a:pt x="39966" y="32537"/>
                    <a:pt x="40249" y="32566"/>
                    <a:pt x="40546" y="32627"/>
                  </a:cubicBezTo>
                  <a:cubicBezTo>
                    <a:pt x="41643" y="32854"/>
                    <a:pt x="42703" y="33228"/>
                    <a:pt x="43708" y="33724"/>
                  </a:cubicBezTo>
                  <a:cubicBezTo>
                    <a:pt x="46753" y="35225"/>
                    <a:pt x="46667" y="35311"/>
                    <a:pt x="46073" y="38564"/>
                  </a:cubicBezTo>
                  <a:cubicBezTo>
                    <a:pt x="45803" y="40047"/>
                    <a:pt x="46030" y="41621"/>
                    <a:pt x="46030" y="43183"/>
                  </a:cubicBezTo>
                  <a:cubicBezTo>
                    <a:pt x="45460" y="43238"/>
                    <a:pt x="44578" y="43269"/>
                    <a:pt x="43714" y="43404"/>
                  </a:cubicBezTo>
                  <a:cubicBezTo>
                    <a:pt x="43532" y="43432"/>
                    <a:pt x="43336" y="43446"/>
                    <a:pt x="43129" y="43446"/>
                  </a:cubicBezTo>
                  <a:cubicBezTo>
                    <a:pt x="40731" y="43446"/>
                    <a:pt x="36816" y="41632"/>
                    <a:pt x="35688" y="39838"/>
                  </a:cubicBezTo>
                  <a:cubicBezTo>
                    <a:pt x="34689" y="38245"/>
                    <a:pt x="34653" y="36634"/>
                    <a:pt x="35768" y="35102"/>
                  </a:cubicBezTo>
                  <a:cubicBezTo>
                    <a:pt x="36774" y="33714"/>
                    <a:pt x="37969" y="32537"/>
                    <a:pt x="39696" y="32537"/>
                  </a:cubicBezTo>
                  <a:close/>
                  <a:moveTo>
                    <a:pt x="51818" y="33955"/>
                  </a:moveTo>
                  <a:cubicBezTo>
                    <a:pt x="54323" y="33955"/>
                    <a:pt x="55853" y="35783"/>
                    <a:pt x="57186" y="37792"/>
                  </a:cubicBezTo>
                  <a:cubicBezTo>
                    <a:pt x="55483" y="39244"/>
                    <a:pt x="55159" y="40138"/>
                    <a:pt x="55422" y="42166"/>
                  </a:cubicBezTo>
                  <a:cubicBezTo>
                    <a:pt x="54321" y="41864"/>
                    <a:pt x="53072" y="41170"/>
                    <a:pt x="51919" y="41170"/>
                  </a:cubicBezTo>
                  <a:cubicBezTo>
                    <a:pt x="51788" y="41170"/>
                    <a:pt x="51659" y="41179"/>
                    <a:pt x="51532" y="41198"/>
                  </a:cubicBezTo>
                  <a:cubicBezTo>
                    <a:pt x="50288" y="41388"/>
                    <a:pt x="49203" y="42595"/>
                    <a:pt x="47782" y="43533"/>
                  </a:cubicBezTo>
                  <a:cubicBezTo>
                    <a:pt x="46305" y="41842"/>
                    <a:pt x="46502" y="39599"/>
                    <a:pt x="47237" y="37363"/>
                  </a:cubicBezTo>
                  <a:cubicBezTo>
                    <a:pt x="47843" y="35525"/>
                    <a:pt x="49252" y="34232"/>
                    <a:pt x="51127" y="33999"/>
                  </a:cubicBezTo>
                  <a:cubicBezTo>
                    <a:pt x="51366" y="33970"/>
                    <a:pt x="51596" y="33955"/>
                    <a:pt x="51818" y="33955"/>
                  </a:cubicBezTo>
                  <a:close/>
                  <a:moveTo>
                    <a:pt x="30836" y="31676"/>
                  </a:moveTo>
                  <a:cubicBezTo>
                    <a:pt x="32450" y="31676"/>
                    <a:pt x="34143" y="32322"/>
                    <a:pt x="35958" y="33411"/>
                  </a:cubicBezTo>
                  <a:cubicBezTo>
                    <a:pt x="32974" y="37026"/>
                    <a:pt x="33495" y="39942"/>
                    <a:pt x="37422" y="42277"/>
                  </a:cubicBezTo>
                  <a:cubicBezTo>
                    <a:pt x="38482" y="42914"/>
                    <a:pt x="39529" y="43563"/>
                    <a:pt x="40663" y="44256"/>
                  </a:cubicBezTo>
                  <a:lnTo>
                    <a:pt x="39640" y="45383"/>
                  </a:lnTo>
                  <a:cubicBezTo>
                    <a:pt x="35534" y="43459"/>
                    <a:pt x="33136" y="42463"/>
                    <a:pt x="31402" y="42463"/>
                  </a:cubicBezTo>
                  <a:cubicBezTo>
                    <a:pt x="29480" y="42463"/>
                    <a:pt x="28374" y="43687"/>
                    <a:pt x="26663" y="46228"/>
                  </a:cubicBezTo>
                  <a:cubicBezTo>
                    <a:pt x="23184" y="44206"/>
                    <a:pt x="22154" y="39495"/>
                    <a:pt x="24299" y="36199"/>
                  </a:cubicBezTo>
                  <a:cubicBezTo>
                    <a:pt x="26397" y="32988"/>
                    <a:pt x="28536" y="31676"/>
                    <a:pt x="30836" y="31676"/>
                  </a:cubicBezTo>
                  <a:close/>
                  <a:moveTo>
                    <a:pt x="11878" y="38367"/>
                  </a:moveTo>
                  <a:cubicBezTo>
                    <a:pt x="13000" y="38367"/>
                    <a:pt x="14148" y="38636"/>
                    <a:pt x="15194" y="39213"/>
                  </a:cubicBezTo>
                  <a:cubicBezTo>
                    <a:pt x="12560" y="41560"/>
                    <a:pt x="10220" y="44102"/>
                    <a:pt x="9276" y="47711"/>
                  </a:cubicBezTo>
                  <a:cubicBezTo>
                    <a:pt x="6384" y="47031"/>
                    <a:pt x="5490" y="43140"/>
                    <a:pt x="6458" y="41327"/>
                  </a:cubicBezTo>
                  <a:cubicBezTo>
                    <a:pt x="7461" y="39460"/>
                    <a:pt x="9616" y="38367"/>
                    <a:pt x="11878" y="38367"/>
                  </a:cubicBezTo>
                  <a:close/>
                  <a:moveTo>
                    <a:pt x="92498" y="38244"/>
                  </a:moveTo>
                  <a:cubicBezTo>
                    <a:pt x="93716" y="38244"/>
                    <a:pt x="95086" y="38679"/>
                    <a:pt x="96170" y="39612"/>
                  </a:cubicBezTo>
                  <a:cubicBezTo>
                    <a:pt x="98670" y="41768"/>
                    <a:pt x="98921" y="45358"/>
                    <a:pt x="96078" y="48514"/>
                  </a:cubicBezTo>
                  <a:lnTo>
                    <a:pt x="89676" y="48514"/>
                  </a:lnTo>
                  <a:cubicBezTo>
                    <a:pt x="90142" y="47221"/>
                    <a:pt x="91067" y="45671"/>
                    <a:pt x="91171" y="44072"/>
                  </a:cubicBezTo>
                  <a:cubicBezTo>
                    <a:pt x="91263" y="42540"/>
                    <a:pt x="90509" y="40953"/>
                    <a:pt x="90050" y="39091"/>
                  </a:cubicBezTo>
                  <a:lnTo>
                    <a:pt x="90050" y="39085"/>
                  </a:lnTo>
                  <a:cubicBezTo>
                    <a:pt x="90604" y="38536"/>
                    <a:pt x="91500" y="38244"/>
                    <a:pt x="92498" y="38244"/>
                  </a:cubicBezTo>
                  <a:close/>
                  <a:moveTo>
                    <a:pt x="128417" y="39098"/>
                  </a:moveTo>
                  <a:cubicBezTo>
                    <a:pt x="131347" y="39098"/>
                    <a:pt x="133669" y="40579"/>
                    <a:pt x="134621" y="43036"/>
                  </a:cubicBezTo>
                  <a:cubicBezTo>
                    <a:pt x="135595" y="45567"/>
                    <a:pt x="135087" y="47735"/>
                    <a:pt x="133200" y="48789"/>
                  </a:cubicBezTo>
                  <a:cubicBezTo>
                    <a:pt x="132164" y="44893"/>
                    <a:pt x="131000" y="41070"/>
                    <a:pt x="126442" y="39311"/>
                  </a:cubicBezTo>
                  <a:lnTo>
                    <a:pt x="126436" y="39311"/>
                  </a:lnTo>
                  <a:cubicBezTo>
                    <a:pt x="127120" y="39167"/>
                    <a:pt x="127783" y="39098"/>
                    <a:pt x="128417" y="39098"/>
                  </a:cubicBezTo>
                  <a:close/>
                  <a:moveTo>
                    <a:pt x="104657" y="37204"/>
                  </a:moveTo>
                  <a:cubicBezTo>
                    <a:pt x="106073" y="37204"/>
                    <a:pt x="107516" y="37990"/>
                    <a:pt x="108632" y="39134"/>
                  </a:cubicBezTo>
                  <a:cubicBezTo>
                    <a:pt x="109643" y="40163"/>
                    <a:pt x="109833" y="41315"/>
                    <a:pt x="109085" y="42656"/>
                  </a:cubicBezTo>
                  <a:cubicBezTo>
                    <a:pt x="107394" y="45683"/>
                    <a:pt x="104656" y="47503"/>
                    <a:pt x="102027" y="49102"/>
                  </a:cubicBezTo>
                  <a:lnTo>
                    <a:pt x="98290" y="47748"/>
                  </a:lnTo>
                  <a:cubicBezTo>
                    <a:pt x="98437" y="45799"/>
                    <a:pt x="98584" y="43808"/>
                    <a:pt x="98731" y="41817"/>
                  </a:cubicBezTo>
                  <a:cubicBezTo>
                    <a:pt x="98743" y="41652"/>
                    <a:pt x="98676" y="41400"/>
                    <a:pt x="98762" y="41327"/>
                  </a:cubicBezTo>
                  <a:cubicBezTo>
                    <a:pt x="100238" y="39985"/>
                    <a:pt x="101537" y="38190"/>
                    <a:pt x="103283" y="37473"/>
                  </a:cubicBezTo>
                  <a:cubicBezTo>
                    <a:pt x="103730" y="37289"/>
                    <a:pt x="104192" y="37204"/>
                    <a:pt x="104657" y="37204"/>
                  </a:cubicBezTo>
                  <a:close/>
                  <a:moveTo>
                    <a:pt x="115621" y="36615"/>
                  </a:moveTo>
                  <a:cubicBezTo>
                    <a:pt x="116893" y="36615"/>
                    <a:pt x="118195" y="36894"/>
                    <a:pt x="119513" y="37400"/>
                  </a:cubicBezTo>
                  <a:cubicBezTo>
                    <a:pt x="122313" y="38478"/>
                    <a:pt x="123605" y="40861"/>
                    <a:pt x="123759" y="43575"/>
                  </a:cubicBezTo>
                  <a:cubicBezTo>
                    <a:pt x="123967" y="47331"/>
                    <a:pt x="122215" y="50296"/>
                    <a:pt x="118882" y="52214"/>
                  </a:cubicBezTo>
                  <a:cubicBezTo>
                    <a:pt x="118490" y="52435"/>
                    <a:pt x="118098" y="52655"/>
                    <a:pt x="117577" y="52955"/>
                  </a:cubicBezTo>
                  <a:cubicBezTo>
                    <a:pt x="116013" y="51140"/>
                    <a:pt x="114288" y="50287"/>
                    <a:pt x="112385" y="50287"/>
                  </a:cubicBezTo>
                  <a:cubicBezTo>
                    <a:pt x="111321" y="50287"/>
                    <a:pt x="110202" y="50554"/>
                    <a:pt x="109024" y="51068"/>
                  </a:cubicBezTo>
                  <a:cubicBezTo>
                    <a:pt x="107388" y="51779"/>
                    <a:pt x="105685" y="52324"/>
                    <a:pt x="104080" y="52925"/>
                  </a:cubicBezTo>
                  <a:cubicBezTo>
                    <a:pt x="103565" y="51883"/>
                    <a:pt x="103075" y="50891"/>
                    <a:pt x="102763" y="50260"/>
                  </a:cubicBezTo>
                  <a:cubicBezTo>
                    <a:pt x="105054" y="48030"/>
                    <a:pt x="107425" y="45989"/>
                    <a:pt x="109416" y="43624"/>
                  </a:cubicBezTo>
                  <a:cubicBezTo>
                    <a:pt x="110133" y="42773"/>
                    <a:pt x="109900" y="41137"/>
                    <a:pt x="110115" y="39863"/>
                  </a:cubicBezTo>
                  <a:cubicBezTo>
                    <a:pt x="110194" y="39373"/>
                    <a:pt x="110151" y="38668"/>
                    <a:pt x="110458" y="38435"/>
                  </a:cubicBezTo>
                  <a:cubicBezTo>
                    <a:pt x="112090" y="37172"/>
                    <a:pt x="113825" y="36615"/>
                    <a:pt x="115621" y="36615"/>
                  </a:cubicBezTo>
                  <a:close/>
                  <a:moveTo>
                    <a:pt x="67898" y="34641"/>
                  </a:moveTo>
                  <a:cubicBezTo>
                    <a:pt x="67936" y="34641"/>
                    <a:pt x="67974" y="34642"/>
                    <a:pt x="68012" y="34643"/>
                  </a:cubicBezTo>
                  <a:cubicBezTo>
                    <a:pt x="70120" y="34704"/>
                    <a:pt x="71798" y="37296"/>
                    <a:pt x="71590" y="39538"/>
                  </a:cubicBezTo>
                  <a:cubicBezTo>
                    <a:pt x="71125" y="44568"/>
                    <a:pt x="70861" y="49616"/>
                    <a:pt x="70512" y="54652"/>
                  </a:cubicBezTo>
                  <a:lnTo>
                    <a:pt x="66395" y="54652"/>
                  </a:lnTo>
                  <a:cubicBezTo>
                    <a:pt x="65978" y="51846"/>
                    <a:pt x="65531" y="49138"/>
                    <a:pt x="65188" y="46418"/>
                  </a:cubicBezTo>
                  <a:cubicBezTo>
                    <a:pt x="64882" y="43968"/>
                    <a:pt x="64594" y="41505"/>
                    <a:pt x="64489" y="39036"/>
                  </a:cubicBezTo>
                  <a:cubicBezTo>
                    <a:pt x="64375" y="36321"/>
                    <a:pt x="65775" y="34641"/>
                    <a:pt x="67898" y="34641"/>
                  </a:cubicBezTo>
                  <a:close/>
                  <a:moveTo>
                    <a:pt x="31782" y="43370"/>
                  </a:moveTo>
                  <a:cubicBezTo>
                    <a:pt x="32131" y="43370"/>
                    <a:pt x="32501" y="43406"/>
                    <a:pt x="32894" y="43477"/>
                  </a:cubicBezTo>
                  <a:cubicBezTo>
                    <a:pt x="34303" y="43735"/>
                    <a:pt x="35700" y="44286"/>
                    <a:pt x="36987" y="44923"/>
                  </a:cubicBezTo>
                  <a:cubicBezTo>
                    <a:pt x="38310" y="45579"/>
                    <a:pt x="39327" y="46259"/>
                    <a:pt x="38868" y="48366"/>
                  </a:cubicBezTo>
                  <a:cubicBezTo>
                    <a:pt x="38408" y="50450"/>
                    <a:pt x="39977" y="52257"/>
                    <a:pt x="41576" y="53537"/>
                  </a:cubicBezTo>
                  <a:cubicBezTo>
                    <a:pt x="39627" y="54021"/>
                    <a:pt x="37759" y="54481"/>
                    <a:pt x="35902" y="54940"/>
                  </a:cubicBezTo>
                  <a:cubicBezTo>
                    <a:pt x="35817" y="54959"/>
                    <a:pt x="35720" y="55001"/>
                    <a:pt x="35643" y="55001"/>
                  </a:cubicBezTo>
                  <a:cubicBezTo>
                    <a:pt x="35621" y="55001"/>
                    <a:pt x="35601" y="54998"/>
                    <a:pt x="35584" y="54989"/>
                  </a:cubicBezTo>
                  <a:cubicBezTo>
                    <a:pt x="33066" y="53807"/>
                    <a:pt x="30431" y="52796"/>
                    <a:pt x="28079" y="51332"/>
                  </a:cubicBezTo>
                  <a:cubicBezTo>
                    <a:pt x="26841" y="50560"/>
                    <a:pt x="26945" y="47637"/>
                    <a:pt x="27779" y="46106"/>
                  </a:cubicBezTo>
                  <a:cubicBezTo>
                    <a:pt x="28767" y="44293"/>
                    <a:pt x="30003" y="43370"/>
                    <a:pt x="31782" y="43370"/>
                  </a:cubicBezTo>
                  <a:close/>
                  <a:moveTo>
                    <a:pt x="44934" y="44183"/>
                  </a:moveTo>
                  <a:cubicBezTo>
                    <a:pt x="46323" y="44183"/>
                    <a:pt x="47683" y="44574"/>
                    <a:pt x="48505" y="45487"/>
                  </a:cubicBezTo>
                  <a:cubicBezTo>
                    <a:pt x="51182" y="48452"/>
                    <a:pt x="53878" y="51405"/>
                    <a:pt x="56580" y="54340"/>
                  </a:cubicBezTo>
                  <a:cubicBezTo>
                    <a:pt x="56917" y="54708"/>
                    <a:pt x="57389" y="54953"/>
                    <a:pt x="57799" y="55253"/>
                  </a:cubicBezTo>
                  <a:lnTo>
                    <a:pt x="57523" y="55639"/>
                  </a:lnTo>
                  <a:cubicBezTo>
                    <a:pt x="55526" y="54879"/>
                    <a:pt x="53541" y="54089"/>
                    <a:pt x="51532" y="53384"/>
                  </a:cubicBezTo>
                  <a:cubicBezTo>
                    <a:pt x="50049" y="52870"/>
                    <a:pt x="48554" y="52355"/>
                    <a:pt x="47022" y="52036"/>
                  </a:cubicBezTo>
                  <a:cubicBezTo>
                    <a:pt x="46488" y="51924"/>
                    <a:pt x="45945" y="51829"/>
                    <a:pt x="45431" y="51829"/>
                  </a:cubicBezTo>
                  <a:cubicBezTo>
                    <a:pt x="44435" y="51829"/>
                    <a:pt x="43547" y="52185"/>
                    <a:pt x="43046" y="53458"/>
                  </a:cubicBezTo>
                  <a:cubicBezTo>
                    <a:pt x="40442" y="52275"/>
                    <a:pt x="38843" y="48918"/>
                    <a:pt x="40271" y="46192"/>
                  </a:cubicBezTo>
                  <a:cubicBezTo>
                    <a:pt x="40901" y="44981"/>
                    <a:pt x="42948" y="44183"/>
                    <a:pt x="44934" y="44183"/>
                  </a:cubicBezTo>
                  <a:close/>
                  <a:moveTo>
                    <a:pt x="76385" y="33852"/>
                  </a:moveTo>
                  <a:cubicBezTo>
                    <a:pt x="76728" y="33852"/>
                    <a:pt x="77094" y="33885"/>
                    <a:pt x="77484" y="33950"/>
                  </a:cubicBezTo>
                  <a:cubicBezTo>
                    <a:pt x="79794" y="34349"/>
                    <a:pt x="81865" y="36230"/>
                    <a:pt x="81638" y="38135"/>
                  </a:cubicBezTo>
                  <a:cubicBezTo>
                    <a:pt x="81423" y="40004"/>
                    <a:pt x="80976" y="41927"/>
                    <a:pt x="80204" y="43637"/>
                  </a:cubicBezTo>
                  <a:cubicBezTo>
                    <a:pt x="78336" y="47760"/>
                    <a:pt x="76222" y="51779"/>
                    <a:pt x="74249" y="55761"/>
                  </a:cubicBezTo>
                  <a:cubicBezTo>
                    <a:pt x="71278" y="55259"/>
                    <a:pt x="71351" y="55271"/>
                    <a:pt x="71560" y="52459"/>
                  </a:cubicBezTo>
                  <a:cubicBezTo>
                    <a:pt x="71872" y="48146"/>
                    <a:pt x="72056" y="43821"/>
                    <a:pt x="72338" y="39507"/>
                  </a:cubicBezTo>
                  <a:cubicBezTo>
                    <a:pt x="72399" y="38558"/>
                    <a:pt x="72564" y="37620"/>
                    <a:pt x="72834" y="36707"/>
                  </a:cubicBezTo>
                  <a:cubicBezTo>
                    <a:pt x="73411" y="34771"/>
                    <a:pt x="74576" y="33852"/>
                    <a:pt x="76385" y="33852"/>
                  </a:cubicBezTo>
                  <a:close/>
                  <a:moveTo>
                    <a:pt x="60139" y="37653"/>
                  </a:moveTo>
                  <a:cubicBezTo>
                    <a:pt x="61937" y="37653"/>
                    <a:pt x="63513" y="39452"/>
                    <a:pt x="63797" y="41903"/>
                  </a:cubicBezTo>
                  <a:cubicBezTo>
                    <a:pt x="64287" y="46136"/>
                    <a:pt x="64808" y="50364"/>
                    <a:pt x="65341" y="54769"/>
                  </a:cubicBezTo>
                  <a:lnTo>
                    <a:pt x="62933" y="56031"/>
                  </a:lnTo>
                  <a:cubicBezTo>
                    <a:pt x="60813" y="51718"/>
                    <a:pt x="58596" y="47460"/>
                    <a:pt x="56623" y="43091"/>
                  </a:cubicBezTo>
                  <a:cubicBezTo>
                    <a:pt x="55416" y="40420"/>
                    <a:pt x="56843" y="38159"/>
                    <a:pt x="59704" y="37688"/>
                  </a:cubicBezTo>
                  <a:cubicBezTo>
                    <a:pt x="59851" y="37664"/>
                    <a:pt x="59996" y="37653"/>
                    <a:pt x="60139" y="37653"/>
                  </a:cubicBezTo>
                  <a:close/>
                  <a:moveTo>
                    <a:pt x="52216" y="41952"/>
                  </a:moveTo>
                  <a:cubicBezTo>
                    <a:pt x="53366" y="41952"/>
                    <a:pt x="54541" y="42489"/>
                    <a:pt x="55208" y="43557"/>
                  </a:cubicBezTo>
                  <a:cubicBezTo>
                    <a:pt x="56947" y="46363"/>
                    <a:pt x="58467" y="49304"/>
                    <a:pt x="60060" y="52208"/>
                  </a:cubicBezTo>
                  <a:cubicBezTo>
                    <a:pt x="60648" y="53286"/>
                    <a:pt x="61255" y="54371"/>
                    <a:pt x="61683" y="55516"/>
                  </a:cubicBezTo>
                  <a:cubicBezTo>
                    <a:pt x="61892" y="56086"/>
                    <a:pt x="61720" y="56797"/>
                    <a:pt x="61720" y="57446"/>
                  </a:cubicBezTo>
                  <a:lnTo>
                    <a:pt x="61009" y="57685"/>
                  </a:lnTo>
                  <a:lnTo>
                    <a:pt x="61003" y="57685"/>
                  </a:lnTo>
                  <a:cubicBezTo>
                    <a:pt x="57450" y="54089"/>
                    <a:pt x="53798" y="50584"/>
                    <a:pt x="50374" y="46865"/>
                  </a:cubicBezTo>
                  <a:cubicBezTo>
                    <a:pt x="48695" y="45046"/>
                    <a:pt x="48830" y="43649"/>
                    <a:pt x="50159" y="42626"/>
                  </a:cubicBezTo>
                  <a:cubicBezTo>
                    <a:pt x="50739" y="42176"/>
                    <a:pt x="51472" y="41952"/>
                    <a:pt x="52216" y="41952"/>
                  </a:cubicBezTo>
                  <a:close/>
                  <a:moveTo>
                    <a:pt x="20984" y="38365"/>
                  </a:moveTo>
                  <a:cubicBezTo>
                    <a:pt x="21413" y="38365"/>
                    <a:pt x="21850" y="38396"/>
                    <a:pt x="22295" y="38460"/>
                  </a:cubicBezTo>
                  <a:cubicBezTo>
                    <a:pt x="21830" y="41811"/>
                    <a:pt x="23404" y="44366"/>
                    <a:pt x="25751" y="46725"/>
                  </a:cubicBezTo>
                  <a:cubicBezTo>
                    <a:pt x="25127" y="46615"/>
                    <a:pt x="24503" y="46562"/>
                    <a:pt x="23884" y="46562"/>
                  </a:cubicBezTo>
                  <a:cubicBezTo>
                    <a:pt x="18283" y="46562"/>
                    <a:pt x="13092" y="50948"/>
                    <a:pt x="12640" y="58279"/>
                  </a:cubicBezTo>
                  <a:cubicBezTo>
                    <a:pt x="9637" y="57403"/>
                    <a:pt x="9025" y="51583"/>
                    <a:pt x="10281" y="47527"/>
                  </a:cubicBezTo>
                  <a:cubicBezTo>
                    <a:pt x="11669" y="43033"/>
                    <a:pt x="15690" y="38365"/>
                    <a:pt x="20984" y="38365"/>
                  </a:cubicBezTo>
                  <a:close/>
                  <a:moveTo>
                    <a:pt x="87813" y="40070"/>
                  </a:moveTo>
                  <a:cubicBezTo>
                    <a:pt x="88951" y="40070"/>
                    <a:pt x="89971" y="40993"/>
                    <a:pt x="90270" y="42270"/>
                  </a:cubicBezTo>
                  <a:cubicBezTo>
                    <a:pt x="90944" y="45181"/>
                    <a:pt x="89603" y="47405"/>
                    <a:pt x="87624" y="49175"/>
                  </a:cubicBezTo>
                  <a:cubicBezTo>
                    <a:pt x="84144" y="52294"/>
                    <a:pt x="80480" y="55204"/>
                    <a:pt x="76577" y="58457"/>
                  </a:cubicBezTo>
                  <a:lnTo>
                    <a:pt x="74923" y="56160"/>
                  </a:lnTo>
                  <a:cubicBezTo>
                    <a:pt x="76057" y="54034"/>
                    <a:pt x="77319" y="51718"/>
                    <a:pt x="78532" y="49384"/>
                  </a:cubicBezTo>
                  <a:cubicBezTo>
                    <a:pt x="79157" y="48189"/>
                    <a:pt x="79677" y="46939"/>
                    <a:pt x="80302" y="45750"/>
                  </a:cubicBezTo>
                  <a:cubicBezTo>
                    <a:pt x="81858" y="42779"/>
                    <a:pt x="84009" y="40567"/>
                    <a:pt x="87526" y="40089"/>
                  </a:cubicBezTo>
                  <a:cubicBezTo>
                    <a:pt x="87622" y="40076"/>
                    <a:pt x="87718" y="40070"/>
                    <a:pt x="87813" y="40070"/>
                  </a:cubicBezTo>
                  <a:close/>
                  <a:moveTo>
                    <a:pt x="125099" y="40038"/>
                  </a:moveTo>
                  <a:cubicBezTo>
                    <a:pt x="126395" y="40038"/>
                    <a:pt x="127518" y="40639"/>
                    <a:pt x="128507" y="41468"/>
                  </a:cubicBezTo>
                  <a:cubicBezTo>
                    <a:pt x="132054" y="44452"/>
                    <a:pt x="133475" y="50621"/>
                    <a:pt x="130737" y="54959"/>
                  </a:cubicBezTo>
                  <a:cubicBezTo>
                    <a:pt x="129720" y="56570"/>
                    <a:pt x="128997" y="58359"/>
                    <a:pt x="127116" y="59345"/>
                  </a:cubicBezTo>
                  <a:cubicBezTo>
                    <a:pt x="125439" y="56410"/>
                    <a:pt x="123993" y="53206"/>
                    <a:pt x="120057" y="53206"/>
                  </a:cubicBezTo>
                  <a:cubicBezTo>
                    <a:pt x="119799" y="53206"/>
                    <a:pt x="119529" y="53220"/>
                    <a:pt x="119248" y="53248"/>
                  </a:cubicBezTo>
                  <a:lnTo>
                    <a:pt x="119248" y="53248"/>
                  </a:lnTo>
                  <a:cubicBezTo>
                    <a:pt x="124098" y="49892"/>
                    <a:pt x="125693" y="45716"/>
                    <a:pt x="123881" y="40212"/>
                  </a:cubicBezTo>
                  <a:cubicBezTo>
                    <a:pt x="124304" y="40093"/>
                    <a:pt x="124709" y="40038"/>
                    <a:pt x="125099" y="40038"/>
                  </a:cubicBezTo>
                  <a:close/>
                  <a:moveTo>
                    <a:pt x="133314" y="50112"/>
                  </a:moveTo>
                  <a:cubicBezTo>
                    <a:pt x="135294" y="50112"/>
                    <a:pt x="137150" y="51612"/>
                    <a:pt x="137427" y="53458"/>
                  </a:cubicBezTo>
                  <a:cubicBezTo>
                    <a:pt x="137972" y="56999"/>
                    <a:pt x="136416" y="59143"/>
                    <a:pt x="132783" y="59633"/>
                  </a:cubicBezTo>
                  <a:cubicBezTo>
                    <a:pt x="132292" y="59700"/>
                    <a:pt x="131793" y="59721"/>
                    <a:pt x="131283" y="59721"/>
                  </a:cubicBezTo>
                  <a:cubicBezTo>
                    <a:pt x="130437" y="59721"/>
                    <a:pt x="129559" y="59664"/>
                    <a:pt x="128623" y="59664"/>
                  </a:cubicBezTo>
                  <a:cubicBezTo>
                    <a:pt x="131104" y="56809"/>
                    <a:pt x="132863" y="53807"/>
                    <a:pt x="133083" y="50119"/>
                  </a:cubicBezTo>
                  <a:cubicBezTo>
                    <a:pt x="133160" y="50114"/>
                    <a:pt x="133237" y="50112"/>
                    <a:pt x="133314" y="50112"/>
                  </a:cubicBezTo>
                  <a:close/>
                  <a:moveTo>
                    <a:pt x="98758" y="48858"/>
                  </a:moveTo>
                  <a:cubicBezTo>
                    <a:pt x="100046" y="48858"/>
                    <a:pt x="101336" y="49630"/>
                    <a:pt x="102223" y="51215"/>
                  </a:cubicBezTo>
                  <a:cubicBezTo>
                    <a:pt x="103988" y="54377"/>
                    <a:pt x="103841" y="57158"/>
                    <a:pt x="99411" y="59762"/>
                  </a:cubicBezTo>
                  <a:cubicBezTo>
                    <a:pt x="98615" y="59284"/>
                    <a:pt x="97849" y="58702"/>
                    <a:pt x="96991" y="58347"/>
                  </a:cubicBezTo>
                  <a:cubicBezTo>
                    <a:pt x="96176" y="58004"/>
                    <a:pt x="95270" y="57900"/>
                    <a:pt x="94240" y="57655"/>
                  </a:cubicBezTo>
                  <a:cubicBezTo>
                    <a:pt x="97138" y="55498"/>
                    <a:pt x="98535" y="53219"/>
                    <a:pt x="96716" y="49543"/>
                  </a:cubicBezTo>
                  <a:cubicBezTo>
                    <a:pt x="97352" y="49088"/>
                    <a:pt x="98055" y="48858"/>
                    <a:pt x="98758" y="48858"/>
                  </a:cubicBezTo>
                  <a:close/>
                  <a:moveTo>
                    <a:pt x="8945" y="48777"/>
                  </a:moveTo>
                  <a:lnTo>
                    <a:pt x="8945" y="48777"/>
                  </a:lnTo>
                  <a:cubicBezTo>
                    <a:pt x="8676" y="52551"/>
                    <a:pt x="8578" y="56147"/>
                    <a:pt x="11739" y="59137"/>
                  </a:cubicBezTo>
                  <a:cubicBezTo>
                    <a:pt x="10576" y="59564"/>
                    <a:pt x="9564" y="60263"/>
                    <a:pt x="8606" y="60263"/>
                  </a:cubicBezTo>
                  <a:cubicBezTo>
                    <a:pt x="8560" y="60263"/>
                    <a:pt x="8513" y="60262"/>
                    <a:pt x="8467" y="60258"/>
                  </a:cubicBezTo>
                  <a:cubicBezTo>
                    <a:pt x="6599" y="60130"/>
                    <a:pt x="5171" y="58953"/>
                    <a:pt x="4191" y="57324"/>
                  </a:cubicBezTo>
                  <a:cubicBezTo>
                    <a:pt x="2573" y="54652"/>
                    <a:pt x="3511" y="51454"/>
                    <a:pt x="6403" y="49898"/>
                  </a:cubicBezTo>
                  <a:cubicBezTo>
                    <a:pt x="7132" y="49506"/>
                    <a:pt x="7916" y="49224"/>
                    <a:pt x="8945" y="48777"/>
                  </a:cubicBezTo>
                  <a:close/>
                  <a:moveTo>
                    <a:pt x="92726" y="48981"/>
                  </a:moveTo>
                  <a:cubicBezTo>
                    <a:pt x="94017" y="48981"/>
                    <a:pt x="95140" y="49452"/>
                    <a:pt x="95876" y="50327"/>
                  </a:cubicBezTo>
                  <a:cubicBezTo>
                    <a:pt x="97132" y="51810"/>
                    <a:pt x="96942" y="53942"/>
                    <a:pt x="95441" y="55504"/>
                  </a:cubicBezTo>
                  <a:cubicBezTo>
                    <a:pt x="93922" y="57091"/>
                    <a:pt x="91998" y="57679"/>
                    <a:pt x="89909" y="58102"/>
                  </a:cubicBezTo>
                  <a:cubicBezTo>
                    <a:pt x="86833" y="58727"/>
                    <a:pt x="83801" y="59554"/>
                    <a:pt x="80774" y="60375"/>
                  </a:cubicBezTo>
                  <a:cubicBezTo>
                    <a:pt x="80050" y="60570"/>
                    <a:pt x="79579" y="60705"/>
                    <a:pt x="79227" y="60705"/>
                  </a:cubicBezTo>
                  <a:cubicBezTo>
                    <a:pt x="78562" y="60705"/>
                    <a:pt x="78317" y="60225"/>
                    <a:pt x="77588" y="58763"/>
                  </a:cubicBezTo>
                  <a:cubicBezTo>
                    <a:pt x="81809" y="55706"/>
                    <a:pt x="85289" y="51577"/>
                    <a:pt x="90283" y="49500"/>
                  </a:cubicBezTo>
                  <a:cubicBezTo>
                    <a:pt x="91126" y="49149"/>
                    <a:pt x="91956" y="48981"/>
                    <a:pt x="92726" y="48981"/>
                  </a:cubicBezTo>
                  <a:close/>
                  <a:moveTo>
                    <a:pt x="45474" y="52812"/>
                  </a:moveTo>
                  <a:cubicBezTo>
                    <a:pt x="45878" y="52812"/>
                    <a:pt x="46297" y="52911"/>
                    <a:pt x="46679" y="52992"/>
                  </a:cubicBezTo>
                  <a:cubicBezTo>
                    <a:pt x="51599" y="54021"/>
                    <a:pt x="56225" y="55810"/>
                    <a:pt x="60568" y="58475"/>
                  </a:cubicBezTo>
                  <a:lnTo>
                    <a:pt x="59447" y="61802"/>
                  </a:lnTo>
                  <a:cubicBezTo>
                    <a:pt x="56568" y="61202"/>
                    <a:pt x="53608" y="60663"/>
                    <a:pt x="50698" y="59940"/>
                  </a:cubicBezTo>
                  <a:cubicBezTo>
                    <a:pt x="49130" y="59548"/>
                    <a:pt x="47629" y="58861"/>
                    <a:pt x="46134" y="58224"/>
                  </a:cubicBezTo>
                  <a:cubicBezTo>
                    <a:pt x="45564" y="57979"/>
                    <a:pt x="45056" y="57612"/>
                    <a:pt x="44639" y="57152"/>
                  </a:cubicBezTo>
                  <a:cubicBezTo>
                    <a:pt x="43751" y="56172"/>
                    <a:pt x="43371" y="55038"/>
                    <a:pt x="44002" y="53746"/>
                  </a:cubicBezTo>
                  <a:cubicBezTo>
                    <a:pt x="44358" y="53012"/>
                    <a:pt x="44900" y="52812"/>
                    <a:pt x="45474" y="52812"/>
                  </a:cubicBezTo>
                  <a:close/>
                  <a:moveTo>
                    <a:pt x="112195" y="51211"/>
                  </a:moveTo>
                  <a:cubicBezTo>
                    <a:pt x="112285" y="51211"/>
                    <a:pt x="112376" y="51213"/>
                    <a:pt x="112467" y="51215"/>
                  </a:cubicBezTo>
                  <a:cubicBezTo>
                    <a:pt x="115451" y="51307"/>
                    <a:pt x="117123" y="52955"/>
                    <a:pt x="117589" y="56172"/>
                  </a:cubicBezTo>
                  <a:cubicBezTo>
                    <a:pt x="117902" y="58335"/>
                    <a:pt x="116351" y="60669"/>
                    <a:pt x="113938" y="61398"/>
                  </a:cubicBezTo>
                  <a:cubicBezTo>
                    <a:pt x="111524" y="62121"/>
                    <a:pt x="109073" y="62697"/>
                    <a:pt x="106622" y="63285"/>
                  </a:cubicBezTo>
                  <a:cubicBezTo>
                    <a:pt x="106536" y="63306"/>
                    <a:pt x="106429" y="63316"/>
                    <a:pt x="106317" y="63316"/>
                  </a:cubicBezTo>
                  <a:cubicBezTo>
                    <a:pt x="105969" y="63316"/>
                    <a:pt x="105562" y="63220"/>
                    <a:pt x="105483" y="63058"/>
                  </a:cubicBezTo>
                  <a:cubicBezTo>
                    <a:pt x="104558" y="61079"/>
                    <a:pt x="102756" y="60546"/>
                    <a:pt x="100428" y="60111"/>
                  </a:cubicBezTo>
                  <a:cubicBezTo>
                    <a:pt x="102763" y="58610"/>
                    <a:pt x="104123" y="56932"/>
                    <a:pt x="104129" y="54426"/>
                  </a:cubicBezTo>
                  <a:cubicBezTo>
                    <a:pt x="104129" y="54205"/>
                    <a:pt x="104368" y="53893"/>
                    <a:pt x="104576" y="53789"/>
                  </a:cubicBezTo>
                  <a:cubicBezTo>
                    <a:pt x="106998" y="52572"/>
                    <a:pt x="109385" y="51211"/>
                    <a:pt x="112195" y="51211"/>
                  </a:cubicBezTo>
                  <a:close/>
                  <a:moveTo>
                    <a:pt x="40101" y="54841"/>
                  </a:moveTo>
                  <a:cubicBezTo>
                    <a:pt x="40671" y="54841"/>
                    <a:pt x="41284" y="54881"/>
                    <a:pt x="41937" y="54959"/>
                  </a:cubicBezTo>
                  <a:lnTo>
                    <a:pt x="45920" y="59327"/>
                  </a:lnTo>
                  <a:cubicBezTo>
                    <a:pt x="44615" y="59468"/>
                    <a:pt x="42568" y="59260"/>
                    <a:pt x="40932" y="59983"/>
                  </a:cubicBezTo>
                  <a:cubicBezTo>
                    <a:pt x="39021" y="60834"/>
                    <a:pt x="38966" y="63070"/>
                    <a:pt x="39003" y="65031"/>
                  </a:cubicBezTo>
                  <a:cubicBezTo>
                    <a:pt x="36552" y="64590"/>
                    <a:pt x="34297" y="61367"/>
                    <a:pt x="34610" y="58855"/>
                  </a:cubicBezTo>
                  <a:cubicBezTo>
                    <a:pt x="34944" y="56138"/>
                    <a:pt x="36832" y="54841"/>
                    <a:pt x="40101" y="54841"/>
                  </a:cubicBezTo>
                  <a:close/>
                  <a:moveTo>
                    <a:pt x="93027" y="58663"/>
                  </a:moveTo>
                  <a:cubicBezTo>
                    <a:pt x="94013" y="58663"/>
                    <a:pt x="95021" y="58793"/>
                    <a:pt x="95987" y="58935"/>
                  </a:cubicBezTo>
                  <a:cubicBezTo>
                    <a:pt x="97420" y="59143"/>
                    <a:pt x="98817" y="59909"/>
                    <a:pt x="99013" y="61478"/>
                  </a:cubicBezTo>
                  <a:cubicBezTo>
                    <a:pt x="99234" y="63242"/>
                    <a:pt x="98155" y="64645"/>
                    <a:pt x="96703" y="65497"/>
                  </a:cubicBezTo>
                  <a:cubicBezTo>
                    <a:pt x="96057" y="65874"/>
                    <a:pt x="95184" y="66106"/>
                    <a:pt x="94391" y="66106"/>
                  </a:cubicBezTo>
                  <a:cubicBezTo>
                    <a:pt x="94191" y="66106"/>
                    <a:pt x="93996" y="66091"/>
                    <a:pt x="93812" y="66060"/>
                  </a:cubicBezTo>
                  <a:cubicBezTo>
                    <a:pt x="89321" y="65301"/>
                    <a:pt x="84854" y="64400"/>
                    <a:pt x="80394" y="63463"/>
                  </a:cubicBezTo>
                  <a:cubicBezTo>
                    <a:pt x="79916" y="63358"/>
                    <a:pt x="79555" y="62715"/>
                    <a:pt x="79138" y="62323"/>
                  </a:cubicBezTo>
                  <a:lnTo>
                    <a:pt x="79432" y="61815"/>
                  </a:lnTo>
                  <a:lnTo>
                    <a:pt x="79432" y="61808"/>
                  </a:lnTo>
                  <a:cubicBezTo>
                    <a:pt x="83390" y="60797"/>
                    <a:pt x="87317" y="59670"/>
                    <a:pt x="91312" y="58825"/>
                  </a:cubicBezTo>
                  <a:cubicBezTo>
                    <a:pt x="91866" y="58708"/>
                    <a:pt x="92443" y="58663"/>
                    <a:pt x="93027" y="58663"/>
                  </a:cubicBezTo>
                  <a:close/>
                  <a:moveTo>
                    <a:pt x="26124" y="47417"/>
                  </a:moveTo>
                  <a:cubicBezTo>
                    <a:pt x="26314" y="47729"/>
                    <a:pt x="26425" y="47821"/>
                    <a:pt x="26412" y="47907"/>
                  </a:cubicBezTo>
                  <a:cubicBezTo>
                    <a:pt x="26130" y="51215"/>
                    <a:pt x="27975" y="52955"/>
                    <a:pt x="30836" y="53991"/>
                  </a:cubicBezTo>
                  <a:cubicBezTo>
                    <a:pt x="32306" y="54518"/>
                    <a:pt x="33746" y="55124"/>
                    <a:pt x="35179" y="55688"/>
                  </a:cubicBezTo>
                  <a:lnTo>
                    <a:pt x="33568" y="58721"/>
                  </a:lnTo>
                  <a:cubicBezTo>
                    <a:pt x="32739" y="58721"/>
                    <a:pt x="31827" y="58670"/>
                    <a:pt x="30893" y="58670"/>
                  </a:cubicBezTo>
                  <a:cubicBezTo>
                    <a:pt x="30337" y="58670"/>
                    <a:pt x="29772" y="58688"/>
                    <a:pt x="29212" y="58745"/>
                  </a:cubicBezTo>
                  <a:cubicBezTo>
                    <a:pt x="24231" y="59235"/>
                    <a:pt x="22546" y="61220"/>
                    <a:pt x="22626" y="66324"/>
                  </a:cubicBezTo>
                  <a:cubicBezTo>
                    <a:pt x="22241" y="66355"/>
                    <a:pt x="21868" y="66370"/>
                    <a:pt x="21507" y="66370"/>
                  </a:cubicBezTo>
                  <a:cubicBezTo>
                    <a:pt x="16338" y="66370"/>
                    <a:pt x="13573" y="63198"/>
                    <a:pt x="13693" y="57489"/>
                  </a:cubicBezTo>
                  <a:cubicBezTo>
                    <a:pt x="13797" y="52802"/>
                    <a:pt x="16561" y="49243"/>
                    <a:pt x="21284" y="47821"/>
                  </a:cubicBezTo>
                  <a:cubicBezTo>
                    <a:pt x="22840" y="47356"/>
                    <a:pt x="24587" y="47527"/>
                    <a:pt x="26124" y="47417"/>
                  </a:cubicBezTo>
                  <a:close/>
                  <a:moveTo>
                    <a:pt x="43129" y="60081"/>
                  </a:moveTo>
                  <a:cubicBezTo>
                    <a:pt x="43223" y="60081"/>
                    <a:pt x="43318" y="60085"/>
                    <a:pt x="43414" y="60093"/>
                  </a:cubicBezTo>
                  <a:cubicBezTo>
                    <a:pt x="45871" y="60307"/>
                    <a:pt x="48315" y="60699"/>
                    <a:pt x="50753" y="61085"/>
                  </a:cubicBezTo>
                  <a:cubicBezTo>
                    <a:pt x="53351" y="61496"/>
                    <a:pt x="55943" y="61968"/>
                    <a:pt x="58522" y="62470"/>
                  </a:cubicBezTo>
                  <a:cubicBezTo>
                    <a:pt x="58877" y="62537"/>
                    <a:pt x="59386" y="62874"/>
                    <a:pt x="59453" y="63175"/>
                  </a:cubicBezTo>
                  <a:cubicBezTo>
                    <a:pt x="59686" y="64186"/>
                    <a:pt x="59747" y="65233"/>
                    <a:pt x="59913" y="66581"/>
                  </a:cubicBezTo>
                  <a:cubicBezTo>
                    <a:pt x="55250" y="67114"/>
                    <a:pt x="50545" y="67770"/>
                    <a:pt x="45815" y="68137"/>
                  </a:cubicBezTo>
                  <a:cubicBezTo>
                    <a:pt x="45697" y="68146"/>
                    <a:pt x="45578" y="68150"/>
                    <a:pt x="45458" y="68150"/>
                  </a:cubicBezTo>
                  <a:cubicBezTo>
                    <a:pt x="44184" y="68150"/>
                    <a:pt x="42817" y="67666"/>
                    <a:pt x="41619" y="67151"/>
                  </a:cubicBezTo>
                  <a:cubicBezTo>
                    <a:pt x="39805" y="66373"/>
                    <a:pt x="39450" y="65019"/>
                    <a:pt x="40044" y="62580"/>
                  </a:cubicBezTo>
                  <a:cubicBezTo>
                    <a:pt x="40396" y="61148"/>
                    <a:pt x="41592" y="60081"/>
                    <a:pt x="43129" y="60081"/>
                  </a:cubicBezTo>
                  <a:close/>
                  <a:moveTo>
                    <a:pt x="31883" y="59311"/>
                  </a:moveTo>
                  <a:cubicBezTo>
                    <a:pt x="33000" y="59311"/>
                    <a:pt x="33848" y="59770"/>
                    <a:pt x="34322" y="61533"/>
                  </a:cubicBezTo>
                  <a:cubicBezTo>
                    <a:pt x="34781" y="63248"/>
                    <a:pt x="36564" y="64608"/>
                    <a:pt x="37642" y="65981"/>
                  </a:cubicBezTo>
                  <a:cubicBezTo>
                    <a:pt x="36815" y="66759"/>
                    <a:pt x="35786" y="67610"/>
                    <a:pt x="34885" y="68597"/>
                  </a:cubicBezTo>
                  <a:cubicBezTo>
                    <a:pt x="33887" y="69681"/>
                    <a:pt x="31130" y="70400"/>
                    <a:pt x="28855" y="70400"/>
                  </a:cubicBezTo>
                  <a:cubicBezTo>
                    <a:pt x="27879" y="70400"/>
                    <a:pt x="26991" y="70268"/>
                    <a:pt x="26369" y="69975"/>
                  </a:cubicBezTo>
                  <a:cubicBezTo>
                    <a:pt x="24501" y="69087"/>
                    <a:pt x="22712" y="65399"/>
                    <a:pt x="23490" y="62972"/>
                  </a:cubicBezTo>
                  <a:cubicBezTo>
                    <a:pt x="23802" y="62004"/>
                    <a:pt x="24862" y="60994"/>
                    <a:pt x="25830" y="60577"/>
                  </a:cubicBezTo>
                  <a:cubicBezTo>
                    <a:pt x="27337" y="59927"/>
                    <a:pt x="29047" y="59695"/>
                    <a:pt x="30689" y="59431"/>
                  </a:cubicBezTo>
                  <a:cubicBezTo>
                    <a:pt x="31114" y="59361"/>
                    <a:pt x="31514" y="59311"/>
                    <a:pt x="31883" y="59311"/>
                  </a:cubicBezTo>
                  <a:close/>
                  <a:moveTo>
                    <a:pt x="100048" y="60846"/>
                  </a:moveTo>
                  <a:cubicBezTo>
                    <a:pt x="100692" y="60938"/>
                    <a:pt x="101341" y="60957"/>
                    <a:pt x="101954" y="61134"/>
                  </a:cubicBezTo>
                  <a:cubicBezTo>
                    <a:pt x="104815" y="61955"/>
                    <a:pt x="105452" y="64964"/>
                    <a:pt x="105146" y="67463"/>
                  </a:cubicBezTo>
                  <a:cubicBezTo>
                    <a:pt x="104917" y="69333"/>
                    <a:pt x="102646" y="70882"/>
                    <a:pt x="100446" y="70882"/>
                  </a:cubicBezTo>
                  <a:cubicBezTo>
                    <a:pt x="100289" y="70882"/>
                    <a:pt x="100131" y="70874"/>
                    <a:pt x="99975" y="70857"/>
                  </a:cubicBezTo>
                  <a:cubicBezTo>
                    <a:pt x="99595" y="70815"/>
                    <a:pt x="99160" y="70502"/>
                    <a:pt x="98915" y="70190"/>
                  </a:cubicBezTo>
                  <a:cubicBezTo>
                    <a:pt x="98070" y="69105"/>
                    <a:pt x="97304" y="67966"/>
                    <a:pt x="96501" y="66844"/>
                  </a:cubicBezTo>
                  <a:cubicBezTo>
                    <a:pt x="99264" y="64853"/>
                    <a:pt x="99626" y="64277"/>
                    <a:pt x="100048" y="60846"/>
                  </a:cubicBezTo>
                  <a:close/>
                  <a:moveTo>
                    <a:pt x="129399" y="60882"/>
                  </a:moveTo>
                  <a:cubicBezTo>
                    <a:pt x="132663" y="60882"/>
                    <a:pt x="135138" y="62066"/>
                    <a:pt x="136876" y="64455"/>
                  </a:cubicBezTo>
                  <a:cubicBezTo>
                    <a:pt x="138983" y="67341"/>
                    <a:pt x="137801" y="70275"/>
                    <a:pt x="134364" y="71115"/>
                  </a:cubicBezTo>
                  <a:cubicBezTo>
                    <a:pt x="134160" y="71165"/>
                    <a:pt x="133972" y="71191"/>
                    <a:pt x="133801" y="71191"/>
                  </a:cubicBezTo>
                  <a:cubicBezTo>
                    <a:pt x="133103" y="71191"/>
                    <a:pt x="132691" y="70765"/>
                    <a:pt x="132691" y="69883"/>
                  </a:cubicBezTo>
                  <a:cubicBezTo>
                    <a:pt x="132691" y="66532"/>
                    <a:pt x="131876" y="63493"/>
                    <a:pt x="129248" y="60889"/>
                  </a:cubicBezTo>
                  <a:lnTo>
                    <a:pt x="129248" y="60883"/>
                  </a:lnTo>
                  <a:cubicBezTo>
                    <a:pt x="129298" y="60883"/>
                    <a:pt x="129349" y="60882"/>
                    <a:pt x="129399" y="60882"/>
                  </a:cubicBezTo>
                  <a:close/>
                  <a:moveTo>
                    <a:pt x="67154" y="55577"/>
                  </a:moveTo>
                  <a:cubicBezTo>
                    <a:pt x="67454" y="55577"/>
                    <a:pt x="67755" y="55599"/>
                    <a:pt x="68055" y="55645"/>
                  </a:cubicBezTo>
                  <a:cubicBezTo>
                    <a:pt x="68272" y="55633"/>
                    <a:pt x="68485" y="55627"/>
                    <a:pt x="68696" y="55627"/>
                  </a:cubicBezTo>
                  <a:cubicBezTo>
                    <a:pt x="72335" y="55627"/>
                    <a:pt x="75150" y="57407"/>
                    <a:pt x="77368" y="60326"/>
                  </a:cubicBezTo>
                  <a:cubicBezTo>
                    <a:pt x="80149" y="63983"/>
                    <a:pt x="78728" y="68762"/>
                    <a:pt x="75805" y="71397"/>
                  </a:cubicBezTo>
                  <a:cubicBezTo>
                    <a:pt x="75297" y="71850"/>
                    <a:pt x="74513" y="72218"/>
                    <a:pt x="73851" y="72242"/>
                  </a:cubicBezTo>
                  <a:cubicBezTo>
                    <a:pt x="73527" y="72251"/>
                    <a:pt x="73204" y="72257"/>
                    <a:pt x="72882" y="72257"/>
                  </a:cubicBezTo>
                  <a:cubicBezTo>
                    <a:pt x="69845" y="72257"/>
                    <a:pt x="66932" y="71800"/>
                    <a:pt x="64134" y="70171"/>
                  </a:cubicBezTo>
                  <a:cubicBezTo>
                    <a:pt x="61304" y="68529"/>
                    <a:pt x="59950" y="64290"/>
                    <a:pt x="60452" y="61545"/>
                  </a:cubicBezTo>
                  <a:cubicBezTo>
                    <a:pt x="61117" y="57942"/>
                    <a:pt x="64062" y="55577"/>
                    <a:pt x="67154" y="55577"/>
                  </a:cubicBezTo>
                  <a:close/>
                  <a:moveTo>
                    <a:pt x="119498" y="54000"/>
                  </a:moveTo>
                  <a:cubicBezTo>
                    <a:pt x="119756" y="54000"/>
                    <a:pt x="120071" y="54033"/>
                    <a:pt x="120456" y="54089"/>
                  </a:cubicBezTo>
                  <a:cubicBezTo>
                    <a:pt x="123115" y="54475"/>
                    <a:pt x="126320" y="58102"/>
                    <a:pt x="126540" y="61116"/>
                  </a:cubicBezTo>
                  <a:cubicBezTo>
                    <a:pt x="126644" y="62519"/>
                    <a:pt x="126614" y="63928"/>
                    <a:pt x="126442" y="65325"/>
                  </a:cubicBezTo>
                  <a:cubicBezTo>
                    <a:pt x="125882" y="69732"/>
                    <a:pt x="121192" y="72699"/>
                    <a:pt x="116532" y="72699"/>
                  </a:cubicBezTo>
                  <a:cubicBezTo>
                    <a:pt x="115995" y="72699"/>
                    <a:pt x="115459" y="72660"/>
                    <a:pt x="114930" y="72579"/>
                  </a:cubicBezTo>
                  <a:cubicBezTo>
                    <a:pt x="113472" y="69216"/>
                    <a:pt x="111934" y="68376"/>
                    <a:pt x="106138" y="67776"/>
                  </a:cubicBezTo>
                  <a:cubicBezTo>
                    <a:pt x="106077" y="66648"/>
                    <a:pt x="106016" y="65521"/>
                    <a:pt x="105955" y="64431"/>
                  </a:cubicBezTo>
                  <a:cubicBezTo>
                    <a:pt x="108405" y="63775"/>
                    <a:pt x="110831" y="63095"/>
                    <a:pt x="113264" y="62470"/>
                  </a:cubicBezTo>
                  <a:cubicBezTo>
                    <a:pt x="116909" y="61545"/>
                    <a:pt x="118514" y="59511"/>
                    <a:pt x="118416" y="55853"/>
                  </a:cubicBezTo>
                  <a:cubicBezTo>
                    <a:pt x="118382" y="54450"/>
                    <a:pt x="118546" y="54000"/>
                    <a:pt x="119498" y="54000"/>
                  </a:cubicBezTo>
                  <a:close/>
                  <a:moveTo>
                    <a:pt x="8749" y="61324"/>
                  </a:moveTo>
                  <a:cubicBezTo>
                    <a:pt x="5790" y="64976"/>
                    <a:pt x="5196" y="68732"/>
                    <a:pt x="6586" y="72965"/>
                  </a:cubicBezTo>
                  <a:cubicBezTo>
                    <a:pt x="4454" y="72873"/>
                    <a:pt x="2757" y="72254"/>
                    <a:pt x="1820" y="70606"/>
                  </a:cubicBezTo>
                  <a:cubicBezTo>
                    <a:pt x="546" y="68364"/>
                    <a:pt x="1152" y="66024"/>
                    <a:pt x="2524" y="64081"/>
                  </a:cubicBezTo>
                  <a:cubicBezTo>
                    <a:pt x="3872" y="62176"/>
                    <a:pt x="6090" y="61655"/>
                    <a:pt x="8749" y="61324"/>
                  </a:cubicBezTo>
                  <a:close/>
                  <a:moveTo>
                    <a:pt x="79984" y="64198"/>
                  </a:moveTo>
                  <a:cubicBezTo>
                    <a:pt x="83886" y="65019"/>
                    <a:pt x="87814" y="65821"/>
                    <a:pt x="91728" y="66691"/>
                  </a:cubicBezTo>
                  <a:cubicBezTo>
                    <a:pt x="93138" y="67010"/>
                    <a:pt x="94590" y="67316"/>
                    <a:pt x="95882" y="67929"/>
                  </a:cubicBezTo>
                  <a:cubicBezTo>
                    <a:pt x="97653" y="68762"/>
                    <a:pt x="98370" y="70251"/>
                    <a:pt x="98063" y="71727"/>
                  </a:cubicBezTo>
                  <a:cubicBezTo>
                    <a:pt x="97821" y="72887"/>
                    <a:pt x="96285" y="74330"/>
                    <a:pt x="94776" y="74330"/>
                  </a:cubicBezTo>
                  <a:cubicBezTo>
                    <a:pt x="94683" y="74330"/>
                    <a:pt x="94590" y="74324"/>
                    <a:pt x="94498" y="74313"/>
                  </a:cubicBezTo>
                  <a:cubicBezTo>
                    <a:pt x="92549" y="74080"/>
                    <a:pt x="90540" y="73541"/>
                    <a:pt x="88794" y="72659"/>
                  </a:cubicBezTo>
                  <a:cubicBezTo>
                    <a:pt x="86147" y="71311"/>
                    <a:pt x="83758" y="69473"/>
                    <a:pt x="81166" y="68009"/>
                  </a:cubicBezTo>
                  <a:cubicBezTo>
                    <a:pt x="79641" y="67151"/>
                    <a:pt x="79432" y="66042"/>
                    <a:pt x="79984" y="64204"/>
                  </a:cubicBezTo>
                  <a:lnTo>
                    <a:pt x="79984" y="64198"/>
                  </a:lnTo>
                  <a:close/>
                  <a:moveTo>
                    <a:pt x="38888" y="66605"/>
                  </a:moveTo>
                  <a:cubicBezTo>
                    <a:pt x="39145" y="66605"/>
                    <a:pt x="39471" y="66737"/>
                    <a:pt x="39713" y="66851"/>
                  </a:cubicBezTo>
                  <a:cubicBezTo>
                    <a:pt x="41545" y="67684"/>
                    <a:pt x="43365" y="68554"/>
                    <a:pt x="45111" y="69375"/>
                  </a:cubicBezTo>
                  <a:cubicBezTo>
                    <a:pt x="42066" y="69755"/>
                    <a:pt x="41606" y="72150"/>
                    <a:pt x="41680" y="74956"/>
                  </a:cubicBezTo>
                  <a:cubicBezTo>
                    <a:pt x="41686" y="75293"/>
                    <a:pt x="41135" y="75906"/>
                    <a:pt x="40767" y="75961"/>
                  </a:cubicBezTo>
                  <a:cubicBezTo>
                    <a:pt x="40396" y="76021"/>
                    <a:pt x="40036" y="76050"/>
                    <a:pt x="39691" y="76050"/>
                  </a:cubicBezTo>
                  <a:cubicBezTo>
                    <a:pt x="37321" y="76050"/>
                    <a:pt x="35590" y="74670"/>
                    <a:pt x="35045" y="72328"/>
                  </a:cubicBezTo>
                  <a:cubicBezTo>
                    <a:pt x="34395" y="69516"/>
                    <a:pt x="36288" y="67733"/>
                    <a:pt x="38684" y="66642"/>
                  </a:cubicBezTo>
                  <a:cubicBezTo>
                    <a:pt x="38744" y="66616"/>
                    <a:pt x="38813" y="66605"/>
                    <a:pt x="38888" y="66605"/>
                  </a:cubicBezTo>
                  <a:close/>
                  <a:moveTo>
                    <a:pt x="60385" y="67175"/>
                  </a:moveTo>
                  <a:cubicBezTo>
                    <a:pt x="60844" y="68015"/>
                    <a:pt x="61236" y="68738"/>
                    <a:pt x="61708" y="69614"/>
                  </a:cubicBezTo>
                  <a:cubicBezTo>
                    <a:pt x="57003" y="72218"/>
                    <a:pt x="52677" y="75520"/>
                    <a:pt x="47353" y="76874"/>
                  </a:cubicBezTo>
                  <a:cubicBezTo>
                    <a:pt x="46726" y="77033"/>
                    <a:pt x="46098" y="77184"/>
                    <a:pt x="45488" y="77184"/>
                  </a:cubicBezTo>
                  <a:cubicBezTo>
                    <a:pt x="44685" y="77184"/>
                    <a:pt x="43914" y="76921"/>
                    <a:pt x="43218" y="76065"/>
                  </a:cubicBezTo>
                  <a:cubicBezTo>
                    <a:pt x="41974" y="74533"/>
                    <a:pt x="42605" y="73051"/>
                    <a:pt x="43218" y="71672"/>
                  </a:cubicBezTo>
                  <a:cubicBezTo>
                    <a:pt x="43506" y="71035"/>
                    <a:pt x="44437" y="70465"/>
                    <a:pt x="45178" y="70294"/>
                  </a:cubicBezTo>
                  <a:cubicBezTo>
                    <a:pt x="48542" y="69516"/>
                    <a:pt x="51942" y="68891"/>
                    <a:pt x="55324" y="68211"/>
                  </a:cubicBezTo>
                  <a:cubicBezTo>
                    <a:pt x="56960" y="67880"/>
                    <a:pt x="58602" y="67543"/>
                    <a:pt x="60378" y="67181"/>
                  </a:cubicBezTo>
                  <a:lnTo>
                    <a:pt x="60385" y="67175"/>
                  </a:lnTo>
                  <a:close/>
                  <a:moveTo>
                    <a:pt x="106565" y="68575"/>
                  </a:moveTo>
                  <a:cubicBezTo>
                    <a:pt x="106604" y="68575"/>
                    <a:pt x="106641" y="68578"/>
                    <a:pt x="106678" y="68584"/>
                  </a:cubicBezTo>
                  <a:cubicBezTo>
                    <a:pt x="108111" y="68830"/>
                    <a:pt x="109533" y="69154"/>
                    <a:pt x="110929" y="69552"/>
                  </a:cubicBezTo>
                  <a:cubicBezTo>
                    <a:pt x="113797" y="70386"/>
                    <a:pt x="115261" y="74301"/>
                    <a:pt x="113693" y="76849"/>
                  </a:cubicBezTo>
                  <a:cubicBezTo>
                    <a:pt x="112605" y="78610"/>
                    <a:pt x="110754" y="79557"/>
                    <a:pt x="108873" y="79557"/>
                  </a:cubicBezTo>
                  <a:cubicBezTo>
                    <a:pt x="107607" y="79557"/>
                    <a:pt x="106326" y="79128"/>
                    <a:pt x="105256" y="78228"/>
                  </a:cubicBezTo>
                  <a:cubicBezTo>
                    <a:pt x="104980" y="77995"/>
                    <a:pt x="104864" y="77450"/>
                    <a:pt x="104864" y="77045"/>
                  </a:cubicBezTo>
                  <a:cubicBezTo>
                    <a:pt x="104858" y="74797"/>
                    <a:pt x="104098" y="72904"/>
                    <a:pt x="102597" y="71678"/>
                  </a:cubicBezTo>
                  <a:cubicBezTo>
                    <a:pt x="103553" y="70802"/>
                    <a:pt x="104490" y="69908"/>
                    <a:pt x="105483" y="69075"/>
                  </a:cubicBezTo>
                  <a:cubicBezTo>
                    <a:pt x="105775" y="68832"/>
                    <a:pt x="106216" y="68575"/>
                    <a:pt x="106565" y="68575"/>
                  </a:cubicBezTo>
                  <a:close/>
                  <a:moveTo>
                    <a:pt x="12848" y="59676"/>
                  </a:moveTo>
                  <a:cubicBezTo>
                    <a:pt x="13919" y="64049"/>
                    <a:pt x="16163" y="67152"/>
                    <a:pt x="21373" y="67152"/>
                  </a:cubicBezTo>
                  <a:cubicBezTo>
                    <a:pt x="21675" y="67152"/>
                    <a:pt x="21986" y="67141"/>
                    <a:pt x="22307" y="67120"/>
                  </a:cubicBezTo>
                  <a:lnTo>
                    <a:pt x="22307" y="67120"/>
                  </a:lnTo>
                  <a:cubicBezTo>
                    <a:pt x="19532" y="68713"/>
                    <a:pt x="16916" y="69614"/>
                    <a:pt x="15972" y="72493"/>
                  </a:cubicBezTo>
                  <a:cubicBezTo>
                    <a:pt x="15121" y="75079"/>
                    <a:pt x="15072" y="77646"/>
                    <a:pt x="15844" y="80562"/>
                  </a:cubicBezTo>
                  <a:cubicBezTo>
                    <a:pt x="14998" y="80342"/>
                    <a:pt x="14257" y="80354"/>
                    <a:pt x="13797" y="79998"/>
                  </a:cubicBezTo>
                  <a:cubicBezTo>
                    <a:pt x="9748" y="76849"/>
                    <a:pt x="6280" y="73369"/>
                    <a:pt x="6752" y="67598"/>
                  </a:cubicBezTo>
                  <a:cubicBezTo>
                    <a:pt x="7003" y="64522"/>
                    <a:pt x="10005" y="60387"/>
                    <a:pt x="12848" y="59676"/>
                  </a:cubicBezTo>
                  <a:close/>
                  <a:moveTo>
                    <a:pt x="7126" y="74527"/>
                  </a:moveTo>
                  <a:lnTo>
                    <a:pt x="13099" y="80948"/>
                  </a:lnTo>
                  <a:cubicBezTo>
                    <a:pt x="12301" y="81238"/>
                    <a:pt x="11456" y="81376"/>
                    <a:pt x="10634" y="81376"/>
                  </a:cubicBezTo>
                  <a:cubicBezTo>
                    <a:pt x="8694" y="81376"/>
                    <a:pt x="6884" y="80604"/>
                    <a:pt x="6127" y="79226"/>
                  </a:cubicBezTo>
                  <a:cubicBezTo>
                    <a:pt x="5153" y="77450"/>
                    <a:pt x="5527" y="75906"/>
                    <a:pt x="7126" y="74527"/>
                  </a:cubicBezTo>
                  <a:close/>
                  <a:moveTo>
                    <a:pt x="127545" y="61183"/>
                  </a:moveTo>
                  <a:cubicBezTo>
                    <a:pt x="131104" y="62268"/>
                    <a:pt x="132042" y="67451"/>
                    <a:pt x="131962" y="71433"/>
                  </a:cubicBezTo>
                  <a:cubicBezTo>
                    <a:pt x="131883" y="75881"/>
                    <a:pt x="126895" y="81377"/>
                    <a:pt x="122699" y="82345"/>
                  </a:cubicBezTo>
                  <a:cubicBezTo>
                    <a:pt x="123379" y="78075"/>
                    <a:pt x="120916" y="75685"/>
                    <a:pt x="117467" y="73835"/>
                  </a:cubicBezTo>
                  <a:cubicBezTo>
                    <a:pt x="123697" y="72242"/>
                    <a:pt x="127992" y="70000"/>
                    <a:pt x="127545" y="61183"/>
                  </a:cubicBezTo>
                  <a:close/>
                  <a:moveTo>
                    <a:pt x="99191" y="71838"/>
                  </a:moveTo>
                  <a:cubicBezTo>
                    <a:pt x="101102" y="71985"/>
                    <a:pt x="102824" y="72322"/>
                    <a:pt x="103510" y="74540"/>
                  </a:cubicBezTo>
                  <a:cubicBezTo>
                    <a:pt x="104251" y="76923"/>
                    <a:pt x="104012" y="79122"/>
                    <a:pt x="102499" y="81064"/>
                  </a:cubicBezTo>
                  <a:cubicBezTo>
                    <a:pt x="101817" y="81942"/>
                    <a:pt x="100360" y="82386"/>
                    <a:pt x="98793" y="82386"/>
                  </a:cubicBezTo>
                  <a:cubicBezTo>
                    <a:pt x="97799" y="82386"/>
                    <a:pt x="96761" y="82208"/>
                    <a:pt x="95846" y="81849"/>
                  </a:cubicBezTo>
                  <a:cubicBezTo>
                    <a:pt x="94559" y="81346"/>
                    <a:pt x="93640" y="80544"/>
                    <a:pt x="92856" y="79331"/>
                  </a:cubicBezTo>
                  <a:cubicBezTo>
                    <a:pt x="91563" y="77321"/>
                    <a:pt x="89933" y="75532"/>
                    <a:pt x="88340" y="73510"/>
                  </a:cubicBezTo>
                  <a:lnTo>
                    <a:pt x="88340" y="73510"/>
                  </a:lnTo>
                  <a:cubicBezTo>
                    <a:pt x="90342" y="74540"/>
                    <a:pt x="92341" y="75452"/>
                    <a:pt x="94190" y="75452"/>
                  </a:cubicBezTo>
                  <a:cubicBezTo>
                    <a:pt x="96060" y="75452"/>
                    <a:pt x="97777" y="74520"/>
                    <a:pt x="99191" y="71838"/>
                  </a:cubicBezTo>
                  <a:close/>
                  <a:moveTo>
                    <a:pt x="132892" y="71757"/>
                  </a:moveTo>
                  <a:cubicBezTo>
                    <a:pt x="134399" y="73175"/>
                    <a:pt x="136178" y="74058"/>
                    <a:pt x="136496" y="76206"/>
                  </a:cubicBezTo>
                  <a:cubicBezTo>
                    <a:pt x="136900" y="78914"/>
                    <a:pt x="135375" y="81022"/>
                    <a:pt x="133506" y="82222"/>
                  </a:cubicBezTo>
                  <a:cubicBezTo>
                    <a:pt x="131898" y="83254"/>
                    <a:pt x="130097" y="83654"/>
                    <a:pt x="128193" y="83654"/>
                  </a:cubicBezTo>
                  <a:cubicBezTo>
                    <a:pt x="126819" y="83654"/>
                    <a:pt x="125391" y="83446"/>
                    <a:pt x="123942" y="83117"/>
                  </a:cubicBezTo>
                  <a:cubicBezTo>
                    <a:pt x="128554" y="80526"/>
                    <a:pt x="131819" y="77194"/>
                    <a:pt x="132892" y="71757"/>
                  </a:cubicBezTo>
                  <a:close/>
                  <a:moveTo>
                    <a:pt x="23208" y="67953"/>
                  </a:moveTo>
                  <a:cubicBezTo>
                    <a:pt x="25361" y="70291"/>
                    <a:pt x="26835" y="71339"/>
                    <a:pt x="28830" y="71339"/>
                  </a:cubicBezTo>
                  <a:cubicBezTo>
                    <a:pt x="30151" y="71339"/>
                    <a:pt x="31700" y="70880"/>
                    <a:pt x="33826" y="70030"/>
                  </a:cubicBezTo>
                  <a:lnTo>
                    <a:pt x="35155" y="75354"/>
                  </a:lnTo>
                  <a:cubicBezTo>
                    <a:pt x="33342" y="76488"/>
                    <a:pt x="31216" y="77750"/>
                    <a:pt x="29169" y="79116"/>
                  </a:cubicBezTo>
                  <a:cubicBezTo>
                    <a:pt x="27025" y="80556"/>
                    <a:pt x="25898" y="82486"/>
                    <a:pt x="26768" y="85237"/>
                  </a:cubicBezTo>
                  <a:cubicBezTo>
                    <a:pt x="26062" y="85484"/>
                    <a:pt x="25353" y="85595"/>
                    <a:pt x="24654" y="85595"/>
                  </a:cubicBezTo>
                  <a:cubicBezTo>
                    <a:pt x="20603" y="85595"/>
                    <a:pt x="16911" y="81857"/>
                    <a:pt x="16383" y="79171"/>
                  </a:cubicBezTo>
                  <a:cubicBezTo>
                    <a:pt x="15421" y="74245"/>
                    <a:pt x="16487" y="69981"/>
                    <a:pt x="23208" y="67953"/>
                  </a:cubicBezTo>
                  <a:close/>
                  <a:moveTo>
                    <a:pt x="62441" y="70445"/>
                  </a:moveTo>
                  <a:cubicBezTo>
                    <a:pt x="62998" y="70445"/>
                    <a:pt x="63720" y="70750"/>
                    <a:pt x="64330" y="70839"/>
                  </a:cubicBezTo>
                  <a:cubicBezTo>
                    <a:pt x="64348" y="71047"/>
                    <a:pt x="64379" y="71256"/>
                    <a:pt x="64404" y="71464"/>
                  </a:cubicBezTo>
                  <a:cubicBezTo>
                    <a:pt x="61518" y="74993"/>
                    <a:pt x="58675" y="78559"/>
                    <a:pt x="55728" y="82032"/>
                  </a:cubicBezTo>
                  <a:cubicBezTo>
                    <a:pt x="54699" y="83252"/>
                    <a:pt x="53566" y="84483"/>
                    <a:pt x="52224" y="85292"/>
                  </a:cubicBezTo>
                  <a:cubicBezTo>
                    <a:pt x="51533" y="85705"/>
                    <a:pt x="50878" y="85901"/>
                    <a:pt x="50270" y="85901"/>
                  </a:cubicBezTo>
                  <a:cubicBezTo>
                    <a:pt x="49101" y="85901"/>
                    <a:pt x="48105" y="85180"/>
                    <a:pt x="47359" y="83895"/>
                  </a:cubicBezTo>
                  <a:cubicBezTo>
                    <a:pt x="46226" y="81941"/>
                    <a:pt x="46606" y="79453"/>
                    <a:pt x="48401" y="78381"/>
                  </a:cubicBezTo>
                  <a:cubicBezTo>
                    <a:pt x="52886" y="75698"/>
                    <a:pt x="57407" y="73069"/>
                    <a:pt x="61984" y="70545"/>
                  </a:cubicBezTo>
                  <a:cubicBezTo>
                    <a:pt x="62115" y="70473"/>
                    <a:pt x="62270" y="70445"/>
                    <a:pt x="62441" y="70445"/>
                  </a:cubicBezTo>
                  <a:close/>
                  <a:moveTo>
                    <a:pt x="79316" y="67659"/>
                  </a:moveTo>
                  <a:cubicBezTo>
                    <a:pt x="83825" y="71764"/>
                    <a:pt x="89437" y="74478"/>
                    <a:pt x="92384" y="80054"/>
                  </a:cubicBezTo>
                  <a:cubicBezTo>
                    <a:pt x="92654" y="80550"/>
                    <a:pt x="92899" y="81052"/>
                    <a:pt x="93107" y="81573"/>
                  </a:cubicBezTo>
                  <a:cubicBezTo>
                    <a:pt x="93566" y="82743"/>
                    <a:pt x="94063" y="84018"/>
                    <a:pt x="92911" y="84998"/>
                  </a:cubicBezTo>
                  <a:cubicBezTo>
                    <a:pt x="92152" y="85651"/>
                    <a:pt x="91266" y="86028"/>
                    <a:pt x="90357" y="86028"/>
                  </a:cubicBezTo>
                  <a:cubicBezTo>
                    <a:pt x="89792" y="86028"/>
                    <a:pt x="89218" y="85882"/>
                    <a:pt x="88659" y="85568"/>
                  </a:cubicBezTo>
                  <a:cubicBezTo>
                    <a:pt x="87605" y="84979"/>
                    <a:pt x="86545" y="84171"/>
                    <a:pt x="85865" y="83197"/>
                  </a:cubicBezTo>
                  <a:cubicBezTo>
                    <a:pt x="83163" y="79324"/>
                    <a:pt x="80609" y="75348"/>
                    <a:pt x="78029" y="71397"/>
                  </a:cubicBezTo>
                  <a:cubicBezTo>
                    <a:pt x="77858" y="71133"/>
                    <a:pt x="77784" y="70655"/>
                    <a:pt x="77901" y="70380"/>
                  </a:cubicBezTo>
                  <a:cubicBezTo>
                    <a:pt x="78274" y="69522"/>
                    <a:pt x="78758" y="68707"/>
                    <a:pt x="79310" y="67659"/>
                  </a:cubicBezTo>
                  <a:close/>
                  <a:moveTo>
                    <a:pt x="42440" y="77560"/>
                  </a:moveTo>
                  <a:lnTo>
                    <a:pt x="47525" y="77995"/>
                  </a:lnTo>
                  <a:cubicBezTo>
                    <a:pt x="44523" y="80819"/>
                    <a:pt x="45497" y="85310"/>
                    <a:pt x="49730" y="86744"/>
                  </a:cubicBezTo>
                  <a:cubicBezTo>
                    <a:pt x="48413" y="87991"/>
                    <a:pt x="47041" y="88537"/>
                    <a:pt x="45700" y="88537"/>
                  </a:cubicBezTo>
                  <a:cubicBezTo>
                    <a:pt x="43992" y="88537"/>
                    <a:pt x="42333" y="87651"/>
                    <a:pt x="40902" y="86199"/>
                  </a:cubicBezTo>
                  <a:cubicBezTo>
                    <a:pt x="38212" y="83460"/>
                    <a:pt x="38892" y="80580"/>
                    <a:pt x="42440" y="77560"/>
                  </a:cubicBezTo>
                  <a:close/>
                  <a:moveTo>
                    <a:pt x="115592" y="73755"/>
                  </a:moveTo>
                  <a:cubicBezTo>
                    <a:pt x="117105" y="74754"/>
                    <a:pt x="118821" y="75550"/>
                    <a:pt x="120089" y="76806"/>
                  </a:cubicBezTo>
                  <a:cubicBezTo>
                    <a:pt x="123232" y="79919"/>
                    <a:pt x="121963" y="85966"/>
                    <a:pt x="117926" y="87792"/>
                  </a:cubicBezTo>
                  <a:cubicBezTo>
                    <a:pt x="117166" y="88135"/>
                    <a:pt x="116358" y="88392"/>
                    <a:pt x="115555" y="88643"/>
                  </a:cubicBezTo>
                  <a:cubicBezTo>
                    <a:pt x="114828" y="88873"/>
                    <a:pt x="114250" y="88998"/>
                    <a:pt x="113773" y="88998"/>
                  </a:cubicBezTo>
                  <a:cubicBezTo>
                    <a:pt x="112662" y="88998"/>
                    <a:pt x="112105" y="88322"/>
                    <a:pt x="111518" y="86732"/>
                  </a:cubicBezTo>
                  <a:cubicBezTo>
                    <a:pt x="110206" y="83203"/>
                    <a:pt x="107125" y="81836"/>
                    <a:pt x="103902" y="80519"/>
                  </a:cubicBezTo>
                  <a:lnTo>
                    <a:pt x="104582" y="79006"/>
                  </a:lnTo>
                  <a:cubicBezTo>
                    <a:pt x="106245" y="79707"/>
                    <a:pt x="107889" y="80525"/>
                    <a:pt x="109573" y="80525"/>
                  </a:cubicBezTo>
                  <a:cubicBezTo>
                    <a:pt x="110272" y="80525"/>
                    <a:pt x="110978" y="80384"/>
                    <a:pt x="111695" y="80035"/>
                  </a:cubicBezTo>
                  <a:cubicBezTo>
                    <a:pt x="114060" y="78889"/>
                    <a:pt x="115145" y="76764"/>
                    <a:pt x="115145" y="74092"/>
                  </a:cubicBezTo>
                  <a:lnTo>
                    <a:pt x="115592" y="73755"/>
                  </a:lnTo>
                  <a:close/>
                  <a:moveTo>
                    <a:pt x="36325" y="76071"/>
                  </a:moveTo>
                  <a:cubicBezTo>
                    <a:pt x="36380" y="76071"/>
                    <a:pt x="36433" y="76075"/>
                    <a:pt x="36484" y="76083"/>
                  </a:cubicBezTo>
                  <a:cubicBezTo>
                    <a:pt x="38163" y="76359"/>
                    <a:pt x="39836" y="76702"/>
                    <a:pt x="41576" y="77033"/>
                  </a:cubicBezTo>
                  <a:cubicBezTo>
                    <a:pt x="39248" y="79251"/>
                    <a:pt x="37489" y="81769"/>
                    <a:pt x="39186" y="85371"/>
                  </a:cubicBezTo>
                  <a:cubicBezTo>
                    <a:pt x="37495" y="86548"/>
                    <a:pt x="35951" y="87773"/>
                    <a:pt x="34261" y="88741"/>
                  </a:cubicBezTo>
                  <a:cubicBezTo>
                    <a:pt x="33702" y="89062"/>
                    <a:pt x="32949" y="89249"/>
                    <a:pt x="32253" y="89249"/>
                  </a:cubicBezTo>
                  <a:cubicBezTo>
                    <a:pt x="32018" y="89249"/>
                    <a:pt x="31789" y="89227"/>
                    <a:pt x="31577" y="89182"/>
                  </a:cubicBezTo>
                  <a:cubicBezTo>
                    <a:pt x="29114" y="88668"/>
                    <a:pt x="28134" y="86652"/>
                    <a:pt x="27503" y="84483"/>
                  </a:cubicBezTo>
                  <a:cubicBezTo>
                    <a:pt x="26939" y="82547"/>
                    <a:pt x="27779" y="81089"/>
                    <a:pt x="29378" y="80060"/>
                  </a:cubicBezTo>
                  <a:cubicBezTo>
                    <a:pt x="31363" y="78785"/>
                    <a:pt x="33372" y="77566"/>
                    <a:pt x="35394" y="76353"/>
                  </a:cubicBezTo>
                  <a:cubicBezTo>
                    <a:pt x="35660" y="76197"/>
                    <a:pt x="36014" y="76071"/>
                    <a:pt x="36325" y="76071"/>
                  </a:cubicBezTo>
                  <a:close/>
                  <a:moveTo>
                    <a:pt x="77088" y="71614"/>
                  </a:moveTo>
                  <a:cubicBezTo>
                    <a:pt x="79801" y="76281"/>
                    <a:pt x="83103" y="80643"/>
                    <a:pt x="84744" y="85911"/>
                  </a:cubicBezTo>
                  <a:cubicBezTo>
                    <a:pt x="85375" y="87932"/>
                    <a:pt x="84695" y="89734"/>
                    <a:pt x="83096" y="90591"/>
                  </a:cubicBezTo>
                  <a:cubicBezTo>
                    <a:pt x="82569" y="90875"/>
                    <a:pt x="81914" y="91016"/>
                    <a:pt x="81237" y="91016"/>
                  </a:cubicBezTo>
                  <a:cubicBezTo>
                    <a:pt x="79834" y="91016"/>
                    <a:pt x="78339" y="90409"/>
                    <a:pt x="77698" y="89195"/>
                  </a:cubicBezTo>
                  <a:cubicBezTo>
                    <a:pt x="76596" y="87118"/>
                    <a:pt x="75830" y="84771"/>
                    <a:pt x="75407" y="82455"/>
                  </a:cubicBezTo>
                  <a:cubicBezTo>
                    <a:pt x="74911" y="79704"/>
                    <a:pt x="74917" y="76862"/>
                    <a:pt x="74739" y="74056"/>
                  </a:cubicBezTo>
                  <a:cubicBezTo>
                    <a:pt x="74721" y="73719"/>
                    <a:pt x="74837" y="73259"/>
                    <a:pt x="75070" y="73051"/>
                  </a:cubicBezTo>
                  <a:cubicBezTo>
                    <a:pt x="75633" y="72549"/>
                    <a:pt x="76299" y="72158"/>
                    <a:pt x="77088" y="71614"/>
                  </a:cubicBezTo>
                  <a:close/>
                  <a:moveTo>
                    <a:pt x="65790" y="71996"/>
                  </a:moveTo>
                  <a:cubicBezTo>
                    <a:pt x="66070" y="71996"/>
                    <a:pt x="66384" y="72095"/>
                    <a:pt x="66756" y="72291"/>
                  </a:cubicBezTo>
                  <a:cubicBezTo>
                    <a:pt x="67283" y="72573"/>
                    <a:pt x="67896" y="72671"/>
                    <a:pt x="68845" y="72977"/>
                  </a:cubicBezTo>
                  <a:cubicBezTo>
                    <a:pt x="67093" y="77897"/>
                    <a:pt x="65513" y="82786"/>
                    <a:pt x="63546" y="87522"/>
                  </a:cubicBezTo>
                  <a:cubicBezTo>
                    <a:pt x="62982" y="88882"/>
                    <a:pt x="61469" y="90052"/>
                    <a:pt x="60115" y="90818"/>
                  </a:cubicBezTo>
                  <a:cubicBezTo>
                    <a:pt x="59714" y="91045"/>
                    <a:pt x="59278" y="91145"/>
                    <a:pt x="58839" y="91145"/>
                  </a:cubicBezTo>
                  <a:cubicBezTo>
                    <a:pt x="57720" y="91145"/>
                    <a:pt x="56576" y="90493"/>
                    <a:pt x="55912" y="89605"/>
                  </a:cubicBezTo>
                  <a:cubicBezTo>
                    <a:pt x="54858" y="88196"/>
                    <a:pt x="54503" y="85384"/>
                    <a:pt x="55440" y="84177"/>
                  </a:cubicBezTo>
                  <a:cubicBezTo>
                    <a:pt x="57162" y="81953"/>
                    <a:pt x="59043" y="79845"/>
                    <a:pt x="60826" y="77664"/>
                  </a:cubicBezTo>
                  <a:cubicBezTo>
                    <a:pt x="62069" y="76145"/>
                    <a:pt x="63380" y="74644"/>
                    <a:pt x="64447" y="72996"/>
                  </a:cubicBezTo>
                  <a:cubicBezTo>
                    <a:pt x="64881" y="72324"/>
                    <a:pt x="65280" y="71996"/>
                    <a:pt x="65790" y="71996"/>
                  </a:cubicBezTo>
                  <a:close/>
                  <a:moveTo>
                    <a:pt x="15158" y="81438"/>
                  </a:moveTo>
                  <a:cubicBezTo>
                    <a:pt x="13970" y="84739"/>
                    <a:pt x="13498" y="87966"/>
                    <a:pt x="14623" y="91340"/>
                  </a:cubicBezTo>
                  <a:lnTo>
                    <a:pt x="14623" y="91340"/>
                  </a:lnTo>
                  <a:cubicBezTo>
                    <a:pt x="13794" y="91756"/>
                    <a:pt x="13048" y="91936"/>
                    <a:pt x="12389" y="91936"/>
                  </a:cubicBezTo>
                  <a:cubicBezTo>
                    <a:pt x="10732" y="91936"/>
                    <a:pt x="9619" y="90802"/>
                    <a:pt x="9111" y="89440"/>
                  </a:cubicBezTo>
                  <a:cubicBezTo>
                    <a:pt x="8204" y="87020"/>
                    <a:pt x="8057" y="84961"/>
                    <a:pt x="10869" y="83399"/>
                  </a:cubicBezTo>
                  <a:cubicBezTo>
                    <a:pt x="12247" y="82633"/>
                    <a:pt x="13675" y="81977"/>
                    <a:pt x="15158" y="81438"/>
                  </a:cubicBezTo>
                  <a:close/>
                  <a:moveTo>
                    <a:pt x="94381" y="83049"/>
                  </a:moveTo>
                  <a:cubicBezTo>
                    <a:pt x="96238" y="84067"/>
                    <a:pt x="97751" y="87240"/>
                    <a:pt x="97249" y="89011"/>
                  </a:cubicBezTo>
                  <a:cubicBezTo>
                    <a:pt x="96696" y="90941"/>
                    <a:pt x="94582" y="92649"/>
                    <a:pt x="92417" y="92649"/>
                  </a:cubicBezTo>
                  <a:cubicBezTo>
                    <a:pt x="92253" y="92649"/>
                    <a:pt x="92089" y="92640"/>
                    <a:pt x="91925" y="92619"/>
                  </a:cubicBezTo>
                  <a:cubicBezTo>
                    <a:pt x="90258" y="92417"/>
                    <a:pt x="88579" y="91817"/>
                    <a:pt x="87072" y="91063"/>
                  </a:cubicBezTo>
                  <a:cubicBezTo>
                    <a:pt x="85908" y="90481"/>
                    <a:pt x="85449" y="89391"/>
                    <a:pt x="85694" y="87804"/>
                  </a:cubicBezTo>
                  <a:cubicBezTo>
                    <a:pt x="85902" y="86419"/>
                    <a:pt x="85216" y="84900"/>
                    <a:pt x="84867" y="83111"/>
                  </a:cubicBezTo>
                  <a:lnTo>
                    <a:pt x="84867" y="83111"/>
                  </a:lnTo>
                  <a:cubicBezTo>
                    <a:pt x="86370" y="85347"/>
                    <a:pt x="88065" y="86900"/>
                    <a:pt x="90319" y="86900"/>
                  </a:cubicBezTo>
                  <a:cubicBezTo>
                    <a:pt x="91023" y="86900"/>
                    <a:pt x="91781" y="86749"/>
                    <a:pt x="92605" y="86419"/>
                  </a:cubicBezTo>
                  <a:cubicBezTo>
                    <a:pt x="94075" y="85831"/>
                    <a:pt x="94345" y="84477"/>
                    <a:pt x="94381" y="83049"/>
                  </a:cubicBezTo>
                  <a:close/>
                  <a:moveTo>
                    <a:pt x="70551" y="72897"/>
                  </a:moveTo>
                  <a:cubicBezTo>
                    <a:pt x="71052" y="72897"/>
                    <a:pt x="71600" y="73061"/>
                    <a:pt x="72097" y="73061"/>
                  </a:cubicBezTo>
                  <a:cubicBezTo>
                    <a:pt x="72196" y="73061"/>
                    <a:pt x="72293" y="73054"/>
                    <a:pt x="72387" y="73039"/>
                  </a:cubicBezTo>
                  <a:cubicBezTo>
                    <a:pt x="72497" y="73020"/>
                    <a:pt x="72599" y="73012"/>
                    <a:pt x="72693" y="73012"/>
                  </a:cubicBezTo>
                  <a:cubicBezTo>
                    <a:pt x="73676" y="73012"/>
                    <a:pt x="73846" y="73949"/>
                    <a:pt x="73918" y="74754"/>
                  </a:cubicBezTo>
                  <a:cubicBezTo>
                    <a:pt x="74102" y="76825"/>
                    <a:pt x="74182" y="78908"/>
                    <a:pt x="74323" y="80985"/>
                  </a:cubicBezTo>
                  <a:cubicBezTo>
                    <a:pt x="74421" y="82437"/>
                    <a:pt x="74543" y="83883"/>
                    <a:pt x="74709" y="86039"/>
                  </a:cubicBezTo>
                  <a:cubicBezTo>
                    <a:pt x="74457" y="87191"/>
                    <a:pt x="74176" y="89023"/>
                    <a:pt x="73643" y="90781"/>
                  </a:cubicBezTo>
                  <a:cubicBezTo>
                    <a:pt x="73226" y="92147"/>
                    <a:pt x="72307" y="92852"/>
                    <a:pt x="71200" y="92852"/>
                  </a:cubicBezTo>
                  <a:cubicBezTo>
                    <a:pt x="70599" y="92852"/>
                    <a:pt x="69942" y="92644"/>
                    <a:pt x="69280" y="92221"/>
                  </a:cubicBezTo>
                  <a:cubicBezTo>
                    <a:pt x="65923" y="90077"/>
                    <a:pt x="65488" y="87926"/>
                    <a:pt x="66266" y="83736"/>
                  </a:cubicBezTo>
                  <a:cubicBezTo>
                    <a:pt x="66873" y="80507"/>
                    <a:pt x="68257" y="77431"/>
                    <a:pt x="69103" y="74239"/>
                  </a:cubicBezTo>
                  <a:cubicBezTo>
                    <a:pt x="69394" y="73143"/>
                    <a:pt x="69937" y="72897"/>
                    <a:pt x="70551" y="72897"/>
                  </a:cubicBezTo>
                  <a:close/>
                  <a:moveTo>
                    <a:pt x="103726" y="81475"/>
                  </a:moveTo>
                  <a:cubicBezTo>
                    <a:pt x="103775" y="81475"/>
                    <a:pt x="103821" y="81480"/>
                    <a:pt x="103859" y="81493"/>
                  </a:cubicBezTo>
                  <a:cubicBezTo>
                    <a:pt x="106659" y="82467"/>
                    <a:pt x="109398" y="83632"/>
                    <a:pt x="110580" y="86627"/>
                  </a:cubicBezTo>
                  <a:cubicBezTo>
                    <a:pt x="111891" y="89948"/>
                    <a:pt x="108944" y="93593"/>
                    <a:pt x="104956" y="94071"/>
                  </a:cubicBezTo>
                  <a:cubicBezTo>
                    <a:pt x="104707" y="94101"/>
                    <a:pt x="104466" y="94115"/>
                    <a:pt x="104233" y="94115"/>
                  </a:cubicBezTo>
                  <a:cubicBezTo>
                    <a:pt x="101418" y="94115"/>
                    <a:pt x="99685" y="92078"/>
                    <a:pt x="97518" y="90726"/>
                  </a:cubicBezTo>
                  <a:cubicBezTo>
                    <a:pt x="98860" y="87497"/>
                    <a:pt x="97475" y="85163"/>
                    <a:pt x="95723" y="82945"/>
                  </a:cubicBezTo>
                  <a:lnTo>
                    <a:pt x="95723" y="82945"/>
                  </a:lnTo>
                  <a:cubicBezTo>
                    <a:pt x="96938" y="82997"/>
                    <a:pt x="98159" y="83223"/>
                    <a:pt x="99332" y="83223"/>
                  </a:cubicBezTo>
                  <a:cubicBezTo>
                    <a:pt x="100679" y="83223"/>
                    <a:pt x="101963" y="82925"/>
                    <a:pt x="103106" y="81720"/>
                  </a:cubicBezTo>
                  <a:cubicBezTo>
                    <a:pt x="103235" y="81581"/>
                    <a:pt x="103516" y="81475"/>
                    <a:pt x="103726" y="81475"/>
                  </a:cubicBezTo>
                  <a:close/>
                  <a:moveTo>
                    <a:pt x="53841" y="85568"/>
                  </a:moveTo>
                  <a:cubicBezTo>
                    <a:pt x="54510" y="90623"/>
                    <a:pt x="56290" y="91993"/>
                    <a:pt x="58756" y="91993"/>
                  </a:cubicBezTo>
                  <a:cubicBezTo>
                    <a:pt x="59248" y="91993"/>
                    <a:pt x="59767" y="91938"/>
                    <a:pt x="60311" y="91847"/>
                  </a:cubicBezTo>
                  <a:lnTo>
                    <a:pt x="60311" y="91847"/>
                  </a:lnTo>
                  <a:cubicBezTo>
                    <a:pt x="59776" y="93630"/>
                    <a:pt x="57493" y="94401"/>
                    <a:pt x="55509" y="94401"/>
                  </a:cubicBezTo>
                  <a:cubicBezTo>
                    <a:pt x="55086" y="94401"/>
                    <a:pt x="54677" y="94366"/>
                    <a:pt x="54301" y="94298"/>
                  </a:cubicBezTo>
                  <a:cubicBezTo>
                    <a:pt x="52518" y="93979"/>
                    <a:pt x="51072" y="91860"/>
                    <a:pt x="50882" y="89446"/>
                  </a:cubicBezTo>
                  <a:cubicBezTo>
                    <a:pt x="50711" y="87344"/>
                    <a:pt x="51317" y="86554"/>
                    <a:pt x="53841" y="85568"/>
                  </a:cubicBezTo>
                  <a:close/>
                  <a:moveTo>
                    <a:pt x="125099" y="84673"/>
                  </a:moveTo>
                  <a:cubicBezTo>
                    <a:pt x="126747" y="84673"/>
                    <a:pt x="129626" y="88031"/>
                    <a:pt x="130247" y="90585"/>
                  </a:cubicBezTo>
                  <a:cubicBezTo>
                    <a:pt x="130651" y="92227"/>
                    <a:pt x="128936" y="95781"/>
                    <a:pt x="126234" y="96320"/>
                  </a:cubicBezTo>
                  <a:cubicBezTo>
                    <a:pt x="128611" y="92037"/>
                    <a:pt x="127588" y="88282"/>
                    <a:pt x="125064" y="84673"/>
                  </a:cubicBezTo>
                  <a:cubicBezTo>
                    <a:pt x="125075" y="84673"/>
                    <a:pt x="125087" y="84673"/>
                    <a:pt x="125099" y="84673"/>
                  </a:cubicBezTo>
                  <a:close/>
                  <a:moveTo>
                    <a:pt x="16365" y="81597"/>
                  </a:moveTo>
                  <a:cubicBezTo>
                    <a:pt x="18672" y="84019"/>
                    <a:pt x="20876" y="86388"/>
                    <a:pt x="24342" y="86388"/>
                  </a:cubicBezTo>
                  <a:cubicBezTo>
                    <a:pt x="24989" y="86388"/>
                    <a:pt x="25680" y="86305"/>
                    <a:pt x="26425" y="86125"/>
                  </a:cubicBezTo>
                  <a:lnTo>
                    <a:pt x="26425" y="86125"/>
                  </a:lnTo>
                  <a:cubicBezTo>
                    <a:pt x="22646" y="89775"/>
                    <a:pt x="21830" y="93468"/>
                    <a:pt x="25188" y="97705"/>
                  </a:cubicBezTo>
                  <a:lnTo>
                    <a:pt x="25188" y="97705"/>
                  </a:lnTo>
                  <a:cubicBezTo>
                    <a:pt x="24932" y="97723"/>
                    <a:pt x="24682" y="97732"/>
                    <a:pt x="24439" y="97732"/>
                  </a:cubicBezTo>
                  <a:cubicBezTo>
                    <a:pt x="19990" y="97732"/>
                    <a:pt x="17810" y="94740"/>
                    <a:pt x="15899" y="91523"/>
                  </a:cubicBezTo>
                  <a:cubicBezTo>
                    <a:pt x="13945" y="88227"/>
                    <a:pt x="14937" y="84973"/>
                    <a:pt x="16365" y="81597"/>
                  </a:cubicBezTo>
                  <a:close/>
                  <a:moveTo>
                    <a:pt x="75309" y="86842"/>
                  </a:moveTo>
                  <a:cubicBezTo>
                    <a:pt x="76731" y="90383"/>
                    <a:pt x="79051" y="91883"/>
                    <a:pt x="81302" y="91883"/>
                  </a:cubicBezTo>
                  <a:cubicBezTo>
                    <a:pt x="82630" y="91883"/>
                    <a:pt x="83934" y="91361"/>
                    <a:pt x="85014" y="90426"/>
                  </a:cubicBezTo>
                  <a:cubicBezTo>
                    <a:pt x="86178" y="91939"/>
                    <a:pt x="86233" y="93514"/>
                    <a:pt x="85253" y="95107"/>
                  </a:cubicBezTo>
                  <a:cubicBezTo>
                    <a:pt x="84213" y="96812"/>
                    <a:pt x="82848" y="98067"/>
                    <a:pt x="80865" y="98067"/>
                  </a:cubicBezTo>
                  <a:cubicBezTo>
                    <a:pt x="80638" y="98067"/>
                    <a:pt x="80404" y="98051"/>
                    <a:pt x="80161" y="98017"/>
                  </a:cubicBezTo>
                  <a:cubicBezTo>
                    <a:pt x="76375" y="97496"/>
                    <a:pt x="73826" y="93538"/>
                    <a:pt x="74758" y="89832"/>
                  </a:cubicBezTo>
                  <a:cubicBezTo>
                    <a:pt x="74972" y="88974"/>
                    <a:pt x="75082" y="88092"/>
                    <a:pt x="75309" y="86842"/>
                  </a:cubicBezTo>
                  <a:close/>
                  <a:moveTo>
                    <a:pt x="65035" y="86817"/>
                  </a:moveTo>
                  <a:cubicBezTo>
                    <a:pt x="65351" y="91299"/>
                    <a:pt x="68519" y="93672"/>
                    <a:pt x="71469" y="93672"/>
                  </a:cubicBezTo>
                  <a:cubicBezTo>
                    <a:pt x="72173" y="93672"/>
                    <a:pt x="72864" y="93536"/>
                    <a:pt x="73502" y="93263"/>
                  </a:cubicBezTo>
                  <a:lnTo>
                    <a:pt x="73502" y="93263"/>
                  </a:lnTo>
                  <a:cubicBezTo>
                    <a:pt x="72962" y="96122"/>
                    <a:pt x="70473" y="98367"/>
                    <a:pt x="67552" y="98367"/>
                  </a:cubicBezTo>
                  <a:cubicBezTo>
                    <a:pt x="66461" y="98367"/>
                    <a:pt x="65310" y="98054"/>
                    <a:pt x="64177" y="97343"/>
                  </a:cubicBezTo>
                  <a:cubicBezTo>
                    <a:pt x="61677" y="95775"/>
                    <a:pt x="61028" y="92129"/>
                    <a:pt x="62903" y="89844"/>
                  </a:cubicBezTo>
                  <a:cubicBezTo>
                    <a:pt x="63650" y="88937"/>
                    <a:pt x="64263" y="87926"/>
                    <a:pt x="65035" y="86824"/>
                  </a:cubicBezTo>
                  <a:lnTo>
                    <a:pt x="65035" y="86817"/>
                  </a:lnTo>
                  <a:close/>
                  <a:moveTo>
                    <a:pt x="49896" y="88404"/>
                  </a:moveTo>
                  <a:cubicBezTo>
                    <a:pt x="49896" y="88410"/>
                    <a:pt x="49871" y="88858"/>
                    <a:pt x="49902" y="89293"/>
                  </a:cubicBezTo>
                  <a:cubicBezTo>
                    <a:pt x="49963" y="90352"/>
                    <a:pt x="50496" y="91670"/>
                    <a:pt x="50055" y="92423"/>
                  </a:cubicBezTo>
                  <a:cubicBezTo>
                    <a:pt x="48468" y="95137"/>
                    <a:pt x="46765" y="97870"/>
                    <a:pt x="43499" y="98948"/>
                  </a:cubicBezTo>
                  <a:cubicBezTo>
                    <a:pt x="43171" y="99057"/>
                    <a:pt x="42827" y="99109"/>
                    <a:pt x="42475" y="99109"/>
                  </a:cubicBezTo>
                  <a:cubicBezTo>
                    <a:pt x="40727" y="99109"/>
                    <a:pt x="38795" y="97823"/>
                    <a:pt x="37734" y="95824"/>
                  </a:cubicBezTo>
                  <a:cubicBezTo>
                    <a:pt x="36742" y="93955"/>
                    <a:pt x="37201" y="92282"/>
                    <a:pt x="39101" y="90830"/>
                  </a:cubicBezTo>
                  <a:cubicBezTo>
                    <a:pt x="39548" y="90487"/>
                    <a:pt x="40001" y="90150"/>
                    <a:pt x="40430" y="89783"/>
                  </a:cubicBezTo>
                  <a:cubicBezTo>
                    <a:pt x="41179" y="89125"/>
                    <a:pt x="41860" y="88793"/>
                    <a:pt x="42739" y="88793"/>
                  </a:cubicBezTo>
                  <a:cubicBezTo>
                    <a:pt x="43155" y="88793"/>
                    <a:pt x="43616" y="88867"/>
                    <a:pt x="44149" y="89017"/>
                  </a:cubicBezTo>
                  <a:cubicBezTo>
                    <a:pt x="44516" y="89121"/>
                    <a:pt x="44899" y="89163"/>
                    <a:pt x="45296" y="89163"/>
                  </a:cubicBezTo>
                  <a:cubicBezTo>
                    <a:pt x="46721" y="89163"/>
                    <a:pt x="48314" y="88615"/>
                    <a:pt x="49896" y="88404"/>
                  </a:cubicBezTo>
                  <a:close/>
                  <a:moveTo>
                    <a:pt x="39609" y="86119"/>
                  </a:moveTo>
                  <a:cubicBezTo>
                    <a:pt x="40154" y="86738"/>
                    <a:pt x="40657" y="87320"/>
                    <a:pt x="41288" y="88043"/>
                  </a:cubicBezTo>
                  <a:cubicBezTo>
                    <a:pt x="38218" y="90328"/>
                    <a:pt x="34438" y="92338"/>
                    <a:pt x="37459" y="97086"/>
                  </a:cubicBezTo>
                  <a:cubicBezTo>
                    <a:pt x="35543" y="98761"/>
                    <a:pt x="33538" y="99501"/>
                    <a:pt x="31635" y="99501"/>
                  </a:cubicBezTo>
                  <a:cubicBezTo>
                    <a:pt x="29447" y="99501"/>
                    <a:pt x="27394" y="98523"/>
                    <a:pt x="25769" y="96865"/>
                  </a:cubicBezTo>
                  <a:cubicBezTo>
                    <a:pt x="23116" y="94157"/>
                    <a:pt x="23171" y="89556"/>
                    <a:pt x="27356" y="86676"/>
                  </a:cubicBezTo>
                  <a:cubicBezTo>
                    <a:pt x="28367" y="88263"/>
                    <a:pt x="29427" y="89862"/>
                    <a:pt x="31528" y="89985"/>
                  </a:cubicBezTo>
                  <a:cubicBezTo>
                    <a:pt x="31735" y="89997"/>
                    <a:pt x="31949" y="90005"/>
                    <a:pt x="32166" y="90005"/>
                  </a:cubicBezTo>
                  <a:cubicBezTo>
                    <a:pt x="32934" y="90005"/>
                    <a:pt x="33735" y="89909"/>
                    <a:pt x="34346" y="89574"/>
                  </a:cubicBezTo>
                  <a:cubicBezTo>
                    <a:pt x="36154" y="88582"/>
                    <a:pt x="37814" y="87320"/>
                    <a:pt x="39609" y="86119"/>
                  </a:cubicBezTo>
                  <a:close/>
                  <a:moveTo>
                    <a:pt x="122856" y="83767"/>
                  </a:moveTo>
                  <a:cubicBezTo>
                    <a:pt x="123206" y="83767"/>
                    <a:pt x="123577" y="84019"/>
                    <a:pt x="123930" y="84495"/>
                  </a:cubicBezTo>
                  <a:cubicBezTo>
                    <a:pt x="126381" y="87798"/>
                    <a:pt x="127802" y="91278"/>
                    <a:pt x="125823" y="95413"/>
                  </a:cubicBezTo>
                  <a:cubicBezTo>
                    <a:pt x="124304" y="98593"/>
                    <a:pt x="121700" y="100051"/>
                    <a:pt x="118386" y="100455"/>
                  </a:cubicBezTo>
                  <a:cubicBezTo>
                    <a:pt x="117942" y="100509"/>
                    <a:pt x="117494" y="100526"/>
                    <a:pt x="117036" y="100526"/>
                  </a:cubicBezTo>
                  <a:cubicBezTo>
                    <a:pt x="116235" y="100526"/>
                    <a:pt x="115404" y="100474"/>
                    <a:pt x="114516" y="100474"/>
                  </a:cubicBezTo>
                  <a:lnTo>
                    <a:pt x="114516" y="100474"/>
                  </a:lnTo>
                  <a:cubicBezTo>
                    <a:pt x="115953" y="96702"/>
                    <a:pt x="115621" y="93151"/>
                    <a:pt x="113594" y="90132"/>
                  </a:cubicBezTo>
                  <a:cubicBezTo>
                    <a:pt x="114489" y="89887"/>
                    <a:pt x="115359" y="89623"/>
                    <a:pt x="116241" y="89427"/>
                  </a:cubicBezTo>
                  <a:cubicBezTo>
                    <a:pt x="118912" y="88845"/>
                    <a:pt x="120763" y="87308"/>
                    <a:pt x="121804" y="84783"/>
                  </a:cubicBezTo>
                  <a:cubicBezTo>
                    <a:pt x="122088" y="84093"/>
                    <a:pt x="122458" y="83767"/>
                    <a:pt x="122856" y="83767"/>
                  </a:cubicBezTo>
                  <a:close/>
                  <a:moveTo>
                    <a:pt x="15262" y="92172"/>
                  </a:moveTo>
                  <a:cubicBezTo>
                    <a:pt x="17235" y="95511"/>
                    <a:pt x="19630" y="98317"/>
                    <a:pt x="24066" y="98734"/>
                  </a:cubicBezTo>
                  <a:cubicBezTo>
                    <a:pt x="22319" y="100065"/>
                    <a:pt x="20508" y="100719"/>
                    <a:pt x="18865" y="100719"/>
                  </a:cubicBezTo>
                  <a:cubicBezTo>
                    <a:pt x="17461" y="100719"/>
                    <a:pt x="16181" y="100241"/>
                    <a:pt x="15170" y="99297"/>
                  </a:cubicBezTo>
                  <a:cubicBezTo>
                    <a:pt x="12658" y="96951"/>
                    <a:pt x="12652" y="94862"/>
                    <a:pt x="15262" y="92172"/>
                  </a:cubicBezTo>
                  <a:close/>
                  <a:moveTo>
                    <a:pt x="86999" y="92276"/>
                  </a:moveTo>
                  <a:cubicBezTo>
                    <a:pt x="88573" y="93101"/>
                    <a:pt x="90120" y="93696"/>
                    <a:pt x="91726" y="93696"/>
                  </a:cubicBezTo>
                  <a:cubicBezTo>
                    <a:pt x="92483" y="93696"/>
                    <a:pt x="93252" y="93565"/>
                    <a:pt x="94044" y="93263"/>
                  </a:cubicBezTo>
                  <a:cubicBezTo>
                    <a:pt x="94192" y="93203"/>
                    <a:pt x="94370" y="93153"/>
                    <a:pt x="94531" y="93153"/>
                  </a:cubicBezTo>
                  <a:cubicBezTo>
                    <a:pt x="94584" y="93153"/>
                    <a:pt x="94634" y="93159"/>
                    <a:pt x="94682" y="93171"/>
                  </a:cubicBezTo>
                  <a:cubicBezTo>
                    <a:pt x="95662" y="93453"/>
                    <a:pt x="98382" y="97429"/>
                    <a:pt x="98400" y="98568"/>
                  </a:cubicBezTo>
                  <a:cubicBezTo>
                    <a:pt x="98431" y="100602"/>
                    <a:pt x="96691" y="103194"/>
                    <a:pt x="94841" y="103880"/>
                  </a:cubicBezTo>
                  <a:cubicBezTo>
                    <a:pt x="94115" y="104145"/>
                    <a:pt x="93407" y="104285"/>
                    <a:pt x="92730" y="104285"/>
                  </a:cubicBezTo>
                  <a:cubicBezTo>
                    <a:pt x="91235" y="104285"/>
                    <a:pt x="89893" y="103605"/>
                    <a:pt x="88855" y="102103"/>
                  </a:cubicBezTo>
                  <a:cubicBezTo>
                    <a:pt x="87660" y="100376"/>
                    <a:pt x="86662" y="98391"/>
                    <a:pt x="86147" y="96375"/>
                  </a:cubicBezTo>
                  <a:cubicBezTo>
                    <a:pt x="85847" y="95193"/>
                    <a:pt x="86662" y="93734"/>
                    <a:pt x="86999" y="92276"/>
                  </a:cubicBezTo>
                  <a:close/>
                  <a:moveTo>
                    <a:pt x="111977" y="89623"/>
                  </a:moveTo>
                  <a:cubicBezTo>
                    <a:pt x="112584" y="90328"/>
                    <a:pt x="113307" y="90861"/>
                    <a:pt x="113613" y="91566"/>
                  </a:cubicBezTo>
                  <a:cubicBezTo>
                    <a:pt x="114918" y="94592"/>
                    <a:pt x="115243" y="97613"/>
                    <a:pt x="113184" y="100510"/>
                  </a:cubicBezTo>
                  <a:cubicBezTo>
                    <a:pt x="111238" y="103240"/>
                    <a:pt x="108731" y="104608"/>
                    <a:pt x="105657" y="104608"/>
                  </a:cubicBezTo>
                  <a:cubicBezTo>
                    <a:pt x="105053" y="104608"/>
                    <a:pt x="104427" y="104555"/>
                    <a:pt x="103780" y="104450"/>
                  </a:cubicBezTo>
                  <a:cubicBezTo>
                    <a:pt x="102946" y="104309"/>
                    <a:pt x="102132" y="104088"/>
                    <a:pt x="101341" y="103794"/>
                  </a:cubicBezTo>
                  <a:cubicBezTo>
                    <a:pt x="99417" y="103071"/>
                    <a:pt x="98701" y="101932"/>
                    <a:pt x="99099" y="99941"/>
                  </a:cubicBezTo>
                  <a:cubicBezTo>
                    <a:pt x="99712" y="96865"/>
                    <a:pt x="97604" y="95193"/>
                    <a:pt x="95895" y="93287"/>
                  </a:cubicBezTo>
                  <a:cubicBezTo>
                    <a:pt x="95754" y="93128"/>
                    <a:pt x="95558" y="93011"/>
                    <a:pt x="95386" y="92871"/>
                  </a:cubicBezTo>
                  <a:lnTo>
                    <a:pt x="96722" y="91333"/>
                  </a:lnTo>
                  <a:cubicBezTo>
                    <a:pt x="99980" y="93654"/>
                    <a:pt x="102637" y="94836"/>
                    <a:pt x="104923" y="94836"/>
                  </a:cubicBezTo>
                  <a:cubicBezTo>
                    <a:pt x="107676" y="94836"/>
                    <a:pt x="109892" y="93124"/>
                    <a:pt x="111977" y="89623"/>
                  </a:cubicBezTo>
                  <a:close/>
                  <a:moveTo>
                    <a:pt x="125621" y="97600"/>
                  </a:moveTo>
                  <a:lnTo>
                    <a:pt x="125621" y="97600"/>
                  </a:lnTo>
                  <a:cubicBezTo>
                    <a:pt x="127042" y="99346"/>
                    <a:pt x="126105" y="101025"/>
                    <a:pt x="125535" y="102508"/>
                  </a:cubicBezTo>
                  <a:cubicBezTo>
                    <a:pt x="124679" y="104718"/>
                    <a:pt x="122853" y="105576"/>
                    <a:pt x="120566" y="105576"/>
                  </a:cubicBezTo>
                  <a:cubicBezTo>
                    <a:pt x="120463" y="105576"/>
                    <a:pt x="120359" y="105575"/>
                    <a:pt x="120254" y="105571"/>
                  </a:cubicBezTo>
                  <a:cubicBezTo>
                    <a:pt x="117773" y="105498"/>
                    <a:pt x="115978" y="104248"/>
                    <a:pt x="114740" y="101448"/>
                  </a:cubicBezTo>
                  <a:lnTo>
                    <a:pt x="114740" y="101448"/>
                  </a:lnTo>
                  <a:cubicBezTo>
                    <a:pt x="115265" y="101486"/>
                    <a:pt x="115783" y="101506"/>
                    <a:pt x="116294" y="101506"/>
                  </a:cubicBezTo>
                  <a:cubicBezTo>
                    <a:pt x="119845" y="101506"/>
                    <a:pt x="123040" y="100525"/>
                    <a:pt x="125621" y="97600"/>
                  </a:cubicBezTo>
                  <a:close/>
                  <a:moveTo>
                    <a:pt x="60660" y="93109"/>
                  </a:moveTo>
                  <a:cubicBezTo>
                    <a:pt x="61291" y="94482"/>
                    <a:pt x="61947" y="95897"/>
                    <a:pt x="62596" y="97318"/>
                  </a:cubicBezTo>
                  <a:cubicBezTo>
                    <a:pt x="62682" y="97515"/>
                    <a:pt x="62792" y="97766"/>
                    <a:pt x="62743" y="97950"/>
                  </a:cubicBezTo>
                  <a:cubicBezTo>
                    <a:pt x="62100" y="100363"/>
                    <a:pt x="61916" y="102992"/>
                    <a:pt x="59919" y="104811"/>
                  </a:cubicBezTo>
                  <a:cubicBezTo>
                    <a:pt x="59167" y="105498"/>
                    <a:pt x="58349" y="105719"/>
                    <a:pt x="57506" y="105719"/>
                  </a:cubicBezTo>
                  <a:cubicBezTo>
                    <a:pt x="56626" y="105719"/>
                    <a:pt x="55720" y="105477"/>
                    <a:pt x="54834" y="105271"/>
                  </a:cubicBezTo>
                  <a:cubicBezTo>
                    <a:pt x="53198" y="104891"/>
                    <a:pt x="52224" y="103690"/>
                    <a:pt x="52291" y="102122"/>
                  </a:cubicBezTo>
                  <a:cubicBezTo>
                    <a:pt x="52395" y="99818"/>
                    <a:pt x="52873" y="97533"/>
                    <a:pt x="53210" y="95125"/>
                  </a:cubicBezTo>
                  <a:cubicBezTo>
                    <a:pt x="53938" y="95233"/>
                    <a:pt x="54601" y="95288"/>
                    <a:pt x="55215" y="95288"/>
                  </a:cubicBezTo>
                  <a:cubicBezTo>
                    <a:pt x="57423" y="95288"/>
                    <a:pt x="58997" y="94581"/>
                    <a:pt x="60660" y="93109"/>
                  </a:cubicBezTo>
                  <a:close/>
                  <a:moveTo>
                    <a:pt x="74200" y="94225"/>
                  </a:moveTo>
                  <a:cubicBezTo>
                    <a:pt x="75395" y="96350"/>
                    <a:pt x="76669" y="98446"/>
                    <a:pt x="79475" y="98875"/>
                  </a:cubicBezTo>
                  <a:cubicBezTo>
                    <a:pt x="79831" y="98930"/>
                    <a:pt x="80327" y="99524"/>
                    <a:pt x="80370" y="99916"/>
                  </a:cubicBezTo>
                  <a:cubicBezTo>
                    <a:pt x="80572" y="101803"/>
                    <a:pt x="80670" y="103709"/>
                    <a:pt x="80743" y="105614"/>
                  </a:cubicBezTo>
                  <a:cubicBezTo>
                    <a:pt x="80756" y="105963"/>
                    <a:pt x="80547" y="106380"/>
                    <a:pt x="80321" y="106680"/>
                  </a:cubicBezTo>
                  <a:cubicBezTo>
                    <a:pt x="79390" y="107942"/>
                    <a:pt x="77174" y="108660"/>
                    <a:pt x="75123" y="108660"/>
                  </a:cubicBezTo>
                  <a:cubicBezTo>
                    <a:pt x="73540" y="108660"/>
                    <a:pt x="72057" y="108233"/>
                    <a:pt x="71339" y="107299"/>
                  </a:cubicBezTo>
                  <a:cubicBezTo>
                    <a:pt x="70481" y="106178"/>
                    <a:pt x="70010" y="104511"/>
                    <a:pt x="69973" y="103078"/>
                  </a:cubicBezTo>
                  <a:cubicBezTo>
                    <a:pt x="69924" y="100970"/>
                    <a:pt x="69611" y="98654"/>
                    <a:pt x="72117" y="97245"/>
                  </a:cubicBezTo>
                  <a:cubicBezTo>
                    <a:pt x="73067" y="96712"/>
                    <a:pt x="73502" y="95284"/>
                    <a:pt x="74200" y="94225"/>
                  </a:cubicBezTo>
                  <a:close/>
                  <a:moveTo>
                    <a:pt x="50956" y="92993"/>
                  </a:moveTo>
                  <a:lnTo>
                    <a:pt x="52726" y="94923"/>
                  </a:lnTo>
                  <a:cubicBezTo>
                    <a:pt x="52359" y="96179"/>
                    <a:pt x="51899" y="97551"/>
                    <a:pt x="51562" y="98954"/>
                  </a:cubicBezTo>
                  <a:cubicBezTo>
                    <a:pt x="50613" y="102881"/>
                    <a:pt x="51703" y="105020"/>
                    <a:pt x="55520" y="106600"/>
                  </a:cubicBezTo>
                  <a:cubicBezTo>
                    <a:pt x="54313" y="109155"/>
                    <a:pt x="51991" y="109933"/>
                    <a:pt x="49559" y="110282"/>
                  </a:cubicBezTo>
                  <a:cubicBezTo>
                    <a:pt x="49100" y="110348"/>
                    <a:pt x="48644" y="110380"/>
                    <a:pt x="48194" y="110380"/>
                  </a:cubicBezTo>
                  <a:cubicBezTo>
                    <a:pt x="42787" y="110380"/>
                    <a:pt x="38093" y="105825"/>
                    <a:pt x="37471" y="101368"/>
                  </a:cubicBezTo>
                  <a:cubicBezTo>
                    <a:pt x="37324" y="100327"/>
                    <a:pt x="37673" y="99212"/>
                    <a:pt x="37826" y="97809"/>
                  </a:cubicBezTo>
                  <a:cubicBezTo>
                    <a:pt x="38898" y="98538"/>
                    <a:pt x="39511" y="99022"/>
                    <a:pt x="40185" y="99408"/>
                  </a:cubicBezTo>
                  <a:cubicBezTo>
                    <a:pt x="40960" y="99854"/>
                    <a:pt x="41694" y="100041"/>
                    <a:pt x="42391" y="100041"/>
                  </a:cubicBezTo>
                  <a:cubicBezTo>
                    <a:pt x="43971" y="100041"/>
                    <a:pt x="45357" y="99082"/>
                    <a:pt x="46581" y="98011"/>
                  </a:cubicBezTo>
                  <a:cubicBezTo>
                    <a:pt x="48242" y="96559"/>
                    <a:pt x="49522" y="94666"/>
                    <a:pt x="50956" y="92993"/>
                  </a:cubicBezTo>
                  <a:close/>
                  <a:moveTo>
                    <a:pt x="25254" y="99408"/>
                  </a:moveTo>
                  <a:cubicBezTo>
                    <a:pt x="25646" y="103794"/>
                    <a:pt x="26155" y="104713"/>
                    <a:pt x="31424" y="110693"/>
                  </a:cubicBezTo>
                  <a:cubicBezTo>
                    <a:pt x="30334" y="111423"/>
                    <a:pt x="29148" y="111773"/>
                    <a:pt x="27990" y="111773"/>
                  </a:cubicBezTo>
                  <a:cubicBezTo>
                    <a:pt x="25910" y="111773"/>
                    <a:pt x="23918" y="110647"/>
                    <a:pt x="22730" y="108573"/>
                  </a:cubicBezTo>
                  <a:cubicBezTo>
                    <a:pt x="20635" y="104922"/>
                    <a:pt x="21627" y="101191"/>
                    <a:pt x="25254" y="99408"/>
                  </a:cubicBezTo>
                  <a:close/>
                  <a:moveTo>
                    <a:pt x="26578" y="98709"/>
                  </a:moveTo>
                  <a:lnTo>
                    <a:pt x="26578" y="98709"/>
                  </a:lnTo>
                  <a:cubicBezTo>
                    <a:pt x="28190" y="99880"/>
                    <a:pt x="29836" y="100400"/>
                    <a:pt x="31520" y="100400"/>
                  </a:cubicBezTo>
                  <a:cubicBezTo>
                    <a:pt x="33177" y="100400"/>
                    <a:pt x="34869" y="99897"/>
                    <a:pt x="36601" y="99016"/>
                  </a:cubicBezTo>
                  <a:lnTo>
                    <a:pt x="36601" y="99016"/>
                  </a:lnTo>
                  <a:cubicBezTo>
                    <a:pt x="35762" y="104530"/>
                    <a:pt x="39511" y="107250"/>
                    <a:pt x="42856" y="110209"/>
                  </a:cubicBezTo>
                  <a:cubicBezTo>
                    <a:pt x="41622" y="111364"/>
                    <a:pt x="39643" y="111977"/>
                    <a:pt x="37662" y="111977"/>
                  </a:cubicBezTo>
                  <a:cubicBezTo>
                    <a:pt x="36153" y="111977"/>
                    <a:pt x="34642" y="111621"/>
                    <a:pt x="33458" y="110877"/>
                  </a:cubicBezTo>
                  <a:cubicBezTo>
                    <a:pt x="28949" y="108034"/>
                    <a:pt x="25322" y="102532"/>
                    <a:pt x="26578" y="98709"/>
                  </a:cubicBezTo>
                  <a:close/>
                  <a:moveTo>
                    <a:pt x="115322" y="104461"/>
                  </a:moveTo>
                  <a:cubicBezTo>
                    <a:pt x="117303" y="106301"/>
                    <a:pt x="118011" y="109849"/>
                    <a:pt x="116793" y="111410"/>
                  </a:cubicBezTo>
                  <a:cubicBezTo>
                    <a:pt x="115500" y="113055"/>
                    <a:pt x="113951" y="114403"/>
                    <a:pt x="112073" y="114403"/>
                  </a:cubicBezTo>
                  <a:cubicBezTo>
                    <a:pt x="111307" y="114403"/>
                    <a:pt x="110487" y="114178"/>
                    <a:pt x="109606" y="113658"/>
                  </a:cubicBezTo>
                  <a:cubicBezTo>
                    <a:pt x="112913" y="111490"/>
                    <a:pt x="115136" y="108667"/>
                    <a:pt x="115322" y="104461"/>
                  </a:cubicBezTo>
                  <a:close/>
                  <a:moveTo>
                    <a:pt x="85204" y="97049"/>
                  </a:moveTo>
                  <a:cubicBezTo>
                    <a:pt x="85939" y="98599"/>
                    <a:pt x="86594" y="100327"/>
                    <a:pt x="87526" y="101889"/>
                  </a:cubicBezTo>
                  <a:cubicBezTo>
                    <a:pt x="88810" y="104051"/>
                    <a:pt x="90763" y="105197"/>
                    <a:pt x="92823" y="105197"/>
                  </a:cubicBezTo>
                  <a:cubicBezTo>
                    <a:pt x="93897" y="105197"/>
                    <a:pt x="95001" y="104885"/>
                    <a:pt x="96054" y="104242"/>
                  </a:cubicBezTo>
                  <a:cubicBezTo>
                    <a:pt x="96789" y="103800"/>
                    <a:pt x="97359" y="103078"/>
                    <a:pt x="98002" y="102483"/>
                  </a:cubicBezTo>
                  <a:lnTo>
                    <a:pt x="98002" y="102483"/>
                  </a:lnTo>
                  <a:cubicBezTo>
                    <a:pt x="99779" y="104719"/>
                    <a:pt x="99344" y="109296"/>
                    <a:pt x="97138" y="111367"/>
                  </a:cubicBezTo>
                  <a:cubicBezTo>
                    <a:pt x="94738" y="113618"/>
                    <a:pt x="91861" y="114721"/>
                    <a:pt x="88744" y="114721"/>
                  </a:cubicBezTo>
                  <a:cubicBezTo>
                    <a:pt x="88290" y="114721"/>
                    <a:pt x="87830" y="114698"/>
                    <a:pt x="87366" y="114651"/>
                  </a:cubicBezTo>
                  <a:cubicBezTo>
                    <a:pt x="84566" y="114363"/>
                    <a:pt x="82422" y="112611"/>
                    <a:pt x="80854" y="110258"/>
                  </a:cubicBezTo>
                  <a:cubicBezTo>
                    <a:pt x="80480" y="109700"/>
                    <a:pt x="80204" y="109076"/>
                    <a:pt x="79880" y="108481"/>
                  </a:cubicBezTo>
                  <a:cubicBezTo>
                    <a:pt x="82091" y="106386"/>
                    <a:pt x="81987" y="104260"/>
                    <a:pt x="80897" y="99389"/>
                  </a:cubicBezTo>
                  <a:lnTo>
                    <a:pt x="85204" y="97049"/>
                  </a:lnTo>
                  <a:close/>
                  <a:moveTo>
                    <a:pt x="113552" y="101368"/>
                  </a:moveTo>
                  <a:cubicBezTo>
                    <a:pt x="115034" y="104327"/>
                    <a:pt x="114630" y="107097"/>
                    <a:pt x="112896" y="109425"/>
                  </a:cubicBezTo>
                  <a:cubicBezTo>
                    <a:pt x="110227" y="113011"/>
                    <a:pt x="106539" y="114794"/>
                    <a:pt x="102480" y="114794"/>
                  </a:cubicBezTo>
                  <a:cubicBezTo>
                    <a:pt x="100624" y="114794"/>
                    <a:pt x="98690" y="114421"/>
                    <a:pt x="96740" y="113677"/>
                  </a:cubicBezTo>
                  <a:cubicBezTo>
                    <a:pt x="96593" y="113622"/>
                    <a:pt x="96483" y="113487"/>
                    <a:pt x="96146" y="113229"/>
                  </a:cubicBezTo>
                  <a:cubicBezTo>
                    <a:pt x="99669" y="111189"/>
                    <a:pt x="99724" y="107752"/>
                    <a:pt x="100226" y="104364"/>
                  </a:cubicBezTo>
                  <a:cubicBezTo>
                    <a:pt x="102082" y="105132"/>
                    <a:pt x="103877" y="105562"/>
                    <a:pt x="105591" y="105562"/>
                  </a:cubicBezTo>
                  <a:cubicBezTo>
                    <a:pt x="108513" y="105562"/>
                    <a:pt x="111200" y="104314"/>
                    <a:pt x="113552" y="101368"/>
                  </a:cubicBezTo>
                  <a:close/>
                  <a:moveTo>
                    <a:pt x="63515" y="98348"/>
                  </a:moveTo>
                  <a:lnTo>
                    <a:pt x="69189" y="99524"/>
                  </a:lnTo>
                  <a:cubicBezTo>
                    <a:pt x="69189" y="100584"/>
                    <a:pt x="69146" y="102024"/>
                    <a:pt x="69195" y="103457"/>
                  </a:cubicBezTo>
                  <a:cubicBezTo>
                    <a:pt x="69331" y="107223"/>
                    <a:pt x="71299" y="109590"/>
                    <a:pt x="74352" y="109590"/>
                  </a:cubicBezTo>
                  <a:cubicBezTo>
                    <a:pt x="74443" y="109590"/>
                    <a:pt x="74536" y="109588"/>
                    <a:pt x="74629" y="109584"/>
                  </a:cubicBezTo>
                  <a:cubicBezTo>
                    <a:pt x="75842" y="109535"/>
                    <a:pt x="77043" y="109186"/>
                    <a:pt x="78250" y="108971"/>
                  </a:cubicBezTo>
                  <a:lnTo>
                    <a:pt x="78250" y="108971"/>
                  </a:lnTo>
                  <a:cubicBezTo>
                    <a:pt x="78605" y="112433"/>
                    <a:pt x="73912" y="115625"/>
                    <a:pt x="68343" y="115711"/>
                  </a:cubicBezTo>
                  <a:cubicBezTo>
                    <a:pt x="68263" y="115712"/>
                    <a:pt x="68184" y="115713"/>
                    <a:pt x="68104" y="115713"/>
                  </a:cubicBezTo>
                  <a:cubicBezTo>
                    <a:pt x="61858" y="115713"/>
                    <a:pt x="56964" y="111687"/>
                    <a:pt x="57291" y="106545"/>
                  </a:cubicBezTo>
                  <a:lnTo>
                    <a:pt x="57291" y="106545"/>
                  </a:lnTo>
                  <a:cubicBezTo>
                    <a:pt x="57527" y="106575"/>
                    <a:pt x="57751" y="106590"/>
                    <a:pt x="57964" y="106590"/>
                  </a:cubicBezTo>
                  <a:cubicBezTo>
                    <a:pt x="60275" y="106590"/>
                    <a:pt x="61294" y="104896"/>
                    <a:pt x="62057" y="103029"/>
                  </a:cubicBezTo>
                  <a:cubicBezTo>
                    <a:pt x="62713" y="101448"/>
                    <a:pt x="63086" y="99751"/>
                    <a:pt x="63515" y="98348"/>
                  </a:cubicBezTo>
                  <a:close/>
                  <a:moveTo>
                    <a:pt x="43377" y="111263"/>
                  </a:moveTo>
                  <a:cubicBezTo>
                    <a:pt x="44106" y="112500"/>
                    <a:pt x="44768" y="113640"/>
                    <a:pt x="45429" y="114779"/>
                  </a:cubicBezTo>
                  <a:cubicBezTo>
                    <a:pt x="42768" y="116566"/>
                    <a:pt x="40991" y="117579"/>
                    <a:pt x="39114" y="117579"/>
                  </a:cubicBezTo>
                  <a:cubicBezTo>
                    <a:pt x="37953" y="117579"/>
                    <a:pt x="36754" y="117191"/>
                    <a:pt x="35284" y="116360"/>
                  </a:cubicBezTo>
                  <a:cubicBezTo>
                    <a:pt x="33574" y="115398"/>
                    <a:pt x="32539" y="113916"/>
                    <a:pt x="32882" y="111759"/>
                  </a:cubicBezTo>
                  <a:lnTo>
                    <a:pt x="32882" y="111759"/>
                  </a:lnTo>
                  <a:cubicBezTo>
                    <a:pt x="34374" y="112510"/>
                    <a:pt x="35840" y="112824"/>
                    <a:pt x="37284" y="112824"/>
                  </a:cubicBezTo>
                  <a:cubicBezTo>
                    <a:pt x="39351" y="112824"/>
                    <a:pt x="41376" y="112182"/>
                    <a:pt x="43377" y="111263"/>
                  </a:cubicBezTo>
                  <a:close/>
                  <a:moveTo>
                    <a:pt x="56108" y="107513"/>
                  </a:moveTo>
                  <a:cubicBezTo>
                    <a:pt x="56745" y="110564"/>
                    <a:pt x="58375" y="112954"/>
                    <a:pt x="60844" y="114749"/>
                  </a:cubicBezTo>
                  <a:cubicBezTo>
                    <a:pt x="63090" y="116377"/>
                    <a:pt x="65674" y="116593"/>
                    <a:pt x="68292" y="116593"/>
                  </a:cubicBezTo>
                  <a:cubicBezTo>
                    <a:pt x="68581" y="116593"/>
                    <a:pt x="68869" y="116590"/>
                    <a:pt x="69158" y="116587"/>
                  </a:cubicBezTo>
                  <a:lnTo>
                    <a:pt x="69158" y="116587"/>
                  </a:lnTo>
                  <a:cubicBezTo>
                    <a:pt x="67843" y="119029"/>
                    <a:pt x="63293" y="120207"/>
                    <a:pt x="58816" y="120207"/>
                  </a:cubicBezTo>
                  <a:cubicBezTo>
                    <a:pt x="57745" y="120207"/>
                    <a:pt x="56678" y="120139"/>
                    <a:pt x="55661" y="120005"/>
                  </a:cubicBezTo>
                  <a:cubicBezTo>
                    <a:pt x="50931" y="119387"/>
                    <a:pt x="45141" y="114498"/>
                    <a:pt x="44590" y="110785"/>
                  </a:cubicBezTo>
                  <a:lnTo>
                    <a:pt x="44590" y="110785"/>
                  </a:lnTo>
                  <a:cubicBezTo>
                    <a:pt x="46113" y="111117"/>
                    <a:pt x="47420" y="111270"/>
                    <a:pt x="48564" y="111270"/>
                  </a:cubicBezTo>
                  <a:cubicBezTo>
                    <a:pt x="52150" y="111270"/>
                    <a:pt x="54129" y="109762"/>
                    <a:pt x="56108" y="107513"/>
                  </a:cubicBezTo>
                  <a:close/>
                  <a:moveTo>
                    <a:pt x="108889" y="114283"/>
                  </a:moveTo>
                  <a:cubicBezTo>
                    <a:pt x="108926" y="116648"/>
                    <a:pt x="108234" y="118400"/>
                    <a:pt x="106353" y="119626"/>
                  </a:cubicBezTo>
                  <a:cubicBezTo>
                    <a:pt x="105431" y="120229"/>
                    <a:pt x="104518" y="120488"/>
                    <a:pt x="103632" y="120488"/>
                  </a:cubicBezTo>
                  <a:cubicBezTo>
                    <a:pt x="102368" y="120488"/>
                    <a:pt x="101159" y="119961"/>
                    <a:pt x="100061" y="119154"/>
                  </a:cubicBezTo>
                  <a:cubicBezTo>
                    <a:pt x="98560" y="118057"/>
                    <a:pt x="97445" y="116428"/>
                    <a:pt x="96262" y="114896"/>
                  </a:cubicBezTo>
                  <a:lnTo>
                    <a:pt x="96262" y="114896"/>
                  </a:lnTo>
                  <a:cubicBezTo>
                    <a:pt x="98174" y="115450"/>
                    <a:pt x="100055" y="115756"/>
                    <a:pt x="101936" y="115756"/>
                  </a:cubicBezTo>
                  <a:cubicBezTo>
                    <a:pt x="104233" y="115756"/>
                    <a:pt x="106532" y="115300"/>
                    <a:pt x="108889" y="114283"/>
                  </a:cubicBezTo>
                  <a:close/>
                  <a:moveTo>
                    <a:pt x="79316" y="109504"/>
                  </a:moveTo>
                  <a:cubicBezTo>
                    <a:pt x="81955" y="113834"/>
                    <a:pt x="84881" y="115661"/>
                    <a:pt x="88424" y="115661"/>
                  </a:cubicBezTo>
                  <a:cubicBezTo>
                    <a:pt x="90390" y="115661"/>
                    <a:pt x="92547" y="115098"/>
                    <a:pt x="94951" y="114087"/>
                  </a:cubicBezTo>
                  <a:lnTo>
                    <a:pt x="94951" y="114087"/>
                  </a:lnTo>
                  <a:cubicBezTo>
                    <a:pt x="94945" y="115692"/>
                    <a:pt x="94057" y="116734"/>
                    <a:pt x="92997" y="117634"/>
                  </a:cubicBezTo>
                  <a:cubicBezTo>
                    <a:pt x="89785" y="120378"/>
                    <a:pt x="86359" y="121593"/>
                    <a:pt x="82767" y="121593"/>
                  </a:cubicBezTo>
                  <a:cubicBezTo>
                    <a:pt x="80344" y="121593"/>
                    <a:pt x="77844" y="121040"/>
                    <a:pt x="75285" y="120030"/>
                  </a:cubicBezTo>
                  <a:cubicBezTo>
                    <a:pt x="73428" y="119301"/>
                    <a:pt x="71756" y="118351"/>
                    <a:pt x="70573" y="116470"/>
                  </a:cubicBezTo>
                  <a:cubicBezTo>
                    <a:pt x="75199" y="116164"/>
                    <a:pt x="77686" y="113413"/>
                    <a:pt x="79316" y="109504"/>
                  </a:cubicBezTo>
                  <a:close/>
                  <a:moveTo>
                    <a:pt x="46165" y="116017"/>
                  </a:moveTo>
                  <a:cubicBezTo>
                    <a:pt x="47819" y="117138"/>
                    <a:pt x="49301" y="118327"/>
                    <a:pt x="50943" y="119197"/>
                  </a:cubicBezTo>
                  <a:cubicBezTo>
                    <a:pt x="52585" y="120061"/>
                    <a:pt x="54399" y="120600"/>
                    <a:pt x="56151" y="121292"/>
                  </a:cubicBezTo>
                  <a:cubicBezTo>
                    <a:pt x="55554" y="123232"/>
                    <a:pt x="54114" y="124352"/>
                    <a:pt x="52409" y="124352"/>
                  </a:cubicBezTo>
                  <a:cubicBezTo>
                    <a:pt x="51471" y="124352"/>
                    <a:pt x="50451" y="124012"/>
                    <a:pt x="49448" y="123283"/>
                  </a:cubicBezTo>
                  <a:cubicBezTo>
                    <a:pt x="47065" y="121549"/>
                    <a:pt x="45999" y="119031"/>
                    <a:pt x="46165" y="116017"/>
                  </a:cubicBezTo>
                  <a:close/>
                  <a:moveTo>
                    <a:pt x="95441" y="116091"/>
                  </a:moveTo>
                  <a:lnTo>
                    <a:pt x="95441" y="116091"/>
                  </a:lnTo>
                  <a:cubicBezTo>
                    <a:pt x="96299" y="119540"/>
                    <a:pt x="94553" y="123099"/>
                    <a:pt x="91508" y="124061"/>
                  </a:cubicBezTo>
                  <a:cubicBezTo>
                    <a:pt x="90277" y="124448"/>
                    <a:pt x="89271" y="124647"/>
                    <a:pt x="88450" y="124647"/>
                  </a:cubicBezTo>
                  <a:cubicBezTo>
                    <a:pt x="86928" y="124647"/>
                    <a:pt x="86042" y="123964"/>
                    <a:pt x="85541" y="122524"/>
                  </a:cubicBezTo>
                  <a:cubicBezTo>
                    <a:pt x="89480" y="121200"/>
                    <a:pt x="93052" y="119546"/>
                    <a:pt x="95441" y="116091"/>
                  </a:cubicBezTo>
                  <a:close/>
                  <a:moveTo>
                    <a:pt x="69323" y="118155"/>
                  </a:moveTo>
                  <a:lnTo>
                    <a:pt x="69771" y="118449"/>
                  </a:lnTo>
                  <a:cubicBezTo>
                    <a:pt x="68986" y="120202"/>
                    <a:pt x="68435" y="122113"/>
                    <a:pt x="67369" y="123675"/>
                  </a:cubicBezTo>
                  <a:cubicBezTo>
                    <a:pt x="66293" y="125256"/>
                    <a:pt x="64281" y="126129"/>
                    <a:pt x="62407" y="126129"/>
                  </a:cubicBezTo>
                  <a:cubicBezTo>
                    <a:pt x="61230" y="126129"/>
                    <a:pt x="60108" y="125784"/>
                    <a:pt x="59306" y="125054"/>
                  </a:cubicBezTo>
                  <a:cubicBezTo>
                    <a:pt x="58326" y="124153"/>
                    <a:pt x="57830" y="122726"/>
                    <a:pt x="56892" y="121170"/>
                  </a:cubicBezTo>
                  <a:lnTo>
                    <a:pt x="56892" y="121170"/>
                  </a:lnTo>
                  <a:cubicBezTo>
                    <a:pt x="57089" y="121172"/>
                    <a:pt x="57284" y="121173"/>
                    <a:pt x="57478" y="121173"/>
                  </a:cubicBezTo>
                  <a:cubicBezTo>
                    <a:pt x="62032" y="121173"/>
                    <a:pt x="65897" y="120529"/>
                    <a:pt x="69323" y="118155"/>
                  </a:cubicBezTo>
                  <a:close/>
                  <a:moveTo>
                    <a:pt x="70622" y="118302"/>
                  </a:moveTo>
                  <a:lnTo>
                    <a:pt x="70622" y="118302"/>
                  </a:lnTo>
                  <a:cubicBezTo>
                    <a:pt x="74620" y="121619"/>
                    <a:pt x="79132" y="122502"/>
                    <a:pt x="83861" y="122502"/>
                  </a:cubicBezTo>
                  <a:cubicBezTo>
                    <a:pt x="84024" y="122502"/>
                    <a:pt x="84188" y="122501"/>
                    <a:pt x="84352" y="122499"/>
                  </a:cubicBezTo>
                  <a:lnTo>
                    <a:pt x="84352" y="122499"/>
                  </a:lnTo>
                  <a:cubicBezTo>
                    <a:pt x="84499" y="124466"/>
                    <a:pt x="82710" y="126536"/>
                    <a:pt x="80413" y="126849"/>
                  </a:cubicBezTo>
                  <a:cubicBezTo>
                    <a:pt x="79839" y="126927"/>
                    <a:pt x="79283" y="126966"/>
                    <a:pt x="78747" y="126966"/>
                  </a:cubicBezTo>
                  <a:cubicBezTo>
                    <a:pt x="74046" y="126966"/>
                    <a:pt x="70897" y="123967"/>
                    <a:pt x="70622" y="118302"/>
                  </a:cubicBezTo>
                  <a:close/>
                  <a:moveTo>
                    <a:pt x="78501" y="1"/>
                  </a:moveTo>
                  <a:cubicBezTo>
                    <a:pt x="75898" y="1"/>
                    <a:pt x="73338" y="1612"/>
                    <a:pt x="71327" y="4879"/>
                  </a:cubicBezTo>
                  <a:cubicBezTo>
                    <a:pt x="70196" y="2230"/>
                    <a:pt x="68593" y="492"/>
                    <a:pt x="66097" y="492"/>
                  </a:cubicBezTo>
                  <a:cubicBezTo>
                    <a:pt x="65442" y="492"/>
                    <a:pt x="64724" y="612"/>
                    <a:pt x="63938" y="867"/>
                  </a:cubicBezTo>
                  <a:cubicBezTo>
                    <a:pt x="60642" y="1939"/>
                    <a:pt x="58700" y="4261"/>
                    <a:pt x="57848" y="8133"/>
                  </a:cubicBezTo>
                  <a:cubicBezTo>
                    <a:pt x="56489" y="4517"/>
                    <a:pt x="54872" y="1961"/>
                    <a:pt x="51198" y="1961"/>
                  </a:cubicBezTo>
                  <a:cubicBezTo>
                    <a:pt x="50982" y="1961"/>
                    <a:pt x="50758" y="1970"/>
                    <a:pt x="50527" y="1988"/>
                  </a:cubicBezTo>
                  <a:cubicBezTo>
                    <a:pt x="47004" y="2270"/>
                    <a:pt x="43867" y="2907"/>
                    <a:pt x="43408" y="7238"/>
                  </a:cubicBezTo>
                  <a:cubicBezTo>
                    <a:pt x="42155" y="6687"/>
                    <a:pt x="40996" y="6415"/>
                    <a:pt x="39902" y="6415"/>
                  </a:cubicBezTo>
                  <a:cubicBezTo>
                    <a:pt x="38163" y="6415"/>
                    <a:pt x="36589" y="7105"/>
                    <a:pt x="35069" y="8464"/>
                  </a:cubicBezTo>
                  <a:cubicBezTo>
                    <a:pt x="32306" y="10945"/>
                    <a:pt x="33966" y="13831"/>
                    <a:pt x="34058" y="16686"/>
                  </a:cubicBezTo>
                  <a:cubicBezTo>
                    <a:pt x="32244" y="15458"/>
                    <a:pt x="30374" y="14727"/>
                    <a:pt x="28515" y="14727"/>
                  </a:cubicBezTo>
                  <a:cubicBezTo>
                    <a:pt x="27072" y="14727"/>
                    <a:pt x="25635" y="15168"/>
                    <a:pt x="24237" y="16159"/>
                  </a:cubicBezTo>
                  <a:cubicBezTo>
                    <a:pt x="21364" y="18199"/>
                    <a:pt x="19716" y="21005"/>
                    <a:pt x="21701" y="24693"/>
                  </a:cubicBezTo>
                  <a:cubicBezTo>
                    <a:pt x="13699" y="25502"/>
                    <a:pt x="10226" y="31365"/>
                    <a:pt x="13516" y="37522"/>
                  </a:cubicBezTo>
                  <a:cubicBezTo>
                    <a:pt x="13191" y="37510"/>
                    <a:pt x="12868" y="37502"/>
                    <a:pt x="12548" y="37502"/>
                  </a:cubicBezTo>
                  <a:cubicBezTo>
                    <a:pt x="9757" y="37502"/>
                    <a:pt x="7212" y="38082"/>
                    <a:pt x="5778" y="40990"/>
                  </a:cubicBezTo>
                  <a:cubicBezTo>
                    <a:pt x="4344" y="43894"/>
                    <a:pt x="5649" y="46185"/>
                    <a:pt x="7720" y="48244"/>
                  </a:cubicBezTo>
                  <a:cubicBezTo>
                    <a:pt x="2580" y="49868"/>
                    <a:pt x="92" y="56294"/>
                    <a:pt x="6599" y="60834"/>
                  </a:cubicBezTo>
                  <a:cubicBezTo>
                    <a:pt x="1961" y="61845"/>
                    <a:pt x="0" y="64902"/>
                    <a:pt x="429" y="69228"/>
                  </a:cubicBezTo>
                  <a:cubicBezTo>
                    <a:pt x="760" y="72518"/>
                    <a:pt x="3627" y="73290"/>
                    <a:pt x="6452" y="73780"/>
                  </a:cubicBezTo>
                  <a:cubicBezTo>
                    <a:pt x="3076" y="77327"/>
                    <a:pt x="4516" y="80495"/>
                    <a:pt x="10544" y="82645"/>
                  </a:cubicBezTo>
                  <a:cubicBezTo>
                    <a:pt x="7640" y="84122"/>
                    <a:pt x="7285" y="86505"/>
                    <a:pt x="8118" y="89182"/>
                  </a:cubicBezTo>
                  <a:cubicBezTo>
                    <a:pt x="8845" y="91507"/>
                    <a:pt x="10397" y="92847"/>
                    <a:pt x="12963" y="92847"/>
                  </a:cubicBezTo>
                  <a:cubicBezTo>
                    <a:pt x="13142" y="92847"/>
                    <a:pt x="13326" y="92841"/>
                    <a:pt x="13516" y="92828"/>
                  </a:cubicBezTo>
                  <a:lnTo>
                    <a:pt x="13516" y="92828"/>
                  </a:lnTo>
                  <a:cubicBezTo>
                    <a:pt x="11898" y="95597"/>
                    <a:pt x="12327" y="97772"/>
                    <a:pt x="14471" y="99849"/>
                  </a:cubicBezTo>
                  <a:cubicBezTo>
                    <a:pt x="15802" y="101138"/>
                    <a:pt x="17264" y="101469"/>
                    <a:pt x="18812" y="101469"/>
                  </a:cubicBezTo>
                  <a:cubicBezTo>
                    <a:pt x="19780" y="101469"/>
                    <a:pt x="20782" y="101340"/>
                    <a:pt x="21805" y="101233"/>
                  </a:cubicBezTo>
                  <a:lnTo>
                    <a:pt x="21805" y="101233"/>
                  </a:lnTo>
                  <a:cubicBezTo>
                    <a:pt x="19697" y="104854"/>
                    <a:pt x="20972" y="108095"/>
                    <a:pt x="23177" y="110705"/>
                  </a:cubicBezTo>
                  <a:cubicBezTo>
                    <a:pt x="24355" y="112096"/>
                    <a:pt x="25798" y="112599"/>
                    <a:pt x="27348" y="112599"/>
                  </a:cubicBezTo>
                  <a:cubicBezTo>
                    <a:pt x="28790" y="112599"/>
                    <a:pt x="30325" y="112164"/>
                    <a:pt x="31828" y="111600"/>
                  </a:cubicBezTo>
                  <a:lnTo>
                    <a:pt x="31828" y="111600"/>
                  </a:lnTo>
                  <a:cubicBezTo>
                    <a:pt x="31687" y="115239"/>
                    <a:pt x="33758" y="116961"/>
                    <a:pt x="36785" y="118076"/>
                  </a:cubicBezTo>
                  <a:cubicBezTo>
                    <a:pt x="37577" y="118368"/>
                    <a:pt x="38329" y="118494"/>
                    <a:pt x="39054" y="118494"/>
                  </a:cubicBezTo>
                  <a:cubicBezTo>
                    <a:pt x="41199" y="118494"/>
                    <a:pt x="43103" y="117390"/>
                    <a:pt x="45086" y="116231"/>
                  </a:cubicBezTo>
                  <a:cubicBezTo>
                    <a:pt x="45497" y="120440"/>
                    <a:pt x="46930" y="123773"/>
                    <a:pt x="51152" y="125060"/>
                  </a:cubicBezTo>
                  <a:cubicBezTo>
                    <a:pt x="51588" y="125193"/>
                    <a:pt x="52000" y="125252"/>
                    <a:pt x="52391" y="125252"/>
                  </a:cubicBezTo>
                  <a:cubicBezTo>
                    <a:pt x="54062" y="125252"/>
                    <a:pt x="55365" y="124164"/>
                    <a:pt x="56611" y="123008"/>
                  </a:cubicBezTo>
                  <a:cubicBezTo>
                    <a:pt x="58140" y="125824"/>
                    <a:pt x="59657" y="126997"/>
                    <a:pt x="62246" y="126997"/>
                  </a:cubicBezTo>
                  <a:cubicBezTo>
                    <a:pt x="62726" y="126997"/>
                    <a:pt x="63243" y="126957"/>
                    <a:pt x="63803" y="126880"/>
                  </a:cubicBezTo>
                  <a:cubicBezTo>
                    <a:pt x="67136" y="126420"/>
                    <a:pt x="68557" y="123749"/>
                    <a:pt x="70003" y="120777"/>
                  </a:cubicBezTo>
                  <a:cubicBezTo>
                    <a:pt x="71051" y="124980"/>
                    <a:pt x="73520" y="127333"/>
                    <a:pt x="77410" y="127829"/>
                  </a:cubicBezTo>
                  <a:cubicBezTo>
                    <a:pt x="77879" y="127889"/>
                    <a:pt x="78340" y="127921"/>
                    <a:pt x="78790" y="127921"/>
                  </a:cubicBezTo>
                  <a:cubicBezTo>
                    <a:pt x="81416" y="127921"/>
                    <a:pt x="83701" y="126862"/>
                    <a:pt x="85228" y="124294"/>
                  </a:cubicBezTo>
                  <a:cubicBezTo>
                    <a:pt x="86352" y="125235"/>
                    <a:pt x="87481" y="125584"/>
                    <a:pt x="88592" y="125584"/>
                  </a:cubicBezTo>
                  <a:cubicBezTo>
                    <a:pt x="90164" y="125584"/>
                    <a:pt x="91701" y="124885"/>
                    <a:pt x="93138" y="124178"/>
                  </a:cubicBezTo>
                  <a:cubicBezTo>
                    <a:pt x="95931" y="122799"/>
                    <a:pt x="96421" y="119895"/>
                    <a:pt x="96452" y="116636"/>
                  </a:cubicBezTo>
                  <a:cubicBezTo>
                    <a:pt x="98426" y="119300"/>
                    <a:pt x="100518" y="121440"/>
                    <a:pt x="103481" y="121440"/>
                  </a:cubicBezTo>
                  <a:cubicBezTo>
                    <a:pt x="103754" y="121440"/>
                    <a:pt x="104036" y="121422"/>
                    <a:pt x="104325" y="121384"/>
                  </a:cubicBezTo>
                  <a:cubicBezTo>
                    <a:pt x="107762" y="120931"/>
                    <a:pt x="109508" y="118376"/>
                    <a:pt x="110047" y="114951"/>
                  </a:cubicBezTo>
                  <a:cubicBezTo>
                    <a:pt x="110765" y="115251"/>
                    <a:pt x="111418" y="115381"/>
                    <a:pt x="112024" y="115381"/>
                  </a:cubicBezTo>
                  <a:cubicBezTo>
                    <a:pt x="113816" y="115381"/>
                    <a:pt x="115196" y="114242"/>
                    <a:pt x="116633" y="112997"/>
                  </a:cubicBezTo>
                  <a:cubicBezTo>
                    <a:pt x="118961" y="110975"/>
                    <a:pt x="117853" y="108487"/>
                    <a:pt x="117853" y="106116"/>
                  </a:cubicBezTo>
                  <a:lnTo>
                    <a:pt x="117853" y="106116"/>
                  </a:lnTo>
                  <a:cubicBezTo>
                    <a:pt x="118733" y="106392"/>
                    <a:pt x="119640" y="106526"/>
                    <a:pt x="120513" y="106526"/>
                  </a:cubicBezTo>
                  <a:cubicBezTo>
                    <a:pt x="122489" y="106526"/>
                    <a:pt x="124296" y="105841"/>
                    <a:pt x="125247" y="104566"/>
                  </a:cubicBezTo>
                  <a:cubicBezTo>
                    <a:pt x="126865" y="102397"/>
                    <a:pt x="127906" y="100051"/>
                    <a:pt x="126712" y="97245"/>
                  </a:cubicBezTo>
                  <a:cubicBezTo>
                    <a:pt x="129266" y="96197"/>
                    <a:pt x="130945" y="94316"/>
                    <a:pt x="131013" y="91431"/>
                  </a:cubicBezTo>
                  <a:cubicBezTo>
                    <a:pt x="131080" y="88594"/>
                    <a:pt x="128911" y="86756"/>
                    <a:pt x="127410" y="84575"/>
                  </a:cubicBezTo>
                  <a:cubicBezTo>
                    <a:pt x="130725" y="84085"/>
                    <a:pt x="134015" y="84207"/>
                    <a:pt x="136110" y="80715"/>
                  </a:cubicBezTo>
                  <a:cubicBezTo>
                    <a:pt x="138211" y="77211"/>
                    <a:pt x="137764" y="74521"/>
                    <a:pt x="134640" y="72058"/>
                  </a:cubicBezTo>
                  <a:cubicBezTo>
                    <a:pt x="138267" y="70386"/>
                    <a:pt x="138996" y="69240"/>
                    <a:pt x="138450" y="65968"/>
                  </a:cubicBezTo>
                  <a:cubicBezTo>
                    <a:pt x="137966" y="63046"/>
                    <a:pt x="135510" y="61882"/>
                    <a:pt x="133071" y="60522"/>
                  </a:cubicBezTo>
                  <a:cubicBezTo>
                    <a:pt x="135638" y="59829"/>
                    <a:pt x="137868" y="58947"/>
                    <a:pt x="138352" y="56294"/>
                  </a:cubicBezTo>
                  <a:cubicBezTo>
                    <a:pt x="138922" y="53127"/>
                    <a:pt x="137752" y="50652"/>
                    <a:pt x="134725" y="49298"/>
                  </a:cubicBezTo>
                  <a:cubicBezTo>
                    <a:pt x="137495" y="43288"/>
                    <a:pt x="135111" y="39385"/>
                    <a:pt x="127857" y="38159"/>
                  </a:cubicBezTo>
                  <a:cubicBezTo>
                    <a:pt x="130192" y="36205"/>
                    <a:pt x="131356" y="33877"/>
                    <a:pt x="130149" y="30991"/>
                  </a:cubicBezTo>
                  <a:cubicBezTo>
                    <a:pt x="129397" y="29193"/>
                    <a:pt x="128209" y="27772"/>
                    <a:pt x="125982" y="27772"/>
                  </a:cubicBezTo>
                  <a:cubicBezTo>
                    <a:pt x="125849" y="27772"/>
                    <a:pt x="125713" y="27777"/>
                    <a:pt x="125572" y="27787"/>
                  </a:cubicBezTo>
                  <a:cubicBezTo>
                    <a:pt x="127183" y="24662"/>
                    <a:pt x="125045" y="22782"/>
                    <a:pt x="123385" y="20864"/>
                  </a:cubicBezTo>
                  <a:cubicBezTo>
                    <a:pt x="122352" y="19664"/>
                    <a:pt x="121164" y="19266"/>
                    <a:pt x="119900" y="19266"/>
                  </a:cubicBezTo>
                  <a:cubicBezTo>
                    <a:pt x="118660" y="19266"/>
                    <a:pt x="117346" y="19649"/>
                    <a:pt x="116033" y="20031"/>
                  </a:cubicBezTo>
                  <a:cubicBezTo>
                    <a:pt x="116793" y="17715"/>
                    <a:pt x="117350" y="15632"/>
                    <a:pt x="115616" y="13677"/>
                  </a:cubicBezTo>
                  <a:cubicBezTo>
                    <a:pt x="114513" y="12431"/>
                    <a:pt x="113319" y="12006"/>
                    <a:pt x="112075" y="12006"/>
                  </a:cubicBezTo>
                  <a:cubicBezTo>
                    <a:pt x="110867" y="12006"/>
                    <a:pt x="109612" y="12407"/>
                    <a:pt x="108344" y="12844"/>
                  </a:cubicBezTo>
                  <a:cubicBezTo>
                    <a:pt x="108031" y="9634"/>
                    <a:pt x="105979" y="7820"/>
                    <a:pt x="103314" y="7012"/>
                  </a:cubicBezTo>
                  <a:cubicBezTo>
                    <a:pt x="102687" y="6820"/>
                    <a:pt x="102069" y="6730"/>
                    <a:pt x="101464" y="6730"/>
                  </a:cubicBezTo>
                  <a:cubicBezTo>
                    <a:pt x="99422" y="6730"/>
                    <a:pt x="97520" y="7749"/>
                    <a:pt x="95852" y="9285"/>
                  </a:cubicBezTo>
                  <a:cubicBezTo>
                    <a:pt x="94961" y="5439"/>
                    <a:pt x="93020" y="3423"/>
                    <a:pt x="90654" y="3423"/>
                  </a:cubicBezTo>
                  <a:cubicBezTo>
                    <a:pt x="89310" y="3423"/>
                    <a:pt x="87829" y="4073"/>
                    <a:pt x="86325" y="5406"/>
                  </a:cubicBezTo>
                  <a:cubicBezTo>
                    <a:pt x="84077" y="1821"/>
                    <a:pt x="81266" y="1"/>
                    <a:pt x="785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93" name="Google Shape;6093;p45"/>
          <p:cNvGrpSpPr/>
          <p:nvPr/>
        </p:nvGrpSpPr>
        <p:grpSpPr>
          <a:xfrm rot="8999598">
            <a:off x="7361886" y="707420"/>
            <a:ext cx="1189100" cy="1033445"/>
            <a:chOff x="-2932025" y="-2923641"/>
            <a:chExt cx="1678438" cy="1458830"/>
          </a:xfrm>
        </p:grpSpPr>
        <p:sp>
          <p:nvSpPr>
            <p:cNvPr id="6094" name="Google Shape;6094;p45"/>
            <p:cNvSpPr/>
            <p:nvPr/>
          </p:nvSpPr>
          <p:spPr>
            <a:xfrm>
              <a:off x="-2932025" y="-2923641"/>
              <a:ext cx="1678438" cy="1458830"/>
            </a:xfrm>
            <a:custGeom>
              <a:avLst/>
              <a:gdLst/>
              <a:ahLst/>
              <a:cxnLst/>
              <a:rect l="l" t="t" r="r" b="b"/>
              <a:pathLst>
                <a:path w="17678" h="15365" extrusionOk="0">
                  <a:moveTo>
                    <a:pt x="6305" y="163"/>
                  </a:moveTo>
                  <a:cubicBezTo>
                    <a:pt x="6679" y="163"/>
                    <a:pt x="7062" y="336"/>
                    <a:pt x="7285" y="576"/>
                  </a:cubicBezTo>
                  <a:cubicBezTo>
                    <a:pt x="7309" y="601"/>
                    <a:pt x="7335" y="623"/>
                    <a:pt x="7355" y="649"/>
                  </a:cubicBezTo>
                  <a:cubicBezTo>
                    <a:pt x="7516" y="862"/>
                    <a:pt x="7695" y="976"/>
                    <a:pt x="7989" y="976"/>
                  </a:cubicBezTo>
                  <a:cubicBezTo>
                    <a:pt x="7998" y="976"/>
                    <a:pt x="8008" y="976"/>
                    <a:pt x="8017" y="976"/>
                  </a:cubicBezTo>
                  <a:cubicBezTo>
                    <a:pt x="8023" y="976"/>
                    <a:pt x="8029" y="976"/>
                    <a:pt x="8034" y="976"/>
                  </a:cubicBezTo>
                  <a:cubicBezTo>
                    <a:pt x="8450" y="976"/>
                    <a:pt x="8845" y="1301"/>
                    <a:pt x="9052" y="1663"/>
                  </a:cubicBezTo>
                  <a:cubicBezTo>
                    <a:pt x="8764" y="1872"/>
                    <a:pt x="8485" y="2080"/>
                    <a:pt x="8199" y="2279"/>
                  </a:cubicBezTo>
                  <a:cubicBezTo>
                    <a:pt x="8174" y="2296"/>
                    <a:pt x="8138" y="2303"/>
                    <a:pt x="8101" y="2303"/>
                  </a:cubicBezTo>
                  <a:cubicBezTo>
                    <a:pt x="8080" y="2303"/>
                    <a:pt x="8058" y="2300"/>
                    <a:pt x="8039" y="2297"/>
                  </a:cubicBezTo>
                  <a:cubicBezTo>
                    <a:pt x="7931" y="2280"/>
                    <a:pt x="7824" y="2268"/>
                    <a:pt x="7720" y="2268"/>
                  </a:cubicBezTo>
                  <a:cubicBezTo>
                    <a:pt x="7473" y="2268"/>
                    <a:pt x="7245" y="2335"/>
                    <a:pt x="7060" y="2554"/>
                  </a:cubicBezTo>
                  <a:cubicBezTo>
                    <a:pt x="6726" y="2327"/>
                    <a:pt x="6449" y="2212"/>
                    <a:pt x="6179" y="2212"/>
                  </a:cubicBezTo>
                  <a:cubicBezTo>
                    <a:pt x="5864" y="2212"/>
                    <a:pt x="5559" y="2369"/>
                    <a:pt x="5185" y="2689"/>
                  </a:cubicBezTo>
                  <a:cubicBezTo>
                    <a:pt x="4782" y="2280"/>
                    <a:pt x="4321" y="1953"/>
                    <a:pt x="3747" y="1821"/>
                  </a:cubicBezTo>
                  <a:cubicBezTo>
                    <a:pt x="3865" y="1336"/>
                    <a:pt x="4351" y="976"/>
                    <a:pt x="4793" y="976"/>
                  </a:cubicBezTo>
                  <a:cubicBezTo>
                    <a:pt x="4909" y="976"/>
                    <a:pt x="5022" y="1000"/>
                    <a:pt x="5124" y="1054"/>
                  </a:cubicBezTo>
                  <a:cubicBezTo>
                    <a:pt x="5252" y="883"/>
                    <a:pt x="5384" y="714"/>
                    <a:pt x="5512" y="543"/>
                  </a:cubicBezTo>
                  <a:cubicBezTo>
                    <a:pt x="5715" y="272"/>
                    <a:pt x="6007" y="163"/>
                    <a:pt x="6305" y="163"/>
                  </a:cubicBezTo>
                  <a:close/>
                  <a:moveTo>
                    <a:pt x="7893" y="2487"/>
                  </a:moveTo>
                  <a:cubicBezTo>
                    <a:pt x="8238" y="2487"/>
                    <a:pt x="8487" y="2714"/>
                    <a:pt x="8706" y="2981"/>
                  </a:cubicBezTo>
                  <a:cubicBezTo>
                    <a:pt x="8948" y="3274"/>
                    <a:pt x="8974" y="3605"/>
                    <a:pt x="8859" y="3949"/>
                  </a:cubicBezTo>
                  <a:cubicBezTo>
                    <a:pt x="8742" y="4302"/>
                    <a:pt x="8487" y="4553"/>
                    <a:pt x="8179" y="4752"/>
                  </a:cubicBezTo>
                  <a:cubicBezTo>
                    <a:pt x="8128" y="4785"/>
                    <a:pt x="8095" y="4845"/>
                    <a:pt x="8054" y="4891"/>
                  </a:cubicBezTo>
                  <a:cubicBezTo>
                    <a:pt x="8101" y="4926"/>
                    <a:pt x="8143" y="4971"/>
                    <a:pt x="8193" y="4997"/>
                  </a:cubicBezTo>
                  <a:cubicBezTo>
                    <a:pt x="8390" y="5095"/>
                    <a:pt x="8470" y="5348"/>
                    <a:pt x="8372" y="5582"/>
                  </a:cubicBezTo>
                  <a:cubicBezTo>
                    <a:pt x="8233" y="5916"/>
                    <a:pt x="7819" y="6160"/>
                    <a:pt x="7433" y="6160"/>
                  </a:cubicBezTo>
                  <a:cubicBezTo>
                    <a:pt x="7378" y="6160"/>
                    <a:pt x="7324" y="6155"/>
                    <a:pt x="7272" y="6145"/>
                  </a:cubicBezTo>
                  <a:cubicBezTo>
                    <a:pt x="7251" y="5064"/>
                    <a:pt x="6688" y="4395"/>
                    <a:pt x="5782" y="4374"/>
                  </a:cubicBezTo>
                  <a:cubicBezTo>
                    <a:pt x="5780" y="4124"/>
                    <a:pt x="5709" y="3852"/>
                    <a:pt x="5975" y="3680"/>
                  </a:cubicBezTo>
                  <a:cubicBezTo>
                    <a:pt x="6057" y="3626"/>
                    <a:pt x="6150" y="3600"/>
                    <a:pt x="6246" y="3600"/>
                  </a:cubicBezTo>
                  <a:cubicBezTo>
                    <a:pt x="6397" y="3600"/>
                    <a:pt x="6558" y="3665"/>
                    <a:pt x="6703" y="3795"/>
                  </a:cubicBezTo>
                  <a:cubicBezTo>
                    <a:pt x="6735" y="3691"/>
                    <a:pt x="6778" y="3607"/>
                    <a:pt x="6785" y="3522"/>
                  </a:cubicBezTo>
                  <a:cubicBezTo>
                    <a:pt x="6837" y="2920"/>
                    <a:pt x="7272" y="2583"/>
                    <a:pt x="7749" y="2500"/>
                  </a:cubicBezTo>
                  <a:cubicBezTo>
                    <a:pt x="7799" y="2491"/>
                    <a:pt x="7847" y="2487"/>
                    <a:pt x="7893" y="2487"/>
                  </a:cubicBezTo>
                  <a:close/>
                  <a:moveTo>
                    <a:pt x="3280" y="2096"/>
                  </a:moveTo>
                  <a:cubicBezTo>
                    <a:pt x="3577" y="2096"/>
                    <a:pt x="3888" y="2160"/>
                    <a:pt x="4211" y="2284"/>
                  </a:cubicBezTo>
                  <a:cubicBezTo>
                    <a:pt x="4561" y="2418"/>
                    <a:pt x="4795" y="2658"/>
                    <a:pt x="5001" y="2944"/>
                  </a:cubicBezTo>
                  <a:cubicBezTo>
                    <a:pt x="5057" y="3022"/>
                    <a:pt x="5102" y="3065"/>
                    <a:pt x="5146" y="3065"/>
                  </a:cubicBezTo>
                  <a:cubicBezTo>
                    <a:pt x="5189" y="3065"/>
                    <a:pt x="5232" y="3024"/>
                    <a:pt x="5284" y="2934"/>
                  </a:cubicBezTo>
                  <a:cubicBezTo>
                    <a:pt x="5440" y="2669"/>
                    <a:pt x="5810" y="2517"/>
                    <a:pt x="6158" y="2517"/>
                  </a:cubicBezTo>
                  <a:cubicBezTo>
                    <a:pt x="6365" y="2517"/>
                    <a:pt x="6564" y="2570"/>
                    <a:pt x="6705" y="2685"/>
                  </a:cubicBezTo>
                  <a:cubicBezTo>
                    <a:pt x="6813" y="2775"/>
                    <a:pt x="6869" y="2858"/>
                    <a:pt x="6766" y="3001"/>
                  </a:cubicBezTo>
                  <a:cubicBezTo>
                    <a:pt x="6690" y="3105"/>
                    <a:pt x="6661" y="3243"/>
                    <a:pt x="6631" y="3315"/>
                  </a:cubicBezTo>
                  <a:cubicBezTo>
                    <a:pt x="6404" y="3349"/>
                    <a:pt x="6211" y="3360"/>
                    <a:pt x="6029" y="3410"/>
                  </a:cubicBezTo>
                  <a:cubicBezTo>
                    <a:pt x="5666" y="3505"/>
                    <a:pt x="5534" y="3791"/>
                    <a:pt x="5534" y="4129"/>
                  </a:cubicBezTo>
                  <a:cubicBezTo>
                    <a:pt x="5534" y="4384"/>
                    <a:pt x="5471" y="4558"/>
                    <a:pt x="5276" y="4748"/>
                  </a:cubicBezTo>
                  <a:cubicBezTo>
                    <a:pt x="5059" y="4956"/>
                    <a:pt x="4932" y="5259"/>
                    <a:pt x="4752" y="5543"/>
                  </a:cubicBezTo>
                  <a:cubicBezTo>
                    <a:pt x="4709" y="5525"/>
                    <a:pt x="4670" y="5501"/>
                    <a:pt x="4633" y="5474"/>
                  </a:cubicBezTo>
                  <a:cubicBezTo>
                    <a:pt x="4477" y="5361"/>
                    <a:pt x="4301" y="5305"/>
                    <a:pt x="4125" y="5305"/>
                  </a:cubicBezTo>
                  <a:cubicBezTo>
                    <a:pt x="3932" y="5305"/>
                    <a:pt x="3739" y="5373"/>
                    <a:pt x="3570" y="5508"/>
                  </a:cubicBezTo>
                  <a:cubicBezTo>
                    <a:pt x="3242" y="5774"/>
                    <a:pt x="3130" y="6171"/>
                    <a:pt x="3307" y="6537"/>
                  </a:cubicBezTo>
                  <a:cubicBezTo>
                    <a:pt x="3448" y="6827"/>
                    <a:pt x="3619" y="7104"/>
                    <a:pt x="3780" y="7396"/>
                  </a:cubicBezTo>
                  <a:cubicBezTo>
                    <a:pt x="3089" y="7316"/>
                    <a:pt x="2450" y="7084"/>
                    <a:pt x="1980" y="6543"/>
                  </a:cubicBezTo>
                  <a:cubicBezTo>
                    <a:pt x="1814" y="6352"/>
                    <a:pt x="1696" y="6086"/>
                    <a:pt x="1649" y="5835"/>
                  </a:cubicBezTo>
                  <a:cubicBezTo>
                    <a:pt x="1580" y="5465"/>
                    <a:pt x="1742" y="5296"/>
                    <a:pt x="2108" y="5211"/>
                  </a:cubicBezTo>
                  <a:cubicBezTo>
                    <a:pt x="2169" y="5198"/>
                    <a:pt x="2221" y="5155"/>
                    <a:pt x="2277" y="5129"/>
                  </a:cubicBezTo>
                  <a:cubicBezTo>
                    <a:pt x="2089" y="4833"/>
                    <a:pt x="1887" y="4568"/>
                    <a:pt x="1740" y="4272"/>
                  </a:cubicBezTo>
                  <a:cubicBezTo>
                    <a:pt x="1623" y="4031"/>
                    <a:pt x="1558" y="3759"/>
                    <a:pt x="1499" y="3496"/>
                  </a:cubicBezTo>
                  <a:cubicBezTo>
                    <a:pt x="1426" y="3178"/>
                    <a:pt x="1592" y="2929"/>
                    <a:pt x="1809" y="2724"/>
                  </a:cubicBezTo>
                  <a:cubicBezTo>
                    <a:pt x="2259" y="2299"/>
                    <a:pt x="2749" y="2096"/>
                    <a:pt x="3280" y="2096"/>
                  </a:cubicBezTo>
                  <a:close/>
                  <a:moveTo>
                    <a:pt x="14059" y="3850"/>
                  </a:moveTo>
                  <a:cubicBezTo>
                    <a:pt x="14250" y="3850"/>
                    <a:pt x="14439" y="3912"/>
                    <a:pt x="14623" y="4068"/>
                  </a:cubicBezTo>
                  <a:cubicBezTo>
                    <a:pt x="14745" y="4172"/>
                    <a:pt x="14866" y="4335"/>
                    <a:pt x="14892" y="4490"/>
                  </a:cubicBezTo>
                  <a:cubicBezTo>
                    <a:pt x="14931" y="4722"/>
                    <a:pt x="15052" y="4772"/>
                    <a:pt x="15247" y="4787"/>
                  </a:cubicBezTo>
                  <a:cubicBezTo>
                    <a:pt x="15546" y="4809"/>
                    <a:pt x="15855" y="4800"/>
                    <a:pt x="16139" y="4880"/>
                  </a:cubicBezTo>
                  <a:cubicBezTo>
                    <a:pt x="16761" y="5055"/>
                    <a:pt x="17174" y="5943"/>
                    <a:pt x="16860" y="6459"/>
                  </a:cubicBezTo>
                  <a:cubicBezTo>
                    <a:pt x="16709" y="6705"/>
                    <a:pt x="16622" y="6848"/>
                    <a:pt x="16797" y="7136"/>
                  </a:cubicBezTo>
                  <a:cubicBezTo>
                    <a:pt x="16955" y="7394"/>
                    <a:pt x="16852" y="7702"/>
                    <a:pt x="16613" y="7881"/>
                  </a:cubicBezTo>
                  <a:cubicBezTo>
                    <a:pt x="16217" y="7788"/>
                    <a:pt x="15843" y="7704"/>
                    <a:pt x="15474" y="7606"/>
                  </a:cubicBezTo>
                  <a:cubicBezTo>
                    <a:pt x="15403" y="7587"/>
                    <a:pt x="15305" y="7517"/>
                    <a:pt x="15292" y="7455"/>
                  </a:cubicBezTo>
                  <a:cubicBezTo>
                    <a:pt x="15152" y="6727"/>
                    <a:pt x="14888" y="6465"/>
                    <a:pt x="14130" y="6337"/>
                  </a:cubicBezTo>
                  <a:cubicBezTo>
                    <a:pt x="14130" y="6316"/>
                    <a:pt x="14123" y="6288"/>
                    <a:pt x="14130" y="6270"/>
                  </a:cubicBezTo>
                  <a:cubicBezTo>
                    <a:pt x="14398" y="5649"/>
                    <a:pt x="14104" y="4919"/>
                    <a:pt x="13478" y="4627"/>
                  </a:cubicBezTo>
                  <a:cubicBezTo>
                    <a:pt x="13424" y="4603"/>
                    <a:pt x="13374" y="4508"/>
                    <a:pt x="13374" y="4443"/>
                  </a:cubicBezTo>
                  <a:cubicBezTo>
                    <a:pt x="13372" y="4311"/>
                    <a:pt x="13404" y="4179"/>
                    <a:pt x="13420" y="4034"/>
                  </a:cubicBezTo>
                  <a:cubicBezTo>
                    <a:pt x="13632" y="3926"/>
                    <a:pt x="13847" y="3850"/>
                    <a:pt x="14059" y="3850"/>
                  </a:cubicBezTo>
                  <a:close/>
                  <a:moveTo>
                    <a:pt x="9645" y="2368"/>
                  </a:moveTo>
                  <a:cubicBezTo>
                    <a:pt x="9900" y="2368"/>
                    <a:pt x="10146" y="2425"/>
                    <a:pt x="10330" y="2541"/>
                  </a:cubicBezTo>
                  <a:cubicBezTo>
                    <a:pt x="10360" y="2556"/>
                    <a:pt x="10393" y="2564"/>
                    <a:pt x="10426" y="2564"/>
                  </a:cubicBezTo>
                  <a:cubicBezTo>
                    <a:pt x="10451" y="2564"/>
                    <a:pt x="10477" y="2559"/>
                    <a:pt x="10501" y="2550"/>
                  </a:cubicBezTo>
                  <a:cubicBezTo>
                    <a:pt x="10713" y="2442"/>
                    <a:pt x="10942" y="2390"/>
                    <a:pt x="11170" y="2390"/>
                  </a:cubicBezTo>
                  <a:cubicBezTo>
                    <a:pt x="11542" y="2390"/>
                    <a:pt x="11910" y="2531"/>
                    <a:pt x="12190" y="2801"/>
                  </a:cubicBezTo>
                  <a:cubicBezTo>
                    <a:pt x="12367" y="2964"/>
                    <a:pt x="12534" y="3137"/>
                    <a:pt x="12690" y="3321"/>
                  </a:cubicBezTo>
                  <a:cubicBezTo>
                    <a:pt x="12883" y="3553"/>
                    <a:pt x="13053" y="3798"/>
                    <a:pt x="13010" y="4133"/>
                  </a:cubicBezTo>
                  <a:cubicBezTo>
                    <a:pt x="12997" y="4224"/>
                    <a:pt x="13056" y="4322"/>
                    <a:pt x="13093" y="4462"/>
                  </a:cubicBezTo>
                  <a:cubicBezTo>
                    <a:pt x="12943" y="4384"/>
                    <a:pt x="12803" y="4352"/>
                    <a:pt x="12672" y="4352"/>
                  </a:cubicBezTo>
                  <a:cubicBezTo>
                    <a:pt x="12323" y="4352"/>
                    <a:pt x="12035" y="4580"/>
                    <a:pt x="11754" y="4772"/>
                  </a:cubicBezTo>
                  <a:cubicBezTo>
                    <a:pt x="11324" y="5064"/>
                    <a:pt x="11204" y="5547"/>
                    <a:pt x="11139" y="6041"/>
                  </a:cubicBezTo>
                  <a:cubicBezTo>
                    <a:pt x="11032" y="5992"/>
                    <a:pt x="10927" y="5969"/>
                    <a:pt x="10827" y="5969"/>
                  </a:cubicBezTo>
                  <a:cubicBezTo>
                    <a:pt x="10403" y="5969"/>
                    <a:pt x="10069" y="6369"/>
                    <a:pt x="10078" y="6764"/>
                  </a:cubicBezTo>
                  <a:cubicBezTo>
                    <a:pt x="10085" y="7132"/>
                    <a:pt x="10096" y="7498"/>
                    <a:pt x="10102" y="7864"/>
                  </a:cubicBezTo>
                  <a:cubicBezTo>
                    <a:pt x="10102" y="7937"/>
                    <a:pt x="10087" y="8009"/>
                    <a:pt x="10078" y="8111"/>
                  </a:cubicBezTo>
                  <a:cubicBezTo>
                    <a:pt x="9866" y="7909"/>
                    <a:pt x="9735" y="7751"/>
                    <a:pt x="9510" y="7751"/>
                  </a:cubicBezTo>
                  <a:cubicBezTo>
                    <a:pt x="9361" y="7751"/>
                    <a:pt x="9171" y="7820"/>
                    <a:pt x="8890" y="7990"/>
                  </a:cubicBezTo>
                  <a:cubicBezTo>
                    <a:pt x="8639" y="7483"/>
                    <a:pt x="8639" y="7483"/>
                    <a:pt x="8091" y="7370"/>
                  </a:cubicBezTo>
                  <a:cubicBezTo>
                    <a:pt x="8119" y="6747"/>
                    <a:pt x="7727" y="6479"/>
                    <a:pt x="7271" y="6479"/>
                  </a:cubicBezTo>
                  <a:cubicBezTo>
                    <a:pt x="7260" y="6479"/>
                    <a:pt x="7249" y="6479"/>
                    <a:pt x="7238" y="6480"/>
                  </a:cubicBezTo>
                  <a:cubicBezTo>
                    <a:pt x="7235" y="6457"/>
                    <a:pt x="7229" y="6435"/>
                    <a:pt x="7224" y="6413"/>
                  </a:cubicBezTo>
                  <a:cubicBezTo>
                    <a:pt x="7309" y="6401"/>
                    <a:pt x="7396" y="6372"/>
                    <a:pt x="7480" y="6372"/>
                  </a:cubicBezTo>
                  <a:cubicBezTo>
                    <a:pt x="7490" y="6372"/>
                    <a:pt x="7501" y="6373"/>
                    <a:pt x="7512" y="6374"/>
                  </a:cubicBezTo>
                  <a:cubicBezTo>
                    <a:pt x="7554" y="6378"/>
                    <a:pt x="7595" y="6381"/>
                    <a:pt x="7635" y="6381"/>
                  </a:cubicBezTo>
                  <a:cubicBezTo>
                    <a:pt x="7928" y="6381"/>
                    <a:pt x="8172" y="6264"/>
                    <a:pt x="8394" y="6058"/>
                  </a:cubicBezTo>
                  <a:cubicBezTo>
                    <a:pt x="8680" y="5792"/>
                    <a:pt x="8788" y="5302"/>
                    <a:pt x="8582" y="4984"/>
                  </a:cubicBezTo>
                  <a:cubicBezTo>
                    <a:pt x="8481" y="4830"/>
                    <a:pt x="8528" y="4748"/>
                    <a:pt x="8626" y="4622"/>
                  </a:cubicBezTo>
                  <a:cubicBezTo>
                    <a:pt x="8797" y="4402"/>
                    <a:pt x="8978" y="4174"/>
                    <a:pt x="9076" y="3919"/>
                  </a:cubicBezTo>
                  <a:cubicBezTo>
                    <a:pt x="9260" y="3436"/>
                    <a:pt x="9065" y="3024"/>
                    <a:pt x="8703" y="2665"/>
                  </a:cubicBezTo>
                  <a:cubicBezTo>
                    <a:pt x="8953" y="2468"/>
                    <a:pt x="9307" y="2368"/>
                    <a:pt x="9645" y="2368"/>
                  </a:cubicBezTo>
                  <a:close/>
                  <a:moveTo>
                    <a:pt x="12616" y="4653"/>
                  </a:moveTo>
                  <a:cubicBezTo>
                    <a:pt x="12849" y="4653"/>
                    <a:pt x="13094" y="4775"/>
                    <a:pt x="13370" y="5003"/>
                  </a:cubicBezTo>
                  <a:cubicBezTo>
                    <a:pt x="13993" y="5512"/>
                    <a:pt x="13833" y="6138"/>
                    <a:pt x="13476" y="6745"/>
                  </a:cubicBezTo>
                  <a:cubicBezTo>
                    <a:pt x="13309" y="7030"/>
                    <a:pt x="13309" y="7058"/>
                    <a:pt x="13640" y="7110"/>
                  </a:cubicBezTo>
                  <a:cubicBezTo>
                    <a:pt x="13909" y="7152"/>
                    <a:pt x="14037" y="7470"/>
                    <a:pt x="13892" y="7767"/>
                  </a:cubicBezTo>
                  <a:cubicBezTo>
                    <a:pt x="13734" y="8089"/>
                    <a:pt x="13513" y="8356"/>
                    <a:pt x="13164" y="8488"/>
                  </a:cubicBezTo>
                  <a:cubicBezTo>
                    <a:pt x="13155" y="8475"/>
                    <a:pt x="13136" y="8459"/>
                    <a:pt x="13138" y="8449"/>
                  </a:cubicBezTo>
                  <a:cubicBezTo>
                    <a:pt x="13277" y="7858"/>
                    <a:pt x="13054" y="7414"/>
                    <a:pt x="12558" y="7112"/>
                  </a:cubicBezTo>
                  <a:cubicBezTo>
                    <a:pt x="12313" y="6962"/>
                    <a:pt x="12060" y="6888"/>
                    <a:pt x="11808" y="6888"/>
                  </a:cubicBezTo>
                  <a:cubicBezTo>
                    <a:pt x="11549" y="6888"/>
                    <a:pt x="11290" y="6966"/>
                    <a:pt x="11038" y="7121"/>
                  </a:cubicBezTo>
                  <a:cubicBezTo>
                    <a:pt x="10787" y="7273"/>
                    <a:pt x="10570" y="7483"/>
                    <a:pt x="10317" y="7682"/>
                  </a:cubicBezTo>
                  <a:lnTo>
                    <a:pt x="10317" y="7680"/>
                  </a:lnTo>
                  <a:cubicBezTo>
                    <a:pt x="10345" y="7385"/>
                    <a:pt x="10347" y="7085"/>
                    <a:pt x="10405" y="6797"/>
                  </a:cubicBezTo>
                  <a:cubicBezTo>
                    <a:pt x="10452" y="6557"/>
                    <a:pt x="10607" y="6432"/>
                    <a:pt x="10810" y="6432"/>
                  </a:cubicBezTo>
                  <a:cubicBezTo>
                    <a:pt x="10881" y="6432"/>
                    <a:pt x="10957" y="6447"/>
                    <a:pt x="11036" y="6478"/>
                  </a:cubicBezTo>
                  <a:cubicBezTo>
                    <a:pt x="11107" y="6504"/>
                    <a:pt x="11176" y="6535"/>
                    <a:pt x="11278" y="6578"/>
                  </a:cubicBezTo>
                  <a:cubicBezTo>
                    <a:pt x="11384" y="6262"/>
                    <a:pt x="11490" y="5959"/>
                    <a:pt x="11583" y="5653"/>
                  </a:cubicBezTo>
                  <a:cubicBezTo>
                    <a:pt x="11677" y="5331"/>
                    <a:pt x="11871" y="5047"/>
                    <a:pt x="12135" y="4839"/>
                  </a:cubicBezTo>
                  <a:cubicBezTo>
                    <a:pt x="12294" y="4713"/>
                    <a:pt x="12452" y="4653"/>
                    <a:pt x="12616" y="4653"/>
                  </a:cubicBezTo>
                  <a:close/>
                  <a:moveTo>
                    <a:pt x="1728" y="6835"/>
                  </a:moveTo>
                  <a:cubicBezTo>
                    <a:pt x="1917" y="6835"/>
                    <a:pt x="2101" y="6905"/>
                    <a:pt x="2283" y="7048"/>
                  </a:cubicBezTo>
                  <a:cubicBezTo>
                    <a:pt x="2783" y="7444"/>
                    <a:pt x="3392" y="7559"/>
                    <a:pt x="4015" y="7615"/>
                  </a:cubicBezTo>
                  <a:cubicBezTo>
                    <a:pt x="4113" y="7624"/>
                    <a:pt x="4211" y="7654"/>
                    <a:pt x="4375" y="7688"/>
                  </a:cubicBezTo>
                  <a:cubicBezTo>
                    <a:pt x="4070" y="8002"/>
                    <a:pt x="4215" y="8245"/>
                    <a:pt x="4368" y="8449"/>
                  </a:cubicBezTo>
                  <a:cubicBezTo>
                    <a:pt x="4561" y="8706"/>
                    <a:pt x="4788" y="8815"/>
                    <a:pt x="5028" y="8815"/>
                  </a:cubicBezTo>
                  <a:cubicBezTo>
                    <a:pt x="5203" y="8815"/>
                    <a:pt x="5386" y="8758"/>
                    <a:pt x="5568" y="8657"/>
                  </a:cubicBezTo>
                  <a:cubicBezTo>
                    <a:pt x="5765" y="8925"/>
                    <a:pt x="5951" y="9165"/>
                    <a:pt x="6120" y="9417"/>
                  </a:cubicBezTo>
                  <a:cubicBezTo>
                    <a:pt x="6148" y="9460"/>
                    <a:pt x="6133" y="9572"/>
                    <a:pt x="6096" y="9614"/>
                  </a:cubicBezTo>
                  <a:cubicBezTo>
                    <a:pt x="5891" y="9841"/>
                    <a:pt x="5696" y="10088"/>
                    <a:pt x="5453" y="10268"/>
                  </a:cubicBezTo>
                  <a:cubicBezTo>
                    <a:pt x="5120" y="10518"/>
                    <a:pt x="4751" y="10743"/>
                    <a:pt x="4346" y="10743"/>
                  </a:cubicBezTo>
                  <a:cubicBezTo>
                    <a:pt x="4227" y="10743"/>
                    <a:pt x="4105" y="10723"/>
                    <a:pt x="3979" y="10679"/>
                  </a:cubicBezTo>
                  <a:cubicBezTo>
                    <a:pt x="3572" y="10536"/>
                    <a:pt x="3214" y="10257"/>
                    <a:pt x="2831" y="10042"/>
                  </a:cubicBezTo>
                  <a:cubicBezTo>
                    <a:pt x="2768" y="10006"/>
                    <a:pt x="2693" y="9988"/>
                    <a:pt x="2625" y="9960"/>
                  </a:cubicBezTo>
                  <a:lnTo>
                    <a:pt x="2625" y="9960"/>
                  </a:lnTo>
                  <a:cubicBezTo>
                    <a:pt x="2647" y="10040"/>
                    <a:pt x="2645" y="10146"/>
                    <a:pt x="2697" y="10198"/>
                  </a:cubicBezTo>
                  <a:cubicBezTo>
                    <a:pt x="2836" y="10337"/>
                    <a:pt x="2998" y="10456"/>
                    <a:pt x="3152" y="10582"/>
                  </a:cubicBezTo>
                  <a:cubicBezTo>
                    <a:pt x="2981" y="10710"/>
                    <a:pt x="2777" y="10771"/>
                    <a:pt x="2569" y="10771"/>
                  </a:cubicBezTo>
                  <a:cubicBezTo>
                    <a:pt x="2187" y="10771"/>
                    <a:pt x="1794" y="10566"/>
                    <a:pt x="1582" y="10198"/>
                  </a:cubicBezTo>
                  <a:cubicBezTo>
                    <a:pt x="1419" y="9917"/>
                    <a:pt x="1305" y="9607"/>
                    <a:pt x="1363" y="9267"/>
                  </a:cubicBezTo>
                  <a:cubicBezTo>
                    <a:pt x="1383" y="9137"/>
                    <a:pt x="1354" y="9074"/>
                    <a:pt x="1211" y="9009"/>
                  </a:cubicBezTo>
                  <a:cubicBezTo>
                    <a:pt x="605" y="8739"/>
                    <a:pt x="350" y="8126"/>
                    <a:pt x="551" y="7492"/>
                  </a:cubicBezTo>
                  <a:cubicBezTo>
                    <a:pt x="566" y="7448"/>
                    <a:pt x="592" y="7394"/>
                    <a:pt x="631" y="7370"/>
                  </a:cubicBezTo>
                  <a:cubicBezTo>
                    <a:pt x="874" y="7212"/>
                    <a:pt x="1108" y="7030"/>
                    <a:pt x="1374" y="6915"/>
                  </a:cubicBezTo>
                  <a:cubicBezTo>
                    <a:pt x="1494" y="6862"/>
                    <a:pt x="1612" y="6835"/>
                    <a:pt x="1728" y="6835"/>
                  </a:cubicBezTo>
                  <a:close/>
                  <a:moveTo>
                    <a:pt x="5913" y="4810"/>
                  </a:moveTo>
                  <a:cubicBezTo>
                    <a:pt x="6079" y="4810"/>
                    <a:pt x="6240" y="4856"/>
                    <a:pt x="6348" y="4943"/>
                  </a:cubicBezTo>
                  <a:cubicBezTo>
                    <a:pt x="6859" y="5352"/>
                    <a:pt x="6986" y="5900"/>
                    <a:pt x="6945" y="6511"/>
                  </a:cubicBezTo>
                  <a:cubicBezTo>
                    <a:pt x="6936" y="6646"/>
                    <a:pt x="6925" y="6738"/>
                    <a:pt x="7022" y="6738"/>
                  </a:cubicBezTo>
                  <a:cubicBezTo>
                    <a:pt x="7054" y="6738"/>
                    <a:pt x="7097" y="6728"/>
                    <a:pt x="7157" y="6706"/>
                  </a:cubicBezTo>
                  <a:cubicBezTo>
                    <a:pt x="7242" y="6675"/>
                    <a:pt x="7323" y="6661"/>
                    <a:pt x="7397" y="6661"/>
                  </a:cubicBezTo>
                  <a:cubicBezTo>
                    <a:pt x="7679" y="6661"/>
                    <a:pt x="7870" y="6873"/>
                    <a:pt x="7885" y="7223"/>
                  </a:cubicBezTo>
                  <a:cubicBezTo>
                    <a:pt x="7889" y="7329"/>
                    <a:pt x="7887" y="7437"/>
                    <a:pt x="7889" y="7578"/>
                  </a:cubicBezTo>
                  <a:cubicBezTo>
                    <a:pt x="7967" y="7563"/>
                    <a:pt x="8039" y="7556"/>
                    <a:pt x="8104" y="7556"/>
                  </a:cubicBezTo>
                  <a:cubicBezTo>
                    <a:pt x="8565" y="7556"/>
                    <a:pt x="8713" y="7911"/>
                    <a:pt x="8758" y="8375"/>
                  </a:cubicBezTo>
                  <a:cubicBezTo>
                    <a:pt x="8942" y="8221"/>
                    <a:pt x="9065" y="8081"/>
                    <a:pt x="9219" y="7998"/>
                  </a:cubicBezTo>
                  <a:cubicBezTo>
                    <a:pt x="9322" y="7941"/>
                    <a:pt x="9416" y="7915"/>
                    <a:pt x="9499" y="7915"/>
                  </a:cubicBezTo>
                  <a:cubicBezTo>
                    <a:pt x="9707" y="7915"/>
                    <a:pt x="9840" y="8085"/>
                    <a:pt x="9845" y="8381"/>
                  </a:cubicBezTo>
                  <a:cubicBezTo>
                    <a:pt x="9845" y="8459"/>
                    <a:pt x="9897" y="8537"/>
                    <a:pt x="9925" y="8615"/>
                  </a:cubicBezTo>
                  <a:cubicBezTo>
                    <a:pt x="9977" y="8555"/>
                    <a:pt x="10048" y="8501"/>
                    <a:pt x="10081" y="8431"/>
                  </a:cubicBezTo>
                  <a:cubicBezTo>
                    <a:pt x="10353" y="7842"/>
                    <a:pt x="11184" y="7342"/>
                    <a:pt x="11868" y="7342"/>
                  </a:cubicBezTo>
                  <a:cubicBezTo>
                    <a:pt x="11909" y="7342"/>
                    <a:pt x="11950" y="7344"/>
                    <a:pt x="11990" y="7347"/>
                  </a:cubicBezTo>
                  <a:cubicBezTo>
                    <a:pt x="12419" y="7387"/>
                    <a:pt x="13004" y="8078"/>
                    <a:pt x="12874" y="8449"/>
                  </a:cubicBezTo>
                  <a:cubicBezTo>
                    <a:pt x="12798" y="8670"/>
                    <a:pt x="12605" y="8858"/>
                    <a:pt x="12450" y="9048"/>
                  </a:cubicBezTo>
                  <a:cubicBezTo>
                    <a:pt x="12374" y="9141"/>
                    <a:pt x="12267" y="9207"/>
                    <a:pt x="12174" y="9287"/>
                  </a:cubicBezTo>
                  <a:cubicBezTo>
                    <a:pt x="12181" y="9312"/>
                    <a:pt x="12190" y="9338"/>
                    <a:pt x="12198" y="9362"/>
                  </a:cubicBezTo>
                  <a:cubicBezTo>
                    <a:pt x="12327" y="9358"/>
                    <a:pt x="12458" y="9352"/>
                    <a:pt x="12587" y="9352"/>
                  </a:cubicBezTo>
                  <a:cubicBezTo>
                    <a:pt x="12603" y="9352"/>
                    <a:pt x="12619" y="9352"/>
                    <a:pt x="12634" y="9352"/>
                  </a:cubicBezTo>
                  <a:cubicBezTo>
                    <a:pt x="13145" y="9358"/>
                    <a:pt x="13437" y="9873"/>
                    <a:pt x="13222" y="10341"/>
                  </a:cubicBezTo>
                  <a:cubicBezTo>
                    <a:pt x="12970" y="10884"/>
                    <a:pt x="12505" y="11111"/>
                    <a:pt x="11977" y="11111"/>
                  </a:cubicBezTo>
                  <a:cubicBezTo>
                    <a:pt x="11748" y="11111"/>
                    <a:pt x="11508" y="11069"/>
                    <a:pt x="11269" y="10991"/>
                  </a:cubicBezTo>
                  <a:cubicBezTo>
                    <a:pt x="11189" y="10967"/>
                    <a:pt x="11101" y="10965"/>
                    <a:pt x="11009" y="10950"/>
                  </a:cubicBezTo>
                  <a:lnTo>
                    <a:pt x="11009" y="10950"/>
                  </a:lnTo>
                  <a:cubicBezTo>
                    <a:pt x="11010" y="11028"/>
                    <a:pt x="11003" y="11051"/>
                    <a:pt x="11010" y="11060"/>
                  </a:cubicBezTo>
                  <a:cubicBezTo>
                    <a:pt x="11243" y="11357"/>
                    <a:pt x="11217" y="11458"/>
                    <a:pt x="10867" y="11612"/>
                  </a:cubicBezTo>
                  <a:cubicBezTo>
                    <a:pt x="10746" y="11665"/>
                    <a:pt x="10618" y="11690"/>
                    <a:pt x="10489" y="11690"/>
                  </a:cubicBezTo>
                  <a:cubicBezTo>
                    <a:pt x="9974" y="11690"/>
                    <a:pt x="9443" y="11296"/>
                    <a:pt x="9290" y="10735"/>
                  </a:cubicBezTo>
                  <a:cubicBezTo>
                    <a:pt x="9883" y="10545"/>
                    <a:pt x="10354" y="10151"/>
                    <a:pt x="10854" y="9811"/>
                  </a:cubicBezTo>
                  <a:cubicBezTo>
                    <a:pt x="10895" y="9785"/>
                    <a:pt x="10891" y="9692"/>
                    <a:pt x="10908" y="9629"/>
                  </a:cubicBezTo>
                  <a:lnTo>
                    <a:pt x="10908" y="9629"/>
                  </a:lnTo>
                  <a:cubicBezTo>
                    <a:pt x="10839" y="9653"/>
                    <a:pt x="10754" y="9661"/>
                    <a:pt x="10702" y="9705"/>
                  </a:cubicBezTo>
                  <a:cubicBezTo>
                    <a:pt x="10103" y="10211"/>
                    <a:pt x="9474" y="10614"/>
                    <a:pt x="8723" y="10614"/>
                  </a:cubicBezTo>
                  <a:cubicBezTo>
                    <a:pt x="8513" y="10614"/>
                    <a:pt x="8294" y="10583"/>
                    <a:pt x="8063" y="10514"/>
                  </a:cubicBezTo>
                  <a:cubicBezTo>
                    <a:pt x="7381" y="10309"/>
                    <a:pt x="6839" y="9889"/>
                    <a:pt x="6352" y="9384"/>
                  </a:cubicBezTo>
                  <a:cubicBezTo>
                    <a:pt x="6036" y="9061"/>
                    <a:pt x="5804" y="8663"/>
                    <a:pt x="5674" y="8230"/>
                  </a:cubicBezTo>
                  <a:cubicBezTo>
                    <a:pt x="5627" y="8074"/>
                    <a:pt x="5614" y="7905"/>
                    <a:pt x="5585" y="7743"/>
                  </a:cubicBezTo>
                  <a:cubicBezTo>
                    <a:pt x="5375" y="7769"/>
                    <a:pt x="5367" y="7877"/>
                    <a:pt x="5547" y="8481"/>
                  </a:cubicBezTo>
                  <a:cubicBezTo>
                    <a:pt x="5347" y="8613"/>
                    <a:pt x="5175" y="8679"/>
                    <a:pt x="5020" y="8679"/>
                  </a:cubicBezTo>
                  <a:cubicBezTo>
                    <a:pt x="4847" y="8679"/>
                    <a:pt x="4695" y="8595"/>
                    <a:pt x="4552" y="8425"/>
                  </a:cubicBezTo>
                  <a:cubicBezTo>
                    <a:pt x="4286" y="8111"/>
                    <a:pt x="4288" y="8011"/>
                    <a:pt x="4587" y="7689"/>
                  </a:cubicBezTo>
                  <a:cubicBezTo>
                    <a:pt x="4511" y="7628"/>
                    <a:pt x="4444" y="7559"/>
                    <a:pt x="4362" y="7513"/>
                  </a:cubicBezTo>
                  <a:cubicBezTo>
                    <a:pt x="4033" y="7318"/>
                    <a:pt x="3801" y="7030"/>
                    <a:pt x="3751" y="6667"/>
                  </a:cubicBezTo>
                  <a:cubicBezTo>
                    <a:pt x="3717" y="6422"/>
                    <a:pt x="3533" y="6129"/>
                    <a:pt x="3827" y="5894"/>
                  </a:cubicBezTo>
                  <a:cubicBezTo>
                    <a:pt x="3937" y="5805"/>
                    <a:pt x="4092" y="5761"/>
                    <a:pt x="4253" y="5761"/>
                  </a:cubicBezTo>
                  <a:cubicBezTo>
                    <a:pt x="4456" y="5761"/>
                    <a:pt x="4669" y="5832"/>
                    <a:pt x="4810" y="5971"/>
                  </a:cubicBezTo>
                  <a:cubicBezTo>
                    <a:pt x="4851" y="6011"/>
                    <a:pt x="4884" y="6069"/>
                    <a:pt x="4932" y="6093"/>
                  </a:cubicBezTo>
                  <a:cubicBezTo>
                    <a:pt x="4994" y="6123"/>
                    <a:pt x="5066" y="6129"/>
                    <a:pt x="5137" y="6145"/>
                  </a:cubicBezTo>
                  <a:cubicBezTo>
                    <a:pt x="5150" y="6077"/>
                    <a:pt x="5167" y="6008"/>
                    <a:pt x="5174" y="5939"/>
                  </a:cubicBezTo>
                  <a:cubicBezTo>
                    <a:pt x="5193" y="5722"/>
                    <a:pt x="5183" y="5497"/>
                    <a:pt x="5230" y="5285"/>
                  </a:cubicBezTo>
                  <a:cubicBezTo>
                    <a:pt x="5302" y="4957"/>
                    <a:pt x="5617" y="4810"/>
                    <a:pt x="5913" y="4810"/>
                  </a:cubicBezTo>
                  <a:close/>
                  <a:moveTo>
                    <a:pt x="14204" y="6682"/>
                  </a:moveTo>
                  <a:cubicBezTo>
                    <a:pt x="14463" y="6682"/>
                    <a:pt x="14740" y="6796"/>
                    <a:pt x="14886" y="7019"/>
                  </a:cubicBezTo>
                  <a:cubicBezTo>
                    <a:pt x="14992" y="7178"/>
                    <a:pt x="15044" y="7383"/>
                    <a:pt x="15078" y="7576"/>
                  </a:cubicBezTo>
                  <a:cubicBezTo>
                    <a:pt x="15102" y="7704"/>
                    <a:pt x="15130" y="7767"/>
                    <a:pt x="15269" y="7775"/>
                  </a:cubicBezTo>
                  <a:cubicBezTo>
                    <a:pt x="15977" y="7808"/>
                    <a:pt x="16512" y="8186"/>
                    <a:pt x="16977" y="8670"/>
                  </a:cubicBezTo>
                  <a:cubicBezTo>
                    <a:pt x="17107" y="8806"/>
                    <a:pt x="17204" y="9011"/>
                    <a:pt x="17239" y="9196"/>
                  </a:cubicBezTo>
                  <a:cubicBezTo>
                    <a:pt x="17358" y="9810"/>
                    <a:pt x="17336" y="10423"/>
                    <a:pt x="16810" y="10850"/>
                  </a:cubicBezTo>
                  <a:cubicBezTo>
                    <a:pt x="16564" y="11049"/>
                    <a:pt x="16221" y="11136"/>
                    <a:pt x="15914" y="11255"/>
                  </a:cubicBezTo>
                  <a:cubicBezTo>
                    <a:pt x="15821" y="11292"/>
                    <a:pt x="15700" y="11264"/>
                    <a:pt x="15756" y="11426"/>
                  </a:cubicBezTo>
                  <a:cubicBezTo>
                    <a:pt x="15892" y="11818"/>
                    <a:pt x="15764" y="12151"/>
                    <a:pt x="15412" y="12366"/>
                  </a:cubicBezTo>
                  <a:cubicBezTo>
                    <a:pt x="15181" y="12512"/>
                    <a:pt x="14913" y="12587"/>
                    <a:pt x="14643" y="12587"/>
                  </a:cubicBezTo>
                  <a:cubicBezTo>
                    <a:pt x="14562" y="12587"/>
                    <a:pt x="14480" y="12581"/>
                    <a:pt x="14400" y="12567"/>
                  </a:cubicBezTo>
                  <a:cubicBezTo>
                    <a:pt x="13556" y="12426"/>
                    <a:pt x="12805" y="12102"/>
                    <a:pt x="12267" y="11359"/>
                  </a:cubicBezTo>
                  <a:cubicBezTo>
                    <a:pt x="12696" y="11318"/>
                    <a:pt x="13088" y="11259"/>
                    <a:pt x="13400" y="10960"/>
                  </a:cubicBezTo>
                  <a:cubicBezTo>
                    <a:pt x="13930" y="10456"/>
                    <a:pt x="13844" y="9492"/>
                    <a:pt x="13229" y="9202"/>
                  </a:cubicBezTo>
                  <a:cubicBezTo>
                    <a:pt x="13092" y="9137"/>
                    <a:pt x="12926" y="9131"/>
                    <a:pt x="12705" y="9085"/>
                  </a:cubicBezTo>
                  <a:cubicBezTo>
                    <a:pt x="12870" y="8971"/>
                    <a:pt x="13008" y="8880"/>
                    <a:pt x="13142" y="8786"/>
                  </a:cubicBezTo>
                  <a:cubicBezTo>
                    <a:pt x="13454" y="8557"/>
                    <a:pt x="13796" y="8356"/>
                    <a:pt x="14069" y="8087"/>
                  </a:cubicBezTo>
                  <a:cubicBezTo>
                    <a:pt x="14424" y="7736"/>
                    <a:pt x="14182" y="7022"/>
                    <a:pt x="13697" y="6903"/>
                  </a:cubicBezTo>
                  <a:cubicBezTo>
                    <a:pt x="13804" y="6754"/>
                    <a:pt x="13998" y="6682"/>
                    <a:pt x="14204" y="6682"/>
                  </a:cubicBezTo>
                  <a:close/>
                  <a:moveTo>
                    <a:pt x="6415" y="9782"/>
                  </a:moveTo>
                  <a:cubicBezTo>
                    <a:pt x="6844" y="10053"/>
                    <a:pt x="7246" y="10304"/>
                    <a:pt x="7642" y="10564"/>
                  </a:cubicBezTo>
                  <a:cubicBezTo>
                    <a:pt x="7690" y="10597"/>
                    <a:pt x="7740" y="10685"/>
                    <a:pt x="7729" y="10737"/>
                  </a:cubicBezTo>
                  <a:cubicBezTo>
                    <a:pt x="7525" y="11781"/>
                    <a:pt x="7976" y="12584"/>
                    <a:pt x="8667" y="13301"/>
                  </a:cubicBezTo>
                  <a:cubicBezTo>
                    <a:pt x="8680" y="13321"/>
                    <a:pt x="8691" y="13342"/>
                    <a:pt x="8699" y="13366"/>
                  </a:cubicBezTo>
                  <a:cubicBezTo>
                    <a:pt x="8542" y="13569"/>
                    <a:pt x="8351" y="13674"/>
                    <a:pt x="8160" y="13674"/>
                  </a:cubicBezTo>
                  <a:cubicBezTo>
                    <a:pt x="7988" y="13674"/>
                    <a:pt x="7816" y="13589"/>
                    <a:pt x="7669" y="13416"/>
                  </a:cubicBezTo>
                  <a:cubicBezTo>
                    <a:pt x="7610" y="13346"/>
                    <a:pt x="7566" y="13314"/>
                    <a:pt x="7526" y="13314"/>
                  </a:cubicBezTo>
                  <a:cubicBezTo>
                    <a:pt x="7481" y="13314"/>
                    <a:pt x="7441" y="13351"/>
                    <a:pt x="7389" y="13420"/>
                  </a:cubicBezTo>
                  <a:cubicBezTo>
                    <a:pt x="7270" y="13576"/>
                    <a:pt x="7122" y="13637"/>
                    <a:pt x="6935" y="13637"/>
                  </a:cubicBezTo>
                  <a:cubicBezTo>
                    <a:pt x="6897" y="13637"/>
                    <a:pt x="6858" y="13635"/>
                    <a:pt x="6817" y="13630"/>
                  </a:cubicBezTo>
                  <a:cubicBezTo>
                    <a:pt x="6196" y="13559"/>
                    <a:pt x="5800" y="13186"/>
                    <a:pt x="5516" y="12688"/>
                  </a:cubicBezTo>
                  <a:cubicBezTo>
                    <a:pt x="5414" y="12506"/>
                    <a:pt x="5436" y="12253"/>
                    <a:pt x="5390" y="12037"/>
                  </a:cubicBezTo>
                  <a:cubicBezTo>
                    <a:pt x="5377" y="11978"/>
                    <a:pt x="5325" y="11926"/>
                    <a:pt x="5289" y="11870"/>
                  </a:cubicBezTo>
                  <a:cubicBezTo>
                    <a:pt x="5256" y="11920"/>
                    <a:pt x="5194" y="11969"/>
                    <a:pt x="5191" y="12023"/>
                  </a:cubicBezTo>
                  <a:cubicBezTo>
                    <a:pt x="5174" y="12253"/>
                    <a:pt x="5172" y="12485"/>
                    <a:pt x="5165" y="12716"/>
                  </a:cubicBezTo>
                  <a:cubicBezTo>
                    <a:pt x="4481" y="12571"/>
                    <a:pt x="3602" y="11826"/>
                    <a:pt x="3897" y="10897"/>
                  </a:cubicBezTo>
                  <a:lnTo>
                    <a:pt x="3897" y="10897"/>
                  </a:lnTo>
                  <a:cubicBezTo>
                    <a:pt x="4055" y="10906"/>
                    <a:pt x="4214" y="10915"/>
                    <a:pt x="4372" y="10915"/>
                  </a:cubicBezTo>
                  <a:cubicBezTo>
                    <a:pt x="4700" y="10915"/>
                    <a:pt x="5026" y="10877"/>
                    <a:pt x="5334" y="10727"/>
                  </a:cubicBezTo>
                  <a:cubicBezTo>
                    <a:pt x="5783" y="10510"/>
                    <a:pt x="6170" y="10211"/>
                    <a:pt x="6415" y="9782"/>
                  </a:cubicBezTo>
                  <a:close/>
                  <a:moveTo>
                    <a:pt x="8227" y="10747"/>
                  </a:moveTo>
                  <a:cubicBezTo>
                    <a:pt x="8244" y="10747"/>
                    <a:pt x="8261" y="10748"/>
                    <a:pt x="8281" y="10750"/>
                  </a:cubicBezTo>
                  <a:cubicBezTo>
                    <a:pt x="8537" y="10772"/>
                    <a:pt x="8796" y="10774"/>
                    <a:pt x="9069" y="10785"/>
                  </a:cubicBezTo>
                  <a:cubicBezTo>
                    <a:pt x="9273" y="11381"/>
                    <a:pt x="9747" y="11690"/>
                    <a:pt x="10321" y="11846"/>
                  </a:cubicBezTo>
                  <a:cubicBezTo>
                    <a:pt x="10387" y="11864"/>
                    <a:pt x="10455" y="11873"/>
                    <a:pt x="10522" y="11873"/>
                  </a:cubicBezTo>
                  <a:cubicBezTo>
                    <a:pt x="10897" y="11873"/>
                    <a:pt x="11265" y="11607"/>
                    <a:pt x="11389" y="11248"/>
                  </a:cubicBezTo>
                  <a:cubicBezTo>
                    <a:pt x="11646" y="11277"/>
                    <a:pt x="11891" y="11287"/>
                    <a:pt x="12103" y="11510"/>
                  </a:cubicBezTo>
                  <a:cubicBezTo>
                    <a:pt x="12527" y="11958"/>
                    <a:pt x="12986" y="12372"/>
                    <a:pt x="13537" y="12665"/>
                  </a:cubicBezTo>
                  <a:cubicBezTo>
                    <a:pt x="13660" y="12730"/>
                    <a:pt x="13697" y="12812"/>
                    <a:pt x="13666" y="12952"/>
                  </a:cubicBezTo>
                  <a:cubicBezTo>
                    <a:pt x="13629" y="13113"/>
                    <a:pt x="13630" y="13286"/>
                    <a:pt x="13601" y="13448"/>
                  </a:cubicBezTo>
                  <a:cubicBezTo>
                    <a:pt x="13508" y="13961"/>
                    <a:pt x="13290" y="14185"/>
                    <a:pt x="12765" y="14208"/>
                  </a:cubicBezTo>
                  <a:cubicBezTo>
                    <a:pt x="12471" y="14221"/>
                    <a:pt x="12263" y="14315"/>
                    <a:pt x="12109" y="14553"/>
                  </a:cubicBezTo>
                  <a:cubicBezTo>
                    <a:pt x="11911" y="14855"/>
                    <a:pt x="11543" y="15034"/>
                    <a:pt x="11162" y="15034"/>
                  </a:cubicBezTo>
                  <a:cubicBezTo>
                    <a:pt x="10885" y="15034"/>
                    <a:pt x="10599" y="14939"/>
                    <a:pt x="10368" y="14728"/>
                  </a:cubicBezTo>
                  <a:cubicBezTo>
                    <a:pt x="10180" y="14555"/>
                    <a:pt x="10022" y="14351"/>
                    <a:pt x="9849" y="14161"/>
                  </a:cubicBezTo>
                  <a:lnTo>
                    <a:pt x="9909" y="14106"/>
                  </a:lnTo>
                  <a:cubicBezTo>
                    <a:pt x="10133" y="14178"/>
                    <a:pt x="10358" y="14262"/>
                    <a:pt x="10587" y="14315"/>
                  </a:cubicBezTo>
                  <a:cubicBezTo>
                    <a:pt x="10595" y="14317"/>
                    <a:pt x="10604" y="14318"/>
                    <a:pt x="10614" y="14318"/>
                  </a:cubicBezTo>
                  <a:cubicBezTo>
                    <a:pt x="10681" y="14318"/>
                    <a:pt x="10758" y="14270"/>
                    <a:pt x="10830" y="14249"/>
                  </a:cubicBezTo>
                  <a:cubicBezTo>
                    <a:pt x="10767" y="14198"/>
                    <a:pt x="10711" y="14124"/>
                    <a:pt x="10641" y="14104"/>
                  </a:cubicBezTo>
                  <a:cubicBezTo>
                    <a:pt x="9769" y="13840"/>
                    <a:pt x="8963" y="13487"/>
                    <a:pt x="8478" y="12647"/>
                  </a:cubicBezTo>
                  <a:cubicBezTo>
                    <a:pt x="8316" y="12366"/>
                    <a:pt x="8127" y="12101"/>
                    <a:pt x="7989" y="11809"/>
                  </a:cubicBezTo>
                  <a:cubicBezTo>
                    <a:pt x="7844" y="11502"/>
                    <a:pt x="7835" y="11188"/>
                    <a:pt x="8026" y="10876"/>
                  </a:cubicBezTo>
                  <a:cubicBezTo>
                    <a:pt x="8087" y="10776"/>
                    <a:pt x="8139" y="10747"/>
                    <a:pt x="8227" y="10747"/>
                  </a:cubicBezTo>
                  <a:close/>
                  <a:moveTo>
                    <a:pt x="6361" y="1"/>
                  </a:moveTo>
                  <a:cubicBezTo>
                    <a:pt x="6175" y="1"/>
                    <a:pt x="6003" y="28"/>
                    <a:pt x="5880" y="80"/>
                  </a:cubicBezTo>
                  <a:cubicBezTo>
                    <a:pt x="5529" y="231"/>
                    <a:pt x="5313" y="504"/>
                    <a:pt x="5157" y="753"/>
                  </a:cubicBezTo>
                  <a:cubicBezTo>
                    <a:pt x="4858" y="783"/>
                    <a:pt x="4605" y="792"/>
                    <a:pt x="4358" y="837"/>
                  </a:cubicBezTo>
                  <a:cubicBezTo>
                    <a:pt x="3938" y="909"/>
                    <a:pt x="3671" y="1199"/>
                    <a:pt x="3463" y="1543"/>
                  </a:cubicBezTo>
                  <a:cubicBezTo>
                    <a:pt x="3368" y="1699"/>
                    <a:pt x="3249" y="1743"/>
                    <a:pt x="3076" y="1768"/>
                  </a:cubicBezTo>
                  <a:cubicBezTo>
                    <a:pt x="2838" y="1797"/>
                    <a:pt x="2591" y="1846"/>
                    <a:pt x="2379" y="1948"/>
                  </a:cubicBezTo>
                  <a:cubicBezTo>
                    <a:pt x="1415" y="2418"/>
                    <a:pt x="943" y="3423"/>
                    <a:pt x="1599" y="4445"/>
                  </a:cubicBezTo>
                  <a:cubicBezTo>
                    <a:pt x="1722" y="4638"/>
                    <a:pt x="1839" y="4833"/>
                    <a:pt x="1963" y="5036"/>
                  </a:cubicBezTo>
                  <a:cubicBezTo>
                    <a:pt x="1460" y="5164"/>
                    <a:pt x="1318" y="5662"/>
                    <a:pt x="1564" y="6378"/>
                  </a:cubicBezTo>
                  <a:cubicBezTo>
                    <a:pt x="1045" y="6537"/>
                    <a:pt x="685" y="6859"/>
                    <a:pt x="410" y="7307"/>
                  </a:cubicBezTo>
                  <a:cubicBezTo>
                    <a:pt x="1" y="7979"/>
                    <a:pt x="350" y="9051"/>
                    <a:pt x="960" y="9252"/>
                  </a:cubicBezTo>
                  <a:cubicBezTo>
                    <a:pt x="1012" y="9269"/>
                    <a:pt x="1056" y="9393"/>
                    <a:pt x="1053" y="9464"/>
                  </a:cubicBezTo>
                  <a:cubicBezTo>
                    <a:pt x="1029" y="10142"/>
                    <a:pt x="1450" y="10687"/>
                    <a:pt x="1998" y="10848"/>
                  </a:cubicBezTo>
                  <a:cubicBezTo>
                    <a:pt x="2200" y="10908"/>
                    <a:pt x="2401" y="10944"/>
                    <a:pt x="2603" y="10944"/>
                  </a:cubicBezTo>
                  <a:cubicBezTo>
                    <a:pt x="2823" y="10944"/>
                    <a:pt x="3045" y="10901"/>
                    <a:pt x="3269" y="10802"/>
                  </a:cubicBezTo>
                  <a:lnTo>
                    <a:pt x="3269" y="10802"/>
                  </a:lnTo>
                  <a:cubicBezTo>
                    <a:pt x="3245" y="11370"/>
                    <a:pt x="3450" y="11813"/>
                    <a:pt x="3862" y="12166"/>
                  </a:cubicBezTo>
                  <a:cubicBezTo>
                    <a:pt x="4236" y="12485"/>
                    <a:pt x="4553" y="12885"/>
                    <a:pt x="5070" y="12981"/>
                  </a:cubicBezTo>
                  <a:cubicBezTo>
                    <a:pt x="5245" y="13015"/>
                    <a:pt x="5343" y="13104"/>
                    <a:pt x="5438" y="13243"/>
                  </a:cubicBezTo>
                  <a:cubicBezTo>
                    <a:pt x="5752" y="13701"/>
                    <a:pt x="6180" y="13941"/>
                    <a:pt x="6704" y="13941"/>
                  </a:cubicBezTo>
                  <a:cubicBezTo>
                    <a:pt x="6782" y="13941"/>
                    <a:pt x="6861" y="13936"/>
                    <a:pt x="6943" y="13925"/>
                  </a:cubicBezTo>
                  <a:cubicBezTo>
                    <a:pt x="7100" y="13905"/>
                    <a:pt x="7249" y="13866"/>
                    <a:pt x="7399" y="13866"/>
                  </a:cubicBezTo>
                  <a:cubicBezTo>
                    <a:pt x="7523" y="13866"/>
                    <a:pt x="7648" y="13893"/>
                    <a:pt x="7777" y="13979"/>
                  </a:cubicBezTo>
                  <a:cubicBezTo>
                    <a:pt x="7831" y="14014"/>
                    <a:pt x="7908" y="14028"/>
                    <a:pt x="7990" y="14028"/>
                  </a:cubicBezTo>
                  <a:cubicBezTo>
                    <a:pt x="8083" y="14028"/>
                    <a:pt x="8182" y="14010"/>
                    <a:pt x="8260" y="13985"/>
                  </a:cubicBezTo>
                  <a:cubicBezTo>
                    <a:pt x="8515" y="13901"/>
                    <a:pt x="8751" y="13764"/>
                    <a:pt x="9037" y="13628"/>
                  </a:cubicBezTo>
                  <a:cubicBezTo>
                    <a:pt x="9254" y="13725"/>
                    <a:pt x="9474" y="13870"/>
                    <a:pt x="9535" y="14213"/>
                  </a:cubicBezTo>
                  <a:cubicBezTo>
                    <a:pt x="9570" y="14412"/>
                    <a:pt x="9719" y="14600"/>
                    <a:pt x="9849" y="14769"/>
                  </a:cubicBezTo>
                  <a:cubicBezTo>
                    <a:pt x="10153" y="15160"/>
                    <a:pt x="10649" y="15364"/>
                    <a:pt x="11134" y="15364"/>
                  </a:cubicBezTo>
                  <a:cubicBezTo>
                    <a:pt x="11668" y="15364"/>
                    <a:pt x="12189" y="15117"/>
                    <a:pt x="12432" y="14598"/>
                  </a:cubicBezTo>
                  <a:cubicBezTo>
                    <a:pt x="12458" y="14544"/>
                    <a:pt x="12558" y="14496"/>
                    <a:pt x="12625" y="14496"/>
                  </a:cubicBezTo>
                  <a:cubicBezTo>
                    <a:pt x="13140" y="14485"/>
                    <a:pt x="13560" y="14265"/>
                    <a:pt x="13842" y="13855"/>
                  </a:cubicBezTo>
                  <a:cubicBezTo>
                    <a:pt x="14022" y="13593"/>
                    <a:pt x="14110" y="13264"/>
                    <a:pt x="14249" y="12937"/>
                  </a:cubicBezTo>
                  <a:cubicBezTo>
                    <a:pt x="14384" y="12963"/>
                    <a:pt x="14521" y="12979"/>
                    <a:pt x="14660" y="12979"/>
                  </a:cubicBezTo>
                  <a:cubicBezTo>
                    <a:pt x="14968" y="12979"/>
                    <a:pt x="15282" y="12901"/>
                    <a:pt x="15580" y="12693"/>
                  </a:cubicBezTo>
                  <a:cubicBezTo>
                    <a:pt x="16033" y="12377"/>
                    <a:pt x="16187" y="11967"/>
                    <a:pt x="16079" y="11506"/>
                  </a:cubicBezTo>
                  <a:cubicBezTo>
                    <a:pt x="16390" y="11339"/>
                    <a:pt x="16713" y="11231"/>
                    <a:pt x="16947" y="11027"/>
                  </a:cubicBezTo>
                  <a:cubicBezTo>
                    <a:pt x="17653" y="10404"/>
                    <a:pt x="17677" y="9419"/>
                    <a:pt x="17270" y="8657"/>
                  </a:cubicBezTo>
                  <a:cubicBezTo>
                    <a:pt x="17178" y="8479"/>
                    <a:pt x="17163" y="8356"/>
                    <a:pt x="17259" y="8182"/>
                  </a:cubicBezTo>
                  <a:cubicBezTo>
                    <a:pt x="17521" y="7708"/>
                    <a:pt x="17518" y="7225"/>
                    <a:pt x="17256" y="6745"/>
                  </a:cubicBezTo>
                  <a:cubicBezTo>
                    <a:pt x="17224" y="6690"/>
                    <a:pt x="17209" y="6601"/>
                    <a:pt x="17231" y="6545"/>
                  </a:cubicBezTo>
                  <a:cubicBezTo>
                    <a:pt x="17575" y="5729"/>
                    <a:pt x="17228" y="4924"/>
                    <a:pt x="16401" y="4583"/>
                  </a:cubicBezTo>
                  <a:cubicBezTo>
                    <a:pt x="16171" y="4487"/>
                    <a:pt x="15941" y="4455"/>
                    <a:pt x="15713" y="4455"/>
                  </a:cubicBezTo>
                  <a:cubicBezTo>
                    <a:pt x="15540" y="4455"/>
                    <a:pt x="15367" y="4474"/>
                    <a:pt x="15197" y="4495"/>
                  </a:cubicBezTo>
                  <a:cubicBezTo>
                    <a:pt x="15030" y="4109"/>
                    <a:pt x="14886" y="3704"/>
                    <a:pt x="14435" y="3624"/>
                  </a:cubicBezTo>
                  <a:cubicBezTo>
                    <a:pt x="14052" y="3555"/>
                    <a:pt x="13653" y="3574"/>
                    <a:pt x="13236" y="3551"/>
                  </a:cubicBezTo>
                  <a:cubicBezTo>
                    <a:pt x="12889" y="2633"/>
                    <a:pt x="12195" y="2072"/>
                    <a:pt x="11398" y="2072"/>
                  </a:cubicBezTo>
                  <a:cubicBezTo>
                    <a:pt x="11111" y="2072"/>
                    <a:pt x="10811" y="2145"/>
                    <a:pt x="10509" y="2299"/>
                  </a:cubicBezTo>
                  <a:cubicBezTo>
                    <a:pt x="10223" y="2119"/>
                    <a:pt x="9951" y="1948"/>
                    <a:pt x="9684" y="1775"/>
                  </a:cubicBezTo>
                  <a:cubicBezTo>
                    <a:pt x="9635" y="1745"/>
                    <a:pt x="9593" y="1706"/>
                    <a:pt x="9555" y="1663"/>
                  </a:cubicBezTo>
                  <a:cubicBezTo>
                    <a:pt x="9381" y="1452"/>
                    <a:pt x="9227" y="1221"/>
                    <a:pt x="9033" y="1032"/>
                  </a:cubicBezTo>
                  <a:cubicBezTo>
                    <a:pt x="8825" y="828"/>
                    <a:pt x="8569" y="680"/>
                    <a:pt x="8290" y="680"/>
                  </a:cubicBezTo>
                  <a:cubicBezTo>
                    <a:pt x="8228" y="680"/>
                    <a:pt x="8165" y="687"/>
                    <a:pt x="8101" y="703"/>
                  </a:cubicBezTo>
                  <a:cubicBezTo>
                    <a:pt x="8042" y="717"/>
                    <a:pt x="7988" y="723"/>
                    <a:pt x="7938" y="723"/>
                  </a:cubicBezTo>
                  <a:cubicBezTo>
                    <a:pt x="7754" y="723"/>
                    <a:pt x="7625" y="634"/>
                    <a:pt x="7495" y="495"/>
                  </a:cubicBezTo>
                  <a:cubicBezTo>
                    <a:pt x="7443" y="441"/>
                    <a:pt x="7383" y="393"/>
                    <a:pt x="7335" y="335"/>
                  </a:cubicBezTo>
                  <a:cubicBezTo>
                    <a:pt x="7141" y="106"/>
                    <a:pt x="6725" y="1"/>
                    <a:pt x="63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5" name="Google Shape;6095;p45"/>
            <p:cNvSpPr/>
            <p:nvPr/>
          </p:nvSpPr>
          <p:spPr>
            <a:xfrm>
              <a:off x="-2596582" y="-2467047"/>
              <a:ext cx="940430" cy="653411"/>
            </a:xfrm>
            <a:custGeom>
              <a:avLst/>
              <a:gdLst/>
              <a:ahLst/>
              <a:cxnLst/>
              <a:rect l="l" t="t" r="r" b="b"/>
              <a:pathLst>
                <a:path w="9905" h="6882" extrusionOk="0">
                  <a:moveTo>
                    <a:pt x="2379" y="1"/>
                  </a:moveTo>
                  <a:cubicBezTo>
                    <a:pt x="2083" y="1"/>
                    <a:pt x="1769" y="148"/>
                    <a:pt x="1697" y="476"/>
                  </a:cubicBezTo>
                  <a:cubicBezTo>
                    <a:pt x="1650" y="688"/>
                    <a:pt x="1660" y="911"/>
                    <a:pt x="1639" y="1130"/>
                  </a:cubicBezTo>
                  <a:cubicBezTo>
                    <a:pt x="1634" y="1199"/>
                    <a:pt x="1615" y="1266"/>
                    <a:pt x="1604" y="1336"/>
                  </a:cubicBezTo>
                  <a:cubicBezTo>
                    <a:pt x="1535" y="1320"/>
                    <a:pt x="1461" y="1314"/>
                    <a:pt x="1399" y="1284"/>
                  </a:cubicBezTo>
                  <a:cubicBezTo>
                    <a:pt x="1349" y="1258"/>
                    <a:pt x="1318" y="1202"/>
                    <a:pt x="1277" y="1162"/>
                  </a:cubicBezTo>
                  <a:cubicBezTo>
                    <a:pt x="1135" y="1023"/>
                    <a:pt x="922" y="952"/>
                    <a:pt x="719" y="952"/>
                  </a:cubicBezTo>
                  <a:cubicBezTo>
                    <a:pt x="558" y="952"/>
                    <a:pt x="403" y="996"/>
                    <a:pt x="292" y="1085"/>
                  </a:cubicBezTo>
                  <a:cubicBezTo>
                    <a:pt x="0" y="1320"/>
                    <a:pt x="184" y="1613"/>
                    <a:pt x="218" y="1858"/>
                  </a:cubicBezTo>
                  <a:cubicBezTo>
                    <a:pt x="266" y="2221"/>
                    <a:pt x="500" y="2509"/>
                    <a:pt x="829" y="2702"/>
                  </a:cubicBezTo>
                  <a:cubicBezTo>
                    <a:pt x="909" y="2750"/>
                    <a:pt x="978" y="2819"/>
                    <a:pt x="1052" y="2879"/>
                  </a:cubicBezTo>
                  <a:cubicBezTo>
                    <a:pt x="753" y="3202"/>
                    <a:pt x="753" y="3302"/>
                    <a:pt x="1019" y="3616"/>
                  </a:cubicBezTo>
                  <a:cubicBezTo>
                    <a:pt x="1161" y="3785"/>
                    <a:pt x="1312" y="3869"/>
                    <a:pt x="1485" y="3869"/>
                  </a:cubicBezTo>
                  <a:cubicBezTo>
                    <a:pt x="1640" y="3869"/>
                    <a:pt x="1813" y="3802"/>
                    <a:pt x="2014" y="3670"/>
                  </a:cubicBezTo>
                  <a:cubicBezTo>
                    <a:pt x="1834" y="3068"/>
                    <a:pt x="1840" y="2960"/>
                    <a:pt x="2052" y="2932"/>
                  </a:cubicBezTo>
                  <a:cubicBezTo>
                    <a:pt x="2080" y="3096"/>
                    <a:pt x="2093" y="3263"/>
                    <a:pt x="2141" y="3421"/>
                  </a:cubicBezTo>
                  <a:cubicBezTo>
                    <a:pt x="2271" y="3854"/>
                    <a:pt x="2503" y="4250"/>
                    <a:pt x="2817" y="4575"/>
                  </a:cubicBezTo>
                  <a:cubicBezTo>
                    <a:pt x="3304" y="5080"/>
                    <a:pt x="3847" y="5500"/>
                    <a:pt x="4530" y="5705"/>
                  </a:cubicBezTo>
                  <a:cubicBezTo>
                    <a:pt x="4761" y="5774"/>
                    <a:pt x="4979" y="5805"/>
                    <a:pt x="5189" y="5805"/>
                  </a:cubicBezTo>
                  <a:cubicBezTo>
                    <a:pt x="5940" y="5805"/>
                    <a:pt x="6570" y="5402"/>
                    <a:pt x="7169" y="4896"/>
                  </a:cubicBezTo>
                  <a:cubicBezTo>
                    <a:pt x="7221" y="4852"/>
                    <a:pt x="7305" y="4844"/>
                    <a:pt x="7375" y="4820"/>
                  </a:cubicBezTo>
                  <a:lnTo>
                    <a:pt x="7375" y="4820"/>
                  </a:lnTo>
                  <a:cubicBezTo>
                    <a:pt x="7358" y="4882"/>
                    <a:pt x="7362" y="4974"/>
                    <a:pt x="7321" y="5002"/>
                  </a:cubicBezTo>
                  <a:cubicBezTo>
                    <a:pt x="6820" y="5342"/>
                    <a:pt x="6348" y="5736"/>
                    <a:pt x="5757" y="5926"/>
                  </a:cubicBezTo>
                  <a:cubicBezTo>
                    <a:pt x="5908" y="6487"/>
                    <a:pt x="6439" y="6881"/>
                    <a:pt x="6955" y="6881"/>
                  </a:cubicBezTo>
                  <a:cubicBezTo>
                    <a:pt x="7084" y="6881"/>
                    <a:pt x="7213" y="6856"/>
                    <a:pt x="7334" y="6803"/>
                  </a:cubicBezTo>
                  <a:cubicBezTo>
                    <a:pt x="7682" y="6649"/>
                    <a:pt x="7708" y="6548"/>
                    <a:pt x="7477" y="6251"/>
                  </a:cubicBezTo>
                  <a:cubicBezTo>
                    <a:pt x="7470" y="6242"/>
                    <a:pt x="7476" y="6219"/>
                    <a:pt x="7476" y="6141"/>
                  </a:cubicBezTo>
                  <a:lnTo>
                    <a:pt x="7476" y="6141"/>
                  </a:lnTo>
                  <a:cubicBezTo>
                    <a:pt x="7568" y="6156"/>
                    <a:pt x="7656" y="6156"/>
                    <a:pt x="7734" y="6182"/>
                  </a:cubicBezTo>
                  <a:cubicBezTo>
                    <a:pt x="7974" y="6260"/>
                    <a:pt x="8215" y="6302"/>
                    <a:pt x="8444" y="6302"/>
                  </a:cubicBezTo>
                  <a:cubicBezTo>
                    <a:pt x="8972" y="6302"/>
                    <a:pt x="9437" y="6076"/>
                    <a:pt x="9689" y="5532"/>
                  </a:cubicBezTo>
                  <a:cubicBezTo>
                    <a:pt x="9904" y="5064"/>
                    <a:pt x="9612" y="4549"/>
                    <a:pt x="9101" y="4543"/>
                  </a:cubicBezTo>
                  <a:cubicBezTo>
                    <a:pt x="9086" y="4543"/>
                    <a:pt x="9070" y="4543"/>
                    <a:pt x="9054" y="4543"/>
                  </a:cubicBezTo>
                  <a:cubicBezTo>
                    <a:pt x="8925" y="4543"/>
                    <a:pt x="8794" y="4549"/>
                    <a:pt x="8665" y="4553"/>
                  </a:cubicBezTo>
                  <a:cubicBezTo>
                    <a:pt x="8657" y="4529"/>
                    <a:pt x="8648" y="4503"/>
                    <a:pt x="8641" y="4478"/>
                  </a:cubicBezTo>
                  <a:cubicBezTo>
                    <a:pt x="8734" y="4398"/>
                    <a:pt x="8841" y="4332"/>
                    <a:pt x="8916" y="4239"/>
                  </a:cubicBezTo>
                  <a:cubicBezTo>
                    <a:pt x="9072" y="4049"/>
                    <a:pt x="9265" y="3863"/>
                    <a:pt x="9341" y="3638"/>
                  </a:cubicBezTo>
                  <a:cubicBezTo>
                    <a:pt x="9469" y="3267"/>
                    <a:pt x="8886" y="2578"/>
                    <a:pt x="8455" y="2537"/>
                  </a:cubicBezTo>
                  <a:cubicBezTo>
                    <a:pt x="8416" y="2533"/>
                    <a:pt x="8377" y="2531"/>
                    <a:pt x="8337" y="2531"/>
                  </a:cubicBezTo>
                  <a:cubicBezTo>
                    <a:pt x="7653" y="2531"/>
                    <a:pt x="6819" y="3032"/>
                    <a:pt x="6546" y="3622"/>
                  </a:cubicBezTo>
                  <a:cubicBezTo>
                    <a:pt x="6515" y="3692"/>
                    <a:pt x="6444" y="3744"/>
                    <a:pt x="6390" y="3806"/>
                  </a:cubicBezTo>
                  <a:cubicBezTo>
                    <a:pt x="6363" y="3728"/>
                    <a:pt x="6312" y="3650"/>
                    <a:pt x="6311" y="3572"/>
                  </a:cubicBezTo>
                  <a:cubicBezTo>
                    <a:pt x="6307" y="3276"/>
                    <a:pt x="6173" y="3105"/>
                    <a:pt x="5965" y="3105"/>
                  </a:cubicBezTo>
                  <a:cubicBezTo>
                    <a:pt x="5882" y="3105"/>
                    <a:pt x="5788" y="3131"/>
                    <a:pt x="5686" y="3187"/>
                  </a:cubicBezTo>
                  <a:cubicBezTo>
                    <a:pt x="5532" y="3271"/>
                    <a:pt x="5407" y="3412"/>
                    <a:pt x="5225" y="3564"/>
                  </a:cubicBezTo>
                  <a:cubicBezTo>
                    <a:pt x="5180" y="3103"/>
                    <a:pt x="5032" y="2746"/>
                    <a:pt x="4572" y="2746"/>
                  </a:cubicBezTo>
                  <a:cubicBezTo>
                    <a:pt x="4506" y="2746"/>
                    <a:pt x="4433" y="2754"/>
                    <a:pt x="4354" y="2769"/>
                  </a:cubicBezTo>
                  <a:cubicBezTo>
                    <a:pt x="4354" y="2626"/>
                    <a:pt x="4356" y="2520"/>
                    <a:pt x="4352" y="2414"/>
                  </a:cubicBezTo>
                  <a:cubicBezTo>
                    <a:pt x="4337" y="2065"/>
                    <a:pt x="4144" y="1852"/>
                    <a:pt x="3863" y="1852"/>
                  </a:cubicBezTo>
                  <a:cubicBezTo>
                    <a:pt x="3789" y="1852"/>
                    <a:pt x="3708" y="1866"/>
                    <a:pt x="3624" y="1897"/>
                  </a:cubicBezTo>
                  <a:cubicBezTo>
                    <a:pt x="3565" y="1918"/>
                    <a:pt x="3522" y="1928"/>
                    <a:pt x="3490" y="1928"/>
                  </a:cubicBezTo>
                  <a:cubicBezTo>
                    <a:pt x="3391" y="1928"/>
                    <a:pt x="3402" y="1835"/>
                    <a:pt x="3412" y="1700"/>
                  </a:cubicBezTo>
                  <a:cubicBezTo>
                    <a:pt x="3453" y="1091"/>
                    <a:pt x="3326" y="541"/>
                    <a:pt x="2815" y="134"/>
                  </a:cubicBezTo>
                  <a:cubicBezTo>
                    <a:pt x="2706" y="47"/>
                    <a:pt x="2546" y="1"/>
                    <a:pt x="23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6" name="Google Shape;6096;p45"/>
            <p:cNvSpPr/>
            <p:nvPr/>
          </p:nvSpPr>
          <p:spPr>
            <a:xfrm>
              <a:off x="-1767421" y="-2289213"/>
              <a:ext cx="483270" cy="560935"/>
            </a:xfrm>
            <a:custGeom>
              <a:avLst/>
              <a:gdLst/>
              <a:ahLst/>
              <a:cxnLst/>
              <a:rect l="l" t="t" r="r" b="b"/>
              <a:pathLst>
                <a:path w="5090" h="5908" extrusionOk="0">
                  <a:moveTo>
                    <a:pt x="1937" y="0"/>
                  </a:moveTo>
                  <a:cubicBezTo>
                    <a:pt x="1732" y="0"/>
                    <a:pt x="1538" y="73"/>
                    <a:pt x="1431" y="221"/>
                  </a:cubicBezTo>
                  <a:cubicBezTo>
                    <a:pt x="1916" y="340"/>
                    <a:pt x="2158" y="1056"/>
                    <a:pt x="1803" y="1405"/>
                  </a:cubicBezTo>
                  <a:cubicBezTo>
                    <a:pt x="1528" y="1674"/>
                    <a:pt x="1188" y="1875"/>
                    <a:pt x="874" y="2104"/>
                  </a:cubicBezTo>
                  <a:cubicBezTo>
                    <a:pt x="742" y="2200"/>
                    <a:pt x="604" y="2289"/>
                    <a:pt x="439" y="2403"/>
                  </a:cubicBezTo>
                  <a:cubicBezTo>
                    <a:pt x="658" y="2451"/>
                    <a:pt x="826" y="2457"/>
                    <a:pt x="963" y="2522"/>
                  </a:cubicBezTo>
                  <a:cubicBezTo>
                    <a:pt x="1578" y="2812"/>
                    <a:pt x="1662" y="3774"/>
                    <a:pt x="1134" y="4280"/>
                  </a:cubicBezTo>
                  <a:cubicBezTo>
                    <a:pt x="822" y="4577"/>
                    <a:pt x="430" y="4636"/>
                    <a:pt x="1" y="4677"/>
                  </a:cubicBezTo>
                  <a:cubicBezTo>
                    <a:pt x="539" y="5420"/>
                    <a:pt x="1290" y="5744"/>
                    <a:pt x="2132" y="5887"/>
                  </a:cubicBezTo>
                  <a:cubicBezTo>
                    <a:pt x="2213" y="5901"/>
                    <a:pt x="2294" y="5907"/>
                    <a:pt x="2376" y="5907"/>
                  </a:cubicBezTo>
                  <a:cubicBezTo>
                    <a:pt x="2646" y="5907"/>
                    <a:pt x="2913" y="5832"/>
                    <a:pt x="3146" y="5686"/>
                  </a:cubicBezTo>
                  <a:cubicBezTo>
                    <a:pt x="3496" y="5471"/>
                    <a:pt x="3624" y="5138"/>
                    <a:pt x="3490" y="4746"/>
                  </a:cubicBezTo>
                  <a:cubicBezTo>
                    <a:pt x="3434" y="4584"/>
                    <a:pt x="3553" y="4610"/>
                    <a:pt x="3648" y="4573"/>
                  </a:cubicBezTo>
                  <a:cubicBezTo>
                    <a:pt x="3955" y="4454"/>
                    <a:pt x="4297" y="4369"/>
                    <a:pt x="4544" y="4168"/>
                  </a:cubicBezTo>
                  <a:cubicBezTo>
                    <a:pt x="5068" y="3741"/>
                    <a:pt x="5090" y="3128"/>
                    <a:pt x="4973" y="2514"/>
                  </a:cubicBezTo>
                  <a:cubicBezTo>
                    <a:pt x="4936" y="2329"/>
                    <a:pt x="4839" y="2126"/>
                    <a:pt x="4709" y="1990"/>
                  </a:cubicBezTo>
                  <a:cubicBezTo>
                    <a:pt x="4245" y="1505"/>
                    <a:pt x="3709" y="1126"/>
                    <a:pt x="3003" y="1093"/>
                  </a:cubicBezTo>
                  <a:cubicBezTo>
                    <a:pt x="2864" y="1087"/>
                    <a:pt x="2834" y="1024"/>
                    <a:pt x="2812" y="894"/>
                  </a:cubicBezTo>
                  <a:cubicBezTo>
                    <a:pt x="2777" y="701"/>
                    <a:pt x="2725" y="496"/>
                    <a:pt x="2620" y="337"/>
                  </a:cubicBezTo>
                  <a:cubicBezTo>
                    <a:pt x="2473" y="115"/>
                    <a:pt x="2196" y="0"/>
                    <a:pt x="19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7" name="Google Shape;6097;p45"/>
            <p:cNvSpPr/>
            <p:nvPr/>
          </p:nvSpPr>
          <p:spPr>
            <a:xfrm>
              <a:off x="-2246232" y="-2698904"/>
              <a:ext cx="557422" cy="545459"/>
            </a:xfrm>
            <a:custGeom>
              <a:avLst/>
              <a:gdLst/>
              <a:ahLst/>
              <a:cxnLst/>
              <a:rect l="l" t="t" r="r" b="b"/>
              <a:pathLst>
                <a:path w="5871" h="5745" extrusionOk="0">
                  <a:moveTo>
                    <a:pt x="2424" y="1"/>
                  </a:moveTo>
                  <a:cubicBezTo>
                    <a:pt x="2086" y="1"/>
                    <a:pt x="1731" y="101"/>
                    <a:pt x="1480" y="298"/>
                  </a:cubicBezTo>
                  <a:cubicBezTo>
                    <a:pt x="1842" y="657"/>
                    <a:pt x="2037" y="1069"/>
                    <a:pt x="1853" y="1550"/>
                  </a:cubicBezTo>
                  <a:cubicBezTo>
                    <a:pt x="1755" y="1805"/>
                    <a:pt x="1574" y="2033"/>
                    <a:pt x="1403" y="2253"/>
                  </a:cubicBezTo>
                  <a:cubicBezTo>
                    <a:pt x="1303" y="2381"/>
                    <a:pt x="1258" y="2461"/>
                    <a:pt x="1359" y="2615"/>
                  </a:cubicBezTo>
                  <a:cubicBezTo>
                    <a:pt x="1565" y="2933"/>
                    <a:pt x="1457" y="3423"/>
                    <a:pt x="1171" y="3689"/>
                  </a:cubicBezTo>
                  <a:cubicBezTo>
                    <a:pt x="947" y="3895"/>
                    <a:pt x="703" y="4013"/>
                    <a:pt x="410" y="4013"/>
                  </a:cubicBezTo>
                  <a:cubicBezTo>
                    <a:pt x="371" y="4013"/>
                    <a:pt x="330" y="4011"/>
                    <a:pt x="289" y="4007"/>
                  </a:cubicBezTo>
                  <a:cubicBezTo>
                    <a:pt x="276" y="4005"/>
                    <a:pt x="263" y="4005"/>
                    <a:pt x="251" y="4005"/>
                  </a:cubicBezTo>
                  <a:cubicBezTo>
                    <a:pt x="168" y="4005"/>
                    <a:pt x="84" y="4033"/>
                    <a:pt x="1" y="4046"/>
                  </a:cubicBezTo>
                  <a:cubicBezTo>
                    <a:pt x="6" y="4066"/>
                    <a:pt x="10" y="4089"/>
                    <a:pt x="15" y="4111"/>
                  </a:cubicBezTo>
                  <a:cubicBezTo>
                    <a:pt x="25" y="4111"/>
                    <a:pt x="34" y="4111"/>
                    <a:pt x="44" y="4111"/>
                  </a:cubicBezTo>
                  <a:cubicBezTo>
                    <a:pt x="502" y="4111"/>
                    <a:pt x="894" y="4378"/>
                    <a:pt x="868" y="5001"/>
                  </a:cubicBezTo>
                  <a:cubicBezTo>
                    <a:pt x="1416" y="5114"/>
                    <a:pt x="1416" y="5114"/>
                    <a:pt x="1665" y="5622"/>
                  </a:cubicBezTo>
                  <a:cubicBezTo>
                    <a:pt x="1947" y="5452"/>
                    <a:pt x="2136" y="5383"/>
                    <a:pt x="2285" y="5383"/>
                  </a:cubicBezTo>
                  <a:cubicBezTo>
                    <a:pt x="2510" y="5383"/>
                    <a:pt x="2641" y="5541"/>
                    <a:pt x="2853" y="5744"/>
                  </a:cubicBezTo>
                  <a:cubicBezTo>
                    <a:pt x="2864" y="5640"/>
                    <a:pt x="2879" y="5568"/>
                    <a:pt x="2877" y="5497"/>
                  </a:cubicBezTo>
                  <a:cubicBezTo>
                    <a:pt x="2873" y="5129"/>
                    <a:pt x="2862" y="4763"/>
                    <a:pt x="2855" y="4395"/>
                  </a:cubicBezTo>
                  <a:cubicBezTo>
                    <a:pt x="2846" y="4001"/>
                    <a:pt x="3178" y="3602"/>
                    <a:pt x="3602" y="3602"/>
                  </a:cubicBezTo>
                  <a:cubicBezTo>
                    <a:pt x="3703" y="3602"/>
                    <a:pt x="3808" y="3624"/>
                    <a:pt x="3916" y="3674"/>
                  </a:cubicBezTo>
                  <a:cubicBezTo>
                    <a:pt x="3979" y="3180"/>
                    <a:pt x="4103" y="2697"/>
                    <a:pt x="4529" y="2405"/>
                  </a:cubicBezTo>
                  <a:cubicBezTo>
                    <a:pt x="4811" y="2213"/>
                    <a:pt x="5099" y="1984"/>
                    <a:pt x="5448" y="1984"/>
                  </a:cubicBezTo>
                  <a:cubicBezTo>
                    <a:pt x="5579" y="1984"/>
                    <a:pt x="5719" y="2016"/>
                    <a:pt x="5870" y="2095"/>
                  </a:cubicBezTo>
                  <a:cubicBezTo>
                    <a:pt x="5831" y="1955"/>
                    <a:pt x="5774" y="1855"/>
                    <a:pt x="5785" y="1766"/>
                  </a:cubicBezTo>
                  <a:cubicBezTo>
                    <a:pt x="5828" y="1431"/>
                    <a:pt x="5659" y="1184"/>
                    <a:pt x="5467" y="952"/>
                  </a:cubicBezTo>
                  <a:cubicBezTo>
                    <a:pt x="5311" y="770"/>
                    <a:pt x="5144" y="595"/>
                    <a:pt x="4967" y="432"/>
                  </a:cubicBezTo>
                  <a:cubicBezTo>
                    <a:pt x="4686" y="162"/>
                    <a:pt x="4319" y="21"/>
                    <a:pt x="3947" y="21"/>
                  </a:cubicBezTo>
                  <a:cubicBezTo>
                    <a:pt x="3719" y="21"/>
                    <a:pt x="3489" y="74"/>
                    <a:pt x="3276" y="183"/>
                  </a:cubicBezTo>
                  <a:cubicBezTo>
                    <a:pt x="3254" y="191"/>
                    <a:pt x="3229" y="196"/>
                    <a:pt x="3205" y="196"/>
                  </a:cubicBezTo>
                  <a:cubicBezTo>
                    <a:pt x="3171" y="196"/>
                    <a:pt x="3137" y="188"/>
                    <a:pt x="3107" y="172"/>
                  </a:cubicBezTo>
                  <a:cubicBezTo>
                    <a:pt x="2923" y="58"/>
                    <a:pt x="2678" y="1"/>
                    <a:pt x="24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8" name="Google Shape;6098;p45"/>
            <p:cNvSpPr/>
            <p:nvPr/>
          </p:nvSpPr>
          <p:spPr>
            <a:xfrm>
              <a:off x="-2796632" y="-2724634"/>
              <a:ext cx="516786" cy="503208"/>
            </a:xfrm>
            <a:custGeom>
              <a:avLst/>
              <a:gdLst/>
              <a:ahLst/>
              <a:cxnLst/>
              <a:rect l="l" t="t" r="r" b="b"/>
              <a:pathLst>
                <a:path w="5443" h="5300" extrusionOk="0">
                  <a:moveTo>
                    <a:pt x="1854" y="0"/>
                  </a:moveTo>
                  <a:cubicBezTo>
                    <a:pt x="1323" y="0"/>
                    <a:pt x="833" y="203"/>
                    <a:pt x="383" y="628"/>
                  </a:cubicBezTo>
                  <a:cubicBezTo>
                    <a:pt x="166" y="833"/>
                    <a:pt x="0" y="1082"/>
                    <a:pt x="73" y="1400"/>
                  </a:cubicBezTo>
                  <a:cubicBezTo>
                    <a:pt x="132" y="1663"/>
                    <a:pt x="197" y="1935"/>
                    <a:pt x="316" y="2176"/>
                  </a:cubicBezTo>
                  <a:cubicBezTo>
                    <a:pt x="459" y="2472"/>
                    <a:pt x="663" y="2737"/>
                    <a:pt x="851" y="3033"/>
                  </a:cubicBezTo>
                  <a:cubicBezTo>
                    <a:pt x="795" y="3059"/>
                    <a:pt x="742" y="3102"/>
                    <a:pt x="682" y="3115"/>
                  </a:cubicBezTo>
                  <a:cubicBezTo>
                    <a:pt x="314" y="3200"/>
                    <a:pt x="154" y="3367"/>
                    <a:pt x="223" y="3739"/>
                  </a:cubicBezTo>
                  <a:cubicBezTo>
                    <a:pt x="270" y="3990"/>
                    <a:pt x="388" y="4256"/>
                    <a:pt x="554" y="4447"/>
                  </a:cubicBezTo>
                  <a:cubicBezTo>
                    <a:pt x="1024" y="4988"/>
                    <a:pt x="1661" y="5220"/>
                    <a:pt x="2354" y="5300"/>
                  </a:cubicBezTo>
                  <a:cubicBezTo>
                    <a:pt x="2193" y="5008"/>
                    <a:pt x="2022" y="4731"/>
                    <a:pt x="1881" y="4441"/>
                  </a:cubicBezTo>
                  <a:cubicBezTo>
                    <a:pt x="1704" y="4075"/>
                    <a:pt x="1817" y="3678"/>
                    <a:pt x="2144" y="3412"/>
                  </a:cubicBezTo>
                  <a:cubicBezTo>
                    <a:pt x="2313" y="3277"/>
                    <a:pt x="2506" y="3209"/>
                    <a:pt x="2700" y="3209"/>
                  </a:cubicBezTo>
                  <a:cubicBezTo>
                    <a:pt x="2876" y="3209"/>
                    <a:pt x="3051" y="3265"/>
                    <a:pt x="3207" y="3378"/>
                  </a:cubicBezTo>
                  <a:cubicBezTo>
                    <a:pt x="3244" y="3405"/>
                    <a:pt x="3285" y="3427"/>
                    <a:pt x="3326" y="3447"/>
                  </a:cubicBezTo>
                  <a:cubicBezTo>
                    <a:pt x="3506" y="3163"/>
                    <a:pt x="3633" y="2860"/>
                    <a:pt x="3850" y="2652"/>
                  </a:cubicBezTo>
                  <a:cubicBezTo>
                    <a:pt x="4045" y="2462"/>
                    <a:pt x="4108" y="2288"/>
                    <a:pt x="4108" y="2033"/>
                  </a:cubicBezTo>
                  <a:cubicBezTo>
                    <a:pt x="4108" y="1695"/>
                    <a:pt x="4240" y="1409"/>
                    <a:pt x="4603" y="1312"/>
                  </a:cubicBezTo>
                  <a:cubicBezTo>
                    <a:pt x="4787" y="1266"/>
                    <a:pt x="4980" y="1253"/>
                    <a:pt x="5205" y="1219"/>
                  </a:cubicBezTo>
                  <a:cubicBezTo>
                    <a:pt x="5235" y="1147"/>
                    <a:pt x="5264" y="1011"/>
                    <a:pt x="5340" y="905"/>
                  </a:cubicBezTo>
                  <a:cubicBezTo>
                    <a:pt x="5443" y="762"/>
                    <a:pt x="5387" y="679"/>
                    <a:pt x="5279" y="589"/>
                  </a:cubicBezTo>
                  <a:cubicBezTo>
                    <a:pt x="5139" y="474"/>
                    <a:pt x="4940" y="421"/>
                    <a:pt x="4734" y="421"/>
                  </a:cubicBezTo>
                  <a:cubicBezTo>
                    <a:pt x="4386" y="421"/>
                    <a:pt x="4016" y="573"/>
                    <a:pt x="3859" y="838"/>
                  </a:cubicBezTo>
                  <a:cubicBezTo>
                    <a:pt x="3807" y="927"/>
                    <a:pt x="3764" y="968"/>
                    <a:pt x="3721" y="968"/>
                  </a:cubicBezTo>
                  <a:cubicBezTo>
                    <a:pt x="3676" y="968"/>
                    <a:pt x="3631" y="925"/>
                    <a:pt x="3575" y="846"/>
                  </a:cubicBezTo>
                  <a:cubicBezTo>
                    <a:pt x="3371" y="560"/>
                    <a:pt x="3137" y="322"/>
                    <a:pt x="2785" y="188"/>
                  </a:cubicBezTo>
                  <a:cubicBezTo>
                    <a:pt x="2462" y="64"/>
                    <a:pt x="2151" y="0"/>
                    <a:pt x="18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9" name="Google Shape;6099;p45"/>
            <p:cNvSpPr/>
            <p:nvPr/>
          </p:nvSpPr>
          <p:spPr>
            <a:xfrm>
              <a:off x="-2188220" y="-1903354"/>
              <a:ext cx="556757" cy="407219"/>
            </a:xfrm>
            <a:custGeom>
              <a:avLst/>
              <a:gdLst/>
              <a:ahLst/>
              <a:cxnLst/>
              <a:rect l="l" t="t" r="r" b="b"/>
              <a:pathLst>
                <a:path w="5864" h="4289" extrusionOk="0">
                  <a:moveTo>
                    <a:pt x="395" y="1"/>
                  </a:moveTo>
                  <a:cubicBezTo>
                    <a:pt x="306" y="1"/>
                    <a:pt x="253" y="30"/>
                    <a:pt x="192" y="130"/>
                  </a:cubicBezTo>
                  <a:cubicBezTo>
                    <a:pt x="1" y="442"/>
                    <a:pt x="10" y="758"/>
                    <a:pt x="157" y="1063"/>
                  </a:cubicBezTo>
                  <a:cubicBezTo>
                    <a:pt x="294" y="1355"/>
                    <a:pt x="482" y="1622"/>
                    <a:pt x="646" y="1901"/>
                  </a:cubicBezTo>
                  <a:cubicBezTo>
                    <a:pt x="1129" y="2741"/>
                    <a:pt x="1937" y="3094"/>
                    <a:pt x="2809" y="3358"/>
                  </a:cubicBezTo>
                  <a:cubicBezTo>
                    <a:pt x="2879" y="3378"/>
                    <a:pt x="2935" y="3452"/>
                    <a:pt x="2996" y="3503"/>
                  </a:cubicBezTo>
                  <a:cubicBezTo>
                    <a:pt x="2926" y="3524"/>
                    <a:pt x="2848" y="3572"/>
                    <a:pt x="2781" y="3572"/>
                  </a:cubicBezTo>
                  <a:cubicBezTo>
                    <a:pt x="2772" y="3572"/>
                    <a:pt x="2763" y="3571"/>
                    <a:pt x="2755" y="3569"/>
                  </a:cubicBezTo>
                  <a:cubicBezTo>
                    <a:pt x="2524" y="3516"/>
                    <a:pt x="2301" y="3432"/>
                    <a:pt x="2075" y="3360"/>
                  </a:cubicBezTo>
                  <a:lnTo>
                    <a:pt x="2017" y="3415"/>
                  </a:lnTo>
                  <a:cubicBezTo>
                    <a:pt x="2190" y="3605"/>
                    <a:pt x="2348" y="3809"/>
                    <a:pt x="2535" y="3982"/>
                  </a:cubicBezTo>
                  <a:cubicBezTo>
                    <a:pt x="2768" y="4193"/>
                    <a:pt x="3053" y="4288"/>
                    <a:pt x="3331" y="4288"/>
                  </a:cubicBezTo>
                  <a:cubicBezTo>
                    <a:pt x="3712" y="4288"/>
                    <a:pt x="4079" y="4110"/>
                    <a:pt x="4276" y="3807"/>
                  </a:cubicBezTo>
                  <a:cubicBezTo>
                    <a:pt x="4431" y="3569"/>
                    <a:pt x="4637" y="3475"/>
                    <a:pt x="4932" y="3462"/>
                  </a:cubicBezTo>
                  <a:cubicBezTo>
                    <a:pt x="5456" y="3438"/>
                    <a:pt x="5676" y="3215"/>
                    <a:pt x="5769" y="2702"/>
                  </a:cubicBezTo>
                  <a:cubicBezTo>
                    <a:pt x="5798" y="2538"/>
                    <a:pt x="5796" y="2369"/>
                    <a:pt x="5832" y="2206"/>
                  </a:cubicBezTo>
                  <a:cubicBezTo>
                    <a:pt x="5863" y="2068"/>
                    <a:pt x="5826" y="1984"/>
                    <a:pt x="5705" y="1921"/>
                  </a:cubicBezTo>
                  <a:cubicBezTo>
                    <a:pt x="5152" y="1626"/>
                    <a:pt x="4695" y="1212"/>
                    <a:pt x="4269" y="764"/>
                  </a:cubicBezTo>
                  <a:cubicBezTo>
                    <a:pt x="4059" y="541"/>
                    <a:pt x="3812" y="533"/>
                    <a:pt x="3555" y="502"/>
                  </a:cubicBezTo>
                  <a:cubicBezTo>
                    <a:pt x="3431" y="861"/>
                    <a:pt x="3065" y="1127"/>
                    <a:pt x="2689" y="1127"/>
                  </a:cubicBezTo>
                  <a:cubicBezTo>
                    <a:pt x="2621" y="1127"/>
                    <a:pt x="2554" y="1118"/>
                    <a:pt x="2487" y="1100"/>
                  </a:cubicBezTo>
                  <a:cubicBezTo>
                    <a:pt x="1913" y="944"/>
                    <a:pt x="1439" y="635"/>
                    <a:pt x="1235" y="39"/>
                  </a:cubicBezTo>
                  <a:cubicBezTo>
                    <a:pt x="962" y="28"/>
                    <a:pt x="703" y="26"/>
                    <a:pt x="449" y="4"/>
                  </a:cubicBezTo>
                  <a:cubicBezTo>
                    <a:pt x="429" y="2"/>
                    <a:pt x="411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0" name="Google Shape;6100;p45"/>
            <p:cNvSpPr/>
            <p:nvPr/>
          </p:nvSpPr>
          <p:spPr>
            <a:xfrm>
              <a:off x="-2898794" y="-2274687"/>
              <a:ext cx="550491" cy="373704"/>
            </a:xfrm>
            <a:custGeom>
              <a:avLst/>
              <a:gdLst/>
              <a:ahLst/>
              <a:cxnLst/>
              <a:rect l="l" t="t" r="r" b="b"/>
              <a:pathLst>
                <a:path w="5798" h="3936" extrusionOk="0">
                  <a:moveTo>
                    <a:pt x="1378" y="0"/>
                  </a:moveTo>
                  <a:cubicBezTo>
                    <a:pt x="1261" y="0"/>
                    <a:pt x="1142" y="27"/>
                    <a:pt x="1022" y="80"/>
                  </a:cubicBezTo>
                  <a:cubicBezTo>
                    <a:pt x="758" y="193"/>
                    <a:pt x="524" y="377"/>
                    <a:pt x="279" y="535"/>
                  </a:cubicBezTo>
                  <a:cubicBezTo>
                    <a:pt x="242" y="559"/>
                    <a:pt x="216" y="611"/>
                    <a:pt x="201" y="657"/>
                  </a:cubicBezTo>
                  <a:cubicBezTo>
                    <a:pt x="0" y="1291"/>
                    <a:pt x="255" y="1904"/>
                    <a:pt x="861" y="2174"/>
                  </a:cubicBezTo>
                  <a:cubicBezTo>
                    <a:pt x="1004" y="2239"/>
                    <a:pt x="1033" y="2302"/>
                    <a:pt x="1011" y="2432"/>
                  </a:cubicBezTo>
                  <a:cubicBezTo>
                    <a:pt x="955" y="2772"/>
                    <a:pt x="1069" y="3080"/>
                    <a:pt x="1232" y="3363"/>
                  </a:cubicBezTo>
                  <a:cubicBezTo>
                    <a:pt x="1444" y="3731"/>
                    <a:pt x="1837" y="3936"/>
                    <a:pt x="2219" y="3936"/>
                  </a:cubicBezTo>
                  <a:cubicBezTo>
                    <a:pt x="2427" y="3936"/>
                    <a:pt x="2631" y="3875"/>
                    <a:pt x="2802" y="3747"/>
                  </a:cubicBezTo>
                  <a:cubicBezTo>
                    <a:pt x="2648" y="3619"/>
                    <a:pt x="2486" y="3502"/>
                    <a:pt x="2347" y="3363"/>
                  </a:cubicBezTo>
                  <a:cubicBezTo>
                    <a:pt x="2295" y="3311"/>
                    <a:pt x="2297" y="3205"/>
                    <a:pt x="2275" y="3125"/>
                  </a:cubicBezTo>
                  <a:lnTo>
                    <a:pt x="2275" y="3125"/>
                  </a:lnTo>
                  <a:cubicBezTo>
                    <a:pt x="2343" y="3153"/>
                    <a:pt x="2418" y="3171"/>
                    <a:pt x="2481" y="3207"/>
                  </a:cubicBezTo>
                  <a:cubicBezTo>
                    <a:pt x="2864" y="3422"/>
                    <a:pt x="3222" y="3701"/>
                    <a:pt x="3629" y="3844"/>
                  </a:cubicBezTo>
                  <a:cubicBezTo>
                    <a:pt x="3755" y="3888"/>
                    <a:pt x="3877" y="3908"/>
                    <a:pt x="3996" y="3908"/>
                  </a:cubicBezTo>
                  <a:cubicBezTo>
                    <a:pt x="4401" y="3908"/>
                    <a:pt x="4770" y="3683"/>
                    <a:pt x="5103" y="3433"/>
                  </a:cubicBezTo>
                  <a:cubicBezTo>
                    <a:pt x="5346" y="3253"/>
                    <a:pt x="5541" y="3006"/>
                    <a:pt x="5746" y="2779"/>
                  </a:cubicBezTo>
                  <a:cubicBezTo>
                    <a:pt x="5783" y="2737"/>
                    <a:pt x="5798" y="2625"/>
                    <a:pt x="5770" y="2582"/>
                  </a:cubicBezTo>
                  <a:cubicBezTo>
                    <a:pt x="5601" y="2330"/>
                    <a:pt x="5415" y="2090"/>
                    <a:pt x="5218" y="1822"/>
                  </a:cubicBezTo>
                  <a:cubicBezTo>
                    <a:pt x="5036" y="1923"/>
                    <a:pt x="4853" y="1980"/>
                    <a:pt x="4678" y="1980"/>
                  </a:cubicBezTo>
                  <a:cubicBezTo>
                    <a:pt x="4438" y="1980"/>
                    <a:pt x="4211" y="1871"/>
                    <a:pt x="4018" y="1614"/>
                  </a:cubicBezTo>
                  <a:cubicBezTo>
                    <a:pt x="3865" y="1410"/>
                    <a:pt x="3720" y="1167"/>
                    <a:pt x="4025" y="853"/>
                  </a:cubicBezTo>
                  <a:cubicBezTo>
                    <a:pt x="3861" y="819"/>
                    <a:pt x="3763" y="789"/>
                    <a:pt x="3663" y="780"/>
                  </a:cubicBezTo>
                  <a:cubicBezTo>
                    <a:pt x="3042" y="724"/>
                    <a:pt x="2433" y="609"/>
                    <a:pt x="1931" y="213"/>
                  </a:cubicBezTo>
                  <a:cubicBezTo>
                    <a:pt x="1751" y="70"/>
                    <a:pt x="1566" y="0"/>
                    <a:pt x="13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1" name="Google Shape;6101;p45"/>
            <p:cNvSpPr/>
            <p:nvPr/>
          </p:nvSpPr>
          <p:spPr>
            <a:xfrm>
              <a:off x="-2590220" y="-1994977"/>
              <a:ext cx="484125" cy="369526"/>
            </a:xfrm>
            <a:custGeom>
              <a:avLst/>
              <a:gdLst/>
              <a:ahLst/>
              <a:cxnLst/>
              <a:rect l="l" t="t" r="r" b="b"/>
              <a:pathLst>
                <a:path w="5099" h="3892" extrusionOk="0">
                  <a:moveTo>
                    <a:pt x="2815" y="1"/>
                  </a:moveTo>
                  <a:cubicBezTo>
                    <a:pt x="2570" y="430"/>
                    <a:pt x="2183" y="729"/>
                    <a:pt x="1734" y="945"/>
                  </a:cubicBezTo>
                  <a:cubicBezTo>
                    <a:pt x="1427" y="1094"/>
                    <a:pt x="1101" y="1133"/>
                    <a:pt x="772" y="1133"/>
                  </a:cubicBezTo>
                  <a:cubicBezTo>
                    <a:pt x="613" y="1133"/>
                    <a:pt x="454" y="1124"/>
                    <a:pt x="296" y="1114"/>
                  </a:cubicBezTo>
                  <a:lnTo>
                    <a:pt x="296" y="1114"/>
                  </a:lnTo>
                  <a:cubicBezTo>
                    <a:pt x="0" y="2043"/>
                    <a:pt x="881" y="2790"/>
                    <a:pt x="1565" y="2935"/>
                  </a:cubicBezTo>
                  <a:cubicBezTo>
                    <a:pt x="1572" y="2704"/>
                    <a:pt x="1574" y="2472"/>
                    <a:pt x="1591" y="2240"/>
                  </a:cubicBezTo>
                  <a:cubicBezTo>
                    <a:pt x="1594" y="2188"/>
                    <a:pt x="1656" y="2139"/>
                    <a:pt x="1689" y="2087"/>
                  </a:cubicBezTo>
                  <a:cubicBezTo>
                    <a:pt x="1725" y="2143"/>
                    <a:pt x="1777" y="2195"/>
                    <a:pt x="1790" y="2255"/>
                  </a:cubicBezTo>
                  <a:cubicBezTo>
                    <a:pt x="1834" y="2472"/>
                    <a:pt x="1812" y="2723"/>
                    <a:pt x="1916" y="2905"/>
                  </a:cubicBezTo>
                  <a:cubicBezTo>
                    <a:pt x="2200" y="3405"/>
                    <a:pt x="2596" y="3778"/>
                    <a:pt x="3217" y="3847"/>
                  </a:cubicBezTo>
                  <a:cubicBezTo>
                    <a:pt x="3260" y="3852"/>
                    <a:pt x="3301" y="3855"/>
                    <a:pt x="3340" y="3855"/>
                  </a:cubicBezTo>
                  <a:cubicBezTo>
                    <a:pt x="3525" y="3855"/>
                    <a:pt x="3671" y="3794"/>
                    <a:pt x="3787" y="3639"/>
                  </a:cubicBezTo>
                  <a:cubicBezTo>
                    <a:pt x="3840" y="3569"/>
                    <a:pt x="3881" y="3531"/>
                    <a:pt x="3926" y="3531"/>
                  </a:cubicBezTo>
                  <a:cubicBezTo>
                    <a:pt x="3967" y="3531"/>
                    <a:pt x="4011" y="3564"/>
                    <a:pt x="4069" y="3633"/>
                  </a:cubicBezTo>
                  <a:cubicBezTo>
                    <a:pt x="4217" y="3807"/>
                    <a:pt x="4389" y="3892"/>
                    <a:pt x="4561" y="3892"/>
                  </a:cubicBezTo>
                  <a:cubicBezTo>
                    <a:pt x="4752" y="3892"/>
                    <a:pt x="4943" y="3787"/>
                    <a:pt x="5099" y="3583"/>
                  </a:cubicBezTo>
                  <a:cubicBezTo>
                    <a:pt x="5091" y="3561"/>
                    <a:pt x="5080" y="3539"/>
                    <a:pt x="5065" y="3518"/>
                  </a:cubicBezTo>
                  <a:cubicBezTo>
                    <a:pt x="4376" y="2801"/>
                    <a:pt x="3925" y="1998"/>
                    <a:pt x="4129" y="954"/>
                  </a:cubicBezTo>
                  <a:cubicBezTo>
                    <a:pt x="4138" y="902"/>
                    <a:pt x="4088" y="814"/>
                    <a:pt x="4042" y="783"/>
                  </a:cubicBezTo>
                  <a:cubicBezTo>
                    <a:pt x="3646" y="523"/>
                    <a:pt x="3244" y="272"/>
                    <a:pt x="28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2" name="Google Shape;6102;p45"/>
            <p:cNvSpPr/>
            <p:nvPr/>
          </p:nvSpPr>
          <p:spPr>
            <a:xfrm>
              <a:off x="-1662316" y="-2558100"/>
              <a:ext cx="361076" cy="382723"/>
            </a:xfrm>
            <a:custGeom>
              <a:avLst/>
              <a:gdLst/>
              <a:ahLst/>
              <a:cxnLst/>
              <a:rect l="l" t="t" r="r" b="b"/>
              <a:pathLst>
                <a:path w="3803" h="4031" extrusionOk="0">
                  <a:moveTo>
                    <a:pt x="688" y="0"/>
                  </a:moveTo>
                  <a:cubicBezTo>
                    <a:pt x="476" y="0"/>
                    <a:pt x="262" y="77"/>
                    <a:pt x="51" y="186"/>
                  </a:cubicBezTo>
                  <a:cubicBezTo>
                    <a:pt x="31" y="329"/>
                    <a:pt x="1" y="463"/>
                    <a:pt x="5" y="595"/>
                  </a:cubicBezTo>
                  <a:cubicBezTo>
                    <a:pt x="5" y="658"/>
                    <a:pt x="53" y="755"/>
                    <a:pt x="107" y="779"/>
                  </a:cubicBezTo>
                  <a:cubicBezTo>
                    <a:pt x="733" y="1071"/>
                    <a:pt x="1027" y="1801"/>
                    <a:pt x="761" y="2420"/>
                  </a:cubicBezTo>
                  <a:cubicBezTo>
                    <a:pt x="752" y="2440"/>
                    <a:pt x="761" y="2466"/>
                    <a:pt x="761" y="2489"/>
                  </a:cubicBezTo>
                  <a:cubicBezTo>
                    <a:pt x="1517" y="2617"/>
                    <a:pt x="1781" y="2877"/>
                    <a:pt x="1922" y="3605"/>
                  </a:cubicBezTo>
                  <a:cubicBezTo>
                    <a:pt x="1933" y="3667"/>
                    <a:pt x="2032" y="3739"/>
                    <a:pt x="2103" y="3758"/>
                  </a:cubicBezTo>
                  <a:cubicBezTo>
                    <a:pt x="2470" y="3854"/>
                    <a:pt x="2844" y="3938"/>
                    <a:pt x="3240" y="4031"/>
                  </a:cubicBezTo>
                  <a:cubicBezTo>
                    <a:pt x="3479" y="3852"/>
                    <a:pt x="3582" y="3546"/>
                    <a:pt x="3426" y="3288"/>
                  </a:cubicBezTo>
                  <a:cubicBezTo>
                    <a:pt x="3251" y="3000"/>
                    <a:pt x="3340" y="2855"/>
                    <a:pt x="3489" y="2609"/>
                  </a:cubicBezTo>
                  <a:cubicBezTo>
                    <a:pt x="3803" y="2093"/>
                    <a:pt x="3390" y="1206"/>
                    <a:pt x="2768" y="1030"/>
                  </a:cubicBezTo>
                  <a:cubicBezTo>
                    <a:pt x="2483" y="950"/>
                    <a:pt x="2175" y="959"/>
                    <a:pt x="1878" y="937"/>
                  </a:cubicBezTo>
                  <a:cubicBezTo>
                    <a:pt x="1683" y="924"/>
                    <a:pt x="1560" y="872"/>
                    <a:pt x="1521" y="640"/>
                  </a:cubicBezTo>
                  <a:cubicBezTo>
                    <a:pt x="1495" y="487"/>
                    <a:pt x="1376" y="324"/>
                    <a:pt x="1251" y="220"/>
                  </a:cubicBezTo>
                  <a:cubicBezTo>
                    <a:pt x="1068" y="63"/>
                    <a:pt x="879" y="0"/>
                    <a:pt x="6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3" name="Google Shape;6103;p45"/>
            <p:cNvSpPr/>
            <p:nvPr/>
          </p:nvSpPr>
          <p:spPr>
            <a:xfrm>
              <a:off x="-2576169" y="-2908259"/>
              <a:ext cx="503588" cy="240021"/>
            </a:xfrm>
            <a:custGeom>
              <a:avLst/>
              <a:gdLst/>
              <a:ahLst/>
              <a:cxnLst/>
              <a:rect l="l" t="t" r="r" b="b"/>
              <a:pathLst>
                <a:path w="5304" h="2528" extrusionOk="0">
                  <a:moveTo>
                    <a:pt x="2557" y="0"/>
                  </a:moveTo>
                  <a:cubicBezTo>
                    <a:pt x="2260" y="0"/>
                    <a:pt x="1969" y="109"/>
                    <a:pt x="1766" y="379"/>
                  </a:cubicBezTo>
                  <a:cubicBezTo>
                    <a:pt x="1636" y="552"/>
                    <a:pt x="1504" y="723"/>
                    <a:pt x="1376" y="892"/>
                  </a:cubicBezTo>
                  <a:cubicBezTo>
                    <a:pt x="1274" y="838"/>
                    <a:pt x="1161" y="814"/>
                    <a:pt x="1045" y="814"/>
                  </a:cubicBezTo>
                  <a:cubicBezTo>
                    <a:pt x="603" y="814"/>
                    <a:pt x="117" y="1173"/>
                    <a:pt x="1" y="1658"/>
                  </a:cubicBezTo>
                  <a:cubicBezTo>
                    <a:pt x="573" y="1791"/>
                    <a:pt x="1034" y="2118"/>
                    <a:pt x="1439" y="2527"/>
                  </a:cubicBezTo>
                  <a:cubicBezTo>
                    <a:pt x="1813" y="2207"/>
                    <a:pt x="2118" y="2049"/>
                    <a:pt x="2433" y="2049"/>
                  </a:cubicBezTo>
                  <a:cubicBezTo>
                    <a:pt x="2702" y="2049"/>
                    <a:pt x="2979" y="2164"/>
                    <a:pt x="3312" y="2392"/>
                  </a:cubicBezTo>
                  <a:cubicBezTo>
                    <a:pt x="3497" y="2173"/>
                    <a:pt x="3726" y="2106"/>
                    <a:pt x="3973" y="2106"/>
                  </a:cubicBezTo>
                  <a:cubicBezTo>
                    <a:pt x="4076" y="2106"/>
                    <a:pt x="4183" y="2118"/>
                    <a:pt x="4291" y="2135"/>
                  </a:cubicBezTo>
                  <a:cubicBezTo>
                    <a:pt x="4311" y="2138"/>
                    <a:pt x="4332" y="2140"/>
                    <a:pt x="4354" y="2140"/>
                  </a:cubicBezTo>
                  <a:cubicBezTo>
                    <a:pt x="4390" y="2140"/>
                    <a:pt x="4427" y="2134"/>
                    <a:pt x="4453" y="2117"/>
                  </a:cubicBezTo>
                  <a:cubicBezTo>
                    <a:pt x="4737" y="1918"/>
                    <a:pt x="5016" y="1710"/>
                    <a:pt x="5304" y="1500"/>
                  </a:cubicBezTo>
                  <a:cubicBezTo>
                    <a:pt x="5099" y="1139"/>
                    <a:pt x="4704" y="814"/>
                    <a:pt x="4287" y="814"/>
                  </a:cubicBezTo>
                  <a:cubicBezTo>
                    <a:pt x="4281" y="814"/>
                    <a:pt x="4275" y="814"/>
                    <a:pt x="4269" y="814"/>
                  </a:cubicBezTo>
                  <a:cubicBezTo>
                    <a:pt x="4260" y="814"/>
                    <a:pt x="4250" y="814"/>
                    <a:pt x="4241" y="814"/>
                  </a:cubicBezTo>
                  <a:cubicBezTo>
                    <a:pt x="3947" y="814"/>
                    <a:pt x="3768" y="700"/>
                    <a:pt x="3607" y="487"/>
                  </a:cubicBezTo>
                  <a:cubicBezTo>
                    <a:pt x="3587" y="461"/>
                    <a:pt x="3561" y="439"/>
                    <a:pt x="3537" y="414"/>
                  </a:cubicBezTo>
                  <a:cubicBezTo>
                    <a:pt x="3314" y="174"/>
                    <a:pt x="2931" y="0"/>
                    <a:pt x="25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4" name="Google Shape;6104;p45"/>
            <p:cNvSpPr/>
            <p:nvPr/>
          </p:nvSpPr>
          <p:spPr>
            <a:xfrm>
              <a:off x="-2389980" y="-2687511"/>
              <a:ext cx="309995" cy="348828"/>
            </a:xfrm>
            <a:custGeom>
              <a:avLst/>
              <a:gdLst/>
              <a:ahLst/>
              <a:cxnLst/>
              <a:rect l="l" t="t" r="r" b="b"/>
              <a:pathLst>
                <a:path w="3265" h="3674" extrusionOk="0">
                  <a:moveTo>
                    <a:pt x="2184" y="0"/>
                  </a:moveTo>
                  <a:cubicBezTo>
                    <a:pt x="2138" y="0"/>
                    <a:pt x="2090" y="4"/>
                    <a:pt x="2040" y="13"/>
                  </a:cubicBezTo>
                  <a:cubicBezTo>
                    <a:pt x="1563" y="96"/>
                    <a:pt x="1128" y="433"/>
                    <a:pt x="1076" y="1035"/>
                  </a:cubicBezTo>
                  <a:cubicBezTo>
                    <a:pt x="1069" y="1120"/>
                    <a:pt x="1026" y="1204"/>
                    <a:pt x="994" y="1308"/>
                  </a:cubicBezTo>
                  <a:cubicBezTo>
                    <a:pt x="849" y="1178"/>
                    <a:pt x="688" y="1113"/>
                    <a:pt x="537" y="1113"/>
                  </a:cubicBezTo>
                  <a:cubicBezTo>
                    <a:pt x="441" y="1113"/>
                    <a:pt x="348" y="1139"/>
                    <a:pt x="266" y="1193"/>
                  </a:cubicBezTo>
                  <a:cubicBezTo>
                    <a:pt x="0" y="1365"/>
                    <a:pt x="73" y="1637"/>
                    <a:pt x="73" y="1887"/>
                  </a:cubicBezTo>
                  <a:cubicBezTo>
                    <a:pt x="979" y="1908"/>
                    <a:pt x="1542" y="2577"/>
                    <a:pt x="1563" y="3658"/>
                  </a:cubicBezTo>
                  <a:cubicBezTo>
                    <a:pt x="1615" y="3668"/>
                    <a:pt x="1669" y="3673"/>
                    <a:pt x="1723" y="3673"/>
                  </a:cubicBezTo>
                  <a:cubicBezTo>
                    <a:pt x="2110" y="3673"/>
                    <a:pt x="2524" y="3428"/>
                    <a:pt x="2663" y="3095"/>
                  </a:cubicBezTo>
                  <a:cubicBezTo>
                    <a:pt x="2761" y="2861"/>
                    <a:pt x="2681" y="2608"/>
                    <a:pt x="2484" y="2510"/>
                  </a:cubicBezTo>
                  <a:cubicBezTo>
                    <a:pt x="2432" y="2484"/>
                    <a:pt x="2390" y="2439"/>
                    <a:pt x="2343" y="2404"/>
                  </a:cubicBezTo>
                  <a:cubicBezTo>
                    <a:pt x="2386" y="2358"/>
                    <a:pt x="2419" y="2296"/>
                    <a:pt x="2470" y="2265"/>
                  </a:cubicBezTo>
                  <a:cubicBezTo>
                    <a:pt x="2778" y="2064"/>
                    <a:pt x="3033" y="1815"/>
                    <a:pt x="3150" y="1460"/>
                  </a:cubicBezTo>
                  <a:cubicBezTo>
                    <a:pt x="3265" y="1116"/>
                    <a:pt x="3239" y="787"/>
                    <a:pt x="2997" y="494"/>
                  </a:cubicBezTo>
                  <a:cubicBezTo>
                    <a:pt x="2778" y="227"/>
                    <a:pt x="2529" y="0"/>
                    <a:pt x="2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5" name="Google Shape;6105;p45"/>
            <p:cNvSpPr/>
            <p:nvPr/>
          </p:nvSpPr>
          <p:spPr>
            <a:xfrm>
              <a:off x="-1952470" y="-2482048"/>
              <a:ext cx="353290" cy="364209"/>
            </a:xfrm>
            <a:custGeom>
              <a:avLst/>
              <a:gdLst/>
              <a:ahLst/>
              <a:cxnLst/>
              <a:rect l="l" t="t" r="r" b="b"/>
              <a:pathLst>
                <a:path w="3721" h="3836" extrusionOk="0">
                  <a:moveTo>
                    <a:pt x="2297" y="1"/>
                  </a:moveTo>
                  <a:cubicBezTo>
                    <a:pt x="2133" y="1"/>
                    <a:pt x="1975" y="61"/>
                    <a:pt x="1816" y="186"/>
                  </a:cubicBezTo>
                  <a:cubicBezTo>
                    <a:pt x="1552" y="392"/>
                    <a:pt x="1359" y="677"/>
                    <a:pt x="1264" y="1000"/>
                  </a:cubicBezTo>
                  <a:cubicBezTo>
                    <a:pt x="1173" y="1307"/>
                    <a:pt x="1065" y="1609"/>
                    <a:pt x="961" y="1925"/>
                  </a:cubicBezTo>
                  <a:cubicBezTo>
                    <a:pt x="857" y="1883"/>
                    <a:pt x="788" y="1851"/>
                    <a:pt x="719" y="1825"/>
                  </a:cubicBezTo>
                  <a:cubicBezTo>
                    <a:pt x="639" y="1794"/>
                    <a:pt x="563" y="1779"/>
                    <a:pt x="492" y="1779"/>
                  </a:cubicBezTo>
                  <a:cubicBezTo>
                    <a:pt x="288" y="1779"/>
                    <a:pt x="133" y="1905"/>
                    <a:pt x="86" y="2145"/>
                  </a:cubicBezTo>
                  <a:cubicBezTo>
                    <a:pt x="28" y="2434"/>
                    <a:pt x="28" y="2734"/>
                    <a:pt x="0" y="3029"/>
                  </a:cubicBezTo>
                  <a:cubicBezTo>
                    <a:pt x="253" y="2830"/>
                    <a:pt x="470" y="2622"/>
                    <a:pt x="719" y="2466"/>
                  </a:cubicBezTo>
                  <a:cubicBezTo>
                    <a:pt x="971" y="2313"/>
                    <a:pt x="1229" y="2235"/>
                    <a:pt x="1488" y="2235"/>
                  </a:cubicBezTo>
                  <a:cubicBezTo>
                    <a:pt x="1741" y="2235"/>
                    <a:pt x="1993" y="2309"/>
                    <a:pt x="2239" y="2459"/>
                  </a:cubicBezTo>
                  <a:cubicBezTo>
                    <a:pt x="2737" y="2762"/>
                    <a:pt x="2958" y="3206"/>
                    <a:pt x="2819" y="3796"/>
                  </a:cubicBezTo>
                  <a:cubicBezTo>
                    <a:pt x="2817" y="3806"/>
                    <a:pt x="2836" y="3823"/>
                    <a:pt x="2847" y="3836"/>
                  </a:cubicBezTo>
                  <a:cubicBezTo>
                    <a:pt x="3196" y="3704"/>
                    <a:pt x="3416" y="3436"/>
                    <a:pt x="3574" y="3115"/>
                  </a:cubicBezTo>
                  <a:cubicBezTo>
                    <a:pt x="3720" y="2817"/>
                    <a:pt x="3592" y="2498"/>
                    <a:pt x="3321" y="2457"/>
                  </a:cubicBezTo>
                  <a:cubicBezTo>
                    <a:pt x="2992" y="2405"/>
                    <a:pt x="2992" y="2377"/>
                    <a:pt x="3157" y="2093"/>
                  </a:cubicBezTo>
                  <a:cubicBezTo>
                    <a:pt x="3514" y="1485"/>
                    <a:pt x="3674" y="857"/>
                    <a:pt x="3053" y="350"/>
                  </a:cubicBezTo>
                  <a:cubicBezTo>
                    <a:pt x="2776" y="122"/>
                    <a:pt x="2531" y="1"/>
                    <a:pt x="2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06" name="Google Shape;6106;p45"/>
          <p:cNvGrpSpPr/>
          <p:nvPr/>
        </p:nvGrpSpPr>
        <p:grpSpPr>
          <a:xfrm rot="10800000">
            <a:off x="8072881" y="989831"/>
            <a:ext cx="1368887" cy="1259736"/>
            <a:chOff x="1005661" y="3172313"/>
            <a:chExt cx="1828840" cy="1683239"/>
          </a:xfrm>
        </p:grpSpPr>
        <p:sp>
          <p:nvSpPr>
            <p:cNvPr id="6107" name="Google Shape;6107;p45"/>
            <p:cNvSpPr/>
            <p:nvPr/>
          </p:nvSpPr>
          <p:spPr>
            <a:xfrm>
              <a:off x="1005661" y="3172313"/>
              <a:ext cx="1828840" cy="1683239"/>
            </a:xfrm>
            <a:custGeom>
              <a:avLst/>
              <a:gdLst/>
              <a:ahLst/>
              <a:cxnLst/>
              <a:rect l="l" t="t" r="r" b="b"/>
              <a:pathLst>
                <a:path w="138996" h="127930" extrusionOk="0">
                  <a:moveTo>
                    <a:pt x="78500" y="1"/>
                  </a:moveTo>
                  <a:cubicBezTo>
                    <a:pt x="75897" y="1"/>
                    <a:pt x="73337" y="1612"/>
                    <a:pt x="71327" y="4882"/>
                  </a:cubicBezTo>
                  <a:cubicBezTo>
                    <a:pt x="70196" y="2236"/>
                    <a:pt x="68596" y="495"/>
                    <a:pt x="66100" y="495"/>
                  </a:cubicBezTo>
                  <a:cubicBezTo>
                    <a:pt x="65445" y="495"/>
                    <a:pt x="64729" y="614"/>
                    <a:pt x="63944" y="869"/>
                  </a:cubicBezTo>
                  <a:cubicBezTo>
                    <a:pt x="60642" y="1941"/>
                    <a:pt x="58706" y="4269"/>
                    <a:pt x="57854" y="8135"/>
                  </a:cubicBezTo>
                  <a:cubicBezTo>
                    <a:pt x="56490" y="4523"/>
                    <a:pt x="54875" y="1968"/>
                    <a:pt x="51215" y="1968"/>
                  </a:cubicBezTo>
                  <a:cubicBezTo>
                    <a:pt x="50995" y="1968"/>
                    <a:pt x="50768" y="1977"/>
                    <a:pt x="50533" y="1996"/>
                  </a:cubicBezTo>
                  <a:cubicBezTo>
                    <a:pt x="47010" y="2272"/>
                    <a:pt x="43867" y="2909"/>
                    <a:pt x="43408" y="7241"/>
                  </a:cubicBezTo>
                  <a:cubicBezTo>
                    <a:pt x="42158" y="6693"/>
                    <a:pt x="41001" y="6421"/>
                    <a:pt x="39908" y="6421"/>
                  </a:cubicBezTo>
                  <a:cubicBezTo>
                    <a:pt x="38167" y="6421"/>
                    <a:pt x="36590" y="7111"/>
                    <a:pt x="35069" y="8466"/>
                  </a:cubicBezTo>
                  <a:cubicBezTo>
                    <a:pt x="32306" y="10941"/>
                    <a:pt x="33966" y="13833"/>
                    <a:pt x="34058" y="16688"/>
                  </a:cubicBezTo>
                  <a:cubicBezTo>
                    <a:pt x="32244" y="15460"/>
                    <a:pt x="30374" y="14729"/>
                    <a:pt x="28515" y="14729"/>
                  </a:cubicBezTo>
                  <a:cubicBezTo>
                    <a:pt x="27072" y="14729"/>
                    <a:pt x="25635" y="15170"/>
                    <a:pt x="24237" y="16161"/>
                  </a:cubicBezTo>
                  <a:cubicBezTo>
                    <a:pt x="21364" y="18201"/>
                    <a:pt x="19716" y="21007"/>
                    <a:pt x="21701" y="24695"/>
                  </a:cubicBezTo>
                  <a:cubicBezTo>
                    <a:pt x="13699" y="25510"/>
                    <a:pt x="10226" y="31367"/>
                    <a:pt x="13510" y="37531"/>
                  </a:cubicBezTo>
                  <a:cubicBezTo>
                    <a:pt x="13196" y="37519"/>
                    <a:pt x="12884" y="37512"/>
                    <a:pt x="12576" y="37512"/>
                  </a:cubicBezTo>
                  <a:cubicBezTo>
                    <a:pt x="9776" y="37512"/>
                    <a:pt x="7218" y="38085"/>
                    <a:pt x="5778" y="40998"/>
                  </a:cubicBezTo>
                  <a:cubicBezTo>
                    <a:pt x="4338" y="43902"/>
                    <a:pt x="5649" y="46194"/>
                    <a:pt x="7720" y="48252"/>
                  </a:cubicBezTo>
                  <a:cubicBezTo>
                    <a:pt x="2580" y="49870"/>
                    <a:pt x="92" y="56297"/>
                    <a:pt x="6599" y="60843"/>
                  </a:cubicBezTo>
                  <a:cubicBezTo>
                    <a:pt x="1961" y="61847"/>
                    <a:pt x="0" y="64911"/>
                    <a:pt x="429" y="69230"/>
                  </a:cubicBezTo>
                  <a:cubicBezTo>
                    <a:pt x="760" y="72526"/>
                    <a:pt x="3627" y="73292"/>
                    <a:pt x="6458" y="73782"/>
                  </a:cubicBezTo>
                  <a:cubicBezTo>
                    <a:pt x="3082" y="77330"/>
                    <a:pt x="4522" y="80497"/>
                    <a:pt x="10544" y="82647"/>
                  </a:cubicBezTo>
                  <a:cubicBezTo>
                    <a:pt x="7640" y="84124"/>
                    <a:pt x="7285" y="86501"/>
                    <a:pt x="8124" y="89185"/>
                  </a:cubicBezTo>
                  <a:cubicBezTo>
                    <a:pt x="8846" y="91510"/>
                    <a:pt x="10397" y="92850"/>
                    <a:pt x="12968" y="92850"/>
                  </a:cubicBezTo>
                  <a:cubicBezTo>
                    <a:pt x="13148" y="92850"/>
                    <a:pt x="13332" y="92843"/>
                    <a:pt x="13522" y="92830"/>
                  </a:cubicBezTo>
                  <a:lnTo>
                    <a:pt x="13522" y="92830"/>
                  </a:lnTo>
                  <a:cubicBezTo>
                    <a:pt x="11904" y="95599"/>
                    <a:pt x="12333" y="97774"/>
                    <a:pt x="14471" y="99857"/>
                  </a:cubicBezTo>
                  <a:cubicBezTo>
                    <a:pt x="15801" y="101146"/>
                    <a:pt x="17265" y="101475"/>
                    <a:pt x="18812" y="101475"/>
                  </a:cubicBezTo>
                  <a:cubicBezTo>
                    <a:pt x="19782" y="101475"/>
                    <a:pt x="20783" y="101346"/>
                    <a:pt x="21805" y="101242"/>
                  </a:cubicBezTo>
                  <a:lnTo>
                    <a:pt x="21805" y="101242"/>
                  </a:lnTo>
                  <a:cubicBezTo>
                    <a:pt x="19704" y="104857"/>
                    <a:pt x="20972" y="108098"/>
                    <a:pt x="23177" y="110708"/>
                  </a:cubicBezTo>
                  <a:cubicBezTo>
                    <a:pt x="24355" y="112101"/>
                    <a:pt x="25797" y="112606"/>
                    <a:pt x="27348" y="112606"/>
                  </a:cubicBezTo>
                  <a:cubicBezTo>
                    <a:pt x="28791" y="112606"/>
                    <a:pt x="30328" y="112169"/>
                    <a:pt x="31834" y="111602"/>
                  </a:cubicBezTo>
                  <a:lnTo>
                    <a:pt x="31834" y="111602"/>
                  </a:lnTo>
                  <a:cubicBezTo>
                    <a:pt x="31687" y="115241"/>
                    <a:pt x="33764" y="116963"/>
                    <a:pt x="36785" y="118078"/>
                  </a:cubicBezTo>
                  <a:cubicBezTo>
                    <a:pt x="37580" y="118372"/>
                    <a:pt x="38334" y="118499"/>
                    <a:pt x="39061" y="118499"/>
                  </a:cubicBezTo>
                  <a:cubicBezTo>
                    <a:pt x="41207" y="118499"/>
                    <a:pt x="43110" y="117393"/>
                    <a:pt x="45092" y="116240"/>
                  </a:cubicBezTo>
                  <a:cubicBezTo>
                    <a:pt x="45503" y="120449"/>
                    <a:pt x="46937" y="123782"/>
                    <a:pt x="51158" y="125068"/>
                  </a:cubicBezTo>
                  <a:cubicBezTo>
                    <a:pt x="51595" y="125203"/>
                    <a:pt x="52008" y="125263"/>
                    <a:pt x="52401" y="125263"/>
                  </a:cubicBezTo>
                  <a:cubicBezTo>
                    <a:pt x="54069" y="125263"/>
                    <a:pt x="55367" y="124172"/>
                    <a:pt x="56617" y="123016"/>
                  </a:cubicBezTo>
                  <a:cubicBezTo>
                    <a:pt x="58147" y="125833"/>
                    <a:pt x="59663" y="127006"/>
                    <a:pt x="62252" y="127006"/>
                  </a:cubicBezTo>
                  <a:cubicBezTo>
                    <a:pt x="62732" y="127006"/>
                    <a:pt x="63249" y="126966"/>
                    <a:pt x="63809" y="126888"/>
                  </a:cubicBezTo>
                  <a:cubicBezTo>
                    <a:pt x="67142" y="126429"/>
                    <a:pt x="68564" y="123757"/>
                    <a:pt x="70010" y="120786"/>
                  </a:cubicBezTo>
                  <a:cubicBezTo>
                    <a:pt x="71051" y="124989"/>
                    <a:pt x="73514" y="127341"/>
                    <a:pt x="77417" y="127838"/>
                  </a:cubicBezTo>
                  <a:cubicBezTo>
                    <a:pt x="77884" y="127898"/>
                    <a:pt x="78344" y="127929"/>
                    <a:pt x="78795" y="127929"/>
                  </a:cubicBezTo>
                  <a:cubicBezTo>
                    <a:pt x="81417" y="127929"/>
                    <a:pt x="83707" y="126870"/>
                    <a:pt x="85234" y="124303"/>
                  </a:cubicBezTo>
                  <a:cubicBezTo>
                    <a:pt x="86357" y="125246"/>
                    <a:pt x="87484" y="125595"/>
                    <a:pt x="88594" y="125595"/>
                  </a:cubicBezTo>
                  <a:cubicBezTo>
                    <a:pt x="90165" y="125595"/>
                    <a:pt x="91701" y="124894"/>
                    <a:pt x="93138" y="124186"/>
                  </a:cubicBezTo>
                  <a:cubicBezTo>
                    <a:pt x="95937" y="122808"/>
                    <a:pt x="96421" y="119904"/>
                    <a:pt x="96458" y="116644"/>
                  </a:cubicBezTo>
                  <a:cubicBezTo>
                    <a:pt x="98427" y="119308"/>
                    <a:pt x="100519" y="121449"/>
                    <a:pt x="103485" y="121449"/>
                  </a:cubicBezTo>
                  <a:cubicBezTo>
                    <a:pt x="103760" y="121449"/>
                    <a:pt x="104041" y="121430"/>
                    <a:pt x="104331" y="121392"/>
                  </a:cubicBezTo>
                  <a:cubicBezTo>
                    <a:pt x="107768" y="120939"/>
                    <a:pt x="109514" y="118384"/>
                    <a:pt x="110053" y="114959"/>
                  </a:cubicBezTo>
                  <a:cubicBezTo>
                    <a:pt x="110773" y="115260"/>
                    <a:pt x="111427" y="115390"/>
                    <a:pt x="112033" y="115390"/>
                  </a:cubicBezTo>
                  <a:cubicBezTo>
                    <a:pt x="113828" y="115390"/>
                    <a:pt x="115206" y="114251"/>
                    <a:pt x="116639" y="113005"/>
                  </a:cubicBezTo>
                  <a:cubicBezTo>
                    <a:pt x="118968" y="110983"/>
                    <a:pt x="117853" y="108496"/>
                    <a:pt x="117859" y="106125"/>
                  </a:cubicBezTo>
                  <a:lnTo>
                    <a:pt x="117859" y="106125"/>
                  </a:lnTo>
                  <a:cubicBezTo>
                    <a:pt x="118739" y="106401"/>
                    <a:pt x="119646" y="106535"/>
                    <a:pt x="120519" y="106535"/>
                  </a:cubicBezTo>
                  <a:cubicBezTo>
                    <a:pt x="122496" y="106535"/>
                    <a:pt x="124302" y="105849"/>
                    <a:pt x="125254" y="104575"/>
                  </a:cubicBezTo>
                  <a:cubicBezTo>
                    <a:pt x="126871" y="102406"/>
                    <a:pt x="127912" y="100059"/>
                    <a:pt x="126712" y="97253"/>
                  </a:cubicBezTo>
                  <a:cubicBezTo>
                    <a:pt x="129273" y="96206"/>
                    <a:pt x="130951" y="94325"/>
                    <a:pt x="131019" y="91439"/>
                  </a:cubicBezTo>
                  <a:cubicBezTo>
                    <a:pt x="131080" y="88596"/>
                    <a:pt x="128911" y="86765"/>
                    <a:pt x="127416" y="84583"/>
                  </a:cubicBezTo>
                  <a:cubicBezTo>
                    <a:pt x="130731" y="84093"/>
                    <a:pt x="134021" y="84216"/>
                    <a:pt x="136116" y="80724"/>
                  </a:cubicBezTo>
                  <a:cubicBezTo>
                    <a:pt x="138217" y="77219"/>
                    <a:pt x="137770" y="74530"/>
                    <a:pt x="134646" y="72067"/>
                  </a:cubicBezTo>
                  <a:cubicBezTo>
                    <a:pt x="138267" y="70388"/>
                    <a:pt x="138996" y="69242"/>
                    <a:pt x="138456" y="65971"/>
                  </a:cubicBezTo>
                  <a:cubicBezTo>
                    <a:pt x="137966" y="63054"/>
                    <a:pt x="135516" y="61884"/>
                    <a:pt x="133077" y="60524"/>
                  </a:cubicBezTo>
                  <a:cubicBezTo>
                    <a:pt x="135644" y="59832"/>
                    <a:pt x="137874" y="58950"/>
                    <a:pt x="138352" y="56297"/>
                  </a:cubicBezTo>
                  <a:cubicBezTo>
                    <a:pt x="138928" y="53135"/>
                    <a:pt x="137758" y="50660"/>
                    <a:pt x="134725" y="49300"/>
                  </a:cubicBezTo>
                  <a:cubicBezTo>
                    <a:pt x="137501" y="43290"/>
                    <a:pt x="135111" y="39387"/>
                    <a:pt x="127863" y="38162"/>
                  </a:cubicBezTo>
                  <a:cubicBezTo>
                    <a:pt x="130198" y="36207"/>
                    <a:pt x="131362" y="33879"/>
                    <a:pt x="130155" y="30994"/>
                  </a:cubicBezTo>
                  <a:cubicBezTo>
                    <a:pt x="129403" y="29196"/>
                    <a:pt x="128215" y="27774"/>
                    <a:pt x="125983" y="27774"/>
                  </a:cubicBezTo>
                  <a:cubicBezTo>
                    <a:pt x="125850" y="27774"/>
                    <a:pt x="125713" y="27779"/>
                    <a:pt x="125572" y="27789"/>
                  </a:cubicBezTo>
                  <a:cubicBezTo>
                    <a:pt x="127190" y="24665"/>
                    <a:pt x="125051" y="22784"/>
                    <a:pt x="123391" y="20866"/>
                  </a:cubicBezTo>
                  <a:cubicBezTo>
                    <a:pt x="122355" y="19666"/>
                    <a:pt x="121165" y="19269"/>
                    <a:pt x="119901" y="19269"/>
                  </a:cubicBezTo>
                  <a:cubicBezTo>
                    <a:pt x="118661" y="19269"/>
                    <a:pt x="117349" y="19651"/>
                    <a:pt x="116039" y="20033"/>
                  </a:cubicBezTo>
                  <a:cubicBezTo>
                    <a:pt x="116799" y="17723"/>
                    <a:pt x="117356" y="15640"/>
                    <a:pt x="115622" y="13680"/>
                  </a:cubicBezTo>
                  <a:cubicBezTo>
                    <a:pt x="114518" y="12435"/>
                    <a:pt x="113323" y="12011"/>
                    <a:pt x="112077" y="12011"/>
                  </a:cubicBezTo>
                  <a:cubicBezTo>
                    <a:pt x="110869" y="12011"/>
                    <a:pt x="109613" y="12409"/>
                    <a:pt x="108344" y="12846"/>
                  </a:cubicBezTo>
                  <a:cubicBezTo>
                    <a:pt x="108038" y="9636"/>
                    <a:pt x="105985" y="7823"/>
                    <a:pt x="103314" y="7014"/>
                  </a:cubicBezTo>
                  <a:cubicBezTo>
                    <a:pt x="102688" y="6822"/>
                    <a:pt x="102072" y="6733"/>
                    <a:pt x="101467" y="6733"/>
                  </a:cubicBezTo>
                  <a:cubicBezTo>
                    <a:pt x="99428" y="6733"/>
                    <a:pt x="97526" y="7751"/>
                    <a:pt x="95858" y="9287"/>
                  </a:cubicBezTo>
                  <a:cubicBezTo>
                    <a:pt x="94963" y="5441"/>
                    <a:pt x="93023" y="3426"/>
                    <a:pt x="90658" y="3426"/>
                  </a:cubicBezTo>
                  <a:cubicBezTo>
                    <a:pt x="89315" y="3426"/>
                    <a:pt x="87835" y="4075"/>
                    <a:pt x="86331" y="5409"/>
                  </a:cubicBezTo>
                  <a:cubicBezTo>
                    <a:pt x="84080" y="1822"/>
                    <a:pt x="81266" y="1"/>
                    <a:pt x="7850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8" name="Google Shape;6108;p45"/>
            <p:cNvSpPr/>
            <p:nvPr/>
          </p:nvSpPr>
          <p:spPr>
            <a:xfrm>
              <a:off x="1005661" y="3172372"/>
              <a:ext cx="1828840" cy="1683121"/>
            </a:xfrm>
            <a:custGeom>
              <a:avLst/>
              <a:gdLst/>
              <a:ahLst/>
              <a:cxnLst/>
              <a:rect l="l" t="t" r="r" b="b"/>
              <a:pathLst>
                <a:path w="138996" h="127921" extrusionOk="0">
                  <a:moveTo>
                    <a:pt x="65834" y="1342"/>
                  </a:moveTo>
                  <a:cubicBezTo>
                    <a:pt x="68233" y="1342"/>
                    <a:pt x="69979" y="3032"/>
                    <a:pt x="70720" y="6184"/>
                  </a:cubicBezTo>
                  <a:cubicBezTo>
                    <a:pt x="69090" y="5664"/>
                    <a:pt x="67494" y="5368"/>
                    <a:pt x="65942" y="5368"/>
                  </a:cubicBezTo>
                  <a:cubicBezTo>
                    <a:pt x="63476" y="5368"/>
                    <a:pt x="61119" y="6115"/>
                    <a:pt x="58908" y="7894"/>
                  </a:cubicBezTo>
                  <a:cubicBezTo>
                    <a:pt x="59239" y="3789"/>
                    <a:pt x="63062" y="1491"/>
                    <a:pt x="65531" y="1351"/>
                  </a:cubicBezTo>
                  <a:cubicBezTo>
                    <a:pt x="65633" y="1345"/>
                    <a:pt x="65734" y="1342"/>
                    <a:pt x="65834" y="1342"/>
                  </a:cubicBezTo>
                  <a:close/>
                  <a:moveTo>
                    <a:pt x="79460" y="749"/>
                  </a:moveTo>
                  <a:cubicBezTo>
                    <a:pt x="81617" y="749"/>
                    <a:pt x="83251" y="2176"/>
                    <a:pt x="84475" y="4003"/>
                  </a:cubicBezTo>
                  <a:cubicBezTo>
                    <a:pt x="84983" y="4763"/>
                    <a:pt x="85289" y="5651"/>
                    <a:pt x="85804" y="6730"/>
                  </a:cubicBezTo>
                  <a:cubicBezTo>
                    <a:pt x="85180" y="6696"/>
                    <a:pt x="84599" y="6679"/>
                    <a:pt x="84057" y="6679"/>
                  </a:cubicBezTo>
                  <a:cubicBezTo>
                    <a:pt x="79469" y="6679"/>
                    <a:pt x="77613" y="7864"/>
                    <a:pt x="75493" y="9891"/>
                  </a:cubicBezTo>
                  <a:cubicBezTo>
                    <a:pt x="74427" y="8935"/>
                    <a:pt x="73318" y="8022"/>
                    <a:pt x="72332" y="6999"/>
                  </a:cubicBezTo>
                  <a:cubicBezTo>
                    <a:pt x="72074" y="6730"/>
                    <a:pt x="72031" y="6074"/>
                    <a:pt x="72142" y="5670"/>
                  </a:cubicBezTo>
                  <a:cubicBezTo>
                    <a:pt x="73042" y="2312"/>
                    <a:pt x="75799" y="1216"/>
                    <a:pt x="78752" y="799"/>
                  </a:cubicBezTo>
                  <a:cubicBezTo>
                    <a:pt x="78994" y="766"/>
                    <a:pt x="79230" y="749"/>
                    <a:pt x="79460" y="749"/>
                  </a:cubicBezTo>
                  <a:close/>
                  <a:moveTo>
                    <a:pt x="50722" y="2778"/>
                  </a:moveTo>
                  <a:cubicBezTo>
                    <a:pt x="52623" y="2778"/>
                    <a:pt x="54349" y="3296"/>
                    <a:pt x="54987" y="4322"/>
                  </a:cubicBezTo>
                  <a:cubicBezTo>
                    <a:pt x="56182" y="6258"/>
                    <a:pt x="57658" y="8231"/>
                    <a:pt x="56972" y="10994"/>
                  </a:cubicBezTo>
                  <a:cubicBezTo>
                    <a:pt x="54160" y="8933"/>
                    <a:pt x="51379" y="7354"/>
                    <a:pt x="48297" y="7354"/>
                  </a:cubicBezTo>
                  <a:cubicBezTo>
                    <a:pt x="47082" y="7354"/>
                    <a:pt x="45821" y="7599"/>
                    <a:pt x="44492" y="8157"/>
                  </a:cubicBezTo>
                  <a:lnTo>
                    <a:pt x="44492" y="8157"/>
                  </a:lnTo>
                  <a:cubicBezTo>
                    <a:pt x="44333" y="5498"/>
                    <a:pt x="44982" y="4279"/>
                    <a:pt x="46930" y="3483"/>
                  </a:cubicBezTo>
                  <a:cubicBezTo>
                    <a:pt x="48088" y="3012"/>
                    <a:pt x="49444" y="2778"/>
                    <a:pt x="50722" y="2778"/>
                  </a:cubicBezTo>
                  <a:close/>
                  <a:moveTo>
                    <a:pt x="90093" y="4129"/>
                  </a:moveTo>
                  <a:cubicBezTo>
                    <a:pt x="90650" y="4129"/>
                    <a:pt x="91249" y="4286"/>
                    <a:pt x="91876" y="4616"/>
                  </a:cubicBezTo>
                  <a:cubicBezTo>
                    <a:pt x="94430" y="5958"/>
                    <a:pt x="96134" y="8978"/>
                    <a:pt x="94038" y="11913"/>
                  </a:cubicBezTo>
                  <a:lnTo>
                    <a:pt x="86993" y="6626"/>
                  </a:lnTo>
                  <a:cubicBezTo>
                    <a:pt x="87670" y="5025"/>
                    <a:pt x="88764" y="4129"/>
                    <a:pt x="90093" y="4129"/>
                  </a:cubicBezTo>
                  <a:close/>
                  <a:moveTo>
                    <a:pt x="101473" y="7679"/>
                  </a:moveTo>
                  <a:cubicBezTo>
                    <a:pt x="102134" y="7679"/>
                    <a:pt x="102778" y="7793"/>
                    <a:pt x="103363" y="8041"/>
                  </a:cubicBezTo>
                  <a:lnTo>
                    <a:pt x="101556" y="9260"/>
                  </a:lnTo>
                  <a:lnTo>
                    <a:pt x="101648" y="9597"/>
                  </a:lnTo>
                  <a:lnTo>
                    <a:pt x="104662" y="8654"/>
                  </a:lnTo>
                  <a:cubicBezTo>
                    <a:pt x="107652" y="10822"/>
                    <a:pt x="108117" y="12342"/>
                    <a:pt x="106426" y="14750"/>
                  </a:cubicBezTo>
                  <a:cubicBezTo>
                    <a:pt x="103788" y="12968"/>
                    <a:pt x="100968" y="11872"/>
                    <a:pt x="97901" y="11872"/>
                  </a:cubicBezTo>
                  <a:cubicBezTo>
                    <a:pt x="97022" y="11872"/>
                    <a:pt x="96123" y="11962"/>
                    <a:pt x="95202" y="12152"/>
                  </a:cubicBezTo>
                  <a:cubicBezTo>
                    <a:pt x="95525" y="9731"/>
                    <a:pt x="98659" y="7679"/>
                    <a:pt x="101473" y="7679"/>
                  </a:cubicBezTo>
                  <a:close/>
                  <a:moveTo>
                    <a:pt x="66404" y="6207"/>
                  </a:moveTo>
                  <a:cubicBezTo>
                    <a:pt x="69506" y="6207"/>
                    <a:pt x="72274" y="7403"/>
                    <a:pt x="74439" y="10308"/>
                  </a:cubicBezTo>
                  <a:cubicBezTo>
                    <a:pt x="74371" y="10306"/>
                    <a:pt x="74303" y="10306"/>
                    <a:pt x="74235" y="10306"/>
                  </a:cubicBezTo>
                  <a:cubicBezTo>
                    <a:pt x="69964" y="10306"/>
                    <a:pt x="67752" y="12782"/>
                    <a:pt x="66376" y="16588"/>
                  </a:cubicBezTo>
                  <a:lnTo>
                    <a:pt x="66370" y="16588"/>
                  </a:lnTo>
                  <a:cubicBezTo>
                    <a:pt x="64348" y="13126"/>
                    <a:pt x="61248" y="11846"/>
                    <a:pt x="57640" y="11202"/>
                  </a:cubicBezTo>
                  <a:cubicBezTo>
                    <a:pt x="59227" y="7667"/>
                    <a:pt x="62235" y="6454"/>
                    <a:pt x="65592" y="6233"/>
                  </a:cubicBezTo>
                  <a:cubicBezTo>
                    <a:pt x="65865" y="6216"/>
                    <a:pt x="66136" y="6207"/>
                    <a:pt x="66404" y="6207"/>
                  </a:cubicBezTo>
                  <a:close/>
                  <a:moveTo>
                    <a:pt x="83266" y="7497"/>
                  </a:moveTo>
                  <a:cubicBezTo>
                    <a:pt x="86858" y="7497"/>
                    <a:pt x="90585" y="9319"/>
                    <a:pt x="92874" y="12850"/>
                  </a:cubicBezTo>
                  <a:cubicBezTo>
                    <a:pt x="92040" y="12751"/>
                    <a:pt x="91226" y="12693"/>
                    <a:pt x="90441" y="12693"/>
                  </a:cubicBezTo>
                  <a:cubicBezTo>
                    <a:pt x="86902" y="12693"/>
                    <a:pt x="83943" y="13880"/>
                    <a:pt x="82293" y="17886"/>
                  </a:cubicBezTo>
                  <a:cubicBezTo>
                    <a:pt x="82416" y="13622"/>
                    <a:pt x="79867" y="11582"/>
                    <a:pt x="76363" y="10314"/>
                  </a:cubicBezTo>
                  <a:cubicBezTo>
                    <a:pt x="78216" y="8422"/>
                    <a:pt x="80707" y="7497"/>
                    <a:pt x="83266" y="7497"/>
                  </a:cubicBezTo>
                  <a:close/>
                  <a:moveTo>
                    <a:pt x="39157" y="7227"/>
                  </a:moveTo>
                  <a:cubicBezTo>
                    <a:pt x="39202" y="7227"/>
                    <a:pt x="39247" y="7229"/>
                    <a:pt x="39290" y="7232"/>
                  </a:cubicBezTo>
                  <a:cubicBezTo>
                    <a:pt x="40602" y="7342"/>
                    <a:pt x="41888" y="7771"/>
                    <a:pt x="43175" y="8335"/>
                  </a:cubicBezTo>
                  <a:cubicBezTo>
                    <a:pt x="40749" y="9248"/>
                    <a:pt x="39064" y="10816"/>
                    <a:pt x="37685" y="12752"/>
                  </a:cubicBezTo>
                  <a:cubicBezTo>
                    <a:pt x="36252" y="14762"/>
                    <a:pt x="36190" y="16980"/>
                    <a:pt x="36736" y="19320"/>
                  </a:cubicBezTo>
                  <a:cubicBezTo>
                    <a:pt x="34873" y="16808"/>
                    <a:pt x="34083" y="14002"/>
                    <a:pt x="34322" y="10982"/>
                  </a:cubicBezTo>
                  <a:cubicBezTo>
                    <a:pt x="34435" y="9514"/>
                    <a:pt x="37465" y="7227"/>
                    <a:pt x="39157" y="7227"/>
                  </a:cubicBezTo>
                  <a:close/>
                  <a:moveTo>
                    <a:pt x="48170" y="8338"/>
                  </a:moveTo>
                  <a:cubicBezTo>
                    <a:pt x="50892" y="8338"/>
                    <a:pt x="53782" y="9448"/>
                    <a:pt x="55765" y="11533"/>
                  </a:cubicBezTo>
                  <a:cubicBezTo>
                    <a:pt x="51115" y="12605"/>
                    <a:pt x="49173" y="15613"/>
                    <a:pt x="49191" y="20313"/>
                  </a:cubicBezTo>
                  <a:cubicBezTo>
                    <a:pt x="47292" y="18905"/>
                    <a:pt x="45389" y="18319"/>
                    <a:pt x="43460" y="18319"/>
                  </a:cubicBezTo>
                  <a:cubicBezTo>
                    <a:pt x="41661" y="18319"/>
                    <a:pt x="39839" y="18829"/>
                    <a:pt x="37979" y="19657"/>
                  </a:cubicBezTo>
                  <a:cubicBezTo>
                    <a:pt x="36828" y="17445"/>
                    <a:pt x="37146" y="15368"/>
                    <a:pt x="38384" y="13316"/>
                  </a:cubicBezTo>
                  <a:cubicBezTo>
                    <a:pt x="40020" y="10602"/>
                    <a:pt x="42697" y="9560"/>
                    <a:pt x="45558" y="8709"/>
                  </a:cubicBezTo>
                  <a:cubicBezTo>
                    <a:pt x="46384" y="8460"/>
                    <a:pt x="47268" y="8338"/>
                    <a:pt x="48170" y="8338"/>
                  </a:cubicBezTo>
                  <a:close/>
                  <a:moveTo>
                    <a:pt x="111804" y="12849"/>
                  </a:moveTo>
                  <a:cubicBezTo>
                    <a:pt x="112289" y="12849"/>
                    <a:pt x="112776" y="12922"/>
                    <a:pt x="113245" y="13077"/>
                  </a:cubicBezTo>
                  <a:cubicBezTo>
                    <a:pt x="115341" y="13769"/>
                    <a:pt x="116247" y="15515"/>
                    <a:pt x="115739" y="17868"/>
                  </a:cubicBezTo>
                  <a:cubicBezTo>
                    <a:pt x="115163" y="20515"/>
                    <a:pt x="114011" y="22438"/>
                    <a:pt x="112118" y="23817"/>
                  </a:cubicBezTo>
                  <a:cubicBezTo>
                    <a:pt x="111383" y="20570"/>
                    <a:pt x="110280" y="17543"/>
                    <a:pt x="107480" y="15558"/>
                  </a:cubicBezTo>
                  <a:cubicBezTo>
                    <a:pt x="108191" y="13885"/>
                    <a:pt x="109983" y="12849"/>
                    <a:pt x="111804" y="12849"/>
                  </a:cubicBezTo>
                  <a:close/>
                  <a:moveTo>
                    <a:pt x="98063" y="12798"/>
                  </a:moveTo>
                  <a:cubicBezTo>
                    <a:pt x="103238" y="12798"/>
                    <a:pt x="110707" y="17295"/>
                    <a:pt x="110874" y="23652"/>
                  </a:cubicBezTo>
                  <a:cubicBezTo>
                    <a:pt x="109286" y="22581"/>
                    <a:pt x="107773" y="22155"/>
                    <a:pt x="106303" y="22155"/>
                  </a:cubicBezTo>
                  <a:cubicBezTo>
                    <a:pt x="103708" y="22155"/>
                    <a:pt x="101246" y="23484"/>
                    <a:pt x="98731" y="24950"/>
                  </a:cubicBezTo>
                  <a:cubicBezTo>
                    <a:pt x="100330" y="20215"/>
                    <a:pt x="99221" y="16336"/>
                    <a:pt x="94822" y="13641"/>
                  </a:cubicBezTo>
                  <a:cubicBezTo>
                    <a:pt x="95673" y="13066"/>
                    <a:pt x="96799" y="12798"/>
                    <a:pt x="98063" y="12798"/>
                  </a:cubicBezTo>
                  <a:close/>
                  <a:moveTo>
                    <a:pt x="28468" y="15654"/>
                  </a:moveTo>
                  <a:cubicBezTo>
                    <a:pt x="30916" y="15654"/>
                    <a:pt x="32935" y="16825"/>
                    <a:pt x="34996" y="18622"/>
                  </a:cubicBezTo>
                  <a:lnTo>
                    <a:pt x="35002" y="18622"/>
                  </a:lnTo>
                  <a:cubicBezTo>
                    <a:pt x="27705" y="19179"/>
                    <a:pt x="27834" y="18977"/>
                    <a:pt x="23079" y="25085"/>
                  </a:cubicBezTo>
                  <a:cubicBezTo>
                    <a:pt x="21934" y="23425"/>
                    <a:pt x="21156" y="21850"/>
                    <a:pt x="22228" y="19780"/>
                  </a:cubicBezTo>
                  <a:cubicBezTo>
                    <a:pt x="23539" y="17243"/>
                    <a:pt x="25444" y="15718"/>
                    <a:pt x="28299" y="15656"/>
                  </a:cubicBezTo>
                  <a:cubicBezTo>
                    <a:pt x="28356" y="15655"/>
                    <a:pt x="28412" y="15654"/>
                    <a:pt x="28468" y="15654"/>
                  </a:cubicBezTo>
                  <a:close/>
                  <a:moveTo>
                    <a:pt x="57472" y="12241"/>
                  </a:moveTo>
                  <a:cubicBezTo>
                    <a:pt x="61312" y="12241"/>
                    <a:pt x="64977" y="14939"/>
                    <a:pt x="65776" y="18769"/>
                  </a:cubicBezTo>
                  <a:cubicBezTo>
                    <a:pt x="62370" y="20282"/>
                    <a:pt x="61438" y="22598"/>
                    <a:pt x="62253" y="27511"/>
                  </a:cubicBezTo>
                  <a:cubicBezTo>
                    <a:pt x="61598" y="27603"/>
                    <a:pt x="60948" y="27689"/>
                    <a:pt x="60164" y="27787"/>
                  </a:cubicBezTo>
                  <a:cubicBezTo>
                    <a:pt x="58580" y="24141"/>
                    <a:pt x="56856" y="20576"/>
                    <a:pt x="52652" y="20576"/>
                  </a:cubicBezTo>
                  <a:cubicBezTo>
                    <a:pt x="51946" y="20576"/>
                    <a:pt x="51170" y="20677"/>
                    <a:pt x="50312" y="20895"/>
                  </a:cubicBezTo>
                  <a:cubicBezTo>
                    <a:pt x="49050" y="17690"/>
                    <a:pt x="51305" y="13769"/>
                    <a:pt x="55116" y="12593"/>
                  </a:cubicBezTo>
                  <a:cubicBezTo>
                    <a:pt x="55893" y="12354"/>
                    <a:pt x="56686" y="12241"/>
                    <a:pt x="57472" y="12241"/>
                  </a:cubicBezTo>
                  <a:close/>
                  <a:moveTo>
                    <a:pt x="73729" y="11213"/>
                  </a:moveTo>
                  <a:cubicBezTo>
                    <a:pt x="73941" y="11213"/>
                    <a:pt x="74153" y="11224"/>
                    <a:pt x="74366" y="11245"/>
                  </a:cubicBezTo>
                  <a:cubicBezTo>
                    <a:pt x="80204" y="11827"/>
                    <a:pt x="81546" y="13788"/>
                    <a:pt x="81044" y="20349"/>
                  </a:cubicBezTo>
                  <a:cubicBezTo>
                    <a:pt x="76957" y="22193"/>
                    <a:pt x="76001" y="23694"/>
                    <a:pt x="76136" y="28020"/>
                  </a:cubicBezTo>
                  <a:cubicBezTo>
                    <a:pt x="76048" y="28041"/>
                    <a:pt x="75948" y="28100"/>
                    <a:pt x="75870" y="28100"/>
                  </a:cubicBezTo>
                  <a:cubicBezTo>
                    <a:pt x="75856" y="28100"/>
                    <a:pt x="75842" y="28098"/>
                    <a:pt x="75830" y="28093"/>
                  </a:cubicBezTo>
                  <a:cubicBezTo>
                    <a:pt x="73067" y="27107"/>
                    <a:pt x="73073" y="27107"/>
                    <a:pt x="72944" y="24068"/>
                  </a:cubicBezTo>
                  <a:cubicBezTo>
                    <a:pt x="72865" y="22034"/>
                    <a:pt x="70769" y="19602"/>
                    <a:pt x="68582" y="19008"/>
                  </a:cubicBezTo>
                  <a:cubicBezTo>
                    <a:pt x="68043" y="18861"/>
                    <a:pt x="67504" y="18756"/>
                    <a:pt x="66891" y="18615"/>
                  </a:cubicBezTo>
                  <a:cubicBezTo>
                    <a:pt x="67505" y="13565"/>
                    <a:pt x="70582" y="11213"/>
                    <a:pt x="73729" y="11213"/>
                  </a:cubicBezTo>
                  <a:close/>
                  <a:moveTo>
                    <a:pt x="119330" y="20158"/>
                  </a:moveTo>
                  <a:cubicBezTo>
                    <a:pt x="119859" y="20158"/>
                    <a:pt x="120413" y="20230"/>
                    <a:pt x="120995" y="20380"/>
                  </a:cubicBezTo>
                  <a:cubicBezTo>
                    <a:pt x="123299" y="20968"/>
                    <a:pt x="124285" y="22996"/>
                    <a:pt x="125113" y="24975"/>
                  </a:cubicBezTo>
                  <a:cubicBezTo>
                    <a:pt x="125713" y="26421"/>
                    <a:pt x="124806" y="27426"/>
                    <a:pt x="123556" y="28320"/>
                  </a:cubicBezTo>
                  <a:lnTo>
                    <a:pt x="123556" y="28314"/>
                  </a:lnTo>
                  <a:cubicBezTo>
                    <a:pt x="121044" y="25287"/>
                    <a:pt x="117730" y="24056"/>
                    <a:pt x="114029" y="23413"/>
                  </a:cubicBezTo>
                  <a:cubicBezTo>
                    <a:pt x="115433" y="21373"/>
                    <a:pt x="117162" y="20158"/>
                    <a:pt x="119330" y="20158"/>
                  </a:cubicBezTo>
                  <a:close/>
                  <a:moveTo>
                    <a:pt x="66988" y="19555"/>
                  </a:moveTo>
                  <a:cubicBezTo>
                    <a:pt x="67881" y="19555"/>
                    <a:pt x="68777" y="19861"/>
                    <a:pt x="69599" y="20398"/>
                  </a:cubicBezTo>
                  <a:cubicBezTo>
                    <a:pt x="71811" y="21844"/>
                    <a:pt x="72601" y="24246"/>
                    <a:pt x="71933" y="27346"/>
                  </a:cubicBezTo>
                  <a:cubicBezTo>
                    <a:pt x="69685" y="27370"/>
                    <a:pt x="68429" y="28755"/>
                    <a:pt x="67804" y="30440"/>
                  </a:cubicBezTo>
                  <a:cubicBezTo>
                    <a:pt x="67136" y="29931"/>
                    <a:pt x="66432" y="29313"/>
                    <a:pt x="65647" y="28822"/>
                  </a:cubicBezTo>
                  <a:cubicBezTo>
                    <a:pt x="64900" y="28351"/>
                    <a:pt x="64073" y="28008"/>
                    <a:pt x="63154" y="27548"/>
                  </a:cubicBezTo>
                  <a:cubicBezTo>
                    <a:pt x="62707" y="24810"/>
                    <a:pt x="61990" y="21942"/>
                    <a:pt x="64973" y="20129"/>
                  </a:cubicBezTo>
                  <a:cubicBezTo>
                    <a:pt x="65620" y="19735"/>
                    <a:pt x="66303" y="19555"/>
                    <a:pt x="66988" y="19555"/>
                  </a:cubicBezTo>
                  <a:close/>
                  <a:moveTo>
                    <a:pt x="90674" y="13519"/>
                  </a:moveTo>
                  <a:cubicBezTo>
                    <a:pt x="92712" y="13519"/>
                    <a:pt x="94631" y="14213"/>
                    <a:pt x="96305" y="15895"/>
                  </a:cubicBezTo>
                  <a:cubicBezTo>
                    <a:pt x="99191" y="18805"/>
                    <a:pt x="99074" y="22193"/>
                    <a:pt x="97291" y="25918"/>
                  </a:cubicBezTo>
                  <a:cubicBezTo>
                    <a:pt x="96431" y="25605"/>
                    <a:pt x="95663" y="25465"/>
                    <a:pt x="94967" y="25465"/>
                  </a:cubicBezTo>
                  <a:cubicBezTo>
                    <a:pt x="91819" y="25465"/>
                    <a:pt x="90167" y="28322"/>
                    <a:pt x="88285" y="30801"/>
                  </a:cubicBezTo>
                  <a:cubicBezTo>
                    <a:pt x="85982" y="30336"/>
                    <a:pt x="85945" y="28914"/>
                    <a:pt x="86613" y="27168"/>
                  </a:cubicBezTo>
                  <a:cubicBezTo>
                    <a:pt x="86772" y="26752"/>
                    <a:pt x="86839" y="26298"/>
                    <a:pt x="86937" y="25863"/>
                  </a:cubicBezTo>
                  <a:cubicBezTo>
                    <a:pt x="87728" y="22340"/>
                    <a:pt x="86907" y="21091"/>
                    <a:pt x="83292" y="20282"/>
                  </a:cubicBezTo>
                  <a:cubicBezTo>
                    <a:pt x="83133" y="20245"/>
                    <a:pt x="82992" y="20141"/>
                    <a:pt x="82851" y="20074"/>
                  </a:cubicBezTo>
                  <a:cubicBezTo>
                    <a:pt x="82937" y="17402"/>
                    <a:pt x="84524" y="15007"/>
                    <a:pt x="86907" y="14204"/>
                  </a:cubicBezTo>
                  <a:cubicBezTo>
                    <a:pt x="88188" y="13768"/>
                    <a:pt x="89452" y="13519"/>
                    <a:pt x="90674" y="13519"/>
                  </a:cubicBezTo>
                  <a:close/>
                  <a:moveTo>
                    <a:pt x="82535" y="21125"/>
                  </a:moveTo>
                  <a:cubicBezTo>
                    <a:pt x="83517" y="21125"/>
                    <a:pt x="84451" y="21376"/>
                    <a:pt x="85161" y="21899"/>
                  </a:cubicBezTo>
                  <a:cubicBezTo>
                    <a:pt x="85816" y="22383"/>
                    <a:pt x="86466" y="23480"/>
                    <a:pt x="86386" y="24221"/>
                  </a:cubicBezTo>
                  <a:cubicBezTo>
                    <a:pt x="86202" y="26035"/>
                    <a:pt x="85596" y="27793"/>
                    <a:pt x="85289" y="29019"/>
                  </a:cubicBezTo>
                  <a:lnTo>
                    <a:pt x="79132" y="31292"/>
                  </a:lnTo>
                  <a:lnTo>
                    <a:pt x="79132" y="31298"/>
                  </a:lnTo>
                  <a:cubicBezTo>
                    <a:pt x="78562" y="30599"/>
                    <a:pt x="77662" y="29784"/>
                    <a:pt x="77141" y="28773"/>
                  </a:cubicBezTo>
                  <a:cubicBezTo>
                    <a:pt x="76810" y="28124"/>
                    <a:pt x="77067" y="27187"/>
                    <a:pt x="77012" y="26384"/>
                  </a:cubicBezTo>
                  <a:cubicBezTo>
                    <a:pt x="76779" y="23020"/>
                    <a:pt x="79837" y="21125"/>
                    <a:pt x="82535" y="21125"/>
                  </a:cubicBezTo>
                  <a:close/>
                  <a:moveTo>
                    <a:pt x="43319" y="19239"/>
                  </a:moveTo>
                  <a:cubicBezTo>
                    <a:pt x="45432" y="19239"/>
                    <a:pt x="47536" y="19989"/>
                    <a:pt x="49301" y="21605"/>
                  </a:cubicBezTo>
                  <a:cubicBezTo>
                    <a:pt x="45613" y="24497"/>
                    <a:pt x="45178" y="27174"/>
                    <a:pt x="49645" y="33411"/>
                  </a:cubicBezTo>
                  <a:lnTo>
                    <a:pt x="47494" y="34967"/>
                  </a:lnTo>
                  <a:cubicBezTo>
                    <a:pt x="45003" y="33501"/>
                    <a:pt x="42601" y="31728"/>
                    <a:pt x="39764" y="31728"/>
                  </a:cubicBezTo>
                  <a:cubicBezTo>
                    <a:pt x="38819" y="31728"/>
                    <a:pt x="37827" y="31925"/>
                    <a:pt x="36766" y="32394"/>
                  </a:cubicBezTo>
                  <a:cubicBezTo>
                    <a:pt x="33985" y="30085"/>
                    <a:pt x="33280" y="25753"/>
                    <a:pt x="35351" y="23235"/>
                  </a:cubicBezTo>
                  <a:cubicBezTo>
                    <a:pt x="37449" y="20674"/>
                    <a:pt x="40394" y="19239"/>
                    <a:pt x="43319" y="19239"/>
                  </a:cubicBezTo>
                  <a:close/>
                  <a:moveTo>
                    <a:pt x="52618" y="21429"/>
                  </a:moveTo>
                  <a:cubicBezTo>
                    <a:pt x="54381" y="21429"/>
                    <a:pt x="56026" y="22516"/>
                    <a:pt x="57156" y="24013"/>
                  </a:cubicBezTo>
                  <a:cubicBezTo>
                    <a:pt x="57628" y="24638"/>
                    <a:pt x="57946" y="25367"/>
                    <a:pt x="58363" y="26035"/>
                  </a:cubicBezTo>
                  <a:cubicBezTo>
                    <a:pt x="59178" y="27315"/>
                    <a:pt x="59361" y="28369"/>
                    <a:pt x="57799" y="29362"/>
                  </a:cubicBezTo>
                  <a:cubicBezTo>
                    <a:pt x="56586" y="30146"/>
                    <a:pt x="56243" y="31506"/>
                    <a:pt x="56500" y="32964"/>
                  </a:cubicBezTo>
                  <a:cubicBezTo>
                    <a:pt x="56653" y="33837"/>
                    <a:pt x="56769" y="34715"/>
                    <a:pt x="56976" y="36096"/>
                  </a:cubicBezTo>
                  <a:lnTo>
                    <a:pt x="56976" y="36096"/>
                  </a:lnTo>
                  <a:cubicBezTo>
                    <a:pt x="55281" y="33924"/>
                    <a:pt x="53390" y="33245"/>
                    <a:pt x="51103" y="32823"/>
                  </a:cubicBezTo>
                  <a:cubicBezTo>
                    <a:pt x="49920" y="32603"/>
                    <a:pt x="48830" y="30808"/>
                    <a:pt x="48107" y="29496"/>
                  </a:cubicBezTo>
                  <a:cubicBezTo>
                    <a:pt x="46777" y="27107"/>
                    <a:pt x="47310" y="24889"/>
                    <a:pt x="48946" y="23186"/>
                  </a:cubicBezTo>
                  <a:cubicBezTo>
                    <a:pt x="50141" y="21941"/>
                    <a:pt x="51407" y="21429"/>
                    <a:pt x="52618" y="21429"/>
                  </a:cubicBezTo>
                  <a:close/>
                  <a:moveTo>
                    <a:pt x="32806" y="19685"/>
                  </a:moveTo>
                  <a:cubicBezTo>
                    <a:pt x="34222" y="19685"/>
                    <a:pt x="35618" y="19986"/>
                    <a:pt x="36754" y="20631"/>
                  </a:cubicBezTo>
                  <a:cubicBezTo>
                    <a:pt x="32864" y="23431"/>
                    <a:pt x="32557" y="27965"/>
                    <a:pt x="34751" y="31696"/>
                  </a:cubicBezTo>
                  <a:cubicBezTo>
                    <a:pt x="33301" y="31092"/>
                    <a:pt x="31995" y="30814"/>
                    <a:pt x="30812" y="30814"/>
                  </a:cubicBezTo>
                  <a:cubicBezTo>
                    <a:pt x="27518" y="30814"/>
                    <a:pt x="25172" y="32965"/>
                    <a:pt x="23306" y="36223"/>
                  </a:cubicBezTo>
                  <a:cubicBezTo>
                    <a:pt x="20684" y="32492"/>
                    <a:pt x="21928" y="27309"/>
                    <a:pt x="26676" y="22022"/>
                  </a:cubicBezTo>
                  <a:cubicBezTo>
                    <a:pt x="28021" y="20527"/>
                    <a:pt x="30440" y="19685"/>
                    <a:pt x="32806" y="19685"/>
                  </a:cubicBezTo>
                  <a:close/>
                  <a:moveTo>
                    <a:pt x="72422" y="28251"/>
                  </a:moveTo>
                  <a:cubicBezTo>
                    <a:pt x="72745" y="28251"/>
                    <a:pt x="73075" y="28282"/>
                    <a:pt x="73410" y="28345"/>
                  </a:cubicBezTo>
                  <a:cubicBezTo>
                    <a:pt x="75254" y="28694"/>
                    <a:pt x="76871" y="29349"/>
                    <a:pt x="77796" y="31089"/>
                  </a:cubicBezTo>
                  <a:cubicBezTo>
                    <a:pt x="78109" y="31677"/>
                    <a:pt x="78250" y="32364"/>
                    <a:pt x="78507" y="33123"/>
                  </a:cubicBezTo>
                  <a:cubicBezTo>
                    <a:pt x="77721" y="33050"/>
                    <a:pt x="77059" y="33006"/>
                    <a:pt x="76489" y="33006"/>
                  </a:cubicBezTo>
                  <a:cubicBezTo>
                    <a:pt x="74129" y="33006"/>
                    <a:pt x="73363" y="33757"/>
                    <a:pt x="72001" y="36230"/>
                  </a:cubicBezTo>
                  <a:cubicBezTo>
                    <a:pt x="70922" y="35482"/>
                    <a:pt x="69783" y="34771"/>
                    <a:pt x="68741" y="33938"/>
                  </a:cubicBezTo>
                  <a:cubicBezTo>
                    <a:pt x="68331" y="33607"/>
                    <a:pt x="67896" y="32995"/>
                    <a:pt x="67908" y="32523"/>
                  </a:cubicBezTo>
                  <a:cubicBezTo>
                    <a:pt x="67989" y="29990"/>
                    <a:pt x="69982" y="28251"/>
                    <a:pt x="72422" y="28251"/>
                  </a:cubicBezTo>
                  <a:close/>
                  <a:moveTo>
                    <a:pt x="61782" y="28489"/>
                  </a:moveTo>
                  <a:cubicBezTo>
                    <a:pt x="64256" y="28489"/>
                    <a:pt x="66929" y="30392"/>
                    <a:pt x="67081" y="32817"/>
                  </a:cubicBezTo>
                  <a:cubicBezTo>
                    <a:pt x="67105" y="33270"/>
                    <a:pt x="66756" y="33999"/>
                    <a:pt x="66389" y="34165"/>
                  </a:cubicBezTo>
                  <a:cubicBezTo>
                    <a:pt x="64581" y="34974"/>
                    <a:pt x="63760" y="36352"/>
                    <a:pt x="63711" y="37884"/>
                  </a:cubicBezTo>
                  <a:cubicBezTo>
                    <a:pt x="62039" y="37577"/>
                    <a:pt x="60519" y="37320"/>
                    <a:pt x="59006" y="37020"/>
                  </a:cubicBezTo>
                  <a:cubicBezTo>
                    <a:pt x="58675" y="36953"/>
                    <a:pt x="58265" y="36793"/>
                    <a:pt x="58081" y="36542"/>
                  </a:cubicBezTo>
                  <a:cubicBezTo>
                    <a:pt x="56359" y="34085"/>
                    <a:pt x="57193" y="30446"/>
                    <a:pt x="59772" y="28988"/>
                  </a:cubicBezTo>
                  <a:cubicBezTo>
                    <a:pt x="60383" y="28645"/>
                    <a:pt x="61075" y="28489"/>
                    <a:pt x="61782" y="28489"/>
                  </a:cubicBezTo>
                  <a:close/>
                  <a:moveTo>
                    <a:pt x="94576" y="26450"/>
                  </a:moveTo>
                  <a:cubicBezTo>
                    <a:pt x="97056" y="26450"/>
                    <a:pt x="99812" y="28097"/>
                    <a:pt x="100686" y="30164"/>
                  </a:cubicBezTo>
                  <a:cubicBezTo>
                    <a:pt x="101464" y="32002"/>
                    <a:pt x="100018" y="35660"/>
                    <a:pt x="97880" y="37314"/>
                  </a:cubicBezTo>
                  <a:cubicBezTo>
                    <a:pt x="97260" y="37794"/>
                    <a:pt x="96715" y="38128"/>
                    <a:pt x="96027" y="38128"/>
                  </a:cubicBezTo>
                  <a:cubicBezTo>
                    <a:pt x="95661" y="38128"/>
                    <a:pt x="95254" y="38033"/>
                    <a:pt x="94773" y="37816"/>
                  </a:cubicBezTo>
                  <a:cubicBezTo>
                    <a:pt x="93456" y="37222"/>
                    <a:pt x="91765" y="37473"/>
                    <a:pt x="90160" y="37351"/>
                  </a:cubicBezTo>
                  <a:cubicBezTo>
                    <a:pt x="90650" y="35611"/>
                    <a:pt x="90558" y="33681"/>
                    <a:pt x="89192" y="31959"/>
                  </a:cubicBezTo>
                  <a:cubicBezTo>
                    <a:pt x="89057" y="31788"/>
                    <a:pt x="89039" y="31451"/>
                    <a:pt x="89094" y="31212"/>
                  </a:cubicBezTo>
                  <a:cubicBezTo>
                    <a:pt x="89462" y="29564"/>
                    <a:pt x="92696" y="26568"/>
                    <a:pt x="94191" y="26464"/>
                  </a:cubicBezTo>
                  <a:cubicBezTo>
                    <a:pt x="94319" y="26455"/>
                    <a:pt x="94447" y="26450"/>
                    <a:pt x="94576" y="26450"/>
                  </a:cubicBezTo>
                  <a:close/>
                  <a:moveTo>
                    <a:pt x="21038" y="25860"/>
                  </a:moveTo>
                  <a:cubicBezTo>
                    <a:pt x="21510" y="25860"/>
                    <a:pt x="21999" y="25891"/>
                    <a:pt x="22503" y="25955"/>
                  </a:cubicBezTo>
                  <a:cubicBezTo>
                    <a:pt x="20653" y="29656"/>
                    <a:pt x="21149" y="33417"/>
                    <a:pt x="22265" y="37130"/>
                  </a:cubicBezTo>
                  <a:lnTo>
                    <a:pt x="15838" y="38460"/>
                  </a:lnTo>
                  <a:cubicBezTo>
                    <a:pt x="12823" y="36377"/>
                    <a:pt x="12486" y="33007"/>
                    <a:pt x="13797" y="30256"/>
                  </a:cubicBezTo>
                  <a:cubicBezTo>
                    <a:pt x="15130" y="27462"/>
                    <a:pt x="17665" y="25860"/>
                    <a:pt x="21038" y="25860"/>
                  </a:cubicBezTo>
                  <a:close/>
                  <a:moveTo>
                    <a:pt x="126138" y="28632"/>
                  </a:moveTo>
                  <a:cubicBezTo>
                    <a:pt x="126851" y="28632"/>
                    <a:pt x="127544" y="28933"/>
                    <a:pt x="128219" y="29545"/>
                  </a:cubicBezTo>
                  <a:cubicBezTo>
                    <a:pt x="129665" y="30863"/>
                    <a:pt x="130332" y="33436"/>
                    <a:pt x="129217" y="35066"/>
                  </a:cubicBezTo>
                  <a:cubicBezTo>
                    <a:pt x="128133" y="36652"/>
                    <a:pt x="126565" y="37902"/>
                    <a:pt x="125045" y="39134"/>
                  </a:cubicBezTo>
                  <a:cubicBezTo>
                    <a:pt x="126013" y="35206"/>
                    <a:pt x="126056" y="32456"/>
                    <a:pt x="124267" y="29282"/>
                  </a:cubicBezTo>
                  <a:cubicBezTo>
                    <a:pt x="124907" y="28851"/>
                    <a:pt x="125530" y="28632"/>
                    <a:pt x="126138" y="28632"/>
                  </a:cubicBezTo>
                  <a:close/>
                  <a:moveTo>
                    <a:pt x="114335" y="24632"/>
                  </a:moveTo>
                  <a:cubicBezTo>
                    <a:pt x="116920" y="24632"/>
                    <a:pt x="120421" y="26089"/>
                    <a:pt x="122368" y="28222"/>
                  </a:cubicBezTo>
                  <a:cubicBezTo>
                    <a:pt x="125076" y="31200"/>
                    <a:pt x="125878" y="35727"/>
                    <a:pt x="123275" y="39213"/>
                  </a:cubicBezTo>
                  <a:cubicBezTo>
                    <a:pt x="121149" y="36802"/>
                    <a:pt x="118696" y="35794"/>
                    <a:pt x="115932" y="35794"/>
                  </a:cubicBezTo>
                  <a:cubicBezTo>
                    <a:pt x="114609" y="35794"/>
                    <a:pt x="113214" y="36025"/>
                    <a:pt x="111750" y="36444"/>
                  </a:cubicBezTo>
                  <a:cubicBezTo>
                    <a:pt x="113760" y="32517"/>
                    <a:pt x="114930" y="28835"/>
                    <a:pt x="112241" y="25091"/>
                  </a:cubicBezTo>
                  <a:cubicBezTo>
                    <a:pt x="112796" y="24777"/>
                    <a:pt x="113520" y="24632"/>
                    <a:pt x="114335" y="24632"/>
                  </a:cubicBezTo>
                  <a:close/>
                  <a:moveTo>
                    <a:pt x="105588" y="23064"/>
                  </a:moveTo>
                  <a:cubicBezTo>
                    <a:pt x="107988" y="23064"/>
                    <a:pt x="110370" y="24123"/>
                    <a:pt x="111940" y="26274"/>
                  </a:cubicBezTo>
                  <a:cubicBezTo>
                    <a:pt x="113110" y="27879"/>
                    <a:pt x="113209" y="29699"/>
                    <a:pt x="112694" y="31592"/>
                  </a:cubicBezTo>
                  <a:cubicBezTo>
                    <a:pt x="112026" y="34042"/>
                    <a:pt x="111211" y="36395"/>
                    <a:pt x="109226" y="38098"/>
                  </a:cubicBezTo>
                  <a:cubicBezTo>
                    <a:pt x="106942" y="36997"/>
                    <a:pt x="105493" y="36361"/>
                    <a:pt x="104227" y="36361"/>
                  </a:cubicBezTo>
                  <a:cubicBezTo>
                    <a:pt x="102458" y="36361"/>
                    <a:pt x="101046" y="37603"/>
                    <a:pt x="98210" y="40549"/>
                  </a:cubicBezTo>
                  <a:lnTo>
                    <a:pt x="97065" y="39146"/>
                  </a:lnTo>
                  <a:lnTo>
                    <a:pt x="97065" y="39140"/>
                  </a:lnTo>
                  <a:cubicBezTo>
                    <a:pt x="102946" y="33534"/>
                    <a:pt x="103283" y="30918"/>
                    <a:pt x="98793" y="26672"/>
                  </a:cubicBezTo>
                  <a:cubicBezTo>
                    <a:pt x="100428" y="24280"/>
                    <a:pt x="103018" y="23064"/>
                    <a:pt x="105588" y="23064"/>
                  </a:cubicBezTo>
                  <a:close/>
                  <a:moveTo>
                    <a:pt x="84324" y="30520"/>
                  </a:moveTo>
                  <a:cubicBezTo>
                    <a:pt x="85779" y="30520"/>
                    <a:pt x="87185" y="31165"/>
                    <a:pt x="88285" y="32480"/>
                  </a:cubicBezTo>
                  <a:cubicBezTo>
                    <a:pt x="89259" y="33632"/>
                    <a:pt x="90417" y="34967"/>
                    <a:pt x="88898" y="36597"/>
                  </a:cubicBezTo>
                  <a:cubicBezTo>
                    <a:pt x="88849" y="36658"/>
                    <a:pt x="89002" y="36897"/>
                    <a:pt x="89039" y="37057"/>
                  </a:cubicBezTo>
                  <a:cubicBezTo>
                    <a:pt x="89370" y="38417"/>
                    <a:pt x="88855" y="39262"/>
                    <a:pt x="87489" y="39262"/>
                  </a:cubicBezTo>
                  <a:cubicBezTo>
                    <a:pt x="85155" y="39262"/>
                    <a:pt x="83458" y="40439"/>
                    <a:pt x="81822" y="42099"/>
                  </a:cubicBezTo>
                  <a:cubicBezTo>
                    <a:pt x="82771" y="38601"/>
                    <a:pt x="83280" y="35341"/>
                    <a:pt x="79126" y="33522"/>
                  </a:cubicBezTo>
                  <a:cubicBezTo>
                    <a:pt x="80596" y="31537"/>
                    <a:pt x="82498" y="30520"/>
                    <a:pt x="84324" y="30520"/>
                  </a:cubicBezTo>
                  <a:close/>
                  <a:moveTo>
                    <a:pt x="39696" y="32537"/>
                  </a:moveTo>
                  <a:cubicBezTo>
                    <a:pt x="39966" y="32537"/>
                    <a:pt x="40249" y="32566"/>
                    <a:pt x="40546" y="32627"/>
                  </a:cubicBezTo>
                  <a:cubicBezTo>
                    <a:pt x="41643" y="32854"/>
                    <a:pt x="42703" y="33228"/>
                    <a:pt x="43708" y="33724"/>
                  </a:cubicBezTo>
                  <a:cubicBezTo>
                    <a:pt x="46753" y="35225"/>
                    <a:pt x="46667" y="35311"/>
                    <a:pt x="46073" y="38564"/>
                  </a:cubicBezTo>
                  <a:cubicBezTo>
                    <a:pt x="45803" y="40047"/>
                    <a:pt x="46030" y="41621"/>
                    <a:pt x="46030" y="43183"/>
                  </a:cubicBezTo>
                  <a:cubicBezTo>
                    <a:pt x="45460" y="43238"/>
                    <a:pt x="44578" y="43269"/>
                    <a:pt x="43714" y="43404"/>
                  </a:cubicBezTo>
                  <a:cubicBezTo>
                    <a:pt x="43532" y="43432"/>
                    <a:pt x="43336" y="43446"/>
                    <a:pt x="43129" y="43446"/>
                  </a:cubicBezTo>
                  <a:cubicBezTo>
                    <a:pt x="40731" y="43446"/>
                    <a:pt x="36816" y="41632"/>
                    <a:pt x="35688" y="39838"/>
                  </a:cubicBezTo>
                  <a:cubicBezTo>
                    <a:pt x="34689" y="38245"/>
                    <a:pt x="34653" y="36634"/>
                    <a:pt x="35768" y="35102"/>
                  </a:cubicBezTo>
                  <a:cubicBezTo>
                    <a:pt x="36774" y="33714"/>
                    <a:pt x="37969" y="32537"/>
                    <a:pt x="39696" y="32537"/>
                  </a:cubicBezTo>
                  <a:close/>
                  <a:moveTo>
                    <a:pt x="51818" y="33955"/>
                  </a:moveTo>
                  <a:cubicBezTo>
                    <a:pt x="54323" y="33955"/>
                    <a:pt x="55853" y="35783"/>
                    <a:pt x="57186" y="37792"/>
                  </a:cubicBezTo>
                  <a:cubicBezTo>
                    <a:pt x="55483" y="39244"/>
                    <a:pt x="55159" y="40138"/>
                    <a:pt x="55422" y="42166"/>
                  </a:cubicBezTo>
                  <a:cubicBezTo>
                    <a:pt x="54321" y="41864"/>
                    <a:pt x="53072" y="41170"/>
                    <a:pt x="51919" y="41170"/>
                  </a:cubicBezTo>
                  <a:cubicBezTo>
                    <a:pt x="51788" y="41170"/>
                    <a:pt x="51659" y="41179"/>
                    <a:pt x="51532" y="41198"/>
                  </a:cubicBezTo>
                  <a:cubicBezTo>
                    <a:pt x="50288" y="41388"/>
                    <a:pt x="49203" y="42595"/>
                    <a:pt x="47782" y="43533"/>
                  </a:cubicBezTo>
                  <a:cubicBezTo>
                    <a:pt x="46305" y="41842"/>
                    <a:pt x="46502" y="39599"/>
                    <a:pt x="47237" y="37363"/>
                  </a:cubicBezTo>
                  <a:cubicBezTo>
                    <a:pt x="47843" y="35525"/>
                    <a:pt x="49252" y="34232"/>
                    <a:pt x="51127" y="33999"/>
                  </a:cubicBezTo>
                  <a:cubicBezTo>
                    <a:pt x="51366" y="33970"/>
                    <a:pt x="51596" y="33955"/>
                    <a:pt x="51818" y="33955"/>
                  </a:cubicBezTo>
                  <a:close/>
                  <a:moveTo>
                    <a:pt x="30836" y="31676"/>
                  </a:moveTo>
                  <a:cubicBezTo>
                    <a:pt x="32450" y="31676"/>
                    <a:pt x="34143" y="32322"/>
                    <a:pt x="35958" y="33411"/>
                  </a:cubicBezTo>
                  <a:cubicBezTo>
                    <a:pt x="32974" y="37026"/>
                    <a:pt x="33495" y="39942"/>
                    <a:pt x="37422" y="42277"/>
                  </a:cubicBezTo>
                  <a:cubicBezTo>
                    <a:pt x="38482" y="42914"/>
                    <a:pt x="39529" y="43563"/>
                    <a:pt x="40663" y="44256"/>
                  </a:cubicBezTo>
                  <a:lnTo>
                    <a:pt x="39640" y="45383"/>
                  </a:lnTo>
                  <a:cubicBezTo>
                    <a:pt x="35534" y="43459"/>
                    <a:pt x="33136" y="42463"/>
                    <a:pt x="31402" y="42463"/>
                  </a:cubicBezTo>
                  <a:cubicBezTo>
                    <a:pt x="29480" y="42463"/>
                    <a:pt x="28374" y="43687"/>
                    <a:pt x="26663" y="46228"/>
                  </a:cubicBezTo>
                  <a:cubicBezTo>
                    <a:pt x="23184" y="44206"/>
                    <a:pt x="22154" y="39495"/>
                    <a:pt x="24299" y="36199"/>
                  </a:cubicBezTo>
                  <a:cubicBezTo>
                    <a:pt x="26397" y="32988"/>
                    <a:pt x="28536" y="31676"/>
                    <a:pt x="30836" y="31676"/>
                  </a:cubicBezTo>
                  <a:close/>
                  <a:moveTo>
                    <a:pt x="11878" y="38367"/>
                  </a:moveTo>
                  <a:cubicBezTo>
                    <a:pt x="13000" y="38367"/>
                    <a:pt x="14148" y="38636"/>
                    <a:pt x="15194" y="39213"/>
                  </a:cubicBezTo>
                  <a:cubicBezTo>
                    <a:pt x="12560" y="41560"/>
                    <a:pt x="10220" y="44102"/>
                    <a:pt x="9276" y="47711"/>
                  </a:cubicBezTo>
                  <a:cubicBezTo>
                    <a:pt x="6384" y="47031"/>
                    <a:pt x="5490" y="43140"/>
                    <a:pt x="6458" y="41327"/>
                  </a:cubicBezTo>
                  <a:cubicBezTo>
                    <a:pt x="7461" y="39460"/>
                    <a:pt x="9616" y="38367"/>
                    <a:pt x="11878" y="38367"/>
                  </a:cubicBezTo>
                  <a:close/>
                  <a:moveTo>
                    <a:pt x="92498" y="38244"/>
                  </a:moveTo>
                  <a:cubicBezTo>
                    <a:pt x="93716" y="38244"/>
                    <a:pt x="95086" y="38679"/>
                    <a:pt x="96170" y="39612"/>
                  </a:cubicBezTo>
                  <a:cubicBezTo>
                    <a:pt x="98670" y="41768"/>
                    <a:pt x="98921" y="45358"/>
                    <a:pt x="96078" y="48514"/>
                  </a:cubicBezTo>
                  <a:lnTo>
                    <a:pt x="89676" y="48514"/>
                  </a:lnTo>
                  <a:cubicBezTo>
                    <a:pt x="90142" y="47221"/>
                    <a:pt x="91067" y="45671"/>
                    <a:pt x="91171" y="44072"/>
                  </a:cubicBezTo>
                  <a:cubicBezTo>
                    <a:pt x="91263" y="42540"/>
                    <a:pt x="90509" y="40953"/>
                    <a:pt x="90050" y="39091"/>
                  </a:cubicBezTo>
                  <a:lnTo>
                    <a:pt x="90050" y="39085"/>
                  </a:lnTo>
                  <a:cubicBezTo>
                    <a:pt x="90604" y="38536"/>
                    <a:pt x="91500" y="38244"/>
                    <a:pt x="92498" y="38244"/>
                  </a:cubicBezTo>
                  <a:close/>
                  <a:moveTo>
                    <a:pt x="128417" y="39098"/>
                  </a:moveTo>
                  <a:cubicBezTo>
                    <a:pt x="131347" y="39098"/>
                    <a:pt x="133669" y="40579"/>
                    <a:pt x="134621" y="43036"/>
                  </a:cubicBezTo>
                  <a:cubicBezTo>
                    <a:pt x="135595" y="45567"/>
                    <a:pt x="135087" y="47735"/>
                    <a:pt x="133200" y="48789"/>
                  </a:cubicBezTo>
                  <a:cubicBezTo>
                    <a:pt x="132164" y="44893"/>
                    <a:pt x="131000" y="41070"/>
                    <a:pt x="126442" y="39311"/>
                  </a:cubicBezTo>
                  <a:lnTo>
                    <a:pt x="126436" y="39311"/>
                  </a:lnTo>
                  <a:cubicBezTo>
                    <a:pt x="127120" y="39167"/>
                    <a:pt x="127783" y="39098"/>
                    <a:pt x="128417" y="39098"/>
                  </a:cubicBezTo>
                  <a:close/>
                  <a:moveTo>
                    <a:pt x="104657" y="37204"/>
                  </a:moveTo>
                  <a:cubicBezTo>
                    <a:pt x="106073" y="37204"/>
                    <a:pt x="107516" y="37990"/>
                    <a:pt x="108632" y="39134"/>
                  </a:cubicBezTo>
                  <a:cubicBezTo>
                    <a:pt x="109643" y="40163"/>
                    <a:pt x="109833" y="41315"/>
                    <a:pt x="109085" y="42656"/>
                  </a:cubicBezTo>
                  <a:cubicBezTo>
                    <a:pt x="107394" y="45683"/>
                    <a:pt x="104656" y="47503"/>
                    <a:pt x="102027" y="49102"/>
                  </a:cubicBezTo>
                  <a:lnTo>
                    <a:pt x="98290" y="47748"/>
                  </a:lnTo>
                  <a:cubicBezTo>
                    <a:pt x="98437" y="45799"/>
                    <a:pt x="98584" y="43808"/>
                    <a:pt x="98731" y="41817"/>
                  </a:cubicBezTo>
                  <a:cubicBezTo>
                    <a:pt x="98743" y="41652"/>
                    <a:pt x="98676" y="41400"/>
                    <a:pt x="98762" y="41327"/>
                  </a:cubicBezTo>
                  <a:cubicBezTo>
                    <a:pt x="100238" y="39985"/>
                    <a:pt x="101537" y="38190"/>
                    <a:pt x="103283" y="37473"/>
                  </a:cubicBezTo>
                  <a:cubicBezTo>
                    <a:pt x="103730" y="37289"/>
                    <a:pt x="104192" y="37204"/>
                    <a:pt x="104657" y="37204"/>
                  </a:cubicBezTo>
                  <a:close/>
                  <a:moveTo>
                    <a:pt x="115621" y="36615"/>
                  </a:moveTo>
                  <a:cubicBezTo>
                    <a:pt x="116893" y="36615"/>
                    <a:pt x="118195" y="36894"/>
                    <a:pt x="119513" y="37400"/>
                  </a:cubicBezTo>
                  <a:cubicBezTo>
                    <a:pt x="122313" y="38478"/>
                    <a:pt x="123605" y="40861"/>
                    <a:pt x="123759" y="43575"/>
                  </a:cubicBezTo>
                  <a:cubicBezTo>
                    <a:pt x="123967" y="47331"/>
                    <a:pt x="122215" y="50296"/>
                    <a:pt x="118882" y="52214"/>
                  </a:cubicBezTo>
                  <a:cubicBezTo>
                    <a:pt x="118490" y="52435"/>
                    <a:pt x="118098" y="52655"/>
                    <a:pt x="117577" y="52955"/>
                  </a:cubicBezTo>
                  <a:cubicBezTo>
                    <a:pt x="116013" y="51140"/>
                    <a:pt x="114288" y="50287"/>
                    <a:pt x="112385" y="50287"/>
                  </a:cubicBezTo>
                  <a:cubicBezTo>
                    <a:pt x="111321" y="50287"/>
                    <a:pt x="110202" y="50554"/>
                    <a:pt x="109024" y="51068"/>
                  </a:cubicBezTo>
                  <a:cubicBezTo>
                    <a:pt x="107388" y="51779"/>
                    <a:pt x="105685" y="52324"/>
                    <a:pt x="104080" y="52925"/>
                  </a:cubicBezTo>
                  <a:cubicBezTo>
                    <a:pt x="103565" y="51883"/>
                    <a:pt x="103075" y="50891"/>
                    <a:pt x="102763" y="50260"/>
                  </a:cubicBezTo>
                  <a:cubicBezTo>
                    <a:pt x="105054" y="48030"/>
                    <a:pt x="107425" y="45989"/>
                    <a:pt x="109416" y="43624"/>
                  </a:cubicBezTo>
                  <a:cubicBezTo>
                    <a:pt x="110133" y="42773"/>
                    <a:pt x="109900" y="41137"/>
                    <a:pt x="110115" y="39863"/>
                  </a:cubicBezTo>
                  <a:cubicBezTo>
                    <a:pt x="110194" y="39373"/>
                    <a:pt x="110151" y="38668"/>
                    <a:pt x="110458" y="38435"/>
                  </a:cubicBezTo>
                  <a:cubicBezTo>
                    <a:pt x="112090" y="37172"/>
                    <a:pt x="113825" y="36615"/>
                    <a:pt x="115621" y="36615"/>
                  </a:cubicBezTo>
                  <a:close/>
                  <a:moveTo>
                    <a:pt x="67898" y="34641"/>
                  </a:moveTo>
                  <a:cubicBezTo>
                    <a:pt x="67936" y="34641"/>
                    <a:pt x="67974" y="34642"/>
                    <a:pt x="68012" y="34643"/>
                  </a:cubicBezTo>
                  <a:cubicBezTo>
                    <a:pt x="70120" y="34704"/>
                    <a:pt x="71798" y="37296"/>
                    <a:pt x="71590" y="39538"/>
                  </a:cubicBezTo>
                  <a:cubicBezTo>
                    <a:pt x="71125" y="44568"/>
                    <a:pt x="70861" y="49616"/>
                    <a:pt x="70512" y="54652"/>
                  </a:cubicBezTo>
                  <a:lnTo>
                    <a:pt x="66395" y="54652"/>
                  </a:lnTo>
                  <a:cubicBezTo>
                    <a:pt x="65978" y="51846"/>
                    <a:pt x="65531" y="49138"/>
                    <a:pt x="65188" y="46418"/>
                  </a:cubicBezTo>
                  <a:cubicBezTo>
                    <a:pt x="64882" y="43968"/>
                    <a:pt x="64594" y="41505"/>
                    <a:pt x="64489" y="39036"/>
                  </a:cubicBezTo>
                  <a:cubicBezTo>
                    <a:pt x="64375" y="36321"/>
                    <a:pt x="65775" y="34641"/>
                    <a:pt x="67898" y="34641"/>
                  </a:cubicBezTo>
                  <a:close/>
                  <a:moveTo>
                    <a:pt x="31782" y="43370"/>
                  </a:moveTo>
                  <a:cubicBezTo>
                    <a:pt x="32131" y="43370"/>
                    <a:pt x="32501" y="43406"/>
                    <a:pt x="32894" y="43477"/>
                  </a:cubicBezTo>
                  <a:cubicBezTo>
                    <a:pt x="34303" y="43735"/>
                    <a:pt x="35700" y="44286"/>
                    <a:pt x="36987" y="44923"/>
                  </a:cubicBezTo>
                  <a:cubicBezTo>
                    <a:pt x="38310" y="45579"/>
                    <a:pt x="39327" y="46259"/>
                    <a:pt x="38868" y="48366"/>
                  </a:cubicBezTo>
                  <a:cubicBezTo>
                    <a:pt x="38408" y="50450"/>
                    <a:pt x="39977" y="52257"/>
                    <a:pt x="41576" y="53537"/>
                  </a:cubicBezTo>
                  <a:cubicBezTo>
                    <a:pt x="39627" y="54021"/>
                    <a:pt x="37759" y="54481"/>
                    <a:pt x="35902" y="54940"/>
                  </a:cubicBezTo>
                  <a:cubicBezTo>
                    <a:pt x="35817" y="54959"/>
                    <a:pt x="35720" y="55001"/>
                    <a:pt x="35643" y="55001"/>
                  </a:cubicBezTo>
                  <a:cubicBezTo>
                    <a:pt x="35621" y="55001"/>
                    <a:pt x="35601" y="54998"/>
                    <a:pt x="35584" y="54989"/>
                  </a:cubicBezTo>
                  <a:cubicBezTo>
                    <a:pt x="33066" y="53807"/>
                    <a:pt x="30431" y="52796"/>
                    <a:pt x="28079" y="51332"/>
                  </a:cubicBezTo>
                  <a:cubicBezTo>
                    <a:pt x="26841" y="50560"/>
                    <a:pt x="26945" y="47637"/>
                    <a:pt x="27779" y="46106"/>
                  </a:cubicBezTo>
                  <a:cubicBezTo>
                    <a:pt x="28767" y="44293"/>
                    <a:pt x="30003" y="43370"/>
                    <a:pt x="31782" y="43370"/>
                  </a:cubicBezTo>
                  <a:close/>
                  <a:moveTo>
                    <a:pt x="44934" y="44183"/>
                  </a:moveTo>
                  <a:cubicBezTo>
                    <a:pt x="46323" y="44183"/>
                    <a:pt x="47683" y="44574"/>
                    <a:pt x="48505" y="45487"/>
                  </a:cubicBezTo>
                  <a:cubicBezTo>
                    <a:pt x="51182" y="48452"/>
                    <a:pt x="53878" y="51405"/>
                    <a:pt x="56580" y="54340"/>
                  </a:cubicBezTo>
                  <a:cubicBezTo>
                    <a:pt x="56917" y="54708"/>
                    <a:pt x="57389" y="54953"/>
                    <a:pt x="57799" y="55253"/>
                  </a:cubicBezTo>
                  <a:lnTo>
                    <a:pt x="57523" y="55639"/>
                  </a:lnTo>
                  <a:cubicBezTo>
                    <a:pt x="55526" y="54879"/>
                    <a:pt x="53541" y="54089"/>
                    <a:pt x="51532" y="53384"/>
                  </a:cubicBezTo>
                  <a:cubicBezTo>
                    <a:pt x="50049" y="52870"/>
                    <a:pt x="48554" y="52355"/>
                    <a:pt x="47022" y="52036"/>
                  </a:cubicBezTo>
                  <a:cubicBezTo>
                    <a:pt x="46488" y="51924"/>
                    <a:pt x="45945" y="51829"/>
                    <a:pt x="45431" y="51829"/>
                  </a:cubicBezTo>
                  <a:cubicBezTo>
                    <a:pt x="44435" y="51829"/>
                    <a:pt x="43547" y="52185"/>
                    <a:pt x="43046" y="53458"/>
                  </a:cubicBezTo>
                  <a:cubicBezTo>
                    <a:pt x="40442" y="52275"/>
                    <a:pt x="38843" y="48918"/>
                    <a:pt x="40271" y="46192"/>
                  </a:cubicBezTo>
                  <a:cubicBezTo>
                    <a:pt x="40901" y="44981"/>
                    <a:pt x="42948" y="44183"/>
                    <a:pt x="44934" y="44183"/>
                  </a:cubicBezTo>
                  <a:close/>
                  <a:moveTo>
                    <a:pt x="76385" y="33852"/>
                  </a:moveTo>
                  <a:cubicBezTo>
                    <a:pt x="76728" y="33852"/>
                    <a:pt x="77094" y="33885"/>
                    <a:pt x="77484" y="33950"/>
                  </a:cubicBezTo>
                  <a:cubicBezTo>
                    <a:pt x="79794" y="34349"/>
                    <a:pt x="81865" y="36230"/>
                    <a:pt x="81638" y="38135"/>
                  </a:cubicBezTo>
                  <a:cubicBezTo>
                    <a:pt x="81423" y="40004"/>
                    <a:pt x="80976" y="41927"/>
                    <a:pt x="80204" y="43637"/>
                  </a:cubicBezTo>
                  <a:cubicBezTo>
                    <a:pt x="78336" y="47760"/>
                    <a:pt x="76222" y="51779"/>
                    <a:pt x="74249" y="55761"/>
                  </a:cubicBezTo>
                  <a:cubicBezTo>
                    <a:pt x="71278" y="55259"/>
                    <a:pt x="71351" y="55271"/>
                    <a:pt x="71560" y="52459"/>
                  </a:cubicBezTo>
                  <a:cubicBezTo>
                    <a:pt x="71872" y="48146"/>
                    <a:pt x="72056" y="43821"/>
                    <a:pt x="72338" y="39507"/>
                  </a:cubicBezTo>
                  <a:cubicBezTo>
                    <a:pt x="72399" y="38558"/>
                    <a:pt x="72564" y="37620"/>
                    <a:pt x="72834" y="36707"/>
                  </a:cubicBezTo>
                  <a:cubicBezTo>
                    <a:pt x="73411" y="34771"/>
                    <a:pt x="74576" y="33852"/>
                    <a:pt x="76385" y="33852"/>
                  </a:cubicBezTo>
                  <a:close/>
                  <a:moveTo>
                    <a:pt x="60139" y="37653"/>
                  </a:moveTo>
                  <a:cubicBezTo>
                    <a:pt x="61937" y="37653"/>
                    <a:pt x="63513" y="39452"/>
                    <a:pt x="63797" y="41903"/>
                  </a:cubicBezTo>
                  <a:cubicBezTo>
                    <a:pt x="64287" y="46136"/>
                    <a:pt x="64808" y="50364"/>
                    <a:pt x="65341" y="54769"/>
                  </a:cubicBezTo>
                  <a:lnTo>
                    <a:pt x="62933" y="56031"/>
                  </a:lnTo>
                  <a:cubicBezTo>
                    <a:pt x="60813" y="51718"/>
                    <a:pt x="58596" y="47460"/>
                    <a:pt x="56623" y="43091"/>
                  </a:cubicBezTo>
                  <a:cubicBezTo>
                    <a:pt x="55416" y="40420"/>
                    <a:pt x="56843" y="38159"/>
                    <a:pt x="59704" y="37688"/>
                  </a:cubicBezTo>
                  <a:cubicBezTo>
                    <a:pt x="59851" y="37664"/>
                    <a:pt x="59996" y="37653"/>
                    <a:pt x="60139" y="37653"/>
                  </a:cubicBezTo>
                  <a:close/>
                  <a:moveTo>
                    <a:pt x="52216" y="41952"/>
                  </a:moveTo>
                  <a:cubicBezTo>
                    <a:pt x="53366" y="41952"/>
                    <a:pt x="54541" y="42489"/>
                    <a:pt x="55208" y="43557"/>
                  </a:cubicBezTo>
                  <a:cubicBezTo>
                    <a:pt x="56947" y="46363"/>
                    <a:pt x="58467" y="49304"/>
                    <a:pt x="60060" y="52208"/>
                  </a:cubicBezTo>
                  <a:cubicBezTo>
                    <a:pt x="60648" y="53286"/>
                    <a:pt x="61255" y="54371"/>
                    <a:pt x="61683" y="55516"/>
                  </a:cubicBezTo>
                  <a:cubicBezTo>
                    <a:pt x="61892" y="56086"/>
                    <a:pt x="61720" y="56797"/>
                    <a:pt x="61720" y="57446"/>
                  </a:cubicBezTo>
                  <a:lnTo>
                    <a:pt x="61009" y="57685"/>
                  </a:lnTo>
                  <a:lnTo>
                    <a:pt x="61003" y="57685"/>
                  </a:lnTo>
                  <a:cubicBezTo>
                    <a:pt x="57450" y="54089"/>
                    <a:pt x="53798" y="50584"/>
                    <a:pt x="50374" y="46865"/>
                  </a:cubicBezTo>
                  <a:cubicBezTo>
                    <a:pt x="48695" y="45046"/>
                    <a:pt x="48830" y="43649"/>
                    <a:pt x="50159" y="42626"/>
                  </a:cubicBezTo>
                  <a:cubicBezTo>
                    <a:pt x="50739" y="42176"/>
                    <a:pt x="51472" y="41952"/>
                    <a:pt x="52216" y="41952"/>
                  </a:cubicBezTo>
                  <a:close/>
                  <a:moveTo>
                    <a:pt x="20984" y="38365"/>
                  </a:moveTo>
                  <a:cubicBezTo>
                    <a:pt x="21413" y="38365"/>
                    <a:pt x="21850" y="38396"/>
                    <a:pt x="22295" y="38460"/>
                  </a:cubicBezTo>
                  <a:cubicBezTo>
                    <a:pt x="21830" y="41811"/>
                    <a:pt x="23404" y="44366"/>
                    <a:pt x="25751" y="46725"/>
                  </a:cubicBezTo>
                  <a:cubicBezTo>
                    <a:pt x="25127" y="46615"/>
                    <a:pt x="24503" y="46562"/>
                    <a:pt x="23884" y="46562"/>
                  </a:cubicBezTo>
                  <a:cubicBezTo>
                    <a:pt x="18283" y="46562"/>
                    <a:pt x="13092" y="50948"/>
                    <a:pt x="12640" y="58279"/>
                  </a:cubicBezTo>
                  <a:cubicBezTo>
                    <a:pt x="9637" y="57403"/>
                    <a:pt x="9025" y="51583"/>
                    <a:pt x="10281" y="47527"/>
                  </a:cubicBezTo>
                  <a:cubicBezTo>
                    <a:pt x="11669" y="43033"/>
                    <a:pt x="15690" y="38365"/>
                    <a:pt x="20984" y="38365"/>
                  </a:cubicBezTo>
                  <a:close/>
                  <a:moveTo>
                    <a:pt x="87813" y="40070"/>
                  </a:moveTo>
                  <a:cubicBezTo>
                    <a:pt x="88951" y="40070"/>
                    <a:pt x="89971" y="40993"/>
                    <a:pt x="90270" y="42270"/>
                  </a:cubicBezTo>
                  <a:cubicBezTo>
                    <a:pt x="90944" y="45181"/>
                    <a:pt x="89603" y="47405"/>
                    <a:pt x="87624" y="49175"/>
                  </a:cubicBezTo>
                  <a:cubicBezTo>
                    <a:pt x="84144" y="52294"/>
                    <a:pt x="80480" y="55204"/>
                    <a:pt x="76577" y="58457"/>
                  </a:cubicBezTo>
                  <a:lnTo>
                    <a:pt x="74923" y="56160"/>
                  </a:lnTo>
                  <a:cubicBezTo>
                    <a:pt x="76057" y="54034"/>
                    <a:pt x="77319" y="51718"/>
                    <a:pt x="78532" y="49384"/>
                  </a:cubicBezTo>
                  <a:cubicBezTo>
                    <a:pt x="79157" y="48189"/>
                    <a:pt x="79677" y="46939"/>
                    <a:pt x="80302" y="45750"/>
                  </a:cubicBezTo>
                  <a:cubicBezTo>
                    <a:pt x="81858" y="42779"/>
                    <a:pt x="84009" y="40567"/>
                    <a:pt x="87526" y="40089"/>
                  </a:cubicBezTo>
                  <a:cubicBezTo>
                    <a:pt x="87622" y="40076"/>
                    <a:pt x="87718" y="40070"/>
                    <a:pt x="87813" y="40070"/>
                  </a:cubicBezTo>
                  <a:close/>
                  <a:moveTo>
                    <a:pt x="125099" y="40038"/>
                  </a:moveTo>
                  <a:cubicBezTo>
                    <a:pt x="126395" y="40038"/>
                    <a:pt x="127518" y="40639"/>
                    <a:pt x="128507" y="41468"/>
                  </a:cubicBezTo>
                  <a:cubicBezTo>
                    <a:pt x="132054" y="44452"/>
                    <a:pt x="133475" y="50621"/>
                    <a:pt x="130737" y="54959"/>
                  </a:cubicBezTo>
                  <a:cubicBezTo>
                    <a:pt x="129720" y="56570"/>
                    <a:pt x="128997" y="58359"/>
                    <a:pt x="127116" y="59345"/>
                  </a:cubicBezTo>
                  <a:cubicBezTo>
                    <a:pt x="125439" y="56410"/>
                    <a:pt x="123993" y="53206"/>
                    <a:pt x="120057" y="53206"/>
                  </a:cubicBezTo>
                  <a:cubicBezTo>
                    <a:pt x="119799" y="53206"/>
                    <a:pt x="119529" y="53220"/>
                    <a:pt x="119248" y="53248"/>
                  </a:cubicBezTo>
                  <a:lnTo>
                    <a:pt x="119248" y="53248"/>
                  </a:lnTo>
                  <a:cubicBezTo>
                    <a:pt x="124098" y="49892"/>
                    <a:pt x="125693" y="45716"/>
                    <a:pt x="123881" y="40212"/>
                  </a:cubicBezTo>
                  <a:cubicBezTo>
                    <a:pt x="124304" y="40093"/>
                    <a:pt x="124709" y="40038"/>
                    <a:pt x="125099" y="40038"/>
                  </a:cubicBezTo>
                  <a:close/>
                  <a:moveTo>
                    <a:pt x="133314" y="50112"/>
                  </a:moveTo>
                  <a:cubicBezTo>
                    <a:pt x="135294" y="50112"/>
                    <a:pt x="137150" y="51612"/>
                    <a:pt x="137427" y="53458"/>
                  </a:cubicBezTo>
                  <a:cubicBezTo>
                    <a:pt x="137972" y="56999"/>
                    <a:pt x="136416" y="59143"/>
                    <a:pt x="132783" y="59633"/>
                  </a:cubicBezTo>
                  <a:cubicBezTo>
                    <a:pt x="132292" y="59700"/>
                    <a:pt x="131793" y="59721"/>
                    <a:pt x="131283" y="59721"/>
                  </a:cubicBezTo>
                  <a:cubicBezTo>
                    <a:pt x="130437" y="59721"/>
                    <a:pt x="129559" y="59664"/>
                    <a:pt x="128623" y="59664"/>
                  </a:cubicBezTo>
                  <a:cubicBezTo>
                    <a:pt x="131104" y="56809"/>
                    <a:pt x="132863" y="53807"/>
                    <a:pt x="133083" y="50119"/>
                  </a:cubicBezTo>
                  <a:cubicBezTo>
                    <a:pt x="133160" y="50114"/>
                    <a:pt x="133237" y="50112"/>
                    <a:pt x="133314" y="50112"/>
                  </a:cubicBezTo>
                  <a:close/>
                  <a:moveTo>
                    <a:pt x="98758" y="48858"/>
                  </a:moveTo>
                  <a:cubicBezTo>
                    <a:pt x="100046" y="48858"/>
                    <a:pt x="101336" y="49630"/>
                    <a:pt x="102223" y="51215"/>
                  </a:cubicBezTo>
                  <a:cubicBezTo>
                    <a:pt x="103988" y="54377"/>
                    <a:pt x="103841" y="57158"/>
                    <a:pt x="99411" y="59762"/>
                  </a:cubicBezTo>
                  <a:cubicBezTo>
                    <a:pt x="98615" y="59284"/>
                    <a:pt x="97849" y="58702"/>
                    <a:pt x="96991" y="58347"/>
                  </a:cubicBezTo>
                  <a:cubicBezTo>
                    <a:pt x="96176" y="58004"/>
                    <a:pt x="95270" y="57900"/>
                    <a:pt x="94240" y="57655"/>
                  </a:cubicBezTo>
                  <a:cubicBezTo>
                    <a:pt x="97138" y="55498"/>
                    <a:pt x="98535" y="53219"/>
                    <a:pt x="96716" y="49543"/>
                  </a:cubicBezTo>
                  <a:cubicBezTo>
                    <a:pt x="97352" y="49088"/>
                    <a:pt x="98055" y="48858"/>
                    <a:pt x="98758" y="48858"/>
                  </a:cubicBezTo>
                  <a:close/>
                  <a:moveTo>
                    <a:pt x="8945" y="48777"/>
                  </a:moveTo>
                  <a:lnTo>
                    <a:pt x="8945" y="48777"/>
                  </a:lnTo>
                  <a:cubicBezTo>
                    <a:pt x="8676" y="52551"/>
                    <a:pt x="8578" y="56147"/>
                    <a:pt x="11739" y="59137"/>
                  </a:cubicBezTo>
                  <a:cubicBezTo>
                    <a:pt x="10576" y="59564"/>
                    <a:pt x="9564" y="60263"/>
                    <a:pt x="8606" y="60263"/>
                  </a:cubicBezTo>
                  <a:cubicBezTo>
                    <a:pt x="8560" y="60263"/>
                    <a:pt x="8513" y="60262"/>
                    <a:pt x="8467" y="60258"/>
                  </a:cubicBezTo>
                  <a:cubicBezTo>
                    <a:pt x="6599" y="60130"/>
                    <a:pt x="5171" y="58953"/>
                    <a:pt x="4191" y="57324"/>
                  </a:cubicBezTo>
                  <a:cubicBezTo>
                    <a:pt x="2573" y="54652"/>
                    <a:pt x="3511" y="51454"/>
                    <a:pt x="6403" y="49898"/>
                  </a:cubicBezTo>
                  <a:cubicBezTo>
                    <a:pt x="7132" y="49506"/>
                    <a:pt x="7916" y="49224"/>
                    <a:pt x="8945" y="48777"/>
                  </a:cubicBezTo>
                  <a:close/>
                  <a:moveTo>
                    <a:pt x="92726" y="48981"/>
                  </a:moveTo>
                  <a:cubicBezTo>
                    <a:pt x="94017" y="48981"/>
                    <a:pt x="95140" y="49452"/>
                    <a:pt x="95876" y="50327"/>
                  </a:cubicBezTo>
                  <a:cubicBezTo>
                    <a:pt x="97132" y="51810"/>
                    <a:pt x="96942" y="53942"/>
                    <a:pt x="95441" y="55504"/>
                  </a:cubicBezTo>
                  <a:cubicBezTo>
                    <a:pt x="93922" y="57091"/>
                    <a:pt x="91998" y="57679"/>
                    <a:pt x="89909" y="58102"/>
                  </a:cubicBezTo>
                  <a:cubicBezTo>
                    <a:pt x="86833" y="58727"/>
                    <a:pt x="83801" y="59554"/>
                    <a:pt x="80774" y="60375"/>
                  </a:cubicBezTo>
                  <a:cubicBezTo>
                    <a:pt x="80050" y="60570"/>
                    <a:pt x="79579" y="60705"/>
                    <a:pt x="79227" y="60705"/>
                  </a:cubicBezTo>
                  <a:cubicBezTo>
                    <a:pt x="78562" y="60705"/>
                    <a:pt x="78317" y="60225"/>
                    <a:pt x="77588" y="58763"/>
                  </a:cubicBezTo>
                  <a:cubicBezTo>
                    <a:pt x="81809" y="55706"/>
                    <a:pt x="85289" y="51577"/>
                    <a:pt x="90283" y="49500"/>
                  </a:cubicBezTo>
                  <a:cubicBezTo>
                    <a:pt x="91126" y="49149"/>
                    <a:pt x="91956" y="48981"/>
                    <a:pt x="92726" y="48981"/>
                  </a:cubicBezTo>
                  <a:close/>
                  <a:moveTo>
                    <a:pt x="45474" y="52812"/>
                  </a:moveTo>
                  <a:cubicBezTo>
                    <a:pt x="45878" y="52812"/>
                    <a:pt x="46297" y="52911"/>
                    <a:pt x="46679" y="52992"/>
                  </a:cubicBezTo>
                  <a:cubicBezTo>
                    <a:pt x="51599" y="54021"/>
                    <a:pt x="56225" y="55810"/>
                    <a:pt x="60568" y="58475"/>
                  </a:cubicBezTo>
                  <a:lnTo>
                    <a:pt x="59447" y="61802"/>
                  </a:lnTo>
                  <a:cubicBezTo>
                    <a:pt x="56568" y="61202"/>
                    <a:pt x="53608" y="60663"/>
                    <a:pt x="50698" y="59940"/>
                  </a:cubicBezTo>
                  <a:cubicBezTo>
                    <a:pt x="49130" y="59548"/>
                    <a:pt x="47629" y="58861"/>
                    <a:pt x="46134" y="58224"/>
                  </a:cubicBezTo>
                  <a:cubicBezTo>
                    <a:pt x="45564" y="57979"/>
                    <a:pt x="45056" y="57612"/>
                    <a:pt x="44639" y="57152"/>
                  </a:cubicBezTo>
                  <a:cubicBezTo>
                    <a:pt x="43751" y="56172"/>
                    <a:pt x="43371" y="55038"/>
                    <a:pt x="44002" y="53746"/>
                  </a:cubicBezTo>
                  <a:cubicBezTo>
                    <a:pt x="44358" y="53012"/>
                    <a:pt x="44900" y="52812"/>
                    <a:pt x="45474" y="52812"/>
                  </a:cubicBezTo>
                  <a:close/>
                  <a:moveTo>
                    <a:pt x="112195" y="51211"/>
                  </a:moveTo>
                  <a:cubicBezTo>
                    <a:pt x="112285" y="51211"/>
                    <a:pt x="112376" y="51213"/>
                    <a:pt x="112467" y="51215"/>
                  </a:cubicBezTo>
                  <a:cubicBezTo>
                    <a:pt x="115451" y="51307"/>
                    <a:pt x="117123" y="52955"/>
                    <a:pt x="117589" y="56172"/>
                  </a:cubicBezTo>
                  <a:cubicBezTo>
                    <a:pt x="117902" y="58335"/>
                    <a:pt x="116351" y="60669"/>
                    <a:pt x="113938" y="61398"/>
                  </a:cubicBezTo>
                  <a:cubicBezTo>
                    <a:pt x="111524" y="62121"/>
                    <a:pt x="109073" y="62697"/>
                    <a:pt x="106622" y="63285"/>
                  </a:cubicBezTo>
                  <a:cubicBezTo>
                    <a:pt x="106536" y="63306"/>
                    <a:pt x="106429" y="63316"/>
                    <a:pt x="106317" y="63316"/>
                  </a:cubicBezTo>
                  <a:cubicBezTo>
                    <a:pt x="105969" y="63316"/>
                    <a:pt x="105562" y="63220"/>
                    <a:pt x="105483" y="63058"/>
                  </a:cubicBezTo>
                  <a:cubicBezTo>
                    <a:pt x="104558" y="61079"/>
                    <a:pt x="102756" y="60546"/>
                    <a:pt x="100428" y="60111"/>
                  </a:cubicBezTo>
                  <a:cubicBezTo>
                    <a:pt x="102763" y="58610"/>
                    <a:pt x="104123" y="56932"/>
                    <a:pt x="104129" y="54426"/>
                  </a:cubicBezTo>
                  <a:cubicBezTo>
                    <a:pt x="104129" y="54205"/>
                    <a:pt x="104368" y="53893"/>
                    <a:pt x="104576" y="53789"/>
                  </a:cubicBezTo>
                  <a:cubicBezTo>
                    <a:pt x="106998" y="52572"/>
                    <a:pt x="109385" y="51211"/>
                    <a:pt x="112195" y="51211"/>
                  </a:cubicBezTo>
                  <a:close/>
                  <a:moveTo>
                    <a:pt x="40101" y="54841"/>
                  </a:moveTo>
                  <a:cubicBezTo>
                    <a:pt x="40671" y="54841"/>
                    <a:pt x="41284" y="54881"/>
                    <a:pt x="41937" y="54959"/>
                  </a:cubicBezTo>
                  <a:lnTo>
                    <a:pt x="45920" y="59327"/>
                  </a:lnTo>
                  <a:cubicBezTo>
                    <a:pt x="44615" y="59468"/>
                    <a:pt x="42568" y="59260"/>
                    <a:pt x="40932" y="59983"/>
                  </a:cubicBezTo>
                  <a:cubicBezTo>
                    <a:pt x="39021" y="60834"/>
                    <a:pt x="38966" y="63070"/>
                    <a:pt x="39003" y="65031"/>
                  </a:cubicBezTo>
                  <a:cubicBezTo>
                    <a:pt x="36552" y="64590"/>
                    <a:pt x="34297" y="61367"/>
                    <a:pt x="34610" y="58855"/>
                  </a:cubicBezTo>
                  <a:cubicBezTo>
                    <a:pt x="34944" y="56138"/>
                    <a:pt x="36832" y="54841"/>
                    <a:pt x="40101" y="54841"/>
                  </a:cubicBezTo>
                  <a:close/>
                  <a:moveTo>
                    <a:pt x="93027" y="58663"/>
                  </a:moveTo>
                  <a:cubicBezTo>
                    <a:pt x="94013" y="58663"/>
                    <a:pt x="95021" y="58793"/>
                    <a:pt x="95987" y="58935"/>
                  </a:cubicBezTo>
                  <a:cubicBezTo>
                    <a:pt x="97420" y="59143"/>
                    <a:pt x="98817" y="59909"/>
                    <a:pt x="99013" y="61478"/>
                  </a:cubicBezTo>
                  <a:cubicBezTo>
                    <a:pt x="99234" y="63242"/>
                    <a:pt x="98155" y="64645"/>
                    <a:pt x="96703" y="65497"/>
                  </a:cubicBezTo>
                  <a:cubicBezTo>
                    <a:pt x="96057" y="65874"/>
                    <a:pt x="95184" y="66106"/>
                    <a:pt x="94391" y="66106"/>
                  </a:cubicBezTo>
                  <a:cubicBezTo>
                    <a:pt x="94191" y="66106"/>
                    <a:pt x="93996" y="66091"/>
                    <a:pt x="93812" y="66060"/>
                  </a:cubicBezTo>
                  <a:cubicBezTo>
                    <a:pt x="89321" y="65301"/>
                    <a:pt x="84854" y="64400"/>
                    <a:pt x="80394" y="63463"/>
                  </a:cubicBezTo>
                  <a:cubicBezTo>
                    <a:pt x="79916" y="63358"/>
                    <a:pt x="79555" y="62715"/>
                    <a:pt x="79138" y="62323"/>
                  </a:cubicBezTo>
                  <a:lnTo>
                    <a:pt x="79432" y="61815"/>
                  </a:lnTo>
                  <a:lnTo>
                    <a:pt x="79432" y="61808"/>
                  </a:lnTo>
                  <a:cubicBezTo>
                    <a:pt x="83390" y="60797"/>
                    <a:pt x="87317" y="59670"/>
                    <a:pt x="91312" y="58825"/>
                  </a:cubicBezTo>
                  <a:cubicBezTo>
                    <a:pt x="91866" y="58708"/>
                    <a:pt x="92443" y="58663"/>
                    <a:pt x="93027" y="58663"/>
                  </a:cubicBezTo>
                  <a:close/>
                  <a:moveTo>
                    <a:pt x="26124" y="47417"/>
                  </a:moveTo>
                  <a:cubicBezTo>
                    <a:pt x="26314" y="47729"/>
                    <a:pt x="26425" y="47821"/>
                    <a:pt x="26412" y="47907"/>
                  </a:cubicBezTo>
                  <a:cubicBezTo>
                    <a:pt x="26130" y="51215"/>
                    <a:pt x="27975" y="52955"/>
                    <a:pt x="30836" y="53991"/>
                  </a:cubicBezTo>
                  <a:cubicBezTo>
                    <a:pt x="32306" y="54518"/>
                    <a:pt x="33746" y="55124"/>
                    <a:pt x="35179" y="55688"/>
                  </a:cubicBezTo>
                  <a:lnTo>
                    <a:pt x="33568" y="58721"/>
                  </a:lnTo>
                  <a:cubicBezTo>
                    <a:pt x="32739" y="58721"/>
                    <a:pt x="31827" y="58670"/>
                    <a:pt x="30893" y="58670"/>
                  </a:cubicBezTo>
                  <a:cubicBezTo>
                    <a:pt x="30337" y="58670"/>
                    <a:pt x="29772" y="58688"/>
                    <a:pt x="29212" y="58745"/>
                  </a:cubicBezTo>
                  <a:cubicBezTo>
                    <a:pt x="24231" y="59235"/>
                    <a:pt x="22546" y="61220"/>
                    <a:pt x="22626" y="66324"/>
                  </a:cubicBezTo>
                  <a:cubicBezTo>
                    <a:pt x="22241" y="66355"/>
                    <a:pt x="21868" y="66370"/>
                    <a:pt x="21507" y="66370"/>
                  </a:cubicBezTo>
                  <a:cubicBezTo>
                    <a:pt x="16338" y="66370"/>
                    <a:pt x="13573" y="63198"/>
                    <a:pt x="13693" y="57489"/>
                  </a:cubicBezTo>
                  <a:cubicBezTo>
                    <a:pt x="13797" y="52802"/>
                    <a:pt x="16561" y="49243"/>
                    <a:pt x="21284" y="47821"/>
                  </a:cubicBezTo>
                  <a:cubicBezTo>
                    <a:pt x="22840" y="47356"/>
                    <a:pt x="24587" y="47527"/>
                    <a:pt x="26124" y="47417"/>
                  </a:cubicBezTo>
                  <a:close/>
                  <a:moveTo>
                    <a:pt x="43129" y="60081"/>
                  </a:moveTo>
                  <a:cubicBezTo>
                    <a:pt x="43223" y="60081"/>
                    <a:pt x="43318" y="60085"/>
                    <a:pt x="43414" y="60093"/>
                  </a:cubicBezTo>
                  <a:cubicBezTo>
                    <a:pt x="45871" y="60307"/>
                    <a:pt x="48315" y="60699"/>
                    <a:pt x="50753" y="61085"/>
                  </a:cubicBezTo>
                  <a:cubicBezTo>
                    <a:pt x="53351" y="61496"/>
                    <a:pt x="55943" y="61968"/>
                    <a:pt x="58522" y="62470"/>
                  </a:cubicBezTo>
                  <a:cubicBezTo>
                    <a:pt x="58877" y="62537"/>
                    <a:pt x="59386" y="62874"/>
                    <a:pt x="59453" y="63175"/>
                  </a:cubicBezTo>
                  <a:cubicBezTo>
                    <a:pt x="59686" y="64186"/>
                    <a:pt x="59747" y="65233"/>
                    <a:pt x="59913" y="66581"/>
                  </a:cubicBezTo>
                  <a:cubicBezTo>
                    <a:pt x="55250" y="67114"/>
                    <a:pt x="50545" y="67770"/>
                    <a:pt x="45815" y="68137"/>
                  </a:cubicBezTo>
                  <a:cubicBezTo>
                    <a:pt x="45697" y="68146"/>
                    <a:pt x="45578" y="68150"/>
                    <a:pt x="45458" y="68150"/>
                  </a:cubicBezTo>
                  <a:cubicBezTo>
                    <a:pt x="44184" y="68150"/>
                    <a:pt x="42817" y="67666"/>
                    <a:pt x="41619" y="67151"/>
                  </a:cubicBezTo>
                  <a:cubicBezTo>
                    <a:pt x="39805" y="66373"/>
                    <a:pt x="39450" y="65019"/>
                    <a:pt x="40044" y="62580"/>
                  </a:cubicBezTo>
                  <a:cubicBezTo>
                    <a:pt x="40396" y="61148"/>
                    <a:pt x="41592" y="60081"/>
                    <a:pt x="43129" y="60081"/>
                  </a:cubicBezTo>
                  <a:close/>
                  <a:moveTo>
                    <a:pt x="31883" y="59311"/>
                  </a:moveTo>
                  <a:cubicBezTo>
                    <a:pt x="33000" y="59311"/>
                    <a:pt x="33848" y="59770"/>
                    <a:pt x="34322" y="61533"/>
                  </a:cubicBezTo>
                  <a:cubicBezTo>
                    <a:pt x="34781" y="63248"/>
                    <a:pt x="36564" y="64608"/>
                    <a:pt x="37642" y="65981"/>
                  </a:cubicBezTo>
                  <a:cubicBezTo>
                    <a:pt x="36815" y="66759"/>
                    <a:pt x="35786" y="67610"/>
                    <a:pt x="34885" y="68597"/>
                  </a:cubicBezTo>
                  <a:cubicBezTo>
                    <a:pt x="33887" y="69681"/>
                    <a:pt x="31130" y="70400"/>
                    <a:pt x="28855" y="70400"/>
                  </a:cubicBezTo>
                  <a:cubicBezTo>
                    <a:pt x="27879" y="70400"/>
                    <a:pt x="26991" y="70268"/>
                    <a:pt x="26369" y="69975"/>
                  </a:cubicBezTo>
                  <a:cubicBezTo>
                    <a:pt x="24501" y="69087"/>
                    <a:pt x="22712" y="65399"/>
                    <a:pt x="23490" y="62972"/>
                  </a:cubicBezTo>
                  <a:cubicBezTo>
                    <a:pt x="23802" y="62004"/>
                    <a:pt x="24862" y="60994"/>
                    <a:pt x="25830" y="60577"/>
                  </a:cubicBezTo>
                  <a:cubicBezTo>
                    <a:pt x="27337" y="59927"/>
                    <a:pt x="29047" y="59695"/>
                    <a:pt x="30689" y="59431"/>
                  </a:cubicBezTo>
                  <a:cubicBezTo>
                    <a:pt x="31114" y="59361"/>
                    <a:pt x="31514" y="59311"/>
                    <a:pt x="31883" y="59311"/>
                  </a:cubicBezTo>
                  <a:close/>
                  <a:moveTo>
                    <a:pt x="100048" y="60846"/>
                  </a:moveTo>
                  <a:cubicBezTo>
                    <a:pt x="100692" y="60938"/>
                    <a:pt x="101341" y="60957"/>
                    <a:pt x="101954" y="61134"/>
                  </a:cubicBezTo>
                  <a:cubicBezTo>
                    <a:pt x="104815" y="61955"/>
                    <a:pt x="105452" y="64964"/>
                    <a:pt x="105146" y="67463"/>
                  </a:cubicBezTo>
                  <a:cubicBezTo>
                    <a:pt x="104917" y="69333"/>
                    <a:pt x="102646" y="70882"/>
                    <a:pt x="100446" y="70882"/>
                  </a:cubicBezTo>
                  <a:cubicBezTo>
                    <a:pt x="100289" y="70882"/>
                    <a:pt x="100131" y="70874"/>
                    <a:pt x="99975" y="70857"/>
                  </a:cubicBezTo>
                  <a:cubicBezTo>
                    <a:pt x="99595" y="70815"/>
                    <a:pt x="99160" y="70502"/>
                    <a:pt x="98915" y="70190"/>
                  </a:cubicBezTo>
                  <a:cubicBezTo>
                    <a:pt x="98070" y="69105"/>
                    <a:pt x="97304" y="67966"/>
                    <a:pt x="96501" y="66844"/>
                  </a:cubicBezTo>
                  <a:cubicBezTo>
                    <a:pt x="99264" y="64853"/>
                    <a:pt x="99626" y="64277"/>
                    <a:pt x="100048" y="60846"/>
                  </a:cubicBezTo>
                  <a:close/>
                  <a:moveTo>
                    <a:pt x="129399" y="60882"/>
                  </a:moveTo>
                  <a:cubicBezTo>
                    <a:pt x="132663" y="60882"/>
                    <a:pt x="135138" y="62066"/>
                    <a:pt x="136876" y="64455"/>
                  </a:cubicBezTo>
                  <a:cubicBezTo>
                    <a:pt x="138983" y="67341"/>
                    <a:pt x="137801" y="70275"/>
                    <a:pt x="134364" y="71115"/>
                  </a:cubicBezTo>
                  <a:cubicBezTo>
                    <a:pt x="134160" y="71165"/>
                    <a:pt x="133972" y="71191"/>
                    <a:pt x="133801" y="71191"/>
                  </a:cubicBezTo>
                  <a:cubicBezTo>
                    <a:pt x="133103" y="71191"/>
                    <a:pt x="132691" y="70765"/>
                    <a:pt x="132691" y="69883"/>
                  </a:cubicBezTo>
                  <a:cubicBezTo>
                    <a:pt x="132691" y="66532"/>
                    <a:pt x="131876" y="63493"/>
                    <a:pt x="129248" y="60889"/>
                  </a:cubicBezTo>
                  <a:lnTo>
                    <a:pt x="129248" y="60883"/>
                  </a:lnTo>
                  <a:cubicBezTo>
                    <a:pt x="129298" y="60883"/>
                    <a:pt x="129349" y="60882"/>
                    <a:pt x="129399" y="60882"/>
                  </a:cubicBezTo>
                  <a:close/>
                  <a:moveTo>
                    <a:pt x="67154" y="55577"/>
                  </a:moveTo>
                  <a:cubicBezTo>
                    <a:pt x="67454" y="55577"/>
                    <a:pt x="67755" y="55599"/>
                    <a:pt x="68055" y="55645"/>
                  </a:cubicBezTo>
                  <a:cubicBezTo>
                    <a:pt x="68272" y="55633"/>
                    <a:pt x="68485" y="55627"/>
                    <a:pt x="68696" y="55627"/>
                  </a:cubicBezTo>
                  <a:cubicBezTo>
                    <a:pt x="72335" y="55627"/>
                    <a:pt x="75150" y="57407"/>
                    <a:pt x="77368" y="60326"/>
                  </a:cubicBezTo>
                  <a:cubicBezTo>
                    <a:pt x="80149" y="63983"/>
                    <a:pt x="78728" y="68762"/>
                    <a:pt x="75805" y="71397"/>
                  </a:cubicBezTo>
                  <a:cubicBezTo>
                    <a:pt x="75297" y="71850"/>
                    <a:pt x="74513" y="72218"/>
                    <a:pt x="73851" y="72242"/>
                  </a:cubicBezTo>
                  <a:cubicBezTo>
                    <a:pt x="73527" y="72251"/>
                    <a:pt x="73204" y="72257"/>
                    <a:pt x="72882" y="72257"/>
                  </a:cubicBezTo>
                  <a:cubicBezTo>
                    <a:pt x="69845" y="72257"/>
                    <a:pt x="66932" y="71800"/>
                    <a:pt x="64134" y="70171"/>
                  </a:cubicBezTo>
                  <a:cubicBezTo>
                    <a:pt x="61304" y="68529"/>
                    <a:pt x="59950" y="64290"/>
                    <a:pt x="60452" y="61545"/>
                  </a:cubicBezTo>
                  <a:cubicBezTo>
                    <a:pt x="61117" y="57942"/>
                    <a:pt x="64062" y="55577"/>
                    <a:pt x="67154" y="55577"/>
                  </a:cubicBezTo>
                  <a:close/>
                  <a:moveTo>
                    <a:pt x="119498" y="54000"/>
                  </a:moveTo>
                  <a:cubicBezTo>
                    <a:pt x="119756" y="54000"/>
                    <a:pt x="120071" y="54033"/>
                    <a:pt x="120456" y="54089"/>
                  </a:cubicBezTo>
                  <a:cubicBezTo>
                    <a:pt x="123115" y="54475"/>
                    <a:pt x="126320" y="58102"/>
                    <a:pt x="126540" y="61116"/>
                  </a:cubicBezTo>
                  <a:cubicBezTo>
                    <a:pt x="126644" y="62519"/>
                    <a:pt x="126614" y="63928"/>
                    <a:pt x="126442" y="65325"/>
                  </a:cubicBezTo>
                  <a:cubicBezTo>
                    <a:pt x="125882" y="69732"/>
                    <a:pt x="121192" y="72699"/>
                    <a:pt x="116532" y="72699"/>
                  </a:cubicBezTo>
                  <a:cubicBezTo>
                    <a:pt x="115995" y="72699"/>
                    <a:pt x="115459" y="72660"/>
                    <a:pt x="114930" y="72579"/>
                  </a:cubicBezTo>
                  <a:cubicBezTo>
                    <a:pt x="113472" y="69216"/>
                    <a:pt x="111934" y="68376"/>
                    <a:pt x="106138" y="67776"/>
                  </a:cubicBezTo>
                  <a:cubicBezTo>
                    <a:pt x="106077" y="66648"/>
                    <a:pt x="106016" y="65521"/>
                    <a:pt x="105955" y="64431"/>
                  </a:cubicBezTo>
                  <a:cubicBezTo>
                    <a:pt x="108405" y="63775"/>
                    <a:pt x="110831" y="63095"/>
                    <a:pt x="113264" y="62470"/>
                  </a:cubicBezTo>
                  <a:cubicBezTo>
                    <a:pt x="116909" y="61545"/>
                    <a:pt x="118514" y="59511"/>
                    <a:pt x="118416" y="55853"/>
                  </a:cubicBezTo>
                  <a:cubicBezTo>
                    <a:pt x="118382" y="54450"/>
                    <a:pt x="118546" y="54000"/>
                    <a:pt x="119498" y="54000"/>
                  </a:cubicBezTo>
                  <a:close/>
                  <a:moveTo>
                    <a:pt x="8749" y="61324"/>
                  </a:moveTo>
                  <a:cubicBezTo>
                    <a:pt x="5790" y="64976"/>
                    <a:pt x="5196" y="68732"/>
                    <a:pt x="6586" y="72965"/>
                  </a:cubicBezTo>
                  <a:cubicBezTo>
                    <a:pt x="4454" y="72873"/>
                    <a:pt x="2757" y="72254"/>
                    <a:pt x="1820" y="70606"/>
                  </a:cubicBezTo>
                  <a:cubicBezTo>
                    <a:pt x="546" y="68364"/>
                    <a:pt x="1152" y="66024"/>
                    <a:pt x="2524" y="64081"/>
                  </a:cubicBezTo>
                  <a:cubicBezTo>
                    <a:pt x="3872" y="62176"/>
                    <a:pt x="6090" y="61655"/>
                    <a:pt x="8749" y="61324"/>
                  </a:cubicBezTo>
                  <a:close/>
                  <a:moveTo>
                    <a:pt x="79984" y="64198"/>
                  </a:moveTo>
                  <a:cubicBezTo>
                    <a:pt x="83886" y="65019"/>
                    <a:pt x="87814" y="65821"/>
                    <a:pt x="91728" y="66691"/>
                  </a:cubicBezTo>
                  <a:cubicBezTo>
                    <a:pt x="93138" y="67010"/>
                    <a:pt x="94590" y="67316"/>
                    <a:pt x="95882" y="67929"/>
                  </a:cubicBezTo>
                  <a:cubicBezTo>
                    <a:pt x="97653" y="68762"/>
                    <a:pt x="98370" y="70251"/>
                    <a:pt x="98063" y="71727"/>
                  </a:cubicBezTo>
                  <a:cubicBezTo>
                    <a:pt x="97821" y="72887"/>
                    <a:pt x="96285" y="74330"/>
                    <a:pt x="94776" y="74330"/>
                  </a:cubicBezTo>
                  <a:cubicBezTo>
                    <a:pt x="94683" y="74330"/>
                    <a:pt x="94590" y="74324"/>
                    <a:pt x="94498" y="74313"/>
                  </a:cubicBezTo>
                  <a:cubicBezTo>
                    <a:pt x="92549" y="74080"/>
                    <a:pt x="90540" y="73541"/>
                    <a:pt x="88794" y="72659"/>
                  </a:cubicBezTo>
                  <a:cubicBezTo>
                    <a:pt x="86147" y="71311"/>
                    <a:pt x="83758" y="69473"/>
                    <a:pt x="81166" y="68009"/>
                  </a:cubicBezTo>
                  <a:cubicBezTo>
                    <a:pt x="79641" y="67151"/>
                    <a:pt x="79432" y="66042"/>
                    <a:pt x="79984" y="64204"/>
                  </a:cubicBezTo>
                  <a:lnTo>
                    <a:pt x="79984" y="64198"/>
                  </a:lnTo>
                  <a:close/>
                  <a:moveTo>
                    <a:pt x="38888" y="66605"/>
                  </a:moveTo>
                  <a:cubicBezTo>
                    <a:pt x="39145" y="66605"/>
                    <a:pt x="39471" y="66737"/>
                    <a:pt x="39713" y="66851"/>
                  </a:cubicBezTo>
                  <a:cubicBezTo>
                    <a:pt x="41545" y="67684"/>
                    <a:pt x="43365" y="68554"/>
                    <a:pt x="45111" y="69375"/>
                  </a:cubicBezTo>
                  <a:cubicBezTo>
                    <a:pt x="42066" y="69755"/>
                    <a:pt x="41606" y="72150"/>
                    <a:pt x="41680" y="74956"/>
                  </a:cubicBezTo>
                  <a:cubicBezTo>
                    <a:pt x="41686" y="75293"/>
                    <a:pt x="41135" y="75906"/>
                    <a:pt x="40767" y="75961"/>
                  </a:cubicBezTo>
                  <a:cubicBezTo>
                    <a:pt x="40396" y="76021"/>
                    <a:pt x="40036" y="76050"/>
                    <a:pt x="39691" y="76050"/>
                  </a:cubicBezTo>
                  <a:cubicBezTo>
                    <a:pt x="37321" y="76050"/>
                    <a:pt x="35590" y="74670"/>
                    <a:pt x="35045" y="72328"/>
                  </a:cubicBezTo>
                  <a:cubicBezTo>
                    <a:pt x="34395" y="69516"/>
                    <a:pt x="36288" y="67733"/>
                    <a:pt x="38684" y="66642"/>
                  </a:cubicBezTo>
                  <a:cubicBezTo>
                    <a:pt x="38744" y="66616"/>
                    <a:pt x="38813" y="66605"/>
                    <a:pt x="38888" y="66605"/>
                  </a:cubicBezTo>
                  <a:close/>
                  <a:moveTo>
                    <a:pt x="60385" y="67175"/>
                  </a:moveTo>
                  <a:cubicBezTo>
                    <a:pt x="60844" y="68015"/>
                    <a:pt x="61236" y="68738"/>
                    <a:pt x="61708" y="69614"/>
                  </a:cubicBezTo>
                  <a:cubicBezTo>
                    <a:pt x="57003" y="72218"/>
                    <a:pt x="52677" y="75520"/>
                    <a:pt x="47353" y="76874"/>
                  </a:cubicBezTo>
                  <a:cubicBezTo>
                    <a:pt x="46726" y="77033"/>
                    <a:pt x="46098" y="77184"/>
                    <a:pt x="45488" y="77184"/>
                  </a:cubicBezTo>
                  <a:cubicBezTo>
                    <a:pt x="44685" y="77184"/>
                    <a:pt x="43914" y="76921"/>
                    <a:pt x="43218" y="76065"/>
                  </a:cubicBezTo>
                  <a:cubicBezTo>
                    <a:pt x="41974" y="74533"/>
                    <a:pt x="42605" y="73051"/>
                    <a:pt x="43218" y="71672"/>
                  </a:cubicBezTo>
                  <a:cubicBezTo>
                    <a:pt x="43506" y="71035"/>
                    <a:pt x="44437" y="70465"/>
                    <a:pt x="45178" y="70294"/>
                  </a:cubicBezTo>
                  <a:cubicBezTo>
                    <a:pt x="48542" y="69516"/>
                    <a:pt x="51942" y="68891"/>
                    <a:pt x="55324" y="68211"/>
                  </a:cubicBezTo>
                  <a:cubicBezTo>
                    <a:pt x="56960" y="67880"/>
                    <a:pt x="58602" y="67543"/>
                    <a:pt x="60378" y="67181"/>
                  </a:cubicBezTo>
                  <a:lnTo>
                    <a:pt x="60385" y="67175"/>
                  </a:lnTo>
                  <a:close/>
                  <a:moveTo>
                    <a:pt x="106565" y="68575"/>
                  </a:moveTo>
                  <a:cubicBezTo>
                    <a:pt x="106604" y="68575"/>
                    <a:pt x="106641" y="68578"/>
                    <a:pt x="106678" y="68584"/>
                  </a:cubicBezTo>
                  <a:cubicBezTo>
                    <a:pt x="108111" y="68830"/>
                    <a:pt x="109533" y="69154"/>
                    <a:pt x="110929" y="69552"/>
                  </a:cubicBezTo>
                  <a:cubicBezTo>
                    <a:pt x="113797" y="70386"/>
                    <a:pt x="115261" y="74301"/>
                    <a:pt x="113693" y="76849"/>
                  </a:cubicBezTo>
                  <a:cubicBezTo>
                    <a:pt x="112605" y="78610"/>
                    <a:pt x="110754" y="79557"/>
                    <a:pt x="108873" y="79557"/>
                  </a:cubicBezTo>
                  <a:cubicBezTo>
                    <a:pt x="107607" y="79557"/>
                    <a:pt x="106326" y="79128"/>
                    <a:pt x="105256" y="78228"/>
                  </a:cubicBezTo>
                  <a:cubicBezTo>
                    <a:pt x="104980" y="77995"/>
                    <a:pt x="104864" y="77450"/>
                    <a:pt x="104864" y="77045"/>
                  </a:cubicBezTo>
                  <a:cubicBezTo>
                    <a:pt x="104858" y="74797"/>
                    <a:pt x="104098" y="72904"/>
                    <a:pt x="102597" y="71678"/>
                  </a:cubicBezTo>
                  <a:cubicBezTo>
                    <a:pt x="103553" y="70802"/>
                    <a:pt x="104490" y="69908"/>
                    <a:pt x="105483" y="69075"/>
                  </a:cubicBezTo>
                  <a:cubicBezTo>
                    <a:pt x="105775" y="68832"/>
                    <a:pt x="106216" y="68575"/>
                    <a:pt x="106565" y="68575"/>
                  </a:cubicBezTo>
                  <a:close/>
                  <a:moveTo>
                    <a:pt x="12848" y="59676"/>
                  </a:moveTo>
                  <a:cubicBezTo>
                    <a:pt x="13919" y="64049"/>
                    <a:pt x="16163" y="67152"/>
                    <a:pt x="21373" y="67152"/>
                  </a:cubicBezTo>
                  <a:cubicBezTo>
                    <a:pt x="21675" y="67152"/>
                    <a:pt x="21986" y="67141"/>
                    <a:pt x="22307" y="67120"/>
                  </a:cubicBezTo>
                  <a:lnTo>
                    <a:pt x="22307" y="67120"/>
                  </a:lnTo>
                  <a:cubicBezTo>
                    <a:pt x="19532" y="68713"/>
                    <a:pt x="16916" y="69614"/>
                    <a:pt x="15972" y="72493"/>
                  </a:cubicBezTo>
                  <a:cubicBezTo>
                    <a:pt x="15121" y="75079"/>
                    <a:pt x="15072" y="77646"/>
                    <a:pt x="15844" y="80562"/>
                  </a:cubicBezTo>
                  <a:cubicBezTo>
                    <a:pt x="14998" y="80342"/>
                    <a:pt x="14257" y="80354"/>
                    <a:pt x="13797" y="79998"/>
                  </a:cubicBezTo>
                  <a:cubicBezTo>
                    <a:pt x="9748" y="76849"/>
                    <a:pt x="6280" y="73369"/>
                    <a:pt x="6752" y="67598"/>
                  </a:cubicBezTo>
                  <a:cubicBezTo>
                    <a:pt x="7003" y="64522"/>
                    <a:pt x="10005" y="60387"/>
                    <a:pt x="12848" y="59676"/>
                  </a:cubicBezTo>
                  <a:close/>
                  <a:moveTo>
                    <a:pt x="7126" y="74527"/>
                  </a:moveTo>
                  <a:lnTo>
                    <a:pt x="13099" y="80948"/>
                  </a:lnTo>
                  <a:cubicBezTo>
                    <a:pt x="12301" y="81238"/>
                    <a:pt x="11456" y="81376"/>
                    <a:pt x="10634" y="81376"/>
                  </a:cubicBezTo>
                  <a:cubicBezTo>
                    <a:pt x="8694" y="81376"/>
                    <a:pt x="6884" y="80604"/>
                    <a:pt x="6127" y="79226"/>
                  </a:cubicBezTo>
                  <a:cubicBezTo>
                    <a:pt x="5153" y="77450"/>
                    <a:pt x="5527" y="75906"/>
                    <a:pt x="7126" y="74527"/>
                  </a:cubicBezTo>
                  <a:close/>
                  <a:moveTo>
                    <a:pt x="127545" y="61183"/>
                  </a:moveTo>
                  <a:cubicBezTo>
                    <a:pt x="131104" y="62268"/>
                    <a:pt x="132042" y="67451"/>
                    <a:pt x="131962" y="71433"/>
                  </a:cubicBezTo>
                  <a:cubicBezTo>
                    <a:pt x="131883" y="75881"/>
                    <a:pt x="126895" y="81377"/>
                    <a:pt x="122699" y="82345"/>
                  </a:cubicBezTo>
                  <a:cubicBezTo>
                    <a:pt x="123379" y="78075"/>
                    <a:pt x="120916" y="75685"/>
                    <a:pt x="117467" y="73835"/>
                  </a:cubicBezTo>
                  <a:cubicBezTo>
                    <a:pt x="123697" y="72242"/>
                    <a:pt x="127992" y="70000"/>
                    <a:pt x="127545" y="61183"/>
                  </a:cubicBezTo>
                  <a:close/>
                  <a:moveTo>
                    <a:pt x="99191" y="71838"/>
                  </a:moveTo>
                  <a:cubicBezTo>
                    <a:pt x="101102" y="71985"/>
                    <a:pt x="102824" y="72322"/>
                    <a:pt x="103510" y="74540"/>
                  </a:cubicBezTo>
                  <a:cubicBezTo>
                    <a:pt x="104251" y="76923"/>
                    <a:pt x="104012" y="79122"/>
                    <a:pt x="102499" y="81064"/>
                  </a:cubicBezTo>
                  <a:cubicBezTo>
                    <a:pt x="101817" y="81942"/>
                    <a:pt x="100360" y="82386"/>
                    <a:pt x="98793" y="82386"/>
                  </a:cubicBezTo>
                  <a:cubicBezTo>
                    <a:pt x="97799" y="82386"/>
                    <a:pt x="96761" y="82208"/>
                    <a:pt x="95846" y="81849"/>
                  </a:cubicBezTo>
                  <a:cubicBezTo>
                    <a:pt x="94559" y="81346"/>
                    <a:pt x="93640" y="80544"/>
                    <a:pt x="92856" y="79331"/>
                  </a:cubicBezTo>
                  <a:cubicBezTo>
                    <a:pt x="91563" y="77321"/>
                    <a:pt x="89933" y="75532"/>
                    <a:pt x="88340" y="73510"/>
                  </a:cubicBezTo>
                  <a:lnTo>
                    <a:pt x="88340" y="73510"/>
                  </a:lnTo>
                  <a:cubicBezTo>
                    <a:pt x="90342" y="74540"/>
                    <a:pt x="92341" y="75452"/>
                    <a:pt x="94190" y="75452"/>
                  </a:cubicBezTo>
                  <a:cubicBezTo>
                    <a:pt x="96060" y="75452"/>
                    <a:pt x="97777" y="74520"/>
                    <a:pt x="99191" y="71838"/>
                  </a:cubicBezTo>
                  <a:close/>
                  <a:moveTo>
                    <a:pt x="132892" y="71757"/>
                  </a:moveTo>
                  <a:cubicBezTo>
                    <a:pt x="134399" y="73175"/>
                    <a:pt x="136178" y="74058"/>
                    <a:pt x="136496" y="76206"/>
                  </a:cubicBezTo>
                  <a:cubicBezTo>
                    <a:pt x="136900" y="78914"/>
                    <a:pt x="135375" y="81022"/>
                    <a:pt x="133506" y="82222"/>
                  </a:cubicBezTo>
                  <a:cubicBezTo>
                    <a:pt x="131898" y="83254"/>
                    <a:pt x="130097" y="83654"/>
                    <a:pt x="128193" y="83654"/>
                  </a:cubicBezTo>
                  <a:cubicBezTo>
                    <a:pt x="126819" y="83654"/>
                    <a:pt x="125391" y="83446"/>
                    <a:pt x="123942" y="83117"/>
                  </a:cubicBezTo>
                  <a:cubicBezTo>
                    <a:pt x="128554" y="80526"/>
                    <a:pt x="131819" y="77194"/>
                    <a:pt x="132892" y="71757"/>
                  </a:cubicBezTo>
                  <a:close/>
                  <a:moveTo>
                    <a:pt x="23208" y="67953"/>
                  </a:moveTo>
                  <a:cubicBezTo>
                    <a:pt x="25361" y="70291"/>
                    <a:pt x="26835" y="71339"/>
                    <a:pt x="28830" y="71339"/>
                  </a:cubicBezTo>
                  <a:cubicBezTo>
                    <a:pt x="30151" y="71339"/>
                    <a:pt x="31700" y="70880"/>
                    <a:pt x="33826" y="70030"/>
                  </a:cubicBezTo>
                  <a:lnTo>
                    <a:pt x="35155" y="75354"/>
                  </a:lnTo>
                  <a:cubicBezTo>
                    <a:pt x="33342" y="76488"/>
                    <a:pt x="31216" y="77750"/>
                    <a:pt x="29169" y="79116"/>
                  </a:cubicBezTo>
                  <a:cubicBezTo>
                    <a:pt x="27025" y="80556"/>
                    <a:pt x="25898" y="82486"/>
                    <a:pt x="26768" y="85237"/>
                  </a:cubicBezTo>
                  <a:cubicBezTo>
                    <a:pt x="26062" y="85484"/>
                    <a:pt x="25353" y="85595"/>
                    <a:pt x="24654" y="85595"/>
                  </a:cubicBezTo>
                  <a:cubicBezTo>
                    <a:pt x="20603" y="85595"/>
                    <a:pt x="16911" y="81857"/>
                    <a:pt x="16383" y="79171"/>
                  </a:cubicBezTo>
                  <a:cubicBezTo>
                    <a:pt x="15421" y="74245"/>
                    <a:pt x="16487" y="69981"/>
                    <a:pt x="23208" y="67953"/>
                  </a:cubicBezTo>
                  <a:close/>
                  <a:moveTo>
                    <a:pt x="62441" y="70445"/>
                  </a:moveTo>
                  <a:cubicBezTo>
                    <a:pt x="62998" y="70445"/>
                    <a:pt x="63720" y="70750"/>
                    <a:pt x="64330" y="70839"/>
                  </a:cubicBezTo>
                  <a:cubicBezTo>
                    <a:pt x="64348" y="71047"/>
                    <a:pt x="64379" y="71256"/>
                    <a:pt x="64404" y="71464"/>
                  </a:cubicBezTo>
                  <a:cubicBezTo>
                    <a:pt x="61518" y="74993"/>
                    <a:pt x="58675" y="78559"/>
                    <a:pt x="55728" y="82032"/>
                  </a:cubicBezTo>
                  <a:cubicBezTo>
                    <a:pt x="54699" y="83252"/>
                    <a:pt x="53566" y="84483"/>
                    <a:pt x="52224" y="85292"/>
                  </a:cubicBezTo>
                  <a:cubicBezTo>
                    <a:pt x="51533" y="85705"/>
                    <a:pt x="50878" y="85901"/>
                    <a:pt x="50270" y="85901"/>
                  </a:cubicBezTo>
                  <a:cubicBezTo>
                    <a:pt x="49101" y="85901"/>
                    <a:pt x="48105" y="85180"/>
                    <a:pt x="47359" y="83895"/>
                  </a:cubicBezTo>
                  <a:cubicBezTo>
                    <a:pt x="46226" y="81941"/>
                    <a:pt x="46606" y="79453"/>
                    <a:pt x="48401" y="78381"/>
                  </a:cubicBezTo>
                  <a:cubicBezTo>
                    <a:pt x="52886" y="75698"/>
                    <a:pt x="57407" y="73069"/>
                    <a:pt x="61984" y="70545"/>
                  </a:cubicBezTo>
                  <a:cubicBezTo>
                    <a:pt x="62115" y="70473"/>
                    <a:pt x="62270" y="70445"/>
                    <a:pt x="62441" y="70445"/>
                  </a:cubicBezTo>
                  <a:close/>
                  <a:moveTo>
                    <a:pt x="79316" y="67659"/>
                  </a:moveTo>
                  <a:cubicBezTo>
                    <a:pt x="83825" y="71764"/>
                    <a:pt x="89437" y="74478"/>
                    <a:pt x="92384" y="80054"/>
                  </a:cubicBezTo>
                  <a:cubicBezTo>
                    <a:pt x="92654" y="80550"/>
                    <a:pt x="92899" y="81052"/>
                    <a:pt x="93107" y="81573"/>
                  </a:cubicBezTo>
                  <a:cubicBezTo>
                    <a:pt x="93566" y="82743"/>
                    <a:pt x="94063" y="84018"/>
                    <a:pt x="92911" y="84998"/>
                  </a:cubicBezTo>
                  <a:cubicBezTo>
                    <a:pt x="92152" y="85651"/>
                    <a:pt x="91266" y="86028"/>
                    <a:pt x="90357" y="86028"/>
                  </a:cubicBezTo>
                  <a:cubicBezTo>
                    <a:pt x="89792" y="86028"/>
                    <a:pt x="89218" y="85882"/>
                    <a:pt x="88659" y="85568"/>
                  </a:cubicBezTo>
                  <a:cubicBezTo>
                    <a:pt x="87605" y="84979"/>
                    <a:pt x="86545" y="84171"/>
                    <a:pt x="85865" y="83197"/>
                  </a:cubicBezTo>
                  <a:cubicBezTo>
                    <a:pt x="83163" y="79324"/>
                    <a:pt x="80609" y="75348"/>
                    <a:pt x="78029" y="71397"/>
                  </a:cubicBezTo>
                  <a:cubicBezTo>
                    <a:pt x="77858" y="71133"/>
                    <a:pt x="77784" y="70655"/>
                    <a:pt x="77901" y="70380"/>
                  </a:cubicBezTo>
                  <a:cubicBezTo>
                    <a:pt x="78274" y="69522"/>
                    <a:pt x="78758" y="68707"/>
                    <a:pt x="79310" y="67659"/>
                  </a:cubicBezTo>
                  <a:close/>
                  <a:moveTo>
                    <a:pt x="42440" y="77560"/>
                  </a:moveTo>
                  <a:lnTo>
                    <a:pt x="47525" y="77995"/>
                  </a:lnTo>
                  <a:cubicBezTo>
                    <a:pt x="44523" y="80819"/>
                    <a:pt x="45497" y="85310"/>
                    <a:pt x="49730" y="86744"/>
                  </a:cubicBezTo>
                  <a:cubicBezTo>
                    <a:pt x="48413" y="87991"/>
                    <a:pt x="47041" y="88537"/>
                    <a:pt x="45700" y="88537"/>
                  </a:cubicBezTo>
                  <a:cubicBezTo>
                    <a:pt x="43992" y="88537"/>
                    <a:pt x="42333" y="87651"/>
                    <a:pt x="40902" y="86199"/>
                  </a:cubicBezTo>
                  <a:cubicBezTo>
                    <a:pt x="38212" y="83460"/>
                    <a:pt x="38892" y="80580"/>
                    <a:pt x="42440" y="77560"/>
                  </a:cubicBezTo>
                  <a:close/>
                  <a:moveTo>
                    <a:pt x="115592" y="73755"/>
                  </a:moveTo>
                  <a:cubicBezTo>
                    <a:pt x="117105" y="74754"/>
                    <a:pt x="118821" y="75550"/>
                    <a:pt x="120089" y="76806"/>
                  </a:cubicBezTo>
                  <a:cubicBezTo>
                    <a:pt x="123232" y="79919"/>
                    <a:pt x="121963" y="85966"/>
                    <a:pt x="117926" y="87792"/>
                  </a:cubicBezTo>
                  <a:cubicBezTo>
                    <a:pt x="117166" y="88135"/>
                    <a:pt x="116358" y="88392"/>
                    <a:pt x="115555" y="88643"/>
                  </a:cubicBezTo>
                  <a:cubicBezTo>
                    <a:pt x="114828" y="88873"/>
                    <a:pt x="114250" y="88998"/>
                    <a:pt x="113773" y="88998"/>
                  </a:cubicBezTo>
                  <a:cubicBezTo>
                    <a:pt x="112662" y="88998"/>
                    <a:pt x="112105" y="88322"/>
                    <a:pt x="111518" y="86732"/>
                  </a:cubicBezTo>
                  <a:cubicBezTo>
                    <a:pt x="110206" y="83203"/>
                    <a:pt x="107125" y="81836"/>
                    <a:pt x="103902" y="80519"/>
                  </a:cubicBezTo>
                  <a:lnTo>
                    <a:pt x="104582" y="79006"/>
                  </a:lnTo>
                  <a:cubicBezTo>
                    <a:pt x="106245" y="79707"/>
                    <a:pt x="107889" y="80525"/>
                    <a:pt x="109573" y="80525"/>
                  </a:cubicBezTo>
                  <a:cubicBezTo>
                    <a:pt x="110272" y="80525"/>
                    <a:pt x="110978" y="80384"/>
                    <a:pt x="111695" y="80035"/>
                  </a:cubicBezTo>
                  <a:cubicBezTo>
                    <a:pt x="114060" y="78889"/>
                    <a:pt x="115145" y="76764"/>
                    <a:pt x="115145" y="74092"/>
                  </a:cubicBezTo>
                  <a:lnTo>
                    <a:pt x="115592" y="73755"/>
                  </a:lnTo>
                  <a:close/>
                  <a:moveTo>
                    <a:pt x="36325" y="76071"/>
                  </a:moveTo>
                  <a:cubicBezTo>
                    <a:pt x="36380" y="76071"/>
                    <a:pt x="36433" y="76075"/>
                    <a:pt x="36484" y="76083"/>
                  </a:cubicBezTo>
                  <a:cubicBezTo>
                    <a:pt x="38163" y="76359"/>
                    <a:pt x="39836" y="76702"/>
                    <a:pt x="41576" y="77033"/>
                  </a:cubicBezTo>
                  <a:cubicBezTo>
                    <a:pt x="39248" y="79251"/>
                    <a:pt x="37489" y="81769"/>
                    <a:pt x="39186" y="85371"/>
                  </a:cubicBezTo>
                  <a:cubicBezTo>
                    <a:pt x="37495" y="86548"/>
                    <a:pt x="35951" y="87773"/>
                    <a:pt x="34261" y="88741"/>
                  </a:cubicBezTo>
                  <a:cubicBezTo>
                    <a:pt x="33702" y="89062"/>
                    <a:pt x="32949" y="89249"/>
                    <a:pt x="32253" y="89249"/>
                  </a:cubicBezTo>
                  <a:cubicBezTo>
                    <a:pt x="32018" y="89249"/>
                    <a:pt x="31789" y="89227"/>
                    <a:pt x="31577" y="89182"/>
                  </a:cubicBezTo>
                  <a:cubicBezTo>
                    <a:pt x="29114" y="88668"/>
                    <a:pt x="28134" y="86652"/>
                    <a:pt x="27503" y="84483"/>
                  </a:cubicBezTo>
                  <a:cubicBezTo>
                    <a:pt x="26939" y="82547"/>
                    <a:pt x="27779" y="81089"/>
                    <a:pt x="29378" y="80060"/>
                  </a:cubicBezTo>
                  <a:cubicBezTo>
                    <a:pt x="31363" y="78785"/>
                    <a:pt x="33372" y="77566"/>
                    <a:pt x="35394" y="76353"/>
                  </a:cubicBezTo>
                  <a:cubicBezTo>
                    <a:pt x="35660" y="76197"/>
                    <a:pt x="36014" y="76071"/>
                    <a:pt x="36325" y="76071"/>
                  </a:cubicBezTo>
                  <a:close/>
                  <a:moveTo>
                    <a:pt x="77088" y="71614"/>
                  </a:moveTo>
                  <a:cubicBezTo>
                    <a:pt x="79801" y="76281"/>
                    <a:pt x="83103" y="80643"/>
                    <a:pt x="84744" y="85911"/>
                  </a:cubicBezTo>
                  <a:cubicBezTo>
                    <a:pt x="85375" y="87932"/>
                    <a:pt x="84695" y="89734"/>
                    <a:pt x="83096" y="90591"/>
                  </a:cubicBezTo>
                  <a:cubicBezTo>
                    <a:pt x="82569" y="90875"/>
                    <a:pt x="81914" y="91016"/>
                    <a:pt x="81237" y="91016"/>
                  </a:cubicBezTo>
                  <a:cubicBezTo>
                    <a:pt x="79834" y="91016"/>
                    <a:pt x="78339" y="90409"/>
                    <a:pt x="77698" y="89195"/>
                  </a:cubicBezTo>
                  <a:cubicBezTo>
                    <a:pt x="76596" y="87118"/>
                    <a:pt x="75830" y="84771"/>
                    <a:pt x="75407" y="82455"/>
                  </a:cubicBezTo>
                  <a:cubicBezTo>
                    <a:pt x="74911" y="79704"/>
                    <a:pt x="74917" y="76862"/>
                    <a:pt x="74739" y="74056"/>
                  </a:cubicBezTo>
                  <a:cubicBezTo>
                    <a:pt x="74721" y="73719"/>
                    <a:pt x="74837" y="73259"/>
                    <a:pt x="75070" y="73051"/>
                  </a:cubicBezTo>
                  <a:cubicBezTo>
                    <a:pt x="75633" y="72549"/>
                    <a:pt x="76299" y="72158"/>
                    <a:pt x="77088" y="71614"/>
                  </a:cubicBezTo>
                  <a:close/>
                  <a:moveTo>
                    <a:pt x="65790" y="71996"/>
                  </a:moveTo>
                  <a:cubicBezTo>
                    <a:pt x="66070" y="71996"/>
                    <a:pt x="66384" y="72095"/>
                    <a:pt x="66756" y="72291"/>
                  </a:cubicBezTo>
                  <a:cubicBezTo>
                    <a:pt x="67283" y="72573"/>
                    <a:pt x="67896" y="72671"/>
                    <a:pt x="68845" y="72977"/>
                  </a:cubicBezTo>
                  <a:cubicBezTo>
                    <a:pt x="67093" y="77897"/>
                    <a:pt x="65513" y="82786"/>
                    <a:pt x="63546" y="87522"/>
                  </a:cubicBezTo>
                  <a:cubicBezTo>
                    <a:pt x="62982" y="88882"/>
                    <a:pt x="61469" y="90052"/>
                    <a:pt x="60115" y="90818"/>
                  </a:cubicBezTo>
                  <a:cubicBezTo>
                    <a:pt x="59714" y="91045"/>
                    <a:pt x="59278" y="91145"/>
                    <a:pt x="58839" y="91145"/>
                  </a:cubicBezTo>
                  <a:cubicBezTo>
                    <a:pt x="57720" y="91145"/>
                    <a:pt x="56576" y="90493"/>
                    <a:pt x="55912" y="89605"/>
                  </a:cubicBezTo>
                  <a:cubicBezTo>
                    <a:pt x="54858" y="88196"/>
                    <a:pt x="54503" y="85384"/>
                    <a:pt x="55440" y="84177"/>
                  </a:cubicBezTo>
                  <a:cubicBezTo>
                    <a:pt x="57162" y="81953"/>
                    <a:pt x="59043" y="79845"/>
                    <a:pt x="60826" y="77664"/>
                  </a:cubicBezTo>
                  <a:cubicBezTo>
                    <a:pt x="62069" y="76145"/>
                    <a:pt x="63380" y="74644"/>
                    <a:pt x="64447" y="72996"/>
                  </a:cubicBezTo>
                  <a:cubicBezTo>
                    <a:pt x="64881" y="72324"/>
                    <a:pt x="65280" y="71996"/>
                    <a:pt x="65790" y="71996"/>
                  </a:cubicBezTo>
                  <a:close/>
                  <a:moveTo>
                    <a:pt x="15158" y="81438"/>
                  </a:moveTo>
                  <a:cubicBezTo>
                    <a:pt x="13970" y="84739"/>
                    <a:pt x="13498" y="87966"/>
                    <a:pt x="14623" y="91340"/>
                  </a:cubicBezTo>
                  <a:lnTo>
                    <a:pt x="14623" y="91340"/>
                  </a:lnTo>
                  <a:cubicBezTo>
                    <a:pt x="13794" y="91756"/>
                    <a:pt x="13048" y="91936"/>
                    <a:pt x="12389" y="91936"/>
                  </a:cubicBezTo>
                  <a:cubicBezTo>
                    <a:pt x="10732" y="91936"/>
                    <a:pt x="9619" y="90802"/>
                    <a:pt x="9111" y="89440"/>
                  </a:cubicBezTo>
                  <a:cubicBezTo>
                    <a:pt x="8204" y="87020"/>
                    <a:pt x="8057" y="84961"/>
                    <a:pt x="10869" y="83399"/>
                  </a:cubicBezTo>
                  <a:cubicBezTo>
                    <a:pt x="12247" y="82633"/>
                    <a:pt x="13675" y="81977"/>
                    <a:pt x="15158" y="81438"/>
                  </a:cubicBezTo>
                  <a:close/>
                  <a:moveTo>
                    <a:pt x="94381" y="83049"/>
                  </a:moveTo>
                  <a:cubicBezTo>
                    <a:pt x="96238" y="84067"/>
                    <a:pt x="97751" y="87240"/>
                    <a:pt x="97249" y="89011"/>
                  </a:cubicBezTo>
                  <a:cubicBezTo>
                    <a:pt x="96696" y="90941"/>
                    <a:pt x="94582" y="92649"/>
                    <a:pt x="92417" y="92649"/>
                  </a:cubicBezTo>
                  <a:cubicBezTo>
                    <a:pt x="92253" y="92649"/>
                    <a:pt x="92089" y="92640"/>
                    <a:pt x="91925" y="92619"/>
                  </a:cubicBezTo>
                  <a:cubicBezTo>
                    <a:pt x="90258" y="92417"/>
                    <a:pt x="88579" y="91817"/>
                    <a:pt x="87072" y="91063"/>
                  </a:cubicBezTo>
                  <a:cubicBezTo>
                    <a:pt x="85908" y="90481"/>
                    <a:pt x="85449" y="89391"/>
                    <a:pt x="85694" y="87804"/>
                  </a:cubicBezTo>
                  <a:cubicBezTo>
                    <a:pt x="85902" y="86419"/>
                    <a:pt x="85216" y="84900"/>
                    <a:pt x="84867" y="83111"/>
                  </a:cubicBezTo>
                  <a:lnTo>
                    <a:pt x="84867" y="83111"/>
                  </a:lnTo>
                  <a:cubicBezTo>
                    <a:pt x="86370" y="85347"/>
                    <a:pt x="88065" y="86900"/>
                    <a:pt x="90319" y="86900"/>
                  </a:cubicBezTo>
                  <a:cubicBezTo>
                    <a:pt x="91023" y="86900"/>
                    <a:pt x="91781" y="86749"/>
                    <a:pt x="92605" y="86419"/>
                  </a:cubicBezTo>
                  <a:cubicBezTo>
                    <a:pt x="94075" y="85831"/>
                    <a:pt x="94345" y="84477"/>
                    <a:pt x="94381" y="83049"/>
                  </a:cubicBezTo>
                  <a:close/>
                  <a:moveTo>
                    <a:pt x="70551" y="72897"/>
                  </a:moveTo>
                  <a:cubicBezTo>
                    <a:pt x="71052" y="72897"/>
                    <a:pt x="71600" y="73061"/>
                    <a:pt x="72097" y="73061"/>
                  </a:cubicBezTo>
                  <a:cubicBezTo>
                    <a:pt x="72196" y="73061"/>
                    <a:pt x="72293" y="73054"/>
                    <a:pt x="72387" y="73039"/>
                  </a:cubicBezTo>
                  <a:cubicBezTo>
                    <a:pt x="72497" y="73020"/>
                    <a:pt x="72599" y="73012"/>
                    <a:pt x="72693" y="73012"/>
                  </a:cubicBezTo>
                  <a:cubicBezTo>
                    <a:pt x="73676" y="73012"/>
                    <a:pt x="73846" y="73949"/>
                    <a:pt x="73918" y="74754"/>
                  </a:cubicBezTo>
                  <a:cubicBezTo>
                    <a:pt x="74102" y="76825"/>
                    <a:pt x="74182" y="78908"/>
                    <a:pt x="74323" y="80985"/>
                  </a:cubicBezTo>
                  <a:cubicBezTo>
                    <a:pt x="74421" y="82437"/>
                    <a:pt x="74543" y="83883"/>
                    <a:pt x="74709" y="86039"/>
                  </a:cubicBezTo>
                  <a:cubicBezTo>
                    <a:pt x="74457" y="87191"/>
                    <a:pt x="74176" y="89023"/>
                    <a:pt x="73643" y="90781"/>
                  </a:cubicBezTo>
                  <a:cubicBezTo>
                    <a:pt x="73226" y="92147"/>
                    <a:pt x="72307" y="92852"/>
                    <a:pt x="71200" y="92852"/>
                  </a:cubicBezTo>
                  <a:cubicBezTo>
                    <a:pt x="70599" y="92852"/>
                    <a:pt x="69942" y="92644"/>
                    <a:pt x="69280" y="92221"/>
                  </a:cubicBezTo>
                  <a:cubicBezTo>
                    <a:pt x="65923" y="90077"/>
                    <a:pt x="65488" y="87926"/>
                    <a:pt x="66266" y="83736"/>
                  </a:cubicBezTo>
                  <a:cubicBezTo>
                    <a:pt x="66873" y="80507"/>
                    <a:pt x="68257" y="77431"/>
                    <a:pt x="69103" y="74239"/>
                  </a:cubicBezTo>
                  <a:cubicBezTo>
                    <a:pt x="69394" y="73143"/>
                    <a:pt x="69937" y="72897"/>
                    <a:pt x="70551" y="72897"/>
                  </a:cubicBezTo>
                  <a:close/>
                  <a:moveTo>
                    <a:pt x="103726" y="81475"/>
                  </a:moveTo>
                  <a:cubicBezTo>
                    <a:pt x="103775" y="81475"/>
                    <a:pt x="103821" y="81480"/>
                    <a:pt x="103859" y="81493"/>
                  </a:cubicBezTo>
                  <a:cubicBezTo>
                    <a:pt x="106659" y="82467"/>
                    <a:pt x="109398" y="83632"/>
                    <a:pt x="110580" y="86627"/>
                  </a:cubicBezTo>
                  <a:cubicBezTo>
                    <a:pt x="111891" y="89948"/>
                    <a:pt x="108944" y="93593"/>
                    <a:pt x="104956" y="94071"/>
                  </a:cubicBezTo>
                  <a:cubicBezTo>
                    <a:pt x="104707" y="94101"/>
                    <a:pt x="104466" y="94115"/>
                    <a:pt x="104233" y="94115"/>
                  </a:cubicBezTo>
                  <a:cubicBezTo>
                    <a:pt x="101418" y="94115"/>
                    <a:pt x="99685" y="92078"/>
                    <a:pt x="97518" y="90726"/>
                  </a:cubicBezTo>
                  <a:cubicBezTo>
                    <a:pt x="98860" y="87497"/>
                    <a:pt x="97475" y="85163"/>
                    <a:pt x="95723" y="82945"/>
                  </a:cubicBezTo>
                  <a:lnTo>
                    <a:pt x="95723" y="82945"/>
                  </a:lnTo>
                  <a:cubicBezTo>
                    <a:pt x="96938" y="82997"/>
                    <a:pt x="98159" y="83223"/>
                    <a:pt x="99332" y="83223"/>
                  </a:cubicBezTo>
                  <a:cubicBezTo>
                    <a:pt x="100679" y="83223"/>
                    <a:pt x="101963" y="82925"/>
                    <a:pt x="103106" y="81720"/>
                  </a:cubicBezTo>
                  <a:cubicBezTo>
                    <a:pt x="103235" y="81581"/>
                    <a:pt x="103516" y="81475"/>
                    <a:pt x="103726" y="81475"/>
                  </a:cubicBezTo>
                  <a:close/>
                  <a:moveTo>
                    <a:pt x="53841" y="85568"/>
                  </a:moveTo>
                  <a:cubicBezTo>
                    <a:pt x="54510" y="90623"/>
                    <a:pt x="56290" y="91993"/>
                    <a:pt x="58756" y="91993"/>
                  </a:cubicBezTo>
                  <a:cubicBezTo>
                    <a:pt x="59248" y="91993"/>
                    <a:pt x="59767" y="91938"/>
                    <a:pt x="60311" y="91847"/>
                  </a:cubicBezTo>
                  <a:lnTo>
                    <a:pt x="60311" y="91847"/>
                  </a:lnTo>
                  <a:cubicBezTo>
                    <a:pt x="59776" y="93630"/>
                    <a:pt x="57493" y="94401"/>
                    <a:pt x="55509" y="94401"/>
                  </a:cubicBezTo>
                  <a:cubicBezTo>
                    <a:pt x="55086" y="94401"/>
                    <a:pt x="54677" y="94366"/>
                    <a:pt x="54301" y="94298"/>
                  </a:cubicBezTo>
                  <a:cubicBezTo>
                    <a:pt x="52518" y="93979"/>
                    <a:pt x="51072" y="91860"/>
                    <a:pt x="50882" y="89446"/>
                  </a:cubicBezTo>
                  <a:cubicBezTo>
                    <a:pt x="50711" y="87344"/>
                    <a:pt x="51317" y="86554"/>
                    <a:pt x="53841" y="85568"/>
                  </a:cubicBezTo>
                  <a:close/>
                  <a:moveTo>
                    <a:pt x="125099" y="84673"/>
                  </a:moveTo>
                  <a:cubicBezTo>
                    <a:pt x="126747" y="84673"/>
                    <a:pt x="129626" y="88031"/>
                    <a:pt x="130247" y="90585"/>
                  </a:cubicBezTo>
                  <a:cubicBezTo>
                    <a:pt x="130651" y="92227"/>
                    <a:pt x="128936" y="95781"/>
                    <a:pt x="126234" y="96320"/>
                  </a:cubicBezTo>
                  <a:cubicBezTo>
                    <a:pt x="128611" y="92037"/>
                    <a:pt x="127588" y="88282"/>
                    <a:pt x="125064" y="84673"/>
                  </a:cubicBezTo>
                  <a:cubicBezTo>
                    <a:pt x="125075" y="84673"/>
                    <a:pt x="125087" y="84673"/>
                    <a:pt x="125099" y="84673"/>
                  </a:cubicBezTo>
                  <a:close/>
                  <a:moveTo>
                    <a:pt x="16365" y="81597"/>
                  </a:moveTo>
                  <a:cubicBezTo>
                    <a:pt x="18672" y="84019"/>
                    <a:pt x="20876" y="86388"/>
                    <a:pt x="24342" y="86388"/>
                  </a:cubicBezTo>
                  <a:cubicBezTo>
                    <a:pt x="24989" y="86388"/>
                    <a:pt x="25680" y="86305"/>
                    <a:pt x="26425" y="86125"/>
                  </a:cubicBezTo>
                  <a:lnTo>
                    <a:pt x="26425" y="86125"/>
                  </a:lnTo>
                  <a:cubicBezTo>
                    <a:pt x="22646" y="89775"/>
                    <a:pt x="21830" y="93468"/>
                    <a:pt x="25188" y="97705"/>
                  </a:cubicBezTo>
                  <a:lnTo>
                    <a:pt x="25188" y="97705"/>
                  </a:lnTo>
                  <a:cubicBezTo>
                    <a:pt x="24932" y="97723"/>
                    <a:pt x="24682" y="97732"/>
                    <a:pt x="24439" y="97732"/>
                  </a:cubicBezTo>
                  <a:cubicBezTo>
                    <a:pt x="19990" y="97732"/>
                    <a:pt x="17810" y="94740"/>
                    <a:pt x="15899" y="91523"/>
                  </a:cubicBezTo>
                  <a:cubicBezTo>
                    <a:pt x="13945" y="88227"/>
                    <a:pt x="14937" y="84973"/>
                    <a:pt x="16365" y="81597"/>
                  </a:cubicBezTo>
                  <a:close/>
                  <a:moveTo>
                    <a:pt x="75309" y="86842"/>
                  </a:moveTo>
                  <a:cubicBezTo>
                    <a:pt x="76731" y="90383"/>
                    <a:pt x="79051" y="91883"/>
                    <a:pt x="81302" y="91883"/>
                  </a:cubicBezTo>
                  <a:cubicBezTo>
                    <a:pt x="82630" y="91883"/>
                    <a:pt x="83934" y="91361"/>
                    <a:pt x="85014" y="90426"/>
                  </a:cubicBezTo>
                  <a:cubicBezTo>
                    <a:pt x="86178" y="91939"/>
                    <a:pt x="86233" y="93514"/>
                    <a:pt x="85253" y="95107"/>
                  </a:cubicBezTo>
                  <a:cubicBezTo>
                    <a:pt x="84213" y="96812"/>
                    <a:pt x="82848" y="98067"/>
                    <a:pt x="80865" y="98067"/>
                  </a:cubicBezTo>
                  <a:cubicBezTo>
                    <a:pt x="80638" y="98067"/>
                    <a:pt x="80404" y="98051"/>
                    <a:pt x="80161" y="98017"/>
                  </a:cubicBezTo>
                  <a:cubicBezTo>
                    <a:pt x="76375" y="97496"/>
                    <a:pt x="73826" y="93538"/>
                    <a:pt x="74758" y="89832"/>
                  </a:cubicBezTo>
                  <a:cubicBezTo>
                    <a:pt x="74972" y="88974"/>
                    <a:pt x="75082" y="88092"/>
                    <a:pt x="75309" y="86842"/>
                  </a:cubicBezTo>
                  <a:close/>
                  <a:moveTo>
                    <a:pt x="65035" y="86817"/>
                  </a:moveTo>
                  <a:cubicBezTo>
                    <a:pt x="65351" y="91299"/>
                    <a:pt x="68519" y="93672"/>
                    <a:pt x="71469" y="93672"/>
                  </a:cubicBezTo>
                  <a:cubicBezTo>
                    <a:pt x="72173" y="93672"/>
                    <a:pt x="72864" y="93536"/>
                    <a:pt x="73502" y="93263"/>
                  </a:cubicBezTo>
                  <a:lnTo>
                    <a:pt x="73502" y="93263"/>
                  </a:lnTo>
                  <a:cubicBezTo>
                    <a:pt x="72962" y="96122"/>
                    <a:pt x="70473" y="98367"/>
                    <a:pt x="67552" y="98367"/>
                  </a:cubicBezTo>
                  <a:cubicBezTo>
                    <a:pt x="66461" y="98367"/>
                    <a:pt x="65310" y="98054"/>
                    <a:pt x="64177" y="97343"/>
                  </a:cubicBezTo>
                  <a:cubicBezTo>
                    <a:pt x="61677" y="95775"/>
                    <a:pt x="61028" y="92129"/>
                    <a:pt x="62903" y="89844"/>
                  </a:cubicBezTo>
                  <a:cubicBezTo>
                    <a:pt x="63650" y="88937"/>
                    <a:pt x="64263" y="87926"/>
                    <a:pt x="65035" y="86824"/>
                  </a:cubicBezTo>
                  <a:lnTo>
                    <a:pt x="65035" y="86817"/>
                  </a:lnTo>
                  <a:close/>
                  <a:moveTo>
                    <a:pt x="49896" y="88404"/>
                  </a:moveTo>
                  <a:cubicBezTo>
                    <a:pt x="49896" y="88410"/>
                    <a:pt x="49871" y="88858"/>
                    <a:pt x="49902" y="89293"/>
                  </a:cubicBezTo>
                  <a:cubicBezTo>
                    <a:pt x="49963" y="90352"/>
                    <a:pt x="50496" y="91670"/>
                    <a:pt x="50055" y="92423"/>
                  </a:cubicBezTo>
                  <a:cubicBezTo>
                    <a:pt x="48468" y="95137"/>
                    <a:pt x="46765" y="97870"/>
                    <a:pt x="43499" y="98948"/>
                  </a:cubicBezTo>
                  <a:cubicBezTo>
                    <a:pt x="43171" y="99057"/>
                    <a:pt x="42827" y="99109"/>
                    <a:pt x="42475" y="99109"/>
                  </a:cubicBezTo>
                  <a:cubicBezTo>
                    <a:pt x="40727" y="99109"/>
                    <a:pt x="38795" y="97823"/>
                    <a:pt x="37734" y="95824"/>
                  </a:cubicBezTo>
                  <a:cubicBezTo>
                    <a:pt x="36742" y="93955"/>
                    <a:pt x="37201" y="92282"/>
                    <a:pt x="39101" y="90830"/>
                  </a:cubicBezTo>
                  <a:cubicBezTo>
                    <a:pt x="39548" y="90487"/>
                    <a:pt x="40001" y="90150"/>
                    <a:pt x="40430" y="89783"/>
                  </a:cubicBezTo>
                  <a:cubicBezTo>
                    <a:pt x="41179" y="89125"/>
                    <a:pt x="41860" y="88793"/>
                    <a:pt x="42739" y="88793"/>
                  </a:cubicBezTo>
                  <a:cubicBezTo>
                    <a:pt x="43155" y="88793"/>
                    <a:pt x="43616" y="88867"/>
                    <a:pt x="44149" y="89017"/>
                  </a:cubicBezTo>
                  <a:cubicBezTo>
                    <a:pt x="44516" y="89121"/>
                    <a:pt x="44899" y="89163"/>
                    <a:pt x="45296" y="89163"/>
                  </a:cubicBezTo>
                  <a:cubicBezTo>
                    <a:pt x="46721" y="89163"/>
                    <a:pt x="48314" y="88615"/>
                    <a:pt x="49896" y="88404"/>
                  </a:cubicBezTo>
                  <a:close/>
                  <a:moveTo>
                    <a:pt x="39609" y="86119"/>
                  </a:moveTo>
                  <a:cubicBezTo>
                    <a:pt x="40154" y="86738"/>
                    <a:pt x="40657" y="87320"/>
                    <a:pt x="41288" y="88043"/>
                  </a:cubicBezTo>
                  <a:cubicBezTo>
                    <a:pt x="38218" y="90328"/>
                    <a:pt x="34438" y="92338"/>
                    <a:pt x="37459" y="97086"/>
                  </a:cubicBezTo>
                  <a:cubicBezTo>
                    <a:pt x="35543" y="98761"/>
                    <a:pt x="33538" y="99501"/>
                    <a:pt x="31635" y="99501"/>
                  </a:cubicBezTo>
                  <a:cubicBezTo>
                    <a:pt x="29447" y="99501"/>
                    <a:pt x="27394" y="98523"/>
                    <a:pt x="25769" y="96865"/>
                  </a:cubicBezTo>
                  <a:cubicBezTo>
                    <a:pt x="23116" y="94157"/>
                    <a:pt x="23171" y="89556"/>
                    <a:pt x="27356" y="86676"/>
                  </a:cubicBezTo>
                  <a:cubicBezTo>
                    <a:pt x="28367" y="88263"/>
                    <a:pt x="29427" y="89862"/>
                    <a:pt x="31528" y="89985"/>
                  </a:cubicBezTo>
                  <a:cubicBezTo>
                    <a:pt x="31735" y="89997"/>
                    <a:pt x="31949" y="90005"/>
                    <a:pt x="32166" y="90005"/>
                  </a:cubicBezTo>
                  <a:cubicBezTo>
                    <a:pt x="32934" y="90005"/>
                    <a:pt x="33735" y="89909"/>
                    <a:pt x="34346" y="89574"/>
                  </a:cubicBezTo>
                  <a:cubicBezTo>
                    <a:pt x="36154" y="88582"/>
                    <a:pt x="37814" y="87320"/>
                    <a:pt x="39609" y="86119"/>
                  </a:cubicBezTo>
                  <a:close/>
                  <a:moveTo>
                    <a:pt x="122856" y="83767"/>
                  </a:moveTo>
                  <a:cubicBezTo>
                    <a:pt x="123206" y="83767"/>
                    <a:pt x="123577" y="84019"/>
                    <a:pt x="123930" y="84495"/>
                  </a:cubicBezTo>
                  <a:cubicBezTo>
                    <a:pt x="126381" y="87798"/>
                    <a:pt x="127802" y="91278"/>
                    <a:pt x="125823" y="95413"/>
                  </a:cubicBezTo>
                  <a:cubicBezTo>
                    <a:pt x="124304" y="98593"/>
                    <a:pt x="121700" y="100051"/>
                    <a:pt x="118386" y="100455"/>
                  </a:cubicBezTo>
                  <a:cubicBezTo>
                    <a:pt x="117942" y="100509"/>
                    <a:pt x="117494" y="100526"/>
                    <a:pt x="117036" y="100526"/>
                  </a:cubicBezTo>
                  <a:cubicBezTo>
                    <a:pt x="116235" y="100526"/>
                    <a:pt x="115404" y="100474"/>
                    <a:pt x="114516" y="100474"/>
                  </a:cubicBezTo>
                  <a:lnTo>
                    <a:pt x="114516" y="100474"/>
                  </a:lnTo>
                  <a:cubicBezTo>
                    <a:pt x="115953" y="96702"/>
                    <a:pt x="115621" y="93151"/>
                    <a:pt x="113594" y="90132"/>
                  </a:cubicBezTo>
                  <a:cubicBezTo>
                    <a:pt x="114489" y="89887"/>
                    <a:pt x="115359" y="89623"/>
                    <a:pt x="116241" y="89427"/>
                  </a:cubicBezTo>
                  <a:cubicBezTo>
                    <a:pt x="118912" y="88845"/>
                    <a:pt x="120763" y="87308"/>
                    <a:pt x="121804" y="84783"/>
                  </a:cubicBezTo>
                  <a:cubicBezTo>
                    <a:pt x="122088" y="84093"/>
                    <a:pt x="122458" y="83767"/>
                    <a:pt x="122856" y="83767"/>
                  </a:cubicBezTo>
                  <a:close/>
                  <a:moveTo>
                    <a:pt x="15262" y="92172"/>
                  </a:moveTo>
                  <a:cubicBezTo>
                    <a:pt x="17235" y="95511"/>
                    <a:pt x="19630" y="98317"/>
                    <a:pt x="24066" y="98734"/>
                  </a:cubicBezTo>
                  <a:cubicBezTo>
                    <a:pt x="22319" y="100065"/>
                    <a:pt x="20508" y="100719"/>
                    <a:pt x="18865" y="100719"/>
                  </a:cubicBezTo>
                  <a:cubicBezTo>
                    <a:pt x="17461" y="100719"/>
                    <a:pt x="16181" y="100241"/>
                    <a:pt x="15170" y="99297"/>
                  </a:cubicBezTo>
                  <a:cubicBezTo>
                    <a:pt x="12658" y="96951"/>
                    <a:pt x="12652" y="94862"/>
                    <a:pt x="15262" y="92172"/>
                  </a:cubicBezTo>
                  <a:close/>
                  <a:moveTo>
                    <a:pt x="86999" y="92276"/>
                  </a:moveTo>
                  <a:cubicBezTo>
                    <a:pt x="88573" y="93101"/>
                    <a:pt x="90120" y="93696"/>
                    <a:pt x="91726" y="93696"/>
                  </a:cubicBezTo>
                  <a:cubicBezTo>
                    <a:pt x="92483" y="93696"/>
                    <a:pt x="93252" y="93565"/>
                    <a:pt x="94044" y="93263"/>
                  </a:cubicBezTo>
                  <a:cubicBezTo>
                    <a:pt x="94192" y="93203"/>
                    <a:pt x="94370" y="93153"/>
                    <a:pt x="94531" y="93153"/>
                  </a:cubicBezTo>
                  <a:cubicBezTo>
                    <a:pt x="94584" y="93153"/>
                    <a:pt x="94634" y="93159"/>
                    <a:pt x="94682" y="93171"/>
                  </a:cubicBezTo>
                  <a:cubicBezTo>
                    <a:pt x="95662" y="93453"/>
                    <a:pt x="98382" y="97429"/>
                    <a:pt x="98400" y="98568"/>
                  </a:cubicBezTo>
                  <a:cubicBezTo>
                    <a:pt x="98431" y="100602"/>
                    <a:pt x="96691" y="103194"/>
                    <a:pt x="94841" y="103880"/>
                  </a:cubicBezTo>
                  <a:cubicBezTo>
                    <a:pt x="94115" y="104145"/>
                    <a:pt x="93407" y="104285"/>
                    <a:pt x="92730" y="104285"/>
                  </a:cubicBezTo>
                  <a:cubicBezTo>
                    <a:pt x="91235" y="104285"/>
                    <a:pt x="89893" y="103605"/>
                    <a:pt x="88855" y="102103"/>
                  </a:cubicBezTo>
                  <a:cubicBezTo>
                    <a:pt x="87660" y="100376"/>
                    <a:pt x="86662" y="98391"/>
                    <a:pt x="86147" y="96375"/>
                  </a:cubicBezTo>
                  <a:cubicBezTo>
                    <a:pt x="85847" y="95193"/>
                    <a:pt x="86662" y="93734"/>
                    <a:pt x="86999" y="92276"/>
                  </a:cubicBezTo>
                  <a:close/>
                  <a:moveTo>
                    <a:pt x="111977" y="89623"/>
                  </a:moveTo>
                  <a:cubicBezTo>
                    <a:pt x="112584" y="90328"/>
                    <a:pt x="113307" y="90861"/>
                    <a:pt x="113613" y="91566"/>
                  </a:cubicBezTo>
                  <a:cubicBezTo>
                    <a:pt x="114918" y="94592"/>
                    <a:pt x="115243" y="97613"/>
                    <a:pt x="113184" y="100510"/>
                  </a:cubicBezTo>
                  <a:cubicBezTo>
                    <a:pt x="111238" y="103240"/>
                    <a:pt x="108731" y="104608"/>
                    <a:pt x="105657" y="104608"/>
                  </a:cubicBezTo>
                  <a:cubicBezTo>
                    <a:pt x="105053" y="104608"/>
                    <a:pt x="104427" y="104555"/>
                    <a:pt x="103780" y="104450"/>
                  </a:cubicBezTo>
                  <a:cubicBezTo>
                    <a:pt x="102946" y="104309"/>
                    <a:pt x="102132" y="104088"/>
                    <a:pt x="101341" y="103794"/>
                  </a:cubicBezTo>
                  <a:cubicBezTo>
                    <a:pt x="99417" y="103071"/>
                    <a:pt x="98701" y="101932"/>
                    <a:pt x="99099" y="99941"/>
                  </a:cubicBezTo>
                  <a:cubicBezTo>
                    <a:pt x="99712" y="96865"/>
                    <a:pt x="97604" y="95193"/>
                    <a:pt x="95895" y="93287"/>
                  </a:cubicBezTo>
                  <a:cubicBezTo>
                    <a:pt x="95754" y="93128"/>
                    <a:pt x="95558" y="93011"/>
                    <a:pt x="95386" y="92871"/>
                  </a:cubicBezTo>
                  <a:lnTo>
                    <a:pt x="96722" y="91333"/>
                  </a:lnTo>
                  <a:cubicBezTo>
                    <a:pt x="99980" y="93654"/>
                    <a:pt x="102637" y="94836"/>
                    <a:pt x="104923" y="94836"/>
                  </a:cubicBezTo>
                  <a:cubicBezTo>
                    <a:pt x="107676" y="94836"/>
                    <a:pt x="109892" y="93124"/>
                    <a:pt x="111977" y="89623"/>
                  </a:cubicBezTo>
                  <a:close/>
                  <a:moveTo>
                    <a:pt x="125621" y="97600"/>
                  </a:moveTo>
                  <a:lnTo>
                    <a:pt x="125621" y="97600"/>
                  </a:lnTo>
                  <a:cubicBezTo>
                    <a:pt x="127042" y="99346"/>
                    <a:pt x="126105" y="101025"/>
                    <a:pt x="125535" y="102508"/>
                  </a:cubicBezTo>
                  <a:cubicBezTo>
                    <a:pt x="124679" y="104718"/>
                    <a:pt x="122853" y="105576"/>
                    <a:pt x="120566" y="105576"/>
                  </a:cubicBezTo>
                  <a:cubicBezTo>
                    <a:pt x="120463" y="105576"/>
                    <a:pt x="120359" y="105575"/>
                    <a:pt x="120254" y="105571"/>
                  </a:cubicBezTo>
                  <a:cubicBezTo>
                    <a:pt x="117773" y="105498"/>
                    <a:pt x="115978" y="104248"/>
                    <a:pt x="114740" y="101448"/>
                  </a:cubicBezTo>
                  <a:lnTo>
                    <a:pt x="114740" y="101448"/>
                  </a:lnTo>
                  <a:cubicBezTo>
                    <a:pt x="115265" y="101486"/>
                    <a:pt x="115783" y="101506"/>
                    <a:pt x="116294" y="101506"/>
                  </a:cubicBezTo>
                  <a:cubicBezTo>
                    <a:pt x="119845" y="101506"/>
                    <a:pt x="123040" y="100525"/>
                    <a:pt x="125621" y="97600"/>
                  </a:cubicBezTo>
                  <a:close/>
                  <a:moveTo>
                    <a:pt x="60660" y="93109"/>
                  </a:moveTo>
                  <a:cubicBezTo>
                    <a:pt x="61291" y="94482"/>
                    <a:pt x="61947" y="95897"/>
                    <a:pt x="62596" y="97318"/>
                  </a:cubicBezTo>
                  <a:cubicBezTo>
                    <a:pt x="62682" y="97515"/>
                    <a:pt x="62792" y="97766"/>
                    <a:pt x="62743" y="97950"/>
                  </a:cubicBezTo>
                  <a:cubicBezTo>
                    <a:pt x="62100" y="100363"/>
                    <a:pt x="61916" y="102992"/>
                    <a:pt x="59919" y="104811"/>
                  </a:cubicBezTo>
                  <a:cubicBezTo>
                    <a:pt x="59167" y="105498"/>
                    <a:pt x="58349" y="105719"/>
                    <a:pt x="57506" y="105719"/>
                  </a:cubicBezTo>
                  <a:cubicBezTo>
                    <a:pt x="56626" y="105719"/>
                    <a:pt x="55720" y="105477"/>
                    <a:pt x="54834" y="105271"/>
                  </a:cubicBezTo>
                  <a:cubicBezTo>
                    <a:pt x="53198" y="104891"/>
                    <a:pt x="52224" y="103690"/>
                    <a:pt x="52291" y="102122"/>
                  </a:cubicBezTo>
                  <a:cubicBezTo>
                    <a:pt x="52395" y="99818"/>
                    <a:pt x="52873" y="97533"/>
                    <a:pt x="53210" y="95125"/>
                  </a:cubicBezTo>
                  <a:cubicBezTo>
                    <a:pt x="53938" y="95233"/>
                    <a:pt x="54601" y="95288"/>
                    <a:pt x="55215" y="95288"/>
                  </a:cubicBezTo>
                  <a:cubicBezTo>
                    <a:pt x="57423" y="95288"/>
                    <a:pt x="58997" y="94581"/>
                    <a:pt x="60660" y="93109"/>
                  </a:cubicBezTo>
                  <a:close/>
                  <a:moveTo>
                    <a:pt x="74200" y="94225"/>
                  </a:moveTo>
                  <a:cubicBezTo>
                    <a:pt x="75395" y="96350"/>
                    <a:pt x="76669" y="98446"/>
                    <a:pt x="79475" y="98875"/>
                  </a:cubicBezTo>
                  <a:cubicBezTo>
                    <a:pt x="79831" y="98930"/>
                    <a:pt x="80327" y="99524"/>
                    <a:pt x="80370" y="99916"/>
                  </a:cubicBezTo>
                  <a:cubicBezTo>
                    <a:pt x="80572" y="101803"/>
                    <a:pt x="80670" y="103709"/>
                    <a:pt x="80743" y="105614"/>
                  </a:cubicBezTo>
                  <a:cubicBezTo>
                    <a:pt x="80756" y="105963"/>
                    <a:pt x="80547" y="106380"/>
                    <a:pt x="80321" y="106680"/>
                  </a:cubicBezTo>
                  <a:cubicBezTo>
                    <a:pt x="79390" y="107942"/>
                    <a:pt x="77174" y="108660"/>
                    <a:pt x="75123" y="108660"/>
                  </a:cubicBezTo>
                  <a:cubicBezTo>
                    <a:pt x="73540" y="108660"/>
                    <a:pt x="72057" y="108233"/>
                    <a:pt x="71339" y="107299"/>
                  </a:cubicBezTo>
                  <a:cubicBezTo>
                    <a:pt x="70481" y="106178"/>
                    <a:pt x="70010" y="104511"/>
                    <a:pt x="69973" y="103078"/>
                  </a:cubicBezTo>
                  <a:cubicBezTo>
                    <a:pt x="69924" y="100970"/>
                    <a:pt x="69611" y="98654"/>
                    <a:pt x="72117" y="97245"/>
                  </a:cubicBezTo>
                  <a:cubicBezTo>
                    <a:pt x="73067" y="96712"/>
                    <a:pt x="73502" y="95284"/>
                    <a:pt x="74200" y="94225"/>
                  </a:cubicBezTo>
                  <a:close/>
                  <a:moveTo>
                    <a:pt x="50956" y="92993"/>
                  </a:moveTo>
                  <a:lnTo>
                    <a:pt x="52726" y="94923"/>
                  </a:lnTo>
                  <a:cubicBezTo>
                    <a:pt x="52359" y="96179"/>
                    <a:pt x="51899" y="97551"/>
                    <a:pt x="51562" y="98954"/>
                  </a:cubicBezTo>
                  <a:cubicBezTo>
                    <a:pt x="50613" y="102881"/>
                    <a:pt x="51703" y="105020"/>
                    <a:pt x="55520" y="106600"/>
                  </a:cubicBezTo>
                  <a:cubicBezTo>
                    <a:pt x="54313" y="109155"/>
                    <a:pt x="51991" y="109933"/>
                    <a:pt x="49559" y="110282"/>
                  </a:cubicBezTo>
                  <a:cubicBezTo>
                    <a:pt x="49100" y="110348"/>
                    <a:pt x="48644" y="110380"/>
                    <a:pt x="48194" y="110380"/>
                  </a:cubicBezTo>
                  <a:cubicBezTo>
                    <a:pt x="42787" y="110380"/>
                    <a:pt x="38093" y="105825"/>
                    <a:pt x="37471" y="101368"/>
                  </a:cubicBezTo>
                  <a:cubicBezTo>
                    <a:pt x="37324" y="100327"/>
                    <a:pt x="37673" y="99212"/>
                    <a:pt x="37826" y="97809"/>
                  </a:cubicBezTo>
                  <a:cubicBezTo>
                    <a:pt x="38898" y="98538"/>
                    <a:pt x="39511" y="99022"/>
                    <a:pt x="40185" y="99408"/>
                  </a:cubicBezTo>
                  <a:cubicBezTo>
                    <a:pt x="40960" y="99854"/>
                    <a:pt x="41694" y="100041"/>
                    <a:pt x="42391" y="100041"/>
                  </a:cubicBezTo>
                  <a:cubicBezTo>
                    <a:pt x="43971" y="100041"/>
                    <a:pt x="45357" y="99082"/>
                    <a:pt x="46581" y="98011"/>
                  </a:cubicBezTo>
                  <a:cubicBezTo>
                    <a:pt x="48242" y="96559"/>
                    <a:pt x="49522" y="94666"/>
                    <a:pt x="50956" y="92993"/>
                  </a:cubicBezTo>
                  <a:close/>
                  <a:moveTo>
                    <a:pt x="25254" y="99408"/>
                  </a:moveTo>
                  <a:cubicBezTo>
                    <a:pt x="25646" y="103794"/>
                    <a:pt x="26155" y="104713"/>
                    <a:pt x="31424" y="110693"/>
                  </a:cubicBezTo>
                  <a:cubicBezTo>
                    <a:pt x="30334" y="111423"/>
                    <a:pt x="29148" y="111773"/>
                    <a:pt x="27990" y="111773"/>
                  </a:cubicBezTo>
                  <a:cubicBezTo>
                    <a:pt x="25910" y="111773"/>
                    <a:pt x="23918" y="110647"/>
                    <a:pt x="22730" y="108573"/>
                  </a:cubicBezTo>
                  <a:cubicBezTo>
                    <a:pt x="20635" y="104922"/>
                    <a:pt x="21627" y="101191"/>
                    <a:pt x="25254" y="99408"/>
                  </a:cubicBezTo>
                  <a:close/>
                  <a:moveTo>
                    <a:pt x="26578" y="98709"/>
                  </a:moveTo>
                  <a:lnTo>
                    <a:pt x="26578" y="98709"/>
                  </a:lnTo>
                  <a:cubicBezTo>
                    <a:pt x="28190" y="99880"/>
                    <a:pt x="29836" y="100400"/>
                    <a:pt x="31520" y="100400"/>
                  </a:cubicBezTo>
                  <a:cubicBezTo>
                    <a:pt x="33177" y="100400"/>
                    <a:pt x="34869" y="99897"/>
                    <a:pt x="36601" y="99016"/>
                  </a:cubicBezTo>
                  <a:lnTo>
                    <a:pt x="36601" y="99016"/>
                  </a:lnTo>
                  <a:cubicBezTo>
                    <a:pt x="35762" y="104530"/>
                    <a:pt x="39511" y="107250"/>
                    <a:pt x="42856" y="110209"/>
                  </a:cubicBezTo>
                  <a:cubicBezTo>
                    <a:pt x="41622" y="111364"/>
                    <a:pt x="39643" y="111977"/>
                    <a:pt x="37662" y="111977"/>
                  </a:cubicBezTo>
                  <a:cubicBezTo>
                    <a:pt x="36153" y="111977"/>
                    <a:pt x="34642" y="111621"/>
                    <a:pt x="33458" y="110877"/>
                  </a:cubicBezTo>
                  <a:cubicBezTo>
                    <a:pt x="28949" y="108034"/>
                    <a:pt x="25322" y="102532"/>
                    <a:pt x="26578" y="98709"/>
                  </a:cubicBezTo>
                  <a:close/>
                  <a:moveTo>
                    <a:pt x="115322" y="104461"/>
                  </a:moveTo>
                  <a:cubicBezTo>
                    <a:pt x="117303" y="106301"/>
                    <a:pt x="118011" y="109849"/>
                    <a:pt x="116793" y="111410"/>
                  </a:cubicBezTo>
                  <a:cubicBezTo>
                    <a:pt x="115500" y="113055"/>
                    <a:pt x="113951" y="114403"/>
                    <a:pt x="112073" y="114403"/>
                  </a:cubicBezTo>
                  <a:cubicBezTo>
                    <a:pt x="111307" y="114403"/>
                    <a:pt x="110487" y="114178"/>
                    <a:pt x="109606" y="113658"/>
                  </a:cubicBezTo>
                  <a:cubicBezTo>
                    <a:pt x="112913" y="111490"/>
                    <a:pt x="115136" y="108667"/>
                    <a:pt x="115322" y="104461"/>
                  </a:cubicBezTo>
                  <a:close/>
                  <a:moveTo>
                    <a:pt x="85204" y="97049"/>
                  </a:moveTo>
                  <a:cubicBezTo>
                    <a:pt x="85939" y="98599"/>
                    <a:pt x="86594" y="100327"/>
                    <a:pt x="87526" y="101889"/>
                  </a:cubicBezTo>
                  <a:cubicBezTo>
                    <a:pt x="88810" y="104051"/>
                    <a:pt x="90763" y="105197"/>
                    <a:pt x="92823" y="105197"/>
                  </a:cubicBezTo>
                  <a:cubicBezTo>
                    <a:pt x="93897" y="105197"/>
                    <a:pt x="95001" y="104885"/>
                    <a:pt x="96054" y="104242"/>
                  </a:cubicBezTo>
                  <a:cubicBezTo>
                    <a:pt x="96789" y="103800"/>
                    <a:pt x="97359" y="103078"/>
                    <a:pt x="98002" y="102483"/>
                  </a:cubicBezTo>
                  <a:lnTo>
                    <a:pt x="98002" y="102483"/>
                  </a:lnTo>
                  <a:cubicBezTo>
                    <a:pt x="99779" y="104719"/>
                    <a:pt x="99344" y="109296"/>
                    <a:pt x="97138" y="111367"/>
                  </a:cubicBezTo>
                  <a:cubicBezTo>
                    <a:pt x="94738" y="113618"/>
                    <a:pt x="91861" y="114721"/>
                    <a:pt x="88744" y="114721"/>
                  </a:cubicBezTo>
                  <a:cubicBezTo>
                    <a:pt x="88290" y="114721"/>
                    <a:pt x="87830" y="114698"/>
                    <a:pt x="87366" y="114651"/>
                  </a:cubicBezTo>
                  <a:cubicBezTo>
                    <a:pt x="84566" y="114363"/>
                    <a:pt x="82422" y="112611"/>
                    <a:pt x="80854" y="110258"/>
                  </a:cubicBezTo>
                  <a:cubicBezTo>
                    <a:pt x="80480" y="109700"/>
                    <a:pt x="80204" y="109076"/>
                    <a:pt x="79880" y="108481"/>
                  </a:cubicBezTo>
                  <a:cubicBezTo>
                    <a:pt x="82091" y="106386"/>
                    <a:pt x="81987" y="104260"/>
                    <a:pt x="80897" y="99389"/>
                  </a:cubicBezTo>
                  <a:lnTo>
                    <a:pt x="85204" y="97049"/>
                  </a:lnTo>
                  <a:close/>
                  <a:moveTo>
                    <a:pt x="113552" y="101368"/>
                  </a:moveTo>
                  <a:cubicBezTo>
                    <a:pt x="115034" y="104327"/>
                    <a:pt x="114630" y="107097"/>
                    <a:pt x="112896" y="109425"/>
                  </a:cubicBezTo>
                  <a:cubicBezTo>
                    <a:pt x="110227" y="113011"/>
                    <a:pt x="106539" y="114794"/>
                    <a:pt x="102480" y="114794"/>
                  </a:cubicBezTo>
                  <a:cubicBezTo>
                    <a:pt x="100624" y="114794"/>
                    <a:pt x="98690" y="114421"/>
                    <a:pt x="96740" y="113677"/>
                  </a:cubicBezTo>
                  <a:cubicBezTo>
                    <a:pt x="96593" y="113622"/>
                    <a:pt x="96483" y="113487"/>
                    <a:pt x="96146" y="113229"/>
                  </a:cubicBezTo>
                  <a:cubicBezTo>
                    <a:pt x="99669" y="111189"/>
                    <a:pt x="99724" y="107752"/>
                    <a:pt x="100226" y="104364"/>
                  </a:cubicBezTo>
                  <a:cubicBezTo>
                    <a:pt x="102082" y="105132"/>
                    <a:pt x="103877" y="105562"/>
                    <a:pt x="105591" y="105562"/>
                  </a:cubicBezTo>
                  <a:cubicBezTo>
                    <a:pt x="108513" y="105562"/>
                    <a:pt x="111200" y="104314"/>
                    <a:pt x="113552" y="101368"/>
                  </a:cubicBezTo>
                  <a:close/>
                  <a:moveTo>
                    <a:pt x="63515" y="98348"/>
                  </a:moveTo>
                  <a:lnTo>
                    <a:pt x="69189" y="99524"/>
                  </a:lnTo>
                  <a:cubicBezTo>
                    <a:pt x="69189" y="100584"/>
                    <a:pt x="69146" y="102024"/>
                    <a:pt x="69195" y="103457"/>
                  </a:cubicBezTo>
                  <a:cubicBezTo>
                    <a:pt x="69331" y="107223"/>
                    <a:pt x="71299" y="109590"/>
                    <a:pt x="74352" y="109590"/>
                  </a:cubicBezTo>
                  <a:cubicBezTo>
                    <a:pt x="74443" y="109590"/>
                    <a:pt x="74536" y="109588"/>
                    <a:pt x="74629" y="109584"/>
                  </a:cubicBezTo>
                  <a:cubicBezTo>
                    <a:pt x="75842" y="109535"/>
                    <a:pt x="77043" y="109186"/>
                    <a:pt x="78250" y="108971"/>
                  </a:cubicBezTo>
                  <a:lnTo>
                    <a:pt x="78250" y="108971"/>
                  </a:lnTo>
                  <a:cubicBezTo>
                    <a:pt x="78605" y="112433"/>
                    <a:pt x="73912" y="115625"/>
                    <a:pt x="68343" y="115711"/>
                  </a:cubicBezTo>
                  <a:cubicBezTo>
                    <a:pt x="68263" y="115712"/>
                    <a:pt x="68184" y="115713"/>
                    <a:pt x="68104" y="115713"/>
                  </a:cubicBezTo>
                  <a:cubicBezTo>
                    <a:pt x="61858" y="115713"/>
                    <a:pt x="56964" y="111687"/>
                    <a:pt x="57291" y="106545"/>
                  </a:cubicBezTo>
                  <a:lnTo>
                    <a:pt x="57291" y="106545"/>
                  </a:lnTo>
                  <a:cubicBezTo>
                    <a:pt x="57527" y="106575"/>
                    <a:pt x="57751" y="106590"/>
                    <a:pt x="57964" y="106590"/>
                  </a:cubicBezTo>
                  <a:cubicBezTo>
                    <a:pt x="60275" y="106590"/>
                    <a:pt x="61294" y="104896"/>
                    <a:pt x="62057" y="103029"/>
                  </a:cubicBezTo>
                  <a:cubicBezTo>
                    <a:pt x="62713" y="101448"/>
                    <a:pt x="63086" y="99751"/>
                    <a:pt x="63515" y="98348"/>
                  </a:cubicBezTo>
                  <a:close/>
                  <a:moveTo>
                    <a:pt x="43377" y="111263"/>
                  </a:moveTo>
                  <a:cubicBezTo>
                    <a:pt x="44106" y="112500"/>
                    <a:pt x="44768" y="113640"/>
                    <a:pt x="45429" y="114779"/>
                  </a:cubicBezTo>
                  <a:cubicBezTo>
                    <a:pt x="42768" y="116566"/>
                    <a:pt x="40991" y="117579"/>
                    <a:pt x="39114" y="117579"/>
                  </a:cubicBezTo>
                  <a:cubicBezTo>
                    <a:pt x="37953" y="117579"/>
                    <a:pt x="36754" y="117191"/>
                    <a:pt x="35284" y="116360"/>
                  </a:cubicBezTo>
                  <a:cubicBezTo>
                    <a:pt x="33574" y="115398"/>
                    <a:pt x="32539" y="113916"/>
                    <a:pt x="32882" y="111759"/>
                  </a:cubicBezTo>
                  <a:lnTo>
                    <a:pt x="32882" y="111759"/>
                  </a:lnTo>
                  <a:cubicBezTo>
                    <a:pt x="34374" y="112510"/>
                    <a:pt x="35840" y="112824"/>
                    <a:pt x="37284" y="112824"/>
                  </a:cubicBezTo>
                  <a:cubicBezTo>
                    <a:pt x="39351" y="112824"/>
                    <a:pt x="41376" y="112182"/>
                    <a:pt x="43377" y="111263"/>
                  </a:cubicBezTo>
                  <a:close/>
                  <a:moveTo>
                    <a:pt x="56108" y="107513"/>
                  </a:moveTo>
                  <a:cubicBezTo>
                    <a:pt x="56745" y="110564"/>
                    <a:pt x="58375" y="112954"/>
                    <a:pt x="60844" y="114749"/>
                  </a:cubicBezTo>
                  <a:cubicBezTo>
                    <a:pt x="63090" y="116377"/>
                    <a:pt x="65674" y="116593"/>
                    <a:pt x="68292" y="116593"/>
                  </a:cubicBezTo>
                  <a:cubicBezTo>
                    <a:pt x="68581" y="116593"/>
                    <a:pt x="68869" y="116590"/>
                    <a:pt x="69158" y="116587"/>
                  </a:cubicBezTo>
                  <a:lnTo>
                    <a:pt x="69158" y="116587"/>
                  </a:lnTo>
                  <a:cubicBezTo>
                    <a:pt x="67843" y="119029"/>
                    <a:pt x="63293" y="120207"/>
                    <a:pt x="58816" y="120207"/>
                  </a:cubicBezTo>
                  <a:cubicBezTo>
                    <a:pt x="57745" y="120207"/>
                    <a:pt x="56678" y="120139"/>
                    <a:pt x="55661" y="120005"/>
                  </a:cubicBezTo>
                  <a:cubicBezTo>
                    <a:pt x="50931" y="119387"/>
                    <a:pt x="45141" y="114498"/>
                    <a:pt x="44590" y="110785"/>
                  </a:cubicBezTo>
                  <a:lnTo>
                    <a:pt x="44590" y="110785"/>
                  </a:lnTo>
                  <a:cubicBezTo>
                    <a:pt x="46113" y="111117"/>
                    <a:pt x="47420" y="111270"/>
                    <a:pt x="48564" y="111270"/>
                  </a:cubicBezTo>
                  <a:cubicBezTo>
                    <a:pt x="52150" y="111270"/>
                    <a:pt x="54129" y="109762"/>
                    <a:pt x="56108" y="107513"/>
                  </a:cubicBezTo>
                  <a:close/>
                  <a:moveTo>
                    <a:pt x="108889" y="114283"/>
                  </a:moveTo>
                  <a:cubicBezTo>
                    <a:pt x="108926" y="116648"/>
                    <a:pt x="108234" y="118400"/>
                    <a:pt x="106353" y="119626"/>
                  </a:cubicBezTo>
                  <a:cubicBezTo>
                    <a:pt x="105431" y="120229"/>
                    <a:pt x="104518" y="120488"/>
                    <a:pt x="103632" y="120488"/>
                  </a:cubicBezTo>
                  <a:cubicBezTo>
                    <a:pt x="102368" y="120488"/>
                    <a:pt x="101159" y="119961"/>
                    <a:pt x="100061" y="119154"/>
                  </a:cubicBezTo>
                  <a:cubicBezTo>
                    <a:pt x="98560" y="118057"/>
                    <a:pt x="97445" y="116428"/>
                    <a:pt x="96262" y="114896"/>
                  </a:cubicBezTo>
                  <a:lnTo>
                    <a:pt x="96262" y="114896"/>
                  </a:lnTo>
                  <a:cubicBezTo>
                    <a:pt x="98174" y="115450"/>
                    <a:pt x="100055" y="115756"/>
                    <a:pt x="101936" y="115756"/>
                  </a:cubicBezTo>
                  <a:cubicBezTo>
                    <a:pt x="104233" y="115756"/>
                    <a:pt x="106532" y="115300"/>
                    <a:pt x="108889" y="114283"/>
                  </a:cubicBezTo>
                  <a:close/>
                  <a:moveTo>
                    <a:pt x="79316" y="109504"/>
                  </a:moveTo>
                  <a:cubicBezTo>
                    <a:pt x="81955" y="113834"/>
                    <a:pt x="84881" y="115661"/>
                    <a:pt x="88424" y="115661"/>
                  </a:cubicBezTo>
                  <a:cubicBezTo>
                    <a:pt x="90390" y="115661"/>
                    <a:pt x="92547" y="115098"/>
                    <a:pt x="94951" y="114087"/>
                  </a:cubicBezTo>
                  <a:lnTo>
                    <a:pt x="94951" y="114087"/>
                  </a:lnTo>
                  <a:cubicBezTo>
                    <a:pt x="94945" y="115692"/>
                    <a:pt x="94057" y="116734"/>
                    <a:pt x="92997" y="117634"/>
                  </a:cubicBezTo>
                  <a:cubicBezTo>
                    <a:pt x="89785" y="120378"/>
                    <a:pt x="86359" y="121593"/>
                    <a:pt x="82767" y="121593"/>
                  </a:cubicBezTo>
                  <a:cubicBezTo>
                    <a:pt x="80344" y="121593"/>
                    <a:pt x="77844" y="121040"/>
                    <a:pt x="75285" y="120030"/>
                  </a:cubicBezTo>
                  <a:cubicBezTo>
                    <a:pt x="73428" y="119301"/>
                    <a:pt x="71756" y="118351"/>
                    <a:pt x="70573" y="116470"/>
                  </a:cubicBezTo>
                  <a:cubicBezTo>
                    <a:pt x="75199" y="116164"/>
                    <a:pt x="77686" y="113413"/>
                    <a:pt x="79316" y="109504"/>
                  </a:cubicBezTo>
                  <a:close/>
                  <a:moveTo>
                    <a:pt x="46165" y="116017"/>
                  </a:moveTo>
                  <a:cubicBezTo>
                    <a:pt x="47819" y="117138"/>
                    <a:pt x="49301" y="118327"/>
                    <a:pt x="50943" y="119197"/>
                  </a:cubicBezTo>
                  <a:cubicBezTo>
                    <a:pt x="52585" y="120061"/>
                    <a:pt x="54399" y="120600"/>
                    <a:pt x="56151" y="121292"/>
                  </a:cubicBezTo>
                  <a:cubicBezTo>
                    <a:pt x="55554" y="123232"/>
                    <a:pt x="54114" y="124352"/>
                    <a:pt x="52409" y="124352"/>
                  </a:cubicBezTo>
                  <a:cubicBezTo>
                    <a:pt x="51471" y="124352"/>
                    <a:pt x="50451" y="124012"/>
                    <a:pt x="49448" y="123283"/>
                  </a:cubicBezTo>
                  <a:cubicBezTo>
                    <a:pt x="47065" y="121549"/>
                    <a:pt x="45999" y="119031"/>
                    <a:pt x="46165" y="116017"/>
                  </a:cubicBezTo>
                  <a:close/>
                  <a:moveTo>
                    <a:pt x="95441" y="116091"/>
                  </a:moveTo>
                  <a:lnTo>
                    <a:pt x="95441" y="116091"/>
                  </a:lnTo>
                  <a:cubicBezTo>
                    <a:pt x="96299" y="119540"/>
                    <a:pt x="94553" y="123099"/>
                    <a:pt x="91508" y="124061"/>
                  </a:cubicBezTo>
                  <a:cubicBezTo>
                    <a:pt x="90277" y="124448"/>
                    <a:pt x="89271" y="124647"/>
                    <a:pt x="88450" y="124647"/>
                  </a:cubicBezTo>
                  <a:cubicBezTo>
                    <a:pt x="86928" y="124647"/>
                    <a:pt x="86042" y="123964"/>
                    <a:pt x="85541" y="122524"/>
                  </a:cubicBezTo>
                  <a:cubicBezTo>
                    <a:pt x="89480" y="121200"/>
                    <a:pt x="93052" y="119546"/>
                    <a:pt x="95441" y="116091"/>
                  </a:cubicBezTo>
                  <a:close/>
                  <a:moveTo>
                    <a:pt x="69323" y="118155"/>
                  </a:moveTo>
                  <a:lnTo>
                    <a:pt x="69771" y="118449"/>
                  </a:lnTo>
                  <a:cubicBezTo>
                    <a:pt x="68986" y="120202"/>
                    <a:pt x="68435" y="122113"/>
                    <a:pt x="67369" y="123675"/>
                  </a:cubicBezTo>
                  <a:cubicBezTo>
                    <a:pt x="66293" y="125256"/>
                    <a:pt x="64281" y="126129"/>
                    <a:pt x="62407" y="126129"/>
                  </a:cubicBezTo>
                  <a:cubicBezTo>
                    <a:pt x="61230" y="126129"/>
                    <a:pt x="60108" y="125784"/>
                    <a:pt x="59306" y="125054"/>
                  </a:cubicBezTo>
                  <a:cubicBezTo>
                    <a:pt x="58326" y="124153"/>
                    <a:pt x="57830" y="122726"/>
                    <a:pt x="56892" y="121170"/>
                  </a:cubicBezTo>
                  <a:lnTo>
                    <a:pt x="56892" y="121170"/>
                  </a:lnTo>
                  <a:cubicBezTo>
                    <a:pt x="57089" y="121172"/>
                    <a:pt x="57284" y="121173"/>
                    <a:pt x="57478" y="121173"/>
                  </a:cubicBezTo>
                  <a:cubicBezTo>
                    <a:pt x="62032" y="121173"/>
                    <a:pt x="65897" y="120529"/>
                    <a:pt x="69323" y="118155"/>
                  </a:cubicBezTo>
                  <a:close/>
                  <a:moveTo>
                    <a:pt x="70622" y="118302"/>
                  </a:moveTo>
                  <a:lnTo>
                    <a:pt x="70622" y="118302"/>
                  </a:lnTo>
                  <a:cubicBezTo>
                    <a:pt x="74620" y="121619"/>
                    <a:pt x="79132" y="122502"/>
                    <a:pt x="83861" y="122502"/>
                  </a:cubicBezTo>
                  <a:cubicBezTo>
                    <a:pt x="84024" y="122502"/>
                    <a:pt x="84188" y="122501"/>
                    <a:pt x="84352" y="122499"/>
                  </a:cubicBezTo>
                  <a:lnTo>
                    <a:pt x="84352" y="122499"/>
                  </a:lnTo>
                  <a:cubicBezTo>
                    <a:pt x="84499" y="124466"/>
                    <a:pt x="82710" y="126536"/>
                    <a:pt x="80413" y="126849"/>
                  </a:cubicBezTo>
                  <a:cubicBezTo>
                    <a:pt x="79839" y="126927"/>
                    <a:pt x="79283" y="126966"/>
                    <a:pt x="78747" y="126966"/>
                  </a:cubicBezTo>
                  <a:cubicBezTo>
                    <a:pt x="74046" y="126966"/>
                    <a:pt x="70897" y="123967"/>
                    <a:pt x="70622" y="118302"/>
                  </a:cubicBezTo>
                  <a:close/>
                  <a:moveTo>
                    <a:pt x="78501" y="1"/>
                  </a:moveTo>
                  <a:cubicBezTo>
                    <a:pt x="75898" y="1"/>
                    <a:pt x="73338" y="1612"/>
                    <a:pt x="71327" y="4879"/>
                  </a:cubicBezTo>
                  <a:cubicBezTo>
                    <a:pt x="70196" y="2230"/>
                    <a:pt x="68593" y="492"/>
                    <a:pt x="66097" y="492"/>
                  </a:cubicBezTo>
                  <a:cubicBezTo>
                    <a:pt x="65442" y="492"/>
                    <a:pt x="64724" y="612"/>
                    <a:pt x="63938" y="867"/>
                  </a:cubicBezTo>
                  <a:cubicBezTo>
                    <a:pt x="60642" y="1939"/>
                    <a:pt x="58700" y="4261"/>
                    <a:pt x="57848" y="8133"/>
                  </a:cubicBezTo>
                  <a:cubicBezTo>
                    <a:pt x="56489" y="4517"/>
                    <a:pt x="54872" y="1961"/>
                    <a:pt x="51198" y="1961"/>
                  </a:cubicBezTo>
                  <a:cubicBezTo>
                    <a:pt x="50982" y="1961"/>
                    <a:pt x="50758" y="1970"/>
                    <a:pt x="50527" y="1988"/>
                  </a:cubicBezTo>
                  <a:cubicBezTo>
                    <a:pt x="47004" y="2270"/>
                    <a:pt x="43867" y="2907"/>
                    <a:pt x="43408" y="7238"/>
                  </a:cubicBezTo>
                  <a:cubicBezTo>
                    <a:pt x="42155" y="6687"/>
                    <a:pt x="40996" y="6415"/>
                    <a:pt x="39902" y="6415"/>
                  </a:cubicBezTo>
                  <a:cubicBezTo>
                    <a:pt x="38163" y="6415"/>
                    <a:pt x="36589" y="7105"/>
                    <a:pt x="35069" y="8464"/>
                  </a:cubicBezTo>
                  <a:cubicBezTo>
                    <a:pt x="32306" y="10945"/>
                    <a:pt x="33966" y="13831"/>
                    <a:pt x="34058" y="16686"/>
                  </a:cubicBezTo>
                  <a:cubicBezTo>
                    <a:pt x="32244" y="15458"/>
                    <a:pt x="30374" y="14727"/>
                    <a:pt x="28515" y="14727"/>
                  </a:cubicBezTo>
                  <a:cubicBezTo>
                    <a:pt x="27072" y="14727"/>
                    <a:pt x="25635" y="15168"/>
                    <a:pt x="24237" y="16159"/>
                  </a:cubicBezTo>
                  <a:cubicBezTo>
                    <a:pt x="21364" y="18199"/>
                    <a:pt x="19716" y="21005"/>
                    <a:pt x="21701" y="24693"/>
                  </a:cubicBezTo>
                  <a:cubicBezTo>
                    <a:pt x="13699" y="25502"/>
                    <a:pt x="10226" y="31365"/>
                    <a:pt x="13516" y="37522"/>
                  </a:cubicBezTo>
                  <a:cubicBezTo>
                    <a:pt x="13191" y="37510"/>
                    <a:pt x="12868" y="37502"/>
                    <a:pt x="12548" y="37502"/>
                  </a:cubicBezTo>
                  <a:cubicBezTo>
                    <a:pt x="9757" y="37502"/>
                    <a:pt x="7212" y="38082"/>
                    <a:pt x="5778" y="40990"/>
                  </a:cubicBezTo>
                  <a:cubicBezTo>
                    <a:pt x="4344" y="43894"/>
                    <a:pt x="5649" y="46185"/>
                    <a:pt x="7720" y="48244"/>
                  </a:cubicBezTo>
                  <a:cubicBezTo>
                    <a:pt x="2580" y="49868"/>
                    <a:pt x="92" y="56294"/>
                    <a:pt x="6599" y="60834"/>
                  </a:cubicBezTo>
                  <a:cubicBezTo>
                    <a:pt x="1961" y="61845"/>
                    <a:pt x="0" y="64902"/>
                    <a:pt x="429" y="69228"/>
                  </a:cubicBezTo>
                  <a:cubicBezTo>
                    <a:pt x="760" y="72518"/>
                    <a:pt x="3627" y="73290"/>
                    <a:pt x="6452" y="73780"/>
                  </a:cubicBezTo>
                  <a:cubicBezTo>
                    <a:pt x="3076" y="77327"/>
                    <a:pt x="4516" y="80495"/>
                    <a:pt x="10544" y="82645"/>
                  </a:cubicBezTo>
                  <a:cubicBezTo>
                    <a:pt x="7640" y="84122"/>
                    <a:pt x="7285" y="86505"/>
                    <a:pt x="8118" y="89182"/>
                  </a:cubicBezTo>
                  <a:cubicBezTo>
                    <a:pt x="8845" y="91507"/>
                    <a:pt x="10397" y="92847"/>
                    <a:pt x="12963" y="92847"/>
                  </a:cubicBezTo>
                  <a:cubicBezTo>
                    <a:pt x="13142" y="92847"/>
                    <a:pt x="13326" y="92841"/>
                    <a:pt x="13516" y="92828"/>
                  </a:cubicBezTo>
                  <a:lnTo>
                    <a:pt x="13516" y="92828"/>
                  </a:lnTo>
                  <a:cubicBezTo>
                    <a:pt x="11898" y="95597"/>
                    <a:pt x="12327" y="97772"/>
                    <a:pt x="14471" y="99849"/>
                  </a:cubicBezTo>
                  <a:cubicBezTo>
                    <a:pt x="15802" y="101138"/>
                    <a:pt x="17264" y="101469"/>
                    <a:pt x="18812" y="101469"/>
                  </a:cubicBezTo>
                  <a:cubicBezTo>
                    <a:pt x="19780" y="101469"/>
                    <a:pt x="20782" y="101340"/>
                    <a:pt x="21805" y="101233"/>
                  </a:cubicBezTo>
                  <a:lnTo>
                    <a:pt x="21805" y="101233"/>
                  </a:lnTo>
                  <a:cubicBezTo>
                    <a:pt x="19697" y="104854"/>
                    <a:pt x="20972" y="108095"/>
                    <a:pt x="23177" y="110705"/>
                  </a:cubicBezTo>
                  <a:cubicBezTo>
                    <a:pt x="24355" y="112096"/>
                    <a:pt x="25798" y="112599"/>
                    <a:pt x="27348" y="112599"/>
                  </a:cubicBezTo>
                  <a:cubicBezTo>
                    <a:pt x="28790" y="112599"/>
                    <a:pt x="30325" y="112164"/>
                    <a:pt x="31828" y="111600"/>
                  </a:cubicBezTo>
                  <a:lnTo>
                    <a:pt x="31828" y="111600"/>
                  </a:lnTo>
                  <a:cubicBezTo>
                    <a:pt x="31687" y="115239"/>
                    <a:pt x="33758" y="116961"/>
                    <a:pt x="36785" y="118076"/>
                  </a:cubicBezTo>
                  <a:cubicBezTo>
                    <a:pt x="37577" y="118368"/>
                    <a:pt x="38329" y="118494"/>
                    <a:pt x="39054" y="118494"/>
                  </a:cubicBezTo>
                  <a:cubicBezTo>
                    <a:pt x="41199" y="118494"/>
                    <a:pt x="43103" y="117390"/>
                    <a:pt x="45086" y="116231"/>
                  </a:cubicBezTo>
                  <a:cubicBezTo>
                    <a:pt x="45497" y="120440"/>
                    <a:pt x="46930" y="123773"/>
                    <a:pt x="51152" y="125060"/>
                  </a:cubicBezTo>
                  <a:cubicBezTo>
                    <a:pt x="51588" y="125193"/>
                    <a:pt x="52000" y="125252"/>
                    <a:pt x="52391" y="125252"/>
                  </a:cubicBezTo>
                  <a:cubicBezTo>
                    <a:pt x="54062" y="125252"/>
                    <a:pt x="55365" y="124164"/>
                    <a:pt x="56611" y="123008"/>
                  </a:cubicBezTo>
                  <a:cubicBezTo>
                    <a:pt x="58140" y="125824"/>
                    <a:pt x="59657" y="126997"/>
                    <a:pt x="62246" y="126997"/>
                  </a:cubicBezTo>
                  <a:cubicBezTo>
                    <a:pt x="62726" y="126997"/>
                    <a:pt x="63243" y="126957"/>
                    <a:pt x="63803" y="126880"/>
                  </a:cubicBezTo>
                  <a:cubicBezTo>
                    <a:pt x="67136" y="126420"/>
                    <a:pt x="68557" y="123749"/>
                    <a:pt x="70003" y="120777"/>
                  </a:cubicBezTo>
                  <a:cubicBezTo>
                    <a:pt x="71051" y="124980"/>
                    <a:pt x="73520" y="127333"/>
                    <a:pt x="77410" y="127829"/>
                  </a:cubicBezTo>
                  <a:cubicBezTo>
                    <a:pt x="77879" y="127889"/>
                    <a:pt x="78340" y="127921"/>
                    <a:pt x="78790" y="127921"/>
                  </a:cubicBezTo>
                  <a:cubicBezTo>
                    <a:pt x="81416" y="127921"/>
                    <a:pt x="83701" y="126862"/>
                    <a:pt x="85228" y="124294"/>
                  </a:cubicBezTo>
                  <a:cubicBezTo>
                    <a:pt x="86352" y="125235"/>
                    <a:pt x="87481" y="125584"/>
                    <a:pt x="88592" y="125584"/>
                  </a:cubicBezTo>
                  <a:cubicBezTo>
                    <a:pt x="90164" y="125584"/>
                    <a:pt x="91701" y="124885"/>
                    <a:pt x="93138" y="124178"/>
                  </a:cubicBezTo>
                  <a:cubicBezTo>
                    <a:pt x="95931" y="122799"/>
                    <a:pt x="96421" y="119895"/>
                    <a:pt x="96452" y="116636"/>
                  </a:cubicBezTo>
                  <a:cubicBezTo>
                    <a:pt x="98426" y="119300"/>
                    <a:pt x="100518" y="121440"/>
                    <a:pt x="103481" y="121440"/>
                  </a:cubicBezTo>
                  <a:cubicBezTo>
                    <a:pt x="103754" y="121440"/>
                    <a:pt x="104036" y="121422"/>
                    <a:pt x="104325" y="121384"/>
                  </a:cubicBezTo>
                  <a:cubicBezTo>
                    <a:pt x="107762" y="120931"/>
                    <a:pt x="109508" y="118376"/>
                    <a:pt x="110047" y="114951"/>
                  </a:cubicBezTo>
                  <a:cubicBezTo>
                    <a:pt x="110765" y="115251"/>
                    <a:pt x="111418" y="115381"/>
                    <a:pt x="112024" y="115381"/>
                  </a:cubicBezTo>
                  <a:cubicBezTo>
                    <a:pt x="113816" y="115381"/>
                    <a:pt x="115196" y="114242"/>
                    <a:pt x="116633" y="112997"/>
                  </a:cubicBezTo>
                  <a:cubicBezTo>
                    <a:pt x="118961" y="110975"/>
                    <a:pt x="117853" y="108487"/>
                    <a:pt x="117853" y="106116"/>
                  </a:cubicBezTo>
                  <a:lnTo>
                    <a:pt x="117853" y="106116"/>
                  </a:lnTo>
                  <a:cubicBezTo>
                    <a:pt x="118733" y="106392"/>
                    <a:pt x="119640" y="106526"/>
                    <a:pt x="120513" y="106526"/>
                  </a:cubicBezTo>
                  <a:cubicBezTo>
                    <a:pt x="122489" y="106526"/>
                    <a:pt x="124296" y="105841"/>
                    <a:pt x="125247" y="104566"/>
                  </a:cubicBezTo>
                  <a:cubicBezTo>
                    <a:pt x="126865" y="102397"/>
                    <a:pt x="127906" y="100051"/>
                    <a:pt x="126712" y="97245"/>
                  </a:cubicBezTo>
                  <a:cubicBezTo>
                    <a:pt x="129266" y="96197"/>
                    <a:pt x="130945" y="94316"/>
                    <a:pt x="131013" y="91431"/>
                  </a:cubicBezTo>
                  <a:cubicBezTo>
                    <a:pt x="131080" y="88594"/>
                    <a:pt x="128911" y="86756"/>
                    <a:pt x="127410" y="84575"/>
                  </a:cubicBezTo>
                  <a:cubicBezTo>
                    <a:pt x="130725" y="84085"/>
                    <a:pt x="134015" y="84207"/>
                    <a:pt x="136110" y="80715"/>
                  </a:cubicBezTo>
                  <a:cubicBezTo>
                    <a:pt x="138211" y="77211"/>
                    <a:pt x="137764" y="74521"/>
                    <a:pt x="134640" y="72058"/>
                  </a:cubicBezTo>
                  <a:cubicBezTo>
                    <a:pt x="138267" y="70386"/>
                    <a:pt x="138996" y="69240"/>
                    <a:pt x="138450" y="65968"/>
                  </a:cubicBezTo>
                  <a:cubicBezTo>
                    <a:pt x="137966" y="63046"/>
                    <a:pt x="135510" y="61882"/>
                    <a:pt x="133071" y="60522"/>
                  </a:cubicBezTo>
                  <a:cubicBezTo>
                    <a:pt x="135638" y="59829"/>
                    <a:pt x="137868" y="58947"/>
                    <a:pt x="138352" y="56294"/>
                  </a:cubicBezTo>
                  <a:cubicBezTo>
                    <a:pt x="138922" y="53127"/>
                    <a:pt x="137752" y="50652"/>
                    <a:pt x="134725" y="49298"/>
                  </a:cubicBezTo>
                  <a:cubicBezTo>
                    <a:pt x="137495" y="43288"/>
                    <a:pt x="135111" y="39385"/>
                    <a:pt x="127857" y="38159"/>
                  </a:cubicBezTo>
                  <a:cubicBezTo>
                    <a:pt x="130192" y="36205"/>
                    <a:pt x="131356" y="33877"/>
                    <a:pt x="130149" y="30991"/>
                  </a:cubicBezTo>
                  <a:cubicBezTo>
                    <a:pt x="129397" y="29193"/>
                    <a:pt x="128209" y="27772"/>
                    <a:pt x="125982" y="27772"/>
                  </a:cubicBezTo>
                  <a:cubicBezTo>
                    <a:pt x="125849" y="27772"/>
                    <a:pt x="125713" y="27777"/>
                    <a:pt x="125572" y="27787"/>
                  </a:cubicBezTo>
                  <a:cubicBezTo>
                    <a:pt x="127183" y="24662"/>
                    <a:pt x="125045" y="22782"/>
                    <a:pt x="123385" y="20864"/>
                  </a:cubicBezTo>
                  <a:cubicBezTo>
                    <a:pt x="122352" y="19664"/>
                    <a:pt x="121164" y="19266"/>
                    <a:pt x="119900" y="19266"/>
                  </a:cubicBezTo>
                  <a:cubicBezTo>
                    <a:pt x="118660" y="19266"/>
                    <a:pt x="117346" y="19649"/>
                    <a:pt x="116033" y="20031"/>
                  </a:cubicBezTo>
                  <a:cubicBezTo>
                    <a:pt x="116793" y="17715"/>
                    <a:pt x="117350" y="15632"/>
                    <a:pt x="115616" y="13677"/>
                  </a:cubicBezTo>
                  <a:cubicBezTo>
                    <a:pt x="114513" y="12431"/>
                    <a:pt x="113319" y="12006"/>
                    <a:pt x="112075" y="12006"/>
                  </a:cubicBezTo>
                  <a:cubicBezTo>
                    <a:pt x="110867" y="12006"/>
                    <a:pt x="109612" y="12407"/>
                    <a:pt x="108344" y="12844"/>
                  </a:cubicBezTo>
                  <a:cubicBezTo>
                    <a:pt x="108031" y="9634"/>
                    <a:pt x="105979" y="7820"/>
                    <a:pt x="103314" y="7012"/>
                  </a:cubicBezTo>
                  <a:cubicBezTo>
                    <a:pt x="102687" y="6820"/>
                    <a:pt x="102069" y="6730"/>
                    <a:pt x="101464" y="6730"/>
                  </a:cubicBezTo>
                  <a:cubicBezTo>
                    <a:pt x="99422" y="6730"/>
                    <a:pt x="97520" y="7749"/>
                    <a:pt x="95852" y="9285"/>
                  </a:cubicBezTo>
                  <a:cubicBezTo>
                    <a:pt x="94961" y="5439"/>
                    <a:pt x="93020" y="3423"/>
                    <a:pt x="90654" y="3423"/>
                  </a:cubicBezTo>
                  <a:cubicBezTo>
                    <a:pt x="89310" y="3423"/>
                    <a:pt x="87829" y="4073"/>
                    <a:pt x="86325" y="5406"/>
                  </a:cubicBezTo>
                  <a:cubicBezTo>
                    <a:pt x="84077" y="1821"/>
                    <a:pt x="81266" y="1"/>
                    <a:pt x="785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09" name="Google Shape;6109;p45"/>
          <p:cNvGrpSpPr/>
          <p:nvPr/>
        </p:nvGrpSpPr>
        <p:grpSpPr>
          <a:xfrm>
            <a:off x="7984445" y="1917190"/>
            <a:ext cx="1546083" cy="1462861"/>
            <a:chOff x="-3546950" y="-3964375"/>
            <a:chExt cx="3427363" cy="3242875"/>
          </a:xfrm>
        </p:grpSpPr>
        <p:sp>
          <p:nvSpPr>
            <p:cNvPr id="6110" name="Google Shape;6110;p45"/>
            <p:cNvSpPr/>
            <p:nvPr/>
          </p:nvSpPr>
          <p:spPr>
            <a:xfrm>
              <a:off x="-3546950" y="-3964375"/>
              <a:ext cx="3427363" cy="3242875"/>
            </a:xfrm>
            <a:custGeom>
              <a:avLst/>
              <a:gdLst/>
              <a:ahLst/>
              <a:cxnLst/>
              <a:rect l="l" t="t" r="r" b="b"/>
              <a:pathLst>
                <a:path w="23668" h="22394" extrusionOk="0">
                  <a:moveTo>
                    <a:pt x="10808" y="177"/>
                  </a:moveTo>
                  <a:cubicBezTo>
                    <a:pt x="10827" y="177"/>
                    <a:pt x="10845" y="178"/>
                    <a:pt x="10863" y="181"/>
                  </a:cubicBezTo>
                  <a:cubicBezTo>
                    <a:pt x="11242" y="233"/>
                    <a:pt x="11424" y="455"/>
                    <a:pt x="11439" y="887"/>
                  </a:cubicBezTo>
                  <a:lnTo>
                    <a:pt x="11439" y="887"/>
                  </a:lnTo>
                  <a:cubicBezTo>
                    <a:pt x="11303" y="846"/>
                    <a:pt x="11214" y="820"/>
                    <a:pt x="11133" y="820"/>
                  </a:cubicBezTo>
                  <a:cubicBezTo>
                    <a:pt x="10975" y="820"/>
                    <a:pt x="10849" y="920"/>
                    <a:pt x="10479" y="1216"/>
                  </a:cubicBezTo>
                  <a:cubicBezTo>
                    <a:pt x="10046" y="976"/>
                    <a:pt x="10029" y="950"/>
                    <a:pt x="10133" y="630"/>
                  </a:cubicBezTo>
                  <a:cubicBezTo>
                    <a:pt x="10209" y="398"/>
                    <a:pt x="10547" y="177"/>
                    <a:pt x="10808" y="177"/>
                  </a:cubicBezTo>
                  <a:close/>
                  <a:moveTo>
                    <a:pt x="12112" y="641"/>
                  </a:moveTo>
                  <a:cubicBezTo>
                    <a:pt x="12158" y="641"/>
                    <a:pt x="12206" y="648"/>
                    <a:pt x="12257" y="664"/>
                  </a:cubicBezTo>
                  <a:cubicBezTo>
                    <a:pt x="12398" y="705"/>
                    <a:pt x="12567" y="865"/>
                    <a:pt x="12604" y="1002"/>
                  </a:cubicBezTo>
                  <a:cubicBezTo>
                    <a:pt x="12695" y="1349"/>
                    <a:pt x="12348" y="1364"/>
                    <a:pt x="12171" y="1478"/>
                  </a:cubicBezTo>
                  <a:lnTo>
                    <a:pt x="11683" y="991"/>
                  </a:lnTo>
                  <a:cubicBezTo>
                    <a:pt x="11763" y="783"/>
                    <a:pt x="11911" y="641"/>
                    <a:pt x="12112" y="641"/>
                  </a:cubicBezTo>
                  <a:close/>
                  <a:moveTo>
                    <a:pt x="11171" y="989"/>
                  </a:moveTo>
                  <a:cubicBezTo>
                    <a:pt x="11172" y="989"/>
                    <a:pt x="11174" y="989"/>
                    <a:pt x="11175" y="989"/>
                  </a:cubicBezTo>
                  <a:cubicBezTo>
                    <a:pt x="11569" y="996"/>
                    <a:pt x="12069" y="1552"/>
                    <a:pt x="12101" y="1957"/>
                  </a:cubicBezTo>
                  <a:cubicBezTo>
                    <a:pt x="12106" y="2037"/>
                    <a:pt x="12064" y="2173"/>
                    <a:pt x="12012" y="2189"/>
                  </a:cubicBezTo>
                  <a:cubicBezTo>
                    <a:pt x="11989" y="2197"/>
                    <a:pt x="11961" y="2200"/>
                    <a:pt x="11931" y="2200"/>
                  </a:cubicBezTo>
                  <a:cubicBezTo>
                    <a:pt x="11855" y="2200"/>
                    <a:pt x="11768" y="2177"/>
                    <a:pt x="11742" y="2135"/>
                  </a:cubicBezTo>
                  <a:cubicBezTo>
                    <a:pt x="11523" y="1794"/>
                    <a:pt x="11179" y="1775"/>
                    <a:pt x="10809" y="1734"/>
                  </a:cubicBezTo>
                  <a:cubicBezTo>
                    <a:pt x="10785" y="1665"/>
                    <a:pt x="10752" y="1608"/>
                    <a:pt x="10742" y="1545"/>
                  </a:cubicBezTo>
                  <a:cubicBezTo>
                    <a:pt x="10731" y="1455"/>
                    <a:pt x="10698" y="1323"/>
                    <a:pt x="10742" y="1281"/>
                  </a:cubicBezTo>
                  <a:cubicBezTo>
                    <a:pt x="10867" y="1159"/>
                    <a:pt x="11027" y="989"/>
                    <a:pt x="11171" y="989"/>
                  </a:cubicBezTo>
                  <a:close/>
                  <a:moveTo>
                    <a:pt x="9901" y="1196"/>
                  </a:moveTo>
                  <a:cubicBezTo>
                    <a:pt x="10181" y="1196"/>
                    <a:pt x="10557" y="1455"/>
                    <a:pt x="10603" y="1701"/>
                  </a:cubicBezTo>
                  <a:cubicBezTo>
                    <a:pt x="10614" y="1762"/>
                    <a:pt x="10599" y="1823"/>
                    <a:pt x="10566" y="1875"/>
                  </a:cubicBezTo>
                  <a:cubicBezTo>
                    <a:pt x="10428" y="2044"/>
                    <a:pt x="10280" y="2204"/>
                    <a:pt x="10131" y="2371"/>
                  </a:cubicBezTo>
                  <a:lnTo>
                    <a:pt x="9537" y="2325"/>
                  </a:lnTo>
                  <a:cubicBezTo>
                    <a:pt x="9455" y="2225"/>
                    <a:pt x="9373" y="2130"/>
                    <a:pt x="9297" y="2028"/>
                  </a:cubicBezTo>
                  <a:cubicBezTo>
                    <a:pt x="9260" y="1979"/>
                    <a:pt x="9213" y="1924"/>
                    <a:pt x="9210" y="1868"/>
                  </a:cubicBezTo>
                  <a:cubicBezTo>
                    <a:pt x="9195" y="1576"/>
                    <a:pt x="9524" y="1240"/>
                    <a:pt x="9852" y="1199"/>
                  </a:cubicBezTo>
                  <a:cubicBezTo>
                    <a:pt x="9868" y="1197"/>
                    <a:pt x="9884" y="1196"/>
                    <a:pt x="9901" y="1196"/>
                  </a:cubicBezTo>
                  <a:close/>
                  <a:moveTo>
                    <a:pt x="12739" y="1515"/>
                  </a:moveTo>
                  <a:cubicBezTo>
                    <a:pt x="12949" y="1515"/>
                    <a:pt x="13128" y="1627"/>
                    <a:pt x="13268" y="1859"/>
                  </a:cubicBezTo>
                  <a:cubicBezTo>
                    <a:pt x="13346" y="1989"/>
                    <a:pt x="13297" y="2199"/>
                    <a:pt x="13307" y="2371"/>
                  </a:cubicBezTo>
                  <a:cubicBezTo>
                    <a:pt x="13186" y="2375"/>
                    <a:pt x="13062" y="2393"/>
                    <a:pt x="12942" y="2393"/>
                  </a:cubicBezTo>
                  <a:cubicBezTo>
                    <a:pt x="12891" y="2393"/>
                    <a:pt x="12840" y="2390"/>
                    <a:pt x="12790" y="2381"/>
                  </a:cubicBezTo>
                  <a:lnTo>
                    <a:pt x="12792" y="2379"/>
                  </a:lnTo>
                  <a:cubicBezTo>
                    <a:pt x="12636" y="2351"/>
                    <a:pt x="12491" y="2253"/>
                    <a:pt x="12311" y="2175"/>
                  </a:cubicBezTo>
                  <a:cubicBezTo>
                    <a:pt x="12294" y="2089"/>
                    <a:pt x="12242" y="1961"/>
                    <a:pt x="12255" y="1840"/>
                  </a:cubicBezTo>
                  <a:cubicBezTo>
                    <a:pt x="12266" y="1749"/>
                    <a:pt x="12340" y="1623"/>
                    <a:pt x="12419" y="1589"/>
                  </a:cubicBezTo>
                  <a:cubicBezTo>
                    <a:pt x="12532" y="1540"/>
                    <a:pt x="12639" y="1515"/>
                    <a:pt x="12739" y="1515"/>
                  </a:cubicBezTo>
                  <a:close/>
                  <a:moveTo>
                    <a:pt x="8870" y="2074"/>
                  </a:moveTo>
                  <a:cubicBezTo>
                    <a:pt x="8984" y="2074"/>
                    <a:pt x="9089" y="2100"/>
                    <a:pt x="9163" y="2158"/>
                  </a:cubicBezTo>
                  <a:cubicBezTo>
                    <a:pt x="9262" y="2234"/>
                    <a:pt x="9379" y="2329"/>
                    <a:pt x="9236" y="2498"/>
                  </a:cubicBezTo>
                  <a:cubicBezTo>
                    <a:pt x="9057" y="2704"/>
                    <a:pt x="8912" y="2942"/>
                    <a:pt x="8717" y="3217"/>
                  </a:cubicBezTo>
                  <a:cubicBezTo>
                    <a:pt x="8667" y="3215"/>
                    <a:pt x="8539" y="3219"/>
                    <a:pt x="8411" y="3206"/>
                  </a:cubicBezTo>
                  <a:cubicBezTo>
                    <a:pt x="8358" y="3200"/>
                    <a:pt x="8310" y="3176"/>
                    <a:pt x="8273" y="3139"/>
                  </a:cubicBezTo>
                  <a:cubicBezTo>
                    <a:pt x="8130" y="2975"/>
                    <a:pt x="8160" y="2461"/>
                    <a:pt x="8314" y="2293"/>
                  </a:cubicBezTo>
                  <a:cubicBezTo>
                    <a:pt x="8441" y="2157"/>
                    <a:pt x="8669" y="2074"/>
                    <a:pt x="8870" y="2074"/>
                  </a:cubicBezTo>
                  <a:close/>
                  <a:moveTo>
                    <a:pt x="13183" y="2580"/>
                  </a:moveTo>
                  <a:cubicBezTo>
                    <a:pt x="13193" y="2580"/>
                    <a:pt x="13202" y="2581"/>
                    <a:pt x="13212" y="2581"/>
                  </a:cubicBezTo>
                  <a:cubicBezTo>
                    <a:pt x="13662" y="2615"/>
                    <a:pt x="13989" y="2687"/>
                    <a:pt x="13983" y="3057"/>
                  </a:cubicBezTo>
                  <a:lnTo>
                    <a:pt x="13623" y="3284"/>
                  </a:lnTo>
                  <a:cubicBezTo>
                    <a:pt x="13459" y="3252"/>
                    <a:pt x="13307" y="3215"/>
                    <a:pt x="13152" y="3198"/>
                  </a:cubicBezTo>
                  <a:lnTo>
                    <a:pt x="13152" y="3196"/>
                  </a:lnTo>
                  <a:cubicBezTo>
                    <a:pt x="12996" y="3180"/>
                    <a:pt x="12838" y="3185"/>
                    <a:pt x="12684" y="3182"/>
                  </a:cubicBezTo>
                  <a:cubicBezTo>
                    <a:pt x="12724" y="2843"/>
                    <a:pt x="12927" y="2580"/>
                    <a:pt x="13183" y="2580"/>
                  </a:cubicBezTo>
                  <a:close/>
                  <a:moveTo>
                    <a:pt x="11152" y="1940"/>
                  </a:moveTo>
                  <a:cubicBezTo>
                    <a:pt x="11346" y="1940"/>
                    <a:pt x="11519" y="2031"/>
                    <a:pt x="11569" y="2188"/>
                  </a:cubicBezTo>
                  <a:cubicBezTo>
                    <a:pt x="11415" y="2528"/>
                    <a:pt x="11274" y="2782"/>
                    <a:pt x="11187" y="3053"/>
                  </a:cubicBezTo>
                  <a:cubicBezTo>
                    <a:pt x="11133" y="3216"/>
                    <a:pt x="11079" y="3318"/>
                    <a:pt x="10977" y="3318"/>
                  </a:cubicBezTo>
                  <a:cubicBezTo>
                    <a:pt x="10969" y="3318"/>
                    <a:pt x="10960" y="3317"/>
                    <a:pt x="10951" y="3315"/>
                  </a:cubicBezTo>
                  <a:lnTo>
                    <a:pt x="10415" y="2336"/>
                  </a:lnTo>
                  <a:cubicBezTo>
                    <a:pt x="10436" y="2109"/>
                    <a:pt x="10744" y="2030"/>
                    <a:pt x="10984" y="1965"/>
                  </a:cubicBezTo>
                  <a:lnTo>
                    <a:pt x="10984" y="1963"/>
                  </a:lnTo>
                  <a:cubicBezTo>
                    <a:pt x="11040" y="1948"/>
                    <a:pt x="11097" y="1940"/>
                    <a:pt x="11152" y="1940"/>
                  </a:cubicBezTo>
                  <a:close/>
                  <a:moveTo>
                    <a:pt x="12129" y="2396"/>
                  </a:moveTo>
                  <a:cubicBezTo>
                    <a:pt x="12317" y="2396"/>
                    <a:pt x="12538" y="2465"/>
                    <a:pt x="12779" y="2489"/>
                  </a:cubicBezTo>
                  <a:lnTo>
                    <a:pt x="12777" y="2489"/>
                  </a:lnTo>
                  <a:cubicBezTo>
                    <a:pt x="12417" y="2884"/>
                    <a:pt x="12578" y="3453"/>
                    <a:pt x="12106" y="3652"/>
                  </a:cubicBezTo>
                  <a:lnTo>
                    <a:pt x="11389" y="3241"/>
                  </a:lnTo>
                  <a:cubicBezTo>
                    <a:pt x="11265" y="2793"/>
                    <a:pt x="11597" y="2554"/>
                    <a:pt x="11952" y="2423"/>
                  </a:cubicBezTo>
                  <a:cubicBezTo>
                    <a:pt x="12007" y="2404"/>
                    <a:pt x="12066" y="2396"/>
                    <a:pt x="12129" y="2396"/>
                  </a:cubicBezTo>
                  <a:close/>
                  <a:moveTo>
                    <a:pt x="9794" y="2506"/>
                  </a:moveTo>
                  <a:cubicBezTo>
                    <a:pt x="10008" y="2506"/>
                    <a:pt x="10216" y="2589"/>
                    <a:pt x="10408" y="2706"/>
                  </a:cubicBezTo>
                  <a:cubicBezTo>
                    <a:pt x="10685" y="2875"/>
                    <a:pt x="10672" y="3189"/>
                    <a:pt x="10668" y="3533"/>
                  </a:cubicBezTo>
                  <a:cubicBezTo>
                    <a:pt x="10466" y="3401"/>
                    <a:pt x="10277" y="3338"/>
                    <a:pt x="10100" y="3338"/>
                  </a:cubicBezTo>
                  <a:cubicBezTo>
                    <a:pt x="9860" y="3338"/>
                    <a:pt x="9642" y="3453"/>
                    <a:pt x="9444" y="3672"/>
                  </a:cubicBezTo>
                  <a:cubicBezTo>
                    <a:pt x="8959" y="3301"/>
                    <a:pt x="8933" y="2882"/>
                    <a:pt x="9367" y="2626"/>
                  </a:cubicBezTo>
                  <a:cubicBezTo>
                    <a:pt x="9511" y="2542"/>
                    <a:pt x="9654" y="2506"/>
                    <a:pt x="9794" y="2506"/>
                  </a:cubicBezTo>
                  <a:close/>
                  <a:moveTo>
                    <a:pt x="14242" y="3242"/>
                  </a:moveTo>
                  <a:cubicBezTo>
                    <a:pt x="14402" y="3242"/>
                    <a:pt x="14569" y="3312"/>
                    <a:pt x="14723" y="3451"/>
                  </a:cubicBezTo>
                  <a:lnTo>
                    <a:pt x="14050" y="3750"/>
                  </a:lnTo>
                  <a:lnTo>
                    <a:pt x="13820" y="3436"/>
                  </a:lnTo>
                  <a:lnTo>
                    <a:pt x="13818" y="3436"/>
                  </a:lnTo>
                  <a:cubicBezTo>
                    <a:pt x="13942" y="3306"/>
                    <a:pt x="14089" y="3242"/>
                    <a:pt x="14242" y="3242"/>
                  </a:cubicBezTo>
                  <a:close/>
                  <a:moveTo>
                    <a:pt x="13021" y="3360"/>
                  </a:moveTo>
                  <a:cubicBezTo>
                    <a:pt x="13112" y="3360"/>
                    <a:pt x="13205" y="3371"/>
                    <a:pt x="13294" y="3392"/>
                  </a:cubicBezTo>
                  <a:cubicBezTo>
                    <a:pt x="13556" y="3453"/>
                    <a:pt x="13816" y="3544"/>
                    <a:pt x="13864" y="3873"/>
                  </a:cubicBezTo>
                  <a:cubicBezTo>
                    <a:pt x="13702" y="3982"/>
                    <a:pt x="13537" y="4072"/>
                    <a:pt x="13396" y="4191"/>
                  </a:cubicBezTo>
                  <a:lnTo>
                    <a:pt x="13398" y="4191"/>
                  </a:lnTo>
                  <a:cubicBezTo>
                    <a:pt x="13258" y="4309"/>
                    <a:pt x="13141" y="4454"/>
                    <a:pt x="13032" y="4570"/>
                  </a:cubicBezTo>
                  <a:cubicBezTo>
                    <a:pt x="12811" y="4460"/>
                    <a:pt x="12584" y="4375"/>
                    <a:pt x="12391" y="4244"/>
                  </a:cubicBezTo>
                  <a:cubicBezTo>
                    <a:pt x="12313" y="4192"/>
                    <a:pt x="12253" y="4029"/>
                    <a:pt x="12272" y="3934"/>
                  </a:cubicBezTo>
                  <a:cubicBezTo>
                    <a:pt x="12357" y="3515"/>
                    <a:pt x="12683" y="3360"/>
                    <a:pt x="13021" y="3360"/>
                  </a:cubicBezTo>
                  <a:close/>
                  <a:moveTo>
                    <a:pt x="8595" y="3417"/>
                  </a:moveTo>
                  <a:cubicBezTo>
                    <a:pt x="8984" y="3417"/>
                    <a:pt x="9271" y="3749"/>
                    <a:pt x="9486" y="4178"/>
                  </a:cubicBezTo>
                  <a:cubicBezTo>
                    <a:pt x="9570" y="4341"/>
                    <a:pt x="9520" y="4523"/>
                    <a:pt x="9269" y="4558"/>
                  </a:cubicBezTo>
                  <a:cubicBezTo>
                    <a:pt x="9107" y="4583"/>
                    <a:pt x="8951" y="4638"/>
                    <a:pt x="8801" y="4677"/>
                  </a:cubicBezTo>
                  <a:cubicBezTo>
                    <a:pt x="8663" y="4505"/>
                    <a:pt x="8539" y="4332"/>
                    <a:pt x="8396" y="4174"/>
                  </a:cubicBezTo>
                  <a:cubicBezTo>
                    <a:pt x="8245" y="4010"/>
                    <a:pt x="8080" y="3864"/>
                    <a:pt x="7918" y="3706"/>
                  </a:cubicBezTo>
                  <a:cubicBezTo>
                    <a:pt x="8173" y="3503"/>
                    <a:pt x="8397" y="3417"/>
                    <a:pt x="8595" y="3417"/>
                  </a:cubicBezTo>
                  <a:close/>
                  <a:moveTo>
                    <a:pt x="10134" y="3523"/>
                  </a:moveTo>
                  <a:cubicBezTo>
                    <a:pt x="10136" y="3523"/>
                    <a:pt x="10138" y="3523"/>
                    <a:pt x="10140" y="3524"/>
                  </a:cubicBezTo>
                  <a:cubicBezTo>
                    <a:pt x="10696" y="3533"/>
                    <a:pt x="11049" y="4133"/>
                    <a:pt x="10839" y="4646"/>
                  </a:cubicBezTo>
                  <a:cubicBezTo>
                    <a:pt x="10803" y="4737"/>
                    <a:pt x="10766" y="4771"/>
                    <a:pt x="10713" y="4771"/>
                  </a:cubicBezTo>
                  <a:cubicBezTo>
                    <a:pt x="10680" y="4771"/>
                    <a:pt x="10641" y="4757"/>
                    <a:pt x="10592" y="4735"/>
                  </a:cubicBezTo>
                  <a:cubicBezTo>
                    <a:pt x="10326" y="4614"/>
                    <a:pt x="10055" y="4512"/>
                    <a:pt x="9724" y="4375"/>
                  </a:cubicBezTo>
                  <a:cubicBezTo>
                    <a:pt x="9719" y="4321"/>
                    <a:pt x="9724" y="4194"/>
                    <a:pt x="9683" y="4087"/>
                  </a:cubicBezTo>
                  <a:cubicBezTo>
                    <a:pt x="9633" y="3945"/>
                    <a:pt x="9527" y="3813"/>
                    <a:pt x="9722" y="3711"/>
                  </a:cubicBezTo>
                  <a:cubicBezTo>
                    <a:pt x="9858" y="3640"/>
                    <a:pt x="9997" y="3523"/>
                    <a:pt x="10134" y="3523"/>
                  </a:cubicBezTo>
                  <a:close/>
                  <a:moveTo>
                    <a:pt x="11205" y="3442"/>
                  </a:moveTo>
                  <a:cubicBezTo>
                    <a:pt x="11277" y="3442"/>
                    <a:pt x="11354" y="3456"/>
                    <a:pt x="11436" y="3475"/>
                  </a:cubicBezTo>
                  <a:cubicBezTo>
                    <a:pt x="11829" y="3566"/>
                    <a:pt x="12013" y="3812"/>
                    <a:pt x="12062" y="4218"/>
                  </a:cubicBezTo>
                  <a:cubicBezTo>
                    <a:pt x="11610" y="4363"/>
                    <a:pt x="11266" y="4635"/>
                    <a:pt x="11097" y="5122"/>
                  </a:cubicBezTo>
                  <a:cubicBezTo>
                    <a:pt x="11034" y="5040"/>
                    <a:pt x="10960" y="4939"/>
                    <a:pt x="10982" y="4873"/>
                  </a:cubicBezTo>
                  <a:cubicBezTo>
                    <a:pt x="11129" y="4445"/>
                    <a:pt x="11168" y="4040"/>
                    <a:pt x="10832" y="3700"/>
                  </a:cubicBezTo>
                  <a:cubicBezTo>
                    <a:pt x="10928" y="3503"/>
                    <a:pt x="11055" y="3442"/>
                    <a:pt x="11205" y="3442"/>
                  </a:cubicBezTo>
                  <a:close/>
                  <a:moveTo>
                    <a:pt x="12207" y="4404"/>
                  </a:moveTo>
                  <a:cubicBezTo>
                    <a:pt x="12441" y="4404"/>
                    <a:pt x="12677" y="4529"/>
                    <a:pt x="12883" y="4806"/>
                  </a:cubicBezTo>
                  <a:lnTo>
                    <a:pt x="12504" y="5779"/>
                  </a:lnTo>
                  <a:lnTo>
                    <a:pt x="11844" y="6043"/>
                  </a:lnTo>
                  <a:cubicBezTo>
                    <a:pt x="11703" y="5842"/>
                    <a:pt x="11521" y="5664"/>
                    <a:pt x="11443" y="5449"/>
                  </a:cubicBezTo>
                  <a:cubicBezTo>
                    <a:pt x="11378" y="5270"/>
                    <a:pt x="11358" y="4988"/>
                    <a:pt x="11456" y="4856"/>
                  </a:cubicBezTo>
                  <a:cubicBezTo>
                    <a:pt x="11674" y="4567"/>
                    <a:pt x="11940" y="4404"/>
                    <a:pt x="12207" y="4404"/>
                  </a:cubicBezTo>
                  <a:close/>
                  <a:moveTo>
                    <a:pt x="5917" y="3311"/>
                  </a:moveTo>
                  <a:cubicBezTo>
                    <a:pt x="6137" y="3311"/>
                    <a:pt x="6360" y="3337"/>
                    <a:pt x="6586" y="3395"/>
                  </a:cubicBezTo>
                  <a:cubicBezTo>
                    <a:pt x="7177" y="3548"/>
                    <a:pt x="8318" y="4389"/>
                    <a:pt x="8546" y="4858"/>
                  </a:cubicBezTo>
                  <a:lnTo>
                    <a:pt x="8544" y="4858"/>
                  </a:lnTo>
                  <a:cubicBezTo>
                    <a:pt x="8215" y="4650"/>
                    <a:pt x="7894" y="4563"/>
                    <a:pt x="7580" y="4563"/>
                  </a:cubicBezTo>
                  <a:cubicBezTo>
                    <a:pt x="7189" y="4563"/>
                    <a:pt x="6808" y="4697"/>
                    <a:pt x="6433" y="4902"/>
                  </a:cubicBezTo>
                  <a:cubicBezTo>
                    <a:pt x="6180" y="4128"/>
                    <a:pt x="5663" y="3689"/>
                    <a:pt x="5076" y="3689"/>
                  </a:cubicBezTo>
                  <a:cubicBezTo>
                    <a:pt x="4918" y="3689"/>
                    <a:pt x="4756" y="3720"/>
                    <a:pt x="4592" y="3786"/>
                  </a:cubicBezTo>
                  <a:cubicBezTo>
                    <a:pt x="3799" y="4101"/>
                    <a:pt x="3507" y="4971"/>
                    <a:pt x="3918" y="5796"/>
                  </a:cubicBezTo>
                  <a:cubicBezTo>
                    <a:pt x="3187" y="6023"/>
                    <a:pt x="2896" y="6248"/>
                    <a:pt x="2565" y="7015"/>
                  </a:cubicBezTo>
                  <a:cubicBezTo>
                    <a:pt x="2323" y="5870"/>
                    <a:pt x="2979" y="4178"/>
                    <a:pt x="4191" y="3713"/>
                  </a:cubicBezTo>
                  <a:cubicBezTo>
                    <a:pt x="4750" y="3497"/>
                    <a:pt x="5323" y="3311"/>
                    <a:pt x="5917" y="3311"/>
                  </a:cubicBezTo>
                  <a:close/>
                  <a:moveTo>
                    <a:pt x="15662" y="3549"/>
                  </a:moveTo>
                  <a:cubicBezTo>
                    <a:pt x="16351" y="3549"/>
                    <a:pt x="17115" y="3788"/>
                    <a:pt x="17664" y="4241"/>
                  </a:cubicBezTo>
                  <a:lnTo>
                    <a:pt x="17662" y="4239"/>
                  </a:lnTo>
                  <a:lnTo>
                    <a:pt x="17662" y="4239"/>
                  </a:lnTo>
                  <a:cubicBezTo>
                    <a:pt x="18597" y="5010"/>
                    <a:pt x="19208" y="6785"/>
                    <a:pt x="18690" y="7649"/>
                  </a:cubicBezTo>
                  <a:cubicBezTo>
                    <a:pt x="18498" y="6827"/>
                    <a:pt x="18099" y="6225"/>
                    <a:pt x="17291" y="6010"/>
                  </a:cubicBezTo>
                  <a:cubicBezTo>
                    <a:pt x="17313" y="5497"/>
                    <a:pt x="17127" y="5122"/>
                    <a:pt x="16642" y="4978"/>
                  </a:cubicBezTo>
                  <a:cubicBezTo>
                    <a:pt x="16540" y="4948"/>
                    <a:pt x="16430" y="4943"/>
                    <a:pt x="16318" y="4943"/>
                  </a:cubicBezTo>
                  <a:cubicBezTo>
                    <a:pt x="16254" y="4943"/>
                    <a:pt x="16189" y="4944"/>
                    <a:pt x="16125" y="4944"/>
                  </a:cubicBezTo>
                  <a:cubicBezTo>
                    <a:pt x="16068" y="4944"/>
                    <a:pt x="16011" y="4943"/>
                    <a:pt x="15955" y="4938"/>
                  </a:cubicBezTo>
                  <a:cubicBezTo>
                    <a:pt x="15875" y="4928"/>
                    <a:pt x="15758" y="4882"/>
                    <a:pt x="15730" y="4820"/>
                  </a:cubicBezTo>
                  <a:cubicBezTo>
                    <a:pt x="15442" y="4153"/>
                    <a:pt x="15133" y="3945"/>
                    <a:pt x="14383" y="3942"/>
                  </a:cubicBezTo>
                  <a:cubicBezTo>
                    <a:pt x="14693" y="3677"/>
                    <a:pt x="15157" y="3549"/>
                    <a:pt x="15662" y="3549"/>
                  </a:cubicBezTo>
                  <a:close/>
                  <a:moveTo>
                    <a:pt x="5123" y="3929"/>
                  </a:moveTo>
                  <a:cubicBezTo>
                    <a:pt x="5244" y="3929"/>
                    <a:pt x="5364" y="3950"/>
                    <a:pt x="5477" y="3995"/>
                  </a:cubicBezTo>
                  <a:cubicBezTo>
                    <a:pt x="6045" y="4224"/>
                    <a:pt x="6223" y="4560"/>
                    <a:pt x="6110" y="5177"/>
                  </a:cubicBezTo>
                  <a:cubicBezTo>
                    <a:pt x="6099" y="5226"/>
                    <a:pt x="6127" y="5307"/>
                    <a:pt x="6170" y="5333"/>
                  </a:cubicBezTo>
                  <a:cubicBezTo>
                    <a:pt x="6188" y="5345"/>
                    <a:pt x="6217" y="5351"/>
                    <a:pt x="6247" y="5351"/>
                  </a:cubicBezTo>
                  <a:cubicBezTo>
                    <a:pt x="6282" y="5351"/>
                    <a:pt x="6319" y="5343"/>
                    <a:pt x="6342" y="5328"/>
                  </a:cubicBezTo>
                  <a:cubicBezTo>
                    <a:pt x="6485" y="5231"/>
                    <a:pt x="6603" y="5092"/>
                    <a:pt x="6755" y="5017"/>
                  </a:cubicBezTo>
                  <a:lnTo>
                    <a:pt x="6753" y="5017"/>
                  </a:lnTo>
                  <a:cubicBezTo>
                    <a:pt x="7039" y="4878"/>
                    <a:pt x="7332" y="4785"/>
                    <a:pt x="7633" y="4785"/>
                  </a:cubicBezTo>
                  <a:cubicBezTo>
                    <a:pt x="7846" y="4785"/>
                    <a:pt x="8064" y="4831"/>
                    <a:pt x="8288" y="4941"/>
                  </a:cubicBezTo>
                  <a:cubicBezTo>
                    <a:pt x="7881" y="5283"/>
                    <a:pt x="7502" y="5605"/>
                    <a:pt x="7364" y="6106"/>
                  </a:cubicBezTo>
                  <a:cubicBezTo>
                    <a:pt x="7232" y="6584"/>
                    <a:pt x="7125" y="7069"/>
                    <a:pt x="7008" y="7548"/>
                  </a:cubicBezTo>
                  <a:cubicBezTo>
                    <a:pt x="6826" y="7585"/>
                    <a:pt x="6606" y="7598"/>
                    <a:pt x="6413" y="7678"/>
                  </a:cubicBezTo>
                  <a:cubicBezTo>
                    <a:pt x="6350" y="7704"/>
                    <a:pt x="6295" y="7715"/>
                    <a:pt x="6242" y="7715"/>
                  </a:cubicBezTo>
                  <a:cubicBezTo>
                    <a:pt x="6151" y="7715"/>
                    <a:pt x="6069" y="7682"/>
                    <a:pt x="5974" y="7636"/>
                  </a:cubicBezTo>
                  <a:cubicBezTo>
                    <a:pt x="5618" y="7463"/>
                    <a:pt x="5255" y="7296"/>
                    <a:pt x="4886" y="7156"/>
                  </a:cubicBezTo>
                  <a:cubicBezTo>
                    <a:pt x="4642" y="7063"/>
                    <a:pt x="4404" y="7012"/>
                    <a:pt x="4173" y="7012"/>
                  </a:cubicBezTo>
                  <a:cubicBezTo>
                    <a:pt x="3809" y="7012"/>
                    <a:pt x="3462" y="7138"/>
                    <a:pt x="3139" y="7422"/>
                  </a:cubicBezTo>
                  <a:cubicBezTo>
                    <a:pt x="3033" y="7513"/>
                    <a:pt x="2899" y="7574"/>
                    <a:pt x="2775" y="7652"/>
                  </a:cubicBezTo>
                  <a:cubicBezTo>
                    <a:pt x="2691" y="7273"/>
                    <a:pt x="2829" y="6807"/>
                    <a:pt x="3085" y="6523"/>
                  </a:cubicBezTo>
                  <a:cubicBezTo>
                    <a:pt x="3360" y="6216"/>
                    <a:pt x="3695" y="6041"/>
                    <a:pt x="4113" y="6034"/>
                  </a:cubicBezTo>
                  <a:cubicBezTo>
                    <a:pt x="4180" y="6034"/>
                    <a:pt x="4245" y="5989"/>
                    <a:pt x="4311" y="5967"/>
                  </a:cubicBezTo>
                  <a:cubicBezTo>
                    <a:pt x="4291" y="5919"/>
                    <a:pt x="4284" y="5861"/>
                    <a:pt x="4250" y="5824"/>
                  </a:cubicBezTo>
                  <a:cubicBezTo>
                    <a:pt x="3743" y="5248"/>
                    <a:pt x="3899" y="4912"/>
                    <a:pt x="4150" y="4488"/>
                  </a:cubicBezTo>
                  <a:cubicBezTo>
                    <a:pt x="4356" y="4137"/>
                    <a:pt x="4746" y="3929"/>
                    <a:pt x="5123" y="3929"/>
                  </a:cubicBezTo>
                  <a:close/>
                  <a:moveTo>
                    <a:pt x="14596" y="4158"/>
                  </a:moveTo>
                  <a:cubicBezTo>
                    <a:pt x="15082" y="4158"/>
                    <a:pt x="15505" y="4494"/>
                    <a:pt x="15527" y="5071"/>
                  </a:cubicBezTo>
                  <a:cubicBezTo>
                    <a:pt x="15533" y="5212"/>
                    <a:pt x="15569" y="5302"/>
                    <a:pt x="15655" y="5302"/>
                  </a:cubicBezTo>
                  <a:cubicBezTo>
                    <a:pt x="15698" y="5302"/>
                    <a:pt x="15754" y="5280"/>
                    <a:pt x="15824" y="5231"/>
                  </a:cubicBezTo>
                  <a:cubicBezTo>
                    <a:pt x="15895" y="5187"/>
                    <a:pt x="15975" y="5161"/>
                    <a:pt x="16059" y="5153"/>
                  </a:cubicBezTo>
                  <a:cubicBezTo>
                    <a:pt x="16138" y="5146"/>
                    <a:pt x="16217" y="5140"/>
                    <a:pt x="16296" y="5140"/>
                  </a:cubicBezTo>
                  <a:cubicBezTo>
                    <a:pt x="16517" y="5140"/>
                    <a:pt x="16730" y="5184"/>
                    <a:pt x="16895" y="5357"/>
                  </a:cubicBezTo>
                  <a:cubicBezTo>
                    <a:pt x="17092" y="5564"/>
                    <a:pt x="17172" y="5818"/>
                    <a:pt x="16980" y="6095"/>
                  </a:cubicBezTo>
                  <a:cubicBezTo>
                    <a:pt x="16967" y="6114"/>
                    <a:pt x="17064" y="6261"/>
                    <a:pt x="17114" y="6262"/>
                  </a:cubicBezTo>
                  <a:cubicBezTo>
                    <a:pt x="17770" y="6298"/>
                    <a:pt x="18277" y="6751"/>
                    <a:pt x="18385" y="7392"/>
                  </a:cubicBezTo>
                  <a:cubicBezTo>
                    <a:pt x="18413" y="7567"/>
                    <a:pt x="18370" y="7652"/>
                    <a:pt x="18208" y="7704"/>
                  </a:cubicBezTo>
                  <a:cubicBezTo>
                    <a:pt x="17904" y="7805"/>
                    <a:pt x="17601" y="7916"/>
                    <a:pt x="17287" y="8028"/>
                  </a:cubicBezTo>
                  <a:lnTo>
                    <a:pt x="17285" y="8026"/>
                  </a:lnTo>
                  <a:cubicBezTo>
                    <a:pt x="16943" y="7717"/>
                    <a:pt x="16585" y="7561"/>
                    <a:pt x="16176" y="7561"/>
                  </a:cubicBezTo>
                  <a:cubicBezTo>
                    <a:pt x="15813" y="7561"/>
                    <a:pt x="15410" y="7684"/>
                    <a:pt x="14944" y="7929"/>
                  </a:cubicBezTo>
                  <a:cubicBezTo>
                    <a:pt x="14747" y="6740"/>
                    <a:pt x="14132" y="5954"/>
                    <a:pt x="12863" y="5805"/>
                  </a:cubicBezTo>
                  <a:cubicBezTo>
                    <a:pt x="12978" y="4969"/>
                    <a:pt x="13511" y="4466"/>
                    <a:pt x="14236" y="4218"/>
                  </a:cubicBezTo>
                  <a:cubicBezTo>
                    <a:pt x="14356" y="4177"/>
                    <a:pt x="14478" y="4158"/>
                    <a:pt x="14596" y="4158"/>
                  </a:cubicBezTo>
                  <a:close/>
                  <a:moveTo>
                    <a:pt x="16029" y="7766"/>
                  </a:moveTo>
                  <a:cubicBezTo>
                    <a:pt x="16132" y="7766"/>
                    <a:pt x="16237" y="7775"/>
                    <a:pt x="16343" y="7793"/>
                  </a:cubicBezTo>
                  <a:cubicBezTo>
                    <a:pt x="16679" y="7851"/>
                    <a:pt x="17019" y="7931"/>
                    <a:pt x="17203" y="8284"/>
                  </a:cubicBezTo>
                  <a:cubicBezTo>
                    <a:pt x="17221" y="8319"/>
                    <a:pt x="17323" y="8349"/>
                    <a:pt x="17385" y="8349"/>
                  </a:cubicBezTo>
                  <a:cubicBezTo>
                    <a:pt x="17405" y="8349"/>
                    <a:pt x="17421" y="8345"/>
                    <a:pt x="17428" y="8338"/>
                  </a:cubicBezTo>
                  <a:cubicBezTo>
                    <a:pt x="17853" y="7874"/>
                    <a:pt x="18430" y="7768"/>
                    <a:pt x="18984" y="7768"/>
                  </a:cubicBezTo>
                  <a:cubicBezTo>
                    <a:pt x="19019" y="7768"/>
                    <a:pt x="19053" y="7769"/>
                    <a:pt x="19087" y="7769"/>
                  </a:cubicBezTo>
                  <a:cubicBezTo>
                    <a:pt x="19899" y="7788"/>
                    <a:pt x="20680" y="8041"/>
                    <a:pt x="21338" y="8566"/>
                  </a:cubicBezTo>
                  <a:cubicBezTo>
                    <a:pt x="21642" y="8812"/>
                    <a:pt x="21927" y="9079"/>
                    <a:pt x="22233" y="9323"/>
                  </a:cubicBezTo>
                  <a:cubicBezTo>
                    <a:pt x="22376" y="9434"/>
                    <a:pt x="22534" y="9527"/>
                    <a:pt x="22703" y="9596"/>
                  </a:cubicBezTo>
                  <a:cubicBezTo>
                    <a:pt x="22869" y="9661"/>
                    <a:pt x="23049" y="9683"/>
                    <a:pt x="23225" y="9724"/>
                  </a:cubicBezTo>
                  <a:cubicBezTo>
                    <a:pt x="22872" y="10150"/>
                    <a:pt x="22568" y="10560"/>
                    <a:pt x="22216" y="10924"/>
                  </a:cubicBezTo>
                  <a:cubicBezTo>
                    <a:pt x="21624" y="11541"/>
                    <a:pt x="20979" y="12071"/>
                    <a:pt x="20141" y="12372"/>
                  </a:cubicBezTo>
                  <a:cubicBezTo>
                    <a:pt x="19696" y="12531"/>
                    <a:pt x="19272" y="12686"/>
                    <a:pt x="18813" y="12686"/>
                  </a:cubicBezTo>
                  <a:cubicBezTo>
                    <a:pt x="18736" y="12686"/>
                    <a:pt x="18659" y="12682"/>
                    <a:pt x="18580" y="12673"/>
                  </a:cubicBezTo>
                  <a:cubicBezTo>
                    <a:pt x="18567" y="12671"/>
                    <a:pt x="18554" y="12671"/>
                    <a:pt x="18543" y="12671"/>
                  </a:cubicBezTo>
                  <a:cubicBezTo>
                    <a:pt x="18411" y="12671"/>
                    <a:pt x="18379" y="12764"/>
                    <a:pt x="18331" y="12872"/>
                  </a:cubicBezTo>
                  <a:cubicBezTo>
                    <a:pt x="18173" y="13221"/>
                    <a:pt x="17935" y="13518"/>
                    <a:pt x="17577" y="13652"/>
                  </a:cubicBezTo>
                  <a:cubicBezTo>
                    <a:pt x="17098" y="13831"/>
                    <a:pt x="16683" y="13919"/>
                    <a:pt x="16307" y="13919"/>
                  </a:cubicBezTo>
                  <a:cubicBezTo>
                    <a:pt x="15553" y="13919"/>
                    <a:pt x="14954" y="13565"/>
                    <a:pt x="14303" y="12883"/>
                  </a:cubicBezTo>
                  <a:cubicBezTo>
                    <a:pt x="13775" y="12331"/>
                    <a:pt x="13264" y="11775"/>
                    <a:pt x="12517" y="11463"/>
                  </a:cubicBezTo>
                  <a:cubicBezTo>
                    <a:pt x="12788" y="11266"/>
                    <a:pt x="13076" y="11103"/>
                    <a:pt x="13303" y="10882"/>
                  </a:cubicBezTo>
                  <a:cubicBezTo>
                    <a:pt x="13974" y="10226"/>
                    <a:pt x="14541" y="9497"/>
                    <a:pt x="14801" y="8570"/>
                  </a:cubicBezTo>
                  <a:cubicBezTo>
                    <a:pt x="14840" y="8427"/>
                    <a:pt x="14916" y="8271"/>
                    <a:pt x="15022" y="8169"/>
                  </a:cubicBezTo>
                  <a:cubicBezTo>
                    <a:pt x="15310" y="7889"/>
                    <a:pt x="15657" y="7766"/>
                    <a:pt x="16029" y="7766"/>
                  </a:cubicBezTo>
                  <a:close/>
                  <a:moveTo>
                    <a:pt x="4797" y="7436"/>
                  </a:moveTo>
                  <a:cubicBezTo>
                    <a:pt x="5221" y="7436"/>
                    <a:pt x="5587" y="7630"/>
                    <a:pt x="5885" y="8011"/>
                  </a:cubicBezTo>
                  <a:cubicBezTo>
                    <a:pt x="5833" y="8083"/>
                    <a:pt x="5779" y="8158"/>
                    <a:pt x="5724" y="8232"/>
                  </a:cubicBezTo>
                  <a:cubicBezTo>
                    <a:pt x="5231" y="8873"/>
                    <a:pt x="5148" y="9999"/>
                    <a:pt x="5737" y="10631"/>
                  </a:cubicBezTo>
                  <a:cubicBezTo>
                    <a:pt x="6350" y="11287"/>
                    <a:pt x="7060" y="11748"/>
                    <a:pt x="7922" y="11985"/>
                  </a:cubicBezTo>
                  <a:cubicBezTo>
                    <a:pt x="8015" y="12011"/>
                    <a:pt x="8108" y="12039"/>
                    <a:pt x="8228" y="12075"/>
                  </a:cubicBezTo>
                  <a:cubicBezTo>
                    <a:pt x="8182" y="12129"/>
                    <a:pt x="8160" y="12156"/>
                    <a:pt x="8136" y="12181"/>
                  </a:cubicBezTo>
                  <a:cubicBezTo>
                    <a:pt x="7823" y="12508"/>
                    <a:pt x="7496" y="12823"/>
                    <a:pt x="7203" y="13165"/>
                  </a:cubicBezTo>
                  <a:cubicBezTo>
                    <a:pt x="7035" y="13360"/>
                    <a:pt x="6937" y="13613"/>
                    <a:pt x="6775" y="13814"/>
                  </a:cubicBezTo>
                  <a:cubicBezTo>
                    <a:pt x="6480" y="14185"/>
                    <a:pt x="6063" y="14206"/>
                    <a:pt x="5654" y="14206"/>
                  </a:cubicBezTo>
                  <a:cubicBezTo>
                    <a:pt x="5601" y="14206"/>
                    <a:pt x="5548" y="14206"/>
                    <a:pt x="5496" y="14206"/>
                  </a:cubicBezTo>
                  <a:cubicBezTo>
                    <a:pt x="5474" y="14206"/>
                    <a:pt x="5453" y="14206"/>
                    <a:pt x="5432" y="14206"/>
                  </a:cubicBezTo>
                  <a:cubicBezTo>
                    <a:pt x="5424" y="14206"/>
                    <a:pt x="5416" y="14206"/>
                    <a:pt x="5408" y="14206"/>
                  </a:cubicBezTo>
                  <a:cubicBezTo>
                    <a:pt x="4752" y="14206"/>
                    <a:pt x="4210" y="13976"/>
                    <a:pt x="3977" y="13281"/>
                  </a:cubicBezTo>
                  <a:cubicBezTo>
                    <a:pt x="3949" y="13197"/>
                    <a:pt x="3890" y="13155"/>
                    <a:pt x="3826" y="13155"/>
                  </a:cubicBezTo>
                  <a:cubicBezTo>
                    <a:pt x="3769" y="13155"/>
                    <a:pt x="3707" y="13187"/>
                    <a:pt x="3659" y="13253"/>
                  </a:cubicBezTo>
                  <a:cubicBezTo>
                    <a:pt x="3604" y="13327"/>
                    <a:pt x="3563" y="13431"/>
                    <a:pt x="3490" y="13466"/>
                  </a:cubicBezTo>
                  <a:cubicBezTo>
                    <a:pt x="3218" y="13595"/>
                    <a:pt x="2842" y="13686"/>
                    <a:pt x="2462" y="13686"/>
                  </a:cubicBezTo>
                  <a:cubicBezTo>
                    <a:pt x="2063" y="13686"/>
                    <a:pt x="1660" y="13585"/>
                    <a:pt x="1370" y="13321"/>
                  </a:cubicBezTo>
                  <a:cubicBezTo>
                    <a:pt x="368" y="12409"/>
                    <a:pt x="383" y="11257"/>
                    <a:pt x="1364" y="10274"/>
                  </a:cubicBezTo>
                  <a:cubicBezTo>
                    <a:pt x="1751" y="9884"/>
                    <a:pt x="2143" y="9427"/>
                    <a:pt x="2806" y="9421"/>
                  </a:cubicBezTo>
                  <a:cubicBezTo>
                    <a:pt x="2539" y="8819"/>
                    <a:pt x="3074" y="8143"/>
                    <a:pt x="3810" y="7732"/>
                  </a:cubicBezTo>
                  <a:cubicBezTo>
                    <a:pt x="4165" y="7534"/>
                    <a:pt x="4495" y="7436"/>
                    <a:pt x="4797" y="7436"/>
                  </a:cubicBezTo>
                  <a:close/>
                  <a:moveTo>
                    <a:pt x="18643" y="12946"/>
                  </a:moveTo>
                  <a:cubicBezTo>
                    <a:pt x="18915" y="13068"/>
                    <a:pt x="19181" y="13131"/>
                    <a:pt x="19444" y="13131"/>
                  </a:cubicBezTo>
                  <a:cubicBezTo>
                    <a:pt x="19681" y="13131"/>
                    <a:pt x="19917" y="13081"/>
                    <a:pt x="20154" y="12978"/>
                  </a:cubicBezTo>
                  <a:cubicBezTo>
                    <a:pt x="20161" y="12975"/>
                    <a:pt x="20170" y="12973"/>
                    <a:pt x="20180" y="12973"/>
                  </a:cubicBezTo>
                  <a:cubicBezTo>
                    <a:pt x="20243" y="12973"/>
                    <a:pt x="20352" y="13029"/>
                    <a:pt x="20381" y="13082"/>
                  </a:cubicBezTo>
                  <a:cubicBezTo>
                    <a:pt x="20691" y="13641"/>
                    <a:pt x="20758" y="14237"/>
                    <a:pt x="20600" y="14858"/>
                  </a:cubicBezTo>
                  <a:cubicBezTo>
                    <a:pt x="20427" y="15533"/>
                    <a:pt x="20024" y="16045"/>
                    <a:pt x="19502" y="16493"/>
                  </a:cubicBezTo>
                  <a:cubicBezTo>
                    <a:pt x="19149" y="16797"/>
                    <a:pt x="18650" y="16977"/>
                    <a:pt x="18175" y="16977"/>
                  </a:cubicBezTo>
                  <a:cubicBezTo>
                    <a:pt x="17949" y="16977"/>
                    <a:pt x="17729" y="16936"/>
                    <a:pt x="17532" y="16848"/>
                  </a:cubicBezTo>
                  <a:cubicBezTo>
                    <a:pt x="17366" y="16773"/>
                    <a:pt x="17276" y="16733"/>
                    <a:pt x="17195" y="16733"/>
                  </a:cubicBezTo>
                  <a:cubicBezTo>
                    <a:pt x="17101" y="16733"/>
                    <a:pt x="17019" y="16788"/>
                    <a:pt x="16845" y="16908"/>
                  </a:cubicBezTo>
                  <a:cubicBezTo>
                    <a:pt x="16460" y="17171"/>
                    <a:pt x="16004" y="17295"/>
                    <a:pt x="15549" y="17295"/>
                  </a:cubicBezTo>
                  <a:cubicBezTo>
                    <a:pt x="14688" y="17295"/>
                    <a:pt x="13828" y="16852"/>
                    <a:pt x="13446" y="16071"/>
                  </a:cubicBezTo>
                  <a:cubicBezTo>
                    <a:pt x="14252" y="15999"/>
                    <a:pt x="15016" y="15863"/>
                    <a:pt x="15105" y="14801"/>
                  </a:cubicBezTo>
                  <a:cubicBezTo>
                    <a:pt x="15156" y="14856"/>
                    <a:pt x="15185" y="14877"/>
                    <a:pt x="15196" y="14906"/>
                  </a:cubicBezTo>
                  <a:cubicBezTo>
                    <a:pt x="15336" y="15302"/>
                    <a:pt x="15622" y="15573"/>
                    <a:pt x="15953" y="15809"/>
                  </a:cubicBezTo>
                  <a:cubicBezTo>
                    <a:pt x="16228" y="16003"/>
                    <a:pt x="16521" y="16120"/>
                    <a:pt x="16834" y="16120"/>
                  </a:cubicBezTo>
                  <a:cubicBezTo>
                    <a:pt x="16959" y="16120"/>
                    <a:pt x="17087" y="16102"/>
                    <a:pt x="17218" y="16062"/>
                  </a:cubicBezTo>
                  <a:cubicBezTo>
                    <a:pt x="17850" y="15871"/>
                    <a:pt x="18197" y="15235"/>
                    <a:pt x="17948" y="14739"/>
                  </a:cubicBezTo>
                  <a:cubicBezTo>
                    <a:pt x="17919" y="14678"/>
                    <a:pt x="17820" y="14652"/>
                    <a:pt x="17755" y="14611"/>
                  </a:cubicBezTo>
                  <a:cubicBezTo>
                    <a:pt x="17736" y="14676"/>
                    <a:pt x="17714" y="14739"/>
                    <a:pt x="17703" y="14806"/>
                  </a:cubicBezTo>
                  <a:cubicBezTo>
                    <a:pt x="17657" y="15066"/>
                    <a:pt x="17679" y="15364"/>
                    <a:pt x="17556" y="15579"/>
                  </a:cubicBezTo>
                  <a:cubicBezTo>
                    <a:pt x="17443" y="15780"/>
                    <a:pt x="17181" y="15876"/>
                    <a:pt x="16914" y="15876"/>
                  </a:cubicBezTo>
                  <a:cubicBezTo>
                    <a:pt x="16717" y="15876"/>
                    <a:pt x="16517" y="15823"/>
                    <a:pt x="16374" y="15720"/>
                  </a:cubicBezTo>
                  <a:cubicBezTo>
                    <a:pt x="15849" y="15339"/>
                    <a:pt x="15657" y="14806"/>
                    <a:pt x="15628" y="14145"/>
                  </a:cubicBezTo>
                  <a:lnTo>
                    <a:pt x="15628" y="14145"/>
                  </a:lnTo>
                  <a:cubicBezTo>
                    <a:pt x="15899" y="14240"/>
                    <a:pt x="16168" y="14288"/>
                    <a:pt x="16432" y="14288"/>
                  </a:cubicBezTo>
                  <a:cubicBezTo>
                    <a:pt x="16742" y="14288"/>
                    <a:pt x="17044" y="14221"/>
                    <a:pt x="17335" y="14085"/>
                  </a:cubicBezTo>
                  <a:lnTo>
                    <a:pt x="17333" y="14085"/>
                  </a:lnTo>
                  <a:cubicBezTo>
                    <a:pt x="17861" y="13836"/>
                    <a:pt x="18381" y="13550"/>
                    <a:pt x="18643" y="12946"/>
                  </a:cubicBezTo>
                  <a:close/>
                  <a:moveTo>
                    <a:pt x="19496" y="16833"/>
                  </a:moveTo>
                  <a:lnTo>
                    <a:pt x="19496" y="16833"/>
                  </a:lnTo>
                  <a:cubicBezTo>
                    <a:pt x="19539" y="17267"/>
                    <a:pt x="19209" y="17700"/>
                    <a:pt x="18911" y="17700"/>
                  </a:cubicBezTo>
                  <a:cubicBezTo>
                    <a:pt x="18871" y="17700"/>
                    <a:pt x="18832" y="17692"/>
                    <a:pt x="18794" y="17675"/>
                  </a:cubicBezTo>
                  <a:cubicBezTo>
                    <a:pt x="18840" y="17482"/>
                    <a:pt x="18887" y="17292"/>
                    <a:pt x="18941" y="17075"/>
                  </a:cubicBezTo>
                  <a:lnTo>
                    <a:pt x="19496" y="16833"/>
                  </a:lnTo>
                  <a:close/>
                  <a:moveTo>
                    <a:pt x="9975" y="5352"/>
                  </a:moveTo>
                  <a:cubicBezTo>
                    <a:pt x="10162" y="5352"/>
                    <a:pt x="10351" y="5379"/>
                    <a:pt x="10544" y="5454"/>
                  </a:cubicBezTo>
                  <a:cubicBezTo>
                    <a:pt x="11014" y="5638"/>
                    <a:pt x="11302" y="6004"/>
                    <a:pt x="11621" y="6350"/>
                  </a:cubicBezTo>
                  <a:cubicBezTo>
                    <a:pt x="11663" y="6395"/>
                    <a:pt x="11754" y="6433"/>
                    <a:pt x="11821" y="6433"/>
                  </a:cubicBezTo>
                  <a:cubicBezTo>
                    <a:pt x="11836" y="6433"/>
                    <a:pt x="11851" y="6431"/>
                    <a:pt x="11863" y="6426"/>
                  </a:cubicBezTo>
                  <a:cubicBezTo>
                    <a:pt x="12098" y="6333"/>
                    <a:pt x="12330" y="6283"/>
                    <a:pt x="12564" y="6283"/>
                  </a:cubicBezTo>
                  <a:cubicBezTo>
                    <a:pt x="12771" y="6283"/>
                    <a:pt x="12978" y="6322"/>
                    <a:pt x="13190" y="6405"/>
                  </a:cubicBezTo>
                  <a:cubicBezTo>
                    <a:pt x="14083" y="6762"/>
                    <a:pt x="14444" y="7314"/>
                    <a:pt x="14414" y="8275"/>
                  </a:cubicBezTo>
                  <a:cubicBezTo>
                    <a:pt x="14394" y="8877"/>
                    <a:pt x="14093" y="9386"/>
                    <a:pt x="13775" y="9886"/>
                  </a:cubicBezTo>
                  <a:cubicBezTo>
                    <a:pt x="13372" y="10519"/>
                    <a:pt x="12879" y="11032"/>
                    <a:pt x="12157" y="11296"/>
                  </a:cubicBezTo>
                  <a:cubicBezTo>
                    <a:pt x="12097" y="11318"/>
                    <a:pt x="12032" y="11404"/>
                    <a:pt x="12023" y="11467"/>
                  </a:cubicBezTo>
                  <a:cubicBezTo>
                    <a:pt x="12017" y="11517"/>
                    <a:pt x="12084" y="11599"/>
                    <a:pt x="12138" y="11631"/>
                  </a:cubicBezTo>
                  <a:cubicBezTo>
                    <a:pt x="12467" y="11820"/>
                    <a:pt x="12822" y="11967"/>
                    <a:pt x="13126" y="12186"/>
                  </a:cubicBezTo>
                  <a:cubicBezTo>
                    <a:pt x="13766" y="12649"/>
                    <a:pt x="14286" y="13221"/>
                    <a:pt x="14455" y="14022"/>
                  </a:cubicBezTo>
                  <a:cubicBezTo>
                    <a:pt x="14665" y="15010"/>
                    <a:pt x="14071" y="15743"/>
                    <a:pt x="13164" y="15743"/>
                  </a:cubicBezTo>
                  <a:cubicBezTo>
                    <a:pt x="13045" y="15743"/>
                    <a:pt x="12920" y="15730"/>
                    <a:pt x="12790" y="15704"/>
                  </a:cubicBezTo>
                  <a:cubicBezTo>
                    <a:pt x="12758" y="15697"/>
                    <a:pt x="12723" y="15696"/>
                    <a:pt x="12682" y="15696"/>
                  </a:cubicBezTo>
                  <a:cubicBezTo>
                    <a:pt x="12662" y="15696"/>
                    <a:pt x="12640" y="15697"/>
                    <a:pt x="12617" y="15697"/>
                  </a:cubicBezTo>
                  <a:cubicBezTo>
                    <a:pt x="12601" y="15697"/>
                    <a:pt x="12585" y="15696"/>
                    <a:pt x="12567" y="15696"/>
                  </a:cubicBezTo>
                  <a:lnTo>
                    <a:pt x="12567" y="15696"/>
                  </a:lnTo>
                  <a:cubicBezTo>
                    <a:pt x="12588" y="15878"/>
                    <a:pt x="12602" y="16032"/>
                    <a:pt x="12625" y="16183"/>
                  </a:cubicBezTo>
                  <a:cubicBezTo>
                    <a:pt x="12736" y="16962"/>
                    <a:pt x="12727" y="17419"/>
                    <a:pt x="11841" y="17879"/>
                  </a:cubicBezTo>
                  <a:cubicBezTo>
                    <a:pt x="11590" y="18010"/>
                    <a:pt x="11345" y="18071"/>
                    <a:pt x="11116" y="18071"/>
                  </a:cubicBezTo>
                  <a:cubicBezTo>
                    <a:pt x="10482" y="18071"/>
                    <a:pt x="9973" y="17605"/>
                    <a:pt x="9802" y="16859"/>
                  </a:cubicBezTo>
                  <a:cubicBezTo>
                    <a:pt x="9778" y="16752"/>
                    <a:pt x="9784" y="16640"/>
                    <a:pt x="9773" y="16530"/>
                  </a:cubicBezTo>
                  <a:cubicBezTo>
                    <a:pt x="9761" y="16413"/>
                    <a:pt x="9747" y="16298"/>
                    <a:pt x="9728" y="16136"/>
                  </a:cubicBezTo>
                  <a:cubicBezTo>
                    <a:pt x="9609" y="16215"/>
                    <a:pt x="9568" y="16235"/>
                    <a:pt x="9533" y="16265"/>
                  </a:cubicBezTo>
                  <a:cubicBezTo>
                    <a:pt x="9252" y="16512"/>
                    <a:pt x="8926" y="16630"/>
                    <a:pt x="8591" y="16630"/>
                  </a:cubicBezTo>
                  <a:cubicBezTo>
                    <a:pt x="8462" y="16630"/>
                    <a:pt x="8332" y="16613"/>
                    <a:pt x="8202" y="16579"/>
                  </a:cubicBezTo>
                  <a:cubicBezTo>
                    <a:pt x="7355" y="16358"/>
                    <a:pt x="6697" y="15211"/>
                    <a:pt x="6963" y="14369"/>
                  </a:cubicBezTo>
                  <a:cubicBezTo>
                    <a:pt x="7201" y="13621"/>
                    <a:pt x="7522" y="12894"/>
                    <a:pt x="8225" y="12413"/>
                  </a:cubicBezTo>
                  <a:cubicBezTo>
                    <a:pt x="8375" y="12309"/>
                    <a:pt x="8697" y="12229"/>
                    <a:pt x="8578" y="11907"/>
                  </a:cubicBezTo>
                  <a:cubicBezTo>
                    <a:pt x="8440" y="11896"/>
                    <a:pt x="8310" y="11904"/>
                    <a:pt x="8188" y="11874"/>
                  </a:cubicBezTo>
                  <a:cubicBezTo>
                    <a:pt x="7610" y="11735"/>
                    <a:pt x="7099" y="11458"/>
                    <a:pt x="6629" y="11097"/>
                  </a:cubicBezTo>
                  <a:cubicBezTo>
                    <a:pt x="6240" y="10800"/>
                    <a:pt x="5945" y="10441"/>
                    <a:pt x="5822" y="9964"/>
                  </a:cubicBezTo>
                  <a:cubicBezTo>
                    <a:pt x="5633" y="9228"/>
                    <a:pt x="5761" y="8630"/>
                    <a:pt x="6465" y="8254"/>
                  </a:cubicBezTo>
                  <a:cubicBezTo>
                    <a:pt x="6718" y="8119"/>
                    <a:pt x="7009" y="8057"/>
                    <a:pt x="7301" y="7955"/>
                  </a:cubicBezTo>
                  <a:cubicBezTo>
                    <a:pt x="7322" y="7792"/>
                    <a:pt x="7348" y="7591"/>
                    <a:pt x="7368" y="7390"/>
                  </a:cubicBezTo>
                  <a:cubicBezTo>
                    <a:pt x="7463" y="6461"/>
                    <a:pt x="8171" y="5645"/>
                    <a:pt x="9087" y="5476"/>
                  </a:cubicBezTo>
                  <a:cubicBezTo>
                    <a:pt x="9381" y="5422"/>
                    <a:pt x="9675" y="5352"/>
                    <a:pt x="9975" y="5352"/>
                  </a:cubicBezTo>
                  <a:close/>
                  <a:moveTo>
                    <a:pt x="17239" y="16949"/>
                  </a:moveTo>
                  <a:cubicBezTo>
                    <a:pt x="17258" y="16949"/>
                    <a:pt x="17280" y="16953"/>
                    <a:pt x="17298" y="16956"/>
                  </a:cubicBezTo>
                  <a:cubicBezTo>
                    <a:pt x="17736" y="17053"/>
                    <a:pt x="18175" y="17149"/>
                    <a:pt x="18641" y="17251"/>
                  </a:cubicBezTo>
                  <a:cubicBezTo>
                    <a:pt x="18589" y="17662"/>
                    <a:pt x="18266" y="18034"/>
                    <a:pt x="17826" y="18091"/>
                  </a:cubicBezTo>
                  <a:cubicBezTo>
                    <a:pt x="17754" y="18101"/>
                    <a:pt x="17681" y="18108"/>
                    <a:pt x="17608" y="18108"/>
                  </a:cubicBezTo>
                  <a:cubicBezTo>
                    <a:pt x="17277" y="18108"/>
                    <a:pt x="16937" y="17969"/>
                    <a:pt x="16683" y="17309"/>
                  </a:cubicBezTo>
                  <a:cubicBezTo>
                    <a:pt x="16854" y="17194"/>
                    <a:pt x="17027" y="17073"/>
                    <a:pt x="17203" y="16956"/>
                  </a:cubicBezTo>
                  <a:cubicBezTo>
                    <a:pt x="17212" y="16951"/>
                    <a:pt x="17225" y="16949"/>
                    <a:pt x="17239" y="16949"/>
                  </a:cubicBezTo>
                  <a:close/>
                  <a:moveTo>
                    <a:pt x="12970" y="16255"/>
                  </a:moveTo>
                  <a:lnTo>
                    <a:pt x="14239" y="17344"/>
                  </a:lnTo>
                  <a:cubicBezTo>
                    <a:pt x="14140" y="17812"/>
                    <a:pt x="13645" y="18109"/>
                    <a:pt x="13195" y="18109"/>
                  </a:cubicBezTo>
                  <a:cubicBezTo>
                    <a:pt x="13003" y="18109"/>
                    <a:pt x="12820" y="18056"/>
                    <a:pt x="12679" y="17939"/>
                  </a:cubicBezTo>
                  <a:cubicBezTo>
                    <a:pt x="12866" y="17380"/>
                    <a:pt x="13089" y="16839"/>
                    <a:pt x="12970" y="16255"/>
                  </a:cubicBezTo>
                  <a:close/>
                  <a:moveTo>
                    <a:pt x="14516" y="17450"/>
                  </a:moveTo>
                  <a:lnTo>
                    <a:pt x="15782" y="17627"/>
                  </a:lnTo>
                  <a:cubicBezTo>
                    <a:pt x="15750" y="17716"/>
                    <a:pt x="15717" y="17831"/>
                    <a:pt x="15670" y="17941"/>
                  </a:cubicBezTo>
                  <a:cubicBezTo>
                    <a:pt x="15503" y="18325"/>
                    <a:pt x="15179" y="18490"/>
                    <a:pt x="14854" y="18490"/>
                  </a:cubicBezTo>
                  <a:cubicBezTo>
                    <a:pt x="14627" y="18490"/>
                    <a:pt x="14400" y="18409"/>
                    <a:pt x="14226" y="18266"/>
                  </a:cubicBezTo>
                  <a:cubicBezTo>
                    <a:pt x="14161" y="18212"/>
                    <a:pt x="14130" y="18034"/>
                    <a:pt x="14169" y="17957"/>
                  </a:cubicBezTo>
                  <a:cubicBezTo>
                    <a:pt x="14267" y="17762"/>
                    <a:pt x="14414" y="17593"/>
                    <a:pt x="14516" y="17450"/>
                  </a:cubicBezTo>
                  <a:close/>
                  <a:moveTo>
                    <a:pt x="16425" y="17413"/>
                  </a:moveTo>
                  <a:cubicBezTo>
                    <a:pt x="16644" y="17675"/>
                    <a:pt x="16839" y="17904"/>
                    <a:pt x="17023" y="18143"/>
                  </a:cubicBezTo>
                  <a:cubicBezTo>
                    <a:pt x="17053" y="18180"/>
                    <a:pt x="17043" y="18283"/>
                    <a:pt x="17014" y="18329"/>
                  </a:cubicBezTo>
                  <a:cubicBezTo>
                    <a:pt x="16846" y="18582"/>
                    <a:pt x="16569" y="18708"/>
                    <a:pt x="16298" y="18708"/>
                  </a:cubicBezTo>
                  <a:cubicBezTo>
                    <a:pt x="16070" y="18708"/>
                    <a:pt x="15846" y="18619"/>
                    <a:pt x="15694" y="18442"/>
                  </a:cubicBezTo>
                  <a:lnTo>
                    <a:pt x="16096" y="17506"/>
                  </a:lnTo>
                  <a:lnTo>
                    <a:pt x="16425" y="17413"/>
                  </a:lnTo>
                  <a:close/>
                  <a:moveTo>
                    <a:pt x="3726" y="13621"/>
                  </a:moveTo>
                  <a:cubicBezTo>
                    <a:pt x="4010" y="13894"/>
                    <a:pt x="4252" y="14234"/>
                    <a:pt x="4579" y="14408"/>
                  </a:cubicBezTo>
                  <a:cubicBezTo>
                    <a:pt x="4915" y="14585"/>
                    <a:pt x="5337" y="14602"/>
                    <a:pt x="5735" y="14691"/>
                  </a:cubicBezTo>
                  <a:cubicBezTo>
                    <a:pt x="5855" y="15385"/>
                    <a:pt x="5264" y="15723"/>
                    <a:pt x="4723" y="15723"/>
                  </a:cubicBezTo>
                  <a:cubicBezTo>
                    <a:pt x="4680" y="15723"/>
                    <a:pt x="4638" y="15721"/>
                    <a:pt x="4596" y="15717"/>
                  </a:cubicBezTo>
                  <a:cubicBezTo>
                    <a:pt x="4319" y="15689"/>
                    <a:pt x="4139" y="15499"/>
                    <a:pt x="4035" y="15228"/>
                  </a:cubicBezTo>
                  <a:cubicBezTo>
                    <a:pt x="3936" y="14970"/>
                    <a:pt x="4232" y="14979"/>
                    <a:pt x="4291" y="14804"/>
                  </a:cubicBezTo>
                  <a:cubicBezTo>
                    <a:pt x="4218" y="14745"/>
                    <a:pt x="4148" y="14714"/>
                    <a:pt x="4083" y="14714"/>
                  </a:cubicBezTo>
                  <a:cubicBezTo>
                    <a:pt x="4001" y="14714"/>
                    <a:pt x="3927" y="14762"/>
                    <a:pt x="3864" y="14866"/>
                  </a:cubicBezTo>
                  <a:cubicBezTo>
                    <a:pt x="3633" y="15239"/>
                    <a:pt x="3892" y="15888"/>
                    <a:pt x="4343" y="15964"/>
                  </a:cubicBezTo>
                  <a:cubicBezTo>
                    <a:pt x="4514" y="15993"/>
                    <a:pt x="4691" y="16018"/>
                    <a:pt x="4866" y="16018"/>
                  </a:cubicBezTo>
                  <a:cubicBezTo>
                    <a:pt x="5127" y="16018"/>
                    <a:pt x="5384" y="15961"/>
                    <a:pt x="5607" y="15774"/>
                  </a:cubicBezTo>
                  <a:cubicBezTo>
                    <a:pt x="5926" y="15508"/>
                    <a:pt x="6212" y="15202"/>
                    <a:pt x="6493" y="14932"/>
                  </a:cubicBezTo>
                  <a:lnTo>
                    <a:pt x="6493" y="14932"/>
                  </a:lnTo>
                  <a:cubicBezTo>
                    <a:pt x="6430" y="15469"/>
                    <a:pt x="6500" y="16042"/>
                    <a:pt x="6928" y="16504"/>
                  </a:cubicBezTo>
                  <a:lnTo>
                    <a:pt x="6926" y="16504"/>
                  </a:lnTo>
                  <a:cubicBezTo>
                    <a:pt x="7350" y="16964"/>
                    <a:pt x="7907" y="17105"/>
                    <a:pt x="8554" y="17105"/>
                  </a:cubicBezTo>
                  <a:cubicBezTo>
                    <a:pt x="8567" y="17105"/>
                    <a:pt x="8580" y="17105"/>
                    <a:pt x="8593" y="17105"/>
                  </a:cubicBezTo>
                  <a:lnTo>
                    <a:pt x="8593" y="17105"/>
                  </a:lnTo>
                  <a:cubicBezTo>
                    <a:pt x="8340" y="17565"/>
                    <a:pt x="8076" y="17946"/>
                    <a:pt x="7632" y="18169"/>
                  </a:cubicBezTo>
                  <a:cubicBezTo>
                    <a:pt x="7153" y="18411"/>
                    <a:pt x="6675" y="18540"/>
                    <a:pt x="6196" y="18540"/>
                  </a:cubicBezTo>
                  <a:cubicBezTo>
                    <a:pt x="5742" y="18540"/>
                    <a:pt x="5287" y="18424"/>
                    <a:pt x="4830" y="18175"/>
                  </a:cubicBezTo>
                  <a:cubicBezTo>
                    <a:pt x="4811" y="18164"/>
                    <a:pt x="4787" y="18160"/>
                    <a:pt x="4760" y="18160"/>
                  </a:cubicBezTo>
                  <a:cubicBezTo>
                    <a:pt x="4699" y="18160"/>
                    <a:pt x="4626" y="18183"/>
                    <a:pt x="4575" y="18210"/>
                  </a:cubicBezTo>
                  <a:cubicBezTo>
                    <a:pt x="4332" y="18340"/>
                    <a:pt x="4113" y="18526"/>
                    <a:pt x="3858" y="18621"/>
                  </a:cubicBezTo>
                  <a:cubicBezTo>
                    <a:pt x="3650" y="18699"/>
                    <a:pt x="3438" y="18735"/>
                    <a:pt x="3231" y="18735"/>
                  </a:cubicBezTo>
                  <a:cubicBezTo>
                    <a:pt x="2687" y="18735"/>
                    <a:pt x="2182" y="18480"/>
                    <a:pt x="1900" y="18047"/>
                  </a:cubicBezTo>
                  <a:cubicBezTo>
                    <a:pt x="1600" y="17590"/>
                    <a:pt x="1584" y="16324"/>
                    <a:pt x="2145" y="15917"/>
                  </a:cubicBezTo>
                  <a:cubicBezTo>
                    <a:pt x="2386" y="15741"/>
                    <a:pt x="2576" y="15494"/>
                    <a:pt x="2795" y="15272"/>
                  </a:cubicBezTo>
                  <a:cubicBezTo>
                    <a:pt x="2732" y="15165"/>
                    <a:pt x="2667" y="15074"/>
                    <a:pt x="2622" y="14973"/>
                  </a:cubicBezTo>
                  <a:cubicBezTo>
                    <a:pt x="2483" y="14659"/>
                    <a:pt x="2660" y="14046"/>
                    <a:pt x="2929" y="13931"/>
                  </a:cubicBezTo>
                  <a:cubicBezTo>
                    <a:pt x="3206" y="13812"/>
                    <a:pt x="3490" y="13712"/>
                    <a:pt x="3726" y="13621"/>
                  </a:cubicBezTo>
                  <a:close/>
                  <a:moveTo>
                    <a:pt x="17764" y="18283"/>
                  </a:moveTo>
                  <a:cubicBezTo>
                    <a:pt x="17846" y="18283"/>
                    <a:pt x="17932" y="18294"/>
                    <a:pt x="18025" y="18316"/>
                  </a:cubicBezTo>
                  <a:cubicBezTo>
                    <a:pt x="17961" y="18632"/>
                    <a:pt x="17813" y="18916"/>
                    <a:pt x="17493" y="19026"/>
                  </a:cubicBezTo>
                  <a:cubicBezTo>
                    <a:pt x="17424" y="19049"/>
                    <a:pt x="17353" y="19061"/>
                    <a:pt x="17283" y="19061"/>
                  </a:cubicBezTo>
                  <a:cubicBezTo>
                    <a:pt x="17114" y="19061"/>
                    <a:pt x="16948" y="18995"/>
                    <a:pt x="16817" y="18870"/>
                  </a:cubicBezTo>
                  <a:cubicBezTo>
                    <a:pt x="17075" y="18546"/>
                    <a:pt x="17356" y="18283"/>
                    <a:pt x="17764" y="18283"/>
                  </a:cubicBezTo>
                  <a:close/>
                  <a:moveTo>
                    <a:pt x="13851" y="18175"/>
                  </a:moveTo>
                  <a:cubicBezTo>
                    <a:pt x="14000" y="18312"/>
                    <a:pt x="14117" y="18465"/>
                    <a:pt x="14271" y="18550"/>
                  </a:cubicBezTo>
                  <a:cubicBezTo>
                    <a:pt x="14433" y="18643"/>
                    <a:pt x="14632" y="18671"/>
                    <a:pt x="14869" y="18745"/>
                  </a:cubicBezTo>
                  <a:cubicBezTo>
                    <a:pt x="14745" y="18935"/>
                    <a:pt x="14656" y="19136"/>
                    <a:pt x="14509" y="19273"/>
                  </a:cubicBezTo>
                  <a:cubicBezTo>
                    <a:pt x="14378" y="19394"/>
                    <a:pt x="14233" y="19449"/>
                    <a:pt x="14079" y="19449"/>
                  </a:cubicBezTo>
                  <a:cubicBezTo>
                    <a:pt x="13959" y="19449"/>
                    <a:pt x="13834" y="19416"/>
                    <a:pt x="13706" y="19355"/>
                  </a:cubicBezTo>
                  <a:cubicBezTo>
                    <a:pt x="13366" y="19191"/>
                    <a:pt x="13310" y="18883"/>
                    <a:pt x="13286" y="18565"/>
                  </a:cubicBezTo>
                  <a:cubicBezTo>
                    <a:pt x="13262" y="18223"/>
                    <a:pt x="13593" y="18320"/>
                    <a:pt x="13756" y="18210"/>
                  </a:cubicBezTo>
                  <a:cubicBezTo>
                    <a:pt x="13786" y="18193"/>
                    <a:pt x="13818" y="18180"/>
                    <a:pt x="13851" y="18175"/>
                  </a:cubicBezTo>
                  <a:close/>
                  <a:moveTo>
                    <a:pt x="4638" y="18539"/>
                  </a:moveTo>
                  <a:cubicBezTo>
                    <a:pt x="4683" y="18539"/>
                    <a:pt x="4732" y="18551"/>
                    <a:pt x="4769" y="18569"/>
                  </a:cubicBezTo>
                  <a:cubicBezTo>
                    <a:pt x="4943" y="18651"/>
                    <a:pt x="5112" y="18742"/>
                    <a:pt x="5278" y="18842"/>
                  </a:cubicBezTo>
                  <a:cubicBezTo>
                    <a:pt x="5543" y="19004"/>
                    <a:pt x="5545" y="19306"/>
                    <a:pt x="5287" y="19479"/>
                  </a:cubicBezTo>
                  <a:lnTo>
                    <a:pt x="5289" y="19479"/>
                  </a:lnTo>
                  <a:cubicBezTo>
                    <a:pt x="5093" y="19610"/>
                    <a:pt x="4879" y="19672"/>
                    <a:pt x="4673" y="19672"/>
                  </a:cubicBezTo>
                  <a:cubicBezTo>
                    <a:pt x="4255" y="19672"/>
                    <a:pt x="3865" y="19421"/>
                    <a:pt x="3695" y="18983"/>
                  </a:cubicBezTo>
                  <a:cubicBezTo>
                    <a:pt x="3986" y="18838"/>
                    <a:pt x="4272" y="18688"/>
                    <a:pt x="4568" y="18552"/>
                  </a:cubicBezTo>
                  <a:cubicBezTo>
                    <a:pt x="4588" y="18543"/>
                    <a:pt x="4612" y="18539"/>
                    <a:pt x="4638" y="18539"/>
                  </a:cubicBezTo>
                  <a:close/>
                  <a:moveTo>
                    <a:pt x="2716" y="18882"/>
                  </a:moveTo>
                  <a:cubicBezTo>
                    <a:pt x="2741" y="18882"/>
                    <a:pt x="2771" y="18887"/>
                    <a:pt x="2806" y="18896"/>
                  </a:cubicBezTo>
                  <a:cubicBezTo>
                    <a:pt x="2975" y="18939"/>
                    <a:pt x="3156" y="18946"/>
                    <a:pt x="3330" y="18976"/>
                  </a:cubicBezTo>
                  <a:cubicBezTo>
                    <a:pt x="3390" y="18987"/>
                    <a:pt x="3470" y="19000"/>
                    <a:pt x="3498" y="19043"/>
                  </a:cubicBezTo>
                  <a:lnTo>
                    <a:pt x="3498" y="19041"/>
                  </a:lnTo>
                  <a:cubicBezTo>
                    <a:pt x="3633" y="19234"/>
                    <a:pt x="3752" y="19437"/>
                    <a:pt x="3877" y="19637"/>
                  </a:cubicBezTo>
                  <a:cubicBezTo>
                    <a:pt x="3781" y="19691"/>
                    <a:pt x="3669" y="19715"/>
                    <a:pt x="3552" y="19715"/>
                  </a:cubicBezTo>
                  <a:cubicBezTo>
                    <a:pt x="3157" y="19715"/>
                    <a:pt x="2704" y="19437"/>
                    <a:pt x="2628" y="19063"/>
                  </a:cubicBezTo>
                  <a:cubicBezTo>
                    <a:pt x="2604" y="18947"/>
                    <a:pt x="2623" y="18882"/>
                    <a:pt x="2716" y="18882"/>
                  </a:cubicBezTo>
                  <a:close/>
                  <a:moveTo>
                    <a:pt x="9440" y="16774"/>
                  </a:moveTo>
                  <a:cubicBezTo>
                    <a:pt x="9544" y="17259"/>
                    <a:pt x="9771" y="17798"/>
                    <a:pt x="9999" y="18101"/>
                  </a:cubicBezTo>
                  <a:cubicBezTo>
                    <a:pt x="10235" y="18413"/>
                    <a:pt x="10235" y="18522"/>
                    <a:pt x="9997" y="18829"/>
                  </a:cubicBezTo>
                  <a:cubicBezTo>
                    <a:pt x="9927" y="18916"/>
                    <a:pt x="9851" y="18998"/>
                    <a:pt x="9780" y="19085"/>
                  </a:cubicBezTo>
                  <a:cubicBezTo>
                    <a:pt x="9451" y="19490"/>
                    <a:pt x="9003" y="19705"/>
                    <a:pt x="8530" y="19705"/>
                  </a:cubicBezTo>
                  <a:cubicBezTo>
                    <a:pt x="8316" y="19705"/>
                    <a:pt x="8098" y="19661"/>
                    <a:pt x="7883" y="19570"/>
                  </a:cubicBezTo>
                  <a:cubicBezTo>
                    <a:pt x="7837" y="19551"/>
                    <a:pt x="7800" y="19538"/>
                    <a:pt x="7763" y="19538"/>
                  </a:cubicBezTo>
                  <a:cubicBezTo>
                    <a:pt x="7716" y="19538"/>
                    <a:pt x="7669" y="19559"/>
                    <a:pt x="7604" y="19615"/>
                  </a:cubicBezTo>
                  <a:lnTo>
                    <a:pt x="7602" y="19615"/>
                  </a:lnTo>
                  <a:cubicBezTo>
                    <a:pt x="7425" y="19766"/>
                    <a:pt x="7208" y="19835"/>
                    <a:pt x="6988" y="19835"/>
                  </a:cubicBezTo>
                  <a:cubicBezTo>
                    <a:pt x="6510" y="19835"/>
                    <a:pt x="6023" y="19511"/>
                    <a:pt x="5917" y="19013"/>
                  </a:cubicBezTo>
                  <a:cubicBezTo>
                    <a:pt x="5932" y="19006"/>
                    <a:pt x="5948" y="18996"/>
                    <a:pt x="5963" y="18996"/>
                  </a:cubicBezTo>
                  <a:cubicBezTo>
                    <a:pt x="5965" y="18996"/>
                    <a:pt x="5967" y="18996"/>
                    <a:pt x="5969" y="18996"/>
                  </a:cubicBezTo>
                  <a:cubicBezTo>
                    <a:pt x="6090" y="19016"/>
                    <a:pt x="6212" y="19025"/>
                    <a:pt x="6334" y="19025"/>
                  </a:cubicBezTo>
                  <a:cubicBezTo>
                    <a:pt x="7438" y="19025"/>
                    <a:pt x="8572" y="18246"/>
                    <a:pt x="8871" y="17049"/>
                  </a:cubicBezTo>
                  <a:cubicBezTo>
                    <a:pt x="8881" y="17010"/>
                    <a:pt x="8940" y="16973"/>
                    <a:pt x="8987" y="16954"/>
                  </a:cubicBezTo>
                  <a:cubicBezTo>
                    <a:pt x="9137" y="16889"/>
                    <a:pt x="9289" y="16833"/>
                    <a:pt x="9440" y="16774"/>
                  </a:cubicBezTo>
                  <a:close/>
                  <a:moveTo>
                    <a:pt x="15359" y="18607"/>
                  </a:moveTo>
                  <a:cubicBezTo>
                    <a:pt x="15441" y="18607"/>
                    <a:pt x="15535" y="18636"/>
                    <a:pt x="15644" y="18691"/>
                  </a:cubicBezTo>
                  <a:cubicBezTo>
                    <a:pt x="15823" y="18782"/>
                    <a:pt x="16020" y="18866"/>
                    <a:pt x="16217" y="18888"/>
                  </a:cubicBezTo>
                  <a:cubicBezTo>
                    <a:pt x="16428" y="18914"/>
                    <a:pt x="16436" y="19007"/>
                    <a:pt x="16400" y="19167"/>
                  </a:cubicBezTo>
                  <a:cubicBezTo>
                    <a:pt x="16272" y="19747"/>
                    <a:pt x="16098" y="19888"/>
                    <a:pt x="15386" y="19909"/>
                  </a:cubicBezTo>
                  <a:cubicBezTo>
                    <a:pt x="15364" y="19897"/>
                    <a:pt x="15254" y="19873"/>
                    <a:pt x="15170" y="19814"/>
                  </a:cubicBezTo>
                  <a:cubicBezTo>
                    <a:pt x="14825" y="19568"/>
                    <a:pt x="14804" y="19437"/>
                    <a:pt x="15016" y="18916"/>
                  </a:cubicBezTo>
                  <a:cubicBezTo>
                    <a:pt x="15102" y="18705"/>
                    <a:pt x="15210" y="18607"/>
                    <a:pt x="15359" y="18607"/>
                  </a:cubicBezTo>
                  <a:close/>
                  <a:moveTo>
                    <a:pt x="16659" y="19097"/>
                  </a:moveTo>
                  <a:lnTo>
                    <a:pt x="17701" y="19290"/>
                  </a:lnTo>
                  <a:cubicBezTo>
                    <a:pt x="17588" y="19476"/>
                    <a:pt x="17491" y="19684"/>
                    <a:pt x="17346" y="19853"/>
                  </a:cubicBezTo>
                  <a:cubicBezTo>
                    <a:pt x="17227" y="19991"/>
                    <a:pt x="17044" y="20063"/>
                    <a:pt x="16868" y="20063"/>
                  </a:cubicBezTo>
                  <a:cubicBezTo>
                    <a:pt x="16745" y="20063"/>
                    <a:pt x="16625" y="20027"/>
                    <a:pt x="16534" y="19955"/>
                  </a:cubicBezTo>
                  <a:cubicBezTo>
                    <a:pt x="16475" y="19909"/>
                    <a:pt x="16412" y="19795"/>
                    <a:pt x="16428" y="19736"/>
                  </a:cubicBezTo>
                  <a:cubicBezTo>
                    <a:pt x="16495" y="19500"/>
                    <a:pt x="16592" y="19273"/>
                    <a:pt x="16659" y="19097"/>
                  </a:cubicBezTo>
                  <a:close/>
                  <a:moveTo>
                    <a:pt x="14585" y="19511"/>
                  </a:moveTo>
                  <a:lnTo>
                    <a:pt x="15306" y="20182"/>
                  </a:lnTo>
                  <a:cubicBezTo>
                    <a:pt x="15174" y="20425"/>
                    <a:pt x="15010" y="20552"/>
                    <a:pt x="14800" y="20552"/>
                  </a:cubicBezTo>
                  <a:cubicBezTo>
                    <a:pt x="14712" y="20552"/>
                    <a:pt x="14616" y="20530"/>
                    <a:pt x="14511" y="20485"/>
                  </a:cubicBezTo>
                  <a:cubicBezTo>
                    <a:pt x="14288" y="20388"/>
                    <a:pt x="14132" y="20219"/>
                    <a:pt x="14117" y="19961"/>
                  </a:cubicBezTo>
                  <a:cubicBezTo>
                    <a:pt x="14104" y="19723"/>
                    <a:pt x="14251" y="19619"/>
                    <a:pt x="14464" y="19572"/>
                  </a:cubicBezTo>
                  <a:cubicBezTo>
                    <a:pt x="14509" y="19561"/>
                    <a:pt x="14550" y="19541"/>
                    <a:pt x="14585" y="19511"/>
                  </a:cubicBezTo>
                  <a:close/>
                  <a:moveTo>
                    <a:pt x="7641" y="19976"/>
                  </a:moveTo>
                  <a:cubicBezTo>
                    <a:pt x="7769" y="19976"/>
                    <a:pt x="7907" y="20008"/>
                    <a:pt x="8052" y="20074"/>
                  </a:cubicBezTo>
                  <a:lnTo>
                    <a:pt x="8050" y="20074"/>
                  </a:lnTo>
                  <a:cubicBezTo>
                    <a:pt x="7961" y="20392"/>
                    <a:pt x="7610" y="20661"/>
                    <a:pt x="7297" y="20661"/>
                  </a:cubicBezTo>
                  <a:cubicBezTo>
                    <a:pt x="7154" y="20661"/>
                    <a:pt x="7019" y="20605"/>
                    <a:pt x="6920" y="20472"/>
                  </a:cubicBezTo>
                  <a:cubicBezTo>
                    <a:pt x="7103" y="20143"/>
                    <a:pt x="7349" y="19976"/>
                    <a:pt x="7641" y="19976"/>
                  </a:cubicBezTo>
                  <a:close/>
                  <a:moveTo>
                    <a:pt x="5633" y="19513"/>
                  </a:moveTo>
                  <a:lnTo>
                    <a:pt x="6753" y="20262"/>
                  </a:lnTo>
                  <a:cubicBezTo>
                    <a:pt x="6557" y="20589"/>
                    <a:pt x="6321" y="20749"/>
                    <a:pt x="5995" y="20749"/>
                  </a:cubicBezTo>
                  <a:cubicBezTo>
                    <a:pt x="5923" y="20749"/>
                    <a:pt x="5847" y="20741"/>
                    <a:pt x="5766" y="20726"/>
                  </a:cubicBezTo>
                  <a:cubicBezTo>
                    <a:pt x="5281" y="20635"/>
                    <a:pt x="4982" y="20351"/>
                    <a:pt x="4910" y="19935"/>
                  </a:cubicBezTo>
                  <a:lnTo>
                    <a:pt x="5633" y="19513"/>
                  </a:lnTo>
                  <a:close/>
                  <a:moveTo>
                    <a:pt x="4198" y="19789"/>
                  </a:moveTo>
                  <a:cubicBezTo>
                    <a:pt x="4435" y="19789"/>
                    <a:pt x="4672" y="19945"/>
                    <a:pt x="4769" y="20159"/>
                  </a:cubicBezTo>
                  <a:cubicBezTo>
                    <a:pt x="4863" y="20369"/>
                    <a:pt x="5027" y="20548"/>
                    <a:pt x="5185" y="20774"/>
                  </a:cubicBezTo>
                  <a:cubicBezTo>
                    <a:pt x="5002" y="20990"/>
                    <a:pt x="4760" y="21105"/>
                    <a:pt x="4485" y="21105"/>
                  </a:cubicBezTo>
                  <a:cubicBezTo>
                    <a:pt x="4311" y="21105"/>
                    <a:pt x="4124" y="21058"/>
                    <a:pt x="3931" y="20962"/>
                  </a:cubicBezTo>
                  <a:cubicBezTo>
                    <a:pt x="3618" y="20808"/>
                    <a:pt x="3407" y="20325"/>
                    <a:pt x="3485" y="19988"/>
                  </a:cubicBezTo>
                  <a:cubicBezTo>
                    <a:pt x="3672" y="19929"/>
                    <a:pt x="3851" y="19881"/>
                    <a:pt x="4023" y="19819"/>
                  </a:cubicBezTo>
                  <a:cubicBezTo>
                    <a:pt x="4080" y="19799"/>
                    <a:pt x="4139" y="19789"/>
                    <a:pt x="4198" y="19789"/>
                  </a:cubicBezTo>
                  <a:close/>
                  <a:moveTo>
                    <a:pt x="16276" y="20001"/>
                  </a:moveTo>
                  <a:cubicBezTo>
                    <a:pt x="16293" y="20014"/>
                    <a:pt x="16354" y="20072"/>
                    <a:pt x="16421" y="20118"/>
                  </a:cubicBezTo>
                  <a:cubicBezTo>
                    <a:pt x="16897" y="20455"/>
                    <a:pt x="16893" y="20884"/>
                    <a:pt x="16690" y="21285"/>
                  </a:cubicBezTo>
                  <a:cubicBezTo>
                    <a:pt x="16551" y="21559"/>
                    <a:pt x="16270" y="21709"/>
                    <a:pt x="15964" y="21709"/>
                  </a:cubicBezTo>
                  <a:cubicBezTo>
                    <a:pt x="15838" y="21709"/>
                    <a:pt x="15709" y="21684"/>
                    <a:pt x="15583" y="21631"/>
                  </a:cubicBezTo>
                  <a:cubicBezTo>
                    <a:pt x="15325" y="21521"/>
                    <a:pt x="15055" y="21166"/>
                    <a:pt x="15146" y="20921"/>
                  </a:cubicBezTo>
                  <a:cubicBezTo>
                    <a:pt x="15247" y="20652"/>
                    <a:pt x="15432" y="20388"/>
                    <a:pt x="15644" y="20191"/>
                  </a:cubicBezTo>
                  <a:cubicBezTo>
                    <a:pt x="15780" y="20066"/>
                    <a:pt x="16033" y="20066"/>
                    <a:pt x="16276" y="20001"/>
                  </a:cubicBezTo>
                  <a:close/>
                  <a:moveTo>
                    <a:pt x="6801" y="20676"/>
                  </a:moveTo>
                  <a:lnTo>
                    <a:pt x="7054" y="20875"/>
                  </a:lnTo>
                  <a:cubicBezTo>
                    <a:pt x="6944" y="21401"/>
                    <a:pt x="6617" y="21692"/>
                    <a:pt x="6132" y="21783"/>
                  </a:cubicBezTo>
                  <a:cubicBezTo>
                    <a:pt x="6070" y="21795"/>
                    <a:pt x="6011" y="21801"/>
                    <a:pt x="5953" y="21801"/>
                  </a:cubicBezTo>
                  <a:cubicBezTo>
                    <a:pt x="5549" y="21801"/>
                    <a:pt x="5269" y="21522"/>
                    <a:pt x="5006" y="21187"/>
                  </a:cubicBezTo>
                  <a:cubicBezTo>
                    <a:pt x="5221" y="21056"/>
                    <a:pt x="5393" y="20879"/>
                    <a:pt x="5630" y="20879"/>
                  </a:cubicBezTo>
                  <a:cubicBezTo>
                    <a:pt x="5683" y="20879"/>
                    <a:pt x="5739" y="20888"/>
                    <a:pt x="5800" y="20908"/>
                  </a:cubicBezTo>
                  <a:cubicBezTo>
                    <a:pt x="5865" y="20928"/>
                    <a:pt x="5933" y="20938"/>
                    <a:pt x="6001" y="20938"/>
                  </a:cubicBezTo>
                  <a:cubicBezTo>
                    <a:pt x="6060" y="20938"/>
                    <a:pt x="6119" y="20930"/>
                    <a:pt x="6177" y="20916"/>
                  </a:cubicBezTo>
                  <a:cubicBezTo>
                    <a:pt x="6387" y="20858"/>
                    <a:pt x="6586" y="20761"/>
                    <a:pt x="6801" y="20676"/>
                  </a:cubicBezTo>
                  <a:close/>
                  <a:moveTo>
                    <a:pt x="3966" y="21252"/>
                  </a:moveTo>
                  <a:cubicBezTo>
                    <a:pt x="4232" y="21259"/>
                    <a:pt x="4499" y="21265"/>
                    <a:pt x="4767" y="21276"/>
                  </a:cubicBezTo>
                  <a:cubicBezTo>
                    <a:pt x="4811" y="21282"/>
                    <a:pt x="4852" y="21302"/>
                    <a:pt x="4882" y="21337"/>
                  </a:cubicBezTo>
                  <a:cubicBezTo>
                    <a:pt x="5027" y="21514"/>
                    <a:pt x="5168" y="21696"/>
                    <a:pt x="5326" y="21899"/>
                  </a:cubicBezTo>
                  <a:cubicBezTo>
                    <a:pt x="5228" y="22089"/>
                    <a:pt x="5058" y="22199"/>
                    <a:pt x="4819" y="22199"/>
                  </a:cubicBezTo>
                  <a:cubicBezTo>
                    <a:pt x="4754" y="22199"/>
                    <a:pt x="4683" y="22191"/>
                    <a:pt x="4607" y="22174"/>
                  </a:cubicBezTo>
                  <a:cubicBezTo>
                    <a:pt x="4271" y="22094"/>
                    <a:pt x="3990" y="21672"/>
                    <a:pt x="3966" y="21252"/>
                  </a:cubicBezTo>
                  <a:close/>
                  <a:moveTo>
                    <a:pt x="10777" y="0"/>
                  </a:moveTo>
                  <a:cubicBezTo>
                    <a:pt x="10682" y="0"/>
                    <a:pt x="10585" y="18"/>
                    <a:pt x="10484" y="54"/>
                  </a:cubicBezTo>
                  <a:cubicBezTo>
                    <a:pt x="10072" y="201"/>
                    <a:pt x="9821" y="578"/>
                    <a:pt x="9880" y="996"/>
                  </a:cubicBezTo>
                  <a:cubicBezTo>
                    <a:pt x="9418" y="1074"/>
                    <a:pt x="9111" y="1335"/>
                    <a:pt x="9016" y="1814"/>
                  </a:cubicBezTo>
                  <a:cubicBezTo>
                    <a:pt x="9009" y="1851"/>
                    <a:pt x="8942" y="1892"/>
                    <a:pt x="8895" y="1901"/>
                  </a:cubicBezTo>
                  <a:cubicBezTo>
                    <a:pt x="8039" y="2074"/>
                    <a:pt x="7846" y="2392"/>
                    <a:pt x="8089" y="3228"/>
                  </a:cubicBezTo>
                  <a:cubicBezTo>
                    <a:pt x="8093" y="3247"/>
                    <a:pt x="8093" y="3265"/>
                    <a:pt x="8093" y="3282"/>
                  </a:cubicBezTo>
                  <a:cubicBezTo>
                    <a:pt x="7972" y="3395"/>
                    <a:pt x="7857" y="3451"/>
                    <a:pt x="7732" y="3451"/>
                  </a:cubicBezTo>
                  <a:cubicBezTo>
                    <a:pt x="7627" y="3451"/>
                    <a:pt x="7515" y="3410"/>
                    <a:pt x="7387" y="3330"/>
                  </a:cubicBezTo>
                  <a:cubicBezTo>
                    <a:pt x="7153" y="3183"/>
                    <a:pt x="6852" y="3115"/>
                    <a:pt x="6573" y="3078"/>
                  </a:cubicBezTo>
                  <a:cubicBezTo>
                    <a:pt x="6374" y="3051"/>
                    <a:pt x="6177" y="3038"/>
                    <a:pt x="5982" y="3038"/>
                  </a:cubicBezTo>
                  <a:cubicBezTo>
                    <a:pt x="5198" y="3038"/>
                    <a:pt x="4449" y="3246"/>
                    <a:pt x="3747" y="3626"/>
                  </a:cubicBezTo>
                  <a:cubicBezTo>
                    <a:pt x="3195" y="3925"/>
                    <a:pt x="2864" y="4449"/>
                    <a:pt x="2609" y="5006"/>
                  </a:cubicBezTo>
                  <a:cubicBezTo>
                    <a:pt x="2186" y="5928"/>
                    <a:pt x="2173" y="6877"/>
                    <a:pt x="2474" y="7840"/>
                  </a:cubicBezTo>
                  <a:cubicBezTo>
                    <a:pt x="2498" y="7918"/>
                    <a:pt x="2502" y="8028"/>
                    <a:pt x="2466" y="8096"/>
                  </a:cubicBezTo>
                  <a:cubicBezTo>
                    <a:pt x="2321" y="8390"/>
                    <a:pt x="2258" y="8685"/>
                    <a:pt x="2362" y="9005"/>
                  </a:cubicBezTo>
                  <a:cubicBezTo>
                    <a:pt x="2412" y="9161"/>
                    <a:pt x="2359" y="9219"/>
                    <a:pt x="2208" y="9315"/>
                  </a:cubicBezTo>
                  <a:cubicBezTo>
                    <a:pt x="1812" y="9570"/>
                    <a:pt x="1450" y="9875"/>
                    <a:pt x="1095" y="10183"/>
                  </a:cubicBezTo>
                  <a:cubicBezTo>
                    <a:pt x="930" y="10328"/>
                    <a:pt x="813" y="10527"/>
                    <a:pt x="668" y="10698"/>
                  </a:cubicBezTo>
                  <a:cubicBezTo>
                    <a:pt x="1" y="11480"/>
                    <a:pt x="19" y="12502"/>
                    <a:pt x="696" y="13292"/>
                  </a:cubicBezTo>
                  <a:cubicBezTo>
                    <a:pt x="1102" y="13766"/>
                    <a:pt x="1647" y="13944"/>
                    <a:pt x="2258" y="13953"/>
                  </a:cubicBezTo>
                  <a:cubicBezTo>
                    <a:pt x="2353" y="13955"/>
                    <a:pt x="2446" y="13955"/>
                    <a:pt x="2539" y="13959"/>
                  </a:cubicBezTo>
                  <a:cubicBezTo>
                    <a:pt x="2554" y="13961"/>
                    <a:pt x="2567" y="13977"/>
                    <a:pt x="2595" y="13994"/>
                  </a:cubicBezTo>
                  <a:cubicBezTo>
                    <a:pt x="2373" y="14362"/>
                    <a:pt x="2316" y="14748"/>
                    <a:pt x="2477" y="15161"/>
                  </a:cubicBezTo>
                  <a:cubicBezTo>
                    <a:pt x="2494" y="15204"/>
                    <a:pt x="2414" y="15293"/>
                    <a:pt x="2368" y="15352"/>
                  </a:cubicBezTo>
                  <a:cubicBezTo>
                    <a:pt x="2082" y="15715"/>
                    <a:pt x="1762" y="16055"/>
                    <a:pt x="1509" y="16439"/>
                  </a:cubicBezTo>
                  <a:cubicBezTo>
                    <a:pt x="1119" y="17040"/>
                    <a:pt x="1348" y="17610"/>
                    <a:pt x="1680" y="18154"/>
                  </a:cubicBezTo>
                  <a:cubicBezTo>
                    <a:pt x="1862" y="18455"/>
                    <a:pt x="2074" y="18721"/>
                    <a:pt x="2470" y="18775"/>
                  </a:cubicBezTo>
                  <a:cubicBezTo>
                    <a:pt x="2318" y="19470"/>
                    <a:pt x="2821" y="19660"/>
                    <a:pt x="3299" y="19888"/>
                  </a:cubicBezTo>
                  <a:cubicBezTo>
                    <a:pt x="3191" y="20236"/>
                    <a:pt x="3319" y="20529"/>
                    <a:pt x="3507" y="20819"/>
                  </a:cubicBezTo>
                  <a:cubicBezTo>
                    <a:pt x="3624" y="20999"/>
                    <a:pt x="3691" y="21209"/>
                    <a:pt x="3782" y="21406"/>
                  </a:cubicBezTo>
                  <a:cubicBezTo>
                    <a:pt x="3882" y="21624"/>
                    <a:pt x="3947" y="21867"/>
                    <a:pt x="4088" y="22053"/>
                  </a:cubicBezTo>
                  <a:cubicBezTo>
                    <a:pt x="4253" y="22268"/>
                    <a:pt x="4517" y="22393"/>
                    <a:pt x="4789" y="22393"/>
                  </a:cubicBezTo>
                  <a:cubicBezTo>
                    <a:pt x="5075" y="22393"/>
                    <a:pt x="5370" y="22255"/>
                    <a:pt x="5566" y="21936"/>
                  </a:cubicBezTo>
                  <a:cubicBezTo>
                    <a:pt x="5722" y="21977"/>
                    <a:pt x="5874" y="21998"/>
                    <a:pt x="6019" y="21998"/>
                  </a:cubicBezTo>
                  <a:cubicBezTo>
                    <a:pt x="6469" y="21998"/>
                    <a:pt x="6855" y="21796"/>
                    <a:pt x="7097" y="21358"/>
                  </a:cubicBezTo>
                  <a:cubicBezTo>
                    <a:pt x="7290" y="21009"/>
                    <a:pt x="7509" y="20808"/>
                    <a:pt x="7862" y="20665"/>
                  </a:cubicBezTo>
                  <a:cubicBezTo>
                    <a:pt x="8020" y="20600"/>
                    <a:pt x="8111" y="20380"/>
                    <a:pt x="8243" y="20241"/>
                  </a:cubicBezTo>
                  <a:cubicBezTo>
                    <a:pt x="8310" y="20174"/>
                    <a:pt x="8399" y="20083"/>
                    <a:pt x="8479" y="20083"/>
                  </a:cubicBezTo>
                  <a:cubicBezTo>
                    <a:pt x="9081" y="20079"/>
                    <a:pt x="9514" y="19738"/>
                    <a:pt x="9906" y="19353"/>
                  </a:cubicBezTo>
                  <a:cubicBezTo>
                    <a:pt x="10140" y="19123"/>
                    <a:pt x="10306" y="18820"/>
                    <a:pt x="10516" y="18532"/>
                  </a:cubicBezTo>
                  <a:cubicBezTo>
                    <a:pt x="10755" y="18633"/>
                    <a:pt x="10988" y="18681"/>
                    <a:pt x="11213" y="18681"/>
                  </a:cubicBezTo>
                  <a:cubicBezTo>
                    <a:pt x="11649" y="18681"/>
                    <a:pt x="12059" y="18504"/>
                    <a:pt x="12448" y="18197"/>
                  </a:cubicBezTo>
                  <a:cubicBezTo>
                    <a:pt x="12479" y="18172"/>
                    <a:pt x="12531" y="18159"/>
                    <a:pt x="12580" y="18159"/>
                  </a:cubicBezTo>
                  <a:cubicBezTo>
                    <a:pt x="12602" y="18159"/>
                    <a:pt x="12624" y="18162"/>
                    <a:pt x="12643" y="18167"/>
                  </a:cubicBezTo>
                  <a:cubicBezTo>
                    <a:pt x="12801" y="18214"/>
                    <a:pt x="12954" y="18283"/>
                    <a:pt x="13108" y="18342"/>
                  </a:cubicBezTo>
                  <a:cubicBezTo>
                    <a:pt x="13073" y="18989"/>
                    <a:pt x="13184" y="19466"/>
                    <a:pt x="13964" y="19643"/>
                  </a:cubicBezTo>
                  <a:cubicBezTo>
                    <a:pt x="13803" y="20200"/>
                    <a:pt x="14113" y="20700"/>
                    <a:pt x="14912" y="20782"/>
                  </a:cubicBezTo>
                  <a:cubicBezTo>
                    <a:pt x="14905" y="21311"/>
                    <a:pt x="15152" y="21676"/>
                    <a:pt x="15659" y="21854"/>
                  </a:cubicBezTo>
                  <a:cubicBezTo>
                    <a:pt x="15778" y="21896"/>
                    <a:pt x="15893" y="21916"/>
                    <a:pt x="16004" y="21916"/>
                  </a:cubicBezTo>
                  <a:cubicBezTo>
                    <a:pt x="16272" y="21916"/>
                    <a:pt x="16513" y="21798"/>
                    <a:pt x="16713" y="21594"/>
                  </a:cubicBezTo>
                  <a:cubicBezTo>
                    <a:pt x="17082" y="21222"/>
                    <a:pt x="17140" y="20767"/>
                    <a:pt x="16910" y="20262"/>
                  </a:cubicBezTo>
                  <a:cubicBezTo>
                    <a:pt x="17357" y="20206"/>
                    <a:pt x="17681" y="19962"/>
                    <a:pt x="17798" y="19554"/>
                  </a:cubicBezTo>
                  <a:cubicBezTo>
                    <a:pt x="17906" y="19188"/>
                    <a:pt x="18013" y="18831"/>
                    <a:pt x="18225" y="18511"/>
                  </a:cubicBezTo>
                  <a:cubicBezTo>
                    <a:pt x="18320" y="18372"/>
                    <a:pt x="18179" y="18151"/>
                    <a:pt x="18424" y="18041"/>
                  </a:cubicBezTo>
                  <a:cubicBezTo>
                    <a:pt x="18545" y="17987"/>
                    <a:pt x="18631" y="17921"/>
                    <a:pt x="18762" y="17921"/>
                  </a:cubicBezTo>
                  <a:cubicBezTo>
                    <a:pt x="18789" y="17921"/>
                    <a:pt x="18817" y="17924"/>
                    <a:pt x="18848" y="17930"/>
                  </a:cubicBezTo>
                  <a:cubicBezTo>
                    <a:pt x="18864" y="17933"/>
                    <a:pt x="18881" y="17935"/>
                    <a:pt x="18898" y="17935"/>
                  </a:cubicBezTo>
                  <a:cubicBezTo>
                    <a:pt x="19014" y="17935"/>
                    <a:pt x="19156" y="17865"/>
                    <a:pt x="19255" y="17792"/>
                  </a:cubicBezTo>
                  <a:cubicBezTo>
                    <a:pt x="19608" y="17536"/>
                    <a:pt x="19792" y="17186"/>
                    <a:pt x="19771" y="16737"/>
                  </a:cubicBezTo>
                  <a:cubicBezTo>
                    <a:pt x="19767" y="16651"/>
                    <a:pt x="19812" y="16545"/>
                    <a:pt x="19870" y="16480"/>
                  </a:cubicBezTo>
                  <a:cubicBezTo>
                    <a:pt x="20202" y="16112"/>
                    <a:pt x="20526" y="15744"/>
                    <a:pt x="20719" y="15276"/>
                  </a:cubicBezTo>
                  <a:cubicBezTo>
                    <a:pt x="21072" y="14421"/>
                    <a:pt x="20905" y="13624"/>
                    <a:pt x="20518" y="12849"/>
                  </a:cubicBezTo>
                  <a:cubicBezTo>
                    <a:pt x="20918" y="12547"/>
                    <a:pt x="21371" y="12277"/>
                    <a:pt x="21731" y="11913"/>
                  </a:cubicBezTo>
                  <a:cubicBezTo>
                    <a:pt x="22205" y="11434"/>
                    <a:pt x="22601" y="10878"/>
                    <a:pt x="23040" y="10363"/>
                  </a:cubicBezTo>
                  <a:cubicBezTo>
                    <a:pt x="23227" y="10140"/>
                    <a:pt x="23437" y="9936"/>
                    <a:pt x="23668" y="9691"/>
                  </a:cubicBezTo>
                  <a:cubicBezTo>
                    <a:pt x="23525" y="9640"/>
                    <a:pt x="23400" y="9594"/>
                    <a:pt x="23276" y="9551"/>
                  </a:cubicBezTo>
                  <a:cubicBezTo>
                    <a:pt x="22748" y="9367"/>
                    <a:pt x="22263" y="9113"/>
                    <a:pt x="21843" y="8734"/>
                  </a:cubicBezTo>
                  <a:cubicBezTo>
                    <a:pt x="21072" y="8039"/>
                    <a:pt x="20156" y="7660"/>
                    <a:pt x="19154" y="7571"/>
                  </a:cubicBezTo>
                  <a:cubicBezTo>
                    <a:pt x="19115" y="7069"/>
                    <a:pt x="19151" y="6562"/>
                    <a:pt x="19024" y="6099"/>
                  </a:cubicBezTo>
                  <a:cubicBezTo>
                    <a:pt x="18740" y="5066"/>
                    <a:pt x="18186" y="4178"/>
                    <a:pt x="17244" y="3618"/>
                  </a:cubicBezTo>
                  <a:cubicBezTo>
                    <a:pt x="16865" y="3393"/>
                    <a:pt x="16435" y="3263"/>
                    <a:pt x="16000" y="3263"/>
                  </a:cubicBezTo>
                  <a:cubicBezTo>
                    <a:pt x="15838" y="3263"/>
                    <a:pt x="15675" y="3281"/>
                    <a:pt x="15514" y="3319"/>
                  </a:cubicBezTo>
                  <a:cubicBezTo>
                    <a:pt x="15435" y="3338"/>
                    <a:pt x="15359" y="3346"/>
                    <a:pt x="15286" y="3346"/>
                  </a:cubicBezTo>
                  <a:cubicBezTo>
                    <a:pt x="14906" y="3346"/>
                    <a:pt x="14602" y="3129"/>
                    <a:pt x="14252" y="3048"/>
                  </a:cubicBezTo>
                  <a:cubicBezTo>
                    <a:pt x="14199" y="3035"/>
                    <a:pt x="14176" y="2925"/>
                    <a:pt x="14124" y="2875"/>
                  </a:cubicBezTo>
                  <a:cubicBezTo>
                    <a:pt x="13983" y="2743"/>
                    <a:pt x="13834" y="2619"/>
                    <a:pt x="13691" y="2489"/>
                  </a:cubicBezTo>
                  <a:cubicBezTo>
                    <a:pt x="13636" y="2438"/>
                    <a:pt x="13532" y="2373"/>
                    <a:pt x="13539" y="2331"/>
                  </a:cubicBezTo>
                  <a:cubicBezTo>
                    <a:pt x="13649" y="1777"/>
                    <a:pt x="13310" y="1537"/>
                    <a:pt x="12874" y="1363"/>
                  </a:cubicBezTo>
                  <a:cubicBezTo>
                    <a:pt x="12840" y="1349"/>
                    <a:pt x="12807" y="1333"/>
                    <a:pt x="12759" y="1310"/>
                  </a:cubicBezTo>
                  <a:cubicBezTo>
                    <a:pt x="12831" y="1019"/>
                    <a:pt x="12792" y="760"/>
                    <a:pt x="12510" y="591"/>
                  </a:cubicBezTo>
                  <a:cubicBezTo>
                    <a:pt x="12374" y="508"/>
                    <a:pt x="12239" y="471"/>
                    <a:pt x="12106" y="471"/>
                  </a:cubicBezTo>
                  <a:cubicBezTo>
                    <a:pt x="11949" y="471"/>
                    <a:pt x="11794" y="522"/>
                    <a:pt x="11640" y="614"/>
                  </a:cubicBezTo>
                  <a:cubicBezTo>
                    <a:pt x="11389" y="206"/>
                    <a:pt x="11099" y="0"/>
                    <a:pt x="10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1" name="Google Shape;6111;p45"/>
            <p:cNvSpPr/>
            <p:nvPr/>
          </p:nvSpPr>
          <p:spPr>
            <a:xfrm>
              <a:off x="-2731380" y="-3189352"/>
              <a:ext cx="1308214" cy="1841983"/>
            </a:xfrm>
            <a:custGeom>
              <a:avLst/>
              <a:gdLst/>
              <a:ahLst/>
              <a:cxnLst/>
              <a:rect l="l" t="t" r="r" b="b"/>
              <a:pathLst>
                <a:path w="9034" h="12720" extrusionOk="0">
                  <a:moveTo>
                    <a:pt x="5394" y="1957"/>
                  </a:moveTo>
                  <a:cubicBezTo>
                    <a:pt x="5406" y="1957"/>
                    <a:pt x="5418" y="1959"/>
                    <a:pt x="5428" y="1962"/>
                  </a:cubicBezTo>
                  <a:cubicBezTo>
                    <a:pt x="5512" y="1988"/>
                    <a:pt x="5573" y="2085"/>
                    <a:pt x="5646" y="2152"/>
                  </a:cubicBezTo>
                  <a:cubicBezTo>
                    <a:pt x="5572" y="2203"/>
                    <a:pt x="5488" y="2303"/>
                    <a:pt x="5426" y="2303"/>
                  </a:cubicBezTo>
                  <a:cubicBezTo>
                    <a:pt x="5422" y="2303"/>
                    <a:pt x="5419" y="2303"/>
                    <a:pt x="5415" y="2302"/>
                  </a:cubicBezTo>
                  <a:lnTo>
                    <a:pt x="5417" y="2302"/>
                  </a:lnTo>
                  <a:cubicBezTo>
                    <a:pt x="5322" y="2282"/>
                    <a:pt x="5246" y="2174"/>
                    <a:pt x="5088" y="2042"/>
                  </a:cubicBezTo>
                  <a:cubicBezTo>
                    <a:pt x="5235" y="2004"/>
                    <a:pt x="5328" y="1957"/>
                    <a:pt x="5394" y="1957"/>
                  </a:cubicBezTo>
                  <a:close/>
                  <a:moveTo>
                    <a:pt x="3736" y="1955"/>
                  </a:moveTo>
                  <a:cubicBezTo>
                    <a:pt x="3737" y="1955"/>
                    <a:pt x="3738" y="1955"/>
                    <a:pt x="3739" y="1955"/>
                  </a:cubicBezTo>
                  <a:cubicBezTo>
                    <a:pt x="3800" y="1957"/>
                    <a:pt x="3910" y="2103"/>
                    <a:pt x="3905" y="2178"/>
                  </a:cubicBezTo>
                  <a:cubicBezTo>
                    <a:pt x="3901" y="2250"/>
                    <a:pt x="3774" y="2363"/>
                    <a:pt x="3700" y="2365"/>
                  </a:cubicBezTo>
                  <a:lnTo>
                    <a:pt x="3702" y="2365"/>
                  </a:lnTo>
                  <a:cubicBezTo>
                    <a:pt x="3701" y="2365"/>
                    <a:pt x="3700" y="2365"/>
                    <a:pt x="3700" y="2365"/>
                  </a:cubicBezTo>
                  <a:cubicBezTo>
                    <a:pt x="3613" y="2365"/>
                    <a:pt x="3523" y="2270"/>
                    <a:pt x="3433" y="2217"/>
                  </a:cubicBezTo>
                  <a:cubicBezTo>
                    <a:pt x="3434" y="2176"/>
                    <a:pt x="3436" y="2137"/>
                    <a:pt x="3438" y="2098"/>
                  </a:cubicBezTo>
                  <a:cubicBezTo>
                    <a:pt x="3537" y="2046"/>
                    <a:pt x="3637" y="1955"/>
                    <a:pt x="3736" y="1955"/>
                  </a:cubicBezTo>
                  <a:close/>
                  <a:moveTo>
                    <a:pt x="6596" y="2960"/>
                  </a:moveTo>
                  <a:cubicBezTo>
                    <a:pt x="6601" y="2960"/>
                    <a:pt x="6607" y="2961"/>
                    <a:pt x="6612" y="2962"/>
                  </a:cubicBezTo>
                  <a:cubicBezTo>
                    <a:pt x="6729" y="2982"/>
                    <a:pt x="6868" y="3155"/>
                    <a:pt x="6900" y="3285"/>
                  </a:cubicBezTo>
                  <a:cubicBezTo>
                    <a:pt x="6917" y="3358"/>
                    <a:pt x="6749" y="3545"/>
                    <a:pt x="6643" y="3564"/>
                  </a:cubicBezTo>
                  <a:lnTo>
                    <a:pt x="6645" y="3566"/>
                  </a:lnTo>
                  <a:cubicBezTo>
                    <a:pt x="6626" y="3569"/>
                    <a:pt x="6607" y="3571"/>
                    <a:pt x="6588" y="3571"/>
                  </a:cubicBezTo>
                  <a:cubicBezTo>
                    <a:pt x="6431" y="3571"/>
                    <a:pt x="6311" y="3449"/>
                    <a:pt x="6292" y="3168"/>
                  </a:cubicBezTo>
                  <a:cubicBezTo>
                    <a:pt x="6370" y="3113"/>
                    <a:pt x="6496" y="2960"/>
                    <a:pt x="6596" y="2960"/>
                  </a:cubicBezTo>
                  <a:close/>
                  <a:moveTo>
                    <a:pt x="4358" y="2848"/>
                  </a:moveTo>
                  <a:cubicBezTo>
                    <a:pt x="4620" y="2925"/>
                    <a:pt x="4750" y="3027"/>
                    <a:pt x="4744" y="3237"/>
                  </a:cubicBezTo>
                  <a:cubicBezTo>
                    <a:pt x="4739" y="3441"/>
                    <a:pt x="4622" y="3566"/>
                    <a:pt x="4419" y="3579"/>
                  </a:cubicBezTo>
                  <a:cubicBezTo>
                    <a:pt x="4417" y="3579"/>
                    <a:pt x="4414" y="3579"/>
                    <a:pt x="4412" y="3579"/>
                  </a:cubicBezTo>
                  <a:cubicBezTo>
                    <a:pt x="4265" y="3579"/>
                    <a:pt x="4028" y="3305"/>
                    <a:pt x="4083" y="3166"/>
                  </a:cubicBezTo>
                  <a:cubicBezTo>
                    <a:pt x="4135" y="3036"/>
                    <a:pt x="4276" y="2939"/>
                    <a:pt x="4358" y="2848"/>
                  </a:cubicBezTo>
                  <a:close/>
                  <a:moveTo>
                    <a:pt x="2378" y="3387"/>
                  </a:moveTo>
                  <a:cubicBezTo>
                    <a:pt x="2397" y="3387"/>
                    <a:pt x="2417" y="3389"/>
                    <a:pt x="2437" y="3393"/>
                  </a:cubicBezTo>
                  <a:cubicBezTo>
                    <a:pt x="2537" y="3413"/>
                    <a:pt x="2673" y="3571"/>
                    <a:pt x="2674" y="3672"/>
                  </a:cubicBezTo>
                  <a:lnTo>
                    <a:pt x="2676" y="3672"/>
                  </a:lnTo>
                  <a:cubicBezTo>
                    <a:pt x="2680" y="3777"/>
                    <a:pt x="2544" y="3887"/>
                    <a:pt x="2466" y="3995"/>
                  </a:cubicBezTo>
                  <a:lnTo>
                    <a:pt x="2342" y="3991"/>
                  </a:lnTo>
                  <a:cubicBezTo>
                    <a:pt x="2269" y="3880"/>
                    <a:pt x="2150" y="3776"/>
                    <a:pt x="2134" y="3657"/>
                  </a:cubicBezTo>
                  <a:cubicBezTo>
                    <a:pt x="2111" y="3489"/>
                    <a:pt x="2238" y="3387"/>
                    <a:pt x="2378" y="3387"/>
                  </a:cubicBezTo>
                  <a:close/>
                  <a:moveTo>
                    <a:pt x="5406" y="3855"/>
                  </a:moveTo>
                  <a:cubicBezTo>
                    <a:pt x="5407" y="3855"/>
                    <a:pt x="5408" y="3855"/>
                    <a:pt x="5410" y="3856"/>
                  </a:cubicBezTo>
                  <a:cubicBezTo>
                    <a:pt x="5495" y="3857"/>
                    <a:pt x="5629" y="3993"/>
                    <a:pt x="5646" y="4088"/>
                  </a:cubicBezTo>
                  <a:lnTo>
                    <a:pt x="5649" y="4086"/>
                  </a:lnTo>
                  <a:lnTo>
                    <a:pt x="5649" y="4086"/>
                  </a:lnTo>
                  <a:cubicBezTo>
                    <a:pt x="5662" y="4162"/>
                    <a:pt x="5532" y="4262"/>
                    <a:pt x="5413" y="4422"/>
                  </a:cubicBezTo>
                  <a:cubicBezTo>
                    <a:pt x="5291" y="4261"/>
                    <a:pt x="5161" y="4160"/>
                    <a:pt x="5172" y="4080"/>
                  </a:cubicBezTo>
                  <a:cubicBezTo>
                    <a:pt x="5183" y="3991"/>
                    <a:pt x="5319" y="3855"/>
                    <a:pt x="5406" y="3855"/>
                  </a:cubicBezTo>
                  <a:close/>
                  <a:moveTo>
                    <a:pt x="3722" y="3915"/>
                  </a:moveTo>
                  <a:cubicBezTo>
                    <a:pt x="3872" y="3915"/>
                    <a:pt x="3951" y="4027"/>
                    <a:pt x="3979" y="4255"/>
                  </a:cubicBezTo>
                  <a:lnTo>
                    <a:pt x="3667" y="4532"/>
                  </a:lnTo>
                  <a:cubicBezTo>
                    <a:pt x="3579" y="4391"/>
                    <a:pt x="3477" y="4257"/>
                    <a:pt x="3420" y="4106"/>
                  </a:cubicBezTo>
                  <a:cubicBezTo>
                    <a:pt x="3408" y="4075"/>
                    <a:pt x="3559" y="3941"/>
                    <a:pt x="3648" y="3922"/>
                  </a:cubicBezTo>
                  <a:lnTo>
                    <a:pt x="3650" y="3922"/>
                  </a:lnTo>
                  <a:cubicBezTo>
                    <a:pt x="3676" y="3917"/>
                    <a:pt x="3700" y="3915"/>
                    <a:pt x="3722" y="3915"/>
                  </a:cubicBezTo>
                  <a:close/>
                  <a:moveTo>
                    <a:pt x="4373" y="4640"/>
                  </a:moveTo>
                  <a:cubicBezTo>
                    <a:pt x="4566" y="4666"/>
                    <a:pt x="4757" y="4669"/>
                    <a:pt x="4925" y="4733"/>
                  </a:cubicBezTo>
                  <a:cubicBezTo>
                    <a:pt x="4966" y="4749"/>
                    <a:pt x="4973" y="5006"/>
                    <a:pt x="4915" y="5082"/>
                  </a:cubicBezTo>
                  <a:cubicBezTo>
                    <a:pt x="4869" y="5141"/>
                    <a:pt x="4750" y="5177"/>
                    <a:pt x="4651" y="5177"/>
                  </a:cubicBezTo>
                  <a:cubicBezTo>
                    <a:pt x="4622" y="5177"/>
                    <a:pt x="4595" y="5174"/>
                    <a:pt x="4572" y="5167"/>
                  </a:cubicBezTo>
                  <a:lnTo>
                    <a:pt x="4573" y="5167"/>
                  </a:lnTo>
                  <a:cubicBezTo>
                    <a:pt x="4356" y="5106"/>
                    <a:pt x="4350" y="4905"/>
                    <a:pt x="4373" y="4640"/>
                  </a:cubicBezTo>
                  <a:close/>
                  <a:moveTo>
                    <a:pt x="6248" y="4491"/>
                  </a:moveTo>
                  <a:cubicBezTo>
                    <a:pt x="6344" y="4588"/>
                    <a:pt x="6541" y="4723"/>
                    <a:pt x="6521" y="4773"/>
                  </a:cubicBezTo>
                  <a:cubicBezTo>
                    <a:pt x="6458" y="4935"/>
                    <a:pt x="6339" y="5110"/>
                    <a:pt x="6192" y="5193"/>
                  </a:cubicBezTo>
                  <a:cubicBezTo>
                    <a:pt x="6178" y="5202"/>
                    <a:pt x="6162" y="5205"/>
                    <a:pt x="6145" y="5205"/>
                  </a:cubicBezTo>
                  <a:cubicBezTo>
                    <a:pt x="6010" y="5205"/>
                    <a:pt x="5806" y="4960"/>
                    <a:pt x="5813" y="4803"/>
                  </a:cubicBezTo>
                  <a:lnTo>
                    <a:pt x="5813" y="4803"/>
                  </a:lnTo>
                  <a:lnTo>
                    <a:pt x="5813" y="4805"/>
                  </a:lnTo>
                  <a:cubicBezTo>
                    <a:pt x="5824" y="4550"/>
                    <a:pt x="6019" y="4563"/>
                    <a:pt x="6248" y="4491"/>
                  </a:cubicBezTo>
                  <a:close/>
                  <a:moveTo>
                    <a:pt x="2976" y="4918"/>
                  </a:moveTo>
                  <a:cubicBezTo>
                    <a:pt x="2995" y="4918"/>
                    <a:pt x="3012" y="4920"/>
                    <a:pt x="3027" y="4926"/>
                  </a:cubicBezTo>
                  <a:cubicBezTo>
                    <a:pt x="3109" y="4954"/>
                    <a:pt x="3197" y="5087"/>
                    <a:pt x="3206" y="5180"/>
                  </a:cubicBezTo>
                  <a:lnTo>
                    <a:pt x="3208" y="5182"/>
                  </a:lnTo>
                  <a:cubicBezTo>
                    <a:pt x="3225" y="5357"/>
                    <a:pt x="3018" y="5513"/>
                    <a:pt x="2729" y="5513"/>
                  </a:cubicBezTo>
                  <a:cubicBezTo>
                    <a:pt x="2713" y="5513"/>
                    <a:pt x="2696" y="5512"/>
                    <a:pt x="2680" y="5511"/>
                  </a:cubicBezTo>
                  <a:cubicBezTo>
                    <a:pt x="2641" y="5454"/>
                    <a:pt x="2537" y="5353"/>
                    <a:pt x="2507" y="5238"/>
                  </a:cubicBezTo>
                  <a:cubicBezTo>
                    <a:pt x="2482" y="5132"/>
                    <a:pt x="2800" y="4918"/>
                    <a:pt x="2976" y="4918"/>
                  </a:cubicBezTo>
                  <a:close/>
                  <a:moveTo>
                    <a:pt x="5514" y="5153"/>
                  </a:moveTo>
                  <a:cubicBezTo>
                    <a:pt x="5618" y="5290"/>
                    <a:pt x="5733" y="5420"/>
                    <a:pt x="5815" y="5569"/>
                  </a:cubicBezTo>
                  <a:cubicBezTo>
                    <a:pt x="5825" y="5585"/>
                    <a:pt x="5649" y="5752"/>
                    <a:pt x="5605" y="5752"/>
                  </a:cubicBezTo>
                  <a:cubicBezTo>
                    <a:pt x="5603" y="5752"/>
                    <a:pt x="5601" y="5752"/>
                    <a:pt x="5599" y="5751"/>
                  </a:cubicBezTo>
                  <a:lnTo>
                    <a:pt x="5601" y="5751"/>
                  </a:lnTo>
                  <a:cubicBezTo>
                    <a:pt x="5482" y="5684"/>
                    <a:pt x="5389" y="5567"/>
                    <a:pt x="5244" y="5431"/>
                  </a:cubicBezTo>
                  <a:lnTo>
                    <a:pt x="5514" y="5153"/>
                  </a:lnTo>
                  <a:close/>
                  <a:moveTo>
                    <a:pt x="4107" y="5251"/>
                  </a:moveTo>
                  <a:cubicBezTo>
                    <a:pt x="4178" y="5336"/>
                    <a:pt x="4315" y="5437"/>
                    <a:pt x="4300" y="5506"/>
                  </a:cubicBezTo>
                  <a:lnTo>
                    <a:pt x="4302" y="5506"/>
                  </a:lnTo>
                  <a:cubicBezTo>
                    <a:pt x="4278" y="5639"/>
                    <a:pt x="4165" y="5756"/>
                    <a:pt x="4087" y="5879"/>
                  </a:cubicBezTo>
                  <a:lnTo>
                    <a:pt x="3968" y="5866"/>
                  </a:lnTo>
                  <a:cubicBezTo>
                    <a:pt x="3905" y="5768"/>
                    <a:pt x="3767" y="5632"/>
                    <a:pt x="3793" y="5578"/>
                  </a:cubicBezTo>
                  <a:cubicBezTo>
                    <a:pt x="3856" y="5448"/>
                    <a:pt x="3997" y="5357"/>
                    <a:pt x="4107" y="5251"/>
                  </a:cubicBezTo>
                  <a:close/>
                  <a:moveTo>
                    <a:pt x="5616" y="6477"/>
                  </a:moveTo>
                  <a:cubicBezTo>
                    <a:pt x="5904" y="6496"/>
                    <a:pt x="5926" y="6645"/>
                    <a:pt x="5930" y="6817"/>
                  </a:cubicBezTo>
                  <a:cubicBezTo>
                    <a:pt x="5933" y="6960"/>
                    <a:pt x="5839" y="7049"/>
                    <a:pt x="5744" y="7049"/>
                  </a:cubicBezTo>
                  <a:cubicBezTo>
                    <a:pt x="5726" y="7049"/>
                    <a:pt x="5708" y="7045"/>
                    <a:pt x="5690" y="7039"/>
                  </a:cubicBezTo>
                  <a:cubicBezTo>
                    <a:pt x="5582" y="6996"/>
                    <a:pt x="5477" y="6843"/>
                    <a:pt x="5456" y="6723"/>
                  </a:cubicBezTo>
                  <a:lnTo>
                    <a:pt x="5458" y="6723"/>
                  </a:lnTo>
                  <a:cubicBezTo>
                    <a:pt x="5445" y="6641"/>
                    <a:pt x="5579" y="6535"/>
                    <a:pt x="5616" y="6477"/>
                  </a:cubicBezTo>
                  <a:close/>
                  <a:moveTo>
                    <a:pt x="4150" y="6713"/>
                  </a:moveTo>
                  <a:cubicBezTo>
                    <a:pt x="4242" y="6713"/>
                    <a:pt x="4350" y="6758"/>
                    <a:pt x="4456" y="6769"/>
                  </a:cubicBezTo>
                  <a:cubicBezTo>
                    <a:pt x="4441" y="6983"/>
                    <a:pt x="4381" y="7130"/>
                    <a:pt x="4215" y="7130"/>
                  </a:cubicBezTo>
                  <a:cubicBezTo>
                    <a:pt x="4185" y="7130"/>
                    <a:pt x="4151" y="7125"/>
                    <a:pt x="4113" y="7115"/>
                  </a:cubicBezTo>
                  <a:cubicBezTo>
                    <a:pt x="4040" y="7096"/>
                    <a:pt x="3932" y="6947"/>
                    <a:pt x="3951" y="6890"/>
                  </a:cubicBezTo>
                  <a:lnTo>
                    <a:pt x="3953" y="6890"/>
                  </a:lnTo>
                  <a:cubicBezTo>
                    <a:pt x="3994" y="6751"/>
                    <a:pt x="4065" y="6713"/>
                    <a:pt x="4150" y="6713"/>
                  </a:cubicBezTo>
                  <a:close/>
                  <a:moveTo>
                    <a:pt x="4728" y="7254"/>
                  </a:moveTo>
                  <a:cubicBezTo>
                    <a:pt x="4748" y="7254"/>
                    <a:pt x="4768" y="7255"/>
                    <a:pt x="4787" y="7258"/>
                  </a:cubicBezTo>
                  <a:lnTo>
                    <a:pt x="4789" y="7256"/>
                  </a:lnTo>
                  <a:cubicBezTo>
                    <a:pt x="4884" y="7269"/>
                    <a:pt x="4966" y="7373"/>
                    <a:pt x="5116" y="7486"/>
                  </a:cubicBezTo>
                  <a:cubicBezTo>
                    <a:pt x="4956" y="7635"/>
                    <a:pt x="4858" y="7728"/>
                    <a:pt x="4761" y="7821"/>
                  </a:cubicBezTo>
                  <a:cubicBezTo>
                    <a:pt x="4676" y="7706"/>
                    <a:pt x="4546" y="7598"/>
                    <a:pt x="4516" y="7470"/>
                  </a:cubicBezTo>
                  <a:cubicBezTo>
                    <a:pt x="4478" y="7306"/>
                    <a:pt x="4608" y="7254"/>
                    <a:pt x="4728" y="7254"/>
                  </a:cubicBezTo>
                  <a:close/>
                  <a:moveTo>
                    <a:pt x="6049" y="7319"/>
                  </a:moveTo>
                  <a:cubicBezTo>
                    <a:pt x="6166" y="7473"/>
                    <a:pt x="6277" y="7559"/>
                    <a:pt x="6281" y="7650"/>
                  </a:cubicBezTo>
                  <a:cubicBezTo>
                    <a:pt x="6285" y="7733"/>
                    <a:pt x="6173" y="7895"/>
                    <a:pt x="6110" y="7895"/>
                  </a:cubicBezTo>
                  <a:cubicBezTo>
                    <a:pt x="6107" y="7895"/>
                    <a:pt x="6103" y="7895"/>
                    <a:pt x="6099" y="7895"/>
                  </a:cubicBezTo>
                  <a:cubicBezTo>
                    <a:pt x="5948" y="7895"/>
                    <a:pt x="5786" y="7818"/>
                    <a:pt x="5809" y="7624"/>
                  </a:cubicBezTo>
                  <a:lnTo>
                    <a:pt x="5811" y="7624"/>
                  </a:lnTo>
                  <a:cubicBezTo>
                    <a:pt x="5820" y="7536"/>
                    <a:pt x="5935" y="7462"/>
                    <a:pt x="6049" y="7319"/>
                  </a:cubicBezTo>
                  <a:close/>
                  <a:moveTo>
                    <a:pt x="2939" y="7406"/>
                  </a:moveTo>
                  <a:cubicBezTo>
                    <a:pt x="2968" y="7406"/>
                    <a:pt x="3085" y="7577"/>
                    <a:pt x="3215" y="7730"/>
                  </a:cubicBezTo>
                  <a:cubicBezTo>
                    <a:pt x="3033" y="7839"/>
                    <a:pt x="2912" y="7962"/>
                    <a:pt x="2780" y="7975"/>
                  </a:cubicBezTo>
                  <a:cubicBezTo>
                    <a:pt x="2779" y="7975"/>
                    <a:pt x="2778" y="7975"/>
                    <a:pt x="2777" y="7975"/>
                  </a:cubicBezTo>
                  <a:cubicBezTo>
                    <a:pt x="2707" y="7975"/>
                    <a:pt x="2619" y="7799"/>
                    <a:pt x="2541" y="7704"/>
                  </a:cubicBezTo>
                  <a:cubicBezTo>
                    <a:pt x="2669" y="7600"/>
                    <a:pt x="2792" y="7483"/>
                    <a:pt x="2935" y="7406"/>
                  </a:cubicBezTo>
                  <a:lnTo>
                    <a:pt x="2936" y="7406"/>
                  </a:lnTo>
                  <a:cubicBezTo>
                    <a:pt x="2937" y="7406"/>
                    <a:pt x="2938" y="7406"/>
                    <a:pt x="2939" y="7406"/>
                  </a:cubicBezTo>
                  <a:close/>
                  <a:moveTo>
                    <a:pt x="7122" y="7285"/>
                  </a:moveTo>
                  <a:cubicBezTo>
                    <a:pt x="7254" y="7285"/>
                    <a:pt x="7446" y="7576"/>
                    <a:pt x="7415" y="7745"/>
                  </a:cubicBezTo>
                  <a:lnTo>
                    <a:pt x="7416" y="7746"/>
                  </a:lnTo>
                  <a:cubicBezTo>
                    <a:pt x="7402" y="7826"/>
                    <a:pt x="7318" y="7895"/>
                    <a:pt x="7208" y="8046"/>
                  </a:cubicBezTo>
                  <a:cubicBezTo>
                    <a:pt x="7065" y="7821"/>
                    <a:pt x="6946" y="7674"/>
                    <a:pt x="6883" y="7505"/>
                  </a:cubicBezTo>
                  <a:cubicBezTo>
                    <a:pt x="6866" y="7462"/>
                    <a:pt x="7009" y="7310"/>
                    <a:pt x="7101" y="7287"/>
                  </a:cubicBezTo>
                  <a:cubicBezTo>
                    <a:pt x="7107" y="7286"/>
                    <a:pt x="7115" y="7285"/>
                    <a:pt x="7122" y="7285"/>
                  </a:cubicBezTo>
                  <a:close/>
                  <a:moveTo>
                    <a:pt x="5437" y="8094"/>
                  </a:moveTo>
                  <a:cubicBezTo>
                    <a:pt x="5438" y="8094"/>
                    <a:pt x="5438" y="8094"/>
                    <a:pt x="5439" y="8094"/>
                  </a:cubicBezTo>
                  <a:cubicBezTo>
                    <a:pt x="5501" y="8096"/>
                    <a:pt x="5597" y="8202"/>
                    <a:pt x="5607" y="8272"/>
                  </a:cubicBezTo>
                  <a:cubicBezTo>
                    <a:pt x="5612" y="8320"/>
                    <a:pt x="5501" y="8432"/>
                    <a:pt x="5444" y="8432"/>
                  </a:cubicBezTo>
                  <a:cubicBezTo>
                    <a:pt x="5443" y="8432"/>
                    <a:pt x="5442" y="8432"/>
                    <a:pt x="5441" y="8432"/>
                  </a:cubicBezTo>
                  <a:lnTo>
                    <a:pt x="5443" y="8430"/>
                  </a:lnTo>
                  <a:cubicBezTo>
                    <a:pt x="5358" y="8425"/>
                    <a:pt x="5278" y="8343"/>
                    <a:pt x="5136" y="8257"/>
                  </a:cubicBezTo>
                  <a:cubicBezTo>
                    <a:pt x="5274" y="8177"/>
                    <a:pt x="5358" y="8094"/>
                    <a:pt x="5437" y="8094"/>
                  </a:cubicBezTo>
                  <a:close/>
                  <a:moveTo>
                    <a:pt x="3845" y="8036"/>
                  </a:moveTo>
                  <a:cubicBezTo>
                    <a:pt x="3847" y="8036"/>
                    <a:pt x="3849" y="8036"/>
                    <a:pt x="3851" y="8036"/>
                  </a:cubicBezTo>
                  <a:cubicBezTo>
                    <a:pt x="4036" y="8040"/>
                    <a:pt x="4094" y="8153"/>
                    <a:pt x="4092" y="8334"/>
                  </a:cubicBezTo>
                  <a:cubicBezTo>
                    <a:pt x="4089" y="8544"/>
                    <a:pt x="4038" y="8729"/>
                    <a:pt x="3822" y="8729"/>
                  </a:cubicBezTo>
                  <a:cubicBezTo>
                    <a:pt x="3811" y="8729"/>
                    <a:pt x="3799" y="8729"/>
                    <a:pt x="3787" y="8728"/>
                  </a:cubicBezTo>
                  <a:lnTo>
                    <a:pt x="3787" y="8729"/>
                  </a:lnTo>
                  <a:cubicBezTo>
                    <a:pt x="3661" y="8718"/>
                    <a:pt x="3546" y="8568"/>
                    <a:pt x="3425" y="8479"/>
                  </a:cubicBezTo>
                  <a:cubicBezTo>
                    <a:pt x="3475" y="8232"/>
                    <a:pt x="3661" y="8036"/>
                    <a:pt x="3845" y="8036"/>
                  </a:cubicBezTo>
                  <a:close/>
                  <a:moveTo>
                    <a:pt x="6781" y="8454"/>
                  </a:moveTo>
                  <a:cubicBezTo>
                    <a:pt x="6992" y="8454"/>
                    <a:pt x="7039" y="8639"/>
                    <a:pt x="7030" y="8798"/>
                  </a:cubicBezTo>
                  <a:cubicBezTo>
                    <a:pt x="7022" y="8884"/>
                    <a:pt x="6892" y="8960"/>
                    <a:pt x="6816" y="9042"/>
                  </a:cubicBezTo>
                  <a:lnTo>
                    <a:pt x="6467" y="8661"/>
                  </a:lnTo>
                  <a:cubicBezTo>
                    <a:pt x="6614" y="8553"/>
                    <a:pt x="6686" y="8458"/>
                    <a:pt x="6762" y="8454"/>
                  </a:cubicBezTo>
                  <a:cubicBezTo>
                    <a:pt x="6769" y="8454"/>
                    <a:pt x="6775" y="8454"/>
                    <a:pt x="6781" y="8454"/>
                  </a:cubicBezTo>
                  <a:close/>
                  <a:moveTo>
                    <a:pt x="5182" y="8902"/>
                  </a:moveTo>
                  <a:cubicBezTo>
                    <a:pt x="5188" y="8902"/>
                    <a:pt x="5195" y="8902"/>
                    <a:pt x="5202" y="8902"/>
                  </a:cubicBezTo>
                  <a:cubicBezTo>
                    <a:pt x="5395" y="8912"/>
                    <a:pt x="5512" y="9001"/>
                    <a:pt x="5490" y="9190"/>
                  </a:cubicBezTo>
                  <a:lnTo>
                    <a:pt x="5491" y="9192"/>
                  </a:lnTo>
                  <a:cubicBezTo>
                    <a:pt x="5476" y="9343"/>
                    <a:pt x="5398" y="9466"/>
                    <a:pt x="5152" y="9466"/>
                  </a:cubicBezTo>
                  <a:cubicBezTo>
                    <a:pt x="5131" y="9466"/>
                    <a:pt x="5108" y="9465"/>
                    <a:pt x="5084" y="9463"/>
                  </a:cubicBezTo>
                  <a:cubicBezTo>
                    <a:pt x="5042" y="9393"/>
                    <a:pt x="4923" y="9279"/>
                    <a:pt x="4912" y="9153"/>
                  </a:cubicBezTo>
                  <a:cubicBezTo>
                    <a:pt x="4896" y="8997"/>
                    <a:pt x="5007" y="8902"/>
                    <a:pt x="5182" y="8902"/>
                  </a:cubicBezTo>
                  <a:close/>
                  <a:moveTo>
                    <a:pt x="4339" y="0"/>
                  </a:moveTo>
                  <a:cubicBezTo>
                    <a:pt x="4040" y="0"/>
                    <a:pt x="3747" y="70"/>
                    <a:pt x="3455" y="124"/>
                  </a:cubicBezTo>
                  <a:cubicBezTo>
                    <a:pt x="2539" y="295"/>
                    <a:pt x="1831" y="1109"/>
                    <a:pt x="1736" y="2038"/>
                  </a:cubicBezTo>
                  <a:cubicBezTo>
                    <a:pt x="1716" y="2239"/>
                    <a:pt x="1688" y="2441"/>
                    <a:pt x="1669" y="2603"/>
                  </a:cubicBezTo>
                  <a:cubicBezTo>
                    <a:pt x="1377" y="2705"/>
                    <a:pt x="1086" y="2769"/>
                    <a:pt x="833" y="2902"/>
                  </a:cubicBezTo>
                  <a:cubicBezTo>
                    <a:pt x="127" y="3278"/>
                    <a:pt x="1" y="3876"/>
                    <a:pt x="190" y="4612"/>
                  </a:cubicBezTo>
                  <a:cubicBezTo>
                    <a:pt x="311" y="5091"/>
                    <a:pt x="608" y="5450"/>
                    <a:pt x="995" y="5747"/>
                  </a:cubicBezTo>
                  <a:cubicBezTo>
                    <a:pt x="1467" y="6106"/>
                    <a:pt x="1978" y="6383"/>
                    <a:pt x="2556" y="6522"/>
                  </a:cubicBezTo>
                  <a:cubicBezTo>
                    <a:pt x="2676" y="6552"/>
                    <a:pt x="2806" y="6544"/>
                    <a:pt x="2944" y="6555"/>
                  </a:cubicBezTo>
                  <a:cubicBezTo>
                    <a:pt x="3065" y="6879"/>
                    <a:pt x="2741" y="6959"/>
                    <a:pt x="2591" y="7061"/>
                  </a:cubicBezTo>
                  <a:cubicBezTo>
                    <a:pt x="1888" y="7542"/>
                    <a:pt x="1567" y="8269"/>
                    <a:pt x="1331" y="9019"/>
                  </a:cubicBezTo>
                  <a:cubicBezTo>
                    <a:pt x="1063" y="9861"/>
                    <a:pt x="1721" y="11006"/>
                    <a:pt x="2570" y="11229"/>
                  </a:cubicBezTo>
                  <a:cubicBezTo>
                    <a:pt x="2699" y="11262"/>
                    <a:pt x="2828" y="11279"/>
                    <a:pt x="2956" y="11279"/>
                  </a:cubicBezTo>
                  <a:cubicBezTo>
                    <a:pt x="3292" y="11279"/>
                    <a:pt x="3619" y="11161"/>
                    <a:pt x="3901" y="10913"/>
                  </a:cubicBezTo>
                  <a:cubicBezTo>
                    <a:pt x="3934" y="10883"/>
                    <a:pt x="3977" y="10863"/>
                    <a:pt x="4094" y="10784"/>
                  </a:cubicBezTo>
                  <a:cubicBezTo>
                    <a:pt x="4115" y="10946"/>
                    <a:pt x="4129" y="11061"/>
                    <a:pt x="4141" y="11178"/>
                  </a:cubicBezTo>
                  <a:cubicBezTo>
                    <a:pt x="4152" y="11288"/>
                    <a:pt x="4146" y="11401"/>
                    <a:pt x="4168" y="11507"/>
                  </a:cubicBezTo>
                  <a:cubicBezTo>
                    <a:pt x="4339" y="12253"/>
                    <a:pt x="4848" y="12719"/>
                    <a:pt x="5483" y="12719"/>
                  </a:cubicBezTo>
                  <a:cubicBezTo>
                    <a:pt x="5712" y="12719"/>
                    <a:pt x="5957" y="12658"/>
                    <a:pt x="6209" y="12527"/>
                  </a:cubicBezTo>
                  <a:cubicBezTo>
                    <a:pt x="7093" y="12067"/>
                    <a:pt x="7104" y="11610"/>
                    <a:pt x="6991" y="10833"/>
                  </a:cubicBezTo>
                  <a:cubicBezTo>
                    <a:pt x="6969" y="10680"/>
                    <a:pt x="6956" y="10528"/>
                    <a:pt x="6935" y="10344"/>
                  </a:cubicBezTo>
                  <a:lnTo>
                    <a:pt x="6935" y="10344"/>
                  </a:lnTo>
                  <a:cubicBezTo>
                    <a:pt x="6960" y="10345"/>
                    <a:pt x="6983" y="10345"/>
                    <a:pt x="7004" y="10345"/>
                  </a:cubicBezTo>
                  <a:cubicBezTo>
                    <a:pt x="7025" y="10345"/>
                    <a:pt x="7044" y="10345"/>
                    <a:pt x="7062" y="10345"/>
                  </a:cubicBezTo>
                  <a:cubicBezTo>
                    <a:pt x="7098" y="10345"/>
                    <a:pt x="7128" y="10346"/>
                    <a:pt x="7158" y="10352"/>
                  </a:cubicBezTo>
                  <a:cubicBezTo>
                    <a:pt x="7288" y="10378"/>
                    <a:pt x="7413" y="10391"/>
                    <a:pt x="7533" y="10391"/>
                  </a:cubicBezTo>
                  <a:cubicBezTo>
                    <a:pt x="8439" y="10391"/>
                    <a:pt x="9033" y="9659"/>
                    <a:pt x="8823" y="8670"/>
                  </a:cubicBezTo>
                  <a:cubicBezTo>
                    <a:pt x="8652" y="7869"/>
                    <a:pt x="8132" y="7297"/>
                    <a:pt x="7494" y="6836"/>
                  </a:cubicBezTo>
                  <a:cubicBezTo>
                    <a:pt x="7190" y="6615"/>
                    <a:pt x="6833" y="6468"/>
                    <a:pt x="6506" y="6279"/>
                  </a:cubicBezTo>
                  <a:cubicBezTo>
                    <a:pt x="6450" y="6247"/>
                    <a:pt x="6383" y="6165"/>
                    <a:pt x="6391" y="6117"/>
                  </a:cubicBezTo>
                  <a:cubicBezTo>
                    <a:pt x="6398" y="6054"/>
                    <a:pt x="6463" y="5966"/>
                    <a:pt x="6525" y="5946"/>
                  </a:cubicBezTo>
                  <a:cubicBezTo>
                    <a:pt x="7245" y="5680"/>
                    <a:pt x="7738" y="5167"/>
                    <a:pt x="8141" y="4534"/>
                  </a:cubicBezTo>
                  <a:cubicBezTo>
                    <a:pt x="8461" y="4034"/>
                    <a:pt x="8760" y="3525"/>
                    <a:pt x="8780" y="2923"/>
                  </a:cubicBezTo>
                  <a:cubicBezTo>
                    <a:pt x="8812" y="1964"/>
                    <a:pt x="8451" y="1410"/>
                    <a:pt x="7558" y="1055"/>
                  </a:cubicBezTo>
                  <a:cubicBezTo>
                    <a:pt x="7345" y="971"/>
                    <a:pt x="7137" y="931"/>
                    <a:pt x="6930" y="931"/>
                  </a:cubicBezTo>
                  <a:cubicBezTo>
                    <a:pt x="6697" y="931"/>
                    <a:pt x="6464" y="981"/>
                    <a:pt x="6229" y="1074"/>
                  </a:cubicBezTo>
                  <a:cubicBezTo>
                    <a:pt x="6217" y="1079"/>
                    <a:pt x="6203" y="1081"/>
                    <a:pt x="6187" y="1081"/>
                  </a:cubicBezTo>
                  <a:cubicBezTo>
                    <a:pt x="6121" y="1081"/>
                    <a:pt x="6030" y="1043"/>
                    <a:pt x="5989" y="1000"/>
                  </a:cubicBezTo>
                  <a:cubicBezTo>
                    <a:pt x="5668" y="654"/>
                    <a:pt x="5382" y="288"/>
                    <a:pt x="4912" y="104"/>
                  </a:cubicBezTo>
                  <a:cubicBezTo>
                    <a:pt x="4718" y="28"/>
                    <a:pt x="4527" y="0"/>
                    <a:pt x="43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2" name="Google Shape;6112;p45"/>
            <p:cNvSpPr/>
            <p:nvPr/>
          </p:nvSpPr>
          <p:spPr>
            <a:xfrm>
              <a:off x="-1734508" y="-2839781"/>
              <a:ext cx="1550915" cy="891161"/>
            </a:xfrm>
            <a:custGeom>
              <a:avLst/>
              <a:gdLst/>
              <a:ahLst/>
              <a:cxnLst/>
              <a:rect l="l" t="t" r="r" b="b"/>
              <a:pathLst>
                <a:path w="10710" h="6154" extrusionOk="0">
                  <a:moveTo>
                    <a:pt x="2872" y="1871"/>
                  </a:moveTo>
                  <a:cubicBezTo>
                    <a:pt x="2878" y="1871"/>
                    <a:pt x="2883" y="1871"/>
                    <a:pt x="2889" y="1871"/>
                  </a:cubicBezTo>
                  <a:cubicBezTo>
                    <a:pt x="3117" y="1878"/>
                    <a:pt x="3216" y="2023"/>
                    <a:pt x="3219" y="2239"/>
                  </a:cubicBezTo>
                  <a:cubicBezTo>
                    <a:pt x="3225" y="2466"/>
                    <a:pt x="3065" y="2629"/>
                    <a:pt x="2844" y="2629"/>
                  </a:cubicBezTo>
                  <a:cubicBezTo>
                    <a:pt x="2843" y="2629"/>
                    <a:pt x="2841" y="2629"/>
                    <a:pt x="2840" y="2629"/>
                  </a:cubicBezTo>
                  <a:cubicBezTo>
                    <a:pt x="2608" y="2627"/>
                    <a:pt x="2480" y="2495"/>
                    <a:pt x="2482" y="2265"/>
                  </a:cubicBezTo>
                  <a:cubicBezTo>
                    <a:pt x="2482" y="2030"/>
                    <a:pt x="2634" y="1871"/>
                    <a:pt x="2872" y="1871"/>
                  </a:cubicBezTo>
                  <a:close/>
                  <a:moveTo>
                    <a:pt x="4448" y="2669"/>
                  </a:moveTo>
                  <a:cubicBezTo>
                    <a:pt x="4619" y="2669"/>
                    <a:pt x="4750" y="2748"/>
                    <a:pt x="4752" y="2978"/>
                  </a:cubicBezTo>
                  <a:cubicBezTo>
                    <a:pt x="4752" y="3216"/>
                    <a:pt x="4548" y="3472"/>
                    <a:pt x="4353" y="3478"/>
                  </a:cubicBezTo>
                  <a:cubicBezTo>
                    <a:pt x="4351" y="3478"/>
                    <a:pt x="4349" y="3478"/>
                    <a:pt x="4347" y="3478"/>
                  </a:cubicBezTo>
                  <a:cubicBezTo>
                    <a:pt x="4122" y="3478"/>
                    <a:pt x="3912" y="3266"/>
                    <a:pt x="3912" y="3034"/>
                  </a:cubicBezTo>
                  <a:cubicBezTo>
                    <a:pt x="3911" y="2782"/>
                    <a:pt x="4049" y="2670"/>
                    <a:pt x="4392" y="2670"/>
                  </a:cubicBezTo>
                  <a:cubicBezTo>
                    <a:pt x="4401" y="2670"/>
                    <a:pt x="4409" y="2670"/>
                    <a:pt x="4418" y="2670"/>
                  </a:cubicBezTo>
                  <a:cubicBezTo>
                    <a:pt x="4428" y="2669"/>
                    <a:pt x="4438" y="2669"/>
                    <a:pt x="4448" y="2669"/>
                  </a:cubicBezTo>
                  <a:close/>
                  <a:moveTo>
                    <a:pt x="1625" y="3379"/>
                  </a:moveTo>
                  <a:cubicBezTo>
                    <a:pt x="1631" y="3379"/>
                    <a:pt x="1638" y="3379"/>
                    <a:pt x="1645" y="3380"/>
                  </a:cubicBezTo>
                  <a:cubicBezTo>
                    <a:pt x="1889" y="3393"/>
                    <a:pt x="1969" y="3564"/>
                    <a:pt x="1978" y="3779"/>
                  </a:cubicBezTo>
                  <a:cubicBezTo>
                    <a:pt x="1985" y="3958"/>
                    <a:pt x="1913" y="4060"/>
                    <a:pt x="1732" y="4060"/>
                  </a:cubicBezTo>
                  <a:cubicBezTo>
                    <a:pt x="1717" y="4060"/>
                    <a:pt x="1701" y="4059"/>
                    <a:pt x="1684" y="4058"/>
                  </a:cubicBezTo>
                  <a:cubicBezTo>
                    <a:pt x="1683" y="4058"/>
                    <a:pt x="1682" y="4058"/>
                    <a:pt x="1680" y="4058"/>
                  </a:cubicBezTo>
                  <a:cubicBezTo>
                    <a:pt x="1465" y="4058"/>
                    <a:pt x="1296" y="3913"/>
                    <a:pt x="1318" y="3718"/>
                  </a:cubicBezTo>
                  <a:cubicBezTo>
                    <a:pt x="1342" y="3541"/>
                    <a:pt x="1417" y="3379"/>
                    <a:pt x="1625" y="3379"/>
                  </a:cubicBezTo>
                  <a:close/>
                  <a:moveTo>
                    <a:pt x="3488" y="4071"/>
                  </a:moveTo>
                  <a:cubicBezTo>
                    <a:pt x="3502" y="4071"/>
                    <a:pt x="3516" y="4072"/>
                    <a:pt x="3530" y="4073"/>
                  </a:cubicBezTo>
                  <a:cubicBezTo>
                    <a:pt x="3730" y="4089"/>
                    <a:pt x="3812" y="4238"/>
                    <a:pt x="3816" y="4418"/>
                  </a:cubicBezTo>
                  <a:cubicBezTo>
                    <a:pt x="3818" y="4634"/>
                    <a:pt x="3701" y="4764"/>
                    <a:pt x="3478" y="4773"/>
                  </a:cubicBezTo>
                  <a:cubicBezTo>
                    <a:pt x="3473" y="4773"/>
                    <a:pt x="3468" y="4773"/>
                    <a:pt x="3464" y="4773"/>
                  </a:cubicBezTo>
                  <a:cubicBezTo>
                    <a:pt x="3265" y="4773"/>
                    <a:pt x="3136" y="4618"/>
                    <a:pt x="3139" y="4396"/>
                  </a:cubicBezTo>
                  <a:cubicBezTo>
                    <a:pt x="3143" y="4204"/>
                    <a:pt x="3279" y="4071"/>
                    <a:pt x="3488" y="4071"/>
                  </a:cubicBezTo>
                  <a:close/>
                  <a:moveTo>
                    <a:pt x="3513" y="0"/>
                  </a:moveTo>
                  <a:cubicBezTo>
                    <a:pt x="3141" y="0"/>
                    <a:pt x="2794" y="123"/>
                    <a:pt x="2506" y="403"/>
                  </a:cubicBezTo>
                  <a:cubicBezTo>
                    <a:pt x="2400" y="505"/>
                    <a:pt x="2324" y="661"/>
                    <a:pt x="2285" y="804"/>
                  </a:cubicBezTo>
                  <a:cubicBezTo>
                    <a:pt x="2025" y="1731"/>
                    <a:pt x="1458" y="2460"/>
                    <a:pt x="787" y="3116"/>
                  </a:cubicBezTo>
                  <a:cubicBezTo>
                    <a:pt x="560" y="3337"/>
                    <a:pt x="272" y="3500"/>
                    <a:pt x="1" y="3699"/>
                  </a:cubicBezTo>
                  <a:cubicBezTo>
                    <a:pt x="748" y="4009"/>
                    <a:pt x="1259" y="4565"/>
                    <a:pt x="1787" y="5117"/>
                  </a:cubicBezTo>
                  <a:cubicBezTo>
                    <a:pt x="2438" y="5799"/>
                    <a:pt x="3037" y="6153"/>
                    <a:pt x="3791" y="6153"/>
                  </a:cubicBezTo>
                  <a:cubicBezTo>
                    <a:pt x="4167" y="6153"/>
                    <a:pt x="4582" y="6065"/>
                    <a:pt x="5061" y="5886"/>
                  </a:cubicBezTo>
                  <a:cubicBezTo>
                    <a:pt x="5419" y="5752"/>
                    <a:pt x="5657" y="5453"/>
                    <a:pt x="5815" y="5106"/>
                  </a:cubicBezTo>
                  <a:cubicBezTo>
                    <a:pt x="5863" y="5000"/>
                    <a:pt x="5895" y="4905"/>
                    <a:pt x="6027" y="4905"/>
                  </a:cubicBezTo>
                  <a:cubicBezTo>
                    <a:pt x="6039" y="4905"/>
                    <a:pt x="6051" y="4905"/>
                    <a:pt x="6064" y="4907"/>
                  </a:cubicBezTo>
                  <a:cubicBezTo>
                    <a:pt x="6143" y="4916"/>
                    <a:pt x="6220" y="4920"/>
                    <a:pt x="6297" y="4920"/>
                  </a:cubicBezTo>
                  <a:cubicBezTo>
                    <a:pt x="6756" y="4920"/>
                    <a:pt x="7180" y="4765"/>
                    <a:pt x="7625" y="4606"/>
                  </a:cubicBezTo>
                  <a:cubicBezTo>
                    <a:pt x="8463" y="4305"/>
                    <a:pt x="9108" y="3775"/>
                    <a:pt x="9700" y="3158"/>
                  </a:cubicBezTo>
                  <a:cubicBezTo>
                    <a:pt x="10052" y="2794"/>
                    <a:pt x="10356" y="2384"/>
                    <a:pt x="10709" y="1958"/>
                  </a:cubicBezTo>
                  <a:cubicBezTo>
                    <a:pt x="10533" y="1917"/>
                    <a:pt x="10353" y="1895"/>
                    <a:pt x="10187" y="1830"/>
                  </a:cubicBezTo>
                  <a:cubicBezTo>
                    <a:pt x="10018" y="1761"/>
                    <a:pt x="9860" y="1668"/>
                    <a:pt x="9717" y="1557"/>
                  </a:cubicBezTo>
                  <a:cubicBezTo>
                    <a:pt x="9411" y="1313"/>
                    <a:pt x="9126" y="1044"/>
                    <a:pt x="8822" y="800"/>
                  </a:cubicBezTo>
                  <a:cubicBezTo>
                    <a:pt x="8164" y="275"/>
                    <a:pt x="7383" y="22"/>
                    <a:pt x="6571" y="3"/>
                  </a:cubicBezTo>
                  <a:cubicBezTo>
                    <a:pt x="6537" y="3"/>
                    <a:pt x="6503" y="2"/>
                    <a:pt x="6468" y="2"/>
                  </a:cubicBezTo>
                  <a:cubicBezTo>
                    <a:pt x="5914" y="2"/>
                    <a:pt x="5337" y="108"/>
                    <a:pt x="4912" y="572"/>
                  </a:cubicBezTo>
                  <a:cubicBezTo>
                    <a:pt x="4905" y="579"/>
                    <a:pt x="4889" y="583"/>
                    <a:pt x="4869" y="583"/>
                  </a:cubicBezTo>
                  <a:cubicBezTo>
                    <a:pt x="4807" y="583"/>
                    <a:pt x="4705" y="553"/>
                    <a:pt x="4687" y="518"/>
                  </a:cubicBezTo>
                  <a:cubicBezTo>
                    <a:pt x="4503" y="165"/>
                    <a:pt x="4163" y="85"/>
                    <a:pt x="3827" y="27"/>
                  </a:cubicBezTo>
                  <a:cubicBezTo>
                    <a:pt x="3721" y="9"/>
                    <a:pt x="3616" y="0"/>
                    <a:pt x="35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3" name="Google Shape;6113;p45"/>
            <p:cNvSpPr/>
            <p:nvPr/>
          </p:nvSpPr>
          <p:spPr>
            <a:xfrm>
              <a:off x="-3493660" y="-2887713"/>
              <a:ext cx="1138351" cy="980364"/>
            </a:xfrm>
            <a:custGeom>
              <a:avLst/>
              <a:gdLst/>
              <a:ahLst/>
              <a:cxnLst/>
              <a:rect l="l" t="t" r="r" b="b"/>
              <a:pathLst>
                <a:path w="7861" h="6770" extrusionOk="0">
                  <a:moveTo>
                    <a:pt x="4315" y="2275"/>
                  </a:moveTo>
                  <a:cubicBezTo>
                    <a:pt x="4502" y="2275"/>
                    <a:pt x="4676" y="2455"/>
                    <a:pt x="4676" y="2633"/>
                  </a:cubicBezTo>
                  <a:cubicBezTo>
                    <a:pt x="4676" y="2880"/>
                    <a:pt x="4500" y="3068"/>
                    <a:pt x="4277" y="3068"/>
                  </a:cubicBezTo>
                  <a:cubicBezTo>
                    <a:pt x="4273" y="3068"/>
                    <a:pt x="4270" y="3068"/>
                    <a:pt x="4267" y="3068"/>
                  </a:cubicBezTo>
                  <a:lnTo>
                    <a:pt x="4267" y="3066"/>
                  </a:lnTo>
                  <a:cubicBezTo>
                    <a:pt x="4066" y="3062"/>
                    <a:pt x="3942" y="2904"/>
                    <a:pt x="3947" y="2663"/>
                  </a:cubicBezTo>
                  <a:cubicBezTo>
                    <a:pt x="3938" y="2425"/>
                    <a:pt x="4061" y="2293"/>
                    <a:pt x="4291" y="2276"/>
                  </a:cubicBezTo>
                  <a:cubicBezTo>
                    <a:pt x="4299" y="2275"/>
                    <a:pt x="4307" y="2275"/>
                    <a:pt x="4315" y="2275"/>
                  </a:cubicBezTo>
                  <a:close/>
                  <a:moveTo>
                    <a:pt x="3045" y="3385"/>
                  </a:moveTo>
                  <a:cubicBezTo>
                    <a:pt x="3167" y="3385"/>
                    <a:pt x="3302" y="3421"/>
                    <a:pt x="3297" y="3621"/>
                  </a:cubicBezTo>
                  <a:cubicBezTo>
                    <a:pt x="3291" y="3826"/>
                    <a:pt x="3195" y="3954"/>
                    <a:pt x="2877" y="3973"/>
                  </a:cubicBezTo>
                  <a:lnTo>
                    <a:pt x="2598" y="3653"/>
                  </a:lnTo>
                  <a:cubicBezTo>
                    <a:pt x="2710" y="3560"/>
                    <a:pt x="2816" y="3404"/>
                    <a:pt x="2933" y="3393"/>
                  </a:cubicBezTo>
                  <a:cubicBezTo>
                    <a:pt x="2965" y="3390"/>
                    <a:pt x="3004" y="3385"/>
                    <a:pt x="3045" y="3385"/>
                  </a:cubicBezTo>
                  <a:close/>
                  <a:moveTo>
                    <a:pt x="4311" y="4092"/>
                  </a:moveTo>
                  <a:cubicBezTo>
                    <a:pt x="4560" y="4092"/>
                    <a:pt x="4699" y="4247"/>
                    <a:pt x="4737" y="4508"/>
                  </a:cubicBezTo>
                  <a:cubicBezTo>
                    <a:pt x="4605" y="4610"/>
                    <a:pt x="4486" y="4770"/>
                    <a:pt x="4337" y="4805"/>
                  </a:cubicBezTo>
                  <a:cubicBezTo>
                    <a:pt x="4323" y="4808"/>
                    <a:pt x="4307" y="4810"/>
                    <a:pt x="4292" y="4810"/>
                  </a:cubicBezTo>
                  <a:cubicBezTo>
                    <a:pt x="4093" y="4810"/>
                    <a:pt x="3866" y="4542"/>
                    <a:pt x="3927" y="4355"/>
                  </a:cubicBezTo>
                  <a:cubicBezTo>
                    <a:pt x="3962" y="4242"/>
                    <a:pt x="4131" y="4106"/>
                    <a:pt x="4252" y="4095"/>
                  </a:cubicBezTo>
                  <a:cubicBezTo>
                    <a:pt x="4272" y="4093"/>
                    <a:pt x="4292" y="4092"/>
                    <a:pt x="4311" y="4092"/>
                  </a:cubicBezTo>
                  <a:close/>
                  <a:moveTo>
                    <a:pt x="6502" y="4671"/>
                  </a:moveTo>
                  <a:cubicBezTo>
                    <a:pt x="6701" y="4671"/>
                    <a:pt x="6937" y="4908"/>
                    <a:pt x="6941" y="5119"/>
                  </a:cubicBezTo>
                  <a:cubicBezTo>
                    <a:pt x="6946" y="5309"/>
                    <a:pt x="6764" y="5515"/>
                    <a:pt x="6586" y="5524"/>
                  </a:cubicBezTo>
                  <a:lnTo>
                    <a:pt x="6588" y="5522"/>
                  </a:lnTo>
                  <a:lnTo>
                    <a:pt x="6588" y="5522"/>
                  </a:lnTo>
                  <a:cubicBezTo>
                    <a:pt x="6583" y="5522"/>
                    <a:pt x="6578" y="5523"/>
                    <a:pt x="6573" y="5523"/>
                  </a:cubicBezTo>
                  <a:cubicBezTo>
                    <a:pt x="6374" y="5523"/>
                    <a:pt x="6190" y="5295"/>
                    <a:pt x="6183" y="4948"/>
                  </a:cubicBezTo>
                  <a:cubicBezTo>
                    <a:pt x="6188" y="4837"/>
                    <a:pt x="6248" y="4677"/>
                    <a:pt x="6495" y="4671"/>
                  </a:cubicBezTo>
                  <a:cubicBezTo>
                    <a:pt x="6497" y="4671"/>
                    <a:pt x="6499" y="4671"/>
                    <a:pt x="6502" y="4671"/>
                  </a:cubicBezTo>
                  <a:close/>
                  <a:moveTo>
                    <a:pt x="4428" y="1"/>
                  </a:moveTo>
                  <a:cubicBezTo>
                    <a:pt x="4127" y="1"/>
                    <a:pt x="3797" y="98"/>
                    <a:pt x="3442" y="297"/>
                  </a:cubicBezTo>
                  <a:cubicBezTo>
                    <a:pt x="2706" y="710"/>
                    <a:pt x="2171" y="1384"/>
                    <a:pt x="2438" y="1984"/>
                  </a:cubicBezTo>
                  <a:cubicBezTo>
                    <a:pt x="1775" y="1992"/>
                    <a:pt x="1383" y="2449"/>
                    <a:pt x="996" y="2839"/>
                  </a:cubicBezTo>
                  <a:cubicBezTo>
                    <a:pt x="15" y="3822"/>
                    <a:pt x="0" y="4974"/>
                    <a:pt x="1000" y="5885"/>
                  </a:cubicBezTo>
                  <a:cubicBezTo>
                    <a:pt x="1290" y="6148"/>
                    <a:pt x="1693" y="6249"/>
                    <a:pt x="2093" y="6249"/>
                  </a:cubicBezTo>
                  <a:cubicBezTo>
                    <a:pt x="2472" y="6249"/>
                    <a:pt x="2849" y="6158"/>
                    <a:pt x="3120" y="6030"/>
                  </a:cubicBezTo>
                  <a:cubicBezTo>
                    <a:pt x="3195" y="5996"/>
                    <a:pt x="3236" y="5890"/>
                    <a:pt x="3289" y="5818"/>
                  </a:cubicBezTo>
                  <a:cubicBezTo>
                    <a:pt x="3338" y="5752"/>
                    <a:pt x="3400" y="5719"/>
                    <a:pt x="3458" y="5719"/>
                  </a:cubicBezTo>
                  <a:cubicBezTo>
                    <a:pt x="3522" y="5719"/>
                    <a:pt x="3581" y="5760"/>
                    <a:pt x="3609" y="5844"/>
                  </a:cubicBezTo>
                  <a:cubicBezTo>
                    <a:pt x="3842" y="6540"/>
                    <a:pt x="4382" y="6769"/>
                    <a:pt x="5040" y="6769"/>
                  </a:cubicBezTo>
                  <a:cubicBezTo>
                    <a:pt x="5048" y="6769"/>
                    <a:pt x="5056" y="6769"/>
                    <a:pt x="5064" y="6769"/>
                  </a:cubicBezTo>
                  <a:cubicBezTo>
                    <a:pt x="5085" y="6769"/>
                    <a:pt x="5106" y="6769"/>
                    <a:pt x="5127" y="6769"/>
                  </a:cubicBezTo>
                  <a:cubicBezTo>
                    <a:pt x="5180" y="6769"/>
                    <a:pt x="5234" y="6769"/>
                    <a:pt x="5287" y="6769"/>
                  </a:cubicBezTo>
                  <a:cubicBezTo>
                    <a:pt x="5696" y="6769"/>
                    <a:pt x="6112" y="6748"/>
                    <a:pt x="6407" y="6379"/>
                  </a:cubicBezTo>
                  <a:cubicBezTo>
                    <a:pt x="6569" y="6178"/>
                    <a:pt x="6666" y="5925"/>
                    <a:pt x="6833" y="5730"/>
                  </a:cubicBezTo>
                  <a:cubicBezTo>
                    <a:pt x="7128" y="5388"/>
                    <a:pt x="7455" y="5073"/>
                    <a:pt x="7768" y="4746"/>
                  </a:cubicBezTo>
                  <a:cubicBezTo>
                    <a:pt x="7790" y="4720"/>
                    <a:pt x="7812" y="4694"/>
                    <a:pt x="7860" y="4638"/>
                  </a:cubicBezTo>
                  <a:cubicBezTo>
                    <a:pt x="7740" y="4604"/>
                    <a:pt x="7645" y="4576"/>
                    <a:pt x="7552" y="4550"/>
                  </a:cubicBezTo>
                  <a:cubicBezTo>
                    <a:pt x="6692" y="4313"/>
                    <a:pt x="5980" y="3852"/>
                    <a:pt x="5369" y="3194"/>
                  </a:cubicBezTo>
                  <a:cubicBezTo>
                    <a:pt x="4780" y="2562"/>
                    <a:pt x="4861" y="1436"/>
                    <a:pt x="5356" y="795"/>
                  </a:cubicBezTo>
                  <a:cubicBezTo>
                    <a:pt x="5411" y="723"/>
                    <a:pt x="5465" y="648"/>
                    <a:pt x="5517" y="576"/>
                  </a:cubicBezTo>
                  <a:cubicBezTo>
                    <a:pt x="5219" y="195"/>
                    <a:pt x="4853" y="1"/>
                    <a:pt x="44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4" name="Google Shape;6114;p45"/>
            <p:cNvSpPr/>
            <p:nvPr/>
          </p:nvSpPr>
          <p:spPr>
            <a:xfrm>
              <a:off x="-3318005" y="-1992353"/>
              <a:ext cx="1015118" cy="740993"/>
            </a:xfrm>
            <a:custGeom>
              <a:avLst/>
              <a:gdLst/>
              <a:ahLst/>
              <a:cxnLst/>
              <a:rect l="l" t="t" r="r" b="b"/>
              <a:pathLst>
                <a:path w="7010" h="5117" extrusionOk="0">
                  <a:moveTo>
                    <a:pt x="2143" y="1"/>
                  </a:moveTo>
                  <a:cubicBezTo>
                    <a:pt x="1907" y="92"/>
                    <a:pt x="1623" y="192"/>
                    <a:pt x="1346" y="311"/>
                  </a:cubicBezTo>
                  <a:cubicBezTo>
                    <a:pt x="1077" y="428"/>
                    <a:pt x="900" y="1039"/>
                    <a:pt x="1041" y="1355"/>
                  </a:cubicBezTo>
                  <a:cubicBezTo>
                    <a:pt x="1086" y="1456"/>
                    <a:pt x="1151" y="1547"/>
                    <a:pt x="1212" y="1654"/>
                  </a:cubicBezTo>
                  <a:cubicBezTo>
                    <a:pt x="995" y="1874"/>
                    <a:pt x="805" y="2123"/>
                    <a:pt x="562" y="2297"/>
                  </a:cubicBezTo>
                  <a:cubicBezTo>
                    <a:pt x="1" y="2706"/>
                    <a:pt x="18" y="3970"/>
                    <a:pt x="317" y="4427"/>
                  </a:cubicBezTo>
                  <a:cubicBezTo>
                    <a:pt x="601" y="4862"/>
                    <a:pt x="1105" y="5116"/>
                    <a:pt x="1649" y="5116"/>
                  </a:cubicBezTo>
                  <a:cubicBezTo>
                    <a:pt x="1855" y="5116"/>
                    <a:pt x="2067" y="5080"/>
                    <a:pt x="2275" y="5003"/>
                  </a:cubicBezTo>
                  <a:cubicBezTo>
                    <a:pt x="2532" y="4908"/>
                    <a:pt x="2751" y="4720"/>
                    <a:pt x="2994" y="4590"/>
                  </a:cubicBezTo>
                  <a:cubicBezTo>
                    <a:pt x="3045" y="4563"/>
                    <a:pt x="3119" y="4541"/>
                    <a:pt x="3179" y="4541"/>
                  </a:cubicBezTo>
                  <a:cubicBezTo>
                    <a:pt x="3206" y="4541"/>
                    <a:pt x="3230" y="4545"/>
                    <a:pt x="3249" y="4555"/>
                  </a:cubicBezTo>
                  <a:cubicBezTo>
                    <a:pt x="3705" y="4805"/>
                    <a:pt x="4160" y="4921"/>
                    <a:pt x="4614" y="4921"/>
                  </a:cubicBezTo>
                  <a:cubicBezTo>
                    <a:pt x="5093" y="4921"/>
                    <a:pt x="5572" y="4792"/>
                    <a:pt x="6051" y="4551"/>
                  </a:cubicBezTo>
                  <a:cubicBezTo>
                    <a:pt x="6493" y="4328"/>
                    <a:pt x="6757" y="3947"/>
                    <a:pt x="7010" y="3487"/>
                  </a:cubicBezTo>
                  <a:lnTo>
                    <a:pt x="7010" y="3487"/>
                  </a:lnTo>
                  <a:cubicBezTo>
                    <a:pt x="6997" y="3487"/>
                    <a:pt x="6984" y="3487"/>
                    <a:pt x="6972" y="3487"/>
                  </a:cubicBezTo>
                  <a:cubicBezTo>
                    <a:pt x="6326" y="3487"/>
                    <a:pt x="5769" y="3346"/>
                    <a:pt x="5345" y="2886"/>
                  </a:cubicBezTo>
                  <a:cubicBezTo>
                    <a:pt x="4919" y="2422"/>
                    <a:pt x="4847" y="1850"/>
                    <a:pt x="4912" y="1313"/>
                  </a:cubicBezTo>
                  <a:lnTo>
                    <a:pt x="4912" y="1313"/>
                  </a:lnTo>
                  <a:cubicBezTo>
                    <a:pt x="4629" y="1584"/>
                    <a:pt x="4343" y="1889"/>
                    <a:pt x="4026" y="2156"/>
                  </a:cubicBezTo>
                  <a:cubicBezTo>
                    <a:pt x="3802" y="2342"/>
                    <a:pt x="3545" y="2399"/>
                    <a:pt x="3283" y="2399"/>
                  </a:cubicBezTo>
                  <a:cubicBezTo>
                    <a:pt x="3109" y="2399"/>
                    <a:pt x="2932" y="2374"/>
                    <a:pt x="2762" y="2346"/>
                  </a:cubicBezTo>
                  <a:cubicBezTo>
                    <a:pt x="2309" y="2270"/>
                    <a:pt x="2052" y="1621"/>
                    <a:pt x="2281" y="1246"/>
                  </a:cubicBezTo>
                  <a:cubicBezTo>
                    <a:pt x="2345" y="1142"/>
                    <a:pt x="2420" y="1094"/>
                    <a:pt x="2501" y="1094"/>
                  </a:cubicBezTo>
                  <a:cubicBezTo>
                    <a:pt x="2567" y="1094"/>
                    <a:pt x="2636" y="1125"/>
                    <a:pt x="2708" y="1184"/>
                  </a:cubicBezTo>
                  <a:cubicBezTo>
                    <a:pt x="2651" y="1361"/>
                    <a:pt x="2355" y="1350"/>
                    <a:pt x="2454" y="1610"/>
                  </a:cubicBezTo>
                  <a:cubicBezTo>
                    <a:pt x="2556" y="1879"/>
                    <a:pt x="2736" y="2069"/>
                    <a:pt x="3015" y="2097"/>
                  </a:cubicBezTo>
                  <a:cubicBezTo>
                    <a:pt x="3058" y="2101"/>
                    <a:pt x="3101" y="2103"/>
                    <a:pt x="3145" y="2103"/>
                  </a:cubicBezTo>
                  <a:cubicBezTo>
                    <a:pt x="3685" y="2103"/>
                    <a:pt x="4272" y="1764"/>
                    <a:pt x="4152" y="1073"/>
                  </a:cubicBezTo>
                  <a:cubicBezTo>
                    <a:pt x="3754" y="982"/>
                    <a:pt x="3332" y="967"/>
                    <a:pt x="2998" y="789"/>
                  </a:cubicBezTo>
                  <a:cubicBezTo>
                    <a:pt x="2669" y="614"/>
                    <a:pt x="2428" y="274"/>
                    <a:pt x="21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5" name="Google Shape;6115;p45"/>
            <p:cNvSpPr/>
            <p:nvPr/>
          </p:nvSpPr>
          <p:spPr>
            <a:xfrm>
              <a:off x="-1599835" y="-2089954"/>
              <a:ext cx="1058851" cy="629924"/>
            </a:xfrm>
            <a:custGeom>
              <a:avLst/>
              <a:gdLst/>
              <a:ahLst/>
              <a:cxnLst/>
              <a:rect l="l" t="t" r="r" b="b"/>
              <a:pathLst>
                <a:path w="7312" h="4350" extrusionOk="0">
                  <a:moveTo>
                    <a:pt x="5197" y="0"/>
                  </a:moveTo>
                  <a:cubicBezTo>
                    <a:pt x="4935" y="604"/>
                    <a:pt x="4417" y="892"/>
                    <a:pt x="3887" y="1141"/>
                  </a:cubicBezTo>
                  <a:cubicBezTo>
                    <a:pt x="3598" y="1277"/>
                    <a:pt x="3296" y="1343"/>
                    <a:pt x="2988" y="1343"/>
                  </a:cubicBezTo>
                  <a:cubicBezTo>
                    <a:pt x="2723" y="1343"/>
                    <a:pt x="2453" y="1294"/>
                    <a:pt x="2182" y="1199"/>
                  </a:cubicBezTo>
                  <a:lnTo>
                    <a:pt x="2182" y="1199"/>
                  </a:lnTo>
                  <a:cubicBezTo>
                    <a:pt x="2211" y="1860"/>
                    <a:pt x="2401" y="2394"/>
                    <a:pt x="2928" y="2776"/>
                  </a:cubicBezTo>
                  <a:cubicBezTo>
                    <a:pt x="3070" y="2879"/>
                    <a:pt x="3269" y="2932"/>
                    <a:pt x="3466" y="2932"/>
                  </a:cubicBezTo>
                  <a:cubicBezTo>
                    <a:pt x="3733" y="2932"/>
                    <a:pt x="3997" y="2835"/>
                    <a:pt x="4110" y="2635"/>
                  </a:cubicBezTo>
                  <a:cubicBezTo>
                    <a:pt x="4233" y="2418"/>
                    <a:pt x="4211" y="2120"/>
                    <a:pt x="4255" y="1860"/>
                  </a:cubicBezTo>
                  <a:cubicBezTo>
                    <a:pt x="4268" y="1795"/>
                    <a:pt x="4290" y="1730"/>
                    <a:pt x="4307" y="1665"/>
                  </a:cubicBezTo>
                  <a:cubicBezTo>
                    <a:pt x="4374" y="1708"/>
                    <a:pt x="4473" y="1734"/>
                    <a:pt x="4502" y="1793"/>
                  </a:cubicBezTo>
                  <a:cubicBezTo>
                    <a:pt x="4749" y="2291"/>
                    <a:pt x="4402" y="2925"/>
                    <a:pt x="3770" y="3118"/>
                  </a:cubicBezTo>
                  <a:cubicBezTo>
                    <a:pt x="3639" y="3158"/>
                    <a:pt x="3511" y="3176"/>
                    <a:pt x="3387" y="3176"/>
                  </a:cubicBezTo>
                  <a:cubicBezTo>
                    <a:pt x="3073" y="3176"/>
                    <a:pt x="2781" y="3059"/>
                    <a:pt x="2507" y="2864"/>
                  </a:cubicBezTo>
                  <a:cubicBezTo>
                    <a:pt x="2174" y="2629"/>
                    <a:pt x="1890" y="2356"/>
                    <a:pt x="1749" y="1961"/>
                  </a:cubicBezTo>
                  <a:cubicBezTo>
                    <a:pt x="1739" y="1933"/>
                    <a:pt x="1708" y="1910"/>
                    <a:pt x="1659" y="1855"/>
                  </a:cubicBezTo>
                  <a:cubicBezTo>
                    <a:pt x="1570" y="2919"/>
                    <a:pt x="806" y="3055"/>
                    <a:pt x="0" y="3126"/>
                  </a:cubicBezTo>
                  <a:cubicBezTo>
                    <a:pt x="381" y="3906"/>
                    <a:pt x="1241" y="4350"/>
                    <a:pt x="2103" y="4350"/>
                  </a:cubicBezTo>
                  <a:cubicBezTo>
                    <a:pt x="2558" y="4350"/>
                    <a:pt x="3014" y="4226"/>
                    <a:pt x="3399" y="3962"/>
                  </a:cubicBezTo>
                  <a:cubicBezTo>
                    <a:pt x="3573" y="3842"/>
                    <a:pt x="3654" y="3788"/>
                    <a:pt x="3748" y="3788"/>
                  </a:cubicBezTo>
                  <a:cubicBezTo>
                    <a:pt x="3829" y="3788"/>
                    <a:pt x="3919" y="3828"/>
                    <a:pt x="4086" y="3902"/>
                  </a:cubicBezTo>
                  <a:cubicBezTo>
                    <a:pt x="4282" y="3990"/>
                    <a:pt x="4503" y="4031"/>
                    <a:pt x="4729" y="4031"/>
                  </a:cubicBezTo>
                  <a:cubicBezTo>
                    <a:pt x="5203" y="4031"/>
                    <a:pt x="5702" y="3851"/>
                    <a:pt x="6056" y="3549"/>
                  </a:cubicBezTo>
                  <a:cubicBezTo>
                    <a:pt x="6578" y="3101"/>
                    <a:pt x="6979" y="2587"/>
                    <a:pt x="7152" y="1912"/>
                  </a:cubicBezTo>
                  <a:cubicBezTo>
                    <a:pt x="7312" y="1293"/>
                    <a:pt x="7245" y="697"/>
                    <a:pt x="6933" y="138"/>
                  </a:cubicBezTo>
                  <a:cubicBezTo>
                    <a:pt x="6904" y="85"/>
                    <a:pt x="6796" y="29"/>
                    <a:pt x="6733" y="29"/>
                  </a:cubicBezTo>
                  <a:cubicBezTo>
                    <a:pt x="6723" y="29"/>
                    <a:pt x="6713" y="31"/>
                    <a:pt x="6706" y="34"/>
                  </a:cubicBezTo>
                  <a:cubicBezTo>
                    <a:pt x="6470" y="135"/>
                    <a:pt x="6236" y="185"/>
                    <a:pt x="6000" y="185"/>
                  </a:cubicBezTo>
                  <a:cubicBezTo>
                    <a:pt x="5736" y="185"/>
                    <a:pt x="5470" y="123"/>
                    <a:pt x="51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6" name="Google Shape;6116;p45"/>
            <p:cNvSpPr/>
            <p:nvPr/>
          </p:nvSpPr>
          <p:spPr>
            <a:xfrm>
              <a:off x="-3157266" y="-3395561"/>
              <a:ext cx="810212" cy="548395"/>
            </a:xfrm>
            <a:custGeom>
              <a:avLst/>
              <a:gdLst/>
              <a:ahLst/>
              <a:cxnLst/>
              <a:rect l="l" t="t" r="r" b="b"/>
              <a:pathLst>
                <a:path w="5595" h="3787" extrusionOk="0">
                  <a:moveTo>
                    <a:pt x="2430" y="0"/>
                  </a:moveTo>
                  <a:cubicBezTo>
                    <a:pt x="2054" y="0"/>
                    <a:pt x="1665" y="207"/>
                    <a:pt x="1457" y="558"/>
                  </a:cubicBezTo>
                  <a:cubicBezTo>
                    <a:pt x="1208" y="982"/>
                    <a:pt x="1052" y="1318"/>
                    <a:pt x="1559" y="1896"/>
                  </a:cubicBezTo>
                  <a:cubicBezTo>
                    <a:pt x="1593" y="1931"/>
                    <a:pt x="1600" y="1991"/>
                    <a:pt x="1620" y="2037"/>
                  </a:cubicBezTo>
                  <a:cubicBezTo>
                    <a:pt x="1554" y="2061"/>
                    <a:pt x="1489" y="2104"/>
                    <a:pt x="1422" y="2106"/>
                  </a:cubicBezTo>
                  <a:cubicBezTo>
                    <a:pt x="1004" y="2111"/>
                    <a:pt x="669" y="2288"/>
                    <a:pt x="392" y="2593"/>
                  </a:cubicBezTo>
                  <a:cubicBezTo>
                    <a:pt x="138" y="2877"/>
                    <a:pt x="0" y="3345"/>
                    <a:pt x="84" y="3724"/>
                  </a:cubicBezTo>
                  <a:cubicBezTo>
                    <a:pt x="208" y="3646"/>
                    <a:pt x="342" y="3585"/>
                    <a:pt x="448" y="3492"/>
                  </a:cubicBezTo>
                  <a:cubicBezTo>
                    <a:pt x="770" y="3208"/>
                    <a:pt x="1117" y="3083"/>
                    <a:pt x="1481" y="3083"/>
                  </a:cubicBezTo>
                  <a:cubicBezTo>
                    <a:pt x="1713" y="3083"/>
                    <a:pt x="1951" y="3134"/>
                    <a:pt x="2195" y="3226"/>
                  </a:cubicBezTo>
                  <a:cubicBezTo>
                    <a:pt x="2564" y="3368"/>
                    <a:pt x="2927" y="3533"/>
                    <a:pt x="3282" y="3708"/>
                  </a:cubicBezTo>
                  <a:cubicBezTo>
                    <a:pt x="3377" y="3753"/>
                    <a:pt x="3458" y="3786"/>
                    <a:pt x="3549" y="3786"/>
                  </a:cubicBezTo>
                  <a:cubicBezTo>
                    <a:pt x="3602" y="3786"/>
                    <a:pt x="3658" y="3775"/>
                    <a:pt x="3722" y="3748"/>
                  </a:cubicBezTo>
                  <a:cubicBezTo>
                    <a:pt x="3915" y="3669"/>
                    <a:pt x="4135" y="3656"/>
                    <a:pt x="4315" y="3618"/>
                  </a:cubicBezTo>
                  <a:cubicBezTo>
                    <a:pt x="4434" y="3141"/>
                    <a:pt x="4541" y="2656"/>
                    <a:pt x="4673" y="2176"/>
                  </a:cubicBezTo>
                  <a:cubicBezTo>
                    <a:pt x="4811" y="1675"/>
                    <a:pt x="5190" y="1355"/>
                    <a:pt x="5595" y="1013"/>
                  </a:cubicBezTo>
                  <a:cubicBezTo>
                    <a:pt x="5372" y="903"/>
                    <a:pt x="5155" y="857"/>
                    <a:pt x="4942" y="857"/>
                  </a:cubicBezTo>
                  <a:cubicBezTo>
                    <a:pt x="4641" y="857"/>
                    <a:pt x="4348" y="950"/>
                    <a:pt x="4062" y="1089"/>
                  </a:cubicBezTo>
                  <a:cubicBezTo>
                    <a:pt x="3912" y="1162"/>
                    <a:pt x="3793" y="1303"/>
                    <a:pt x="3651" y="1398"/>
                  </a:cubicBezTo>
                  <a:cubicBezTo>
                    <a:pt x="3628" y="1414"/>
                    <a:pt x="3590" y="1423"/>
                    <a:pt x="3554" y="1423"/>
                  </a:cubicBezTo>
                  <a:cubicBezTo>
                    <a:pt x="3525" y="1423"/>
                    <a:pt x="3496" y="1417"/>
                    <a:pt x="3477" y="1405"/>
                  </a:cubicBezTo>
                  <a:cubicBezTo>
                    <a:pt x="3434" y="1379"/>
                    <a:pt x="3408" y="1298"/>
                    <a:pt x="3417" y="1247"/>
                  </a:cubicBezTo>
                  <a:cubicBezTo>
                    <a:pt x="3531" y="630"/>
                    <a:pt x="3354" y="296"/>
                    <a:pt x="2786" y="67"/>
                  </a:cubicBezTo>
                  <a:cubicBezTo>
                    <a:pt x="2673" y="22"/>
                    <a:pt x="2552" y="0"/>
                    <a:pt x="24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7" name="Google Shape;6117;p45"/>
            <p:cNvSpPr/>
            <p:nvPr/>
          </p:nvSpPr>
          <p:spPr>
            <a:xfrm>
              <a:off x="-1684693" y="-3362400"/>
              <a:ext cx="804130" cy="560270"/>
            </a:xfrm>
            <a:custGeom>
              <a:avLst/>
              <a:gdLst/>
              <a:ahLst/>
              <a:cxnLst/>
              <a:rect l="l" t="t" r="r" b="b"/>
              <a:pathLst>
                <a:path w="5553" h="3869" extrusionOk="0">
                  <a:moveTo>
                    <a:pt x="1734" y="1"/>
                  </a:moveTo>
                  <a:cubicBezTo>
                    <a:pt x="1616" y="1"/>
                    <a:pt x="1494" y="20"/>
                    <a:pt x="1374" y="61"/>
                  </a:cubicBezTo>
                  <a:cubicBezTo>
                    <a:pt x="651" y="309"/>
                    <a:pt x="116" y="810"/>
                    <a:pt x="1" y="1648"/>
                  </a:cubicBezTo>
                  <a:cubicBezTo>
                    <a:pt x="1272" y="1795"/>
                    <a:pt x="1885" y="2583"/>
                    <a:pt x="2084" y="3770"/>
                  </a:cubicBezTo>
                  <a:cubicBezTo>
                    <a:pt x="2550" y="3526"/>
                    <a:pt x="2952" y="3404"/>
                    <a:pt x="3315" y="3404"/>
                  </a:cubicBezTo>
                  <a:cubicBezTo>
                    <a:pt x="3724" y="3404"/>
                    <a:pt x="4083" y="3559"/>
                    <a:pt x="4425" y="3869"/>
                  </a:cubicBezTo>
                  <a:cubicBezTo>
                    <a:pt x="4741" y="3757"/>
                    <a:pt x="5042" y="3648"/>
                    <a:pt x="5347" y="3547"/>
                  </a:cubicBezTo>
                  <a:cubicBezTo>
                    <a:pt x="5508" y="3493"/>
                    <a:pt x="5553" y="3408"/>
                    <a:pt x="5523" y="3235"/>
                  </a:cubicBezTo>
                  <a:cubicBezTo>
                    <a:pt x="5415" y="2592"/>
                    <a:pt x="4910" y="2141"/>
                    <a:pt x="4252" y="2105"/>
                  </a:cubicBezTo>
                  <a:cubicBezTo>
                    <a:pt x="4202" y="2104"/>
                    <a:pt x="4107" y="1955"/>
                    <a:pt x="4120" y="1936"/>
                  </a:cubicBezTo>
                  <a:cubicBezTo>
                    <a:pt x="4312" y="1661"/>
                    <a:pt x="4230" y="1407"/>
                    <a:pt x="4033" y="1200"/>
                  </a:cubicBezTo>
                  <a:cubicBezTo>
                    <a:pt x="3870" y="1027"/>
                    <a:pt x="3658" y="983"/>
                    <a:pt x="3437" y="983"/>
                  </a:cubicBezTo>
                  <a:cubicBezTo>
                    <a:pt x="3358" y="983"/>
                    <a:pt x="3277" y="989"/>
                    <a:pt x="3197" y="996"/>
                  </a:cubicBezTo>
                  <a:cubicBezTo>
                    <a:pt x="3115" y="1002"/>
                    <a:pt x="3033" y="1028"/>
                    <a:pt x="2963" y="1072"/>
                  </a:cubicBezTo>
                  <a:cubicBezTo>
                    <a:pt x="2892" y="1121"/>
                    <a:pt x="2836" y="1143"/>
                    <a:pt x="2793" y="1143"/>
                  </a:cubicBezTo>
                  <a:cubicBezTo>
                    <a:pt x="2707" y="1143"/>
                    <a:pt x="2672" y="1054"/>
                    <a:pt x="2667" y="912"/>
                  </a:cubicBezTo>
                  <a:cubicBezTo>
                    <a:pt x="2643" y="337"/>
                    <a:pt x="2220" y="1"/>
                    <a:pt x="17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8" name="Google Shape;6118;p45"/>
            <p:cNvSpPr/>
            <p:nvPr/>
          </p:nvSpPr>
          <p:spPr>
            <a:xfrm>
              <a:off x="-2690254" y="-1535477"/>
              <a:ext cx="625579" cy="443408"/>
            </a:xfrm>
            <a:custGeom>
              <a:avLst/>
              <a:gdLst/>
              <a:ahLst/>
              <a:cxnLst/>
              <a:rect l="l" t="t" r="r" b="b"/>
              <a:pathLst>
                <a:path w="4320" h="3062" extrusionOk="0">
                  <a:moveTo>
                    <a:pt x="3522" y="1"/>
                  </a:moveTo>
                  <a:cubicBezTo>
                    <a:pt x="3372" y="60"/>
                    <a:pt x="3219" y="116"/>
                    <a:pt x="3071" y="181"/>
                  </a:cubicBezTo>
                  <a:cubicBezTo>
                    <a:pt x="3024" y="200"/>
                    <a:pt x="2963" y="237"/>
                    <a:pt x="2953" y="276"/>
                  </a:cubicBezTo>
                  <a:cubicBezTo>
                    <a:pt x="2654" y="1473"/>
                    <a:pt x="1521" y="2252"/>
                    <a:pt x="416" y="2252"/>
                  </a:cubicBezTo>
                  <a:cubicBezTo>
                    <a:pt x="294" y="2252"/>
                    <a:pt x="172" y="2243"/>
                    <a:pt x="51" y="2223"/>
                  </a:cubicBezTo>
                  <a:cubicBezTo>
                    <a:pt x="49" y="2223"/>
                    <a:pt x="47" y="2223"/>
                    <a:pt x="45" y="2223"/>
                  </a:cubicBezTo>
                  <a:cubicBezTo>
                    <a:pt x="32" y="2223"/>
                    <a:pt x="16" y="2233"/>
                    <a:pt x="1" y="2238"/>
                  </a:cubicBezTo>
                  <a:cubicBezTo>
                    <a:pt x="107" y="2737"/>
                    <a:pt x="594" y="3062"/>
                    <a:pt x="1072" y="3062"/>
                  </a:cubicBezTo>
                  <a:cubicBezTo>
                    <a:pt x="1292" y="3062"/>
                    <a:pt x="1509" y="2993"/>
                    <a:pt x="1686" y="2842"/>
                  </a:cubicBezTo>
                  <a:cubicBezTo>
                    <a:pt x="1751" y="2786"/>
                    <a:pt x="1798" y="2765"/>
                    <a:pt x="1845" y="2765"/>
                  </a:cubicBezTo>
                  <a:cubicBezTo>
                    <a:pt x="1882" y="2765"/>
                    <a:pt x="1919" y="2778"/>
                    <a:pt x="1965" y="2797"/>
                  </a:cubicBezTo>
                  <a:cubicBezTo>
                    <a:pt x="2180" y="2888"/>
                    <a:pt x="2399" y="2932"/>
                    <a:pt x="2613" y="2932"/>
                  </a:cubicBezTo>
                  <a:cubicBezTo>
                    <a:pt x="3087" y="2932"/>
                    <a:pt x="3535" y="2717"/>
                    <a:pt x="3864" y="2312"/>
                  </a:cubicBezTo>
                  <a:cubicBezTo>
                    <a:pt x="3933" y="2225"/>
                    <a:pt x="4011" y="2143"/>
                    <a:pt x="4079" y="2056"/>
                  </a:cubicBezTo>
                  <a:cubicBezTo>
                    <a:pt x="4319" y="1749"/>
                    <a:pt x="4319" y="1640"/>
                    <a:pt x="4081" y="1328"/>
                  </a:cubicBezTo>
                  <a:cubicBezTo>
                    <a:pt x="3853" y="1025"/>
                    <a:pt x="3626" y="486"/>
                    <a:pt x="35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9" name="Google Shape;6119;p45"/>
            <p:cNvSpPr/>
            <p:nvPr/>
          </p:nvSpPr>
          <p:spPr>
            <a:xfrm>
              <a:off x="-1464293" y="-3450589"/>
              <a:ext cx="698998" cy="593576"/>
            </a:xfrm>
            <a:custGeom>
              <a:avLst/>
              <a:gdLst/>
              <a:ahLst/>
              <a:cxnLst/>
              <a:rect l="l" t="t" r="r" b="b"/>
              <a:pathLst>
                <a:path w="4827" h="4099" extrusionOk="0">
                  <a:moveTo>
                    <a:pt x="1280" y="0"/>
                  </a:moveTo>
                  <a:cubicBezTo>
                    <a:pt x="776" y="0"/>
                    <a:pt x="312" y="128"/>
                    <a:pt x="1" y="392"/>
                  </a:cubicBezTo>
                  <a:cubicBezTo>
                    <a:pt x="751" y="395"/>
                    <a:pt x="1060" y="604"/>
                    <a:pt x="1348" y="1271"/>
                  </a:cubicBezTo>
                  <a:cubicBezTo>
                    <a:pt x="1374" y="1332"/>
                    <a:pt x="1491" y="1378"/>
                    <a:pt x="1571" y="1388"/>
                  </a:cubicBezTo>
                  <a:cubicBezTo>
                    <a:pt x="1627" y="1393"/>
                    <a:pt x="1684" y="1395"/>
                    <a:pt x="1742" y="1395"/>
                  </a:cubicBezTo>
                  <a:cubicBezTo>
                    <a:pt x="1806" y="1395"/>
                    <a:pt x="1871" y="1393"/>
                    <a:pt x="1936" y="1393"/>
                  </a:cubicBezTo>
                  <a:cubicBezTo>
                    <a:pt x="2047" y="1393"/>
                    <a:pt x="2157" y="1398"/>
                    <a:pt x="2260" y="1429"/>
                  </a:cubicBezTo>
                  <a:cubicBezTo>
                    <a:pt x="2743" y="1574"/>
                    <a:pt x="2931" y="1947"/>
                    <a:pt x="2909" y="2460"/>
                  </a:cubicBezTo>
                  <a:cubicBezTo>
                    <a:pt x="3717" y="2675"/>
                    <a:pt x="4114" y="3277"/>
                    <a:pt x="4308" y="4099"/>
                  </a:cubicBezTo>
                  <a:cubicBezTo>
                    <a:pt x="4826" y="3237"/>
                    <a:pt x="4215" y="1462"/>
                    <a:pt x="3280" y="691"/>
                  </a:cubicBezTo>
                  <a:cubicBezTo>
                    <a:pt x="2731" y="238"/>
                    <a:pt x="1968" y="0"/>
                    <a:pt x="12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0" name="Google Shape;6120;p45"/>
            <p:cNvSpPr/>
            <p:nvPr/>
          </p:nvSpPr>
          <p:spPr>
            <a:xfrm>
              <a:off x="-3210556" y="-3485054"/>
              <a:ext cx="901008" cy="536376"/>
            </a:xfrm>
            <a:custGeom>
              <a:avLst/>
              <a:gdLst/>
              <a:ahLst/>
              <a:cxnLst/>
              <a:rect l="l" t="t" r="r" b="b"/>
              <a:pathLst>
                <a:path w="6222" h="3704" extrusionOk="0">
                  <a:moveTo>
                    <a:pt x="3596" y="1"/>
                  </a:moveTo>
                  <a:cubicBezTo>
                    <a:pt x="3001" y="1"/>
                    <a:pt x="2428" y="186"/>
                    <a:pt x="1868" y="401"/>
                  </a:cubicBezTo>
                  <a:cubicBezTo>
                    <a:pt x="654" y="866"/>
                    <a:pt x="0" y="2558"/>
                    <a:pt x="242" y="3703"/>
                  </a:cubicBezTo>
                  <a:cubicBezTo>
                    <a:pt x="571" y="2938"/>
                    <a:pt x="862" y="2713"/>
                    <a:pt x="1595" y="2486"/>
                  </a:cubicBezTo>
                  <a:cubicBezTo>
                    <a:pt x="1182" y="1659"/>
                    <a:pt x="1474" y="791"/>
                    <a:pt x="2267" y="476"/>
                  </a:cubicBezTo>
                  <a:cubicBezTo>
                    <a:pt x="2431" y="410"/>
                    <a:pt x="2594" y="378"/>
                    <a:pt x="2752" y="378"/>
                  </a:cubicBezTo>
                  <a:cubicBezTo>
                    <a:pt x="3339" y="378"/>
                    <a:pt x="3855" y="819"/>
                    <a:pt x="4109" y="1592"/>
                  </a:cubicBezTo>
                  <a:cubicBezTo>
                    <a:pt x="4484" y="1387"/>
                    <a:pt x="4865" y="1253"/>
                    <a:pt x="5256" y="1253"/>
                  </a:cubicBezTo>
                  <a:cubicBezTo>
                    <a:pt x="5570" y="1253"/>
                    <a:pt x="5891" y="1340"/>
                    <a:pt x="6221" y="1548"/>
                  </a:cubicBezTo>
                  <a:cubicBezTo>
                    <a:pt x="5995" y="1079"/>
                    <a:pt x="4852" y="238"/>
                    <a:pt x="4261" y="83"/>
                  </a:cubicBezTo>
                  <a:cubicBezTo>
                    <a:pt x="4036" y="26"/>
                    <a:pt x="3814" y="1"/>
                    <a:pt x="35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1" name="Google Shape;6121;p45"/>
            <p:cNvSpPr/>
            <p:nvPr/>
          </p:nvSpPr>
          <p:spPr>
            <a:xfrm>
              <a:off x="-1366836" y="-1068320"/>
              <a:ext cx="266740" cy="247625"/>
            </a:xfrm>
            <a:custGeom>
              <a:avLst/>
              <a:gdLst/>
              <a:ahLst/>
              <a:cxnLst/>
              <a:rect l="l" t="t" r="r" b="b"/>
              <a:pathLst>
                <a:path w="1842" h="1710" extrusionOk="0">
                  <a:moveTo>
                    <a:pt x="1219" y="1"/>
                  </a:moveTo>
                  <a:cubicBezTo>
                    <a:pt x="978" y="67"/>
                    <a:pt x="725" y="67"/>
                    <a:pt x="589" y="192"/>
                  </a:cubicBezTo>
                  <a:cubicBezTo>
                    <a:pt x="376" y="389"/>
                    <a:pt x="190" y="651"/>
                    <a:pt x="89" y="922"/>
                  </a:cubicBezTo>
                  <a:cubicBezTo>
                    <a:pt x="0" y="1166"/>
                    <a:pt x="268" y="1521"/>
                    <a:pt x="528" y="1630"/>
                  </a:cubicBezTo>
                  <a:cubicBezTo>
                    <a:pt x="654" y="1684"/>
                    <a:pt x="784" y="1709"/>
                    <a:pt x="910" y="1709"/>
                  </a:cubicBezTo>
                  <a:cubicBezTo>
                    <a:pt x="1215" y="1709"/>
                    <a:pt x="1496" y="1560"/>
                    <a:pt x="1634" y="1286"/>
                  </a:cubicBezTo>
                  <a:cubicBezTo>
                    <a:pt x="1838" y="885"/>
                    <a:pt x="1842" y="454"/>
                    <a:pt x="1366" y="118"/>
                  </a:cubicBezTo>
                  <a:cubicBezTo>
                    <a:pt x="1299" y="71"/>
                    <a:pt x="1238" y="15"/>
                    <a:pt x="12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2" name="Google Shape;6122;p45"/>
            <p:cNvSpPr/>
            <p:nvPr/>
          </p:nvSpPr>
          <p:spPr>
            <a:xfrm>
              <a:off x="-1902343" y="-3326777"/>
              <a:ext cx="221270" cy="237633"/>
            </a:xfrm>
            <a:custGeom>
              <a:avLst/>
              <a:gdLst/>
              <a:ahLst/>
              <a:cxnLst/>
              <a:rect l="l" t="t" r="r" b="b"/>
              <a:pathLst>
                <a:path w="1528" h="1641" extrusionOk="0">
                  <a:moveTo>
                    <a:pt x="851" y="1"/>
                  </a:moveTo>
                  <a:cubicBezTo>
                    <a:pt x="583" y="1"/>
                    <a:pt x="318" y="164"/>
                    <a:pt x="101" y="453"/>
                  </a:cubicBezTo>
                  <a:cubicBezTo>
                    <a:pt x="1" y="585"/>
                    <a:pt x="23" y="867"/>
                    <a:pt x="86" y="1046"/>
                  </a:cubicBezTo>
                  <a:cubicBezTo>
                    <a:pt x="164" y="1261"/>
                    <a:pt x="346" y="1439"/>
                    <a:pt x="489" y="1640"/>
                  </a:cubicBezTo>
                  <a:lnTo>
                    <a:pt x="1149" y="1376"/>
                  </a:lnTo>
                  <a:lnTo>
                    <a:pt x="1528" y="403"/>
                  </a:lnTo>
                  <a:cubicBezTo>
                    <a:pt x="1321" y="126"/>
                    <a:pt x="1085" y="1"/>
                    <a:pt x="8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3" name="Google Shape;6123;p45"/>
            <p:cNvSpPr/>
            <p:nvPr/>
          </p:nvSpPr>
          <p:spPr>
            <a:xfrm>
              <a:off x="-1711049" y="-1610489"/>
              <a:ext cx="226193" cy="268623"/>
            </a:xfrm>
            <a:custGeom>
              <a:avLst/>
              <a:gdLst/>
              <a:ahLst/>
              <a:cxnLst/>
              <a:rect l="l" t="t" r="r" b="b"/>
              <a:pathLst>
                <a:path w="1562" h="1855" extrusionOk="0">
                  <a:moveTo>
                    <a:pt x="292" y="0"/>
                  </a:moveTo>
                  <a:lnTo>
                    <a:pt x="292" y="0"/>
                  </a:lnTo>
                  <a:cubicBezTo>
                    <a:pt x="411" y="584"/>
                    <a:pt x="190" y="1125"/>
                    <a:pt x="1" y="1684"/>
                  </a:cubicBezTo>
                  <a:cubicBezTo>
                    <a:pt x="142" y="1801"/>
                    <a:pt x="325" y="1854"/>
                    <a:pt x="517" y="1854"/>
                  </a:cubicBezTo>
                  <a:cubicBezTo>
                    <a:pt x="967" y="1854"/>
                    <a:pt x="1462" y="1557"/>
                    <a:pt x="1561" y="1089"/>
                  </a:cubicBezTo>
                  <a:lnTo>
                    <a:pt x="2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4" name="Google Shape;6124;p45"/>
            <p:cNvSpPr/>
            <p:nvPr/>
          </p:nvSpPr>
          <p:spPr>
            <a:xfrm>
              <a:off x="-3053727" y="-1098730"/>
              <a:ext cx="257327" cy="190570"/>
            </a:xfrm>
            <a:custGeom>
              <a:avLst/>
              <a:gdLst/>
              <a:ahLst/>
              <a:cxnLst/>
              <a:rect l="l" t="t" r="r" b="b"/>
              <a:pathLst>
                <a:path w="1777" h="1316" extrusionOk="0">
                  <a:moveTo>
                    <a:pt x="792" y="0"/>
                  </a:moveTo>
                  <a:cubicBezTo>
                    <a:pt x="733" y="0"/>
                    <a:pt x="674" y="10"/>
                    <a:pt x="617" y="30"/>
                  </a:cubicBezTo>
                  <a:cubicBezTo>
                    <a:pt x="445" y="92"/>
                    <a:pt x="266" y="140"/>
                    <a:pt x="79" y="199"/>
                  </a:cubicBezTo>
                  <a:cubicBezTo>
                    <a:pt x="1" y="536"/>
                    <a:pt x="212" y="1019"/>
                    <a:pt x="525" y="1173"/>
                  </a:cubicBezTo>
                  <a:cubicBezTo>
                    <a:pt x="718" y="1269"/>
                    <a:pt x="905" y="1316"/>
                    <a:pt x="1079" y="1316"/>
                  </a:cubicBezTo>
                  <a:cubicBezTo>
                    <a:pt x="1353" y="1316"/>
                    <a:pt x="1595" y="1201"/>
                    <a:pt x="1777" y="985"/>
                  </a:cubicBezTo>
                  <a:cubicBezTo>
                    <a:pt x="1621" y="759"/>
                    <a:pt x="1457" y="580"/>
                    <a:pt x="1363" y="370"/>
                  </a:cubicBezTo>
                  <a:cubicBezTo>
                    <a:pt x="1266" y="156"/>
                    <a:pt x="1029" y="0"/>
                    <a:pt x="7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5" name="Google Shape;6125;p45"/>
            <p:cNvSpPr/>
            <p:nvPr/>
          </p:nvSpPr>
          <p:spPr>
            <a:xfrm>
              <a:off x="-1403183" y="-1270040"/>
              <a:ext cx="236330" cy="188687"/>
            </a:xfrm>
            <a:custGeom>
              <a:avLst/>
              <a:gdLst/>
              <a:ahLst/>
              <a:cxnLst/>
              <a:rect l="l" t="t" r="r" b="b"/>
              <a:pathLst>
                <a:path w="1632" h="1303" extrusionOk="0">
                  <a:moveTo>
                    <a:pt x="555" y="1"/>
                  </a:moveTo>
                  <a:cubicBezTo>
                    <a:pt x="406" y="1"/>
                    <a:pt x="298" y="99"/>
                    <a:pt x="212" y="310"/>
                  </a:cubicBezTo>
                  <a:cubicBezTo>
                    <a:pt x="0" y="831"/>
                    <a:pt x="21" y="962"/>
                    <a:pt x="366" y="1208"/>
                  </a:cubicBezTo>
                  <a:cubicBezTo>
                    <a:pt x="450" y="1267"/>
                    <a:pt x="560" y="1293"/>
                    <a:pt x="582" y="1303"/>
                  </a:cubicBezTo>
                  <a:cubicBezTo>
                    <a:pt x="1294" y="1282"/>
                    <a:pt x="1468" y="1139"/>
                    <a:pt x="1596" y="561"/>
                  </a:cubicBezTo>
                  <a:cubicBezTo>
                    <a:pt x="1632" y="401"/>
                    <a:pt x="1624" y="308"/>
                    <a:pt x="1413" y="282"/>
                  </a:cubicBezTo>
                  <a:cubicBezTo>
                    <a:pt x="1216" y="260"/>
                    <a:pt x="1019" y="176"/>
                    <a:pt x="840" y="85"/>
                  </a:cubicBezTo>
                  <a:cubicBezTo>
                    <a:pt x="731" y="30"/>
                    <a:pt x="637" y="1"/>
                    <a:pt x="5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6" name="Google Shape;6126;p45"/>
            <p:cNvSpPr/>
            <p:nvPr/>
          </p:nvSpPr>
          <p:spPr>
            <a:xfrm>
              <a:off x="-1131230" y="-1510135"/>
              <a:ext cx="283828" cy="167980"/>
            </a:xfrm>
            <a:custGeom>
              <a:avLst/>
              <a:gdLst/>
              <a:ahLst/>
              <a:cxnLst/>
              <a:rect l="l" t="t" r="r" b="b"/>
              <a:pathLst>
                <a:path w="1960" h="1160" extrusionOk="0">
                  <a:moveTo>
                    <a:pt x="557" y="1"/>
                  </a:moveTo>
                  <a:cubicBezTo>
                    <a:pt x="543" y="1"/>
                    <a:pt x="530" y="3"/>
                    <a:pt x="521" y="8"/>
                  </a:cubicBezTo>
                  <a:cubicBezTo>
                    <a:pt x="345" y="125"/>
                    <a:pt x="172" y="246"/>
                    <a:pt x="1" y="361"/>
                  </a:cubicBezTo>
                  <a:cubicBezTo>
                    <a:pt x="255" y="1021"/>
                    <a:pt x="595" y="1160"/>
                    <a:pt x="926" y="1160"/>
                  </a:cubicBezTo>
                  <a:cubicBezTo>
                    <a:pt x="999" y="1160"/>
                    <a:pt x="1072" y="1153"/>
                    <a:pt x="1144" y="1143"/>
                  </a:cubicBezTo>
                  <a:cubicBezTo>
                    <a:pt x="1584" y="1088"/>
                    <a:pt x="1907" y="714"/>
                    <a:pt x="1959" y="303"/>
                  </a:cubicBezTo>
                  <a:cubicBezTo>
                    <a:pt x="1493" y="201"/>
                    <a:pt x="1054" y="105"/>
                    <a:pt x="616" y="8"/>
                  </a:cubicBezTo>
                  <a:cubicBezTo>
                    <a:pt x="598" y="5"/>
                    <a:pt x="576" y="1"/>
                    <a:pt x="5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7" name="Google Shape;6127;p45"/>
            <p:cNvSpPr/>
            <p:nvPr/>
          </p:nvSpPr>
          <p:spPr>
            <a:xfrm>
              <a:off x="-2821742" y="-970428"/>
              <a:ext cx="296571" cy="163056"/>
            </a:xfrm>
            <a:custGeom>
              <a:avLst/>
              <a:gdLst/>
              <a:ahLst/>
              <a:cxnLst/>
              <a:rect l="l" t="t" r="r" b="b"/>
              <a:pathLst>
                <a:path w="2048" h="1126" extrusionOk="0">
                  <a:moveTo>
                    <a:pt x="1795" y="1"/>
                  </a:moveTo>
                  <a:cubicBezTo>
                    <a:pt x="1580" y="86"/>
                    <a:pt x="1381" y="183"/>
                    <a:pt x="1171" y="241"/>
                  </a:cubicBezTo>
                  <a:cubicBezTo>
                    <a:pt x="1113" y="255"/>
                    <a:pt x="1053" y="263"/>
                    <a:pt x="994" y="263"/>
                  </a:cubicBezTo>
                  <a:cubicBezTo>
                    <a:pt x="925" y="263"/>
                    <a:pt x="857" y="253"/>
                    <a:pt x="792" y="233"/>
                  </a:cubicBezTo>
                  <a:cubicBezTo>
                    <a:pt x="732" y="213"/>
                    <a:pt x="676" y="204"/>
                    <a:pt x="623" y="204"/>
                  </a:cubicBezTo>
                  <a:cubicBezTo>
                    <a:pt x="386" y="204"/>
                    <a:pt x="213" y="381"/>
                    <a:pt x="0" y="512"/>
                  </a:cubicBezTo>
                  <a:cubicBezTo>
                    <a:pt x="261" y="846"/>
                    <a:pt x="542" y="1126"/>
                    <a:pt x="946" y="1126"/>
                  </a:cubicBezTo>
                  <a:cubicBezTo>
                    <a:pt x="1003" y="1126"/>
                    <a:pt x="1062" y="1120"/>
                    <a:pt x="1124" y="1108"/>
                  </a:cubicBezTo>
                  <a:cubicBezTo>
                    <a:pt x="1611" y="1017"/>
                    <a:pt x="1938" y="726"/>
                    <a:pt x="2048" y="200"/>
                  </a:cubicBezTo>
                  <a:lnTo>
                    <a:pt x="179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8" name="Google Shape;6128;p45"/>
            <p:cNvSpPr/>
            <p:nvPr/>
          </p:nvSpPr>
          <p:spPr>
            <a:xfrm>
              <a:off x="-2835788" y="-1138842"/>
              <a:ext cx="267030" cy="179275"/>
            </a:xfrm>
            <a:custGeom>
              <a:avLst/>
              <a:gdLst/>
              <a:ahLst/>
              <a:cxnLst/>
              <a:rect l="l" t="t" r="r" b="b"/>
              <a:pathLst>
                <a:path w="1844" h="1238" extrusionOk="0">
                  <a:moveTo>
                    <a:pt x="722" y="1"/>
                  </a:moveTo>
                  <a:lnTo>
                    <a:pt x="1" y="423"/>
                  </a:lnTo>
                  <a:cubicBezTo>
                    <a:pt x="73" y="839"/>
                    <a:pt x="372" y="1123"/>
                    <a:pt x="857" y="1214"/>
                  </a:cubicBezTo>
                  <a:cubicBezTo>
                    <a:pt x="938" y="1230"/>
                    <a:pt x="1015" y="1237"/>
                    <a:pt x="1087" y="1237"/>
                  </a:cubicBezTo>
                  <a:cubicBezTo>
                    <a:pt x="1412" y="1237"/>
                    <a:pt x="1648" y="1078"/>
                    <a:pt x="1844" y="750"/>
                  </a:cubicBezTo>
                  <a:lnTo>
                    <a:pt x="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9" name="Google Shape;6129;p45"/>
            <p:cNvSpPr/>
            <p:nvPr/>
          </p:nvSpPr>
          <p:spPr>
            <a:xfrm>
              <a:off x="-3011732" y="-1279743"/>
              <a:ext cx="267899" cy="164070"/>
            </a:xfrm>
            <a:custGeom>
              <a:avLst/>
              <a:gdLst/>
              <a:ahLst/>
              <a:cxnLst/>
              <a:rect l="l" t="t" r="r" b="b"/>
              <a:pathLst>
                <a:path w="1850" h="1133" extrusionOk="0">
                  <a:moveTo>
                    <a:pt x="942" y="0"/>
                  </a:moveTo>
                  <a:cubicBezTo>
                    <a:pt x="916" y="0"/>
                    <a:pt x="892" y="4"/>
                    <a:pt x="872" y="13"/>
                  </a:cubicBezTo>
                  <a:cubicBezTo>
                    <a:pt x="578" y="151"/>
                    <a:pt x="290" y="299"/>
                    <a:pt x="0" y="444"/>
                  </a:cubicBezTo>
                  <a:cubicBezTo>
                    <a:pt x="168" y="882"/>
                    <a:pt x="559" y="1133"/>
                    <a:pt x="976" y="1133"/>
                  </a:cubicBezTo>
                  <a:cubicBezTo>
                    <a:pt x="1183" y="1133"/>
                    <a:pt x="1397" y="1071"/>
                    <a:pt x="1593" y="940"/>
                  </a:cubicBezTo>
                  <a:cubicBezTo>
                    <a:pt x="1849" y="767"/>
                    <a:pt x="1847" y="465"/>
                    <a:pt x="1582" y="303"/>
                  </a:cubicBezTo>
                  <a:cubicBezTo>
                    <a:pt x="1416" y="203"/>
                    <a:pt x="1247" y="112"/>
                    <a:pt x="1073" y="30"/>
                  </a:cubicBezTo>
                  <a:cubicBezTo>
                    <a:pt x="1036" y="12"/>
                    <a:pt x="987" y="0"/>
                    <a:pt x="9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0" name="Google Shape;6130;p45"/>
            <p:cNvSpPr/>
            <p:nvPr/>
          </p:nvSpPr>
          <p:spPr>
            <a:xfrm>
              <a:off x="-2253218" y="-3601481"/>
              <a:ext cx="253562" cy="168993"/>
            </a:xfrm>
            <a:custGeom>
              <a:avLst/>
              <a:gdLst/>
              <a:ahLst/>
              <a:cxnLst/>
              <a:rect l="l" t="t" r="r" b="b"/>
              <a:pathLst>
                <a:path w="1751" h="1167" extrusionOk="0">
                  <a:moveTo>
                    <a:pt x="861" y="0"/>
                  </a:moveTo>
                  <a:cubicBezTo>
                    <a:pt x="721" y="0"/>
                    <a:pt x="578" y="36"/>
                    <a:pt x="435" y="120"/>
                  </a:cubicBezTo>
                  <a:cubicBezTo>
                    <a:pt x="1" y="376"/>
                    <a:pt x="27" y="795"/>
                    <a:pt x="511" y="1166"/>
                  </a:cubicBezTo>
                  <a:cubicBezTo>
                    <a:pt x="709" y="948"/>
                    <a:pt x="927" y="833"/>
                    <a:pt x="1166" y="833"/>
                  </a:cubicBezTo>
                  <a:cubicBezTo>
                    <a:pt x="1344" y="833"/>
                    <a:pt x="1534" y="896"/>
                    <a:pt x="1736" y="1027"/>
                  </a:cubicBezTo>
                  <a:cubicBezTo>
                    <a:pt x="1738" y="683"/>
                    <a:pt x="1751" y="369"/>
                    <a:pt x="1474" y="200"/>
                  </a:cubicBezTo>
                  <a:cubicBezTo>
                    <a:pt x="1283" y="83"/>
                    <a:pt x="1075" y="0"/>
                    <a:pt x="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1" name="Google Shape;6131;p45"/>
            <p:cNvSpPr/>
            <p:nvPr/>
          </p:nvSpPr>
          <p:spPr>
            <a:xfrm>
              <a:off x="-1626480" y="-1332743"/>
              <a:ext cx="233144" cy="184922"/>
            </a:xfrm>
            <a:custGeom>
              <a:avLst/>
              <a:gdLst/>
              <a:ahLst/>
              <a:cxnLst/>
              <a:rect l="l" t="t" r="r" b="b"/>
              <a:pathLst>
                <a:path w="1610" h="1277" extrusionOk="0">
                  <a:moveTo>
                    <a:pt x="589" y="0"/>
                  </a:moveTo>
                  <a:cubicBezTo>
                    <a:pt x="556" y="7"/>
                    <a:pt x="524" y="19"/>
                    <a:pt x="494" y="37"/>
                  </a:cubicBezTo>
                  <a:cubicBezTo>
                    <a:pt x="333" y="147"/>
                    <a:pt x="0" y="50"/>
                    <a:pt x="26" y="392"/>
                  </a:cubicBezTo>
                  <a:cubicBezTo>
                    <a:pt x="48" y="710"/>
                    <a:pt x="104" y="1018"/>
                    <a:pt x="446" y="1182"/>
                  </a:cubicBezTo>
                  <a:cubicBezTo>
                    <a:pt x="573" y="1243"/>
                    <a:pt x="698" y="1276"/>
                    <a:pt x="818" y="1276"/>
                  </a:cubicBezTo>
                  <a:cubicBezTo>
                    <a:pt x="972" y="1276"/>
                    <a:pt x="1117" y="1221"/>
                    <a:pt x="1247" y="1100"/>
                  </a:cubicBezTo>
                  <a:cubicBezTo>
                    <a:pt x="1396" y="963"/>
                    <a:pt x="1483" y="762"/>
                    <a:pt x="1609" y="572"/>
                  </a:cubicBezTo>
                  <a:cubicBezTo>
                    <a:pt x="1370" y="498"/>
                    <a:pt x="1173" y="470"/>
                    <a:pt x="1009" y="377"/>
                  </a:cubicBezTo>
                  <a:cubicBezTo>
                    <a:pt x="857" y="292"/>
                    <a:pt x="740" y="139"/>
                    <a:pt x="5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2" name="Google Shape;6132;p45"/>
            <p:cNvSpPr/>
            <p:nvPr/>
          </p:nvSpPr>
          <p:spPr>
            <a:xfrm>
              <a:off x="-1772593" y="-3477958"/>
              <a:ext cx="233434" cy="175365"/>
            </a:xfrm>
            <a:custGeom>
              <a:avLst/>
              <a:gdLst/>
              <a:ahLst/>
              <a:cxnLst/>
              <a:rect l="l" t="t" r="r" b="b"/>
              <a:pathLst>
                <a:path w="1612" h="1211" extrusionOk="0">
                  <a:moveTo>
                    <a:pt x="769" y="1"/>
                  </a:moveTo>
                  <a:cubicBezTo>
                    <a:pt x="430" y="1"/>
                    <a:pt x="104" y="156"/>
                    <a:pt x="21" y="575"/>
                  </a:cubicBezTo>
                  <a:cubicBezTo>
                    <a:pt x="0" y="670"/>
                    <a:pt x="61" y="833"/>
                    <a:pt x="138" y="885"/>
                  </a:cubicBezTo>
                  <a:cubicBezTo>
                    <a:pt x="333" y="1016"/>
                    <a:pt x="558" y="1101"/>
                    <a:pt x="781" y="1211"/>
                  </a:cubicBezTo>
                  <a:cubicBezTo>
                    <a:pt x="888" y="1095"/>
                    <a:pt x="1005" y="950"/>
                    <a:pt x="1145" y="832"/>
                  </a:cubicBezTo>
                  <a:cubicBezTo>
                    <a:pt x="1284" y="715"/>
                    <a:pt x="1449" y="623"/>
                    <a:pt x="1611" y="514"/>
                  </a:cubicBezTo>
                  <a:cubicBezTo>
                    <a:pt x="1563" y="185"/>
                    <a:pt x="1303" y="94"/>
                    <a:pt x="1043" y="33"/>
                  </a:cubicBezTo>
                  <a:cubicBezTo>
                    <a:pt x="953" y="12"/>
                    <a:pt x="861" y="1"/>
                    <a:pt x="7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3" name="Google Shape;6133;p45"/>
            <p:cNvSpPr/>
            <p:nvPr/>
          </p:nvSpPr>
          <p:spPr>
            <a:xfrm>
              <a:off x="-1500930" y="-1437441"/>
              <a:ext cx="239371" cy="150747"/>
            </a:xfrm>
            <a:custGeom>
              <a:avLst/>
              <a:gdLst/>
              <a:ahLst/>
              <a:cxnLst/>
              <a:rect l="l" t="t" r="r" b="b"/>
              <a:pathLst>
                <a:path w="1653" h="1041" extrusionOk="0">
                  <a:moveTo>
                    <a:pt x="387" y="0"/>
                  </a:moveTo>
                  <a:cubicBezTo>
                    <a:pt x="285" y="143"/>
                    <a:pt x="138" y="312"/>
                    <a:pt x="40" y="507"/>
                  </a:cubicBezTo>
                  <a:cubicBezTo>
                    <a:pt x="1" y="584"/>
                    <a:pt x="32" y="762"/>
                    <a:pt x="97" y="816"/>
                  </a:cubicBezTo>
                  <a:cubicBezTo>
                    <a:pt x="271" y="959"/>
                    <a:pt x="498" y="1040"/>
                    <a:pt x="725" y="1040"/>
                  </a:cubicBezTo>
                  <a:cubicBezTo>
                    <a:pt x="1050" y="1040"/>
                    <a:pt x="1374" y="875"/>
                    <a:pt x="1541" y="491"/>
                  </a:cubicBezTo>
                  <a:cubicBezTo>
                    <a:pt x="1588" y="381"/>
                    <a:pt x="1621" y="266"/>
                    <a:pt x="1653" y="177"/>
                  </a:cubicBezTo>
                  <a:lnTo>
                    <a:pt x="38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4" name="Google Shape;6134;p45"/>
            <p:cNvSpPr/>
            <p:nvPr/>
          </p:nvSpPr>
          <p:spPr>
            <a:xfrm>
              <a:off x="-2215567" y="-3791037"/>
              <a:ext cx="205485" cy="170152"/>
            </a:xfrm>
            <a:custGeom>
              <a:avLst/>
              <a:gdLst/>
              <a:ahLst/>
              <a:cxnLst/>
              <a:rect l="l" t="t" r="r" b="b"/>
              <a:pathLst>
                <a:path w="1419" h="1175" extrusionOk="0">
                  <a:moveTo>
                    <a:pt x="709" y="1"/>
                  </a:moveTo>
                  <a:cubicBezTo>
                    <a:pt x="692" y="1"/>
                    <a:pt x="675" y="2"/>
                    <a:pt x="658" y="4"/>
                  </a:cubicBezTo>
                  <a:cubicBezTo>
                    <a:pt x="330" y="43"/>
                    <a:pt x="1" y="379"/>
                    <a:pt x="16" y="673"/>
                  </a:cubicBezTo>
                  <a:cubicBezTo>
                    <a:pt x="17" y="727"/>
                    <a:pt x="66" y="784"/>
                    <a:pt x="103" y="833"/>
                  </a:cubicBezTo>
                  <a:cubicBezTo>
                    <a:pt x="177" y="933"/>
                    <a:pt x="259" y="1028"/>
                    <a:pt x="343" y="1128"/>
                  </a:cubicBezTo>
                  <a:lnTo>
                    <a:pt x="937" y="1174"/>
                  </a:lnTo>
                  <a:cubicBezTo>
                    <a:pt x="1086" y="1007"/>
                    <a:pt x="1234" y="847"/>
                    <a:pt x="1372" y="678"/>
                  </a:cubicBezTo>
                  <a:cubicBezTo>
                    <a:pt x="1405" y="628"/>
                    <a:pt x="1418" y="565"/>
                    <a:pt x="1409" y="504"/>
                  </a:cubicBezTo>
                  <a:cubicBezTo>
                    <a:pt x="1364" y="259"/>
                    <a:pt x="989" y="1"/>
                    <a:pt x="7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5" name="Google Shape;6135;p45"/>
            <p:cNvSpPr/>
            <p:nvPr/>
          </p:nvSpPr>
          <p:spPr>
            <a:xfrm>
              <a:off x="-2400344" y="-3469559"/>
              <a:ext cx="239226" cy="182895"/>
            </a:xfrm>
            <a:custGeom>
              <a:avLst/>
              <a:gdLst/>
              <a:ahLst/>
              <a:cxnLst/>
              <a:rect l="l" t="t" r="r" b="b"/>
              <a:pathLst>
                <a:path w="1652" h="1263" extrusionOk="0">
                  <a:moveTo>
                    <a:pt x="678" y="0"/>
                  </a:moveTo>
                  <a:cubicBezTo>
                    <a:pt x="480" y="0"/>
                    <a:pt x="255" y="87"/>
                    <a:pt x="0" y="290"/>
                  </a:cubicBezTo>
                  <a:cubicBezTo>
                    <a:pt x="164" y="448"/>
                    <a:pt x="329" y="595"/>
                    <a:pt x="478" y="759"/>
                  </a:cubicBezTo>
                  <a:cubicBezTo>
                    <a:pt x="621" y="915"/>
                    <a:pt x="745" y="1089"/>
                    <a:pt x="883" y="1262"/>
                  </a:cubicBezTo>
                  <a:cubicBezTo>
                    <a:pt x="1031" y="1223"/>
                    <a:pt x="1189" y="1166"/>
                    <a:pt x="1351" y="1143"/>
                  </a:cubicBezTo>
                  <a:cubicBezTo>
                    <a:pt x="1600" y="1106"/>
                    <a:pt x="1652" y="926"/>
                    <a:pt x="1568" y="761"/>
                  </a:cubicBezTo>
                  <a:cubicBezTo>
                    <a:pt x="1352" y="332"/>
                    <a:pt x="1066" y="0"/>
                    <a:pt x="6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6" name="Google Shape;6136;p45"/>
            <p:cNvSpPr/>
            <p:nvPr/>
          </p:nvSpPr>
          <p:spPr>
            <a:xfrm>
              <a:off x="-2167345" y="-3454209"/>
              <a:ext cx="220546" cy="180868"/>
            </a:xfrm>
            <a:custGeom>
              <a:avLst/>
              <a:gdLst/>
              <a:ahLst/>
              <a:cxnLst/>
              <a:rect l="l" t="t" r="r" b="b"/>
              <a:pathLst>
                <a:path w="1523" h="1249" extrusionOk="0">
                  <a:moveTo>
                    <a:pt x="607" y="0"/>
                  </a:moveTo>
                  <a:cubicBezTo>
                    <a:pt x="470" y="0"/>
                    <a:pt x="329" y="117"/>
                    <a:pt x="195" y="188"/>
                  </a:cubicBezTo>
                  <a:cubicBezTo>
                    <a:pt x="0" y="290"/>
                    <a:pt x="106" y="422"/>
                    <a:pt x="156" y="564"/>
                  </a:cubicBezTo>
                  <a:cubicBezTo>
                    <a:pt x="195" y="673"/>
                    <a:pt x="190" y="798"/>
                    <a:pt x="197" y="852"/>
                  </a:cubicBezTo>
                  <a:cubicBezTo>
                    <a:pt x="528" y="989"/>
                    <a:pt x="801" y="1091"/>
                    <a:pt x="1065" y="1212"/>
                  </a:cubicBezTo>
                  <a:cubicBezTo>
                    <a:pt x="1114" y="1234"/>
                    <a:pt x="1153" y="1248"/>
                    <a:pt x="1186" y="1248"/>
                  </a:cubicBezTo>
                  <a:cubicBezTo>
                    <a:pt x="1238" y="1248"/>
                    <a:pt x="1275" y="1214"/>
                    <a:pt x="1312" y="1123"/>
                  </a:cubicBezTo>
                  <a:cubicBezTo>
                    <a:pt x="1522" y="610"/>
                    <a:pt x="1169" y="10"/>
                    <a:pt x="613" y="1"/>
                  </a:cubicBezTo>
                  <a:cubicBezTo>
                    <a:pt x="611" y="0"/>
                    <a:pt x="609" y="0"/>
                    <a:pt x="6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7" name="Google Shape;6137;p45"/>
            <p:cNvSpPr/>
            <p:nvPr/>
          </p:nvSpPr>
          <p:spPr>
            <a:xfrm>
              <a:off x="-1274302" y="-1442799"/>
              <a:ext cx="196797" cy="187384"/>
            </a:xfrm>
            <a:custGeom>
              <a:avLst/>
              <a:gdLst/>
              <a:ahLst/>
              <a:cxnLst/>
              <a:rect l="l" t="t" r="r" b="b"/>
              <a:pathLst>
                <a:path w="1359" h="1294" extrusionOk="0">
                  <a:moveTo>
                    <a:pt x="731" y="0"/>
                  </a:moveTo>
                  <a:lnTo>
                    <a:pt x="400" y="93"/>
                  </a:lnTo>
                  <a:lnTo>
                    <a:pt x="0" y="1028"/>
                  </a:lnTo>
                  <a:cubicBezTo>
                    <a:pt x="152" y="1204"/>
                    <a:pt x="376" y="1294"/>
                    <a:pt x="605" y="1294"/>
                  </a:cubicBezTo>
                  <a:cubicBezTo>
                    <a:pt x="876" y="1294"/>
                    <a:pt x="1152" y="1168"/>
                    <a:pt x="1320" y="914"/>
                  </a:cubicBezTo>
                  <a:cubicBezTo>
                    <a:pt x="1349" y="868"/>
                    <a:pt x="1359" y="767"/>
                    <a:pt x="1329" y="728"/>
                  </a:cubicBezTo>
                  <a:cubicBezTo>
                    <a:pt x="1145" y="491"/>
                    <a:pt x="948" y="262"/>
                    <a:pt x="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8" name="Google Shape;6138;p45"/>
            <p:cNvSpPr/>
            <p:nvPr/>
          </p:nvSpPr>
          <p:spPr>
            <a:xfrm>
              <a:off x="-1915810" y="-3617410"/>
              <a:ext cx="219242" cy="181881"/>
            </a:xfrm>
            <a:custGeom>
              <a:avLst/>
              <a:gdLst/>
              <a:ahLst/>
              <a:cxnLst/>
              <a:rect l="l" t="t" r="r" b="b"/>
              <a:pathLst>
                <a:path w="1514" h="1256" extrusionOk="0">
                  <a:moveTo>
                    <a:pt x="864" y="0"/>
                  </a:moveTo>
                  <a:cubicBezTo>
                    <a:pt x="801" y="0"/>
                    <a:pt x="743" y="8"/>
                    <a:pt x="688" y="27"/>
                  </a:cubicBezTo>
                  <a:cubicBezTo>
                    <a:pt x="333" y="158"/>
                    <a:pt x="1" y="397"/>
                    <a:pt x="125" y="845"/>
                  </a:cubicBezTo>
                  <a:lnTo>
                    <a:pt x="842" y="1256"/>
                  </a:lnTo>
                  <a:cubicBezTo>
                    <a:pt x="1314" y="1055"/>
                    <a:pt x="1153" y="488"/>
                    <a:pt x="1513" y="93"/>
                  </a:cubicBezTo>
                  <a:cubicBezTo>
                    <a:pt x="1274" y="69"/>
                    <a:pt x="1052" y="0"/>
                    <a:pt x="8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9" name="Google Shape;6139;p45"/>
            <p:cNvSpPr/>
            <p:nvPr/>
          </p:nvSpPr>
          <p:spPr>
            <a:xfrm>
              <a:off x="-1978513" y="-3465939"/>
              <a:ext cx="177971" cy="243281"/>
            </a:xfrm>
            <a:custGeom>
              <a:avLst/>
              <a:gdLst/>
              <a:ahLst/>
              <a:cxnLst/>
              <a:rect l="l" t="t" r="r" b="b"/>
              <a:pathLst>
                <a:path w="1229" h="1680" extrusionOk="0">
                  <a:moveTo>
                    <a:pt x="374" y="0"/>
                  </a:moveTo>
                  <a:cubicBezTo>
                    <a:pt x="224" y="0"/>
                    <a:pt x="97" y="61"/>
                    <a:pt x="1" y="258"/>
                  </a:cubicBezTo>
                  <a:cubicBezTo>
                    <a:pt x="337" y="598"/>
                    <a:pt x="298" y="1003"/>
                    <a:pt x="151" y="1431"/>
                  </a:cubicBezTo>
                  <a:cubicBezTo>
                    <a:pt x="129" y="1497"/>
                    <a:pt x="203" y="1598"/>
                    <a:pt x="266" y="1680"/>
                  </a:cubicBezTo>
                  <a:cubicBezTo>
                    <a:pt x="435" y="1191"/>
                    <a:pt x="779" y="921"/>
                    <a:pt x="1229" y="776"/>
                  </a:cubicBezTo>
                  <a:cubicBezTo>
                    <a:pt x="1182" y="371"/>
                    <a:pt x="998" y="126"/>
                    <a:pt x="605" y="33"/>
                  </a:cubicBezTo>
                  <a:cubicBezTo>
                    <a:pt x="523" y="14"/>
                    <a:pt x="446" y="0"/>
                    <a:pt x="3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0" name="Google Shape;6140;p45"/>
            <p:cNvSpPr/>
            <p:nvPr/>
          </p:nvSpPr>
          <p:spPr>
            <a:xfrm>
              <a:off x="-1997917" y="-3821448"/>
              <a:ext cx="204182" cy="175799"/>
            </a:xfrm>
            <a:custGeom>
              <a:avLst/>
              <a:gdLst/>
              <a:ahLst/>
              <a:cxnLst/>
              <a:rect l="l" t="t" r="r" b="b"/>
              <a:pathLst>
                <a:path w="1410" h="1214" extrusionOk="0">
                  <a:moveTo>
                    <a:pt x="476" y="0"/>
                  </a:moveTo>
                  <a:cubicBezTo>
                    <a:pt x="332" y="0"/>
                    <a:pt x="171" y="172"/>
                    <a:pt x="45" y="294"/>
                  </a:cubicBezTo>
                  <a:cubicBezTo>
                    <a:pt x="1" y="336"/>
                    <a:pt x="34" y="468"/>
                    <a:pt x="45" y="558"/>
                  </a:cubicBezTo>
                  <a:cubicBezTo>
                    <a:pt x="55" y="621"/>
                    <a:pt x="88" y="678"/>
                    <a:pt x="114" y="747"/>
                  </a:cubicBezTo>
                  <a:cubicBezTo>
                    <a:pt x="482" y="788"/>
                    <a:pt x="826" y="807"/>
                    <a:pt x="1045" y="1148"/>
                  </a:cubicBezTo>
                  <a:cubicBezTo>
                    <a:pt x="1071" y="1190"/>
                    <a:pt x="1158" y="1213"/>
                    <a:pt x="1234" y="1213"/>
                  </a:cubicBezTo>
                  <a:cubicBezTo>
                    <a:pt x="1264" y="1213"/>
                    <a:pt x="1292" y="1210"/>
                    <a:pt x="1315" y="1202"/>
                  </a:cubicBezTo>
                  <a:cubicBezTo>
                    <a:pt x="1367" y="1186"/>
                    <a:pt x="1409" y="1048"/>
                    <a:pt x="1404" y="970"/>
                  </a:cubicBezTo>
                  <a:cubicBezTo>
                    <a:pt x="1372" y="563"/>
                    <a:pt x="872" y="9"/>
                    <a:pt x="478" y="0"/>
                  </a:cubicBezTo>
                  <a:cubicBezTo>
                    <a:pt x="478" y="0"/>
                    <a:pt x="477" y="0"/>
                    <a:pt x="4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1" name="Google Shape;6141;p45"/>
            <p:cNvSpPr/>
            <p:nvPr/>
          </p:nvSpPr>
          <p:spPr>
            <a:xfrm>
              <a:off x="-2038754" y="-3683444"/>
              <a:ext cx="167256" cy="199548"/>
            </a:xfrm>
            <a:custGeom>
              <a:avLst/>
              <a:gdLst/>
              <a:ahLst/>
              <a:cxnLst/>
              <a:rect l="l" t="t" r="r" b="b"/>
              <a:pathLst>
                <a:path w="1155" h="1378" extrusionOk="0">
                  <a:moveTo>
                    <a:pt x="737" y="0"/>
                  </a:moveTo>
                  <a:cubicBezTo>
                    <a:pt x="682" y="0"/>
                    <a:pt x="625" y="8"/>
                    <a:pt x="569" y="23"/>
                  </a:cubicBezTo>
                  <a:cubicBezTo>
                    <a:pt x="329" y="90"/>
                    <a:pt x="21" y="169"/>
                    <a:pt x="0" y="394"/>
                  </a:cubicBezTo>
                  <a:lnTo>
                    <a:pt x="536" y="1375"/>
                  </a:lnTo>
                  <a:cubicBezTo>
                    <a:pt x="544" y="1377"/>
                    <a:pt x="552" y="1377"/>
                    <a:pt x="560" y="1377"/>
                  </a:cubicBezTo>
                  <a:cubicBezTo>
                    <a:pt x="663" y="1377"/>
                    <a:pt x="718" y="1277"/>
                    <a:pt x="772" y="1113"/>
                  </a:cubicBezTo>
                  <a:cubicBezTo>
                    <a:pt x="859" y="840"/>
                    <a:pt x="1000" y="586"/>
                    <a:pt x="1154" y="248"/>
                  </a:cubicBezTo>
                  <a:cubicBezTo>
                    <a:pt x="1104" y="91"/>
                    <a:pt x="931" y="0"/>
                    <a:pt x="7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2" name="Google Shape;6142;p45"/>
            <p:cNvSpPr/>
            <p:nvPr/>
          </p:nvSpPr>
          <p:spPr>
            <a:xfrm>
              <a:off x="-2369500" y="-3664329"/>
              <a:ext cx="181013" cy="165807"/>
            </a:xfrm>
            <a:custGeom>
              <a:avLst/>
              <a:gdLst/>
              <a:ahLst/>
              <a:cxnLst/>
              <a:rect l="l" t="t" r="r" b="b"/>
              <a:pathLst>
                <a:path w="1250" h="1145" extrusionOk="0">
                  <a:moveTo>
                    <a:pt x="739" y="0"/>
                  </a:moveTo>
                  <a:cubicBezTo>
                    <a:pt x="538" y="0"/>
                    <a:pt x="310" y="83"/>
                    <a:pt x="183" y="220"/>
                  </a:cubicBezTo>
                  <a:cubicBezTo>
                    <a:pt x="29" y="385"/>
                    <a:pt x="1" y="902"/>
                    <a:pt x="142" y="1065"/>
                  </a:cubicBezTo>
                  <a:cubicBezTo>
                    <a:pt x="179" y="1102"/>
                    <a:pt x="227" y="1126"/>
                    <a:pt x="280" y="1132"/>
                  </a:cubicBezTo>
                  <a:cubicBezTo>
                    <a:pt x="408" y="1145"/>
                    <a:pt x="536" y="1143"/>
                    <a:pt x="586" y="1145"/>
                  </a:cubicBezTo>
                  <a:cubicBezTo>
                    <a:pt x="781" y="870"/>
                    <a:pt x="926" y="634"/>
                    <a:pt x="1105" y="424"/>
                  </a:cubicBezTo>
                  <a:cubicBezTo>
                    <a:pt x="1249" y="255"/>
                    <a:pt x="1131" y="160"/>
                    <a:pt x="1032" y="84"/>
                  </a:cubicBezTo>
                  <a:cubicBezTo>
                    <a:pt x="958" y="26"/>
                    <a:pt x="853" y="0"/>
                    <a:pt x="7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3" name="Google Shape;6143;p45"/>
            <p:cNvSpPr/>
            <p:nvPr/>
          </p:nvSpPr>
          <p:spPr>
            <a:xfrm>
              <a:off x="-2972778" y="-887163"/>
              <a:ext cx="197086" cy="137280"/>
            </a:xfrm>
            <a:custGeom>
              <a:avLst/>
              <a:gdLst/>
              <a:ahLst/>
              <a:cxnLst/>
              <a:rect l="l" t="t" r="r" b="b"/>
              <a:pathLst>
                <a:path w="1361" h="948" extrusionOk="0">
                  <a:moveTo>
                    <a:pt x="1" y="0"/>
                  </a:moveTo>
                  <a:lnTo>
                    <a:pt x="1" y="0"/>
                  </a:lnTo>
                  <a:cubicBezTo>
                    <a:pt x="25" y="422"/>
                    <a:pt x="306" y="844"/>
                    <a:pt x="642" y="922"/>
                  </a:cubicBezTo>
                  <a:cubicBezTo>
                    <a:pt x="718" y="939"/>
                    <a:pt x="789" y="947"/>
                    <a:pt x="854" y="947"/>
                  </a:cubicBezTo>
                  <a:cubicBezTo>
                    <a:pt x="1093" y="947"/>
                    <a:pt x="1263" y="838"/>
                    <a:pt x="1361" y="647"/>
                  </a:cubicBezTo>
                  <a:cubicBezTo>
                    <a:pt x="1203" y="446"/>
                    <a:pt x="1062" y="264"/>
                    <a:pt x="917" y="86"/>
                  </a:cubicBezTo>
                  <a:cubicBezTo>
                    <a:pt x="887" y="52"/>
                    <a:pt x="846" y="30"/>
                    <a:pt x="802" y="26"/>
                  </a:cubicBezTo>
                  <a:cubicBezTo>
                    <a:pt x="534" y="13"/>
                    <a:pt x="267" y="8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4" name="Google Shape;6144;p45"/>
            <p:cNvSpPr/>
            <p:nvPr/>
          </p:nvSpPr>
          <p:spPr>
            <a:xfrm>
              <a:off x="-2094795" y="-3938744"/>
              <a:ext cx="204472" cy="150168"/>
            </a:xfrm>
            <a:custGeom>
              <a:avLst/>
              <a:gdLst/>
              <a:ahLst/>
              <a:cxnLst/>
              <a:rect l="l" t="t" r="r" b="b"/>
              <a:pathLst>
                <a:path w="1412" h="1037" extrusionOk="0">
                  <a:moveTo>
                    <a:pt x="779" y="0"/>
                  </a:moveTo>
                  <a:cubicBezTo>
                    <a:pt x="519" y="0"/>
                    <a:pt x="181" y="221"/>
                    <a:pt x="105" y="453"/>
                  </a:cubicBezTo>
                  <a:cubicBezTo>
                    <a:pt x="1" y="771"/>
                    <a:pt x="18" y="799"/>
                    <a:pt x="451" y="1037"/>
                  </a:cubicBezTo>
                  <a:cubicBezTo>
                    <a:pt x="821" y="743"/>
                    <a:pt x="947" y="643"/>
                    <a:pt x="1104" y="643"/>
                  </a:cubicBezTo>
                  <a:cubicBezTo>
                    <a:pt x="1186" y="643"/>
                    <a:pt x="1275" y="669"/>
                    <a:pt x="1411" y="710"/>
                  </a:cubicBezTo>
                  <a:cubicBezTo>
                    <a:pt x="1396" y="277"/>
                    <a:pt x="1214" y="54"/>
                    <a:pt x="833" y="4"/>
                  </a:cubicBezTo>
                  <a:cubicBezTo>
                    <a:pt x="816" y="1"/>
                    <a:pt x="797" y="0"/>
                    <a:pt x="7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5" name="Google Shape;6145;p45"/>
            <p:cNvSpPr/>
            <p:nvPr/>
          </p:nvSpPr>
          <p:spPr>
            <a:xfrm>
              <a:off x="-1170473" y="-1199083"/>
              <a:ext cx="186950" cy="139886"/>
            </a:xfrm>
            <a:custGeom>
              <a:avLst/>
              <a:gdLst/>
              <a:ahLst/>
              <a:cxnLst/>
              <a:rect l="l" t="t" r="r" b="b"/>
              <a:pathLst>
                <a:path w="1291" h="966" extrusionOk="0">
                  <a:moveTo>
                    <a:pt x="248" y="1"/>
                  </a:moveTo>
                  <a:cubicBezTo>
                    <a:pt x="181" y="177"/>
                    <a:pt x="84" y="402"/>
                    <a:pt x="17" y="638"/>
                  </a:cubicBezTo>
                  <a:cubicBezTo>
                    <a:pt x="1" y="699"/>
                    <a:pt x="64" y="811"/>
                    <a:pt x="123" y="859"/>
                  </a:cubicBezTo>
                  <a:cubicBezTo>
                    <a:pt x="214" y="930"/>
                    <a:pt x="333" y="965"/>
                    <a:pt x="456" y="965"/>
                  </a:cubicBezTo>
                  <a:cubicBezTo>
                    <a:pt x="632" y="965"/>
                    <a:pt x="816" y="894"/>
                    <a:pt x="935" y="755"/>
                  </a:cubicBezTo>
                  <a:cubicBezTo>
                    <a:pt x="1078" y="586"/>
                    <a:pt x="1177" y="378"/>
                    <a:pt x="1290" y="194"/>
                  </a:cubicBezTo>
                  <a:lnTo>
                    <a:pt x="24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6" name="Google Shape;6146;p45"/>
            <p:cNvSpPr/>
            <p:nvPr/>
          </p:nvSpPr>
          <p:spPr>
            <a:xfrm>
              <a:off x="-1504984" y="-1139277"/>
              <a:ext cx="174641" cy="150892"/>
            </a:xfrm>
            <a:custGeom>
              <a:avLst/>
              <a:gdLst/>
              <a:ahLst/>
              <a:cxnLst/>
              <a:rect l="l" t="t" r="r" b="b"/>
              <a:pathLst>
                <a:path w="1206" h="1042" extrusionOk="0">
                  <a:moveTo>
                    <a:pt x="482" y="0"/>
                  </a:moveTo>
                  <a:cubicBezTo>
                    <a:pt x="447" y="30"/>
                    <a:pt x="406" y="52"/>
                    <a:pt x="363" y="63"/>
                  </a:cubicBezTo>
                  <a:cubicBezTo>
                    <a:pt x="150" y="110"/>
                    <a:pt x="1" y="214"/>
                    <a:pt x="14" y="452"/>
                  </a:cubicBezTo>
                  <a:cubicBezTo>
                    <a:pt x="29" y="708"/>
                    <a:pt x="187" y="877"/>
                    <a:pt x="410" y="974"/>
                  </a:cubicBezTo>
                  <a:cubicBezTo>
                    <a:pt x="516" y="1019"/>
                    <a:pt x="612" y="1042"/>
                    <a:pt x="700" y="1042"/>
                  </a:cubicBezTo>
                  <a:cubicBezTo>
                    <a:pt x="910" y="1042"/>
                    <a:pt x="1073" y="915"/>
                    <a:pt x="1205" y="671"/>
                  </a:cubicBezTo>
                  <a:lnTo>
                    <a:pt x="48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7" name="Google Shape;6147;p45"/>
            <p:cNvSpPr/>
            <p:nvPr/>
          </p:nvSpPr>
          <p:spPr>
            <a:xfrm>
              <a:off x="-1774041" y="-3745133"/>
              <a:ext cx="159725" cy="127143"/>
            </a:xfrm>
            <a:custGeom>
              <a:avLst/>
              <a:gdLst/>
              <a:ahLst/>
              <a:cxnLst/>
              <a:rect l="l" t="t" r="r" b="b"/>
              <a:pathLst>
                <a:path w="1103" h="878" extrusionOk="0">
                  <a:moveTo>
                    <a:pt x="496" y="0"/>
                  </a:moveTo>
                  <a:cubicBezTo>
                    <a:pt x="396" y="0"/>
                    <a:pt x="289" y="25"/>
                    <a:pt x="176" y="73"/>
                  </a:cubicBezTo>
                  <a:cubicBezTo>
                    <a:pt x="97" y="107"/>
                    <a:pt x="23" y="235"/>
                    <a:pt x="14" y="326"/>
                  </a:cubicBezTo>
                  <a:cubicBezTo>
                    <a:pt x="1" y="447"/>
                    <a:pt x="53" y="573"/>
                    <a:pt x="70" y="659"/>
                  </a:cubicBezTo>
                  <a:cubicBezTo>
                    <a:pt x="248" y="739"/>
                    <a:pt x="391" y="837"/>
                    <a:pt x="549" y="865"/>
                  </a:cubicBezTo>
                  <a:cubicBezTo>
                    <a:pt x="599" y="874"/>
                    <a:pt x="650" y="878"/>
                    <a:pt x="701" y="878"/>
                  </a:cubicBezTo>
                  <a:cubicBezTo>
                    <a:pt x="821" y="878"/>
                    <a:pt x="943" y="859"/>
                    <a:pt x="1064" y="856"/>
                  </a:cubicBezTo>
                  <a:cubicBezTo>
                    <a:pt x="1054" y="683"/>
                    <a:pt x="1103" y="475"/>
                    <a:pt x="1025" y="343"/>
                  </a:cubicBezTo>
                  <a:cubicBezTo>
                    <a:pt x="885" y="111"/>
                    <a:pt x="706" y="0"/>
                    <a:pt x="4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8" name="Google Shape;6148;p45"/>
            <p:cNvSpPr/>
            <p:nvPr/>
          </p:nvSpPr>
          <p:spPr>
            <a:xfrm>
              <a:off x="-1710470" y="-3590765"/>
              <a:ext cx="189267" cy="101946"/>
            </a:xfrm>
            <a:custGeom>
              <a:avLst/>
              <a:gdLst/>
              <a:ahLst/>
              <a:cxnLst/>
              <a:rect l="l" t="t" r="r" b="b"/>
              <a:pathLst>
                <a:path w="1307" h="704" extrusionOk="0">
                  <a:moveTo>
                    <a:pt x="499" y="0"/>
                  </a:moveTo>
                  <a:cubicBezTo>
                    <a:pt x="242" y="0"/>
                    <a:pt x="40" y="262"/>
                    <a:pt x="0" y="602"/>
                  </a:cubicBezTo>
                  <a:cubicBezTo>
                    <a:pt x="156" y="605"/>
                    <a:pt x="314" y="602"/>
                    <a:pt x="469" y="616"/>
                  </a:cubicBezTo>
                  <a:cubicBezTo>
                    <a:pt x="625" y="633"/>
                    <a:pt x="775" y="672"/>
                    <a:pt x="941" y="704"/>
                  </a:cubicBezTo>
                  <a:lnTo>
                    <a:pt x="1301" y="477"/>
                  </a:lnTo>
                  <a:cubicBezTo>
                    <a:pt x="1307" y="107"/>
                    <a:pt x="980" y="35"/>
                    <a:pt x="530" y="1"/>
                  </a:cubicBezTo>
                  <a:cubicBezTo>
                    <a:pt x="519" y="1"/>
                    <a:pt x="509" y="0"/>
                    <a:pt x="4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9" name="Google Shape;6149;p45"/>
            <p:cNvSpPr/>
            <p:nvPr/>
          </p:nvSpPr>
          <p:spPr>
            <a:xfrm>
              <a:off x="-3169865" y="-1230218"/>
              <a:ext cx="184343" cy="120627"/>
            </a:xfrm>
            <a:custGeom>
              <a:avLst/>
              <a:gdLst/>
              <a:ahLst/>
              <a:cxnLst/>
              <a:rect l="l" t="t" r="r" b="b"/>
              <a:pathLst>
                <a:path w="1273" h="833" extrusionOk="0">
                  <a:moveTo>
                    <a:pt x="114" y="0"/>
                  </a:moveTo>
                  <a:cubicBezTo>
                    <a:pt x="19" y="0"/>
                    <a:pt x="0" y="65"/>
                    <a:pt x="24" y="182"/>
                  </a:cubicBezTo>
                  <a:cubicBezTo>
                    <a:pt x="100" y="556"/>
                    <a:pt x="552" y="833"/>
                    <a:pt x="947" y="833"/>
                  </a:cubicBezTo>
                  <a:cubicBezTo>
                    <a:pt x="1064" y="833"/>
                    <a:pt x="1177" y="808"/>
                    <a:pt x="1273" y="754"/>
                  </a:cubicBezTo>
                  <a:cubicBezTo>
                    <a:pt x="1148" y="556"/>
                    <a:pt x="1029" y="353"/>
                    <a:pt x="894" y="160"/>
                  </a:cubicBezTo>
                  <a:cubicBezTo>
                    <a:pt x="866" y="119"/>
                    <a:pt x="786" y="104"/>
                    <a:pt x="726" y="95"/>
                  </a:cubicBezTo>
                  <a:cubicBezTo>
                    <a:pt x="552" y="65"/>
                    <a:pt x="371" y="56"/>
                    <a:pt x="202" y="13"/>
                  </a:cubicBezTo>
                  <a:cubicBezTo>
                    <a:pt x="168" y="4"/>
                    <a:pt x="138" y="0"/>
                    <a:pt x="1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0" name="Google Shape;6150;p45"/>
            <p:cNvSpPr/>
            <p:nvPr/>
          </p:nvSpPr>
          <p:spPr>
            <a:xfrm>
              <a:off x="-1111825" y="-1316669"/>
              <a:ext cx="175075" cy="112517"/>
            </a:xfrm>
            <a:custGeom>
              <a:avLst/>
              <a:gdLst/>
              <a:ahLst/>
              <a:cxnLst/>
              <a:rect l="l" t="t" r="r" b="b"/>
              <a:pathLst>
                <a:path w="1209" h="777" extrusionOk="0">
                  <a:moveTo>
                    <a:pt x="946" y="0"/>
                  </a:moveTo>
                  <a:cubicBezTo>
                    <a:pt x="539" y="0"/>
                    <a:pt x="259" y="263"/>
                    <a:pt x="1" y="586"/>
                  </a:cubicBezTo>
                  <a:cubicBezTo>
                    <a:pt x="132" y="711"/>
                    <a:pt x="298" y="777"/>
                    <a:pt x="467" y="777"/>
                  </a:cubicBezTo>
                  <a:cubicBezTo>
                    <a:pt x="537" y="777"/>
                    <a:pt x="608" y="765"/>
                    <a:pt x="677" y="742"/>
                  </a:cubicBezTo>
                  <a:cubicBezTo>
                    <a:pt x="997" y="632"/>
                    <a:pt x="1145" y="348"/>
                    <a:pt x="1209" y="34"/>
                  </a:cubicBezTo>
                  <a:cubicBezTo>
                    <a:pt x="1115" y="11"/>
                    <a:pt x="1028" y="0"/>
                    <a:pt x="9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1" name="Google Shape;6151;p45"/>
            <p:cNvSpPr/>
            <p:nvPr/>
          </p:nvSpPr>
          <p:spPr>
            <a:xfrm>
              <a:off x="-1855280" y="-3871552"/>
              <a:ext cx="146837" cy="121496"/>
            </a:xfrm>
            <a:custGeom>
              <a:avLst/>
              <a:gdLst/>
              <a:ahLst/>
              <a:cxnLst/>
              <a:rect l="l" t="t" r="r" b="b"/>
              <a:pathLst>
                <a:path w="1014" h="839" extrusionOk="0">
                  <a:moveTo>
                    <a:pt x="429" y="0"/>
                  </a:moveTo>
                  <a:cubicBezTo>
                    <a:pt x="229" y="0"/>
                    <a:pt x="81" y="142"/>
                    <a:pt x="1" y="350"/>
                  </a:cubicBezTo>
                  <a:lnTo>
                    <a:pt x="489" y="839"/>
                  </a:lnTo>
                  <a:cubicBezTo>
                    <a:pt x="666" y="723"/>
                    <a:pt x="1013" y="708"/>
                    <a:pt x="920" y="361"/>
                  </a:cubicBezTo>
                  <a:cubicBezTo>
                    <a:pt x="885" y="224"/>
                    <a:pt x="714" y="64"/>
                    <a:pt x="573" y="23"/>
                  </a:cubicBezTo>
                  <a:cubicBezTo>
                    <a:pt x="523" y="7"/>
                    <a:pt x="475" y="0"/>
                    <a:pt x="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2" name="Google Shape;6152;p45"/>
            <p:cNvSpPr/>
            <p:nvPr/>
          </p:nvSpPr>
          <p:spPr>
            <a:xfrm>
              <a:off x="-2544865" y="-1071795"/>
              <a:ext cx="163780" cy="99484"/>
            </a:xfrm>
            <a:custGeom>
              <a:avLst/>
              <a:gdLst/>
              <a:ahLst/>
              <a:cxnLst/>
              <a:rect l="l" t="t" r="r" b="b"/>
              <a:pathLst>
                <a:path w="1131" h="687" extrusionOk="0">
                  <a:moveTo>
                    <a:pt x="719" y="1"/>
                  </a:moveTo>
                  <a:cubicBezTo>
                    <a:pt x="428" y="1"/>
                    <a:pt x="183" y="168"/>
                    <a:pt x="0" y="497"/>
                  </a:cubicBezTo>
                  <a:cubicBezTo>
                    <a:pt x="99" y="630"/>
                    <a:pt x="233" y="686"/>
                    <a:pt x="376" y="686"/>
                  </a:cubicBezTo>
                  <a:cubicBezTo>
                    <a:pt x="689" y="686"/>
                    <a:pt x="1039" y="417"/>
                    <a:pt x="1130" y="99"/>
                  </a:cubicBezTo>
                  <a:cubicBezTo>
                    <a:pt x="985" y="33"/>
                    <a:pt x="848" y="1"/>
                    <a:pt x="7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3" name="Google Shape;6153;p45"/>
            <p:cNvSpPr/>
            <p:nvPr/>
          </p:nvSpPr>
          <p:spPr>
            <a:xfrm>
              <a:off x="-825536" y="-1526788"/>
              <a:ext cx="108028" cy="125550"/>
            </a:xfrm>
            <a:custGeom>
              <a:avLst/>
              <a:gdLst/>
              <a:ahLst/>
              <a:cxnLst/>
              <a:rect l="l" t="t" r="r" b="b"/>
              <a:pathLst>
                <a:path w="746" h="867" extrusionOk="0">
                  <a:moveTo>
                    <a:pt x="703" y="0"/>
                  </a:moveTo>
                  <a:lnTo>
                    <a:pt x="148" y="242"/>
                  </a:lnTo>
                  <a:cubicBezTo>
                    <a:pt x="94" y="459"/>
                    <a:pt x="47" y="649"/>
                    <a:pt x="1" y="842"/>
                  </a:cubicBezTo>
                  <a:cubicBezTo>
                    <a:pt x="39" y="859"/>
                    <a:pt x="79" y="867"/>
                    <a:pt x="119" y="867"/>
                  </a:cubicBezTo>
                  <a:cubicBezTo>
                    <a:pt x="416" y="867"/>
                    <a:pt x="746" y="436"/>
                    <a:pt x="7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4" name="Google Shape;6154;p45"/>
            <p:cNvSpPr/>
            <p:nvPr/>
          </p:nvSpPr>
          <p:spPr>
            <a:xfrm>
              <a:off x="-1546110" y="-3494901"/>
              <a:ext cx="131198" cy="73708"/>
            </a:xfrm>
            <a:custGeom>
              <a:avLst/>
              <a:gdLst/>
              <a:ahLst/>
              <a:cxnLst/>
              <a:rect l="l" t="t" r="r" b="b"/>
              <a:pathLst>
                <a:path w="906" h="509" extrusionOk="0">
                  <a:moveTo>
                    <a:pt x="424" y="0"/>
                  </a:moveTo>
                  <a:cubicBezTo>
                    <a:pt x="272" y="0"/>
                    <a:pt x="125" y="65"/>
                    <a:pt x="1" y="194"/>
                  </a:cubicBezTo>
                  <a:lnTo>
                    <a:pt x="231" y="508"/>
                  </a:lnTo>
                  <a:lnTo>
                    <a:pt x="906" y="211"/>
                  </a:lnTo>
                  <a:cubicBezTo>
                    <a:pt x="751" y="71"/>
                    <a:pt x="585" y="0"/>
                    <a:pt x="4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5" name="Google Shape;6155;p45"/>
            <p:cNvSpPr/>
            <p:nvPr/>
          </p:nvSpPr>
          <p:spPr>
            <a:xfrm>
              <a:off x="-1890613" y="-2539010"/>
              <a:ext cx="106580" cy="103829"/>
            </a:xfrm>
            <a:custGeom>
              <a:avLst/>
              <a:gdLst/>
              <a:ahLst/>
              <a:cxnLst/>
              <a:rect l="l" t="t" r="r" b="b"/>
              <a:pathLst>
                <a:path w="736" h="717" extrusionOk="0">
                  <a:moveTo>
                    <a:pt x="442" y="0"/>
                  </a:moveTo>
                  <a:cubicBezTo>
                    <a:pt x="213" y="72"/>
                    <a:pt x="18" y="59"/>
                    <a:pt x="7" y="314"/>
                  </a:cubicBezTo>
                  <a:cubicBezTo>
                    <a:pt x="0" y="471"/>
                    <a:pt x="204" y="716"/>
                    <a:pt x="339" y="716"/>
                  </a:cubicBezTo>
                  <a:cubicBezTo>
                    <a:pt x="356" y="716"/>
                    <a:pt x="372" y="712"/>
                    <a:pt x="386" y="704"/>
                  </a:cubicBezTo>
                  <a:cubicBezTo>
                    <a:pt x="533" y="619"/>
                    <a:pt x="652" y="446"/>
                    <a:pt x="715" y="284"/>
                  </a:cubicBezTo>
                  <a:cubicBezTo>
                    <a:pt x="735" y="234"/>
                    <a:pt x="538" y="97"/>
                    <a:pt x="4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6" name="Google Shape;6156;p45"/>
            <p:cNvSpPr/>
            <p:nvPr/>
          </p:nvSpPr>
          <p:spPr>
            <a:xfrm>
              <a:off x="-2148085" y="-2776643"/>
              <a:ext cx="104842" cy="105566"/>
            </a:xfrm>
            <a:custGeom>
              <a:avLst/>
              <a:gdLst/>
              <a:ahLst/>
              <a:cxnLst/>
              <a:rect l="l" t="t" r="r" b="b"/>
              <a:pathLst>
                <a:path w="724" h="729" extrusionOk="0">
                  <a:moveTo>
                    <a:pt x="330" y="0"/>
                  </a:moveTo>
                  <a:cubicBezTo>
                    <a:pt x="248" y="89"/>
                    <a:pt x="107" y="186"/>
                    <a:pt x="55" y="316"/>
                  </a:cubicBezTo>
                  <a:cubicBezTo>
                    <a:pt x="0" y="455"/>
                    <a:pt x="235" y="729"/>
                    <a:pt x="383" y="729"/>
                  </a:cubicBezTo>
                  <a:cubicBezTo>
                    <a:pt x="386" y="729"/>
                    <a:pt x="388" y="729"/>
                    <a:pt x="391" y="729"/>
                  </a:cubicBezTo>
                  <a:cubicBezTo>
                    <a:pt x="594" y="716"/>
                    <a:pt x="711" y="593"/>
                    <a:pt x="716" y="387"/>
                  </a:cubicBezTo>
                  <a:cubicBezTo>
                    <a:pt x="724" y="177"/>
                    <a:pt x="594" y="76"/>
                    <a:pt x="3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7" name="Google Shape;6157;p45"/>
            <p:cNvSpPr/>
            <p:nvPr/>
          </p:nvSpPr>
          <p:spPr>
            <a:xfrm>
              <a:off x="-2235406" y="-2025369"/>
              <a:ext cx="97023" cy="100353"/>
            </a:xfrm>
            <a:custGeom>
              <a:avLst/>
              <a:gdLst/>
              <a:ahLst/>
              <a:cxnLst/>
              <a:rect l="l" t="t" r="r" b="b"/>
              <a:pathLst>
                <a:path w="670" h="693" extrusionOk="0">
                  <a:moveTo>
                    <a:pt x="418" y="0"/>
                  </a:moveTo>
                  <a:cubicBezTo>
                    <a:pt x="235" y="0"/>
                    <a:pt x="50" y="195"/>
                    <a:pt x="0" y="442"/>
                  </a:cubicBezTo>
                  <a:cubicBezTo>
                    <a:pt x="121" y="530"/>
                    <a:pt x="236" y="680"/>
                    <a:pt x="362" y="691"/>
                  </a:cubicBezTo>
                  <a:cubicBezTo>
                    <a:pt x="374" y="692"/>
                    <a:pt x="386" y="693"/>
                    <a:pt x="397" y="693"/>
                  </a:cubicBezTo>
                  <a:cubicBezTo>
                    <a:pt x="613" y="693"/>
                    <a:pt x="664" y="506"/>
                    <a:pt x="667" y="296"/>
                  </a:cubicBezTo>
                  <a:cubicBezTo>
                    <a:pt x="669" y="117"/>
                    <a:pt x="611" y="4"/>
                    <a:pt x="426" y="0"/>
                  </a:cubicBezTo>
                  <a:cubicBezTo>
                    <a:pt x="423" y="0"/>
                    <a:pt x="421" y="0"/>
                    <a:pt x="4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8" name="Google Shape;6158;p45"/>
            <p:cNvSpPr/>
            <p:nvPr/>
          </p:nvSpPr>
          <p:spPr>
            <a:xfrm>
              <a:off x="-2371962" y="-2477176"/>
              <a:ext cx="107739" cy="86162"/>
            </a:xfrm>
            <a:custGeom>
              <a:avLst/>
              <a:gdLst/>
              <a:ahLst/>
              <a:cxnLst/>
              <a:rect l="l" t="t" r="r" b="b"/>
              <a:pathLst>
                <a:path w="744" h="595" extrusionOk="0">
                  <a:moveTo>
                    <a:pt x="496" y="0"/>
                  </a:moveTo>
                  <a:cubicBezTo>
                    <a:pt x="321" y="0"/>
                    <a:pt x="0" y="214"/>
                    <a:pt x="27" y="320"/>
                  </a:cubicBezTo>
                  <a:cubicBezTo>
                    <a:pt x="57" y="437"/>
                    <a:pt x="161" y="536"/>
                    <a:pt x="200" y="593"/>
                  </a:cubicBezTo>
                  <a:cubicBezTo>
                    <a:pt x="216" y="594"/>
                    <a:pt x="232" y="595"/>
                    <a:pt x="248" y="595"/>
                  </a:cubicBezTo>
                  <a:cubicBezTo>
                    <a:pt x="536" y="595"/>
                    <a:pt x="743" y="439"/>
                    <a:pt x="726" y="264"/>
                  </a:cubicBezTo>
                  <a:cubicBezTo>
                    <a:pt x="716" y="171"/>
                    <a:pt x="629" y="38"/>
                    <a:pt x="545" y="8"/>
                  </a:cubicBezTo>
                  <a:cubicBezTo>
                    <a:pt x="531" y="3"/>
                    <a:pt x="514" y="0"/>
                    <a:pt x="4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9" name="Google Shape;6159;p45"/>
            <p:cNvSpPr/>
            <p:nvPr/>
          </p:nvSpPr>
          <p:spPr>
            <a:xfrm>
              <a:off x="-1819946" y="-2760714"/>
              <a:ext cx="90506" cy="88479"/>
            </a:xfrm>
            <a:custGeom>
              <a:avLst/>
              <a:gdLst/>
              <a:ahLst/>
              <a:cxnLst/>
              <a:rect l="l" t="t" r="r" b="b"/>
              <a:pathLst>
                <a:path w="625" h="611" extrusionOk="0">
                  <a:moveTo>
                    <a:pt x="303" y="0"/>
                  </a:moveTo>
                  <a:cubicBezTo>
                    <a:pt x="202" y="0"/>
                    <a:pt x="78" y="153"/>
                    <a:pt x="0" y="208"/>
                  </a:cubicBezTo>
                  <a:cubicBezTo>
                    <a:pt x="17" y="489"/>
                    <a:pt x="137" y="611"/>
                    <a:pt x="294" y="611"/>
                  </a:cubicBezTo>
                  <a:cubicBezTo>
                    <a:pt x="313" y="611"/>
                    <a:pt x="332" y="609"/>
                    <a:pt x="351" y="606"/>
                  </a:cubicBezTo>
                  <a:cubicBezTo>
                    <a:pt x="457" y="587"/>
                    <a:pt x="624" y="399"/>
                    <a:pt x="608" y="327"/>
                  </a:cubicBezTo>
                  <a:cubicBezTo>
                    <a:pt x="576" y="195"/>
                    <a:pt x="437" y="22"/>
                    <a:pt x="320" y="2"/>
                  </a:cubicBezTo>
                  <a:cubicBezTo>
                    <a:pt x="314" y="1"/>
                    <a:pt x="309" y="0"/>
                    <a:pt x="3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0" name="Google Shape;6160;p45"/>
            <p:cNvSpPr/>
            <p:nvPr/>
          </p:nvSpPr>
          <p:spPr>
            <a:xfrm>
              <a:off x="-2101457" y="-2517578"/>
              <a:ext cx="90506" cy="78053"/>
            </a:xfrm>
            <a:custGeom>
              <a:avLst/>
              <a:gdLst/>
              <a:ahLst/>
              <a:cxnLst/>
              <a:rect l="l" t="t" r="r" b="b"/>
              <a:pathLst>
                <a:path w="625" h="539" extrusionOk="0">
                  <a:moveTo>
                    <a:pt x="25" y="1"/>
                  </a:moveTo>
                  <a:lnTo>
                    <a:pt x="25" y="1"/>
                  </a:lnTo>
                  <a:cubicBezTo>
                    <a:pt x="0" y="268"/>
                    <a:pt x="4" y="467"/>
                    <a:pt x="223" y="528"/>
                  </a:cubicBezTo>
                  <a:cubicBezTo>
                    <a:pt x="247" y="535"/>
                    <a:pt x="275" y="538"/>
                    <a:pt x="304" y="538"/>
                  </a:cubicBezTo>
                  <a:cubicBezTo>
                    <a:pt x="403" y="538"/>
                    <a:pt x="521" y="502"/>
                    <a:pt x="565" y="443"/>
                  </a:cubicBezTo>
                  <a:cubicBezTo>
                    <a:pt x="625" y="369"/>
                    <a:pt x="617" y="112"/>
                    <a:pt x="577" y="95"/>
                  </a:cubicBezTo>
                  <a:cubicBezTo>
                    <a:pt x="409" y="32"/>
                    <a:pt x="218" y="29"/>
                    <a:pt x="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1" name="Google Shape;6161;p45"/>
            <p:cNvSpPr/>
            <p:nvPr/>
          </p:nvSpPr>
          <p:spPr>
            <a:xfrm>
              <a:off x="-2022246" y="-1900109"/>
              <a:ext cx="89058" cy="81818"/>
            </a:xfrm>
            <a:custGeom>
              <a:avLst/>
              <a:gdLst/>
              <a:ahLst/>
              <a:cxnLst/>
              <a:rect l="l" t="t" r="r" b="b"/>
              <a:pathLst>
                <a:path w="615" h="565" extrusionOk="0">
                  <a:moveTo>
                    <a:pt x="282" y="0"/>
                  </a:moveTo>
                  <a:cubicBezTo>
                    <a:pt x="110" y="0"/>
                    <a:pt x="0" y="96"/>
                    <a:pt x="15" y="252"/>
                  </a:cubicBezTo>
                  <a:cubicBezTo>
                    <a:pt x="28" y="376"/>
                    <a:pt x="147" y="492"/>
                    <a:pt x="187" y="562"/>
                  </a:cubicBezTo>
                  <a:cubicBezTo>
                    <a:pt x="210" y="564"/>
                    <a:pt x="231" y="565"/>
                    <a:pt x="251" y="565"/>
                  </a:cubicBezTo>
                  <a:cubicBezTo>
                    <a:pt x="500" y="565"/>
                    <a:pt x="579" y="440"/>
                    <a:pt x="594" y="289"/>
                  </a:cubicBezTo>
                  <a:cubicBezTo>
                    <a:pt x="615" y="100"/>
                    <a:pt x="500" y="10"/>
                    <a:pt x="306" y="1"/>
                  </a:cubicBezTo>
                  <a:cubicBezTo>
                    <a:pt x="298" y="1"/>
                    <a:pt x="290" y="0"/>
                    <a:pt x="2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2" name="Google Shape;6162;p45"/>
            <p:cNvSpPr/>
            <p:nvPr/>
          </p:nvSpPr>
          <p:spPr>
            <a:xfrm>
              <a:off x="-2363273" y="-2117034"/>
              <a:ext cx="97892" cy="82687"/>
            </a:xfrm>
            <a:custGeom>
              <a:avLst/>
              <a:gdLst/>
              <a:ahLst/>
              <a:cxnLst/>
              <a:rect l="l" t="t" r="r" b="b"/>
              <a:pathLst>
                <a:path w="676" h="571" extrusionOk="0">
                  <a:moveTo>
                    <a:pt x="397" y="1"/>
                  </a:moveTo>
                  <a:cubicBezTo>
                    <a:pt x="396" y="1"/>
                    <a:pt x="395" y="1"/>
                    <a:pt x="394" y="1"/>
                  </a:cubicBezTo>
                  <a:cubicBezTo>
                    <a:pt x="251" y="78"/>
                    <a:pt x="129" y="195"/>
                    <a:pt x="1" y="299"/>
                  </a:cubicBezTo>
                  <a:cubicBezTo>
                    <a:pt x="79" y="393"/>
                    <a:pt x="166" y="570"/>
                    <a:pt x="234" y="570"/>
                  </a:cubicBezTo>
                  <a:cubicBezTo>
                    <a:pt x="236" y="570"/>
                    <a:pt x="237" y="570"/>
                    <a:pt x="238" y="570"/>
                  </a:cubicBezTo>
                  <a:cubicBezTo>
                    <a:pt x="370" y="557"/>
                    <a:pt x="493" y="436"/>
                    <a:pt x="675" y="325"/>
                  </a:cubicBezTo>
                  <a:cubicBezTo>
                    <a:pt x="543" y="172"/>
                    <a:pt x="424" y="1"/>
                    <a:pt x="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3" name="Google Shape;6163;p45"/>
            <p:cNvSpPr/>
            <p:nvPr/>
          </p:nvSpPr>
          <p:spPr>
            <a:xfrm>
              <a:off x="-1736535" y="-2134411"/>
              <a:ext cx="84135" cy="110490"/>
            </a:xfrm>
            <a:custGeom>
              <a:avLst/>
              <a:gdLst/>
              <a:ahLst/>
              <a:cxnLst/>
              <a:rect l="l" t="t" r="r" b="b"/>
              <a:pathLst>
                <a:path w="581" h="763" extrusionOk="0">
                  <a:moveTo>
                    <a:pt x="254" y="0"/>
                  </a:moveTo>
                  <a:cubicBezTo>
                    <a:pt x="248" y="0"/>
                    <a:pt x="241" y="1"/>
                    <a:pt x="234" y="2"/>
                  </a:cubicBezTo>
                  <a:cubicBezTo>
                    <a:pt x="143" y="27"/>
                    <a:pt x="0" y="179"/>
                    <a:pt x="15" y="222"/>
                  </a:cubicBezTo>
                  <a:cubicBezTo>
                    <a:pt x="78" y="389"/>
                    <a:pt x="197" y="536"/>
                    <a:pt x="338" y="762"/>
                  </a:cubicBezTo>
                  <a:cubicBezTo>
                    <a:pt x="448" y="610"/>
                    <a:pt x="532" y="541"/>
                    <a:pt x="548" y="461"/>
                  </a:cubicBezTo>
                  <a:cubicBezTo>
                    <a:pt x="580" y="290"/>
                    <a:pt x="385" y="0"/>
                    <a:pt x="2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4" name="Google Shape;6164;p45"/>
            <p:cNvSpPr/>
            <p:nvPr/>
          </p:nvSpPr>
          <p:spPr>
            <a:xfrm>
              <a:off x="-2237578" y="-2622566"/>
              <a:ext cx="82687" cy="89493"/>
            </a:xfrm>
            <a:custGeom>
              <a:avLst/>
              <a:gdLst/>
              <a:ahLst/>
              <a:cxnLst/>
              <a:rect l="l" t="t" r="r" b="b"/>
              <a:pathLst>
                <a:path w="571" h="618" extrusionOk="0">
                  <a:moveTo>
                    <a:pt x="315" y="0"/>
                  </a:moveTo>
                  <a:cubicBezTo>
                    <a:pt x="292" y="0"/>
                    <a:pt x="267" y="3"/>
                    <a:pt x="240" y="8"/>
                  </a:cubicBezTo>
                  <a:cubicBezTo>
                    <a:pt x="151" y="27"/>
                    <a:pt x="0" y="161"/>
                    <a:pt x="11" y="192"/>
                  </a:cubicBezTo>
                  <a:cubicBezTo>
                    <a:pt x="69" y="343"/>
                    <a:pt x="171" y="477"/>
                    <a:pt x="259" y="618"/>
                  </a:cubicBezTo>
                  <a:lnTo>
                    <a:pt x="571" y="341"/>
                  </a:lnTo>
                  <a:cubicBezTo>
                    <a:pt x="542" y="113"/>
                    <a:pt x="463" y="0"/>
                    <a:pt x="3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5" name="Google Shape;6165;p45"/>
            <p:cNvSpPr/>
            <p:nvPr/>
          </p:nvSpPr>
          <p:spPr>
            <a:xfrm>
              <a:off x="-2425252" y="-2699025"/>
              <a:ext cx="82107" cy="88189"/>
            </a:xfrm>
            <a:custGeom>
              <a:avLst/>
              <a:gdLst/>
              <a:ahLst/>
              <a:cxnLst/>
              <a:rect l="l" t="t" r="r" b="b"/>
              <a:pathLst>
                <a:path w="567" h="609" extrusionOk="0">
                  <a:moveTo>
                    <a:pt x="266" y="1"/>
                  </a:moveTo>
                  <a:cubicBezTo>
                    <a:pt x="127" y="1"/>
                    <a:pt x="0" y="104"/>
                    <a:pt x="22" y="271"/>
                  </a:cubicBezTo>
                  <a:cubicBezTo>
                    <a:pt x="38" y="390"/>
                    <a:pt x="157" y="496"/>
                    <a:pt x="230" y="607"/>
                  </a:cubicBezTo>
                  <a:lnTo>
                    <a:pt x="354" y="609"/>
                  </a:lnTo>
                  <a:cubicBezTo>
                    <a:pt x="430" y="501"/>
                    <a:pt x="566" y="391"/>
                    <a:pt x="564" y="286"/>
                  </a:cubicBezTo>
                  <a:cubicBezTo>
                    <a:pt x="560" y="187"/>
                    <a:pt x="425" y="29"/>
                    <a:pt x="324" y="7"/>
                  </a:cubicBezTo>
                  <a:cubicBezTo>
                    <a:pt x="305" y="3"/>
                    <a:pt x="286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6" name="Google Shape;6166;p45"/>
            <p:cNvSpPr/>
            <p:nvPr/>
          </p:nvSpPr>
          <p:spPr>
            <a:xfrm>
              <a:off x="-2185736" y="-2429099"/>
              <a:ext cx="79646" cy="91230"/>
            </a:xfrm>
            <a:custGeom>
              <a:avLst/>
              <a:gdLst/>
              <a:ahLst/>
              <a:cxnLst/>
              <a:rect l="l" t="t" r="r" b="b"/>
              <a:pathLst>
                <a:path w="550" h="630" extrusionOk="0">
                  <a:moveTo>
                    <a:pt x="341" y="1"/>
                  </a:moveTo>
                  <a:cubicBezTo>
                    <a:pt x="231" y="107"/>
                    <a:pt x="90" y="198"/>
                    <a:pt x="27" y="326"/>
                  </a:cubicBezTo>
                  <a:cubicBezTo>
                    <a:pt x="1" y="382"/>
                    <a:pt x="138" y="518"/>
                    <a:pt x="202" y="616"/>
                  </a:cubicBezTo>
                  <a:lnTo>
                    <a:pt x="320" y="629"/>
                  </a:lnTo>
                  <a:cubicBezTo>
                    <a:pt x="397" y="506"/>
                    <a:pt x="510" y="389"/>
                    <a:pt x="534" y="256"/>
                  </a:cubicBezTo>
                  <a:cubicBezTo>
                    <a:pt x="549" y="187"/>
                    <a:pt x="412" y="86"/>
                    <a:pt x="3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7" name="Google Shape;6167;p45"/>
            <p:cNvSpPr/>
            <p:nvPr/>
          </p:nvSpPr>
          <p:spPr>
            <a:xfrm>
              <a:off x="-1943035" y="-2251418"/>
              <a:ext cx="71102" cy="82831"/>
            </a:xfrm>
            <a:custGeom>
              <a:avLst/>
              <a:gdLst/>
              <a:ahLst/>
              <a:cxnLst/>
              <a:rect l="l" t="t" r="r" b="b"/>
              <a:pathLst>
                <a:path w="491" h="572" extrusionOk="0">
                  <a:moveTo>
                    <a:pt x="174" y="0"/>
                  </a:moveTo>
                  <a:cubicBezTo>
                    <a:pt x="135" y="58"/>
                    <a:pt x="1" y="164"/>
                    <a:pt x="14" y="246"/>
                  </a:cubicBezTo>
                  <a:cubicBezTo>
                    <a:pt x="34" y="365"/>
                    <a:pt x="140" y="519"/>
                    <a:pt x="248" y="562"/>
                  </a:cubicBezTo>
                  <a:cubicBezTo>
                    <a:pt x="265" y="568"/>
                    <a:pt x="283" y="571"/>
                    <a:pt x="301" y="571"/>
                  </a:cubicBezTo>
                  <a:cubicBezTo>
                    <a:pt x="396" y="571"/>
                    <a:pt x="491" y="484"/>
                    <a:pt x="488" y="339"/>
                  </a:cubicBezTo>
                  <a:cubicBezTo>
                    <a:pt x="484" y="168"/>
                    <a:pt x="462" y="19"/>
                    <a:pt x="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8" name="Google Shape;6168;p45"/>
            <p:cNvSpPr/>
            <p:nvPr/>
          </p:nvSpPr>
          <p:spPr>
            <a:xfrm>
              <a:off x="-2082776" y="-2139190"/>
              <a:ext cx="92534" cy="82397"/>
            </a:xfrm>
            <a:custGeom>
              <a:avLst/>
              <a:gdLst/>
              <a:ahLst/>
              <a:cxnLst/>
              <a:rect l="l" t="t" r="r" b="b"/>
              <a:pathLst>
                <a:path w="639" h="569" extrusionOk="0">
                  <a:moveTo>
                    <a:pt x="255" y="0"/>
                  </a:moveTo>
                  <a:cubicBezTo>
                    <a:pt x="134" y="0"/>
                    <a:pt x="0" y="52"/>
                    <a:pt x="39" y="216"/>
                  </a:cubicBezTo>
                  <a:cubicBezTo>
                    <a:pt x="68" y="346"/>
                    <a:pt x="199" y="452"/>
                    <a:pt x="284" y="569"/>
                  </a:cubicBezTo>
                  <a:cubicBezTo>
                    <a:pt x="381" y="476"/>
                    <a:pt x="481" y="383"/>
                    <a:pt x="639" y="232"/>
                  </a:cubicBezTo>
                  <a:cubicBezTo>
                    <a:pt x="487" y="121"/>
                    <a:pt x="405" y="17"/>
                    <a:pt x="310" y="4"/>
                  </a:cubicBezTo>
                  <a:cubicBezTo>
                    <a:pt x="293" y="2"/>
                    <a:pt x="274" y="0"/>
                    <a:pt x="2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9" name="Google Shape;6169;p45"/>
            <p:cNvSpPr/>
            <p:nvPr/>
          </p:nvSpPr>
          <p:spPr>
            <a:xfrm>
              <a:off x="-1794749" y="-1965418"/>
              <a:ext cx="83266" cy="85438"/>
            </a:xfrm>
            <a:custGeom>
              <a:avLst/>
              <a:gdLst/>
              <a:ahLst/>
              <a:cxnLst/>
              <a:rect l="l" t="t" r="r" b="b"/>
              <a:pathLst>
                <a:path w="575" h="590" extrusionOk="0">
                  <a:moveTo>
                    <a:pt x="315" y="0"/>
                  </a:moveTo>
                  <a:cubicBezTo>
                    <a:pt x="309" y="0"/>
                    <a:pt x="303" y="0"/>
                    <a:pt x="296" y="1"/>
                  </a:cubicBezTo>
                  <a:cubicBezTo>
                    <a:pt x="220" y="4"/>
                    <a:pt x="148" y="101"/>
                    <a:pt x="1" y="207"/>
                  </a:cubicBezTo>
                  <a:lnTo>
                    <a:pt x="352" y="590"/>
                  </a:lnTo>
                  <a:cubicBezTo>
                    <a:pt x="426" y="508"/>
                    <a:pt x="558" y="432"/>
                    <a:pt x="564" y="346"/>
                  </a:cubicBezTo>
                  <a:cubicBezTo>
                    <a:pt x="575" y="185"/>
                    <a:pt x="526" y="0"/>
                    <a:pt x="3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0" name="Google Shape;6170;p45"/>
            <p:cNvSpPr/>
            <p:nvPr/>
          </p:nvSpPr>
          <p:spPr>
            <a:xfrm>
              <a:off x="-1971562" y="-2443291"/>
              <a:ext cx="84135" cy="86886"/>
            </a:xfrm>
            <a:custGeom>
              <a:avLst/>
              <a:gdLst/>
              <a:ahLst/>
              <a:cxnLst/>
              <a:rect l="l" t="t" r="r" b="b"/>
              <a:pathLst>
                <a:path w="581" h="600" extrusionOk="0">
                  <a:moveTo>
                    <a:pt x="269" y="1"/>
                  </a:moveTo>
                  <a:lnTo>
                    <a:pt x="1" y="279"/>
                  </a:lnTo>
                  <a:cubicBezTo>
                    <a:pt x="142" y="415"/>
                    <a:pt x="235" y="532"/>
                    <a:pt x="354" y="599"/>
                  </a:cubicBezTo>
                  <a:cubicBezTo>
                    <a:pt x="355" y="600"/>
                    <a:pt x="357" y="600"/>
                    <a:pt x="359" y="600"/>
                  </a:cubicBezTo>
                  <a:cubicBezTo>
                    <a:pt x="402" y="600"/>
                    <a:pt x="580" y="433"/>
                    <a:pt x="570" y="415"/>
                  </a:cubicBezTo>
                  <a:cubicBezTo>
                    <a:pt x="488" y="266"/>
                    <a:pt x="373" y="136"/>
                    <a:pt x="2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1" name="Google Shape;6171;p45"/>
            <p:cNvSpPr/>
            <p:nvPr/>
          </p:nvSpPr>
          <p:spPr>
            <a:xfrm>
              <a:off x="-1893365" y="-2129488"/>
              <a:ext cx="72695" cy="83555"/>
            </a:xfrm>
            <a:custGeom>
              <a:avLst/>
              <a:gdLst/>
              <a:ahLst/>
              <a:cxnLst/>
              <a:rect l="l" t="t" r="r" b="b"/>
              <a:pathLst>
                <a:path w="502" h="577" extrusionOk="0">
                  <a:moveTo>
                    <a:pt x="266" y="0"/>
                  </a:moveTo>
                  <a:cubicBezTo>
                    <a:pt x="147" y="143"/>
                    <a:pt x="33" y="217"/>
                    <a:pt x="24" y="305"/>
                  </a:cubicBezTo>
                  <a:cubicBezTo>
                    <a:pt x="0" y="499"/>
                    <a:pt x="169" y="576"/>
                    <a:pt x="320" y="576"/>
                  </a:cubicBezTo>
                  <a:cubicBezTo>
                    <a:pt x="321" y="576"/>
                    <a:pt x="323" y="576"/>
                    <a:pt x="325" y="576"/>
                  </a:cubicBezTo>
                  <a:cubicBezTo>
                    <a:pt x="388" y="574"/>
                    <a:pt x="502" y="413"/>
                    <a:pt x="498" y="329"/>
                  </a:cubicBezTo>
                  <a:cubicBezTo>
                    <a:pt x="494" y="240"/>
                    <a:pt x="381" y="152"/>
                    <a:pt x="2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2" name="Google Shape;6172;p45"/>
            <p:cNvSpPr/>
            <p:nvPr/>
          </p:nvSpPr>
          <p:spPr>
            <a:xfrm>
              <a:off x="-1983871" y="-2631399"/>
              <a:ext cx="72550" cy="82542"/>
            </a:xfrm>
            <a:custGeom>
              <a:avLst/>
              <a:gdLst/>
              <a:ahLst/>
              <a:cxnLst/>
              <a:rect l="l" t="t" r="r" b="b"/>
              <a:pathLst>
                <a:path w="501" h="570" extrusionOk="0">
                  <a:moveTo>
                    <a:pt x="248" y="1"/>
                  </a:moveTo>
                  <a:cubicBezTo>
                    <a:pt x="162" y="1"/>
                    <a:pt x="23" y="137"/>
                    <a:pt x="12" y="226"/>
                  </a:cubicBezTo>
                  <a:cubicBezTo>
                    <a:pt x="0" y="307"/>
                    <a:pt x="132" y="408"/>
                    <a:pt x="253" y="569"/>
                  </a:cubicBezTo>
                  <a:cubicBezTo>
                    <a:pt x="370" y="409"/>
                    <a:pt x="500" y="309"/>
                    <a:pt x="485" y="233"/>
                  </a:cubicBezTo>
                  <a:cubicBezTo>
                    <a:pt x="469" y="138"/>
                    <a:pt x="335" y="4"/>
                    <a:pt x="249" y="1"/>
                  </a:cubicBezTo>
                  <a:cubicBezTo>
                    <a:pt x="249" y="1"/>
                    <a:pt x="248" y="1"/>
                    <a:pt x="2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3" name="Google Shape;6173;p45"/>
            <p:cNvSpPr/>
            <p:nvPr/>
          </p:nvSpPr>
          <p:spPr>
            <a:xfrm>
              <a:off x="-2161698" y="-2217387"/>
              <a:ext cx="76025" cy="60531"/>
            </a:xfrm>
            <a:custGeom>
              <a:avLst/>
              <a:gdLst/>
              <a:ahLst/>
              <a:cxnLst/>
              <a:rect l="l" t="t" r="r" b="b"/>
              <a:pathLst>
                <a:path w="525" h="418" extrusionOk="0">
                  <a:moveTo>
                    <a:pt x="217" y="0"/>
                  </a:moveTo>
                  <a:cubicBezTo>
                    <a:pt x="131" y="0"/>
                    <a:pt x="60" y="39"/>
                    <a:pt x="19" y="178"/>
                  </a:cubicBezTo>
                  <a:cubicBezTo>
                    <a:pt x="0" y="234"/>
                    <a:pt x="108" y="384"/>
                    <a:pt x="181" y="403"/>
                  </a:cubicBezTo>
                  <a:cubicBezTo>
                    <a:pt x="218" y="413"/>
                    <a:pt x="251" y="417"/>
                    <a:pt x="281" y="417"/>
                  </a:cubicBezTo>
                  <a:cubicBezTo>
                    <a:pt x="449" y="417"/>
                    <a:pt x="508" y="270"/>
                    <a:pt x="524" y="57"/>
                  </a:cubicBezTo>
                  <a:cubicBezTo>
                    <a:pt x="418" y="45"/>
                    <a:pt x="309" y="0"/>
                    <a:pt x="2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4" name="Google Shape;6174;p45"/>
            <p:cNvSpPr/>
            <p:nvPr/>
          </p:nvSpPr>
          <p:spPr>
            <a:xfrm>
              <a:off x="-2234103" y="-2906393"/>
              <a:ext cx="69219" cy="59662"/>
            </a:xfrm>
            <a:custGeom>
              <a:avLst/>
              <a:gdLst/>
              <a:ahLst/>
              <a:cxnLst/>
              <a:rect l="l" t="t" r="r" b="b"/>
              <a:pathLst>
                <a:path w="478" h="412" extrusionOk="0">
                  <a:moveTo>
                    <a:pt x="304" y="1"/>
                  </a:moveTo>
                  <a:cubicBezTo>
                    <a:pt x="206" y="1"/>
                    <a:pt x="105" y="90"/>
                    <a:pt x="6" y="144"/>
                  </a:cubicBezTo>
                  <a:cubicBezTo>
                    <a:pt x="4" y="183"/>
                    <a:pt x="2" y="222"/>
                    <a:pt x="0" y="261"/>
                  </a:cubicBezTo>
                  <a:cubicBezTo>
                    <a:pt x="89" y="316"/>
                    <a:pt x="179" y="411"/>
                    <a:pt x="266" y="411"/>
                  </a:cubicBezTo>
                  <a:cubicBezTo>
                    <a:pt x="266" y="411"/>
                    <a:pt x="267" y="411"/>
                    <a:pt x="268" y="411"/>
                  </a:cubicBezTo>
                  <a:cubicBezTo>
                    <a:pt x="342" y="409"/>
                    <a:pt x="469" y="294"/>
                    <a:pt x="472" y="224"/>
                  </a:cubicBezTo>
                  <a:cubicBezTo>
                    <a:pt x="478" y="149"/>
                    <a:pt x="368" y="3"/>
                    <a:pt x="307" y="1"/>
                  </a:cubicBezTo>
                  <a:cubicBezTo>
                    <a:pt x="306" y="1"/>
                    <a:pt x="305" y="1"/>
                    <a:pt x="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5" name="Google Shape;6175;p45"/>
            <p:cNvSpPr/>
            <p:nvPr/>
          </p:nvSpPr>
          <p:spPr>
            <a:xfrm>
              <a:off x="-1994297" y="-2905959"/>
              <a:ext cx="80804" cy="50249"/>
            </a:xfrm>
            <a:custGeom>
              <a:avLst/>
              <a:gdLst/>
              <a:ahLst/>
              <a:cxnLst/>
              <a:rect l="l" t="t" r="r" b="b"/>
              <a:pathLst>
                <a:path w="558" h="347" extrusionOk="0">
                  <a:moveTo>
                    <a:pt x="306" y="0"/>
                  </a:moveTo>
                  <a:cubicBezTo>
                    <a:pt x="238" y="0"/>
                    <a:pt x="146" y="47"/>
                    <a:pt x="0" y="85"/>
                  </a:cubicBezTo>
                  <a:cubicBezTo>
                    <a:pt x="156" y="217"/>
                    <a:pt x="232" y="325"/>
                    <a:pt x="327" y="345"/>
                  </a:cubicBezTo>
                  <a:cubicBezTo>
                    <a:pt x="331" y="346"/>
                    <a:pt x="334" y="346"/>
                    <a:pt x="338" y="346"/>
                  </a:cubicBezTo>
                  <a:cubicBezTo>
                    <a:pt x="400" y="346"/>
                    <a:pt x="484" y="245"/>
                    <a:pt x="557" y="193"/>
                  </a:cubicBezTo>
                  <a:cubicBezTo>
                    <a:pt x="485" y="128"/>
                    <a:pt x="424" y="31"/>
                    <a:pt x="340" y="5"/>
                  </a:cubicBezTo>
                  <a:cubicBezTo>
                    <a:pt x="329" y="2"/>
                    <a:pt x="318" y="0"/>
                    <a:pt x="3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6" name="Google Shape;6176;p45"/>
            <p:cNvSpPr/>
            <p:nvPr/>
          </p:nvSpPr>
          <p:spPr>
            <a:xfrm>
              <a:off x="-1987346" y="-2017405"/>
              <a:ext cx="68930" cy="48946"/>
            </a:xfrm>
            <a:custGeom>
              <a:avLst/>
              <a:gdLst/>
              <a:ahLst/>
              <a:cxnLst/>
              <a:rect l="l" t="t" r="r" b="b"/>
              <a:pathLst>
                <a:path w="476" h="338" extrusionOk="0">
                  <a:moveTo>
                    <a:pt x="301" y="1"/>
                  </a:moveTo>
                  <a:cubicBezTo>
                    <a:pt x="221" y="1"/>
                    <a:pt x="138" y="84"/>
                    <a:pt x="0" y="164"/>
                  </a:cubicBezTo>
                  <a:cubicBezTo>
                    <a:pt x="140" y="250"/>
                    <a:pt x="220" y="332"/>
                    <a:pt x="305" y="337"/>
                  </a:cubicBezTo>
                  <a:cubicBezTo>
                    <a:pt x="306" y="337"/>
                    <a:pt x="307" y="337"/>
                    <a:pt x="308" y="337"/>
                  </a:cubicBezTo>
                  <a:cubicBezTo>
                    <a:pt x="364" y="337"/>
                    <a:pt x="476" y="225"/>
                    <a:pt x="470" y="177"/>
                  </a:cubicBezTo>
                  <a:cubicBezTo>
                    <a:pt x="461" y="109"/>
                    <a:pt x="365" y="3"/>
                    <a:pt x="303" y="1"/>
                  </a:cubicBezTo>
                  <a:cubicBezTo>
                    <a:pt x="302" y="1"/>
                    <a:pt x="301" y="1"/>
                    <a:pt x="3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7" name="Google Shape;6177;p45"/>
            <p:cNvSpPr/>
            <p:nvPr/>
          </p:nvSpPr>
          <p:spPr>
            <a:xfrm>
              <a:off x="-1168301" y="-2453428"/>
              <a:ext cx="122075" cy="117441"/>
            </a:xfrm>
            <a:custGeom>
              <a:avLst/>
              <a:gdLst/>
              <a:ahLst/>
              <a:cxnLst/>
              <a:rect l="l" t="t" r="r" b="b"/>
              <a:pathLst>
                <a:path w="843" h="811" extrusionOk="0">
                  <a:moveTo>
                    <a:pt x="537" y="1"/>
                  </a:moveTo>
                  <a:cubicBezTo>
                    <a:pt x="528" y="1"/>
                    <a:pt x="518" y="1"/>
                    <a:pt x="508" y="2"/>
                  </a:cubicBezTo>
                  <a:cubicBezTo>
                    <a:pt x="499" y="2"/>
                    <a:pt x="491" y="2"/>
                    <a:pt x="482" y="2"/>
                  </a:cubicBezTo>
                  <a:cubicBezTo>
                    <a:pt x="139" y="2"/>
                    <a:pt x="1" y="114"/>
                    <a:pt x="2" y="366"/>
                  </a:cubicBezTo>
                  <a:cubicBezTo>
                    <a:pt x="2" y="598"/>
                    <a:pt x="212" y="810"/>
                    <a:pt x="437" y="810"/>
                  </a:cubicBezTo>
                  <a:cubicBezTo>
                    <a:pt x="439" y="810"/>
                    <a:pt x="441" y="810"/>
                    <a:pt x="443" y="810"/>
                  </a:cubicBezTo>
                  <a:cubicBezTo>
                    <a:pt x="638" y="804"/>
                    <a:pt x="842" y="548"/>
                    <a:pt x="842" y="310"/>
                  </a:cubicBezTo>
                  <a:cubicBezTo>
                    <a:pt x="839" y="80"/>
                    <a:pt x="707" y="1"/>
                    <a:pt x="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8" name="Google Shape;6178;p45"/>
            <p:cNvSpPr/>
            <p:nvPr/>
          </p:nvSpPr>
          <p:spPr>
            <a:xfrm>
              <a:off x="-1375524" y="-2568986"/>
              <a:ext cx="108028" cy="109911"/>
            </a:xfrm>
            <a:custGeom>
              <a:avLst/>
              <a:gdLst/>
              <a:ahLst/>
              <a:cxnLst/>
              <a:rect l="l" t="t" r="r" b="b"/>
              <a:pathLst>
                <a:path w="746" h="759" extrusionOk="0">
                  <a:moveTo>
                    <a:pt x="397" y="1"/>
                  </a:moveTo>
                  <a:cubicBezTo>
                    <a:pt x="157" y="1"/>
                    <a:pt x="3" y="161"/>
                    <a:pt x="3" y="395"/>
                  </a:cubicBezTo>
                  <a:cubicBezTo>
                    <a:pt x="1" y="627"/>
                    <a:pt x="129" y="757"/>
                    <a:pt x="361" y="759"/>
                  </a:cubicBezTo>
                  <a:cubicBezTo>
                    <a:pt x="362" y="759"/>
                    <a:pt x="364" y="759"/>
                    <a:pt x="365" y="759"/>
                  </a:cubicBezTo>
                  <a:cubicBezTo>
                    <a:pt x="586" y="759"/>
                    <a:pt x="746" y="596"/>
                    <a:pt x="740" y="369"/>
                  </a:cubicBezTo>
                  <a:cubicBezTo>
                    <a:pt x="737" y="153"/>
                    <a:pt x="638" y="8"/>
                    <a:pt x="410" y="1"/>
                  </a:cubicBezTo>
                  <a:cubicBezTo>
                    <a:pt x="405" y="1"/>
                    <a:pt x="401" y="1"/>
                    <a:pt x="3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9" name="Google Shape;6179;p45"/>
            <p:cNvSpPr/>
            <p:nvPr/>
          </p:nvSpPr>
          <p:spPr>
            <a:xfrm>
              <a:off x="-1280818" y="-2250404"/>
              <a:ext cx="99195" cy="101946"/>
            </a:xfrm>
            <a:custGeom>
              <a:avLst/>
              <a:gdLst/>
              <a:ahLst/>
              <a:cxnLst/>
              <a:rect l="l" t="t" r="r" b="b"/>
              <a:pathLst>
                <a:path w="685" h="704" extrusionOk="0">
                  <a:moveTo>
                    <a:pt x="354" y="1"/>
                  </a:moveTo>
                  <a:cubicBezTo>
                    <a:pt x="146" y="1"/>
                    <a:pt x="10" y="134"/>
                    <a:pt x="6" y="326"/>
                  </a:cubicBezTo>
                  <a:cubicBezTo>
                    <a:pt x="1" y="548"/>
                    <a:pt x="130" y="703"/>
                    <a:pt x="331" y="703"/>
                  </a:cubicBezTo>
                  <a:cubicBezTo>
                    <a:pt x="335" y="703"/>
                    <a:pt x="340" y="703"/>
                    <a:pt x="345" y="703"/>
                  </a:cubicBezTo>
                  <a:cubicBezTo>
                    <a:pt x="566" y="696"/>
                    <a:pt x="685" y="564"/>
                    <a:pt x="681" y="348"/>
                  </a:cubicBezTo>
                  <a:cubicBezTo>
                    <a:pt x="679" y="168"/>
                    <a:pt x="595" y="19"/>
                    <a:pt x="395" y="3"/>
                  </a:cubicBezTo>
                  <a:cubicBezTo>
                    <a:pt x="381" y="2"/>
                    <a:pt x="367" y="1"/>
                    <a:pt x="3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0" name="Google Shape;6180;p45"/>
            <p:cNvSpPr/>
            <p:nvPr/>
          </p:nvSpPr>
          <p:spPr>
            <a:xfrm>
              <a:off x="-1546834" y="-2350468"/>
              <a:ext cx="100064" cy="98616"/>
            </a:xfrm>
            <a:custGeom>
              <a:avLst/>
              <a:gdLst/>
              <a:ahLst/>
              <a:cxnLst/>
              <a:rect l="l" t="t" r="r" b="b"/>
              <a:pathLst>
                <a:path w="691" h="681" extrusionOk="0">
                  <a:moveTo>
                    <a:pt x="328" y="0"/>
                  </a:moveTo>
                  <a:cubicBezTo>
                    <a:pt x="121" y="0"/>
                    <a:pt x="46" y="161"/>
                    <a:pt x="24" y="339"/>
                  </a:cubicBezTo>
                  <a:cubicBezTo>
                    <a:pt x="0" y="534"/>
                    <a:pt x="171" y="679"/>
                    <a:pt x="384" y="679"/>
                  </a:cubicBezTo>
                  <a:cubicBezTo>
                    <a:pt x="386" y="679"/>
                    <a:pt x="387" y="679"/>
                    <a:pt x="388" y="679"/>
                  </a:cubicBezTo>
                  <a:cubicBezTo>
                    <a:pt x="405" y="680"/>
                    <a:pt x="421" y="681"/>
                    <a:pt x="436" y="681"/>
                  </a:cubicBezTo>
                  <a:cubicBezTo>
                    <a:pt x="617" y="681"/>
                    <a:pt x="691" y="579"/>
                    <a:pt x="682" y="400"/>
                  </a:cubicBezTo>
                  <a:cubicBezTo>
                    <a:pt x="673" y="185"/>
                    <a:pt x="595" y="12"/>
                    <a:pt x="349" y="1"/>
                  </a:cubicBezTo>
                  <a:cubicBezTo>
                    <a:pt x="342" y="0"/>
                    <a:pt x="335" y="0"/>
                    <a:pt x="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1" name="Google Shape;6181;p45"/>
            <p:cNvSpPr/>
            <p:nvPr/>
          </p:nvSpPr>
          <p:spPr>
            <a:xfrm>
              <a:off x="-2598155" y="-2211305"/>
              <a:ext cx="110490" cy="123378"/>
            </a:xfrm>
            <a:custGeom>
              <a:avLst/>
              <a:gdLst/>
              <a:ahLst/>
              <a:cxnLst/>
              <a:rect l="l" t="t" r="r" b="b"/>
              <a:pathLst>
                <a:path w="763" h="852" extrusionOk="0">
                  <a:moveTo>
                    <a:pt x="319" y="0"/>
                  </a:moveTo>
                  <a:cubicBezTo>
                    <a:pt x="317" y="0"/>
                    <a:pt x="315" y="0"/>
                    <a:pt x="313" y="0"/>
                  </a:cubicBezTo>
                  <a:cubicBezTo>
                    <a:pt x="64" y="6"/>
                    <a:pt x="4" y="164"/>
                    <a:pt x="0" y="275"/>
                  </a:cubicBezTo>
                  <a:cubicBezTo>
                    <a:pt x="6" y="624"/>
                    <a:pt x="190" y="852"/>
                    <a:pt x="389" y="852"/>
                  </a:cubicBezTo>
                  <a:cubicBezTo>
                    <a:pt x="394" y="852"/>
                    <a:pt x="399" y="851"/>
                    <a:pt x="404" y="851"/>
                  </a:cubicBezTo>
                  <a:cubicBezTo>
                    <a:pt x="582" y="842"/>
                    <a:pt x="762" y="638"/>
                    <a:pt x="758" y="446"/>
                  </a:cubicBezTo>
                  <a:cubicBezTo>
                    <a:pt x="753" y="235"/>
                    <a:pt x="519" y="0"/>
                    <a:pt x="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2" name="Google Shape;6182;p45"/>
            <p:cNvSpPr/>
            <p:nvPr/>
          </p:nvSpPr>
          <p:spPr>
            <a:xfrm>
              <a:off x="-2923253" y="-2558560"/>
              <a:ext cx="106725" cy="114834"/>
            </a:xfrm>
            <a:custGeom>
              <a:avLst/>
              <a:gdLst/>
              <a:ahLst/>
              <a:cxnLst/>
              <a:rect l="l" t="t" r="r" b="b"/>
              <a:pathLst>
                <a:path w="737" h="793" extrusionOk="0">
                  <a:moveTo>
                    <a:pt x="374" y="0"/>
                  </a:moveTo>
                  <a:cubicBezTo>
                    <a:pt x="367" y="0"/>
                    <a:pt x="359" y="1"/>
                    <a:pt x="352" y="1"/>
                  </a:cubicBezTo>
                  <a:cubicBezTo>
                    <a:pt x="122" y="20"/>
                    <a:pt x="1" y="150"/>
                    <a:pt x="8" y="388"/>
                  </a:cubicBezTo>
                  <a:cubicBezTo>
                    <a:pt x="3" y="631"/>
                    <a:pt x="127" y="789"/>
                    <a:pt x="328" y="793"/>
                  </a:cubicBezTo>
                  <a:cubicBezTo>
                    <a:pt x="331" y="793"/>
                    <a:pt x="334" y="793"/>
                    <a:pt x="338" y="793"/>
                  </a:cubicBezTo>
                  <a:cubicBezTo>
                    <a:pt x="563" y="793"/>
                    <a:pt x="737" y="605"/>
                    <a:pt x="737" y="360"/>
                  </a:cubicBezTo>
                  <a:cubicBezTo>
                    <a:pt x="737" y="181"/>
                    <a:pt x="561" y="0"/>
                    <a:pt x="3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3" name="Google Shape;6183;p45"/>
            <p:cNvSpPr/>
            <p:nvPr/>
          </p:nvSpPr>
          <p:spPr>
            <a:xfrm>
              <a:off x="-2933824" y="-2295150"/>
              <a:ext cx="126130" cy="103829"/>
            </a:xfrm>
            <a:custGeom>
              <a:avLst/>
              <a:gdLst/>
              <a:ahLst/>
              <a:cxnLst/>
              <a:rect l="l" t="t" r="r" b="b"/>
              <a:pathLst>
                <a:path w="871" h="717" extrusionOk="0">
                  <a:moveTo>
                    <a:pt x="445" y="0"/>
                  </a:moveTo>
                  <a:cubicBezTo>
                    <a:pt x="426" y="0"/>
                    <a:pt x="406" y="1"/>
                    <a:pt x="386" y="3"/>
                  </a:cubicBezTo>
                  <a:cubicBezTo>
                    <a:pt x="265" y="14"/>
                    <a:pt x="96" y="148"/>
                    <a:pt x="61" y="263"/>
                  </a:cubicBezTo>
                  <a:cubicBezTo>
                    <a:pt x="0" y="449"/>
                    <a:pt x="227" y="716"/>
                    <a:pt x="425" y="716"/>
                  </a:cubicBezTo>
                  <a:cubicBezTo>
                    <a:pt x="441" y="716"/>
                    <a:pt x="456" y="715"/>
                    <a:pt x="471" y="711"/>
                  </a:cubicBezTo>
                  <a:cubicBezTo>
                    <a:pt x="620" y="678"/>
                    <a:pt x="739" y="520"/>
                    <a:pt x="871" y="414"/>
                  </a:cubicBezTo>
                  <a:cubicBezTo>
                    <a:pt x="831" y="155"/>
                    <a:pt x="694" y="0"/>
                    <a:pt x="4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4" name="Google Shape;6184;p45"/>
            <p:cNvSpPr/>
            <p:nvPr/>
          </p:nvSpPr>
          <p:spPr>
            <a:xfrm>
              <a:off x="-3117154" y="-2397676"/>
              <a:ext cx="101801" cy="85293"/>
            </a:xfrm>
            <a:custGeom>
              <a:avLst/>
              <a:gdLst/>
              <a:ahLst/>
              <a:cxnLst/>
              <a:rect l="l" t="t" r="r" b="b"/>
              <a:pathLst>
                <a:path w="703" h="589" extrusionOk="0">
                  <a:moveTo>
                    <a:pt x="442" y="1"/>
                  </a:moveTo>
                  <a:cubicBezTo>
                    <a:pt x="403" y="1"/>
                    <a:pt x="365" y="4"/>
                    <a:pt x="334" y="7"/>
                  </a:cubicBezTo>
                  <a:cubicBezTo>
                    <a:pt x="216" y="20"/>
                    <a:pt x="110" y="176"/>
                    <a:pt x="0" y="267"/>
                  </a:cubicBezTo>
                  <a:lnTo>
                    <a:pt x="277" y="589"/>
                  </a:lnTo>
                  <a:cubicBezTo>
                    <a:pt x="595" y="570"/>
                    <a:pt x="691" y="442"/>
                    <a:pt x="697" y="237"/>
                  </a:cubicBezTo>
                  <a:cubicBezTo>
                    <a:pt x="702" y="35"/>
                    <a:pt x="564" y="1"/>
                    <a:pt x="4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85" name="Google Shape;6185;p45"/>
          <p:cNvGrpSpPr/>
          <p:nvPr/>
        </p:nvGrpSpPr>
        <p:grpSpPr>
          <a:xfrm>
            <a:off x="8447580" y="443041"/>
            <a:ext cx="943254" cy="916706"/>
            <a:chOff x="1010950" y="3470825"/>
            <a:chExt cx="429025" cy="416950"/>
          </a:xfrm>
        </p:grpSpPr>
        <p:sp>
          <p:nvSpPr>
            <p:cNvPr id="6186" name="Google Shape;6186;p45"/>
            <p:cNvSpPr/>
            <p:nvPr/>
          </p:nvSpPr>
          <p:spPr>
            <a:xfrm>
              <a:off x="1010950" y="3470825"/>
              <a:ext cx="429025" cy="416950"/>
            </a:xfrm>
            <a:custGeom>
              <a:avLst/>
              <a:gdLst/>
              <a:ahLst/>
              <a:cxnLst/>
              <a:rect l="l" t="t" r="r" b="b"/>
              <a:pathLst>
                <a:path w="17161" h="16678" extrusionOk="0">
                  <a:moveTo>
                    <a:pt x="7384" y="199"/>
                  </a:moveTo>
                  <a:cubicBezTo>
                    <a:pt x="7775" y="199"/>
                    <a:pt x="8120" y="391"/>
                    <a:pt x="8383" y="715"/>
                  </a:cubicBezTo>
                  <a:cubicBezTo>
                    <a:pt x="8541" y="912"/>
                    <a:pt x="8619" y="1187"/>
                    <a:pt x="8684" y="1439"/>
                  </a:cubicBezTo>
                  <a:cubicBezTo>
                    <a:pt x="8720" y="1579"/>
                    <a:pt x="8711" y="1679"/>
                    <a:pt x="8856" y="1679"/>
                  </a:cubicBezTo>
                  <a:cubicBezTo>
                    <a:pt x="8881" y="1679"/>
                    <a:pt x="8911" y="1676"/>
                    <a:pt x="8946" y="1670"/>
                  </a:cubicBezTo>
                  <a:cubicBezTo>
                    <a:pt x="8975" y="1664"/>
                    <a:pt x="9005" y="1662"/>
                    <a:pt x="9035" y="1662"/>
                  </a:cubicBezTo>
                  <a:cubicBezTo>
                    <a:pt x="9378" y="1662"/>
                    <a:pt x="9779" y="2002"/>
                    <a:pt x="9951" y="2417"/>
                  </a:cubicBezTo>
                  <a:lnTo>
                    <a:pt x="9542" y="2621"/>
                  </a:lnTo>
                  <a:lnTo>
                    <a:pt x="8576" y="2157"/>
                  </a:lnTo>
                  <a:lnTo>
                    <a:pt x="8515" y="2242"/>
                  </a:lnTo>
                  <a:cubicBezTo>
                    <a:pt x="8485" y="2121"/>
                    <a:pt x="8467" y="1995"/>
                    <a:pt x="8424" y="1876"/>
                  </a:cubicBezTo>
                  <a:cubicBezTo>
                    <a:pt x="8236" y="1344"/>
                    <a:pt x="7800" y="1054"/>
                    <a:pt x="7201" y="1054"/>
                  </a:cubicBezTo>
                  <a:cubicBezTo>
                    <a:pt x="7179" y="1054"/>
                    <a:pt x="7157" y="1054"/>
                    <a:pt x="7134" y="1055"/>
                  </a:cubicBezTo>
                  <a:cubicBezTo>
                    <a:pt x="6701" y="1070"/>
                    <a:pt x="6304" y="1428"/>
                    <a:pt x="6170" y="1969"/>
                  </a:cubicBezTo>
                  <a:cubicBezTo>
                    <a:pt x="6114" y="2192"/>
                    <a:pt x="6016" y="2320"/>
                    <a:pt x="5815" y="2448"/>
                  </a:cubicBezTo>
                  <a:cubicBezTo>
                    <a:pt x="5415" y="2701"/>
                    <a:pt x="5397" y="3140"/>
                    <a:pt x="5412" y="3545"/>
                  </a:cubicBezTo>
                  <a:lnTo>
                    <a:pt x="4906" y="4019"/>
                  </a:lnTo>
                  <a:cubicBezTo>
                    <a:pt x="4854" y="3842"/>
                    <a:pt x="4784" y="3684"/>
                    <a:pt x="4765" y="3521"/>
                  </a:cubicBezTo>
                  <a:cubicBezTo>
                    <a:pt x="4717" y="3080"/>
                    <a:pt x="4609" y="2554"/>
                    <a:pt x="5079" y="2322"/>
                  </a:cubicBezTo>
                  <a:cubicBezTo>
                    <a:pt x="5499" y="2114"/>
                    <a:pt x="5564" y="1841"/>
                    <a:pt x="5651" y="1439"/>
                  </a:cubicBezTo>
                  <a:cubicBezTo>
                    <a:pt x="5806" y="730"/>
                    <a:pt x="6408" y="412"/>
                    <a:pt x="7054" y="243"/>
                  </a:cubicBezTo>
                  <a:cubicBezTo>
                    <a:pt x="7167" y="213"/>
                    <a:pt x="7277" y="199"/>
                    <a:pt x="7384" y="199"/>
                  </a:cubicBezTo>
                  <a:close/>
                  <a:moveTo>
                    <a:pt x="7268" y="1259"/>
                  </a:moveTo>
                  <a:cubicBezTo>
                    <a:pt x="7668" y="1259"/>
                    <a:pt x="8068" y="1528"/>
                    <a:pt x="8205" y="1923"/>
                  </a:cubicBezTo>
                  <a:cubicBezTo>
                    <a:pt x="8245" y="2040"/>
                    <a:pt x="8268" y="2181"/>
                    <a:pt x="8244" y="2300"/>
                  </a:cubicBezTo>
                  <a:cubicBezTo>
                    <a:pt x="8208" y="2466"/>
                    <a:pt x="8213" y="2555"/>
                    <a:pt x="8308" y="2555"/>
                  </a:cubicBezTo>
                  <a:cubicBezTo>
                    <a:pt x="8348" y="2555"/>
                    <a:pt x="8403" y="2540"/>
                    <a:pt x="8478" y="2508"/>
                  </a:cubicBezTo>
                  <a:cubicBezTo>
                    <a:pt x="8583" y="2463"/>
                    <a:pt x="8676" y="2440"/>
                    <a:pt x="8759" y="2440"/>
                  </a:cubicBezTo>
                  <a:cubicBezTo>
                    <a:pt x="8947" y="2440"/>
                    <a:pt x="9089" y="2556"/>
                    <a:pt x="9232" y="2801"/>
                  </a:cubicBezTo>
                  <a:cubicBezTo>
                    <a:pt x="8755" y="3314"/>
                    <a:pt x="8755" y="3314"/>
                    <a:pt x="8543" y="4141"/>
                  </a:cubicBezTo>
                  <a:lnTo>
                    <a:pt x="7727" y="4570"/>
                  </a:lnTo>
                  <a:cubicBezTo>
                    <a:pt x="7229" y="4141"/>
                    <a:pt x="6815" y="3443"/>
                    <a:pt x="6021" y="3443"/>
                  </a:cubicBezTo>
                  <a:cubicBezTo>
                    <a:pt x="5914" y="3443"/>
                    <a:pt x="5801" y="3456"/>
                    <a:pt x="5679" y="3483"/>
                  </a:cubicBezTo>
                  <a:cubicBezTo>
                    <a:pt x="5637" y="2919"/>
                    <a:pt x="5774" y="2712"/>
                    <a:pt x="6227" y="2539"/>
                  </a:cubicBezTo>
                  <a:cubicBezTo>
                    <a:pt x="6302" y="2512"/>
                    <a:pt x="6358" y="2346"/>
                    <a:pt x="6363" y="2242"/>
                  </a:cubicBezTo>
                  <a:cubicBezTo>
                    <a:pt x="6385" y="1811"/>
                    <a:pt x="6751" y="1332"/>
                    <a:pt x="7129" y="1270"/>
                  </a:cubicBezTo>
                  <a:cubicBezTo>
                    <a:pt x="7175" y="1263"/>
                    <a:pt x="7222" y="1259"/>
                    <a:pt x="7268" y="1259"/>
                  </a:cubicBezTo>
                  <a:close/>
                  <a:moveTo>
                    <a:pt x="14431" y="3183"/>
                  </a:moveTo>
                  <a:cubicBezTo>
                    <a:pt x="14653" y="3183"/>
                    <a:pt x="14855" y="3288"/>
                    <a:pt x="15028" y="3487"/>
                  </a:cubicBezTo>
                  <a:cubicBezTo>
                    <a:pt x="15369" y="3879"/>
                    <a:pt x="15423" y="4286"/>
                    <a:pt x="15152" y="4661"/>
                  </a:cubicBezTo>
                  <a:cubicBezTo>
                    <a:pt x="15035" y="4821"/>
                    <a:pt x="14866" y="4946"/>
                    <a:pt x="14723" y="5089"/>
                  </a:cubicBezTo>
                  <a:cubicBezTo>
                    <a:pt x="14665" y="5145"/>
                    <a:pt x="14613" y="5208"/>
                    <a:pt x="14559" y="5267"/>
                  </a:cubicBezTo>
                  <a:cubicBezTo>
                    <a:pt x="14624" y="5317"/>
                    <a:pt x="14682" y="5382"/>
                    <a:pt x="14753" y="5416"/>
                  </a:cubicBezTo>
                  <a:cubicBezTo>
                    <a:pt x="15290" y="5661"/>
                    <a:pt x="15375" y="5960"/>
                    <a:pt x="15094" y="6391"/>
                  </a:cubicBezTo>
                  <a:cubicBezTo>
                    <a:pt x="14675" y="6306"/>
                    <a:pt x="14282" y="6232"/>
                    <a:pt x="13896" y="6146"/>
                  </a:cubicBezTo>
                  <a:cubicBezTo>
                    <a:pt x="13835" y="6128"/>
                    <a:pt x="13783" y="6087"/>
                    <a:pt x="13751" y="6033"/>
                  </a:cubicBezTo>
                  <a:cubicBezTo>
                    <a:pt x="13560" y="5697"/>
                    <a:pt x="13304" y="5489"/>
                    <a:pt x="12922" y="5489"/>
                  </a:cubicBezTo>
                  <a:cubicBezTo>
                    <a:pt x="12857" y="5489"/>
                    <a:pt x="12788" y="5495"/>
                    <a:pt x="12716" y="5507"/>
                  </a:cubicBezTo>
                  <a:cubicBezTo>
                    <a:pt x="12738" y="5141"/>
                    <a:pt x="12640" y="4875"/>
                    <a:pt x="12398" y="4652"/>
                  </a:cubicBezTo>
                  <a:cubicBezTo>
                    <a:pt x="12320" y="4582"/>
                    <a:pt x="12300" y="4431"/>
                    <a:pt x="12281" y="4314"/>
                  </a:cubicBezTo>
                  <a:cubicBezTo>
                    <a:pt x="12248" y="4100"/>
                    <a:pt x="12265" y="3875"/>
                    <a:pt x="12203" y="3671"/>
                  </a:cubicBezTo>
                  <a:cubicBezTo>
                    <a:pt x="12120" y="3392"/>
                    <a:pt x="12227" y="3247"/>
                    <a:pt x="12475" y="3194"/>
                  </a:cubicBezTo>
                  <a:cubicBezTo>
                    <a:pt x="12500" y="3188"/>
                    <a:pt x="12526" y="3185"/>
                    <a:pt x="12552" y="3185"/>
                  </a:cubicBezTo>
                  <a:cubicBezTo>
                    <a:pt x="12793" y="3185"/>
                    <a:pt x="13052" y="3403"/>
                    <a:pt x="13065" y="3615"/>
                  </a:cubicBezTo>
                  <a:cubicBezTo>
                    <a:pt x="13069" y="3690"/>
                    <a:pt x="13065" y="3764"/>
                    <a:pt x="13065" y="3870"/>
                  </a:cubicBezTo>
                  <a:cubicBezTo>
                    <a:pt x="13153" y="3849"/>
                    <a:pt x="13231" y="3851"/>
                    <a:pt x="13283" y="3814"/>
                  </a:cubicBezTo>
                  <a:cubicBezTo>
                    <a:pt x="13517" y="3652"/>
                    <a:pt x="13732" y="3457"/>
                    <a:pt x="13980" y="3316"/>
                  </a:cubicBezTo>
                  <a:cubicBezTo>
                    <a:pt x="14137" y="3227"/>
                    <a:pt x="14289" y="3183"/>
                    <a:pt x="14431" y="3183"/>
                  </a:cubicBezTo>
                  <a:close/>
                  <a:moveTo>
                    <a:pt x="14617" y="2569"/>
                  </a:moveTo>
                  <a:cubicBezTo>
                    <a:pt x="15035" y="2569"/>
                    <a:pt x="15428" y="2706"/>
                    <a:pt x="15680" y="2980"/>
                  </a:cubicBezTo>
                  <a:cubicBezTo>
                    <a:pt x="15992" y="3322"/>
                    <a:pt x="16083" y="3723"/>
                    <a:pt x="16122" y="4165"/>
                  </a:cubicBezTo>
                  <a:cubicBezTo>
                    <a:pt x="16165" y="4669"/>
                    <a:pt x="15838" y="4923"/>
                    <a:pt x="15429" y="5195"/>
                  </a:cubicBezTo>
                  <a:cubicBezTo>
                    <a:pt x="15843" y="5427"/>
                    <a:pt x="15903" y="5797"/>
                    <a:pt x="15843" y="6157"/>
                  </a:cubicBezTo>
                  <a:cubicBezTo>
                    <a:pt x="15793" y="6445"/>
                    <a:pt x="15618" y="6711"/>
                    <a:pt x="15472" y="7057"/>
                  </a:cubicBezTo>
                  <a:lnTo>
                    <a:pt x="15212" y="6681"/>
                  </a:lnTo>
                  <a:cubicBezTo>
                    <a:pt x="15656" y="5994"/>
                    <a:pt x="15594" y="5615"/>
                    <a:pt x="14966" y="5245"/>
                  </a:cubicBezTo>
                  <a:cubicBezTo>
                    <a:pt x="15355" y="4923"/>
                    <a:pt x="15605" y="4513"/>
                    <a:pt x="15568" y="4019"/>
                  </a:cubicBezTo>
                  <a:cubicBezTo>
                    <a:pt x="15552" y="3786"/>
                    <a:pt x="15377" y="3545"/>
                    <a:pt x="15221" y="3346"/>
                  </a:cubicBezTo>
                  <a:cubicBezTo>
                    <a:pt x="15022" y="3094"/>
                    <a:pt x="14811" y="2968"/>
                    <a:pt x="14530" y="2968"/>
                  </a:cubicBezTo>
                  <a:cubicBezTo>
                    <a:pt x="14227" y="2968"/>
                    <a:pt x="13842" y="3115"/>
                    <a:pt x="13305" y="3409"/>
                  </a:cubicBezTo>
                  <a:cubicBezTo>
                    <a:pt x="13048" y="3168"/>
                    <a:pt x="12795" y="2968"/>
                    <a:pt x="12528" y="2968"/>
                  </a:cubicBezTo>
                  <a:cubicBezTo>
                    <a:pt x="12367" y="2968"/>
                    <a:pt x="12201" y="3041"/>
                    <a:pt x="12027" y="3223"/>
                  </a:cubicBezTo>
                  <a:lnTo>
                    <a:pt x="11820" y="2959"/>
                  </a:lnTo>
                  <a:cubicBezTo>
                    <a:pt x="12001" y="2748"/>
                    <a:pt x="12231" y="2607"/>
                    <a:pt x="12479" y="2607"/>
                  </a:cubicBezTo>
                  <a:cubicBezTo>
                    <a:pt x="12522" y="2607"/>
                    <a:pt x="12565" y="2611"/>
                    <a:pt x="12608" y="2619"/>
                  </a:cubicBezTo>
                  <a:cubicBezTo>
                    <a:pt x="12876" y="2671"/>
                    <a:pt x="13119" y="2855"/>
                    <a:pt x="13387" y="2991"/>
                  </a:cubicBezTo>
                  <a:cubicBezTo>
                    <a:pt x="13743" y="2710"/>
                    <a:pt x="14193" y="2569"/>
                    <a:pt x="14617" y="2569"/>
                  </a:cubicBezTo>
                  <a:close/>
                  <a:moveTo>
                    <a:pt x="3042" y="6643"/>
                  </a:moveTo>
                  <a:cubicBezTo>
                    <a:pt x="3229" y="6643"/>
                    <a:pt x="3397" y="6718"/>
                    <a:pt x="3526" y="6958"/>
                  </a:cubicBezTo>
                  <a:cubicBezTo>
                    <a:pt x="3550" y="7001"/>
                    <a:pt x="3606" y="7032"/>
                    <a:pt x="3652" y="7057"/>
                  </a:cubicBezTo>
                  <a:cubicBezTo>
                    <a:pt x="3894" y="7176"/>
                    <a:pt x="4027" y="7309"/>
                    <a:pt x="3944" y="7633"/>
                  </a:cubicBezTo>
                  <a:cubicBezTo>
                    <a:pt x="3895" y="7817"/>
                    <a:pt x="4035" y="8051"/>
                    <a:pt x="4100" y="8296"/>
                  </a:cubicBezTo>
                  <a:lnTo>
                    <a:pt x="4102" y="8296"/>
                  </a:lnTo>
                  <a:cubicBezTo>
                    <a:pt x="3433" y="8688"/>
                    <a:pt x="3262" y="9236"/>
                    <a:pt x="3572" y="9991"/>
                  </a:cubicBezTo>
                  <a:cubicBezTo>
                    <a:pt x="3617" y="10098"/>
                    <a:pt x="3574" y="10357"/>
                    <a:pt x="3520" y="10373"/>
                  </a:cubicBezTo>
                  <a:cubicBezTo>
                    <a:pt x="3400" y="10409"/>
                    <a:pt x="3252" y="10446"/>
                    <a:pt x="3123" y="10446"/>
                  </a:cubicBezTo>
                  <a:cubicBezTo>
                    <a:pt x="3049" y="10446"/>
                    <a:pt x="2980" y="10433"/>
                    <a:pt x="2927" y="10401"/>
                  </a:cubicBezTo>
                  <a:cubicBezTo>
                    <a:pt x="2628" y="10221"/>
                    <a:pt x="2426" y="9924"/>
                    <a:pt x="2472" y="9535"/>
                  </a:cubicBezTo>
                  <a:cubicBezTo>
                    <a:pt x="2491" y="9382"/>
                    <a:pt x="2468" y="9310"/>
                    <a:pt x="2336" y="9310"/>
                  </a:cubicBezTo>
                  <a:cubicBezTo>
                    <a:pt x="2310" y="9310"/>
                    <a:pt x="2280" y="9312"/>
                    <a:pt x="2245" y="9318"/>
                  </a:cubicBezTo>
                  <a:cubicBezTo>
                    <a:pt x="2183" y="9328"/>
                    <a:pt x="2126" y="9333"/>
                    <a:pt x="2073" y="9333"/>
                  </a:cubicBezTo>
                  <a:cubicBezTo>
                    <a:pt x="1796" y="9333"/>
                    <a:pt x="1636" y="9194"/>
                    <a:pt x="1512" y="8894"/>
                  </a:cubicBezTo>
                  <a:cubicBezTo>
                    <a:pt x="1261" y="8290"/>
                    <a:pt x="1519" y="7703"/>
                    <a:pt x="2141" y="7516"/>
                  </a:cubicBezTo>
                  <a:cubicBezTo>
                    <a:pt x="2309" y="7465"/>
                    <a:pt x="2351" y="7413"/>
                    <a:pt x="2309" y="7250"/>
                  </a:cubicBezTo>
                  <a:cubicBezTo>
                    <a:pt x="2242" y="6990"/>
                    <a:pt x="2342" y="6813"/>
                    <a:pt x="2604" y="6731"/>
                  </a:cubicBezTo>
                  <a:cubicBezTo>
                    <a:pt x="2755" y="6685"/>
                    <a:pt x="2904" y="6643"/>
                    <a:pt x="3042" y="6643"/>
                  </a:cubicBezTo>
                  <a:close/>
                  <a:moveTo>
                    <a:pt x="2820" y="5976"/>
                  </a:moveTo>
                  <a:cubicBezTo>
                    <a:pt x="2929" y="5976"/>
                    <a:pt x="3043" y="5990"/>
                    <a:pt x="3160" y="6018"/>
                  </a:cubicBezTo>
                  <a:cubicBezTo>
                    <a:pt x="3193" y="6137"/>
                    <a:pt x="3228" y="6269"/>
                    <a:pt x="3266" y="6401"/>
                  </a:cubicBezTo>
                  <a:cubicBezTo>
                    <a:pt x="2994" y="6447"/>
                    <a:pt x="2730" y="6453"/>
                    <a:pt x="2502" y="6546"/>
                  </a:cubicBezTo>
                  <a:cubicBezTo>
                    <a:pt x="2340" y="6611"/>
                    <a:pt x="2130" y="6780"/>
                    <a:pt x="2114" y="6921"/>
                  </a:cubicBezTo>
                  <a:cubicBezTo>
                    <a:pt x="2078" y="7209"/>
                    <a:pt x="1928" y="7300"/>
                    <a:pt x="1703" y="7417"/>
                  </a:cubicBezTo>
                  <a:cubicBezTo>
                    <a:pt x="1196" y="7683"/>
                    <a:pt x="1175" y="8179"/>
                    <a:pt x="1242" y="8664"/>
                  </a:cubicBezTo>
                  <a:cubicBezTo>
                    <a:pt x="1300" y="9080"/>
                    <a:pt x="1512" y="9405"/>
                    <a:pt x="1957" y="9535"/>
                  </a:cubicBezTo>
                  <a:cubicBezTo>
                    <a:pt x="2069" y="9569"/>
                    <a:pt x="2206" y="9667"/>
                    <a:pt x="2245" y="9768"/>
                  </a:cubicBezTo>
                  <a:cubicBezTo>
                    <a:pt x="2446" y="10295"/>
                    <a:pt x="2738" y="10704"/>
                    <a:pt x="3379" y="10769"/>
                  </a:cubicBezTo>
                  <a:cubicBezTo>
                    <a:pt x="3355" y="10981"/>
                    <a:pt x="3332" y="11182"/>
                    <a:pt x="3308" y="11380"/>
                  </a:cubicBezTo>
                  <a:cubicBezTo>
                    <a:pt x="2232" y="11256"/>
                    <a:pt x="1669" y="10700"/>
                    <a:pt x="1874" y="9976"/>
                  </a:cubicBezTo>
                  <a:cubicBezTo>
                    <a:pt x="1653" y="9853"/>
                    <a:pt x="1428" y="9732"/>
                    <a:pt x="1207" y="9604"/>
                  </a:cubicBezTo>
                  <a:cubicBezTo>
                    <a:pt x="490" y="9184"/>
                    <a:pt x="252" y="7999"/>
                    <a:pt x="792" y="7369"/>
                  </a:cubicBezTo>
                  <a:cubicBezTo>
                    <a:pt x="952" y="7183"/>
                    <a:pt x="1223" y="7079"/>
                    <a:pt x="1463" y="6984"/>
                  </a:cubicBezTo>
                  <a:cubicBezTo>
                    <a:pt x="1619" y="6921"/>
                    <a:pt x="1738" y="6917"/>
                    <a:pt x="1736" y="6683"/>
                  </a:cubicBezTo>
                  <a:cubicBezTo>
                    <a:pt x="1734" y="6534"/>
                    <a:pt x="1870" y="6337"/>
                    <a:pt x="2004" y="6246"/>
                  </a:cubicBezTo>
                  <a:cubicBezTo>
                    <a:pt x="2249" y="6076"/>
                    <a:pt x="2521" y="5976"/>
                    <a:pt x="2820" y="5976"/>
                  </a:cubicBezTo>
                  <a:close/>
                  <a:moveTo>
                    <a:pt x="14994" y="10437"/>
                  </a:moveTo>
                  <a:lnTo>
                    <a:pt x="14994" y="10437"/>
                  </a:lnTo>
                  <a:cubicBezTo>
                    <a:pt x="15371" y="10834"/>
                    <a:pt x="15288" y="11120"/>
                    <a:pt x="14654" y="11555"/>
                  </a:cubicBezTo>
                  <a:cubicBezTo>
                    <a:pt x="14734" y="11626"/>
                    <a:pt x="14801" y="11694"/>
                    <a:pt x="14877" y="11752"/>
                  </a:cubicBezTo>
                  <a:cubicBezTo>
                    <a:pt x="15225" y="12014"/>
                    <a:pt x="15381" y="12456"/>
                    <a:pt x="15275" y="12878"/>
                  </a:cubicBezTo>
                  <a:cubicBezTo>
                    <a:pt x="15165" y="13335"/>
                    <a:pt x="14894" y="13597"/>
                    <a:pt x="14440" y="13644"/>
                  </a:cubicBezTo>
                  <a:cubicBezTo>
                    <a:pt x="14430" y="13645"/>
                    <a:pt x="14419" y="13645"/>
                    <a:pt x="14408" y="13645"/>
                  </a:cubicBezTo>
                  <a:cubicBezTo>
                    <a:pt x="14293" y="13645"/>
                    <a:pt x="14168" y="13587"/>
                    <a:pt x="14058" y="13538"/>
                  </a:cubicBezTo>
                  <a:cubicBezTo>
                    <a:pt x="13999" y="13512"/>
                    <a:pt x="13951" y="13490"/>
                    <a:pt x="13908" y="13490"/>
                  </a:cubicBezTo>
                  <a:cubicBezTo>
                    <a:pt x="13856" y="13490"/>
                    <a:pt x="13811" y="13523"/>
                    <a:pt x="13764" y="13625"/>
                  </a:cubicBezTo>
                  <a:cubicBezTo>
                    <a:pt x="13620" y="13929"/>
                    <a:pt x="13429" y="14079"/>
                    <a:pt x="13189" y="14079"/>
                  </a:cubicBezTo>
                  <a:cubicBezTo>
                    <a:pt x="13034" y="14079"/>
                    <a:pt x="12860" y="14017"/>
                    <a:pt x="12666" y="13895"/>
                  </a:cubicBezTo>
                  <a:cubicBezTo>
                    <a:pt x="12861" y="13345"/>
                    <a:pt x="13015" y="12785"/>
                    <a:pt x="12673" y="12213"/>
                  </a:cubicBezTo>
                  <a:cubicBezTo>
                    <a:pt x="13019" y="11921"/>
                    <a:pt x="13234" y="11564"/>
                    <a:pt x="13205" y="11100"/>
                  </a:cubicBezTo>
                  <a:cubicBezTo>
                    <a:pt x="14247" y="11092"/>
                    <a:pt x="14277" y="11081"/>
                    <a:pt x="14994" y="10437"/>
                  </a:cubicBezTo>
                  <a:close/>
                  <a:moveTo>
                    <a:pt x="15199" y="10015"/>
                  </a:moveTo>
                  <a:cubicBezTo>
                    <a:pt x="15934" y="10253"/>
                    <a:pt x="16057" y="10719"/>
                    <a:pt x="15650" y="11665"/>
                  </a:cubicBezTo>
                  <a:cubicBezTo>
                    <a:pt x="16221" y="11908"/>
                    <a:pt x="16618" y="12324"/>
                    <a:pt x="16646" y="12965"/>
                  </a:cubicBezTo>
                  <a:cubicBezTo>
                    <a:pt x="16657" y="13237"/>
                    <a:pt x="16555" y="13532"/>
                    <a:pt x="16432" y="13781"/>
                  </a:cubicBezTo>
                  <a:cubicBezTo>
                    <a:pt x="16252" y="14149"/>
                    <a:pt x="15920" y="14387"/>
                    <a:pt x="15503" y="14398"/>
                  </a:cubicBezTo>
                  <a:cubicBezTo>
                    <a:pt x="15482" y="14399"/>
                    <a:pt x="15460" y="14399"/>
                    <a:pt x="15439" y="14399"/>
                  </a:cubicBezTo>
                  <a:cubicBezTo>
                    <a:pt x="15088" y="14399"/>
                    <a:pt x="14734" y="14331"/>
                    <a:pt x="14335" y="14292"/>
                  </a:cubicBezTo>
                  <a:cubicBezTo>
                    <a:pt x="14299" y="14697"/>
                    <a:pt x="13928" y="14822"/>
                    <a:pt x="13528" y="14850"/>
                  </a:cubicBezTo>
                  <a:cubicBezTo>
                    <a:pt x="13390" y="14858"/>
                    <a:pt x="13248" y="14873"/>
                    <a:pt x="13108" y="14873"/>
                  </a:cubicBezTo>
                  <a:cubicBezTo>
                    <a:pt x="12832" y="14873"/>
                    <a:pt x="12561" y="14817"/>
                    <a:pt x="12337" y="14550"/>
                  </a:cubicBezTo>
                  <a:lnTo>
                    <a:pt x="12541" y="14166"/>
                  </a:lnTo>
                  <a:cubicBezTo>
                    <a:pt x="12701" y="14203"/>
                    <a:pt x="12855" y="14240"/>
                    <a:pt x="13010" y="14274"/>
                  </a:cubicBezTo>
                  <a:cubicBezTo>
                    <a:pt x="13078" y="14288"/>
                    <a:pt x="13143" y="14295"/>
                    <a:pt x="13206" y="14295"/>
                  </a:cubicBezTo>
                  <a:cubicBezTo>
                    <a:pt x="13455" y="14295"/>
                    <a:pt x="13663" y="14184"/>
                    <a:pt x="13851" y="13986"/>
                  </a:cubicBezTo>
                  <a:cubicBezTo>
                    <a:pt x="13919" y="13913"/>
                    <a:pt x="14054" y="13843"/>
                    <a:pt x="14150" y="13843"/>
                  </a:cubicBezTo>
                  <a:cubicBezTo>
                    <a:pt x="14164" y="13843"/>
                    <a:pt x="14177" y="13845"/>
                    <a:pt x="14190" y="13848"/>
                  </a:cubicBezTo>
                  <a:cubicBezTo>
                    <a:pt x="14283" y="13875"/>
                    <a:pt x="14374" y="13888"/>
                    <a:pt x="14463" y="13888"/>
                  </a:cubicBezTo>
                  <a:cubicBezTo>
                    <a:pt x="15084" y="13888"/>
                    <a:pt x="15567" y="13263"/>
                    <a:pt x="15503" y="12588"/>
                  </a:cubicBezTo>
                  <a:cubicBezTo>
                    <a:pt x="15470" y="12246"/>
                    <a:pt x="15273" y="11919"/>
                    <a:pt x="15132" y="11537"/>
                  </a:cubicBezTo>
                  <a:cubicBezTo>
                    <a:pt x="15494" y="11126"/>
                    <a:pt x="15509" y="10910"/>
                    <a:pt x="15189" y="10310"/>
                  </a:cubicBezTo>
                  <a:cubicBezTo>
                    <a:pt x="15152" y="10238"/>
                    <a:pt x="15193" y="10123"/>
                    <a:pt x="15199" y="10015"/>
                  </a:cubicBezTo>
                  <a:close/>
                  <a:moveTo>
                    <a:pt x="10506" y="2568"/>
                  </a:moveTo>
                  <a:cubicBezTo>
                    <a:pt x="10798" y="2568"/>
                    <a:pt x="11092" y="2654"/>
                    <a:pt x="11360" y="2857"/>
                  </a:cubicBezTo>
                  <a:cubicBezTo>
                    <a:pt x="11930" y="3290"/>
                    <a:pt x="12094" y="3835"/>
                    <a:pt x="12014" y="4505"/>
                  </a:cubicBezTo>
                  <a:cubicBezTo>
                    <a:pt x="12004" y="4591"/>
                    <a:pt x="12049" y="4728"/>
                    <a:pt x="12114" y="4769"/>
                  </a:cubicBezTo>
                  <a:cubicBezTo>
                    <a:pt x="12465" y="4994"/>
                    <a:pt x="12545" y="5236"/>
                    <a:pt x="12357" y="5607"/>
                  </a:cubicBezTo>
                  <a:cubicBezTo>
                    <a:pt x="12255" y="5810"/>
                    <a:pt x="12367" y="5893"/>
                    <a:pt x="12584" y="5975"/>
                  </a:cubicBezTo>
                  <a:cubicBezTo>
                    <a:pt x="12570" y="5721"/>
                    <a:pt x="12687" y="5676"/>
                    <a:pt x="12830" y="5676"/>
                  </a:cubicBezTo>
                  <a:cubicBezTo>
                    <a:pt x="12886" y="5676"/>
                    <a:pt x="12947" y="5683"/>
                    <a:pt x="13004" y="5687"/>
                  </a:cubicBezTo>
                  <a:cubicBezTo>
                    <a:pt x="13298" y="5706"/>
                    <a:pt x="13534" y="5964"/>
                    <a:pt x="13658" y="6412"/>
                  </a:cubicBezTo>
                  <a:cubicBezTo>
                    <a:pt x="13799" y="6367"/>
                    <a:pt x="13938" y="6344"/>
                    <a:pt x="14073" y="6344"/>
                  </a:cubicBezTo>
                  <a:cubicBezTo>
                    <a:pt x="14339" y="6344"/>
                    <a:pt x="14592" y="6433"/>
                    <a:pt x="14823" y="6622"/>
                  </a:cubicBezTo>
                  <a:cubicBezTo>
                    <a:pt x="15178" y="6914"/>
                    <a:pt x="15373" y="7315"/>
                    <a:pt x="15464" y="7744"/>
                  </a:cubicBezTo>
                  <a:cubicBezTo>
                    <a:pt x="15561" y="8205"/>
                    <a:pt x="15581" y="8651"/>
                    <a:pt x="14754" y="9128"/>
                  </a:cubicBezTo>
                  <a:lnTo>
                    <a:pt x="14756" y="9128"/>
                  </a:lnTo>
                  <a:cubicBezTo>
                    <a:pt x="15165" y="9782"/>
                    <a:pt x="15067" y="10143"/>
                    <a:pt x="14452" y="10617"/>
                  </a:cubicBezTo>
                  <a:cubicBezTo>
                    <a:pt x="14184" y="10824"/>
                    <a:pt x="13920" y="10913"/>
                    <a:pt x="13652" y="10913"/>
                  </a:cubicBezTo>
                  <a:cubicBezTo>
                    <a:pt x="13409" y="10913"/>
                    <a:pt x="13164" y="10840"/>
                    <a:pt x="12909" y="10715"/>
                  </a:cubicBezTo>
                  <a:cubicBezTo>
                    <a:pt x="12839" y="10681"/>
                    <a:pt x="12761" y="10665"/>
                    <a:pt x="12667" y="10665"/>
                  </a:cubicBezTo>
                  <a:cubicBezTo>
                    <a:pt x="12649" y="10665"/>
                    <a:pt x="12630" y="10666"/>
                    <a:pt x="12610" y="10667"/>
                  </a:cubicBezTo>
                  <a:cubicBezTo>
                    <a:pt x="12724" y="10948"/>
                    <a:pt x="13125" y="11113"/>
                    <a:pt x="12915" y="11472"/>
                  </a:cubicBezTo>
                  <a:cubicBezTo>
                    <a:pt x="12770" y="11719"/>
                    <a:pt x="12573" y="11938"/>
                    <a:pt x="12361" y="12220"/>
                  </a:cubicBezTo>
                  <a:cubicBezTo>
                    <a:pt x="12642" y="12469"/>
                    <a:pt x="12701" y="12886"/>
                    <a:pt x="12592" y="13304"/>
                  </a:cubicBezTo>
                  <a:cubicBezTo>
                    <a:pt x="12456" y="13824"/>
                    <a:pt x="12283" y="14339"/>
                    <a:pt x="11861" y="14720"/>
                  </a:cubicBezTo>
                  <a:cubicBezTo>
                    <a:pt x="11655" y="14908"/>
                    <a:pt x="11427" y="15006"/>
                    <a:pt x="11198" y="15006"/>
                  </a:cubicBezTo>
                  <a:cubicBezTo>
                    <a:pt x="11006" y="15006"/>
                    <a:pt x="10813" y="14937"/>
                    <a:pt x="10633" y="14794"/>
                  </a:cubicBezTo>
                  <a:cubicBezTo>
                    <a:pt x="10543" y="14722"/>
                    <a:pt x="10475" y="14682"/>
                    <a:pt x="10401" y="14682"/>
                  </a:cubicBezTo>
                  <a:cubicBezTo>
                    <a:pt x="10340" y="14682"/>
                    <a:pt x="10276" y="14709"/>
                    <a:pt x="10193" y="14770"/>
                  </a:cubicBezTo>
                  <a:cubicBezTo>
                    <a:pt x="10066" y="14863"/>
                    <a:pt x="9890" y="14905"/>
                    <a:pt x="9700" y="14905"/>
                  </a:cubicBezTo>
                  <a:cubicBezTo>
                    <a:pt x="9367" y="14905"/>
                    <a:pt x="8990" y="14777"/>
                    <a:pt x="8751" y="14571"/>
                  </a:cubicBezTo>
                  <a:cubicBezTo>
                    <a:pt x="8128" y="14038"/>
                    <a:pt x="7759" y="13410"/>
                    <a:pt x="7896" y="12559"/>
                  </a:cubicBezTo>
                  <a:cubicBezTo>
                    <a:pt x="7905" y="12511"/>
                    <a:pt x="7841" y="12408"/>
                    <a:pt x="7828" y="12408"/>
                  </a:cubicBezTo>
                  <a:cubicBezTo>
                    <a:pt x="7828" y="12408"/>
                    <a:pt x="7828" y="12408"/>
                    <a:pt x="7827" y="12408"/>
                  </a:cubicBezTo>
                  <a:cubicBezTo>
                    <a:pt x="7751" y="12425"/>
                    <a:pt x="7651" y="12447"/>
                    <a:pt x="7612" y="12503"/>
                  </a:cubicBezTo>
                  <a:cubicBezTo>
                    <a:pt x="7369" y="12851"/>
                    <a:pt x="7053" y="13016"/>
                    <a:pt x="6690" y="13016"/>
                  </a:cubicBezTo>
                  <a:cubicBezTo>
                    <a:pt x="6577" y="13016"/>
                    <a:pt x="6460" y="13000"/>
                    <a:pt x="6339" y="12969"/>
                  </a:cubicBezTo>
                  <a:cubicBezTo>
                    <a:pt x="6116" y="12913"/>
                    <a:pt x="5923" y="12731"/>
                    <a:pt x="5629" y="12551"/>
                  </a:cubicBezTo>
                  <a:cubicBezTo>
                    <a:pt x="5524" y="12586"/>
                    <a:pt x="5416" y="12601"/>
                    <a:pt x="5305" y="12601"/>
                  </a:cubicBezTo>
                  <a:cubicBezTo>
                    <a:pt x="4900" y="12601"/>
                    <a:pt x="4463" y="12401"/>
                    <a:pt x="4018" y="12261"/>
                  </a:cubicBezTo>
                  <a:cubicBezTo>
                    <a:pt x="3736" y="12172"/>
                    <a:pt x="3580" y="11949"/>
                    <a:pt x="3570" y="11648"/>
                  </a:cubicBezTo>
                  <a:cubicBezTo>
                    <a:pt x="3554" y="11156"/>
                    <a:pt x="3463" y="10643"/>
                    <a:pt x="3922" y="10264"/>
                  </a:cubicBezTo>
                  <a:cubicBezTo>
                    <a:pt x="3953" y="10240"/>
                    <a:pt x="3922" y="10085"/>
                    <a:pt x="3875" y="10030"/>
                  </a:cubicBezTo>
                  <a:cubicBezTo>
                    <a:pt x="3411" y="9489"/>
                    <a:pt x="3633" y="8682"/>
                    <a:pt x="4312" y="8463"/>
                  </a:cubicBezTo>
                  <a:cubicBezTo>
                    <a:pt x="4436" y="8422"/>
                    <a:pt x="4559" y="8370"/>
                    <a:pt x="4667" y="8328"/>
                  </a:cubicBezTo>
                  <a:cubicBezTo>
                    <a:pt x="4479" y="8136"/>
                    <a:pt x="4243" y="7999"/>
                    <a:pt x="4185" y="7807"/>
                  </a:cubicBezTo>
                  <a:cubicBezTo>
                    <a:pt x="4126" y="7610"/>
                    <a:pt x="4239" y="7358"/>
                    <a:pt x="4282" y="7099"/>
                  </a:cubicBezTo>
                  <a:cubicBezTo>
                    <a:pt x="4284" y="7103"/>
                    <a:pt x="4285" y="7104"/>
                    <a:pt x="4286" y="7104"/>
                  </a:cubicBezTo>
                  <a:cubicBezTo>
                    <a:pt x="4288" y="7104"/>
                    <a:pt x="4281" y="7085"/>
                    <a:pt x="4269" y="7081"/>
                  </a:cubicBezTo>
                  <a:cubicBezTo>
                    <a:pt x="3613" y="6863"/>
                    <a:pt x="3364" y="6557"/>
                    <a:pt x="3398" y="5884"/>
                  </a:cubicBezTo>
                  <a:cubicBezTo>
                    <a:pt x="3420" y="5490"/>
                    <a:pt x="3505" y="5096"/>
                    <a:pt x="3606" y="4713"/>
                  </a:cubicBezTo>
                  <a:cubicBezTo>
                    <a:pt x="3707" y="4320"/>
                    <a:pt x="4052" y="4175"/>
                    <a:pt x="4404" y="4175"/>
                  </a:cubicBezTo>
                  <a:cubicBezTo>
                    <a:pt x="4534" y="4175"/>
                    <a:pt x="4665" y="4195"/>
                    <a:pt x="4786" y="4229"/>
                  </a:cubicBezTo>
                  <a:cubicBezTo>
                    <a:pt x="4881" y="4255"/>
                    <a:pt x="4964" y="4282"/>
                    <a:pt x="5032" y="4282"/>
                  </a:cubicBezTo>
                  <a:cubicBezTo>
                    <a:pt x="5134" y="4282"/>
                    <a:pt x="5203" y="4223"/>
                    <a:pt x="5233" y="4020"/>
                  </a:cubicBezTo>
                  <a:cubicBezTo>
                    <a:pt x="5245" y="3942"/>
                    <a:pt x="5436" y="3879"/>
                    <a:pt x="5553" y="3831"/>
                  </a:cubicBezTo>
                  <a:cubicBezTo>
                    <a:pt x="5713" y="3764"/>
                    <a:pt x="5880" y="3677"/>
                    <a:pt x="6044" y="3677"/>
                  </a:cubicBezTo>
                  <a:cubicBezTo>
                    <a:pt x="6226" y="3677"/>
                    <a:pt x="6402" y="3729"/>
                    <a:pt x="6554" y="3825"/>
                  </a:cubicBezTo>
                  <a:cubicBezTo>
                    <a:pt x="7052" y="4158"/>
                    <a:pt x="7521" y="4524"/>
                    <a:pt x="7712" y="5135"/>
                  </a:cubicBezTo>
                  <a:cubicBezTo>
                    <a:pt x="7733" y="5198"/>
                    <a:pt x="7829" y="5239"/>
                    <a:pt x="7889" y="5290"/>
                  </a:cubicBezTo>
                  <a:cubicBezTo>
                    <a:pt x="7924" y="5241"/>
                    <a:pt x="7980" y="5198"/>
                    <a:pt x="7989" y="5146"/>
                  </a:cubicBezTo>
                  <a:cubicBezTo>
                    <a:pt x="8086" y="4604"/>
                    <a:pt x="8104" y="4496"/>
                    <a:pt x="8429" y="4496"/>
                  </a:cubicBezTo>
                  <a:cubicBezTo>
                    <a:pt x="8509" y="4496"/>
                    <a:pt x="8608" y="4503"/>
                    <a:pt x="8730" y="4511"/>
                  </a:cubicBezTo>
                  <a:cubicBezTo>
                    <a:pt x="8786" y="4199"/>
                    <a:pt x="8814" y="3883"/>
                    <a:pt x="8907" y="3587"/>
                  </a:cubicBezTo>
                  <a:cubicBezTo>
                    <a:pt x="8985" y="3335"/>
                    <a:pt x="9102" y="3082"/>
                    <a:pt x="9446" y="3052"/>
                  </a:cubicBezTo>
                  <a:cubicBezTo>
                    <a:pt x="9526" y="3047"/>
                    <a:pt x="9570" y="2842"/>
                    <a:pt x="9665" y="2792"/>
                  </a:cubicBezTo>
                  <a:cubicBezTo>
                    <a:pt x="9927" y="2652"/>
                    <a:pt x="10216" y="2568"/>
                    <a:pt x="10506" y="2568"/>
                  </a:cubicBezTo>
                  <a:close/>
                  <a:moveTo>
                    <a:pt x="5100" y="12762"/>
                  </a:moveTo>
                  <a:cubicBezTo>
                    <a:pt x="5138" y="12762"/>
                    <a:pt x="5179" y="12766"/>
                    <a:pt x="5224" y="12774"/>
                  </a:cubicBezTo>
                  <a:cubicBezTo>
                    <a:pt x="5454" y="12815"/>
                    <a:pt x="5627" y="12949"/>
                    <a:pt x="5822" y="13042"/>
                  </a:cubicBezTo>
                  <a:cubicBezTo>
                    <a:pt x="6082" y="13166"/>
                    <a:pt x="6358" y="13246"/>
                    <a:pt x="6636" y="13246"/>
                  </a:cubicBezTo>
                  <a:cubicBezTo>
                    <a:pt x="6893" y="13246"/>
                    <a:pt x="7152" y="13178"/>
                    <a:pt x="7402" y="13016"/>
                  </a:cubicBezTo>
                  <a:cubicBezTo>
                    <a:pt x="7472" y="12971"/>
                    <a:pt x="7541" y="12921"/>
                    <a:pt x="7662" y="12837"/>
                  </a:cubicBezTo>
                  <a:cubicBezTo>
                    <a:pt x="7681" y="13593"/>
                    <a:pt x="7935" y="14188"/>
                    <a:pt x="8494" y="14612"/>
                  </a:cubicBezTo>
                  <a:cubicBezTo>
                    <a:pt x="8284" y="15189"/>
                    <a:pt x="8015" y="15467"/>
                    <a:pt x="7643" y="15467"/>
                  </a:cubicBezTo>
                  <a:cubicBezTo>
                    <a:pt x="7584" y="15467"/>
                    <a:pt x="7522" y="15460"/>
                    <a:pt x="7458" y="15446"/>
                  </a:cubicBezTo>
                  <a:cubicBezTo>
                    <a:pt x="7320" y="15416"/>
                    <a:pt x="7168" y="15305"/>
                    <a:pt x="7090" y="15186"/>
                  </a:cubicBezTo>
                  <a:cubicBezTo>
                    <a:pt x="7025" y="15090"/>
                    <a:pt x="6978" y="15034"/>
                    <a:pt x="6926" y="15034"/>
                  </a:cubicBezTo>
                  <a:cubicBezTo>
                    <a:pt x="6882" y="15034"/>
                    <a:pt x="6836" y="15074"/>
                    <a:pt x="6772" y="15162"/>
                  </a:cubicBezTo>
                  <a:cubicBezTo>
                    <a:pt x="6571" y="15442"/>
                    <a:pt x="6330" y="15579"/>
                    <a:pt x="6096" y="15579"/>
                  </a:cubicBezTo>
                  <a:cubicBezTo>
                    <a:pt x="5822" y="15579"/>
                    <a:pt x="5559" y="15390"/>
                    <a:pt x="5382" y="15024"/>
                  </a:cubicBezTo>
                  <a:cubicBezTo>
                    <a:pt x="5211" y="14667"/>
                    <a:pt x="5142" y="14314"/>
                    <a:pt x="5343" y="13947"/>
                  </a:cubicBezTo>
                  <a:cubicBezTo>
                    <a:pt x="5451" y="13750"/>
                    <a:pt x="5337" y="13703"/>
                    <a:pt x="5165" y="13685"/>
                  </a:cubicBezTo>
                  <a:cubicBezTo>
                    <a:pt x="4914" y="13660"/>
                    <a:pt x="4713" y="13382"/>
                    <a:pt x="4754" y="13110"/>
                  </a:cubicBezTo>
                  <a:cubicBezTo>
                    <a:pt x="4787" y="12884"/>
                    <a:pt x="4893" y="12762"/>
                    <a:pt x="5100" y="12762"/>
                  </a:cubicBezTo>
                  <a:close/>
                  <a:moveTo>
                    <a:pt x="4328" y="12619"/>
                  </a:moveTo>
                  <a:cubicBezTo>
                    <a:pt x="4396" y="12619"/>
                    <a:pt x="4487" y="12645"/>
                    <a:pt x="4615" y="12689"/>
                  </a:cubicBezTo>
                  <a:cubicBezTo>
                    <a:pt x="4473" y="13194"/>
                    <a:pt x="4564" y="13631"/>
                    <a:pt x="5051" y="13954"/>
                  </a:cubicBezTo>
                  <a:cubicBezTo>
                    <a:pt x="4940" y="14322"/>
                    <a:pt x="5003" y="14692"/>
                    <a:pt x="5170" y="15058"/>
                  </a:cubicBezTo>
                  <a:cubicBezTo>
                    <a:pt x="5359" y="15469"/>
                    <a:pt x="5748" y="15799"/>
                    <a:pt x="6167" y="15799"/>
                  </a:cubicBezTo>
                  <a:cubicBezTo>
                    <a:pt x="6390" y="15799"/>
                    <a:pt x="6622" y="15706"/>
                    <a:pt x="6837" y="15481"/>
                  </a:cubicBezTo>
                  <a:cubicBezTo>
                    <a:pt x="7154" y="15554"/>
                    <a:pt x="7438" y="15679"/>
                    <a:pt x="7716" y="15679"/>
                  </a:cubicBezTo>
                  <a:cubicBezTo>
                    <a:pt x="7728" y="15679"/>
                    <a:pt x="7740" y="15679"/>
                    <a:pt x="7751" y="15678"/>
                  </a:cubicBezTo>
                  <a:cubicBezTo>
                    <a:pt x="8112" y="15662"/>
                    <a:pt x="8377" y="15396"/>
                    <a:pt x="8554" y="15086"/>
                  </a:cubicBezTo>
                  <a:cubicBezTo>
                    <a:pt x="8635" y="14940"/>
                    <a:pt x="8718" y="14873"/>
                    <a:pt x="8811" y="14873"/>
                  </a:cubicBezTo>
                  <a:cubicBezTo>
                    <a:pt x="8886" y="14873"/>
                    <a:pt x="8968" y="14917"/>
                    <a:pt x="9059" y="14998"/>
                  </a:cubicBezTo>
                  <a:cubicBezTo>
                    <a:pt x="8927" y="15706"/>
                    <a:pt x="8273" y="16247"/>
                    <a:pt x="7595" y="16247"/>
                  </a:cubicBezTo>
                  <a:cubicBezTo>
                    <a:pt x="7520" y="16247"/>
                    <a:pt x="7445" y="16240"/>
                    <a:pt x="7370" y="16226"/>
                  </a:cubicBezTo>
                  <a:cubicBezTo>
                    <a:pt x="7238" y="16202"/>
                    <a:pt x="7084" y="16156"/>
                    <a:pt x="6993" y="16065"/>
                  </a:cubicBezTo>
                  <a:cubicBezTo>
                    <a:pt x="6918" y="15990"/>
                    <a:pt x="6857" y="15959"/>
                    <a:pt x="6803" y="15959"/>
                  </a:cubicBezTo>
                  <a:cubicBezTo>
                    <a:pt x="6720" y="15959"/>
                    <a:pt x="6655" y="16032"/>
                    <a:pt x="6584" y="16132"/>
                  </a:cubicBezTo>
                  <a:cubicBezTo>
                    <a:pt x="6410" y="16374"/>
                    <a:pt x="6183" y="16497"/>
                    <a:pt x="5923" y="16497"/>
                  </a:cubicBezTo>
                  <a:cubicBezTo>
                    <a:pt x="5826" y="16497"/>
                    <a:pt x="5725" y="16480"/>
                    <a:pt x="5620" y="16446"/>
                  </a:cubicBezTo>
                  <a:cubicBezTo>
                    <a:pt x="4771" y="16169"/>
                    <a:pt x="4380" y="15401"/>
                    <a:pt x="4659" y="14547"/>
                  </a:cubicBezTo>
                  <a:cubicBezTo>
                    <a:pt x="4706" y="14404"/>
                    <a:pt x="4760" y="14264"/>
                    <a:pt x="4815" y="14108"/>
                  </a:cubicBezTo>
                  <a:cubicBezTo>
                    <a:pt x="4191" y="13772"/>
                    <a:pt x="4005" y="13462"/>
                    <a:pt x="4105" y="12958"/>
                  </a:cubicBezTo>
                  <a:cubicBezTo>
                    <a:pt x="4153" y="12716"/>
                    <a:pt x="4196" y="12619"/>
                    <a:pt x="4328" y="12619"/>
                  </a:cubicBezTo>
                  <a:close/>
                  <a:moveTo>
                    <a:pt x="7321" y="1"/>
                  </a:moveTo>
                  <a:cubicBezTo>
                    <a:pt x="6915" y="1"/>
                    <a:pt x="6494" y="171"/>
                    <a:pt x="6071" y="507"/>
                  </a:cubicBezTo>
                  <a:cubicBezTo>
                    <a:pt x="5672" y="823"/>
                    <a:pt x="5388" y="1190"/>
                    <a:pt x="5388" y="1731"/>
                  </a:cubicBezTo>
                  <a:cubicBezTo>
                    <a:pt x="5388" y="1807"/>
                    <a:pt x="5298" y="1917"/>
                    <a:pt x="5222" y="1956"/>
                  </a:cubicBezTo>
                  <a:cubicBezTo>
                    <a:pt x="4752" y="2199"/>
                    <a:pt x="4503" y="2565"/>
                    <a:pt x="4542" y="3104"/>
                  </a:cubicBezTo>
                  <a:cubicBezTo>
                    <a:pt x="4564" y="3392"/>
                    <a:pt x="4590" y="3679"/>
                    <a:pt x="4618" y="3985"/>
                  </a:cubicBezTo>
                  <a:cubicBezTo>
                    <a:pt x="4548" y="3987"/>
                    <a:pt x="4496" y="3991"/>
                    <a:pt x="4444" y="3993"/>
                  </a:cubicBezTo>
                  <a:cubicBezTo>
                    <a:pt x="3728" y="4015"/>
                    <a:pt x="3438" y="4266"/>
                    <a:pt x="3308" y="4979"/>
                  </a:cubicBezTo>
                  <a:cubicBezTo>
                    <a:pt x="3260" y="5239"/>
                    <a:pt x="3217" y="5501"/>
                    <a:pt x="3176" y="5743"/>
                  </a:cubicBezTo>
                  <a:cubicBezTo>
                    <a:pt x="2465" y="5869"/>
                    <a:pt x="1692" y="5812"/>
                    <a:pt x="1469" y="6718"/>
                  </a:cubicBezTo>
                  <a:cubicBezTo>
                    <a:pt x="1067" y="6778"/>
                    <a:pt x="755" y="6988"/>
                    <a:pt x="521" y="7319"/>
                  </a:cubicBezTo>
                  <a:cubicBezTo>
                    <a:pt x="1" y="8049"/>
                    <a:pt x="296" y="9528"/>
                    <a:pt x="1240" y="9866"/>
                  </a:cubicBezTo>
                  <a:cubicBezTo>
                    <a:pt x="1450" y="9940"/>
                    <a:pt x="1612" y="10056"/>
                    <a:pt x="1569" y="10342"/>
                  </a:cubicBezTo>
                  <a:cubicBezTo>
                    <a:pt x="1551" y="10472"/>
                    <a:pt x="1636" y="10633"/>
                    <a:pt x="1714" y="10756"/>
                  </a:cubicBezTo>
                  <a:cubicBezTo>
                    <a:pt x="2032" y="11252"/>
                    <a:pt x="2522" y="11483"/>
                    <a:pt x="3080" y="11600"/>
                  </a:cubicBezTo>
                  <a:cubicBezTo>
                    <a:pt x="3176" y="11620"/>
                    <a:pt x="3334" y="11665"/>
                    <a:pt x="3347" y="11724"/>
                  </a:cubicBezTo>
                  <a:cubicBezTo>
                    <a:pt x="3433" y="12118"/>
                    <a:pt x="3708" y="12337"/>
                    <a:pt x="4033" y="12510"/>
                  </a:cubicBezTo>
                  <a:cubicBezTo>
                    <a:pt x="3769" y="13094"/>
                    <a:pt x="3832" y="13811"/>
                    <a:pt x="4377" y="14116"/>
                  </a:cubicBezTo>
                  <a:cubicBezTo>
                    <a:pt x="4436" y="14149"/>
                    <a:pt x="4466" y="14324"/>
                    <a:pt x="4436" y="14407"/>
                  </a:cubicBezTo>
                  <a:cubicBezTo>
                    <a:pt x="4317" y="14764"/>
                    <a:pt x="4282" y="15113"/>
                    <a:pt x="4362" y="15487"/>
                  </a:cubicBezTo>
                  <a:cubicBezTo>
                    <a:pt x="4495" y="16111"/>
                    <a:pt x="5234" y="16678"/>
                    <a:pt x="5931" y="16678"/>
                  </a:cubicBezTo>
                  <a:cubicBezTo>
                    <a:pt x="6208" y="16678"/>
                    <a:pt x="6478" y="16588"/>
                    <a:pt x="6701" y="16377"/>
                  </a:cubicBezTo>
                  <a:cubicBezTo>
                    <a:pt x="6740" y="16340"/>
                    <a:pt x="6816" y="16321"/>
                    <a:pt x="6888" y="16321"/>
                  </a:cubicBezTo>
                  <a:cubicBezTo>
                    <a:pt x="6923" y="16321"/>
                    <a:pt x="6956" y="16326"/>
                    <a:pt x="6984" y="16334"/>
                  </a:cubicBezTo>
                  <a:cubicBezTo>
                    <a:pt x="7187" y="16399"/>
                    <a:pt x="7391" y="16431"/>
                    <a:pt x="7589" y="16431"/>
                  </a:cubicBezTo>
                  <a:cubicBezTo>
                    <a:pt x="8263" y="16431"/>
                    <a:pt x="8878" y="16067"/>
                    <a:pt x="9208" y="15392"/>
                  </a:cubicBezTo>
                  <a:cubicBezTo>
                    <a:pt x="9358" y="15086"/>
                    <a:pt x="9563" y="15132"/>
                    <a:pt x="9803" y="15113"/>
                  </a:cubicBezTo>
                  <a:cubicBezTo>
                    <a:pt x="10046" y="15097"/>
                    <a:pt x="10287" y="15035"/>
                    <a:pt x="10529" y="14993"/>
                  </a:cubicBezTo>
                  <a:cubicBezTo>
                    <a:pt x="10538" y="14993"/>
                    <a:pt x="10549" y="15002"/>
                    <a:pt x="10559" y="15008"/>
                  </a:cubicBezTo>
                  <a:cubicBezTo>
                    <a:pt x="10809" y="15142"/>
                    <a:pt x="11028" y="15211"/>
                    <a:pt x="11238" y="15211"/>
                  </a:cubicBezTo>
                  <a:cubicBezTo>
                    <a:pt x="11529" y="15211"/>
                    <a:pt x="11800" y="15078"/>
                    <a:pt x="12107" y="14803"/>
                  </a:cubicBezTo>
                  <a:cubicBezTo>
                    <a:pt x="12420" y="14986"/>
                    <a:pt x="12786" y="15074"/>
                    <a:pt x="13145" y="15074"/>
                  </a:cubicBezTo>
                  <a:cubicBezTo>
                    <a:pt x="13697" y="15074"/>
                    <a:pt x="14236" y="14868"/>
                    <a:pt x="14556" y="14485"/>
                  </a:cubicBezTo>
                  <a:cubicBezTo>
                    <a:pt x="14797" y="14577"/>
                    <a:pt x="15035" y="14620"/>
                    <a:pt x="15261" y="14620"/>
                  </a:cubicBezTo>
                  <a:cubicBezTo>
                    <a:pt x="15896" y="14620"/>
                    <a:pt x="16442" y="14284"/>
                    <a:pt x="16730" y="13761"/>
                  </a:cubicBezTo>
                  <a:cubicBezTo>
                    <a:pt x="17161" y="12973"/>
                    <a:pt x="16745" y="11943"/>
                    <a:pt x="15966" y="11563"/>
                  </a:cubicBezTo>
                  <a:cubicBezTo>
                    <a:pt x="16001" y="11475"/>
                    <a:pt x="16042" y="11388"/>
                    <a:pt x="16074" y="11299"/>
                  </a:cubicBezTo>
                  <a:cubicBezTo>
                    <a:pt x="16226" y="10871"/>
                    <a:pt x="16109" y="10208"/>
                    <a:pt x="15784" y="10057"/>
                  </a:cubicBezTo>
                  <a:cubicBezTo>
                    <a:pt x="15392" y="9874"/>
                    <a:pt x="15212" y="9593"/>
                    <a:pt x="15150" y="9177"/>
                  </a:cubicBezTo>
                  <a:cubicBezTo>
                    <a:pt x="15762" y="8707"/>
                    <a:pt x="15869" y="8103"/>
                    <a:pt x="15594" y="7395"/>
                  </a:cubicBezTo>
                  <a:cubicBezTo>
                    <a:pt x="15565" y="7315"/>
                    <a:pt x="15605" y="7172"/>
                    <a:pt x="15665" y="7096"/>
                  </a:cubicBezTo>
                  <a:cubicBezTo>
                    <a:pt x="16124" y="6503"/>
                    <a:pt x="16217" y="5877"/>
                    <a:pt x="15875" y="5198"/>
                  </a:cubicBezTo>
                  <a:cubicBezTo>
                    <a:pt x="16462" y="4567"/>
                    <a:pt x="16512" y="3723"/>
                    <a:pt x="16005" y="3017"/>
                  </a:cubicBezTo>
                  <a:cubicBezTo>
                    <a:pt x="15693" y="2584"/>
                    <a:pt x="15211" y="2362"/>
                    <a:pt x="14637" y="2362"/>
                  </a:cubicBezTo>
                  <a:cubicBezTo>
                    <a:pt x="14230" y="2362"/>
                    <a:pt x="13777" y="2473"/>
                    <a:pt x="13303" y="2699"/>
                  </a:cubicBezTo>
                  <a:cubicBezTo>
                    <a:pt x="13066" y="2488"/>
                    <a:pt x="12823" y="2388"/>
                    <a:pt x="12577" y="2388"/>
                  </a:cubicBezTo>
                  <a:cubicBezTo>
                    <a:pt x="12334" y="2388"/>
                    <a:pt x="12089" y="2486"/>
                    <a:pt x="11846" y="2673"/>
                  </a:cubicBezTo>
                  <a:cubicBezTo>
                    <a:pt x="11781" y="2723"/>
                    <a:pt x="11726" y="2741"/>
                    <a:pt x="11674" y="2741"/>
                  </a:cubicBezTo>
                  <a:cubicBezTo>
                    <a:pt x="11589" y="2741"/>
                    <a:pt x="11513" y="2693"/>
                    <a:pt x="11415" y="2653"/>
                  </a:cubicBezTo>
                  <a:cubicBezTo>
                    <a:pt x="11107" y="2523"/>
                    <a:pt x="10774" y="2456"/>
                    <a:pt x="10455" y="2354"/>
                  </a:cubicBezTo>
                  <a:cubicBezTo>
                    <a:pt x="10354" y="2322"/>
                    <a:pt x="10247" y="2279"/>
                    <a:pt x="10172" y="2209"/>
                  </a:cubicBezTo>
                  <a:cubicBezTo>
                    <a:pt x="9840" y="1897"/>
                    <a:pt x="9583" y="1482"/>
                    <a:pt x="9054" y="1447"/>
                  </a:cubicBezTo>
                  <a:cubicBezTo>
                    <a:pt x="8991" y="1443"/>
                    <a:pt x="8931" y="1298"/>
                    <a:pt x="8883" y="1213"/>
                  </a:cubicBezTo>
                  <a:cubicBezTo>
                    <a:pt x="8760" y="990"/>
                    <a:pt x="8689" y="717"/>
                    <a:pt x="8517" y="548"/>
                  </a:cubicBezTo>
                  <a:cubicBezTo>
                    <a:pt x="8143" y="181"/>
                    <a:pt x="7740" y="1"/>
                    <a:pt x="73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7" name="Google Shape;6187;p45"/>
            <p:cNvSpPr/>
            <p:nvPr/>
          </p:nvSpPr>
          <p:spPr>
            <a:xfrm>
              <a:off x="1095075" y="3535025"/>
              <a:ext cx="305475" cy="310975"/>
            </a:xfrm>
            <a:custGeom>
              <a:avLst/>
              <a:gdLst/>
              <a:ahLst/>
              <a:cxnLst/>
              <a:rect l="l" t="t" r="r" b="b"/>
              <a:pathLst>
                <a:path w="12219" h="12439" extrusionOk="0">
                  <a:moveTo>
                    <a:pt x="7324" y="711"/>
                  </a:moveTo>
                  <a:cubicBezTo>
                    <a:pt x="7674" y="711"/>
                    <a:pt x="7929" y="899"/>
                    <a:pt x="8065" y="1244"/>
                  </a:cubicBezTo>
                  <a:cubicBezTo>
                    <a:pt x="8229" y="1653"/>
                    <a:pt x="8164" y="2049"/>
                    <a:pt x="7939" y="2422"/>
                  </a:cubicBezTo>
                  <a:cubicBezTo>
                    <a:pt x="7885" y="2513"/>
                    <a:pt x="7824" y="2603"/>
                    <a:pt x="7753" y="2710"/>
                  </a:cubicBezTo>
                  <a:cubicBezTo>
                    <a:pt x="8075" y="2736"/>
                    <a:pt x="8281" y="2889"/>
                    <a:pt x="8338" y="3190"/>
                  </a:cubicBezTo>
                  <a:cubicBezTo>
                    <a:pt x="8398" y="3504"/>
                    <a:pt x="8298" y="3769"/>
                    <a:pt x="8036" y="3961"/>
                  </a:cubicBezTo>
                  <a:cubicBezTo>
                    <a:pt x="7759" y="4163"/>
                    <a:pt x="7476" y="4360"/>
                    <a:pt x="7177" y="4576"/>
                  </a:cubicBezTo>
                  <a:lnTo>
                    <a:pt x="7387" y="4830"/>
                  </a:lnTo>
                  <a:cubicBezTo>
                    <a:pt x="7794" y="4513"/>
                    <a:pt x="8175" y="4188"/>
                    <a:pt x="8586" y="3901"/>
                  </a:cubicBezTo>
                  <a:cubicBezTo>
                    <a:pt x="8789" y="3760"/>
                    <a:pt x="9007" y="3648"/>
                    <a:pt x="9228" y="3648"/>
                  </a:cubicBezTo>
                  <a:cubicBezTo>
                    <a:pt x="9387" y="3648"/>
                    <a:pt x="9549" y="3707"/>
                    <a:pt x="9708" y="3855"/>
                  </a:cubicBezTo>
                  <a:cubicBezTo>
                    <a:pt x="9840" y="3978"/>
                    <a:pt x="9927" y="4147"/>
                    <a:pt x="10052" y="4316"/>
                  </a:cubicBezTo>
                  <a:cubicBezTo>
                    <a:pt x="10180" y="4283"/>
                    <a:pt x="10307" y="4267"/>
                    <a:pt x="10432" y="4267"/>
                  </a:cubicBezTo>
                  <a:cubicBezTo>
                    <a:pt x="10928" y="4267"/>
                    <a:pt x="11372" y="4521"/>
                    <a:pt x="11568" y="4970"/>
                  </a:cubicBezTo>
                  <a:cubicBezTo>
                    <a:pt x="11778" y="5451"/>
                    <a:pt x="11534" y="5964"/>
                    <a:pt x="10901" y="6380"/>
                  </a:cubicBezTo>
                  <a:cubicBezTo>
                    <a:pt x="11143" y="7229"/>
                    <a:pt x="10466" y="7655"/>
                    <a:pt x="9799" y="7655"/>
                  </a:cubicBezTo>
                  <a:cubicBezTo>
                    <a:pt x="9668" y="7655"/>
                    <a:pt x="9539" y="7639"/>
                    <a:pt x="9416" y="7607"/>
                  </a:cubicBezTo>
                  <a:cubicBezTo>
                    <a:pt x="8929" y="7478"/>
                    <a:pt x="8489" y="7164"/>
                    <a:pt x="8028" y="6932"/>
                  </a:cubicBezTo>
                  <a:cubicBezTo>
                    <a:pt x="7933" y="6884"/>
                    <a:pt x="7848" y="6819"/>
                    <a:pt x="7733" y="6750"/>
                  </a:cubicBezTo>
                  <a:lnTo>
                    <a:pt x="7352" y="7419"/>
                  </a:lnTo>
                  <a:cubicBezTo>
                    <a:pt x="7656" y="7638"/>
                    <a:pt x="7959" y="7841"/>
                    <a:pt x="8245" y="8067"/>
                  </a:cubicBezTo>
                  <a:cubicBezTo>
                    <a:pt x="8413" y="8201"/>
                    <a:pt x="8563" y="8354"/>
                    <a:pt x="8693" y="8524"/>
                  </a:cubicBezTo>
                  <a:cubicBezTo>
                    <a:pt x="9063" y="9008"/>
                    <a:pt x="9020" y="9294"/>
                    <a:pt x="8539" y="9684"/>
                  </a:cubicBezTo>
                  <a:cubicBezTo>
                    <a:pt x="8599" y="9859"/>
                    <a:pt x="8686" y="10035"/>
                    <a:pt x="8716" y="10221"/>
                  </a:cubicBezTo>
                  <a:cubicBezTo>
                    <a:pt x="8799" y="10758"/>
                    <a:pt x="8593" y="11200"/>
                    <a:pt x="8188" y="11542"/>
                  </a:cubicBezTo>
                  <a:cubicBezTo>
                    <a:pt x="8005" y="11695"/>
                    <a:pt x="7858" y="11773"/>
                    <a:pt x="7703" y="11773"/>
                  </a:cubicBezTo>
                  <a:cubicBezTo>
                    <a:pt x="7509" y="11773"/>
                    <a:pt x="7304" y="11650"/>
                    <a:pt x="7004" y="11399"/>
                  </a:cubicBezTo>
                  <a:cubicBezTo>
                    <a:pt x="6805" y="11491"/>
                    <a:pt x="6611" y="11536"/>
                    <a:pt x="6428" y="11536"/>
                  </a:cubicBezTo>
                  <a:cubicBezTo>
                    <a:pt x="5917" y="11536"/>
                    <a:pt x="5499" y="11189"/>
                    <a:pt x="5332" y="10585"/>
                  </a:cubicBezTo>
                  <a:cubicBezTo>
                    <a:pt x="5089" y="9708"/>
                    <a:pt x="5271" y="8850"/>
                    <a:pt x="5386" y="7976"/>
                  </a:cubicBezTo>
                  <a:lnTo>
                    <a:pt x="4960" y="7809"/>
                  </a:lnTo>
                  <a:cubicBezTo>
                    <a:pt x="4810" y="8006"/>
                    <a:pt x="4644" y="8216"/>
                    <a:pt x="4486" y="8432"/>
                  </a:cubicBezTo>
                  <a:cubicBezTo>
                    <a:pt x="4122" y="8928"/>
                    <a:pt x="3773" y="9433"/>
                    <a:pt x="3137" y="9639"/>
                  </a:cubicBezTo>
                  <a:cubicBezTo>
                    <a:pt x="3017" y="9678"/>
                    <a:pt x="2919" y="9700"/>
                    <a:pt x="2835" y="9700"/>
                  </a:cubicBezTo>
                  <a:cubicBezTo>
                    <a:pt x="2650" y="9700"/>
                    <a:pt x="2537" y="9595"/>
                    <a:pt x="2430" y="9336"/>
                  </a:cubicBezTo>
                  <a:cubicBezTo>
                    <a:pt x="2333" y="9346"/>
                    <a:pt x="2241" y="9351"/>
                    <a:pt x="2152" y="9351"/>
                  </a:cubicBezTo>
                  <a:cubicBezTo>
                    <a:pt x="1506" y="9351"/>
                    <a:pt x="1064" y="9097"/>
                    <a:pt x="906" y="8629"/>
                  </a:cubicBezTo>
                  <a:cubicBezTo>
                    <a:pt x="720" y="8078"/>
                    <a:pt x="824" y="7772"/>
                    <a:pt x="1285" y="7484"/>
                  </a:cubicBezTo>
                  <a:cubicBezTo>
                    <a:pt x="1209" y="7335"/>
                    <a:pt x="1092" y="7192"/>
                    <a:pt x="1069" y="7036"/>
                  </a:cubicBezTo>
                  <a:cubicBezTo>
                    <a:pt x="1012" y="6666"/>
                    <a:pt x="1198" y="6412"/>
                    <a:pt x="1569" y="6315"/>
                  </a:cubicBezTo>
                  <a:cubicBezTo>
                    <a:pt x="1952" y="6215"/>
                    <a:pt x="2337" y="6164"/>
                    <a:pt x="2724" y="6164"/>
                  </a:cubicBezTo>
                  <a:cubicBezTo>
                    <a:pt x="3043" y="6164"/>
                    <a:pt x="3364" y="6199"/>
                    <a:pt x="3686" y="6272"/>
                  </a:cubicBezTo>
                  <a:cubicBezTo>
                    <a:pt x="3769" y="6293"/>
                    <a:pt x="3853" y="6300"/>
                    <a:pt x="3972" y="6319"/>
                  </a:cubicBezTo>
                  <a:cubicBezTo>
                    <a:pt x="3981" y="6174"/>
                    <a:pt x="3988" y="6051"/>
                    <a:pt x="3994" y="5938"/>
                  </a:cubicBezTo>
                  <a:cubicBezTo>
                    <a:pt x="3325" y="5795"/>
                    <a:pt x="2684" y="5665"/>
                    <a:pt x="2045" y="5520"/>
                  </a:cubicBezTo>
                  <a:cubicBezTo>
                    <a:pt x="1887" y="5486"/>
                    <a:pt x="1735" y="5429"/>
                    <a:pt x="1595" y="5349"/>
                  </a:cubicBezTo>
                  <a:cubicBezTo>
                    <a:pt x="1189" y="5109"/>
                    <a:pt x="1131" y="4835"/>
                    <a:pt x="1383" y="4447"/>
                  </a:cubicBezTo>
                  <a:lnTo>
                    <a:pt x="1383" y="4447"/>
                  </a:lnTo>
                  <a:cubicBezTo>
                    <a:pt x="1383" y="4447"/>
                    <a:pt x="1383" y="4448"/>
                    <a:pt x="1383" y="4448"/>
                  </a:cubicBezTo>
                  <a:lnTo>
                    <a:pt x="1383" y="4446"/>
                  </a:lnTo>
                  <a:lnTo>
                    <a:pt x="1383" y="4446"/>
                  </a:lnTo>
                  <a:cubicBezTo>
                    <a:pt x="1383" y="4446"/>
                    <a:pt x="1383" y="4447"/>
                    <a:pt x="1383" y="4447"/>
                  </a:cubicBezTo>
                  <a:lnTo>
                    <a:pt x="1383" y="4447"/>
                  </a:lnTo>
                  <a:cubicBezTo>
                    <a:pt x="748" y="4020"/>
                    <a:pt x="518" y="3113"/>
                    <a:pt x="898" y="2543"/>
                  </a:cubicBezTo>
                  <a:cubicBezTo>
                    <a:pt x="1090" y="2256"/>
                    <a:pt x="1300" y="2121"/>
                    <a:pt x="1596" y="2121"/>
                  </a:cubicBezTo>
                  <a:cubicBezTo>
                    <a:pt x="1759" y="2121"/>
                    <a:pt x="1949" y="2162"/>
                    <a:pt x="2177" y="2242"/>
                  </a:cubicBezTo>
                  <a:cubicBezTo>
                    <a:pt x="2327" y="2070"/>
                    <a:pt x="2506" y="1982"/>
                    <a:pt x="2692" y="1982"/>
                  </a:cubicBezTo>
                  <a:cubicBezTo>
                    <a:pt x="2908" y="1982"/>
                    <a:pt x="3131" y="2100"/>
                    <a:pt x="3327" y="2341"/>
                  </a:cubicBezTo>
                  <a:cubicBezTo>
                    <a:pt x="3834" y="2965"/>
                    <a:pt x="4312" y="3613"/>
                    <a:pt x="4817" y="4269"/>
                  </a:cubicBezTo>
                  <a:lnTo>
                    <a:pt x="5271" y="4067"/>
                  </a:lnTo>
                  <a:cubicBezTo>
                    <a:pt x="5365" y="3582"/>
                    <a:pt x="4756" y="2911"/>
                    <a:pt x="5637" y="2636"/>
                  </a:cubicBezTo>
                  <a:cubicBezTo>
                    <a:pt x="5735" y="2224"/>
                    <a:pt x="5804" y="1796"/>
                    <a:pt x="5943" y="1391"/>
                  </a:cubicBezTo>
                  <a:cubicBezTo>
                    <a:pt x="6144" y="802"/>
                    <a:pt x="6694" y="780"/>
                    <a:pt x="7196" y="718"/>
                  </a:cubicBezTo>
                  <a:cubicBezTo>
                    <a:pt x="7240" y="713"/>
                    <a:pt x="7282" y="711"/>
                    <a:pt x="7324" y="711"/>
                  </a:cubicBezTo>
                  <a:close/>
                  <a:moveTo>
                    <a:pt x="7143" y="0"/>
                  </a:moveTo>
                  <a:cubicBezTo>
                    <a:pt x="6853" y="0"/>
                    <a:pt x="6564" y="85"/>
                    <a:pt x="6302" y="224"/>
                  </a:cubicBezTo>
                  <a:cubicBezTo>
                    <a:pt x="6207" y="274"/>
                    <a:pt x="6163" y="479"/>
                    <a:pt x="6083" y="486"/>
                  </a:cubicBezTo>
                  <a:cubicBezTo>
                    <a:pt x="5739" y="514"/>
                    <a:pt x="5622" y="767"/>
                    <a:pt x="5544" y="1019"/>
                  </a:cubicBezTo>
                  <a:cubicBezTo>
                    <a:pt x="5451" y="1317"/>
                    <a:pt x="5423" y="1633"/>
                    <a:pt x="5365" y="1943"/>
                  </a:cubicBezTo>
                  <a:cubicBezTo>
                    <a:pt x="5243" y="1935"/>
                    <a:pt x="5145" y="1928"/>
                    <a:pt x="5065" y="1928"/>
                  </a:cubicBezTo>
                  <a:cubicBezTo>
                    <a:pt x="4741" y="1928"/>
                    <a:pt x="4722" y="2036"/>
                    <a:pt x="4624" y="2578"/>
                  </a:cubicBezTo>
                  <a:cubicBezTo>
                    <a:pt x="4615" y="2630"/>
                    <a:pt x="4559" y="2675"/>
                    <a:pt x="4525" y="2722"/>
                  </a:cubicBezTo>
                  <a:cubicBezTo>
                    <a:pt x="4466" y="2671"/>
                    <a:pt x="4369" y="2630"/>
                    <a:pt x="4349" y="2567"/>
                  </a:cubicBezTo>
                  <a:cubicBezTo>
                    <a:pt x="4158" y="1958"/>
                    <a:pt x="3689" y="1590"/>
                    <a:pt x="3191" y="1257"/>
                  </a:cubicBezTo>
                  <a:cubicBezTo>
                    <a:pt x="3039" y="1161"/>
                    <a:pt x="2862" y="1109"/>
                    <a:pt x="2680" y="1109"/>
                  </a:cubicBezTo>
                  <a:cubicBezTo>
                    <a:pt x="2517" y="1109"/>
                    <a:pt x="2348" y="1196"/>
                    <a:pt x="2190" y="1263"/>
                  </a:cubicBezTo>
                  <a:cubicBezTo>
                    <a:pt x="2073" y="1311"/>
                    <a:pt x="1881" y="1374"/>
                    <a:pt x="1870" y="1452"/>
                  </a:cubicBezTo>
                  <a:cubicBezTo>
                    <a:pt x="1840" y="1655"/>
                    <a:pt x="1771" y="1714"/>
                    <a:pt x="1670" y="1714"/>
                  </a:cubicBezTo>
                  <a:cubicBezTo>
                    <a:pt x="1601" y="1714"/>
                    <a:pt x="1519" y="1687"/>
                    <a:pt x="1422" y="1661"/>
                  </a:cubicBezTo>
                  <a:cubicBezTo>
                    <a:pt x="1302" y="1627"/>
                    <a:pt x="1171" y="1607"/>
                    <a:pt x="1041" y="1607"/>
                  </a:cubicBezTo>
                  <a:cubicBezTo>
                    <a:pt x="688" y="1607"/>
                    <a:pt x="344" y="1752"/>
                    <a:pt x="242" y="2145"/>
                  </a:cubicBezTo>
                  <a:cubicBezTo>
                    <a:pt x="142" y="2528"/>
                    <a:pt x="55" y="2924"/>
                    <a:pt x="34" y="3316"/>
                  </a:cubicBezTo>
                  <a:cubicBezTo>
                    <a:pt x="1" y="3989"/>
                    <a:pt x="250" y="4295"/>
                    <a:pt x="906" y="4513"/>
                  </a:cubicBezTo>
                  <a:cubicBezTo>
                    <a:pt x="918" y="4517"/>
                    <a:pt x="925" y="4536"/>
                    <a:pt x="923" y="4536"/>
                  </a:cubicBezTo>
                  <a:cubicBezTo>
                    <a:pt x="922" y="4536"/>
                    <a:pt x="921" y="4535"/>
                    <a:pt x="919" y="4531"/>
                  </a:cubicBezTo>
                  <a:cubicBezTo>
                    <a:pt x="874" y="4790"/>
                    <a:pt x="761" y="5040"/>
                    <a:pt x="822" y="5239"/>
                  </a:cubicBezTo>
                  <a:cubicBezTo>
                    <a:pt x="878" y="5431"/>
                    <a:pt x="1116" y="5568"/>
                    <a:pt x="1303" y="5760"/>
                  </a:cubicBezTo>
                  <a:cubicBezTo>
                    <a:pt x="1196" y="5802"/>
                    <a:pt x="1073" y="5854"/>
                    <a:pt x="949" y="5895"/>
                  </a:cubicBezTo>
                  <a:cubicBezTo>
                    <a:pt x="270" y="6114"/>
                    <a:pt x="47" y="6923"/>
                    <a:pt x="512" y="7462"/>
                  </a:cubicBezTo>
                  <a:cubicBezTo>
                    <a:pt x="558" y="7517"/>
                    <a:pt x="588" y="7672"/>
                    <a:pt x="558" y="7698"/>
                  </a:cubicBezTo>
                  <a:cubicBezTo>
                    <a:pt x="99" y="8075"/>
                    <a:pt x="190" y="8588"/>
                    <a:pt x="207" y="9080"/>
                  </a:cubicBezTo>
                  <a:cubicBezTo>
                    <a:pt x="216" y="9383"/>
                    <a:pt x="373" y="9604"/>
                    <a:pt x="655" y="9693"/>
                  </a:cubicBezTo>
                  <a:cubicBezTo>
                    <a:pt x="1100" y="9834"/>
                    <a:pt x="1539" y="10034"/>
                    <a:pt x="1944" y="10034"/>
                  </a:cubicBezTo>
                  <a:cubicBezTo>
                    <a:pt x="2053" y="10034"/>
                    <a:pt x="2160" y="10019"/>
                    <a:pt x="2264" y="9985"/>
                  </a:cubicBezTo>
                  <a:cubicBezTo>
                    <a:pt x="2560" y="10163"/>
                    <a:pt x="2751" y="10345"/>
                    <a:pt x="2976" y="10403"/>
                  </a:cubicBezTo>
                  <a:cubicBezTo>
                    <a:pt x="3097" y="10434"/>
                    <a:pt x="3214" y="10449"/>
                    <a:pt x="3326" y="10449"/>
                  </a:cubicBezTo>
                  <a:cubicBezTo>
                    <a:pt x="3690" y="10449"/>
                    <a:pt x="4006" y="10286"/>
                    <a:pt x="4247" y="9937"/>
                  </a:cubicBezTo>
                  <a:cubicBezTo>
                    <a:pt x="4288" y="9879"/>
                    <a:pt x="4386" y="9859"/>
                    <a:pt x="4462" y="9840"/>
                  </a:cubicBezTo>
                  <a:cubicBezTo>
                    <a:pt x="4462" y="9840"/>
                    <a:pt x="4463" y="9840"/>
                    <a:pt x="4463" y="9840"/>
                  </a:cubicBezTo>
                  <a:cubicBezTo>
                    <a:pt x="4476" y="9840"/>
                    <a:pt x="4540" y="9943"/>
                    <a:pt x="4533" y="9991"/>
                  </a:cubicBezTo>
                  <a:cubicBezTo>
                    <a:pt x="4395" y="10843"/>
                    <a:pt x="4765" y="11470"/>
                    <a:pt x="5388" y="12005"/>
                  </a:cubicBezTo>
                  <a:cubicBezTo>
                    <a:pt x="5626" y="12209"/>
                    <a:pt x="6004" y="12338"/>
                    <a:pt x="6336" y="12338"/>
                  </a:cubicBezTo>
                  <a:cubicBezTo>
                    <a:pt x="6527" y="12338"/>
                    <a:pt x="6702" y="12296"/>
                    <a:pt x="6830" y="12202"/>
                  </a:cubicBezTo>
                  <a:cubicBezTo>
                    <a:pt x="6913" y="12141"/>
                    <a:pt x="6977" y="12114"/>
                    <a:pt x="7038" y="12114"/>
                  </a:cubicBezTo>
                  <a:cubicBezTo>
                    <a:pt x="7112" y="12114"/>
                    <a:pt x="7180" y="12154"/>
                    <a:pt x="7270" y="12226"/>
                  </a:cubicBezTo>
                  <a:cubicBezTo>
                    <a:pt x="7450" y="12370"/>
                    <a:pt x="7641" y="12439"/>
                    <a:pt x="7833" y="12439"/>
                  </a:cubicBezTo>
                  <a:cubicBezTo>
                    <a:pt x="8062" y="12439"/>
                    <a:pt x="8291" y="12340"/>
                    <a:pt x="8498" y="12153"/>
                  </a:cubicBezTo>
                  <a:cubicBezTo>
                    <a:pt x="8920" y="11771"/>
                    <a:pt x="9093" y="11256"/>
                    <a:pt x="9228" y="10736"/>
                  </a:cubicBezTo>
                  <a:cubicBezTo>
                    <a:pt x="9338" y="10318"/>
                    <a:pt x="9279" y="9903"/>
                    <a:pt x="8998" y="9652"/>
                  </a:cubicBezTo>
                  <a:cubicBezTo>
                    <a:pt x="9210" y="9370"/>
                    <a:pt x="9407" y="9152"/>
                    <a:pt x="9552" y="8904"/>
                  </a:cubicBezTo>
                  <a:cubicBezTo>
                    <a:pt x="9760" y="8545"/>
                    <a:pt x="9360" y="8380"/>
                    <a:pt x="9247" y="8099"/>
                  </a:cubicBezTo>
                  <a:cubicBezTo>
                    <a:pt x="9267" y="8098"/>
                    <a:pt x="9286" y="8097"/>
                    <a:pt x="9304" y="8097"/>
                  </a:cubicBezTo>
                  <a:cubicBezTo>
                    <a:pt x="9397" y="8097"/>
                    <a:pt x="9476" y="8113"/>
                    <a:pt x="9546" y="8147"/>
                  </a:cubicBezTo>
                  <a:cubicBezTo>
                    <a:pt x="9800" y="8272"/>
                    <a:pt x="10046" y="8345"/>
                    <a:pt x="10289" y="8345"/>
                  </a:cubicBezTo>
                  <a:cubicBezTo>
                    <a:pt x="10557" y="8345"/>
                    <a:pt x="10821" y="8256"/>
                    <a:pt x="11088" y="8049"/>
                  </a:cubicBezTo>
                  <a:cubicBezTo>
                    <a:pt x="11702" y="7575"/>
                    <a:pt x="11800" y="7214"/>
                    <a:pt x="11391" y="6560"/>
                  </a:cubicBezTo>
                  <a:cubicBezTo>
                    <a:pt x="12218" y="6083"/>
                    <a:pt x="12198" y="5637"/>
                    <a:pt x="12099" y="5176"/>
                  </a:cubicBezTo>
                  <a:cubicBezTo>
                    <a:pt x="12008" y="4747"/>
                    <a:pt x="11815" y="4346"/>
                    <a:pt x="11460" y="4054"/>
                  </a:cubicBezTo>
                  <a:cubicBezTo>
                    <a:pt x="11230" y="3865"/>
                    <a:pt x="10976" y="3776"/>
                    <a:pt x="10710" y="3776"/>
                  </a:cubicBezTo>
                  <a:cubicBezTo>
                    <a:pt x="10575" y="3776"/>
                    <a:pt x="10436" y="3799"/>
                    <a:pt x="10295" y="3844"/>
                  </a:cubicBezTo>
                  <a:cubicBezTo>
                    <a:pt x="10171" y="3396"/>
                    <a:pt x="9935" y="3138"/>
                    <a:pt x="9641" y="3119"/>
                  </a:cubicBezTo>
                  <a:cubicBezTo>
                    <a:pt x="9583" y="3115"/>
                    <a:pt x="9523" y="3108"/>
                    <a:pt x="9467" y="3108"/>
                  </a:cubicBezTo>
                  <a:cubicBezTo>
                    <a:pt x="9324" y="3108"/>
                    <a:pt x="9206" y="3153"/>
                    <a:pt x="9221" y="3407"/>
                  </a:cubicBezTo>
                  <a:cubicBezTo>
                    <a:pt x="9004" y="3325"/>
                    <a:pt x="8892" y="3242"/>
                    <a:pt x="8994" y="3039"/>
                  </a:cubicBezTo>
                  <a:cubicBezTo>
                    <a:pt x="9182" y="2668"/>
                    <a:pt x="9102" y="2428"/>
                    <a:pt x="8749" y="2201"/>
                  </a:cubicBezTo>
                  <a:cubicBezTo>
                    <a:pt x="8686" y="2160"/>
                    <a:pt x="8641" y="2023"/>
                    <a:pt x="8651" y="1939"/>
                  </a:cubicBezTo>
                  <a:cubicBezTo>
                    <a:pt x="8730" y="1267"/>
                    <a:pt x="8567" y="722"/>
                    <a:pt x="7996" y="289"/>
                  </a:cubicBezTo>
                  <a:cubicBezTo>
                    <a:pt x="7728" y="86"/>
                    <a:pt x="7435" y="0"/>
                    <a:pt x="71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8" name="Google Shape;6188;p45"/>
            <p:cNvSpPr/>
            <p:nvPr/>
          </p:nvSpPr>
          <p:spPr>
            <a:xfrm>
              <a:off x="1313875" y="3550400"/>
              <a:ext cx="82625" cy="80225"/>
            </a:xfrm>
            <a:custGeom>
              <a:avLst/>
              <a:gdLst/>
              <a:ahLst/>
              <a:cxnLst/>
              <a:rect l="l" t="t" r="r" b="b"/>
              <a:pathLst>
                <a:path w="3305" h="3209" extrusionOk="0">
                  <a:moveTo>
                    <a:pt x="2313" y="0"/>
                  </a:moveTo>
                  <a:cubicBezTo>
                    <a:pt x="2170" y="0"/>
                    <a:pt x="2019" y="44"/>
                    <a:pt x="1861" y="133"/>
                  </a:cubicBezTo>
                  <a:cubicBezTo>
                    <a:pt x="1615" y="274"/>
                    <a:pt x="1400" y="469"/>
                    <a:pt x="1164" y="633"/>
                  </a:cubicBezTo>
                  <a:cubicBezTo>
                    <a:pt x="1112" y="668"/>
                    <a:pt x="1036" y="666"/>
                    <a:pt x="947" y="687"/>
                  </a:cubicBezTo>
                  <a:cubicBezTo>
                    <a:pt x="947" y="579"/>
                    <a:pt x="952" y="505"/>
                    <a:pt x="947" y="432"/>
                  </a:cubicBezTo>
                  <a:cubicBezTo>
                    <a:pt x="935" y="221"/>
                    <a:pt x="674" y="4"/>
                    <a:pt x="435" y="4"/>
                  </a:cubicBezTo>
                  <a:cubicBezTo>
                    <a:pt x="409" y="4"/>
                    <a:pt x="383" y="7"/>
                    <a:pt x="358" y="12"/>
                  </a:cubicBezTo>
                  <a:cubicBezTo>
                    <a:pt x="109" y="64"/>
                    <a:pt x="1" y="211"/>
                    <a:pt x="86" y="490"/>
                  </a:cubicBezTo>
                  <a:cubicBezTo>
                    <a:pt x="146" y="692"/>
                    <a:pt x="129" y="917"/>
                    <a:pt x="164" y="1131"/>
                  </a:cubicBezTo>
                  <a:cubicBezTo>
                    <a:pt x="183" y="1248"/>
                    <a:pt x="201" y="1399"/>
                    <a:pt x="279" y="1469"/>
                  </a:cubicBezTo>
                  <a:cubicBezTo>
                    <a:pt x="523" y="1692"/>
                    <a:pt x="621" y="1958"/>
                    <a:pt x="599" y="2324"/>
                  </a:cubicBezTo>
                  <a:cubicBezTo>
                    <a:pt x="671" y="2312"/>
                    <a:pt x="740" y="2306"/>
                    <a:pt x="805" y="2306"/>
                  </a:cubicBezTo>
                  <a:cubicBezTo>
                    <a:pt x="1188" y="2306"/>
                    <a:pt x="1445" y="2515"/>
                    <a:pt x="1632" y="2852"/>
                  </a:cubicBezTo>
                  <a:cubicBezTo>
                    <a:pt x="1666" y="2906"/>
                    <a:pt x="1716" y="2945"/>
                    <a:pt x="1777" y="2963"/>
                  </a:cubicBezTo>
                  <a:cubicBezTo>
                    <a:pt x="2165" y="3049"/>
                    <a:pt x="2556" y="3123"/>
                    <a:pt x="2977" y="3208"/>
                  </a:cubicBezTo>
                  <a:cubicBezTo>
                    <a:pt x="3258" y="2779"/>
                    <a:pt x="3171" y="2478"/>
                    <a:pt x="2636" y="2233"/>
                  </a:cubicBezTo>
                  <a:cubicBezTo>
                    <a:pt x="2563" y="2201"/>
                    <a:pt x="2506" y="2134"/>
                    <a:pt x="2442" y="2084"/>
                  </a:cubicBezTo>
                  <a:cubicBezTo>
                    <a:pt x="2496" y="2025"/>
                    <a:pt x="2548" y="1962"/>
                    <a:pt x="2604" y="1906"/>
                  </a:cubicBezTo>
                  <a:cubicBezTo>
                    <a:pt x="2747" y="1763"/>
                    <a:pt x="2918" y="1640"/>
                    <a:pt x="3033" y="1478"/>
                  </a:cubicBezTo>
                  <a:cubicBezTo>
                    <a:pt x="3305" y="1103"/>
                    <a:pt x="3251" y="696"/>
                    <a:pt x="2909" y="304"/>
                  </a:cubicBezTo>
                  <a:cubicBezTo>
                    <a:pt x="2736" y="105"/>
                    <a:pt x="2535" y="0"/>
                    <a:pt x="23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9" name="Google Shape;6189;p45"/>
            <p:cNvSpPr/>
            <p:nvPr/>
          </p:nvSpPr>
          <p:spPr>
            <a:xfrm>
              <a:off x="1128775" y="3789850"/>
              <a:ext cx="94550" cy="70450"/>
            </a:xfrm>
            <a:custGeom>
              <a:avLst/>
              <a:gdLst/>
              <a:ahLst/>
              <a:cxnLst/>
              <a:rect l="l" t="t" r="r" b="b"/>
              <a:pathLst>
                <a:path w="3782" h="2818" extrusionOk="0">
                  <a:moveTo>
                    <a:pt x="388" y="1"/>
                  </a:moveTo>
                  <a:cubicBezTo>
                    <a:pt x="180" y="1"/>
                    <a:pt x="76" y="123"/>
                    <a:pt x="41" y="349"/>
                  </a:cubicBezTo>
                  <a:cubicBezTo>
                    <a:pt x="0" y="621"/>
                    <a:pt x="201" y="899"/>
                    <a:pt x="452" y="924"/>
                  </a:cubicBezTo>
                  <a:cubicBezTo>
                    <a:pt x="624" y="942"/>
                    <a:pt x="738" y="989"/>
                    <a:pt x="630" y="1186"/>
                  </a:cubicBezTo>
                  <a:cubicBezTo>
                    <a:pt x="429" y="1553"/>
                    <a:pt x="498" y="1905"/>
                    <a:pt x="669" y="2263"/>
                  </a:cubicBezTo>
                  <a:cubicBezTo>
                    <a:pt x="846" y="2629"/>
                    <a:pt x="1109" y="2818"/>
                    <a:pt x="1383" y="2818"/>
                  </a:cubicBezTo>
                  <a:cubicBezTo>
                    <a:pt x="1616" y="2818"/>
                    <a:pt x="1857" y="2681"/>
                    <a:pt x="2059" y="2401"/>
                  </a:cubicBezTo>
                  <a:cubicBezTo>
                    <a:pt x="2123" y="2313"/>
                    <a:pt x="2170" y="2273"/>
                    <a:pt x="2214" y="2273"/>
                  </a:cubicBezTo>
                  <a:cubicBezTo>
                    <a:pt x="2266" y="2273"/>
                    <a:pt x="2313" y="2329"/>
                    <a:pt x="2377" y="2425"/>
                  </a:cubicBezTo>
                  <a:cubicBezTo>
                    <a:pt x="2455" y="2544"/>
                    <a:pt x="2607" y="2655"/>
                    <a:pt x="2745" y="2685"/>
                  </a:cubicBezTo>
                  <a:cubicBezTo>
                    <a:pt x="2809" y="2699"/>
                    <a:pt x="2871" y="2706"/>
                    <a:pt x="2930" y="2706"/>
                  </a:cubicBezTo>
                  <a:cubicBezTo>
                    <a:pt x="3302" y="2706"/>
                    <a:pt x="3571" y="2428"/>
                    <a:pt x="3781" y="1851"/>
                  </a:cubicBezTo>
                  <a:cubicBezTo>
                    <a:pt x="3222" y="1427"/>
                    <a:pt x="2968" y="832"/>
                    <a:pt x="2949" y="76"/>
                  </a:cubicBezTo>
                  <a:cubicBezTo>
                    <a:pt x="2830" y="160"/>
                    <a:pt x="2761" y="210"/>
                    <a:pt x="2689" y="255"/>
                  </a:cubicBezTo>
                  <a:cubicBezTo>
                    <a:pt x="2439" y="417"/>
                    <a:pt x="2181" y="485"/>
                    <a:pt x="1924" y="485"/>
                  </a:cubicBezTo>
                  <a:cubicBezTo>
                    <a:pt x="1646" y="485"/>
                    <a:pt x="1370" y="405"/>
                    <a:pt x="1109" y="281"/>
                  </a:cubicBezTo>
                  <a:cubicBezTo>
                    <a:pt x="914" y="188"/>
                    <a:pt x="741" y="54"/>
                    <a:pt x="513" y="13"/>
                  </a:cubicBezTo>
                  <a:cubicBezTo>
                    <a:pt x="468" y="5"/>
                    <a:pt x="426" y="1"/>
                    <a:pt x="3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0" name="Google Shape;6190;p45"/>
            <p:cNvSpPr/>
            <p:nvPr/>
          </p:nvSpPr>
          <p:spPr>
            <a:xfrm>
              <a:off x="1151850" y="3502300"/>
              <a:ext cx="89925" cy="82850"/>
            </a:xfrm>
            <a:custGeom>
              <a:avLst/>
              <a:gdLst/>
              <a:ahLst/>
              <a:cxnLst/>
              <a:rect l="l" t="t" r="r" b="b"/>
              <a:pathLst>
                <a:path w="3597" h="3314" extrusionOk="0">
                  <a:moveTo>
                    <a:pt x="1632" y="0"/>
                  </a:moveTo>
                  <a:cubicBezTo>
                    <a:pt x="1586" y="0"/>
                    <a:pt x="1539" y="4"/>
                    <a:pt x="1493" y="11"/>
                  </a:cubicBezTo>
                  <a:cubicBezTo>
                    <a:pt x="1115" y="75"/>
                    <a:pt x="749" y="552"/>
                    <a:pt x="727" y="983"/>
                  </a:cubicBezTo>
                  <a:cubicBezTo>
                    <a:pt x="722" y="1089"/>
                    <a:pt x="666" y="1253"/>
                    <a:pt x="591" y="1280"/>
                  </a:cubicBezTo>
                  <a:cubicBezTo>
                    <a:pt x="140" y="1453"/>
                    <a:pt x="1" y="1661"/>
                    <a:pt x="43" y="2224"/>
                  </a:cubicBezTo>
                  <a:cubicBezTo>
                    <a:pt x="165" y="2197"/>
                    <a:pt x="279" y="2184"/>
                    <a:pt x="385" y="2184"/>
                  </a:cubicBezTo>
                  <a:cubicBezTo>
                    <a:pt x="1181" y="2184"/>
                    <a:pt x="1595" y="2882"/>
                    <a:pt x="2093" y="3313"/>
                  </a:cubicBezTo>
                  <a:lnTo>
                    <a:pt x="2907" y="2882"/>
                  </a:lnTo>
                  <a:cubicBezTo>
                    <a:pt x="3119" y="2055"/>
                    <a:pt x="3119" y="2055"/>
                    <a:pt x="3596" y="1542"/>
                  </a:cubicBezTo>
                  <a:cubicBezTo>
                    <a:pt x="3453" y="1297"/>
                    <a:pt x="3311" y="1181"/>
                    <a:pt x="3123" y="1181"/>
                  </a:cubicBezTo>
                  <a:cubicBezTo>
                    <a:pt x="3040" y="1181"/>
                    <a:pt x="2947" y="1204"/>
                    <a:pt x="2842" y="1249"/>
                  </a:cubicBezTo>
                  <a:cubicBezTo>
                    <a:pt x="2767" y="1281"/>
                    <a:pt x="2712" y="1296"/>
                    <a:pt x="2672" y="1296"/>
                  </a:cubicBezTo>
                  <a:cubicBezTo>
                    <a:pt x="2578" y="1296"/>
                    <a:pt x="2572" y="1209"/>
                    <a:pt x="2608" y="1043"/>
                  </a:cubicBezTo>
                  <a:cubicBezTo>
                    <a:pt x="2632" y="924"/>
                    <a:pt x="2609" y="782"/>
                    <a:pt x="2569" y="664"/>
                  </a:cubicBezTo>
                  <a:cubicBezTo>
                    <a:pt x="2432" y="269"/>
                    <a:pt x="2032" y="0"/>
                    <a:pt x="16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1" name="Google Shape;6191;p45"/>
            <p:cNvSpPr/>
            <p:nvPr/>
          </p:nvSpPr>
          <p:spPr>
            <a:xfrm>
              <a:off x="1042450" y="3636875"/>
              <a:ext cx="71050" cy="95100"/>
            </a:xfrm>
            <a:custGeom>
              <a:avLst/>
              <a:gdLst/>
              <a:ahLst/>
              <a:cxnLst/>
              <a:rect l="l" t="t" r="r" b="b"/>
              <a:pathLst>
                <a:path w="2842" h="3804" extrusionOk="0">
                  <a:moveTo>
                    <a:pt x="1782" y="1"/>
                  </a:moveTo>
                  <a:cubicBezTo>
                    <a:pt x="1644" y="1"/>
                    <a:pt x="1495" y="43"/>
                    <a:pt x="1344" y="89"/>
                  </a:cubicBezTo>
                  <a:cubicBezTo>
                    <a:pt x="1082" y="171"/>
                    <a:pt x="984" y="348"/>
                    <a:pt x="1051" y="608"/>
                  </a:cubicBezTo>
                  <a:cubicBezTo>
                    <a:pt x="1091" y="771"/>
                    <a:pt x="1051" y="823"/>
                    <a:pt x="881" y="874"/>
                  </a:cubicBezTo>
                  <a:cubicBezTo>
                    <a:pt x="259" y="1059"/>
                    <a:pt x="1" y="1648"/>
                    <a:pt x="253" y="2252"/>
                  </a:cubicBezTo>
                  <a:cubicBezTo>
                    <a:pt x="376" y="2552"/>
                    <a:pt x="536" y="2691"/>
                    <a:pt x="814" y="2691"/>
                  </a:cubicBezTo>
                  <a:cubicBezTo>
                    <a:pt x="867" y="2691"/>
                    <a:pt x="925" y="2686"/>
                    <a:pt x="987" y="2676"/>
                  </a:cubicBezTo>
                  <a:cubicBezTo>
                    <a:pt x="1022" y="2670"/>
                    <a:pt x="1052" y="2668"/>
                    <a:pt x="1077" y="2668"/>
                  </a:cubicBezTo>
                  <a:cubicBezTo>
                    <a:pt x="1208" y="2668"/>
                    <a:pt x="1231" y="2740"/>
                    <a:pt x="1214" y="2893"/>
                  </a:cubicBezTo>
                  <a:cubicBezTo>
                    <a:pt x="1168" y="3282"/>
                    <a:pt x="1368" y="3579"/>
                    <a:pt x="1667" y="3759"/>
                  </a:cubicBezTo>
                  <a:cubicBezTo>
                    <a:pt x="1720" y="3791"/>
                    <a:pt x="1789" y="3804"/>
                    <a:pt x="1864" y="3804"/>
                  </a:cubicBezTo>
                  <a:cubicBezTo>
                    <a:pt x="1993" y="3804"/>
                    <a:pt x="2142" y="3767"/>
                    <a:pt x="2262" y="3731"/>
                  </a:cubicBezTo>
                  <a:cubicBezTo>
                    <a:pt x="2314" y="3715"/>
                    <a:pt x="2359" y="3456"/>
                    <a:pt x="2314" y="3349"/>
                  </a:cubicBezTo>
                  <a:cubicBezTo>
                    <a:pt x="2002" y="2594"/>
                    <a:pt x="2173" y="2046"/>
                    <a:pt x="2842" y="1654"/>
                  </a:cubicBezTo>
                  <a:cubicBezTo>
                    <a:pt x="2777" y="1409"/>
                    <a:pt x="2637" y="1175"/>
                    <a:pt x="2684" y="989"/>
                  </a:cubicBezTo>
                  <a:cubicBezTo>
                    <a:pt x="2767" y="665"/>
                    <a:pt x="2635" y="534"/>
                    <a:pt x="2392" y="415"/>
                  </a:cubicBezTo>
                  <a:cubicBezTo>
                    <a:pt x="2346" y="390"/>
                    <a:pt x="2290" y="359"/>
                    <a:pt x="2268" y="316"/>
                  </a:cubicBezTo>
                  <a:cubicBezTo>
                    <a:pt x="2138" y="76"/>
                    <a:pt x="1969" y="1"/>
                    <a:pt x="17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2" name="Google Shape;6192;p45"/>
            <p:cNvSpPr/>
            <p:nvPr/>
          </p:nvSpPr>
          <p:spPr>
            <a:xfrm>
              <a:off x="1327550" y="3731725"/>
              <a:ext cx="67925" cy="91075"/>
            </a:xfrm>
            <a:custGeom>
              <a:avLst/>
              <a:gdLst/>
              <a:ahLst/>
              <a:cxnLst/>
              <a:rect l="l" t="t" r="r" b="b"/>
              <a:pathLst>
                <a:path w="2717" h="3643" extrusionOk="0">
                  <a:moveTo>
                    <a:pt x="2330" y="1"/>
                  </a:moveTo>
                  <a:lnTo>
                    <a:pt x="2330" y="1"/>
                  </a:lnTo>
                  <a:cubicBezTo>
                    <a:pt x="1615" y="645"/>
                    <a:pt x="1583" y="656"/>
                    <a:pt x="541" y="664"/>
                  </a:cubicBezTo>
                  <a:cubicBezTo>
                    <a:pt x="570" y="1128"/>
                    <a:pt x="355" y="1485"/>
                    <a:pt x="9" y="1777"/>
                  </a:cubicBezTo>
                  <a:cubicBezTo>
                    <a:pt x="351" y="2349"/>
                    <a:pt x="197" y="2909"/>
                    <a:pt x="0" y="3459"/>
                  </a:cubicBezTo>
                  <a:cubicBezTo>
                    <a:pt x="195" y="3581"/>
                    <a:pt x="370" y="3643"/>
                    <a:pt x="524" y="3643"/>
                  </a:cubicBezTo>
                  <a:cubicBezTo>
                    <a:pt x="765" y="3643"/>
                    <a:pt x="956" y="3493"/>
                    <a:pt x="1100" y="3189"/>
                  </a:cubicBezTo>
                  <a:cubicBezTo>
                    <a:pt x="1147" y="3087"/>
                    <a:pt x="1191" y="3054"/>
                    <a:pt x="1243" y="3054"/>
                  </a:cubicBezTo>
                  <a:cubicBezTo>
                    <a:pt x="1286" y="3054"/>
                    <a:pt x="1334" y="3076"/>
                    <a:pt x="1394" y="3102"/>
                  </a:cubicBezTo>
                  <a:cubicBezTo>
                    <a:pt x="1504" y="3151"/>
                    <a:pt x="1629" y="3209"/>
                    <a:pt x="1744" y="3209"/>
                  </a:cubicBezTo>
                  <a:cubicBezTo>
                    <a:pt x="1755" y="3209"/>
                    <a:pt x="1766" y="3209"/>
                    <a:pt x="1776" y="3208"/>
                  </a:cubicBezTo>
                  <a:cubicBezTo>
                    <a:pt x="2230" y="3161"/>
                    <a:pt x="2499" y="2899"/>
                    <a:pt x="2611" y="2442"/>
                  </a:cubicBezTo>
                  <a:cubicBezTo>
                    <a:pt x="2717" y="2020"/>
                    <a:pt x="2559" y="1578"/>
                    <a:pt x="2213" y="1316"/>
                  </a:cubicBezTo>
                  <a:cubicBezTo>
                    <a:pt x="2137" y="1258"/>
                    <a:pt x="2070" y="1190"/>
                    <a:pt x="1990" y="1119"/>
                  </a:cubicBezTo>
                  <a:cubicBezTo>
                    <a:pt x="2624" y="684"/>
                    <a:pt x="2707" y="398"/>
                    <a:pt x="23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3" name="Google Shape;6193;p45"/>
            <p:cNvSpPr/>
            <p:nvPr/>
          </p:nvSpPr>
          <p:spPr>
            <a:xfrm>
              <a:off x="1319400" y="3721125"/>
              <a:ext cx="108000" cy="121525"/>
            </a:xfrm>
            <a:custGeom>
              <a:avLst/>
              <a:gdLst/>
              <a:ahLst/>
              <a:cxnLst/>
              <a:rect l="l" t="t" r="r" b="b"/>
              <a:pathLst>
                <a:path w="4320" h="4861" extrusionOk="0">
                  <a:moveTo>
                    <a:pt x="2861" y="1"/>
                  </a:moveTo>
                  <a:cubicBezTo>
                    <a:pt x="2855" y="109"/>
                    <a:pt x="2812" y="226"/>
                    <a:pt x="2851" y="296"/>
                  </a:cubicBezTo>
                  <a:cubicBezTo>
                    <a:pt x="3173" y="896"/>
                    <a:pt x="3156" y="1112"/>
                    <a:pt x="2794" y="1525"/>
                  </a:cubicBezTo>
                  <a:cubicBezTo>
                    <a:pt x="2935" y="1907"/>
                    <a:pt x="3134" y="2232"/>
                    <a:pt x="3165" y="2576"/>
                  </a:cubicBezTo>
                  <a:cubicBezTo>
                    <a:pt x="3230" y="3250"/>
                    <a:pt x="2746" y="3876"/>
                    <a:pt x="2124" y="3876"/>
                  </a:cubicBezTo>
                  <a:cubicBezTo>
                    <a:pt x="2036" y="3876"/>
                    <a:pt x="1945" y="3863"/>
                    <a:pt x="1852" y="3836"/>
                  </a:cubicBezTo>
                  <a:cubicBezTo>
                    <a:pt x="1839" y="3833"/>
                    <a:pt x="1825" y="3831"/>
                    <a:pt x="1811" y="3831"/>
                  </a:cubicBezTo>
                  <a:cubicBezTo>
                    <a:pt x="1715" y="3831"/>
                    <a:pt x="1581" y="3901"/>
                    <a:pt x="1513" y="3972"/>
                  </a:cubicBezTo>
                  <a:cubicBezTo>
                    <a:pt x="1326" y="4171"/>
                    <a:pt x="1118" y="4282"/>
                    <a:pt x="871" y="4282"/>
                  </a:cubicBezTo>
                  <a:cubicBezTo>
                    <a:pt x="808" y="4282"/>
                    <a:pt x="741" y="4275"/>
                    <a:pt x="672" y="4260"/>
                  </a:cubicBezTo>
                  <a:cubicBezTo>
                    <a:pt x="517" y="4228"/>
                    <a:pt x="363" y="4189"/>
                    <a:pt x="203" y="4152"/>
                  </a:cubicBezTo>
                  <a:lnTo>
                    <a:pt x="1" y="4538"/>
                  </a:lnTo>
                  <a:cubicBezTo>
                    <a:pt x="222" y="4804"/>
                    <a:pt x="490" y="4861"/>
                    <a:pt x="764" y="4861"/>
                  </a:cubicBezTo>
                  <a:cubicBezTo>
                    <a:pt x="906" y="4861"/>
                    <a:pt x="1050" y="4845"/>
                    <a:pt x="1190" y="4836"/>
                  </a:cubicBezTo>
                  <a:cubicBezTo>
                    <a:pt x="1590" y="4810"/>
                    <a:pt x="1961" y="4685"/>
                    <a:pt x="1997" y="4278"/>
                  </a:cubicBezTo>
                  <a:cubicBezTo>
                    <a:pt x="2395" y="4318"/>
                    <a:pt x="2749" y="4385"/>
                    <a:pt x="3099" y="4385"/>
                  </a:cubicBezTo>
                  <a:cubicBezTo>
                    <a:pt x="3121" y="4385"/>
                    <a:pt x="3143" y="4385"/>
                    <a:pt x="3165" y="4384"/>
                  </a:cubicBezTo>
                  <a:cubicBezTo>
                    <a:pt x="3582" y="4373"/>
                    <a:pt x="3914" y="4137"/>
                    <a:pt x="4094" y="3769"/>
                  </a:cubicBezTo>
                  <a:cubicBezTo>
                    <a:pt x="4217" y="3520"/>
                    <a:pt x="4319" y="3223"/>
                    <a:pt x="4308" y="2953"/>
                  </a:cubicBezTo>
                  <a:cubicBezTo>
                    <a:pt x="4280" y="2312"/>
                    <a:pt x="3883" y="1896"/>
                    <a:pt x="3314" y="1653"/>
                  </a:cubicBezTo>
                  <a:cubicBezTo>
                    <a:pt x="3719" y="707"/>
                    <a:pt x="3596" y="239"/>
                    <a:pt x="2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4" name="Google Shape;6194;p45"/>
            <p:cNvSpPr/>
            <p:nvPr/>
          </p:nvSpPr>
          <p:spPr>
            <a:xfrm>
              <a:off x="1126175" y="3475775"/>
              <a:ext cx="133575" cy="95525"/>
            </a:xfrm>
            <a:custGeom>
              <a:avLst/>
              <a:gdLst/>
              <a:ahLst/>
              <a:cxnLst/>
              <a:rect l="l" t="t" r="r" b="b"/>
              <a:pathLst>
                <a:path w="5343" h="3821" extrusionOk="0">
                  <a:moveTo>
                    <a:pt x="2774" y="1"/>
                  </a:moveTo>
                  <a:cubicBezTo>
                    <a:pt x="2668" y="1"/>
                    <a:pt x="2558" y="15"/>
                    <a:pt x="2445" y="45"/>
                  </a:cubicBezTo>
                  <a:cubicBezTo>
                    <a:pt x="1797" y="214"/>
                    <a:pt x="1197" y="534"/>
                    <a:pt x="1042" y="1241"/>
                  </a:cubicBezTo>
                  <a:cubicBezTo>
                    <a:pt x="953" y="1643"/>
                    <a:pt x="888" y="1916"/>
                    <a:pt x="468" y="2124"/>
                  </a:cubicBezTo>
                  <a:cubicBezTo>
                    <a:pt x="0" y="2354"/>
                    <a:pt x="108" y="2882"/>
                    <a:pt x="156" y="3323"/>
                  </a:cubicBezTo>
                  <a:cubicBezTo>
                    <a:pt x="175" y="3486"/>
                    <a:pt x="245" y="3644"/>
                    <a:pt x="297" y="3821"/>
                  </a:cubicBezTo>
                  <a:lnTo>
                    <a:pt x="803" y="3347"/>
                  </a:lnTo>
                  <a:cubicBezTo>
                    <a:pt x="788" y="2942"/>
                    <a:pt x="806" y="2503"/>
                    <a:pt x="1206" y="2250"/>
                  </a:cubicBezTo>
                  <a:cubicBezTo>
                    <a:pt x="1407" y="2122"/>
                    <a:pt x="1505" y="1994"/>
                    <a:pt x="1561" y="1771"/>
                  </a:cubicBezTo>
                  <a:cubicBezTo>
                    <a:pt x="1695" y="1230"/>
                    <a:pt x="2092" y="872"/>
                    <a:pt x="2525" y="857"/>
                  </a:cubicBezTo>
                  <a:cubicBezTo>
                    <a:pt x="2548" y="856"/>
                    <a:pt x="2570" y="856"/>
                    <a:pt x="2592" y="856"/>
                  </a:cubicBezTo>
                  <a:cubicBezTo>
                    <a:pt x="3190" y="856"/>
                    <a:pt x="3627" y="1146"/>
                    <a:pt x="3815" y="1678"/>
                  </a:cubicBezTo>
                  <a:cubicBezTo>
                    <a:pt x="3858" y="1797"/>
                    <a:pt x="3876" y="1923"/>
                    <a:pt x="3906" y="2046"/>
                  </a:cubicBezTo>
                  <a:lnTo>
                    <a:pt x="3967" y="1961"/>
                  </a:lnTo>
                  <a:lnTo>
                    <a:pt x="4932" y="2423"/>
                  </a:lnTo>
                  <a:lnTo>
                    <a:pt x="5342" y="2219"/>
                  </a:lnTo>
                  <a:cubicBezTo>
                    <a:pt x="5170" y="1804"/>
                    <a:pt x="4769" y="1464"/>
                    <a:pt x="4426" y="1464"/>
                  </a:cubicBezTo>
                  <a:cubicBezTo>
                    <a:pt x="4396" y="1464"/>
                    <a:pt x="4366" y="1466"/>
                    <a:pt x="4337" y="1472"/>
                  </a:cubicBezTo>
                  <a:cubicBezTo>
                    <a:pt x="4302" y="1478"/>
                    <a:pt x="4272" y="1481"/>
                    <a:pt x="4247" y="1481"/>
                  </a:cubicBezTo>
                  <a:cubicBezTo>
                    <a:pt x="4102" y="1481"/>
                    <a:pt x="4111" y="1381"/>
                    <a:pt x="4075" y="1241"/>
                  </a:cubicBezTo>
                  <a:cubicBezTo>
                    <a:pt x="4010" y="989"/>
                    <a:pt x="3932" y="714"/>
                    <a:pt x="3772" y="517"/>
                  </a:cubicBezTo>
                  <a:cubicBezTo>
                    <a:pt x="3511" y="193"/>
                    <a:pt x="3165" y="1"/>
                    <a:pt x="27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5" name="Google Shape;6195;p45"/>
            <p:cNvSpPr/>
            <p:nvPr/>
          </p:nvSpPr>
          <p:spPr>
            <a:xfrm>
              <a:off x="1017175" y="3620200"/>
              <a:ext cx="78225" cy="135150"/>
            </a:xfrm>
            <a:custGeom>
              <a:avLst/>
              <a:gdLst/>
              <a:ahLst/>
              <a:cxnLst/>
              <a:rect l="l" t="t" r="r" b="b"/>
              <a:pathLst>
                <a:path w="3129" h="5406" extrusionOk="0">
                  <a:moveTo>
                    <a:pt x="2568" y="1"/>
                  </a:moveTo>
                  <a:cubicBezTo>
                    <a:pt x="2270" y="1"/>
                    <a:pt x="1999" y="100"/>
                    <a:pt x="1753" y="270"/>
                  </a:cubicBezTo>
                  <a:cubicBezTo>
                    <a:pt x="1621" y="361"/>
                    <a:pt x="1484" y="559"/>
                    <a:pt x="1485" y="706"/>
                  </a:cubicBezTo>
                  <a:cubicBezTo>
                    <a:pt x="1487" y="942"/>
                    <a:pt x="1370" y="946"/>
                    <a:pt x="1212" y="1009"/>
                  </a:cubicBezTo>
                  <a:cubicBezTo>
                    <a:pt x="974" y="1104"/>
                    <a:pt x="701" y="1206"/>
                    <a:pt x="542" y="1392"/>
                  </a:cubicBezTo>
                  <a:cubicBezTo>
                    <a:pt x="1" y="2022"/>
                    <a:pt x="239" y="3209"/>
                    <a:pt x="958" y="3629"/>
                  </a:cubicBezTo>
                  <a:cubicBezTo>
                    <a:pt x="1177" y="3757"/>
                    <a:pt x="1402" y="3876"/>
                    <a:pt x="1625" y="4001"/>
                  </a:cubicBezTo>
                  <a:cubicBezTo>
                    <a:pt x="1420" y="4725"/>
                    <a:pt x="1983" y="5281"/>
                    <a:pt x="3059" y="5405"/>
                  </a:cubicBezTo>
                  <a:cubicBezTo>
                    <a:pt x="3082" y="5207"/>
                    <a:pt x="3106" y="5008"/>
                    <a:pt x="3128" y="4794"/>
                  </a:cubicBezTo>
                  <a:cubicBezTo>
                    <a:pt x="2489" y="4727"/>
                    <a:pt x="2197" y="4318"/>
                    <a:pt x="1996" y="3793"/>
                  </a:cubicBezTo>
                  <a:cubicBezTo>
                    <a:pt x="1957" y="3690"/>
                    <a:pt x="1818" y="3594"/>
                    <a:pt x="1707" y="3560"/>
                  </a:cubicBezTo>
                  <a:cubicBezTo>
                    <a:pt x="1263" y="3430"/>
                    <a:pt x="1049" y="3105"/>
                    <a:pt x="993" y="2687"/>
                  </a:cubicBezTo>
                  <a:cubicBezTo>
                    <a:pt x="926" y="2204"/>
                    <a:pt x="947" y="1708"/>
                    <a:pt x="1454" y="1442"/>
                  </a:cubicBezTo>
                  <a:cubicBezTo>
                    <a:pt x="1677" y="1323"/>
                    <a:pt x="1827" y="1234"/>
                    <a:pt x="1863" y="946"/>
                  </a:cubicBezTo>
                  <a:cubicBezTo>
                    <a:pt x="1879" y="803"/>
                    <a:pt x="2091" y="634"/>
                    <a:pt x="2251" y="571"/>
                  </a:cubicBezTo>
                  <a:cubicBezTo>
                    <a:pt x="2481" y="478"/>
                    <a:pt x="2743" y="470"/>
                    <a:pt x="3015" y="424"/>
                  </a:cubicBezTo>
                  <a:cubicBezTo>
                    <a:pt x="2979" y="292"/>
                    <a:pt x="2942" y="162"/>
                    <a:pt x="2911" y="43"/>
                  </a:cubicBezTo>
                  <a:cubicBezTo>
                    <a:pt x="2793" y="14"/>
                    <a:pt x="2679" y="1"/>
                    <a:pt x="2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6" name="Google Shape;6196;p45"/>
            <p:cNvSpPr/>
            <p:nvPr/>
          </p:nvSpPr>
          <p:spPr>
            <a:xfrm>
              <a:off x="1111075" y="3786300"/>
              <a:ext cx="126375" cy="96975"/>
            </a:xfrm>
            <a:custGeom>
              <a:avLst/>
              <a:gdLst/>
              <a:ahLst/>
              <a:cxnLst/>
              <a:rect l="l" t="t" r="r" b="b"/>
              <a:pathLst>
                <a:path w="5055" h="3879" extrusionOk="0">
                  <a:moveTo>
                    <a:pt x="323" y="0"/>
                  </a:moveTo>
                  <a:cubicBezTo>
                    <a:pt x="191" y="0"/>
                    <a:pt x="148" y="97"/>
                    <a:pt x="100" y="339"/>
                  </a:cubicBezTo>
                  <a:cubicBezTo>
                    <a:pt x="0" y="843"/>
                    <a:pt x="186" y="1153"/>
                    <a:pt x="810" y="1489"/>
                  </a:cubicBezTo>
                  <a:cubicBezTo>
                    <a:pt x="755" y="1645"/>
                    <a:pt x="701" y="1785"/>
                    <a:pt x="654" y="1928"/>
                  </a:cubicBezTo>
                  <a:cubicBezTo>
                    <a:pt x="375" y="2781"/>
                    <a:pt x="764" y="3550"/>
                    <a:pt x="1615" y="3827"/>
                  </a:cubicBezTo>
                  <a:cubicBezTo>
                    <a:pt x="1720" y="3861"/>
                    <a:pt x="1821" y="3878"/>
                    <a:pt x="1918" y="3878"/>
                  </a:cubicBezTo>
                  <a:cubicBezTo>
                    <a:pt x="2178" y="3878"/>
                    <a:pt x="2405" y="3755"/>
                    <a:pt x="2579" y="3513"/>
                  </a:cubicBezTo>
                  <a:cubicBezTo>
                    <a:pt x="2650" y="3413"/>
                    <a:pt x="2715" y="3341"/>
                    <a:pt x="2798" y="3341"/>
                  </a:cubicBezTo>
                  <a:cubicBezTo>
                    <a:pt x="2852" y="3341"/>
                    <a:pt x="2913" y="3372"/>
                    <a:pt x="2988" y="3446"/>
                  </a:cubicBezTo>
                  <a:cubicBezTo>
                    <a:pt x="3079" y="3537"/>
                    <a:pt x="3233" y="3583"/>
                    <a:pt x="3365" y="3607"/>
                  </a:cubicBezTo>
                  <a:cubicBezTo>
                    <a:pt x="3440" y="3621"/>
                    <a:pt x="3515" y="3628"/>
                    <a:pt x="3590" y="3628"/>
                  </a:cubicBezTo>
                  <a:cubicBezTo>
                    <a:pt x="4268" y="3628"/>
                    <a:pt x="4922" y="3087"/>
                    <a:pt x="5054" y="2379"/>
                  </a:cubicBezTo>
                  <a:cubicBezTo>
                    <a:pt x="4963" y="2298"/>
                    <a:pt x="4882" y="2254"/>
                    <a:pt x="4807" y="2254"/>
                  </a:cubicBezTo>
                  <a:cubicBezTo>
                    <a:pt x="4714" y="2254"/>
                    <a:pt x="4630" y="2321"/>
                    <a:pt x="4549" y="2467"/>
                  </a:cubicBezTo>
                  <a:cubicBezTo>
                    <a:pt x="4372" y="2777"/>
                    <a:pt x="4107" y="3043"/>
                    <a:pt x="3744" y="3059"/>
                  </a:cubicBezTo>
                  <a:cubicBezTo>
                    <a:pt x="3731" y="3060"/>
                    <a:pt x="3718" y="3060"/>
                    <a:pt x="3704" y="3060"/>
                  </a:cubicBezTo>
                  <a:cubicBezTo>
                    <a:pt x="3429" y="3060"/>
                    <a:pt x="3147" y="2937"/>
                    <a:pt x="2832" y="2862"/>
                  </a:cubicBezTo>
                  <a:cubicBezTo>
                    <a:pt x="2617" y="3087"/>
                    <a:pt x="2385" y="3180"/>
                    <a:pt x="2162" y="3180"/>
                  </a:cubicBezTo>
                  <a:cubicBezTo>
                    <a:pt x="1743" y="3180"/>
                    <a:pt x="1354" y="2850"/>
                    <a:pt x="1165" y="2441"/>
                  </a:cubicBezTo>
                  <a:cubicBezTo>
                    <a:pt x="996" y="2073"/>
                    <a:pt x="935" y="1703"/>
                    <a:pt x="1046" y="1335"/>
                  </a:cubicBezTo>
                  <a:cubicBezTo>
                    <a:pt x="559" y="1014"/>
                    <a:pt x="470" y="575"/>
                    <a:pt x="610" y="70"/>
                  </a:cubicBezTo>
                  <a:cubicBezTo>
                    <a:pt x="482" y="26"/>
                    <a:pt x="391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7" name="Google Shape;6197;p45"/>
            <p:cNvSpPr/>
            <p:nvPr/>
          </p:nvSpPr>
          <p:spPr>
            <a:xfrm>
              <a:off x="1306400" y="3535025"/>
              <a:ext cx="108625" cy="112225"/>
            </a:xfrm>
            <a:custGeom>
              <a:avLst/>
              <a:gdLst/>
              <a:ahLst/>
              <a:cxnLst/>
              <a:rect l="l" t="t" r="r" b="b"/>
              <a:pathLst>
                <a:path w="4345" h="4489" extrusionOk="0">
                  <a:moveTo>
                    <a:pt x="2798" y="0"/>
                  </a:moveTo>
                  <a:cubicBezTo>
                    <a:pt x="2373" y="0"/>
                    <a:pt x="1923" y="141"/>
                    <a:pt x="1567" y="421"/>
                  </a:cubicBezTo>
                  <a:cubicBezTo>
                    <a:pt x="1299" y="287"/>
                    <a:pt x="1056" y="103"/>
                    <a:pt x="788" y="50"/>
                  </a:cubicBezTo>
                  <a:cubicBezTo>
                    <a:pt x="745" y="41"/>
                    <a:pt x="702" y="37"/>
                    <a:pt x="659" y="37"/>
                  </a:cubicBezTo>
                  <a:cubicBezTo>
                    <a:pt x="411" y="37"/>
                    <a:pt x="181" y="179"/>
                    <a:pt x="1" y="391"/>
                  </a:cubicBezTo>
                  <a:lnTo>
                    <a:pt x="209" y="655"/>
                  </a:lnTo>
                  <a:cubicBezTo>
                    <a:pt x="383" y="473"/>
                    <a:pt x="549" y="400"/>
                    <a:pt x="710" y="400"/>
                  </a:cubicBezTo>
                  <a:cubicBezTo>
                    <a:pt x="976" y="400"/>
                    <a:pt x="1229" y="600"/>
                    <a:pt x="1483" y="839"/>
                  </a:cubicBezTo>
                  <a:cubicBezTo>
                    <a:pt x="2020" y="546"/>
                    <a:pt x="2404" y="398"/>
                    <a:pt x="2708" y="398"/>
                  </a:cubicBezTo>
                  <a:cubicBezTo>
                    <a:pt x="2989" y="398"/>
                    <a:pt x="3200" y="524"/>
                    <a:pt x="3399" y="778"/>
                  </a:cubicBezTo>
                  <a:cubicBezTo>
                    <a:pt x="3555" y="975"/>
                    <a:pt x="3730" y="1216"/>
                    <a:pt x="3747" y="1449"/>
                  </a:cubicBezTo>
                  <a:cubicBezTo>
                    <a:pt x="3784" y="1945"/>
                    <a:pt x="3533" y="2355"/>
                    <a:pt x="3145" y="2675"/>
                  </a:cubicBezTo>
                  <a:cubicBezTo>
                    <a:pt x="3773" y="3045"/>
                    <a:pt x="3834" y="3424"/>
                    <a:pt x="3390" y="4113"/>
                  </a:cubicBezTo>
                  <a:lnTo>
                    <a:pt x="3650" y="4489"/>
                  </a:lnTo>
                  <a:cubicBezTo>
                    <a:pt x="3799" y="4143"/>
                    <a:pt x="3973" y="3875"/>
                    <a:pt x="4022" y="3589"/>
                  </a:cubicBezTo>
                  <a:cubicBezTo>
                    <a:pt x="4083" y="3229"/>
                    <a:pt x="4023" y="2859"/>
                    <a:pt x="3609" y="2627"/>
                  </a:cubicBezTo>
                  <a:cubicBezTo>
                    <a:pt x="4018" y="2354"/>
                    <a:pt x="4345" y="2101"/>
                    <a:pt x="4300" y="1595"/>
                  </a:cubicBezTo>
                  <a:cubicBezTo>
                    <a:pt x="4263" y="1155"/>
                    <a:pt x="4172" y="752"/>
                    <a:pt x="3860" y="412"/>
                  </a:cubicBezTo>
                  <a:cubicBezTo>
                    <a:pt x="3608" y="137"/>
                    <a:pt x="3216" y="0"/>
                    <a:pt x="27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8" name="Google Shape;6198;p45"/>
            <p:cNvSpPr/>
            <p:nvPr/>
          </p:nvSpPr>
          <p:spPr>
            <a:xfrm>
              <a:off x="1108000" y="3552725"/>
              <a:ext cx="281525" cy="276600"/>
            </a:xfrm>
            <a:custGeom>
              <a:avLst/>
              <a:gdLst/>
              <a:ahLst/>
              <a:cxnLst/>
              <a:rect l="l" t="t" r="r" b="b"/>
              <a:pathLst>
                <a:path w="11261" h="11064" extrusionOk="0">
                  <a:moveTo>
                    <a:pt x="5071" y="2220"/>
                  </a:moveTo>
                  <a:cubicBezTo>
                    <a:pt x="5073" y="2220"/>
                    <a:pt x="5074" y="2220"/>
                    <a:pt x="5075" y="2220"/>
                  </a:cubicBezTo>
                  <a:cubicBezTo>
                    <a:pt x="5129" y="2222"/>
                    <a:pt x="5229" y="2300"/>
                    <a:pt x="5229" y="2344"/>
                  </a:cubicBezTo>
                  <a:cubicBezTo>
                    <a:pt x="5224" y="2686"/>
                    <a:pt x="5200" y="3030"/>
                    <a:pt x="5179" y="3409"/>
                  </a:cubicBezTo>
                  <a:cubicBezTo>
                    <a:pt x="4910" y="3182"/>
                    <a:pt x="4746" y="2536"/>
                    <a:pt x="4878" y="2322"/>
                  </a:cubicBezTo>
                  <a:cubicBezTo>
                    <a:pt x="4911" y="2267"/>
                    <a:pt x="5005" y="2220"/>
                    <a:pt x="5071" y="2220"/>
                  </a:cubicBezTo>
                  <a:close/>
                  <a:moveTo>
                    <a:pt x="6648" y="214"/>
                  </a:moveTo>
                  <a:cubicBezTo>
                    <a:pt x="6705" y="214"/>
                    <a:pt x="6762" y="218"/>
                    <a:pt x="6820" y="226"/>
                  </a:cubicBezTo>
                  <a:cubicBezTo>
                    <a:pt x="7414" y="308"/>
                    <a:pt x="7565" y="1016"/>
                    <a:pt x="7346" y="1417"/>
                  </a:cubicBezTo>
                  <a:cubicBezTo>
                    <a:pt x="7195" y="1688"/>
                    <a:pt x="7011" y="1943"/>
                    <a:pt x="6801" y="2268"/>
                  </a:cubicBezTo>
                  <a:cubicBezTo>
                    <a:pt x="6915" y="2274"/>
                    <a:pt x="7009" y="2268"/>
                    <a:pt x="7102" y="2285"/>
                  </a:cubicBezTo>
                  <a:cubicBezTo>
                    <a:pt x="7249" y="2313"/>
                    <a:pt x="7466" y="2313"/>
                    <a:pt x="7519" y="2404"/>
                  </a:cubicBezTo>
                  <a:cubicBezTo>
                    <a:pt x="7595" y="2534"/>
                    <a:pt x="7626" y="2818"/>
                    <a:pt x="7546" y="2892"/>
                  </a:cubicBezTo>
                  <a:cubicBezTo>
                    <a:pt x="7216" y="3193"/>
                    <a:pt x="6838" y="3442"/>
                    <a:pt x="6472" y="3703"/>
                  </a:cubicBezTo>
                  <a:cubicBezTo>
                    <a:pt x="6469" y="3705"/>
                    <a:pt x="6464" y="3706"/>
                    <a:pt x="6458" y="3706"/>
                  </a:cubicBezTo>
                  <a:cubicBezTo>
                    <a:pt x="6422" y="3706"/>
                    <a:pt x="6348" y="3673"/>
                    <a:pt x="6339" y="3645"/>
                  </a:cubicBezTo>
                  <a:cubicBezTo>
                    <a:pt x="6316" y="3584"/>
                    <a:pt x="6307" y="3493"/>
                    <a:pt x="6337" y="3439"/>
                  </a:cubicBezTo>
                  <a:cubicBezTo>
                    <a:pt x="6504" y="3153"/>
                    <a:pt x="6682" y="2876"/>
                    <a:pt x="6881" y="2558"/>
                  </a:cubicBezTo>
                  <a:cubicBezTo>
                    <a:pt x="6852" y="2494"/>
                    <a:pt x="6818" y="2469"/>
                    <a:pt x="6783" y="2469"/>
                  </a:cubicBezTo>
                  <a:cubicBezTo>
                    <a:pt x="6725" y="2469"/>
                    <a:pt x="6663" y="2538"/>
                    <a:pt x="6614" y="2616"/>
                  </a:cubicBezTo>
                  <a:cubicBezTo>
                    <a:pt x="6428" y="2905"/>
                    <a:pt x="6259" y="3205"/>
                    <a:pt x="6021" y="3602"/>
                  </a:cubicBezTo>
                  <a:cubicBezTo>
                    <a:pt x="5967" y="3441"/>
                    <a:pt x="5893" y="3335"/>
                    <a:pt x="5909" y="3247"/>
                  </a:cubicBezTo>
                  <a:cubicBezTo>
                    <a:pt x="6045" y="2593"/>
                    <a:pt x="6197" y="1945"/>
                    <a:pt x="6342" y="1293"/>
                  </a:cubicBezTo>
                  <a:cubicBezTo>
                    <a:pt x="6357" y="1224"/>
                    <a:pt x="6350" y="1151"/>
                    <a:pt x="6353" y="1079"/>
                  </a:cubicBezTo>
                  <a:lnTo>
                    <a:pt x="6235" y="1064"/>
                  </a:lnTo>
                  <a:cubicBezTo>
                    <a:pt x="6051" y="1830"/>
                    <a:pt x="5868" y="2597"/>
                    <a:pt x="5688" y="3353"/>
                  </a:cubicBezTo>
                  <a:cubicBezTo>
                    <a:pt x="5628" y="3372"/>
                    <a:pt x="5574" y="3385"/>
                    <a:pt x="5530" y="3385"/>
                  </a:cubicBezTo>
                  <a:cubicBezTo>
                    <a:pt x="5444" y="3385"/>
                    <a:pt x="5395" y="3335"/>
                    <a:pt x="5406" y="3184"/>
                  </a:cubicBezTo>
                  <a:cubicBezTo>
                    <a:pt x="5432" y="2842"/>
                    <a:pt x="5549" y="2467"/>
                    <a:pt x="5449" y="2168"/>
                  </a:cubicBezTo>
                  <a:cubicBezTo>
                    <a:pt x="5313" y="1766"/>
                    <a:pt x="5441" y="1432"/>
                    <a:pt x="5512" y="1081"/>
                  </a:cubicBezTo>
                  <a:cubicBezTo>
                    <a:pt x="5616" y="553"/>
                    <a:pt x="6113" y="214"/>
                    <a:pt x="6648" y="214"/>
                  </a:cubicBezTo>
                  <a:close/>
                  <a:moveTo>
                    <a:pt x="2068" y="1494"/>
                  </a:moveTo>
                  <a:cubicBezTo>
                    <a:pt x="2112" y="1494"/>
                    <a:pt x="2160" y="1502"/>
                    <a:pt x="2206" y="1512"/>
                  </a:cubicBezTo>
                  <a:cubicBezTo>
                    <a:pt x="2336" y="1538"/>
                    <a:pt x="2466" y="1621"/>
                    <a:pt x="2568" y="1711"/>
                  </a:cubicBezTo>
                  <a:cubicBezTo>
                    <a:pt x="3232" y="2289"/>
                    <a:pt x="3672" y="3026"/>
                    <a:pt x="4038" y="3812"/>
                  </a:cubicBezTo>
                  <a:lnTo>
                    <a:pt x="3958" y="3888"/>
                  </a:lnTo>
                  <a:lnTo>
                    <a:pt x="2938" y="2727"/>
                  </a:lnTo>
                  <a:lnTo>
                    <a:pt x="2845" y="2798"/>
                  </a:lnTo>
                  <a:cubicBezTo>
                    <a:pt x="3081" y="3316"/>
                    <a:pt x="3607" y="3643"/>
                    <a:pt x="3871" y="4141"/>
                  </a:cubicBezTo>
                  <a:lnTo>
                    <a:pt x="3800" y="4225"/>
                  </a:lnTo>
                  <a:lnTo>
                    <a:pt x="1740" y="2985"/>
                  </a:lnTo>
                  <a:lnTo>
                    <a:pt x="1673" y="3054"/>
                  </a:lnTo>
                  <a:cubicBezTo>
                    <a:pt x="1758" y="3140"/>
                    <a:pt x="1829" y="3245"/>
                    <a:pt x="1929" y="3307"/>
                  </a:cubicBezTo>
                  <a:cubicBezTo>
                    <a:pt x="2472" y="3641"/>
                    <a:pt x="3022" y="3961"/>
                    <a:pt x="3563" y="4299"/>
                  </a:cubicBezTo>
                  <a:cubicBezTo>
                    <a:pt x="3635" y="4344"/>
                    <a:pt x="3665" y="4455"/>
                    <a:pt x="3715" y="4535"/>
                  </a:cubicBezTo>
                  <a:cubicBezTo>
                    <a:pt x="3649" y="4540"/>
                    <a:pt x="3574" y="4564"/>
                    <a:pt x="3509" y="4564"/>
                  </a:cubicBezTo>
                  <a:cubicBezTo>
                    <a:pt x="3484" y="4564"/>
                    <a:pt x="3461" y="4560"/>
                    <a:pt x="3440" y="4552"/>
                  </a:cubicBezTo>
                  <a:cubicBezTo>
                    <a:pt x="3079" y="4412"/>
                    <a:pt x="2726" y="4251"/>
                    <a:pt x="2368" y="4106"/>
                  </a:cubicBezTo>
                  <a:cubicBezTo>
                    <a:pt x="2342" y="4095"/>
                    <a:pt x="2314" y="4092"/>
                    <a:pt x="2284" y="4092"/>
                  </a:cubicBezTo>
                  <a:cubicBezTo>
                    <a:pt x="2242" y="4092"/>
                    <a:pt x="2199" y="4098"/>
                    <a:pt x="2157" y="4098"/>
                  </a:cubicBezTo>
                  <a:cubicBezTo>
                    <a:pt x="2153" y="4098"/>
                    <a:pt x="2150" y="4098"/>
                    <a:pt x="2147" y="4098"/>
                  </a:cubicBezTo>
                  <a:lnTo>
                    <a:pt x="2147" y="4098"/>
                  </a:lnTo>
                  <a:cubicBezTo>
                    <a:pt x="2197" y="4163"/>
                    <a:pt x="2230" y="4260"/>
                    <a:pt x="2295" y="4290"/>
                  </a:cubicBezTo>
                  <a:cubicBezTo>
                    <a:pt x="2632" y="4435"/>
                    <a:pt x="2975" y="4559"/>
                    <a:pt x="3315" y="4697"/>
                  </a:cubicBezTo>
                  <a:cubicBezTo>
                    <a:pt x="3414" y="4738"/>
                    <a:pt x="3507" y="4795"/>
                    <a:pt x="3602" y="4845"/>
                  </a:cubicBezTo>
                  <a:cubicBezTo>
                    <a:pt x="3592" y="4884"/>
                    <a:pt x="3583" y="4923"/>
                    <a:pt x="3576" y="4964"/>
                  </a:cubicBezTo>
                  <a:cubicBezTo>
                    <a:pt x="3347" y="4953"/>
                    <a:pt x="3115" y="4966"/>
                    <a:pt x="2894" y="4925"/>
                  </a:cubicBezTo>
                  <a:cubicBezTo>
                    <a:pt x="2437" y="4840"/>
                    <a:pt x="1987" y="4728"/>
                    <a:pt x="1535" y="4620"/>
                  </a:cubicBezTo>
                  <a:cubicBezTo>
                    <a:pt x="1420" y="4593"/>
                    <a:pt x="1309" y="4552"/>
                    <a:pt x="1203" y="4496"/>
                  </a:cubicBezTo>
                  <a:cubicBezTo>
                    <a:pt x="824" y="4299"/>
                    <a:pt x="814" y="4043"/>
                    <a:pt x="1173" y="3805"/>
                  </a:cubicBezTo>
                  <a:cubicBezTo>
                    <a:pt x="1225" y="3769"/>
                    <a:pt x="1270" y="3723"/>
                    <a:pt x="1353" y="3654"/>
                  </a:cubicBezTo>
                  <a:cubicBezTo>
                    <a:pt x="1257" y="3600"/>
                    <a:pt x="1190" y="3535"/>
                    <a:pt x="1121" y="3530"/>
                  </a:cubicBezTo>
                  <a:cubicBezTo>
                    <a:pt x="714" y="3498"/>
                    <a:pt x="543" y="3221"/>
                    <a:pt x="454" y="2881"/>
                  </a:cubicBezTo>
                  <a:cubicBezTo>
                    <a:pt x="354" y="2500"/>
                    <a:pt x="359" y="2123"/>
                    <a:pt x="655" y="1818"/>
                  </a:cubicBezTo>
                  <a:cubicBezTo>
                    <a:pt x="787" y="1682"/>
                    <a:pt x="941" y="1613"/>
                    <a:pt x="1108" y="1613"/>
                  </a:cubicBezTo>
                  <a:cubicBezTo>
                    <a:pt x="1351" y="1613"/>
                    <a:pt x="1620" y="1760"/>
                    <a:pt x="1879" y="2054"/>
                  </a:cubicBezTo>
                  <a:cubicBezTo>
                    <a:pt x="1911" y="1934"/>
                    <a:pt x="1974" y="1835"/>
                    <a:pt x="1948" y="1770"/>
                  </a:cubicBezTo>
                  <a:cubicBezTo>
                    <a:pt x="1863" y="1551"/>
                    <a:pt x="1949" y="1494"/>
                    <a:pt x="2068" y="1494"/>
                  </a:cubicBezTo>
                  <a:close/>
                  <a:moveTo>
                    <a:pt x="8734" y="3154"/>
                  </a:moveTo>
                  <a:cubicBezTo>
                    <a:pt x="9026" y="3154"/>
                    <a:pt x="9214" y="3409"/>
                    <a:pt x="9163" y="3773"/>
                  </a:cubicBezTo>
                  <a:cubicBezTo>
                    <a:pt x="9156" y="3825"/>
                    <a:pt x="9182" y="3926"/>
                    <a:pt x="9202" y="3929"/>
                  </a:cubicBezTo>
                  <a:cubicBezTo>
                    <a:pt x="9216" y="3931"/>
                    <a:pt x="9230" y="3931"/>
                    <a:pt x="9243" y="3931"/>
                  </a:cubicBezTo>
                  <a:cubicBezTo>
                    <a:pt x="9299" y="3931"/>
                    <a:pt x="9354" y="3920"/>
                    <a:pt x="9405" y="3896"/>
                  </a:cubicBezTo>
                  <a:cubicBezTo>
                    <a:pt x="9600" y="3809"/>
                    <a:pt x="9783" y="3766"/>
                    <a:pt x="9954" y="3766"/>
                  </a:cubicBezTo>
                  <a:cubicBezTo>
                    <a:pt x="10228" y="3766"/>
                    <a:pt x="10469" y="3877"/>
                    <a:pt x="10674" y="4098"/>
                  </a:cubicBezTo>
                  <a:cubicBezTo>
                    <a:pt x="10871" y="4316"/>
                    <a:pt x="10945" y="4555"/>
                    <a:pt x="10833" y="4842"/>
                  </a:cubicBezTo>
                  <a:cubicBezTo>
                    <a:pt x="10711" y="5156"/>
                    <a:pt x="10557" y="5431"/>
                    <a:pt x="10179" y="5483"/>
                  </a:cubicBezTo>
                  <a:cubicBezTo>
                    <a:pt x="10090" y="5494"/>
                    <a:pt x="10001" y="5518"/>
                    <a:pt x="9886" y="5540"/>
                  </a:cubicBezTo>
                  <a:cubicBezTo>
                    <a:pt x="9923" y="5616"/>
                    <a:pt x="9932" y="5665"/>
                    <a:pt x="9960" y="5687"/>
                  </a:cubicBezTo>
                  <a:cubicBezTo>
                    <a:pt x="10319" y="5992"/>
                    <a:pt x="10313" y="6308"/>
                    <a:pt x="9906" y="6555"/>
                  </a:cubicBezTo>
                  <a:cubicBezTo>
                    <a:pt x="9685" y="6691"/>
                    <a:pt x="9447" y="6770"/>
                    <a:pt x="9206" y="6770"/>
                  </a:cubicBezTo>
                  <a:cubicBezTo>
                    <a:pt x="9038" y="6770"/>
                    <a:pt x="8869" y="6732"/>
                    <a:pt x="8704" y="6648"/>
                  </a:cubicBezTo>
                  <a:cubicBezTo>
                    <a:pt x="8217" y="6401"/>
                    <a:pt x="7756" y="6107"/>
                    <a:pt x="7310" y="5849"/>
                  </a:cubicBezTo>
                  <a:cubicBezTo>
                    <a:pt x="7344" y="5654"/>
                    <a:pt x="7364" y="5540"/>
                    <a:pt x="7388" y="5410"/>
                  </a:cubicBezTo>
                  <a:cubicBezTo>
                    <a:pt x="7483" y="5385"/>
                    <a:pt x="7575" y="5375"/>
                    <a:pt x="7666" y="5375"/>
                  </a:cubicBezTo>
                  <a:cubicBezTo>
                    <a:pt x="7992" y="5375"/>
                    <a:pt x="8293" y="5515"/>
                    <a:pt x="8602" y="5624"/>
                  </a:cubicBezTo>
                  <a:cubicBezTo>
                    <a:pt x="8678" y="5652"/>
                    <a:pt x="8769" y="5646"/>
                    <a:pt x="8853" y="5655"/>
                  </a:cubicBezTo>
                  <a:cubicBezTo>
                    <a:pt x="8795" y="5587"/>
                    <a:pt x="8749" y="5481"/>
                    <a:pt x="8678" y="5457"/>
                  </a:cubicBezTo>
                  <a:cubicBezTo>
                    <a:pt x="8256" y="5323"/>
                    <a:pt x="7827" y="5211"/>
                    <a:pt x="7400" y="5091"/>
                  </a:cubicBezTo>
                  <a:cubicBezTo>
                    <a:pt x="7977" y="4804"/>
                    <a:pt x="8706" y="4858"/>
                    <a:pt x="9336" y="4602"/>
                  </a:cubicBezTo>
                  <a:cubicBezTo>
                    <a:pt x="9330" y="4567"/>
                    <a:pt x="9325" y="4533"/>
                    <a:pt x="9319" y="4498"/>
                  </a:cubicBezTo>
                  <a:cubicBezTo>
                    <a:pt x="9217" y="4502"/>
                    <a:pt x="9113" y="4494"/>
                    <a:pt x="9014" y="4513"/>
                  </a:cubicBezTo>
                  <a:cubicBezTo>
                    <a:pt x="8509" y="4613"/>
                    <a:pt x="8005" y="4725"/>
                    <a:pt x="7500" y="4817"/>
                  </a:cubicBezTo>
                  <a:cubicBezTo>
                    <a:pt x="7490" y="4819"/>
                    <a:pt x="7479" y="4820"/>
                    <a:pt x="7469" y="4820"/>
                  </a:cubicBezTo>
                  <a:cubicBezTo>
                    <a:pt x="7395" y="4820"/>
                    <a:pt x="7314" y="4780"/>
                    <a:pt x="7238" y="4762"/>
                  </a:cubicBezTo>
                  <a:cubicBezTo>
                    <a:pt x="7244" y="4736"/>
                    <a:pt x="7251" y="4710"/>
                    <a:pt x="7257" y="4684"/>
                  </a:cubicBezTo>
                  <a:cubicBezTo>
                    <a:pt x="7587" y="4533"/>
                    <a:pt x="7920" y="4390"/>
                    <a:pt x="8245" y="4228"/>
                  </a:cubicBezTo>
                  <a:cubicBezTo>
                    <a:pt x="8314" y="4193"/>
                    <a:pt x="8353" y="4100"/>
                    <a:pt x="8405" y="4033"/>
                  </a:cubicBezTo>
                  <a:cubicBezTo>
                    <a:pt x="8348" y="4033"/>
                    <a:pt x="8285" y="4021"/>
                    <a:pt x="8227" y="4021"/>
                  </a:cubicBezTo>
                  <a:cubicBezTo>
                    <a:pt x="8194" y="4021"/>
                    <a:pt x="8163" y="4025"/>
                    <a:pt x="8135" y="4037"/>
                  </a:cubicBezTo>
                  <a:cubicBezTo>
                    <a:pt x="7881" y="4148"/>
                    <a:pt x="7641" y="4293"/>
                    <a:pt x="7385" y="4403"/>
                  </a:cubicBezTo>
                  <a:cubicBezTo>
                    <a:pt x="7288" y="4446"/>
                    <a:pt x="7169" y="4431"/>
                    <a:pt x="7060" y="4440"/>
                  </a:cubicBezTo>
                  <a:cubicBezTo>
                    <a:pt x="7041" y="4409"/>
                    <a:pt x="7022" y="4377"/>
                    <a:pt x="7002" y="4344"/>
                  </a:cubicBezTo>
                  <a:cubicBezTo>
                    <a:pt x="7219" y="4134"/>
                    <a:pt x="7422" y="3900"/>
                    <a:pt x="7662" y="3716"/>
                  </a:cubicBezTo>
                  <a:cubicBezTo>
                    <a:pt x="7914" y="3520"/>
                    <a:pt x="8189" y="3335"/>
                    <a:pt x="8483" y="3210"/>
                  </a:cubicBezTo>
                  <a:cubicBezTo>
                    <a:pt x="8572" y="3172"/>
                    <a:pt x="8657" y="3154"/>
                    <a:pt x="8734" y="3154"/>
                  </a:cubicBezTo>
                  <a:close/>
                  <a:moveTo>
                    <a:pt x="4997" y="3567"/>
                  </a:moveTo>
                  <a:cubicBezTo>
                    <a:pt x="5048" y="3567"/>
                    <a:pt x="5101" y="3570"/>
                    <a:pt x="5155" y="3576"/>
                  </a:cubicBezTo>
                  <a:cubicBezTo>
                    <a:pt x="5203" y="3573"/>
                    <a:pt x="5249" y="3572"/>
                    <a:pt x="5296" y="3572"/>
                  </a:cubicBezTo>
                  <a:cubicBezTo>
                    <a:pt x="6420" y="3572"/>
                    <a:pt x="7108" y="4423"/>
                    <a:pt x="7147" y="5224"/>
                  </a:cubicBezTo>
                  <a:cubicBezTo>
                    <a:pt x="7186" y="6007"/>
                    <a:pt x="6617" y="7077"/>
                    <a:pt x="5410" y="7099"/>
                  </a:cubicBezTo>
                  <a:cubicBezTo>
                    <a:pt x="5395" y="7099"/>
                    <a:pt x="5380" y="7100"/>
                    <a:pt x="5366" y="7100"/>
                  </a:cubicBezTo>
                  <a:cubicBezTo>
                    <a:pt x="4268" y="7100"/>
                    <a:pt x="3810" y="6409"/>
                    <a:pt x="3700" y="5499"/>
                  </a:cubicBezTo>
                  <a:cubicBezTo>
                    <a:pt x="3648" y="5083"/>
                    <a:pt x="3921" y="4615"/>
                    <a:pt x="4092" y="4188"/>
                  </a:cubicBezTo>
                  <a:cubicBezTo>
                    <a:pt x="4263" y="3762"/>
                    <a:pt x="4593" y="3567"/>
                    <a:pt x="4997" y="3567"/>
                  </a:cubicBezTo>
                  <a:close/>
                  <a:moveTo>
                    <a:pt x="2100" y="5659"/>
                  </a:moveTo>
                  <a:cubicBezTo>
                    <a:pt x="2384" y="5659"/>
                    <a:pt x="2670" y="5692"/>
                    <a:pt x="2957" y="5745"/>
                  </a:cubicBezTo>
                  <a:cubicBezTo>
                    <a:pt x="3083" y="5769"/>
                    <a:pt x="3215" y="5774"/>
                    <a:pt x="3336" y="5819"/>
                  </a:cubicBezTo>
                  <a:cubicBezTo>
                    <a:pt x="3438" y="5854"/>
                    <a:pt x="3525" y="5932"/>
                    <a:pt x="3618" y="5992"/>
                  </a:cubicBezTo>
                  <a:cubicBezTo>
                    <a:pt x="3609" y="6025"/>
                    <a:pt x="3598" y="6059"/>
                    <a:pt x="3589" y="6092"/>
                  </a:cubicBezTo>
                  <a:lnTo>
                    <a:pt x="1959" y="6551"/>
                  </a:lnTo>
                  <a:cubicBezTo>
                    <a:pt x="1965" y="6594"/>
                    <a:pt x="1970" y="6635"/>
                    <a:pt x="1976" y="6676"/>
                  </a:cubicBezTo>
                  <a:cubicBezTo>
                    <a:pt x="2040" y="6676"/>
                    <a:pt x="2106" y="6684"/>
                    <a:pt x="2169" y="6684"/>
                  </a:cubicBezTo>
                  <a:cubicBezTo>
                    <a:pt x="2207" y="6684"/>
                    <a:pt x="2243" y="6681"/>
                    <a:pt x="2279" y="6672"/>
                  </a:cubicBezTo>
                  <a:cubicBezTo>
                    <a:pt x="2684" y="6566"/>
                    <a:pt x="3085" y="6441"/>
                    <a:pt x="3490" y="6337"/>
                  </a:cubicBezTo>
                  <a:cubicBezTo>
                    <a:pt x="3513" y="6331"/>
                    <a:pt x="3536" y="6329"/>
                    <a:pt x="3561" y="6329"/>
                  </a:cubicBezTo>
                  <a:cubicBezTo>
                    <a:pt x="3628" y="6329"/>
                    <a:pt x="3699" y="6346"/>
                    <a:pt x="3767" y="6350"/>
                  </a:cubicBezTo>
                  <a:cubicBezTo>
                    <a:pt x="3780" y="6389"/>
                    <a:pt x="3791" y="6428"/>
                    <a:pt x="3802" y="6467"/>
                  </a:cubicBezTo>
                  <a:lnTo>
                    <a:pt x="1677" y="7776"/>
                  </a:lnTo>
                  <a:cubicBezTo>
                    <a:pt x="1673" y="7798"/>
                    <a:pt x="1671" y="7820"/>
                    <a:pt x="1669" y="7842"/>
                  </a:cubicBezTo>
                  <a:cubicBezTo>
                    <a:pt x="1777" y="7829"/>
                    <a:pt x="1907" y="7846"/>
                    <a:pt x="1994" y="7794"/>
                  </a:cubicBezTo>
                  <a:cubicBezTo>
                    <a:pt x="2578" y="7449"/>
                    <a:pt x="3152" y="7086"/>
                    <a:pt x="3733" y="6729"/>
                  </a:cubicBezTo>
                  <a:cubicBezTo>
                    <a:pt x="3797" y="6692"/>
                    <a:pt x="3871" y="6668"/>
                    <a:pt x="3940" y="6637"/>
                  </a:cubicBezTo>
                  <a:lnTo>
                    <a:pt x="3995" y="6709"/>
                  </a:lnTo>
                  <a:lnTo>
                    <a:pt x="2691" y="8036"/>
                  </a:lnTo>
                  <a:lnTo>
                    <a:pt x="2812" y="8153"/>
                  </a:lnTo>
                  <a:lnTo>
                    <a:pt x="4124" y="6886"/>
                  </a:lnTo>
                  <a:lnTo>
                    <a:pt x="4202" y="6912"/>
                  </a:lnTo>
                  <a:cubicBezTo>
                    <a:pt x="4196" y="6977"/>
                    <a:pt x="4217" y="7062"/>
                    <a:pt x="4181" y="7107"/>
                  </a:cubicBezTo>
                  <a:cubicBezTo>
                    <a:pt x="3890" y="7493"/>
                    <a:pt x="3609" y="7894"/>
                    <a:pt x="3278" y="8246"/>
                  </a:cubicBezTo>
                  <a:cubicBezTo>
                    <a:pt x="3087" y="8448"/>
                    <a:pt x="2821" y="8599"/>
                    <a:pt x="2563" y="8718"/>
                  </a:cubicBezTo>
                  <a:cubicBezTo>
                    <a:pt x="2454" y="8768"/>
                    <a:pt x="2374" y="8795"/>
                    <a:pt x="2316" y="8795"/>
                  </a:cubicBezTo>
                  <a:cubicBezTo>
                    <a:pt x="2201" y="8795"/>
                    <a:pt x="2168" y="8690"/>
                    <a:pt x="2152" y="8456"/>
                  </a:cubicBezTo>
                  <a:cubicBezTo>
                    <a:pt x="2148" y="8396"/>
                    <a:pt x="2122" y="8339"/>
                    <a:pt x="2100" y="8248"/>
                  </a:cubicBezTo>
                  <a:cubicBezTo>
                    <a:pt x="1955" y="8320"/>
                    <a:pt x="1842" y="8396"/>
                    <a:pt x="1716" y="8437"/>
                  </a:cubicBezTo>
                  <a:cubicBezTo>
                    <a:pt x="1643" y="8459"/>
                    <a:pt x="1569" y="8470"/>
                    <a:pt x="1494" y="8470"/>
                  </a:cubicBezTo>
                  <a:cubicBezTo>
                    <a:pt x="1005" y="8470"/>
                    <a:pt x="504" y="8025"/>
                    <a:pt x="519" y="7610"/>
                  </a:cubicBezTo>
                  <a:cubicBezTo>
                    <a:pt x="532" y="7213"/>
                    <a:pt x="629" y="7043"/>
                    <a:pt x="1073" y="6900"/>
                  </a:cubicBezTo>
                  <a:cubicBezTo>
                    <a:pt x="1161" y="6871"/>
                    <a:pt x="1243" y="6815"/>
                    <a:pt x="1383" y="6745"/>
                  </a:cubicBezTo>
                  <a:lnTo>
                    <a:pt x="1383" y="6745"/>
                  </a:lnTo>
                  <a:cubicBezTo>
                    <a:pt x="1384" y="6746"/>
                    <a:pt x="1384" y="6746"/>
                    <a:pt x="1385" y="6746"/>
                  </a:cubicBezTo>
                  <a:lnTo>
                    <a:pt x="1385" y="6744"/>
                  </a:lnTo>
                  <a:cubicBezTo>
                    <a:pt x="1384" y="6745"/>
                    <a:pt x="1384" y="6745"/>
                    <a:pt x="1383" y="6745"/>
                  </a:cubicBezTo>
                  <a:lnTo>
                    <a:pt x="1383" y="6745"/>
                  </a:lnTo>
                  <a:cubicBezTo>
                    <a:pt x="1152" y="6634"/>
                    <a:pt x="985" y="6595"/>
                    <a:pt x="876" y="6492"/>
                  </a:cubicBezTo>
                  <a:cubicBezTo>
                    <a:pt x="642" y="6278"/>
                    <a:pt x="785" y="5916"/>
                    <a:pt x="1134" y="5804"/>
                  </a:cubicBezTo>
                  <a:cubicBezTo>
                    <a:pt x="1454" y="5701"/>
                    <a:pt x="1776" y="5659"/>
                    <a:pt x="2100" y="5659"/>
                  </a:cubicBezTo>
                  <a:close/>
                  <a:moveTo>
                    <a:pt x="6674" y="6909"/>
                  </a:moveTo>
                  <a:cubicBezTo>
                    <a:pt x="6758" y="6909"/>
                    <a:pt x="6846" y="6951"/>
                    <a:pt x="6937" y="7027"/>
                  </a:cubicBezTo>
                  <a:cubicBezTo>
                    <a:pt x="7312" y="7344"/>
                    <a:pt x="7740" y="7619"/>
                    <a:pt x="8046" y="7995"/>
                  </a:cubicBezTo>
                  <a:cubicBezTo>
                    <a:pt x="8351" y="8370"/>
                    <a:pt x="8247" y="8569"/>
                    <a:pt x="7803" y="8786"/>
                  </a:cubicBezTo>
                  <a:cubicBezTo>
                    <a:pt x="7766" y="8803"/>
                    <a:pt x="7740" y="8838"/>
                    <a:pt x="7693" y="8877"/>
                  </a:cubicBezTo>
                  <a:cubicBezTo>
                    <a:pt x="7747" y="8972"/>
                    <a:pt x="7795" y="9065"/>
                    <a:pt x="7849" y="9156"/>
                  </a:cubicBezTo>
                  <a:cubicBezTo>
                    <a:pt x="8258" y="9842"/>
                    <a:pt x="7764" y="10568"/>
                    <a:pt x="7299" y="10808"/>
                  </a:cubicBezTo>
                  <a:cubicBezTo>
                    <a:pt x="7234" y="10842"/>
                    <a:pt x="7175" y="10856"/>
                    <a:pt x="7121" y="10856"/>
                  </a:cubicBezTo>
                  <a:cubicBezTo>
                    <a:pt x="6922" y="10856"/>
                    <a:pt x="6792" y="10658"/>
                    <a:pt x="6645" y="10529"/>
                  </a:cubicBezTo>
                  <a:cubicBezTo>
                    <a:pt x="6556" y="10451"/>
                    <a:pt x="6489" y="10349"/>
                    <a:pt x="6400" y="10245"/>
                  </a:cubicBezTo>
                  <a:cubicBezTo>
                    <a:pt x="6251" y="10500"/>
                    <a:pt x="6024" y="10631"/>
                    <a:pt x="5799" y="10631"/>
                  </a:cubicBezTo>
                  <a:cubicBezTo>
                    <a:pt x="5598" y="10631"/>
                    <a:pt x="5400" y="10526"/>
                    <a:pt x="5261" y="10310"/>
                  </a:cubicBezTo>
                  <a:cubicBezTo>
                    <a:pt x="5066" y="10007"/>
                    <a:pt x="4915" y="9619"/>
                    <a:pt x="4908" y="9264"/>
                  </a:cubicBezTo>
                  <a:cubicBezTo>
                    <a:pt x="4893" y="8677"/>
                    <a:pt x="5008" y="8086"/>
                    <a:pt x="5071" y="7497"/>
                  </a:cubicBezTo>
                  <a:cubicBezTo>
                    <a:pt x="5086" y="7357"/>
                    <a:pt x="5140" y="7285"/>
                    <a:pt x="5239" y="7285"/>
                  </a:cubicBezTo>
                  <a:cubicBezTo>
                    <a:pt x="5282" y="7285"/>
                    <a:pt x="5332" y="7298"/>
                    <a:pt x="5391" y="7324"/>
                  </a:cubicBezTo>
                  <a:cubicBezTo>
                    <a:pt x="5460" y="7764"/>
                    <a:pt x="5421" y="8235"/>
                    <a:pt x="5564" y="8664"/>
                  </a:cubicBezTo>
                  <a:lnTo>
                    <a:pt x="5727" y="8636"/>
                  </a:lnTo>
                  <a:cubicBezTo>
                    <a:pt x="5698" y="8261"/>
                    <a:pt x="5664" y="7883"/>
                    <a:pt x="5644" y="7506"/>
                  </a:cubicBezTo>
                  <a:cubicBezTo>
                    <a:pt x="5640" y="7419"/>
                    <a:pt x="5686" y="7328"/>
                    <a:pt x="5709" y="7239"/>
                  </a:cubicBezTo>
                  <a:cubicBezTo>
                    <a:pt x="5783" y="7300"/>
                    <a:pt x="5891" y="7344"/>
                    <a:pt x="5928" y="7424"/>
                  </a:cubicBezTo>
                  <a:cubicBezTo>
                    <a:pt x="6116" y="7835"/>
                    <a:pt x="6281" y="8257"/>
                    <a:pt x="6467" y="8669"/>
                  </a:cubicBezTo>
                  <a:cubicBezTo>
                    <a:pt x="6513" y="8773"/>
                    <a:pt x="6610" y="8853"/>
                    <a:pt x="6684" y="8944"/>
                  </a:cubicBezTo>
                  <a:lnTo>
                    <a:pt x="6788" y="8870"/>
                  </a:lnTo>
                  <a:lnTo>
                    <a:pt x="6091" y="7201"/>
                  </a:lnTo>
                  <a:lnTo>
                    <a:pt x="6175" y="7138"/>
                  </a:lnTo>
                  <a:cubicBezTo>
                    <a:pt x="6459" y="7458"/>
                    <a:pt x="6742" y="7779"/>
                    <a:pt x="7032" y="8095"/>
                  </a:cubicBezTo>
                  <a:cubicBezTo>
                    <a:pt x="7095" y="8162"/>
                    <a:pt x="7190" y="8201"/>
                    <a:pt x="7270" y="8253"/>
                  </a:cubicBezTo>
                  <a:cubicBezTo>
                    <a:pt x="7244" y="8151"/>
                    <a:pt x="7249" y="8025"/>
                    <a:pt x="7188" y="7952"/>
                  </a:cubicBezTo>
                  <a:cubicBezTo>
                    <a:pt x="6939" y="7655"/>
                    <a:pt x="6669" y="7372"/>
                    <a:pt x="6405" y="7082"/>
                  </a:cubicBezTo>
                  <a:cubicBezTo>
                    <a:pt x="6488" y="6963"/>
                    <a:pt x="6579" y="6909"/>
                    <a:pt x="6674" y="6909"/>
                  </a:cubicBezTo>
                  <a:close/>
                  <a:moveTo>
                    <a:pt x="6807" y="1"/>
                  </a:moveTo>
                  <a:cubicBezTo>
                    <a:pt x="6765" y="1"/>
                    <a:pt x="6723" y="3"/>
                    <a:pt x="6679" y="9"/>
                  </a:cubicBezTo>
                  <a:cubicBezTo>
                    <a:pt x="6179" y="70"/>
                    <a:pt x="5629" y="94"/>
                    <a:pt x="5426" y="683"/>
                  </a:cubicBezTo>
                  <a:cubicBezTo>
                    <a:pt x="5289" y="1086"/>
                    <a:pt x="5220" y="1514"/>
                    <a:pt x="5120" y="1926"/>
                  </a:cubicBezTo>
                  <a:cubicBezTo>
                    <a:pt x="4241" y="2203"/>
                    <a:pt x="4848" y="2872"/>
                    <a:pt x="4754" y="3357"/>
                  </a:cubicBezTo>
                  <a:lnTo>
                    <a:pt x="4300" y="3559"/>
                  </a:lnTo>
                  <a:cubicBezTo>
                    <a:pt x="3795" y="2904"/>
                    <a:pt x="3317" y="2255"/>
                    <a:pt x="2810" y="1631"/>
                  </a:cubicBezTo>
                  <a:cubicBezTo>
                    <a:pt x="2615" y="1391"/>
                    <a:pt x="2392" y="1273"/>
                    <a:pt x="2177" y="1273"/>
                  </a:cubicBezTo>
                  <a:cubicBezTo>
                    <a:pt x="1991" y="1273"/>
                    <a:pt x="1811" y="1361"/>
                    <a:pt x="1660" y="1534"/>
                  </a:cubicBezTo>
                  <a:cubicBezTo>
                    <a:pt x="1432" y="1453"/>
                    <a:pt x="1242" y="1411"/>
                    <a:pt x="1078" y="1411"/>
                  </a:cubicBezTo>
                  <a:cubicBezTo>
                    <a:pt x="784" y="1411"/>
                    <a:pt x="574" y="1547"/>
                    <a:pt x="383" y="1833"/>
                  </a:cubicBezTo>
                  <a:cubicBezTo>
                    <a:pt x="0" y="2406"/>
                    <a:pt x="231" y="3312"/>
                    <a:pt x="866" y="3740"/>
                  </a:cubicBezTo>
                  <a:cubicBezTo>
                    <a:pt x="614" y="4128"/>
                    <a:pt x="673" y="4401"/>
                    <a:pt x="1078" y="4639"/>
                  </a:cubicBezTo>
                  <a:cubicBezTo>
                    <a:pt x="1219" y="4719"/>
                    <a:pt x="1372" y="4777"/>
                    <a:pt x="1530" y="4812"/>
                  </a:cubicBezTo>
                  <a:cubicBezTo>
                    <a:pt x="2167" y="4955"/>
                    <a:pt x="2808" y="5087"/>
                    <a:pt x="3477" y="5230"/>
                  </a:cubicBezTo>
                  <a:cubicBezTo>
                    <a:pt x="3471" y="5341"/>
                    <a:pt x="3464" y="5466"/>
                    <a:pt x="3457" y="5611"/>
                  </a:cubicBezTo>
                  <a:cubicBezTo>
                    <a:pt x="3338" y="5590"/>
                    <a:pt x="3252" y="5583"/>
                    <a:pt x="3169" y="5564"/>
                  </a:cubicBezTo>
                  <a:cubicBezTo>
                    <a:pt x="2847" y="5490"/>
                    <a:pt x="2526" y="5454"/>
                    <a:pt x="2205" y="5454"/>
                  </a:cubicBezTo>
                  <a:cubicBezTo>
                    <a:pt x="1820" y="5454"/>
                    <a:pt x="1436" y="5506"/>
                    <a:pt x="1054" y="5605"/>
                  </a:cubicBezTo>
                  <a:cubicBezTo>
                    <a:pt x="682" y="5702"/>
                    <a:pt x="495" y="5956"/>
                    <a:pt x="552" y="6326"/>
                  </a:cubicBezTo>
                  <a:cubicBezTo>
                    <a:pt x="577" y="6482"/>
                    <a:pt x="694" y="6625"/>
                    <a:pt x="768" y="6774"/>
                  </a:cubicBezTo>
                  <a:cubicBezTo>
                    <a:pt x="307" y="7062"/>
                    <a:pt x="203" y="7369"/>
                    <a:pt x="389" y="7919"/>
                  </a:cubicBezTo>
                  <a:cubicBezTo>
                    <a:pt x="547" y="8388"/>
                    <a:pt x="990" y="8641"/>
                    <a:pt x="1637" y="8641"/>
                  </a:cubicBezTo>
                  <a:cubicBezTo>
                    <a:pt x="1726" y="8641"/>
                    <a:pt x="1818" y="8636"/>
                    <a:pt x="1914" y="8627"/>
                  </a:cubicBezTo>
                  <a:cubicBezTo>
                    <a:pt x="2022" y="8885"/>
                    <a:pt x="2133" y="8990"/>
                    <a:pt x="2318" y="8990"/>
                  </a:cubicBezTo>
                  <a:cubicBezTo>
                    <a:pt x="2402" y="8990"/>
                    <a:pt x="2500" y="8968"/>
                    <a:pt x="2620" y="8929"/>
                  </a:cubicBezTo>
                  <a:cubicBezTo>
                    <a:pt x="3256" y="8725"/>
                    <a:pt x="3605" y="8220"/>
                    <a:pt x="3971" y="7722"/>
                  </a:cubicBezTo>
                  <a:cubicBezTo>
                    <a:pt x="4127" y="7506"/>
                    <a:pt x="4293" y="7298"/>
                    <a:pt x="4443" y="7099"/>
                  </a:cubicBezTo>
                  <a:lnTo>
                    <a:pt x="4871" y="7266"/>
                  </a:lnTo>
                  <a:cubicBezTo>
                    <a:pt x="4752" y="8140"/>
                    <a:pt x="4573" y="9000"/>
                    <a:pt x="4817" y="9875"/>
                  </a:cubicBezTo>
                  <a:cubicBezTo>
                    <a:pt x="4982" y="10479"/>
                    <a:pt x="5400" y="10826"/>
                    <a:pt x="5912" y="10826"/>
                  </a:cubicBezTo>
                  <a:cubicBezTo>
                    <a:pt x="6095" y="10826"/>
                    <a:pt x="6290" y="10782"/>
                    <a:pt x="6489" y="10689"/>
                  </a:cubicBezTo>
                  <a:cubicBezTo>
                    <a:pt x="6788" y="10940"/>
                    <a:pt x="6993" y="11063"/>
                    <a:pt x="7187" y="11063"/>
                  </a:cubicBezTo>
                  <a:cubicBezTo>
                    <a:pt x="7341" y="11063"/>
                    <a:pt x="7489" y="10985"/>
                    <a:pt x="7671" y="10832"/>
                  </a:cubicBezTo>
                  <a:cubicBezTo>
                    <a:pt x="8078" y="10490"/>
                    <a:pt x="8282" y="10050"/>
                    <a:pt x="8199" y="9511"/>
                  </a:cubicBezTo>
                  <a:cubicBezTo>
                    <a:pt x="8171" y="9325"/>
                    <a:pt x="8083" y="9149"/>
                    <a:pt x="8024" y="8974"/>
                  </a:cubicBezTo>
                  <a:cubicBezTo>
                    <a:pt x="8505" y="8584"/>
                    <a:pt x="8546" y="8298"/>
                    <a:pt x="8178" y="7815"/>
                  </a:cubicBezTo>
                  <a:cubicBezTo>
                    <a:pt x="8048" y="7644"/>
                    <a:pt x="7898" y="7491"/>
                    <a:pt x="7728" y="7357"/>
                  </a:cubicBezTo>
                  <a:cubicBezTo>
                    <a:pt x="7444" y="7131"/>
                    <a:pt x="7139" y="6928"/>
                    <a:pt x="6835" y="6711"/>
                  </a:cubicBezTo>
                  <a:lnTo>
                    <a:pt x="7217" y="6040"/>
                  </a:lnTo>
                  <a:cubicBezTo>
                    <a:pt x="7331" y="6111"/>
                    <a:pt x="7418" y="6174"/>
                    <a:pt x="7513" y="6222"/>
                  </a:cubicBezTo>
                  <a:cubicBezTo>
                    <a:pt x="7972" y="6456"/>
                    <a:pt x="8412" y="6768"/>
                    <a:pt x="8901" y="6897"/>
                  </a:cubicBezTo>
                  <a:cubicBezTo>
                    <a:pt x="9024" y="6930"/>
                    <a:pt x="9154" y="6946"/>
                    <a:pt x="9285" y="6946"/>
                  </a:cubicBezTo>
                  <a:cubicBezTo>
                    <a:pt x="9952" y="6946"/>
                    <a:pt x="10628" y="6519"/>
                    <a:pt x="10384" y="5670"/>
                  </a:cubicBezTo>
                  <a:cubicBezTo>
                    <a:pt x="11017" y="5254"/>
                    <a:pt x="11261" y="4741"/>
                    <a:pt x="11051" y="4260"/>
                  </a:cubicBezTo>
                  <a:cubicBezTo>
                    <a:pt x="10856" y="3811"/>
                    <a:pt x="10412" y="3557"/>
                    <a:pt x="9915" y="3557"/>
                  </a:cubicBezTo>
                  <a:cubicBezTo>
                    <a:pt x="9790" y="3557"/>
                    <a:pt x="9663" y="3573"/>
                    <a:pt x="9535" y="3606"/>
                  </a:cubicBezTo>
                  <a:cubicBezTo>
                    <a:pt x="9412" y="3437"/>
                    <a:pt x="9323" y="3268"/>
                    <a:pt x="9193" y="3145"/>
                  </a:cubicBezTo>
                  <a:cubicBezTo>
                    <a:pt x="9034" y="2997"/>
                    <a:pt x="8873" y="2939"/>
                    <a:pt x="8713" y="2939"/>
                  </a:cubicBezTo>
                  <a:cubicBezTo>
                    <a:pt x="8492" y="2939"/>
                    <a:pt x="8273" y="3051"/>
                    <a:pt x="8070" y="3192"/>
                  </a:cubicBezTo>
                  <a:cubicBezTo>
                    <a:pt x="7660" y="3478"/>
                    <a:pt x="7277" y="3803"/>
                    <a:pt x="6872" y="4121"/>
                  </a:cubicBezTo>
                  <a:lnTo>
                    <a:pt x="6660" y="3866"/>
                  </a:lnTo>
                  <a:cubicBezTo>
                    <a:pt x="6961" y="3652"/>
                    <a:pt x="7242" y="3455"/>
                    <a:pt x="7520" y="3251"/>
                  </a:cubicBezTo>
                  <a:cubicBezTo>
                    <a:pt x="7781" y="3060"/>
                    <a:pt x="7881" y="2794"/>
                    <a:pt x="7821" y="2480"/>
                  </a:cubicBezTo>
                  <a:cubicBezTo>
                    <a:pt x="7766" y="2179"/>
                    <a:pt x="7559" y="2027"/>
                    <a:pt x="7238" y="2001"/>
                  </a:cubicBezTo>
                  <a:cubicBezTo>
                    <a:pt x="7307" y="1893"/>
                    <a:pt x="7368" y="1804"/>
                    <a:pt x="7424" y="1712"/>
                  </a:cubicBezTo>
                  <a:cubicBezTo>
                    <a:pt x="7647" y="1341"/>
                    <a:pt x="7712" y="945"/>
                    <a:pt x="7550" y="534"/>
                  </a:cubicBezTo>
                  <a:cubicBezTo>
                    <a:pt x="7412" y="189"/>
                    <a:pt x="7157" y="1"/>
                    <a:pt x="68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9" name="Google Shape;6199;p45"/>
            <p:cNvSpPr/>
            <p:nvPr/>
          </p:nvSpPr>
          <p:spPr>
            <a:xfrm>
              <a:off x="1230350" y="3725425"/>
              <a:ext cx="86425" cy="98725"/>
            </a:xfrm>
            <a:custGeom>
              <a:avLst/>
              <a:gdLst/>
              <a:ahLst/>
              <a:cxnLst/>
              <a:rect l="l" t="t" r="r" b="b"/>
              <a:pathLst>
                <a:path w="3457" h="3949" extrusionOk="0">
                  <a:moveTo>
                    <a:pt x="1781" y="0"/>
                  </a:moveTo>
                  <a:cubicBezTo>
                    <a:pt x="1685" y="0"/>
                    <a:pt x="1595" y="55"/>
                    <a:pt x="1511" y="174"/>
                  </a:cubicBezTo>
                  <a:cubicBezTo>
                    <a:pt x="1775" y="464"/>
                    <a:pt x="2045" y="745"/>
                    <a:pt x="2296" y="1044"/>
                  </a:cubicBezTo>
                  <a:cubicBezTo>
                    <a:pt x="2355" y="1117"/>
                    <a:pt x="2350" y="1243"/>
                    <a:pt x="2376" y="1345"/>
                  </a:cubicBezTo>
                  <a:cubicBezTo>
                    <a:pt x="2296" y="1293"/>
                    <a:pt x="2201" y="1254"/>
                    <a:pt x="2140" y="1187"/>
                  </a:cubicBezTo>
                  <a:cubicBezTo>
                    <a:pt x="1848" y="871"/>
                    <a:pt x="1565" y="550"/>
                    <a:pt x="1281" y="228"/>
                  </a:cubicBezTo>
                  <a:lnTo>
                    <a:pt x="1197" y="293"/>
                  </a:lnTo>
                  <a:lnTo>
                    <a:pt x="1894" y="1962"/>
                  </a:lnTo>
                  <a:lnTo>
                    <a:pt x="1790" y="2034"/>
                  </a:lnTo>
                  <a:cubicBezTo>
                    <a:pt x="1718" y="1945"/>
                    <a:pt x="1619" y="1864"/>
                    <a:pt x="1573" y="1761"/>
                  </a:cubicBezTo>
                  <a:cubicBezTo>
                    <a:pt x="1387" y="1349"/>
                    <a:pt x="1222" y="927"/>
                    <a:pt x="1034" y="516"/>
                  </a:cubicBezTo>
                  <a:cubicBezTo>
                    <a:pt x="997" y="436"/>
                    <a:pt x="891" y="392"/>
                    <a:pt x="815" y="331"/>
                  </a:cubicBezTo>
                  <a:cubicBezTo>
                    <a:pt x="792" y="420"/>
                    <a:pt x="746" y="511"/>
                    <a:pt x="750" y="598"/>
                  </a:cubicBezTo>
                  <a:cubicBezTo>
                    <a:pt x="770" y="975"/>
                    <a:pt x="805" y="1353"/>
                    <a:pt x="833" y="1728"/>
                  </a:cubicBezTo>
                  <a:lnTo>
                    <a:pt x="670" y="1756"/>
                  </a:lnTo>
                  <a:cubicBezTo>
                    <a:pt x="527" y="1327"/>
                    <a:pt x="566" y="856"/>
                    <a:pt x="497" y="416"/>
                  </a:cubicBezTo>
                  <a:cubicBezTo>
                    <a:pt x="438" y="390"/>
                    <a:pt x="388" y="377"/>
                    <a:pt x="345" y="377"/>
                  </a:cubicBezTo>
                  <a:cubicBezTo>
                    <a:pt x="246" y="377"/>
                    <a:pt x="192" y="449"/>
                    <a:pt x="177" y="589"/>
                  </a:cubicBezTo>
                  <a:cubicBezTo>
                    <a:pt x="116" y="1178"/>
                    <a:pt x="1" y="1769"/>
                    <a:pt x="14" y="2356"/>
                  </a:cubicBezTo>
                  <a:cubicBezTo>
                    <a:pt x="23" y="2709"/>
                    <a:pt x="172" y="3097"/>
                    <a:pt x="367" y="3402"/>
                  </a:cubicBezTo>
                  <a:cubicBezTo>
                    <a:pt x="506" y="3618"/>
                    <a:pt x="704" y="3723"/>
                    <a:pt x="905" y="3723"/>
                  </a:cubicBezTo>
                  <a:cubicBezTo>
                    <a:pt x="1130" y="3723"/>
                    <a:pt x="1357" y="3592"/>
                    <a:pt x="1506" y="3337"/>
                  </a:cubicBezTo>
                  <a:cubicBezTo>
                    <a:pt x="1595" y="3441"/>
                    <a:pt x="1662" y="3543"/>
                    <a:pt x="1751" y="3621"/>
                  </a:cubicBezTo>
                  <a:cubicBezTo>
                    <a:pt x="1898" y="3750"/>
                    <a:pt x="2029" y="3948"/>
                    <a:pt x="2228" y="3948"/>
                  </a:cubicBezTo>
                  <a:cubicBezTo>
                    <a:pt x="2282" y="3948"/>
                    <a:pt x="2340" y="3934"/>
                    <a:pt x="2405" y="3900"/>
                  </a:cubicBezTo>
                  <a:cubicBezTo>
                    <a:pt x="2872" y="3660"/>
                    <a:pt x="3364" y="2934"/>
                    <a:pt x="2955" y="2246"/>
                  </a:cubicBezTo>
                  <a:cubicBezTo>
                    <a:pt x="2901" y="2157"/>
                    <a:pt x="2853" y="2064"/>
                    <a:pt x="2799" y="1968"/>
                  </a:cubicBezTo>
                  <a:cubicBezTo>
                    <a:pt x="2844" y="1930"/>
                    <a:pt x="2874" y="1895"/>
                    <a:pt x="2911" y="1878"/>
                  </a:cubicBezTo>
                  <a:cubicBezTo>
                    <a:pt x="3353" y="1661"/>
                    <a:pt x="3457" y="1460"/>
                    <a:pt x="3152" y="1087"/>
                  </a:cubicBezTo>
                  <a:cubicBezTo>
                    <a:pt x="2847" y="711"/>
                    <a:pt x="2420" y="435"/>
                    <a:pt x="2043" y="119"/>
                  </a:cubicBezTo>
                  <a:cubicBezTo>
                    <a:pt x="1953" y="42"/>
                    <a:pt x="1865" y="0"/>
                    <a:pt x="17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0" name="Google Shape;6200;p45"/>
            <p:cNvSpPr/>
            <p:nvPr/>
          </p:nvSpPr>
          <p:spPr>
            <a:xfrm>
              <a:off x="1283025" y="3631600"/>
              <a:ext cx="98600" cy="90400"/>
            </a:xfrm>
            <a:custGeom>
              <a:avLst/>
              <a:gdLst/>
              <a:ahLst/>
              <a:cxnLst/>
              <a:rect l="l" t="t" r="r" b="b"/>
              <a:pathLst>
                <a:path w="3944" h="3616" extrusionOk="0">
                  <a:moveTo>
                    <a:pt x="1730" y="0"/>
                  </a:moveTo>
                  <a:cubicBezTo>
                    <a:pt x="1653" y="0"/>
                    <a:pt x="1569" y="18"/>
                    <a:pt x="1480" y="55"/>
                  </a:cubicBezTo>
                  <a:cubicBezTo>
                    <a:pt x="1188" y="180"/>
                    <a:pt x="913" y="365"/>
                    <a:pt x="659" y="561"/>
                  </a:cubicBezTo>
                  <a:cubicBezTo>
                    <a:pt x="419" y="745"/>
                    <a:pt x="218" y="979"/>
                    <a:pt x="1" y="1190"/>
                  </a:cubicBezTo>
                  <a:cubicBezTo>
                    <a:pt x="20" y="1222"/>
                    <a:pt x="38" y="1254"/>
                    <a:pt x="59" y="1287"/>
                  </a:cubicBezTo>
                  <a:cubicBezTo>
                    <a:pt x="168" y="1276"/>
                    <a:pt x="287" y="1291"/>
                    <a:pt x="384" y="1250"/>
                  </a:cubicBezTo>
                  <a:cubicBezTo>
                    <a:pt x="638" y="1138"/>
                    <a:pt x="878" y="995"/>
                    <a:pt x="1134" y="884"/>
                  </a:cubicBezTo>
                  <a:cubicBezTo>
                    <a:pt x="1163" y="871"/>
                    <a:pt x="1195" y="867"/>
                    <a:pt x="1229" y="867"/>
                  </a:cubicBezTo>
                  <a:cubicBezTo>
                    <a:pt x="1286" y="867"/>
                    <a:pt x="1347" y="878"/>
                    <a:pt x="1404" y="878"/>
                  </a:cubicBezTo>
                  <a:cubicBezTo>
                    <a:pt x="1350" y="945"/>
                    <a:pt x="1313" y="1040"/>
                    <a:pt x="1244" y="1073"/>
                  </a:cubicBezTo>
                  <a:cubicBezTo>
                    <a:pt x="919" y="1235"/>
                    <a:pt x="586" y="1380"/>
                    <a:pt x="256" y="1530"/>
                  </a:cubicBezTo>
                  <a:cubicBezTo>
                    <a:pt x="248" y="1557"/>
                    <a:pt x="243" y="1583"/>
                    <a:pt x="235" y="1607"/>
                  </a:cubicBezTo>
                  <a:cubicBezTo>
                    <a:pt x="313" y="1625"/>
                    <a:pt x="394" y="1665"/>
                    <a:pt x="466" y="1665"/>
                  </a:cubicBezTo>
                  <a:cubicBezTo>
                    <a:pt x="477" y="1665"/>
                    <a:pt x="487" y="1664"/>
                    <a:pt x="497" y="1662"/>
                  </a:cubicBezTo>
                  <a:cubicBezTo>
                    <a:pt x="1004" y="1568"/>
                    <a:pt x="1506" y="1458"/>
                    <a:pt x="2011" y="1360"/>
                  </a:cubicBezTo>
                  <a:cubicBezTo>
                    <a:pt x="2112" y="1339"/>
                    <a:pt x="2216" y="1348"/>
                    <a:pt x="2318" y="1343"/>
                  </a:cubicBezTo>
                  <a:cubicBezTo>
                    <a:pt x="2322" y="1378"/>
                    <a:pt x="2327" y="1412"/>
                    <a:pt x="2333" y="1447"/>
                  </a:cubicBezTo>
                  <a:cubicBezTo>
                    <a:pt x="1703" y="1705"/>
                    <a:pt x="976" y="1651"/>
                    <a:pt x="399" y="1937"/>
                  </a:cubicBezTo>
                  <a:cubicBezTo>
                    <a:pt x="824" y="2056"/>
                    <a:pt x="1253" y="2170"/>
                    <a:pt x="1675" y="2302"/>
                  </a:cubicBezTo>
                  <a:cubicBezTo>
                    <a:pt x="1748" y="2324"/>
                    <a:pt x="1792" y="2432"/>
                    <a:pt x="1852" y="2500"/>
                  </a:cubicBezTo>
                  <a:cubicBezTo>
                    <a:pt x="1766" y="2491"/>
                    <a:pt x="1677" y="2497"/>
                    <a:pt x="1599" y="2471"/>
                  </a:cubicBezTo>
                  <a:cubicBezTo>
                    <a:pt x="1291" y="2361"/>
                    <a:pt x="989" y="2220"/>
                    <a:pt x="661" y="2220"/>
                  </a:cubicBezTo>
                  <a:cubicBezTo>
                    <a:pt x="571" y="2220"/>
                    <a:pt x="480" y="2230"/>
                    <a:pt x="386" y="2255"/>
                  </a:cubicBezTo>
                  <a:cubicBezTo>
                    <a:pt x="363" y="2383"/>
                    <a:pt x="343" y="2499"/>
                    <a:pt x="309" y="2694"/>
                  </a:cubicBezTo>
                  <a:cubicBezTo>
                    <a:pt x="755" y="2952"/>
                    <a:pt x="1216" y="3247"/>
                    <a:pt x="1701" y="3493"/>
                  </a:cubicBezTo>
                  <a:cubicBezTo>
                    <a:pt x="1866" y="3577"/>
                    <a:pt x="2035" y="3616"/>
                    <a:pt x="2202" y="3616"/>
                  </a:cubicBezTo>
                  <a:cubicBezTo>
                    <a:pt x="2444" y="3616"/>
                    <a:pt x="2683" y="3536"/>
                    <a:pt x="2905" y="3400"/>
                  </a:cubicBezTo>
                  <a:cubicBezTo>
                    <a:pt x="3310" y="3153"/>
                    <a:pt x="3318" y="2839"/>
                    <a:pt x="2957" y="2534"/>
                  </a:cubicBezTo>
                  <a:cubicBezTo>
                    <a:pt x="2929" y="2510"/>
                    <a:pt x="2920" y="2461"/>
                    <a:pt x="2883" y="2387"/>
                  </a:cubicBezTo>
                  <a:cubicBezTo>
                    <a:pt x="3000" y="2363"/>
                    <a:pt x="3087" y="2341"/>
                    <a:pt x="3177" y="2328"/>
                  </a:cubicBezTo>
                  <a:cubicBezTo>
                    <a:pt x="3556" y="2276"/>
                    <a:pt x="3708" y="2001"/>
                    <a:pt x="3831" y="1687"/>
                  </a:cubicBezTo>
                  <a:cubicBezTo>
                    <a:pt x="3944" y="1400"/>
                    <a:pt x="3870" y="1161"/>
                    <a:pt x="3671" y="943"/>
                  </a:cubicBezTo>
                  <a:cubicBezTo>
                    <a:pt x="3467" y="722"/>
                    <a:pt x="3226" y="611"/>
                    <a:pt x="2952" y="611"/>
                  </a:cubicBezTo>
                  <a:cubicBezTo>
                    <a:pt x="2781" y="611"/>
                    <a:pt x="2597" y="654"/>
                    <a:pt x="2402" y="741"/>
                  </a:cubicBezTo>
                  <a:cubicBezTo>
                    <a:pt x="2351" y="765"/>
                    <a:pt x="2297" y="776"/>
                    <a:pt x="2241" y="776"/>
                  </a:cubicBezTo>
                  <a:cubicBezTo>
                    <a:pt x="2227" y="776"/>
                    <a:pt x="2213" y="776"/>
                    <a:pt x="2199" y="774"/>
                  </a:cubicBezTo>
                  <a:cubicBezTo>
                    <a:pt x="2179" y="772"/>
                    <a:pt x="2155" y="670"/>
                    <a:pt x="2160" y="618"/>
                  </a:cubicBezTo>
                  <a:cubicBezTo>
                    <a:pt x="2212" y="253"/>
                    <a:pt x="2023" y="0"/>
                    <a:pt x="1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1" name="Google Shape;6201;p45"/>
            <p:cNvSpPr/>
            <p:nvPr/>
          </p:nvSpPr>
          <p:spPr>
            <a:xfrm>
              <a:off x="1116775" y="3590100"/>
              <a:ext cx="92150" cy="86800"/>
            </a:xfrm>
            <a:custGeom>
              <a:avLst/>
              <a:gdLst/>
              <a:ahLst/>
              <a:cxnLst/>
              <a:rect l="l" t="t" r="r" b="b"/>
              <a:pathLst>
                <a:path w="3686" h="3472" extrusionOk="0">
                  <a:moveTo>
                    <a:pt x="1717" y="0"/>
                  </a:moveTo>
                  <a:cubicBezTo>
                    <a:pt x="1596" y="0"/>
                    <a:pt x="1511" y="56"/>
                    <a:pt x="1597" y="277"/>
                  </a:cubicBezTo>
                  <a:cubicBezTo>
                    <a:pt x="1621" y="340"/>
                    <a:pt x="1560" y="439"/>
                    <a:pt x="1526" y="561"/>
                  </a:cubicBezTo>
                  <a:cubicBezTo>
                    <a:pt x="1267" y="265"/>
                    <a:pt x="998" y="119"/>
                    <a:pt x="755" y="119"/>
                  </a:cubicBezTo>
                  <a:cubicBezTo>
                    <a:pt x="589" y="119"/>
                    <a:pt x="435" y="188"/>
                    <a:pt x="304" y="323"/>
                  </a:cubicBezTo>
                  <a:cubicBezTo>
                    <a:pt x="8" y="630"/>
                    <a:pt x="1" y="1005"/>
                    <a:pt x="101" y="1386"/>
                  </a:cubicBezTo>
                  <a:cubicBezTo>
                    <a:pt x="192" y="1728"/>
                    <a:pt x="361" y="2003"/>
                    <a:pt x="768" y="2035"/>
                  </a:cubicBezTo>
                  <a:cubicBezTo>
                    <a:pt x="839" y="2040"/>
                    <a:pt x="906" y="2107"/>
                    <a:pt x="1000" y="2159"/>
                  </a:cubicBezTo>
                  <a:cubicBezTo>
                    <a:pt x="917" y="2230"/>
                    <a:pt x="872" y="2274"/>
                    <a:pt x="820" y="2310"/>
                  </a:cubicBezTo>
                  <a:cubicBezTo>
                    <a:pt x="461" y="2549"/>
                    <a:pt x="471" y="2804"/>
                    <a:pt x="850" y="3003"/>
                  </a:cubicBezTo>
                  <a:cubicBezTo>
                    <a:pt x="956" y="3057"/>
                    <a:pt x="1067" y="3098"/>
                    <a:pt x="1184" y="3125"/>
                  </a:cubicBezTo>
                  <a:cubicBezTo>
                    <a:pt x="1634" y="3233"/>
                    <a:pt x="2086" y="3345"/>
                    <a:pt x="2541" y="3430"/>
                  </a:cubicBezTo>
                  <a:cubicBezTo>
                    <a:pt x="2762" y="3471"/>
                    <a:pt x="2994" y="3458"/>
                    <a:pt x="3223" y="3469"/>
                  </a:cubicBezTo>
                  <a:cubicBezTo>
                    <a:pt x="3232" y="3430"/>
                    <a:pt x="3239" y="3391"/>
                    <a:pt x="3249" y="3352"/>
                  </a:cubicBezTo>
                  <a:cubicBezTo>
                    <a:pt x="3154" y="3302"/>
                    <a:pt x="3063" y="3243"/>
                    <a:pt x="2963" y="3204"/>
                  </a:cubicBezTo>
                  <a:cubicBezTo>
                    <a:pt x="2624" y="3066"/>
                    <a:pt x="2279" y="2940"/>
                    <a:pt x="1944" y="2795"/>
                  </a:cubicBezTo>
                  <a:cubicBezTo>
                    <a:pt x="1879" y="2767"/>
                    <a:pt x="1844" y="2670"/>
                    <a:pt x="1796" y="2605"/>
                  </a:cubicBezTo>
                  <a:cubicBezTo>
                    <a:pt x="1838" y="2605"/>
                    <a:pt x="1885" y="2599"/>
                    <a:pt x="1929" y="2599"/>
                  </a:cubicBezTo>
                  <a:cubicBezTo>
                    <a:pt x="1959" y="2599"/>
                    <a:pt x="1989" y="2602"/>
                    <a:pt x="2015" y="2613"/>
                  </a:cubicBezTo>
                  <a:cubicBezTo>
                    <a:pt x="2375" y="2756"/>
                    <a:pt x="2727" y="2919"/>
                    <a:pt x="3089" y="3059"/>
                  </a:cubicBezTo>
                  <a:cubicBezTo>
                    <a:pt x="3110" y="3067"/>
                    <a:pt x="3133" y="3070"/>
                    <a:pt x="3157" y="3070"/>
                  </a:cubicBezTo>
                  <a:cubicBezTo>
                    <a:pt x="3222" y="3070"/>
                    <a:pt x="3296" y="3047"/>
                    <a:pt x="3364" y="3042"/>
                  </a:cubicBezTo>
                  <a:cubicBezTo>
                    <a:pt x="3314" y="2960"/>
                    <a:pt x="3282" y="2849"/>
                    <a:pt x="3212" y="2804"/>
                  </a:cubicBezTo>
                  <a:cubicBezTo>
                    <a:pt x="2671" y="2468"/>
                    <a:pt x="2119" y="2146"/>
                    <a:pt x="1576" y="1812"/>
                  </a:cubicBezTo>
                  <a:cubicBezTo>
                    <a:pt x="1478" y="1750"/>
                    <a:pt x="1405" y="1645"/>
                    <a:pt x="1322" y="1559"/>
                  </a:cubicBezTo>
                  <a:lnTo>
                    <a:pt x="1389" y="1490"/>
                  </a:lnTo>
                  <a:lnTo>
                    <a:pt x="3449" y="2730"/>
                  </a:lnTo>
                  <a:lnTo>
                    <a:pt x="3518" y="2648"/>
                  </a:lnTo>
                  <a:cubicBezTo>
                    <a:pt x="3254" y="2148"/>
                    <a:pt x="2728" y="1821"/>
                    <a:pt x="2494" y="1303"/>
                  </a:cubicBezTo>
                  <a:lnTo>
                    <a:pt x="2587" y="1232"/>
                  </a:lnTo>
                  <a:lnTo>
                    <a:pt x="3607" y="2393"/>
                  </a:lnTo>
                  <a:lnTo>
                    <a:pt x="3685" y="2317"/>
                  </a:lnTo>
                  <a:cubicBezTo>
                    <a:pt x="3319" y="1531"/>
                    <a:pt x="2879" y="795"/>
                    <a:pt x="2216" y="216"/>
                  </a:cubicBezTo>
                  <a:cubicBezTo>
                    <a:pt x="2113" y="126"/>
                    <a:pt x="1983" y="43"/>
                    <a:pt x="1855" y="17"/>
                  </a:cubicBezTo>
                  <a:cubicBezTo>
                    <a:pt x="1809" y="7"/>
                    <a:pt x="1761" y="0"/>
                    <a:pt x="17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2" name="Google Shape;6202;p45"/>
            <p:cNvSpPr/>
            <p:nvPr/>
          </p:nvSpPr>
          <p:spPr>
            <a:xfrm>
              <a:off x="1120600" y="3694225"/>
              <a:ext cx="92775" cy="78425"/>
            </a:xfrm>
            <a:custGeom>
              <a:avLst/>
              <a:gdLst/>
              <a:ahLst/>
              <a:cxnLst/>
              <a:rect l="l" t="t" r="r" b="b"/>
              <a:pathLst>
                <a:path w="3711" h="3137" extrusionOk="0">
                  <a:moveTo>
                    <a:pt x="1595" y="1"/>
                  </a:moveTo>
                  <a:cubicBezTo>
                    <a:pt x="1271" y="1"/>
                    <a:pt x="949" y="43"/>
                    <a:pt x="630" y="146"/>
                  </a:cubicBezTo>
                  <a:cubicBezTo>
                    <a:pt x="281" y="257"/>
                    <a:pt x="138" y="620"/>
                    <a:pt x="372" y="833"/>
                  </a:cubicBezTo>
                  <a:cubicBezTo>
                    <a:pt x="481" y="936"/>
                    <a:pt x="649" y="975"/>
                    <a:pt x="881" y="1086"/>
                  </a:cubicBezTo>
                  <a:cubicBezTo>
                    <a:pt x="740" y="1157"/>
                    <a:pt x="658" y="1213"/>
                    <a:pt x="567" y="1242"/>
                  </a:cubicBezTo>
                  <a:cubicBezTo>
                    <a:pt x="125" y="1385"/>
                    <a:pt x="26" y="1554"/>
                    <a:pt x="13" y="1952"/>
                  </a:cubicBezTo>
                  <a:cubicBezTo>
                    <a:pt x="0" y="2366"/>
                    <a:pt x="498" y="2810"/>
                    <a:pt x="988" y="2810"/>
                  </a:cubicBezTo>
                  <a:cubicBezTo>
                    <a:pt x="1063" y="2810"/>
                    <a:pt x="1138" y="2800"/>
                    <a:pt x="1212" y="2777"/>
                  </a:cubicBezTo>
                  <a:cubicBezTo>
                    <a:pt x="1336" y="2738"/>
                    <a:pt x="1451" y="2662"/>
                    <a:pt x="1596" y="2589"/>
                  </a:cubicBezTo>
                  <a:cubicBezTo>
                    <a:pt x="1618" y="2680"/>
                    <a:pt x="1643" y="2738"/>
                    <a:pt x="1646" y="2798"/>
                  </a:cubicBezTo>
                  <a:cubicBezTo>
                    <a:pt x="1664" y="3032"/>
                    <a:pt x="1696" y="3137"/>
                    <a:pt x="1812" y="3137"/>
                  </a:cubicBezTo>
                  <a:cubicBezTo>
                    <a:pt x="1870" y="3137"/>
                    <a:pt x="1950" y="3110"/>
                    <a:pt x="2059" y="3060"/>
                  </a:cubicBezTo>
                  <a:cubicBezTo>
                    <a:pt x="2315" y="2941"/>
                    <a:pt x="2581" y="2790"/>
                    <a:pt x="2772" y="2588"/>
                  </a:cubicBezTo>
                  <a:cubicBezTo>
                    <a:pt x="3105" y="2236"/>
                    <a:pt x="3384" y="1835"/>
                    <a:pt x="3677" y="1449"/>
                  </a:cubicBezTo>
                  <a:cubicBezTo>
                    <a:pt x="3711" y="1404"/>
                    <a:pt x="3692" y="1318"/>
                    <a:pt x="3698" y="1252"/>
                  </a:cubicBezTo>
                  <a:lnTo>
                    <a:pt x="3620" y="1226"/>
                  </a:lnTo>
                  <a:lnTo>
                    <a:pt x="2308" y="2495"/>
                  </a:lnTo>
                  <a:lnTo>
                    <a:pt x="2187" y="2376"/>
                  </a:lnTo>
                  <a:lnTo>
                    <a:pt x="3491" y="1051"/>
                  </a:lnTo>
                  <a:lnTo>
                    <a:pt x="3436" y="978"/>
                  </a:lnTo>
                  <a:cubicBezTo>
                    <a:pt x="3365" y="1010"/>
                    <a:pt x="3293" y="1032"/>
                    <a:pt x="3228" y="1071"/>
                  </a:cubicBezTo>
                  <a:cubicBezTo>
                    <a:pt x="2648" y="1426"/>
                    <a:pt x="2074" y="1790"/>
                    <a:pt x="1488" y="2136"/>
                  </a:cubicBezTo>
                  <a:cubicBezTo>
                    <a:pt x="1403" y="2188"/>
                    <a:pt x="1273" y="2169"/>
                    <a:pt x="1163" y="2184"/>
                  </a:cubicBezTo>
                  <a:cubicBezTo>
                    <a:pt x="1167" y="2162"/>
                    <a:pt x="1169" y="2140"/>
                    <a:pt x="1171" y="2117"/>
                  </a:cubicBezTo>
                  <a:lnTo>
                    <a:pt x="3298" y="809"/>
                  </a:lnTo>
                  <a:cubicBezTo>
                    <a:pt x="3285" y="770"/>
                    <a:pt x="3274" y="731"/>
                    <a:pt x="3261" y="692"/>
                  </a:cubicBezTo>
                  <a:cubicBezTo>
                    <a:pt x="3195" y="688"/>
                    <a:pt x="3123" y="670"/>
                    <a:pt x="3056" y="670"/>
                  </a:cubicBezTo>
                  <a:cubicBezTo>
                    <a:pt x="3031" y="670"/>
                    <a:pt x="3007" y="673"/>
                    <a:pt x="2984" y="679"/>
                  </a:cubicBezTo>
                  <a:cubicBezTo>
                    <a:pt x="2579" y="783"/>
                    <a:pt x="2180" y="908"/>
                    <a:pt x="1775" y="1014"/>
                  </a:cubicBezTo>
                  <a:cubicBezTo>
                    <a:pt x="1739" y="1023"/>
                    <a:pt x="1702" y="1025"/>
                    <a:pt x="1665" y="1025"/>
                  </a:cubicBezTo>
                  <a:cubicBezTo>
                    <a:pt x="1601" y="1025"/>
                    <a:pt x="1535" y="1017"/>
                    <a:pt x="1472" y="1017"/>
                  </a:cubicBezTo>
                  <a:cubicBezTo>
                    <a:pt x="1466" y="977"/>
                    <a:pt x="1461" y="936"/>
                    <a:pt x="1455" y="893"/>
                  </a:cubicBezTo>
                  <a:lnTo>
                    <a:pt x="3085" y="434"/>
                  </a:lnTo>
                  <a:cubicBezTo>
                    <a:pt x="3094" y="401"/>
                    <a:pt x="3103" y="367"/>
                    <a:pt x="3112" y="334"/>
                  </a:cubicBezTo>
                  <a:cubicBezTo>
                    <a:pt x="3020" y="274"/>
                    <a:pt x="2932" y="196"/>
                    <a:pt x="2830" y="161"/>
                  </a:cubicBezTo>
                  <a:cubicBezTo>
                    <a:pt x="2711" y="116"/>
                    <a:pt x="2579" y="111"/>
                    <a:pt x="2451" y="86"/>
                  </a:cubicBezTo>
                  <a:cubicBezTo>
                    <a:pt x="2165" y="33"/>
                    <a:pt x="1879" y="1"/>
                    <a:pt x="15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3" name="Google Shape;6203;p45"/>
            <p:cNvSpPr/>
            <p:nvPr/>
          </p:nvSpPr>
          <p:spPr>
            <a:xfrm>
              <a:off x="1240800" y="3558075"/>
              <a:ext cx="57875" cy="87300"/>
            </a:xfrm>
            <a:custGeom>
              <a:avLst/>
              <a:gdLst/>
              <a:ahLst/>
              <a:cxnLst/>
              <a:rect l="l" t="t" r="r" b="b"/>
              <a:pathLst>
                <a:path w="2315" h="3492" extrusionOk="0">
                  <a:moveTo>
                    <a:pt x="1335" y="0"/>
                  </a:moveTo>
                  <a:cubicBezTo>
                    <a:pt x="802" y="0"/>
                    <a:pt x="304" y="338"/>
                    <a:pt x="200" y="867"/>
                  </a:cubicBezTo>
                  <a:cubicBezTo>
                    <a:pt x="131" y="1218"/>
                    <a:pt x="1" y="1552"/>
                    <a:pt x="135" y="1952"/>
                  </a:cubicBezTo>
                  <a:cubicBezTo>
                    <a:pt x="237" y="2253"/>
                    <a:pt x="120" y="2628"/>
                    <a:pt x="94" y="2970"/>
                  </a:cubicBezTo>
                  <a:cubicBezTo>
                    <a:pt x="81" y="3120"/>
                    <a:pt x="131" y="3170"/>
                    <a:pt x="219" y="3170"/>
                  </a:cubicBezTo>
                  <a:cubicBezTo>
                    <a:pt x="263" y="3170"/>
                    <a:pt x="316" y="3158"/>
                    <a:pt x="376" y="3139"/>
                  </a:cubicBezTo>
                  <a:cubicBezTo>
                    <a:pt x="556" y="2381"/>
                    <a:pt x="739" y="1616"/>
                    <a:pt x="923" y="850"/>
                  </a:cubicBezTo>
                  <a:lnTo>
                    <a:pt x="1041" y="865"/>
                  </a:lnTo>
                  <a:cubicBezTo>
                    <a:pt x="1038" y="935"/>
                    <a:pt x="1045" y="1010"/>
                    <a:pt x="1030" y="1077"/>
                  </a:cubicBezTo>
                  <a:cubicBezTo>
                    <a:pt x="885" y="1729"/>
                    <a:pt x="731" y="2379"/>
                    <a:pt x="597" y="3033"/>
                  </a:cubicBezTo>
                  <a:cubicBezTo>
                    <a:pt x="579" y="3119"/>
                    <a:pt x="655" y="3225"/>
                    <a:pt x="707" y="3388"/>
                  </a:cubicBezTo>
                  <a:cubicBezTo>
                    <a:pt x="945" y="2991"/>
                    <a:pt x="1116" y="2691"/>
                    <a:pt x="1302" y="2402"/>
                  </a:cubicBezTo>
                  <a:cubicBezTo>
                    <a:pt x="1351" y="2324"/>
                    <a:pt x="1413" y="2255"/>
                    <a:pt x="1471" y="2255"/>
                  </a:cubicBezTo>
                  <a:cubicBezTo>
                    <a:pt x="1506" y="2255"/>
                    <a:pt x="1540" y="2280"/>
                    <a:pt x="1569" y="2344"/>
                  </a:cubicBezTo>
                  <a:cubicBezTo>
                    <a:pt x="1370" y="2662"/>
                    <a:pt x="1190" y="2939"/>
                    <a:pt x="1025" y="3225"/>
                  </a:cubicBezTo>
                  <a:cubicBezTo>
                    <a:pt x="993" y="3277"/>
                    <a:pt x="1004" y="3368"/>
                    <a:pt x="1027" y="3431"/>
                  </a:cubicBezTo>
                  <a:cubicBezTo>
                    <a:pt x="1036" y="3458"/>
                    <a:pt x="1111" y="3492"/>
                    <a:pt x="1146" y="3492"/>
                  </a:cubicBezTo>
                  <a:cubicBezTo>
                    <a:pt x="1152" y="3492"/>
                    <a:pt x="1157" y="3491"/>
                    <a:pt x="1160" y="3489"/>
                  </a:cubicBezTo>
                  <a:cubicBezTo>
                    <a:pt x="1526" y="3228"/>
                    <a:pt x="1904" y="2979"/>
                    <a:pt x="2233" y="2677"/>
                  </a:cubicBezTo>
                  <a:cubicBezTo>
                    <a:pt x="2314" y="2604"/>
                    <a:pt x="2283" y="2320"/>
                    <a:pt x="2207" y="2190"/>
                  </a:cubicBezTo>
                  <a:cubicBezTo>
                    <a:pt x="2154" y="2099"/>
                    <a:pt x="1937" y="2099"/>
                    <a:pt x="1790" y="2071"/>
                  </a:cubicBezTo>
                  <a:cubicBezTo>
                    <a:pt x="1699" y="2052"/>
                    <a:pt x="1603" y="2058"/>
                    <a:pt x="1487" y="2052"/>
                  </a:cubicBezTo>
                  <a:cubicBezTo>
                    <a:pt x="1699" y="1727"/>
                    <a:pt x="1883" y="1474"/>
                    <a:pt x="2034" y="1203"/>
                  </a:cubicBezTo>
                  <a:cubicBezTo>
                    <a:pt x="2253" y="802"/>
                    <a:pt x="2101" y="92"/>
                    <a:pt x="1506" y="12"/>
                  </a:cubicBezTo>
                  <a:cubicBezTo>
                    <a:pt x="1449" y="4"/>
                    <a:pt x="1391" y="0"/>
                    <a:pt x="13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4" name="Google Shape;6204;p45"/>
            <p:cNvSpPr/>
            <p:nvPr/>
          </p:nvSpPr>
          <p:spPr>
            <a:xfrm>
              <a:off x="1199200" y="3641875"/>
              <a:ext cx="88450" cy="88350"/>
            </a:xfrm>
            <a:custGeom>
              <a:avLst/>
              <a:gdLst/>
              <a:ahLst/>
              <a:cxnLst/>
              <a:rect l="l" t="t" r="r" b="b"/>
              <a:pathLst>
                <a:path w="3538" h="3534" extrusionOk="0">
                  <a:moveTo>
                    <a:pt x="1361" y="485"/>
                  </a:moveTo>
                  <a:cubicBezTo>
                    <a:pt x="1387" y="485"/>
                    <a:pt x="1411" y="488"/>
                    <a:pt x="1434" y="493"/>
                  </a:cubicBezTo>
                  <a:cubicBezTo>
                    <a:pt x="1840" y="584"/>
                    <a:pt x="2250" y="694"/>
                    <a:pt x="2618" y="878"/>
                  </a:cubicBezTo>
                  <a:cubicBezTo>
                    <a:pt x="2954" y="1047"/>
                    <a:pt x="3031" y="1409"/>
                    <a:pt x="2999" y="1718"/>
                  </a:cubicBezTo>
                  <a:cubicBezTo>
                    <a:pt x="3018" y="2461"/>
                    <a:pt x="2767" y="2825"/>
                    <a:pt x="2170" y="2989"/>
                  </a:cubicBezTo>
                  <a:cubicBezTo>
                    <a:pt x="2018" y="3030"/>
                    <a:pt x="1872" y="3050"/>
                    <a:pt x="1731" y="3050"/>
                  </a:cubicBezTo>
                  <a:cubicBezTo>
                    <a:pt x="1235" y="3050"/>
                    <a:pt x="820" y="2802"/>
                    <a:pt x="541" y="2403"/>
                  </a:cubicBezTo>
                  <a:cubicBezTo>
                    <a:pt x="145" y="1837"/>
                    <a:pt x="498" y="921"/>
                    <a:pt x="957" y="625"/>
                  </a:cubicBezTo>
                  <a:cubicBezTo>
                    <a:pt x="1071" y="552"/>
                    <a:pt x="1229" y="485"/>
                    <a:pt x="1361" y="485"/>
                  </a:cubicBezTo>
                  <a:close/>
                  <a:moveTo>
                    <a:pt x="1349" y="1"/>
                  </a:moveTo>
                  <a:cubicBezTo>
                    <a:pt x="945" y="1"/>
                    <a:pt x="615" y="196"/>
                    <a:pt x="444" y="622"/>
                  </a:cubicBezTo>
                  <a:cubicBezTo>
                    <a:pt x="273" y="1049"/>
                    <a:pt x="0" y="1517"/>
                    <a:pt x="52" y="1933"/>
                  </a:cubicBezTo>
                  <a:cubicBezTo>
                    <a:pt x="162" y="2843"/>
                    <a:pt x="620" y="3534"/>
                    <a:pt x="1718" y="3534"/>
                  </a:cubicBezTo>
                  <a:cubicBezTo>
                    <a:pt x="1732" y="3534"/>
                    <a:pt x="1747" y="3533"/>
                    <a:pt x="1762" y="3533"/>
                  </a:cubicBezTo>
                  <a:cubicBezTo>
                    <a:pt x="2971" y="3513"/>
                    <a:pt x="3538" y="2441"/>
                    <a:pt x="3499" y="1658"/>
                  </a:cubicBezTo>
                  <a:cubicBezTo>
                    <a:pt x="3460" y="855"/>
                    <a:pt x="2772" y="6"/>
                    <a:pt x="1648" y="6"/>
                  </a:cubicBezTo>
                  <a:cubicBezTo>
                    <a:pt x="1602" y="6"/>
                    <a:pt x="1555" y="7"/>
                    <a:pt x="1507" y="10"/>
                  </a:cubicBezTo>
                  <a:cubicBezTo>
                    <a:pt x="1453" y="4"/>
                    <a:pt x="1400" y="1"/>
                    <a:pt x="13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5" name="Google Shape;6205;p45"/>
            <p:cNvSpPr/>
            <p:nvPr/>
          </p:nvSpPr>
          <p:spPr>
            <a:xfrm>
              <a:off x="1226700" y="3608200"/>
              <a:ext cx="12050" cy="29750"/>
            </a:xfrm>
            <a:custGeom>
              <a:avLst/>
              <a:gdLst/>
              <a:ahLst/>
              <a:cxnLst/>
              <a:rect l="l" t="t" r="r" b="b"/>
              <a:pathLst>
                <a:path w="482" h="1190" extrusionOk="0">
                  <a:moveTo>
                    <a:pt x="323" y="1"/>
                  </a:moveTo>
                  <a:cubicBezTo>
                    <a:pt x="257" y="1"/>
                    <a:pt x="165" y="48"/>
                    <a:pt x="130" y="103"/>
                  </a:cubicBezTo>
                  <a:cubicBezTo>
                    <a:pt x="0" y="317"/>
                    <a:pt x="164" y="963"/>
                    <a:pt x="431" y="1190"/>
                  </a:cubicBezTo>
                  <a:cubicBezTo>
                    <a:pt x="450" y="811"/>
                    <a:pt x="476" y="467"/>
                    <a:pt x="481" y="123"/>
                  </a:cubicBezTo>
                  <a:cubicBezTo>
                    <a:pt x="481" y="81"/>
                    <a:pt x="381" y="1"/>
                    <a:pt x="327" y="1"/>
                  </a:cubicBezTo>
                  <a:cubicBezTo>
                    <a:pt x="326" y="1"/>
                    <a:pt x="325" y="1"/>
                    <a:pt x="3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6" name="Google Shape;6206;p45"/>
            <p:cNvSpPr/>
            <p:nvPr/>
          </p:nvSpPr>
          <p:spPr>
            <a:xfrm>
              <a:off x="1202800" y="3654000"/>
              <a:ext cx="72175" cy="64150"/>
            </a:xfrm>
            <a:custGeom>
              <a:avLst/>
              <a:gdLst/>
              <a:ahLst/>
              <a:cxnLst/>
              <a:rect l="l" t="t" r="r" b="b"/>
              <a:pathLst>
                <a:path w="2887" h="2566" extrusionOk="0">
                  <a:moveTo>
                    <a:pt x="1486" y="499"/>
                  </a:moveTo>
                  <a:cubicBezTo>
                    <a:pt x="1489" y="499"/>
                    <a:pt x="1493" y="499"/>
                    <a:pt x="1497" y="499"/>
                  </a:cubicBezTo>
                  <a:cubicBezTo>
                    <a:pt x="2060" y="506"/>
                    <a:pt x="2285" y="733"/>
                    <a:pt x="2277" y="1289"/>
                  </a:cubicBezTo>
                  <a:cubicBezTo>
                    <a:pt x="2270" y="1807"/>
                    <a:pt x="1954" y="2143"/>
                    <a:pt x="1473" y="2143"/>
                  </a:cubicBezTo>
                  <a:cubicBezTo>
                    <a:pt x="1472" y="2143"/>
                    <a:pt x="1470" y="2143"/>
                    <a:pt x="1469" y="2143"/>
                  </a:cubicBezTo>
                  <a:cubicBezTo>
                    <a:pt x="969" y="2141"/>
                    <a:pt x="679" y="1848"/>
                    <a:pt x="688" y="1359"/>
                  </a:cubicBezTo>
                  <a:cubicBezTo>
                    <a:pt x="698" y="848"/>
                    <a:pt x="1023" y="499"/>
                    <a:pt x="1486" y="499"/>
                  </a:cubicBezTo>
                  <a:close/>
                  <a:moveTo>
                    <a:pt x="1217" y="0"/>
                  </a:moveTo>
                  <a:cubicBezTo>
                    <a:pt x="1084" y="0"/>
                    <a:pt x="925" y="67"/>
                    <a:pt x="813" y="140"/>
                  </a:cubicBezTo>
                  <a:cubicBezTo>
                    <a:pt x="352" y="436"/>
                    <a:pt x="1" y="1352"/>
                    <a:pt x="397" y="1918"/>
                  </a:cubicBezTo>
                  <a:cubicBezTo>
                    <a:pt x="676" y="2317"/>
                    <a:pt x="1091" y="2565"/>
                    <a:pt x="1587" y="2565"/>
                  </a:cubicBezTo>
                  <a:cubicBezTo>
                    <a:pt x="1728" y="2565"/>
                    <a:pt x="1874" y="2545"/>
                    <a:pt x="2026" y="2504"/>
                  </a:cubicBezTo>
                  <a:cubicBezTo>
                    <a:pt x="2623" y="2340"/>
                    <a:pt x="2874" y="1976"/>
                    <a:pt x="2855" y="1235"/>
                  </a:cubicBezTo>
                  <a:cubicBezTo>
                    <a:pt x="2887" y="924"/>
                    <a:pt x="2810" y="562"/>
                    <a:pt x="2472" y="393"/>
                  </a:cubicBezTo>
                  <a:cubicBezTo>
                    <a:pt x="2106" y="209"/>
                    <a:pt x="1694" y="101"/>
                    <a:pt x="1290" y="8"/>
                  </a:cubicBezTo>
                  <a:cubicBezTo>
                    <a:pt x="1267" y="3"/>
                    <a:pt x="1243" y="0"/>
                    <a:pt x="12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7" name="Google Shape;6207;p45"/>
            <p:cNvSpPr/>
            <p:nvPr/>
          </p:nvSpPr>
          <p:spPr>
            <a:xfrm>
              <a:off x="1219775" y="3666450"/>
              <a:ext cx="40150" cy="41200"/>
            </a:xfrm>
            <a:custGeom>
              <a:avLst/>
              <a:gdLst/>
              <a:ahLst/>
              <a:cxnLst/>
              <a:rect l="l" t="t" r="r" b="b"/>
              <a:pathLst>
                <a:path w="1606" h="1648" extrusionOk="0">
                  <a:moveTo>
                    <a:pt x="807" y="1"/>
                  </a:moveTo>
                  <a:cubicBezTo>
                    <a:pt x="344" y="1"/>
                    <a:pt x="19" y="351"/>
                    <a:pt x="9" y="863"/>
                  </a:cubicBezTo>
                  <a:cubicBezTo>
                    <a:pt x="0" y="1352"/>
                    <a:pt x="290" y="1643"/>
                    <a:pt x="790" y="1647"/>
                  </a:cubicBezTo>
                  <a:cubicBezTo>
                    <a:pt x="791" y="1647"/>
                    <a:pt x="793" y="1647"/>
                    <a:pt x="794" y="1647"/>
                  </a:cubicBezTo>
                  <a:cubicBezTo>
                    <a:pt x="1275" y="1647"/>
                    <a:pt x="1591" y="1311"/>
                    <a:pt x="1598" y="791"/>
                  </a:cubicBezTo>
                  <a:cubicBezTo>
                    <a:pt x="1606" y="233"/>
                    <a:pt x="1381" y="8"/>
                    <a:pt x="818" y="1"/>
                  </a:cubicBezTo>
                  <a:cubicBezTo>
                    <a:pt x="814" y="1"/>
                    <a:pt x="810" y="1"/>
                    <a:pt x="8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931;p45">
            <a:extLst>
              <a:ext uri="{FF2B5EF4-FFF2-40B4-BE49-F238E27FC236}">
                <a16:creationId xmlns:a16="http://schemas.microsoft.com/office/drawing/2014/main" id="{6819017D-A8FC-44B6-BF18-18EF64497D5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39650" y="78154"/>
            <a:ext cx="4064700" cy="80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0000"/>
                </a:solidFill>
              </a:rPr>
              <a:t>1. </a:t>
            </a:r>
            <a:r>
              <a:rPr lang="en-US" sz="3600" b="1" dirty="0" err="1">
                <a:solidFill>
                  <a:srgbClr val="FF0000"/>
                </a:solidFill>
              </a:rPr>
              <a:t>Đọc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văn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bản</a:t>
            </a:r>
            <a:endParaRPr sz="3600" b="1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80C2B2-71BA-4AEB-BD85-3DE4C5816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2576" y="1094154"/>
            <a:ext cx="3635129" cy="363512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3407411-FF1B-4FDA-AB98-EE8BD09C7F7C}"/>
              </a:ext>
            </a:extLst>
          </p:cNvPr>
          <p:cNvSpPr/>
          <p:nvPr/>
        </p:nvSpPr>
        <p:spPr>
          <a:xfrm>
            <a:off x="3266768" y="1283110"/>
            <a:ext cx="5397909" cy="818535"/>
          </a:xfrm>
          <a:prstGeom prst="roundRect">
            <a:avLst>
              <a:gd name="adj" fmla="val 50000"/>
            </a:avLst>
          </a:prstGeom>
          <a:solidFill>
            <a:schemeClr val="tx1">
              <a:lumMod val="95000"/>
            </a:schemeClr>
          </a:solidFill>
          <a:ln w="38100">
            <a:solidFill>
              <a:schemeClr val="accent6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Giọng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đọc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: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Trầm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buồn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,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đều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đều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,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chậm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rãi</a:t>
            </a:r>
            <a:endParaRPr lang="en-US" sz="2100" dirty="0">
              <a:solidFill>
                <a:schemeClr val="bg1">
                  <a:lumMod val="10000"/>
                </a:schemeClr>
              </a:solidFill>
              <a:latin typeface="#9Slide03 Ample" panose="02000000000000000000" pitchFamily="2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4152210-892B-4F6C-889A-BCF6AF3DDEA1}"/>
              </a:ext>
            </a:extLst>
          </p:cNvPr>
          <p:cNvSpPr/>
          <p:nvPr/>
        </p:nvSpPr>
        <p:spPr>
          <a:xfrm>
            <a:off x="3266768" y="2502001"/>
            <a:ext cx="5397909" cy="818535"/>
          </a:xfrm>
          <a:prstGeom prst="roundRect">
            <a:avLst>
              <a:gd name="adj" fmla="val 50000"/>
            </a:avLst>
          </a:prstGeom>
          <a:solidFill>
            <a:schemeClr val="tx1">
              <a:lumMod val="95000"/>
            </a:schemeClr>
          </a:solidFill>
          <a:ln w="38100">
            <a:solidFill>
              <a:schemeClr val="accent6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Nhấn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nhá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vào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các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điệp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từ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,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điệp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ngữ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,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vế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đối</a:t>
            </a:r>
            <a:endParaRPr lang="en-US" sz="2100" dirty="0">
              <a:solidFill>
                <a:schemeClr val="bg1">
                  <a:lumMod val="10000"/>
                </a:schemeClr>
              </a:solidFill>
              <a:latin typeface="#9Slide03 Ample" panose="02000000000000000000" pitchFamily="2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219A6C2-9D72-49CC-97E5-8B4C7D777FD7}"/>
              </a:ext>
            </a:extLst>
          </p:cNvPr>
          <p:cNvSpPr/>
          <p:nvPr/>
        </p:nvSpPr>
        <p:spPr>
          <a:xfrm>
            <a:off x="3266768" y="3720892"/>
            <a:ext cx="5397909" cy="818535"/>
          </a:xfrm>
          <a:prstGeom prst="roundRect">
            <a:avLst>
              <a:gd name="adj" fmla="val 50000"/>
            </a:avLst>
          </a:prstGeom>
          <a:solidFill>
            <a:schemeClr val="tx1">
              <a:lumMod val="95000"/>
            </a:schemeClr>
          </a:solidFill>
          <a:ln w="38100">
            <a:solidFill>
              <a:schemeClr val="accent6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Kết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hợp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chiến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lược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đọc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Theo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dõi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,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Hình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dung</a:t>
            </a:r>
          </a:p>
        </p:txBody>
      </p:sp>
    </p:spTree>
    <p:extLst>
      <p:ext uri="{BB962C8B-B14F-4D97-AF65-F5344CB8AC3E}">
        <p14:creationId xmlns:p14="http://schemas.microsoft.com/office/powerpoint/2010/main" val="420650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4033FD37-2B29-4D88-82C7-C22946B3220B}"/>
              </a:ext>
            </a:extLst>
          </p:cNvPr>
          <p:cNvSpPr txBox="1">
            <a:spLocks/>
          </p:cNvSpPr>
          <p:nvPr/>
        </p:nvSpPr>
        <p:spPr>
          <a:xfrm>
            <a:off x="1063680" y="2068913"/>
            <a:ext cx="7016640" cy="15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ZCOOL XiaoWei"/>
              <a:buNone/>
              <a:defRPr sz="13000" b="0" i="0" u="none" strike="noStrike" cap="none">
                <a:solidFill>
                  <a:schemeClr val="accent6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ZCOOL XiaoWei"/>
              <a:buNone/>
              <a:defRPr sz="3500" b="0" i="0" u="none" strike="noStrike" cap="none">
                <a:solidFill>
                  <a:schemeClr val="accent6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ZCOOL XiaoWei"/>
              <a:buNone/>
              <a:defRPr sz="3500" b="0" i="0" u="none" strike="noStrike" cap="none">
                <a:solidFill>
                  <a:schemeClr val="accent6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ZCOOL XiaoWei"/>
              <a:buNone/>
              <a:defRPr sz="3500" b="0" i="0" u="none" strike="noStrike" cap="none">
                <a:solidFill>
                  <a:schemeClr val="accent6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ZCOOL XiaoWei"/>
              <a:buNone/>
              <a:defRPr sz="3500" b="0" i="0" u="none" strike="noStrike" cap="none">
                <a:solidFill>
                  <a:schemeClr val="accent6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ZCOOL XiaoWei"/>
              <a:buNone/>
              <a:defRPr sz="3500" b="0" i="0" u="none" strike="noStrike" cap="none">
                <a:solidFill>
                  <a:schemeClr val="accent6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ZCOOL XiaoWei"/>
              <a:buNone/>
              <a:defRPr sz="3500" b="0" i="0" u="none" strike="noStrike" cap="none">
                <a:solidFill>
                  <a:schemeClr val="accent6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ZCOOL XiaoWei"/>
              <a:buNone/>
              <a:defRPr sz="3500" b="0" i="0" u="none" strike="noStrike" cap="none">
                <a:solidFill>
                  <a:schemeClr val="accent6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ZCOOL XiaoWei"/>
              <a:buNone/>
              <a:defRPr sz="3500" b="0" i="0" u="none" strike="noStrike" cap="none">
                <a:solidFill>
                  <a:schemeClr val="accent6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9pPr>
          </a:lstStyle>
          <a:p>
            <a:r>
              <a:rPr lang="en-US" sz="4800" dirty="0" err="1">
                <a:solidFill>
                  <a:srgbClr val="FF0000"/>
                </a:solidFill>
                <a:latin typeface="#9Slide04 Goku" panose="02000503000000020004" pitchFamily="2" charset="0"/>
              </a:rPr>
              <a:t>Chào</a:t>
            </a:r>
            <a:r>
              <a:rPr lang="en-US" sz="4800" dirty="0">
                <a:solidFill>
                  <a:srgbClr val="FF0000"/>
                </a:solidFill>
                <a:latin typeface="#9Slide04 Goku" panose="02000503000000020004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4 Goku" panose="02000503000000020004" pitchFamily="2" charset="0"/>
              </a:rPr>
              <a:t>mừng</a:t>
            </a:r>
            <a:r>
              <a:rPr lang="en-US" sz="4800" dirty="0">
                <a:solidFill>
                  <a:srgbClr val="FF0000"/>
                </a:solidFill>
                <a:latin typeface="#9Slide04 Goku" panose="02000503000000020004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4 Goku" panose="02000503000000020004" pitchFamily="2" charset="0"/>
              </a:rPr>
              <a:t>các</a:t>
            </a:r>
            <a:r>
              <a:rPr lang="en-US" sz="4800" dirty="0">
                <a:solidFill>
                  <a:srgbClr val="FF0000"/>
                </a:solidFill>
                <a:latin typeface="#9Slide04 Goku" panose="02000503000000020004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4 Goku" panose="02000503000000020004" pitchFamily="2" charset="0"/>
              </a:rPr>
              <a:t>em</a:t>
            </a:r>
            <a:r>
              <a:rPr lang="en-US" sz="4800" dirty="0">
                <a:solidFill>
                  <a:srgbClr val="FF0000"/>
                </a:solidFill>
                <a:latin typeface="#9Slide04 Goku" panose="02000503000000020004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4 Goku" panose="02000503000000020004" pitchFamily="2" charset="0"/>
              </a:rPr>
              <a:t>đến</a:t>
            </a:r>
            <a:r>
              <a:rPr lang="en-US" sz="4800" dirty="0">
                <a:solidFill>
                  <a:srgbClr val="FF0000"/>
                </a:solidFill>
                <a:latin typeface="#9Slide04 Goku" panose="02000503000000020004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4 Goku" panose="02000503000000020004" pitchFamily="2" charset="0"/>
              </a:rPr>
              <a:t>với</a:t>
            </a:r>
            <a:r>
              <a:rPr lang="en-US" sz="4800" dirty="0">
                <a:solidFill>
                  <a:srgbClr val="FF0000"/>
                </a:solidFill>
                <a:latin typeface="#9Slide04 Goku" panose="02000503000000020004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4 Goku" panose="02000503000000020004" pitchFamily="2" charset="0"/>
              </a:rPr>
              <a:t>bài</a:t>
            </a:r>
            <a:r>
              <a:rPr lang="en-US" sz="4800" dirty="0">
                <a:solidFill>
                  <a:srgbClr val="FF0000"/>
                </a:solidFill>
                <a:latin typeface="#9Slide04 Goku" panose="02000503000000020004" pitchFamily="2" charset="0"/>
              </a:rPr>
              <a:t> 2: </a:t>
            </a:r>
            <a:r>
              <a:rPr lang="en-US" sz="4800" dirty="0" err="1">
                <a:solidFill>
                  <a:srgbClr val="FF0000"/>
                </a:solidFill>
                <a:latin typeface="#9Slide04 Goku" panose="02000503000000020004" pitchFamily="2" charset="0"/>
              </a:rPr>
              <a:t>Những</a:t>
            </a:r>
            <a:r>
              <a:rPr lang="en-US" sz="4800" dirty="0">
                <a:solidFill>
                  <a:srgbClr val="FF0000"/>
                </a:solidFill>
                <a:latin typeface="#9Slide04 Goku" panose="02000503000000020004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4 Goku" panose="02000503000000020004" pitchFamily="2" charset="0"/>
              </a:rPr>
              <a:t>cung</a:t>
            </a:r>
            <a:r>
              <a:rPr lang="en-US" sz="4800" dirty="0">
                <a:solidFill>
                  <a:srgbClr val="FF0000"/>
                </a:solidFill>
                <a:latin typeface="#9Slide04 Goku" panose="02000503000000020004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4 Goku" panose="02000503000000020004" pitchFamily="2" charset="0"/>
              </a:rPr>
              <a:t>bậc</a:t>
            </a:r>
            <a:r>
              <a:rPr lang="en-US" sz="4800" dirty="0">
                <a:solidFill>
                  <a:srgbClr val="FF0000"/>
                </a:solidFill>
                <a:latin typeface="#9Slide04 Goku" panose="02000503000000020004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4 Goku" panose="02000503000000020004" pitchFamily="2" charset="0"/>
              </a:rPr>
              <a:t>tâm</a:t>
            </a:r>
            <a:r>
              <a:rPr lang="en-US" sz="4800" dirty="0">
                <a:solidFill>
                  <a:srgbClr val="FF0000"/>
                </a:solidFill>
                <a:latin typeface="#9Slide04 Goku" panose="02000503000000020004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4 Goku" panose="02000503000000020004" pitchFamily="2" charset="0"/>
              </a:rPr>
              <a:t>trạng</a:t>
            </a:r>
            <a:r>
              <a:rPr lang="en-US" sz="4800" dirty="0">
                <a:solidFill>
                  <a:srgbClr val="FF0000"/>
                </a:solidFill>
                <a:latin typeface="#9Slide04 Goku" panose="02000503000000020004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4 Goku" panose="02000503000000020004" pitchFamily="2" charset="0"/>
              </a:rPr>
              <a:t>với</a:t>
            </a:r>
            <a:r>
              <a:rPr lang="en-US" sz="4800" dirty="0">
                <a:solidFill>
                  <a:srgbClr val="FF0000"/>
                </a:solidFill>
                <a:latin typeface="#9Slide04 Goku" panose="02000503000000020004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4 Goku" panose="02000503000000020004" pitchFamily="2" charset="0"/>
              </a:rPr>
              <a:t>thể</a:t>
            </a:r>
            <a:r>
              <a:rPr lang="en-US" sz="4800" dirty="0">
                <a:solidFill>
                  <a:srgbClr val="FF0000"/>
                </a:solidFill>
                <a:latin typeface="#9Slide04 Goku" panose="02000503000000020004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4 Goku" panose="02000503000000020004" pitchFamily="2" charset="0"/>
              </a:rPr>
              <a:t>loại</a:t>
            </a:r>
            <a:r>
              <a:rPr lang="en-US" sz="4800" dirty="0">
                <a:solidFill>
                  <a:srgbClr val="FF0000"/>
                </a:solidFill>
                <a:latin typeface="#9Slide04 Goku" panose="02000503000000020004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4 Goku" panose="02000503000000020004" pitchFamily="2" charset="0"/>
              </a:rPr>
              <a:t>chính</a:t>
            </a:r>
            <a:r>
              <a:rPr lang="en-US" sz="4800" dirty="0">
                <a:solidFill>
                  <a:srgbClr val="FF0000"/>
                </a:solidFill>
                <a:latin typeface="#9Slide04 Goku" panose="02000503000000020004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4 Goku" panose="02000503000000020004" pitchFamily="2" charset="0"/>
              </a:rPr>
              <a:t>là</a:t>
            </a:r>
            <a:r>
              <a:rPr lang="en-US" sz="4800" dirty="0">
                <a:solidFill>
                  <a:srgbClr val="FF0000"/>
                </a:solidFill>
                <a:latin typeface="#9Slide04 Goku" panose="02000503000000020004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4 Goku" panose="02000503000000020004" pitchFamily="2" charset="0"/>
              </a:rPr>
              <a:t>thơ</a:t>
            </a:r>
            <a:r>
              <a:rPr lang="en-US" sz="4800" dirty="0">
                <a:solidFill>
                  <a:srgbClr val="FF0000"/>
                </a:solidFill>
                <a:latin typeface="#9Slide04 Goku" panose="02000503000000020004" pitchFamily="2" charset="0"/>
              </a:rPr>
              <a:t> song </a:t>
            </a:r>
            <a:r>
              <a:rPr lang="en-US" sz="4800" dirty="0" err="1">
                <a:solidFill>
                  <a:srgbClr val="FF0000"/>
                </a:solidFill>
                <a:latin typeface="#9Slide04 Goku" panose="02000503000000020004" pitchFamily="2" charset="0"/>
              </a:rPr>
              <a:t>thất</a:t>
            </a:r>
            <a:r>
              <a:rPr lang="en-US" sz="4800" dirty="0">
                <a:solidFill>
                  <a:srgbClr val="FF0000"/>
                </a:solidFill>
                <a:latin typeface="#9Slide04 Goku" panose="02000503000000020004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4 Goku" panose="02000503000000020004" pitchFamily="2" charset="0"/>
              </a:rPr>
              <a:t>lục</a:t>
            </a:r>
            <a:r>
              <a:rPr lang="en-US" sz="4800" dirty="0">
                <a:solidFill>
                  <a:srgbClr val="FF0000"/>
                </a:solidFill>
                <a:latin typeface="#9Slide04 Goku" panose="02000503000000020004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4 Goku" panose="02000503000000020004" pitchFamily="2" charset="0"/>
              </a:rPr>
              <a:t>bát</a:t>
            </a:r>
            <a:endParaRPr lang="en-US" sz="4800" dirty="0">
              <a:solidFill>
                <a:srgbClr val="FF0000"/>
              </a:solidFill>
              <a:latin typeface="#9Slide04 Goku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067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A9E260D-62CD-482C-BE9B-792693DBCF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82" y="1427331"/>
            <a:ext cx="3520683" cy="3520683"/>
          </a:xfrm>
          <a:prstGeom prst="rect">
            <a:avLst/>
          </a:prstGeom>
        </p:spPr>
      </p:pic>
      <p:sp>
        <p:nvSpPr>
          <p:cNvPr id="10" name="Google Shape;130;p22">
            <a:extLst>
              <a:ext uri="{FF2B5EF4-FFF2-40B4-BE49-F238E27FC236}">
                <a16:creationId xmlns:a16="http://schemas.microsoft.com/office/drawing/2014/main" id="{D25CAD0D-4119-4DD0-8E28-88DCEC408E00}"/>
              </a:ext>
            </a:extLst>
          </p:cNvPr>
          <p:cNvSpPr txBox="1">
            <a:spLocks/>
          </p:cNvSpPr>
          <p:nvPr/>
        </p:nvSpPr>
        <p:spPr>
          <a:xfrm>
            <a:off x="2390394" y="87474"/>
            <a:ext cx="4363213" cy="116698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l" defTabSz="91439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5000"/>
              </a:lnSpc>
              <a:spcAft>
                <a:spcPts val="750"/>
              </a:spcAft>
              <a:tabLst>
                <a:tab pos="67628" algn="l"/>
                <a:tab pos="135255" algn="l"/>
              </a:tabLst>
            </a:pPr>
            <a:r>
              <a:rPr lang="en-US" sz="4050" b="1" dirty="0">
                <a:solidFill>
                  <a:srgbClr val="FF0000"/>
                </a:solidFill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THẺ KIẾN THỨC</a:t>
            </a:r>
            <a:endParaRPr lang="en-US" sz="3300" b="1" dirty="0">
              <a:solidFill>
                <a:srgbClr val="FF0000"/>
              </a:solidFill>
              <a:latin typeface="#9Slide07 IcielLa Chic Pro Shad" panose="0200050609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D95024A-FD33-4E74-903B-3ABF6DDE205D}"/>
              </a:ext>
            </a:extLst>
          </p:cNvPr>
          <p:cNvGrpSpPr/>
          <p:nvPr/>
        </p:nvGrpSpPr>
        <p:grpSpPr>
          <a:xfrm>
            <a:off x="4139952" y="1493824"/>
            <a:ext cx="4590510" cy="1324334"/>
            <a:chOff x="5519936" y="2204864"/>
            <a:chExt cx="6120680" cy="1728192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2" name="Google Shape;1389;p38">
              <a:extLst>
                <a:ext uri="{FF2B5EF4-FFF2-40B4-BE49-F238E27FC236}">
                  <a16:creationId xmlns:a16="http://schemas.microsoft.com/office/drawing/2014/main" id="{9299BC8E-A827-4165-BD25-E947361B2E8D}"/>
                </a:ext>
              </a:extLst>
            </p:cNvPr>
            <p:cNvSpPr/>
            <p:nvPr/>
          </p:nvSpPr>
          <p:spPr>
            <a:xfrm>
              <a:off x="5519936" y="2204864"/>
              <a:ext cx="6120680" cy="1728192"/>
            </a:xfrm>
            <a:custGeom>
              <a:avLst/>
              <a:gdLst/>
              <a:ahLst/>
              <a:cxnLst/>
              <a:rect l="l" t="t" r="r" b="b"/>
              <a:pathLst>
                <a:path w="167757" h="43714" extrusionOk="0">
                  <a:moveTo>
                    <a:pt x="158337" y="1"/>
                  </a:moveTo>
                  <a:cubicBezTo>
                    <a:pt x="157947" y="1"/>
                    <a:pt x="157557" y="7"/>
                    <a:pt x="157172" y="15"/>
                  </a:cubicBezTo>
                  <a:cubicBezTo>
                    <a:pt x="131995" y="132"/>
                    <a:pt x="31754" y="249"/>
                    <a:pt x="6576" y="366"/>
                  </a:cubicBezTo>
                  <a:cubicBezTo>
                    <a:pt x="6349" y="353"/>
                    <a:pt x="6122" y="346"/>
                    <a:pt x="5896" y="346"/>
                  </a:cubicBezTo>
                  <a:cubicBezTo>
                    <a:pt x="4763" y="346"/>
                    <a:pt x="3638" y="508"/>
                    <a:pt x="2568" y="833"/>
                  </a:cubicBezTo>
                  <a:cubicBezTo>
                    <a:pt x="272" y="1650"/>
                    <a:pt x="0" y="3051"/>
                    <a:pt x="389" y="5113"/>
                  </a:cubicBezTo>
                  <a:cubicBezTo>
                    <a:pt x="895" y="7720"/>
                    <a:pt x="1401" y="10366"/>
                    <a:pt x="1868" y="12974"/>
                  </a:cubicBezTo>
                  <a:lnTo>
                    <a:pt x="4864" y="28578"/>
                  </a:lnTo>
                  <a:cubicBezTo>
                    <a:pt x="5370" y="31146"/>
                    <a:pt x="5915" y="33870"/>
                    <a:pt x="7744" y="35816"/>
                  </a:cubicBezTo>
                  <a:cubicBezTo>
                    <a:pt x="10118" y="38306"/>
                    <a:pt x="13931" y="38773"/>
                    <a:pt x="17394" y="39085"/>
                  </a:cubicBezTo>
                  <a:cubicBezTo>
                    <a:pt x="32960" y="40563"/>
                    <a:pt x="123628" y="42003"/>
                    <a:pt x="139194" y="43482"/>
                  </a:cubicBezTo>
                  <a:cubicBezTo>
                    <a:pt x="140458" y="43604"/>
                    <a:pt x="141752" y="43714"/>
                    <a:pt x="143031" y="43714"/>
                  </a:cubicBezTo>
                  <a:cubicBezTo>
                    <a:pt x="145021" y="43714"/>
                    <a:pt x="146975" y="43448"/>
                    <a:pt x="148728" y="42548"/>
                  </a:cubicBezTo>
                  <a:cubicBezTo>
                    <a:pt x="151724" y="40991"/>
                    <a:pt x="153436" y="37839"/>
                    <a:pt x="154954" y="34882"/>
                  </a:cubicBezTo>
                  <a:cubicBezTo>
                    <a:pt x="158962" y="26905"/>
                    <a:pt x="162620" y="18772"/>
                    <a:pt x="166005" y="10522"/>
                  </a:cubicBezTo>
                  <a:cubicBezTo>
                    <a:pt x="166900" y="8382"/>
                    <a:pt x="167756" y="5969"/>
                    <a:pt x="166861" y="3829"/>
                  </a:cubicBezTo>
                  <a:cubicBezTo>
                    <a:pt x="166122" y="2156"/>
                    <a:pt x="164449" y="1027"/>
                    <a:pt x="162659" y="521"/>
                  </a:cubicBezTo>
                  <a:cubicBezTo>
                    <a:pt x="161277" y="91"/>
                    <a:pt x="159798" y="1"/>
                    <a:pt x="158337" y="1"/>
                  </a:cubicBezTo>
                  <a:close/>
                </a:path>
              </a:pathLst>
            </a:custGeom>
            <a:solidFill>
              <a:schemeClr val="tx1">
                <a:lumMod val="95000"/>
              </a:schemeClr>
            </a:solidFill>
            <a:ln w="38100">
              <a:solidFill>
                <a:schemeClr val="accent6">
                  <a:lumMod val="25000"/>
                  <a:lumOff val="75000"/>
                </a:schemeClr>
              </a:solidFill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 dirty="0">
                <a:solidFill>
                  <a:schemeClr val="bg1">
                    <a:lumMod val="10000"/>
                  </a:schemeClr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0C02146-5586-4161-B94A-4FEB748B6905}"/>
                </a:ext>
              </a:extLst>
            </p:cNvPr>
            <p:cNvSpPr txBox="1"/>
            <p:nvPr/>
          </p:nvSpPr>
          <p:spPr>
            <a:xfrm>
              <a:off x="5807968" y="2332037"/>
              <a:ext cx="5328863" cy="138563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en-US" sz="2100" dirty="0" err="1">
                  <a:solidFill>
                    <a:schemeClr val="bg1">
                      <a:lumMod val="10000"/>
                    </a:schemeClr>
                  </a:solidFill>
                  <a:latin typeface="#9Slide03 AmpleSoft" panose="02000000000000000000" pitchFamily="2" charset="0"/>
                </a:rPr>
                <a:t>Nhóm</a:t>
              </a:r>
              <a:r>
                <a:rPr lang="en-US" sz="2100" dirty="0">
                  <a:solidFill>
                    <a:schemeClr val="bg1">
                      <a:lumMod val="10000"/>
                    </a:schemeClr>
                  </a:solidFill>
                  <a:latin typeface="#9Slide03 AmpleSoft" panose="02000000000000000000" pitchFamily="2" charset="0"/>
                </a:rPr>
                <a:t> </a:t>
              </a:r>
              <a:r>
                <a:rPr lang="en-US" sz="2100" dirty="0" err="1">
                  <a:solidFill>
                    <a:schemeClr val="bg1">
                      <a:lumMod val="10000"/>
                    </a:schemeClr>
                  </a:solidFill>
                  <a:latin typeface="#9Slide03 AmpleSoft" panose="02000000000000000000" pitchFamily="2" charset="0"/>
                </a:rPr>
                <a:t>cặp</a:t>
              </a:r>
              <a:r>
                <a:rPr lang="en-US" sz="2100" dirty="0">
                  <a:solidFill>
                    <a:schemeClr val="bg1">
                      <a:lumMod val="10000"/>
                    </a:schemeClr>
                  </a:solidFill>
                  <a:latin typeface="#9Slide03 AmpleSoft" panose="02000000000000000000" pitchFamily="2" charset="0"/>
                </a:rPr>
                <a:t> </a:t>
              </a:r>
              <a:r>
                <a:rPr lang="en-US" sz="2100" dirty="0" err="1">
                  <a:solidFill>
                    <a:schemeClr val="bg1">
                      <a:lumMod val="10000"/>
                    </a:schemeClr>
                  </a:solidFill>
                  <a:latin typeface="#9Slide03 AmpleSoft" panose="02000000000000000000" pitchFamily="2" charset="0"/>
                </a:rPr>
                <a:t>nhận</a:t>
              </a:r>
              <a:r>
                <a:rPr lang="en-US" sz="2100" dirty="0">
                  <a:solidFill>
                    <a:schemeClr val="bg1">
                      <a:lumMod val="10000"/>
                    </a:schemeClr>
                  </a:solidFill>
                  <a:latin typeface="#9Slide03 AmpleSoft" panose="02000000000000000000" pitchFamily="2" charset="0"/>
                </a:rPr>
                <a:t> </a:t>
              </a:r>
              <a:r>
                <a:rPr lang="en-US" sz="2100" dirty="0" err="1">
                  <a:solidFill>
                    <a:schemeClr val="bg1">
                      <a:lumMod val="10000"/>
                    </a:schemeClr>
                  </a:solidFill>
                  <a:latin typeface="#9Slide03 AmpleSoft" panose="02000000000000000000" pitchFamily="2" charset="0"/>
                </a:rPr>
                <a:t>Phiếu</a:t>
              </a:r>
              <a:r>
                <a:rPr lang="en-US" sz="2100" dirty="0">
                  <a:solidFill>
                    <a:schemeClr val="bg1">
                      <a:lumMod val="10000"/>
                    </a:schemeClr>
                  </a:solidFill>
                  <a:latin typeface="#9Slide03 AmpleSoft" panose="02000000000000000000" pitchFamily="2" charset="0"/>
                </a:rPr>
                <a:t> “</a:t>
              </a:r>
              <a:r>
                <a:rPr lang="en-US" sz="2100" dirty="0" err="1">
                  <a:solidFill>
                    <a:schemeClr val="bg1">
                      <a:lumMod val="10000"/>
                    </a:schemeClr>
                  </a:solidFill>
                  <a:latin typeface="#9Slide03 AmpleSoft" panose="02000000000000000000" pitchFamily="2" charset="0"/>
                </a:rPr>
                <a:t>Thẻ</a:t>
              </a:r>
              <a:r>
                <a:rPr lang="en-US" sz="2100" dirty="0">
                  <a:solidFill>
                    <a:schemeClr val="bg1">
                      <a:lumMod val="10000"/>
                    </a:schemeClr>
                  </a:solidFill>
                  <a:latin typeface="#9Slide03 AmpleSoft" panose="02000000000000000000" pitchFamily="2" charset="0"/>
                </a:rPr>
                <a:t> </a:t>
              </a:r>
              <a:r>
                <a:rPr lang="en-US" sz="2100" dirty="0" err="1">
                  <a:solidFill>
                    <a:schemeClr val="bg1">
                      <a:lumMod val="10000"/>
                    </a:schemeClr>
                  </a:solidFill>
                  <a:latin typeface="#9Slide03 AmpleSoft" panose="02000000000000000000" pitchFamily="2" charset="0"/>
                </a:rPr>
                <a:t>kiến</a:t>
              </a:r>
              <a:r>
                <a:rPr lang="en-US" sz="2100" dirty="0">
                  <a:solidFill>
                    <a:schemeClr val="bg1">
                      <a:lumMod val="10000"/>
                    </a:schemeClr>
                  </a:solidFill>
                  <a:latin typeface="#9Slide03 AmpleSoft" panose="02000000000000000000" pitchFamily="2" charset="0"/>
                </a:rPr>
                <a:t> </a:t>
              </a:r>
              <a:r>
                <a:rPr lang="en-US" sz="2100" dirty="0" err="1">
                  <a:solidFill>
                    <a:schemeClr val="bg1">
                      <a:lumMod val="10000"/>
                    </a:schemeClr>
                  </a:solidFill>
                  <a:latin typeface="#9Slide03 AmpleSoft" panose="02000000000000000000" pitchFamily="2" charset="0"/>
                </a:rPr>
                <a:t>thức</a:t>
              </a:r>
              <a:r>
                <a:rPr lang="en-US" sz="2100" dirty="0">
                  <a:solidFill>
                    <a:schemeClr val="bg1">
                      <a:lumMod val="10000"/>
                    </a:schemeClr>
                  </a:solidFill>
                  <a:latin typeface="#9Slide03 AmpleSoft" panose="02000000000000000000" pitchFamily="2" charset="0"/>
                </a:rPr>
                <a:t>” </a:t>
              </a:r>
              <a:r>
                <a:rPr lang="en-US" sz="2100" dirty="0" err="1">
                  <a:solidFill>
                    <a:schemeClr val="bg1">
                      <a:lumMod val="10000"/>
                    </a:schemeClr>
                  </a:solidFill>
                  <a:latin typeface="#9Slide03 AmpleSoft" panose="02000000000000000000" pitchFamily="2" charset="0"/>
                </a:rPr>
                <a:t>và</a:t>
              </a:r>
              <a:r>
                <a:rPr lang="en-US" sz="2100" dirty="0">
                  <a:solidFill>
                    <a:schemeClr val="bg1">
                      <a:lumMod val="10000"/>
                    </a:schemeClr>
                  </a:solidFill>
                  <a:latin typeface="#9Slide03 AmpleSoft" panose="02000000000000000000" pitchFamily="2" charset="0"/>
                </a:rPr>
                <a:t> </a:t>
              </a:r>
              <a:r>
                <a:rPr lang="en-US" sz="2100" dirty="0" err="1">
                  <a:solidFill>
                    <a:schemeClr val="bg1">
                      <a:lumMod val="10000"/>
                    </a:schemeClr>
                  </a:solidFill>
                  <a:latin typeface="#9Slide03 AmpleSoft" panose="02000000000000000000" pitchFamily="2" charset="0"/>
                </a:rPr>
                <a:t>tô</a:t>
              </a:r>
              <a:r>
                <a:rPr lang="en-US" sz="2100" dirty="0">
                  <a:solidFill>
                    <a:schemeClr val="bg1">
                      <a:lumMod val="10000"/>
                    </a:schemeClr>
                  </a:solidFill>
                  <a:latin typeface="#9Slide03 AmpleSoft" panose="02000000000000000000" pitchFamily="2" charset="0"/>
                </a:rPr>
                <a:t> </a:t>
              </a:r>
              <a:r>
                <a:rPr lang="en-US" sz="2100" dirty="0" err="1">
                  <a:solidFill>
                    <a:schemeClr val="bg1">
                      <a:lumMod val="10000"/>
                    </a:schemeClr>
                  </a:solidFill>
                  <a:latin typeface="#9Slide03 AmpleSoft" panose="02000000000000000000" pitchFamily="2" charset="0"/>
                </a:rPr>
                <a:t>màu</a:t>
              </a:r>
              <a:r>
                <a:rPr lang="en-US" sz="2100" dirty="0">
                  <a:solidFill>
                    <a:schemeClr val="bg1">
                      <a:lumMod val="10000"/>
                    </a:schemeClr>
                  </a:solidFill>
                  <a:latin typeface="#9Slide03 AmpleSoft" panose="02000000000000000000" pitchFamily="2" charset="0"/>
                </a:rPr>
                <a:t> </a:t>
              </a:r>
              <a:r>
                <a:rPr lang="en-US" sz="2100" dirty="0" err="1">
                  <a:solidFill>
                    <a:schemeClr val="bg1">
                      <a:lumMod val="10000"/>
                    </a:schemeClr>
                  </a:solidFill>
                  <a:latin typeface="#9Slide03 AmpleSoft" panose="02000000000000000000" pitchFamily="2" charset="0"/>
                </a:rPr>
                <a:t>vào</a:t>
              </a:r>
              <a:r>
                <a:rPr lang="en-US" sz="2100" dirty="0">
                  <a:solidFill>
                    <a:schemeClr val="bg1">
                      <a:lumMod val="10000"/>
                    </a:schemeClr>
                  </a:solidFill>
                  <a:latin typeface="#9Slide03 AmpleSoft" panose="02000000000000000000" pitchFamily="2" charset="0"/>
                </a:rPr>
                <a:t> </a:t>
              </a:r>
              <a:r>
                <a:rPr lang="en-US" sz="2100" dirty="0" err="1">
                  <a:solidFill>
                    <a:schemeClr val="bg1">
                      <a:lumMod val="10000"/>
                    </a:schemeClr>
                  </a:solidFill>
                  <a:latin typeface="#9Slide03 AmpleSoft" panose="02000000000000000000" pitchFamily="2" charset="0"/>
                </a:rPr>
                <a:t>khung</a:t>
              </a:r>
              <a:r>
                <a:rPr lang="en-US" sz="2100" dirty="0">
                  <a:solidFill>
                    <a:schemeClr val="bg1">
                      <a:lumMod val="10000"/>
                    </a:schemeClr>
                  </a:solidFill>
                  <a:latin typeface="#9Slide03 AmpleSoft" panose="02000000000000000000" pitchFamily="2" charset="0"/>
                </a:rPr>
                <a:t> </a:t>
              </a:r>
              <a:r>
                <a:rPr lang="en-US" sz="2100" dirty="0" err="1">
                  <a:solidFill>
                    <a:schemeClr val="bg1">
                      <a:lumMod val="10000"/>
                    </a:schemeClr>
                  </a:solidFill>
                  <a:latin typeface="#9Slide03 AmpleSoft" panose="02000000000000000000" pitchFamily="2" charset="0"/>
                </a:rPr>
                <a:t>thẻ</a:t>
              </a:r>
              <a:r>
                <a:rPr lang="en-US" sz="2100" dirty="0">
                  <a:solidFill>
                    <a:schemeClr val="bg1">
                      <a:lumMod val="10000"/>
                    </a:schemeClr>
                  </a:solidFill>
                  <a:latin typeface="#9Slide03 AmpleSoft" panose="02000000000000000000" pitchFamily="2" charset="0"/>
                </a:rPr>
                <a:t> </a:t>
              </a:r>
              <a:r>
                <a:rPr lang="en-US" sz="2100" dirty="0" err="1">
                  <a:solidFill>
                    <a:schemeClr val="bg1">
                      <a:lumMod val="10000"/>
                    </a:schemeClr>
                  </a:solidFill>
                  <a:latin typeface="#9Slide03 AmpleSoft" panose="02000000000000000000" pitchFamily="2" charset="0"/>
                </a:rPr>
                <a:t>chứa</a:t>
              </a:r>
              <a:r>
                <a:rPr lang="en-US" sz="2100" dirty="0">
                  <a:solidFill>
                    <a:schemeClr val="bg1">
                      <a:lumMod val="10000"/>
                    </a:schemeClr>
                  </a:solidFill>
                  <a:latin typeface="#9Slide03 AmpleSoft" panose="02000000000000000000" pitchFamily="2" charset="0"/>
                </a:rPr>
                <a:t> </a:t>
              </a:r>
              <a:r>
                <a:rPr lang="en-US" sz="2100" dirty="0" err="1">
                  <a:solidFill>
                    <a:schemeClr val="bg1">
                      <a:lumMod val="10000"/>
                    </a:schemeClr>
                  </a:solidFill>
                  <a:latin typeface="#9Slide03 AmpleSoft" panose="02000000000000000000" pitchFamily="2" charset="0"/>
                </a:rPr>
                <a:t>nội</a:t>
              </a:r>
              <a:r>
                <a:rPr lang="en-US" sz="2100" dirty="0">
                  <a:solidFill>
                    <a:schemeClr val="bg1">
                      <a:lumMod val="10000"/>
                    </a:schemeClr>
                  </a:solidFill>
                  <a:latin typeface="#9Slide03 AmpleSoft" panose="02000000000000000000" pitchFamily="2" charset="0"/>
                </a:rPr>
                <a:t> dung </a:t>
              </a:r>
              <a:r>
                <a:rPr lang="en-US" sz="2100" dirty="0" err="1">
                  <a:solidFill>
                    <a:schemeClr val="bg1">
                      <a:lumMod val="10000"/>
                    </a:schemeClr>
                  </a:solidFill>
                  <a:latin typeface="#9Slide03 AmpleSoft" panose="02000000000000000000" pitchFamily="2" charset="0"/>
                </a:rPr>
                <a:t>kiến</a:t>
              </a:r>
              <a:r>
                <a:rPr lang="en-US" sz="2100" dirty="0">
                  <a:solidFill>
                    <a:schemeClr val="bg1">
                      <a:lumMod val="10000"/>
                    </a:schemeClr>
                  </a:solidFill>
                  <a:latin typeface="#9Slide03 AmpleSoft" panose="02000000000000000000" pitchFamily="2" charset="0"/>
                </a:rPr>
                <a:t> </a:t>
              </a:r>
              <a:r>
                <a:rPr lang="en-US" sz="2100" dirty="0" err="1">
                  <a:solidFill>
                    <a:schemeClr val="bg1">
                      <a:lumMod val="10000"/>
                    </a:schemeClr>
                  </a:solidFill>
                  <a:latin typeface="#9Slide03 AmpleSoft" panose="02000000000000000000" pitchFamily="2" charset="0"/>
                </a:rPr>
                <a:t>thức</a:t>
              </a:r>
              <a:r>
                <a:rPr lang="en-US" sz="2100" dirty="0">
                  <a:solidFill>
                    <a:schemeClr val="bg1">
                      <a:lumMod val="10000"/>
                    </a:schemeClr>
                  </a:solidFill>
                  <a:latin typeface="#9Slide03 AmpleSoft" panose="02000000000000000000" pitchFamily="2" charset="0"/>
                </a:rPr>
                <a:t> </a:t>
              </a:r>
              <a:r>
                <a:rPr lang="en-US" sz="2100" dirty="0" err="1">
                  <a:solidFill>
                    <a:schemeClr val="bg1">
                      <a:lumMod val="10000"/>
                    </a:schemeClr>
                  </a:solidFill>
                  <a:latin typeface="#9Slide03 AmpleSoft" panose="02000000000000000000" pitchFamily="2" charset="0"/>
                </a:rPr>
                <a:t>đúng</a:t>
              </a:r>
              <a:endPara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C107490-F83E-478C-8C9B-F85431F035F5}"/>
              </a:ext>
            </a:extLst>
          </p:cNvPr>
          <p:cNvGrpSpPr/>
          <p:nvPr/>
        </p:nvGrpSpPr>
        <p:grpSpPr>
          <a:xfrm>
            <a:off x="4139952" y="3273828"/>
            <a:ext cx="4590510" cy="1296144"/>
            <a:chOff x="5519936" y="2204864"/>
            <a:chExt cx="6120680" cy="1728192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5" name="Google Shape;1389;p38">
              <a:extLst>
                <a:ext uri="{FF2B5EF4-FFF2-40B4-BE49-F238E27FC236}">
                  <a16:creationId xmlns:a16="http://schemas.microsoft.com/office/drawing/2014/main" id="{33FEA44C-6915-43E1-9D49-7279AD3E2E34}"/>
                </a:ext>
              </a:extLst>
            </p:cNvPr>
            <p:cNvSpPr/>
            <p:nvPr/>
          </p:nvSpPr>
          <p:spPr>
            <a:xfrm>
              <a:off x="5519936" y="2204864"/>
              <a:ext cx="6120680" cy="1728192"/>
            </a:xfrm>
            <a:custGeom>
              <a:avLst/>
              <a:gdLst/>
              <a:ahLst/>
              <a:cxnLst/>
              <a:rect l="l" t="t" r="r" b="b"/>
              <a:pathLst>
                <a:path w="167757" h="43714" extrusionOk="0">
                  <a:moveTo>
                    <a:pt x="158337" y="1"/>
                  </a:moveTo>
                  <a:cubicBezTo>
                    <a:pt x="157947" y="1"/>
                    <a:pt x="157557" y="7"/>
                    <a:pt x="157172" y="15"/>
                  </a:cubicBezTo>
                  <a:cubicBezTo>
                    <a:pt x="131995" y="132"/>
                    <a:pt x="31754" y="249"/>
                    <a:pt x="6576" y="366"/>
                  </a:cubicBezTo>
                  <a:cubicBezTo>
                    <a:pt x="6349" y="353"/>
                    <a:pt x="6122" y="346"/>
                    <a:pt x="5896" y="346"/>
                  </a:cubicBezTo>
                  <a:cubicBezTo>
                    <a:pt x="4763" y="346"/>
                    <a:pt x="3638" y="508"/>
                    <a:pt x="2568" y="833"/>
                  </a:cubicBezTo>
                  <a:cubicBezTo>
                    <a:pt x="272" y="1650"/>
                    <a:pt x="0" y="3051"/>
                    <a:pt x="389" y="5113"/>
                  </a:cubicBezTo>
                  <a:cubicBezTo>
                    <a:pt x="895" y="7720"/>
                    <a:pt x="1401" y="10366"/>
                    <a:pt x="1868" y="12974"/>
                  </a:cubicBezTo>
                  <a:lnTo>
                    <a:pt x="4864" y="28578"/>
                  </a:lnTo>
                  <a:cubicBezTo>
                    <a:pt x="5370" y="31146"/>
                    <a:pt x="5915" y="33870"/>
                    <a:pt x="7744" y="35816"/>
                  </a:cubicBezTo>
                  <a:cubicBezTo>
                    <a:pt x="10118" y="38306"/>
                    <a:pt x="13931" y="38773"/>
                    <a:pt x="17394" y="39085"/>
                  </a:cubicBezTo>
                  <a:cubicBezTo>
                    <a:pt x="32960" y="40563"/>
                    <a:pt x="123628" y="42003"/>
                    <a:pt x="139194" y="43482"/>
                  </a:cubicBezTo>
                  <a:cubicBezTo>
                    <a:pt x="140458" y="43604"/>
                    <a:pt x="141752" y="43714"/>
                    <a:pt x="143031" y="43714"/>
                  </a:cubicBezTo>
                  <a:cubicBezTo>
                    <a:pt x="145021" y="43714"/>
                    <a:pt x="146975" y="43448"/>
                    <a:pt x="148728" y="42548"/>
                  </a:cubicBezTo>
                  <a:cubicBezTo>
                    <a:pt x="151724" y="40991"/>
                    <a:pt x="153436" y="37839"/>
                    <a:pt x="154954" y="34882"/>
                  </a:cubicBezTo>
                  <a:cubicBezTo>
                    <a:pt x="158962" y="26905"/>
                    <a:pt x="162620" y="18772"/>
                    <a:pt x="166005" y="10522"/>
                  </a:cubicBezTo>
                  <a:cubicBezTo>
                    <a:pt x="166900" y="8382"/>
                    <a:pt x="167756" y="5969"/>
                    <a:pt x="166861" y="3829"/>
                  </a:cubicBezTo>
                  <a:cubicBezTo>
                    <a:pt x="166122" y="2156"/>
                    <a:pt x="164449" y="1027"/>
                    <a:pt x="162659" y="521"/>
                  </a:cubicBezTo>
                  <a:cubicBezTo>
                    <a:pt x="161277" y="91"/>
                    <a:pt x="159798" y="1"/>
                    <a:pt x="158337" y="1"/>
                  </a:cubicBezTo>
                  <a:close/>
                </a:path>
              </a:pathLst>
            </a:custGeom>
            <a:solidFill>
              <a:schemeClr val="tx1">
                <a:lumMod val="95000"/>
              </a:schemeClr>
            </a:solidFill>
            <a:ln w="38100">
              <a:solidFill>
                <a:schemeClr val="accent6">
                  <a:lumMod val="25000"/>
                  <a:lumOff val="75000"/>
                </a:schemeClr>
              </a:solidFill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 dirty="0">
                <a:solidFill>
                  <a:schemeClr val="bg1">
                    <a:lumMod val="10000"/>
                  </a:schemeClr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CCDC37E-FC32-4B85-BB72-D922EB06C76A}"/>
                </a:ext>
              </a:extLst>
            </p:cNvPr>
            <p:cNvSpPr txBox="1"/>
            <p:nvPr/>
          </p:nvSpPr>
          <p:spPr>
            <a:xfrm>
              <a:off x="5916656" y="2486537"/>
              <a:ext cx="5327239" cy="984885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</p:spPr>
          <p:txBody>
            <a:bodyPr wrap="square">
              <a:spAutoFit/>
            </a:bodyPr>
            <a:lstStyle/>
            <a:p>
              <a:pPr algn="just"/>
              <a:r>
                <a:rPr lang="en-US" sz="2100" dirty="0">
                  <a:solidFill>
                    <a:schemeClr val="bg1">
                      <a:lumMod val="10000"/>
                    </a:schemeClr>
                  </a:solidFill>
                  <a:latin typeface="#9Slide03 AmpleSoft" panose="02000000000000000000" pitchFamily="2" charset="0"/>
                </a:rPr>
                <a:t>Trao </a:t>
              </a:r>
              <a:r>
                <a:rPr lang="en-US" sz="2100" dirty="0" err="1">
                  <a:solidFill>
                    <a:schemeClr val="bg1">
                      <a:lumMod val="10000"/>
                    </a:schemeClr>
                  </a:solidFill>
                  <a:latin typeface="#9Slide03 AmpleSoft" panose="02000000000000000000" pitchFamily="2" charset="0"/>
                </a:rPr>
                <a:t>đổi</a:t>
              </a:r>
              <a:r>
                <a:rPr lang="en-US" sz="2100" dirty="0">
                  <a:solidFill>
                    <a:schemeClr val="bg1">
                      <a:lumMod val="10000"/>
                    </a:schemeClr>
                  </a:solidFill>
                  <a:latin typeface="#9Slide03 AmpleSoft" panose="02000000000000000000" pitchFamily="2" charset="0"/>
                </a:rPr>
                <a:t> </a:t>
              </a:r>
              <a:r>
                <a:rPr lang="en-US" sz="2100" dirty="0" err="1">
                  <a:solidFill>
                    <a:schemeClr val="bg1">
                      <a:lumMod val="10000"/>
                    </a:schemeClr>
                  </a:solidFill>
                  <a:latin typeface="#9Slide03 AmpleSoft" panose="02000000000000000000" pitchFamily="2" charset="0"/>
                </a:rPr>
                <a:t>Phiếu</a:t>
              </a:r>
              <a:r>
                <a:rPr lang="en-US" sz="2100" dirty="0">
                  <a:solidFill>
                    <a:schemeClr val="bg1">
                      <a:lumMod val="10000"/>
                    </a:schemeClr>
                  </a:solidFill>
                  <a:latin typeface="#9Slide03 AmpleSoft" panose="02000000000000000000" pitchFamily="2" charset="0"/>
                </a:rPr>
                <a:t> </a:t>
              </a:r>
              <a:r>
                <a:rPr lang="en-US" sz="2100" dirty="0" err="1">
                  <a:solidFill>
                    <a:schemeClr val="bg1">
                      <a:lumMod val="10000"/>
                    </a:schemeClr>
                  </a:solidFill>
                  <a:latin typeface="#9Slide03 AmpleSoft" panose="02000000000000000000" pitchFamily="2" charset="0"/>
                </a:rPr>
                <a:t>với</a:t>
              </a:r>
              <a:r>
                <a:rPr lang="en-US" sz="2100" dirty="0">
                  <a:solidFill>
                    <a:schemeClr val="bg1">
                      <a:lumMod val="10000"/>
                    </a:schemeClr>
                  </a:solidFill>
                  <a:latin typeface="#9Slide03 AmpleSoft" panose="02000000000000000000" pitchFamily="2" charset="0"/>
                </a:rPr>
                <a:t> </a:t>
              </a:r>
              <a:r>
                <a:rPr lang="en-US" sz="2100" dirty="0" err="1">
                  <a:solidFill>
                    <a:schemeClr val="bg1">
                      <a:lumMod val="10000"/>
                    </a:schemeClr>
                  </a:solidFill>
                  <a:latin typeface="#9Slide03 AmpleSoft" panose="02000000000000000000" pitchFamily="2" charset="0"/>
                </a:rPr>
                <a:t>nhóm</a:t>
              </a:r>
              <a:r>
                <a:rPr lang="en-US" sz="2100" dirty="0">
                  <a:solidFill>
                    <a:schemeClr val="bg1">
                      <a:lumMod val="10000"/>
                    </a:schemeClr>
                  </a:solidFill>
                  <a:latin typeface="#9Slide03 AmpleSoft" panose="02000000000000000000" pitchFamily="2" charset="0"/>
                </a:rPr>
                <a:t> </a:t>
              </a:r>
              <a:r>
                <a:rPr lang="en-US" sz="2100" dirty="0" err="1">
                  <a:solidFill>
                    <a:schemeClr val="bg1">
                      <a:lumMod val="10000"/>
                    </a:schemeClr>
                  </a:solidFill>
                  <a:latin typeface="#9Slide03 AmpleSoft" panose="02000000000000000000" pitchFamily="2" charset="0"/>
                </a:rPr>
                <a:t>bên</a:t>
              </a:r>
              <a:r>
                <a:rPr lang="en-US" sz="2100" dirty="0">
                  <a:solidFill>
                    <a:schemeClr val="bg1">
                      <a:lumMod val="10000"/>
                    </a:schemeClr>
                  </a:solidFill>
                  <a:latin typeface="#9Slide03 AmpleSoft" panose="02000000000000000000" pitchFamily="2" charset="0"/>
                </a:rPr>
                <a:t> </a:t>
              </a:r>
              <a:r>
                <a:rPr lang="en-US" sz="2100" dirty="0" err="1">
                  <a:solidFill>
                    <a:schemeClr val="bg1">
                      <a:lumMod val="10000"/>
                    </a:schemeClr>
                  </a:solidFill>
                  <a:latin typeface="#9Slide03 AmpleSoft" panose="02000000000000000000" pitchFamily="2" charset="0"/>
                </a:rPr>
                <a:t>cạnh</a:t>
              </a:r>
              <a:r>
                <a:rPr lang="en-US" sz="2100" dirty="0">
                  <a:solidFill>
                    <a:schemeClr val="bg1">
                      <a:lumMod val="10000"/>
                    </a:schemeClr>
                  </a:solidFill>
                  <a:latin typeface="#9Slide03 AmpleSoft" panose="02000000000000000000" pitchFamily="2" charset="0"/>
                </a:rPr>
                <a:t> </a:t>
              </a:r>
              <a:r>
                <a:rPr lang="en-US" sz="2100" dirty="0" err="1">
                  <a:solidFill>
                    <a:schemeClr val="bg1">
                      <a:lumMod val="10000"/>
                    </a:schemeClr>
                  </a:solidFill>
                  <a:latin typeface="#9Slide03 AmpleSoft" panose="02000000000000000000" pitchFamily="2" charset="0"/>
                </a:rPr>
                <a:t>để</a:t>
              </a:r>
              <a:r>
                <a:rPr lang="en-US" sz="2100" dirty="0">
                  <a:solidFill>
                    <a:schemeClr val="bg1">
                      <a:lumMod val="10000"/>
                    </a:schemeClr>
                  </a:solidFill>
                  <a:latin typeface="#9Slide03 AmpleSoft" panose="02000000000000000000" pitchFamily="2" charset="0"/>
                </a:rPr>
                <a:t> </a:t>
              </a:r>
              <a:r>
                <a:rPr lang="en-US" sz="2100" dirty="0" err="1">
                  <a:solidFill>
                    <a:schemeClr val="bg1">
                      <a:lumMod val="10000"/>
                    </a:schemeClr>
                  </a:solidFill>
                  <a:latin typeface="#9Slide03 AmpleSoft" panose="02000000000000000000" pitchFamily="2" charset="0"/>
                </a:rPr>
                <a:t>chấm</a:t>
              </a:r>
              <a:r>
                <a:rPr lang="en-US" sz="2100" dirty="0">
                  <a:solidFill>
                    <a:schemeClr val="bg1">
                      <a:lumMod val="10000"/>
                    </a:schemeClr>
                  </a:solidFill>
                  <a:latin typeface="#9Slide03 AmpleSoft" panose="02000000000000000000" pitchFamily="2" charset="0"/>
                </a:rPr>
                <a:t> </a:t>
              </a:r>
              <a:r>
                <a:rPr lang="en-US" sz="2100" dirty="0" err="1">
                  <a:solidFill>
                    <a:schemeClr val="bg1">
                      <a:lumMod val="10000"/>
                    </a:schemeClr>
                  </a:solidFill>
                  <a:latin typeface="#9Slide03 AmpleSoft" panose="02000000000000000000" pitchFamily="2" charset="0"/>
                </a:rPr>
                <a:t>chéo</a:t>
              </a:r>
              <a:endPara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6181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2">
            <a:extLst>
              <a:ext uri="{FF2B5EF4-FFF2-40B4-BE49-F238E27FC236}">
                <a16:creationId xmlns:a16="http://schemas.microsoft.com/office/drawing/2014/main" id="{D49A8AE3-2678-4559-BE4F-2CA03D611B3F}"/>
              </a:ext>
            </a:extLst>
          </p:cNvPr>
          <p:cNvSpPr/>
          <p:nvPr/>
        </p:nvSpPr>
        <p:spPr>
          <a:xfrm>
            <a:off x="1277634" y="591152"/>
            <a:ext cx="1782198" cy="4284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18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汉仪全唐诗简" pitchFamily="18" charset="-122"/>
              </a:rPr>
              <a:t>TÁC GIẢ</a:t>
            </a:r>
          </a:p>
        </p:txBody>
      </p:sp>
      <p:sp>
        <p:nvSpPr>
          <p:cNvPr id="12" name="矩形 12">
            <a:extLst>
              <a:ext uri="{FF2B5EF4-FFF2-40B4-BE49-F238E27FC236}">
                <a16:creationId xmlns:a16="http://schemas.microsoft.com/office/drawing/2014/main" id="{6CE027CE-89DE-40D4-84BC-7F218D48701C}"/>
              </a:ext>
            </a:extLst>
          </p:cNvPr>
          <p:cNvSpPr/>
          <p:nvPr/>
        </p:nvSpPr>
        <p:spPr>
          <a:xfrm>
            <a:off x="107786" y="1181641"/>
            <a:ext cx="2106233" cy="1066073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accent6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Đặng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Trần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Côn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là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tác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giả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,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Đoàn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Thị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Điểm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là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dịch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giả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#9Slide03 AmpleSoft" panose="02000000000000000000" pitchFamily="2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C3AE72F-5F63-414E-95A0-108A914FF3FB}"/>
              </a:ext>
            </a:extLst>
          </p:cNvPr>
          <p:cNvSpPr/>
          <p:nvPr/>
        </p:nvSpPr>
        <p:spPr>
          <a:xfrm>
            <a:off x="2357556" y="1181641"/>
            <a:ext cx="2106230" cy="1066073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accent6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Đoàn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Thị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Điểm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là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tác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giả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,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Đặng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Trần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Côn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là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dịch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giả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#9Slide03 AmpleSoft" panose="02000000000000000000" pitchFamily="2" charset="0"/>
            </a:endParaRPr>
          </a:p>
        </p:txBody>
      </p:sp>
      <p:sp>
        <p:nvSpPr>
          <p:cNvPr id="14" name="Google Shape;130;p22">
            <a:extLst>
              <a:ext uri="{FF2B5EF4-FFF2-40B4-BE49-F238E27FC236}">
                <a16:creationId xmlns:a16="http://schemas.microsoft.com/office/drawing/2014/main" id="{CF3824A4-91DB-4208-B843-093F989CFA32}"/>
              </a:ext>
            </a:extLst>
          </p:cNvPr>
          <p:cNvSpPr txBox="1">
            <a:spLocks/>
          </p:cNvSpPr>
          <p:nvPr/>
        </p:nvSpPr>
        <p:spPr>
          <a:xfrm>
            <a:off x="2903451" y="30123"/>
            <a:ext cx="3337099" cy="70542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l" defTabSz="91439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5000"/>
              </a:lnSpc>
              <a:spcAft>
                <a:spcPts val="750"/>
              </a:spcAft>
              <a:tabLst>
                <a:tab pos="67628" algn="l"/>
                <a:tab pos="135255" algn="l"/>
              </a:tabLst>
            </a:pPr>
            <a:r>
              <a:rPr lang="en-US" sz="2700" dirty="0">
                <a:solidFill>
                  <a:srgbClr val="FF0000"/>
                </a:solidFill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THẺ KIẾN THỨC</a:t>
            </a:r>
            <a:endParaRPr lang="en-US" sz="2100" dirty="0">
              <a:solidFill>
                <a:srgbClr val="FF0000"/>
              </a:solidFill>
              <a:latin typeface="#9Slide07 IcielLa Chic Pro Shad" panose="0200050609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CE5475A-26DA-45A3-84BF-C4493095405D}"/>
              </a:ext>
            </a:extLst>
          </p:cNvPr>
          <p:cNvCxnSpPr>
            <a:cxnSpLocks/>
          </p:cNvCxnSpPr>
          <p:nvPr/>
        </p:nvCxnSpPr>
        <p:spPr>
          <a:xfrm>
            <a:off x="4572000" y="595106"/>
            <a:ext cx="0" cy="457288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2">
            <a:extLst>
              <a:ext uri="{FF2B5EF4-FFF2-40B4-BE49-F238E27FC236}">
                <a16:creationId xmlns:a16="http://schemas.microsoft.com/office/drawing/2014/main" id="{C1314D90-C100-4DC1-9B6D-B6F906D586FF}"/>
              </a:ext>
            </a:extLst>
          </p:cNvPr>
          <p:cNvSpPr/>
          <p:nvPr/>
        </p:nvSpPr>
        <p:spPr>
          <a:xfrm>
            <a:off x="6084167" y="591152"/>
            <a:ext cx="1782198" cy="4284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18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汉仪全唐诗简" pitchFamily="18" charset="-122"/>
              </a:rPr>
              <a:t>TÁC PHẨM</a:t>
            </a:r>
          </a:p>
        </p:txBody>
      </p:sp>
      <p:sp>
        <p:nvSpPr>
          <p:cNvPr id="17" name="矩形 12">
            <a:extLst>
              <a:ext uri="{FF2B5EF4-FFF2-40B4-BE49-F238E27FC236}">
                <a16:creationId xmlns:a16="http://schemas.microsoft.com/office/drawing/2014/main" id="{7FF5C456-58AE-4F8C-B498-8EF849743DBA}"/>
              </a:ext>
            </a:extLst>
          </p:cNvPr>
          <p:cNvSpPr/>
          <p:nvPr/>
        </p:nvSpPr>
        <p:spPr>
          <a:xfrm>
            <a:off x="107786" y="2391238"/>
            <a:ext cx="2106233" cy="1472169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accent6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Đặng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Trần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Côn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sống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vào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khoảng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đầu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thế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kỉ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XVIII,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quê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ở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làng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Nhân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Mục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, nay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là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Hà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Nội</a:t>
            </a:r>
            <a:endParaRPr lang="en-US" altLang="zh-CN" sz="1800" dirty="0">
              <a:solidFill>
                <a:schemeClr val="bg1">
                  <a:lumMod val="10000"/>
                </a:schemeClr>
              </a:solidFill>
              <a:latin typeface="#9Slide03 AmpleSoft" panose="02000000000000000000" pitchFamily="2" charset="0"/>
              <a:ea typeface="汉仪全唐诗简" pitchFamily="18" charset="-122"/>
            </a:endParaRPr>
          </a:p>
        </p:txBody>
      </p:sp>
      <p:sp>
        <p:nvSpPr>
          <p:cNvPr id="18" name="矩形 12">
            <a:extLst>
              <a:ext uri="{FF2B5EF4-FFF2-40B4-BE49-F238E27FC236}">
                <a16:creationId xmlns:a16="http://schemas.microsoft.com/office/drawing/2014/main" id="{3D6CDAE1-ADAE-4375-A5D6-5B6DC87B8BE6}"/>
              </a:ext>
            </a:extLst>
          </p:cNvPr>
          <p:cNvSpPr/>
          <p:nvPr/>
        </p:nvSpPr>
        <p:spPr>
          <a:xfrm>
            <a:off x="2357556" y="2391238"/>
            <a:ext cx="2106230" cy="1472169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accent6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Đặng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Trần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Côn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sống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vào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khoảng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cuối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thế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kỉ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XVIII,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quê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ở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làng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Nhân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Mục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, nay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là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Hà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Nội</a:t>
            </a:r>
            <a:endParaRPr lang="en-US" altLang="zh-CN" sz="1800" dirty="0">
              <a:solidFill>
                <a:schemeClr val="bg1">
                  <a:lumMod val="10000"/>
                </a:schemeClr>
              </a:solidFill>
              <a:latin typeface="#9Slide03 AmpleSoft" panose="02000000000000000000" pitchFamily="2" charset="0"/>
              <a:ea typeface="汉仪全唐诗简" pitchFamily="18" charset="-122"/>
            </a:endParaRPr>
          </a:p>
        </p:txBody>
      </p:sp>
      <p:sp>
        <p:nvSpPr>
          <p:cNvPr id="19" name="矩形 12">
            <a:extLst>
              <a:ext uri="{FF2B5EF4-FFF2-40B4-BE49-F238E27FC236}">
                <a16:creationId xmlns:a16="http://schemas.microsoft.com/office/drawing/2014/main" id="{FECF1AEA-DE9B-4BB1-ABBB-45FF499CF5C9}"/>
              </a:ext>
            </a:extLst>
          </p:cNvPr>
          <p:cNvSpPr/>
          <p:nvPr/>
        </p:nvSpPr>
        <p:spPr>
          <a:xfrm>
            <a:off x="107786" y="3990637"/>
            <a:ext cx="2106233" cy="993917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accent6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just">
              <a:defRPr/>
            </a:pP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Đoàn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Thị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Điểm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hiệu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là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Hồng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Hạc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nữ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sĩ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,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quê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ở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Hưng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Yên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#9Slide03 AmpleSoft" panose="020000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</p:txBody>
      </p:sp>
      <p:sp>
        <p:nvSpPr>
          <p:cNvPr id="20" name="矩形 12">
            <a:extLst>
              <a:ext uri="{FF2B5EF4-FFF2-40B4-BE49-F238E27FC236}">
                <a16:creationId xmlns:a16="http://schemas.microsoft.com/office/drawing/2014/main" id="{5E212A17-9F40-4319-AC84-647440CA5D41}"/>
              </a:ext>
            </a:extLst>
          </p:cNvPr>
          <p:cNvSpPr/>
          <p:nvPr/>
        </p:nvSpPr>
        <p:spPr>
          <a:xfrm>
            <a:off x="2357556" y="3990637"/>
            <a:ext cx="2106230" cy="993917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accent6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just">
              <a:defRPr/>
            </a:pP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Đoàn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Thị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Điểm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hiệu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là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Hồng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Hà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nữ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sĩ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,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quê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ở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Hưng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Yên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#9Slide03 AmpleSoft" panose="020000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</p:txBody>
      </p:sp>
      <p:sp>
        <p:nvSpPr>
          <p:cNvPr id="23" name="矩形 12">
            <a:extLst>
              <a:ext uri="{FF2B5EF4-FFF2-40B4-BE49-F238E27FC236}">
                <a16:creationId xmlns:a16="http://schemas.microsoft.com/office/drawing/2014/main" id="{CBBDB205-2185-4DCD-992F-284AC3DB6B1A}"/>
              </a:ext>
            </a:extLst>
          </p:cNvPr>
          <p:cNvSpPr/>
          <p:nvPr/>
        </p:nvSpPr>
        <p:spPr>
          <a:xfrm>
            <a:off x="4698978" y="1181643"/>
            <a:ext cx="2106233" cy="1209596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accent6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vi-VN" sz="1800" b="1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Xuất xứ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: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Trích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“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Chinh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phụ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ngâm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khúc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”</a:t>
            </a:r>
            <a:r>
              <a:rPr lang="vi-VN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 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- </a:t>
            </a:r>
            <a:r>
              <a:rPr lang="vi-VN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được viết bằng chữ Hán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#9Slide03 AmpleSoft" panose="02000000000000000000" pitchFamily="2" charset="0"/>
            </a:endParaRPr>
          </a:p>
        </p:txBody>
      </p:sp>
      <p:sp>
        <p:nvSpPr>
          <p:cNvPr id="24" name="矩形 12">
            <a:extLst>
              <a:ext uri="{FF2B5EF4-FFF2-40B4-BE49-F238E27FC236}">
                <a16:creationId xmlns:a16="http://schemas.microsoft.com/office/drawing/2014/main" id="{0495B699-FA98-4EFA-B243-094957FFB83C}"/>
              </a:ext>
            </a:extLst>
          </p:cNvPr>
          <p:cNvSpPr/>
          <p:nvPr/>
        </p:nvSpPr>
        <p:spPr>
          <a:xfrm>
            <a:off x="6948748" y="1181643"/>
            <a:ext cx="2106230" cy="1209596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accent6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vi-VN" sz="1800" b="1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Xuất xứ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: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Trích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“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Chinh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phụ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ngâm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khúc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”</a:t>
            </a:r>
            <a:r>
              <a:rPr lang="vi-VN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 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- </a:t>
            </a:r>
            <a:r>
              <a:rPr lang="vi-VN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được viết bằng chữ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Nôm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#9Slide03 AmpleSoft" panose="02000000000000000000" pitchFamily="2" charset="0"/>
            </a:endParaRPr>
          </a:p>
        </p:txBody>
      </p:sp>
      <p:sp>
        <p:nvSpPr>
          <p:cNvPr id="25" name="矩形 12">
            <a:extLst>
              <a:ext uri="{FF2B5EF4-FFF2-40B4-BE49-F238E27FC236}">
                <a16:creationId xmlns:a16="http://schemas.microsoft.com/office/drawing/2014/main" id="{4F900B34-D6BD-46BB-9A39-5A54D62CF39F}"/>
              </a:ext>
            </a:extLst>
          </p:cNvPr>
          <p:cNvSpPr/>
          <p:nvPr/>
        </p:nvSpPr>
        <p:spPr>
          <a:xfrm>
            <a:off x="4699180" y="2545116"/>
            <a:ext cx="2106233" cy="1565246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accent6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H</a:t>
            </a:r>
            <a:r>
              <a:rPr lang="vi-VN" sz="1800" b="1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oàn cảnh sáng tác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: 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K</a:t>
            </a:r>
            <a:r>
              <a:rPr lang="vi-VN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hoảng năm 174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1 - t</a:t>
            </a:r>
            <a:r>
              <a:rPr lang="vi-VN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hời kì vô cùng rối ren của xã hội phong kiến.</a:t>
            </a:r>
          </a:p>
        </p:txBody>
      </p:sp>
      <p:sp>
        <p:nvSpPr>
          <p:cNvPr id="26" name="矩形 12">
            <a:extLst>
              <a:ext uri="{FF2B5EF4-FFF2-40B4-BE49-F238E27FC236}">
                <a16:creationId xmlns:a16="http://schemas.microsoft.com/office/drawing/2014/main" id="{175C649F-FF44-4F3B-8384-F69C46195607}"/>
              </a:ext>
            </a:extLst>
          </p:cNvPr>
          <p:cNvSpPr/>
          <p:nvPr/>
        </p:nvSpPr>
        <p:spPr>
          <a:xfrm>
            <a:off x="6948950" y="2545116"/>
            <a:ext cx="2106230" cy="1565246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accent6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H</a:t>
            </a:r>
            <a:r>
              <a:rPr lang="vi-VN" sz="1800" b="1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oàn cảnh sáng tác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: 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K</a:t>
            </a:r>
            <a:r>
              <a:rPr lang="vi-VN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hoảng năm 17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14 - t</a:t>
            </a:r>
            <a:r>
              <a:rPr lang="vi-VN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hời kì vô cùng rối ren của xã hội phong kiến.</a:t>
            </a:r>
          </a:p>
        </p:txBody>
      </p:sp>
      <p:sp>
        <p:nvSpPr>
          <p:cNvPr id="29" name="矩形 12">
            <a:extLst>
              <a:ext uri="{FF2B5EF4-FFF2-40B4-BE49-F238E27FC236}">
                <a16:creationId xmlns:a16="http://schemas.microsoft.com/office/drawing/2014/main" id="{4ABC82CE-D97B-4720-B809-D6B84C4CBCF2}"/>
              </a:ext>
            </a:extLst>
          </p:cNvPr>
          <p:cNvSpPr/>
          <p:nvPr/>
        </p:nvSpPr>
        <p:spPr>
          <a:xfrm>
            <a:off x="4680214" y="4264239"/>
            <a:ext cx="2106233" cy="722815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accent6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vi-VN" sz="1800" b="1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Thể thơ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:</a:t>
            </a:r>
            <a:r>
              <a:rPr lang="vi-VN" sz="18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Thất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ngôn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bát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cú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Đường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luật</a:t>
            </a:r>
            <a:endParaRPr lang="vi-VN" sz="1800" dirty="0">
              <a:solidFill>
                <a:schemeClr val="bg1">
                  <a:lumMod val="10000"/>
                </a:schemeClr>
              </a:solidFill>
              <a:latin typeface="#9Slide03 AmpleSoft" panose="02000000000000000000" pitchFamily="2" charset="0"/>
            </a:endParaRPr>
          </a:p>
        </p:txBody>
      </p:sp>
      <p:sp>
        <p:nvSpPr>
          <p:cNvPr id="30" name="矩形 12">
            <a:extLst>
              <a:ext uri="{FF2B5EF4-FFF2-40B4-BE49-F238E27FC236}">
                <a16:creationId xmlns:a16="http://schemas.microsoft.com/office/drawing/2014/main" id="{CAE4AE53-F51A-48F9-80CD-671AF7B40732}"/>
              </a:ext>
            </a:extLst>
          </p:cNvPr>
          <p:cNvSpPr/>
          <p:nvPr/>
        </p:nvSpPr>
        <p:spPr>
          <a:xfrm>
            <a:off x="6929984" y="4264239"/>
            <a:ext cx="2106230" cy="722815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accent6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vi-VN" sz="1800" b="1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Thể thơ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:</a:t>
            </a:r>
            <a:r>
              <a:rPr lang="vi-VN" sz="18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S</a:t>
            </a:r>
            <a:r>
              <a:rPr lang="vi-VN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ong thất lục bát</a:t>
            </a:r>
          </a:p>
        </p:txBody>
      </p:sp>
    </p:spTree>
    <p:extLst>
      <p:ext uri="{BB962C8B-B14F-4D97-AF65-F5344CB8AC3E}">
        <p14:creationId xmlns:p14="http://schemas.microsoft.com/office/powerpoint/2010/main" val="19656944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2">
            <a:extLst>
              <a:ext uri="{FF2B5EF4-FFF2-40B4-BE49-F238E27FC236}">
                <a16:creationId xmlns:a16="http://schemas.microsoft.com/office/drawing/2014/main" id="{D49A8AE3-2678-4559-BE4F-2CA03D611B3F}"/>
              </a:ext>
            </a:extLst>
          </p:cNvPr>
          <p:cNvSpPr/>
          <p:nvPr/>
        </p:nvSpPr>
        <p:spPr>
          <a:xfrm>
            <a:off x="1277634" y="591152"/>
            <a:ext cx="1782198" cy="4284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18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汉仪全唐诗简" pitchFamily="18" charset="-122"/>
              </a:rPr>
              <a:t>TÁC GIẢ</a:t>
            </a:r>
          </a:p>
        </p:txBody>
      </p:sp>
      <p:sp>
        <p:nvSpPr>
          <p:cNvPr id="12" name="矩形 12">
            <a:extLst>
              <a:ext uri="{FF2B5EF4-FFF2-40B4-BE49-F238E27FC236}">
                <a16:creationId xmlns:a16="http://schemas.microsoft.com/office/drawing/2014/main" id="{6CE027CE-89DE-40D4-84BC-7F218D48701C}"/>
              </a:ext>
            </a:extLst>
          </p:cNvPr>
          <p:cNvSpPr/>
          <p:nvPr/>
        </p:nvSpPr>
        <p:spPr>
          <a:xfrm>
            <a:off x="107786" y="1181641"/>
            <a:ext cx="2106233" cy="1066073"/>
          </a:xfrm>
          <a:prstGeom prst="rect">
            <a:avLst/>
          </a:prstGeom>
          <a:solidFill>
            <a:srgbClr val="F3EBF9"/>
          </a:solidFill>
          <a:ln>
            <a:solidFill>
              <a:schemeClr val="accent6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Đặng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Trần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Côn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là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tác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giả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,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Đoàn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Thị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Điểm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là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dịch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giả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#9Slide03 AmpleSoft" panose="02000000000000000000" pitchFamily="2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C3AE72F-5F63-414E-95A0-108A914FF3FB}"/>
              </a:ext>
            </a:extLst>
          </p:cNvPr>
          <p:cNvSpPr/>
          <p:nvPr/>
        </p:nvSpPr>
        <p:spPr>
          <a:xfrm>
            <a:off x="2357556" y="1181641"/>
            <a:ext cx="2106230" cy="1066073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accent6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Đoàn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Thị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Điểm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là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tác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giả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,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Đặng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Trần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Côn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là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dịch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giả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#9Slide03 AmpleSoft" panose="02000000000000000000" pitchFamily="2" charset="0"/>
            </a:endParaRPr>
          </a:p>
        </p:txBody>
      </p:sp>
      <p:sp>
        <p:nvSpPr>
          <p:cNvPr id="14" name="Google Shape;130;p22">
            <a:extLst>
              <a:ext uri="{FF2B5EF4-FFF2-40B4-BE49-F238E27FC236}">
                <a16:creationId xmlns:a16="http://schemas.microsoft.com/office/drawing/2014/main" id="{CF3824A4-91DB-4208-B843-093F989CFA32}"/>
              </a:ext>
            </a:extLst>
          </p:cNvPr>
          <p:cNvSpPr txBox="1">
            <a:spLocks/>
          </p:cNvSpPr>
          <p:nvPr/>
        </p:nvSpPr>
        <p:spPr>
          <a:xfrm>
            <a:off x="2903451" y="30123"/>
            <a:ext cx="3337099" cy="70542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l" defTabSz="91439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5000"/>
              </a:lnSpc>
              <a:spcAft>
                <a:spcPts val="750"/>
              </a:spcAft>
              <a:tabLst>
                <a:tab pos="67628" algn="l"/>
                <a:tab pos="135255" algn="l"/>
              </a:tabLst>
            </a:pPr>
            <a:r>
              <a:rPr lang="en-US" sz="2700" dirty="0">
                <a:solidFill>
                  <a:srgbClr val="FF0000"/>
                </a:solidFill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THẺ KIẾN THỨC</a:t>
            </a:r>
            <a:endParaRPr lang="en-US" sz="2100" dirty="0">
              <a:solidFill>
                <a:srgbClr val="FF0000"/>
              </a:solidFill>
              <a:latin typeface="#9Slide07 IcielLa Chic Pro Shad" panose="0200050609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CE5475A-26DA-45A3-84BF-C4493095405D}"/>
              </a:ext>
            </a:extLst>
          </p:cNvPr>
          <p:cNvCxnSpPr>
            <a:cxnSpLocks/>
          </p:cNvCxnSpPr>
          <p:nvPr/>
        </p:nvCxnSpPr>
        <p:spPr>
          <a:xfrm>
            <a:off x="4572000" y="595106"/>
            <a:ext cx="0" cy="457288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2">
            <a:extLst>
              <a:ext uri="{FF2B5EF4-FFF2-40B4-BE49-F238E27FC236}">
                <a16:creationId xmlns:a16="http://schemas.microsoft.com/office/drawing/2014/main" id="{C1314D90-C100-4DC1-9B6D-B6F906D586FF}"/>
              </a:ext>
            </a:extLst>
          </p:cNvPr>
          <p:cNvSpPr/>
          <p:nvPr/>
        </p:nvSpPr>
        <p:spPr>
          <a:xfrm>
            <a:off x="6084167" y="591152"/>
            <a:ext cx="1782198" cy="4284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18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汉仪全唐诗简" pitchFamily="18" charset="-122"/>
              </a:rPr>
              <a:t>TÁC PHẨM</a:t>
            </a:r>
          </a:p>
        </p:txBody>
      </p:sp>
      <p:sp>
        <p:nvSpPr>
          <p:cNvPr id="17" name="矩形 12">
            <a:extLst>
              <a:ext uri="{FF2B5EF4-FFF2-40B4-BE49-F238E27FC236}">
                <a16:creationId xmlns:a16="http://schemas.microsoft.com/office/drawing/2014/main" id="{7FF5C456-58AE-4F8C-B498-8EF849743DBA}"/>
              </a:ext>
            </a:extLst>
          </p:cNvPr>
          <p:cNvSpPr/>
          <p:nvPr/>
        </p:nvSpPr>
        <p:spPr>
          <a:xfrm>
            <a:off x="107786" y="2391238"/>
            <a:ext cx="2106233" cy="1472169"/>
          </a:xfrm>
          <a:prstGeom prst="rect">
            <a:avLst/>
          </a:prstGeom>
          <a:solidFill>
            <a:srgbClr val="F3EBF9"/>
          </a:solidFill>
          <a:ln>
            <a:solidFill>
              <a:schemeClr val="accent6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Đặng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Trần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Côn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sống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vào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khoảng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đầu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thế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kỉ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XVIII,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quê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ở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làng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Nhân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Mục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, nay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là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Hà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Nội</a:t>
            </a:r>
            <a:endParaRPr lang="en-US" altLang="zh-CN" sz="1800" dirty="0">
              <a:solidFill>
                <a:schemeClr val="bg1">
                  <a:lumMod val="10000"/>
                </a:schemeClr>
              </a:solidFill>
              <a:latin typeface="#9Slide03 AmpleSoft" panose="02000000000000000000" pitchFamily="2" charset="0"/>
              <a:ea typeface="汉仪全唐诗简" pitchFamily="18" charset="-122"/>
            </a:endParaRPr>
          </a:p>
        </p:txBody>
      </p:sp>
      <p:sp>
        <p:nvSpPr>
          <p:cNvPr id="18" name="矩形 12">
            <a:extLst>
              <a:ext uri="{FF2B5EF4-FFF2-40B4-BE49-F238E27FC236}">
                <a16:creationId xmlns:a16="http://schemas.microsoft.com/office/drawing/2014/main" id="{3D6CDAE1-ADAE-4375-A5D6-5B6DC87B8BE6}"/>
              </a:ext>
            </a:extLst>
          </p:cNvPr>
          <p:cNvSpPr/>
          <p:nvPr/>
        </p:nvSpPr>
        <p:spPr>
          <a:xfrm>
            <a:off x="2357556" y="2391238"/>
            <a:ext cx="2106230" cy="1472169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accent6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Đặng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Trần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Côn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sống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vào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khoảng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cuối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thế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kỉ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XVIII,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quê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ở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làng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Nhân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Mục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, nay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là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Hà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Nội</a:t>
            </a:r>
            <a:endParaRPr lang="en-US" altLang="zh-CN" sz="1800" dirty="0">
              <a:solidFill>
                <a:schemeClr val="bg1">
                  <a:lumMod val="10000"/>
                </a:schemeClr>
              </a:solidFill>
              <a:latin typeface="#9Slide03 AmpleSoft" panose="02000000000000000000" pitchFamily="2" charset="0"/>
              <a:ea typeface="汉仪全唐诗简" pitchFamily="18" charset="-122"/>
            </a:endParaRPr>
          </a:p>
        </p:txBody>
      </p:sp>
      <p:sp>
        <p:nvSpPr>
          <p:cNvPr id="19" name="矩形 12">
            <a:extLst>
              <a:ext uri="{FF2B5EF4-FFF2-40B4-BE49-F238E27FC236}">
                <a16:creationId xmlns:a16="http://schemas.microsoft.com/office/drawing/2014/main" id="{FECF1AEA-DE9B-4BB1-ABBB-45FF499CF5C9}"/>
              </a:ext>
            </a:extLst>
          </p:cNvPr>
          <p:cNvSpPr/>
          <p:nvPr/>
        </p:nvSpPr>
        <p:spPr>
          <a:xfrm>
            <a:off x="107786" y="3990637"/>
            <a:ext cx="2106233" cy="993917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accent6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just">
              <a:defRPr/>
            </a:pP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Đoàn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Thị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Điểm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hiệu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là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Hồng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Hạc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nữ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sĩ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,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quê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ở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Hưng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Yên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#9Slide03 AmpleSoft" panose="020000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</p:txBody>
      </p:sp>
      <p:sp>
        <p:nvSpPr>
          <p:cNvPr id="20" name="矩形 12">
            <a:extLst>
              <a:ext uri="{FF2B5EF4-FFF2-40B4-BE49-F238E27FC236}">
                <a16:creationId xmlns:a16="http://schemas.microsoft.com/office/drawing/2014/main" id="{5E212A17-9F40-4319-AC84-647440CA5D41}"/>
              </a:ext>
            </a:extLst>
          </p:cNvPr>
          <p:cNvSpPr/>
          <p:nvPr/>
        </p:nvSpPr>
        <p:spPr>
          <a:xfrm>
            <a:off x="2357556" y="3990637"/>
            <a:ext cx="2106230" cy="993917"/>
          </a:xfrm>
          <a:prstGeom prst="rect">
            <a:avLst/>
          </a:prstGeom>
          <a:solidFill>
            <a:srgbClr val="F3EBF9"/>
          </a:solidFill>
          <a:ln>
            <a:solidFill>
              <a:schemeClr val="accent6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just">
              <a:defRPr/>
            </a:pP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Đoàn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Thị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Điểm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hiệu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là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Hồng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Hà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nữ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sĩ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,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quê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ở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Hưng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Yên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#9Slide03 AmpleSoft" panose="020000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</p:txBody>
      </p:sp>
      <p:sp>
        <p:nvSpPr>
          <p:cNvPr id="23" name="矩形 12">
            <a:extLst>
              <a:ext uri="{FF2B5EF4-FFF2-40B4-BE49-F238E27FC236}">
                <a16:creationId xmlns:a16="http://schemas.microsoft.com/office/drawing/2014/main" id="{CBBDB205-2185-4DCD-992F-284AC3DB6B1A}"/>
              </a:ext>
            </a:extLst>
          </p:cNvPr>
          <p:cNvSpPr/>
          <p:nvPr/>
        </p:nvSpPr>
        <p:spPr>
          <a:xfrm>
            <a:off x="4698978" y="1181643"/>
            <a:ext cx="2106233" cy="1209596"/>
          </a:xfrm>
          <a:prstGeom prst="rect">
            <a:avLst/>
          </a:prstGeom>
          <a:solidFill>
            <a:srgbClr val="F3EBF9"/>
          </a:solidFill>
          <a:ln>
            <a:solidFill>
              <a:schemeClr val="accent6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vi-VN" sz="1800" b="1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Xuất xứ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: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Trích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“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Chinh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phụ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ngâm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khúc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”</a:t>
            </a:r>
            <a:r>
              <a:rPr lang="vi-VN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 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- </a:t>
            </a:r>
            <a:r>
              <a:rPr lang="vi-VN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được viết bằng chữ Hán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#9Slide03 AmpleSoft" panose="02000000000000000000" pitchFamily="2" charset="0"/>
            </a:endParaRPr>
          </a:p>
        </p:txBody>
      </p:sp>
      <p:sp>
        <p:nvSpPr>
          <p:cNvPr id="24" name="矩形 12">
            <a:extLst>
              <a:ext uri="{FF2B5EF4-FFF2-40B4-BE49-F238E27FC236}">
                <a16:creationId xmlns:a16="http://schemas.microsoft.com/office/drawing/2014/main" id="{0495B699-FA98-4EFA-B243-094957FFB83C}"/>
              </a:ext>
            </a:extLst>
          </p:cNvPr>
          <p:cNvSpPr/>
          <p:nvPr/>
        </p:nvSpPr>
        <p:spPr>
          <a:xfrm>
            <a:off x="6948748" y="1181643"/>
            <a:ext cx="2106230" cy="1209596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accent6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vi-VN" sz="1800" b="1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Xuất xứ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: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Trích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“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Chinh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phụ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ngâm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khúc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”</a:t>
            </a:r>
            <a:r>
              <a:rPr lang="vi-VN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 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- </a:t>
            </a:r>
            <a:r>
              <a:rPr lang="vi-VN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được viết bằng chữ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Nôm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#9Slide03 AmpleSoft" panose="02000000000000000000" pitchFamily="2" charset="0"/>
            </a:endParaRPr>
          </a:p>
        </p:txBody>
      </p:sp>
      <p:sp>
        <p:nvSpPr>
          <p:cNvPr id="25" name="矩形 12">
            <a:extLst>
              <a:ext uri="{FF2B5EF4-FFF2-40B4-BE49-F238E27FC236}">
                <a16:creationId xmlns:a16="http://schemas.microsoft.com/office/drawing/2014/main" id="{4F900B34-D6BD-46BB-9A39-5A54D62CF39F}"/>
              </a:ext>
            </a:extLst>
          </p:cNvPr>
          <p:cNvSpPr/>
          <p:nvPr/>
        </p:nvSpPr>
        <p:spPr>
          <a:xfrm>
            <a:off x="4699180" y="2545116"/>
            <a:ext cx="2106233" cy="1565246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accent6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H</a:t>
            </a:r>
            <a:r>
              <a:rPr lang="vi-VN" sz="1800" b="1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oàn cảnh sáng tác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: 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K</a:t>
            </a:r>
            <a:r>
              <a:rPr lang="vi-VN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hoảng năm 17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14 - t</a:t>
            </a:r>
            <a:r>
              <a:rPr lang="vi-VN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hời kì vô cùng rối ren của xã hội phong kiến.</a:t>
            </a:r>
          </a:p>
        </p:txBody>
      </p:sp>
      <p:sp>
        <p:nvSpPr>
          <p:cNvPr id="26" name="矩形 12">
            <a:extLst>
              <a:ext uri="{FF2B5EF4-FFF2-40B4-BE49-F238E27FC236}">
                <a16:creationId xmlns:a16="http://schemas.microsoft.com/office/drawing/2014/main" id="{175C649F-FF44-4F3B-8384-F69C46195607}"/>
              </a:ext>
            </a:extLst>
          </p:cNvPr>
          <p:cNvSpPr/>
          <p:nvPr/>
        </p:nvSpPr>
        <p:spPr>
          <a:xfrm>
            <a:off x="6948950" y="2545116"/>
            <a:ext cx="2106230" cy="1565246"/>
          </a:xfrm>
          <a:prstGeom prst="rect">
            <a:avLst/>
          </a:prstGeom>
          <a:solidFill>
            <a:srgbClr val="F3EBF9"/>
          </a:solidFill>
          <a:ln>
            <a:solidFill>
              <a:schemeClr val="accent6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H</a:t>
            </a:r>
            <a:r>
              <a:rPr lang="vi-VN" sz="1800" b="1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oàn cảnh sáng tác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: 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K</a:t>
            </a:r>
            <a:r>
              <a:rPr lang="vi-VN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hoảng năm 17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41 - t</a:t>
            </a:r>
            <a:r>
              <a:rPr lang="vi-VN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hời kì vô cùng rối ren của xã hội phong kiến.</a:t>
            </a:r>
          </a:p>
        </p:txBody>
      </p:sp>
      <p:sp>
        <p:nvSpPr>
          <p:cNvPr id="29" name="矩形 12">
            <a:extLst>
              <a:ext uri="{FF2B5EF4-FFF2-40B4-BE49-F238E27FC236}">
                <a16:creationId xmlns:a16="http://schemas.microsoft.com/office/drawing/2014/main" id="{4ABC82CE-D97B-4720-B809-D6B84C4CBCF2}"/>
              </a:ext>
            </a:extLst>
          </p:cNvPr>
          <p:cNvSpPr/>
          <p:nvPr/>
        </p:nvSpPr>
        <p:spPr>
          <a:xfrm>
            <a:off x="4680214" y="4264239"/>
            <a:ext cx="2106233" cy="722815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accent6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vi-VN" sz="1800" b="1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Thể thơ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:</a:t>
            </a:r>
            <a:r>
              <a:rPr lang="vi-VN" sz="18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Thất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ngôn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bát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cú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Đường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luật</a:t>
            </a:r>
            <a:endParaRPr lang="vi-VN" sz="1800" dirty="0">
              <a:solidFill>
                <a:schemeClr val="bg1">
                  <a:lumMod val="10000"/>
                </a:schemeClr>
              </a:solidFill>
              <a:latin typeface="#9Slide03 AmpleSoft" panose="02000000000000000000" pitchFamily="2" charset="0"/>
            </a:endParaRPr>
          </a:p>
        </p:txBody>
      </p:sp>
      <p:sp>
        <p:nvSpPr>
          <p:cNvPr id="30" name="矩形 12">
            <a:extLst>
              <a:ext uri="{FF2B5EF4-FFF2-40B4-BE49-F238E27FC236}">
                <a16:creationId xmlns:a16="http://schemas.microsoft.com/office/drawing/2014/main" id="{CAE4AE53-F51A-48F9-80CD-671AF7B40732}"/>
              </a:ext>
            </a:extLst>
          </p:cNvPr>
          <p:cNvSpPr/>
          <p:nvPr/>
        </p:nvSpPr>
        <p:spPr>
          <a:xfrm>
            <a:off x="6929984" y="4264239"/>
            <a:ext cx="2106230" cy="722815"/>
          </a:xfrm>
          <a:prstGeom prst="rect">
            <a:avLst/>
          </a:prstGeom>
          <a:solidFill>
            <a:srgbClr val="F3EBF9"/>
          </a:solidFill>
          <a:ln>
            <a:solidFill>
              <a:schemeClr val="accent6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vi-VN" sz="1800" b="1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Thể thơ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:</a:t>
            </a:r>
            <a:r>
              <a:rPr lang="vi-VN" sz="18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S</a:t>
            </a:r>
            <a:r>
              <a:rPr lang="vi-VN" sz="18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ong thất lục bát</a:t>
            </a:r>
          </a:p>
        </p:txBody>
      </p:sp>
    </p:spTree>
    <p:extLst>
      <p:ext uri="{BB962C8B-B14F-4D97-AF65-F5344CB8AC3E}">
        <p14:creationId xmlns:p14="http://schemas.microsoft.com/office/powerpoint/2010/main" val="188301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7" grpId="0" animBg="1"/>
      <p:bldP spid="18" grpId="0" animBg="1"/>
      <p:bldP spid="19" grpId="0" animBg="1"/>
      <p:bldP spid="20" grpId="0" animBg="1"/>
      <p:bldP spid="23" grpId="0" animBg="1"/>
      <p:bldP spid="24" grpId="0" animBg="1"/>
      <p:bldP spid="25" grpId="0" animBg="1"/>
      <p:bldP spid="26" grpId="0" animBg="1"/>
      <p:bldP spid="29" grpId="0" animBg="1"/>
      <p:bldP spid="3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AC304A88-53BB-4ECB-9515-2CAC82C6CF8B}"/>
              </a:ext>
            </a:extLst>
          </p:cNvPr>
          <p:cNvSpPr/>
          <p:nvPr/>
        </p:nvSpPr>
        <p:spPr>
          <a:xfrm>
            <a:off x="1962443" y="3263703"/>
            <a:ext cx="6787826" cy="1520093"/>
          </a:xfrm>
          <a:prstGeom prst="homePlate">
            <a:avLst/>
          </a:prstGeom>
          <a:solidFill>
            <a:schemeClr val="tx1">
              <a:lumMod val="95000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schemeClr val="tx1"/>
              </a:solidFill>
            </a:endParaRPr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D7C825B8-5B24-4358-8733-9EE5F96C6ABB}"/>
              </a:ext>
            </a:extLst>
          </p:cNvPr>
          <p:cNvSpPr/>
          <p:nvPr/>
        </p:nvSpPr>
        <p:spPr>
          <a:xfrm flipH="1">
            <a:off x="377029" y="1193115"/>
            <a:ext cx="6787827" cy="1520093"/>
          </a:xfrm>
          <a:prstGeom prst="homePlate">
            <a:avLst/>
          </a:prstGeom>
          <a:solidFill>
            <a:schemeClr val="tx1">
              <a:lumMod val="95000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schemeClr val="tx1"/>
              </a:solidFill>
            </a:endParaRPr>
          </a:p>
        </p:txBody>
      </p:sp>
      <p:sp>
        <p:nvSpPr>
          <p:cNvPr id="4" name="Google Shape;5931;p45">
            <a:extLst>
              <a:ext uri="{FF2B5EF4-FFF2-40B4-BE49-F238E27FC236}">
                <a16:creationId xmlns:a16="http://schemas.microsoft.com/office/drawing/2014/main" id="{147A90C6-BBCE-4F88-BD65-1732E660201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60071" y="156308"/>
            <a:ext cx="4423858" cy="80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0000"/>
                </a:solidFill>
              </a:rPr>
              <a:t>2. </a:t>
            </a:r>
            <a:r>
              <a:rPr lang="en-US" sz="3600" b="1" dirty="0" err="1">
                <a:solidFill>
                  <a:srgbClr val="FF0000"/>
                </a:solidFill>
              </a:rPr>
              <a:t>Tác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giả</a:t>
            </a:r>
            <a:endParaRPr sz="3600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D7F2B4-1158-4F1A-AA4D-E7FD537702D5}"/>
              </a:ext>
            </a:extLst>
          </p:cNvPr>
          <p:cNvSpPr txBox="1"/>
          <p:nvPr/>
        </p:nvSpPr>
        <p:spPr>
          <a:xfrm>
            <a:off x="987330" y="1239336"/>
            <a:ext cx="604651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 dirty="0" err="1">
                <a:latin typeface="#9Slide03 AmpleSoft" panose="02000000000000000000" pitchFamily="2" charset="0"/>
              </a:rPr>
              <a:t>Tác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giả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Đặng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Trần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Côn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sống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vào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khoảng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đầu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thế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kỉ</a:t>
            </a:r>
            <a:r>
              <a:rPr lang="en-US" sz="2200" dirty="0">
                <a:latin typeface="#9Slide03 AmpleSoft" panose="02000000000000000000" pitchFamily="2" charset="0"/>
              </a:rPr>
              <a:t> XVIII, </a:t>
            </a:r>
            <a:r>
              <a:rPr lang="en-US" sz="2200" dirty="0" err="1">
                <a:latin typeface="#9Slide03 AmpleSoft" panose="02000000000000000000" pitchFamily="2" charset="0"/>
              </a:rPr>
              <a:t>quê</a:t>
            </a:r>
            <a:r>
              <a:rPr lang="en-US" sz="2200" dirty="0">
                <a:latin typeface="#9Slide03 AmpleSoft" panose="02000000000000000000" pitchFamily="2" charset="0"/>
              </a:rPr>
              <a:t> ở </a:t>
            </a:r>
            <a:r>
              <a:rPr lang="en-US" sz="2200" dirty="0" err="1">
                <a:latin typeface="#9Slide03 AmpleSoft" panose="02000000000000000000" pitchFamily="2" charset="0"/>
              </a:rPr>
              <a:t>làng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Nhân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Mục</a:t>
            </a:r>
            <a:r>
              <a:rPr lang="en-US" sz="2200" dirty="0">
                <a:latin typeface="#9Slide03 AmpleSoft" panose="02000000000000000000" pitchFamily="2" charset="0"/>
              </a:rPr>
              <a:t>. </a:t>
            </a:r>
            <a:r>
              <a:rPr lang="en-US" sz="2200" dirty="0" err="1">
                <a:latin typeface="#9Slide03 AmpleSoft" panose="02000000000000000000" pitchFamily="2" charset="0"/>
              </a:rPr>
              <a:t>Tác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phẩm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của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ông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thường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chú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trọng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thể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hiện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những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tình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cảm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riêng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tư</a:t>
            </a:r>
            <a:r>
              <a:rPr lang="en-US" sz="2200" dirty="0">
                <a:latin typeface="#9Slide03 AmpleSoft" panose="02000000000000000000" pitchFamily="2" charset="0"/>
              </a:rPr>
              <a:t>, </a:t>
            </a:r>
            <a:r>
              <a:rPr lang="en-US" sz="2200" dirty="0" err="1">
                <a:latin typeface="#9Slide03 AmpleSoft" panose="02000000000000000000" pitchFamily="2" charset="0"/>
              </a:rPr>
              <a:t>những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nỗi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niềm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trắc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ẩn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của</a:t>
            </a:r>
            <a:r>
              <a:rPr lang="en-US" sz="2200" dirty="0">
                <a:latin typeface="#9Slide03 AmpleSoft" panose="02000000000000000000" pitchFamily="2" charset="0"/>
              </a:rPr>
              <a:t> con </a:t>
            </a:r>
            <a:r>
              <a:rPr lang="en-US" sz="2200" dirty="0" err="1">
                <a:latin typeface="#9Slide03 AmpleSoft" panose="02000000000000000000" pitchFamily="2" charset="0"/>
              </a:rPr>
              <a:t>người</a:t>
            </a:r>
            <a:r>
              <a:rPr lang="en-US" sz="2200" dirty="0">
                <a:latin typeface="#9Slide03 AmpleSoft" panose="02000000000000000000" pitchFamily="2" charset="0"/>
              </a:rPr>
              <a:t>. </a:t>
            </a:r>
          </a:p>
        </p:txBody>
      </p:sp>
      <p:pic>
        <p:nvPicPr>
          <p:cNvPr id="6" name="Picture 2" descr="Mua Tủ Sách Danh Nhân Việt Nam - Nữ Sĩ Đoàn Thị Điểm | Tiki">
            <a:extLst>
              <a:ext uri="{FF2B5EF4-FFF2-40B4-BE49-F238E27FC236}">
                <a16:creationId xmlns:a16="http://schemas.microsoft.com/office/drawing/2014/main" id="{5D7F38CF-52DD-45C8-903A-6C68494625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1" t="25375" r="37298" b="18252"/>
          <a:stretch/>
        </p:blipFill>
        <p:spPr bwMode="auto">
          <a:xfrm>
            <a:off x="393731" y="3200399"/>
            <a:ext cx="1220601" cy="164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Đặng Trần Thường: Một con người hai nỗi oan - Báo Công an Nhân dân điện tử">
            <a:extLst>
              <a:ext uri="{FF2B5EF4-FFF2-40B4-BE49-F238E27FC236}">
                <a16:creationId xmlns:a16="http://schemas.microsoft.com/office/drawing/2014/main" id="{3C7218B6-9C31-489B-8887-BEBB0C305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669" y="1026941"/>
            <a:ext cx="1220600" cy="164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515AC4-758D-4026-AF5D-064EF4FFA1E9}"/>
              </a:ext>
            </a:extLst>
          </p:cNvPr>
          <p:cNvSpPr txBox="1"/>
          <p:nvPr/>
        </p:nvSpPr>
        <p:spPr>
          <a:xfrm>
            <a:off x="2072352" y="3291840"/>
            <a:ext cx="604651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 dirty="0" err="1">
                <a:latin typeface="#9Slide03 AmpleSoft" panose="02000000000000000000" pitchFamily="2" charset="0"/>
              </a:rPr>
              <a:t>Dịch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giả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Đoàn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Thị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Điểm</a:t>
            </a:r>
            <a:r>
              <a:rPr lang="en-US" sz="2200" dirty="0">
                <a:latin typeface="#9Slide03 AmpleSoft" panose="02000000000000000000" pitchFamily="2" charset="0"/>
              </a:rPr>
              <a:t> (1705 – 1748) </a:t>
            </a:r>
            <a:r>
              <a:rPr lang="en-US" sz="2200" dirty="0" err="1">
                <a:latin typeface="#9Slide03 AmpleSoft" panose="02000000000000000000" pitchFamily="2" charset="0"/>
              </a:rPr>
              <a:t>hiệu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là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Hồng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Hà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nữ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sĩ</a:t>
            </a:r>
            <a:r>
              <a:rPr lang="en-US" sz="2200" dirty="0">
                <a:latin typeface="#9Slide03 AmpleSoft" panose="02000000000000000000" pitchFamily="2" charset="0"/>
              </a:rPr>
              <a:t>, </a:t>
            </a:r>
            <a:r>
              <a:rPr lang="en-US" sz="2200" dirty="0" err="1">
                <a:latin typeface="#9Slide03 AmpleSoft" panose="02000000000000000000" pitchFamily="2" charset="0"/>
              </a:rPr>
              <a:t>quê</a:t>
            </a:r>
            <a:r>
              <a:rPr lang="en-US" sz="2200" dirty="0">
                <a:latin typeface="#9Slide03 AmpleSoft" panose="02000000000000000000" pitchFamily="2" charset="0"/>
              </a:rPr>
              <a:t> ở </a:t>
            </a:r>
            <a:r>
              <a:rPr lang="en-US" sz="2200" dirty="0" err="1">
                <a:latin typeface="#9Slide03 AmpleSoft" panose="02000000000000000000" pitchFamily="2" charset="0"/>
              </a:rPr>
              <a:t>tỉnh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Hưng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Yên</a:t>
            </a:r>
            <a:r>
              <a:rPr lang="en-US" sz="2200" dirty="0">
                <a:latin typeface="#9Slide03 AmpleSoft" panose="02000000000000000000" pitchFamily="2" charset="0"/>
              </a:rPr>
              <a:t>. </a:t>
            </a:r>
            <a:r>
              <a:rPr lang="en-US" sz="2200" dirty="0" err="1">
                <a:latin typeface="#9Slide03 AmpleSoft" panose="02000000000000000000" pitchFamily="2" charset="0"/>
              </a:rPr>
              <a:t>Bản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dịch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i="1" dirty="0" err="1">
                <a:latin typeface="#9Slide03 AmpleSoft" panose="02000000000000000000" pitchFamily="2" charset="0"/>
              </a:rPr>
              <a:t>Chinh</a:t>
            </a:r>
            <a:r>
              <a:rPr lang="en-US" sz="2200" i="1" dirty="0">
                <a:latin typeface="#9Slide03 AmpleSoft" panose="02000000000000000000" pitchFamily="2" charset="0"/>
              </a:rPr>
              <a:t> </a:t>
            </a:r>
            <a:r>
              <a:rPr lang="en-US" sz="2200" i="1" dirty="0" err="1">
                <a:latin typeface="#9Slide03 AmpleSoft" panose="02000000000000000000" pitchFamily="2" charset="0"/>
              </a:rPr>
              <a:t>phụ</a:t>
            </a:r>
            <a:r>
              <a:rPr lang="en-US" sz="2200" i="1" dirty="0">
                <a:latin typeface="#9Slide03 AmpleSoft" panose="02000000000000000000" pitchFamily="2" charset="0"/>
              </a:rPr>
              <a:t> </a:t>
            </a:r>
            <a:r>
              <a:rPr lang="en-US" sz="2200" i="1" dirty="0" err="1">
                <a:latin typeface="#9Slide03 AmpleSoft" panose="02000000000000000000" pitchFamily="2" charset="0"/>
              </a:rPr>
              <a:t>ngâm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nổi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tiếng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hiện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đang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lưu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hành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được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nhiều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học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giả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khẳng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định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là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của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nữ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sĩ</a:t>
            </a:r>
            <a:r>
              <a:rPr lang="en-US" sz="2200" dirty="0">
                <a:latin typeface="#9Slide03 AmpleSoft" panose="020000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882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5931;p45">
            <a:extLst>
              <a:ext uri="{FF2B5EF4-FFF2-40B4-BE49-F238E27FC236}">
                <a16:creationId xmlns:a16="http://schemas.microsoft.com/office/drawing/2014/main" id="{69450848-80EE-4E68-9410-CDCF3D01639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60071" y="156308"/>
            <a:ext cx="4423858" cy="80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0000"/>
                </a:solidFill>
              </a:rPr>
              <a:t>3. </a:t>
            </a:r>
            <a:r>
              <a:rPr lang="en-US" sz="3600" b="1" dirty="0" err="1">
                <a:solidFill>
                  <a:srgbClr val="FF0000"/>
                </a:solidFill>
              </a:rPr>
              <a:t>Tác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phẩm</a:t>
            </a:r>
            <a:endParaRPr sz="36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Chinh Phụ Ngâm Khúc Và Hai Bản Dịch Nôm (Sách Bỏ Túi) - Giá 24.000đ tại  Tiki.vn">
            <a:extLst>
              <a:ext uri="{FF2B5EF4-FFF2-40B4-BE49-F238E27FC236}">
                <a16:creationId xmlns:a16="http://schemas.microsoft.com/office/drawing/2014/main" id="{DA982F92-35E4-4CE1-A2D2-124810DB0F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9" t="14258" r="19204"/>
          <a:stretch/>
        </p:blipFill>
        <p:spPr bwMode="auto">
          <a:xfrm>
            <a:off x="471948" y="1069258"/>
            <a:ext cx="2588342" cy="36751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64D464D-B138-4F05-895B-EFED4B66C4AA}"/>
              </a:ext>
            </a:extLst>
          </p:cNvPr>
          <p:cNvSpPr/>
          <p:nvPr/>
        </p:nvSpPr>
        <p:spPr>
          <a:xfrm>
            <a:off x="3495365" y="1246240"/>
            <a:ext cx="5161937" cy="887979"/>
          </a:xfrm>
          <a:prstGeom prst="roundRect">
            <a:avLst>
              <a:gd name="adj" fmla="val 50000"/>
            </a:avLst>
          </a:prstGeom>
          <a:solidFill>
            <a:schemeClr val="tx1">
              <a:lumMod val="95000"/>
            </a:schemeClr>
          </a:solidFill>
          <a:ln w="38100">
            <a:solidFill>
              <a:schemeClr val="accent6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000" b="1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Xuất xứ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: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Trích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“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Chinh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phụ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ngâm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khúc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”</a:t>
            </a:r>
            <a:r>
              <a:rPr lang="vi-VN" sz="20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 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- </a:t>
            </a:r>
            <a:r>
              <a:rPr lang="vi-VN" sz="20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được viết bằng chữ Hán</a:t>
            </a:r>
            <a:endParaRPr lang="en-US" sz="2000" dirty="0">
              <a:solidFill>
                <a:schemeClr val="bg1">
                  <a:lumMod val="10000"/>
                </a:schemeClr>
              </a:solidFill>
              <a:latin typeface="#9Slide03 AmpleSoft" panose="02000000000000000000" pitchFamily="2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B08157C-2A89-45A7-94B0-C337DAA52D1B}"/>
              </a:ext>
            </a:extLst>
          </p:cNvPr>
          <p:cNvSpPr/>
          <p:nvPr/>
        </p:nvSpPr>
        <p:spPr>
          <a:xfrm>
            <a:off x="3495365" y="2465131"/>
            <a:ext cx="5161937" cy="887979"/>
          </a:xfrm>
          <a:prstGeom prst="roundRect">
            <a:avLst>
              <a:gd name="adj" fmla="val 50000"/>
            </a:avLst>
          </a:prstGeom>
          <a:solidFill>
            <a:schemeClr val="tx1">
              <a:lumMod val="95000"/>
            </a:schemeClr>
          </a:solidFill>
          <a:ln w="38100">
            <a:solidFill>
              <a:schemeClr val="accent6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H</a:t>
            </a:r>
            <a:r>
              <a:rPr lang="vi-VN" sz="2000" b="1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oàn cảnh sáng tác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: 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K</a:t>
            </a:r>
            <a:r>
              <a:rPr lang="vi-VN" sz="20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hoảng năm 174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1 - t</a:t>
            </a:r>
            <a:r>
              <a:rPr lang="vi-VN" sz="20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hời kì vô cùng rối ren của xã hội phong kiến.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58E7F9C-72D5-4210-9338-4A634E30FDDE}"/>
              </a:ext>
            </a:extLst>
          </p:cNvPr>
          <p:cNvSpPr/>
          <p:nvPr/>
        </p:nvSpPr>
        <p:spPr>
          <a:xfrm>
            <a:off x="3495365" y="3684022"/>
            <a:ext cx="5161937" cy="887979"/>
          </a:xfrm>
          <a:prstGeom prst="roundRect">
            <a:avLst>
              <a:gd name="adj" fmla="val 50000"/>
            </a:avLst>
          </a:prstGeom>
          <a:solidFill>
            <a:schemeClr val="tx1">
              <a:lumMod val="95000"/>
            </a:schemeClr>
          </a:solidFill>
          <a:ln w="38100">
            <a:solidFill>
              <a:schemeClr val="accent6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000" b="1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Thể thơ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:</a:t>
            </a:r>
            <a:r>
              <a:rPr lang="vi-VN" sz="20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S</a:t>
            </a:r>
            <a:r>
              <a:rPr lang="vi-VN" sz="20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ong thất lục bát</a:t>
            </a:r>
          </a:p>
          <a:p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PTBĐ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chính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: 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B</a:t>
            </a:r>
            <a:r>
              <a:rPr lang="vi-VN" sz="20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iểu cảm.</a:t>
            </a:r>
          </a:p>
        </p:txBody>
      </p:sp>
    </p:spTree>
    <p:extLst>
      <p:ext uri="{BB962C8B-B14F-4D97-AF65-F5344CB8AC3E}">
        <p14:creationId xmlns:p14="http://schemas.microsoft.com/office/powerpoint/2010/main" val="2126048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 animBg="1"/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4" name="Google Shape;7124;p53"/>
          <p:cNvSpPr txBox="1">
            <a:spLocks noGrp="1"/>
          </p:cNvSpPr>
          <p:nvPr>
            <p:ph type="title"/>
          </p:nvPr>
        </p:nvSpPr>
        <p:spPr>
          <a:xfrm>
            <a:off x="2847875" y="1580201"/>
            <a:ext cx="5100900" cy="175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>
                <a:solidFill>
                  <a:srgbClr val="FF0000"/>
                </a:solidFill>
              </a:rPr>
              <a:t>II. Khám phá văn bản</a:t>
            </a:r>
            <a:endParaRPr sz="6600" dirty="0">
              <a:solidFill>
                <a:srgbClr val="FF0000"/>
              </a:solidFill>
            </a:endParaRPr>
          </a:p>
        </p:txBody>
      </p:sp>
      <p:grpSp>
        <p:nvGrpSpPr>
          <p:cNvPr id="7126" name="Google Shape;7126;p53"/>
          <p:cNvGrpSpPr/>
          <p:nvPr/>
        </p:nvGrpSpPr>
        <p:grpSpPr>
          <a:xfrm>
            <a:off x="8371623" y="-50975"/>
            <a:ext cx="1344675" cy="1028434"/>
            <a:chOff x="4148800" y="2189050"/>
            <a:chExt cx="813525" cy="622275"/>
          </a:xfrm>
        </p:grpSpPr>
        <p:sp>
          <p:nvSpPr>
            <p:cNvPr id="7127" name="Google Shape;7127;p53"/>
            <p:cNvSpPr/>
            <p:nvPr/>
          </p:nvSpPr>
          <p:spPr>
            <a:xfrm>
              <a:off x="4148800" y="2189050"/>
              <a:ext cx="813525" cy="622275"/>
            </a:xfrm>
            <a:custGeom>
              <a:avLst/>
              <a:gdLst/>
              <a:ahLst/>
              <a:cxnLst/>
              <a:rect l="l" t="t" r="r" b="b"/>
              <a:pathLst>
                <a:path w="32541" h="24891" extrusionOk="0">
                  <a:moveTo>
                    <a:pt x="13553" y="2579"/>
                  </a:moveTo>
                  <a:cubicBezTo>
                    <a:pt x="13663" y="2579"/>
                    <a:pt x="13777" y="2600"/>
                    <a:pt x="13894" y="2634"/>
                  </a:cubicBezTo>
                  <a:cubicBezTo>
                    <a:pt x="14641" y="2849"/>
                    <a:pt x="15263" y="3275"/>
                    <a:pt x="15834" y="3782"/>
                  </a:cubicBezTo>
                  <a:cubicBezTo>
                    <a:pt x="15999" y="3931"/>
                    <a:pt x="16157" y="4087"/>
                    <a:pt x="16339" y="4260"/>
                  </a:cubicBezTo>
                  <a:cubicBezTo>
                    <a:pt x="15421" y="4094"/>
                    <a:pt x="14559" y="3951"/>
                    <a:pt x="13704" y="3769"/>
                  </a:cubicBezTo>
                  <a:cubicBezTo>
                    <a:pt x="13479" y="3723"/>
                    <a:pt x="13262" y="3572"/>
                    <a:pt x="13076" y="3425"/>
                  </a:cubicBezTo>
                  <a:cubicBezTo>
                    <a:pt x="12831" y="3236"/>
                    <a:pt x="12851" y="2963"/>
                    <a:pt x="13087" y="2755"/>
                  </a:cubicBezTo>
                  <a:cubicBezTo>
                    <a:pt x="13232" y="2627"/>
                    <a:pt x="13388" y="2579"/>
                    <a:pt x="13553" y="2579"/>
                  </a:cubicBezTo>
                  <a:close/>
                  <a:moveTo>
                    <a:pt x="21087" y="2298"/>
                  </a:moveTo>
                  <a:cubicBezTo>
                    <a:pt x="21795" y="2298"/>
                    <a:pt x="22306" y="2810"/>
                    <a:pt x="22233" y="3489"/>
                  </a:cubicBezTo>
                  <a:cubicBezTo>
                    <a:pt x="22198" y="3812"/>
                    <a:pt x="21986" y="4083"/>
                    <a:pt x="21663" y="4118"/>
                  </a:cubicBezTo>
                  <a:cubicBezTo>
                    <a:pt x="21149" y="4175"/>
                    <a:pt x="20632" y="4217"/>
                    <a:pt x="20118" y="4217"/>
                  </a:cubicBezTo>
                  <a:cubicBezTo>
                    <a:pt x="20087" y="4217"/>
                    <a:pt x="20056" y="4217"/>
                    <a:pt x="20025" y="4217"/>
                  </a:cubicBezTo>
                  <a:cubicBezTo>
                    <a:pt x="19935" y="4216"/>
                    <a:pt x="19846" y="4215"/>
                    <a:pt x="19756" y="4215"/>
                  </a:cubicBezTo>
                  <a:cubicBezTo>
                    <a:pt x="19038" y="4215"/>
                    <a:pt x="18332" y="4258"/>
                    <a:pt x="17669" y="4602"/>
                  </a:cubicBezTo>
                  <a:lnTo>
                    <a:pt x="17588" y="4524"/>
                  </a:lnTo>
                  <a:cubicBezTo>
                    <a:pt x="17948" y="4143"/>
                    <a:pt x="18283" y="3734"/>
                    <a:pt x="18671" y="3385"/>
                  </a:cubicBezTo>
                  <a:cubicBezTo>
                    <a:pt x="19329" y="2794"/>
                    <a:pt x="20072" y="2363"/>
                    <a:pt x="20988" y="2301"/>
                  </a:cubicBezTo>
                  <a:cubicBezTo>
                    <a:pt x="21021" y="2299"/>
                    <a:pt x="21054" y="2298"/>
                    <a:pt x="21087" y="2298"/>
                  </a:cubicBezTo>
                  <a:close/>
                  <a:moveTo>
                    <a:pt x="15500" y="4376"/>
                  </a:moveTo>
                  <a:cubicBezTo>
                    <a:pt x="15820" y="4376"/>
                    <a:pt x="16135" y="4438"/>
                    <a:pt x="16441" y="4607"/>
                  </a:cubicBezTo>
                  <a:cubicBezTo>
                    <a:pt x="16519" y="4650"/>
                    <a:pt x="16590" y="4706"/>
                    <a:pt x="16703" y="4780"/>
                  </a:cubicBezTo>
                  <a:cubicBezTo>
                    <a:pt x="15583" y="5473"/>
                    <a:pt x="14525" y="6196"/>
                    <a:pt x="13401" y="6790"/>
                  </a:cubicBezTo>
                  <a:cubicBezTo>
                    <a:pt x="12749" y="7134"/>
                    <a:pt x="11976" y="7238"/>
                    <a:pt x="11277" y="7504"/>
                  </a:cubicBezTo>
                  <a:cubicBezTo>
                    <a:pt x="9456" y="8197"/>
                    <a:pt x="7884" y="9251"/>
                    <a:pt x="6669" y="10797"/>
                  </a:cubicBezTo>
                  <a:cubicBezTo>
                    <a:pt x="6638" y="10836"/>
                    <a:pt x="6606" y="10875"/>
                    <a:pt x="6578" y="10917"/>
                  </a:cubicBezTo>
                  <a:cubicBezTo>
                    <a:pt x="6573" y="10927"/>
                    <a:pt x="6589" y="10953"/>
                    <a:pt x="6617" y="11031"/>
                  </a:cubicBezTo>
                  <a:cubicBezTo>
                    <a:pt x="6827" y="10836"/>
                    <a:pt x="7028" y="10665"/>
                    <a:pt x="7214" y="10479"/>
                  </a:cubicBezTo>
                  <a:cubicBezTo>
                    <a:pt x="8237" y="9461"/>
                    <a:pt x="9354" y="8572"/>
                    <a:pt x="10739" y="8099"/>
                  </a:cubicBezTo>
                  <a:cubicBezTo>
                    <a:pt x="11341" y="7890"/>
                    <a:pt x="11967" y="7755"/>
                    <a:pt x="12586" y="7586"/>
                  </a:cubicBezTo>
                  <a:lnTo>
                    <a:pt x="12586" y="7586"/>
                  </a:lnTo>
                  <a:cubicBezTo>
                    <a:pt x="12173" y="8045"/>
                    <a:pt x="11764" y="8507"/>
                    <a:pt x="11346" y="8961"/>
                  </a:cubicBezTo>
                  <a:cubicBezTo>
                    <a:pt x="10400" y="9994"/>
                    <a:pt x="9601" y="11135"/>
                    <a:pt x="8882" y="12337"/>
                  </a:cubicBezTo>
                  <a:cubicBezTo>
                    <a:pt x="8815" y="12450"/>
                    <a:pt x="8665" y="12540"/>
                    <a:pt x="8535" y="12586"/>
                  </a:cubicBezTo>
                  <a:cubicBezTo>
                    <a:pt x="7741" y="12870"/>
                    <a:pt x="7069" y="13342"/>
                    <a:pt x="6413" y="13859"/>
                  </a:cubicBezTo>
                  <a:cubicBezTo>
                    <a:pt x="5426" y="14635"/>
                    <a:pt x="4458" y="15451"/>
                    <a:pt x="3393" y="16109"/>
                  </a:cubicBezTo>
                  <a:cubicBezTo>
                    <a:pt x="2657" y="16562"/>
                    <a:pt x="1775" y="16778"/>
                    <a:pt x="954" y="17092"/>
                  </a:cubicBezTo>
                  <a:cubicBezTo>
                    <a:pt x="803" y="17150"/>
                    <a:pt x="640" y="17172"/>
                    <a:pt x="454" y="17218"/>
                  </a:cubicBezTo>
                  <a:cubicBezTo>
                    <a:pt x="725" y="16849"/>
                    <a:pt x="1002" y="16520"/>
                    <a:pt x="1223" y="16155"/>
                  </a:cubicBezTo>
                  <a:cubicBezTo>
                    <a:pt x="1667" y="15425"/>
                    <a:pt x="2087" y="14678"/>
                    <a:pt x="2505" y="13931"/>
                  </a:cubicBezTo>
                  <a:cubicBezTo>
                    <a:pt x="3033" y="12987"/>
                    <a:pt x="3555" y="12049"/>
                    <a:pt x="4369" y="11298"/>
                  </a:cubicBezTo>
                  <a:cubicBezTo>
                    <a:pt x="4807" y="10895"/>
                    <a:pt x="5192" y="10419"/>
                    <a:pt x="5541" y="9934"/>
                  </a:cubicBezTo>
                  <a:cubicBezTo>
                    <a:pt x="6249" y="8953"/>
                    <a:pt x="7201" y="8229"/>
                    <a:pt x="8055" y="7398"/>
                  </a:cubicBezTo>
                  <a:cubicBezTo>
                    <a:pt x="9363" y="6123"/>
                    <a:pt x="10991" y="5492"/>
                    <a:pt x="12691" y="4994"/>
                  </a:cubicBezTo>
                  <a:cubicBezTo>
                    <a:pt x="13349" y="4802"/>
                    <a:pt x="14016" y="4635"/>
                    <a:pt x="14685" y="4483"/>
                  </a:cubicBezTo>
                  <a:cubicBezTo>
                    <a:pt x="14957" y="4420"/>
                    <a:pt x="15230" y="4376"/>
                    <a:pt x="15500" y="4376"/>
                  </a:cubicBezTo>
                  <a:close/>
                  <a:moveTo>
                    <a:pt x="18198" y="596"/>
                  </a:moveTo>
                  <a:cubicBezTo>
                    <a:pt x="18277" y="596"/>
                    <a:pt x="18352" y="619"/>
                    <a:pt x="18414" y="675"/>
                  </a:cubicBezTo>
                  <a:cubicBezTo>
                    <a:pt x="18565" y="807"/>
                    <a:pt x="18663" y="1132"/>
                    <a:pt x="18615" y="1328"/>
                  </a:cubicBezTo>
                  <a:cubicBezTo>
                    <a:pt x="18522" y="1694"/>
                    <a:pt x="18348" y="2058"/>
                    <a:pt x="18132" y="2370"/>
                  </a:cubicBezTo>
                  <a:cubicBezTo>
                    <a:pt x="17614" y="3123"/>
                    <a:pt x="17400" y="3962"/>
                    <a:pt x="17335" y="4851"/>
                  </a:cubicBezTo>
                  <a:cubicBezTo>
                    <a:pt x="17329" y="4930"/>
                    <a:pt x="17484" y="5090"/>
                    <a:pt x="17571" y="5096"/>
                  </a:cubicBezTo>
                  <a:cubicBezTo>
                    <a:pt x="17835" y="5118"/>
                    <a:pt x="18101" y="5135"/>
                    <a:pt x="18366" y="5135"/>
                  </a:cubicBezTo>
                  <a:cubicBezTo>
                    <a:pt x="18508" y="5135"/>
                    <a:pt x="18649" y="5130"/>
                    <a:pt x="18790" y="5118"/>
                  </a:cubicBezTo>
                  <a:cubicBezTo>
                    <a:pt x="18984" y="5102"/>
                    <a:pt x="19177" y="5094"/>
                    <a:pt x="19369" y="5094"/>
                  </a:cubicBezTo>
                  <a:cubicBezTo>
                    <a:pt x="20403" y="5094"/>
                    <a:pt x="21405" y="5314"/>
                    <a:pt x="22411" y="5568"/>
                  </a:cubicBezTo>
                  <a:cubicBezTo>
                    <a:pt x="23246" y="5778"/>
                    <a:pt x="24026" y="6114"/>
                    <a:pt x="24725" y="6590"/>
                  </a:cubicBezTo>
                  <a:cubicBezTo>
                    <a:pt x="25392" y="7043"/>
                    <a:pt x="26005" y="7589"/>
                    <a:pt x="26600" y="8139"/>
                  </a:cubicBezTo>
                  <a:cubicBezTo>
                    <a:pt x="27449" y="8927"/>
                    <a:pt x="28248" y="9769"/>
                    <a:pt x="29091" y="10566"/>
                  </a:cubicBezTo>
                  <a:cubicBezTo>
                    <a:pt x="29628" y="11073"/>
                    <a:pt x="30189" y="11562"/>
                    <a:pt x="30775" y="12016"/>
                  </a:cubicBezTo>
                  <a:cubicBezTo>
                    <a:pt x="31067" y="12242"/>
                    <a:pt x="31431" y="12372"/>
                    <a:pt x="31763" y="12545"/>
                  </a:cubicBezTo>
                  <a:lnTo>
                    <a:pt x="31765" y="12655"/>
                  </a:lnTo>
                  <a:cubicBezTo>
                    <a:pt x="30477" y="12724"/>
                    <a:pt x="29189" y="12863"/>
                    <a:pt x="27902" y="12863"/>
                  </a:cubicBezTo>
                  <a:cubicBezTo>
                    <a:pt x="27735" y="12863"/>
                    <a:pt x="27569" y="12861"/>
                    <a:pt x="27402" y="12855"/>
                  </a:cubicBezTo>
                  <a:cubicBezTo>
                    <a:pt x="26458" y="12828"/>
                    <a:pt x="25511" y="12543"/>
                    <a:pt x="24593" y="12279"/>
                  </a:cubicBezTo>
                  <a:cubicBezTo>
                    <a:pt x="23740" y="12034"/>
                    <a:pt x="22922" y="11666"/>
                    <a:pt x="22094" y="11341"/>
                  </a:cubicBezTo>
                  <a:cubicBezTo>
                    <a:pt x="22014" y="11309"/>
                    <a:pt x="21911" y="11196"/>
                    <a:pt x="21908" y="11116"/>
                  </a:cubicBezTo>
                  <a:cubicBezTo>
                    <a:pt x="21869" y="10222"/>
                    <a:pt x="21510" y="9431"/>
                    <a:pt x="21152" y="8636"/>
                  </a:cubicBezTo>
                  <a:cubicBezTo>
                    <a:pt x="20951" y="8190"/>
                    <a:pt x="20771" y="7734"/>
                    <a:pt x="20575" y="7287"/>
                  </a:cubicBezTo>
                  <a:cubicBezTo>
                    <a:pt x="20535" y="7194"/>
                    <a:pt x="20468" y="7114"/>
                    <a:pt x="20444" y="6971"/>
                  </a:cubicBezTo>
                  <a:lnTo>
                    <a:pt x="20444" y="6971"/>
                  </a:lnTo>
                  <a:cubicBezTo>
                    <a:pt x="20758" y="7149"/>
                    <a:pt x="21077" y="7316"/>
                    <a:pt x="21382" y="7508"/>
                  </a:cubicBezTo>
                  <a:cubicBezTo>
                    <a:pt x="22523" y="8227"/>
                    <a:pt x="23636" y="8996"/>
                    <a:pt x="24808" y="9659"/>
                  </a:cubicBezTo>
                  <a:cubicBezTo>
                    <a:pt x="25297" y="9934"/>
                    <a:pt x="25912" y="9990"/>
                    <a:pt x="26471" y="10139"/>
                  </a:cubicBezTo>
                  <a:cubicBezTo>
                    <a:pt x="26476" y="10140"/>
                    <a:pt x="26481" y="10141"/>
                    <a:pt x="26486" y="10141"/>
                  </a:cubicBezTo>
                  <a:cubicBezTo>
                    <a:pt x="26521" y="10141"/>
                    <a:pt x="26567" y="10110"/>
                    <a:pt x="26637" y="10087"/>
                  </a:cubicBezTo>
                  <a:cubicBezTo>
                    <a:pt x="26587" y="10037"/>
                    <a:pt x="26564" y="9992"/>
                    <a:pt x="26536" y="9988"/>
                  </a:cubicBezTo>
                  <a:cubicBezTo>
                    <a:pt x="25540" y="9842"/>
                    <a:pt x="24740" y="9275"/>
                    <a:pt x="23924" y="8751"/>
                  </a:cubicBezTo>
                  <a:cubicBezTo>
                    <a:pt x="22930" y="8110"/>
                    <a:pt x="21971" y="7409"/>
                    <a:pt x="20958" y="6798"/>
                  </a:cubicBezTo>
                  <a:cubicBezTo>
                    <a:pt x="20315" y="6408"/>
                    <a:pt x="19602" y="6135"/>
                    <a:pt x="18922" y="5804"/>
                  </a:cubicBezTo>
                  <a:cubicBezTo>
                    <a:pt x="18742" y="5716"/>
                    <a:pt x="18565" y="5614"/>
                    <a:pt x="18387" y="5518"/>
                  </a:cubicBezTo>
                  <a:lnTo>
                    <a:pt x="18299" y="5568"/>
                  </a:lnTo>
                  <a:cubicBezTo>
                    <a:pt x="18338" y="5642"/>
                    <a:pt x="18361" y="5735"/>
                    <a:pt x="18420" y="5787"/>
                  </a:cubicBezTo>
                  <a:cubicBezTo>
                    <a:pt x="18721" y="6055"/>
                    <a:pt x="19080" y="6272"/>
                    <a:pt x="19331" y="6579"/>
                  </a:cubicBezTo>
                  <a:cubicBezTo>
                    <a:pt x="21012" y="8632"/>
                    <a:pt x="21636" y="11018"/>
                    <a:pt x="21425" y="13628"/>
                  </a:cubicBezTo>
                  <a:cubicBezTo>
                    <a:pt x="21337" y="14714"/>
                    <a:pt x="21172" y="15795"/>
                    <a:pt x="20995" y="16869"/>
                  </a:cubicBezTo>
                  <a:cubicBezTo>
                    <a:pt x="20884" y="17553"/>
                    <a:pt x="20661" y="18216"/>
                    <a:pt x="20533" y="18898"/>
                  </a:cubicBezTo>
                  <a:cubicBezTo>
                    <a:pt x="20388" y="19677"/>
                    <a:pt x="20269" y="20463"/>
                    <a:pt x="20182" y="21252"/>
                  </a:cubicBezTo>
                  <a:cubicBezTo>
                    <a:pt x="20102" y="21979"/>
                    <a:pt x="20078" y="22711"/>
                    <a:pt x="20031" y="23441"/>
                  </a:cubicBezTo>
                  <a:cubicBezTo>
                    <a:pt x="20024" y="23579"/>
                    <a:pt x="20022" y="23716"/>
                    <a:pt x="20016" y="23935"/>
                  </a:cubicBezTo>
                  <a:cubicBezTo>
                    <a:pt x="19730" y="23369"/>
                    <a:pt x="19490" y="22873"/>
                    <a:pt x="19230" y="22388"/>
                  </a:cubicBezTo>
                  <a:cubicBezTo>
                    <a:pt x="18580" y="21169"/>
                    <a:pt x="17924" y="19953"/>
                    <a:pt x="17262" y="18740"/>
                  </a:cubicBezTo>
                  <a:cubicBezTo>
                    <a:pt x="16616" y="17551"/>
                    <a:pt x="16222" y="16289"/>
                    <a:pt x="16218" y="14931"/>
                  </a:cubicBezTo>
                  <a:cubicBezTo>
                    <a:pt x="16216" y="14491"/>
                    <a:pt x="16272" y="14028"/>
                    <a:pt x="16406" y="13608"/>
                  </a:cubicBezTo>
                  <a:cubicBezTo>
                    <a:pt x="16504" y="13294"/>
                    <a:pt x="16781" y="13038"/>
                    <a:pt x="16963" y="12748"/>
                  </a:cubicBezTo>
                  <a:cubicBezTo>
                    <a:pt x="17279" y="12248"/>
                    <a:pt x="17632" y="11763"/>
                    <a:pt x="17883" y="11231"/>
                  </a:cubicBezTo>
                  <a:cubicBezTo>
                    <a:pt x="18216" y="10525"/>
                    <a:pt x="18467" y="9782"/>
                    <a:pt x="18751" y="9057"/>
                  </a:cubicBezTo>
                  <a:cubicBezTo>
                    <a:pt x="20025" y="11767"/>
                    <a:pt x="20235" y="14643"/>
                    <a:pt x="19776" y="17605"/>
                  </a:cubicBezTo>
                  <a:lnTo>
                    <a:pt x="19881" y="17607"/>
                  </a:lnTo>
                  <a:cubicBezTo>
                    <a:pt x="19914" y="17395"/>
                    <a:pt x="19953" y="17183"/>
                    <a:pt x="19985" y="16971"/>
                  </a:cubicBezTo>
                  <a:cubicBezTo>
                    <a:pt x="20358" y="14487"/>
                    <a:pt x="20267" y="12023"/>
                    <a:pt x="19689" y="9578"/>
                  </a:cubicBezTo>
                  <a:cubicBezTo>
                    <a:pt x="19488" y="8723"/>
                    <a:pt x="19122" y="7935"/>
                    <a:pt x="18723" y="7158"/>
                  </a:cubicBezTo>
                  <a:cubicBezTo>
                    <a:pt x="18515" y="6751"/>
                    <a:pt x="18340" y="6324"/>
                    <a:pt x="18154" y="5906"/>
                  </a:cubicBezTo>
                  <a:cubicBezTo>
                    <a:pt x="18028" y="5625"/>
                    <a:pt x="17864" y="5395"/>
                    <a:pt x="17487" y="5367"/>
                  </a:cubicBezTo>
                  <a:lnTo>
                    <a:pt x="17487" y="5367"/>
                  </a:lnTo>
                  <a:cubicBezTo>
                    <a:pt x="17502" y="5438"/>
                    <a:pt x="17502" y="5507"/>
                    <a:pt x="17530" y="5560"/>
                  </a:cubicBezTo>
                  <a:cubicBezTo>
                    <a:pt x="17796" y="6090"/>
                    <a:pt x="18095" y="6605"/>
                    <a:pt x="18329" y="7147"/>
                  </a:cubicBezTo>
                  <a:cubicBezTo>
                    <a:pt x="18697" y="8004"/>
                    <a:pt x="18539" y="8883"/>
                    <a:pt x="18219" y="9695"/>
                  </a:cubicBezTo>
                  <a:cubicBezTo>
                    <a:pt x="17502" y="11512"/>
                    <a:pt x="16521" y="13179"/>
                    <a:pt x="14999" y="14452"/>
                  </a:cubicBezTo>
                  <a:cubicBezTo>
                    <a:pt x="14265" y="15067"/>
                    <a:pt x="13463" y="15602"/>
                    <a:pt x="12669" y="16144"/>
                  </a:cubicBezTo>
                  <a:cubicBezTo>
                    <a:pt x="11177" y="17163"/>
                    <a:pt x="9663" y="18149"/>
                    <a:pt x="8386" y="19450"/>
                  </a:cubicBezTo>
                  <a:cubicBezTo>
                    <a:pt x="7606" y="20247"/>
                    <a:pt x="7019" y="21174"/>
                    <a:pt x="6550" y="22176"/>
                  </a:cubicBezTo>
                  <a:cubicBezTo>
                    <a:pt x="6348" y="22607"/>
                    <a:pt x="6216" y="23068"/>
                    <a:pt x="6043" y="23538"/>
                  </a:cubicBezTo>
                  <a:cubicBezTo>
                    <a:pt x="6030" y="23476"/>
                    <a:pt x="6021" y="23415"/>
                    <a:pt x="6013" y="23354"/>
                  </a:cubicBezTo>
                  <a:cubicBezTo>
                    <a:pt x="5946" y="21860"/>
                    <a:pt x="6101" y="20381"/>
                    <a:pt x="6411" y="18924"/>
                  </a:cubicBezTo>
                  <a:cubicBezTo>
                    <a:pt x="6723" y="17465"/>
                    <a:pt x="7084" y="16009"/>
                    <a:pt x="7771" y="14673"/>
                  </a:cubicBezTo>
                  <a:cubicBezTo>
                    <a:pt x="8669" y="12932"/>
                    <a:pt x="9629" y="11230"/>
                    <a:pt x="10895" y="9710"/>
                  </a:cubicBezTo>
                  <a:cubicBezTo>
                    <a:pt x="11627" y="8833"/>
                    <a:pt x="12398" y="7995"/>
                    <a:pt x="13288" y="7300"/>
                  </a:cubicBezTo>
                  <a:cubicBezTo>
                    <a:pt x="14366" y="6456"/>
                    <a:pt x="15542" y="5739"/>
                    <a:pt x="16670" y="4960"/>
                  </a:cubicBezTo>
                  <a:cubicBezTo>
                    <a:pt x="16751" y="4904"/>
                    <a:pt x="16828" y="4799"/>
                    <a:pt x="16844" y="4706"/>
                  </a:cubicBezTo>
                  <a:cubicBezTo>
                    <a:pt x="17015" y="3669"/>
                    <a:pt x="17170" y="2630"/>
                    <a:pt x="17337" y="1591"/>
                  </a:cubicBezTo>
                  <a:cubicBezTo>
                    <a:pt x="17387" y="1287"/>
                    <a:pt x="17489" y="1001"/>
                    <a:pt x="17746" y="792"/>
                  </a:cubicBezTo>
                  <a:cubicBezTo>
                    <a:pt x="17883" y="681"/>
                    <a:pt x="18049" y="596"/>
                    <a:pt x="18198" y="596"/>
                  </a:cubicBezTo>
                  <a:close/>
                  <a:moveTo>
                    <a:pt x="18212" y="1"/>
                  </a:moveTo>
                  <a:cubicBezTo>
                    <a:pt x="18122" y="1"/>
                    <a:pt x="18026" y="17"/>
                    <a:pt x="17920" y="47"/>
                  </a:cubicBezTo>
                  <a:cubicBezTo>
                    <a:pt x="17311" y="226"/>
                    <a:pt x="17108" y="727"/>
                    <a:pt x="16950" y="1259"/>
                  </a:cubicBezTo>
                  <a:cubicBezTo>
                    <a:pt x="16705" y="2086"/>
                    <a:pt x="16701" y="2933"/>
                    <a:pt x="16759" y="3784"/>
                  </a:cubicBezTo>
                  <a:cubicBezTo>
                    <a:pt x="16772" y="3979"/>
                    <a:pt x="16753" y="4176"/>
                    <a:pt x="16748" y="4371"/>
                  </a:cubicBezTo>
                  <a:lnTo>
                    <a:pt x="16664" y="4395"/>
                  </a:lnTo>
                  <a:cubicBezTo>
                    <a:pt x="16285" y="3637"/>
                    <a:pt x="15683" y="3097"/>
                    <a:pt x="15012" y="2613"/>
                  </a:cubicBezTo>
                  <a:cubicBezTo>
                    <a:pt x="14537" y="2272"/>
                    <a:pt x="14015" y="2141"/>
                    <a:pt x="13466" y="2141"/>
                  </a:cubicBezTo>
                  <a:cubicBezTo>
                    <a:pt x="13343" y="2141"/>
                    <a:pt x="13218" y="2148"/>
                    <a:pt x="13093" y="2160"/>
                  </a:cubicBezTo>
                  <a:cubicBezTo>
                    <a:pt x="12582" y="2210"/>
                    <a:pt x="12257" y="2729"/>
                    <a:pt x="12658" y="3214"/>
                  </a:cubicBezTo>
                  <a:cubicBezTo>
                    <a:pt x="13037" y="3671"/>
                    <a:pt x="13472" y="3957"/>
                    <a:pt x="14044" y="4057"/>
                  </a:cubicBezTo>
                  <a:cubicBezTo>
                    <a:pt x="14392" y="4118"/>
                    <a:pt x="14741" y="4172"/>
                    <a:pt x="15103" y="4232"/>
                  </a:cubicBezTo>
                  <a:cubicBezTo>
                    <a:pt x="14267" y="4451"/>
                    <a:pt x="13438" y="4616"/>
                    <a:pt x="12649" y="4888"/>
                  </a:cubicBezTo>
                  <a:cubicBezTo>
                    <a:pt x="11586" y="5254"/>
                    <a:pt x="10517" y="5635"/>
                    <a:pt x="9516" y="6138"/>
                  </a:cubicBezTo>
                  <a:cubicBezTo>
                    <a:pt x="8882" y="6458"/>
                    <a:pt x="8342" y="6984"/>
                    <a:pt x="7803" y="7465"/>
                  </a:cubicBezTo>
                  <a:cubicBezTo>
                    <a:pt x="7104" y="8089"/>
                    <a:pt x="6424" y="8738"/>
                    <a:pt x="5783" y="9420"/>
                  </a:cubicBezTo>
                  <a:cubicBezTo>
                    <a:pt x="5274" y="9960"/>
                    <a:pt x="4897" y="10633"/>
                    <a:pt x="4352" y="11127"/>
                  </a:cubicBezTo>
                  <a:cubicBezTo>
                    <a:pt x="3235" y="12138"/>
                    <a:pt x="2615" y="13461"/>
                    <a:pt x="1918" y="14738"/>
                  </a:cubicBezTo>
                  <a:cubicBezTo>
                    <a:pt x="1420" y="15652"/>
                    <a:pt x="900" y="16546"/>
                    <a:pt x="149" y="17281"/>
                  </a:cubicBezTo>
                  <a:cubicBezTo>
                    <a:pt x="93" y="17334"/>
                    <a:pt x="64" y="17412"/>
                    <a:pt x="0" y="17508"/>
                  </a:cubicBezTo>
                  <a:cubicBezTo>
                    <a:pt x="272" y="17473"/>
                    <a:pt x="480" y="17445"/>
                    <a:pt x="688" y="17419"/>
                  </a:cubicBezTo>
                  <a:cubicBezTo>
                    <a:pt x="950" y="17387"/>
                    <a:pt x="1221" y="17389"/>
                    <a:pt x="1472" y="17320"/>
                  </a:cubicBezTo>
                  <a:cubicBezTo>
                    <a:pt x="3035" y="16888"/>
                    <a:pt x="4406" y="16085"/>
                    <a:pt x="5684" y="15111"/>
                  </a:cubicBezTo>
                  <a:cubicBezTo>
                    <a:pt x="6368" y="14591"/>
                    <a:pt x="7048" y="14069"/>
                    <a:pt x="7739" y="13560"/>
                  </a:cubicBezTo>
                  <a:cubicBezTo>
                    <a:pt x="7899" y="13441"/>
                    <a:pt x="8100" y="13378"/>
                    <a:pt x="8343" y="13257"/>
                  </a:cubicBezTo>
                  <a:lnTo>
                    <a:pt x="8343" y="13257"/>
                  </a:lnTo>
                  <a:cubicBezTo>
                    <a:pt x="6324" y="16951"/>
                    <a:pt x="5608" y="20810"/>
                    <a:pt x="5995" y="24891"/>
                  </a:cubicBezTo>
                  <a:cubicBezTo>
                    <a:pt x="6054" y="24770"/>
                    <a:pt x="6091" y="24638"/>
                    <a:pt x="6102" y="24504"/>
                  </a:cubicBezTo>
                  <a:cubicBezTo>
                    <a:pt x="6123" y="24281"/>
                    <a:pt x="6097" y="24047"/>
                    <a:pt x="6154" y="23835"/>
                  </a:cubicBezTo>
                  <a:cubicBezTo>
                    <a:pt x="6374" y="23047"/>
                    <a:pt x="6638" y="22280"/>
                    <a:pt x="7043" y="21555"/>
                  </a:cubicBezTo>
                  <a:cubicBezTo>
                    <a:pt x="7589" y="20585"/>
                    <a:pt x="8295" y="19753"/>
                    <a:pt x="9085" y="18989"/>
                  </a:cubicBezTo>
                  <a:cubicBezTo>
                    <a:pt x="10170" y="17939"/>
                    <a:pt x="11476" y="17179"/>
                    <a:pt x="12697" y="16306"/>
                  </a:cubicBezTo>
                  <a:cubicBezTo>
                    <a:pt x="13477" y="15749"/>
                    <a:pt x="14273" y="15210"/>
                    <a:pt x="15049" y="14647"/>
                  </a:cubicBezTo>
                  <a:cubicBezTo>
                    <a:pt x="15449" y="14359"/>
                    <a:pt x="15824" y="14039"/>
                    <a:pt x="16231" y="13716"/>
                  </a:cubicBezTo>
                  <a:lnTo>
                    <a:pt x="16231" y="13716"/>
                  </a:lnTo>
                  <a:cubicBezTo>
                    <a:pt x="16224" y="13792"/>
                    <a:pt x="16224" y="13851"/>
                    <a:pt x="16211" y="13907"/>
                  </a:cubicBezTo>
                  <a:cubicBezTo>
                    <a:pt x="15936" y="15081"/>
                    <a:pt x="16110" y="16233"/>
                    <a:pt x="16493" y="17341"/>
                  </a:cubicBezTo>
                  <a:cubicBezTo>
                    <a:pt x="16757" y="18099"/>
                    <a:pt x="17155" y="18813"/>
                    <a:pt x="17524" y="19530"/>
                  </a:cubicBezTo>
                  <a:cubicBezTo>
                    <a:pt x="18214" y="20866"/>
                    <a:pt x="18924" y="22191"/>
                    <a:pt x="19628" y="23519"/>
                  </a:cubicBezTo>
                  <a:cubicBezTo>
                    <a:pt x="19830" y="23898"/>
                    <a:pt x="20038" y="24275"/>
                    <a:pt x="20245" y="24653"/>
                  </a:cubicBezTo>
                  <a:lnTo>
                    <a:pt x="20338" y="24625"/>
                  </a:lnTo>
                  <a:cubicBezTo>
                    <a:pt x="20304" y="24467"/>
                    <a:pt x="20263" y="24311"/>
                    <a:pt x="20241" y="24153"/>
                  </a:cubicBezTo>
                  <a:cubicBezTo>
                    <a:pt x="20126" y="23298"/>
                    <a:pt x="20133" y="22447"/>
                    <a:pt x="20287" y="21596"/>
                  </a:cubicBezTo>
                  <a:cubicBezTo>
                    <a:pt x="20486" y="20503"/>
                    <a:pt x="20635" y="19402"/>
                    <a:pt x="20865" y="18315"/>
                  </a:cubicBezTo>
                  <a:cubicBezTo>
                    <a:pt x="21012" y="17620"/>
                    <a:pt x="21311" y="16956"/>
                    <a:pt x="21460" y="16261"/>
                  </a:cubicBezTo>
                  <a:cubicBezTo>
                    <a:pt x="21794" y="14684"/>
                    <a:pt x="22062" y="13095"/>
                    <a:pt x="21971" y="11482"/>
                  </a:cubicBezTo>
                  <a:lnTo>
                    <a:pt x="21971" y="11482"/>
                  </a:lnTo>
                  <a:cubicBezTo>
                    <a:pt x="22378" y="11659"/>
                    <a:pt x="22776" y="11863"/>
                    <a:pt x="23195" y="12003"/>
                  </a:cubicBezTo>
                  <a:cubicBezTo>
                    <a:pt x="23833" y="12220"/>
                    <a:pt x="24483" y="12402"/>
                    <a:pt x="25134" y="12580"/>
                  </a:cubicBezTo>
                  <a:cubicBezTo>
                    <a:pt x="26070" y="12837"/>
                    <a:pt x="27014" y="13059"/>
                    <a:pt x="27986" y="13059"/>
                  </a:cubicBezTo>
                  <a:cubicBezTo>
                    <a:pt x="28141" y="13059"/>
                    <a:pt x="28296" y="13053"/>
                    <a:pt x="28452" y="13041"/>
                  </a:cubicBezTo>
                  <a:cubicBezTo>
                    <a:pt x="29734" y="12941"/>
                    <a:pt x="31015" y="12837"/>
                    <a:pt x="32297" y="12729"/>
                  </a:cubicBezTo>
                  <a:cubicBezTo>
                    <a:pt x="32356" y="12723"/>
                    <a:pt x="32412" y="12668"/>
                    <a:pt x="32540" y="12595"/>
                  </a:cubicBezTo>
                  <a:cubicBezTo>
                    <a:pt x="32365" y="12510"/>
                    <a:pt x="32250" y="12445"/>
                    <a:pt x="32129" y="12396"/>
                  </a:cubicBezTo>
                  <a:cubicBezTo>
                    <a:pt x="31741" y="12239"/>
                    <a:pt x="31297" y="12159"/>
                    <a:pt x="30975" y="11917"/>
                  </a:cubicBezTo>
                  <a:cubicBezTo>
                    <a:pt x="30336" y="11434"/>
                    <a:pt x="29736" y="10888"/>
                    <a:pt x="29169" y="10321"/>
                  </a:cubicBezTo>
                  <a:cubicBezTo>
                    <a:pt x="28528" y="9680"/>
                    <a:pt x="27960" y="8968"/>
                    <a:pt x="27324" y="8322"/>
                  </a:cubicBezTo>
                  <a:cubicBezTo>
                    <a:pt x="26358" y="7339"/>
                    <a:pt x="25247" y="6506"/>
                    <a:pt x="24032" y="5858"/>
                  </a:cubicBezTo>
                  <a:cubicBezTo>
                    <a:pt x="23019" y="5317"/>
                    <a:pt x="21962" y="4927"/>
                    <a:pt x="20828" y="4748"/>
                  </a:cubicBezTo>
                  <a:cubicBezTo>
                    <a:pt x="20707" y="4730"/>
                    <a:pt x="20590" y="4698"/>
                    <a:pt x="20527" y="4685"/>
                  </a:cubicBezTo>
                  <a:cubicBezTo>
                    <a:pt x="20997" y="4587"/>
                    <a:pt x="21512" y="4512"/>
                    <a:pt x="22004" y="4362"/>
                  </a:cubicBezTo>
                  <a:cubicBezTo>
                    <a:pt x="22437" y="4228"/>
                    <a:pt x="22634" y="3866"/>
                    <a:pt x="22608" y="3438"/>
                  </a:cubicBezTo>
                  <a:cubicBezTo>
                    <a:pt x="22563" y="2740"/>
                    <a:pt x="21709" y="2047"/>
                    <a:pt x="20982" y="2047"/>
                  </a:cubicBezTo>
                  <a:cubicBezTo>
                    <a:pt x="20869" y="2047"/>
                    <a:pt x="20760" y="2063"/>
                    <a:pt x="20657" y="2099"/>
                  </a:cubicBezTo>
                  <a:cubicBezTo>
                    <a:pt x="19639" y="2452"/>
                    <a:pt x="18706" y="2959"/>
                    <a:pt x="17991" y="3795"/>
                  </a:cubicBezTo>
                  <a:cubicBezTo>
                    <a:pt x="17952" y="3842"/>
                    <a:pt x="17905" y="3882"/>
                    <a:pt x="17863" y="3925"/>
                  </a:cubicBezTo>
                  <a:cubicBezTo>
                    <a:pt x="18115" y="3355"/>
                    <a:pt x="18433" y="2833"/>
                    <a:pt x="18723" y="2294"/>
                  </a:cubicBezTo>
                  <a:cubicBezTo>
                    <a:pt x="19044" y="1694"/>
                    <a:pt x="19217" y="1077"/>
                    <a:pt x="18840" y="425"/>
                  </a:cubicBezTo>
                  <a:cubicBezTo>
                    <a:pt x="18676" y="139"/>
                    <a:pt x="18477" y="1"/>
                    <a:pt x="182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8" name="Google Shape;7128;p53"/>
            <p:cNvSpPr/>
            <p:nvPr/>
          </p:nvSpPr>
          <p:spPr>
            <a:xfrm>
              <a:off x="4297500" y="2203925"/>
              <a:ext cx="645450" cy="583525"/>
            </a:xfrm>
            <a:custGeom>
              <a:avLst/>
              <a:gdLst/>
              <a:ahLst/>
              <a:cxnLst/>
              <a:rect l="l" t="t" r="r" b="b"/>
              <a:pathLst>
                <a:path w="25818" h="23341" extrusionOk="0">
                  <a:moveTo>
                    <a:pt x="10742" y="5107"/>
                  </a:moveTo>
                  <a:cubicBezTo>
                    <a:pt x="10830" y="5107"/>
                    <a:pt x="10930" y="5141"/>
                    <a:pt x="11021" y="5149"/>
                  </a:cubicBezTo>
                  <a:cubicBezTo>
                    <a:pt x="10982" y="5259"/>
                    <a:pt x="10969" y="5391"/>
                    <a:pt x="10900" y="5473"/>
                  </a:cubicBezTo>
                  <a:cubicBezTo>
                    <a:pt x="9702" y="6838"/>
                    <a:pt x="8451" y="8161"/>
                    <a:pt x="7310" y="9572"/>
                  </a:cubicBezTo>
                  <a:cubicBezTo>
                    <a:pt x="6400" y="10696"/>
                    <a:pt x="5603" y="11911"/>
                    <a:pt x="4787" y="13106"/>
                  </a:cubicBezTo>
                  <a:cubicBezTo>
                    <a:pt x="4131" y="14068"/>
                    <a:pt x="3525" y="15062"/>
                    <a:pt x="2895" y="16042"/>
                  </a:cubicBezTo>
                  <a:cubicBezTo>
                    <a:pt x="2849" y="16116"/>
                    <a:pt x="2787" y="16179"/>
                    <a:pt x="2734" y="16248"/>
                  </a:cubicBezTo>
                  <a:lnTo>
                    <a:pt x="2663" y="16217"/>
                  </a:lnTo>
                  <a:lnTo>
                    <a:pt x="2663" y="16217"/>
                  </a:lnTo>
                  <a:cubicBezTo>
                    <a:pt x="2710" y="16081"/>
                    <a:pt x="2738" y="15935"/>
                    <a:pt x="2806" y="15813"/>
                  </a:cubicBezTo>
                  <a:cubicBezTo>
                    <a:pt x="4027" y="13647"/>
                    <a:pt x="5305" y="11513"/>
                    <a:pt x="6753" y="9490"/>
                  </a:cubicBezTo>
                  <a:cubicBezTo>
                    <a:pt x="7555" y="8368"/>
                    <a:pt x="8418" y="7288"/>
                    <a:pt x="9278" y="6208"/>
                  </a:cubicBezTo>
                  <a:cubicBezTo>
                    <a:pt x="9648" y="5744"/>
                    <a:pt x="10086" y="5330"/>
                    <a:pt x="10662" y="5120"/>
                  </a:cubicBezTo>
                  <a:cubicBezTo>
                    <a:pt x="10687" y="5111"/>
                    <a:pt x="10714" y="5107"/>
                    <a:pt x="10742" y="5107"/>
                  </a:cubicBezTo>
                  <a:close/>
                  <a:moveTo>
                    <a:pt x="12252" y="1"/>
                  </a:moveTo>
                  <a:cubicBezTo>
                    <a:pt x="12103" y="1"/>
                    <a:pt x="11937" y="86"/>
                    <a:pt x="11799" y="197"/>
                  </a:cubicBezTo>
                  <a:cubicBezTo>
                    <a:pt x="11543" y="407"/>
                    <a:pt x="11441" y="692"/>
                    <a:pt x="11391" y="996"/>
                  </a:cubicBezTo>
                  <a:cubicBezTo>
                    <a:pt x="11223" y="2035"/>
                    <a:pt x="11069" y="3074"/>
                    <a:pt x="10898" y="4111"/>
                  </a:cubicBezTo>
                  <a:cubicBezTo>
                    <a:pt x="10881" y="4204"/>
                    <a:pt x="10803" y="4309"/>
                    <a:pt x="10724" y="4365"/>
                  </a:cubicBezTo>
                  <a:cubicBezTo>
                    <a:pt x="9594" y="5144"/>
                    <a:pt x="8419" y="5863"/>
                    <a:pt x="7342" y="6705"/>
                  </a:cubicBezTo>
                  <a:cubicBezTo>
                    <a:pt x="6452" y="7400"/>
                    <a:pt x="5681" y="8238"/>
                    <a:pt x="4948" y="9115"/>
                  </a:cubicBezTo>
                  <a:cubicBezTo>
                    <a:pt x="3683" y="10635"/>
                    <a:pt x="2722" y="12337"/>
                    <a:pt x="1825" y="14078"/>
                  </a:cubicBezTo>
                  <a:cubicBezTo>
                    <a:pt x="1139" y="15414"/>
                    <a:pt x="777" y="16870"/>
                    <a:pt x="465" y="18331"/>
                  </a:cubicBezTo>
                  <a:cubicBezTo>
                    <a:pt x="154" y="19786"/>
                    <a:pt x="0" y="21265"/>
                    <a:pt x="67" y="22759"/>
                  </a:cubicBezTo>
                  <a:cubicBezTo>
                    <a:pt x="75" y="22820"/>
                    <a:pt x="84" y="22881"/>
                    <a:pt x="97" y="22943"/>
                  </a:cubicBezTo>
                  <a:cubicBezTo>
                    <a:pt x="270" y="22473"/>
                    <a:pt x="402" y="22012"/>
                    <a:pt x="604" y="21581"/>
                  </a:cubicBezTo>
                  <a:cubicBezTo>
                    <a:pt x="1072" y="20579"/>
                    <a:pt x="1660" y="19652"/>
                    <a:pt x="2440" y="18857"/>
                  </a:cubicBezTo>
                  <a:cubicBezTo>
                    <a:pt x="3717" y="17556"/>
                    <a:pt x="5231" y="16568"/>
                    <a:pt x="6723" y="15549"/>
                  </a:cubicBezTo>
                  <a:cubicBezTo>
                    <a:pt x="7516" y="15007"/>
                    <a:pt x="8319" y="14472"/>
                    <a:pt x="9053" y="13857"/>
                  </a:cubicBezTo>
                  <a:cubicBezTo>
                    <a:pt x="10575" y="12584"/>
                    <a:pt x="11556" y="10917"/>
                    <a:pt x="12273" y="9100"/>
                  </a:cubicBezTo>
                  <a:cubicBezTo>
                    <a:pt x="12593" y="8288"/>
                    <a:pt x="12751" y="7409"/>
                    <a:pt x="12383" y="6552"/>
                  </a:cubicBezTo>
                  <a:cubicBezTo>
                    <a:pt x="12149" y="6010"/>
                    <a:pt x="11850" y="5495"/>
                    <a:pt x="11584" y="4967"/>
                  </a:cubicBezTo>
                  <a:cubicBezTo>
                    <a:pt x="11556" y="4912"/>
                    <a:pt x="11556" y="4845"/>
                    <a:pt x="11541" y="4772"/>
                  </a:cubicBezTo>
                  <a:lnTo>
                    <a:pt x="11541" y="4772"/>
                  </a:lnTo>
                  <a:cubicBezTo>
                    <a:pt x="11918" y="4800"/>
                    <a:pt x="12082" y="5030"/>
                    <a:pt x="12208" y="5311"/>
                  </a:cubicBezTo>
                  <a:cubicBezTo>
                    <a:pt x="12394" y="5731"/>
                    <a:pt x="12569" y="6156"/>
                    <a:pt x="12777" y="6565"/>
                  </a:cubicBezTo>
                  <a:cubicBezTo>
                    <a:pt x="13176" y="7340"/>
                    <a:pt x="13542" y="8128"/>
                    <a:pt x="13743" y="8983"/>
                  </a:cubicBezTo>
                  <a:cubicBezTo>
                    <a:pt x="14321" y="11428"/>
                    <a:pt x="14412" y="13892"/>
                    <a:pt x="14038" y="16376"/>
                  </a:cubicBezTo>
                  <a:cubicBezTo>
                    <a:pt x="14007" y="16588"/>
                    <a:pt x="13970" y="16800"/>
                    <a:pt x="13934" y="17012"/>
                  </a:cubicBezTo>
                  <a:lnTo>
                    <a:pt x="13830" y="17010"/>
                  </a:lnTo>
                  <a:cubicBezTo>
                    <a:pt x="14289" y="14046"/>
                    <a:pt x="14079" y="11172"/>
                    <a:pt x="12805" y="8462"/>
                  </a:cubicBezTo>
                  <a:cubicBezTo>
                    <a:pt x="12520" y="9187"/>
                    <a:pt x="12270" y="9930"/>
                    <a:pt x="11937" y="10636"/>
                  </a:cubicBezTo>
                  <a:cubicBezTo>
                    <a:pt x="11686" y="11168"/>
                    <a:pt x="11333" y="11653"/>
                    <a:pt x="11017" y="12153"/>
                  </a:cubicBezTo>
                  <a:cubicBezTo>
                    <a:pt x="10835" y="12443"/>
                    <a:pt x="10558" y="12699"/>
                    <a:pt x="10460" y="13013"/>
                  </a:cubicBezTo>
                  <a:cubicBezTo>
                    <a:pt x="10326" y="13431"/>
                    <a:pt x="10270" y="13894"/>
                    <a:pt x="10272" y="14336"/>
                  </a:cubicBezTo>
                  <a:cubicBezTo>
                    <a:pt x="10276" y="15696"/>
                    <a:pt x="10670" y="16958"/>
                    <a:pt x="11316" y="18145"/>
                  </a:cubicBezTo>
                  <a:cubicBezTo>
                    <a:pt x="11978" y="19358"/>
                    <a:pt x="12634" y="20576"/>
                    <a:pt x="13284" y="21794"/>
                  </a:cubicBezTo>
                  <a:cubicBezTo>
                    <a:pt x="13544" y="22279"/>
                    <a:pt x="13784" y="22774"/>
                    <a:pt x="14070" y="23340"/>
                  </a:cubicBezTo>
                  <a:cubicBezTo>
                    <a:pt x="14076" y="23121"/>
                    <a:pt x="14077" y="22984"/>
                    <a:pt x="14085" y="22846"/>
                  </a:cubicBezTo>
                  <a:cubicBezTo>
                    <a:pt x="14131" y="22116"/>
                    <a:pt x="14156" y="21384"/>
                    <a:pt x="14235" y="20657"/>
                  </a:cubicBezTo>
                  <a:cubicBezTo>
                    <a:pt x="14323" y="19869"/>
                    <a:pt x="14442" y="19082"/>
                    <a:pt x="14587" y="18303"/>
                  </a:cubicBezTo>
                  <a:cubicBezTo>
                    <a:pt x="14715" y="17621"/>
                    <a:pt x="14938" y="16958"/>
                    <a:pt x="15049" y="16274"/>
                  </a:cubicBezTo>
                  <a:cubicBezTo>
                    <a:pt x="15226" y="15200"/>
                    <a:pt x="15391" y="14119"/>
                    <a:pt x="15480" y="13033"/>
                  </a:cubicBezTo>
                  <a:cubicBezTo>
                    <a:pt x="15690" y="10423"/>
                    <a:pt x="15066" y="8037"/>
                    <a:pt x="13384" y="5984"/>
                  </a:cubicBezTo>
                  <a:cubicBezTo>
                    <a:pt x="13134" y="5677"/>
                    <a:pt x="12775" y="5460"/>
                    <a:pt x="12474" y="5192"/>
                  </a:cubicBezTo>
                  <a:cubicBezTo>
                    <a:pt x="12414" y="5140"/>
                    <a:pt x="12392" y="5047"/>
                    <a:pt x="12353" y="4973"/>
                  </a:cubicBezTo>
                  <a:lnTo>
                    <a:pt x="12442" y="4923"/>
                  </a:lnTo>
                  <a:cubicBezTo>
                    <a:pt x="12619" y="5019"/>
                    <a:pt x="12794" y="5121"/>
                    <a:pt x="12976" y="5209"/>
                  </a:cubicBezTo>
                  <a:cubicBezTo>
                    <a:pt x="13656" y="5540"/>
                    <a:pt x="14369" y="5813"/>
                    <a:pt x="15014" y="6203"/>
                  </a:cubicBezTo>
                  <a:cubicBezTo>
                    <a:pt x="16025" y="6814"/>
                    <a:pt x="16984" y="7515"/>
                    <a:pt x="17980" y="8156"/>
                  </a:cubicBezTo>
                  <a:cubicBezTo>
                    <a:pt x="18793" y="8680"/>
                    <a:pt x="19594" y="9247"/>
                    <a:pt x="20592" y="9393"/>
                  </a:cubicBezTo>
                  <a:cubicBezTo>
                    <a:pt x="20618" y="9399"/>
                    <a:pt x="20640" y="9442"/>
                    <a:pt x="20691" y="9492"/>
                  </a:cubicBezTo>
                  <a:cubicBezTo>
                    <a:pt x="20621" y="9515"/>
                    <a:pt x="20573" y="9547"/>
                    <a:pt x="20538" y="9547"/>
                  </a:cubicBezTo>
                  <a:cubicBezTo>
                    <a:pt x="20533" y="9547"/>
                    <a:pt x="20529" y="9547"/>
                    <a:pt x="20525" y="9546"/>
                  </a:cubicBezTo>
                  <a:cubicBezTo>
                    <a:pt x="19966" y="9395"/>
                    <a:pt x="19351" y="9339"/>
                    <a:pt x="18862" y="9064"/>
                  </a:cubicBezTo>
                  <a:cubicBezTo>
                    <a:pt x="17690" y="8401"/>
                    <a:pt x="16577" y="7632"/>
                    <a:pt x="15436" y="6913"/>
                  </a:cubicBezTo>
                  <a:cubicBezTo>
                    <a:pt x="15131" y="6721"/>
                    <a:pt x="14811" y="6554"/>
                    <a:pt x="14497" y="6376"/>
                  </a:cubicBezTo>
                  <a:lnTo>
                    <a:pt x="14497" y="6376"/>
                  </a:lnTo>
                  <a:cubicBezTo>
                    <a:pt x="14522" y="6519"/>
                    <a:pt x="14590" y="6599"/>
                    <a:pt x="14629" y="6692"/>
                  </a:cubicBezTo>
                  <a:cubicBezTo>
                    <a:pt x="14824" y="7139"/>
                    <a:pt x="15005" y="7595"/>
                    <a:pt x="15205" y="8041"/>
                  </a:cubicBezTo>
                  <a:cubicBezTo>
                    <a:pt x="15564" y="8836"/>
                    <a:pt x="15923" y="9627"/>
                    <a:pt x="15962" y="10523"/>
                  </a:cubicBezTo>
                  <a:cubicBezTo>
                    <a:pt x="15965" y="10601"/>
                    <a:pt x="16066" y="10714"/>
                    <a:pt x="16147" y="10748"/>
                  </a:cubicBezTo>
                  <a:cubicBezTo>
                    <a:pt x="16976" y="11071"/>
                    <a:pt x="17794" y="11439"/>
                    <a:pt x="18647" y="11684"/>
                  </a:cubicBezTo>
                  <a:cubicBezTo>
                    <a:pt x="19566" y="11948"/>
                    <a:pt x="20514" y="12233"/>
                    <a:pt x="21456" y="12260"/>
                  </a:cubicBezTo>
                  <a:cubicBezTo>
                    <a:pt x="21622" y="12266"/>
                    <a:pt x="21789" y="12268"/>
                    <a:pt x="21955" y="12268"/>
                  </a:cubicBezTo>
                  <a:cubicBezTo>
                    <a:pt x="23241" y="12268"/>
                    <a:pt x="24529" y="12129"/>
                    <a:pt x="25817" y="12060"/>
                  </a:cubicBezTo>
                  <a:lnTo>
                    <a:pt x="25817" y="11950"/>
                  </a:lnTo>
                  <a:cubicBezTo>
                    <a:pt x="25485" y="11777"/>
                    <a:pt x="25119" y="11647"/>
                    <a:pt x="24829" y="11421"/>
                  </a:cubicBezTo>
                  <a:cubicBezTo>
                    <a:pt x="24243" y="10967"/>
                    <a:pt x="23682" y="10478"/>
                    <a:pt x="23145" y="9971"/>
                  </a:cubicBezTo>
                  <a:cubicBezTo>
                    <a:pt x="22302" y="9174"/>
                    <a:pt x="21503" y="8332"/>
                    <a:pt x="20653" y="7544"/>
                  </a:cubicBezTo>
                  <a:cubicBezTo>
                    <a:pt x="20059" y="6993"/>
                    <a:pt x="19446" y="6448"/>
                    <a:pt x="18779" y="5995"/>
                  </a:cubicBezTo>
                  <a:cubicBezTo>
                    <a:pt x="18080" y="5519"/>
                    <a:pt x="17301" y="5183"/>
                    <a:pt x="16465" y="4973"/>
                  </a:cubicBezTo>
                  <a:cubicBezTo>
                    <a:pt x="15459" y="4719"/>
                    <a:pt x="14456" y="4499"/>
                    <a:pt x="13422" y="4499"/>
                  </a:cubicBezTo>
                  <a:cubicBezTo>
                    <a:pt x="13231" y="4499"/>
                    <a:pt x="13038" y="4507"/>
                    <a:pt x="12844" y="4523"/>
                  </a:cubicBezTo>
                  <a:cubicBezTo>
                    <a:pt x="12703" y="4535"/>
                    <a:pt x="12562" y="4540"/>
                    <a:pt x="12420" y="4540"/>
                  </a:cubicBezTo>
                  <a:cubicBezTo>
                    <a:pt x="12155" y="4540"/>
                    <a:pt x="11889" y="4523"/>
                    <a:pt x="11625" y="4501"/>
                  </a:cubicBezTo>
                  <a:cubicBezTo>
                    <a:pt x="11537" y="4495"/>
                    <a:pt x="11383" y="4335"/>
                    <a:pt x="11389" y="4256"/>
                  </a:cubicBezTo>
                  <a:cubicBezTo>
                    <a:pt x="11454" y="3367"/>
                    <a:pt x="11667" y="2528"/>
                    <a:pt x="12186" y="1775"/>
                  </a:cubicBezTo>
                  <a:cubicBezTo>
                    <a:pt x="12401" y="1463"/>
                    <a:pt x="12576" y="1099"/>
                    <a:pt x="12669" y="734"/>
                  </a:cubicBezTo>
                  <a:cubicBezTo>
                    <a:pt x="12717" y="537"/>
                    <a:pt x="12619" y="212"/>
                    <a:pt x="12468" y="80"/>
                  </a:cubicBezTo>
                  <a:cubicBezTo>
                    <a:pt x="12405" y="24"/>
                    <a:pt x="12331" y="1"/>
                    <a:pt x="122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9" name="Google Shape;7129;p53"/>
            <p:cNvSpPr/>
            <p:nvPr/>
          </p:nvSpPr>
          <p:spPr>
            <a:xfrm>
              <a:off x="4160125" y="2298425"/>
              <a:ext cx="406275" cy="321150"/>
            </a:xfrm>
            <a:custGeom>
              <a:avLst/>
              <a:gdLst/>
              <a:ahLst/>
              <a:cxnLst/>
              <a:rect l="l" t="t" r="r" b="b"/>
              <a:pathLst>
                <a:path w="16251" h="12846" extrusionOk="0">
                  <a:moveTo>
                    <a:pt x="15048" y="1"/>
                  </a:moveTo>
                  <a:cubicBezTo>
                    <a:pt x="14777" y="1"/>
                    <a:pt x="14505" y="45"/>
                    <a:pt x="14234" y="108"/>
                  </a:cubicBezTo>
                  <a:cubicBezTo>
                    <a:pt x="13563" y="260"/>
                    <a:pt x="12898" y="425"/>
                    <a:pt x="12240" y="619"/>
                  </a:cubicBezTo>
                  <a:cubicBezTo>
                    <a:pt x="10538" y="1117"/>
                    <a:pt x="8912" y="1748"/>
                    <a:pt x="7602" y="3023"/>
                  </a:cubicBezTo>
                  <a:cubicBezTo>
                    <a:pt x="6748" y="3854"/>
                    <a:pt x="5796" y="4578"/>
                    <a:pt x="5088" y="5559"/>
                  </a:cubicBezTo>
                  <a:cubicBezTo>
                    <a:pt x="4739" y="6044"/>
                    <a:pt x="4356" y="6520"/>
                    <a:pt x="3918" y="6925"/>
                  </a:cubicBezTo>
                  <a:cubicBezTo>
                    <a:pt x="3102" y="7674"/>
                    <a:pt x="2580" y="8612"/>
                    <a:pt x="2052" y="9556"/>
                  </a:cubicBezTo>
                  <a:cubicBezTo>
                    <a:pt x="1636" y="10303"/>
                    <a:pt x="1216" y="11050"/>
                    <a:pt x="770" y="11780"/>
                  </a:cubicBezTo>
                  <a:cubicBezTo>
                    <a:pt x="551" y="12145"/>
                    <a:pt x="272" y="12474"/>
                    <a:pt x="1" y="12845"/>
                  </a:cubicBezTo>
                  <a:cubicBezTo>
                    <a:pt x="187" y="12799"/>
                    <a:pt x="352" y="12775"/>
                    <a:pt x="502" y="12717"/>
                  </a:cubicBezTo>
                  <a:cubicBezTo>
                    <a:pt x="1322" y="12403"/>
                    <a:pt x="2204" y="12187"/>
                    <a:pt x="2940" y="11734"/>
                  </a:cubicBezTo>
                  <a:cubicBezTo>
                    <a:pt x="4005" y="11078"/>
                    <a:pt x="4973" y="10262"/>
                    <a:pt x="5960" y="9484"/>
                  </a:cubicBezTo>
                  <a:cubicBezTo>
                    <a:pt x="6616" y="8967"/>
                    <a:pt x="7290" y="8497"/>
                    <a:pt x="8082" y="8213"/>
                  </a:cubicBezTo>
                  <a:cubicBezTo>
                    <a:pt x="8214" y="8165"/>
                    <a:pt x="8362" y="8075"/>
                    <a:pt x="8431" y="7962"/>
                  </a:cubicBezTo>
                  <a:cubicBezTo>
                    <a:pt x="9148" y="6760"/>
                    <a:pt x="9947" y="5621"/>
                    <a:pt x="10893" y="4586"/>
                  </a:cubicBezTo>
                  <a:cubicBezTo>
                    <a:pt x="11311" y="4132"/>
                    <a:pt x="11720" y="3670"/>
                    <a:pt x="12133" y="3211"/>
                  </a:cubicBezTo>
                  <a:lnTo>
                    <a:pt x="12133" y="3211"/>
                  </a:lnTo>
                  <a:cubicBezTo>
                    <a:pt x="11514" y="3380"/>
                    <a:pt x="10888" y="3515"/>
                    <a:pt x="10286" y="3724"/>
                  </a:cubicBezTo>
                  <a:cubicBezTo>
                    <a:pt x="8901" y="4199"/>
                    <a:pt x="7784" y="5086"/>
                    <a:pt x="6761" y="6104"/>
                  </a:cubicBezTo>
                  <a:cubicBezTo>
                    <a:pt x="6575" y="6290"/>
                    <a:pt x="6374" y="6461"/>
                    <a:pt x="6164" y="6656"/>
                  </a:cubicBezTo>
                  <a:cubicBezTo>
                    <a:pt x="6138" y="6578"/>
                    <a:pt x="6120" y="6554"/>
                    <a:pt x="6127" y="6542"/>
                  </a:cubicBezTo>
                  <a:cubicBezTo>
                    <a:pt x="6155" y="6501"/>
                    <a:pt x="6185" y="6461"/>
                    <a:pt x="6216" y="6423"/>
                  </a:cubicBezTo>
                  <a:cubicBezTo>
                    <a:pt x="7433" y="4876"/>
                    <a:pt x="9005" y="3822"/>
                    <a:pt x="10826" y="3129"/>
                  </a:cubicBezTo>
                  <a:cubicBezTo>
                    <a:pt x="11523" y="2863"/>
                    <a:pt x="12298" y="2761"/>
                    <a:pt x="12948" y="2415"/>
                  </a:cubicBezTo>
                  <a:cubicBezTo>
                    <a:pt x="14074" y="1823"/>
                    <a:pt x="15130" y="1098"/>
                    <a:pt x="16250" y="405"/>
                  </a:cubicBezTo>
                  <a:cubicBezTo>
                    <a:pt x="16139" y="331"/>
                    <a:pt x="16066" y="275"/>
                    <a:pt x="15988" y="232"/>
                  </a:cubicBezTo>
                  <a:cubicBezTo>
                    <a:pt x="15682" y="63"/>
                    <a:pt x="15367" y="1"/>
                    <a:pt x="150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0" name="Google Shape;7130;p53"/>
            <p:cNvSpPr/>
            <p:nvPr/>
          </p:nvSpPr>
          <p:spPr>
            <a:xfrm>
              <a:off x="4588475" y="2246475"/>
              <a:ext cx="117975" cy="57625"/>
            </a:xfrm>
            <a:custGeom>
              <a:avLst/>
              <a:gdLst/>
              <a:ahLst/>
              <a:cxnLst/>
              <a:rect l="l" t="t" r="r" b="b"/>
              <a:pathLst>
                <a:path w="4719" h="2305" extrusionOk="0">
                  <a:moveTo>
                    <a:pt x="3500" y="1"/>
                  </a:moveTo>
                  <a:cubicBezTo>
                    <a:pt x="3467" y="1"/>
                    <a:pt x="3434" y="2"/>
                    <a:pt x="3401" y="4"/>
                  </a:cubicBezTo>
                  <a:cubicBezTo>
                    <a:pt x="2485" y="66"/>
                    <a:pt x="1742" y="497"/>
                    <a:pt x="1084" y="1088"/>
                  </a:cubicBezTo>
                  <a:cubicBezTo>
                    <a:pt x="696" y="1437"/>
                    <a:pt x="361" y="1846"/>
                    <a:pt x="1" y="2227"/>
                  </a:cubicBezTo>
                  <a:lnTo>
                    <a:pt x="82" y="2305"/>
                  </a:lnTo>
                  <a:cubicBezTo>
                    <a:pt x="745" y="1961"/>
                    <a:pt x="1450" y="1918"/>
                    <a:pt x="2168" y="1918"/>
                  </a:cubicBezTo>
                  <a:cubicBezTo>
                    <a:pt x="2258" y="1918"/>
                    <a:pt x="2348" y="1919"/>
                    <a:pt x="2438" y="1920"/>
                  </a:cubicBezTo>
                  <a:cubicBezTo>
                    <a:pt x="2469" y="1920"/>
                    <a:pt x="2500" y="1920"/>
                    <a:pt x="2531" y="1920"/>
                  </a:cubicBezTo>
                  <a:cubicBezTo>
                    <a:pt x="3047" y="1920"/>
                    <a:pt x="3564" y="1878"/>
                    <a:pt x="4076" y="1821"/>
                  </a:cubicBezTo>
                  <a:cubicBezTo>
                    <a:pt x="4399" y="1786"/>
                    <a:pt x="4611" y="1515"/>
                    <a:pt x="4646" y="1192"/>
                  </a:cubicBezTo>
                  <a:cubicBezTo>
                    <a:pt x="4719" y="513"/>
                    <a:pt x="4208" y="1"/>
                    <a:pt x="35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1" name="Google Shape;7131;p53"/>
            <p:cNvSpPr/>
            <p:nvPr/>
          </p:nvSpPr>
          <p:spPr>
            <a:xfrm>
              <a:off x="4469600" y="2253500"/>
              <a:ext cx="87675" cy="42050"/>
            </a:xfrm>
            <a:custGeom>
              <a:avLst/>
              <a:gdLst/>
              <a:ahLst/>
              <a:cxnLst/>
              <a:rect l="l" t="t" r="r" b="b"/>
              <a:pathLst>
                <a:path w="3507" h="1682" extrusionOk="0">
                  <a:moveTo>
                    <a:pt x="721" y="1"/>
                  </a:moveTo>
                  <a:cubicBezTo>
                    <a:pt x="556" y="1"/>
                    <a:pt x="400" y="49"/>
                    <a:pt x="255" y="177"/>
                  </a:cubicBezTo>
                  <a:cubicBezTo>
                    <a:pt x="19" y="383"/>
                    <a:pt x="1" y="658"/>
                    <a:pt x="244" y="847"/>
                  </a:cubicBezTo>
                  <a:cubicBezTo>
                    <a:pt x="430" y="994"/>
                    <a:pt x="647" y="1145"/>
                    <a:pt x="872" y="1191"/>
                  </a:cubicBezTo>
                  <a:cubicBezTo>
                    <a:pt x="1727" y="1373"/>
                    <a:pt x="2589" y="1514"/>
                    <a:pt x="3507" y="1682"/>
                  </a:cubicBezTo>
                  <a:cubicBezTo>
                    <a:pt x="3325" y="1509"/>
                    <a:pt x="3167" y="1353"/>
                    <a:pt x="3002" y="1204"/>
                  </a:cubicBezTo>
                  <a:cubicBezTo>
                    <a:pt x="2431" y="697"/>
                    <a:pt x="1809" y="271"/>
                    <a:pt x="1062" y="56"/>
                  </a:cubicBezTo>
                  <a:cubicBezTo>
                    <a:pt x="945" y="22"/>
                    <a:pt x="831" y="1"/>
                    <a:pt x="7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2" name="Google Shape;7132;p53"/>
            <p:cNvSpPr/>
            <p:nvPr/>
          </p:nvSpPr>
          <p:spPr>
            <a:xfrm>
              <a:off x="4364050" y="2331600"/>
              <a:ext cx="208975" cy="278575"/>
            </a:xfrm>
            <a:custGeom>
              <a:avLst/>
              <a:gdLst/>
              <a:ahLst/>
              <a:cxnLst/>
              <a:rect l="l" t="t" r="r" b="b"/>
              <a:pathLst>
                <a:path w="8359" h="11143" extrusionOk="0">
                  <a:moveTo>
                    <a:pt x="8080" y="0"/>
                  </a:moveTo>
                  <a:cubicBezTo>
                    <a:pt x="8052" y="0"/>
                    <a:pt x="8025" y="4"/>
                    <a:pt x="8000" y="13"/>
                  </a:cubicBezTo>
                  <a:cubicBezTo>
                    <a:pt x="7424" y="224"/>
                    <a:pt x="6988" y="637"/>
                    <a:pt x="6618" y="1101"/>
                  </a:cubicBezTo>
                  <a:cubicBezTo>
                    <a:pt x="5756" y="2181"/>
                    <a:pt x="4893" y="3262"/>
                    <a:pt x="4091" y="4385"/>
                  </a:cubicBezTo>
                  <a:cubicBezTo>
                    <a:pt x="2645" y="6408"/>
                    <a:pt x="1367" y="8541"/>
                    <a:pt x="144" y="10706"/>
                  </a:cubicBezTo>
                  <a:cubicBezTo>
                    <a:pt x="75" y="10829"/>
                    <a:pt x="47" y="10976"/>
                    <a:pt x="1" y="11111"/>
                  </a:cubicBezTo>
                  <a:lnTo>
                    <a:pt x="72" y="11143"/>
                  </a:lnTo>
                  <a:cubicBezTo>
                    <a:pt x="125" y="11074"/>
                    <a:pt x="187" y="11009"/>
                    <a:pt x="233" y="10937"/>
                  </a:cubicBezTo>
                  <a:cubicBezTo>
                    <a:pt x="863" y="9957"/>
                    <a:pt x="1471" y="8963"/>
                    <a:pt x="2125" y="8001"/>
                  </a:cubicBezTo>
                  <a:cubicBezTo>
                    <a:pt x="2941" y="6804"/>
                    <a:pt x="3738" y="5589"/>
                    <a:pt x="4648" y="4467"/>
                  </a:cubicBezTo>
                  <a:cubicBezTo>
                    <a:pt x="5791" y="3056"/>
                    <a:pt x="7041" y="1733"/>
                    <a:pt x="8238" y="366"/>
                  </a:cubicBezTo>
                  <a:cubicBezTo>
                    <a:pt x="8309" y="286"/>
                    <a:pt x="8320" y="152"/>
                    <a:pt x="8359" y="44"/>
                  </a:cubicBezTo>
                  <a:cubicBezTo>
                    <a:pt x="8267" y="34"/>
                    <a:pt x="8168" y="0"/>
                    <a:pt x="8080" y="0"/>
                  </a:cubicBezTo>
                  <a:close/>
                </a:path>
              </a:pathLst>
            </a:custGeom>
            <a:solidFill>
              <a:srgbClr val="F1E8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33" name="Google Shape;7133;p53"/>
          <p:cNvGrpSpPr/>
          <p:nvPr/>
        </p:nvGrpSpPr>
        <p:grpSpPr>
          <a:xfrm>
            <a:off x="7612313" y="-604351"/>
            <a:ext cx="1531689" cy="1449241"/>
            <a:chOff x="-3546950" y="-3964375"/>
            <a:chExt cx="3427363" cy="3242875"/>
          </a:xfrm>
        </p:grpSpPr>
        <p:sp>
          <p:nvSpPr>
            <p:cNvPr id="7134" name="Google Shape;7134;p53"/>
            <p:cNvSpPr/>
            <p:nvPr/>
          </p:nvSpPr>
          <p:spPr>
            <a:xfrm>
              <a:off x="-3546950" y="-3964375"/>
              <a:ext cx="3427363" cy="3242875"/>
            </a:xfrm>
            <a:custGeom>
              <a:avLst/>
              <a:gdLst/>
              <a:ahLst/>
              <a:cxnLst/>
              <a:rect l="l" t="t" r="r" b="b"/>
              <a:pathLst>
                <a:path w="23668" h="22394" extrusionOk="0">
                  <a:moveTo>
                    <a:pt x="10808" y="177"/>
                  </a:moveTo>
                  <a:cubicBezTo>
                    <a:pt x="10827" y="177"/>
                    <a:pt x="10845" y="178"/>
                    <a:pt x="10863" y="181"/>
                  </a:cubicBezTo>
                  <a:cubicBezTo>
                    <a:pt x="11242" y="233"/>
                    <a:pt x="11424" y="455"/>
                    <a:pt x="11439" y="887"/>
                  </a:cubicBezTo>
                  <a:lnTo>
                    <a:pt x="11439" y="887"/>
                  </a:lnTo>
                  <a:cubicBezTo>
                    <a:pt x="11303" y="846"/>
                    <a:pt x="11214" y="820"/>
                    <a:pt x="11133" y="820"/>
                  </a:cubicBezTo>
                  <a:cubicBezTo>
                    <a:pt x="10975" y="820"/>
                    <a:pt x="10849" y="920"/>
                    <a:pt x="10479" y="1216"/>
                  </a:cubicBezTo>
                  <a:cubicBezTo>
                    <a:pt x="10046" y="976"/>
                    <a:pt x="10029" y="950"/>
                    <a:pt x="10133" y="630"/>
                  </a:cubicBezTo>
                  <a:cubicBezTo>
                    <a:pt x="10209" y="398"/>
                    <a:pt x="10547" y="177"/>
                    <a:pt x="10808" y="177"/>
                  </a:cubicBezTo>
                  <a:close/>
                  <a:moveTo>
                    <a:pt x="12112" y="641"/>
                  </a:moveTo>
                  <a:cubicBezTo>
                    <a:pt x="12158" y="641"/>
                    <a:pt x="12206" y="648"/>
                    <a:pt x="12257" y="664"/>
                  </a:cubicBezTo>
                  <a:cubicBezTo>
                    <a:pt x="12398" y="705"/>
                    <a:pt x="12567" y="865"/>
                    <a:pt x="12604" y="1002"/>
                  </a:cubicBezTo>
                  <a:cubicBezTo>
                    <a:pt x="12695" y="1349"/>
                    <a:pt x="12348" y="1364"/>
                    <a:pt x="12171" y="1478"/>
                  </a:cubicBezTo>
                  <a:lnTo>
                    <a:pt x="11683" y="991"/>
                  </a:lnTo>
                  <a:cubicBezTo>
                    <a:pt x="11763" y="783"/>
                    <a:pt x="11911" y="641"/>
                    <a:pt x="12112" y="641"/>
                  </a:cubicBezTo>
                  <a:close/>
                  <a:moveTo>
                    <a:pt x="11171" y="989"/>
                  </a:moveTo>
                  <a:cubicBezTo>
                    <a:pt x="11172" y="989"/>
                    <a:pt x="11174" y="989"/>
                    <a:pt x="11175" y="989"/>
                  </a:cubicBezTo>
                  <a:cubicBezTo>
                    <a:pt x="11569" y="996"/>
                    <a:pt x="12069" y="1552"/>
                    <a:pt x="12101" y="1957"/>
                  </a:cubicBezTo>
                  <a:cubicBezTo>
                    <a:pt x="12106" y="2037"/>
                    <a:pt x="12064" y="2173"/>
                    <a:pt x="12012" y="2189"/>
                  </a:cubicBezTo>
                  <a:cubicBezTo>
                    <a:pt x="11989" y="2197"/>
                    <a:pt x="11961" y="2200"/>
                    <a:pt x="11931" y="2200"/>
                  </a:cubicBezTo>
                  <a:cubicBezTo>
                    <a:pt x="11855" y="2200"/>
                    <a:pt x="11768" y="2177"/>
                    <a:pt x="11742" y="2135"/>
                  </a:cubicBezTo>
                  <a:cubicBezTo>
                    <a:pt x="11523" y="1794"/>
                    <a:pt x="11179" y="1775"/>
                    <a:pt x="10809" y="1734"/>
                  </a:cubicBezTo>
                  <a:cubicBezTo>
                    <a:pt x="10785" y="1665"/>
                    <a:pt x="10752" y="1608"/>
                    <a:pt x="10742" y="1545"/>
                  </a:cubicBezTo>
                  <a:cubicBezTo>
                    <a:pt x="10731" y="1455"/>
                    <a:pt x="10698" y="1323"/>
                    <a:pt x="10742" y="1281"/>
                  </a:cubicBezTo>
                  <a:cubicBezTo>
                    <a:pt x="10867" y="1159"/>
                    <a:pt x="11027" y="989"/>
                    <a:pt x="11171" y="989"/>
                  </a:cubicBezTo>
                  <a:close/>
                  <a:moveTo>
                    <a:pt x="9901" y="1196"/>
                  </a:moveTo>
                  <a:cubicBezTo>
                    <a:pt x="10181" y="1196"/>
                    <a:pt x="10557" y="1455"/>
                    <a:pt x="10603" y="1701"/>
                  </a:cubicBezTo>
                  <a:cubicBezTo>
                    <a:pt x="10614" y="1762"/>
                    <a:pt x="10599" y="1823"/>
                    <a:pt x="10566" y="1875"/>
                  </a:cubicBezTo>
                  <a:cubicBezTo>
                    <a:pt x="10428" y="2044"/>
                    <a:pt x="10280" y="2204"/>
                    <a:pt x="10131" y="2371"/>
                  </a:cubicBezTo>
                  <a:lnTo>
                    <a:pt x="9537" y="2325"/>
                  </a:lnTo>
                  <a:cubicBezTo>
                    <a:pt x="9455" y="2225"/>
                    <a:pt x="9373" y="2130"/>
                    <a:pt x="9297" y="2028"/>
                  </a:cubicBezTo>
                  <a:cubicBezTo>
                    <a:pt x="9260" y="1979"/>
                    <a:pt x="9213" y="1924"/>
                    <a:pt x="9210" y="1868"/>
                  </a:cubicBezTo>
                  <a:cubicBezTo>
                    <a:pt x="9195" y="1576"/>
                    <a:pt x="9524" y="1240"/>
                    <a:pt x="9852" y="1199"/>
                  </a:cubicBezTo>
                  <a:cubicBezTo>
                    <a:pt x="9868" y="1197"/>
                    <a:pt x="9884" y="1196"/>
                    <a:pt x="9901" y="1196"/>
                  </a:cubicBezTo>
                  <a:close/>
                  <a:moveTo>
                    <a:pt x="12739" y="1515"/>
                  </a:moveTo>
                  <a:cubicBezTo>
                    <a:pt x="12949" y="1515"/>
                    <a:pt x="13128" y="1627"/>
                    <a:pt x="13268" y="1859"/>
                  </a:cubicBezTo>
                  <a:cubicBezTo>
                    <a:pt x="13346" y="1989"/>
                    <a:pt x="13297" y="2199"/>
                    <a:pt x="13307" y="2371"/>
                  </a:cubicBezTo>
                  <a:cubicBezTo>
                    <a:pt x="13186" y="2375"/>
                    <a:pt x="13062" y="2393"/>
                    <a:pt x="12942" y="2393"/>
                  </a:cubicBezTo>
                  <a:cubicBezTo>
                    <a:pt x="12891" y="2393"/>
                    <a:pt x="12840" y="2390"/>
                    <a:pt x="12790" y="2381"/>
                  </a:cubicBezTo>
                  <a:lnTo>
                    <a:pt x="12792" y="2379"/>
                  </a:lnTo>
                  <a:cubicBezTo>
                    <a:pt x="12636" y="2351"/>
                    <a:pt x="12491" y="2253"/>
                    <a:pt x="12311" y="2175"/>
                  </a:cubicBezTo>
                  <a:cubicBezTo>
                    <a:pt x="12294" y="2089"/>
                    <a:pt x="12242" y="1961"/>
                    <a:pt x="12255" y="1840"/>
                  </a:cubicBezTo>
                  <a:cubicBezTo>
                    <a:pt x="12266" y="1749"/>
                    <a:pt x="12340" y="1623"/>
                    <a:pt x="12419" y="1589"/>
                  </a:cubicBezTo>
                  <a:cubicBezTo>
                    <a:pt x="12532" y="1540"/>
                    <a:pt x="12639" y="1515"/>
                    <a:pt x="12739" y="1515"/>
                  </a:cubicBezTo>
                  <a:close/>
                  <a:moveTo>
                    <a:pt x="8870" y="2074"/>
                  </a:moveTo>
                  <a:cubicBezTo>
                    <a:pt x="8984" y="2074"/>
                    <a:pt x="9089" y="2100"/>
                    <a:pt x="9163" y="2158"/>
                  </a:cubicBezTo>
                  <a:cubicBezTo>
                    <a:pt x="9262" y="2234"/>
                    <a:pt x="9379" y="2329"/>
                    <a:pt x="9236" y="2498"/>
                  </a:cubicBezTo>
                  <a:cubicBezTo>
                    <a:pt x="9057" y="2704"/>
                    <a:pt x="8912" y="2942"/>
                    <a:pt x="8717" y="3217"/>
                  </a:cubicBezTo>
                  <a:cubicBezTo>
                    <a:pt x="8667" y="3215"/>
                    <a:pt x="8539" y="3219"/>
                    <a:pt x="8411" y="3206"/>
                  </a:cubicBezTo>
                  <a:cubicBezTo>
                    <a:pt x="8358" y="3200"/>
                    <a:pt x="8310" y="3176"/>
                    <a:pt x="8273" y="3139"/>
                  </a:cubicBezTo>
                  <a:cubicBezTo>
                    <a:pt x="8130" y="2975"/>
                    <a:pt x="8160" y="2461"/>
                    <a:pt x="8314" y="2293"/>
                  </a:cubicBezTo>
                  <a:cubicBezTo>
                    <a:pt x="8441" y="2157"/>
                    <a:pt x="8669" y="2074"/>
                    <a:pt x="8870" y="2074"/>
                  </a:cubicBezTo>
                  <a:close/>
                  <a:moveTo>
                    <a:pt x="13183" y="2580"/>
                  </a:moveTo>
                  <a:cubicBezTo>
                    <a:pt x="13193" y="2580"/>
                    <a:pt x="13202" y="2581"/>
                    <a:pt x="13212" y="2581"/>
                  </a:cubicBezTo>
                  <a:cubicBezTo>
                    <a:pt x="13662" y="2615"/>
                    <a:pt x="13989" y="2687"/>
                    <a:pt x="13983" y="3057"/>
                  </a:cubicBezTo>
                  <a:lnTo>
                    <a:pt x="13623" y="3284"/>
                  </a:lnTo>
                  <a:cubicBezTo>
                    <a:pt x="13459" y="3252"/>
                    <a:pt x="13307" y="3215"/>
                    <a:pt x="13152" y="3198"/>
                  </a:cubicBezTo>
                  <a:lnTo>
                    <a:pt x="13152" y="3196"/>
                  </a:lnTo>
                  <a:cubicBezTo>
                    <a:pt x="12996" y="3180"/>
                    <a:pt x="12838" y="3185"/>
                    <a:pt x="12684" y="3182"/>
                  </a:cubicBezTo>
                  <a:cubicBezTo>
                    <a:pt x="12724" y="2843"/>
                    <a:pt x="12927" y="2580"/>
                    <a:pt x="13183" y="2580"/>
                  </a:cubicBezTo>
                  <a:close/>
                  <a:moveTo>
                    <a:pt x="11152" y="1940"/>
                  </a:moveTo>
                  <a:cubicBezTo>
                    <a:pt x="11346" y="1940"/>
                    <a:pt x="11519" y="2031"/>
                    <a:pt x="11569" y="2188"/>
                  </a:cubicBezTo>
                  <a:cubicBezTo>
                    <a:pt x="11415" y="2528"/>
                    <a:pt x="11274" y="2782"/>
                    <a:pt x="11187" y="3053"/>
                  </a:cubicBezTo>
                  <a:cubicBezTo>
                    <a:pt x="11133" y="3216"/>
                    <a:pt x="11079" y="3318"/>
                    <a:pt x="10977" y="3318"/>
                  </a:cubicBezTo>
                  <a:cubicBezTo>
                    <a:pt x="10969" y="3318"/>
                    <a:pt x="10960" y="3317"/>
                    <a:pt x="10951" y="3315"/>
                  </a:cubicBezTo>
                  <a:lnTo>
                    <a:pt x="10415" y="2336"/>
                  </a:lnTo>
                  <a:cubicBezTo>
                    <a:pt x="10436" y="2109"/>
                    <a:pt x="10744" y="2030"/>
                    <a:pt x="10984" y="1965"/>
                  </a:cubicBezTo>
                  <a:lnTo>
                    <a:pt x="10984" y="1963"/>
                  </a:lnTo>
                  <a:cubicBezTo>
                    <a:pt x="11040" y="1948"/>
                    <a:pt x="11097" y="1940"/>
                    <a:pt x="11152" y="1940"/>
                  </a:cubicBezTo>
                  <a:close/>
                  <a:moveTo>
                    <a:pt x="12129" y="2396"/>
                  </a:moveTo>
                  <a:cubicBezTo>
                    <a:pt x="12317" y="2396"/>
                    <a:pt x="12538" y="2465"/>
                    <a:pt x="12779" y="2489"/>
                  </a:cubicBezTo>
                  <a:lnTo>
                    <a:pt x="12777" y="2489"/>
                  </a:lnTo>
                  <a:cubicBezTo>
                    <a:pt x="12417" y="2884"/>
                    <a:pt x="12578" y="3453"/>
                    <a:pt x="12106" y="3652"/>
                  </a:cubicBezTo>
                  <a:lnTo>
                    <a:pt x="11389" y="3241"/>
                  </a:lnTo>
                  <a:cubicBezTo>
                    <a:pt x="11265" y="2793"/>
                    <a:pt x="11597" y="2554"/>
                    <a:pt x="11952" y="2423"/>
                  </a:cubicBezTo>
                  <a:cubicBezTo>
                    <a:pt x="12007" y="2404"/>
                    <a:pt x="12066" y="2396"/>
                    <a:pt x="12129" y="2396"/>
                  </a:cubicBezTo>
                  <a:close/>
                  <a:moveTo>
                    <a:pt x="9794" y="2506"/>
                  </a:moveTo>
                  <a:cubicBezTo>
                    <a:pt x="10008" y="2506"/>
                    <a:pt x="10216" y="2589"/>
                    <a:pt x="10408" y="2706"/>
                  </a:cubicBezTo>
                  <a:cubicBezTo>
                    <a:pt x="10685" y="2875"/>
                    <a:pt x="10672" y="3189"/>
                    <a:pt x="10668" y="3533"/>
                  </a:cubicBezTo>
                  <a:cubicBezTo>
                    <a:pt x="10466" y="3401"/>
                    <a:pt x="10277" y="3338"/>
                    <a:pt x="10100" y="3338"/>
                  </a:cubicBezTo>
                  <a:cubicBezTo>
                    <a:pt x="9860" y="3338"/>
                    <a:pt x="9642" y="3453"/>
                    <a:pt x="9444" y="3672"/>
                  </a:cubicBezTo>
                  <a:cubicBezTo>
                    <a:pt x="8959" y="3301"/>
                    <a:pt x="8933" y="2882"/>
                    <a:pt x="9367" y="2626"/>
                  </a:cubicBezTo>
                  <a:cubicBezTo>
                    <a:pt x="9511" y="2542"/>
                    <a:pt x="9654" y="2506"/>
                    <a:pt x="9794" y="2506"/>
                  </a:cubicBezTo>
                  <a:close/>
                  <a:moveTo>
                    <a:pt x="14242" y="3242"/>
                  </a:moveTo>
                  <a:cubicBezTo>
                    <a:pt x="14402" y="3242"/>
                    <a:pt x="14569" y="3312"/>
                    <a:pt x="14723" y="3451"/>
                  </a:cubicBezTo>
                  <a:lnTo>
                    <a:pt x="14050" y="3750"/>
                  </a:lnTo>
                  <a:lnTo>
                    <a:pt x="13820" y="3436"/>
                  </a:lnTo>
                  <a:lnTo>
                    <a:pt x="13818" y="3436"/>
                  </a:lnTo>
                  <a:cubicBezTo>
                    <a:pt x="13942" y="3306"/>
                    <a:pt x="14089" y="3242"/>
                    <a:pt x="14242" y="3242"/>
                  </a:cubicBezTo>
                  <a:close/>
                  <a:moveTo>
                    <a:pt x="13021" y="3360"/>
                  </a:moveTo>
                  <a:cubicBezTo>
                    <a:pt x="13112" y="3360"/>
                    <a:pt x="13205" y="3371"/>
                    <a:pt x="13294" y="3392"/>
                  </a:cubicBezTo>
                  <a:cubicBezTo>
                    <a:pt x="13556" y="3453"/>
                    <a:pt x="13816" y="3544"/>
                    <a:pt x="13864" y="3873"/>
                  </a:cubicBezTo>
                  <a:cubicBezTo>
                    <a:pt x="13702" y="3982"/>
                    <a:pt x="13537" y="4072"/>
                    <a:pt x="13396" y="4191"/>
                  </a:cubicBezTo>
                  <a:lnTo>
                    <a:pt x="13398" y="4191"/>
                  </a:lnTo>
                  <a:cubicBezTo>
                    <a:pt x="13258" y="4309"/>
                    <a:pt x="13141" y="4454"/>
                    <a:pt x="13032" y="4570"/>
                  </a:cubicBezTo>
                  <a:cubicBezTo>
                    <a:pt x="12811" y="4460"/>
                    <a:pt x="12584" y="4375"/>
                    <a:pt x="12391" y="4244"/>
                  </a:cubicBezTo>
                  <a:cubicBezTo>
                    <a:pt x="12313" y="4192"/>
                    <a:pt x="12253" y="4029"/>
                    <a:pt x="12272" y="3934"/>
                  </a:cubicBezTo>
                  <a:cubicBezTo>
                    <a:pt x="12357" y="3515"/>
                    <a:pt x="12683" y="3360"/>
                    <a:pt x="13021" y="3360"/>
                  </a:cubicBezTo>
                  <a:close/>
                  <a:moveTo>
                    <a:pt x="8595" y="3417"/>
                  </a:moveTo>
                  <a:cubicBezTo>
                    <a:pt x="8984" y="3417"/>
                    <a:pt x="9271" y="3749"/>
                    <a:pt x="9486" y="4178"/>
                  </a:cubicBezTo>
                  <a:cubicBezTo>
                    <a:pt x="9570" y="4341"/>
                    <a:pt x="9520" y="4523"/>
                    <a:pt x="9269" y="4558"/>
                  </a:cubicBezTo>
                  <a:cubicBezTo>
                    <a:pt x="9107" y="4583"/>
                    <a:pt x="8951" y="4638"/>
                    <a:pt x="8801" y="4677"/>
                  </a:cubicBezTo>
                  <a:cubicBezTo>
                    <a:pt x="8663" y="4505"/>
                    <a:pt x="8539" y="4332"/>
                    <a:pt x="8396" y="4174"/>
                  </a:cubicBezTo>
                  <a:cubicBezTo>
                    <a:pt x="8245" y="4010"/>
                    <a:pt x="8080" y="3864"/>
                    <a:pt x="7918" y="3706"/>
                  </a:cubicBezTo>
                  <a:cubicBezTo>
                    <a:pt x="8173" y="3503"/>
                    <a:pt x="8397" y="3417"/>
                    <a:pt x="8595" y="3417"/>
                  </a:cubicBezTo>
                  <a:close/>
                  <a:moveTo>
                    <a:pt x="10134" y="3523"/>
                  </a:moveTo>
                  <a:cubicBezTo>
                    <a:pt x="10136" y="3523"/>
                    <a:pt x="10138" y="3523"/>
                    <a:pt x="10140" y="3524"/>
                  </a:cubicBezTo>
                  <a:cubicBezTo>
                    <a:pt x="10696" y="3533"/>
                    <a:pt x="11049" y="4133"/>
                    <a:pt x="10839" y="4646"/>
                  </a:cubicBezTo>
                  <a:cubicBezTo>
                    <a:pt x="10803" y="4737"/>
                    <a:pt x="10766" y="4771"/>
                    <a:pt x="10713" y="4771"/>
                  </a:cubicBezTo>
                  <a:cubicBezTo>
                    <a:pt x="10680" y="4771"/>
                    <a:pt x="10641" y="4757"/>
                    <a:pt x="10592" y="4735"/>
                  </a:cubicBezTo>
                  <a:cubicBezTo>
                    <a:pt x="10326" y="4614"/>
                    <a:pt x="10055" y="4512"/>
                    <a:pt x="9724" y="4375"/>
                  </a:cubicBezTo>
                  <a:cubicBezTo>
                    <a:pt x="9719" y="4321"/>
                    <a:pt x="9724" y="4194"/>
                    <a:pt x="9683" y="4087"/>
                  </a:cubicBezTo>
                  <a:cubicBezTo>
                    <a:pt x="9633" y="3945"/>
                    <a:pt x="9527" y="3813"/>
                    <a:pt x="9722" y="3711"/>
                  </a:cubicBezTo>
                  <a:cubicBezTo>
                    <a:pt x="9858" y="3640"/>
                    <a:pt x="9997" y="3523"/>
                    <a:pt x="10134" y="3523"/>
                  </a:cubicBezTo>
                  <a:close/>
                  <a:moveTo>
                    <a:pt x="11205" y="3442"/>
                  </a:moveTo>
                  <a:cubicBezTo>
                    <a:pt x="11277" y="3442"/>
                    <a:pt x="11354" y="3456"/>
                    <a:pt x="11436" y="3475"/>
                  </a:cubicBezTo>
                  <a:cubicBezTo>
                    <a:pt x="11829" y="3566"/>
                    <a:pt x="12013" y="3812"/>
                    <a:pt x="12062" y="4218"/>
                  </a:cubicBezTo>
                  <a:cubicBezTo>
                    <a:pt x="11610" y="4363"/>
                    <a:pt x="11266" y="4635"/>
                    <a:pt x="11097" y="5122"/>
                  </a:cubicBezTo>
                  <a:cubicBezTo>
                    <a:pt x="11034" y="5040"/>
                    <a:pt x="10960" y="4939"/>
                    <a:pt x="10982" y="4873"/>
                  </a:cubicBezTo>
                  <a:cubicBezTo>
                    <a:pt x="11129" y="4445"/>
                    <a:pt x="11168" y="4040"/>
                    <a:pt x="10832" y="3700"/>
                  </a:cubicBezTo>
                  <a:cubicBezTo>
                    <a:pt x="10928" y="3503"/>
                    <a:pt x="11055" y="3442"/>
                    <a:pt x="11205" y="3442"/>
                  </a:cubicBezTo>
                  <a:close/>
                  <a:moveTo>
                    <a:pt x="12207" y="4404"/>
                  </a:moveTo>
                  <a:cubicBezTo>
                    <a:pt x="12441" y="4404"/>
                    <a:pt x="12677" y="4529"/>
                    <a:pt x="12883" y="4806"/>
                  </a:cubicBezTo>
                  <a:lnTo>
                    <a:pt x="12504" y="5779"/>
                  </a:lnTo>
                  <a:lnTo>
                    <a:pt x="11844" y="6043"/>
                  </a:lnTo>
                  <a:cubicBezTo>
                    <a:pt x="11703" y="5842"/>
                    <a:pt x="11521" y="5664"/>
                    <a:pt x="11443" y="5449"/>
                  </a:cubicBezTo>
                  <a:cubicBezTo>
                    <a:pt x="11378" y="5270"/>
                    <a:pt x="11358" y="4988"/>
                    <a:pt x="11456" y="4856"/>
                  </a:cubicBezTo>
                  <a:cubicBezTo>
                    <a:pt x="11674" y="4567"/>
                    <a:pt x="11940" y="4404"/>
                    <a:pt x="12207" y="4404"/>
                  </a:cubicBezTo>
                  <a:close/>
                  <a:moveTo>
                    <a:pt x="5917" y="3311"/>
                  </a:moveTo>
                  <a:cubicBezTo>
                    <a:pt x="6137" y="3311"/>
                    <a:pt x="6360" y="3337"/>
                    <a:pt x="6586" y="3395"/>
                  </a:cubicBezTo>
                  <a:cubicBezTo>
                    <a:pt x="7177" y="3548"/>
                    <a:pt x="8318" y="4389"/>
                    <a:pt x="8546" y="4858"/>
                  </a:cubicBezTo>
                  <a:lnTo>
                    <a:pt x="8544" y="4858"/>
                  </a:lnTo>
                  <a:cubicBezTo>
                    <a:pt x="8215" y="4650"/>
                    <a:pt x="7894" y="4563"/>
                    <a:pt x="7580" y="4563"/>
                  </a:cubicBezTo>
                  <a:cubicBezTo>
                    <a:pt x="7189" y="4563"/>
                    <a:pt x="6808" y="4697"/>
                    <a:pt x="6433" y="4902"/>
                  </a:cubicBezTo>
                  <a:cubicBezTo>
                    <a:pt x="6180" y="4128"/>
                    <a:pt x="5663" y="3689"/>
                    <a:pt x="5076" y="3689"/>
                  </a:cubicBezTo>
                  <a:cubicBezTo>
                    <a:pt x="4918" y="3689"/>
                    <a:pt x="4756" y="3720"/>
                    <a:pt x="4592" y="3786"/>
                  </a:cubicBezTo>
                  <a:cubicBezTo>
                    <a:pt x="3799" y="4101"/>
                    <a:pt x="3507" y="4971"/>
                    <a:pt x="3918" y="5796"/>
                  </a:cubicBezTo>
                  <a:cubicBezTo>
                    <a:pt x="3187" y="6023"/>
                    <a:pt x="2896" y="6248"/>
                    <a:pt x="2565" y="7015"/>
                  </a:cubicBezTo>
                  <a:cubicBezTo>
                    <a:pt x="2323" y="5870"/>
                    <a:pt x="2979" y="4178"/>
                    <a:pt x="4191" y="3713"/>
                  </a:cubicBezTo>
                  <a:cubicBezTo>
                    <a:pt x="4750" y="3497"/>
                    <a:pt x="5323" y="3311"/>
                    <a:pt x="5917" y="3311"/>
                  </a:cubicBezTo>
                  <a:close/>
                  <a:moveTo>
                    <a:pt x="15662" y="3549"/>
                  </a:moveTo>
                  <a:cubicBezTo>
                    <a:pt x="16351" y="3549"/>
                    <a:pt x="17115" y="3788"/>
                    <a:pt x="17664" y="4241"/>
                  </a:cubicBezTo>
                  <a:lnTo>
                    <a:pt x="17662" y="4239"/>
                  </a:lnTo>
                  <a:lnTo>
                    <a:pt x="17662" y="4239"/>
                  </a:lnTo>
                  <a:cubicBezTo>
                    <a:pt x="18597" y="5010"/>
                    <a:pt x="19208" y="6785"/>
                    <a:pt x="18690" y="7649"/>
                  </a:cubicBezTo>
                  <a:cubicBezTo>
                    <a:pt x="18498" y="6827"/>
                    <a:pt x="18099" y="6225"/>
                    <a:pt x="17291" y="6010"/>
                  </a:cubicBezTo>
                  <a:cubicBezTo>
                    <a:pt x="17313" y="5497"/>
                    <a:pt x="17127" y="5122"/>
                    <a:pt x="16642" y="4978"/>
                  </a:cubicBezTo>
                  <a:cubicBezTo>
                    <a:pt x="16540" y="4948"/>
                    <a:pt x="16430" y="4943"/>
                    <a:pt x="16318" y="4943"/>
                  </a:cubicBezTo>
                  <a:cubicBezTo>
                    <a:pt x="16254" y="4943"/>
                    <a:pt x="16189" y="4944"/>
                    <a:pt x="16125" y="4944"/>
                  </a:cubicBezTo>
                  <a:cubicBezTo>
                    <a:pt x="16068" y="4944"/>
                    <a:pt x="16011" y="4943"/>
                    <a:pt x="15955" y="4938"/>
                  </a:cubicBezTo>
                  <a:cubicBezTo>
                    <a:pt x="15875" y="4928"/>
                    <a:pt x="15758" y="4882"/>
                    <a:pt x="15730" y="4820"/>
                  </a:cubicBezTo>
                  <a:cubicBezTo>
                    <a:pt x="15442" y="4153"/>
                    <a:pt x="15133" y="3945"/>
                    <a:pt x="14383" y="3942"/>
                  </a:cubicBezTo>
                  <a:cubicBezTo>
                    <a:pt x="14693" y="3677"/>
                    <a:pt x="15157" y="3549"/>
                    <a:pt x="15662" y="3549"/>
                  </a:cubicBezTo>
                  <a:close/>
                  <a:moveTo>
                    <a:pt x="5123" y="3929"/>
                  </a:moveTo>
                  <a:cubicBezTo>
                    <a:pt x="5244" y="3929"/>
                    <a:pt x="5364" y="3950"/>
                    <a:pt x="5477" y="3995"/>
                  </a:cubicBezTo>
                  <a:cubicBezTo>
                    <a:pt x="6045" y="4224"/>
                    <a:pt x="6223" y="4560"/>
                    <a:pt x="6110" y="5177"/>
                  </a:cubicBezTo>
                  <a:cubicBezTo>
                    <a:pt x="6099" y="5226"/>
                    <a:pt x="6127" y="5307"/>
                    <a:pt x="6170" y="5333"/>
                  </a:cubicBezTo>
                  <a:cubicBezTo>
                    <a:pt x="6188" y="5345"/>
                    <a:pt x="6217" y="5351"/>
                    <a:pt x="6247" y="5351"/>
                  </a:cubicBezTo>
                  <a:cubicBezTo>
                    <a:pt x="6282" y="5351"/>
                    <a:pt x="6319" y="5343"/>
                    <a:pt x="6342" y="5328"/>
                  </a:cubicBezTo>
                  <a:cubicBezTo>
                    <a:pt x="6485" y="5231"/>
                    <a:pt x="6603" y="5092"/>
                    <a:pt x="6755" y="5017"/>
                  </a:cubicBezTo>
                  <a:lnTo>
                    <a:pt x="6753" y="5017"/>
                  </a:lnTo>
                  <a:cubicBezTo>
                    <a:pt x="7039" y="4878"/>
                    <a:pt x="7332" y="4785"/>
                    <a:pt x="7633" y="4785"/>
                  </a:cubicBezTo>
                  <a:cubicBezTo>
                    <a:pt x="7846" y="4785"/>
                    <a:pt x="8064" y="4831"/>
                    <a:pt x="8288" y="4941"/>
                  </a:cubicBezTo>
                  <a:cubicBezTo>
                    <a:pt x="7881" y="5283"/>
                    <a:pt x="7502" y="5605"/>
                    <a:pt x="7364" y="6106"/>
                  </a:cubicBezTo>
                  <a:cubicBezTo>
                    <a:pt x="7232" y="6584"/>
                    <a:pt x="7125" y="7069"/>
                    <a:pt x="7008" y="7548"/>
                  </a:cubicBezTo>
                  <a:cubicBezTo>
                    <a:pt x="6826" y="7585"/>
                    <a:pt x="6606" y="7598"/>
                    <a:pt x="6413" y="7678"/>
                  </a:cubicBezTo>
                  <a:cubicBezTo>
                    <a:pt x="6350" y="7704"/>
                    <a:pt x="6295" y="7715"/>
                    <a:pt x="6242" y="7715"/>
                  </a:cubicBezTo>
                  <a:cubicBezTo>
                    <a:pt x="6151" y="7715"/>
                    <a:pt x="6069" y="7682"/>
                    <a:pt x="5974" y="7636"/>
                  </a:cubicBezTo>
                  <a:cubicBezTo>
                    <a:pt x="5618" y="7463"/>
                    <a:pt x="5255" y="7296"/>
                    <a:pt x="4886" y="7156"/>
                  </a:cubicBezTo>
                  <a:cubicBezTo>
                    <a:pt x="4642" y="7063"/>
                    <a:pt x="4404" y="7012"/>
                    <a:pt x="4173" y="7012"/>
                  </a:cubicBezTo>
                  <a:cubicBezTo>
                    <a:pt x="3809" y="7012"/>
                    <a:pt x="3462" y="7138"/>
                    <a:pt x="3139" y="7422"/>
                  </a:cubicBezTo>
                  <a:cubicBezTo>
                    <a:pt x="3033" y="7513"/>
                    <a:pt x="2899" y="7574"/>
                    <a:pt x="2775" y="7652"/>
                  </a:cubicBezTo>
                  <a:cubicBezTo>
                    <a:pt x="2691" y="7273"/>
                    <a:pt x="2829" y="6807"/>
                    <a:pt x="3085" y="6523"/>
                  </a:cubicBezTo>
                  <a:cubicBezTo>
                    <a:pt x="3360" y="6216"/>
                    <a:pt x="3695" y="6041"/>
                    <a:pt x="4113" y="6034"/>
                  </a:cubicBezTo>
                  <a:cubicBezTo>
                    <a:pt x="4180" y="6034"/>
                    <a:pt x="4245" y="5989"/>
                    <a:pt x="4311" y="5967"/>
                  </a:cubicBezTo>
                  <a:cubicBezTo>
                    <a:pt x="4291" y="5919"/>
                    <a:pt x="4284" y="5861"/>
                    <a:pt x="4250" y="5824"/>
                  </a:cubicBezTo>
                  <a:cubicBezTo>
                    <a:pt x="3743" y="5248"/>
                    <a:pt x="3899" y="4912"/>
                    <a:pt x="4150" y="4488"/>
                  </a:cubicBezTo>
                  <a:cubicBezTo>
                    <a:pt x="4356" y="4137"/>
                    <a:pt x="4746" y="3929"/>
                    <a:pt x="5123" y="3929"/>
                  </a:cubicBezTo>
                  <a:close/>
                  <a:moveTo>
                    <a:pt x="14596" y="4158"/>
                  </a:moveTo>
                  <a:cubicBezTo>
                    <a:pt x="15082" y="4158"/>
                    <a:pt x="15505" y="4494"/>
                    <a:pt x="15527" y="5071"/>
                  </a:cubicBezTo>
                  <a:cubicBezTo>
                    <a:pt x="15533" y="5212"/>
                    <a:pt x="15569" y="5302"/>
                    <a:pt x="15655" y="5302"/>
                  </a:cubicBezTo>
                  <a:cubicBezTo>
                    <a:pt x="15698" y="5302"/>
                    <a:pt x="15754" y="5280"/>
                    <a:pt x="15824" y="5231"/>
                  </a:cubicBezTo>
                  <a:cubicBezTo>
                    <a:pt x="15895" y="5187"/>
                    <a:pt x="15975" y="5161"/>
                    <a:pt x="16059" y="5153"/>
                  </a:cubicBezTo>
                  <a:cubicBezTo>
                    <a:pt x="16138" y="5146"/>
                    <a:pt x="16217" y="5140"/>
                    <a:pt x="16296" y="5140"/>
                  </a:cubicBezTo>
                  <a:cubicBezTo>
                    <a:pt x="16517" y="5140"/>
                    <a:pt x="16730" y="5184"/>
                    <a:pt x="16895" y="5357"/>
                  </a:cubicBezTo>
                  <a:cubicBezTo>
                    <a:pt x="17092" y="5564"/>
                    <a:pt x="17172" y="5818"/>
                    <a:pt x="16980" y="6095"/>
                  </a:cubicBezTo>
                  <a:cubicBezTo>
                    <a:pt x="16967" y="6114"/>
                    <a:pt x="17064" y="6261"/>
                    <a:pt x="17114" y="6262"/>
                  </a:cubicBezTo>
                  <a:cubicBezTo>
                    <a:pt x="17770" y="6298"/>
                    <a:pt x="18277" y="6751"/>
                    <a:pt x="18385" y="7392"/>
                  </a:cubicBezTo>
                  <a:cubicBezTo>
                    <a:pt x="18413" y="7567"/>
                    <a:pt x="18370" y="7652"/>
                    <a:pt x="18208" y="7704"/>
                  </a:cubicBezTo>
                  <a:cubicBezTo>
                    <a:pt x="17904" y="7805"/>
                    <a:pt x="17601" y="7916"/>
                    <a:pt x="17287" y="8028"/>
                  </a:cubicBezTo>
                  <a:lnTo>
                    <a:pt x="17285" y="8026"/>
                  </a:lnTo>
                  <a:cubicBezTo>
                    <a:pt x="16943" y="7717"/>
                    <a:pt x="16585" y="7561"/>
                    <a:pt x="16176" y="7561"/>
                  </a:cubicBezTo>
                  <a:cubicBezTo>
                    <a:pt x="15813" y="7561"/>
                    <a:pt x="15410" y="7684"/>
                    <a:pt x="14944" y="7929"/>
                  </a:cubicBezTo>
                  <a:cubicBezTo>
                    <a:pt x="14747" y="6740"/>
                    <a:pt x="14132" y="5954"/>
                    <a:pt x="12863" y="5805"/>
                  </a:cubicBezTo>
                  <a:cubicBezTo>
                    <a:pt x="12978" y="4969"/>
                    <a:pt x="13511" y="4466"/>
                    <a:pt x="14236" y="4218"/>
                  </a:cubicBezTo>
                  <a:cubicBezTo>
                    <a:pt x="14356" y="4177"/>
                    <a:pt x="14478" y="4158"/>
                    <a:pt x="14596" y="4158"/>
                  </a:cubicBezTo>
                  <a:close/>
                  <a:moveTo>
                    <a:pt x="16029" y="7766"/>
                  </a:moveTo>
                  <a:cubicBezTo>
                    <a:pt x="16132" y="7766"/>
                    <a:pt x="16237" y="7775"/>
                    <a:pt x="16343" y="7793"/>
                  </a:cubicBezTo>
                  <a:cubicBezTo>
                    <a:pt x="16679" y="7851"/>
                    <a:pt x="17019" y="7931"/>
                    <a:pt x="17203" y="8284"/>
                  </a:cubicBezTo>
                  <a:cubicBezTo>
                    <a:pt x="17221" y="8319"/>
                    <a:pt x="17323" y="8349"/>
                    <a:pt x="17385" y="8349"/>
                  </a:cubicBezTo>
                  <a:cubicBezTo>
                    <a:pt x="17405" y="8349"/>
                    <a:pt x="17421" y="8345"/>
                    <a:pt x="17428" y="8338"/>
                  </a:cubicBezTo>
                  <a:cubicBezTo>
                    <a:pt x="17853" y="7874"/>
                    <a:pt x="18430" y="7768"/>
                    <a:pt x="18984" y="7768"/>
                  </a:cubicBezTo>
                  <a:cubicBezTo>
                    <a:pt x="19019" y="7768"/>
                    <a:pt x="19053" y="7769"/>
                    <a:pt x="19087" y="7769"/>
                  </a:cubicBezTo>
                  <a:cubicBezTo>
                    <a:pt x="19899" y="7788"/>
                    <a:pt x="20680" y="8041"/>
                    <a:pt x="21338" y="8566"/>
                  </a:cubicBezTo>
                  <a:cubicBezTo>
                    <a:pt x="21642" y="8812"/>
                    <a:pt x="21927" y="9079"/>
                    <a:pt x="22233" y="9323"/>
                  </a:cubicBezTo>
                  <a:cubicBezTo>
                    <a:pt x="22376" y="9434"/>
                    <a:pt x="22534" y="9527"/>
                    <a:pt x="22703" y="9596"/>
                  </a:cubicBezTo>
                  <a:cubicBezTo>
                    <a:pt x="22869" y="9661"/>
                    <a:pt x="23049" y="9683"/>
                    <a:pt x="23225" y="9724"/>
                  </a:cubicBezTo>
                  <a:cubicBezTo>
                    <a:pt x="22872" y="10150"/>
                    <a:pt x="22568" y="10560"/>
                    <a:pt x="22216" y="10924"/>
                  </a:cubicBezTo>
                  <a:cubicBezTo>
                    <a:pt x="21624" y="11541"/>
                    <a:pt x="20979" y="12071"/>
                    <a:pt x="20141" y="12372"/>
                  </a:cubicBezTo>
                  <a:cubicBezTo>
                    <a:pt x="19696" y="12531"/>
                    <a:pt x="19272" y="12686"/>
                    <a:pt x="18813" y="12686"/>
                  </a:cubicBezTo>
                  <a:cubicBezTo>
                    <a:pt x="18736" y="12686"/>
                    <a:pt x="18659" y="12682"/>
                    <a:pt x="18580" y="12673"/>
                  </a:cubicBezTo>
                  <a:cubicBezTo>
                    <a:pt x="18567" y="12671"/>
                    <a:pt x="18554" y="12671"/>
                    <a:pt x="18543" y="12671"/>
                  </a:cubicBezTo>
                  <a:cubicBezTo>
                    <a:pt x="18411" y="12671"/>
                    <a:pt x="18379" y="12764"/>
                    <a:pt x="18331" y="12872"/>
                  </a:cubicBezTo>
                  <a:cubicBezTo>
                    <a:pt x="18173" y="13221"/>
                    <a:pt x="17935" y="13518"/>
                    <a:pt x="17577" y="13652"/>
                  </a:cubicBezTo>
                  <a:cubicBezTo>
                    <a:pt x="17098" y="13831"/>
                    <a:pt x="16683" y="13919"/>
                    <a:pt x="16307" y="13919"/>
                  </a:cubicBezTo>
                  <a:cubicBezTo>
                    <a:pt x="15553" y="13919"/>
                    <a:pt x="14954" y="13565"/>
                    <a:pt x="14303" y="12883"/>
                  </a:cubicBezTo>
                  <a:cubicBezTo>
                    <a:pt x="13775" y="12331"/>
                    <a:pt x="13264" y="11775"/>
                    <a:pt x="12517" y="11463"/>
                  </a:cubicBezTo>
                  <a:cubicBezTo>
                    <a:pt x="12788" y="11266"/>
                    <a:pt x="13076" y="11103"/>
                    <a:pt x="13303" y="10882"/>
                  </a:cubicBezTo>
                  <a:cubicBezTo>
                    <a:pt x="13974" y="10226"/>
                    <a:pt x="14541" y="9497"/>
                    <a:pt x="14801" y="8570"/>
                  </a:cubicBezTo>
                  <a:cubicBezTo>
                    <a:pt x="14840" y="8427"/>
                    <a:pt x="14916" y="8271"/>
                    <a:pt x="15022" y="8169"/>
                  </a:cubicBezTo>
                  <a:cubicBezTo>
                    <a:pt x="15310" y="7889"/>
                    <a:pt x="15657" y="7766"/>
                    <a:pt x="16029" y="7766"/>
                  </a:cubicBezTo>
                  <a:close/>
                  <a:moveTo>
                    <a:pt x="4797" y="7436"/>
                  </a:moveTo>
                  <a:cubicBezTo>
                    <a:pt x="5221" y="7436"/>
                    <a:pt x="5587" y="7630"/>
                    <a:pt x="5885" y="8011"/>
                  </a:cubicBezTo>
                  <a:cubicBezTo>
                    <a:pt x="5833" y="8083"/>
                    <a:pt x="5779" y="8158"/>
                    <a:pt x="5724" y="8232"/>
                  </a:cubicBezTo>
                  <a:cubicBezTo>
                    <a:pt x="5231" y="8873"/>
                    <a:pt x="5148" y="9999"/>
                    <a:pt x="5737" y="10631"/>
                  </a:cubicBezTo>
                  <a:cubicBezTo>
                    <a:pt x="6350" y="11287"/>
                    <a:pt x="7060" y="11748"/>
                    <a:pt x="7922" y="11985"/>
                  </a:cubicBezTo>
                  <a:cubicBezTo>
                    <a:pt x="8015" y="12011"/>
                    <a:pt x="8108" y="12039"/>
                    <a:pt x="8228" y="12075"/>
                  </a:cubicBezTo>
                  <a:cubicBezTo>
                    <a:pt x="8182" y="12129"/>
                    <a:pt x="8160" y="12156"/>
                    <a:pt x="8136" y="12181"/>
                  </a:cubicBezTo>
                  <a:cubicBezTo>
                    <a:pt x="7823" y="12508"/>
                    <a:pt x="7496" y="12823"/>
                    <a:pt x="7203" y="13165"/>
                  </a:cubicBezTo>
                  <a:cubicBezTo>
                    <a:pt x="7035" y="13360"/>
                    <a:pt x="6937" y="13613"/>
                    <a:pt x="6775" y="13814"/>
                  </a:cubicBezTo>
                  <a:cubicBezTo>
                    <a:pt x="6480" y="14185"/>
                    <a:pt x="6063" y="14206"/>
                    <a:pt x="5654" y="14206"/>
                  </a:cubicBezTo>
                  <a:cubicBezTo>
                    <a:pt x="5601" y="14206"/>
                    <a:pt x="5548" y="14206"/>
                    <a:pt x="5496" y="14206"/>
                  </a:cubicBezTo>
                  <a:cubicBezTo>
                    <a:pt x="5474" y="14206"/>
                    <a:pt x="5453" y="14206"/>
                    <a:pt x="5432" y="14206"/>
                  </a:cubicBezTo>
                  <a:cubicBezTo>
                    <a:pt x="5424" y="14206"/>
                    <a:pt x="5416" y="14206"/>
                    <a:pt x="5408" y="14206"/>
                  </a:cubicBezTo>
                  <a:cubicBezTo>
                    <a:pt x="4752" y="14206"/>
                    <a:pt x="4210" y="13976"/>
                    <a:pt x="3977" y="13281"/>
                  </a:cubicBezTo>
                  <a:cubicBezTo>
                    <a:pt x="3949" y="13197"/>
                    <a:pt x="3890" y="13155"/>
                    <a:pt x="3826" y="13155"/>
                  </a:cubicBezTo>
                  <a:cubicBezTo>
                    <a:pt x="3769" y="13155"/>
                    <a:pt x="3707" y="13187"/>
                    <a:pt x="3659" y="13253"/>
                  </a:cubicBezTo>
                  <a:cubicBezTo>
                    <a:pt x="3604" y="13327"/>
                    <a:pt x="3563" y="13431"/>
                    <a:pt x="3490" y="13466"/>
                  </a:cubicBezTo>
                  <a:cubicBezTo>
                    <a:pt x="3218" y="13595"/>
                    <a:pt x="2842" y="13686"/>
                    <a:pt x="2462" y="13686"/>
                  </a:cubicBezTo>
                  <a:cubicBezTo>
                    <a:pt x="2063" y="13686"/>
                    <a:pt x="1660" y="13585"/>
                    <a:pt x="1370" y="13321"/>
                  </a:cubicBezTo>
                  <a:cubicBezTo>
                    <a:pt x="368" y="12409"/>
                    <a:pt x="383" y="11257"/>
                    <a:pt x="1364" y="10274"/>
                  </a:cubicBezTo>
                  <a:cubicBezTo>
                    <a:pt x="1751" y="9884"/>
                    <a:pt x="2143" y="9427"/>
                    <a:pt x="2806" y="9421"/>
                  </a:cubicBezTo>
                  <a:cubicBezTo>
                    <a:pt x="2539" y="8819"/>
                    <a:pt x="3074" y="8143"/>
                    <a:pt x="3810" y="7732"/>
                  </a:cubicBezTo>
                  <a:cubicBezTo>
                    <a:pt x="4165" y="7534"/>
                    <a:pt x="4495" y="7436"/>
                    <a:pt x="4797" y="7436"/>
                  </a:cubicBezTo>
                  <a:close/>
                  <a:moveTo>
                    <a:pt x="18643" y="12946"/>
                  </a:moveTo>
                  <a:cubicBezTo>
                    <a:pt x="18915" y="13068"/>
                    <a:pt x="19181" y="13131"/>
                    <a:pt x="19444" y="13131"/>
                  </a:cubicBezTo>
                  <a:cubicBezTo>
                    <a:pt x="19681" y="13131"/>
                    <a:pt x="19917" y="13081"/>
                    <a:pt x="20154" y="12978"/>
                  </a:cubicBezTo>
                  <a:cubicBezTo>
                    <a:pt x="20161" y="12975"/>
                    <a:pt x="20170" y="12973"/>
                    <a:pt x="20180" y="12973"/>
                  </a:cubicBezTo>
                  <a:cubicBezTo>
                    <a:pt x="20243" y="12973"/>
                    <a:pt x="20352" y="13029"/>
                    <a:pt x="20381" y="13082"/>
                  </a:cubicBezTo>
                  <a:cubicBezTo>
                    <a:pt x="20691" y="13641"/>
                    <a:pt x="20758" y="14237"/>
                    <a:pt x="20600" y="14858"/>
                  </a:cubicBezTo>
                  <a:cubicBezTo>
                    <a:pt x="20427" y="15533"/>
                    <a:pt x="20024" y="16045"/>
                    <a:pt x="19502" y="16493"/>
                  </a:cubicBezTo>
                  <a:cubicBezTo>
                    <a:pt x="19149" y="16797"/>
                    <a:pt x="18650" y="16977"/>
                    <a:pt x="18175" y="16977"/>
                  </a:cubicBezTo>
                  <a:cubicBezTo>
                    <a:pt x="17949" y="16977"/>
                    <a:pt x="17729" y="16936"/>
                    <a:pt x="17532" y="16848"/>
                  </a:cubicBezTo>
                  <a:cubicBezTo>
                    <a:pt x="17366" y="16773"/>
                    <a:pt x="17276" y="16733"/>
                    <a:pt x="17195" y="16733"/>
                  </a:cubicBezTo>
                  <a:cubicBezTo>
                    <a:pt x="17101" y="16733"/>
                    <a:pt x="17019" y="16788"/>
                    <a:pt x="16845" y="16908"/>
                  </a:cubicBezTo>
                  <a:cubicBezTo>
                    <a:pt x="16460" y="17171"/>
                    <a:pt x="16004" y="17295"/>
                    <a:pt x="15549" y="17295"/>
                  </a:cubicBezTo>
                  <a:cubicBezTo>
                    <a:pt x="14688" y="17295"/>
                    <a:pt x="13828" y="16852"/>
                    <a:pt x="13446" y="16071"/>
                  </a:cubicBezTo>
                  <a:cubicBezTo>
                    <a:pt x="14252" y="15999"/>
                    <a:pt x="15016" y="15863"/>
                    <a:pt x="15105" y="14801"/>
                  </a:cubicBezTo>
                  <a:cubicBezTo>
                    <a:pt x="15156" y="14856"/>
                    <a:pt x="15185" y="14877"/>
                    <a:pt x="15196" y="14906"/>
                  </a:cubicBezTo>
                  <a:cubicBezTo>
                    <a:pt x="15336" y="15302"/>
                    <a:pt x="15622" y="15573"/>
                    <a:pt x="15953" y="15809"/>
                  </a:cubicBezTo>
                  <a:cubicBezTo>
                    <a:pt x="16228" y="16003"/>
                    <a:pt x="16521" y="16120"/>
                    <a:pt x="16834" y="16120"/>
                  </a:cubicBezTo>
                  <a:cubicBezTo>
                    <a:pt x="16959" y="16120"/>
                    <a:pt x="17087" y="16102"/>
                    <a:pt x="17218" y="16062"/>
                  </a:cubicBezTo>
                  <a:cubicBezTo>
                    <a:pt x="17850" y="15871"/>
                    <a:pt x="18197" y="15235"/>
                    <a:pt x="17948" y="14739"/>
                  </a:cubicBezTo>
                  <a:cubicBezTo>
                    <a:pt x="17919" y="14678"/>
                    <a:pt x="17820" y="14652"/>
                    <a:pt x="17755" y="14611"/>
                  </a:cubicBezTo>
                  <a:cubicBezTo>
                    <a:pt x="17736" y="14676"/>
                    <a:pt x="17714" y="14739"/>
                    <a:pt x="17703" y="14806"/>
                  </a:cubicBezTo>
                  <a:cubicBezTo>
                    <a:pt x="17657" y="15066"/>
                    <a:pt x="17679" y="15364"/>
                    <a:pt x="17556" y="15579"/>
                  </a:cubicBezTo>
                  <a:cubicBezTo>
                    <a:pt x="17443" y="15780"/>
                    <a:pt x="17181" y="15876"/>
                    <a:pt x="16914" y="15876"/>
                  </a:cubicBezTo>
                  <a:cubicBezTo>
                    <a:pt x="16717" y="15876"/>
                    <a:pt x="16517" y="15823"/>
                    <a:pt x="16374" y="15720"/>
                  </a:cubicBezTo>
                  <a:cubicBezTo>
                    <a:pt x="15849" y="15339"/>
                    <a:pt x="15657" y="14806"/>
                    <a:pt x="15628" y="14145"/>
                  </a:cubicBezTo>
                  <a:lnTo>
                    <a:pt x="15628" y="14145"/>
                  </a:lnTo>
                  <a:cubicBezTo>
                    <a:pt x="15899" y="14240"/>
                    <a:pt x="16168" y="14288"/>
                    <a:pt x="16432" y="14288"/>
                  </a:cubicBezTo>
                  <a:cubicBezTo>
                    <a:pt x="16742" y="14288"/>
                    <a:pt x="17044" y="14221"/>
                    <a:pt x="17335" y="14085"/>
                  </a:cubicBezTo>
                  <a:lnTo>
                    <a:pt x="17333" y="14085"/>
                  </a:lnTo>
                  <a:cubicBezTo>
                    <a:pt x="17861" y="13836"/>
                    <a:pt x="18381" y="13550"/>
                    <a:pt x="18643" y="12946"/>
                  </a:cubicBezTo>
                  <a:close/>
                  <a:moveTo>
                    <a:pt x="19496" y="16833"/>
                  </a:moveTo>
                  <a:lnTo>
                    <a:pt x="19496" y="16833"/>
                  </a:lnTo>
                  <a:cubicBezTo>
                    <a:pt x="19539" y="17267"/>
                    <a:pt x="19209" y="17700"/>
                    <a:pt x="18911" y="17700"/>
                  </a:cubicBezTo>
                  <a:cubicBezTo>
                    <a:pt x="18871" y="17700"/>
                    <a:pt x="18832" y="17692"/>
                    <a:pt x="18794" y="17675"/>
                  </a:cubicBezTo>
                  <a:cubicBezTo>
                    <a:pt x="18840" y="17482"/>
                    <a:pt x="18887" y="17292"/>
                    <a:pt x="18941" y="17075"/>
                  </a:cubicBezTo>
                  <a:lnTo>
                    <a:pt x="19496" y="16833"/>
                  </a:lnTo>
                  <a:close/>
                  <a:moveTo>
                    <a:pt x="9975" y="5352"/>
                  </a:moveTo>
                  <a:cubicBezTo>
                    <a:pt x="10162" y="5352"/>
                    <a:pt x="10351" y="5379"/>
                    <a:pt x="10544" y="5454"/>
                  </a:cubicBezTo>
                  <a:cubicBezTo>
                    <a:pt x="11014" y="5638"/>
                    <a:pt x="11302" y="6004"/>
                    <a:pt x="11621" y="6350"/>
                  </a:cubicBezTo>
                  <a:cubicBezTo>
                    <a:pt x="11663" y="6395"/>
                    <a:pt x="11754" y="6433"/>
                    <a:pt x="11821" y="6433"/>
                  </a:cubicBezTo>
                  <a:cubicBezTo>
                    <a:pt x="11836" y="6433"/>
                    <a:pt x="11851" y="6431"/>
                    <a:pt x="11863" y="6426"/>
                  </a:cubicBezTo>
                  <a:cubicBezTo>
                    <a:pt x="12098" y="6333"/>
                    <a:pt x="12330" y="6283"/>
                    <a:pt x="12564" y="6283"/>
                  </a:cubicBezTo>
                  <a:cubicBezTo>
                    <a:pt x="12771" y="6283"/>
                    <a:pt x="12978" y="6322"/>
                    <a:pt x="13190" y="6405"/>
                  </a:cubicBezTo>
                  <a:cubicBezTo>
                    <a:pt x="14083" y="6762"/>
                    <a:pt x="14444" y="7314"/>
                    <a:pt x="14414" y="8275"/>
                  </a:cubicBezTo>
                  <a:cubicBezTo>
                    <a:pt x="14394" y="8877"/>
                    <a:pt x="14093" y="9386"/>
                    <a:pt x="13775" y="9886"/>
                  </a:cubicBezTo>
                  <a:cubicBezTo>
                    <a:pt x="13372" y="10519"/>
                    <a:pt x="12879" y="11032"/>
                    <a:pt x="12157" y="11296"/>
                  </a:cubicBezTo>
                  <a:cubicBezTo>
                    <a:pt x="12097" y="11318"/>
                    <a:pt x="12032" y="11404"/>
                    <a:pt x="12023" y="11467"/>
                  </a:cubicBezTo>
                  <a:cubicBezTo>
                    <a:pt x="12017" y="11517"/>
                    <a:pt x="12084" y="11599"/>
                    <a:pt x="12138" y="11631"/>
                  </a:cubicBezTo>
                  <a:cubicBezTo>
                    <a:pt x="12467" y="11820"/>
                    <a:pt x="12822" y="11967"/>
                    <a:pt x="13126" y="12186"/>
                  </a:cubicBezTo>
                  <a:cubicBezTo>
                    <a:pt x="13766" y="12649"/>
                    <a:pt x="14286" y="13221"/>
                    <a:pt x="14455" y="14022"/>
                  </a:cubicBezTo>
                  <a:cubicBezTo>
                    <a:pt x="14665" y="15010"/>
                    <a:pt x="14071" y="15743"/>
                    <a:pt x="13164" y="15743"/>
                  </a:cubicBezTo>
                  <a:cubicBezTo>
                    <a:pt x="13045" y="15743"/>
                    <a:pt x="12920" y="15730"/>
                    <a:pt x="12790" y="15704"/>
                  </a:cubicBezTo>
                  <a:cubicBezTo>
                    <a:pt x="12758" y="15697"/>
                    <a:pt x="12723" y="15696"/>
                    <a:pt x="12682" y="15696"/>
                  </a:cubicBezTo>
                  <a:cubicBezTo>
                    <a:pt x="12662" y="15696"/>
                    <a:pt x="12640" y="15697"/>
                    <a:pt x="12617" y="15697"/>
                  </a:cubicBezTo>
                  <a:cubicBezTo>
                    <a:pt x="12601" y="15697"/>
                    <a:pt x="12585" y="15696"/>
                    <a:pt x="12567" y="15696"/>
                  </a:cubicBezTo>
                  <a:lnTo>
                    <a:pt x="12567" y="15696"/>
                  </a:lnTo>
                  <a:cubicBezTo>
                    <a:pt x="12588" y="15878"/>
                    <a:pt x="12602" y="16032"/>
                    <a:pt x="12625" y="16183"/>
                  </a:cubicBezTo>
                  <a:cubicBezTo>
                    <a:pt x="12736" y="16962"/>
                    <a:pt x="12727" y="17419"/>
                    <a:pt x="11841" y="17879"/>
                  </a:cubicBezTo>
                  <a:cubicBezTo>
                    <a:pt x="11590" y="18010"/>
                    <a:pt x="11345" y="18071"/>
                    <a:pt x="11116" y="18071"/>
                  </a:cubicBezTo>
                  <a:cubicBezTo>
                    <a:pt x="10482" y="18071"/>
                    <a:pt x="9973" y="17605"/>
                    <a:pt x="9802" y="16859"/>
                  </a:cubicBezTo>
                  <a:cubicBezTo>
                    <a:pt x="9778" y="16752"/>
                    <a:pt x="9784" y="16640"/>
                    <a:pt x="9773" y="16530"/>
                  </a:cubicBezTo>
                  <a:cubicBezTo>
                    <a:pt x="9761" y="16413"/>
                    <a:pt x="9747" y="16298"/>
                    <a:pt x="9728" y="16136"/>
                  </a:cubicBezTo>
                  <a:cubicBezTo>
                    <a:pt x="9609" y="16215"/>
                    <a:pt x="9568" y="16235"/>
                    <a:pt x="9533" y="16265"/>
                  </a:cubicBezTo>
                  <a:cubicBezTo>
                    <a:pt x="9252" y="16512"/>
                    <a:pt x="8926" y="16630"/>
                    <a:pt x="8591" y="16630"/>
                  </a:cubicBezTo>
                  <a:cubicBezTo>
                    <a:pt x="8462" y="16630"/>
                    <a:pt x="8332" y="16613"/>
                    <a:pt x="8202" y="16579"/>
                  </a:cubicBezTo>
                  <a:cubicBezTo>
                    <a:pt x="7355" y="16358"/>
                    <a:pt x="6697" y="15211"/>
                    <a:pt x="6963" y="14369"/>
                  </a:cubicBezTo>
                  <a:cubicBezTo>
                    <a:pt x="7201" y="13621"/>
                    <a:pt x="7522" y="12894"/>
                    <a:pt x="8225" y="12413"/>
                  </a:cubicBezTo>
                  <a:cubicBezTo>
                    <a:pt x="8375" y="12309"/>
                    <a:pt x="8697" y="12229"/>
                    <a:pt x="8578" y="11907"/>
                  </a:cubicBezTo>
                  <a:cubicBezTo>
                    <a:pt x="8440" y="11896"/>
                    <a:pt x="8310" y="11904"/>
                    <a:pt x="8188" y="11874"/>
                  </a:cubicBezTo>
                  <a:cubicBezTo>
                    <a:pt x="7610" y="11735"/>
                    <a:pt x="7099" y="11458"/>
                    <a:pt x="6629" y="11097"/>
                  </a:cubicBezTo>
                  <a:cubicBezTo>
                    <a:pt x="6240" y="10800"/>
                    <a:pt x="5945" y="10441"/>
                    <a:pt x="5822" y="9964"/>
                  </a:cubicBezTo>
                  <a:cubicBezTo>
                    <a:pt x="5633" y="9228"/>
                    <a:pt x="5761" y="8630"/>
                    <a:pt x="6465" y="8254"/>
                  </a:cubicBezTo>
                  <a:cubicBezTo>
                    <a:pt x="6718" y="8119"/>
                    <a:pt x="7009" y="8057"/>
                    <a:pt x="7301" y="7955"/>
                  </a:cubicBezTo>
                  <a:cubicBezTo>
                    <a:pt x="7322" y="7792"/>
                    <a:pt x="7348" y="7591"/>
                    <a:pt x="7368" y="7390"/>
                  </a:cubicBezTo>
                  <a:cubicBezTo>
                    <a:pt x="7463" y="6461"/>
                    <a:pt x="8171" y="5645"/>
                    <a:pt x="9087" y="5476"/>
                  </a:cubicBezTo>
                  <a:cubicBezTo>
                    <a:pt x="9381" y="5422"/>
                    <a:pt x="9675" y="5352"/>
                    <a:pt x="9975" y="5352"/>
                  </a:cubicBezTo>
                  <a:close/>
                  <a:moveTo>
                    <a:pt x="17239" y="16949"/>
                  </a:moveTo>
                  <a:cubicBezTo>
                    <a:pt x="17258" y="16949"/>
                    <a:pt x="17280" y="16953"/>
                    <a:pt x="17298" y="16956"/>
                  </a:cubicBezTo>
                  <a:cubicBezTo>
                    <a:pt x="17736" y="17053"/>
                    <a:pt x="18175" y="17149"/>
                    <a:pt x="18641" y="17251"/>
                  </a:cubicBezTo>
                  <a:cubicBezTo>
                    <a:pt x="18589" y="17662"/>
                    <a:pt x="18266" y="18034"/>
                    <a:pt x="17826" y="18091"/>
                  </a:cubicBezTo>
                  <a:cubicBezTo>
                    <a:pt x="17754" y="18101"/>
                    <a:pt x="17681" y="18108"/>
                    <a:pt x="17608" y="18108"/>
                  </a:cubicBezTo>
                  <a:cubicBezTo>
                    <a:pt x="17277" y="18108"/>
                    <a:pt x="16937" y="17969"/>
                    <a:pt x="16683" y="17309"/>
                  </a:cubicBezTo>
                  <a:cubicBezTo>
                    <a:pt x="16854" y="17194"/>
                    <a:pt x="17027" y="17073"/>
                    <a:pt x="17203" y="16956"/>
                  </a:cubicBezTo>
                  <a:cubicBezTo>
                    <a:pt x="17212" y="16951"/>
                    <a:pt x="17225" y="16949"/>
                    <a:pt x="17239" y="16949"/>
                  </a:cubicBezTo>
                  <a:close/>
                  <a:moveTo>
                    <a:pt x="12970" y="16255"/>
                  </a:moveTo>
                  <a:lnTo>
                    <a:pt x="14239" y="17344"/>
                  </a:lnTo>
                  <a:cubicBezTo>
                    <a:pt x="14140" y="17812"/>
                    <a:pt x="13645" y="18109"/>
                    <a:pt x="13195" y="18109"/>
                  </a:cubicBezTo>
                  <a:cubicBezTo>
                    <a:pt x="13003" y="18109"/>
                    <a:pt x="12820" y="18056"/>
                    <a:pt x="12679" y="17939"/>
                  </a:cubicBezTo>
                  <a:cubicBezTo>
                    <a:pt x="12866" y="17380"/>
                    <a:pt x="13089" y="16839"/>
                    <a:pt x="12970" y="16255"/>
                  </a:cubicBezTo>
                  <a:close/>
                  <a:moveTo>
                    <a:pt x="14516" y="17450"/>
                  </a:moveTo>
                  <a:lnTo>
                    <a:pt x="15782" y="17627"/>
                  </a:lnTo>
                  <a:cubicBezTo>
                    <a:pt x="15750" y="17716"/>
                    <a:pt x="15717" y="17831"/>
                    <a:pt x="15670" y="17941"/>
                  </a:cubicBezTo>
                  <a:cubicBezTo>
                    <a:pt x="15503" y="18325"/>
                    <a:pt x="15179" y="18490"/>
                    <a:pt x="14854" y="18490"/>
                  </a:cubicBezTo>
                  <a:cubicBezTo>
                    <a:pt x="14627" y="18490"/>
                    <a:pt x="14400" y="18409"/>
                    <a:pt x="14226" y="18266"/>
                  </a:cubicBezTo>
                  <a:cubicBezTo>
                    <a:pt x="14161" y="18212"/>
                    <a:pt x="14130" y="18034"/>
                    <a:pt x="14169" y="17957"/>
                  </a:cubicBezTo>
                  <a:cubicBezTo>
                    <a:pt x="14267" y="17762"/>
                    <a:pt x="14414" y="17593"/>
                    <a:pt x="14516" y="17450"/>
                  </a:cubicBezTo>
                  <a:close/>
                  <a:moveTo>
                    <a:pt x="16425" y="17413"/>
                  </a:moveTo>
                  <a:cubicBezTo>
                    <a:pt x="16644" y="17675"/>
                    <a:pt x="16839" y="17904"/>
                    <a:pt x="17023" y="18143"/>
                  </a:cubicBezTo>
                  <a:cubicBezTo>
                    <a:pt x="17053" y="18180"/>
                    <a:pt x="17043" y="18283"/>
                    <a:pt x="17014" y="18329"/>
                  </a:cubicBezTo>
                  <a:cubicBezTo>
                    <a:pt x="16846" y="18582"/>
                    <a:pt x="16569" y="18708"/>
                    <a:pt x="16298" y="18708"/>
                  </a:cubicBezTo>
                  <a:cubicBezTo>
                    <a:pt x="16070" y="18708"/>
                    <a:pt x="15846" y="18619"/>
                    <a:pt x="15694" y="18442"/>
                  </a:cubicBezTo>
                  <a:lnTo>
                    <a:pt x="16096" y="17506"/>
                  </a:lnTo>
                  <a:lnTo>
                    <a:pt x="16425" y="17413"/>
                  </a:lnTo>
                  <a:close/>
                  <a:moveTo>
                    <a:pt x="3726" y="13621"/>
                  </a:moveTo>
                  <a:cubicBezTo>
                    <a:pt x="4010" y="13894"/>
                    <a:pt x="4252" y="14234"/>
                    <a:pt x="4579" y="14408"/>
                  </a:cubicBezTo>
                  <a:cubicBezTo>
                    <a:pt x="4915" y="14585"/>
                    <a:pt x="5337" y="14602"/>
                    <a:pt x="5735" y="14691"/>
                  </a:cubicBezTo>
                  <a:cubicBezTo>
                    <a:pt x="5855" y="15385"/>
                    <a:pt x="5264" y="15723"/>
                    <a:pt x="4723" y="15723"/>
                  </a:cubicBezTo>
                  <a:cubicBezTo>
                    <a:pt x="4680" y="15723"/>
                    <a:pt x="4638" y="15721"/>
                    <a:pt x="4596" y="15717"/>
                  </a:cubicBezTo>
                  <a:cubicBezTo>
                    <a:pt x="4319" y="15689"/>
                    <a:pt x="4139" y="15499"/>
                    <a:pt x="4035" y="15228"/>
                  </a:cubicBezTo>
                  <a:cubicBezTo>
                    <a:pt x="3936" y="14970"/>
                    <a:pt x="4232" y="14979"/>
                    <a:pt x="4291" y="14804"/>
                  </a:cubicBezTo>
                  <a:cubicBezTo>
                    <a:pt x="4218" y="14745"/>
                    <a:pt x="4148" y="14714"/>
                    <a:pt x="4083" y="14714"/>
                  </a:cubicBezTo>
                  <a:cubicBezTo>
                    <a:pt x="4001" y="14714"/>
                    <a:pt x="3927" y="14762"/>
                    <a:pt x="3864" y="14866"/>
                  </a:cubicBezTo>
                  <a:cubicBezTo>
                    <a:pt x="3633" y="15239"/>
                    <a:pt x="3892" y="15888"/>
                    <a:pt x="4343" y="15964"/>
                  </a:cubicBezTo>
                  <a:cubicBezTo>
                    <a:pt x="4514" y="15993"/>
                    <a:pt x="4691" y="16018"/>
                    <a:pt x="4866" y="16018"/>
                  </a:cubicBezTo>
                  <a:cubicBezTo>
                    <a:pt x="5127" y="16018"/>
                    <a:pt x="5384" y="15961"/>
                    <a:pt x="5607" y="15774"/>
                  </a:cubicBezTo>
                  <a:cubicBezTo>
                    <a:pt x="5926" y="15508"/>
                    <a:pt x="6212" y="15202"/>
                    <a:pt x="6493" y="14932"/>
                  </a:cubicBezTo>
                  <a:lnTo>
                    <a:pt x="6493" y="14932"/>
                  </a:lnTo>
                  <a:cubicBezTo>
                    <a:pt x="6430" y="15469"/>
                    <a:pt x="6500" y="16042"/>
                    <a:pt x="6928" y="16504"/>
                  </a:cubicBezTo>
                  <a:lnTo>
                    <a:pt x="6926" y="16504"/>
                  </a:lnTo>
                  <a:cubicBezTo>
                    <a:pt x="7350" y="16964"/>
                    <a:pt x="7907" y="17105"/>
                    <a:pt x="8554" y="17105"/>
                  </a:cubicBezTo>
                  <a:cubicBezTo>
                    <a:pt x="8567" y="17105"/>
                    <a:pt x="8580" y="17105"/>
                    <a:pt x="8593" y="17105"/>
                  </a:cubicBezTo>
                  <a:lnTo>
                    <a:pt x="8593" y="17105"/>
                  </a:lnTo>
                  <a:cubicBezTo>
                    <a:pt x="8340" y="17565"/>
                    <a:pt x="8076" y="17946"/>
                    <a:pt x="7632" y="18169"/>
                  </a:cubicBezTo>
                  <a:cubicBezTo>
                    <a:pt x="7153" y="18411"/>
                    <a:pt x="6675" y="18540"/>
                    <a:pt x="6196" y="18540"/>
                  </a:cubicBezTo>
                  <a:cubicBezTo>
                    <a:pt x="5742" y="18540"/>
                    <a:pt x="5287" y="18424"/>
                    <a:pt x="4830" y="18175"/>
                  </a:cubicBezTo>
                  <a:cubicBezTo>
                    <a:pt x="4811" y="18164"/>
                    <a:pt x="4787" y="18160"/>
                    <a:pt x="4760" y="18160"/>
                  </a:cubicBezTo>
                  <a:cubicBezTo>
                    <a:pt x="4699" y="18160"/>
                    <a:pt x="4626" y="18183"/>
                    <a:pt x="4575" y="18210"/>
                  </a:cubicBezTo>
                  <a:cubicBezTo>
                    <a:pt x="4332" y="18340"/>
                    <a:pt x="4113" y="18526"/>
                    <a:pt x="3858" y="18621"/>
                  </a:cubicBezTo>
                  <a:cubicBezTo>
                    <a:pt x="3650" y="18699"/>
                    <a:pt x="3438" y="18735"/>
                    <a:pt x="3231" y="18735"/>
                  </a:cubicBezTo>
                  <a:cubicBezTo>
                    <a:pt x="2687" y="18735"/>
                    <a:pt x="2182" y="18480"/>
                    <a:pt x="1900" y="18047"/>
                  </a:cubicBezTo>
                  <a:cubicBezTo>
                    <a:pt x="1600" y="17590"/>
                    <a:pt x="1584" y="16324"/>
                    <a:pt x="2145" y="15917"/>
                  </a:cubicBezTo>
                  <a:cubicBezTo>
                    <a:pt x="2386" y="15741"/>
                    <a:pt x="2576" y="15494"/>
                    <a:pt x="2795" y="15272"/>
                  </a:cubicBezTo>
                  <a:cubicBezTo>
                    <a:pt x="2732" y="15165"/>
                    <a:pt x="2667" y="15074"/>
                    <a:pt x="2622" y="14973"/>
                  </a:cubicBezTo>
                  <a:cubicBezTo>
                    <a:pt x="2483" y="14659"/>
                    <a:pt x="2660" y="14046"/>
                    <a:pt x="2929" y="13931"/>
                  </a:cubicBezTo>
                  <a:cubicBezTo>
                    <a:pt x="3206" y="13812"/>
                    <a:pt x="3490" y="13712"/>
                    <a:pt x="3726" y="13621"/>
                  </a:cubicBezTo>
                  <a:close/>
                  <a:moveTo>
                    <a:pt x="17764" y="18283"/>
                  </a:moveTo>
                  <a:cubicBezTo>
                    <a:pt x="17846" y="18283"/>
                    <a:pt x="17932" y="18294"/>
                    <a:pt x="18025" y="18316"/>
                  </a:cubicBezTo>
                  <a:cubicBezTo>
                    <a:pt x="17961" y="18632"/>
                    <a:pt x="17813" y="18916"/>
                    <a:pt x="17493" y="19026"/>
                  </a:cubicBezTo>
                  <a:cubicBezTo>
                    <a:pt x="17424" y="19049"/>
                    <a:pt x="17353" y="19061"/>
                    <a:pt x="17283" y="19061"/>
                  </a:cubicBezTo>
                  <a:cubicBezTo>
                    <a:pt x="17114" y="19061"/>
                    <a:pt x="16948" y="18995"/>
                    <a:pt x="16817" y="18870"/>
                  </a:cubicBezTo>
                  <a:cubicBezTo>
                    <a:pt x="17075" y="18546"/>
                    <a:pt x="17356" y="18283"/>
                    <a:pt x="17764" y="18283"/>
                  </a:cubicBezTo>
                  <a:close/>
                  <a:moveTo>
                    <a:pt x="13851" y="18175"/>
                  </a:moveTo>
                  <a:cubicBezTo>
                    <a:pt x="14000" y="18312"/>
                    <a:pt x="14117" y="18465"/>
                    <a:pt x="14271" y="18550"/>
                  </a:cubicBezTo>
                  <a:cubicBezTo>
                    <a:pt x="14433" y="18643"/>
                    <a:pt x="14632" y="18671"/>
                    <a:pt x="14869" y="18745"/>
                  </a:cubicBezTo>
                  <a:cubicBezTo>
                    <a:pt x="14745" y="18935"/>
                    <a:pt x="14656" y="19136"/>
                    <a:pt x="14509" y="19273"/>
                  </a:cubicBezTo>
                  <a:cubicBezTo>
                    <a:pt x="14378" y="19394"/>
                    <a:pt x="14233" y="19449"/>
                    <a:pt x="14079" y="19449"/>
                  </a:cubicBezTo>
                  <a:cubicBezTo>
                    <a:pt x="13959" y="19449"/>
                    <a:pt x="13834" y="19416"/>
                    <a:pt x="13706" y="19355"/>
                  </a:cubicBezTo>
                  <a:cubicBezTo>
                    <a:pt x="13366" y="19191"/>
                    <a:pt x="13310" y="18883"/>
                    <a:pt x="13286" y="18565"/>
                  </a:cubicBezTo>
                  <a:cubicBezTo>
                    <a:pt x="13262" y="18223"/>
                    <a:pt x="13593" y="18320"/>
                    <a:pt x="13756" y="18210"/>
                  </a:cubicBezTo>
                  <a:cubicBezTo>
                    <a:pt x="13786" y="18193"/>
                    <a:pt x="13818" y="18180"/>
                    <a:pt x="13851" y="18175"/>
                  </a:cubicBezTo>
                  <a:close/>
                  <a:moveTo>
                    <a:pt x="4638" y="18539"/>
                  </a:moveTo>
                  <a:cubicBezTo>
                    <a:pt x="4683" y="18539"/>
                    <a:pt x="4732" y="18551"/>
                    <a:pt x="4769" y="18569"/>
                  </a:cubicBezTo>
                  <a:cubicBezTo>
                    <a:pt x="4943" y="18651"/>
                    <a:pt x="5112" y="18742"/>
                    <a:pt x="5278" y="18842"/>
                  </a:cubicBezTo>
                  <a:cubicBezTo>
                    <a:pt x="5543" y="19004"/>
                    <a:pt x="5545" y="19306"/>
                    <a:pt x="5287" y="19479"/>
                  </a:cubicBezTo>
                  <a:lnTo>
                    <a:pt x="5289" y="19479"/>
                  </a:lnTo>
                  <a:cubicBezTo>
                    <a:pt x="5093" y="19610"/>
                    <a:pt x="4879" y="19672"/>
                    <a:pt x="4673" y="19672"/>
                  </a:cubicBezTo>
                  <a:cubicBezTo>
                    <a:pt x="4255" y="19672"/>
                    <a:pt x="3865" y="19421"/>
                    <a:pt x="3695" y="18983"/>
                  </a:cubicBezTo>
                  <a:cubicBezTo>
                    <a:pt x="3986" y="18838"/>
                    <a:pt x="4272" y="18688"/>
                    <a:pt x="4568" y="18552"/>
                  </a:cubicBezTo>
                  <a:cubicBezTo>
                    <a:pt x="4588" y="18543"/>
                    <a:pt x="4612" y="18539"/>
                    <a:pt x="4638" y="18539"/>
                  </a:cubicBezTo>
                  <a:close/>
                  <a:moveTo>
                    <a:pt x="2716" y="18882"/>
                  </a:moveTo>
                  <a:cubicBezTo>
                    <a:pt x="2741" y="18882"/>
                    <a:pt x="2771" y="18887"/>
                    <a:pt x="2806" y="18896"/>
                  </a:cubicBezTo>
                  <a:cubicBezTo>
                    <a:pt x="2975" y="18939"/>
                    <a:pt x="3156" y="18946"/>
                    <a:pt x="3330" y="18976"/>
                  </a:cubicBezTo>
                  <a:cubicBezTo>
                    <a:pt x="3390" y="18987"/>
                    <a:pt x="3470" y="19000"/>
                    <a:pt x="3498" y="19043"/>
                  </a:cubicBezTo>
                  <a:lnTo>
                    <a:pt x="3498" y="19041"/>
                  </a:lnTo>
                  <a:cubicBezTo>
                    <a:pt x="3633" y="19234"/>
                    <a:pt x="3752" y="19437"/>
                    <a:pt x="3877" y="19637"/>
                  </a:cubicBezTo>
                  <a:cubicBezTo>
                    <a:pt x="3781" y="19691"/>
                    <a:pt x="3669" y="19715"/>
                    <a:pt x="3552" y="19715"/>
                  </a:cubicBezTo>
                  <a:cubicBezTo>
                    <a:pt x="3157" y="19715"/>
                    <a:pt x="2704" y="19437"/>
                    <a:pt x="2628" y="19063"/>
                  </a:cubicBezTo>
                  <a:cubicBezTo>
                    <a:pt x="2604" y="18947"/>
                    <a:pt x="2623" y="18882"/>
                    <a:pt x="2716" y="18882"/>
                  </a:cubicBezTo>
                  <a:close/>
                  <a:moveTo>
                    <a:pt x="9440" y="16774"/>
                  </a:moveTo>
                  <a:cubicBezTo>
                    <a:pt x="9544" y="17259"/>
                    <a:pt x="9771" y="17798"/>
                    <a:pt x="9999" y="18101"/>
                  </a:cubicBezTo>
                  <a:cubicBezTo>
                    <a:pt x="10235" y="18413"/>
                    <a:pt x="10235" y="18522"/>
                    <a:pt x="9997" y="18829"/>
                  </a:cubicBezTo>
                  <a:cubicBezTo>
                    <a:pt x="9927" y="18916"/>
                    <a:pt x="9851" y="18998"/>
                    <a:pt x="9780" y="19085"/>
                  </a:cubicBezTo>
                  <a:cubicBezTo>
                    <a:pt x="9451" y="19490"/>
                    <a:pt x="9003" y="19705"/>
                    <a:pt x="8530" y="19705"/>
                  </a:cubicBezTo>
                  <a:cubicBezTo>
                    <a:pt x="8316" y="19705"/>
                    <a:pt x="8098" y="19661"/>
                    <a:pt x="7883" y="19570"/>
                  </a:cubicBezTo>
                  <a:cubicBezTo>
                    <a:pt x="7837" y="19551"/>
                    <a:pt x="7800" y="19538"/>
                    <a:pt x="7763" y="19538"/>
                  </a:cubicBezTo>
                  <a:cubicBezTo>
                    <a:pt x="7716" y="19538"/>
                    <a:pt x="7669" y="19559"/>
                    <a:pt x="7604" y="19615"/>
                  </a:cubicBezTo>
                  <a:lnTo>
                    <a:pt x="7602" y="19615"/>
                  </a:lnTo>
                  <a:cubicBezTo>
                    <a:pt x="7425" y="19766"/>
                    <a:pt x="7208" y="19835"/>
                    <a:pt x="6988" y="19835"/>
                  </a:cubicBezTo>
                  <a:cubicBezTo>
                    <a:pt x="6510" y="19835"/>
                    <a:pt x="6023" y="19511"/>
                    <a:pt x="5917" y="19013"/>
                  </a:cubicBezTo>
                  <a:cubicBezTo>
                    <a:pt x="5932" y="19006"/>
                    <a:pt x="5948" y="18996"/>
                    <a:pt x="5963" y="18996"/>
                  </a:cubicBezTo>
                  <a:cubicBezTo>
                    <a:pt x="5965" y="18996"/>
                    <a:pt x="5967" y="18996"/>
                    <a:pt x="5969" y="18996"/>
                  </a:cubicBezTo>
                  <a:cubicBezTo>
                    <a:pt x="6090" y="19016"/>
                    <a:pt x="6212" y="19025"/>
                    <a:pt x="6334" y="19025"/>
                  </a:cubicBezTo>
                  <a:cubicBezTo>
                    <a:pt x="7438" y="19025"/>
                    <a:pt x="8572" y="18246"/>
                    <a:pt x="8871" y="17049"/>
                  </a:cubicBezTo>
                  <a:cubicBezTo>
                    <a:pt x="8881" y="17010"/>
                    <a:pt x="8940" y="16973"/>
                    <a:pt x="8987" y="16954"/>
                  </a:cubicBezTo>
                  <a:cubicBezTo>
                    <a:pt x="9137" y="16889"/>
                    <a:pt x="9289" y="16833"/>
                    <a:pt x="9440" y="16774"/>
                  </a:cubicBezTo>
                  <a:close/>
                  <a:moveTo>
                    <a:pt x="15359" y="18607"/>
                  </a:moveTo>
                  <a:cubicBezTo>
                    <a:pt x="15441" y="18607"/>
                    <a:pt x="15535" y="18636"/>
                    <a:pt x="15644" y="18691"/>
                  </a:cubicBezTo>
                  <a:cubicBezTo>
                    <a:pt x="15823" y="18782"/>
                    <a:pt x="16020" y="18866"/>
                    <a:pt x="16217" y="18888"/>
                  </a:cubicBezTo>
                  <a:cubicBezTo>
                    <a:pt x="16428" y="18914"/>
                    <a:pt x="16436" y="19007"/>
                    <a:pt x="16400" y="19167"/>
                  </a:cubicBezTo>
                  <a:cubicBezTo>
                    <a:pt x="16272" y="19747"/>
                    <a:pt x="16098" y="19888"/>
                    <a:pt x="15386" y="19909"/>
                  </a:cubicBezTo>
                  <a:cubicBezTo>
                    <a:pt x="15364" y="19897"/>
                    <a:pt x="15254" y="19873"/>
                    <a:pt x="15170" y="19814"/>
                  </a:cubicBezTo>
                  <a:cubicBezTo>
                    <a:pt x="14825" y="19568"/>
                    <a:pt x="14804" y="19437"/>
                    <a:pt x="15016" y="18916"/>
                  </a:cubicBezTo>
                  <a:cubicBezTo>
                    <a:pt x="15102" y="18705"/>
                    <a:pt x="15210" y="18607"/>
                    <a:pt x="15359" y="18607"/>
                  </a:cubicBezTo>
                  <a:close/>
                  <a:moveTo>
                    <a:pt x="16659" y="19097"/>
                  </a:moveTo>
                  <a:lnTo>
                    <a:pt x="17701" y="19290"/>
                  </a:lnTo>
                  <a:cubicBezTo>
                    <a:pt x="17588" y="19476"/>
                    <a:pt x="17491" y="19684"/>
                    <a:pt x="17346" y="19853"/>
                  </a:cubicBezTo>
                  <a:cubicBezTo>
                    <a:pt x="17227" y="19991"/>
                    <a:pt x="17044" y="20063"/>
                    <a:pt x="16868" y="20063"/>
                  </a:cubicBezTo>
                  <a:cubicBezTo>
                    <a:pt x="16745" y="20063"/>
                    <a:pt x="16625" y="20027"/>
                    <a:pt x="16534" y="19955"/>
                  </a:cubicBezTo>
                  <a:cubicBezTo>
                    <a:pt x="16475" y="19909"/>
                    <a:pt x="16412" y="19795"/>
                    <a:pt x="16428" y="19736"/>
                  </a:cubicBezTo>
                  <a:cubicBezTo>
                    <a:pt x="16495" y="19500"/>
                    <a:pt x="16592" y="19273"/>
                    <a:pt x="16659" y="19097"/>
                  </a:cubicBezTo>
                  <a:close/>
                  <a:moveTo>
                    <a:pt x="14585" y="19511"/>
                  </a:moveTo>
                  <a:lnTo>
                    <a:pt x="15306" y="20182"/>
                  </a:lnTo>
                  <a:cubicBezTo>
                    <a:pt x="15174" y="20425"/>
                    <a:pt x="15010" y="20552"/>
                    <a:pt x="14800" y="20552"/>
                  </a:cubicBezTo>
                  <a:cubicBezTo>
                    <a:pt x="14712" y="20552"/>
                    <a:pt x="14616" y="20530"/>
                    <a:pt x="14511" y="20485"/>
                  </a:cubicBezTo>
                  <a:cubicBezTo>
                    <a:pt x="14288" y="20388"/>
                    <a:pt x="14132" y="20219"/>
                    <a:pt x="14117" y="19961"/>
                  </a:cubicBezTo>
                  <a:cubicBezTo>
                    <a:pt x="14104" y="19723"/>
                    <a:pt x="14251" y="19619"/>
                    <a:pt x="14464" y="19572"/>
                  </a:cubicBezTo>
                  <a:cubicBezTo>
                    <a:pt x="14509" y="19561"/>
                    <a:pt x="14550" y="19541"/>
                    <a:pt x="14585" y="19511"/>
                  </a:cubicBezTo>
                  <a:close/>
                  <a:moveTo>
                    <a:pt x="7641" y="19976"/>
                  </a:moveTo>
                  <a:cubicBezTo>
                    <a:pt x="7769" y="19976"/>
                    <a:pt x="7907" y="20008"/>
                    <a:pt x="8052" y="20074"/>
                  </a:cubicBezTo>
                  <a:lnTo>
                    <a:pt x="8050" y="20074"/>
                  </a:lnTo>
                  <a:cubicBezTo>
                    <a:pt x="7961" y="20392"/>
                    <a:pt x="7610" y="20661"/>
                    <a:pt x="7297" y="20661"/>
                  </a:cubicBezTo>
                  <a:cubicBezTo>
                    <a:pt x="7154" y="20661"/>
                    <a:pt x="7019" y="20605"/>
                    <a:pt x="6920" y="20472"/>
                  </a:cubicBezTo>
                  <a:cubicBezTo>
                    <a:pt x="7103" y="20143"/>
                    <a:pt x="7349" y="19976"/>
                    <a:pt x="7641" y="19976"/>
                  </a:cubicBezTo>
                  <a:close/>
                  <a:moveTo>
                    <a:pt x="5633" y="19513"/>
                  </a:moveTo>
                  <a:lnTo>
                    <a:pt x="6753" y="20262"/>
                  </a:lnTo>
                  <a:cubicBezTo>
                    <a:pt x="6557" y="20589"/>
                    <a:pt x="6321" y="20749"/>
                    <a:pt x="5995" y="20749"/>
                  </a:cubicBezTo>
                  <a:cubicBezTo>
                    <a:pt x="5923" y="20749"/>
                    <a:pt x="5847" y="20741"/>
                    <a:pt x="5766" y="20726"/>
                  </a:cubicBezTo>
                  <a:cubicBezTo>
                    <a:pt x="5281" y="20635"/>
                    <a:pt x="4982" y="20351"/>
                    <a:pt x="4910" y="19935"/>
                  </a:cubicBezTo>
                  <a:lnTo>
                    <a:pt x="5633" y="19513"/>
                  </a:lnTo>
                  <a:close/>
                  <a:moveTo>
                    <a:pt x="4198" y="19789"/>
                  </a:moveTo>
                  <a:cubicBezTo>
                    <a:pt x="4435" y="19789"/>
                    <a:pt x="4672" y="19945"/>
                    <a:pt x="4769" y="20159"/>
                  </a:cubicBezTo>
                  <a:cubicBezTo>
                    <a:pt x="4863" y="20369"/>
                    <a:pt x="5027" y="20548"/>
                    <a:pt x="5185" y="20774"/>
                  </a:cubicBezTo>
                  <a:cubicBezTo>
                    <a:pt x="5002" y="20990"/>
                    <a:pt x="4760" y="21105"/>
                    <a:pt x="4485" y="21105"/>
                  </a:cubicBezTo>
                  <a:cubicBezTo>
                    <a:pt x="4311" y="21105"/>
                    <a:pt x="4124" y="21058"/>
                    <a:pt x="3931" y="20962"/>
                  </a:cubicBezTo>
                  <a:cubicBezTo>
                    <a:pt x="3618" y="20808"/>
                    <a:pt x="3407" y="20325"/>
                    <a:pt x="3485" y="19988"/>
                  </a:cubicBezTo>
                  <a:cubicBezTo>
                    <a:pt x="3672" y="19929"/>
                    <a:pt x="3851" y="19881"/>
                    <a:pt x="4023" y="19819"/>
                  </a:cubicBezTo>
                  <a:cubicBezTo>
                    <a:pt x="4080" y="19799"/>
                    <a:pt x="4139" y="19789"/>
                    <a:pt x="4198" y="19789"/>
                  </a:cubicBezTo>
                  <a:close/>
                  <a:moveTo>
                    <a:pt x="16276" y="20001"/>
                  </a:moveTo>
                  <a:cubicBezTo>
                    <a:pt x="16293" y="20014"/>
                    <a:pt x="16354" y="20072"/>
                    <a:pt x="16421" y="20118"/>
                  </a:cubicBezTo>
                  <a:cubicBezTo>
                    <a:pt x="16897" y="20455"/>
                    <a:pt x="16893" y="20884"/>
                    <a:pt x="16690" y="21285"/>
                  </a:cubicBezTo>
                  <a:cubicBezTo>
                    <a:pt x="16551" y="21559"/>
                    <a:pt x="16270" y="21709"/>
                    <a:pt x="15964" y="21709"/>
                  </a:cubicBezTo>
                  <a:cubicBezTo>
                    <a:pt x="15838" y="21709"/>
                    <a:pt x="15709" y="21684"/>
                    <a:pt x="15583" y="21631"/>
                  </a:cubicBezTo>
                  <a:cubicBezTo>
                    <a:pt x="15325" y="21521"/>
                    <a:pt x="15055" y="21166"/>
                    <a:pt x="15146" y="20921"/>
                  </a:cubicBezTo>
                  <a:cubicBezTo>
                    <a:pt x="15247" y="20652"/>
                    <a:pt x="15432" y="20388"/>
                    <a:pt x="15644" y="20191"/>
                  </a:cubicBezTo>
                  <a:cubicBezTo>
                    <a:pt x="15780" y="20066"/>
                    <a:pt x="16033" y="20066"/>
                    <a:pt x="16276" y="20001"/>
                  </a:cubicBezTo>
                  <a:close/>
                  <a:moveTo>
                    <a:pt x="6801" y="20676"/>
                  </a:moveTo>
                  <a:lnTo>
                    <a:pt x="7054" y="20875"/>
                  </a:lnTo>
                  <a:cubicBezTo>
                    <a:pt x="6944" y="21401"/>
                    <a:pt x="6617" y="21692"/>
                    <a:pt x="6132" y="21783"/>
                  </a:cubicBezTo>
                  <a:cubicBezTo>
                    <a:pt x="6070" y="21795"/>
                    <a:pt x="6011" y="21801"/>
                    <a:pt x="5953" y="21801"/>
                  </a:cubicBezTo>
                  <a:cubicBezTo>
                    <a:pt x="5549" y="21801"/>
                    <a:pt x="5269" y="21522"/>
                    <a:pt x="5006" y="21187"/>
                  </a:cubicBezTo>
                  <a:cubicBezTo>
                    <a:pt x="5221" y="21056"/>
                    <a:pt x="5393" y="20879"/>
                    <a:pt x="5630" y="20879"/>
                  </a:cubicBezTo>
                  <a:cubicBezTo>
                    <a:pt x="5683" y="20879"/>
                    <a:pt x="5739" y="20888"/>
                    <a:pt x="5800" y="20908"/>
                  </a:cubicBezTo>
                  <a:cubicBezTo>
                    <a:pt x="5865" y="20928"/>
                    <a:pt x="5933" y="20938"/>
                    <a:pt x="6001" y="20938"/>
                  </a:cubicBezTo>
                  <a:cubicBezTo>
                    <a:pt x="6060" y="20938"/>
                    <a:pt x="6119" y="20930"/>
                    <a:pt x="6177" y="20916"/>
                  </a:cubicBezTo>
                  <a:cubicBezTo>
                    <a:pt x="6387" y="20858"/>
                    <a:pt x="6586" y="20761"/>
                    <a:pt x="6801" y="20676"/>
                  </a:cubicBezTo>
                  <a:close/>
                  <a:moveTo>
                    <a:pt x="3966" y="21252"/>
                  </a:moveTo>
                  <a:cubicBezTo>
                    <a:pt x="4232" y="21259"/>
                    <a:pt x="4499" y="21265"/>
                    <a:pt x="4767" y="21276"/>
                  </a:cubicBezTo>
                  <a:cubicBezTo>
                    <a:pt x="4811" y="21282"/>
                    <a:pt x="4852" y="21302"/>
                    <a:pt x="4882" y="21337"/>
                  </a:cubicBezTo>
                  <a:cubicBezTo>
                    <a:pt x="5027" y="21514"/>
                    <a:pt x="5168" y="21696"/>
                    <a:pt x="5326" y="21899"/>
                  </a:cubicBezTo>
                  <a:cubicBezTo>
                    <a:pt x="5228" y="22089"/>
                    <a:pt x="5058" y="22199"/>
                    <a:pt x="4819" y="22199"/>
                  </a:cubicBezTo>
                  <a:cubicBezTo>
                    <a:pt x="4754" y="22199"/>
                    <a:pt x="4683" y="22191"/>
                    <a:pt x="4607" y="22174"/>
                  </a:cubicBezTo>
                  <a:cubicBezTo>
                    <a:pt x="4271" y="22094"/>
                    <a:pt x="3990" y="21672"/>
                    <a:pt x="3966" y="21252"/>
                  </a:cubicBezTo>
                  <a:close/>
                  <a:moveTo>
                    <a:pt x="10777" y="0"/>
                  </a:moveTo>
                  <a:cubicBezTo>
                    <a:pt x="10682" y="0"/>
                    <a:pt x="10585" y="18"/>
                    <a:pt x="10484" y="54"/>
                  </a:cubicBezTo>
                  <a:cubicBezTo>
                    <a:pt x="10072" y="201"/>
                    <a:pt x="9821" y="578"/>
                    <a:pt x="9880" y="996"/>
                  </a:cubicBezTo>
                  <a:cubicBezTo>
                    <a:pt x="9418" y="1074"/>
                    <a:pt x="9111" y="1335"/>
                    <a:pt x="9016" y="1814"/>
                  </a:cubicBezTo>
                  <a:cubicBezTo>
                    <a:pt x="9009" y="1851"/>
                    <a:pt x="8942" y="1892"/>
                    <a:pt x="8895" y="1901"/>
                  </a:cubicBezTo>
                  <a:cubicBezTo>
                    <a:pt x="8039" y="2074"/>
                    <a:pt x="7846" y="2392"/>
                    <a:pt x="8089" y="3228"/>
                  </a:cubicBezTo>
                  <a:cubicBezTo>
                    <a:pt x="8093" y="3247"/>
                    <a:pt x="8093" y="3265"/>
                    <a:pt x="8093" y="3282"/>
                  </a:cubicBezTo>
                  <a:cubicBezTo>
                    <a:pt x="7972" y="3395"/>
                    <a:pt x="7857" y="3451"/>
                    <a:pt x="7732" y="3451"/>
                  </a:cubicBezTo>
                  <a:cubicBezTo>
                    <a:pt x="7627" y="3451"/>
                    <a:pt x="7515" y="3410"/>
                    <a:pt x="7387" y="3330"/>
                  </a:cubicBezTo>
                  <a:cubicBezTo>
                    <a:pt x="7153" y="3183"/>
                    <a:pt x="6852" y="3115"/>
                    <a:pt x="6573" y="3078"/>
                  </a:cubicBezTo>
                  <a:cubicBezTo>
                    <a:pt x="6374" y="3051"/>
                    <a:pt x="6177" y="3038"/>
                    <a:pt x="5982" y="3038"/>
                  </a:cubicBezTo>
                  <a:cubicBezTo>
                    <a:pt x="5198" y="3038"/>
                    <a:pt x="4449" y="3246"/>
                    <a:pt x="3747" y="3626"/>
                  </a:cubicBezTo>
                  <a:cubicBezTo>
                    <a:pt x="3195" y="3925"/>
                    <a:pt x="2864" y="4449"/>
                    <a:pt x="2609" y="5006"/>
                  </a:cubicBezTo>
                  <a:cubicBezTo>
                    <a:pt x="2186" y="5928"/>
                    <a:pt x="2173" y="6877"/>
                    <a:pt x="2474" y="7840"/>
                  </a:cubicBezTo>
                  <a:cubicBezTo>
                    <a:pt x="2498" y="7918"/>
                    <a:pt x="2502" y="8028"/>
                    <a:pt x="2466" y="8096"/>
                  </a:cubicBezTo>
                  <a:cubicBezTo>
                    <a:pt x="2321" y="8390"/>
                    <a:pt x="2258" y="8685"/>
                    <a:pt x="2362" y="9005"/>
                  </a:cubicBezTo>
                  <a:cubicBezTo>
                    <a:pt x="2412" y="9161"/>
                    <a:pt x="2359" y="9219"/>
                    <a:pt x="2208" y="9315"/>
                  </a:cubicBezTo>
                  <a:cubicBezTo>
                    <a:pt x="1812" y="9570"/>
                    <a:pt x="1450" y="9875"/>
                    <a:pt x="1095" y="10183"/>
                  </a:cubicBezTo>
                  <a:cubicBezTo>
                    <a:pt x="930" y="10328"/>
                    <a:pt x="813" y="10527"/>
                    <a:pt x="668" y="10698"/>
                  </a:cubicBezTo>
                  <a:cubicBezTo>
                    <a:pt x="1" y="11480"/>
                    <a:pt x="19" y="12502"/>
                    <a:pt x="696" y="13292"/>
                  </a:cubicBezTo>
                  <a:cubicBezTo>
                    <a:pt x="1102" y="13766"/>
                    <a:pt x="1647" y="13944"/>
                    <a:pt x="2258" y="13953"/>
                  </a:cubicBezTo>
                  <a:cubicBezTo>
                    <a:pt x="2353" y="13955"/>
                    <a:pt x="2446" y="13955"/>
                    <a:pt x="2539" y="13959"/>
                  </a:cubicBezTo>
                  <a:cubicBezTo>
                    <a:pt x="2554" y="13961"/>
                    <a:pt x="2567" y="13977"/>
                    <a:pt x="2595" y="13994"/>
                  </a:cubicBezTo>
                  <a:cubicBezTo>
                    <a:pt x="2373" y="14362"/>
                    <a:pt x="2316" y="14748"/>
                    <a:pt x="2477" y="15161"/>
                  </a:cubicBezTo>
                  <a:cubicBezTo>
                    <a:pt x="2494" y="15204"/>
                    <a:pt x="2414" y="15293"/>
                    <a:pt x="2368" y="15352"/>
                  </a:cubicBezTo>
                  <a:cubicBezTo>
                    <a:pt x="2082" y="15715"/>
                    <a:pt x="1762" y="16055"/>
                    <a:pt x="1509" y="16439"/>
                  </a:cubicBezTo>
                  <a:cubicBezTo>
                    <a:pt x="1119" y="17040"/>
                    <a:pt x="1348" y="17610"/>
                    <a:pt x="1680" y="18154"/>
                  </a:cubicBezTo>
                  <a:cubicBezTo>
                    <a:pt x="1862" y="18455"/>
                    <a:pt x="2074" y="18721"/>
                    <a:pt x="2470" y="18775"/>
                  </a:cubicBezTo>
                  <a:cubicBezTo>
                    <a:pt x="2318" y="19470"/>
                    <a:pt x="2821" y="19660"/>
                    <a:pt x="3299" y="19888"/>
                  </a:cubicBezTo>
                  <a:cubicBezTo>
                    <a:pt x="3191" y="20236"/>
                    <a:pt x="3319" y="20529"/>
                    <a:pt x="3507" y="20819"/>
                  </a:cubicBezTo>
                  <a:cubicBezTo>
                    <a:pt x="3624" y="20999"/>
                    <a:pt x="3691" y="21209"/>
                    <a:pt x="3782" y="21406"/>
                  </a:cubicBezTo>
                  <a:cubicBezTo>
                    <a:pt x="3882" y="21624"/>
                    <a:pt x="3947" y="21867"/>
                    <a:pt x="4088" y="22053"/>
                  </a:cubicBezTo>
                  <a:cubicBezTo>
                    <a:pt x="4253" y="22268"/>
                    <a:pt x="4517" y="22393"/>
                    <a:pt x="4789" y="22393"/>
                  </a:cubicBezTo>
                  <a:cubicBezTo>
                    <a:pt x="5075" y="22393"/>
                    <a:pt x="5370" y="22255"/>
                    <a:pt x="5566" y="21936"/>
                  </a:cubicBezTo>
                  <a:cubicBezTo>
                    <a:pt x="5722" y="21977"/>
                    <a:pt x="5874" y="21998"/>
                    <a:pt x="6019" y="21998"/>
                  </a:cubicBezTo>
                  <a:cubicBezTo>
                    <a:pt x="6469" y="21998"/>
                    <a:pt x="6855" y="21796"/>
                    <a:pt x="7097" y="21358"/>
                  </a:cubicBezTo>
                  <a:cubicBezTo>
                    <a:pt x="7290" y="21009"/>
                    <a:pt x="7509" y="20808"/>
                    <a:pt x="7862" y="20665"/>
                  </a:cubicBezTo>
                  <a:cubicBezTo>
                    <a:pt x="8020" y="20600"/>
                    <a:pt x="8111" y="20380"/>
                    <a:pt x="8243" y="20241"/>
                  </a:cubicBezTo>
                  <a:cubicBezTo>
                    <a:pt x="8310" y="20174"/>
                    <a:pt x="8399" y="20083"/>
                    <a:pt x="8479" y="20083"/>
                  </a:cubicBezTo>
                  <a:cubicBezTo>
                    <a:pt x="9081" y="20079"/>
                    <a:pt x="9514" y="19738"/>
                    <a:pt x="9906" y="19353"/>
                  </a:cubicBezTo>
                  <a:cubicBezTo>
                    <a:pt x="10140" y="19123"/>
                    <a:pt x="10306" y="18820"/>
                    <a:pt x="10516" y="18532"/>
                  </a:cubicBezTo>
                  <a:cubicBezTo>
                    <a:pt x="10755" y="18633"/>
                    <a:pt x="10988" y="18681"/>
                    <a:pt x="11213" y="18681"/>
                  </a:cubicBezTo>
                  <a:cubicBezTo>
                    <a:pt x="11649" y="18681"/>
                    <a:pt x="12059" y="18504"/>
                    <a:pt x="12448" y="18197"/>
                  </a:cubicBezTo>
                  <a:cubicBezTo>
                    <a:pt x="12479" y="18172"/>
                    <a:pt x="12531" y="18159"/>
                    <a:pt x="12580" y="18159"/>
                  </a:cubicBezTo>
                  <a:cubicBezTo>
                    <a:pt x="12602" y="18159"/>
                    <a:pt x="12624" y="18162"/>
                    <a:pt x="12643" y="18167"/>
                  </a:cubicBezTo>
                  <a:cubicBezTo>
                    <a:pt x="12801" y="18214"/>
                    <a:pt x="12954" y="18283"/>
                    <a:pt x="13108" y="18342"/>
                  </a:cubicBezTo>
                  <a:cubicBezTo>
                    <a:pt x="13073" y="18989"/>
                    <a:pt x="13184" y="19466"/>
                    <a:pt x="13964" y="19643"/>
                  </a:cubicBezTo>
                  <a:cubicBezTo>
                    <a:pt x="13803" y="20200"/>
                    <a:pt x="14113" y="20700"/>
                    <a:pt x="14912" y="20782"/>
                  </a:cubicBezTo>
                  <a:cubicBezTo>
                    <a:pt x="14905" y="21311"/>
                    <a:pt x="15152" y="21676"/>
                    <a:pt x="15659" y="21854"/>
                  </a:cubicBezTo>
                  <a:cubicBezTo>
                    <a:pt x="15778" y="21896"/>
                    <a:pt x="15893" y="21916"/>
                    <a:pt x="16004" y="21916"/>
                  </a:cubicBezTo>
                  <a:cubicBezTo>
                    <a:pt x="16272" y="21916"/>
                    <a:pt x="16513" y="21798"/>
                    <a:pt x="16713" y="21594"/>
                  </a:cubicBezTo>
                  <a:cubicBezTo>
                    <a:pt x="17082" y="21222"/>
                    <a:pt x="17140" y="20767"/>
                    <a:pt x="16910" y="20262"/>
                  </a:cubicBezTo>
                  <a:cubicBezTo>
                    <a:pt x="17357" y="20206"/>
                    <a:pt x="17681" y="19962"/>
                    <a:pt x="17798" y="19554"/>
                  </a:cubicBezTo>
                  <a:cubicBezTo>
                    <a:pt x="17906" y="19188"/>
                    <a:pt x="18013" y="18831"/>
                    <a:pt x="18225" y="18511"/>
                  </a:cubicBezTo>
                  <a:cubicBezTo>
                    <a:pt x="18320" y="18372"/>
                    <a:pt x="18179" y="18151"/>
                    <a:pt x="18424" y="18041"/>
                  </a:cubicBezTo>
                  <a:cubicBezTo>
                    <a:pt x="18545" y="17987"/>
                    <a:pt x="18631" y="17921"/>
                    <a:pt x="18762" y="17921"/>
                  </a:cubicBezTo>
                  <a:cubicBezTo>
                    <a:pt x="18789" y="17921"/>
                    <a:pt x="18817" y="17924"/>
                    <a:pt x="18848" y="17930"/>
                  </a:cubicBezTo>
                  <a:cubicBezTo>
                    <a:pt x="18864" y="17933"/>
                    <a:pt x="18881" y="17935"/>
                    <a:pt x="18898" y="17935"/>
                  </a:cubicBezTo>
                  <a:cubicBezTo>
                    <a:pt x="19014" y="17935"/>
                    <a:pt x="19156" y="17865"/>
                    <a:pt x="19255" y="17792"/>
                  </a:cubicBezTo>
                  <a:cubicBezTo>
                    <a:pt x="19608" y="17536"/>
                    <a:pt x="19792" y="17186"/>
                    <a:pt x="19771" y="16737"/>
                  </a:cubicBezTo>
                  <a:cubicBezTo>
                    <a:pt x="19767" y="16651"/>
                    <a:pt x="19812" y="16545"/>
                    <a:pt x="19870" y="16480"/>
                  </a:cubicBezTo>
                  <a:cubicBezTo>
                    <a:pt x="20202" y="16112"/>
                    <a:pt x="20526" y="15744"/>
                    <a:pt x="20719" y="15276"/>
                  </a:cubicBezTo>
                  <a:cubicBezTo>
                    <a:pt x="21072" y="14421"/>
                    <a:pt x="20905" y="13624"/>
                    <a:pt x="20518" y="12849"/>
                  </a:cubicBezTo>
                  <a:cubicBezTo>
                    <a:pt x="20918" y="12547"/>
                    <a:pt x="21371" y="12277"/>
                    <a:pt x="21731" y="11913"/>
                  </a:cubicBezTo>
                  <a:cubicBezTo>
                    <a:pt x="22205" y="11434"/>
                    <a:pt x="22601" y="10878"/>
                    <a:pt x="23040" y="10363"/>
                  </a:cubicBezTo>
                  <a:cubicBezTo>
                    <a:pt x="23227" y="10140"/>
                    <a:pt x="23437" y="9936"/>
                    <a:pt x="23668" y="9691"/>
                  </a:cubicBezTo>
                  <a:cubicBezTo>
                    <a:pt x="23525" y="9640"/>
                    <a:pt x="23400" y="9594"/>
                    <a:pt x="23276" y="9551"/>
                  </a:cubicBezTo>
                  <a:cubicBezTo>
                    <a:pt x="22748" y="9367"/>
                    <a:pt x="22263" y="9113"/>
                    <a:pt x="21843" y="8734"/>
                  </a:cubicBezTo>
                  <a:cubicBezTo>
                    <a:pt x="21072" y="8039"/>
                    <a:pt x="20156" y="7660"/>
                    <a:pt x="19154" y="7571"/>
                  </a:cubicBezTo>
                  <a:cubicBezTo>
                    <a:pt x="19115" y="7069"/>
                    <a:pt x="19151" y="6562"/>
                    <a:pt x="19024" y="6099"/>
                  </a:cubicBezTo>
                  <a:cubicBezTo>
                    <a:pt x="18740" y="5066"/>
                    <a:pt x="18186" y="4178"/>
                    <a:pt x="17244" y="3618"/>
                  </a:cubicBezTo>
                  <a:cubicBezTo>
                    <a:pt x="16865" y="3393"/>
                    <a:pt x="16435" y="3263"/>
                    <a:pt x="16000" y="3263"/>
                  </a:cubicBezTo>
                  <a:cubicBezTo>
                    <a:pt x="15838" y="3263"/>
                    <a:pt x="15675" y="3281"/>
                    <a:pt x="15514" y="3319"/>
                  </a:cubicBezTo>
                  <a:cubicBezTo>
                    <a:pt x="15435" y="3338"/>
                    <a:pt x="15359" y="3346"/>
                    <a:pt x="15286" y="3346"/>
                  </a:cubicBezTo>
                  <a:cubicBezTo>
                    <a:pt x="14906" y="3346"/>
                    <a:pt x="14602" y="3129"/>
                    <a:pt x="14252" y="3048"/>
                  </a:cubicBezTo>
                  <a:cubicBezTo>
                    <a:pt x="14199" y="3035"/>
                    <a:pt x="14176" y="2925"/>
                    <a:pt x="14124" y="2875"/>
                  </a:cubicBezTo>
                  <a:cubicBezTo>
                    <a:pt x="13983" y="2743"/>
                    <a:pt x="13834" y="2619"/>
                    <a:pt x="13691" y="2489"/>
                  </a:cubicBezTo>
                  <a:cubicBezTo>
                    <a:pt x="13636" y="2438"/>
                    <a:pt x="13532" y="2373"/>
                    <a:pt x="13539" y="2331"/>
                  </a:cubicBezTo>
                  <a:cubicBezTo>
                    <a:pt x="13649" y="1777"/>
                    <a:pt x="13310" y="1537"/>
                    <a:pt x="12874" y="1363"/>
                  </a:cubicBezTo>
                  <a:cubicBezTo>
                    <a:pt x="12840" y="1349"/>
                    <a:pt x="12807" y="1333"/>
                    <a:pt x="12759" y="1310"/>
                  </a:cubicBezTo>
                  <a:cubicBezTo>
                    <a:pt x="12831" y="1019"/>
                    <a:pt x="12792" y="760"/>
                    <a:pt x="12510" y="591"/>
                  </a:cubicBezTo>
                  <a:cubicBezTo>
                    <a:pt x="12374" y="508"/>
                    <a:pt x="12239" y="471"/>
                    <a:pt x="12106" y="471"/>
                  </a:cubicBezTo>
                  <a:cubicBezTo>
                    <a:pt x="11949" y="471"/>
                    <a:pt x="11794" y="522"/>
                    <a:pt x="11640" y="614"/>
                  </a:cubicBezTo>
                  <a:cubicBezTo>
                    <a:pt x="11389" y="206"/>
                    <a:pt x="11099" y="0"/>
                    <a:pt x="107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5" name="Google Shape;7135;p53"/>
            <p:cNvSpPr/>
            <p:nvPr/>
          </p:nvSpPr>
          <p:spPr>
            <a:xfrm>
              <a:off x="-2731380" y="-3189352"/>
              <a:ext cx="1308214" cy="1841983"/>
            </a:xfrm>
            <a:custGeom>
              <a:avLst/>
              <a:gdLst/>
              <a:ahLst/>
              <a:cxnLst/>
              <a:rect l="l" t="t" r="r" b="b"/>
              <a:pathLst>
                <a:path w="9034" h="12720" extrusionOk="0">
                  <a:moveTo>
                    <a:pt x="5394" y="1957"/>
                  </a:moveTo>
                  <a:cubicBezTo>
                    <a:pt x="5406" y="1957"/>
                    <a:pt x="5418" y="1959"/>
                    <a:pt x="5428" y="1962"/>
                  </a:cubicBezTo>
                  <a:cubicBezTo>
                    <a:pt x="5512" y="1988"/>
                    <a:pt x="5573" y="2085"/>
                    <a:pt x="5646" y="2152"/>
                  </a:cubicBezTo>
                  <a:cubicBezTo>
                    <a:pt x="5572" y="2203"/>
                    <a:pt x="5488" y="2303"/>
                    <a:pt x="5426" y="2303"/>
                  </a:cubicBezTo>
                  <a:cubicBezTo>
                    <a:pt x="5422" y="2303"/>
                    <a:pt x="5419" y="2303"/>
                    <a:pt x="5415" y="2302"/>
                  </a:cubicBezTo>
                  <a:lnTo>
                    <a:pt x="5417" y="2302"/>
                  </a:lnTo>
                  <a:cubicBezTo>
                    <a:pt x="5322" y="2282"/>
                    <a:pt x="5246" y="2174"/>
                    <a:pt x="5088" y="2042"/>
                  </a:cubicBezTo>
                  <a:cubicBezTo>
                    <a:pt x="5235" y="2004"/>
                    <a:pt x="5328" y="1957"/>
                    <a:pt x="5394" y="1957"/>
                  </a:cubicBezTo>
                  <a:close/>
                  <a:moveTo>
                    <a:pt x="3736" y="1955"/>
                  </a:moveTo>
                  <a:cubicBezTo>
                    <a:pt x="3737" y="1955"/>
                    <a:pt x="3738" y="1955"/>
                    <a:pt x="3739" y="1955"/>
                  </a:cubicBezTo>
                  <a:cubicBezTo>
                    <a:pt x="3800" y="1957"/>
                    <a:pt x="3910" y="2103"/>
                    <a:pt x="3905" y="2178"/>
                  </a:cubicBezTo>
                  <a:cubicBezTo>
                    <a:pt x="3901" y="2250"/>
                    <a:pt x="3774" y="2363"/>
                    <a:pt x="3700" y="2365"/>
                  </a:cubicBezTo>
                  <a:lnTo>
                    <a:pt x="3702" y="2365"/>
                  </a:lnTo>
                  <a:cubicBezTo>
                    <a:pt x="3701" y="2365"/>
                    <a:pt x="3700" y="2365"/>
                    <a:pt x="3700" y="2365"/>
                  </a:cubicBezTo>
                  <a:cubicBezTo>
                    <a:pt x="3613" y="2365"/>
                    <a:pt x="3523" y="2270"/>
                    <a:pt x="3433" y="2217"/>
                  </a:cubicBezTo>
                  <a:cubicBezTo>
                    <a:pt x="3434" y="2176"/>
                    <a:pt x="3436" y="2137"/>
                    <a:pt x="3438" y="2098"/>
                  </a:cubicBezTo>
                  <a:cubicBezTo>
                    <a:pt x="3537" y="2046"/>
                    <a:pt x="3637" y="1955"/>
                    <a:pt x="3736" y="1955"/>
                  </a:cubicBezTo>
                  <a:close/>
                  <a:moveTo>
                    <a:pt x="6596" y="2960"/>
                  </a:moveTo>
                  <a:cubicBezTo>
                    <a:pt x="6601" y="2960"/>
                    <a:pt x="6607" y="2961"/>
                    <a:pt x="6612" y="2962"/>
                  </a:cubicBezTo>
                  <a:cubicBezTo>
                    <a:pt x="6729" y="2982"/>
                    <a:pt x="6868" y="3155"/>
                    <a:pt x="6900" y="3285"/>
                  </a:cubicBezTo>
                  <a:cubicBezTo>
                    <a:pt x="6917" y="3358"/>
                    <a:pt x="6749" y="3545"/>
                    <a:pt x="6643" y="3564"/>
                  </a:cubicBezTo>
                  <a:lnTo>
                    <a:pt x="6645" y="3566"/>
                  </a:lnTo>
                  <a:cubicBezTo>
                    <a:pt x="6626" y="3569"/>
                    <a:pt x="6607" y="3571"/>
                    <a:pt x="6588" y="3571"/>
                  </a:cubicBezTo>
                  <a:cubicBezTo>
                    <a:pt x="6431" y="3571"/>
                    <a:pt x="6311" y="3449"/>
                    <a:pt x="6292" y="3168"/>
                  </a:cubicBezTo>
                  <a:cubicBezTo>
                    <a:pt x="6370" y="3113"/>
                    <a:pt x="6496" y="2960"/>
                    <a:pt x="6596" y="2960"/>
                  </a:cubicBezTo>
                  <a:close/>
                  <a:moveTo>
                    <a:pt x="4358" y="2848"/>
                  </a:moveTo>
                  <a:cubicBezTo>
                    <a:pt x="4620" y="2925"/>
                    <a:pt x="4750" y="3027"/>
                    <a:pt x="4744" y="3237"/>
                  </a:cubicBezTo>
                  <a:cubicBezTo>
                    <a:pt x="4739" y="3441"/>
                    <a:pt x="4622" y="3566"/>
                    <a:pt x="4419" y="3579"/>
                  </a:cubicBezTo>
                  <a:cubicBezTo>
                    <a:pt x="4417" y="3579"/>
                    <a:pt x="4414" y="3579"/>
                    <a:pt x="4412" y="3579"/>
                  </a:cubicBezTo>
                  <a:cubicBezTo>
                    <a:pt x="4265" y="3579"/>
                    <a:pt x="4028" y="3305"/>
                    <a:pt x="4083" y="3166"/>
                  </a:cubicBezTo>
                  <a:cubicBezTo>
                    <a:pt x="4135" y="3036"/>
                    <a:pt x="4276" y="2939"/>
                    <a:pt x="4358" y="2848"/>
                  </a:cubicBezTo>
                  <a:close/>
                  <a:moveTo>
                    <a:pt x="2378" y="3387"/>
                  </a:moveTo>
                  <a:cubicBezTo>
                    <a:pt x="2397" y="3387"/>
                    <a:pt x="2417" y="3389"/>
                    <a:pt x="2437" y="3393"/>
                  </a:cubicBezTo>
                  <a:cubicBezTo>
                    <a:pt x="2537" y="3413"/>
                    <a:pt x="2673" y="3571"/>
                    <a:pt x="2674" y="3672"/>
                  </a:cubicBezTo>
                  <a:lnTo>
                    <a:pt x="2676" y="3672"/>
                  </a:lnTo>
                  <a:cubicBezTo>
                    <a:pt x="2680" y="3777"/>
                    <a:pt x="2544" y="3887"/>
                    <a:pt x="2466" y="3995"/>
                  </a:cubicBezTo>
                  <a:lnTo>
                    <a:pt x="2342" y="3991"/>
                  </a:lnTo>
                  <a:cubicBezTo>
                    <a:pt x="2269" y="3880"/>
                    <a:pt x="2150" y="3776"/>
                    <a:pt x="2134" y="3657"/>
                  </a:cubicBezTo>
                  <a:cubicBezTo>
                    <a:pt x="2111" y="3489"/>
                    <a:pt x="2238" y="3387"/>
                    <a:pt x="2378" y="3387"/>
                  </a:cubicBezTo>
                  <a:close/>
                  <a:moveTo>
                    <a:pt x="5406" y="3855"/>
                  </a:moveTo>
                  <a:cubicBezTo>
                    <a:pt x="5407" y="3855"/>
                    <a:pt x="5408" y="3855"/>
                    <a:pt x="5410" y="3856"/>
                  </a:cubicBezTo>
                  <a:cubicBezTo>
                    <a:pt x="5495" y="3857"/>
                    <a:pt x="5629" y="3993"/>
                    <a:pt x="5646" y="4088"/>
                  </a:cubicBezTo>
                  <a:lnTo>
                    <a:pt x="5649" y="4086"/>
                  </a:lnTo>
                  <a:lnTo>
                    <a:pt x="5649" y="4086"/>
                  </a:lnTo>
                  <a:cubicBezTo>
                    <a:pt x="5662" y="4162"/>
                    <a:pt x="5532" y="4262"/>
                    <a:pt x="5413" y="4422"/>
                  </a:cubicBezTo>
                  <a:cubicBezTo>
                    <a:pt x="5291" y="4261"/>
                    <a:pt x="5161" y="4160"/>
                    <a:pt x="5172" y="4080"/>
                  </a:cubicBezTo>
                  <a:cubicBezTo>
                    <a:pt x="5183" y="3991"/>
                    <a:pt x="5319" y="3855"/>
                    <a:pt x="5406" y="3855"/>
                  </a:cubicBezTo>
                  <a:close/>
                  <a:moveTo>
                    <a:pt x="3722" y="3915"/>
                  </a:moveTo>
                  <a:cubicBezTo>
                    <a:pt x="3872" y="3915"/>
                    <a:pt x="3951" y="4027"/>
                    <a:pt x="3979" y="4255"/>
                  </a:cubicBezTo>
                  <a:lnTo>
                    <a:pt x="3667" y="4532"/>
                  </a:lnTo>
                  <a:cubicBezTo>
                    <a:pt x="3579" y="4391"/>
                    <a:pt x="3477" y="4257"/>
                    <a:pt x="3420" y="4106"/>
                  </a:cubicBezTo>
                  <a:cubicBezTo>
                    <a:pt x="3408" y="4075"/>
                    <a:pt x="3559" y="3941"/>
                    <a:pt x="3648" y="3922"/>
                  </a:cubicBezTo>
                  <a:lnTo>
                    <a:pt x="3650" y="3922"/>
                  </a:lnTo>
                  <a:cubicBezTo>
                    <a:pt x="3676" y="3917"/>
                    <a:pt x="3700" y="3915"/>
                    <a:pt x="3722" y="3915"/>
                  </a:cubicBezTo>
                  <a:close/>
                  <a:moveTo>
                    <a:pt x="4373" y="4640"/>
                  </a:moveTo>
                  <a:cubicBezTo>
                    <a:pt x="4566" y="4666"/>
                    <a:pt x="4757" y="4669"/>
                    <a:pt x="4925" y="4733"/>
                  </a:cubicBezTo>
                  <a:cubicBezTo>
                    <a:pt x="4966" y="4749"/>
                    <a:pt x="4973" y="5006"/>
                    <a:pt x="4915" y="5082"/>
                  </a:cubicBezTo>
                  <a:cubicBezTo>
                    <a:pt x="4869" y="5141"/>
                    <a:pt x="4750" y="5177"/>
                    <a:pt x="4651" y="5177"/>
                  </a:cubicBezTo>
                  <a:cubicBezTo>
                    <a:pt x="4622" y="5177"/>
                    <a:pt x="4595" y="5174"/>
                    <a:pt x="4572" y="5167"/>
                  </a:cubicBezTo>
                  <a:lnTo>
                    <a:pt x="4573" y="5167"/>
                  </a:lnTo>
                  <a:cubicBezTo>
                    <a:pt x="4356" y="5106"/>
                    <a:pt x="4350" y="4905"/>
                    <a:pt x="4373" y="4640"/>
                  </a:cubicBezTo>
                  <a:close/>
                  <a:moveTo>
                    <a:pt x="6248" y="4491"/>
                  </a:moveTo>
                  <a:cubicBezTo>
                    <a:pt x="6344" y="4588"/>
                    <a:pt x="6541" y="4723"/>
                    <a:pt x="6521" y="4773"/>
                  </a:cubicBezTo>
                  <a:cubicBezTo>
                    <a:pt x="6458" y="4935"/>
                    <a:pt x="6339" y="5110"/>
                    <a:pt x="6192" y="5193"/>
                  </a:cubicBezTo>
                  <a:cubicBezTo>
                    <a:pt x="6178" y="5202"/>
                    <a:pt x="6162" y="5205"/>
                    <a:pt x="6145" y="5205"/>
                  </a:cubicBezTo>
                  <a:cubicBezTo>
                    <a:pt x="6010" y="5205"/>
                    <a:pt x="5806" y="4960"/>
                    <a:pt x="5813" y="4803"/>
                  </a:cubicBezTo>
                  <a:lnTo>
                    <a:pt x="5813" y="4803"/>
                  </a:lnTo>
                  <a:lnTo>
                    <a:pt x="5813" y="4805"/>
                  </a:lnTo>
                  <a:cubicBezTo>
                    <a:pt x="5824" y="4550"/>
                    <a:pt x="6019" y="4563"/>
                    <a:pt x="6248" y="4491"/>
                  </a:cubicBezTo>
                  <a:close/>
                  <a:moveTo>
                    <a:pt x="2976" y="4918"/>
                  </a:moveTo>
                  <a:cubicBezTo>
                    <a:pt x="2995" y="4918"/>
                    <a:pt x="3012" y="4920"/>
                    <a:pt x="3027" y="4926"/>
                  </a:cubicBezTo>
                  <a:cubicBezTo>
                    <a:pt x="3109" y="4954"/>
                    <a:pt x="3197" y="5087"/>
                    <a:pt x="3206" y="5180"/>
                  </a:cubicBezTo>
                  <a:lnTo>
                    <a:pt x="3208" y="5182"/>
                  </a:lnTo>
                  <a:cubicBezTo>
                    <a:pt x="3225" y="5357"/>
                    <a:pt x="3018" y="5513"/>
                    <a:pt x="2729" y="5513"/>
                  </a:cubicBezTo>
                  <a:cubicBezTo>
                    <a:pt x="2713" y="5513"/>
                    <a:pt x="2696" y="5512"/>
                    <a:pt x="2680" y="5511"/>
                  </a:cubicBezTo>
                  <a:cubicBezTo>
                    <a:pt x="2641" y="5454"/>
                    <a:pt x="2537" y="5353"/>
                    <a:pt x="2507" y="5238"/>
                  </a:cubicBezTo>
                  <a:cubicBezTo>
                    <a:pt x="2482" y="5132"/>
                    <a:pt x="2800" y="4918"/>
                    <a:pt x="2976" y="4918"/>
                  </a:cubicBezTo>
                  <a:close/>
                  <a:moveTo>
                    <a:pt x="5514" y="5153"/>
                  </a:moveTo>
                  <a:cubicBezTo>
                    <a:pt x="5618" y="5290"/>
                    <a:pt x="5733" y="5420"/>
                    <a:pt x="5815" y="5569"/>
                  </a:cubicBezTo>
                  <a:cubicBezTo>
                    <a:pt x="5825" y="5585"/>
                    <a:pt x="5649" y="5752"/>
                    <a:pt x="5605" y="5752"/>
                  </a:cubicBezTo>
                  <a:cubicBezTo>
                    <a:pt x="5603" y="5752"/>
                    <a:pt x="5601" y="5752"/>
                    <a:pt x="5599" y="5751"/>
                  </a:cubicBezTo>
                  <a:lnTo>
                    <a:pt x="5601" y="5751"/>
                  </a:lnTo>
                  <a:cubicBezTo>
                    <a:pt x="5482" y="5684"/>
                    <a:pt x="5389" y="5567"/>
                    <a:pt x="5244" y="5431"/>
                  </a:cubicBezTo>
                  <a:lnTo>
                    <a:pt x="5514" y="5153"/>
                  </a:lnTo>
                  <a:close/>
                  <a:moveTo>
                    <a:pt x="4107" y="5251"/>
                  </a:moveTo>
                  <a:cubicBezTo>
                    <a:pt x="4178" y="5336"/>
                    <a:pt x="4315" y="5437"/>
                    <a:pt x="4300" y="5506"/>
                  </a:cubicBezTo>
                  <a:lnTo>
                    <a:pt x="4302" y="5506"/>
                  </a:lnTo>
                  <a:cubicBezTo>
                    <a:pt x="4278" y="5639"/>
                    <a:pt x="4165" y="5756"/>
                    <a:pt x="4087" y="5879"/>
                  </a:cubicBezTo>
                  <a:lnTo>
                    <a:pt x="3968" y="5866"/>
                  </a:lnTo>
                  <a:cubicBezTo>
                    <a:pt x="3905" y="5768"/>
                    <a:pt x="3767" y="5632"/>
                    <a:pt x="3793" y="5578"/>
                  </a:cubicBezTo>
                  <a:cubicBezTo>
                    <a:pt x="3856" y="5448"/>
                    <a:pt x="3997" y="5357"/>
                    <a:pt x="4107" y="5251"/>
                  </a:cubicBezTo>
                  <a:close/>
                  <a:moveTo>
                    <a:pt x="5616" y="6477"/>
                  </a:moveTo>
                  <a:cubicBezTo>
                    <a:pt x="5904" y="6496"/>
                    <a:pt x="5926" y="6645"/>
                    <a:pt x="5930" y="6817"/>
                  </a:cubicBezTo>
                  <a:cubicBezTo>
                    <a:pt x="5933" y="6960"/>
                    <a:pt x="5839" y="7049"/>
                    <a:pt x="5744" y="7049"/>
                  </a:cubicBezTo>
                  <a:cubicBezTo>
                    <a:pt x="5726" y="7049"/>
                    <a:pt x="5708" y="7045"/>
                    <a:pt x="5690" y="7039"/>
                  </a:cubicBezTo>
                  <a:cubicBezTo>
                    <a:pt x="5582" y="6996"/>
                    <a:pt x="5477" y="6843"/>
                    <a:pt x="5456" y="6723"/>
                  </a:cubicBezTo>
                  <a:lnTo>
                    <a:pt x="5458" y="6723"/>
                  </a:lnTo>
                  <a:cubicBezTo>
                    <a:pt x="5445" y="6641"/>
                    <a:pt x="5579" y="6535"/>
                    <a:pt x="5616" y="6477"/>
                  </a:cubicBezTo>
                  <a:close/>
                  <a:moveTo>
                    <a:pt x="4150" y="6713"/>
                  </a:moveTo>
                  <a:cubicBezTo>
                    <a:pt x="4242" y="6713"/>
                    <a:pt x="4350" y="6758"/>
                    <a:pt x="4456" y="6769"/>
                  </a:cubicBezTo>
                  <a:cubicBezTo>
                    <a:pt x="4441" y="6983"/>
                    <a:pt x="4381" y="7130"/>
                    <a:pt x="4215" y="7130"/>
                  </a:cubicBezTo>
                  <a:cubicBezTo>
                    <a:pt x="4185" y="7130"/>
                    <a:pt x="4151" y="7125"/>
                    <a:pt x="4113" y="7115"/>
                  </a:cubicBezTo>
                  <a:cubicBezTo>
                    <a:pt x="4040" y="7096"/>
                    <a:pt x="3932" y="6947"/>
                    <a:pt x="3951" y="6890"/>
                  </a:cubicBezTo>
                  <a:lnTo>
                    <a:pt x="3953" y="6890"/>
                  </a:lnTo>
                  <a:cubicBezTo>
                    <a:pt x="3994" y="6751"/>
                    <a:pt x="4065" y="6713"/>
                    <a:pt x="4150" y="6713"/>
                  </a:cubicBezTo>
                  <a:close/>
                  <a:moveTo>
                    <a:pt x="4728" y="7254"/>
                  </a:moveTo>
                  <a:cubicBezTo>
                    <a:pt x="4748" y="7254"/>
                    <a:pt x="4768" y="7255"/>
                    <a:pt x="4787" y="7258"/>
                  </a:cubicBezTo>
                  <a:lnTo>
                    <a:pt x="4789" y="7256"/>
                  </a:lnTo>
                  <a:cubicBezTo>
                    <a:pt x="4884" y="7269"/>
                    <a:pt x="4966" y="7373"/>
                    <a:pt x="5116" y="7486"/>
                  </a:cubicBezTo>
                  <a:cubicBezTo>
                    <a:pt x="4956" y="7635"/>
                    <a:pt x="4858" y="7728"/>
                    <a:pt x="4761" y="7821"/>
                  </a:cubicBezTo>
                  <a:cubicBezTo>
                    <a:pt x="4676" y="7706"/>
                    <a:pt x="4546" y="7598"/>
                    <a:pt x="4516" y="7470"/>
                  </a:cubicBezTo>
                  <a:cubicBezTo>
                    <a:pt x="4478" y="7306"/>
                    <a:pt x="4608" y="7254"/>
                    <a:pt x="4728" y="7254"/>
                  </a:cubicBezTo>
                  <a:close/>
                  <a:moveTo>
                    <a:pt x="6049" y="7319"/>
                  </a:moveTo>
                  <a:cubicBezTo>
                    <a:pt x="6166" y="7473"/>
                    <a:pt x="6277" y="7559"/>
                    <a:pt x="6281" y="7650"/>
                  </a:cubicBezTo>
                  <a:cubicBezTo>
                    <a:pt x="6285" y="7733"/>
                    <a:pt x="6173" y="7895"/>
                    <a:pt x="6110" y="7895"/>
                  </a:cubicBezTo>
                  <a:cubicBezTo>
                    <a:pt x="6107" y="7895"/>
                    <a:pt x="6103" y="7895"/>
                    <a:pt x="6099" y="7895"/>
                  </a:cubicBezTo>
                  <a:cubicBezTo>
                    <a:pt x="5948" y="7895"/>
                    <a:pt x="5786" y="7818"/>
                    <a:pt x="5809" y="7624"/>
                  </a:cubicBezTo>
                  <a:lnTo>
                    <a:pt x="5811" y="7624"/>
                  </a:lnTo>
                  <a:cubicBezTo>
                    <a:pt x="5820" y="7536"/>
                    <a:pt x="5935" y="7462"/>
                    <a:pt x="6049" y="7319"/>
                  </a:cubicBezTo>
                  <a:close/>
                  <a:moveTo>
                    <a:pt x="2939" y="7406"/>
                  </a:moveTo>
                  <a:cubicBezTo>
                    <a:pt x="2968" y="7406"/>
                    <a:pt x="3085" y="7577"/>
                    <a:pt x="3215" y="7730"/>
                  </a:cubicBezTo>
                  <a:cubicBezTo>
                    <a:pt x="3033" y="7839"/>
                    <a:pt x="2912" y="7962"/>
                    <a:pt x="2780" y="7975"/>
                  </a:cubicBezTo>
                  <a:cubicBezTo>
                    <a:pt x="2779" y="7975"/>
                    <a:pt x="2778" y="7975"/>
                    <a:pt x="2777" y="7975"/>
                  </a:cubicBezTo>
                  <a:cubicBezTo>
                    <a:pt x="2707" y="7975"/>
                    <a:pt x="2619" y="7799"/>
                    <a:pt x="2541" y="7704"/>
                  </a:cubicBezTo>
                  <a:cubicBezTo>
                    <a:pt x="2669" y="7600"/>
                    <a:pt x="2792" y="7483"/>
                    <a:pt x="2935" y="7406"/>
                  </a:cubicBezTo>
                  <a:lnTo>
                    <a:pt x="2936" y="7406"/>
                  </a:lnTo>
                  <a:cubicBezTo>
                    <a:pt x="2937" y="7406"/>
                    <a:pt x="2938" y="7406"/>
                    <a:pt x="2939" y="7406"/>
                  </a:cubicBezTo>
                  <a:close/>
                  <a:moveTo>
                    <a:pt x="7122" y="7285"/>
                  </a:moveTo>
                  <a:cubicBezTo>
                    <a:pt x="7254" y="7285"/>
                    <a:pt x="7446" y="7576"/>
                    <a:pt x="7415" y="7745"/>
                  </a:cubicBezTo>
                  <a:lnTo>
                    <a:pt x="7416" y="7746"/>
                  </a:lnTo>
                  <a:cubicBezTo>
                    <a:pt x="7402" y="7826"/>
                    <a:pt x="7318" y="7895"/>
                    <a:pt x="7208" y="8046"/>
                  </a:cubicBezTo>
                  <a:cubicBezTo>
                    <a:pt x="7065" y="7821"/>
                    <a:pt x="6946" y="7674"/>
                    <a:pt x="6883" y="7505"/>
                  </a:cubicBezTo>
                  <a:cubicBezTo>
                    <a:pt x="6866" y="7462"/>
                    <a:pt x="7009" y="7310"/>
                    <a:pt x="7101" y="7287"/>
                  </a:cubicBezTo>
                  <a:cubicBezTo>
                    <a:pt x="7107" y="7286"/>
                    <a:pt x="7115" y="7285"/>
                    <a:pt x="7122" y="7285"/>
                  </a:cubicBezTo>
                  <a:close/>
                  <a:moveTo>
                    <a:pt x="5437" y="8094"/>
                  </a:moveTo>
                  <a:cubicBezTo>
                    <a:pt x="5438" y="8094"/>
                    <a:pt x="5438" y="8094"/>
                    <a:pt x="5439" y="8094"/>
                  </a:cubicBezTo>
                  <a:cubicBezTo>
                    <a:pt x="5501" y="8096"/>
                    <a:pt x="5597" y="8202"/>
                    <a:pt x="5607" y="8272"/>
                  </a:cubicBezTo>
                  <a:cubicBezTo>
                    <a:pt x="5612" y="8320"/>
                    <a:pt x="5501" y="8432"/>
                    <a:pt x="5444" y="8432"/>
                  </a:cubicBezTo>
                  <a:cubicBezTo>
                    <a:pt x="5443" y="8432"/>
                    <a:pt x="5442" y="8432"/>
                    <a:pt x="5441" y="8432"/>
                  </a:cubicBezTo>
                  <a:lnTo>
                    <a:pt x="5443" y="8430"/>
                  </a:lnTo>
                  <a:cubicBezTo>
                    <a:pt x="5358" y="8425"/>
                    <a:pt x="5278" y="8343"/>
                    <a:pt x="5136" y="8257"/>
                  </a:cubicBezTo>
                  <a:cubicBezTo>
                    <a:pt x="5274" y="8177"/>
                    <a:pt x="5358" y="8094"/>
                    <a:pt x="5437" y="8094"/>
                  </a:cubicBezTo>
                  <a:close/>
                  <a:moveTo>
                    <a:pt x="3845" y="8036"/>
                  </a:moveTo>
                  <a:cubicBezTo>
                    <a:pt x="3847" y="8036"/>
                    <a:pt x="3849" y="8036"/>
                    <a:pt x="3851" y="8036"/>
                  </a:cubicBezTo>
                  <a:cubicBezTo>
                    <a:pt x="4036" y="8040"/>
                    <a:pt x="4094" y="8153"/>
                    <a:pt x="4092" y="8334"/>
                  </a:cubicBezTo>
                  <a:cubicBezTo>
                    <a:pt x="4089" y="8544"/>
                    <a:pt x="4038" y="8729"/>
                    <a:pt x="3822" y="8729"/>
                  </a:cubicBezTo>
                  <a:cubicBezTo>
                    <a:pt x="3811" y="8729"/>
                    <a:pt x="3799" y="8729"/>
                    <a:pt x="3787" y="8728"/>
                  </a:cubicBezTo>
                  <a:lnTo>
                    <a:pt x="3787" y="8729"/>
                  </a:lnTo>
                  <a:cubicBezTo>
                    <a:pt x="3661" y="8718"/>
                    <a:pt x="3546" y="8568"/>
                    <a:pt x="3425" y="8479"/>
                  </a:cubicBezTo>
                  <a:cubicBezTo>
                    <a:pt x="3475" y="8232"/>
                    <a:pt x="3661" y="8036"/>
                    <a:pt x="3845" y="8036"/>
                  </a:cubicBezTo>
                  <a:close/>
                  <a:moveTo>
                    <a:pt x="6781" y="8454"/>
                  </a:moveTo>
                  <a:cubicBezTo>
                    <a:pt x="6992" y="8454"/>
                    <a:pt x="7039" y="8639"/>
                    <a:pt x="7030" y="8798"/>
                  </a:cubicBezTo>
                  <a:cubicBezTo>
                    <a:pt x="7022" y="8884"/>
                    <a:pt x="6892" y="8960"/>
                    <a:pt x="6816" y="9042"/>
                  </a:cubicBezTo>
                  <a:lnTo>
                    <a:pt x="6467" y="8661"/>
                  </a:lnTo>
                  <a:cubicBezTo>
                    <a:pt x="6614" y="8553"/>
                    <a:pt x="6686" y="8458"/>
                    <a:pt x="6762" y="8454"/>
                  </a:cubicBezTo>
                  <a:cubicBezTo>
                    <a:pt x="6769" y="8454"/>
                    <a:pt x="6775" y="8454"/>
                    <a:pt x="6781" y="8454"/>
                  </a:cubicBezTo>
                  <a:close/>
                  <a:moveTo>
                    <a:pt x="5182" y="8902"/>
                  </a:moveTo>
                  <a:cubicBezTo>
                    <a:pt x="5188" y="8902"/>
                    <a:pt x="5195" y="8902"/>
                    <a:pt x="5202" y="8902"/>
                  </a:cubicBezTo>
                  <a:cubicBezTo>
                    <a:pt x="5395" y="8912"/>
                    <a:pt x="5512" y="9001"/>
                    <a:pt x="5490" y="9190"/>
                  </a:cubicBezTo>
                  <a:lnTo>
                    <a:pt x="5491" y="9192"/>
                  </a:lnTo>
                  <a:cubicBezTo>
                    <a:pt x="5476" y="9343"/>
                    <a:pt x="5398" y="9466"/>
                    <a:pt x="5152" y="9466"/>
                  </a:cubicBezTo>
                  <a:cubicBezTo>
                    <a:pt x="5131" y="9466"/>
                    <a:pt x="5108" y="9465"/>
                    <a:pt x="5084" y="9463"/>
                  </a:cubicBezTo>
                  <a:cubicBezTo>
                    <a:pt x="5042" y="9393"/>
                    <a:pt x="4923" y="9279"/>
                    <a:pt x="4912" y="9153"/>
                  </a:cubicBezTo>
                  <a:cubicBezTo>
                    <a:pt x="4896" y="8997"/>
                    <a:pt x="5007" y="8902"/>
                    <a:pt x="5182" y="8902"/>
                  </a:cubicBezTo>
                  <a:close/>
                  <a:moveTo>
                    <a:pt x="4339" y="0"/>
                  </a:moveTo>
                  <a:cubicBezTo>
                    <a:pt x="4040" y="0"/>
                    <a:pt x="3747" y="70"/>
                    <a:pt x="3455" y="124"/>
                  </a:cubicBezTo>
                  <a:cubicBezTo>
                    <a:pt x="2539" y="295"/>
                    <a:pt x="1831" y="1109"/>
                    <a:pt x="1736" y="2038"/>
                  </a:cubicBezTo>
                  <a:cubicBezTo>
                    <a:pt x="1716" y="2239"/>
                    <a:pt x="1688" y="2441"/>
                    <a:pt x="1669" y="2603"/>
                  </a:cubicBezTo>
                  <a:cubicBezTo>
                    <a:pt x="1377" y="2705"/>
                    <a:pt x="1086" y="2769"/>
                    <a:pt x="833" y="2902"/>
                  </a:cubicBezTo>
                  <a:cubicBezTo>
                    <a:pt x="127" y="3278"/>
                    <a:pt x="1" y="3876"/>
                    <a:pt x="190" y="4612"/>
                  </a:cubicBezTo>
                  <a:cubicBezTo>
                    <a:pt x="311" y="5091"/>
                    <a:pt x="608" y="5450"/>
                    <a:pt x="995" y="5747"/>
                  </a:cubicBezTo>
                  <a:cubicBezTo>
                    <a:pt x="1467" y="6106"/>
                    <a:pt x="1978" y="6383"/>
                    <a:pt x="2556" y="6522"/>
                  </a:cubicBezTo>
                  <a:cubicBezTo>
                    <a:pt x="2676" y="6552"/>
                    <a:pt x="2806" y="6544"/>
                    <a:pt x="2944" y="6555"/>
                  </a:cubicBezTo>
                  <a:cubicBezTo>
                    <a:pt x="3065" y="6879"/>
                    <a:pt x="2741" y="6959"/>
                    <a:pt x="2591" y="7061"/>
                  </a:cubicBezTo>
                  <a:cubicBezTo>
                    <a:pt x="1888" y="7542"/>
                    <a:pt x="1567" y="8269"/>
                    <a:pt x="1331" y="9019"/>
                  </a:cubicBezTo>
                  <a:cubicBezTo>
                    <a:pt x="1063" y="9861"/>
                    <a:pt x="1721" y="11006"/>
                    <a:pt x="2570" y="11229"/>
                  </a:cubicBezTo>
                  <a:cubicBezTo>
                    <a:pt x="2699" y="11262"/>
                    <a:pt x="2828" y="11279"/>
                    <a:pt x="2956" y="11279"/>
                  </a:cubicBezTo>
                  <a:cubicBezTo>
                    <a:pt x="3292" y="11279"/>
                    <a:pt x="3619" y="11161"/>
                    <a:pt x="3901" y="10913"/>
                  </a:cubicBezTo>
                  <a:cubicBezTo>
                    <a:pt x="3934" y="10883"/>
                    <a:pt x="3977" y="10863"/>
                    <a:pt x="4094" y="10784"/>
                  </a:cubicBezTo>
                  <a:cubicBezTo>
                    <a:pt x="4115" y="10946"/>
                    <a:pt x="4129" y="11061"/>
                    <a:pt x="4141" y="11178"/>
                  </a:cubicBezTo>
                  <a:cubicBezTo>
                    <a:pt x="4152" y="11288"/>
                    <a:pt x="4146" y="11401"/>
                    <a:pt x="4168" y="11507"/>
                  </a:cubicBezTo>
                  <a:cubicBezTo>
                    <a:pt x="4339" y="12253"/>
                    <a:pt x="4848" y="12719"/>
                    <a:pt x="5483" y="12719"/>
                  </a:cubicBezTo>
                  <a:cubicBezTo>
                    <a:pt x="5712" y="12719"/>
                    <a:pt x="5957" y="12658"/>
                    <a:pt x="6209" y="12527"/>
                  </a:cubicBezTo>
                  <a:cubicBezTo>
                    <a:pt x="7093" y="12067"/>
                    <a:pt x="7104" y="11610"/>
                    <a:pt x="6991" y="10833"/>
                  </a:cubicBezTo>
                  <a:cubicBezTo>
                    <a:pt x="6969" y="10680"/>
                    <a:pt x="6956" y="10528"/>
                    <a:pt x="6935" y="10344"/>
                  </a:cubicBezTo>
                  <a:lnTo>
                    <a:pt x="6935" y="10344"/>
                  </a:lnTo>
                  <a:cubicBezTo>
                    <a:pt x="6960" y="10345"/>
                    <a:pt x="6983" y="10345"/>
                    <a:pt x="7004" y="10345"/>
                  </a:cubicBezTo>
                  <a:cubicBezTo>
                    <a:pt x="7025" y="10345"/>
                    <a:pt x="7044" y="10345"/>
                    <a:pt x="7062" y="10345"/>
                  </a:cubicBezTo>
                  <a:cubicBezTo>
                    <a:pt x="7098" y="10345"/>
                    <a:pt x="7128" y="10346"/>
                    <a:pt x="7158" y="10352"/>
                  </a:cubicBezTo>
                  <a:cubicBezTo>
                    <a:pt x="7288" y="10378"/>
                    <a:pt x="7413" y="10391"/>
                    <a:pt x="7533" y="10391"/>
                  </a:cubicBezTo>
                  <a:cubicBezTo>
                    <a:pt x="8439" y="10391"/>
                    <a:pt x="9033" y="9659"/>
                    <a:pt x="8823" y="8670"/>
                  </a:cubicBezTo>
                  <a:cubicBezTo>
                    <a:pt x="8652" y="7869"/>
                    <a:pt x="8132" y="7297"/>
                    <a:pt x="7494" y="6836"/>
                  </a:cubicBezTo>
                  <a:cubicBezTo>
                    <a:pt x="7190" y="6615"/>
                    <a:pt x="6833" y="6468"/>
                    <a:pt x="6506" y="6279"/>
                  </a:cubicBezTo>
                  <a:cubicBezTo>
                    <a:pt x="6450" y="6247"/>
                    <a:pt x="6383" y="6165"/>
                    <a:pt x="6391" y="6117"/>
                  </a:cubicBezTo>
                  <a:cubicBezTo>
                    <a:pt x="6398" y="6054"/>
                    <a:pt x="6463" y="5966"/>
                    <a:pt x="6525" y="5946"/>
                  </a:cubicBezTo>
                  <a:cubicBezTo>
                    <a:pt x="7245" y="5680"/>
                    <a:pt x="7738" y="5167"/>
                    <a:pt x="8141" y="4534"/>
                  </a:cubicBezTo>
                  <a:cubicBezTo>
                    <a:pt x="8461" y="4034"/>
                    <a:pt x="8760" y="3525"/>
                    <a:pt x="8780" y="2923"/>
                  </a:cubicBezTo>
                  <a:cubicBezTo>
                    <a:pt x="8812" y="1964"/>
                    <a:pt x="8451" y="1410"/>
                    <a:pt x="7558" y="1055"/>
                  </a:cubicBezTo>
                  <a:cubicBezTo>
                    <a:pt x="7345" y="971"/>
                    <a:pt x="7137" y="931"/>
                    <a:pt x="6930" y="931"/>
                  </a:cubicBezTo>
                  <a:cubicBezTo>
                    <a:pt x="6697" y="931"/>
                    <a:pt x="6464" y="981"/>
                    <a:pt x="6229" y="1074"/>
                  </a:cubicBezTo>
                  <a:cubicBezTo>
                    <a:pt x="6217" y="1079"/>
                    <a:pt x="6203" y="1081"/>
                    <a:pt x="6187" y="1081"/>
                  </a:cubicBezTo>
                  <a:cubicBezTo>
                    <a:pt x="6121" y="1081"/>
                    <a:pt x="6030" y="1043"/>
                    <a:pt x="5989" y="1000"/>
                  </a:cubicBezTo>
                  <a:cubicBezTo>
                    <a:pt x="5668" y="654"/>
                    <a:pt x="5382" y="288"/>
                    <a:pt x="4912" y="104"/>
                  </a:cubicBezTo>
                  <a:cubicBezTo>
                    <a:pt x="4718" y="28"/>
                    <a:pt x="4527" y="0"/>
                    <a:pt x="43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6" name="Google Shape;7136;p53"/>
            <p:cNvSpPr/>
            <p:nvPr/>
          </p:nvSpPr>
          <p:spPr>
            <a:xfrm>
              <a:off x="-1734508" y="-2839781"/>
              <a:ext cx="1550915" cy="891161"/>
            </a:xfrm>
            <a:custGeom>
              <a:avLst/>
              <a:gdLst/>
              <a:ahLst/>
              <a:cxnLst/>
              <a:rect l="l" t="t" r="r" b="b"/>
              <a:pathLst>
                <a:path w="10710" h="6154" extrusionOk="0">
                  <a:moveTo>
                    <a:pt x="2872" y="1871"/>
                  </a:moveTo>
                  <a:cubicBezTo>
                    <a:pt x="2878" y="1871"/>
                    <a:pt x="2883" y="1871"/>
                    <a:pt x="2889" y="1871"/>
                  </a:cubicBezTo>
                  <a:cubicBezTo>
                    <a:pt x="3117" y="1878"/>
                    <a:pt x="3216" y="2023"/>
                    <a:pt x="3219" y="2239"/>
                  </a:cubicBezTo>
                  <a:cubicBezTo>
                    <a:pt x="3225" y="2466"/>
                    <a:pt x="3065" y="2629"/>
                    <a:pt x="2844" y="2629"/>
                  </a:cubicBezTo>
                  <a:cubicBezTo>
                    <a:pt x="2843" y="2629"/>
                    <a:pt x="2841" y="2629"/>
                    <a:pt x="2840" y="2629"/>
                  </a:cubicBezTo>
                  <a:cubicBezTo>
                    <a:pt x="2608" y="2627"/>
                    <a:pt x="2480" y="2495"/>
                    <a:pt x="2482" y="2265"/>
                  </a:cubicBezTo>
                  <a:cubicBezTo>
                    <a:pt x="2482" y="2030"/>
                    <a:pt x="2634" y="1871"/>
                    <a:pt x="2872" y="1871"/>
                  </a:cubicBezTo>
                  <a:close/>
                  <a:moveTo>
                    <a:pt x="4448" y="2669"/>
                  </a:moveTo>
                  <a:cubicBezTo>
                    <a:pt x="4619" y="2669"/>
                    <a:pt x="4750" y="2748"/>
                    <a:pt x="4752" y="2978"/>
                  </a:cubicBezTo>
                  <a:cubicBezTo>
                    <a:pt x="4752" y="3216"/>
                    <a:pt x="4548" y="3472"/>
                    <a:pt x="4353" y="3478"/>
                  </a:cubicBezTo>
                  <a:cubicBezTo>
                    <a:pt x="4351" y="3478"/>
                    <a:pt x="4349" y="3478"/>
                    <a:pt x="4347" y="3478"/>
                  </a:cubicBezTo>
                  <a:cubicBezTo>
                    <a:pt x="4122" y="3478"/>
                    <a:pt x="3912" y="3266"/>
                    <a:pt x="3912" y="3034"/>
                  </a:cubicBezTo>
                  <a:cubicBezTo>
                    <a:pt x="3911" y="2782"/>
                    <a:pt x="4049" y="2670"/>
                    <a:pt x="4392" y="2670"/>
                  </a:cubicBezTo>
                  <a:cubicBezTo>
                    <a:pt x="4401" y="2670"/>
                    <a:pt x="4409" y="2670"/>
                    <a:pt x="4418" y="2670"/>
                  </a:cubicBezTo>
                  <a:cubicBezTo>
                    <a:pt x="4428" y="2669"/>
                    <a:pt x="4438" y="2669"/>
                    <a:pt x="4448" y="2669"/>
                  </a:cubicBezTo>
                  <a:close/>
                  <a:moveTo>
                    <a:pt x="1625" y="3379"/>
                  </a:moveTo>
                  <a:cubicBezTo>
                    <a:pt x="1631" y="3379"/>
                    <a:pt x="1638" y="3379"/>
                    <a:pt x="1645" y="3380"/>
                  </a:cubicBezTo>
                  <a:cubicBezTo>
                    <a:pt x="1889" y="3393"/>
                    <a:pt x="1969" y="3564"/>
                    <a:pt x="1978" y="3779"/>
                  </a:cubicBezTo>
                  <a:cubicBezTo>
                    <a:pt x="1985" y="3958"/>
                    <a:pt x="1913" y="4060"/>
                    <a:pt x="1732" y="4060"/>
                  </a:cubicBezTo>
                  <a:cubicBezTo>
                    <a:pt x="1717" y="4060"/>
                    <a:pt x="1701" y="4059"/>
                    <a:pt x="1684" y="4058"/>
                  </a:cubicBezTo>
                  <a:cubicBezTo>
                    <a:pt x="1683" y="4058"/>
                    <a:pt x="1682" y="4058"/>
                    <a:pt x="1680" y="4058"/>
                  </a:cubicBezTo>
                  <a:cubicBezTo>
                    <a:pt x="1465" y="4058"/>
                    <a:pt x="1296" y="3913"/>
                    <a:pt x="1318" y="3718"/>
                  </a:cubicBezTo>
                  <a:cubicBezTo>
                    <a:pt x="1342" y="3541"/>
                    <a:pt x="1417" y="3379"/>
                    <a:pt x="1625" y="3379"/>
                  </a:cubicBezTo>
                  <a:close/>
                  <a:moveTo>
                    <a:pt x="3488" y="4071"/>
                  </a:moveTo>
                  <a:cubicBezTo>
                    <a:pt x="3502" y="4071"/>
                    <a:pt x="3516" y="4072"/>
                    <a:pt x="3530" y="4073"/>
                  </a:cubicBezTo>
                  <a:cubicBezTo>
                    <a:pt x="3730" y="4089"/>
                    <a:pt x="3812" y="4238"/>
                    <a:pt x="3816" y="4418"/>
                  </a:cubicBezTo>
                  <a:cubicBezTo>
                    <a:pt x="3818" y="4634"/>
                    <a:pt x="3701" y="4764"/>
                    <a:pt x="3478" y="4773"/>
                  </a:cubicBezTo>
                  <a:cubicBezTo>
                    <a:pt x="3473" y="4773"/>
                    <a:pt x="3468" y="4773"/>
                    <a:pt x="3464" y="4773"/>
                  </a:cubicBezTo>
                  <a:cubicBezTo>
                    <a:pt x="3265" y="4773"/>
                    <a:pt x="3136" y="4618"/>
                    <a:pt x="3139" y="4396"/>
                  </a:cubicBezTo>
                  <a:cubicBezTo>
                    <a:pt x="3143" y="4204"/>
                    <a:pt x="3279" y="4071"/>
                    <a:pt x="3488" y="4071"/>
                  </a:cubicBezTo>
                  <a:close/>
                  <a:moveTo>
                    <a:pt x="3513" y="0"/>
                  </a:moveTo>
                  <a:cubicBezTo>
                    <a:pt x="3141" y="0"/>
                    <a:pt x="2794" y="123"/>
                    <a:pt x="2506" y="403"/>
                  </a:cubicBezTo>
                  <a:cubicBezTo>
                    <a:pt x="2400" y="505"/>
                    <a:pt x="2324" y="661"/>
                    <a:pt x="2285" y="804"/>
                  </a:cubicBezTo>
                  <a:cubicBezTo>
                    <a:pt x="2025" y="1731"/>
                    <a:pt x="1458" y="2460"/>
                    <a:pt x="787" y="3116"/>
                  </a:cubicBezTo>
                  <a:cubicBezTo>
                    <a:pt x="560" y="3337"/>
                    <a:pt x="272" y="3500"/>
                    <a:pt x="1" y="3699"/>
                  </a:cubicBezTo>
                  <a:cubicBezTo>
                    <a:pt x="748" y="4009"/>
                    <a:pt x="1259" y="4565"/>
                    <a:pt x="1787" y="5117"/>
                  </a:cubicBezTo>
                  <a:cubicBezTo>
                    <a:pt x="2438" y="5799"/>
                    <a:pt x="3037" y="6153"/>
                    <a:pt x="3791" y="6153"/>
                  </a:cubicBezTo>
                  <a:cubicBezTo>
                    <a:pt x="4167" y="6153"/>
                    <a:pt x="4582" y="6065"/>
                    <a:pt x="5061" y="5886"/>
                  </a:cubicBezTo>
                  <a:cubicBezTo>
                    <a:pt x="5419" y="5752"/>
                    <a:pt x="5657" y="5453"/>
                    <a:pt x="5815" y="5106"/>
                  </a:cubicBezTo>
                  <a:cubicBezTo>
                    <a:pt x="5863" y="5000"/>
                    <a:pt x="5895" y="4905"/>
                    <a:pt x="6027" y="4905"/>
                  </a:cubicBezTo>
                  <a:cubicBezTo>
                    <a:pt x="6039" y="4905"/>
                    <a:pt x="6051" y="4905"/>
                    <a:pt x="6064" y="4907"/>
                  </a:cubicBezTo>
                  <a:cubicBezTo>
                    <a:pt x="6143" y="4916"/>
                    <a:pt x="6220" y="4920"/>
                    <a:pt x="6297" y="4920"/>
                  </a:cubicBezTo>
                  <a:cubicBezTo>
                    <a:pt x="6756" y="4920"/>
                    <a:pt x="7180" y="4765"/>
                    <a:pt x="7625" y="4606"/>
                  </a:cubicBezTo>
                  <a:cubicBezTo>
                    <a:pt x="8463" y="4305"/>
                    <a:pt x="9108" y="3775"/>
                    <a:pt x="9700" y="3158"/>
                  </a:cubicBezTo>
                  <a:cubicBezTo>
                    <a:pt x="10052" y="2794"/>
                    <a:pt x="10356" y="2384"/>
                    <a:pt x="10709" y="1958"/>
                  </a:cubicBezTo>
                  <a:cubicBezTo>
                    <a:pt x="10533" y="1917"/>
                    <a:pt x="10353" y="1895"/>
                    <a:pt x="10187" y="1830"/>
                  </a:cubicBezTo>
                  <a:cubicBezTo>
                    <a:pt x="10018" y="1761"/>
                    <a:pt x="9860" y="1668"/>
                    <a:pt x="9717" y="1557"/>
                  </a:cubicBezTo>
                  <a:cubicBezTo>
                    <a:pt x="9411" y="1313"/>
                    <a:pt x="9126" y="1044"/>
                    <a:pt x="8822" y="800"/>
                  </a:cubicBezTo>
                  <a:cubicBezTo>
                    <a:pt x="8164" y="275"/>
                    <a:pt x="7383" y="22"/>
                    <a:pt x="6571" y="3"/>
                  </a:cubicBezTo>
                  <a:cubicBezTo>
                    <a:pt x="6537" y="3"/>
                    <a:pt x="6503" y="2"/>
                    <a:pt x="6468" y="2"/>
                  </a:cubicBezTo>
                  <a:cubicBezTo>
                    <a:pt x="5914" y="2"/>
                    <a:pt x="5337" y="108"/>
                    <a:pt x="4912" y="572"/>
                  </a:cubicBezTo>
                  <a:cubicBezTo>
                    <a:pt x="4905" y="579"/>
                    <a:pt x="4889" y="583"/>
                    <a:pt x="4869" y="583"/>
                  </a:cubicBezTo>
                  <a:cubicBezTo>
                    <a:pt x="4807" y="583"/>
                    <a:pt x="4705" y="553"/>
                    <a:pt x="4687" y="518"/>
                  </a:cubicBezTo>
                  <a:cubicBezTo>
                    <a:pt x="4503" y="165"/>
                    <a:pt x="4163" y="85"/>
                    <a:pt x="3827" y="27"/>
                  </a:cubicBezTo>
                  <a:cubicBezTo>
                    <a:pt x="3721" y="9"/>
                    <a:pt x="3616" y="0"/>
                    <a:pt x="35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7" name="Google Shape;7137;p53"/>
            <p:cNvSpPr/>
            <p:nvPr/>
          </p:nvSpPr>
          <p:spPr>
            <a:xfrm>
              <a:off x="-3493660" y="-2887713"/>
              <a:ext cx="1138351" cy="980364"/>
            </a:xfrm>
            <a:custGeom>
              <a:avLst/>
              <a:gdLst/>
              <a:ahLst/>
              <a:cxnLst/>
              <a:rect l="l" t="t" r="r" b="b"/>
              <a:pathLst>
                <a:path w="7861" h="6770" extrusionOk="0">
                  <a:moveTo>
                    <a:pt x="4315" y="2275"/>
                  </a:moveTo>
                  <a:cubicBezTo>
                    <a:pt x="4502" y="2275"/>
                    <a:pt x="4676" y="2455"/>
                    <a:pt x="4676" y="2633"/>
                  </a:cubicBezTo>
                  <a:cubicBezTo>
                    <a:pt x="4676" y="2880"/>
                    <a:pt x="4500" y="3068"/>
                    <a:pt x="4277" y="3068"/>
                  </a:cubicBezTo>
                  <a:cubicBezTo>
                    <a:pt x="4273" y="3068"/>
                    <a:pt x="4270" y="3068"/>
                    <a:pt x="4267" y="3068"/>
                  </a:cubicBezTo>
                  <a:lnTo>
                    <a:pt x="4267" y="3066"/>
                  </a:lnTo>
                  <a:cubicBezTo>
                    <a:pt x="4066" y="3062"/>
                    <a:pt x="3942" y="2904"/>
                    <a:pt x="3947" y="2663"/>
                  </a:cubicBezTo>
                  <a:cubicBezTo>
                    <a:pt x="3938" y="2425"/>
                    <a:pt x="4061" y="2293"/>
                    <a:pt x="4291" y="2276"/>
                  </a:cubicBezTo>
                  <a:cubicBezTo>
                    <a:pt x="4299" y="2275"/>
                    <a:pt x="4307" y="2275"/>
                    <a:pt x="4315" y="2275"/>
                  </a:cubicBezTo>
                  <a:close/>
                  <a:moveTo>
                    <a:pt x="3045" y="3385"/>
                  </a:moveTo>
                  <a:cubicBezTo>
                    <a:pt x="3167" y="3385"/>
                    <a:pt x="3302" y="3421"/>
                    <a:pt x="3297" y="3621"/>
                  </a:cubicBezTo>
                  <a:cubicBezTo>
                    <a:pt x="3291" y="3826"/>
                    <a:pt x="3195" y="3954"/>
                    <a:pt x="2877" y="3973"/>
                  </a:cubicBezTo>
                  <a:lnTo>
                    <a:pt x="2598" y="3653"/>
                  </a:lnTo>
                  <a:cubicBezTo>
                    <a:pt x="2710" y="3560"/>
                    <a:pt x="2816" y="3404"/>
                    <a:pt x="2933" y="3393"/>
                  </a:cubicBezTo>
                  <a:cubicBezTo>
                    <a:pt x="2965" y="3390"/>
                    <a:pt x="3004" y="3385"/>
                    <a:pt x="3045" y="3385"/>
                  </a:cubicBezTo>
                  <a:close/>
                  <a:moveTo>
                    <a:pt x="4311" y="4092"/>
                  </a:moveTo>
                  <a:cubicBezTo>
                    <a:pt x="4560" y="4092"/>
                    <a:pt x="4699" y="4247"/>
                    <a:pt x="4737" y="4508"/>
                  </a:cubicBezTo>
                  <a:cubicBezTo>
                    <a:pt x="4605" y="4610"/>
                    <a:pt x="4486" y="4770"/>
                    <a:pt x="4337" y="4805"/>
                  </a:cubicBezTo>
                  <a:cubicBezTo>
                    <a:pt x="4323" y="4808"/>
                    <a:pt x="4307" y="4810"/>
                    <a:pt x="4292" y="4810"/>
                  </a:cubicBezTo>
                  <a:cubicBezTo>
                    <a:pt x="4093" y="4810"/>
                    <a:pt x="3866" y="4542"/>
                    <a:pt x="3927" y="4355"/>
                  </a:cubicBezTo>
                  <a:cubicBezTo>
                    <a:pt x="3962" y="4242"/>
                    <a:pt x="4131" y="4106"/>
                    <a:pt x="4252" y="4095"/>
                  </a:cubicBezTo>
                  <a:cubicBezTo>
                    <a:pt x="4272" y="4093"/>
                    <a:pt x="4292" y="4092"/>
                    <a:pt x="4311" y="4092"/>
                  </a:cubicBezTo>
                  <a:close/>
                  <a:moveTo>
                    <a:pt x="6502" y="4671"/>
                  </a:moveTo>
                  <a:cubicBezTo>
                    <a:pt x="6701" y="4671"/>
                    <a:pt x="6937" y="4908"/>
                    <a:pt x="6941" y="5119"/>
                  </a:cubicBezTo>
                  <a:cubicBezTo>
                    <a:pt x="6946" y="5309"/>
                    <a:pt x="6764" y="5515"/>
                    <a:pt x="6586" y="5524"/>
                  </a:cubicBezTo>
                  <a:lnTo>
                    <a:pt x="6588" y="5522"/>
                  </a:lnTo>
                  <a:lnTo>
                    <a:pt x="6588" y="5522"/>
                  </a:lnTo>
                  <a:cubicBezTo>
                    <a:pt x="6583" y="5522"/>
                    <a:pt x="6578" y="5523"/>
                    <a:pt x="6573" y="5523"/>
                  </a:cubicBezTo>
                  <a:cubicBezTo>
                    <a:pt x="6374" y="5523"/>
                    <a:pt x="6190" y="5295"/>
                    <a:pt x="6183" y="4948"/>
                  </a:cubicBezTo>
                  <a:cubicBezTo>
                    <a:pt x="6188" y="4837"/>
                    <a:pt x="6248" y="4677"/>
                    <a:pt x="6495" y="4671"/>
                  </a:cubicBezTo>
                  <a:cubicBezTo>
                    <a:pt x="6497" y="4671"/>
                    <a:pt x="6499" y="4671"/>
                    <a:pt x="6502" y="4671"/>
                  </a:cubicBezTo>
                  <a:close/>
                  <a:moveTo>
                    <a:pt x="4428" y="1"/>
                  </a:moveTo>
                  <a:cubicBezTo>
                    <a:pt x="4127" y="1"/>
                    <a:pt x="3797" y="98"/>
                    <a:pt x="3442" y="297"/>
                  </a:cubicBezTo>
                  <a:cubicBezTo>
                    <a:pt x="2706" y="710"/>
                    <a:pt x="2171" y="1384"/>
                    <a:pt x="2438" y="1984"/>
                  </a:cubicBezTo>
                  <a:cubicBezTo>
                    <a:pt x="1775" y="1992"/>
                    <a:pt x="1383" y="2449"/>
                    <a:pt x="996" y="2839"/>
                  </a:cubicBezTo>
                  <a:cubicBezTo>
                    <a:pt x="15" y="3822"/>
                    <a:pt x="0" y="4974"/>
                    <a:pt x="1000" y="5885"/>
                  </a:cubicBezTo>
                  <a:cubicBezTo>
                    <a:pt x="1290" y="6148"/>
                    <a:pt x="1693" y="6249"/>
                    <a:pt x="2093" y="6249"/>
                  </a:cubicBezTo>
                  <a:cubicBezTo>
                    <a:pt x="2472" y="6249"/>
                    <a:pt x="2849" y="6158"/>
                    <a:pt x="3120" y="6030"/>
                  </a:cubicBezTo>
                  <a:cubicBezTo>
                    <a:pt x="3195" y="5996"/>
                    <a:pt x="3236" y="5890"/>
                    <a:pt x="3289" y="5818"/>
                  </a:cubicBezTo>
                  <a:cubicBezTo>
                    <a:pt x="3338" y="5752"/>
                    <a:pt x="3400" y="5719"/>
                    <a:pt x="3458" y="5719"/>
                  </a:cubicBezTo>
                  <a:cubicBezTo>
                    <a:pt x="3522" y="5719"/>
                    <a:pt x="3581" y="5760"/>
                    <a:pt x="3609" y="5844"/>
                  </a:cubicBezTo>
                  <a:cubicBezTo>
                    <a:pt x="3842" y="6540"/>
                    <a:pt x="4382" y="6769"/>
                    <a:pt x="5040" y="6769"/>
                  </a:cubicBezTo>
                  <a:cubicBezTo>
                    <a:pt x="5048" y="6769"/>
                    <a:pt x="5056" y="6769"/>
                    <a:pt x="5064" y="6769"/>
                  </a:cubicBezTo>
                  <a:cubicBezTo>
                    <a:pt x="5085" y="6769"/>
                    <a:pt x="5106" y="6769"/>
                    <a:pt x="5127" y="6769"/>
                  </a:cubicBezTo>
                  <a:cubicBezTo>
                    <a:pt x="5180" y="6769"/>
                    <a:pt x="5234" y="6769"/>
                    <a:pt x="5287" y="6769"/>
                  </a:cubicBezTo>
                  <a:cubicBezTo>
                    <a:pt x="5696" y="6769"/>
                    <a:pt x="6112" y="6748"/>
                    <a:pt x="6407" y="6379"/>
                  </a:cubicBezTo>
                  <a:cubicBezTo>
                    <a:pt x="6569" y="6178"/>
                    <a:pt x="6666" y="5925"/>
                    <a:pt x="6833" y="5730"/>
                  </a:cubicBezTo>
                  <a:cubicBezTo>
                    <a:pt x="7128" y="5388"/>
                    <a:pt x="7455" y="5073"/>
                    <a:pt x="7768" y="4746"/>
                  </a:cubicBezTo>
                  <a:cubicBezTo>
                    <a:pt x="7790" y="4720"/>
                    <a:pt x="7812" y="4694"/>
                    <a:pt x="7860" y="4638"/>
                  </a:cubicBezTo>
                  <a:cubicBezTo>
                    <a:pt x="7740" y="4604"/>
                    <a:pt x="7645" y="4576"/>
                    <a:pt x="7552" y="4550"/>
                  </a:cubicBezTo>
                  <a:cubicBezTo>
                    <a:pt x="6692" y="4313"/>
                    <a:pt x="5980" y="3852"/>
                    <a:pt x="5369" y="3194"/>
                  </a:cubicBezTo>
                  <a:cubicBezTo>
                    <a:pt x="4780" y="2562"/>
                    <a:pt x="4861" y="1436"/>
                    <a:pt x="5356" y="795"/>
                  </a:cubicBezTo>
                  <a:cubicBezTo>
                    <a:pt x="5411" y="723"/>
                    <a:pt x="5465" y="648"/>
                    <a:pt x="5517" y="576"/>
                  </a:cubicBezTo>
                  <a:cubicBezTo>
                    <a:pt x="5219" y="195"/>
                    <a:pt x="4853" y="1"/>
                    <a:pt x="44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8" name="Google Shape;7138;p53"/>
            <p:cNvSpPr/>
            <p:nvPr/>
          </p:nvSpPr>
          <p:spPr>
            <a:xfrm>
              <a:off x="-3318005" y="-1992353"/>
              <a:ext cx="1015118" cy="740993"/>
            </a:xfrm>
            <a:custGeom>
              <a:avLst/>
              <a:gdLst/>
              <a:ahLst/>
              <a:cxnLst/>
              <a:rect l="l" t="t" r="r" b="b"/>
              <a:pathLst>
                <a:path w="7010" h="5117" extrusionOk="0">
                  <a:moveTo>
                    <a:pt x="2143" y="1"/>
                  </a:moveTo>
                  <a:cubicBezTo>
                    <a:pt x="1907" y="92"/>
                    <a:pt x="1623" y="192"/>
                    <a:pt x="1346" y="311"/>
                  </a:cubicBezTo>
                  <a:cubicBezTo>
                    <a:pt x="1077" y="428"/>
                    <a:pt x="900" y="1039"/>
                    <a:pt x="1041" y="1355"/>
                  </a:cubicBezTo>
                  <a:cubicBezTo>
                    <a:pt x="1086" y="1456"/>
                    <a:pt x="1151" y="1547"/>
                    <a:pt x="1212" y="1654"/>
                  </a:cubicBezTo>
                  <a:cubicBezTo>
                    <a:pt x="995" y="1874"/>
                    <a:pt x="805" y="2123"/>
                    <a:pt x="562" y="2297"/>
                  </a:cubicBezTo>
                  <a:cubicBezTo>
                    <a:pt x="1" y="2706"/>
                    <a:pt x="18" y="3970"/>
                    <a:pt x="317" y="4427"/>
                  </a:cubicBezTo>
                  <a:cubicBezTo>
                    <a:pt x="601" y="4862"/>
                    <a:pt x="1105" y="5116"/>
                    <a:pt x="1649" y="5116"/>
                  </a:cubicBezTo>
                  <a:cubicBezTo>
                    <a:pt x="1855" y="5116"/>
                    <a:pt x="2067" y="5080"/>
                    <a:pt x="2275" y="5003"/>
                  </a:cubicBezTo>
                  <a:cubicBezTo>
                    <a:pt x="2532" y="4908"/>
                    <a:pt x="2751" y="4720"/>
                    <a:pt x="2994" y="4590"/>
                  </a:cubicBezTo>
                  <a:cubicBezTo>
                    <a:pt x="3045" y="4563"/>
                    <a:pt x="3119" y="4541"/>
                    <a:pt x="3179" y="4541"/>
                  </a:cubicBezTo>
                  <a:cubicBezTo>
                    <a:pt x="3206" y="4541"/>
                    <a:pt x="3230" y="4545"/>
                    <a:pt x="3249" y="4555"/>
                  </a:cubicBezTo>
                  <a:cubicBezTo>
                    <a:pt x="3705" y="4805"/>
                    <a:pt x="4160" y="4921"/>
                    <a:pt x="4614" y="4921"/>
                  </a:cubicBezTo>
                  <a:cubicBezTo>
                    <a:pt x="5093" y="4921"/>
                    <a:pt x="5572" y="4792"/>
                    <a:pt x="6051" y="4551"/>
                  </a:cubicBezTo>
                  <a:cubicBezTo>
                    <a:pt x="6493" y="4328"/>
                    <a:pt x="6757" y="3947"/>
                    <a:pt x="7010" y="3487"/>
                  </a:cubicBezTo>
                  <a:lnTo>
                    <a:pt x="7010" y="3487"/>
                  </a:lnTo>
                  <a:cubicBezTo>
                    <a:pt x="6997" y="3487"/>
                    <a:pt x="6984" y="3487"/>
                    <a:pt x="6972" y="3487"/>
                  </a:cubicBezTo>
                  <a:cubicBezTo>
                    <a:pt x="6326" y="3487"/>
                    <a:pt x="5769" y="3346"/>
                    <a:pt x="5345" y="2886"/>
                  </a:cubicBezTo>
                  <a:cubicBezTo>
                    <a:pt x="4919" y="2422"/>
                    <a:pt x="4847" y="1850"/>
                    <a:pt x="4912" y="1313"/>
                  </a:cubicBezTo>
                  <a:lnTo>
                    <a:pt x="4912" y="1313"/>
                  </a:lnTo>
                  <a:cubicBezTo>
                    <a:pt x="4629" y="1584"/>
                    <a:pt x="4343" y="1889"/>
                    <a:pt x="4026" y="2156"/>
                  </a:cubicBezTo>
                  <a:cubicBezTo>
                    <a:pt x="3802" y="2342"/>
                    <a:pt x="3545" y="2399"/>
                    <a:pt x="3283" y="2399"/>
                  </a:cubicBezTo>
                  <a:cubicBezTo>
                    <a:pt x="3109" y="2399"/>
                    <a:pt x="2932" y="2374"/>
                    <a:pt x="2762" y="2346"/>
                  </a:cubicBezTo>
                  <a:cubicBezTo>
                    <a:pt x="2309" y="2270"/>
                    <a:pt x="2052" y="1621"/>
                    <a:pt x="2281" y="1246"/>
                  </a:cubicBezTo>
                  <a:cubicBezTo>
                    <a:pt x="2345" y="1142"/>
                    <a:pt x="2420" y="1094"/>
                    <a:pt x="2501" y="1094"/>
                  </a:cubicBezTo>
                  <a:cubicBezTo>
                    <a:pt x="2567" y="1094"/>
                    <a:pt x="2636" y="1125"/>
                    <a:pt x="2708" y="1184"/>
                  </a:cubicBezTo>
                  <a:cubicBezTo>
                    <a:pt x="2651" y="1361"/>
                    <a:pt x="2355" y="1350"/>
                    <a:pt x="2454" y="1610"/>
                  </a:cubicBezTo>
                  <a:cubicBezTo>
                    <a:pt x="2556" y="1879"/>
                    <a:pt x="2736" y="2069"/>
                    <a:pt x="3015" y="2097"/>
                  </a:cubicBezTo>
                  <a:cubicBezTo>
                    <a:pt x="3058" y="2101"/>
                    <a:pt x="3101" y="2103"/>
                    <a:pt x="3145" y="2103"/>
                  </a:cubicBezTo>
                  <a:cubicBezTo>
                    <a:pt x="3685" y="2103"/>
                    <a:pt x="4272" y="1764"/>
                    <a:pt x="4152" y="1073"/>
                  </a:cubicBezTo>
                  <a:cubicBezTo>
                    <a:pt x="3754" y="982"/>
                    <a:pt x="3332" y="967"/>
                    <a:pt x="2998" y="789"/>
                  </a:cubicBezTo>
                  <a:cubicBezTo>
                    <a:pt x="2669" y="614"/>
                    <a:pt x="2428" y="274"/>
                    <a:pt x="21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9" name="Google Shape;7139;p53"/>
            <p:cNvSpPr/>
            <p:nvPr/>
          </p:nvSpPr>
          <p:spPr>
            <a:xfrm>
              <a:off x="-1599835" y="-2089954"/>
              <a:ext cx="1058851" cy="629924"/>
            </a:xfrm>
            <a:custGeom>
              <a:avLst/>
              <a:gdLst/>
              <a:ahLst/>
              <a:cxnLst/>
              <a:rect l="l" t="t" r="r" b="b"/>
              <a:pathLst>
                <a:path w="7312" h="4350" extrusionOk="0">
                  <a:moveTo>
                    <a:pt x="5197" y="0"/>
                  </a:moveTo>
                  <a:cubicBezTo>
                    <a:pt x="4935" y="604"/>
                    <a:pt x="4417" y="892"/>
                    <a:pt x="3887" y="1141"/>
                  </a:cubicBezTo>
                  <a:cubicBezTo>
                    <a:pt x="3598" y="1277"/>
                    <a:pt x="3296" y="1343"/>
                    <a:pt x="2988" y="1343"/>
                  </a:cubicBezTo>
                  <a:cubicBezTo>
                    <a:pt x="2723" y="1343"/>
                    <a:pt x="2453" y="1294"/>
                    <a:pt x="2182" y="1199"/>
                  </a:cubicBezTo>
                  <a:lnTo>
                    <a:pt x="2182" y="1199"/>
                  </a:lnTo>
                  <a:cubicBezTo>
                    <a:pt x="2211" y="1860"/>
                    <a:pt x="2401" y="2394"/>
                    <a:pt x="2928" y="2776"/>
                  </a:cubicBezTo>
                  <a:cubicBezTo>
                    <a:pt x="3070" y="2879"/>
                    <a:pt x="3269" y="2932"/>
                    <a:pt x="3466" y="2932"/>
                  </a:cubicBezTo>
                  <a:cubicBezTo>
                    <a:pt x="3733" y="2932"/>
                    <a:pt x="3997" y="2835"/>
                    <a:pt x="4110" y="2635"/>
                  </a:cubicBezTo>
                  <a:cubicBezTo>
                    <a:pt x="4233" y="2418"/>
                    <a:pt x="4211" y="2120"/>
                    <a:pt x="4255" y="1860"/>
                  </a:cubicBezTo>
                  <a:cubicBezTo>
                    <a:pt x="4268" y="1795"/>
                    <a:pt x="4290" y="1730"/>
                    <a:pt x="4307" y="1665"/>
                  </a:cubicBezTo>
                  <a:cubicBezTo>
                    <a:pt x="4374" y="1708"/>
                    <a:pt x="4473" y="1734"/>
                    <a:pt x="4502" y="1793"/>
                  </a:cubicBezTo>
                  <a:cubicBezTo>
                    <a:pt x="4749" y="2291"/>
                    <a:pt x="4402" y="2925"/>
                    <a:pt x="3770" y="3118"/>
                  </a:cubicBezTo>
                  <a:cubicBezTo>
                    <a:pt x="3639" y="3158"/>
                    <a:pt x="3511" y="3176"/>
                    <a:pt x="3387" y="3176"/>
                  </a:cubicBezTo>
                  <a:cubicBezTo>
                    <a:pt x="3073" y="3176"/>
                    <a:pt x="2781" y="3059"/>
                    <a:pt x="2507" y="2864"/>
                  </a:cubicBezTo>
                  <a:cubicBezTo>
                    <a:pt x="2174" y="2629"/>
                    <a:pt x="1890" y="2356"/>
                    <a:pt x="1749" y="1961"/>
                  </a:cubicBezTo>
                  <a:cubicBezTo>
                    <a:pt x="1739" y="1933"/>
                    <a:pt x="1708" y="1910"/>
                    <a:pt x="1659" y="1855"/>
                  </a:cubicBezTo>
                  <a:cubicBezTo>
                    <a:pt x="1570" y="2919"/>
                    <a:pt x="806" y="3055"/>
                    <a:pt x="0" y="3126"/>
                  </a:cubicBezTo>
                  <a:cubicBezTo>
                    <a:pt x="381" y="3906"/>
                    <a:pt x="1241" y="4350"/>
                    <a:pt x="2103" y="4350"/>
                  </a:cubicBezTo>
                  <a:cubicBezTo>
                    <a:pt x="2558" y="4350"/>
                    <a:pt x="3014" y="4226"/>
                    <a:pt x="3399" y="3962"/>
                  </a:cubicBezTo>
                  <a:cubicBezTo>
                    <a:pt x="3573" y="3842"/>
                    <a:pt x="3654" y="3788"/>
                    <a:pt x="3748" y="3788"/>
                  </a:cubicBezTo>
                  <a:cubicBezTo>
                    <a:pt x="3829" y="3788"/>
                    <a:pt x="3919" y="3828"/>
                    <a:pt x="4086" y="3902"/>
                  </a:cubicBezTo>
                  <a:cubicBezTo>
                    <a:pt x="4282" y="3990"/>
                    <a:pt x="4503" y="4031"/>
                    <a:pt x="4729" y="4031"/>
                  </a:cubicBezTo>
                  <a:cubicBezTo>
                    <a:pt x="5203" y="4031"/>
                    <a:pt x="5702" y="3851"/>
                    <a:pt x="6056" y="3549"/>
                  </a:cubicBezTo>
                  <a:cubicBezTo>
                    <a:pt x="6578" y="3101"/>
                    <a:pt x="6979" y="2587"/>
                    <a:pt x="7152" y="1912"/>
                  </a:cubicBezTo>
                  <a:cubicBezTo>
                    <a:pt x="7312" y="1293"/>
                    <a:pt x="7245" y="697"/>
                    <a:pt x="6933" y="138"/>
                  </a:cubicBezTo>
                  <a:cubicBezTo>
                    <a:pt x="6904" y="85"/>
                    <a:pt x="6796" y="29"/>
                    <a:pt x="6733" y="29"/>
                  </a:cubicBezTo>
                  <a:cubicBezTo>
                    <a:pt x="6723" y="29"/>
                    <a:pt x="6713" y="31"/>
                    <a:pt x="6706" y="34"/>
                  </a:cubicBezTo>
                  <a:cubicBezTo>
                    <a:pt x="6470" y="135"/>
                    <a:pt x="6236" y="185"/>
                    <a:pt x="6000" y="185"/>
                  </a:cubicBezTo>
                  <a:cubicBezTo>
                    <a:pt x="5736" y="185"/>
                    <a:pt x="5470" y="123"/>
                    <a:pt x="51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0" name="Google Shape;7140;p53"/>
            <p:cNvSpPr/>
            <p:nvPr/>
          </p:nvSpPr>
          <p:spPr>
            <a:xfrm>
              <a:off x="-3157266" y="-3395561"/>
              <a:ext cx="810212" cy="548395"/>
            </a:xfrm>
            <a:custGeom>
              <a:avLst/>
              <a:gdLst/>
              <a:ahLst/>
              <a:cxnLst/>
              <a:rect l="l" t="t" r="r" b="b"/>
              <a:pathLst>
                <a:path w="5595" h="3787" extrusionOk="0">
                  <a:moveTo>
                    <a:pt x="2430" y="0"/>
                  </a:moveTo>
                  <a:cubicBezTo>
                    <a:pt x="2054" y="0"/>
                    <a:pt x="1665" y="207"/>
                    <a:pt x="1457" y="558"/>
                  </a:cubicBezTo>
                  <a:cubicBezTo>
                    <a:pt x="1208" y="982"/>
                    <a:pt x="1052" y="1318"/>
                    <a:pt x="1559" y="1896"/>
                  </a:cubicBezTo>
                  <a:cubicBezTo>
                    <a:pt x="1593" y="1931"/>
                    <a:pt x="1600" y="1991"/>
                    <a:pt x="1620" y="2037"/>
                  </a:cubicBezTo>
                  <a:cubicBezTo>
                    <a:pt x="1554" y="2061"/>
                    <a:pt x="1489" y="2104"/>
                    <a:pt x="1422" y="2106"/>
                  </a:cubicBezTo>
                  <a:cubicBezTo>
                    <a:pt x="1004" y="2111"/>
                    <a:pt x="669" y="2288"/>
                    <a:pt x="392" y="2593"/>
                  </a:cubicBezTo>
                  <a:cubicBezTo>
                    <a:pt x="138" y="2877"/>
                    <a:pt x="0" y="3345"/>
                    <a:pt x="84" y="3724"/>
                  </a:cubicBezTo>
                  <a:cubicBezTo>
                    <a:pt x="208" y="3646"/>
                    <a:pt x="342" y="3585"/>
                    <a:pt x="448" y="3492"/>
                  </a:cubicBezTo>
                  <a:cubicBezTo>
                    <a:pt x="770" y="3208"/>
                    <a:pt x="1117" y="3083"/>
                    <a:pt x="1481" y="3083"/>
                  </a:cubicBezTo>
                  <a:cubicBezTo>
                    <a:pt x="1713" y="3083"/>
                    <a:pt x="1951" y="3134"/>
                    <a:pt x="2195" y="3226"/>
                  </a:cubicBezTo>
                  <a:cubicBezTo>
                    <a:pt x="2564" y="3368"/>
                    <a:pt x="2927" y="3533"/>
                    <a:pt x="3282" y="3708"/>
                  </a:cubicBezTo>
                  <a:cubicBezTo>
                    <a:pt x="3377" y="3753"/>
                    <a:pt x="3458" y="3786"/>
                    <a:pt x="3549" y="3786"/>
                  </a:cubicBezTo>
                  <a:cubicBezTo>
                    <a:pt x="3602" y="3786"/>
                    <a:pt x="3658" y="3775"/>
                    <a:pt x="3722" y="3748"/>
                  </a:cubicBezTo>
                  <a:cubicBezTo>
                    <a:pt x="3915" y="3669"/>
                    <a:pt x="4135" y="3656"/>
                    <a:pt x="4315" y="3618"/>
                  </a:cubicBezTo>
                  <a:cubicBezTo>
                    <a:pt x="4434" y="3141"/>
                    <a:pt x="4541" y="2656"/>
                    <a:pt x="4673" y="2176"/>
                  </a:cubicBezTo>
                  <a:cubicBezTo>
                    <a:pt x="4811" y="1675"/>
                    <a:pt x="5190" y="1355"/>
                    <a:pt x="5595" y="1013"/>
                  </a:cubicBezTo>
                  <a:cubicBezTo>
                    <a:pt x="5372" y="903"/>
                    <a:pt x="5155" y="857"/>
                    <a:pt x="4942" y="857"/>
                  </a:cubicBezTo>
                  <a:cubicBezTo>
                    <a:pt x="4641" y="857"/>
                    <a:pt x="4348" y="950"/>
                    <a:pt x="4062" y="1089"/>
                  </a:cubicBezTo>
                  <a:cubicBezTo>
                    <a:pt x="3912" y="1162"/>
                    <a:pt x="3793" y="1303"/>
                    <a:pt x="3651" y="1398"/>
                  </a:cubicBezTo>
                  <a:cubicBezTo>
                    <a:pt x="3628" y="1414"/>
                    <a:pt x="3590" y="1423"/>
                    <a:pt x="3554" y="1423"/>
                  </a:cubicBezTo>
                  <a:cubicBezTo>
                    <a:pt x="3525" y="1423"/>
                    <a:pt x="3496" y="1417"/>
                    <a:pt x="3477" y="1405"/>
                  </a:cubicBezTo>
                  <a:cubicBezTo>
                    <a:pt x="3434" y="1379"/>
                    <a:pt x="3408" y="1298"/>
                    <a:pt x="3417" y="1247"/>
                  </a:cubicBezTo>
                  <a:cubicBezTo>
                    <a:pt x="3531" y="630"/>
                    <a:pt x="3354" y="296"/>
                    <a:pt x="2786" y="67"/>
                  </a:cubicBezTo>
                  <a:cubicBezTo>
                    <a:pt x="2673" y="22"/>
                    <a:pt x="2552" y="0"/>
                    <a:pt x="24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1" name="Google Shape;7141;p53"/>
            <p:cNvSpPr/>
            <p:nvPr/>
          </p:nvSpPr>
          <p:spPr>
            <a:xfrm>
              <a:off x="-1684693" y="-3362400"/>
              <a:ext cx="804130" cy="560270"/>
            </a:xfrm>
            <a:custGeom>
              <a:avLst/>
              <a:gdLst/>
              <a:ahLst/>
              <a:cxnLst/>
              <a:rect l="l" t="t" r="r" b="b"/>
              <a:pathLst>
                <a:path w="5553" h="3869" extrusionOk="0">
                  <a:moveTo>
                    <a:pt x="1734" y="1"/>
                  </a:moveTo>
                  <a:cubicBezTo>
                    <a:pt x="1616" y="1"/>
                    <a:pt x="1494" y="20"/>
                    <a:pt x="1374" y="61"/>
                  </a:cubicBezTo>
                  <a:cubicBezTo>
                    <a:pt x="651" y="309"/>
                    <a:pt x="116" y="810"/>
                    <a:pt x="1" y="1648"/>
                  </a:cubicBezTo>
                  <a:cubicBezTo>
                    <a:pt x="1272" y="1795"/>
                    <a:pt x="1885" y="2583"/>
                    <a:pt x="2084" y="3770"/>
                  </a:cubicBezTo>
                  <a:cubicBezTo>
                    <a:pt x="2550" y="3526"/>
                    <a:pt x="2952" y="3404"/>
                    <a:pt x="3315" y="3404"/>
                  </a:cubicBezTo>
                  <a:cubicBezTo>
                    <a:pt x="3724" y="3404"/>
                    <a:pt x="4083" y="3559"/>
                    <a:pt x="4425" y="3869"/>
                  </a:cubicBezTo>
                  <a:cubicBezTo>
                    <a:pt x="4741" y="3757"/>
                    <a:pt x="5042" y="3648"/>
                    <a:pt x="5347" y="3547"/>
                  </a:cubicBezTo>
                  <a:cubicBezTo>
                    <a:pt x="5508" y="3493"/>
                    <a:pt x="5553" y="3408"/>
                    <a:pt x="5523" y="3235"/>
                  </a:cubicBezTo>
                  <a:cubicBezTo>
                    <a:pt x="5415" y="2592"/>
                    <a:pt x="4910" y="2141"/>
                    <a:pt x="4252" y="2105"/>
                  </a:cubicBezTo>
                  <a:cubicBezTo>
                    <a:pt x="4202" y="2104"/>
                    <a:pt x="4107" y="1955"/>
                    <a:pt x="4120" y="1936"/>
                  </a:cubicBezTo>
                  <a:cubicBezTo>
                    <a:pt x="4312" y="1661"/>
                    <a:pt x="4230" y="1407"/>
                    <a:pt x="4033" y="1200"/>
                  </a:cubicBezTo>
                  <a:cubicBezTo>
                    <a:pt x="3870" y="1027"/>
                    <a:pt x="3658" y="983"/>
                    <a:pt x="3437" y="983"/>
                  </a:cubicBezTo>
                  <a:cubicBezTo>
                    <a:pt x="3358" y="983"/>
                    <a:pt x="3277" y="989"/>
                    <a:pt x="3197" y="996"/>
                  </a:cubicBezTo>
                  <a:cubicBezTo>
                    <a:pt x="3115" y="1002"/>
                    <a:pt x="3033" y="1028"/>
                    <a:pt x="2963" y="1072"/>
                  </a:cubicBezTo>
                  <a:cubicBezTo>
                    <a:pt x="2892" y="1121"/>
                    <a:pt x="2836" y="1143"/>
                    <a:pt x="2793" y="1143"/>
                  </a:cubicBezTo>
                  <a:cubicBezTo>
                    <a:pt x="2707" y="1143"/>
                    <a:pt x="2672" y="1054"/>
                    <a:pt x="2667" y="912"/>
                  </a:cubicBezTo>
                  <a:cubicBezTo>
                    <a:pt x="2643" y="337"/>
                    <a:pt x="2220" y="1"/>
                    <a:pt x="17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2" name="Google Shape;7142;p53"/>
            <p:cNvSpPr/>
            <p:nvPr/>
          </p:nvSpPr>
          <p:spPr>
            <a:xfrm>
              <a:off x="-2690254" y="-1535477"/>
              <a:ext cx="625579" cy="443408"/>
            </a:xfrm>
            <a:custGeom>
              <a:avLst/>
              <a:gdLst/>
              <a:ahLst/>
              <a:cxnLst/>
              <a:rect l="l" t="t" r="r" b="b"/>
              <a:pathLst>
                <a:path w="4320" h="3062" extrusionOk="0">
                  <a:moveTo>
                    <a:pt x="3522" y="1"/>
                  </a:moveTo>
                  <a:cubicBezTo>
                    <a:pt x="3372" y="60"/>
                    <a:pt x="3219" y="116"/>
                    <a:pt x="3071" y="181"/>
                  </a:cubicBezTo>
                  <a:cubicBezTo>
                    <a:pt x="3024" y="200"/>
                    <a:pt x="2963" y="237"/>
                    <a:pt x="2953" y="276"/>
                  </a:cubicBezTo>
                  <a:cubicBezTo>
                    <a:pt x="2654" y="1473"/>
                    <a:pt x="1521" y="2252"/>
                    <a:pt x="416" y="2252"/>
                  </a:cubicBezTo>
                  <a:cubicBezTo>
                    <a:pt x="294" y="2252"/>
                    <a:pt x="172" y="2243"/>
                    <a:pt x="51" y="2223"/>
                  </a:cubicBezTo>
                  <a:cubicBezTo>
                    <a:pt x="49" y="2223"/>
                    <a:pt x="47" y="2223"/>
                    <a:pt x="45" y="2223"/>
                  </a:cubicBezTo>
                  <a:cubicBezTo>
                    <a:pt x="32" y="2223"/>
                    <a:pt x="16" y="2233"/>
                    <a:pt x="1" y="2238"/>
                  </a:cubicBezTo>
                  <a:cubicBezTo>
                    <a:pt x="107" y="2737"/>
                    <a:pt x="594" y="3062"/>
                    <a:pt x="1072" y="3062"/>
                  </a:cubicBezTo>
                  <a:cubicBezTo>
                    <a:pt x="1292" y="3062"/>
                    <a:pt x="1509" y="2993"/>
                    <a:pt x="1686" y="2842"/>
                  </a:cubicBezTo>
                  <a:cubicBezTo>
                    <a:pt x="1751" y="2786"/>
                    <a:pt x="1798" y="2765"/>
                    <a:pt x="1845" y="2765"/>
                  </a:cubicBezTo>
                  <a:cubicBezTo>
                    <a:pt x="1882" y="2765"/>
                    <a:pt x="1919" y="2778"/>
                    <a:pt x="1965" y="2797"/>
                  </a:cubicBezTo>
                  <a:cubicBezTo>
                    <a:pt x="2180" y="2888"/>
                    <a:pt x="2399" y="2932"/>
                    <a:pt x="2613" y="2932"/>
                  </a:cubicBezTo>
                  <a:cubicBezTo>
                    <a:pt x="3087" y="2932"/>
                    <a:pt x="3535" y="2717"/>
                    <a:pt x="3864" y="2312"/>
                  </a:cubicBezTo>
                  <a:cubicBezTo>
                    <a:pt x="3933" y="2225"/>
                    <a:pt x="4011" y="2143"/>
                    <a:pt x="4079" y="2056"/>
                  </a:cubicBezTo>
                  <a:cubicBezTo>
                    <a:pt x="4319" y="1749"/>
                    <a:pt x="4319" y="1640"/>
                    <a:pt x="4081" y="1328"/>
                  </a:cubicBezTo>
                  <a:cubicBezTo>
                    <a:pt x="3853" y="1025"/>
                    <a:pt x="3626" y="486"/>
                    <a:pt x="35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3" name="Google Shape;7143;p53"/>
            <p:cNvSpPr/>
            <p:nvPr/>
          </p:nvSpPr>
          <p:spPr>
            <a:xfrm>
              <a:off x="-1464293" y="-3450589"/>
              <a:ext cx="698998" cy="593576"/>
            </a:xfrm>
            <a:custGeom>
              <a:avLst/>
              <a:gdLst/>
              <a:ahLst/>
              <a:cxnLst/>
              <a:rect l="l" t="t" r="r" b="b"/>
              <a:pathLst>
                <a:path w="4827" h="4099" extrusionOk="0">
                  <a:moveTo>
                    <a:pt x="1280" y="0"/>
                  </a:moveTo>
                  <a:cubicBezTo>
                    <a:pt x="776" y="0"/>
                    <a:pt x="312" y="128"/>
                    <a:pt x="1" y="392"/>
                  </a:cubicBezTo>
                  <a:cubicBezTo>
                    <a:pt x="751" y="395"/>
                    <a:pt x="1060" y="604"/>
                    <a:pt x="1348" y="1271"/>
                  </a:cubicBezTo>
                  <a:cubicBezTo>
                    <a:pt x="1374" y="1332"/>
                    <a:pt x="1491" y="1378"/>
                    <a:pt x="1571" y="1388"/>
                  </a:cubicBezTo>
                  <a:cubicBezTo>
                    <a:pt x="1627" y="1393"/>
                    <a:pt x="1684" y="1395"/>
                    <a:pt x="1742" y="1395"/>
                  </a:cubicBezTo>
                  <a:cubicBezTo>
                    <a:pt x="1806" y="1395"/>
                    <a:pt x="1871" y="1393"/>
                    <a:pt x="1936" y="1393"/>
                  </a:cubicBezTo>
                  <a:cubicBezTo>
                    <a:pt x="2047" y="1393"/>
                    <a:pt x="2157" y="1398"/>
                    <a:pt x="2260" y="1429"/>
                  </a:cubicBezTo>
                  <a:cubicBezTo>
                    <a:pt x="2743" y="1574"/>
                    <a:pt x="2931" y="1947"/>
                    <a:pt x="2909" y="2460"/>
                  </a:cubicBezTo>
                  <a:cubicBezTo>
                    <a:pt x="3717" y="2675"/>
                    <a:pt x="4114" y="3277"/>
                    <a:pt x="4308" y="4099"/>
                  </a:cubicBezTo>
                  <a:cubicBezTo>
                    <a:pt x="4826" y="3237"/>
                    <a:pt x="4215" y="1462"/>
                    <a:pt x="3280" y="691"/>
                  </a:cubicBezTo>
                  <a:cubicBezTo>
                    <a:pt x="2731" y="238"/>
                    <a:pt x="1968" y="0"/>
                    <a:pt x="12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4" name="Google Shape;7144;p53"/>
            <p:cNvSpPr/>
            <p:nvPr/>
          </p:nvSpPr>
          <p:spPr>
            <a:xfrm>
              <a:off x="-3210556" y="-3485054"/>
              <a:ext cx="901008" cy="536376"/>
            </a:xfrm>
            <a:custGeom>
              <a:avLst/>
              <a:gdLst/>
              <a:ahLst/>
              <a:cxnLst/>
              <a:rect l="l" t="t" r="r" b="b"/>
              <a:pathLst>
                <a:path w="6222" h="3704" extrusionOk="0">
                  <a:moveTo>
                    <a:pt x="3596" y="1"/>
                  </a:moveTo>
                  <a:cubicBezTo>
                    <a:pt x="3001" y="1"/>
                    <a:pt x="2428" y="186"/>
                    <a:pt x="1868" y="401"/>
                  </a:cubicBezTo>
                  <a:cubicBezTo>
                    <a:pt x="654" y="866"/>
                    <a:pt x="0" y="2558"/>
                    <a:pt x="242" y="3703"/>
                  </a:cubicBezTo>
                  <a:cubicBezTo>
                    <a:pt x="571" y="2938"/>
                    <a:pt x="862" y="2713"/>
                    <a:pt x="1595" y="2486"/>
                  </a:cubicBezTo>
                  <a:cubicBezTo>
                    <a:pt x="1182" y="1659"/>
                    <a:pt x="1474" y="791"/>
                    <a:pt x="2267" y="476"/>
                  </a:cubicBezTo>
                  <a:cubicBezTo>
                    <a:pt x="2431" y="410"/>
                    <a:pt x="2594" y="378"/>
                    <a:pt x="2752" y="378"/>
                  </a:cubicBezTo>
                  <a:cubicBezTo>
                    <a:pt x="3339" y="378"/>
                    <a:pt x="3855" y="819"/>
                    <a:pt x="4109" y="1592"/>
                  </a:cubicBezTo>
                  <a:cubicBezTo>
                    <a:pt x="4484" y="1387"/>
                    <a:pt x="4865" y="1253"/>
                    <a:pt x="5256" y="1253"/>
                  </a:cubicBezTo>
                  <a:cubicBezTo>
                    <a:pt x="5570" y="1253"/>
                    <a:pt x="5891" y="1340"/>
                    <a:pt x="6221" y="1548"/>
                  </a:cubicBezTo>
                  <a:cubicBezTo>
                    <a:pt x="5995" y="1079"/>
                    <a:pt x="4852" y="238"/>
                    <a:pt x="4261" y="83"/>
                  </a:cubicBezTo>
                  <a:cubicBezTo>
                    <a:pt x="4036" y="26"/>
                    <a:pt x="3814" y="1"/>
                    <a:pt x="35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5" name="Google Shape;7145;p53"/>
            <p:cNvSpPr/>
            <p:nvPr/>
          </p:nvSpPr>
          <p:spPr>
            <a:xfrm>
              <a:off x="-1366836" y="-1068320"/>
              <a:ext cx="266740" cy="247625"/>
            </a:xfrm>
            <a:custGeom>
              <a:avLst/>
              <a:gdLst/>
              <a:ahLst/>
              <a:cxnLst/>
              <a:rect l="l" t="t" r="r" b="b"/>
              <a:pathLst>
                <a:path w="1842" h="1710" extrusionOk="0">
                  <a:moveTo>
                    <a:pt x="1219" y="1"/>
                  </a:moveTo>
                  <a:cubicBezTo>
                    <a:pt x="978" y="67"/>
                    <a:pt x="725" y="67"/>
                    <a:pt x="589" y="192"/>
                  </a:cubicBezTo>
                  <a:cubicBezTo>
                    <a:pt x="376" y="389"/>
                    <a:pt x="190" y="651"/>
                    <a:pt x="89" y="922"/>
                  </a:cubicBezTo>
                  <a:cubicBezTo>
                    <a:pt x="0" y="1166"/>
                    <a:pt x="268" y="1521"/>
                    <a:pt x="528" y="1630"/>
                  </a:cubicBezTo>
                  <a:cubicBezTo>
                    <a:pt x="654" y="1684"/>
                    <a:pt x="784" y="1709"/>
                    <a:pt x="910" y="1709"/>
                  </a:cubicBezTo>
                  <a:cubicBezTo>
                    <a:pt x="1215" y="1709"/>
                    <a:pt x="1496" y="1560"/>
                    <a:pt x="1634" y="1286"/>
                  </a:cubicBezTo>
                  <a:cubicBezTo>
                    <a:pt x="1838" y="885"/>
                    <a:pt x="1842" y="454"/>
                    <a:pt x="1366" y="118"/>
                  </a:cubicBezTo>
                  <a:cubicBezTo>
                    <a:pt x="1299" y="71"/>
                    <a:pt x="1238" y="15"/>
                    <a:pt x="12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6" name="Google Shape;7146;p53"/>
            <p:cNvSpPr/>
            <p:nvPr/>
          </p:nvSpPr>
          <p:spPr>
            <a:xfrm>
              <a:off x="-1902343" y="-3326777"/>
              <a:ext cx="221270" cy="237633"/>
            </a:xfrm>
            <a:custGeom>
              <a:avLst/>
              <a:gdLst/>
              <a:ahLst/>
              <a:cxnLst/>
              <a:rect l="l" t="t" r="r" b="b"/>
              <a:pathLst>
                <a:path w="1528" h="1641" extrusionOk="0">
                  <a:moveTo>
                    <a:pt x="851" y="1"/>
                  </a:moveTo>
                  <a:cubicBezTo>
                    <a:pt x="583" y="1"/>
                    <a:pt x="318" y="164"/>
                    <a:pt x="101" y="453"/>
                  </a:cubicBezTo>
                  <a:cubicBezTo>
                    <a:pt x="1" y="585"/>
                    <a:pt x="23" y="867"/>
                    <a:pt x="86" y="1046"/>
                  </a:cubicBezTo>
                  <a:cubicBezTo>
                    <a:pt x="164" y="1261"/>
                    <a:pt x="346" y="1439"/>
                    <a:pt x="489" y="1640"/>
                  </a:cubicBezTo>
                  <a:lnTo>
                    <a:pt x="1149" y="1376"/>
                  </a:lnTo>
                  <a:lnTo>
                    <a:pt x="1528" y="403"/>
                  </a:lnTo>
                  <a:cubicBezTo>
                    <a:pt x="1321" y="126"/>
                    <a:pt x="1085" y="1"/>
                    <a:pt x="8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7" name="Google Shape;7147;p53"/>
            <p:cNvSpPr/>
            <p:nvPr/>
          </p:nvSpPr>
          <p:spPr>
            <a:xfrm>
              <a:off x="-1711049" y="-1610489"/>
              <a:ext cx="226193" cy="268623"/>
            </a:xfrm>
            <a:custGeom>
              <a:avLst/>
              <a:gdLst/>
              <a:ahLst/>
              <a:cxnLst/>
              <a:rect l="l" t="t" r="r" b="b"/>
              <a:pathLst>
                <a:path w="1562" h="1855" extrusionOk="0">
                  <a:moveTo>
                    <a:pt x="292" y="0"/>
                  </a:moveTo>
                  <a:lnTo>
                    <a:pt x="292" y="0"/>
                  </a:lnTo>
                  <a:cubicBezTo>
                    <a:pt x="411" y="584"/>
                    <a:pt x="190" y="1125"/>
                    <a:pt x="1" y="1684"/>
                  </a:cubicBezTo>
                  <a:cubicBezTo>
                    <a:pt x="142" y="1801"/>
                    <a:pt x="325" y="1854"/>
                    <a:pt x="517" y="1854"/>
                  </a:cubicBezTo>
                  <a:cubicBezTo>
                    <a:pt x="967" y="1854"/>
                    <a:pt x="1462" y="1557"/>
                    <a:pt x="1561" y="1089"/>
                  </a:cubicBezTo>
                  <a:lnTo>
                    <a:pt x="2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8" name="Google Shape;7148;p53"/>
            <p:cNvSpPr/>
            <p:nvPr/>
          </p:nvSpPr>
          <p:spPr>
            <a:xfrm>
              <a:off x="-3053727" y="-1098730"/>
              <a:ext cx="257327" cy="190570"/>
            </a:xfrm>
            <a:custGeom>
              <a:avLst/>
              <a:gdLst/>
              <a:ahLst/>
              <a:cxnLst/>
              <a:rect l="l" t="t" r="r" b="b"/>
              <a:pathLst>
                <a:path w="1777" h="1316" extrusionOk="0">
                  <a:moveTo>
                    <a:pt x="792" y="0"/>
                  </a:moveTo>
                  <a:cubicBezTo>
                    <a:pt x="733" y="0"/>
                    <a:pt x="674" y="10"/>
                    <a:pt x="617" y="30"/>
                  </a:cubicBezTo>
                  <a:cubicBezTo>
                    <a:pt x="445" y="92"/>
                    <a:pt x="266" y="140"/>
                    <a:pt x="79" y="199"/>
                  </a:cubicBezTo>
                  <a:cubicBezTo>
                    <a:pt x="1" y="536"/>
                    <a:pt x="212" y="1019"/>
                    <a:pt x="525" y="1173"/>
                  </a:cubicBezTo>
                  <a:cubicBezTo>
                    <a:pt x="718" y="1269"/>
                    <a:pt x="905" y="1316"/>
                    <a:pt x="1079" y="1316"/>
                  </a:cubicBezTo>
                  <a:cubicBezTo>
                    <a:pt x="1353" y="1316"/>
                    <a:pt x="1595" y="1201"/>
                    <a:pt x="1777" y="985"/>
                  </a:cubicBezTo>
                  <a:cubicBezTo>
                    <a:pt x="1621" y="759"/>
                    <a:pt x="1457" y="580"/>
                    <a:pt x="1363" y="370"/>
                  </a:cubicBezTo>
                  <a:cubicBezTo>
                    <a:pt x="1266" y="156"/>
                    <a:pt x="1029" y="0"/>
                    <a:pt x="7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9" name="Google Shape;7149;p53"/>
            <p:cNvSpPr/>
            <p:nvPr/>
          </p:nvSpPr>
          <p:spPr>
            <a:xfrm>
              <a:off x="-1403183" y="-1270040"/>
              <a:ext cx="236330" cy="188687"/>
            </a:xfrm>
            <a:custGeom>
              <a:avLst/>
              <a:gdLst/>
              <a:ahLst/>
              <a:cxnLst/>
              <a:rect l="l" t="t" r="r" b="b"/>
              <a:pathLst>
                <a:path w="1632" h="1303" extrusionOk="0">
                  <a:moveTo>
                    <a:pt x="555" y="1"/>
                  </a:moveTo>
                  <a:cubicBezTo>
                    <a:pt x="406" y="1"/>
                    <a:pt x="298" y="99"/>
                    <a:pt x="212" y="310"/>
                  </a:cubicBezTo>
                  <a:cubicBezTo>
                    <a:pt x="0" y="831"/>
                    <a:pt x="21" y="962"/>
                    <a:pt x="366" y="1208"/>
                  </a:cubicBezTo>
                  <a:cubicBezTo>
                    <a:pt x="450" y="1267"/>
                    <a:pt x="560" y="1293"/>
                    <a:pt x="582" y="1303"/>
                  </a:cubicBezTo>
                  <a:cubicBezTo>
                    <a:pt x="1294" y="1282"/>
                    <a:pt x="1468" y="1139"/>
                    <a:pt x="1596" y="561"/>
                  </a:cubicBezTo>
                  <a:cubicBezTo>
                    <a:pt x="1632" y="401"/>
                    <a:pt x="1624" y="308"/>
                    <a:pt x="1413" y="282"/>
                  </a:cubicBezTo>
                  <a:cubicBezTo>
                    <a:pt x="1216" y="260"/>
                    <a:pt x="1019" y="176"/>
                    <a:pt x="840" y="85"/>
                  </a:cubicBezTo>
                  <a:cubicBezTo>
                    <a:pt x="731" y="30"/>
                    <a:pt x="637" y="1"/>
                    <a:pt x="5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0" name="Google Shape;7150;p53"/>
            <p:cNvSpPr/>
            <p:nvPr/>
          </p:nvSpPr>
          <p:spPr>
            <a:xfrm>
              <a:off x="-1131230" y="-1510135"/>
              <a:ext cx="283828" cy="167980"/>
            </a:xfrm>
            <a:custGeom>
              <a:avLst/>
              <a:gdLst/>
              <a:ahLst/>
              <a:cxnLst/>
              <a:rect l="l" t="t" r="r" b="b"/>
              <a:pathLst>
                <a:path w="1960" h="1160" extrusionOk="0">
                  <a:moveTo>
                    <a:pt x="557" y="1"/>
                  </a:moveTo>
                  <a:cubicBezTo>
                    <a:pt x="543" y="1"/>
                    <a:pt x="530" y="3"/>
                    <a:pt x="521" y="8"/>
                  </a:cubicBezTo>
                  <a:cubicBezTo>
                    <a:pt x="345" y="125"/>
                    <a:pt x="172" y="246"/>
                    <a:pt x="1" y="361"/>
                  </a:cubicBezTo>
                  <a:cubicBezTo>
                    <a:pt x="255" y="1021"/>
                    <a:pt x="595" y="1160"/>
                    <a:pt x="926" y="1160"/>
                  </a:cubicBezTo>
                  <a:cubicBezTo>
                    <a:pt x="999" y="1160"/>
                    <a:pt x="1072" y="1153"/>
                    <a:pt x="1144" y="1143"/>
                  </a:cubicBezTo>
                  <a:cubicBezTo>
                    <a:pt x="1584" y="1088"/>
                    <a:pt x="1907" y="714"/>
                    <a:pt x="1959" y="303"/>
                  </a:cubicBezTo>
                  <a:cubicBezTo>
                    <a:pt x="1493" y="201"/>
                    <a:pt x="1054" y="105"/>
                    <a:pt x="616" y="8"/>
                  </a:cubicBezTo>
                  <a:cubicBezTo>
                    <a:pt x="598" y="5"/>
                    <a:pt x="576" y="1"/>
                    <a:pt x="5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1" name="Google Shape;7151;p53"/>
            <p:cNvSpPr/>
            <p:nvPr/>
          </p:nvSpPr>
          <p:spPr>
            <a:xfrm>
              <a:off x="-2821742" y="-970428"/>
              <a:ext cx="296571" cy="163056"/>
            </a:xfrm>
            <a:custGeom>
              <a:avLst/>
              <a:gdLst/>
              <a:ahLst/>
              <a:cxnLst/>
              <a:rect l="l" t="t" r="r" b="b"/>
              <a:pathLst>
                <a:path w="2048" h="1126" extrusionOk="0">
                  <a:moveTo>
                    <a:pt x="1795" y="1"/>
                  </a:moveTo>
                  <a:cubicBezTo>
                    <a:pt x="1580" y="86"/>
                    <a:pt x="1381" y="183"/>
                    <a:pt x="1171" y="241"/>
                  </a:cubicBezTo>
                  <a:cubicBezTo>
                    <a:pt x="1113" y="255"/>
                    <a:pt x="1053" y="263"/>
                    <a:pt x="994" y="263"/>
                  </a:cubicBezTo>
                  <a:cubicBezTo>
                    <a:pt x="925" y="263"/>
                    <a:pt x="857" y="253"/>
                    <a:pt x="792" y="233"/>
                  </a:cubicBezTo>
                  <a:cubicBezTo>
                    <a:pt x="732" y="213"/>
                    <a:pt x="676" y="204"/>
                    <a:pt x="623" y="204"/>
                  </a:cubicBezTo>
                  <a:cubicBezTo>
                    <a:pt x="386" y="204"/>
                    <a:pt x="213" y="381"/>
                    <a:pt x="0" y="512"/>
                  </a:cubicBezTo>
                  <a:cubicBezTo>
                    <a:pt x="261" y="846"/>
                    <a:pt x="542" y="1126"/>
                    <a:pt x="946" y="1126"/>
                  </a:cubicBezTo>
                  <a:cubicBezTo>
                    <a:pt x="1003" y="1126"/>
                    <a:pt x="1062" y="1120"/>
                    <a:pt x="1124" y="1108"/>
                  </a:cubicBezTo>
                  <a:cubicBezTo>
                    <a:pt x="1611" y="1017"/>
                    <a:pt x="1938" y="726"/>
                    <a:pt x="2048" y="200"/>
                  </a:cubicBezTo>
                  <a:lnTo>
                    <a:pt x="179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2" name="Google Shape;7152;p53"/>
            <p:cNvSpPr/>
            <p:nvPr/>
          </p:nvSpPr>
          <p:spPr>
            <a:xfrm>
              <a:off x="-2835788" y="-1138842"/>
              <a:ext cx="267030" cy="179275"/>
            </a:xfrm>
            <a:custGeom>
              <a:avLst/>
              <a:gdLst/>
              <a:ahLst/>
              <a:cxnLst/>
              <a:rect l="l" t="t" r="r" b="b"/>
              <a:pathLst>
                <a:path w="1844" h="1238" extrusionOk="0">
                  <a:moveTo>
                    <a:pt x="722" y="1"/>
                  </a:moveTo>
                  <a:lnTo>
                    <a:pt x="1" y="423"/>
                  </a:lnTo>
                  <a:cubicBezTo>
                    <a:pt x="73" y="839"/>
                    <a:pt x="372" y="1123"/>
                    <a:pt x="857" y="1214"/>
                  </a:cubicBezTo>
                  <a:cubicBezTo>
                    <a:pt x="938" y="1230"/>
                    <a:pt x="1015" y="1237"/>
                    <a:pt x="1087" y="1237"/>
                  </a:cubicBezTo>
                  <a:cubicBezTo>
                    <a:pt x="1412" y="1237"/>
                    <a:pt x="1648" y="1078"/>
                    <a:pt x="1844" y="750"/>
                  </a:cubicBezTo>
                  <a:lnTo>
                    <a:pt x="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3" name="Google Shape;7153;p53"/>
            <p:cNvSpPr/>
            <p:nvPr/>
          </p:nvSpPr>
          <p:spPr>
            <a:xfrm>
              <a:off x="-3011732" y="-1279743"/>
              <a:ext cx="267899" cy="164070"/>
            </a:xfrm>
            <a:custGeom>
              <a:avLst/>
              <a:gdLst/>
              <a:ahLst/>
              <a:cxnLst/>
              <a:rect l="l" t="t" r="r" b="b"/>
              <a:pathLst>
                <a:path w="1850" h="1133" extrusionOk="0">
                  <a:moveTo>
                    <a:pt x="942" y="0"/>
                  </a:moveTo>
                  <a:cubicBezTo>
                    <a:pt x="916" y="0"/>
                    <a:pt x="892" y="4"/>
                    <a:pt x="872" y="13"/>
                  </a:cubicBezTo>
                  <a:cubicBezTo>
                    <a:pt x="578" y="151"/>
                    <a:pt x="290" y="299"/>
                    <a:pt x="0" y="444"/>
                  </a:cubicBezTo>
                  <a:cubicBezTo>
                    <a:pt x="168" y="882"/>
                    <a:pt x="559" y="1133"/>
                    <a:pt x="976" y="1133"/>
                  </a:cubicBezTo>
                  <a:cubicBezTo>
                    <a:pt x="1183" y="1133"/>
                    <a:pt x="1397" y="1071"/>
                    <a:pt x="1593" y="940"/>
                  </a:cubicBezTo>
                  <a:cubicBezTo>
                    <a:pt x="1849" y="767"/>
                    <a:pt x="1847" y="465"/>
                    <a:pt x="1582" y="303"/>
                  </a:cubicBezTo>
                  <a:cubicBezTo>
                    <a:pt x="1416" y="203"/>
                    <a:pt x="1247" y="112"/>
                    <a:pt x="1073" y="30"/>
                  </a:cubicBezTo>
                  <a:cubicBezTo>
                    <a:pt x="1036" y="12"/>
                    <a:pt x="987" y="0"/>
                    <a:pt x="9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4" name="Google Shape;7154;p53"/>
            <p:cNvSpPr/>
            <p:nvPr/>
          </p:nvSpPr>
          <p:spPr>
            <a:xfrm>
              <a:off x="-2253218" y="-3601481"/>
              <a:ext cx="253562" cy="168993"/>
            </a:xfrm>
            <a:custGeom>
              <a:avLst/>
              <a:gdLst/>
              <a:ahLst/>
              <a:cxnLst/>
              <a:rect l="l" t="t" r="r" b="b"/>
              <a:pathLst>
                <a:path w="1751" h="1167" extrusionOk="0">
                  <a:moveTo>
                    <a:pt x="861" y="0"/>
                  </a:moveTo>
                  <a:cubicBezTo>
                    <a:pt x="721" y="0"/>
                    <a:pt x="578" y="36"/>
                    <a:pt x="435" y="120"/>
                  </a:cubicBezTo>
                  <a:cubicBezTo>
                    <a:pt x="1" y="376"/>
                    <a:pt x="27" y="795"/>
                    <a:pt x="511" y="1166"/>
                  </a:cubicBezTo>
                  <a:cubicBezTo>
                    <a:pt x="709" y="948"/>
                    <a:pt x="927" y="833"/>
                    <a:pt x="1166" y="833"/>
                  </a:cubicBezTo>
                  <a:cubicBezTo>
                    <a:pt x="1344" y="833"/>
                    <a:pt x="1534" y="896"/>
                    <a:pt x="1736" y="1027"/>
                  </a:cubicBezTo>
                  <a:cubicBezTo>
                    <a:pt x="1738" y="683"/>
                    <a:pt x="1751" y="369"/>
                    <a:pt x="1474" y="200"/>
                  </a:cubicBezTo>
                  <a:cubicBezTo>
                    <a:pt x="1283" y="83"/>
                    <a:pt x="1075" y="0"/>
                    <a:pt x="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5" name="Google Shape;7155;p53"/>
            <p:cNvSpPr/>
            <p:nvPr/>
          </p:nvSpPr>
          <p:spPr>
            <a:xfrm>
              <a:off x="-1626480" y="-1332743"/>
              <a:ext cx="233144" cy="184922"/>
            </a:xfrm>
            <a:custGeom>
              <a:avLst/>
              <a:gdLst/>
              <a:ahLst/>
              <a:cxnLst/>
              <a:rect l="l" t="t" r="r" b="b"/>
              <a:pathLst>
                <a:path w="1610" h="1277" extrusionOk="0">
                  <a:moveTo>
                    <a:pt x="589" y="0"/>
                  </a:moveTo>
                  <a:cubicBezTo>
                    <a:pt x="556" y="7"/>
                    <a:pt x="524" y="19"/>
                    <a:pt x="494" y="37"/>
                  </a:cubicBezTo>
                  <a:cubicBezTo>
                    <a:pt x="333" y="147"/>
                    <a:pt x="0" y="50"/>
                    <a:pt x="26" y="392"/>
                  </a:cubicBezTo>
                  <a:cubicBezTo>
                    <a:pt x="48" y="710"/>
                    <a:pt x="104" y="1018"/>
                    <a:pt x="446" y="1182"/>
                  </a:cubicBezTo>
                  <a:cubicBezTo>
                    <a:pt x="573" y="1243"/>
                    <a:pt x="698" y="1276"/>
                    <a:pt x="818" y="1276"/>
                  </a:cubicBezTo>
                  <a:cubicBezTo>
                    <a:pt x="972" y="1276"/>
                    <a:pt x="1117" y="1221"/>
                    <a:pt x="1247" y="1100"/>
                  </a:cubicBezTo>
                  <a:cubicBezTo>
                    <a:pt x="1396" y="963"/>
                    <a:pt x="1483" y="762"/>
                    <a:pt x="1609" y="572"/>
                  </a:cubicBezTo>
                  <a:cubicBezTo>
                    <a:pt x="1370" y="498"/>
                    <a:pt x="1173" y="470"/>
                    <a:pt x="1009" y="377"/>
                  </a:cubicBezTo>
                  <a:cubicBezTo>
                    <a:pt x="857" y="292"/>
                    <a:pt x="740" y="139"/>
                    <a:pt x="5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6" name="Google Shape;7156;p53"/>
            <p:cNvSpPr/>
            <p:nvPr/>
          </p:nvSpPr>
          <p:spPr>
            <a:xfrm>
              <a:off x="-1772593" y="-3477958"/>
              <a:ext cx="233434" cy="175365"/>
            </a:xfrm>
            <a:custGeom>
              <a:avLst/>
              <a:gdLst/>
              <a:ahLst/>
              <a:cxnLst/>
              <a:rect l="l" t="t" r="r" b="b"/>
              <a:pathLst>
                <a:path w="1612" h="1211" extrusionOk="0">
                  <a:moveTo>
                    <a:pt x="769" y="1"/>
                  </a:moveTo>
                  <a:cubicBezTo>
                    <a:pt x="430" y="1"/>
                    <a:pt x="104" y="156"/>
                    <a:pt x="21" y="575"/>
                  </a:cubicBezTo>
                  <a:cubicBezTo>
                    <a:pt x="0" y="670"/>
                    <a:pt x="61" y="833"/>
                    <a:pt x="138" y="885"/>
                  </a:cubicBezTo>
                  <a:cubicBezTo>
                    <a:pt x="333" y="1016"/>
                    <a:pt x="558" y="1101"/>
                    <a:pt x="781" y="1211"/>
                  </a:cubicBezTo>
                  <a:cubicBezTo>
                    <a:pt x="888" y="1095"/>
                    <a:pt x="1005" y="950"/>
                    <a:pt x="1145" y="832"/>
                  </a:cubicBezTo>
                  <a:cubicBezTo>
                    <a:pt x="1284" y="715"/>
                    <a:pt x="1449" y="623"/>
                    <a:pt x="1611" y="514"/>
                  </a:cubicBezTo>
                  <a:cubicBezTo>
                    <a:pt x="1563" y="185"/>
                    <a:pt x="1303" y="94"/>
                    <a:pt x="1043" y="33"/>
                  </a:cubicBezTo>
                  <a:cubicBezTo>
                    <a:pt x="953" y="12"/>
                    <a:pt x="861" y="1"/>
                    <a:pt x="7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7" name="Google Shape;7157;p53"/>
            <p:cNvSpPr/>
            <p:nvPr/>
          </p:nvSpPr>
          <p:spPr>
            <a:xfrm>
              <a:off x="-1500930" y="-1437441"/>
              <a:ext cx="239371" cy="150747"/>
            </a:xfrm>
            <a:custGeom>
              <a:avLst/>
              <a:gdLst/>
              <a:ahLst/>
              <a:cxnLst/>
              <a:rect l="l" t="t" r="r" b="b"/>
              <a:pathLst>
                <a:path w="1653" h="1041" extrusionOk="0">
                  <a:moveTo>
                    <a:pt x="387" y="0"/>
                  </a:moveTo>
                  <a:cubicBezTo>
                    <a:pt x="285" y="143"/>
                    <a:pt x="138" y="312"/>
                    <a:pt x="40" y="507"/>
                  </a:cubicBezTo>
                  <a:cubicBezTo>
                    <a:pt x="1" y="584"/>
                    <a:pt x="32" y="762"/>
                    <a:pt x="97" y="816"/>
                  </a:cubicBezTo>
                  <a:cubicBezTo>
                    <a:pt x="271" y="959"/>
                    <a:pt x="498" y="1040"/>
                    <a:pt x="725" y="1040"/>
                  </a:cubicBezTo>
                  <a:cubicBezTo>
                    <a:pt x="1050" y="1040"/>
                    <a:pt x="1374" y="875"/>
                    <a:pt x="1541" y="491"/>
                  </a:cubicBezTo>
                  <a:cubicBezTo>
                    <a:pt x="1588" y="381"/>
                    <a:pt x="1621" y="266"/>
                    <a:pt x="1653" y="177"/>
                  </a:cubicBezTo>
                  <a:lnTo>
                    <a:pt x="38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8" name="Google Shape;7158;p53"/>
            <p:cNvSpPr/>
            <p:nvPr/>
          </p:nvSpPr>
          <p:spPr>
            <a:xfrm>
              <a:off x="-2215567" y="-3791037"/>
              <a:ext cx="205485" cy="170152"/>
            </a:xfrm>
            <a:custGeom>
              <a:avLst/>
              <a:gdLst/>
              <a:ahLst/>
              <a:cxnLst/>
              <a:rect l="l" t="t" r="r" b="b"/>
              <a:pathLst>
                <a:path w="1419" h="1175" extrusionOk="0">
                  <a:moveTo>
                    <a:pt x="709" y="1"/>
                  </a:moveTo>
                  <a:cubicBezTo>
                    <a:pt x="692" y="1"/>
                    <a:pt x="675" y="2"/>
                    <a:pt x="658" y="4"/>
                  </a:cubicBezTo>
                  <a:cubicBezTo>
                    <a:pt x="330" y="43"/>
                    <a:pt x="1" y="379"/>
                    <a:pt x="16" y="673"/>
                  </a:cubicBezTo>
                  <a:cubicBezTo>
                    <a:pt x="17" y="727"/>
                    <a:pt x="66" y="784"/>
                    <a:pt x="103" y="833"/>
                  </a:cubicBezTo>
                  <a:cubicBezTo>
                    <a:pt x="177" y="933"/>
                    <a:pt x="259" y="1028"/>
                    <a:pt x="343" y="1128"/>
                  </a:cubicBezTo>
                  <a:lnTo>
                    <a:pt x="937" y="1174"/>
                  </a:lnTo>
                  <a:cubicBezTo>
                    <a:pt x="1086" y="1007"/>
                    <a:pt x="1234" y="847"/>
                    <a:pt x="1372" y="678"/>
                  </a:cubicBezTo>
                  <a:cubicBezTo>
                    <a:pt x="1405" y="628"/>
                    <a:pt x="1418" y="565"/>
                    <a:pt x="1409" y="504"/>
                  </a:cubicBezTo>
                  <a:cubicBezTo>
                    <a:pt x="1364" y="259"/>
                    <a:pt x="989" y="1"/>
                    <a:pt x="7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9" name="Google Shape;7159;p53"/>
            <p:cNvSpPr/>
            <p:nvPr/>
          </p:nvSpPr>
          <p:spPr>
            <a:xfrm>
              <a:off x="-2400344" y="-3469559"/>
              <a:ext cx="239226" cy="182895"/>
            </a:xfrm>
            <a:custGeom>
              <a:avLst/>
              <a:gdLst/>
              <a:ahLst/>
              <a:cxnLst/>
              <a:rect l="l" t="t" r="r" b="b"/>
              <a:pathLst>
                <a:path w="1652" h="1263" extrusionOk="0">
                  <a:moveTo>
                    <a:pt x="678" y="0"/>
                  </a:moveTo>
                  <a:cubicBezTo>
                    <a:pt x="480" y="0"/>
                    <a:pt x="255" y="87"/>
                    <a:pt x="0" y="290"/>
                  </a:cubicBezTo>
                  <a:cubicBezTo>
                    <a:pt x="164" y="448"/>
                    <a:pt x="329" y="595"/>
                    <a:pt x="478" y="759"/>
                  </a:cubicBezTo>
                  <a:cubicBezTo>
                    <a:pt x="621" y="915"/>
                    <a:pt x="745" y="1089"/>
                    <a:pt x="883" y="1262"/>
                  </a:cubicBezTo>
                  <a:cubicBezTo>
                    <a:pt x="1031" y="1223"/>
                    <a:pt x="1189" y="1166"/>
                    <a:pt x="1351" y="1143"/>
                  </a:cubicBezTo>
                  <a:cubicBezTo>
                    <a:pt x="1600" y="1106"/>
                    <a:pt x="1652" y="926"/>
                    <a:pt x="1568" y="761"/>
                  </a:cubicBezTo>
                  <a:cubicBezTo>
                    <a:pt x="1352" y="332"/>
                    <a:pt x="1066" y="0"/>
                    <a:pt x="6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0" name="Google Shape;7160;p53"/>
            <p:cNvSpPr/>
            <p:nvPr/>
          </p:nvSpPr>
          <p:spPr>
            <a:xfrm>
              <a:off x="-2167345" y="-3454209"/>
              <a:ext cx="220546" cy="180868"/>
            </a:xfrm>
            <a:custGeom>
              <a:avLst/>
              <a:gdLst/>
              <a:ahLst/>
              <a:cxnLst/>
              <a:rect l="l" t="t" r="r" b="b"/>
              <a:pathLst>
                <a:path w="1523" h="1249" extrusionOk="0">
                  <a:moveTo>
                    <a:pt x="607" y="0"/>
                  </a:moveTo>
                  <a:cubicBezTo>
                    <a:pt x="470" y="0"/>
                    <a:pt x="329" y="117"/>
                    <a:pt x="195" y="188"/>
                  </a:cubicBezTo>
                  <a:cubicBezTo>
                    <a:pt x="0" y="290"/>
                    <a:pt x="106" y="422"/>
                    <a:pt x="156" y="564"/>
                  </a:cubicBezTo>
                  <a:cubicBezTo>
                    <a:pt x="195" y="673"/>
                    <a:pt x="190" y="798"/>
                    <a:pt x="197" y="852"/>
                  </a:cubicBezTo>
                  <a:cubicBezTo>
                    <a:pt x="528" y="989"/>
                    <a:pt x="801" y="1091"/>
                    <a:pt x="1065" y="1212"/>
                  </a:cubicBezTo>
                  <a:cubicBezTo>
                    <a:pt x="1114" y="1234"/>
                    <a:pt x="1153" y="1248"/>
                    <a:pt x="1186" y="1248"/>
                  </a:cubicBezTo>
                  <a:cubicBezTo>
                    <a:pt x="1238" y="1248"/>
                    <a:pt x="1275" y="1214"/>
                    <a:pt x="1312" y="1123"/>
                  </a:cubicBezTo>
                  <a:cubicBezTo>
                    <a:pt x="1522" y="610"/>
                    <a:pt x="1169" y="10"/>
                    <a:pt x="613" y="1"/>
                  </a:cubicBezTo>
                  <a:cubicBezTo>
                    <a:pt x="611" y="0"/>
                    <a:pt x="609" y="0"/>
                    <a:pt x="6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1" name="Google Shape;7161;p53"/>
            <p:cNvSpPr/>
            <p:nvPr/>
          </p:nvSpPr>
          <p:spPr>
            <a:xfrm>
              <a:off x="-1274302" y="-1442799"/>
              <a:ext cx="196797" cy="187384"/>
            </a:xfrm>
            <a:custGeom>
              <a:avLst/>
              <a:gdLst/>
              <a:ahLst/>
              <a:cxnLst/>
              <a:rect l="l" t="t" r="r" b="b"/>
              <a:pathLst>
                <a:path w="1359" h="1294" extrusionOk="0">
                  <a:moveTo>
                    <a:pt x="731" y="0"/>
                  </a:moveTo>
                  <a:lnTo>
                    <a:pt x="400" y="93"/>
                  </a:lnTo>
                  <a:lnTo>
                    <a:pt x="0" y="1028"/>
                  </a:lnTo>
                  <a:cubicBezTo>
                    <a:pt x="152" y="1204"/>
                    <a:pt x="376" y="1294"/>
                    <a:pt x="605" y="1294"/>
                  </a:cubicBezTo>
                  <a:cubicBezTo>
                    <a:pt x="876" y="1294"/>
                    <a:pt x="1152" y="1168"/>
                    <a:pt x="1320" y="914"/>
                  </a:cubicBezTo>
                  <a:cubicBezTo>
                    <a:pt x="1349" y="868"/>
                    <a:pt x="1359" y="767"/>
                    <a:pt x="1329" y="728"/>
                  </a:cubicBezTo>
                  <a:cubicBezTo>
                    <a:pt x="1145" y="491"/>
                    <a:pt x="948" y="262"/>
                    <a:pt x="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2" name="Google Shape;7162;p53"/>
            <p:cNvSpPr/>
            <p:nvPr/>
          </p:nvSpPr>
          <p:spPr>
            <a:xfrm>
              <a:off x="-1915810" y="-3617410"/>
              <a:ext cx="219242" cy="181881"/>
            </a:xfrm>
            <a:custGeom>
              <a:avLst/>
              <a:gdLst/>
              <a:ahLst/>
              <a:cxnLst/>
              <a:rect l="l" t="t" r="r" b="b"/>
              <a:pathLst>
                <a:path w="1514" h="1256" extrusionOk="0">
                  <a:moveTo>
                    <a:pt x="864" y="0"/>
                  </a:moveTo>
                  <a:cubicBezTo>
                    <a:pt x="801" y="0"/>
                    <a:pt x="743" y="8"/>
                    <a:pt x="688" y="27"/>
                  </a:cubicBezTo>
                  <a:cubicBezTo>
                    <a:pt x="333" y="158"/>
                    <a:pt x="1" y="397"/>
                    <a:pt x="125" y="845"/>
                  </a:cubicBezTo>
                  <a:lnTo>
                    <a:pt x="842" y="1256"/>
                  </a:lnTo>
                  <a:cubicBezTo>
                    <a:pt x="1314" y="1055"/>
                    <a:pt x="1153" y="488"/>
                    <a:pt x="1513" y="93"/>
                  </a:cubicBezTo>
                  <a:cubicBezTo>
                    <a:pt x="1274" y="69"/>
                    <a:pt x="1052" y="0"/>
                    <a:pt x="8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3" name="Google Shape;7163;p53"/>
            <p:cNvSpPr/>
            <p:nvPr/>
          </p:nvSpPr>
          <p:spPr>
            <a:xfrm>
              <a:off x="-1978513" y="-3465939"/>
              <a:ext cx="177971" cy="243281"/>
            </a:xfrm>
            <a:custGeom>
              <a:avLst/>
              <a:gdLst/>
              <a:ahLst/>
              <a:cxnLst/>
              <a:rect l="l" t="t" r="r" b="b"/>
              <a:pathLst>
                <a:path w="1229" h="1680" extrusionOk="0">
                  <a:moveTo>
                    <a:pt x="374" y="0"/>
                  </a:moveTo>
                  <a:cubicBezTo>
                    <a:pt x="224" y="0"/>
                    <a:pt x="97" y="61"/>
                    <a:pt x="1" y="258"/>
                  </a:cubicBezTo>
                  <a:cubicBezTo>
                    <a:pt x="337" y="598"/>
                    <a:pt x="298" y="1003"/>
                    <a:pt x="151" y="1431"/>
                  </a:cubicBezTo>
                  <a:cubicBezTo>
                    <a:pt x="129" y="1497"/>
                    <a:pt x="203" y="1598"/>
                    <a:pt x="266" y="1680"/>
                  </a:cubicBezTo>
                  <a:cubicBezTo>
                    <a:pt x="435" y="1191"/>
                    <a:pt x="779" y="921"/>
                    <a:pt x="1229" y="776"/>
                  </a:cubicBezTo>
                  <a:cubicBezTo>
                    <a:pt x="1182" y="371"/>
                    <a:pt x="998" y="126"/>
                    <a:pt x="605" y="33"/>
                  </a:cubicBezTo>
                  <a:cubicBezTo>
                    <a:pt x="523" y="14"/>
                    <a:pt x="446" y="0"/>
                    <a:pt x="3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4" name="Google Shape;7164;p53"/>
            <p:cNvSpPr/>
            <p:nvPr/>
          </p:nvSpPr>
          <p:spPr>
            <a:xfrm>
              <a:off x="-1997917" y="-3821448"/>
              <a:ext cx="204182" cy="175799"/>
            </a:xfrm>
            <a:custGeom>
              <a:avLst/>
              <a:gdLst/>
              <a:ahLst/>
              <a:cxnLst/>
              <a:rect l="l" t="t" r="r" b="b"/>
              <a:pathLst>
                <a:path w="1410" h="1214" extrusionOk="0">
                  <a:moveTo>
                    <a:pt x="476" y="0"/>
                  </a:moveTo>
                  <a:cubicBezTo>
                    <a:pt x="332" y="0"/>
                    <a:pt x="171" y="172"/>
                    <a:pt x="45" y="294"/>
                  </a:cubicBezTo>
                  <a:cubicBezTo>
                    <a:pt x="1" y="336"/>
                    <a:pt x="34" y="468"/>
                    <a:pt x="45" y="558"/>
                  </a:cubicBezTo>
                  <a:cubicBezTo>
                    <a:pt x="55" y="621"/>
                    <a:pt x="88" y="678"/>
                    <a:pt x="114" y="747"/>
                  </a:cubicBezTo>
                  <a:cubicBezTo>
                    <a:pt x="482" y="788"/>
                    <a:pt x="826" y="807"/>
                    <a:pt x="1045" y="1148"/>
                  </a:cubicBezTo>
                  <a:cubicBezTo>
                    <a:pt x="1071" y="1190"/>
                    <a:pt x="1158" y="1213"/>
                    <a:pt x="1234" y="1213"/>
                  </a:cubicBezTo>
                  <a:cubicBezTo>
                    <a:pt x="1264" y="1213"/>
                    <a:pt x="1292" y="1210"/>
                    <a:pt x="1315" y="1202"/>
                  </a:cubicBezTo>
                  <a:cubicBezTo>
                    <a:pt x="1367" y="1186"/>
                    <a:pt x="1409" y="1048"/>
                    <a:pt x="1404" y="970"/>
                  </a:cubicBezTo>
                  <a:cubicBezTo>
                    <a:pt x="1372" y="563"/>
                    <a:pt x="872" y="9"/>
                    <a:pt x="478" y="0"/>
                  </a:cubicBezTo>
                  <a:cubicBezTo>
                    <a:pt x="478" y="0"/>
                    <a:pt x="477" y="0"/>
                    <a:pt x="4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5" name="Google Shape;7165;p53"/>
            <p:cNvSpPr/>
            <p:nvPr/>
          </p:nvSpPr>
          <p:spPr>
            <a:xfrm>
              <a:off x="-2038754" y="-3683444"/>
              <a:ext cx="167256" cy="199548"/>
            </a:xfrm>
            <a:custGeom>
              <a:avLst/>
              <a:gdLst/>
              <a:ahLst/>
              <a:cxnLst/>
              <a:rect l="l" t="t" r="r" b="b"/>
              <a:pathLst>
                <a:path w="1155" h="1378" extrusionOk="0">
                  <a:moveTo>
                    <a:pt x="737" y="0"/>
                  </a:moveTo>
                  <a:cubicBezTo>
                    <a:pt x="682" y="0"/>
                    <a:pt x="625" y="8"/>
                    <a:pt x="569" y="23"/>
                  </a:cubicBezTo>
                  <a:cubicBezTo>
                    <a:pt x="329" y="90"/>
                    <a:pt x="21" y="169"/>
                    <a:pt x="0" y="394"/>
                  </a:cubicBezTo>
                  <a:lnTo>
                    <a:pt x="536" y="1375"/>
                  </a:lnTo>
                  <a:cubicBezTo>
                    <a:pt x="544" y="1377"/>
                    <a:pt x="552" y="1377"/>
                    <a:pt x="560" y="1377"/>
                  </a:cubicBezTo>
                  <a:cubicBezTo>
                    <a:pt x="663" y="1377"/>
                    <a:pt x="718" y="1277"/>
                    <a:pt x="772" y="1113"/>
                  </a:cubicBezTo>
                  <a:cubicBezTo>
                    <a:pt x="859" y="840"/>
                    <a:pt x="1000" y="586"/>
                    <a:pt x="1154" y="248"/>
                  </a:cubicBezTo>
                  <a:cubicBezTo>
                    <a:pt x="1104" y="91"/>
                    <a:pt x="931" y="0"/>
                    <a:pt x="7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6" name="Google Shape;7166;p53"/>
            <p:cNvSpPr/>
            <p:nvPr/>
          </p:nvSpPr>
          <p:spPr>
            <a:xfrm>
              <a:off x="-2369500" y="-3664329"/>
              <a:ext cx="181013" cy="165807"/>
            </a:xfrm>
            <a:custGeom>
              <a:avLst/>
              <a:gdLst/>
              <a:ahLst/>
              <a:cxnLst/>
              <a:rect l="l" t="t" r="r" b="b"/>
              <a:pathLst>
                <a:path w="1250" h="1145" extrusionOk="0">
                  <a:moveTo>
                    <a:pt x="739" y="0"/>
                  </a:moveTo>
                  <a:cubicBezTo>
                    <a:pt x="538" y="0"/>
                    <a:pt x="310" y="83"/>
                    <a:pt x="183" y="220"/>
                  </a:cubicBezTo>
                  <a:cubicBezTo>
                    <a:pt x="29" y="385"/>
                    <a:pt x="1" y="902"/>
                    <a:pt x="142" y="1065"/>
                  </a:cubicBezTo>
                  <a:cubicBezTo>
                    <a:pt x="179" y="1102"/>
                    <a:pt x="227" y="1126"/>
                    <a:pt x="280" y="1132"/>
                  </a:cubicBezTo>
                  <a:cubicBezTo>
                    <a:pt x="408" y="1145"/>
                    <a:pt x="536" y="1143"/>
                    <a:pt x="586" y="1145"/>
                  </a:cubicBezTo>
                  <a:cubicBezTo>
                    <a:pt x="781" y="870"/>
                    <a:pt x="926" y="634"/>
                    <a:pt x="1105" y="424"/>
                  </a:cubicBezTo>
                  <a:cubicBezTo>
                    <a:pt x="1249" y="255"/>
                    <a:pt x="1131" y="160"/>
                    <a:pt x="1032" y="84"/>
                  </a:cubicBezTo>
                  <a:cubicBezTo>
                    <a:pt x="958" y="26"/>
                    <a:pt x="853" y="0"/>
                    <a:pt x="7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7" name="Google Shape;7167;p53"/>
            <p:cNvSpPr/>
            <p:nvPr/>
          </p:nvSpPr>
          <p:spPr>
            <a:xfrm>
              <a:off x="-2972778" y="-887163"/>
              <a:ext cx="197086" cy="137280"/>
            </a:xfrm>
            <a:custGeom>
              <a:avLst/>
              <a:gdLst/>
              <a:ahLst/>
              <a:cxnLst/>
              <a:rect l="l" t="t" r="r" b="b"/>
              <a:pathLst>
                <a:path w="1361" h="948" extrusionOk="0">
                  <a:moveTo>
                    <a:pt x="1" y="0"/>
                  </a:moveTo>
                  <a:lnTo>
                    <a:pt x="1" y="0"/>
                  </a:lnTo>
                  <a:cubicBezTo>
                    <a:pt x="25" y="422"/>
                    <a:pt x="306" y="844"/>
                    <a:pt x="642" y="922"/>
                  </a:cubicBezTo>
                  <a:cubicBezTo>
                    <a:pt x="718" y="939"/>
                    <a:pt x="789" y="947"/>
                    <a:pt x="854" y="947"/>
                  </a:cubicBezTo>
                  <a:cubicBezTo>
                    <a:pt x="1093" y="947"/>
                    <a:pt x="1263" y="838"/>
                    <a:pt x="1361" y="647"/>
                  </a:cubicBezTo>
                  <a:cubicBezTo>
                    <a:pt x="1203" y="446"/>
                    <a:pt x="1062" y="264"/>
                    <a:pt x="917" y="86"/>
                  </a:cubicBezTo>
                  <a:cubicBezTo>
                    <a:pt x="887" y="52"/>
                    <a:pt x="846" y="30"/>
                    <a:pt x="802" y="26"/>
                  </a:cubicBezTo>
                  <a:cubicBezTo>
                    <a:pt x="534" y="13"/>
                    <a:pt x="267" y="8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8" name="Google Shape;7168;p53"/>
            <p:cNvSpPr/>
            <p:nvPr/>
          </p:nvSpPr>
          <p:spPr>
            <a:xfrm>
              <a:off x="-2094795" y="-3938744"/>
              <a:ext cx="204472" cy="150168"/>
            </a:xfrm>
            <a:custGeom>
              <a:avLst/>
              <a:gdLst/>
              <a:ahLst/>
              <a:cxnLst/>
              <a:rect l="l" t="t" r="r" b="b"/>
              <a:pathLst>
                <a:path w="1412" h="1037" extrusionOk="0">
                  <a:moveTo>
                    <a:pt x="779" y="0"/>
                  </a:moveTo>
                  <a:cubicBezTo>
                    <a:pt x="519" y="0"/>
                    <a:pt x="181" y="221"/>
                    <a:pt x="105" y="453"/>
                  </a:cubicBezTo>
                  <a:cubicBezTo>
                    <a:pt x="1" y="771"/>
                    <a:pt x="18" y="799"/>
                    <a:pt x="451" y="1037"/>
                  </a:cubicBezTo>
                  <a:cubicBezTo>
                    <a:pt x="821" y="743"/>
                    <a:pt x="947" y="643"/>
                    <a:pt x="1104" y="643"/>
                  </a:cubicBezTo>
                  <a:cubicBezTo>
                    <a:pt x="1186" y="643"/>
                    <a:pt x="1275" y="669"/>
                    <a:pt x="1411" y="710"/>
                  </a:cubicBezTo>
                  <a:cubicBezTo>
                    <a:pt x="1396" y="277"/>
                    <a:pt x="1214" y="54"/>
                    <a:pt x="833" y="4"/>
                  </a:cubicBezTo>
                  <a:cubicBezTo>
                    <a:pt x="816" y="1"/>
                    <a:pt x="797" y="0"/>
                    <a:pt x="7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9" name="Google Shape;7169;p53"/>
            <p:cNvSpPr/>
            <p:nvPr/>
          </p:nvSpPr>
          <p:spPr>
            <a:xfrm>
              <a:off x="-1170473" y="-1199083"/>
              <a:ext cx="186950" cy="139886"/>
            </a:xfrm>
            <a:custGeom>
              <a:avLst/>
              <a:gdLst/>
              <a:ahLst/>
              <a:cxnLst/>
              <a:rect l="l" t="t" r="r" b="b"/>
              <a:pathLst>
                <a:path w="1291" h="966" extrusionOk="0">
                  <a:moveTo>
                    <a:pt x="248" y="1"/>
                  </a:moveTo>
                  <a:cubicBezTo>
                    <a:pt x="181" y="177"/>
                    <a:pt x="84" y="402"/>
                    <a:pt x="17" y="638"/>
                  </a:cubicBezTo>
                  <a:cubicBezTo>
                    <a:pt x="1" y="699"/>
                    <a:pt x="64" y="811"/>
                    <a:pt x="123" y="859"/>
                  </a:cubicBezTo>
                  <a:cubicBezTo>
                    <a:pt x="214" y="930"/>
                    <a:pt x="333" y="965"/>
                    <a:pt x="456" y="965"/>
                  </a:cubicBezTo>
                  <a:cubicBezTo>
                    <a:pt x="632" y="965"/>
                    <a:pt x="816" y="894"/>
                    <a:pt x="935" y="755"/>
                  </a:cubicBezTo>
                  <a:cubicBezTo>
                    <a:pt x="1078" y="586"/>
                    <a:pt x="1177" y="378"/>
                    <a:pt x="1290" y="194"/>
                  </a:cubicBezTo>
                  <a:lnTo>
                    <a:pt x="24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0" name="Google Shape;7170;p53"/>
            <p:cNvSpPr/>
            <p:nvPr/>
          </p:nvSpPr>
          <p:spPr>
            <a:xfrm>
              <a:off x="-1504984" y="-1139277"/>
              <a:ext cx="174641" cy="150892"/>
            </a:xfrm>
            <a:custGeom>
              <a:avLst/>
              <a:gdLst/>
              <a:ahLst/>
              <a:cxnLst/>
              <a:rect l="l" t="t" r="r" b="b"/>
              <a:pathLst>
                <a:path w="1206" h="1042" extrusionOk="0">
                  <a:moveTo>
                    <a:pt x="482" y="0"/>
                  </a:moveTo>
                  <a:cubicBezTo>
                    <a:pt x="447" y="30"/>
                    <a:pt x="406" y="52"/>
                    <a:pt x="363" y="63"/>
                  </a:cubicBezTo>
                  <a:cubicBezTo>
                    <a:pt x="150" y="110"/>
                    <a:pt x="1" y="214"/>
                    <a:pt x="14" y="452"/>
                  </a:cubicBezTo>
                  <a:cubicBezTo>
                    <a:pt x="29" y="708"/>
                    <a:pt x="187" y="877"/>
                    <a:pt x="410" y="974"/>
                  </a:cubicBezTo>
                  <a:cubicBezTo>
                    <a:pt x="516" y="1019"/>
                    <a:pt x="612" y="1042"/>
                    <a:pt x="700" y="1042"/>
                  </a:cubicBezTo>
                  <a:cubicBezTo>
                    <a:pt x="910" y="1042"/>
                    <a:pt x="1073" y="915"/>
                    <a:pt x="1205" y="671"/>
                  </a:cubicBezTo>
                  <a:lnTo>
                    <a:pt x="48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1" name="Google Shape;7171;p53"/>
            <p:cNvSpPr/>
            <p:nvPr/>
          </p:nvSpPr>
          <p:spPr>
            <a:xfrm>
              <a:off x="-1774041" y="-3745133"/>
              <a:ext cx="159725" cy="127143"/>
            </a:xfrm>
            <a:custGeom>
              <a:avLst/>
              <a:gdLst/>
              <a:ahLst/>
              <a:cxnLst/>
              <a:rect l="l" t="t" r="r" b="b"/>
              <a:pathLst>
                <a:path w="1103" h="878" extrusionOk="0">
                  <a:moveTo>
                    <a:pt x="496" y="0"/>
                  </a:moveTo>
                  <a:cubicBezTo>
                    <a:pt x="396" y="0"/>
                    <a:pt x="289" y="25"/>
                    <a:pt x="176" y="73"/>
                  </a:cubicBezTo>
                  <a:cubicBezTo>
                    <a:pt x="97" y="107"/>
                    <a:pt x="23" y="235"/>
                    <a:pt x="14" y="326"/>
                  </a:cubicBezTo>
                  <a:cubicBezTo>
                    <a:pt x="1" y="447"/>
                    <a:pt x="53" y="573"/>
                    <a:pt x="70" y="659"/>
                  </a:cubicBezTo>
                  <a:cubicBezTo>
                    <a:pt x="248" y="739"/>
                    <a:pt x="391" y="837"/>
                    <a:pt x="549" y="865"/>
                  </a:cubicBezTo>
                  <a:cubicBezTo>
                    <a:pt x="599" y="874"/>
                    <a:pt x="650" y="878"/>
                    <a:pt x="701" y="878"/>
                  </a:cubicBezTo>
                  <a:cubicBezTo>
                    <a:pt x="821" y="878"/>
                    <a:pt x="943" y="859"/>
                    <a:pt x="1064" y="856"/>
                  </a:cubicBezTo>
                  <a:cubicBezTo>
                    <a:pt x="1054" y="683"/>
                    <a:pt x="1103" y="475"/>
                    <a:pt x="1025" y="343"/>
                  </a:cubicBezTo>
                  <a:cubicBezTo>
                    <a:pt x="885" y="111"/>
                    <a:pt x="706" y="0"/>
                    <a:pt x="4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2" name="Google Shape;7172;p53"/>
            <p:cNvSpPr/>
            <p:nvPr/>
          </p:nvSpPr>
          <p:spPr>
            <a:xfrm>
              <a:off x="-1710470" y="-3590765"/>
              <a:ext cx="189267" cy="101946"/>
            </a:xfrm>
            <a:custGeom>
              <a:avLst/>
              <a:gdLst/>
              <a:ahLst/>
              <a:cxnLst/>
              <a:rect l="l" t="t" r="r" b="b"/>
              <a:pathLst>
                <a:path w="1307" h="704" extrusionOk="0">
                  <a:moveTo>
                    <a:pt x="499" y="0"/>
                  </a:moveTo>
                  <a:cubicBezTo>
                    <a:pt x="242" y="0"/>
                    <a:pt x="40" y="262"/>
                    <a:pt x="0" y="602"/>
                  </a:cubicBezTo>
                  <a:cubicBezTo>
                    <a:pt x="156" y="605"/>
                    <a:pt x="314" y="602"/>
                    <a:pt x="469" y="616"/>
                  </a:cubicBezTo>
                  <a:cubicBezTo>
                    <a:pt x="625" y="633"/>
                    <a:pt x="775" y="672"/>
                    <a:pt x="941" y="704"/>
                  </a:cubicBezTo>
                  <a:lnTo>
                    <a:pt x="1301" y="477"/>
                  </a:lnTo>
                  <a:cubicBezTo>
                    <a:pt x="1307" y="107"/>
                    <a:pt x="980" y="35"/>
                    <a:pt x="530" y="1"/>
                  </a:cubicBezTo>
                  <a:cubicBezTo>
                    <a:pt x="519" y="1"/>
                    <a:pt x="509" y="0"/>
                    <a:pt x="4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3" name="Google Shape;7173;p53"/>
            <p:cNvSpPr/>
            <p:nvPr/>
          </p:nvSpPr>
          <p:spPr>
            <a:xfrm>
              <a:off x="-3169865" y="-1230218"/>
              <a:ext cx="184343" cy="120627"/>
            </a:xfrm>
            <a:custGeom>
              <a:avLst/>
              <a:gdLst/>
              <a:ahLst/>
              <a:cxnLst/>
              <a:rect l="l" t="t" r="r" b="b"/>
              <a:pathLst>
                <a:path w="1273" h="833" extrusionOk="0">
                  <a:moveTo>
                    <a:pt x="114" y="0"/>
                  </a:moveTo>
                  <a:cubicBezTo>
                    <a:pt x="19" y="0"/>
                    <a:pt x="0" y="65"/>
                    <a:pt x="24" y="182"/>
                  </a:cubicBezTo>
                  <a:cubicBezTo>
                    <a:pt x="100" y="556"/>
                    <a:pt x="552" y="833"/>
                    <a:pt x="947" y="833"/>
                  </a:cubicBezTo>
                  <a:cubicBezTo>
                    <a:pt x="1064" y="833"/>
                    <a:pt x="1177" y="808"/>
                    <a:pt x="1273" y="754"/>
                  </a:cubicBezTo>
                  <a:cubicBezTo>
                    <a:pt x="1148" y="556"/>
                    <a:pt x="1029" y="353"/>
                    <a:pt x="894" y="160"/>
                  </a:cubicBezTo>
                  <a:cubicBezTo>
                    <a:pt x="866" y="119"/>
                    <a:pt x="786" y="104"/>
                    <a:pt x="726" y="95"/>
                  </a:cubicBezTo>
                  <a:cubicBezTo>
                    <a:pt x="552" y="65"/>
                    <a:pt x="371" y="56"/>
                    <a:pt x="202" y="13"/>
                  </a:cubicBezTo>
                  <a:cubicBezTo>
                    <a:pt x="168" y="4"/>
                    <a:pt x="138" y="0"/>
                    <a:pt x="1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4" name="Google Shape;7174;p53"/>
            <p:cNvSpPr/>
            <p:nvPr/>
          </p:nvSpPr>
          <p:spPr>
            <a:xfrm>
              <a:off x="-1111825" y="-1316669"/>
              <a:ext cx="175075" cy="112517"/>
            </a:xfrm>
            <a:custGeom>
              <a:avLst/>
              <a:gdLst/>
              <a:ahLst/>
              <a:cxnLst/>
              <a:rect l="l" t="t" r="r" b="b"/>
              <a:pathLst>
                <a:path w="1209" h="777" extrusionOk="0">
                  <a:moveTo>
                    <a:pt x="946" y="0"/>
                  </a:moveTo>
                  <a:cubicBezTo>
                    <a:pt x="539" y="0"/>
                    <a:pt x="259" y="263"/>
                    <a:pt x="1" y="586"/>
                  </a:cubicBezTo>
                  <a:cubicBezTo>
                    <a:pt x="132" y="711"/>
                    <a:pt x="298" y="777"/>
                    <a:pt x="467" y="777"/>
                  </a:cubicBezTo>
                  <a:cubicBezTo>
                    <a:pt x="537" y="777"/>
                    <a:pt x="608" y="765"/>
                    <a:pt x="677" y="742"/>
                  </a:cubicBezTo>
                  <a:cubicBezTo>
                    <a:pt x="997" y="632"/>
                    <a:pt x="1145" y="348"/>
                    <a:pt x="1209" y="34"/>
                  </a:cubicBezTo>
                  <a:cubicBezTo>
                    <a:pt x="1115" y="11"/>
                    <a:pt x="1028" y="0"/>
                    <a:pt x="9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5" name="Google Shape;7175;p53"/>
            <p:cNvSpPr/>
            <p:nvPr/>
          </p:nvSpPr>
          <p:spPr>
            <a:xfrm>
              <a:off x="-1855280" y="-3871552"/>
              <a:ext cx="146837" cy="121496"/>
            </a:xfrm>
            <a:custGeom>
              <a:avLst/>
              <a:gdLst/>
              <a:ahLst/>
              <a:cxnLst/>
              <a:rect l="l" t="t" r="r" b="b"/>
              <a:pathLst>
                <a:path w="1014" h="839" extrusionOk="0">
                  <a:moveTo>
                    <a:pt x="429" y="0"/>
                  </a:moveTo>
                  <a:cubicBezTo>
                    <a:pt x="229" y="0"/>
                    <a:pt x="81" y="142"/>
                    <a:pt x="1" y="350"/>
                  </a:cubicBezTo>
                  <a:lnTo>
                    <a:pt x="489" y="839"/>
                  </a:lnTo>
                  <a:cubicBezTo>
                    <a:pt x="666" y="723"/>
                    <a:pt x="1013" y="708"/>
                    <a:pt x="920" y="361"/>
                  </a:cubicBezTo>
                  <a:cubicBezTo>
                    <a:pt x="885" y="224"/>
                    <a:pt x="714" y="64"/>
                    <a:pt x="573" y="23"/>
                  </a:cubicBezTo>
                  <a:cubicBezTo>
                    <a:pt x="523" y="7"/>
                    <a:pt x="475" y="0"/>
                    <a:pt x="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6" name="Google Shape;7176;p53"/>
            <p:cNvSpPr/>
            <p:nvPr/>
          </p:nvSpPr>
          <p:spPr>
            <a:xfrm>
              <a:off x="-2544865" y="-1071795"/>
              <a:ext cx="163780" cy="99484"/>
            </a:xfrm>
            <a:custGeom>
              <a:avLst/>
              <a:gdLst/>
              <a:ahLst/>
              <a:cxnLst/>
              <a:rect l="l" t="t" r="r" b="b"/>
              <a:pathLst>
                <a:path w="1131" h="687" extrusionOk="0">
                  <a:moveTo>
                    <a:pt x="719" y="1"/>
                  </a:moveTo>
                  <a:cubicBezTo>
                    <a:pt x="428" y="1"/>
                    <a:pt x="183" y="168"/>
                    <a:pt x="0" y="497"/>
                  </a:cubicBezTo>
                  <a:cubicBezTo>
                    <a:pt x="99" y="630"/>
                    <a:pt x="233" y="686"/>
                    <a:pt x="376" y="686"/>
                  </a:cubicBezTo>
                  <a:cubicBezTo>
                    <a:pt x="689" y="686"/>
                    <a:pt x="1039" y="417"/>
                    <a:pt x="1130" y="99"/>
                  </a:cubicBezTo>
                  <a:cubicBezTo>
                    <a:pt x="985" y="33"/>
                    <a:pt x="848" y="1"/>
                    <a:pt x="7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7" name="Google Shape;7177;p53"/>
            <p:cNvSpPr/>
            <p:nvPr/>
          </p:nvSpPr>
          <p:spPr>
            <a:xfrm>
              <a:off x="-825536" y="-1526788"/>
              <a:ext cx="108028" cy="125550"/>
            </a:xfrm>
            <a:custGeom>
              <a:avLst/>
              <a:gdLst/>
              <a:ahLst/>
              <a:cxnLst/>
              <a:rect l="l" t="t" r="r" b="b"/>
              <a:pathLst>
                <a:path w="746" h="867" extrusionOk="0">
                  <a:moveTo>
                    <a:pt x="703" y="0"/>
                  </a:moveTo>
                  <a:lnTo>
                    <a:pt x="148" y="242"/>
                  </a:lnTo>
                  <a:cubicBezTo>
                    <a:pt x="94" y="459"/>
                    <a:pt x="47" y="649"/>
                    <a:pt x="1" y="842"/>
                  </a:cubicBezTo>
                  <a:cubicBezTo>
                    <a:pt x="39" y="859"/>
                    <a:pt x="79" y="867"/>
                    <a:pt x="119" y="867"/>
                  </a:cubicBezTo>
                  <a:cubicBezTo>
                    <a:pt x="416" y="867"/>
                    <a:pt x="746" y="436"/>
                    <a:pt x="7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8" name="Google Shape;7178;p53"/>
            <p:cNvSpPr/>
            <p:nvPr/>
          </p:nvSpPr>
          <p:spPr>
            <a:xfrm>
              <a:off x="-1546110" y="-3494901"/>
              <a:ext cx="131198" cy="73708"/>
            </a:xfrm>
            <a:custGeom>
              <a:avLst/>
              <a:gdLst/>
              <a:ahLst/>
              <a:cxnLst/>
              <a:rect l="l" t="t" r="r" b="b"/>
              <a:pathLst>
                <a:path w="906" h="509" extrusionOk="0">
                  <a:moveTo>
                    <a:pt x="424" y="0"/>
                  </a:moveTo>
                  <a:cubicBezTo>
                    <a:pt x="272" y="0"/>
                    <a:pt x="125" y="65"/>
                    <a:pt x="1" y="194"/>
                  </a:cubicBezTo>
                  <a:lnTo>
                    <a:pt x="231" y="508"/>
                  </a:lnTo>
                  <a:lnTo>
                    <a:pt x="906" y="211"/>
                  </a:lnTo>
                  <a:cubicBezTo>
                    <a:pt x="751" y="71"/>
                    <a:pt x="585" y="0"/>
                    <a:pt x="4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9" name="Google Shape;7179;p53"/>
            <p:cNvSpPr/>
            <p:nvPr/>
          </p:nvSpPr>
          <p:spPr>
            <a:xfrm>
              <a:off x="-1890613" y="-2539010"/>
              <a:ext cx="106580" cy="103829"/>
            </a:xfrm>
            <a:custGeom>
              <a:avLst/>
              <a:gdLst/>
              <a:ahLst/>
              <a:cxnLst/>
              <a:rect l="l" t="t" r="r" b="b"/>
              <a:pathLst>
                <a:path w="736" h="717" extrusionOk="0">
                  <a:moveTo>
                    <a:pt x="442" y="0"/>
                  </a:moveTo>
                  <a:cubicBezTo>
                    <a:pt x="213" y="72"/>
                    <a:pt x="18" y="59"/>
                    <a:pt x="7" y="314"/>
                  </a:cubicBezTo>
                  <a:cubicBezTo>
                    <a:pt x="0" y="471"/>
                    <a:pt x="204" y="716"/>
                    <a:pt x="339" y="716"/>
                  </a:cubicBezTo>
                  <a:cubicBezTo>
                    <a:pt x="356" y="716"/>
                    <a:pt x="372" y="712"/>
                    <a:pt x="386" y="704"/>
                  </a:cubicBezTo>
                  <a:cubicBezTo>
                    <a:pt x="533" y="619"/>
                    <a:pt x="652" y="446"/>
                    <a:pt x="715" y="284"/>
                  </a:cubicBezTo>
                  <a:cubicBezTo>
                    <a:pt x="735" y="234"/>
                    <a:pt x="538" y="97"/>
                    <a:pt x="4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0" name="Google Shape;7180;p53"/>
            <p:cNvSpPr/>
            <p:nvPr/>
          </p:nvSpPr>
          <p:spPr>
            <a:xfrm>
              <a:off x="-2148085" y="-2776643"/>
              <a:ext cx="104842" cy="105566"/>
            </a:xfrm>
            <a:custGeom>
              <a:avLst/>
              <a:gdLst/>
              <a:ahLst/>
              <a:cxnLst/>
              <a:rect l="l" t="t" r="r" b="b"/>
              <a:pathLst>
                <a:path w="724" h="729" extrusionOk="0">
                  <a:moveTo>
                    <a:pt x="330" y="0"/>
                  </a:moveTo>
                  <a:cubicBezTo>
                    <a:pt x="248" y="89"/>
                    <a:pt x="107" y="186"/>
                    <a:pt x="55" y="316"/>
                  </a:cubicBezTo>
                  <a:cubicBezTo>
                    <a:pt x="0" y="455"/>
                    <a:pt x="235" y="729"/>
                    <a:pt x="383" y="729"/>
                  </a:cubicBezTo>
                  <a:cubicBezTo>
                    <a:pt x="386" y="729"/>
                    <a:pt x="388" y="729"/>
                    <a:pt x="391" y="729"/>
                  </a:cubicBezTo>
                  <a:cubicBezTo>
                    <a:pt x="594" y="716"/>
                    <a:pt x="711" y="593"/>
                    <a:pt x="716" y="387"/>
                  </a:cubicBezTo>
                  <a:cubicBezTo>
                    <a:pt x="724" y="177"/>
                    <a:pt x="594" y="76"/>
                    <a:pt x="3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1" name="Google Shape;7181;p53"/>
            <p:cNvSpPr/>
            <p:nvPr/>
          </p:nvSpPr>
          <p:spPr>
            <a:xfrm>
              <a:off x="-2235406" y="-2025369"/>
              <a:ext cx="97023" cy="100353"/>
            </a:xfrm>
            <a:custGeom>
              <a:avLst/>
              <a:gdLst/>
              <a:ahLst/>
              <a:cxnLst/>
              <a:rect l="l" t="t" r="r" b="b"/>
              <a:pathLst>
                <a:path w="670" h="693" extrusionOk="0">
                  <a:moveTo>
                    <a:pt x="418" y="0"/>
                  </a:moveTo>
                  <a:cubicBezTo>
                    <a:pt x="235" y="0"/>
                    <a:pt x="50" y="195"/>
                    <a:pt x="0" y="442"/>
                  </a:cubicBezTo>
                  <a:cubicBezTo>
                    <a:pt x="121" y="530"/>
                    <a:pt x="236" y="680"/>
                    <a:pt x="362" y="691"/>
                  </a:cubicBezTo>
                  <a:cubicBezTo>
                    <a:pt x="374" y="692"/>
                    <a:pt x="386" y="693"/>
                    <a:pt x="397" y="693"/>
                  </a:cubicBezTo>
                  <a:cubicBezTo>
                    <a:pt x="613" y="693"/>
                    <a:pt x="664" y="506"/>
                    <a:pt x="667" y="296"/>
                  </a:cubicBezTo>
                  <a:cubicBezTo>
                    <a:pt x="669" y="117"/>
                    <a:pt x="611" y="4"/>
                    <a:pt x="426" y="0"/>
                  </a:cubicBezTo>
                  <a:cubicBezTo>
                    <a:pt x="423" y="0"/>
                    <a:pt x="421" y="0"/>
                    <a:pt x="4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2" name="Google Shape;7182;p53"/>
            <p:cNvSpPr/>
            <p:nvPr/>
          </p:nvSpPr>
          <p:spPr>
            <a:xfrm>
              <a:off x="-2371962" y="-2477176"/>
              <a:ext cx="107739" cy="86162"/>
            </a:xfrm>
            <a:custGeom>
              <a:avLst/>
              <a:gdLst/>
              <a:ahLst/>
              <a:cxnLst/>
              <a:rect l="l" t="t" r="r" b="b"/>
              <a:pathLst>
                <a:path w="744" h="595" extrusionOk="0">
                  <a:moveTo>
                    <a:pt x="496" y="0"/>
                  </a:moveTo>
                  <a:cubicBezTo>
                    <a:pt x="321" y="0"/>
                    <a:pt x="0" y="214"/>
                    <a:pt x="27" y="320"/>
                  </a:cubicBezTo>
                  <a:cubicBezTo>
                    <a:pt x="57" y="437"/>
                    <a:pt x="161" y="536"/>
                    <a:pt x="200" y="593"/>
                  </a:cubicBezTo>
                  <a:cubicBezTo>
                    <a:pt x="216" y="594"/>
                    <a:pt x="232" y="595"/>
                    <a:pt x="248" y="595"/>
                  </a:cubicBezTo>
                  <a:cubicBezTo>
                    <a:pt x="536" y="595"/>
                    <a:pt x="743" y="439"/>
                    <a:pt x="726" y="264"/>
                  </a:cubicBezTo>
                  <a:cubicBezTo>
                    <a:pt x="716" y="171"/>
                    <a:pt x="629" y="38"/>
                    <a:pt x="545" y="8"/>
                  </a:cubicBezTo>
                  <a:cubicBezTo>
                    <a:pt x="531" y="3"/>
                    <a:pt x="514" y="0"/>
                    <a:pt x="4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3" name="Google Shape;7183;p53"/>
            <p:cNvSpPr/>
            <p:nvPr/>
          </p:nvSpPr>
          <p:spPr>
            <a:xfrm>
              <a:off x="-1819946" y="-2760714"/>
              <a:ext cx="90506" cy="88479"/>
            </a:xfrm>
            <a:custGeom>
              <a:avLst/>
              <a:gdLst/>
              <a:ahLst/>
              <a:cxnLst/>
              <a:rect l="l" t="t" r="r" b="b"/>
              <a:pathLst>
                <a:path w="625" h="611" extrusionOk="0">
                  <a:moveTo>
                    <a:pt x="303" y="0"/>
                  </a:moveTo>
                  <a:cubicBezTo>
                    <a:pt x="202" y="0"/>
                    <a:pt x="78" y="153"/>
                    <a:pt x="0" y="208"/>
                  </a:cubicBezTo>
                  <a:cubicBezTo>
                    <a:pt x="17" y="489"/>
                    <a:pt x="137" y="611"/>
                    <a:pt x="294" y="611"/>
                  </a:cubicBezTo>
                  <a:cubicBezTo>
                    <a:pt x="313" y="611"/>
                    <a:pt x="332" y="609"/>
                    <a:pt x="351" y="606"/>
                  </a:cubicBezTo>
                  <a:cubicBezTo>
                    <a:pt x="457" y="587"/>
                    <a:pt x="624" y="399"/>
                    <a:pt x="608" y="327"/>
                  </a:cubicBezTo>
                  <a:cubicBezTo>
                    <a:pt x="576" y="195"/>
                    <a:pt x="437" y="22"/>
                    <a:pt x="320" y="2"/>
                  </a:cubicBezTo>
                  <a:cubicBezTo>
                    <a:pt x="314" y="1"/>
                    <a:pt x="309" y="0"/>
                    <a:pt x="3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4" name="Google Shape;7184;p53"/>
            <p:cNvSpPr/>
            <p:nvPr/>
          </p:nvSpPr>
          <p:spPr>
            <a:xfrm>
              <a:off x="-2101457" y="-2517578"/>
              <a:ext cx="90506" cy="78053"/>
            </a:xfrm>
            <a:custGeom>
              <a:avLst/>
              <a:gdLst/>
              <a:ahLst/>
              <a:cxnLst/>
              <a:rect l="l" t="t" r="r" b="b"/>
              <a:pathLst>
                <a:path w="625" h="539" extrusionOk="0">
                  <a:moveTo>
                    <a:pt x="25" y="1"/>
                  </a:moveTo>
                  <a:lnTo>
                    <a:pt x="25" y="1"/>
                  </a:lnTo>
                  <a:cubicBezTo>
                    <a:pt x="0" y="268"/>
                    <a:pt x="4" y="467"/>
                    <a:pt x="223" y="528"/>
                  </a:cubicBezTo>
                  <a:cubicBezTo>
                    <a:pt x="247" y="535"/>
                    <a:pt x="275" y="538"/>
                    <a:pt x="304" y="538"/>
                  </a:cubicBezTo>
                  <a:cubicBezTo>
                    <a:pt x="403" y="538"/>
                    <a:pt x="521" y="502"/>
                    <a:pt x="565" y="443"/>
                  </a:cubicBezTo>
                  <a:cubicBezTo>
                    <a:pt x="625" y="369"/>
                    <a:pt x="617" y="112"/>
                    <a:pt x="577" y="95"/>
                  </a:cubicBezTo>
                  <a:cubicBezTo>
                    <a:pt x="409" y="32"/>
                    <a:pt x="218" y="29"/>
                    <a:pt x="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5" name="Google Shape;7185;p53"/>
            <p:cNvSpPr/>
            <p:nvPr/>
          </p:nvSpPr>
          <p:spPr>
            <a:xfrm>
              <a:off x="-2022246" y="-1900109"/>
              <a:ext cx="89058" cy="81818"/>
            </a:xfrm>
            <a:custGeom>
              <a:avLst/>
              <a:gdLst/>
              <a:ahLst/>
              <a:cxnLst/>
              <a:rect l="l" t="t" r="r" b="b"/>
              <a:pathLst>
                <a:path w="615" h="565" extrusionOk="0">
                  <a:moveTo>
                    <a:pt x="282" y="0"/>
                  </a:moveTo>
                  <a:cubicBezTo>
                    <a:pt x="110" y="0"/>
                    <a:pt x="0" y="96"/>
                    <a:pt x="15" y="252"/>
                  </a:cubicBezTo>
                  <a:cubicBezTo>
                    <a:pt x="28" y="376"/>
                    <a:pt x="147" y="492"/>
                    <a:pt x="187" y="562"/>
                  </a:cubicBezTo>
                  <a:cubicBezTo>
                    <a:pt x="210" y="564"/>
                    <a:pt x="231" y="565"/>
                    <a:pt x="251" y="565"/>
                  </a:cubicBezTo>
                  <a:cubicBezTo>
                    <a:pt x="500" y="565"/>
                    <a:pt x="579" y="440"/>
                    <a:pt x="594" y="289"/>
                  </a:cubicBezTo>
                  <a:cubicBezTo>
                    <a:pt x="615" y="100"/>
                    <a:pt x="500" y="10"/>
                    <a:pt x="306" y="1"/>
                  </a:cubicBezTo>
                  <a:cubicBezTo>
                    <a:pt x="298" y="1"/>
                    <a:pt x="290" y="0"/>
                    <a:pt x="2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6" name="Google Shape;7186;p53"/>
            <p:cNvSpPr/>
            <p:nvPr/>
          </p:nvSpPr>
          <p:spPr>
            <a:xfrm>
              <a:off x="-2363273" y="-2117034"/>
              <a:ext cx="97892" cy="82687"/>
            </a:xfrm>
            <a:custGeom>
              <a:avLst/>
              <a:gdLst/>
              <a:ahLst/>
              <a:cxnLst/>
              <a:rect l="l" t="t" r="r" b="b"/>
              <a:pathLst>
                <a:path w="676" h="571" extrusionOk="0">
                  <a:moveTo>
                    <a:pt x="397" y="1"/>
                  </a:moveTo>
                  <a:cubicBezTo>
                    <a:pt x="396" y="1"/>
                    <a:pt x="395" y="1"/>
                    <a:pt x="394" y="1"/>
                  </a:cubicBezTo>
                  <a:cubicBezTo>
                    <a:pt x="251" y="78"/>
                    <a:pt x="129" y="195"/>
                    <a:pt x="1" y="299"/>
                  </a:cubicBezTo>
                  <a:cubicBezTo>
                    <a:pt x="79" y="393"/>
                    <a:pt x="166" y="570"/>
                    <a:pt x="234" y="570"/>
                  </a:cubicBezTo>
                  <a:cubicBezTo>
                    <a:pt x="236" y="570"/>
                    <a:pt x="237" y="570"/>
                    <a:pt x="238" y="570"/>
                  </a:cubicBezTo>
                  <a:cubicBezTo>
                    <a:pt x="370" y="557"/>
                    <a:pt x="493" y="436"/>
                    <a:pt x="675" y="325"/>
                  </a:cubicBezTo>
                  <a:cubicBezTo>
                    <a:pt x="543" y="172"/>
                    <a:pt x="424" y="1"/>
                    <a:pt x="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7" name="Google Shape;7187;p53"/>
            <p:cNvSpPr/>
            <p:nvPr/>
          </p:nvSpPr>
          <p:spPr>
            <a:xfrm>
              <a:off x="-1736535" y="-2134411"/>
              <a:ext cx="84135" cy="110490"/>
            </a:xfrm>
            <a:custGeom>
              <a:avLst/>
              <a:gdLst/>
              <a:ahLst/>
              <a:cxnLst/>
              <a:rect l="l" t="t" r="r" b="b"/>
              <a:pathLst>
                <a:path w="581" h="763" extrusionOk="0">
                  <a:moveTo>
                    <a:pt x="254" y="0"/>
                  </a:moveTo>
                  <a:cubicBezTo>
                    <a:pt x="248" y="0"/>
                    <a:pt x="241" y="1"/>
                    <a:pt x="234" y="2"/>
                  </a:cubicBezTo>
                  <a:cubicBezTo>
                    <a:pt x="143" y="27"/>
                    <a:pt x="0" y="179"/>
                    <a:pt x="15" y="222"/>
                  </a:cubicBezTo>
                  <a:cubicBezTo>
                    <a:pt x="78" y="389"/>
                    <a:pt x="197" y="536"/>
                    <a:pt x="338" y="762"/>
                  </a:cubicBezTo>
                  <a:cubicBezTo>
                    <a:pt x="448" y="610"/>
                    <a:pt x="532" y="541"/>
                    <a:pt x="548" y="461"/>
                  </a:cubicBezTo>
                  <a:cubicBezTo>
                    <a:pt x="580" y="290"/>
                    <a:pt x="385" y="0"/>
                    <a:pt x="2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8" name="Google Shape;7188;p53"/>
            <p:cNvSpPr/>
            <p:nvPr/>
          </p:nvSpPr>
          <p:spPr>
            <a:xfrm>
              <a:off x="-2237578" y="-2622566"/>
              <a:ext cx="82687" cy="89493"/>
            </a:xfrm>
            <a:custGeom>
              <a:avLst/>
              <a:gdLst/>
              <a:ahLst/>
              <a:cxnLst/>
              <a:rect l="l" t="t" r="r" b="b"/>
              <a:pathLst>
                <a:path w="571" h="618" extrusionOk="0">
                  <a:moveTo>
                    <a:pt x="315" y="0"/>
                  </a:moveTo>
                  <a:cubicBezTo>
                    <a:pt x="292" y="0"/>
                    <a:pt x="267" y="3"/>
                    <a:pt x="240" y="8"/>
                  </a:cubicBezTo>
                  <a:cubicBezTo>
                    <a:pt x="151" y="27"/>
                    <a:pt x="0" y="161"/>
                    <a:pt x="11" y="192"/>
                  </a:cubicBezTo>
                  <a:cubicBezTo>
                    <a:pt x="69" y="343"/>
                    <a:pt x="171" y="477"/>
                    <a:pt x="259" y="618"/>
                  </a:cubicBezTo>
                  <a:lnTo>
                    <a:pt x="571" y="341"/>
                  </a:lnTo>
                  <a:cubicBezTo>
                    <a:pt x="542" y="113"/>
                    <a:pt x="463" y="0"/>
                    <a:pt x="3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9" name="Google Shape;7189;p53"/>
            <p:cNvSpPr/>
            <p:nvPr/>
          </p:nvSpPr>
          <p:spPr>
            <a:xfrm>
              <a:off x="-2425252" y="-2699025"/>
              <a:ext cx="82107" cy="88189"/>
            </a:xfrm>
            <a:custGeom>
              <a:avLst/>
              <a:gdLst/>
              <a:ahLst/>
              <a:cxnLst/>
              <a:rect l="l" t="t" r="r" b="b"/>
              <a:pathLst>
                <a:path w="567" h="609" extrusionOk="0">
                  <a:moveTo>
                    <a:pt x="266" y="1"/>
                  </a:moveTo>
                  <a:cubicBezTo>
                    <a:pt x="127" y="1"/>
                    <a:pt x="0" y="104"/>
                    <a:pt x="22" y="271"/>
                  </a:cubicBezTo>
                  <a:cubicBezTo>
                    <a:pt x="38" y="390"/>
                    <a:pt x="157" y="496"/>
                    <a:pt x="230" y="607"/>
                  </a:cubicBezTo>
                  <a:lnTo>
                    <a:pt x="354" y="609"/>
                  </a:lnTo>
                  <a:cubicBezTo>
                    <a:pt x="430" y="501"/>
                    <a:pt x="566" y="391"/>
                    <a:pt x="564" y="286"/>
                  </a:cubicBezTo>
                  <a:cubicBezTo>
                    <a:pt x="560" y="187"/>
                    <a:pt x="425" y="29"/>
                    <a:pt x="324" y="7"/>
                  </a:cubicBezTo>
                  <a:cubicBezTo>
                    <a:pt x="305" y="3"/>
                    <a:pt x="286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0" name="Google Shape;7190;p53"/>
            <p:cNvSpPr/>
            <p:nvPr/>
          </p:nvSpPr>
          <p:spPr>
            <a:xfrm>
              <a:off x="-2185736" y="-2429099"/>
              <a:ext cx="79646" cy="91230"/>
            </a:xfrm>
            <a:custGeom>
              <a:avLst/>
              <a:gdLst/>
              <a:ahLst/>
              <a:cxnLst/>
              <a:rect l="l" t="t" r="r" b="b"/>
              <a:pathLst>
                <a:path w="550" h="630" extrusionOk="0">
                  <a:moveTo>
                    <a:pt x="341" y="1"/>
                  </a:moveTo>
                  <a:cubicBezTo>
                    <a:pt x="231" y="107"/>
                    <a:pt x="90" y="198"/>
                    <a:pt x="27" y="326"/>
                  </a:cubicBezTo>
                  <a:cubicBezTo>
                    <a:pt x="1" y="382"/>
                    <a:pt x="138" y="518"/>
                    <a:pt x="202" y="616"/>
                  </a:cubicBezTo>
                  <a:lnTo>
                    <a:pt x="320" y="629"/>
                  </a:lnTo>
                  <a:cubicBezTo>
                    <a:pt x="397" y="506"/>
                    <a:pt x="510" y="389"/>
                    <a:pt x="534" y="256"/>
                  </a:cubicBezTo>
                  <a:cubicBezTo>
                    <a:pt x="549" y="187"/>
                    <a:pt x="412" y="86"/>
                    <a:pt x="3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1" name="Google Shape;7191;p53"/>
            <p:cNvSpPr/>
            <p:nvPr/>
          </p:nvSpPr>
          <p:spPr>
            <a:xfrm>
              <a:off x="-1943035" y="-2251418"/>
              <a:ext cx="71102" cy="82831"/>
            </a:xfrm>
            <a:custGeom>
              <a:avLst/>
              <a:gdLst/>
              <a:ahLst/>
              <a:cxnLst/>
              <a:rect l="l" t="t" r="r" b="b"/>
              <a:pathLst>
                <a:path w="491" h="572" extrusionOk="0">
                  <a:moveTo>
                    <a:pt x="174" y="0"/>
                  </a:moveTo>
                  <a:cubicBezTo>
                    <a:pt x="135" y="58"/>
                    <a:pt x="1" y="164"/>
                    <a:pt x="14" y="246"/>
                  </a:cubicBezTo>
                  <a:cubicBezTo>
                    <a:pt x="34" y="365"/>
                    <a:pt x="140" y="519"/>
                    <a:pt x="248" y="562"/>
                  </a:cubicBezTo>
                  <a:cubicBezTo>
                    <a:pt x="265" y="568"/>
                    <a:pt x="283" y="571"/>
                    <a:pt x="301" y="571"/>
                  </a:cubicBezTo>
                  <a:cubicBezTo>
                    <a:pt x="396" y="571"/>
                    <a:pt x="491" y="484"/>
                    <a:pt x="488" y="339"/>
                  </a:cubicBezTo>
                  <a:cubicBezTo>
                    <a:pt x="484" y="168"/>
                    <a:pt x="462" y="19"/>
                    <a:pt x="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2" name="Google Shape;7192;p53"/>
            <p:cNvSpPr/>
            <p:nvPr/>
          </p:nvSpPr>
          <p:spPr>
            <a:xfrm>
              <a:off x="-2082776" y="-2139190"/>
              <a:ext cx="92534" cy="82397"/>
            </a:xfrm>
            <a:custGeom>
              <a:avLst/>
              <a:gdLst/>
              <a:ahLst/>
              <a:cxnLst/>
              <a:rect l="l" t="t" r="r" b="b"/>
              <a:pathLst>
                <a:path w="639" h="569" extrusionOk="0">
                  <a:moveTo>
                    <a:pt x="255" y="0"/>
                  </a:moveTo>
                  <a:cubicBezTo>
                    <a:pt x="134" y="0"/>
                    <a:pt x="0" y="52"/>
                    <a:pt x="39" y="216"/>
                  </a:cubicBezTo>
                  <a:cubicBezTo>
                    <a:pt x="68" y="346"/>
                    <a:pt x="199" y="452"/>
                    <a:pt x="284" y="569"/>
                  </a:cubicBezTo>
                  <a:cubicBezTo>
                    <a:pt x="381" y="476"/>
                    <a:pt x="481" y="383"/>
                    <a:pt x="639" y="232"/>
                  </a:cubicBezTo>
                  <a:cubicBezTo>
                    <a:pt x="487" y="121"/>
                    <a:pt x="405" y="17"/>
                    <a:pt x="310" y="4"/>
                  </a:cubicBezTo>
                  <a:cubicBezTo>
                    <a:pt x="293" y="2"/>
                    <a:pt x="274" y="0"/>
                    <a:pt x="2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3" name="Google Shape;7193;p53"/>
            <p:cNvSpPr/>
            <p:nvPr/>
          </p:nvSpPr>
          <p:spPr>
            <a:xfrm>
              <a:off x="-1794749" y="-1965418"/>
              <a:ext cx="83266" cy="85438"/>
            </a:xfrm>
            <a:custGeom>
              <a:avLst/>
              <a:gdLst/>
              <a:ahLst/>
              <a:cxnLst/>
              <a:rect l="l" t="t" r="r" b="b"/>
              <a:pathLst>
                <a:path w="575" h="590" extrusionOk="0">
                  <a:moveTo>
                    <a:pt x="315" y="0"/>
                  </a:moveTo>
                  <a:cubicBezTo>
                    <a:pt x="309" y="0"/>
                    <a:pt x="303" y="0"/>
                    <a:pt x="296" y="1"/>
                  </a:cubicBezTo>
                  <a:cubicBezTo>
                    <a:pt x="220" y="4"/>
                    <a:pt x="148" y="101"/>
                    <a:pt x="1" y="207"/>
                  </a:cubicBezTo>
                  <a:lnTo>
                    <a:pt x="352" y="590"/>
                  </a:lnTo>
                  <a:cubicBezTo>
                    <a:pt x="426" y="508"/>
                    <a:pt x="558" y="432"/>
                    <a:pt x="564" y="346"/>
                  </a:cubicBezTo>
                  <a:cubicBezTo>
                    <a:pt x="575" y="185"/>
                    <a:pt x="526" y="0"/>
                    <a:pt x="3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4" name="Google Shape;7194;p53"/>
            <p:cNvSpPr/>
            <p:nvPr/>
          </p:nvSpPr>
          <p:spPr>
            <a:xfrm>
              <a:off x="-1971562" y="-2443291"/>
              <a:ext cx="84135" cy="86886"/>
            </a:xfrm>
            <a:custGeom>
              <a:avLst/>
              <a:gdLst/>
              <a:ahLst/>
              <a:cxnLst/>
              <a:rect l="l" t="t" r="r" b="b"/>
              <a:pathLst>
                <a:path w="581" h="600" extrusionOk="0">
                  <a:moveTo>
                    <a:pt x="269" y="1"/>
                  </a:moveTo>
                  <a:lnTo>
                    <a:pt x="1" y="279"/>
                  </a:lnTo>
                  <a:cubicBezTo>
                    <a:pt x="142" y="415"/>
                    <a:pt x="235" y="532"/>
                    <a:pt x="354" y="599"/>
                  </a:cubicBezTo>
                  <a:cubicBezTo>
                    <a:pt x="355" y="600"/>
                    <a:pt x="357" y="600"/>
                    <a:pt x="359" y="600"/>
                  </a:cubicBezTo>
                  <a:cubicBezTo>
                    <a:pt x="402" y="600"/>
                    <a:pt x="580" y="433"/>
                    <a:pt x="570" y="415"/>
                  </a:cubicBezTo>
                  <a:cubicBezTo>
                    <a:pt x="488" y="266"/>
                    <a:pt x="373" y="136"/>
                    <a:pt x="2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5" name="Google Shape;7195;p53"/>
            <p:cNvSpPr/>
            <p:nvPr/>
          </p:nvSpPr>
          <p:spPr>
            <a:xfrm>
              <a:off x="-1893365" y="-2129488"/>
              <a:ext cx="72695" cy="83555"/>
            </a:xfrm>
            <a:custGeom>
              <a:avLst/>
              <a:gdLst/>
              <a:ahLst/>
              <a:cxnLst/>
              <a:rect l="l" t="t" r="r" b="b"/>
              <a:pathLst>
                <a:path w="502" h="577" extrusionOk="0">
                  <a:moveTo>
                    <a:pt x="266" y="0"/>
                  </a:moveTo>
                  <a:cubicBezTo>
                    <a:pt x="147" y="143"/>
                    <a:pt x="33" y="217"/>
                    <a:pt x="24" y="305"/>
                  </a:cubicBezTo>
                  <a:cubicBezTo>
                    <a:pt x="0" y="499"/>
                    <a:pt x="169" y="576"/>
                    <a:pt x="320" y="576"/>
                  </a:cubicBezTo>
                  <a:cubicBezTo>
                    <a:pt x="321" y="576"/>
                    <a:pt x="323" y="576"/>
                    <a:pt x="325" y="576"/>
                  </a:cubicBezTo>
                  <a:cubicBezTo>
                    <a:pt x="388" y="574"/>
                    <a:pt x="502" y="413"/>
                    <a:pt x="498" y="329"/>
                  </a:cubicBezTo>
                  <a:cubicBezTo>
                    <a:pt x="494" y="240"/>
                    <a:pt x="381" y="152"/>
                    <a:pt x="2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6" name="Google Shape;7196;p53"/>
            <p:cNvSpPr/>
            <p:nvPr/>
          </p:nvSpPr>
          <p:spPr>
            <a:xfrm>
              <a:off x="-1983871" y="-2631399"/>
              <a:ext cx="72550" cy="82542"/>
            </a:xfrm>
            <a:custGeom>
              <a:avLst/>
              <a:gdLst/>
              <a:ahLst/>
              <a:cxnLst/>
              <a:rect l="l" t="t" r="r" b="b"/>
              <a:pathLst>
                <a:path w="501" h="570" extrusionOk="0">
                  <a:moveTo>
                    <a:pt x="248" y="1"/>
                  </a:moveTo>
                  <a:cubicBezTo>
                    <a:pt x="162" y="1"/>
                    <a:pt x="23" y="137"/>
                    <a:pt x="12" y="226"/>
                  </a:cubicBezTo>
                  <a:cubicBezTo>
                    <a:pt x="0" y="307"/>
                    <a:pt x="132" y="408"/>
                    <a:pt x="253" y="569"/>
                  </a:cubicBezTo>
                  <a:cubicBezTo>
                    <a:pt x="370" y="409"/>
                    <a:pt x="500" y="309"/>
                    <a:pt x="485" y="233"/>
                  </a:cubicBezTo>
                  <a:cubicBezTo>
                    <a:pt x="469" y="138"/>
                    <a:pt x="335" y="4"/>
                    <a:pt x="249" y="1"/>
                  </a:cubicBezTo>
                  <a:cubicBezTo>
                    <a:pt x="249" y="1"/>
                    <a:pt x="248" y="1"/>
                    <a:pt x="2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7" name="Google Shape;7197;p53"/>
            <p:cNvSpPr/>
            <p:nvPr/>
          </p:nvSpPr>
          <p:spPr>
            <a:xfrm>
              <a:off x="-2161698" y="-2217387"/>
              <a:ext cx="76025" cy="60531"/>
            </a:xfrm>
            <a:custGeom>
              <a:avLst/>
              <a:gdLst/>
              <a:ahLst/>
              <a:cxnLst/>
              <a:rect l="l" t="t" r="r" b="b"/>
              <a:pathLst>
                <a:path w="525" h="418" extrusionOk="0">
                  <a:moveTo>
                    <a:pt x="217" y="0"/>
                  </a:moveTo>
                  <a:cubicBezTo>
                    <a:pt x="131" y="0"/>
                    <a:pt x="60" y="39"/>
                    <a:pt x="19" y="178"/>
                  </a:cubicBezTo>
                  <a:cubicBezTo>
                    <a:pt x="0" y="234"/>
                    <a:pt x="108" y="384"/>
                    <a:pt x="181" y="403"/>
                  </a:cubicBezTo>
                  <a:cubicBezTo>
                    <a:pt x="218" y="413"/>
                    <a:pt x="251" y="417"/>
                    <a:pt x="281" y="417"/>
                  </a:cubicBezTo>
                  <a:cubicBezTo>
                    <a:pt x="449" y="417"/>
                    <a:pt x="508" y="270"/>
                    <a:pt x="524" y="57"/>
                  </a:cubicBezTo>
                  <a:cubicBezTo>
                    <a:pt x="418" y="45"/>
                    <a:pt x="309" y="0"/>
                    <a:pt x="2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8" name="Google Shape;7198;p53"/>
            <p:cNvSpPr/>
            <p:nvPr/>
          </p:nvSpPr>
          <p:spPr>
            <a:xfrm>
              <a:off x="-2234103" y="-2906393"/>
              <a:ext cx="69219" cy="59662"/>
            </a:xfrm>
            <a:custGeom>
              <a:avLst/>
              <a:gdLst/>
              <a:ahLst/>
              <a:cxnLst/>
              <a:rect l="l" t="t" r="r" b="b"/>
              <a:pathLst>
                <a:path w="478" h="412" extrusionOk="0">
                  <a:moveTo>
                    <a:pt x="304" y="1"/>
                  </a:moveTo>
                  <a:cubicBezTo>
                    <a:pt x="206" y="1"/>
                    <a:pt x="105" y="90"/>
                    <a:pt x="6" y="144"/>
                  </a:cubicBezTo>
                  <a:cubicBezTo>
                    <a:pt x="4" y="183"/>
                    <a:pt x="2" y="222"/>
                    <a:pt x="0" y="261"/>
                  </a:cubicBezTo>
                  <a:cubicBezTo>
                    <a:pt x="89" y="316"/>
                    <a:pt x="179" y="411"/>
                    <a:pt x="266" y="411"/>
                  </a:cubicBezTo>
                  <a:cubicBezTo>
                    <a:pt x="266" y="411"/>
                    <a:pt x="267" y="411"/>
                    <a:pt x="268" y="411"/>
                  </a:cubicBezTo>
                  <a:cubicBezTo>
                    <a:pt x="342" y="409"/>
                    <a:pt x="469" y="294"/>
                    <a:pt x="472" y="224"/>
                  </a:cubicBezTo>
                  <a:cubicBezTo>
                    <a:pt x="478" y="149"/>
                    <a:pt x="368" y="3"/>
                    <a:pt x="307" y="1"/>
                  </a:cubicBezTo>
                  <a:cubicBezTo>
                    <a:pt x="306" y="1"/>
                    <a:pt x="305" y="1"/>
                    <a:pt x="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9" name="Google Shape;7199;p53"/>
            <p:cNvSpPr/>
            <p:nvPr/>
          </p:nvSpPr>
          <p:spPr>
            <a:xfrm>
              <a:off x="-1994297" y="-2905959"/>
              <a:ext cx="80804" cy="50249"/>
            </a:xfrm>
            <a:custGeom>
              <a:avLst/>
              <a:gdLst/>
              <a:ahLst/>
              <a:cxnLst/>
              <a:rect l="l" t="t" r="r" b="b"/>
              <a:pathLst>
                <a:path w="558" h="347" extrusionOk="0">
                  <a:moveTo>
                    <a:pt x="306" y="0"/>
                  </a:moveTo>
                  <a:cubicBezTo>
                    <a:pt x="238" y="0"/>
                    <a:pt x="146" y="47"/>
                    <a:pt x="0" y="85"/>
                  </a:cubicBezTo>
                  <a:cubicBezTo>
                    <a:pt x="156" y="217"/>
                    <a:pt x="232" y="325"/>
                    <a:pt x="327" y="345"/>
                  </a:cubicBezTo>
                  <a:cubicBezTo>
                    <a:pt x="331" y="346"/>
                    <a:pt x="334" y="346"/>
                    <a:pt x="338" y="346"/>
                  </a:cubicBezTo>
                  <a:cubicBezTo>
                    <a:pt x="400" y="346"/>
                    <a:pt x="484" y="245"/>
                    <a:pt x="557" y="193"/>
                  </a:cubicBezTo>
                  <a:cubicBezTo>
                    <a:pt x="485" y="128"/>
                    <a:pt x="424" y="31"/>
                    <a:pt x="340" y="5"/>
                  </a:cubicBezTo>
                  <a:cubicBezTo>
                    <a:pt x="329" y="2"/>
                    <a:pt x="318" y="0"/>
                    <a:pt x="3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0" name="Google Shape;7200;p53"/>
            <p:cNvSpPr/>
            <p:nvPr/>
          </p:nvSpPr>
          <p:spPr>
            <a:xfrm>
              <a:off x="-1987346" y="-2017405"/>
              <a:ext cx="68930" cy="48946"/>
            </a:xfrm>
            <a:custGeom>
              <a:avLst/>
              <a:gdLst/>
              <a:ahLst/>
              <a:cxnLst/>
              <a:rect l="l" t="t" r="r" b="b"/>
              <a:pathLst>
                <a:path w="476" h="338" extrusionOk="0">
                  <a:moveTo>
                    <a:pt x="301" y="1"/>
                  </a:moveTo>
                  <a:cubicBezTo>
                    <a:pt x="221" y="1"/>
                    <a:pt x="138" y="84"/>
                    <a:pt x="0" y="164"/>
                  </a:cubicBezTo>
                  <a:cubicBezTo>
                    <a:pt x="140" y="250"/>
                    <a:pt x="220" y="332"/>
                    <a:pt x="305" y="337"/>
                  </a:cubicBezTo>
                  <a:cubicBezTo>
                    <a:pt x="306" y="337"/>
                    <a:pt x="307" y="337"/>
                    <a:pt x="308" y="337"/>
                  </a:cubicBezTo>
                  <a:cubicBezTo>
                    <a:pt x="364" y="337"/>
                    <a:pt x="476" y="225"/>
                    <a:pt x="470" y="177"/>
                  </a:cubicBezTo>
                  <a:cubicBezTo>
                    <a:pt x="461" y="109"/>
                    <a:pt x="365" y="3"/>
                    <a:pt x="303" y="1"/>
                  </a:cubicBezTo>
                  <a:cubicBezTo>
                    <a:pt x="302" y="1"/>
                    <a:pt x="301" y="1"/>
                    <a:pt x="3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1" name="Google Shape;7201;p53"/>
            <p:cNvSpPr/>
            <p:nvPr/>
          </p:nvSpPr>
          <p:spPr>
            <a:xfrm>
              <a:off x="-1168301" y="-2453428"/>
              <a:ext cx="122075" cy="117441"/>
            </a:xfrm>
            <a:custGeom>
              <a:avLst/>
              <a:gdLst/>
              <a:ahLst/>
              <a:cxnLst/>
              <a:rect l="l" t="t" r="r" b="b"/>
              <a:pathLst>
                <a:path w="843" h="811" extrusionOk="0">
                  <a:moveTo>
                    <a:pt x="537" y="1"/>
                  </a:moveTo>
                  <a:cubicBezTo>
                    <a:pt x="528" y="1"/>
                    <a:pt x="518" y="1"/>
                    <a:pt x="508" y="2"/>
                  </a:cubicBezTo>
                  <a:cubicBezTo>
                    <a:pt x="499" y="2"/>
                    <a:pt x="491" y="2"/>
                    <a:pt x="482" y="2"/>
                  </a:cubicBezTo>
                  <a:cubicBezTo>
                    <a:pt x="139" y="2"/>
                    <a:pt x="1" y="114"/>
                    <a:pt x="2" y="366"/>
                  </a:cubicBezTo>
                  <a:cubicBezTo>
                    <a:pt x="2" y="598"/>
                    <a:pt x="212" y="810"/>
                    <a:pt x="437" y="810"/>
                  </a:cubicBezTo>
                  <a:cubicBezTo>
                    <a:pt x="439" y="810"/>
                    <a:pt x="441" y="810"/>
                    <a:pt x="443" y="810"/>
                  </a:cubicBezTo>
                  <a:cubicBezTo>
                    <a:pt x="638" y="804"/>
                    <a:pt x="842" y="548"/>
                    <a:pt x="842" y="310"/>
                  </a:cubicBezTo>
                  <a:cubicBezTo>
                    <a:pt x="839" y="80"/>
                    <a:pt x="707" y="1"/>
                    <a:pt x="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2" name="Google Shape;7202;p53"/>
            <p:cNvSpPr/>
            <p:nvPr/>
          </p:nvSpPr>
          <p:spPr>
            <a:xfrm>
              <a:off x="-1375524" y="-2568986"/>
              <a:ext cx="108028" cy="109911"/>
            </a:xfrm>
            <a:custGeom>
              <a:avLst/>
              <a:gdLst/>
              <a:ahLst/>
              <a:cxnLst/>
              <a:rect l="l" t="t" r="r" b="b"/>
              <a:pathLst>
                <a:path w="746" h="759" extrusionOk="0">
                  <a:moveTo>
                    <a:pt x="397" y="1"/>
                  </a:moveTo>
                  <a:cubicBezTo>
                    <a:pt x="157" y="1"/>
                    <a:pt x="3" y="161"/>
                    <a:pt x="3" y="395"/>
                  </a:cubicBezTo>
                  <a:cubicBezTo>
                    <a:pt x="1" y="627"/>
                    <a:pt x="129" y="757"/>
                    <a:pt x="361" y="759"/>
                  </a:cubicBezTo>
                  <a:cubicBezTo>
                    <a:pt x="362" y="759"/>
                    <a:pt x="364" y="759"/>
                    <a:pt x="365" y="759"/>
                  </a:cubicBezTo>
                  <a:cubicBezTo>
                    <a:pt x="586" y="759"/>
                    <a:pt x="746" y="596"/>
                    <a:pt x="740" y="369"/>
                  </a:cubicBezTo>
                  <a:cubicBezTo>
                    <a:pt x="737" y="153"/>
                    <a:pt x="638" y="8"/>
                    <a:pt x="410" y="1"/>
                  </a:cubicBezTo>
                  <a:cubicBezTo>
                    <a:pt x="405" y="1"/>
                    <a:pt x="401" y="1"/>
                    <a:pt x="3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3" name="Google Shape;7203;p53"/>
            <p:cNvSpPr/>
            <p:nvPr/>
          </p:nvSpPr>
          <p:spPr>
            <a:xfrm>
              <a:off x="-1280818" y="-2250404"/>
              <a:ext cx="99195" cy="101946"/>
            </a:xfrm>
            <a:custGeom>
              <a:avLst/>
              <a:gdLst/>
              <a:ahLst/>
              <a:cxnLst/>
              <a:rect l="l" t="t" r="r" b="b"/>
              <a:pathLst>
                <a:path w="685" h="704" extrusionOk="0">
                  <a:moveTo>
                    <a:pt x="354" y="1"/>
                  </a:moveTo>
                  <a:cubicBezTo>
                    <a:pt x="146" y="1"/>
                    <a:pt x="10" y="134"/>
                    <a:pt x="6" y="326"/>
                  </a:cubicBezTo>
                  <a:cubicBezTo>
                    <a:pt x="1" y="548"/>
                    <a:pt x="130" y="703"/>
                    <a:pt x="331" y="703"/>
                  </a:cubicBezTo>
                  <a:cubicBezTo>
                    <a:pt x="335" y="703"/>
                    <a:pt x="340" y="703"/>
                    <a:pt x="345" y="703"/>
                  </a:cubicBezTo>
                  <a:cubicBezTo>
                    <a:pt x="566" y="696"/>
                    <a:pt x="685" y="564"/>
                    <a:pt x="681" y="348"/>
                  </a:cubicBezTo>
                  <a:cubicBezTo>
                    <a:pt x="679" y="168"/>
                    <a:pt x="595" y="19"/>
                    <a:pt x="395" y="3"/>
                  </a:cubicBezTo>
                  <a:cubicBezTo>
                    <a:pt x="381" y="2"/>
                    <a:pt x="367" y="1"/>
                    <a:pt x="3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4" name="Google Shape;7204;p53"/>
            <p:cNvSpPr/>
            <p:nvPr/>
          </p:nvSpPr>
          <p:spPr>
            <a:xfrm>
              <a:off x="-1546834" y="-2350468"/>
              <a:ext cx="100064" cy="98616"/>
            </a:xfrm>
            <a:custGeom>
              <a:avLst/>
              <a:gdLst/>
              <a:ahLst/>
              <a:cxnLst/>
              <a:rect l="l" t="t" r="r" b="b"/>
              <a:pathLst>
                <a:path w="691" h="681" extrusionOk="0">
                  <a:moveTo>
                    <a:pt x="328" y="0"/>
                  </a:moveTo>
                  <a:cubicBezTo>
                    <a:pt x="121" y="0"/>
                    <a:pt x="46" y="161"/>
                    <a:pt x="24" y="339"/>
                  </a:cubicBezTo>
                  <a:cubicBezTo>
                    <a:pt x="0" y="534"/>
                    <a:pt x="171" y="679"/>
                    <a:pt x="384" y="679"/>
                  </a:cubicBezTo>
                  <a:cubicBezTo>
                    <a:pt x="386" y="679"/>
                    <a:pt x="387" y="679"/>
                    <a:pt x="388" y="679"/>
                  </a:cubicBezTo>
                  <a:cubicBezTo>
                    <a:pt x="405" y="680"/>
                    <a:pt x="421" y="681"/>
                    <a:pt x="436" y="681"/>
                  </a:cubicBezTo>
                  <a:cubicBezTo>
                    <a:pt x="617" y="681"/>
                    <a:pt x="691" y="579"/>
                    <a:pt x="682" y="400"/>
                  </a:cubicBezTo>
                  <a:cubicBezTo>
                    <a:pt x="673" y="185"/>
                    <a:pt x="595" y="12"/>
                    <a:pt x="349" y="1"/>
                  </a:cubicBezTo>
                  <a:cubicBezTo>
                    <a:pt x="342" y="0"/>
                    <a:pt x="335" y="0"/>
                    <a:pt x="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5" name="Google Shape;7205;p53"/>
            <p:cNvSpPr/>
            <p:nvPr/>
          </p:nvSpPr>
          <p:spPr>
            <a:xfrm>
              <a:off x="-2598155" y="-2211305"/>
              <a:ext cx="110490" cy="123378"/>
            </a:xfrm>
            <a:custGeom>
              <a:avLst/>
              <a:gdLst/>
              <a:ahLst/>
              <a:cxnLst/>
              <a:rect l="l" t="t" r="r" b="b"/>
              <a:pathLst>
                <a:path w="763" h="852" extrusionOk="0">
                  <a:moveTo>
                    <a:pt x="319" y="0"/>
                  </a:moveTo>
                  <a:cubicBezTo>
                    <a:pt x="317" y="0"/>
                    <a:pt x="315" y="0"/>
                    <a:pt x="313" y="0"/>
                  </a:cubicBezTo>
                  <a:cubicBezTo>
                    <a:pt x="64" y="6"/>
                    <a:pt x="4" y="164"/>
                    <a:pt x="0" y="275"/>
                  </a:cubicBezTo>
                  <a:cubicBezTo>
                    <a:pt x="6" y="624"/>
                    <a:pt x="190" y="852"/>
                    <a:pt x="389" y="852"/>
                  </a:cubicBezTo>
                  <a:cubicBezTo>
                    <a:pt x="394" y="852"/>
                    <a:pt x="399" y="851"/>
                    <a:pt x="404" y="851"/>
                  </a:cubicBezTo>
                  <a:cubicBezTo>
                    <a:pt x="582" y="842"/>
                    <a:pt x="762" y="638"/>
                    <a:pt x="758" y="446"/>
                  </a:cubicBezTo>
                  <a:cubicBezTo>
                    <a:pt x="753" y="235"/>
                    <a:pt x="519" y="0"/>
                    <a:pt x="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6" name="Google Shape;7206;p53"/>
            <p:cNvSpPr/>
            <p:nvPr/>
          </p:nvSpPr>
          <p:spPr>
            <a:xfrm>
              <a:off x="-2923253" y="-2558560"/>
              <a:ext cx="106725" cy="114834"/>
            </a:xfrm>
            <a:custGeom>
              <a:avLst/>
              <a:gdLst/>
              <a:ahLst/>
              <a:cxnLst/>
              <a:rect l="l" t="t" r="r" b="b"/>
              <a:pathLst>
                <a:path w="737" h="793" extrusionOk="0">
                  <a:moveTo>
                    <a:pt x="374" y="0"/>
                  </a:moveTo>
                  <a:cubicBezTo>
                    <a:pt x="367" y="0"/>
                    <a:pt x="359" y="1"/>
                    <a:pt x="352" y="1"/>
                  </a:cubicBezTo>
                  <a:cubicBezTo>
                    <a:pt x="122" y="20"/>
                    <a:pt x="1" y="150"/>
                    <a:pt x="8" y="388"/>
                  </a:cubicBezTo>
                  <a:cubicBezTo>
                    <a:pt x="3" y="631"/>
                    <a:pt x="127" y="789"/>
                    <a:pt x="328" y="793"/>
                  </a:cubicBezTo>
                  <a:cubicBezTo>
                    <a:pt x="331" y="793"/>
                    <a:pt x="334" y="793"/>
                    <a:pt x="338" y="793"/>
                  </a:cubicBezTo>
                  <a:cubicBezTo>
                    <a:pt x="563" y="793"/>
                    <a:pt x="737" y="605"/>
                    <a:pt x="737" y="360"/>
                  </a:cubicBezTo>
                  <a:cubicBezTo>
                    <a:pt x="737" y="181"/>
                    <a:pt x="561" y="0"/>
                    <a:pt x="3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7" name="Google Shape;7207;p53"/>
            <p:cNvSpPr/>
            <p:nvPr/>
          </p:nvSpPr>
          <p:spPr>
            <a:xfrm>
              <a:off x="-2933824" y="-2295150"/>
              <a:ext cx="126130" cy="103829"/>
            </a:xfrm>
            <a:custGeom>
              <a:avLst/>
              <a:gdLst/>
              <a:ahLst/>
              <a:cxnLst/>
              <a:rect l="l" t="t" r="r" b="b"/>
              <a:pathLst>
                <a:path w="871" h="717" extrusionOk="0">
                  <a:moveTo>
                    <a:pt x="445" y="0"/>
                  </a:moveTo>
                  <a:cubicBezTo>
                    <a:pt x="426" y="0"/>
                    <a:pt x="406" y="1"/>
                    <a:pt x="386" y="3"/>
                  </a:cubicBezTo>
                  <a:cubicBezTo>
                    <a:pt x="265" y="14"/>
                    <a:pt x="96" y="148"/>
                    <a:pt x="61" y="263"/>
                  </a:cubicBezTo>
                  <a:cubicBezTo>
                    <a:pt x="0" y="449"/>
                    <a:pt x="227" y="716"/>
                    <a:pt x="425" y="716"/>
                  </a:cubicBezTo>
                  <a:cubicBezTo>
                    <a:pt x="441" y="716"/>
                    <a:pt x="456" y="715"/>
                    <a:pt x="471" y="711"/>
                  </a:cubicBezTo>
                  <a:cubicBezTo>
                    <a:pt x="620" y="678"/>
                    <a:pt x="739" y="520"/>
                    <a:pt x="871" y="414"/>
                  </a:cubicBezTo>
                  <a:cubicBezTo>
                    <a:pt x="831" y="155"/>
                    <a:pt x="694" y="0"/>
                    <a:pt x="4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8" name="Google Shape;7208;p53"/>
            <p:cNvSpPr/>
            <p:nvPr/>
          </p:nvSpPr>
          <p:spPr>
            <a:xfrm>
              <a:off x="-3117154" y="-2397676"/>
              <a:ext cx="101801" cy="85293"/>
            </a:xfrm>
            <a:custGeom>
              <a:avLst/>
              <a:gdLst/>
              <a:ahLst/>
              <a:cxnLst/>
              <a:rect l="l" t="t" r="r" b="b"/>
              <a:pathLst>
                <a:path w="703" h="589" extrusionOk="0">
                  <a:moveTo>
                    <a:pt x="442" y="1"/>
                  </a:moveTo>
                  <a:cubicBezTo>
                    <a:pt x="403" y="1"/>
                    <a:pt x="365" y="4"/>
                    <a:pt x="334" y="7"/>
                  </a:cubicBezTo>
                  <a:cubicBezTo>
                    <a:pt x="216" y="20"/>
                    <a:pt x="110" y="176"/>
                    <a:pt x="0" y="267"/>
                  </a:cubicBezTo>
                  <a:lnTo>
                    <a:pt x="277" y="589"/>
                  </a:lnTo>
                  <a:cubicBezTo>
                    <a:pt x="595" y="570"/>
                    <a:pt x="691" y="442"/>
                    <a:pt x="697" y="237"/>
                  </a:cubicBezTo>
                  <a:cubicBezTo>
                    <a:pt x="702" y="35"/>
                    <a:pt x="564" y="1"/>
                    <a:pt x="4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52" name="Google Shape;7252;p53"/>
          <p:cNvGrpSpPr/>
          <p:nvPr/>
        </p:nvGrpSpPr>
        <p:grpSpPr>
          <a:xfrm rot="1800264">
            <a:off x="7660694" y="3371565"/>
            <a:ext cx="1126103" cy="1030355"/>
            <a:chOff x="2716775" y="-195075"/>
            <a:chExt cx="1678470" cy="1535755"/>
          </a:xfrm>
        </p:grpSpPr>
        <p:sp>
          <p:nvSpPr>
            <p:cNvPr id="7253" name="Google Shape;7253;p53"/>
            <p:cNvSpPr/>
            <p:nvPr/>
          </p:nvSpPr>
          <p:spPr>
            <a:xfrm>
              <a:off x="3504083" y="11543"/>
              <a:ext cx="388787" cy="592828"/>
            </a:xfrm>
            <a:custGeom>
              <a:avLst/>
              <a:gdLst/>
              <a:ahLst/>
              <a:cxnLst/>
              <a:rect l="l" t="t" r="r" b="b"/>
              <a:pathLst>
                <a:path w="4070" h="6206" extrusionOk="0">
                  <a:moveTo>
                    <a:pt x="1332" y="1999"/>
                  </a:moveTo>
                  <a:cubicBezTo>
                    <a:pt x="1479" y="1999"/>
                    <a:pt x="1635" y="2054"/>
                    <a:pt x="1801" y="2160"/>
                  </a:cubicBezTo>
                  <a:cubicBezTo>
                    <a:pt x="1985" y="2277"/>
                    <a:pt x="2094" y="2758"/>
                    <a:pt x="1962" y="2907"/>
                  </a:cubicBezTo>
                  <a:cubicBezTo>
                    <a:pt x="1868" y="3015"/>
                    <a:pt x="1780" y="3154"/>
                    <a:pt x="1600" y="3169"/>
                  </a:cubicBezTo>
                  <a:cubicBezTo>
                    <a:pt x="1571" y="3172"/>
                    <a:pt x="1542" y="3173"/>
                    <a:pt x="1514" y="3173"/>
                  </a:cubicBezTo>
                  <a:cubicBezTo>
                    <a:pt x="1311" y="3173"/>
                    <a:pt x="1132" y="3107"/>
                    <a:pt x="970" y="3020"/>
                  </a:cubicBezTo>
                  <a:lnTo>
                    <a:pt x="972" y="3020"/>
                  </a:lnTo>
                  <a:cubicBezTo>
                    <a:pt x="747" y="2848"/>
                    <a:pt x="684" y="2435"/>
                    <a:pt x="851" y="2242"/>
                  </a:cubicBezTo>
                  <a:cubicBezTo>
                    <a:pt x="996" y="2077"/>
                    <a:pt x="1157" y="1999"/>
                    <a:pt x="1332" y="1999"/>
                  </a:cubicBezTo>
                  <a:close/>
                  <a:moveTo>
                    <a:pt x="3010" y="2865"/>
                  </a:moveTo>
                  <a:cubicBezTo>
                    <a:pt x="3111" y="2865"/>
                    <a:pt x="3214" y="2890"/>
                    <a:pt x="3321" y="2935"/>
                  </a:cubicBezTo>
                  <a:cubicBezTo>
                    <a:pt x="3453" y="2983"/>
                    <a:pt x="3540" y="3108"/>
                    <a:pt x="3544" y="3247"/>
                  </a:cubicBezTo>
                  <a:cubicBezTo>
                    <a:pt x="3546" y="3295"/>
                    <a:pt x="3547" y="3347"/>
                    <a:pt x="3566" y="3390"/>
                  </a:cubicBezTo>
                  <a:cubicBezTo>
                    <a:pt x="3650" y="3581"/>
                    <a:pt x="3573" y="3738"/>
                    <a:pt x="3456" y="3883"/>
                  </a:cubicBezTo>
                  <a:cubicBezTo>
                    <a:pt x="3343" y="4033"/>
                    <a:pt x="3208" y="4098"/>
                    <a:pt x="3050" y="4098"/>
                  </a:cubicBezTo>
                  <a:cubicBezTo>
                    <a:pt x="2983" y="4098"/>
                    <a:pt x="2913" y="4086"/>
                    <a:pt x="2838" y="4065"/>
                  </a:cubicBezTo>
                  <a:cubicBezTo>
                    <a:pt x="2607" y="3998"/>
                    <a:pt x="2492" y="3856"/>
                    <a:pt x="2438" y="3624"/>
                  </a:cubicBezTo>
                  <a:cubicBezTo>
                    <a:pt x="2381" y="3377"/>
                    <a:pt x="2414" y="3180"/>
                    <a:pt x="2615" y="3015"/>
                  </a:cubicBezTo>
                  <a:cubicBezTo>
                    <a:pt x="2742" y="2910"/>
                    <a:pt x="2874" y="2865"/>
                    <a:pt x="3010" y="2865"/>
                  </a:cubicBezTo>
                  <a:close/>
                  <a:moveTo>
                    <a:pt x="305" y="1"/>
                  </a:moveTo>
                  <a:cubicBezTo>
                    <a:pt x="298" y="14"/>
                    <a:pt x="290" y="29"/>
                    <a:pt x="286" y="45"/>
                  </a:cubicBezTo>
                  <a:cubicBezTo>
                    <a:pt x="218" y="616"/>
                    <a:pt x="158" y="1186"/>
                    <a:pt x="80" y="1757"/>
                  </a:cubicBezTo>
                  <a:cubicBezTo>
                    <a:pt x="0" y="2361"/>
                    <a:pt x="30" y="2965"/>
                    <a:pt x="58" y="3568"/>
                  </a:cubicBezTo>
                  <a:cubicBezTo>
                    <a:pt x="91" y="4315"/>
                    <a:pt x="355" y="4994"/>
                    <a:pt x="809" y="5590"/>
                  </a:cubicBezTo>
                  <a:cubicBezTo>
                    <a:pt x="972" y="5804"/>
                    <a:pt x="1171" y="5988"/>
                    <a:pt x="1370" y="6205"/>
                  </a:cubicBezTo>
                  <a:cubicBezTo>
                    <a:pt x="1444" y="5978"/>
                    <a:pt x="1583" y="5893"/>
                    <a:pt x="1775" y="5880"/>
                  </a:cubicBezTo>
                  <a:cubicBezTo>
                    <a:pt x="1749" y="5685"/>
                    <a:pt x="1780" y="5520"/>
                    <a:pt x="1968" y="5430"/>
                  </a:cubicBezTo>
                  <a:cubicBezTo>
                    <a:pt x="2053" y="5391"/>
                    <a:pt x="2138" y="5368"/>
                    <a:pt x="2222" y="5368"/>
                  </a:cubicBezTo>
                  <a:cubicBezTo>
                    <a:pt x="2309" y="5368"/>
                    <a:pt x="2395" y="5392"/>
                    <a:pt x="2479" y="5445"/>
                  </a:cubicBezTo>
                  <a:cubicBezTo>
                    <a:pt x="2571" y="5128"/>
                    <a:pt x="2761" y="4994"/>
                    <a:pt x="2975" y="4994"/>
                  </a:cubicBezTo>
                  <a:cubicBezTo>
                    <a:pt x="3124" y="4994"/>
                    <a:pt x="3284" y="5058"/>
                    <a:pt x="3430" y="5170"/>
                  </a:cubicBezTo>
                  <a:cubicBezTo>
                    <a:pt x="3611" y="4989"/>
                    <a:pt x="3705" y="4909"/>
                    <a:pt x="3811" y="4909"/>
                  </a:cubicBezTo>
                  <a:cubicBezTo>
                    <a:pt x="3882" y="4909"/>
                    <a:pt x="3959" y="4945"/>
                    <a:pt x="4070" y="5009"/>
                  </a:cubicBezTo>
                  <a:cubicBezTo>
                    <a:pt x="3992" y="4288"/>
                    <a:pt x="3995" y="3587"/>
                    <a:pt x="3822" y="2907"/>
                  </a:cubicBezTo>
                  <a:cubicBezTo>
                    <a:pt x="3776" y="2719"/>
                    <a:pt x="3711" y="2533"/>
                    <a:pt x="3529" y="2424"/>
                  </a:cubicBezTo>
                  <a:cubicBezTo>
                    <a:pt x="3514" y="2413"/>
                    <a:pt x="3503" y="2398"/>
                    <a:pt x="3497" y="2379"/>
                  </a:cubicBezTo>
                  <a:cubicBezTo>
                    <a:pt x="3339" y="2015"/>
                    <a:pt x="3031" y="1911"/>
                    <a:pt x="2669" y="1894"/>
                  </a:cubicBezTo>
                  <a:cubicBezTo>
                    <a:pt x="2635" y="1894"/>
                    <a:pt x="2587" y="1852"/>
                    <a:pt x="2576" y="1818"/>
                  </a:cubicBezTo>
                  <a:cubicBezTo>
                    <a:pt x="2472" y="1508"/>
                    <a:pt x="2262" y="1296"/>
                    <a:pt x="1961" y="1186"/>
                  </a:cubicBezTo>
                  <a:cubicBezTo>
                    <a:pt x="1725" y="1101"/>
                    <a:pt x="1481" y="1040"/>
                    <a:pt x="1240" y="969"/>
                  </a:cubicBezTo>
                  <a:cubicBezTo>
                    <a:pt x="1162" y="947"/>
                    <a:pt x="1113" y="911"/>
                    <a:pt x="1082" y="828"/>
                  </a:cubicBezTo>
                  <a:cubicBezTo>
                    <a:pt x="935" y="451"/>
                    <a:pt x="651" y="200"/>
                    <a:pt x="3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4" name="Google Shape;7254;p53"/>
            <p:cNvSpPr/>
            <p:nvPr/>
          </p:nvSpPr>
          <p:spPr>
            <a:xfrm>
              <a:off x="3502077" y="-151230"/>
              <a:ext cx="495488" cy="779006"/>
            </a:xfrm>
            <a:custGeom>
              <a:avLst/>
              <a:gdLst/>
              <a:ahLst/>
              <a:cxnLst/>
              <a:rect l="l" t="t" r="r" b="b"/>
              <a:pathLst>
                <a:path w="5187" h="8155" extrusionOk="0">
                  <a:moveTo>
                    <a:pt x="1" y="1"/>
                  </a:moveTo>
                  <a:cubicBezTo>
                    <a:pt x="38" y="109"/>
                    <a:pt x="86" y="192"/>
                    <a:pt x="94" y="280"/>
                  </a:cubicBezTo>
                  <a:cubicBezTo>
                    <a:pt x="131" y="659"/>
                    <a:pt x="153" y="1040"/>
                    <a:pt x="187" y="1421"/>
                  </a:cubicBezTo>
                  <a:cubicBezTo>
                    <a:pt x="196" y="1471"/>
                    <a:pt x="226" y="1513"/>
                    <a:pt x="268" y="1541"/>
                  </a:cubicBezTo>
                  <a:cubicBezTo>
                    <a:pt x="584" y="1736"/>
                    <a:pt x="908" y="1935"/>
                    <a:pt x="1073" y="2275"/>
                  </a:cubicBezTo>
                  <a:cubicBezTo>
                    <a:pt x="1190" y="2517"/>
                    <a:pt x="1359" y="2595"/>
                    <a:pt x="1595" y="2653"/>
                  </a:cubicBezTo>
                  <a:cubicBezTo>
                    <a:pt x="2058" y="2766"/>
                    <a:pt x="2476" y="2959"/>
                    <a:pt x="2680" y="3440"/>
                  </a:cubicBezTo>
                  <a:cubicBezTo>
                    <a:pt x="2691" y="3468"/>
                    <a:pt x="2749" y="3478"/>
                    <a:pt x="2786" y="3491"/>
                  </a:cubicBezTo>
                  <a:cubicBezTo>
                    <a:pt x="2970" y="3561"/>
                    <a:pt x="3171" y="3606"/>
                    <a:pt x="3334" y="3708"/>
                  </a:cubicBezTo>
                  <a:cubicBezTo>
                    <a:pt x="3459" y="3788"/>
                    <a:pt x="3526" y="3955"/>
                    <a:pt x="3639" y="4059"/>
                  </a:cubicBezTo>
                  <a:cubicBezTo>
                    <a:pt x="3840" y="4243"/>
                    <a:pt x="3920" y="4479"/>
                    <a:pt x="3955" y="4728"/>
                  </a:cubicBezTo>
                  <a:cubicBezTo>
                    <a:pt x="4020" y="5178"/>
                    <a:pt x="4063" y="5631"/>
                    <a:pt x="4109" y="6084"/>
                  </a:cubicBezTo>
                  <a:cubicBezTo>
                    <a:pt x="4137" y="6356"/>
                    <a:pt x="4165" y="6629"/>
                    <a:pt x="4182" y="6902"/>
                  </a:cubicBezTo>
                  <a:cubicBezTo>
                    <a:pt x="4208" y="7318"/>
                    <a:pt x="4221" y="7736"/>
                    <a:pt x="4241" y="8154"/>
                  </a:cubicBezTo>
                  <a:lnTo>
                    <a:pt x="4269" y="8149"/>
                  </a:lnTo>
                  <a:cubicBezTo>
                    <a:pt x="4371" y="7684"/>
                    <a:pt x="4455" y="7214"/>
                    <a:pt x="4579" y="6755"/>
                  </a:cubicBezTo>
                  <a:cubicBezTo>
                    <a:pt x="4735" y="6170"/>
                    <a:pt x="4938" y="5594"/>
                    <a:pt x="5094" y="5009"/>
                  </a:cubicBezTo>
                  <a:cubicBezTo>
                    <a:pt x="5187" y="4656"/>
                    <a:pt x="5176" y="4291"/>
                    <a:pt x="4968" y="3972"/>
                  </a:cubicBezTo>
                  <a:cubicBezTo>
                    <a:pt x="4908" y="3881"/>
                    <a:pt x="4804" y="3810"/>
                    <a:pt x="4706" y="3764"/>
                  </a:cubicBezTo>
                  <a:cubicBezTo>
                    <a:pt x="4624" y="3725"/>
                    <a:pt x="4603" y="3693"/>
                    <a:pt x="4631" y="3617"/>
                  </a:cubicBezTo>
                  <a:cubicBezTo>
                    <a:pt x="4642" y="3587"/>
                    <a:pt x="4650" y="3554"/>
                    <a:pt x="4652" y="3522"/>
                  </a:cubicBezTo>
                  <a:cubicBezTo>
                    <a:pt x="4652" y="3264"/>
                    <a:pt x="4354" y="2885"/>
                    <a:pt x="4104" y="2823"/>
                  </a:cubicBezTo>
                  <a:cubicBezTo>
                    <a:pt x="3998" y="2797"/>
                    <a:pt x="3888" y="2783"/>
                    <a:pt x="3777" y="2762"/>
                  </a:cubicBezTo>
                  <a:cubicBezTo>
                    <a:pt x="3832" y="2249"/>
                    <a:pt x="3620" y="1896"/>
                    <a:pt x="3167" y="1677"/>
                  </a:cubicBezTo>
                  <a:cubicBezTo>
                    <a:pt x="3062" y="1626"/>
                    <a:pt x="2953" y="1600"/>
                    <a:pt x="2847" y="1600"/>
                  </a:cubicBezTo>
                  <a:cubicBezTo>
                    <a:pt x="2688" y="1600"/>
                    <a:pt x="2536" y="1658"/>
                    <a:pt x="2409" y="1779"/>
                  </a:cubicBezTo>
                  <a:cubicBezTo>
                    <a:pt x="2390" y="1707"/>
                    <a:pt x="2368" y="1655"/>
                    <a:pt x="2364" y="1599"/>
                  </a:cubicBezTo>
                  <a:cubicBezTo>
                    <a:pt x="2335" y="1172"/>
                    <a:pt x="2112" y="876"/>
                    <a:pt x="1760" y="649"/>
                  </a:cubicBezTo>
                  <a:cubicBezTo>
                    <a:pt x="1225" y="304"/>
                    <a:pt x="597" y="230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5" name="Google Shape;7255;p53"/>
            <p:cNvSpPr/>
            <p:nvPr/>
          </p:nvSpPr>
          <p:spPr>
            <a:xfrm>
              <a:off x="3487175" y="-182275"/>
              <a:ext cx="584613" cy="959835"/>
            </a:xfrm>
            <a:custGeom>
              <a:avLst/>
              <a:gdLst/>
              <a:ahLst/>
              <a:cxnLst/>
              <a:rect l="l" t="t" r="r" b="b"/>
              <a:pathLst>
                <a:path w="6120" h="10048" extrusionOk="0">
                  <a:moveTo>
                    <a:pt x="1" y="1"/>
                  </a:moveTo>
                  <a:cubicBezTo>
                    <a:pt x="144" y="244"/>
                    <a:pt x="192" y="207"/>
                    <a:pt x="493" y="313"/>
                  </a:cubicBezTo>
                  <a:cubicBezTo>
                    <a:pt x="943" y="475"/>
                    <a:pt x="1417" y="569"/>
                    <a:pt x="1840" y="802"/>
                  </a:cubicBezTo>
                  <a:cubicBezTo>
                    <a:pt x="2264" y="1032"/>
                    <a:pt x="2537" y="1368"/>
                    <a:pt x="2636" y="1855"/>
                  </a:cubicBezTo>
                  <a:cubicBezTo>
                    <a:pt x="2741" y="1824"/>
                    <a:pt x="2843" y="1810"/>
                    <a:pt x="2942" y="1810"/>
                  </a:cubicBezTo>
                  <a:cubicBezTo>
                    <a:pt x="3156" y="1810"/>
                    <a:pt x="3357" y="1878"/>
                    <a:pt x="3548" y="2002"/>
                  </a:cubicBezTo>
                  <a:cubicBezTo>
                    <a:pt x="3868" y="2206"/>
                    <a:pt x="4001" y="2519"/>
                    <a:pt x="4050" y="2881"/>
                  </a:cubicBezTo>
                  <a:cubicBezTo>
                    <a:pt x="4055" y="2924"/>
                    <a:pt x="4105" y="2991"/>
                    <a:pt x="4141" y="2992"/>
                  </a:cubicBezTo>
                  <a:cubicBezTo>
                    <a:pt x="4598" y="3039"/>
                    <a:pt x="4865" y="3516"/>
                    <a:pt x="4912" y="3881"/>
                  </a:cubicBezTo>
                  <a:cubicBezTo>
                    <a:pt x="4917" y="3920"/>
                    <a:pt x="4938" y="3957"/>
                    <a:pt x="4968" y="3983"/>
                  </a:cubicBezTo>
                  <a:cubicBezTo>
                    <a:pt x="5155" y="4100"/>
                    <a:pt x="5250" y="4278"/>
                    <a:pt x="5321" y="4479"/>
                  </a:cubicBezTo>
                  <a:cubicBezTo>
                    <a:pt x="5473" y="4929"/>
                    <a:pt x="5365" y="5361"/>
                    <a:pt x="5246" y="5793"/>
                  </a:cubicBezTo>
                  <a:cubicBezTo>
                    <a:pt x="5191" y="5991"/>
                    <a:pt x="5094" y="6179"/>
                    <a:pt x="5038" y="6378"/>
                  </a:cubicBezTo>
                  <a:cubicBezTo>
                    <a:pt x="4919" y="6813"/>
                    <a:pt x="4802" y="7247"/>
                    <a:pt x="4706" y="7688"/>
                  </a:cubicBezTo>
                  <a:cubicBezTo>
                    <a:pt x="4642" y="7978"/>
                    <a:pt x="4611" y="8275"/>
                    <a:pt x="4575" y="8570"/>
                  </a:cubicBezTo>
                  <a:cubicBezTo>
                    <a:pt x="4529" y="8938"/>
                    <a:pt x="4620" y="9293"/>
                    <a:pt x="4696" y="9648"/>
                  </a:cubicBezTo>
                  <a:cubicBezTo>
                    <a:pt x="4726" y="9786"/>
                    <a:pt x="4785" y="9916"/>
                    <a:pt x="4832" y="10048"/>
                  </a:cubicBezTo>
                  <a:lnTo>
                    <a:pt x="4869" y="10037"/>
                  </a:lnTo>
                  <a:cubicBezTo>
                    <a:pt x="4867" y="9996"/>
                    <a:pt x="4862" y="9955"/>
                    <a:pt x="4862" y="9912"/>
                  </a:cubicBezTo>
                  <a:cubicBezTo>
                    <a:pt x="4856" y="9544"/>
                    <a:pt x="4836" y="9173"/>
                    <a:pt x="4971" y="8821"/>
                  </a:cubicBezTo>
                  <a:cubicBezTo>
                    <a:pt x="5099" y="8496"/>
                    <a:pt x="5228" y="8173"/>
                    <a:pt x="5373" y="7855"/>
                  </a:cubicBezTo>
                  <a:cubicBezTo>
                    <a:pt x="5590" y="7372"/>
                    <a:pt x="5841" y="6904"/>
                    <a:pt x="5949" y="6372"/>
                  </a:cubicBezTo>
                  <a:cubicBezTo>
                    <a:pt x="6120" y="5536"/>
                    <a:pt x="5997" y="4782"/>
                    <a:pt x="5408" y="4137"/>
                  </a:cubicBezTo>
                  <a:cubicBezTo>
                    <a:pt x="5330" y="4053"/>
                    <a:pt x="5228" y="3994"/>
                    <a:pt x="5138" y="3920"/>
                  </a:cubicBezTo>
                  <a:cubicBezTo>
                    <a:pt x="5101" y="3888"/>
                    <a:pt x="5053" y="3855"/>
                    <a:pt x="5038" y="3812"/>
                  </a:cubicBezTo>
                  <a:cubicBezTo>
                    <a:pt x="4988" y="3667"/>
                    <a:pt x="4971" y="3511"/>
                    <a:pt x="4904" y="3375"/>
                  </a:cubicBezTo>
                  <a:cubicBezTo>
                    <a:pt x="4784" y="3124"/>
                    <a:pt x="4601" y="2933"/>
                    <a:pt x="4310" y="2868"/>
                  </a:cubicBezTo>
                  <a:cubicBezTo>
                    <a:pt x="4263" y="2857"/>
                    <a:pt x="4217" y="2786"/>
                    <a:pt x="4196" y="2732"/>
                  </a:cubicBezTo>
                  <a:cubicBezTo>
                    <a:pt x="4143" y="2593"/>
                    <a:pt x="4120" y="2441"/>
                    <a:pt x="4057" y="2309"/>
                  </a:cubicBezTo>
                  <a:cubicBezTo>
                    <a:pt x="3861" y="1905"/>
                    <a:pt x="3563" y="1630"/>
                    <a:pt x="3092" y="1630"/>
                  </a:cubicBezTo>
                  <a:cubicBezTo>
                    <a:pt x="3084" y="1630"/>
                    <a:pt x="3076" y="1630"/>
                    <a:pt x="3069" y="1630"/>
                  </a:cubicBezTo>
                  <a:cubicBezTo>
                    <a:pt x="3066" y="1630"/>
                    <a:pt x="3063" y="1630"/>
                    <a:pt x="3060" y="1630"/>
                  </a:cubicBezTo>
                  <a:cubicBezTo>
                    <a:pt x="2936" y="1630"/>
                    <a:pt x="2880" y="1591"/>
                    <a:pt x="2853" y="1476"/>
                  </a:cubicBezTo>
                  <a:cubicBezTo>
                    <a:pt x="2790" y="1212"/>
                    <a:pt x="2624" y="986"/>
                    <a:pt x="2390" y="846"/>
                  </a:cubicBezTo>
                  <a:cubicBezTo>
                    <a:pt x="1887" y="540"/>
                    <a:pt x="1357" y="276"/>
                    <a:pt x="789" y="112"/>
                  </a:cubicBezTo>
                  <a:cubicBezTo>
                    <a:pt x="540" y="40"/>
                    <a:pt x="270" y="36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6" name="Google Shape;7256;p53"/>
            <p:cNvSpPr/>
            <p:nvPr/>
          </p:nvSpPr>
          <p:spPr>
            <a:xfrm>
              <a:off x="3957057" y="563862"/>
              <a:ext cx="368726" cy="234323"/>
            </a:xfrm>
            <a:custGeom>
              <a:avLst/>
              <a:gdLst/>
              <a:ahLst/>
              <a:cxnLst/>
              <a:rect l="l" t="t" r="r" b="b"/>
              <a:pathLst>
                <a:path w="3860" h="2453" extrusionOk="0">
                  <a:moveTo>
                    <a:pt x="1513" y="1"/>
                  </a:moveTo>
                  <a:cubicBezTo>
                    <a:pt x="1189" y="1"/>
                    <a:pt x="867" y="55"/>
                    <a:pt x="550" y="150"/>
                  </a:cubicBezTo>
                  <a:cubicBezTo>
                    <a:pt x="515" y="161"/>
                    <a:pt x="480" y="211"/>
                    <a:pt x="463" y="252"/>
                  </a:cubicBezTo>
                  <a:cubicBezTo>
                    <a:pt x="364" y="468"/>
                    <a:pt x="268" y="685"/>
                    <a:pt x="180" y="906"/>
                  </a:cubicBezTo>
                  <a:cubicBezTo>
                    <a:pt x="47" y="1243"/>
                    <a:pt x="0" y="1592"/>
                    <a:pt x="32" y="1980"/>
                  </a:cubicBezTo>
                  <a:cubicBezTo>
                    <a:pt x="206" y="1794"/>
                    <a:pt x="363" y="1624"/>
                    <a:pt x="524" y="1458"/>
                  </a:cubicBezTo>
                  <a:cubicBezTo>
                    <a:pt x="704" y="1270"/>
                    <a:pt x="881" y="1079"/>
                    <a:pt x="1137" y="984"/>
                  </a:cubicBezTo>
                  <a:cubicBezTo>
                    <a:pt x="1284" y="929"/>
                    <a:pt x="1425" y="897"/>
                    <a:pt x="1561" y="897"/>
                  </a:cubicBezTo>
                  <a:cubicBezTo>
                    <a:pt x="1760" y="897"/>
                    <a:pt x="1946" y="966"/>
                    <a:pt x="2119" y="1139"/>
                  </a:cubicBezTo>
                  <a:cubicBezTo>
                    <a:pt x="2219" y="1239"/>
                    <a:pt x="2241" y="1343"/>
                    <a:pt x="2182" y="1479"/>
                  </a:cubicBezTo>
                  <a:cubicBezTo>
                    <a:pt x="2078" y="1722"/>
                    <a:pt x="1879" y="1806"/>
                    <a:pt x="1641" y="1830"/>
                  </a:cubicBezTo>
                  <a:cubicBezTo>
                    <a:pt x="1266" y="1869"/>
                    <a:pt x="888" y="1893"/>
                    <a:pt x="513" y="1939"/>
                  </a:cubicBezTo>
                  <a:cubicBezTo>
                    <a:pt x="359" y="1958"/>
                    <a:pt x="203" y="1999"/>
                    <a:pt x="71" y="2146"/>
                  </a:cubicBezTo>
                  <a:lnTo>
                    <a:pt x="227" y="2192"/>
                  </a:lnTo>
                  <a:cubicBezTo>
                    <a:pt x="665" y="2324"/>
                    <a:pt x="1115" y="2382"/>
                    <a:pt x="1569" y="2419"/>
                  </a:cubicBezTo>
                  <a:cubicBezTo>
                    <a:pt x="1710" y="2430"/>
                    <a:pt x="1851" y="2445"/>
                    <a:pt x="1990" y="2452"/>
                  </a:cubicBezTo>
                  <a:cubicBezTo>
                    <a:pt x="1998" y="2453"/>
                    <a:pt x="2005" y="2453"/>
                    <a:pt x="2013" y="2453"/>
                  </a:cubicBezTo>
                  <a:cubicBezTo>
                    <a:pt x="2295" y="2453"/>
                    <a:pt x="2622" y="2254"/>
                    <a:pt x="2537" y="1921"/>
                  </a:cubicBezTo>
                  <a:cubicBezTo>
                    <a:pt x="2529" y="1891"/>
                    <a:pt x="2540" y="1856"/>
                    <a:pt x="2544" y="1798"/>
                  </a:cubicBezTo>
                  <a:cubicBezTo>
                    <a:pt x="2570" y="1804"/>
                    <a:pt x="2594" y="1807"/>
                    <a:pt x="2620" y="1807"/>
                  </a:cubicBezTo>
                  <a:cubicBezTo>
                    <a:pt x="2906" y="1770"/>
                    <a:pt x="3178" y="1713"/>
                    <a:pt x="3386" y="1479"/>
                  </a:cubicBezTo>
                  <a:cubicBezTo>
                    <a:pt x="3518" y="1330"/>
                    <a:pt x="3694" y="1224"/>
                    <a:pt x="3860" y="1090"/>
                  </a:cubicBezTo>
                  <a:cubicBezTo>
                    <a:pt x="3826" y="1049"/>
                    <a:pt x="3772" y="984"/>
                    <a:pt x="3711" y="921"/>
                  </a:cubicBezTo>
                  <a:cubicBezTo>
                    <a:pt x="3579" y="775"/>
                    <a:pt x="3280" y="668"/>
                    <a:pt x="3054" y="668"/>
                  </a:cubicBezTo>
                  <a:cubicBezTo>
                    <a:pt x="2994" y="668"/>
                    <a:pt x="2939" y="676"/>
                    <a:pt x="2893" y="693"/>
                  </a:cubicBezTo>
                  <a:cubicBezTo>
                    <a:pt x="2813" y="723"/>
                    <a:pt x="2710" y="790"/>
                    <a:pt x="2645" y="790"/>
                  </a:cubicBezTo>
                  <a:cubicBezTo>
                    <a:pt x="2634" y="790"/>
                    <a:pt x="2623" y="788"/>
                    <a:pt x="2615" y="784"/>
                  </a:cubicBezTo>
                  <a:cubicBezTo>
                    <a:pt x="2542" y="743"/>
                    <a:pt x="2524" y="602"/>
                    <a:pt x="2479" y="507"/>
                  </a:cubicBezTo>
                  <a:cubicBezTo>
                    <a:pt x="2381" y="297"/>
                    <a:pt x="2267" y="92"/>
                    <a:pt x="2014" y="46"/>
                  </a:cubicBezTo>
                  <a:cubicBezTo>
                    <a:pt x="1847" y="15"/>
                    <a:pt x="1680" y="1"/>
                    <a:pt x="15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7" name="Google Shape;7257;p53"/>
            <p:cNvSpPr/>
            <p:nvPr/>
          </p:nvSpPr>
          <p:spPr>
            <a:xfrm>
              <a:off x="3960591" y="516960"/>
              <a:ext cx="419832" cy="318862"/>
            </a:xfrm>
            <a:custGeom>
              <a:avLst/>
              <a:gdLst/>
              <a:ahLst/>
              <a:cxnLst/>
              <a:rect l="l" t="t" r="r" b="b"/>
              <a:pathLst>
                <a:path w="4395" h="3338" extrusionOk="0">
                  <a:moveTo>
                    <a:pt x="1738" y="1"/>
                  </a:moveTo>
                  <a:cubicBezTo>
                    <a:pt x="1646" y="1"/>
                    <a:pt x="1552" y="10"/>
                    <a:pt x="1457" y="28"/>
                  </a:cubicBezTo>
                  <a:cubicBezTo>
                    <a:pt x="1128" y="89"/>
                    <a:pt x="855" y="268"/>
                    <a:pt x="575" y="425"/>
                  </a:cubicBezTo>
                  <a:cubicBezTo>
                    <a:pt x="562" y="431"/>
                    <a:pt x="562" y="457"/>
                    <a:pt x="549" y="487"/>
                  </a:cubicBezTo>
                  <a:lnTo>
                    <a:pt x="630" y="481"/>
                  </a:lnTo>
                  <a:cubicBezTo>
                    <a:pt x="1011" y="453"/>
                    <a:pt x="1392" y="412"/>
                    <a:pt x="1773" y="403"/>
                  </a:cubicBezTo>
                  <a:cubicBezTo>
                    <a:pt x="1781" y="403"/>
                    <a:pt x="1788" y="403"/>
                    <a:pt x="1795" y="403"/>
                  </a:cubicBezTo>
                  <a:cubicBezTo>
                    <a:pt x="2158" y="403"/>
                    <a:pt x="2382" y="625"/>
                    <a:pt x="2526" y="944"/>
                  </a:cubicBezTo>
                  <a:cubicBezTo>
                    <a:pt x="2559" y="1016"/>
                    <a:pt x="2594" y="1089"/>
                    <a:pt x="2630" y="1159"/>
                  </a:cubicBezTo>
                  <a:cubicBezTo>
                    <a:pt x="2760" y="1108"/>
                    <a:pt x="2898" y="1084"/>
                    <a:pt x="3034" y="1084"/>
                  </a:cubicBezTo>
                  <a:cubicBezTo>
                    <a:pt x="3472" y="1084"/>
                    <a:pt x="3891" y="1331"/>
                    <a:pt x="3969" y="1693"/>
                  </a:cubicBezTo>
                  <a:cubicBezTo>
                    <a:pt x="3743" y="1732"/>
                    <a:pt x="3575" y="1866"/>
                    <a:pt x="3425" y="2033"/>
                  </a:cubicBezTo>
                  <a:cubicBezTo>
                    <a:pt x="3276" y="2200"/>
                    <a:pt x="3109" y="2332"/>
                    <a:pt x="2881" y="2367"/>
                  </a:cubicBezTo>
                  <a:cubicBezTo>
                    <a:pt x="2793" y="2380"/>
                    <a:pt x="2702" y="2401"/>
                    <a:pt x="2607" y="2419"/>
                  </a:cubicBezTo>
                  <a:cubicBezTo>
                    <a:pt x="2607" y="2792"/>
                    <a:pt x="2390" y="3047"/>
                    <a:pt x="2059" y="3047"/>
                  </a:cubicBezTo>
                  <a:cubicBezTo>
                    <a:pt x="2046" y="3047"/>
                    <a:pt x="2033" y="3046"/>
                    <a:pt x="2020" y="3045"/>
                  </a:cubicBezTo>
                  <a:cubicBezTo>
                    <a:pt x="1595" y="3018"/>
                    <a:pt x="1173" y="2964"/>
                    <a:pt x="751" y="2904"/>
                  </a:cubicBezTo>
                  <a:cubicBezTo>
                    <a:pt x="506" y="2869"/>
                    <a:pt x="266" y="2798"/>
                    <a:pt x="23" y="2744"/>
                  </a:cubicBezTo>
                  <a:lnTo>
                    <a:pt x="0" y="2783"/>
                  </a:lnTo>
                  <a:cubicBezTo>
                    <a:pt x="78" y="2839"/>
                    <a:pt x="153" y="2917"/>
                    <a:pt x="242" y="2947"/>
                  </a:cubicBezTo>
                  <a:cubicBezTo>
                    <a:pt x="450" y="3023"/>
                    <a:pt x="664" y="3084"/>
                    <a:pt x="881" y="3133"/>
                  </a:cubicBezTo>
                  <a:cubicBezTo>
                    <a:pt x="1260" y="3211"/>
                    <a:pt x="1641" y="3289"/>
                    <a:pt x="2024" y="3333"/>
                  </a:cubicBezTo>
                  <a:cubicBezTo>
                    <a:pt x="2047" y="3336"/>
                    <a:pt x="2071" y="3337"/>
                    <a:pt x="2095" y="3337"/>
                  </a:cubicBezTo>
                  <a:cubicBezTo>
                    <a:pt x="2474" y="3337"/>
                    <a:pt x="2945" y="3015"/>
                    <a:pt x="2933" y="2573"/>
                  </a:cubicBezTo>
                  <a:cubicBezTo>
                    <a:pt x="2931" y="2545"/>
                    <a:pt x="2983" y="2489"/>
                    <a:pt x="3004" y="2489"/>
                  </a:cubicBezTo>
                  <a:cubicBezTo>
                    <a:pt x="3005" y="2489"/>
                    <a:pt x="3006" y="2490"/>
                    <a:pt x="3007" y="2490"/>
                  </a:cubicBezTo>
                  <a:cubicBezTo>
                    <a:pt x="3045" y="2498"/>
                    <a:pt x="3080" y="2501"/>
                    <a:pt x="3115" y="2501"/>
                  </a:cubicBezTo>
                  <a:cubicBezTo>
                    <a:pt x="3318" y="2501"/>
                    <a:pt x="3465" y="2373"/>
                    <a:pt x="3605" y="2233"/>
                  </a:cubicBezTo>
                  <a:cubicBezTo>
                    <a:pt x="3837" y="2003"/>
                    <a:pt x="4055" y="1756"/>
                    <a:pt x="4395" y="1680"/>
                  </a:cubicBezTo>
                  <a:cubicBezTo>
                    <a:pt x="4103" y="1065"/>
                    <a:pt x="3830" y="805"/>
                    <a:pt x="3196" y="687"/>
                  </a:cubicBezTo>
                  <a:cubicBezTo>
                    <a:pt x="3151" y="679"/>
                    <a:pt x="3103" y="675"/>
                    <a:pt x="3055" y="675"/>
                  </a:cubicBezTo>
                  <a:cubicBezTo>
                    <a:pt x="2949" y="675"/>
                    <a:pt x="2841" y="693"/>
                    <a:pt x="2741" y="719"/>
                  </a:cubicBezTo>
                  <a:cubicBezTo>
                    <a:pt x="2710" y="727"/>
                    <a:pt x="2686" y="731"/>
                    <a:pt x="2668" y="731"/>
                  </a:cubicBezTo>
                  <a:cubicBezTo>
                    <a:pt x="2615" y="731"/>
                    <a:pt x="2606" y="697"/>
                    <a:pt x="2609" y="619"/>
                  </a:cubicBezTo>
                  <a:cubicBezTo>
                    <a:pt x="2619" y="416"/>
                    <a:pt x="2531" y="260"/>
                    <a:pt x="2355" y="162"/>
                  </a:cubicBezTo>
                  <a:cubicBezTo>
                    <a:pt x="2158" y="51"/>
                    <a:pt x="1952" y="1"/>
                    <a:pt x="17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8" name="Google Shape;7258;p53"/>
            <p:cNvSpPr/>
            <p:nvPr/>
          </p:nvSpPr>
          <p:spPr>
            <a:xfrm>
              <a:off x="3753782" y="530238"/>
              <a:ext cx="166978" cy="216269"/>
            </a:xfrm>
            <a:custGeom>
              <a:avLst/>
              <a:gdLst/>
              <a:ahLst/>
              <a:cxnLst/>
              <a:rect l="l" t="t" r="r" b="b"/>
              <a:pathLst>
                <a:path w="1748" h="2264" extrusionOk="0">
                  <a:moveTo>
                    <a:pt x="818" y="0"/>
                  </a:moveTo>
                  <a:cubicBezTo>
                    <a:pt x="648" y="181"/>
                    <a:pt x="462" y="253"/>
                    <a:pt x="253" y="253"/>
                  </a:cubicBezTo>
                  <a:cubicBezTo>
                    <a:pt x="173" y="253"/>
                    <a:pt x="89" y="242"/>
                    <a:pt x="1" y="223"/>
                  </a:cubicBezTo>
                  <a:lnTo>
                    <a:pt x="1" y="223"/>
                  </a:lnTo>
                  <a:cubicBezTo>
                    <a:pt x="333" y="1126"/>
                    <a:pt x="848" y="1838"/>
                    <a:pt x="1747" y="2264"/>
                  </a:cubicBezTo>
                  <a:cubicBezTo>
                    <a:pt x="1251" y="1576"/>
                    <a:pt x="854" y="874"/>
                    <a:pt x="8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9" name="Google Shape;7259;p53"/>
            <p:cNvSpPr/>
            <p:nvPr/>
          </p:nvSpPr>
          <p:spPr>
            <a:xfrm>
              <a:off x="3981511" y="656616"/>
              <a:ext cx="180829" cy="86164"/>
            </a:xfrm>
            <a:custGeom>
              <a:avLst/>
              <a:gdLst/>
              <a:ahLst/>
              <a:cxnLst/>
              <a:rect l="l" t="t" r="r" b="b"/>
              <a:pathLst>
                <a:path w="1893" h="902" extrusionOk="0">
                  <a:moveTo>
                    <a:pt x="1291" y="0"/>
                  </a:moveTo>
                  <a:cubicBezTo>
                    <a:pt x="1098" y="0"/>
                    <a:pt x="898" y="78"/>
                    <a:pt x="716" y="210"/>
                  </a:cubicBezTo>
                  <a:cubicBezTo>
                    <a:pt x="443" y="407"/>
                    <a:pt x="224" y="680"/>
                    <a:pt x="1" y="902"/>
                  </a:cubicBezTo>
                  <a:cubicBezTo>
                    <a:pt x="402" y="866"/>
                    <a:pt x="811" y="835"/>
                    <a:pt x="1218" y="792"/>
                  </a:cubicBezTo>
                  <a:cubicBezTo>
                    <a:pt x="1352" y="777"/>
                    <a:pt x="1483" y="745"/>
                    <a:pt x="1612" y="703"/>
                  </a:cubicBezTo>
                  <a:cubicBezTo>
                    <a:pt x="1751" y="658"/>
                    <a:pt x="1833" y="547"/>
                    <a:pt x="1863" y="407"/>
                  </a:cubicBezTo>
                  <a:cubicBezTo>
                    <a:pt x="1892" y="273"/>
                    <a:pt x="1790" y="212"/>
                    <a:pt x="1701" y="142"/>
                  </a:cubicBezTo>
                  <a:cubicBezTo>
                    <a:pt x="1575" y="44"/>
                    <a:pt x="1435" y="0"/>
                    <a:pt x="12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0" name="Google Shape;7260;p53"/>
            <p:cNvSpPr/>
            <p:nvPr/>
          </p:nvSpPr>
          <p:spPr>
            <a:xfrm>
              <a:off x="3693411" y="556125"/>
              <a:ext cx="214167" cy="196017"/>
            </a:xfrm>
            <a:custGeom>
              <a:avLst/>
              <a:gdLst/>
              <a:ahLst/>
              <a:cxnLst/>
              <a:rect l="l" t="t" r="r" b="b"/>
              <a:pathLst>
                <a:path w="2242" h="2052" extrusionOk="0">
                  <a:moveTo>
                    <a:pt x="571" y="1"/>
                  </a:moveTo>
                  <a:cubicBezTo>
                    <a:pt x="417" y="170"/>
                    <a:pt x="265" y="296"/>
                    <a:pt x="45" y="303"/>
                  </a:cubicBezTo>
                  <a:cubicBezTo>
                    <a:pt x="34" y="303"/>
                    <a:pt x="1" y="417"/>
                    <a:pt x="21" y="441"/>
                  </a:cubicBezTo>
                  <a:cubicBezTo>
                    <a:pt x="216" y="679"/>
                    <a:pt x="395" y="945"/>
                    <a:pt x="633" y="1132"/>
                  </a:cubicBezTo>
                  <a:cubicBezTo>
                    <a:pt x="963" y="1396"/>
                    <a:pt x="1339" y="1606"/>
                    <a:pt x="1703" y="1825"/>
                  </a:cubicBezTo>
                  <a:cubicBezTo>
                    <a:pt x="1859" y="1920"/>
                    <a:pt x="2039" y="1978"/>
                    <a:pt x="2208" y="2052"/>
                  </a:cubicBezTo>
                  <a:lnTo>
                    <a:pt x="2242" y="2006"/>
                  </a:lnTo>
                  <a:cubicBezTo>
                    <a:pt x="1402" y="1580"/>
                    <a:pt x="889" y="887"/>
                    <a:pt x="5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1" name="Google Shape;7261;p53"/>
            <p:cNvSpPr/>
            <p:nvPr/>
          </p:nvSpPr>
          <p:spPr>
            <a:xfrm>
              <a:off x="3489181" y="3901"/>
              <a:ext cx="454986" cy="783783"/>
            </a:xfrm>
            <a:custGeom>
              <a:avLst/>
              <a:gdLst/>
              <a:ahLst/>
              <a:cxnLst/>
              <a:rect l="l" t="t" r="r" b="b"/>
              <a:pathLst>
                <a:path w="4763" h="8205" extrusionOk="0">
                  <a:moveTo>
                    <a:pt x="340" y="1"/>
                  </a:moveTo>
                  <a:lnTo>
                    <a:pt x="307" y="3"/>
                  </a:lnTo>
                  <a:cubicBezTo>
                    <a:pt x="301" y="29"/>
                    <a:pt x="296" y="55"/>
                    <a:pt x="292" y="81"/>
                  </a:cubicBezTo>
                  <a:cubicBezTo>
                    <a:pt x="260" y="339"/>
                    <a:pt x="231" y="599"/>
                    <a:pt x="199" y="859"/>
                  </a:cubicBezTo>
                  <a:cubicBezTo>
                    <a:pt x="145" y="1305"/>
                    <a:pt x="69" y="1751"/>
                    <a:pt x="41" y="2199"/>
                  </a:cubicBezTo>
                  <a:cubicBezTo>
                    <a:pt x="4" y="2822"/>
                    <a:pt x="0" y="3442"/>
                    <a:pt x="106" y="4065"/>
                  </a:cubicBezTo>
                  <a:cubicBezTo>
                    <a:pt x="205" y="4659"/>
                    <a:pt x="441" y="5222"/>
                    <a:pt x="797" y="5705"/>
                  </a:cubicBezTo>
                  <a:cubicBezTo>
                    <a:pt x="1245" y="6315"/>
                    <a:pt x="1827" y="6781"/>
                    <a:pt x="2449" y="7196"/>
                  </a:cubicBezTo>
                  <a:cubicBezTo>
                    <a:pt x="2956" y="7534"/>
                    <a:pt x="3508" y="7801"/>
                    <a:pt x="4086" y="7995"/>
                  </a:cubicBezTo>
                  <a:cubicBezTo>
                    <a:pt x="4304" y="8065"/>
                    <a:pt x="4523" y="8136"/>
                    <a:pt x="4740" y="8205"/>
                  </a:cubicBezTo>
                  <a:lnTo>
                    <a:pt x="4763" y="8160"/>
                  </a:lnTo>
                  <a:cubicBezTo>
                    <a:pt x="4724" y="8132"/>
                    <a:pt x="4685" y="8108"/>
                    <a:pt x="4644" y="8086"/>
                  </a:cubicBezTo>
                  <a:cubicBezTo>
                    <a:pt x="4214" y="7915"/>
                    <a:pt x="3772" y="7770"/>
                    <a:pt x="3360" y="7565"/>
                  </a:cubicBezTo>
                  <a:cubicBezTo>
                    <a:pt x="2884" y="7328"/>
                    <a:pt x="2421" y="7064"/>
                    <a:pt x="1977" y="6772"/>
                  </a:cubicBezTo>
                  <a:cubicBezTo>
                    <a:pt x="1741" y="6620"/>
                    <a:pt x="1552" y="6395"/>
                    <a:pt x="1342" y="6203"/>
                  </a:cubicBezTo>
                  <a:cubicBezTo>
                    <a:pt x="745" y="5661"/>
                    <a:pt x="381" y="4990"/>
                    <a:pt x="205" y="4208"/>
                  </a:cubicBezTo>
                  <a:cubicBezTo>
                    <a:pt x="114" y="3801"/>
                    <a:pt x="130" y="3388"/>
                    <a:pt x="112" y="2980"/>
                  </a:cubicBezTo>
                  <a:cubicBezTo>
                    <a:pt x="101" y="2751"/>
                    <a:pt x="88" y="2522"/>
                    <a:pt x="112" y="2298"/>
                  </a:cubicBezTo>
                  <a:cubicBezTo>
                    <a:pt x="186" y="1567"/>
                    <a:pt x="277" y="837"/>
                    <a:pt x="359" y="107"/>
                  </a:cubicBezTo>
                  <a:cubicBezTo>
                    <a:pt x="364" y="73"/>
                    <a:pt x="348" y="36"/>
                    <a:pt x="3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2" name="Google Shape;7262;p53"/>
            <p:cNvSpPr/>
            <p:nvPr/>
          </p:nvSpPr>
          <p:spPr>
            <a:xfrm>
              <a:off x="3840422" y="527181"/>
              <a:ext cx="80528" cy="205283"/>
            </a:xfrm>
            <a:custGeom>
              <a:avLst/>
              <a:gdLst/>
              <a:ahLst/>
              <a:cxnLst/>
              <a:rect l="l" t="t" r="r" b="b"/>
              <a:pathLst>
                <a:path w="843" h="2149" extrusionOk="0">
                  <a:moveTo>
                    <a:pt x="511" y="1"/>
                  </a:moveTo>
                  <a:lnTo>
                    <a:pt x="0" y="62"/>
                  </a:lnTo>
                  <a:cubicBezTo>
                    <a:pt x="4" y="857"/>
                    <a:pt x="391" y="1517"/>
                    <a:pt x="842" y="2149"/>
                  </a:cubicBezTo>
                  <a:cubicBezTo>
                    <a:pt x="731" y="1418"/>
                    <a:pt x="617" y="694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3" name="Google Shape;7263;p53"/>
            <p:cNvSpPr/>
            <p:nvPr/>
          </p:nvSpPr>
          <p:spPr>
            <a:xfrm>
              <a:off x="3657208" y="604746"/>
              <a:ext cx="188280" cy="129723"/>
            </a:xfrm>
            <a:custGeom>
              <a:avLst/>
              <a:gdLst/>
              <a:ahLst/>
              <a:cxnLst/>
              <a:rect l="l" t="t" r="r" b="b"/>
              <a:pathLst>
                <a:path w="1971" h="1358" extrusionOk="0">
                  <a:moveTo>
                    <a:pt x="348" y="1"/>
                  </a:moveTo>
                  <a:lnTo>
                    <a:pt x="1" y="201"/>
                  </a:lnTo>
                  <a:cubicBezTo>
                    <a:pt x="584" y="711"/>
                    <a:pt x="1276" y="1036"/>
                    <a:pt x="1970" y="1357"/>
                  </a:cubicBezTo>
                  <a:cubicBezTo>
                    <a:pt x="1354" y="989"/>
                    <a:pt x="735" y="625"/>
                    <a:pt x="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4" name="Google Shape;7264;p53"/>
            <p:cNvSpPr/>
            <p:nvPr/>
          </p:nvSpPr>
          <p:spPr>
            <a:xfrm>
              <a:off x="3748815" y="497951"/>
              <a:ext cx="81769" cy="47380"/>
            </a:xfrm>
            <a:custGeom>
              <a:avLst/>
              <a:gdLst/>
              <a:ahLst/>
              <a:cxnLst/>
              <a:rect l="l" t="t" r="r" b="b"/>
              <a:pathLst>
                <a:path w="856" h="496" extrusionOk="0">
                  <a:moveTo>
                    <a:pt x="442" y="0"/>
                  </a:moveTo>
                  <a:cubicBezTo>
                    <a:pt x="269" y="0"/>
                    <a:pt x="110" y="103"/>
                    <a:pt x="43" y="279"/>
                  </a:cubicBezTo>
                  <a:cubicBezTo>
                    <a:pt x="1" y="392"/>
                    <a:pt x="34" y="450"/>
                    <a:pt x="149" y="476"/>
                  </a:cubicBezTo>
                  <a:cubicBezTo>
                    <a:pt x="206" y="489"/>
                    <a:pt x="261" y="495"/>
                    <a:pt x="313" y="495"/>
                  </a:cubicBezTo>
                  <a:cubicBezTo>
                    <a:pt x="524" y="495"/>
                    <a:pt x="698" y="392"/>
                    <a:pt x="855" y="205"/>
                  </a:cubicBezTo>
                  <a:cubicBezTo>
                    <a:pt x="801" y="158"/>
                    <a:pt x="746" y="113"/>
                    <a:pt x="688" y="73"/>
                  </a:cubicBezTo>
                  <a:cubicBezTo>
                    <a:pt x="609" y="24"/>
                    <a:pt x="524" y="0"/>
                    <a:pt x="4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5" name="Google Shape;7265;p53"/>
            <p:cNvSpPr/>
            <p:nvPr/>
          </p:nvSpPr>
          <p:spPr>
            <a:xfrm>
              <a:off x="3680324" y="533772"/>
              <a:ext cx="61136" cy="40216"/>
            </a:xfrm>
            <a:custGeom>
              <a:avLst/>
              <a:gdLst/>
              <a:ahLst/>
              <a:cxnLst/>
              <a:rect l="l" t="t" r="r" b="b"/>
              <a:pathLst>
                <a:path w="640" h="421" extrusionOk="0">
                  <a:moveTo>
                    <a:pt x="376" y="0"/>
                  </a:moveTo>
                  <a:cubicBezTo>
                    <a:pt x="306" y="0"/>
                    <a:pt x="235" y="24"/>
                    <a:pt x="164" y="54"/>
                  </a:cubicBezTo>
                  <a:cubicBezTo>
                    <a:pt x="0" y="123"/>
                    <a:pt x="26" y="264"/>
                    <a:pt x="26" y="394"/>
                  </a:cubicBezTo>
                  <a:cubicBezTo>
                    <a:pt x="79" y="412"/>
                    <a:pt x="132" y="420"/>
                    <a:pt x="185" y="420"/>
                  </a:cubicBezTo>
                  <a:cubicBezTo>
                    <a:pt x="337" y="420"/>
                    <a:pt x="484" y="351"/>
                    <a:pt x="582" y="227"/>
                  </a:cubicBezTo>
                  <a:cubicBezTo>
                    <a:pt x="640" y="157"/>
                    <a:pt x="627" y="114"/>
                    <a:pt x="560" y="64"/>
                  </a:cubicBezTo>
                  <a:cubicBezTo>
                    <a:pt x="498" y="18"/>
                    <a:pt x="437" y="0"/>
                    <a:pt x="3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6" name="Google Shape;7266;p53"/>
            <p:cNvSpPr/>
            <p:nvPr/>
          </p:nvSpPr>
          <p:spPr>
            <a:xfrm>
              <a:off x="3841473" y="489927"/>
              <a:ext cx="50628" cy="32096"/>
            </a:xfrm>
            <a:custGeom>
              <a:avLst/>
              <a:gdLst/>
              <a:ahLst/>
              <a:cxnLst/>
              <a:rect l="l" t="t" r="r" b="b"/>
              <a:pathLst>
                <a:path w="530" h="336" extrusionOk="0">
                  <a:moveTo>
                    <a:pt x="271" y="1"/>
                  </a:moveTo>
                  <a:cubicBezTo>
                    <a:pt x="257" y="1"/>
                    <a:pt x="243" y="2"/>
                    <a:pt x="231" y="6"/>
                  </a:cubicBezTo>
                  <a:cubicBezTo>
                    <a:pt x="173" y="23"/>
                    <a:pt x="123" y="64"/>
                    <a:pt x="64" y="97"/>
                  </a:cubicBezTo>
                  <a:cubicBezTo>
                    <a:pt x="47" y="158"/>
                    <a:pt x="1" y="240"/>
                    <a:pt x="21" y="268"/>
                  </a:cubicBezTo>
                  <a:cubicBezTo>
                    <a:pt x="53" y="309"/>
                    <a:pt x="133" y="316"/>
                    <a:pt x="194" y="329"/>
                  </a:cubicBezTo>
                  <a:cubicBezTo>
                    <a:pt x="210" y="333"/>
                    <a:pt x="229" y="336"/>
                    <a:pt x="247" y="336"/>
                  </a:cubicBezTo>
                  <a:cubicBezTo>
                    <a:pt x="265" y="336"/>
                    <a:pt x="282" y="333"/>
                    <a:pt x="294" y="326"/>
                  </a:cubicBezTo>
                  <a:cubicBezTo>
                    <a:pt x="368" y="276"/>
                    <a:pt x="469" y="231"/>
                    <a:pt x="500" y="160"/>
                  </a:cubicBezTo>
                  <a:cubicBezTo>
                    <a:pt x="530" y="98"/>
                    <a:pt x="378" y="1"/>
                    <a:pt x="2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7" name="Google Shape;7267;p53"/>
            <p:cNvSpPr/>
            <p:nvPr/>
          </p:nvSpPr>
          <p:spPr>
            <a:xfrm>
              <a:off x="3646222" y="583922"/>
              <a:ext cx="34198" cy="29040"/>
            </a:xfrm>
            <a:custGeom>
              <a:avLst/>
              <a:gdLst/>
              <a:ahLst/>
              <a:cxnLst/>
              <a:rect l="l" t="t" r="r" b="b"/>
              <a:pathLst>
                <a:path w="358" h="304" extrusionOk="0">
                  <a:moveTo>
                    <a:pt x="220" y="1"/>
                  </a:moveTo>
                  <a:cubicBezTo>
                    <a:pt x="152" y="1"/>
                    <a:pt x="72" y="44"/>
                    <a:pt x="10" y="126"/>
                  </a:cubicBezTo>
                  <a:cubicBezTo>
                    <a:pt x="12" y="159"/>
                    <a:pt x="1" y="234"/>
                    <a:pt x="29" y="280"/>
                  </a:cubicBezTo>
                  <a:cubicBezTo>
                    <a:pt x="39" y="296"/>
                    <a:pt x="60" y="303"/>
                    <a:pt x="87" y="303"/>
                  </a:cubicBezTo>
                  <a:cubicBezTo>
                    <a:pt x="165" y="303"/>
                    <a:pt x="289" y="246"/>
                    <a:pt x="339" y="169"/>
                  </a:cubicBezTo>
                  <a:cubicBezTo>
                    <a:pt x="357" y="141"/>
                    <a:pt x="339" y="63"/>
                    <a:pt x="309" y="35"/>
                  </a:cubicBezTo>
                  <a:cubicBezTo>
                    <a:pt x="285" y="12"/>
                    <a:pt x="254" y="1"/>
                    <a:pt x="2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8" name="Google Shape;7268;p53"/>
            <p:cNvSpPr/>
            <p:nvPr/>
          </p:nvSpPr>
          <p:spPr>
            <a:xfrm>
              <a:off x="3744707" y="303942"/>
              <a:ext cx="90462" cy="75656"/>
            </a:xfrm>
            <a:custGeom>
              <a:avLst/>
              <a:gdLst/>
              <a:ahLst/>
              <a:cxnLst/>
              <a:rect l="l" t="t" r="r" b="b"/>
              <a:pathLst>
                <a:path w="947" h="792" extrusionOk="0">
                  <a:moveTo>
                    <a:pt x="494" y="0"/>
                  </a:moveTo>
                  <a:cubicBezTo>
                    <a:pt x="351" y="0"/>
                    <a:pt x="209" y="60"/>
                    <a:pt x="124" y="171"/>
                  </a:cubicBezTo>
                  <a:cubicBezTo>
                    <a:pt x="1" y="327"/>
                    <a:pt x="29" y="554"/>
                    <a:pt x="185" y="677"/>
                  </a:cubicBezTo>
                  <a:cubicBezTo>
                    <a:pt x="279" y="751"/>
                    <a:pt x="449" y="791"/>
                    <a:pt x="593" y="791"/>
                  </a:cubicBezTo>
                  <a:cubicBezTo>
                    <a:pt x="698" y="791"/>
                    <a:pt x="789" y="769"/>
                    <a:pt x="826" y="723"/>
                  </a:cubicBezTo>
                  <a:cubicBezTo>
                    <a:pt x="947" y="567"/>
                    <a:pt x="921" y="197"/>
                    <a:pt x="779" y="91"/>
                  </a:cubicBezTo>
                  <a:cubicBezTo>
                    <a:pt x="697" y="30"/>
                    <a:pt x="595" y="0"/>
                    <a:pt x="4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9" name="Google Shape;7269;p53"/>
            <p:cNvSpPr/>
            <p:nvPr/>
          </p:nvSpPr>
          <p:spPr>
            <a:xfrm>
              <a:off x="3588335" y="216633"/>
              <a:ext cx="85972" cy="81865"/>
            </a:xfrm>
            <a:custGeom>
              <a:avLst/>
              <a:gdLst/>
              <a:ahLst/>
              <a:cxnLst/>
              <a:rect l="l" t="t" r="r" b="b"/>
              <a:pathLst>
                <a:path w="900" h="857" extrusionOk="0">
                  <a:moveTo>
                    <a:pt x="433" y="1"/>
                  </a:moveTo>
                  <a:cubicBezTo>
                    <a:pt x="397" y="1"/>
                    <a:pt x="364" y="6"/>
                    <a:pt x="333" y="17"/>
                  </a:cubicBezTo>
                  <a:cubicBezTo>
                    <a:pt x="246" y="48"/>
                    <a:pt x="150" y="113"/>
                    <a:pt x="105" y="190"/>
                  </a:cubicBezTo>
                  <a:cubicBezTo>
                    <a:pt x="1" y="366"/>
                    <a:pt x="71" y="589"/>
                    <a:pt x="254" y="745"/>
                  </a:cubicBezTo>
                  <a:cubicBezTo>
                    <a:pt x="261" y="754"/>
                    <a:pt x="270" y="764"/>
                    <a:pt x="280" y="771"/>
                  </a:cubicBezTo>
                  <a:cubicBezTo>
                    <a:pt x="347" y="825"/>
                    <a:pt x="464" y="856"/>
                    <a:pt x="569" y="856"/>
                  </a:cubicBezTo>
                  <a:cubicBezTo>
                    <a:pt x="674" y="856"/>
                    <a:pt x="767" y="826"/>
                    <a:pt x="791" y="756"/>
                  </a:cubicBezTo>
                  <a:cubicBezTo>
                    <a:pt x="835" y="615"/>
                    <a:pt x="889" y="472"/>
                    <a:pt x="893" y="327"/>
                  </a:cubicBezTo>
                  <a:cubicBezTo>
                    <a:pt x="899" y="169"/>
                    <a:pt x="637" y="1"/>
                    <a:pt x="4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0" name="Google Shape;7270;p53"/>
            <p:cNvSpPr/>
            <p:nvPr/>
          </p:nvSpPr>
          <p:spPr>
            <a:xfrm>
              <a:off x="3122751" y="733608"/>
              <a:ext cx="584613" cy="417349"/>
            </a:xfrm>
            <a:custGeom>
              <a:avLst/>
              <a:gdLst/>
              <a:ahLst/>
              <a:cxnLst/>
              <a:rect l="l" t="t" r="r" b="b"/>
              <a:pathLst>
                <a:path w="6120" h="4369" extrusionOk="0">
                  <a:moveTo>
                    <a:pt x="2454" y="2150"/>
                  </a:moveTo>
                  <a:cubicBezTo>
                    <a:pt x="2461" y="2150"/>
                    <a:pt x="2469" y="2150"/>
                    <a:pt x="2476" y="2151"/>
                  </a:cubicBezTo>
                  <a:cubicBezTo>
                    <a:pt x="2679" y="2195"/>
                    <a:pt x="2883" y="2279"/>
                    <a:pt x="3050" y="2450"/>
                  </a:cubicBezTo>
                  <a:cubicBezTo>
                    <a:pt x="3177" y="2578"/>
                    <a:pt x="3152" y="2741"/>
                    <a:pt x="3154" y="2885"/>
                  </a:cubicBezTo>
                  <a:cubicBezTo>
                    <a:pt x="3156" y="3073"/>
                    <a:pt x="2797" y="3348"/>
                    <a:pt x="2578" y="3348"/>
                  </a:cubicBezTo>
                  <a:cubicBezTo>
                    <a:pt x="2567" y="3348"/>
                    <a:pt x="2556" y="3347"/>
                    <a:pt x="2545" y="3345"/>
                  </a:cubicBezTo>
                  <a:cubicBezTo>
                    <a:pt x="2117" y="3284"/>
                    <a:pt x="1881" y="3067"/>
                    <a:pt x="1878" y="2663"/>
                  </a:cubicBezTo>
                  <a:lnTo>
                    <a:pt x="1880" y="2663"/>
                  </a:lnTo>
                  <a:cubicBezTo>
                    <a:pt x="1878" y="2414"/>
                    <a:pt x="2179" y="2150"/>
                    <a:pt x="2454" y="2150"/>
                  </a:cubicBezTo>
                  <a:close/>
                  <a:moveTo>
                    <a:pt x="4331" y="2522"/>
                  </a:moveTo>
                  <a:cubicBezTo>
                    <a:pt x="4408" y="2522"/>
                    <a:pt x="4487" y="2541"/>
                    <a:pt x="4572" y="2580"/>
                  </a:cubicBezTo>
                  <a:lnTo>
                    <a:pt x="4574" y="2580"/>
                  </a:lnTo>
                  <a:cubicBezTo>
                    <a:pt x="4810" y="2689"/>
                    <a:pt x="4940" y="2855"/>
                    <a:pt x="4921" y="3122"/>
                  </a:cubicBezTo>
                  <a:cubicBezTo>
                    <a:pt x="4916" y="3308"/>
                    <a:pt x="4871" y="3474"/>
                    <a:pt x="4682" y="3566"/>
                  </a:cubicBezTo>
                  <a:cubicBezTo>
                    <a:pt x="4641" y="3587"/>
                    <a:pt x="4605" y="3626"/>
                    <a:pt x="4572" y="3659"/>
                  </a:cubicBezTo>
                  <a:cubicBezTo>
                    <a:pt x="4507" y="3733"/>
                    <a:pt x="4415" y="3772"/>
                    <a:pt x="4320" y="3772"/>
                  </a:cubicBezTo>
                  <a:cubicBezTo>
                    <a:pt x="4280" y="3772"/>
                    <a:pt x="4240" y="3765"/>
                    <a:pt x="4200" y="3750"/>
                  </a:cubicBezTo>
                  <a:cubicBezTo>
                    <a:pt x="3944" y="3667"/>
                    <a:pt x="3767" y="3511"/>
                    <a:pt x="3719" y="3228"/>
                  </a:cubicBezTo>
                  <a:cubicBezTo>
                    <a:pt x="3675" y="2972"/>
                    <a:pt x="3777" y="2801"/>
                    <a:pt x="3981" y="2652"/>
                  </a:cubicBezTo>
                  <a:cubicBezTo>
                    <a:pt x="4099" y="2567"/>
                    <a:pt x="4212" y="2522"/>
                    <a:pt x="4331" y="2522"/>
                  </a:cubicBezTo>
                  <a:close/>
                  <a:moveTo>
                    <a:pt x="4860" y="1"/>
                  </a:moveTo>
                  <a:lnTo>
                    <a:pt x="4860" y="1"/>
                  </a:lnTo>
                  <a:cubicBezTo>
                    <a:pt x="4566" y="34"/>
                    <a:pt x="4295" y="43"/>
                    <a:pt x="4033" y="99"/>
                  </a:cubicBezTo>
                  <a:cubicBezTo>
                    <a:pt x="3301" y="255"/>
                    <a:pt x="2656" y="595"/>
                    <a:pt x="2143" y="1140"/>
                  </a:cubicBezTo>
                  <a:cubicBezTo>
                    <a:pt x="1729" y="1580"/>
                    <a:pt x="1311" y="2017"/>
                    <a:pt x="978" y="2528"/>
                  </a:cubicBezTo>
                  <a:cubicBezTo>
                    <a:pt x="666" y="3011"/>
                    <a:pt x="337" y="3483"/>
                    <a:pt x="16" y="3959"/>
                  </a:cubicBezTo>
                  <a:cubicBezTo>
                    <a:pt x="10" y="3973"/>
                    <a:pt x="5" y="3988"/>
                    <a:pt x="1" y="4003"/>
                  </a:cubicBezTo>
                  <a:cubicBezTo>
                    <a:pt x="150" y="4032"/>
                    <a:pt x="297" y="4049"/>
                    <a:pt x="442" y="4049"/>
                  </a:cubicBezTo>
                  <a:cubicBezTo>
                    <a:pt x="679" y="4049"/>
                    <a:pt x="909" y="4003"/>
                    <a:pt x="1131" y="3884"/>
                  </a:cubicBezTo>
                  <a:cubicBezTo>
                    <a:pt x="1169" y="3863"/>
                    <a:pt x="1203" y="3854"/>
                    <a:pt x="1237" y="3854"/>
                  </a:cubicBezTo>
                  <a:cubicBezTo>
                    <a:pt x="1271" y="3854"/>
                    <a:pt x="1305" y="3864"/>
                    <a:pt x="1343" y="3881"/>
                  </a:cubicBezTo>
                  <a:cubicBezTo>
                    <a:pt x="1569" y="3986"/>
                    <a:pt x="1796" y="4098"/>
                    <a:pt x="2030" y="4187"/>
                  </a:cubicBezTo>
                  <a:cubicBezTo>
                    <a:pt x="2153" y="4234"/>
                    <a:pt x="2276" y="4257"/>
                    <a:pt x="2398" y="4257"/>
                  </a:cubicBezTo>
                  <a:cubicBezTo>
                    <a:pt x="2572" y="4257"/>
                    <a:pt x="2743" y="4209"/>
                    <a:pt x="2909" y="4111"/>
                  </a:cubicBezTo>
                  <a:cubicBezTo>
                    <a:pt x="2923" y="4102"/>
                    <a:pt x="2946" y="4097"/>
                    <a:pt x="2968" y="4097"/>
                  </a:cubicBezTo>
                  <a:cubicBezTo>
                    <a:pt x="2992" y="4097"/>
                    <a:pt x="3015" y="4102"/>
                    <a:pt x="3028" y="4113"/>
                  </a:cubicBezTo>
                  <a:cubicBezTo>
                    <a:pt x="3220" y="4264"/>
                    <a:pt x="3418" y="4368"/>
                    <a:pt x="3635" y="4368"/>
                  </a:cubicBezTo>
                  <a:cubicBezTo>
                    <a:pt x="3742" y="4368"/>
                    <a:pt x="3854" y="4343"/>
                    <a:pt x="3972" y="4286"/>
                  </a:cubicBezTo>
                  <a:cubicBezTo>
                    <a:pt x="3986" y="4278"/>
                    <a:pt x="4001" y="4274"/>
                    <a:pt x="4016" y="4274"/>
                  </a:cubicBezTo>
                  <a:cubicBezTo>
                    <a:pt x="4020" y="4274"/>
                    <a:pt x="4023" y="4274"/>
                    <a:pt x="4026" y="4274"/>
                  </a:cubicBezTo>
                  <a:cubicBezTo>
                    <a:pt x="4055" y="4279"/>
                    <a:pt x="4084" y="4282"/>
                    <a:pt x="4112" y="4282"/>
                  </a:cubicBezTo>
                  <a:cubicBezTo>
                    <a:pt x="4284" y="4282"/>
                    <a:pt x="4429" y="4196"/>
                    <a:pt x="4563" y="4100"/>
                  </a:cubicBezTo>
                  <a:cubicBezTo>
                    <a:pt x="5137" y="3697"/>
                    <a:pt x="5592" y="3165"/>
                    <a:pt x="6120" y="2669"/>
                  </a:cubicBezTo>
                  <a:cubicBezTo>
                    <a:pt x="5806" y="2610"/>
                    <a:pt x="5771" y="2556"/>
                    <a:pt x="5743" y="2130"/>
                  </a:cubicBezTo>
                  <a:cubicBezTo>
                    <a:pt x="5293" y="2102"/>
                    <a:pt x="4970" y="1807"/>
                    <a:pt x="5202" y="1300"/>
                  </a:cubicBezTo>
                  <a:cubicBezTo>
                    <a:pt x="5007" y="1270"/>
                    <a:pt x="4882" y="1149"/>
                    <a:pt x="4806" y="978"/>
                  </a:cubicBezTo>
                  <a:cubicBezTo>
                    <a:pt x="4721" y="787"/>
                    <a:pt x="4806" y="642"/>
                    <a:pt x="4953" y="510"/>
                  </a:cubicBezTo>
                  <a:cubicBezTo>
                    <a:pt x="4815" y="376"/>
                    <a:pt x="4767" y="220"/>
                    <a:pt x="48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1" name="Google Shape;7271;p53"/>
            <p:cNvSpPr/>
            <p:nvPr/>
          </p:nvSpPr>
          <p:spPr>
            <a:xfrm>
              <a:off x="2993030" y="893515"/>
              <a:ext cx="816930" cy="406363"/>
            </a:xfrm>
            <a:custGeom>
              <a:avLst/>
              <a:gdLst/>
              <a:ahLst/>
              <a:cxnLst/>
              <a:rect l="l" t="t" r="r" b="b"/>
              <a:pathLst>
                <a:path w="8552" h="4254" extrusionOk="0">
                  <a:moveTo>
                    <a:pt x="8535" y="1"/>
                  </a:moveTo>
                  <a:cubicBezTo>
                    <a:pt x="8249" y="304"/>
                    <a:pt x="7965" y="610"/>
                    <a:pt x="7673" y="910"/>
                  </a:cubicBezTo>
                  <a:cubicBezTo>
                    <a:pt x="7482" y="1107"/>
                    <a:pt x="7283" y="1294"/>
                    <a:pt x="7084" y="1482"/>
                  </a:cubicBezTo>
                  <a:cubicBezTo>
                    <a:pt x="6751" y="1794"/>
                    <a:pt x="6424" y="2110"/>
                    <a:pt x="6082" y="2409"/>
                  </a:cubicBezTo>
                  <a:cubicBezTo>
                    <a:pt x="5893" y="2574"/>
                    <a:pt x="5677" y="2701"/>
                    <a:pt x="5406" y="2710"/>
                  </a:cubicBezTo>
                  <a:cubicBezTo>
                    <a:pt x="5270" y="2713"/>
                    <a:pt x="5129" y="2779"/>
                    <a:pt x="4997" y="2779"/>
                  </a:cubicBezTo>
                  <a:cubicBezTo>
                    <a:pt x="4980" y="2779"/>
                    <a:pt x="4962" y="2778"/>
                    <a:pt x="4945" y="2775"/>
                  </a:cubicBezTo>
                  <a:cubicBezTo>
                    <a:pt x="4754" y="2747"/>
                    <a:pt x="4574" y="2651"/>
                    <a:pt x="4390" y="2584"/>
                  </a:cubicBezTo>
                  <a:cubicBezTo>
                    <a:pt x="4357" y="2571"/>
                    <a:pt x="4317" y="2549"/>
                    <a:pt x="4290" y="2549"/>
                  </a:cubicBezTo>
                  <a:cubicBezTo>
                    <a:pt x="4284" y="2549"/>
                    <a:pt x="4279" y="2550"/>
                    <a:pt x="4274" y="2552"/>
                  </a:cubicBezTo>
                  <a:cubicBezTo>
                    <a:pt x="4099" y="2639"/>
                    <a:pt x="3927" y="2675"/>
                    <a:pt x="3758" y="2675"/>
                  </a:cubicBezTo>
                  <a:cubicBezTo>
                    <a:pt x="3476" y="2675"/>
                    <a:pt x="3204" y="2575"/>
                    <a:pt x="2938" y="2439"/>
                  </a:cubicBezTo>
                  <a:cubicBezTo>
                    <a:pt x="2806" y="2371"/>
                    <a:pt x="2687" y="2326"/>
                    <a:pt x="2558" y="2326"/>
                  </a:cubicBezTo>
                  <a:cubicBezTo>
                    <a:pt x="2478" y="2326"/>
                    <a:pt x="2393" y="2344"/>
                    <a:pt x="2297" y="2385"/>
                  </a:cubicBezTo>
                  <a:cubicBezTo>
                    <a:pt x="2136" y="2454"/>
                    <a:pt x="1970" y="2478"/>
                    <a:pt x="1800" y="2478"/>
                  </a:cubicBezTo>
                  <a:cubicBezTo>
                    <a:pt x="1604" y="2478"/>
                    <a:pt x="1405" y="2446"/>
                    <a:pt x="1208" y="2415"/>
                  </a:cubicBezTo>
                  <a:cubicBezTo>
                    <a:pt x="1200" y="2413"/>
                    <a:pt x="1191" y="2413"/>
                    <a:pt x="1183" y="2413"/>
                  </a:cubicBezTo>
                  <a:cubicBezTo>
                    <a:pt x="1142" y="2413"/>
                    <a:pt x="1101" y="2427"/>
                    <a:pt x="1069" y="2454"/>
                  </a:cubicBezTo>
                  <a:cubicBezTo>
                    <a:pt x="794" y="2719"/>
                    <a:pt x="528" y="2993"/>
                    <a:pt x="253" y="3256"/>
                  </a:cubicBezTo>
                  <a:cubicBezTo>
                    <a:pt x="190" y="3318"/>
                    <a:pt x="99" y="3349"/>
                    <a:pt x="1" y="3407"/>
                  </a:cubicBezTo>
                  <a:cubicBezTo>
                    <a:pt x="601" y="3622"/>
                    <a:pt x="1127" y="3975"/>
                    <a:pt x="1755" y="4065"/>
                  </a:cubicBezTo>
                  <a:cubicBezTo>
                    <a:pt x="1837" y="4076"/>
                    <a:pt x="1918" y="4082"/>
                    <a:pt x="1996" y="4082"/>
                  </a:cubicBezTo>
                  <a:cubicBezTo>
                    <a:pt x="2312" y="4082"/>
                    <a:pt x="2593" y="3984"/>
                    <a:pt x="2832" y="3739"/>
                  </a:cubicBezTo>
                  <a:cubicBezTo>
                    <a:pt x="2872" y="3700"/>
                    <a:pt x="2924" y="3674"/>
                    <a:pt x="2985" y="3632"/>
                  </a:cubicBezTo>
                  <a:cubicBezTo>
                    <a:pt x="3013" y="3923"/>
                    <a:pt x="3210" y="4130"/>
                    <a:pt x="3492" y="4206"/>
                  </a:cubicBezTo>
                  <a:cubicBezTo>
                    <a:pt x="3612" y="4237"/>
                    <a:pt x="3725" y="4253"/>
                    <a:pt x="3833" y="4253"/>
                  </a:cubicBezTo>
                  <a:cubicBezTo>
                    <a:pt x="4165" y="4253"/>
                    <a:pt x="4443" y="4102"/>
                    <a:pt x="4663" y="3782"/>
                  </a:cubicBezTo>
                  <a:cubicBezTo>
                    <a:pt x="4761" y="3840"/>
                    <a:pt x="4852" y="3899"/>
                    <a:pt x="4951" y="3949"/>
                  </a:cubicBezTo>
                  <a:cubicBezTo>
                    <a:pt x="5019" y="3984"/>
                    <a:pt x="5110" y="4000"/>
                    <a:pt x="5208" y="4000"/>
                  </a:cubicBezTo>
                  <a:cubicBezTo>
                    <a:pt x="5436" y="4000"/>
                    <a:pt x="5703" y="3914"/>
                    <a:pt x="5820" y="3778"/>
                  </a:cubicBezTo>
                  <a:cubicBezTo>
                    <a:pt x="5841" y="3752"/>
                    <a:pt x="5858" y="3723"/>
                    <a:pt x="5867" y="3693"/>
                  </a:cubicBezTo>
                  <a:cubicBezTo>
                    <a:pt x="5889" y="3640"/>
                    <a:pt x="5913" y="3618"/>
                    <a:pt x="5954" y="3618"/>
                  </a:cubicBezTo>
                  <a:cubicBezTo>
                    <a:pt x="5972" y="3618"/>
                    <a:pt x="5993" y="3623"/>
                    <a:pt x="6019" y="3630"/>
                  </a:cubicBezTo>
                  <a:cubicBezTo>
                    <a:pt x="6083" y="3648"/>
                    <a:pt x="6155" y="3660"/>
                    <a:pt x="6224" y="3660"/>
                  </a:cubicBezTo>
                  <a:cubicBezTo>
                    <a:pt x="6269" y="3660"/>
                    <a:pt x="6313" y="3655"/>
                    <a:pt x="6354" y="3643"/>
                  </a:cubicBezTo>
                  <a:cubicBezTo>
                    <a:pt x="6722" y="3537"/>
                    <a:pt x="6967" y="3269"/>
                    <a:pt x="7127" y="2942"/>
                  </a:cubicBezTo>
                  <a:cubicBezTo>
                    <a:pt x="7392" y="2396"/>
                    <a:pt x="7613" y="1829"/>
                    <a:pt x="7877" y="1281"/>
                  </a:cubicBezTo>
                  <a:cubicBezTo>
                    <a:pt x="8084" y="854"/>
                    <a:pt x="8325" y="443"/>
                    <a:pt x="8552" y="25"/>
                  </a:cubicBezTo>
                  <a:lnTo>
                    <a:pt x="85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2" name="Google Shape;7272;p53"/>
            <p:cNvSpPr/>
            <p:nvPr/>
          </p:nvSpPr>
          <p:spPr>
            <a:xfrm>
              <a:off x="2961412" y="807161"/>
              <a:ext cx="978463" cy="523764"/>
            </a:xfrm>
            <a:custGeom>
              <a:avLst/>
              <a:gdLst/>
              <a:ahLst/>
              <a:cxnLst/>
              <a:rect l="l" t="t" r="r" b="b"/>
              <a:pathLst>
                <a:path w="10243" h="5483" extrusionOk="0">
                  <a:moveTo>
                    <a:pt x="10221" y="0"/>
                  </a:moveTo>
                  <a:cubicBezTo>
                    <a:pt x="10100" y="71"/>
                    <a:pt x="9970" y="130"/>
                    <a:pt x="9858" y="214"/>
                  </a:cubicBezTo>
                  <a:cubicBezTo>
                    <a:pt x="9568" y="433"/>
                    <a:pt x="9267" y="643"/>
                    <a:pt x="9061" y="951"/>
                  </a:cubicBezTo>
                  <a:cubicBezTo>
                    <a:pt x="8896" y="1199"/>
                    <a:pt x="8727" y="1446"/>
                    <a:pt x="8586" y="1706"/>
                  </a:cubicBezTo>
                  <a:cubicBezTo>
                    <a:pt x="8370" y="2102"/>
                    <a:pt x="8175" y="2508"/>
                    <a:pt x="7982" y="2915"/>
                  </a:cubicBezTo>
                  <a:cubicBezTo>
                    <a:pt x="7892" y="3101"/>
                    <a:pt x="7842" y="3307"/>
                    <a:pt x="7755" y="3495"/>
                  </a:cubicBezTo>
                  <a:cubicBezTo>
                    <a:pt x="7565" y="3898"/>
                    <a:pt x="7363" y="4298"/>
                    <a:pt x="6954" y="4538"/>
                  </a:cubicBezTo>
                  <a:cubicBezTo>
                    <a:pt x="6800" y="4628"/>
                    <a:pt x="6644" y="4692"/>
                    <a:pt x="6468" y="4692"/>
                  </a:cubicBezTo>
                  <a:cubicBezTo>
                    <a:pt x="6434" y="4692"/>
                    <a:pt x="6399" y="4690"/>
                    <a:pt x="6363" y="4684"/>
                  </a:cubicBezTo>
                  <a:cubicBezTo>
                    <a:pt x="6361" y="4684"/>
                    <a:pt x="6359" y="4684"/>
                    <a:pt x="6356" y="4684"/>
                  </a:cubicBezTo>
                  <a:cubicBezTo>
                    <a:pt x="6318" y="4684"/>
                    <a:pt x="6282" y="4699"/>
                    <a:pt x="6254" y="4725"/>
                  </a:cubicBezTo>
                  <a:cubicBezTo>
                    <a:pt x="6074" y="4885"/>
                    <a:pt x="5791" y="5021"/>
                    <a:pt x="5512" y="5021"/>
                  </a:cubicBezTo>
                  <a:cubicBezTo>
                    <a:pt x="5365" y="5021"/>
                    <a:pt x="5219" y="4984"/>
                    <a:pt x="5090" y="4892"/>
                  </a:cubicBezTo>
                  <a:cubicBezTo>
                    <a:pt x="5082" y="4886"/>
                    <a:pt x="5069" y="4884"/>
                    <a:pt x="5054" y="4884"/>
                  </a:cubicBezTo>
                  <a:cubicBezTo>
                    <a:pt x="5019" y="4884"/>
                    <a:pt x="4971" y="4899"/>
                    <a:pt x="4949" y="4918"/>
                  </a:cubicBezTo>
                  <a:cubicBezTo>
                    <a:pt x="4713" y="5128"/>
                    <a:pt x="4453" y="5267"/>
                    <a:pt x="4142" y="5267"/>
                  </a:cubicBezTo>
                  <a:cubicBezTo>
                    <a:pt x="4094" y="5267"/>
                    <a:pt x="4045" y="5264"/>
                    <a:pt x="3994" y="5257"/>
                  </a:cubicBezTo>
                  <a:cubicBezTo>
                    <a:pt x="3661" y="5212"/>
                    <a:pt x="3394" y="5060"/>
                    <a:pt x="3206" y="4770"/>
                  </a:cubicBezTo>
                  <a:cubicBezTo>
                    <a:pt x="2922" y="4991"/>
                    <a:pt x="2619" y="5093"/>
                    <a:pt x="2294" y="5093"/>
                  </a:cubicBezTo>
                  <a:cubicBezTo>
                    <a:pt x="2171" y="5093"/>
                    <a:pt x="2045" y="5078"/>
                    <a:pt x="1915" y="5050"/>
                  </a:cubicBezTo>
                  <a:cubicBezTo>
                    <a:pt x="1443" y="4950"/>
                    <a:pt x="1023" y="4712"/>
                    <a:pt x="577" y="4539"/>
                  </a:cubicBezTo>
                  <a:cubicBezTo>
                    <a:pt x="380" y="4463"/>
                    <a:pt x="309" y="4412"/>
                    <a:pt x="206" y="4412"/>
                  </a:cubicBezTo>
                  <a:cubicBezTo>
                    <a:pt x="153" y="4412"/>
                    <a:pt x="92" y="4426"/>
                    <a:pt x="1" y="4456"/>
                  </a:cubicBezTo>
                  <a:cubicBezTo>
                    <a:pt x="228" y="4604"/>
                    <a:pt x="434" y="4777"/>
                    <a:pt x="670" y="4885"/>
                  </a:cubicBezTo>
                  <a:cubicBezTo>
                    <a:pt x="1209" y="5132"/>
                    <a:pt x="1781" y="5277"/>
                    <a:pt x="2364" y="5376"/>
                  </a:cubicBezTo>
                  <a:cubicBezTo>
                    <a:pt x="2422" y="5386"/>
                    <a:pt x="2479" y="5390"/>
                    <a:pt x="2537" y="5390"/>
                  </a:cubicBezTo>
                  <a:cubicBezTo>
                    <a:pt x="2746" y="5390"/>
                    <a:pt x="2952" y="5325"/>
                    <a:pt x="3124" y="5201"/>
                  </a:cubicBezTo>
                  <a:cubicBezTo>
                    <a:pt x="3169" y="5169"/>
                    <a:pt x="3207" y="5153"/>
                    <a:pt x="3245" y="5153"/>
                  </a:cubicBezTo>
                  <a:cubicBezTo>
                    <a:pt x="3291" y="5153"/>
                    <a:pt x="3335" y="5176"/>
                    <a:pt x="3388" y="5223"/>
                  </a:cubicBezTo>
                  <a:cubicBezTo>
                    <a:pt x="3590" y="5406"/>
                    <a:pt x="3809" y="5482"/>
                    <a:pt x="4036" y="5482"/>
                  </a:cubicBezTo>
                  <a:cubicBezTo>
                    <a:pt x="4213" y="5482"/>
                    <a:pt x="4396" y="5435"/>
                    <a:pt x="4579" y="5355"/>
                  </a:cubicBezTo>
                  <a:cubicBezTo>
                    <a:pt x="4715" y="5298"/>
                    <a:pt x="4832" y="5195"/>
                    <a:pt x="4962" y="5125"/>
                  </a:cubicBezTo>
                  <a:cubicBezTo>
                    <a:pt x="4998" y="5106"/>
                    <a:pt x="5050" y="5089"/>
                    <a:pt x="5092" y="5089"/>
                  </a:cubicBezTo>
                  <a:cubicBezTo>
                    <a:pt x="5109" y="5089"/>
                    <a:pt x="5125" y="5092"/>
                    <a:pt x="5137" y="5099"/>
                  </a:cubicBezTo>
                  <a:cubicBezTo>
                    <a:pt x="5263" y="5165"/>
                    <a:pt x="5389" y="5194"/>
                    <a:pt x="5513" y="5194"/>
                  </a:cubicBezTo>
                  <a:cubicBezTo>
                    <a:pt x="5650" y="5194"/>
                    <a:pt x="5785" y="5160"/>
                    <a:pt x="5919" y="5102"/>
                  </a:cubicBezTo>
                  <a:cubicBezTo>
                    <a:pt x="6057" y="5043"/>
                    <a:pt x="6176" y="4935"/>
                    <a:pt x="6306" y="4859"/>
                  </a:cubicBezTo>
                  <a:cubicBezTo>
                    <a:pt x="6332" y="4844"/>
                    <a:pt x="6366" y="4842"/>
                    <a:pt x="6401" y="4842"/>
                  </a:cubicBezTo>
                  <a:cubicBezTo>
                    <a:pt x="6418" y="4842"/>
                    <a:pt x="6436" y="4842"/>
                    <a:pt x="6452" y="4842"/>
                  </a:cubicBezTo>
                  <a:cubicBezTo>
                    <a:pt x="6542" y="4844"/>
                    <a:pt x="6632" y="4857"/>
                    <a:pt x="6721" y="4857"/>
                  </a:cubicBezTo>
                  <a:cubicBezTo>
                    <a:pt x="6746" y="4857"/>
                    <a:pt x="6771" y="4856"/>
                    <a:pt x="6796" y="4853"/>
                  </a:cubicBezTo>
                  <a:cubicBezTo>
                    <a:pt x="7666" y="4751"/>
                    <a:pt x="8251" y="4259"/>
                    <a:pt x="8667" y="3512"/>
                  </a:cubicBezTo>
                  <a:cubicBezTo>
                    <a:pt x="8931" y="3040"/>
                    <a:pt x="9048" y="2523"/>
                    <a:pt x="9199" y="2014"/>
                  </a:cubicBezTo>
                  <a:cubicBezTo>
                    <a:pt x="9297" y="1680"/>
                    <a:pt x="9411" y="1351"/>
                    <a:pt x="9526" y="1022"/>
                  </a:cubicBezTo>
                  <a:cubicBezTo>
                    <a:pt x="9652" y="665"/>
                    <a:pt x="9910" y="398"/>
                    <a:pt x="10156" y="123"/>
                  </a:cubicBezTo>
                  <a:cubicBezTo>
                    <a:pt x="10184" y="93"/>
                    <a:pt x="10213" y="63"/>
                    <a:pt x="10243" y="33"/>
                  </a:cubicBezTo>
                  <a:lnTo>
                    <a:pt x="1022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3" name="Google Shape;7273;p53"/>
            <p:cNvSpPr/>
            <p:nvPr/>
          </p:nvSpPr>
          <p:spPr>
            <a:xfrm>
              <a:off x="3851599" y="823783"/>
              <a:ext cx="300044" cy="315997"/>
            </a:xfrm>
            <a:custGeom>
              <a:avLst/>
              <a:gdLst/>
              <a:ahLst/>
              <a:cxnLst/>
              <a:rect l="l" t="t" r="r" b="b"/>
              <a:pathLst>
                <a:path w="3141" h="3308" extrusionOk="0">
                  <a:moveTo>
                    <a:pt x="961" y="1"/>
                  </a:moveTo>
                  <a:lnTo>
                    <a:pt x="961" y="1"/>
                  </a:lnTo>
                  <a:cubicBezTo>
                    <a:pt x="965" y="198"/>
                    <a:pt x="1056" y="330"/>
                    <a:pt x="1160" y="445"/>
                  </a:cubicBezTo>
                  <a:cubicBezTo>
                    <a:pt x="1416" y="723"/>
                    <a:pt x="1686" y="989"/>
                    <a:pt x="1944" y="1264"/>
                  </a:cubicBezTo>
                  <a:cubicBezTo>
                    <a:pt x="2108" y="1437"/>
                    <a:pt x="2204" y="1630"/>
                    <a:pt x="2124" y="1883"/>
                  </a:cubicBezTo>
                  <a:cubicBezTo>
                    <a:pt x="2080" y="2024"/>
                    <a:pt x="1996" y="2087"/>
                    <a:pt x="1855" y="2099"/>
                  </a:cubicBezTo>
                  <a:cubicBezTo>
                    <a:pt x="1830" y="2100"/>
                    <a:pt x="1805" y="2101"/>
                    <a:pt x="1781" y="2101"/>
                  </a:cubicBezTo>
                  <a:cubicBezTo>
                    <a:pt x="1415" y="2101"/>
                    <a:pt x="1184" y="1892"/>
                    <a:pt x="1011" y="1576"/>
                  </a:cubicBezTo>
                  <a:cubicBezTo>
                    <a:pt x="879" y="1335"/>
                    <a:pt x="872" y="1075"/>
                    <a:pt x="855" y="815"/>
                  </a:cubicBezTo>
                  <a:cubicBezTo>
                    <a:pt x="842" y="584"/>
                    <a:pt x="835" y="354"/>
                    <a:pt x="824" y="99"/>
                  </a:cubicBezTo>
                  <a:cubicBezTo>
                    <a:pt x="547" y="372"/>
                    <a:pt x="354" y="668"/>
                    <a:pt x="235" y="1010"/>
                  </a:cubicBezTo>
                  <a:cubicBezTo>
                    <a:pt x="157" y="1234"/>
                    <a:pt x="90" y="1461"/>
                    <a:pt x="21" y="1690"/>
                  </a:cubicBezTo>
                  <a:cubicBezTo>
                    <a:pt x="10" y="1731"/>
                    <a:pt x="0" y="1792"/>
                    <a:pt x="21" y="1823"/>
                  </a:cubicBezTo>
                  <a:cubicBezTo>
                    <a:pt x="290" y="2245"/>
                    <a:pt x="627" y="2604"/>
                    <a:pt x="1061" y="2858"/>
                  </a:cubicBezTo>
                  <a:cubicBezTo>
                    <a:pt x="1144" y="2908"/>
                    <a:pt x="1226" y="2927"/>
                    <a:pt x="1308" y="2927"/>
                  </a:cubicBezTo>
                  <a:cubicBezTo>
                    <a:pt x="1445" y="2927"/>
                    <a:pt x="1581" y="2873"/>
                    <a:pt x="1714" y="2812"/>
                  </a:cubicBezTo>
                  <a:cubicBezTo>
                    <a:pt x="1802" y="2773"/>
                    <a:pt x="1898" y="2689"/>
                    <a:pt x="1976" y="2689"/>
                  </a:cubicBezTo>
                  <a:cubicBezTo>
                    <a:pt x="1984" y="2689"/>
                    <a:pt x="1991" y="2690"/>
                    <a:pt x="1998" y="2691"/>
                  </a:cubicBezTo>
                  <a:cubicBezTo>
                    <a:pt x="2065" y="2706"/>
                    <a:pt x="2102" y="2855"/>
                    <a:pt x="2150" y="2944"/>
                  </a:cubicBezTo>
                  <a:cubicBezTo>
                    <a:pt x="2252" y="3127"/>
                    <a:pt x="2614" y="3308"/>
                    <a:pt x="2864" y="3308"/>
                  </a:cubicBezTo>
                  <a:cubicBezTo>
                    <a:pt x="2883" y="3308"/>
                    <a:pt x="2902" y="3307"/>
                    <a:pt x="2920" y="3304"/>
                  </a:cubicBezTo>
                  <a:cubicBezTo>
                    <a:pt x="3007" y="3297"/>
                    <a:pt x="3089" y="3282"/>
                    <a:pt x="3141" y="3273"/>
                  </a:cubicBezTo>
                  <a:cubicBezTo>
                    <a:pt x="3102" y="3065"/>
                    <a:pt x="3040" y="2868"/>
                    <a:pt x="3037" y="2669"/>
                  </a:cubicBezTo>
                  <a:cubicBezTo>
                    <a:pt x="3031" y="2355"/>
                    <a:pt x="2864" y="2136"/>
                    <a:pt x="2673" y="1920"/>
                  </a:cubicBezTo>
                  <a:cubicBezTo>
                    <a:pt x="2652" y="1903"/>
                    <a:pt x="2632" y="1889"/>
                    <a:pt x="2609" y="1877"/>
                  </a:cubicBezTo>
                  <a:cubicBezTo>
                    <a:pt x="2643" y="1831"/>
                    <a:pt x="2658" y="1799"/>
                    <a:pt x="2684" y="1781"/>
                  </a:cubicBezTo>
                  <a:cubicBezTo>
                    <a:pt x="2972" y="1578"/>
                    <a:pt x="2840" y="1197"/>
                    <a:pt x="2615" y="1021"/>
                  </a:cubicBezTo>
                  <a:cubicBezTo>
                    <a:pt x="2505" y="933"/>
                    <a:pt x="2390" y="854"/>
                    <a:pt x="2275" y="770"/>
                  </a:cubicBezTo>
                  <a:cubicBezTo>
                    <a:pt x="1907" y="502"/>
                    <a:pt x="1528" y="253"/>
                    <a:pt x="1112" y="66"/>
                  </a:cubicBezTo>
                  <a:lnTo>
                    <a:pt x="96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4" name="Google Shape;7274;p53"/>
            <p:cNvSpPr/>
            <p:nvPr/>
          </p:nvSpPr>
          <p:spPr>
            <a:xfrm>
              <a:off x="3844148" y="810982"/>
              <a:ext cx="355066" cy="374267"/>
            </a:xfrm>
            <a:custGeom>
              <a:avLst/>
              <a:gdLst/>
              <a:ahLst/>
              <a:cxnLst/>
              <a:rect l="l" t="t" r="r" b="b"/>
              <a:pathLst>
                <a:path w="3717" h="3918" extrusionOk="0">
                  <a:moveTo>
                    <a:pt x="1110" y="1"/>
                  </a:moveTo>
                  <a:lnTo>
                    <a:pt x="1102" y="47"/>
                  </a:lnTo>
                  <a:cubicBezTo>
                    <a:pt x="1322" y="163"/>
                    <a:pt x="1548" y="268"/>
                    <a:pt x="1758" y="402"/>
                  </a:cubicBezTo>
                  <a:cubicBezTo>
                    <a:pt x="2117" y="631"/>
                    <a:pt x="2472" y="867"/>
                    <a:pt x="2812" y="1123"/>
                  </a:cubicBezTo>
                  <a:cubicBezTo>
                    <a:pt x="3091" y="1335"/>
                    <a:pt x="3098" y="1686"/>
                    <a:pt x="2845" y="1980"/>
                  </a:cubicBezTo>
                  <a:cubicBezTo>
                    <a:pt x="2905" y="2056"/>
                    <a:pt x="2960" y="2128"/>
                    <a:pt x="3018" y="2199"/>
                  </a:cubicBezTo>
                  <a:cubicBezTo>
                    <a:pt x="3169" y="2374"/>
                    <a:pt x="3211" y="2582"/>
                    <a:pt x="3213" y="2805"/>
                  </a:cubicBezTo>
                  <a:cubicBezTo>
                    <a:pt x="3217" y="3030"/>
                    <a:pt x="3258" y="3241"/>
                    <a:pt x="3405" y="3418"/>
                  </a:cubicBezTo>
                  <a:cubicBezTo>
                    <a:pt x="3290" y="3505"/>
                    <a:pt x="3148" y="3545"/>
                    <a:pt x="2997" y="3545"/>
                  </a:cubicBezTo>
                  <a:cubicBezTo>
                    <a:pt x="2639" y="3545"/>
                    <a:pt x="2234" y="3317"/>
                    <a:pt x="2039" y="2948"/>
                  </a:cubicBezTo>
                  <a:cubicBezTo>
                    <a:pt x="1966" y="2979"/>
                    <a:pt x="1894" y="3011"/>
                    <a:pt x="1820" y="3045"/>
                  </a:cubicBezTo>
                  <a:cubicBezTo>
                    <a:pt x="1670" y="3113"/>
                    <a:pt x="1522" y="3154"/>
                    <a:pt x="1378" y="3154"/>
                  </a:cubicBezTo>
                  <a:cubicBezTo>
                    <a:pt x="1209" y="3154"/>
                    <a:pt x="1047" y="3098"/>
                    <a:pt x="898" y="2963"/>
                  </a:cubicBezTo>
                  <a:cubicBezTo>
                    <a:pt x="616" y="2706"/>
                    <a:pt x="354" y="2426"/>
                    <a:pt x="84" y="2156"/>
                  </a:cubicBezTo>
                  <a:lnTo>
                    <a:pt x="25" y="2099"/>
                  </a:lnTo>
                  <a:cubicBezTo>
                    <a:pt x="15" y="2130"/>
                    <a:pt x="0" y="2149"/>
                    <a:pt x="4" y="2162"/>
                  </a:cubicBezTo>
                  <a:cubicBezTo>
                    <a:pt x="114" y="2467"/>
                    <a:pt x="205" y="2779"/>
                    <a:pt x="413" y="3039"/>
                  </a:cubicBezTo>
                  <a:cubicBezTo>
                    <a:pt x="614" y="3290"/>
                    <a:pt x="864" y="3461"/>
                    <a:pt x="1180" y="3524"/>
                  </a:cubicBezTo>
                  <a:cubicBezTo>
                    <a:pt x="1220" y="3532"/>
                    <a:pt x="1259" y="3536"/>
                    <a:pt x="1296" y="3536"/>
                  </a:cubicBezTo>
                  <a:cubicBezTo>
                    <a:pt x="1445" y="3536"/>
                    <a:pt x="1571" y="3472"/>
                    <a:pt x="1671" y="3346"/>
                  </a:cubicBezTo>
                  <a:cubicBezTo>
                    <a:pt x="1704" y="3304"/>
                    <a:pt x="1728" y="3280"/>
                    <a:pt x="1752" y="3280"/>
                  </a:cubicBezTo>
                  <a:cubicBezTo>
                    <a:pt x="1776" y="3280"/>
                    <a:pt x="1801" y="3304"/>
                    <a:pt x="1836" y="3355"/>
                  </a:cubicBezTo>
                  <a:cubicBezTo>
                    <a:pt x="1922" y="3477"/>
                    <a:pt x="2031" y="3602"/>
                    <a:pt x="2161" y="3676"/>
                  </a:cubicBezTo>
                  <a:cubicBezTo>
                    <a:pt x="2443" y="3841"/>
                    <a:pt x="2679" y="3917"/>
                    <a:pt x="2923" y="3917"/>
                  </a:cubicBezTo>
                  <a:cubicBezTo>
                    <a:pt x="3162" y="3917"/>
                    <a:pt x="3410" y="3844"/>
                    <a:pt x="3717" y="3708"/>
                  </a:cubicBezTo>
                  <a:cubicBezTo>
                    <a:pt x="3510" y="3429"/>
                    <a:pt x="3507" y="3098"/>
                    <a:pt x="3481" y="2771"/>
                  </a:cubicBezTo>
                  <a:cubicBezTo>
                    <a:pt x="3464" y="2543"/>
                    <a:pt x="3429" y="2316"/>
                    <a:pt x="3195" y="2188"/>
                  </a:cubicBezTo>
                  <a:cubicBezTo>
                    <a:pt x="3178" y="2179"/>
                    <a:pt x="3174" y="2097"/>
                    <a:pt x="3193" y="2075"/>
                  </a:cubicBezTo>
                  <a:cubicBezTo>
                    <a:pt x="3512" y="1727"/>
                    <a:pt x="3325" y="1127"/>
                    <a:pt x="3001" y="908"/>
                  </a:cubicBezTo>
                  <a:cubicBezTo>
                    <a:pt x="2682" y="690"/>
                    <a:pt x="2344" y="501"/>
                    <a:pt x="2005" y="313"/>
                  </a:cubicBezTo>
                  <a:cubicBezTo>
                    <a:pt x="1810" y="207"/>
                    <a:pt x="1608" y="114"/>
                    <a:pt x="1400" y="34"/>
                  </a:cubicBezTo>
                  <a:cubicBezTo>
                    <a:pt x="1312" y="1"/>
                    <a:pt x="1206" y="10"/>
                    <a:pt x="1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5" name="Google Shape;7275;p53"/>
            <p:cNvSpPr/>
            <p:nvPr/>
          </p:nvSpPr>
          <p:spPr>
            <a:xfrm>
              <a:off x="3642497" y="801239"/>
              <a:ext cx="253714" cy="117114"/>
            </a:xfrm>
            <a:custGeom>
              <a:avLst/>
              <a:gdLst/>
              <a:ahLst/>
              <a:cxnLst/>
              <a:rect l="l" t="t" r="r" b="b"/>
              <a:pathLst>
                <a:path w="2656" h="1226" extrusionOk="0">
                  <a:moveTo>
                    <a:pt x="1807" y="1"/>
                  </a:moveTo>
                  <a:cubicBezTo>
                    <a:pt x="1177" y="1"/>
                    <a:pt x="585" y="198"/>
                    <a:pt x="1" y="523"/>
                  </a:cubicBezTo>
                  <a:cubicBezTo>
                    <a:pt x="283" y="677"/>
                    <a:pt x="460" y="881"/>
                    <a:pt x="474" y="1225"/>
                  </a:cubicBezTo>
                  <a:cubicBezTo>
                    <a:pt x="1071" y="588"/>
                    <a:pt x="1831" y="317"/>
                    <a:pt x="2656" y="120"/>
                  </a:cubicBezTo>
                  <a:cubicBezTo>
                    <a:pt x="2364" y="38"/>
                    <a:pt x="2082" y="1"/>
                    <a:pt x="18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6" name="Google Shape;7276;p53"/>
            <p:cNvSpPr/>
            <p:nvPr/>
          </p:nvSpPr>
          <p:spPr>
            <a:xfrm>
              <a:off x="3939672" y="855019"/>
              <a:ext cx="111669" cy="161533"/>
            </a:xfrm>
            <a:custGeom>
              <a:avLst/>
              <a:gdLst/>
              <a:ahLst/>
              <a:cxnLst/>
              <a:rect l="l" t="t" r="r" b="b"/>
              <a:pathLst>
                <a:path w="1169" h="1691" extrusionOk="0">
                  <a:moveTo>
                    <a:pt x="0" y="1"/>
                  </a:moveTo>
                  <a:lnTo>
                    <a:pt x="0" y="1"/>
                  </a:lnTo>
                  <a:cubicBezTo>
                    <a:pt x="26" y="315"/>
                    <a:pt x="15" y="664"/>
                    <a:pt x="91" y="991"/>
                  </a:cubicBezTo>
                  <a:cubicBezTo>
                    <a:pt x="182" y="1374"/>
                    <a:pt x="422" y="1667"/>
                    <a:pt x="794" y="1686"/>
                  </a:cubicBezTo>
                  <a:cubicBezTo>
                    <a:pt x="828" y="1688"/>
                    <a:pt x="863" y="1691"/>
                    <a:pt x="897" y="1691"/>
                  </a:cubicBezTo>
                  <a:cubicBezTo>
                    <a:pt x="974" y="1691"/>
                    <a:pt x="1045" y="1675"/>
                    <a:pt x="1089" y="1591"/>
                  </a:cubicBezTo>
                  <a:cubicBezTo>
                    <a:pt x="1156" y="1465"/>
                    <a:pt x="1169" y="1327"/>
                    <a:pt x="1093" y="1203"/>
                  </a:cubicBezTo>
                  <a:cubicBezTo>
                    <a:pt x="1024" y="1088"/>
                    <a:pt x="942" y="978"/>
                    <a:pt x="851" y="878"/>
                  </a:cubicBezTo>
                  <a:cubicBezTo>
                    <a:pt x="571" y="580"/>
                    <a:pt x="283" y="29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7" name="Google Shape;7277;p53"/>
            <p:cNvSpPr/>
            <p:nvPr/>
          </p:nvSpPr>
          <p:spPr>
            <a:xfrm>
              <a:off x="3621004" y="765609"/>
              <a:ext cx="266324" cy="78330"/>
            </a:xfrm>
            <a:custGeom>
              <a:avLst/>
              <a:gdLst/>
              <a:ahLst/>
              <a:cxnLst/>
              <a:rect l="l" t="t" r="r" b="b"/>
              <a:pathLst>
                <a:path w="2788" h="820" extrusionOk="0">
                  <a:moveTo>
                    <a:pt x="932" y="1"/>
                  </a:moveTo>
                  <a:cubicBezTo>
                    <a:pt x="651" y="1"/>
                    <a:pt x="363" y="78"/>
                    <a:pt x="81" y="127"/>
                  </a:cubicBezTo>
                  <a:cubicBezTo>
                    <a:pt x="49" y="132"/>
                    <a:pt x="1" y="240"/>
                    <a:pt x="8" y="247"/>
                  </a:cubicBezTo>
                  <a:cubicBezTo>
                    <a:pt x="172" y="396"/>
                    <a:pt x="205" y="591"/>
                    <a:pt x="211" y="820"/>
                  </a:cubicBezTo>
                  <a:cubicBezTo>
                    <a:pt x="797" y="487"/>
                    <a:pt x="1394" y="296"/>
                    <a:pt x="2020" y="296"/>
                  </a:cubicBezTo>
                  <a:cubicBezTo>
                    <a:pt x="2270" y="296"/>
                    <a:pt x="2524" y="326"/>
                    <a:pt x="2784" y="390"/>
                  </a:cubicBezTo>
                  <a:lnTo>
                    <a:pt x="2788" y="335"/>
                  </a:lnTo>
                  <a:cubicBezTo>
                    <a:pt x="2611" y="281"/>
                    <a:pt x="2439" y="206"/>
                    <a:pt x="2258" y="177"/>
                  </a:cubicBezTo>
                  <a:cubicBezTo>
                    <a:pt x="1838" y="104"/>
                    <a:pt x="1419" y="19"/>
                    <a:pt x="995" y="2"/>
                  </a:cubicBezTo>
                  <a:cubicBezTo>
                    <a:pt x="974" y="1"/>
                    <a:pt x="953" y="1"/>
                    <a:pt x="9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8" name="Google Shape;7278;p53"/>
            <p:cNvSpPr/>
            <p:nvPr/>
          </p:nvSpPr>
          <p:spPr>
            <a:xfrm>
              <a:off x="3106608" y="718229"/>
              <a:ext cx="832787" cy="396238"/>
            </a:xfrm>
            <a:custGeom>
              <a:avLst/>
              <a:gdLst/>
              <a:ahLst/>
              <a:cxnLst/>
              <a:rect l="l" t="t" r="r" b="b"/>
              <a:pathLst>
                <a:path w="8718" h="4148" extrusionOk="0">
                  <a:moveTo>
                    <a:pt x="5252" y="0"/>
                  </a:moveTo>
                  <a:cubicBezTo>
                    <a:pt x="4866" y="0"/>
                    <a:pt x="4481" y="35"/>
                    <a:pt x="4098" y="123"/>
                  </a:cubicBezTo>
                  <a:cubicBezTo>
                    <a:pt x="3511" y="257"/>
                    <a:pt x="2965" y="528"/>
                    <a:pt x="2504" y="916"/>
                  </a:cubicBezTo>
                  <a:cubicBezTo>
                    <a:pt x="2017" y="1317"/>
                    <a:pt x="1612" y="1789"/>
                    <a:pt x="1235" y="2286"/>
                  </a:cubicBezTo>
                  <a:cubicBezTo>
                    <a:pt x="963" y="2642"/>
                    <a:pt x="731" y="3029"/>
                    <a:pt x="480" y="3402"/>
                  </a:cubicBezTo>
                  <a:cubicBezTo>
                    <a:pt x="334" y="3620"/>
                    <a:pt x="187" y="3837"/>
                    <a:pt x="42" y="4053"/>
                  </a:cubicBezTo>
                  <a:cubicBezTo>
                    <a:pt x="27" y="4075"/>
                    <a:pt x="14" y="4099"/>
                    <a:pt x="1" y="4121"/>
                  </a:cubicBezTo>
                  <a:lnTo>
                    <a:pt x="27" y="4147"/>
                  </a:lnTo>
                  <a:cubicBezTo>
                    <a:pt x="55" y="4123"/>
                    <a:pt x="90" y="4107"/>
                    <a:pt x="111" y="4077"/>
                  </a:cubicBezTo>
                  <a:cubicBezTo>
                    <a:pt x="525" y="3471"/>
                    <a:pt x="932" y="2860"/>
                    <a:pt x="1352" y="2258"/>
                  </a:cubicBezTo>
                  <a:cubicBezTo>
                    <a:pt x="1482" y="2072"/>
                    <a:pt x="1642" y="1905"/>
                    <a:pt x="1796" y="1739"/>
                  </a:cubicBezTo>
                  <a:cubicBezTo>
                    <a:pt x="2078" y="1440"/>
                    <a:pt x="2335" y="1119"/>
                    <a:pt x="2671" y="872"/>
                  </a:cubicBezTo>
                  <a:cubicBezTo>
                    <a:pt x="3316" y="394"/>
                    <a:pt x="4029" y="123"/>
                    <a:pt x="4834" y="100"/>
                  </a:cubicBezTo>
                  <a:cubicBezTo>
                    <a:pt x="5037" y="95"/>
                    <a:pt x="5243" y="70"/>
                    <a:pt x="5444" y="70"/>
                  </a:cubicBezTo>
                  <a:cubicBezTo>
                    <a:pt x="5526" y="70"/>
                    <a:pt x="5607" y="74"/>
                    <a:pt x="5687" y="86"/>
                  </a:cubicBezTo>
                  <a:cubicBezTo>
                    <a:pt x="6215" y="156"/>
                    <a:pt x="6737" y="257"/>
                    <a:pt x="7253" y="387"/>
                  </a:cubicBezTo>
                  <a:cubicBezTo>
                    <a:pt x="7699" y="504"/>
                    <a:pt x="8128" y="682"/>
                    <a:pt x="8565" y="831"/>
                  </a:cubicBezTo>
                  <a:cubicBezTo>
                    <a:pt x="8610" y="844"/>
                    <a:pt x="8656" y="849"/>
                    <a:pt x="8703" y="853"/>
                  </a:cubicBezTo>
                  <a:lnTo>
                    <a:pt x="8717" y="805"/>
                  </a:lnTo>
                  <a:cubicBezTo>
                    <a:pt x="8506" y="715"/>
                    <a:pt x="8296" y="626"/>
                    <a:pt x="8084" y="539"/>
                  </a:cubicBezTo>
                  <a:cubicBezTo>
                    <a:pt x="7519" y="305"/>
                    <a:pt x="6928" y="149"/>
                    <a:pt x="6322" y="74"/>
                  </a:cubicBezTo>
                  <a:cubicBezTo>
                    <a:pt x="5965" y="30"/>
                    <a:pt x="5608" y="0"/>
                    <a:pt x="52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9" name="Google Shape;7279;p53"/>
            <p:cNvSpPr/>
            <p:nvPr/>
          </p:nvSpPr>
          <p:spPr>
            <a:xfrm>
              <a:off x="3696086" y="823401"/>
              <a:ext cx="191241" cy="134690"/>
            </a:xfrm>
            <a:custGeom>
              <a:avLst/>
              <a:gdLst/>
              <a:ahLst/>
              <a:cxnLst/>
              <a:rect l="l" t="t" r="r" b="b"/>
              <a:pathLst>
                <a:path w="2002" h="1410" extrusionOk="0">
                  <a:moveTo>
                    <a:pt x="2002" y="1"/>
                  </a:moveTo>
                  <a:cubicBezTo>
                    <a:pt x="1246" y="181"/>
                    <a:pt x="523" y="428"/>
                    <a:pt x="1" y="1029"/>
                  </a:cubicBezTo>
                  <a:lnTo>
                    <a:pt x="346" y="1409"/>
                  </a:lnTo>
                  <a:lnTo>
                    <a:pt x="200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0" name="Google Shape;7280;p53"/>
            <p:cNvSpPr/>
            <p:nvPr/>
          </p:nvSpPr>
          <p:spPr>
            <a:xfrm>
              <a:off x="3616610" y="733226"/>
              <a:ext cx="214645" cy="39356"/>
            </a:xfrm>
            <a:custGeom>
              <a:avLst/>
              <a:gdLst/>
              <a:ahLst/>
              <a:cxnLst/>
              <a:rect l="l" t="t" r="r" b="b"/>
              <a:pathLst>
                <a:path w="2247" h="412" extrusionOk="0">
                  <a:moveTo>
                    <a:pt x="21" y="1"/>
                  </a:moveTo>
                  <a:cubicBezTo>
                    <a:pt x="14" y="1"/>
                    <a:pt x="7" y="1"/>
                    <a:pt x="0" y="1"/>
                  </a:cubicBezTo>
                  <a:lnTo>
                    <a:pt x="134" y="378"/>
                  </a:lnTo>
                  <a:cubicBezTo>
                    <a:pt x="409" y="292"/>
                    <a:pt x="686" y="259"/>
                    <a:pt x="963" y="259"/>
                  </a:cubicBezTo>
                  <a:cubicBezTo>
                    <a:pt x="1389" y="259"/>
                    <a:pt x="1818" y="336"/>
                    <a:pt x="2247" y="412"/>
                  </a:cubicBezTo>
                  <a:cubicBezTo>
                    <a:pt x="1518" y="204"/>
                    <a:pt x="787" y="1"/>
                    <a:pt x="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1" name="Google Shape;7281;p53"/>
            <p:cNvSpPr/>
            <p:nvPr/>
          </p:nvSpPr>
          <p:spPr>
            <a:xfrm>
              <a:off x="3614986" y="860559"/>
              <a:ext cx="63811" cy="66676"/>
            </a:xfrm>
            <a:custGeom>
              <a:avLst/>
              <a:gdLst/>
              <a:ahLst/>
              <a:cxnLst/>
              <a:rect l="l" t="t" r="r" b="b"/>
              <a:pathLst>
                <a:path w="668" h="698" extrusionOk="0">
                  <a:moveTo>
                    <a:pt x="211" y="0"/>
                  </a:moveTo>
                  <a:cubicBezTo>
                    <a:pt x="161" y="0"/>
                    <a:pt x="125" y="35"/>
                    <a:pt x="97" y="110"/>
                  </a:cubicBezTo>
                  <a:cubicBezTo>
                    <a:pt x="1" y="370"/>
                    <a:pt x="164" y="640"/>
                    <a:pt x="450" y="686"/>
                  </a:cubicBezTo>
                  <a:cubicBezTo>
                    <a:pt x="515" y="697"/>
                    <a:pt x="582" y="693"/>
                    <a:pt x="662" y="695"/>
                  </a:cubicBezTo>
                  <a:cubicBezTo>
                    <a:pt x="668" y="389"/>
                    <a:pt x="565" y="168"/>
                    <a:pt x="305" y="30"/>
                  </a:cubicBezTo>
                  <a:cubicBezTo>
                    <a:pt x="269" y="10"/>
                    <a:pt x="238" y="0"/>
                    <a:pt x="2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2" name="Google Shape;7282;p53"/>
            <p:cNvSpPr/>
            <p:nvPr/>
          </p:nvSpPr>
          <p:spPr>
            <a:xfrm>
              <a:off x="3582890" y="789681"/>
              <a:ext cx="49769" cy="57411"/>
            </a:xfrm>
            <a:custGeom>
              <a:avLst/>
              <a:gdLst/>
              <a:ahLst/>
              <a:cxnLst/>
              <a:rect l="l" t="t" r="r" b="b"/>
              <a:pathLst>
                <a:path w="521" h="601" extrusionOk="0">
                  <a:moveTo>
                    <a:pt x="199" y="1"/>
                  </a:moveTo>
                  <a:cubicBezTo>
                    <a:pt x="114" y="99"/>
                    <a:pt x="0" y="189"/>
                    <a:pt x="80" y="348"/>
                  </a:cubicBezTo>
                  <a:cubicBezTo>
                    <a:pt x="145" y="478"/>
                    <a:pt x="221" y="588"/>
                    <a:pt x="385" y="599"/>
                  </a:cubicBezTo>
                  <a:cubicBezTo>
                    <a:pt x="394" y="600"/>
                    <a:pt x="403" y="600"/>
                    <a:pt x="411" y="600"/>
                  </a:cubicBezTo>
                  <a:cubicBezTo>
                    <a:pt x="477" y="600"/>
                    <a:pt x="508" y="572"/>
                    <a:pt x="509" y="490"/>
                  </a:cubicBezTo>
                  <a:cubicBezTo>
                    <a:pt x="521" y="278"/>
                    <a:pt x="396" y="8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3" name="Google Shape;7283;p53"/>
            <p:cNvSpPr/>
            <p:nvPr/>
          </p:nvSpPr>
          <p:spPr>
            <a:xfrm>
              <a:off x="3679274" y="936787"/>
              <a:ext cx="37732" cy="41744"/>
            </a:xfrm>
            <a:custGeom>
              <a:avLst/>
              <a:gdLst/>
              <a:ahLst/>
              <a:cxnLst/>
              <a:rect l="l" t="t" r="r" b="b"/>
              <a:pathLst>
                <a:path w="395" h="437" extrusionOk="0">
                  <a:moveTo>
                    <a:pt x="92" y="0"/>
                  </a:moveTo>
                  <a:cubicBezTo>
                    <a:pt x="88" y="0"/>
                    <a:pt x="83" y="0"/>
                    <a:pt x="78" y="1"/>
                  </a:cubicBezTo>
                  <a:cubicBezTo>
                    <a:pt x="45" y="9"/>
                    <a:pt x="26" y="102"/>
                    <a:pt x="0" y="161"/>
                  </a:cubicBezTo>
                  <a:cubicBezTo>
                    <a:pt x="23" y="224"/>
                    <a:pt x="36" y="287"/>
                    <a:pt x="67" y="339"/>
                  </a:cubicBezTo>
                  <a:cubicBezTo>
                    <a:pt x="106" y="398"/>
                    <a:pt x="213" y="436"/>
                    <a:pt x="289" y="436"/>
                  </a:cubicBezTo>
                  <a:cubicBezTo>
                    <a:pt x="332" y="436"/>
                    <a:pt x="365" y="425"/>
                    <a:pt x="372" y="399"/>
                  </a:cubicBezTo>
                  <a:cubicBezTo>
                    <a:pt x="394" y="325"/>
                    <a:pt x="350" y="224"/>
                    <a:pt x="324" y="137"/>
                  </a:cubicBezTo>
                  <a:cubicBezTo>
                    <a:pt x="316" y="109"/>
                    <a:pt x="281" y="85"/>
                    <a:pt x="251" y="68"/>
                  </a:cubicBezTo>
                  <a:cubicBezTo>
                    <a:pt x="200" y="41"/>
                    <a:pt x="142" y="0"/>
                    <a:pt x="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4" name="Google Shape;7284;p53"/>
            <p:cNvSpPr/>
            <p:nvPr/>
          </p:nvSpPr>
          <p:spPr>
            <a:xfrm>
              <a:off x="3589768" y="737907"/>
              <a:ext cx="29135" cy="35440"/>
            </a:xfrm>
            <a:custGeom>
              <a:avLst/>
              <a:gdLst/>
              <a:ahLst/>
              <a:cxnLst/>
              <a:rect l="l" t="t" r="r" b="b"/>
              <a:pathLst>
                <a:path w="305" h="371" extrusionOk="0">
                  <a:moveTo>
                    <a:pt x="136" y="1"/>
                  </a:moveTo>
                  <a:cubicBezTo>
                    <a:pt x="133" y="1"/>
                    <a:pt x="129" y="1"/>
                    <a:pt x="125" y="2"/>
                  </a:cubicBezTo>
                  <a:cubicBezTo>
                    <a:pt x="71" y="15"/>
                    <a:pt x="34" y="80"/>
                    <a:pt x="10" y="106"/>
                  </a:cubicBezTo>
                  <a:cubicBezTo>
                    <a:pt x="1" y="257"/>
                    <a:pt x="77" y="370"/>
                    <a:pt x="171" y="370"/>
                  </a:cubicBezTo>
                  <a:cubicBezTo>
                    <a:pt x="173" y="370"/>
                    <a:pt x="175" y="370"/>
                    <a:pt x="177" y="370"/>
                  </a:cubicBezTo>
                  <a:cubicBezTo>
                    <a:pt x="218" y="368"/>
                    <a:pt x="283" y="322"/>
                    <a:pt x="289" y="288"/>
                  </a:cubicBezTo>
                  <a:cubicBezTo>
                    <a:pt x="305" y="172"/>
                    <a:pt x="207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5" name="Google Shape;7285;p53"/>
            <p:cNvSpPr/>
            <p:nvPr/>
          </p:nvSpPr>
          <p:spPr>
            <a:xfrm>
              <a:off x="3491951" y="995344"/>
              <a:ext cx="87501" cy="79381"/>
            </a:xfrm>
            <a:custGeom>
              <a:avLst/>
              <a:gdLst/>
              <a:ahLst/>
              <a:cxnLst/>
              <a:rect l="l" t="t" r="r" b="b"/>
              <a:pathLst>
                <a:path w="916" h="831" extrusionOk="0">
                  <a:moveTo>
                    <a:pt x="373" y="1"/>
                  </a:moveTo>
                  <a:cubicBezTo>
                    <a:pt x="183" y="1"/>
                    <a:pt x="25" y="151"/>
                    <a:pt x="16" y="343"/>
                  </a:cubicBezTo>
                  <a:cubicBezTo>
                    <a:pt x="1" y="581"/>
                    <a:pt x="211" y="813"/>
                    <a:pt x="460" y="830"/>
                  </a:cubicBezTo>
                  <a:cubicBezTo>
                    <a:pt x="464" y="831"/>
                    <a:pt x="468" y="831"/>
                    <a:pt x="473" y="831"/>
                  </a:cubicBezTo>
                  <a:cubicBezTo>
                    <a:pt x="649" y="831"/>
                    <a:pt x="897" y="576"/>
                    <a:pt x="908" y="382"/>
                  </a:cubicBezTo>
                  <a:cubicBezTo>
                    <a:pt x="915" y="245"/>
                    <a:pt x="599" y="9"/>
                    <a:pt x="393" y="1"/>
                  </a:cubicBezTo>
                  <a:cubicBezTo>
                    <a:pt x="386" y="1"/>
                    <a:pt x="379" y="1"/>
                    <a:pt x="3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6" name="Google Shape;7286;p53"/>
            <p:cNvSpPr/>
            <p:nvPr/>
          </p:nvSpPr>
          <p:spPr>
            <a:xfrm>
              <a:off x="3316283" y="958185"/>
              <a:ext cx="91991" cy="77662"/>
            </a:xfrm>
            <a:custGeom>
              <a:avLst/>
              <a:gdLst/>
              <a:ahLst/>
              <a:cxnLst/>
              <a:rect l="l" t="t" r="r" b="b"/>
              <a:pathLst>
                <a:path w="963" h="813" extrusionOk="0">
                  <a:moveTo>
                    <a:pt x="528" y="0"/>
                  </a:moveTo>
                  <a:cubicBezTo>
                    <a:pt x="515" y="0"/>
                    <a:pt x="504" y="2"/>
                    <a:pt x="493" y="4"/>
                  </a:cubicBezTo>
                  <a:cubicBezTo>
                    <a:pt x="251" y="4"/>
                    <a:pt x="52" y="127"/>
                    <a:pt x="17" y="327"/>
                  </a:cubicBezTo>
                  <a:cubicBezTo>
                    <a:pt x="0" y="415"/>
                    <a:pt x="30" y="528"/>
                    <a:pt x="77" y="608"/>
                  </a:cubicBezTo>
                  <a:cubicBezTo>
                    <a:pt x="147" y="733"/>
                    <a:pt x="343" y="813"/>
                    <a:pt x="503" y="813"/>
                  </a:cubicBezTo>
                  <a:cubicBezTo>
                    <a:pt x="588" y="813"/>
                    <a:pt x="663" y="790"/>
                    <a:pt x="703" y="740"/>
                  </a:cubicBezTo>
                  <a:cubicBezTo>
                    <a:pt x="794" y="626"/>
                    <a:pt x="848" y="482"/>
                    <a:pt x="905" y="346"/>
                  </a:cubicBezTo>
                  <a:cubicBezTo>
                    <a:pt x="963" y="212"/>
                    <a:pt x="701" y="8"/>
                    <a:pt x="5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7" name="Google Shape;7287;p53"/>
            <p:cNvSpPr/>
            <p:nvPr/>
          </p:nvSpPr>
          <p:spPr>
            <a:xfrm>
              <a:off x="2716775" y="-195075"/>
              <a:ext cx="1678470" cy="1535755"/>
            </a:xfrm>
            <a:custGeom>
              <a:avLst/>
              <a:gdLst/>
              <a:ahLst/>
              <a:cxnLst/>
              <a:rect l="l" t="t" r="r" b="b"/>
              <a:pathLst>
                <a:path w="17571" h="16077" extrusionOk="0">
                  <a:moveTo>
                    <a:pt x="12043" y="7170"/>
                  </a:moveTo>
                  <a:cubicBezTo>
                    <a:pt x="12151" y="7170"/>
                    <a:pt x="12304" y="7267"/>
                    <a:pt x="12274" y="7329"/>
                  </a:cubicBezTo>
                  <a:cubicBezTo>
                    <a:pt x="12243" y="7400"/>
                    <a:pt x="12142" y="7447"/>
                    <a:pt x="12068" y="7495"/>
                  </a:cubicBezTo>
                  <a:cubicBezTo>
                    <a:pt x="12056" y="7503"/>
                    <a:pt x="12037" y="7505"/>
                    <a:pt x="12018" y="7505"/>
                  </a:cubicBezTo>
                  <a:cubicBezTo>
                    <a:pt x="12001" y="7505"/>
                    <a:pt x="11983" y="7503"/>
                    <a:pt x="11968" y="7500"/>
                  </a:cubicBezTo>
                  <a:cubicBezTo>
                    <a:pt x="11907" y="7486"/>
                    <a:pt x="11827" y="7478"/>
                    <a:pt x="11795" y="7437"/>
                  </a:cubicBezTo>
                  <a:cubicBezTo>
                    <a:pt x="11775" y="7411"/>
                    <a:pt x="11821" y="7329"/>
                    <a:pt x="11838" y="7268"/>
                  </a:cubicBezTo>
                  <a:lnTo>
                    <a:pt x="11838" y="7266"/>
                  </a:lnTo>
                  <a:cubicBezTo>
                    <a:pt x="11897" y="7233"/>
                    <a:pt x="11947" y="7192"/>
                    <a:pt x="12005" y="7175"/>
                  </a:cubicBezTo>
                  <a:cubicBezTo>
                    <a:pt x="12017" y="7172"/>
                    <a:pt x="12030" y="7170"/>
                    <a:pt x="12043" y="7170"/>
                  </a:cubicBezTo>
                  <a:close/>
                  <a:moveTo>
                    <a:pt x="11246" y="7254"/>
                  </a:moveTo>
                  <a:cubicBezTo>
                    <a:pt x="11328" y="7254"/>
                    <a:pt x="11413" y="7277"/>
                    <a:pt x="11492" y="7326"/>
                  </a:cubicBezTo>
                  <a:cubicBezTo>
                    <a:pt x="11550" y="7367"/>
                    <a:pt x="11605" y="7411"/>
                    <a:pt x="11659" y="7458"/>
                  </a:cubicBezTo>
                  <a:cubicBezTo>
                    <a:pt x="11502" y="7646"/>
                    <a:pt x="11329" y="7748"/>
                    <a:pt x="11119" y="7748"/>
                  </a:cubicBezTo>
                  <a:cubicBezTo>
                    <a:pt x="11066" y="7748"/>
                    <a:pt x="11011" y="7742"/>
                    <a:pt x="10953" y="7729"/>
                  </a:cubicBezTo>
                  <a:cubicBezTo>
                    <a:pt x="10838" y="7705"/>
                    <a:pt x="10805" y="7647"/>
                    <a:pt x="10847" y="7532"/>
                  </a:cubicBezTo>
                  <a:cubicBezTo>
                    <a:pt x="10914" y="7356"/>
                    <a:pt x="11073" y="7254"/>
                    <a:pt x="11246" y="7254"/>
                  </a:cubicBezTo>
                  <a:close/>
                  <a:moveTo>
                    <a:pt x="10463" y="7630"/>
                  </a:moveTo>
                  <a:cubicBezTo>
                    <a:pt x="10524" y="7630"/>
                    <a:pt x="10585" y="7648"/>
                    <a:pt x="10647" y="7694"/>
                  </a:cubicBezTo>
                  <a:cubicBezTo>
                    <a:pt x="10714" y="7744"/>
                    <a:pt x="10727" y="7787"/>
                    <a:pt x="10669" y="7857"/>
                  </a:cubicBezTo>
                  <a:cubicBezTo>
                    <a:pt x="10571" y="7981"/>
                    <a:pt x="10424" y="8050"/>
                    <a:pt x="10272" y="8050"/>
                  </a:cubicBezTo>
                  <a:cubicBezTo>
                    <a:pt x="10219" y="8050"/>
                    <a:pt x="10166" y="8042"/>
                    <a:pt x="10113" y="8024"/>
                  </a:cubicBezTo>
                  <a:cubicBezTo>
                    <a:pt x="10113" y="7892"/>
                    <a:pt x="10087" y="7753"/>
                    <a:pt x="10251" y="7684"/>
                  </a:cubicBezTo>
                  <a:cubicBezTo>
                    <a:pt x="10322" y="7654"/>
                    <a:pt x="10393" y="7630"/>
                    <a:pt x="10463" y="7630"/>
                  </a:cubicBezTo>
                  <a:close/>
                  <a:moveTo>
                    <a:pt x="8547" y="2162"/>
                  </a:moveTo>
                  <a:cubicBezTo>
                    <a:pt x="8893" y="2361"/>
                    <a:pt x="9177" y="2612"/>
                    <a:pt x="9324" y="2989"/>
                  </a:cubicBezTo>
                  <a:cubicBezTo>
                    <a:pt x="9355" y="3072"/>
                    <a:pt x="9404" y="3108"/>
                    <a:pt x="9482" y="3132"/>
                  </a:cubicBezTo>
                  <a:cubicBezTo>
                    <a:pt x="9723" y="3201"/>
                    <a:pt x="9967" y="3262"/>
                    <a:pt x="10203" y="3347"/>
                  </a:cubicBezTo>
                  <a:cubicBezTo>
                    <a:pt x="10504" y="3459"/>
                    <a:pt x="10714" y="3669"/>
                    <a:pt x="10818" y="3979"/>
                  </a:cubicBezTo>
                  <a:cubicBezTo>
                    <a:pt x="10829" y="4013"/>
                    <a:pt x="10877" y="4055"/>
                    <a:pt x="10911" y="4055"/>
                  </a:cubicBezTo>
                  <a:cubicBezTo>
                    <a:pt x="11273" y="4072"/>
                    <a:pt x="11581" y="4176"/>
                    <a:pt x="11739" y="4540"/>
                  </a:cubicBezTo>
                  <a:cubicBezTo>
                    <a:pt x="11745" y="4559"/>
                    <a:pt x="11756" y="4574"/>
                    <a:pt x="11771" y="4585"/>
                  </a:cubicBezTo>
                  <a:cubicBezTo>
                    <a:pt x="11953" y="4695"/>
                    <a:pt x="12018" y="4882"/>
                    <a:pt x="12064" y="5068"/>
                  </a:cubicBezTo>
                  <a:cubicBezTo>
                    <a:pt x="12235" y="5748"/>
                    <a:pt x="12234" y="6449"/>
                    <a:pt x="12312" y="7170"/>
                  </a:cubicBezTo>
                  <a:cubicBezTo>
                    <a:pt x="12201" y="7107"/>
                    <a:pt x="12125" y="7072"/>
                    <a:pt x="12054" y="7072"/>
                  </a:cubicBezTo>
                  <a:cubicBezTo>
                    <a:pt x="11948" y="7072"/>
                    <a:pt x="11853" y="7151"/>
                    <a:pt x="11672" y="7333"/>
                  </a:cubicBezTo>
                  <a:lnTo>
                    <a:pt x="11672" y="7331"/>
                  </a:lnTo>
                  <a:cubicBezTo>
                    <a:pt x="11526" y="7220"/>
                    <a:pt x="11366" y="7155"/>
                    <a:pt x="11217" y="7155"/>
                  </a:cubicBezTo>
                  <a:cubicBezTo>
                    <a:pt x="11003" y="7155"/>
                    <a:pt x="10813" y="7289"/>
                    <a:pt x="10721" y="7606"/>
                  </a:cubicBezTo>
                  <a:cubicBezTo>
                    <a:pt x="10637" y="7553"/>
                    <a:pt x="10551" y="7529"/>
                    <a:pt x="10464" y="7529"/>
                  </a:cubicBezTo>
                  <a:cubicBezTo>
                    <a:pt x="10380" y="7529"/>
                    <a:pt x="10295" y="7552"/>
                    <a:pt x="10210" y="7591"/>
                  </a:cubicBezTo>
                  <a:cubicBezTo>
                    <a:pt x="10022" y="7681"/>
                    <a:pt x="9991" y="7846"/>
                    <a:pt x="10017" y="8041"/>
                  </a:cubicBezTo>
                  <a:cubicBezTo>
                    <a:pt x="9825" y="8054"/>
                    <a:pt x="9686" y="8140"/>
                    <a:pt x="9612" y="8366"/>
                  </a:cubicBezTo>
                  <a:cubicBezTo>
                    <a:pt x="9413" y="8149"/>
                    <a:pt x="9214" y="7965"/>
                    <a:pt x="9052" y="7751"/>
                  </a:cubicBezTo>
                  <a:cubicBezTo>
                    <a:pt x="8597" y="7157"/>
                    <a:pt x="8333" y="6477"/>
                    <a:pt x="8300" y="5730"/>
                  </a:cubicBezTo>
                  <a:cubicBezTo>
                    <a:pt x="8272" y="5126"/>
                    <a:pt x="8242" y="4522"/>
                    <a:pt x="8322" y="3918"/>
                  </a:cubicBezTo>
                  <a:cubicBezTo>
                    <a:pt x="8400" y="3347"/>
                    <a:pt x="8460" y="2777"/>
                    <a:pt x="8528" y="2207"/>
                  </a:cubicBezTo>
                  <a:cubicBezTo>
                    <a:pt x="8532" y="2190"/>
                    <a:pt x="8540" y="2175"/>
                    <a:pt x="8547" y="2162"/>
                  </a:cubicBezTo>
                  <a:close/>
                  <a:moveTo>
                    <a:pt x="9950" y="8154"/>
                  </a:moveTo>
                  <a:cubicBezTo>
                    <a:pt x="9984" y="8154"/>
                    <a:pt x="10015" y="8165"/>
                    <a:pt x="10039" y="8188"/>
                  </a:cubicBezTo>
                  <a:cubicBezTo>
                    <a:pt x="10069" y="8216"/>
                    <a:pt x="10087" y="8294"/>
                    <a:pt x="10069" y="8324"/>
                  </a:cubicBezTo>
                  <a:cubicBezTo>
                    <a:pt x="10019" y="8399"/>
                    <a:pt x="9895" y="8456"/>
                    <a:pt x="9817" y="8456"/>
                  </a:cubicBezTo>
                  <a:cubicBezTo>
                    <a:pt x="9790" y="8456"/>
                    <a:pt x="9769" y="8449"/>
                    <a:pt x="9759" y="8433"/>
                  </a:cubicBezTo>
                  <a:cubicBezTo>
                    <a:pt x="9731" y="8389"/>
                    <a:pt x="9742" y="8314"/>
                    <a:pt x="9740" y="8281"/>
                  </a:cubicBezTo>
                  <a:lnTo>
                    <a:pt x="9740" y="8279"/>
                  </a:lnTo>
                  <a:cubicBezTo>
                    <a:pt x="9802" y="8197"/>
                    <a:pt x="9882" y="8154"/>
                    <a:pt x="9950" y="8154"/>
                  </a:cubicBezTo>
                  <a:close/>
                  <a:moveTo>
                    <a:pt x="8222" y="460"/>
                  </a:moveTo>
                  <a:cubicBezTo>
                    <a:pt x="8818" y="689"/>
                    <a:pt x="9446" y="761"/>
                    <a:pt x="9981" y="1107"/>
                  </a:cubicBezTo>
                  <a:cubicBezTo>
                    <a:pt x="10333" y="1333"/>
                    <a:pt x="10556" y="1629"/>
                    <a:pt x="10585" y="2058"/>
                  </a:cubicBezTo>
                  <a:cubicBezTo>
                    <a:pt x="10589" y="2112"/>
                    <a:pt x="10611" y="2166"/>
                    <a:pt x="10630" y="2238"/>
                  </a:cubicBezTo>
                  <a:cubicBezTo>
                    <a:pt x="10756" y="2117"/>
                    <a:pt x="10909" y="2058"/>
                    <a:pt x="11068" y="2058"/>
                  </a:cubicBezTo>
                  <a:cubicBezTo>
                    <a:pt x="11174" y="2058"/>
                    <a:pt x="11283" y="2085"/>
                    <a:pt x="11388" y="2136"/>
                  </a:cubicBezTo>
                  <a:cubicBezTo>
                    <a:pt x="11841" y="2355"/>
                    <a:pt x="12053" y="2708"/>
                    <a:pt x="11998" y="3219"/>
                  </a:cubicBezTo>
                  <a:cubicBezTo>
                    <a:pt x="12109" y="3242"/>
                    <a:pt x="12219" y="3255"/>
                    <a:pt x="12325" y="3281"/>
                  </a:cubicBezTo>
                  <a:cubicBezTo>
                    <a:pt x="12574" y="3342"/>
                    <a:pt x="12873" y="3723"/>
                    <a:pt x="12873" y="3979"/>
                  </a:cubicBezTo>
                  <a:cubicBezTo>
                    <a:pt x="12871" y="4013"/>
                    <a:pt x="12863" y="4044"/>
                    <a:pt x="12850" y="4074"/>
                  </a:cubicBezTo>
                  <a:cubicBezTo>
                    <a:pt x="12824" y="4152"/>
                    <a:pt x="12845" y="4184"/>
                    <a:pt x="12927" y="4221"/>
                  </a:cubicBezTo>
                  <a:cubicBezTo>
                    <a:pt x="13025" y="4267"/>
                    <a:pt x="13129" y="4340"/>
                    <a:pt x="13189" y="4431"/>
                  </a:cubicBezTo>
                  <a:cubicBezTo>
                    <a:pt x="13397" y="4750"/>
                    <a:pt x="13408" y="5113"/>
                    <a:pt x="13315" y="5466"/>
                  </a:cubicBezTo>
                  <a:cubicBezTo>
                    <a:pt x="13159" y="6053"/>
                    <a:pt x="12956" y="6627"/>
                    <a:pt x="12798" y="7212"/>
                  </a:cubicBezTo>
                  <a:cubicBezTo>
                    <a:pt x="12676" y="7671"/>
                    <a:pt x="12592" y="8141"/>
                    <a:pt x="12490" y="8606"/>
                  </a:cubicBezTo>
                  <a:lnTo>
                    <a:pt x="12462" y="8613"/>
                  </a:lnTo>
                  <a:cubicBezTo>
                    <a:pt x="12444" y="8195"/>
                    <a:pt x="12429" y="7777"/>
                    <a:pt x="12404" y="7361"/>
                  </a:cubicBezTo>
                  <a:cubicBezTo>
                    <a:pt x="12388" y="7088"/>
                    <a:pt x="12360" y="6817"/>
                    <a:pt x="12330" y="6543"/>
                  </a:cubicBezTo>
                  <a:cubicBezTo>
                    <a:pt x="12284" y="6092"/>
                    <a:pt x="12241" y="5637"/>
                    <a:pt x="12178" y="5187"/>
                  </a:cubicBezTo>
                  <a:cubicBezTo>
                    <a:pt x="12142" y="4938"/>
                    <a:pt x="12061" y="4702"/>
                    <a:pt x="11862" y="4518"/>
                  </a:cubicBezTo>
                  <a:cubicBezTo>
                    <a:pt x="11747" y="4414"/>
                    <a:pt x="11682" y="4247"/>
                    <a:pt x="11555" y="4167"/>
                  </a:cubicBezTo>
                  <a:cubicBezTo>
                    <a:pt x="11394" y="4065"/>
                    <a:pt x="11193" y="4020"/>
                    <a:pt x="11009" y="3950"/>
                  </a:cubicBezTo>
                  <a:cubicBezTo>
                    <a:pt x="10972" y="3937"/>
                    <a:pt x="10912" y="3927"/>
                    <a:pt x="10901" y="3899"/>
                  </a:cubicBezTo>
                  <a:cubicBezTo>
                    <a:pt x="10697" y="3418"/>
                    <a:pt x="10281" y="3225"/>
                    <a:pt x="9816" y="3112"/>
                  </a:cubicBezTo>
                  <a:cubicBezTo>
                    <a:pt x="9582" y="3056"/>
                    <a:pt x="9413" y="2976"/>
                    <a:pt x="9296" y="2734"/>
                  </a:cubicBezTo>
                  <a:cubicBezTo>
                    <a:pt x="9130" y="2396"/>
                    <a:pt x="8805" y="2195"/>
                    <a:pt x="8489" y="2002"/>
                  </a:cubicBezTo>
                  <a:cubicBezTo>
                    <a:pt x="8447" y="1974"/>
                    <a:pt x="8419" y="1930"/>
                    <a:pt x="8409" y="1880"/>
                  </a:cubicBezTo>
                  <a:cubicBezTo>
                    <a:pt x="8374" y="1501"/>
                    <a:pt x="8352" y="1118"/>
                    <a:pt x="8317" y="739"/>
                  </a:cubicBezTo>
                  <a:cubicBezTo>
                    <a:pt x="8307" y="651"/>
                    <a:pt x="8259" y="568"/>
                    <a:pt x="8222" y="462"/>
                  </a:cubicBezTo>
                  <a:lnTo>
                    <a:pt x="8222" y="460"/>
                  </a:lnTo>
                  <a:close/>
                  <a:moveTo>
                    <a:pt x="10335" y="9424"/>
                  </a:moveTo>
                  <a:lnTo>
                    <a:pt x="10335" y="9424"/>
                  </a:lnTo>
                  <a:cubicBezTo>
                    <a:pt x="10435" y="9435"/>
                    <a:pt x="10535" y="9451"/>
                    <a:pt x="10632" y="9472"/>
                  </a:cubicBezTo>
                  <a:cubicBezTo>
                    <a:pt x="10695" y="9513"/>
                    <a:pt x="10760" y="9550"/>
                    <a:pt x="10825" y="9589"/>
                  </a:cubicBezTo>
                  <a:cubicBezTo>
                    <a:pt x="10732" y="9570"/>
                    <a:pt x="10641" y="9556"/>
                    <a:pt x="10548" y="9543"/>
                  </a:cubicBezTo>
                  <a:cubicBezTo>
                    <a:pt x="10478" y="9505"/>
                    <a:pt x="10411" y="9470"/>
                    <a:pt x="10346" y="9435"/>
                  </a:cubicBezTo>
                  <a:cubicBezTo>
                    <a:pt x="10344" y="9429"/>
                    <a:pt x="10340" y="9425"/>
                    <a:pt x="10335" y="9424"/>
                  </a:cubicBezTo>
                  <a:close/>
                  <a:moveTo>
                    <a:pt x="12274" y="7560"/>
                  </a:moveTo>
                  <a:cubicBezTo>
                    <a:pt x="12380" y="8253"/>
                    <a:pt x="12494" y="8978"/>
                    <a:pt x="12605" y="9708"/>
                  </a:cubicBezTo>
                  <a:cubicBezTo>
                    <a:pt x="12154" y="9078"/>
                    <a:pt x="11767" y="8418"/>
                    <a:pt x="11763" y="7623"/>
                  </a:cubicBezTo>
                  <a:lnTo>
                    <a:pt x="12274" y="7560"/>
                  </a:lnTo>
                  <a:close/>
                  <a:moveTo>
                    <a:pt x="10193" y="8372"/>
                  </a:moveTo>
                  <a:cubicBezTo>
                    <a:pt x="10580" y="8996"/>
                    <a:pt x="11199" y="9359"/>
                    <a:pt x="11815" y="9728"/>
                  </a:cubicBezTo>
                  <a:cubicBezTo>
                    <a:pt x="11121" y="9409"/>
                    <a:pt x="10429" y="9084"/>
                    <a:pt x="9846" y="8574"/>
                  </a:cubicBezTo>
                  <a:lnTo>
                    <a:pt x="10193" y="8372"/>
                  </a:lnTo>
                  <a:close/>
                  <a:moveTo>
                    <a:pt x="8428" y="2082"/>
                  </a:moveTo>
                  <a:cubicBezTo>
                    <a:pt x="8434" y="2117"/>
                    <a:pt x="8450" y="2155"/>
                    <a:pt x="8447" y="2190"/>
                  </a:cubicBezTo>
                  <a:cubicBezTo>
                    <a:pt x="8363" y="2920"/>
                    <a:pt x="8274" y="3649"/>
                    <a:pt x="8198" y="4379"/>
                  </a:cubicBezTo>
                  <a:cubicBezTo>
                    <a:pt x="8175" y="4604"/>
                    <a:pt x="8188" y="4834"/>
                    <a:pt x="8198" y="5061"/>
                  </a:cubicBezTo>
                  <a:cubicBezTo>
                    <a:pt x="8216" y="5471"/>
                    <a:pt x="8201" y="5884"/>
                    <a:pt x="8291" y="6289"/>
                  </a:cubicBezTo>
                  <a:cubicBezTo>
                    <a:pt x="8469" y="7071"/>
                    <a:pt x="8833" y="7744"/>
                    <a:pt x="9428" y="8286"/>
                  </a:cubicBezTo>
                  <a:cubicBezTo>
                    <a:pt x="9638" y="8478"/>
                    <a:pt x="9827" y="8703"/>
                    <a:pt x="10063" y="8855"/>
                  </a:cubicBezTo>
                  <a:cubicBezTo>
                    <a:pt x="10509" y="9145"/>
                    <a:pt x="10970" y="9411"/>
                    <a:pt x="11446" y="9647"/>
                  </a:cubicBezTo>
                  <a:cubicBezTo>
                    <a:pt x="11522" y="9686"/>
                    <a:pt x="11600" y="9721"/>
                    <a:pt x="11678" y="9754"/>
                  </a:cubicBezTo>
                  <a:cubicBezTo>
                    <a:pt x="11596" y="9745"/>
                    <a:pt x="11514" y="9739"/>
                    <a:pt x="11436" y="9738"/>
                  </a:cubicBezTo>
                  <a:cubicBezTo>
                    <a:pt x="11392" y="9725"/>
                    <a:pt x="11347" y="9712"/>
                    <a:pt x="11303" y="9700"/>
                  </a:cubicBezTo>
                  <a:cubicBezTo>
                    <a:pt x="11186" y="9606"/>
                    <a:pt x="11028" y="9531"/>
                    <a:pt x="10859" y="9477"/>
                  </a:cubicBezTo>
                  <a:cubicBezTo>
                    <a:pt x="10747" y="9414"/>
                    <a:pt x="10641" y="9347"/>
                    <a:pt x="10535" y="9279"/>
                  </a:cubicBezTo>
                  <a:lnTo>
                    <a:pt x="10535" y="9277"/>
                  </a:lnTo>
                  <a:cubicBezTo>
                    <a:pt x="9913" y="8862"/>
                    <a:pt x="9331" y="8396"/>
                    <a:pt x="8883" y="7788"/>
                  </a:cubicBezTo>
                  <a:cubicBezTo>
                    <a:pt x="8527" y="7303"/>
                    <a:pt x="8291" y="6740"/>
                    <a:pt x="8194" y="6148"/>
                  </a:cubicBezTo>
                  <a:cubicBezTo>
                    <a:pt x="8088" y="5523"/>
                    <a:pt x="8090" y="4903"/>
                    <a:pt x="8127" y="4280"/>
                  </a:cubicBezTo>
                  <a:cubicBezTo>
                    <a:pt x="8155" y="3832"/>
                    <a:pt x="8231" y="3388"/>
                    <a:pt x="8285" y="2941"/>
                  </a:cubicBezTo>
                  <a:cubicBezTo>
                    <a:pt x="8317" y="2682"/>
                    <a:pt x="8346" y="2422"/>
                    <a:pt x="8378" y="2162"/>
                  </a:cubicBezTo>
                  <a:cubicBezTo>
                    <a:pt x="8382" y="2136"/>
                    <a:pt x="8389" y="2110"/>
                    <a:pt x="8393" y="2086"/>
                  </a:cubicBezTo>
                  <a:lnTo>
                    <a:pt x="8428" y="2082"/>
                  </a:lnTo>
                  <a:close/>
                  <a:moveTo>
                    <a:pt x="10937" y="9725"/>
                  </a:moveTo>
                  <a:cubicBezTo>
                    <a:pt x="11020" y="9741"/>
                    <a:pt x="11106" y="9760"/>
                    <a:pt x="11189" y="9782"/>
                  </a:cubicBezTo>
                  <a:lnTo>
                    <a:pt x="11210" y="9791"/>
                  </a:lnTo>
                  <a:cubicBezTo>
                    <a:pt x="11115" y="9780"/>
                    <a:pt x="11024" y="9758"/>
                    <a:pt x="10937" y="9725"/>
                  </a:cubicBezTo>
                  <a:close/>
                  <a:moveTo>
                    <a:pt x="14529" y="8915"/>
                  </a:moveTo>
                  <a:cubicBezTo>
                    <a:pt x="14674" y="8915"/>
                    <a:pt x="14814" y="8959"/>
                    <a:pt x="14939" y="9058"/>
                  </a:cubicBezTo>
                  <a:cubicBezTo>
                    <a:pt x="15028" y="9126"/>
                    <a:pt x="15132" y="9189"/>
                    <a:pt x="15103" y="9323"/>
                  </a:cubicBezTo>
                  <a:cubicBezTo>
                    <a:pt x="15071" y="9461"/>
                    <a:pt x="14991" y="9572"/>
                    <a:pt x="14852" y="9617"/>
                  </a:cubicBezTo>
                  <a:cubicBezTo>
                    <a:pt x="14723" y="9661"/>
                    <a:pt x="14592" y="9691"/>
                    <a:pt x="14456" y="9708"/>
                  </a:cubicBezTo>
                  <a:cubicBezTo>
                    <a:pt x="14051" y="9751"/>
                    <a:pt x="13642" y="9782"/>
                    <a:pt x="13241" y="9818"/>
                  </a:cubicBezTo>
                  <a:lnTo>
                    <a:pt x="13239" y="9816"/>
                  </a:lnTo>
                  <a:cubicBezTo>
                    <a:pt x="13464" y="9595"/>
                    <a:pt x="13683" y="9323"/>
                    <a:pt x="13956" y="9124"/>
                  </a:cubicBezTo>
                  <a:cubicBezTo>
                    <a:pt x="14138" y="8993"/>
                    <a:pt x="14337" y="8915"/>
                    <a:pt x="14529" y="8915"/>
                  </a:cubicBezTo>
                  <a:close/>
                  <a:moveTo>
                    <a:pt x="11674" y="7591"/>
                  </a:moveTo>
                  <a:cubicBezTo>
                    <a:pt x="11710" y="8465"/>
                    <a:pt x="12107" y="9167"/>
                    <a:pt x="12603" y="9855"/>
                  </a:cubicBezTo>
                  <a:cubicBezTo>
                    <a:pt x="11704" y="9431"/>
                    <a:pt x="11189" y="8719"/>
                    <a:pt x="10857" y="7816"/>
                  </a:cubicBezTo>
                  <a:lnTo>
                    <a:pt x="10857" y="7814"/>
                  </a:lnTo>
                  <a:cubicBezTo>
                    <a:pt x="10945" y="7834"/>
                    <a:pt x="11030" y="7845"/>
                    <a:pt x="11111" y="7845"/>
                  </a:cubicBezTo>
                  <a:cubicBezTo>
                    <a:pt x="11319" y="7845"/>
                    <a:pt x="11504" y="7773"/>
                    <a:pt x="11674" y="7591"/>
                  </a:cubicBezTo>
                  <a:close/>
                  <a:moveTo>
                    <a:pt x="10795" y="7863"/>
                  </a:moveTo>
                  <a:cubicBezTo>
                    <a:pt x="11113" y="8751"/>
                    <a:pt x="11626" y="9442"/>
                    <a:pt x="12466" y="9870"/>
                  </a:cubicBezTo>
                  <a:lnTo>
                    <a:pt x="12432" y="9916"/>
                  </a:lnTo>
                  <a:cubicBezTo>
                    <a:pt x="12263" y="9842"/>
                    <a:pt x="12083" y="9784"/>
                    <a:pt x="11927" y="9689"/>
                  </a:cubicBezTo>
                  <a:cubicBezTo>
                    <a:pt x="11563" y="9470"/>
                    <a:pt x="11187" y="9258"/>
                    <a:pt x="10857" y="8996"/>
                  </a:cubicBezTo>
                  <a:cubicBezTo>
                    <a:pt x="10619" y="8807"/>
                    <a:pt x="10440" y="8543"/>
                    <a:pt x="10245" y="8305"/>
                  </a:cubicBezTo>
                  <a:cubicBezTo>
                    <a:pt x="10225" y="8279"/>
                    <a:pt x="10258" y="8167"/>
                    <a:pt x="10269" y="8166"/>
                  </a:cubicBezTo>
                  <a:cubicBezTo>
                    <a:pt x="10489" y="8160"/>
                    <a:pt x="10641" y="8034"/>
                    <a:pt x="10795" y="7863"/>
                  </a:cubicBezTo>
                  <a:close/>
                  <a:moveTo>
                    <a:pt x="9441" y="9719"/>
                  </a:moveTo>
                  <a:cubicBezTo>
                    <a:pt x="10207" y="9719"/>
                    <a:pt x="10936" y="9922"/>
                    <a:pt x="11667" y="10130"/>
                  </a:cubicBezTo>
                  <a:cubicBezTo>
                    <a:pt x="11238" y="10054"/>
                    <a:pt x="10809" y="9977"/>
                    <a:pt x="10383" y="9977"/>
                  </a:cubicBezTo>
                  <a:cubicBezTo>
                    <a:pt x="10106" y="9977"/>
                    <a:pt x="9829" y="10010"/>
                    <a:pt x="9554" y="10096"/>
                  </a:cubicBezTo>
                  <a:lnTo>
                    <a:pt x="9552" y="10096"/>
                  </a:lnTo>
                  <a:lnTo>
                    <a:pt x="9420" y="9719"/>
                  </a:lnTo>
                  <a:cubicBezTo>
                    <a:pt x="9427" y="9719"/>
                    <a:pt x="9434" y="9719"/>
                    <a:pt x="9441" y="9719"/>
                  </a:cubicBezTo>
                  <a:close/>
                  <a:moveTo>
                    <a:pt x="9274" y="9766"/>
                  </a:moveTo>
                  <a:cubicBezTo>
                    <a:pt x="9344" y="9766"/>
                    <a:pt x="9444" y="9937"/>
                    <a:pt x="9428" y="10053"/>
                  </a:cubicBezTo>
                  <a:lnTo>
                    <a:pt x="9426" y="10053"/>
                  </a:lnTo>
                  <a:cubicBezTo>
                    <a:pt x="9422" y="10087"/>
                    <a:pt x="9357" y="10133"/>
                    <a:pt x="9316" y="10135"/>
                  </a:cubicBezTo>
                  <a:cubicBezTo>
                    <a:pt x="9314" y="10135"/>
                    <a:pt x="9312" y="10135"/>
                    <a:pt x="9309" y="10135"/>
                  </a:cubicBezTo>
                  <a:cubicBezTo>
                    <a:pt x="9214" y="10135"/>
                    <a:pt x="9138" y="10022"/>
                    <a:pt x="9147" y="9871"/>
                  </a:cubicBezTo>
                  <a:cubicBezTo>
                    <a:pt x="9171" y="9847"/>
                    <a:pt x="9210" y="9782"/>
                    <a:pt x="9262" y="9767"/>
                  </a:cubicBezTo>
                  <a:cubicBezTo>
                    <a:pt x="9266" y="9766"/>
                    <a:pt x="9270" y="9766"/>
                    <a:pt x="9274" y="9766"/>
                  </a:cubicBezTo>
                  <a:close/>
                  <a:moveTo>
                    <a:pt x="8066" y="135"/>
                  </a:moveTo>
                  <a:lnTo>
                    <a:pt x="8066" y="135"/>
                  </a:lnTo>
                  <a:cubicBezTo>
                    <a:pt x="8335" y="170"/>
                    <a:pt x="8605" y="174"/>
                    <a:pt x="8854" y="246"/>
                  </a:cubicBezTo>
                  <a:cubicBezTo>
                    <a:pt x="9422" y="412"/>
                    <a:pt x="9952" y="676"/>
                    <a:pt x="10455" y="982"/>
                  </a:cubicBezTo>
                  <a:cubicBezTo>
                    <a:pt x="10689" y="1120"/>
                    <a:pt x="10855" y="1346"/>
                    <a:pt x="10918" y="1610"/>
                  </a:cubicBezTo>
                  <a:cubicBezTo>
                    <a:pt x="10945" y="1726"/>
                    <a:pt x="11001" y="1766"/>
                    <a:pt x="11125" y="1766"/>
                  </a:cubicBezTo>
                  <a:cubicBezTo>
                    <a:pt x="11128" y="1766"/>
                    <a:pt x="11131" y="1766"/>
                    <a:pt x="11134" y="1766"/>
                  </a:cubicBezTo>
                  <a:cubicBezTo>
                    <a:pt x="11143" y="1766"/>
                    <a:pt x="11152" y="1766"/>
                    <a:pt x="11162" y="1766"/>
                  </a:cubicBezTo>
                  <a:cubicBezTo>
                    <a:pt x="11630" y="1766"/>
                    <a:pt x="11927" y="2040"/>
                    <a:pt x="12122" y="2443"/>
                  </a:cubicBezTo>
                  <a:cubicBezTo>
                    <a:pt x="12185" y="2576"/>
                    <a:pt x="12208" y="2729"/>
                    <a:pt x="12261" y="2868"/>
                  </a:cubicBezTo>
                  <a:cubicBezTo>
                    <a:pt x="12282" y="2920"/>
                    <a:pt x="12328" y="2993"/>
                    <a:pt x="12375" y="3002"/>
                  </a:cubicBezTo>
                  <a:cubicBezTo>
                    <a:pt x="12666" y="3069"/>
                    <a:pt x="12849" y="3260"/>
                    <a:pt x="12969" y="3509"/>
                  </a:cubicBezTo>
                  <a:cubicBezTo>
                    <a:pt x="13036" y="3645"/>
                    <a:pt x="13053" y="3803"/>
                    <a:pt x="13103" y="3946"/>
                  </a:cubicBezTo>
                  <a:cubicBezTo>
                    <a:pt x="13118" y="3989"/>
                    <a:pt x="13166" y="4024"/>
                    <a:pt x="13203" y="4055"/>
                  </a:cubicBezTo>
                  <a:cubicBezTo>
                    <a:pt x="13293" y="4128"/>
                    <a:pt x="13395" y="4187"/>
                    <a:pt x="13473" y="4271"/>
                  </a:cubicBezTo>
                  <a:cubicBezTo>
                    <a:pt x="14062" y="4916"/>
                    <a:pt x="14185" y="5672"/>
                    <a:pt x="14014" y="6508"/>
                  </a:cubicBezTo>
                  <a:cubicBezTo>
                    <a:pt x="13906" y="7038"/>
                    <a:pt x="13655" y="7506"/>
                    <a:pt x="13438" y="7991"/>
                  </a:cubicBezTo>
                  <a:cubicBezTo>
                    <a:pt x="13293" y="8307"/>
                    <a:pt x="13164" y="8632"/>
                    <a:pt x="13036" y="8955"/>
                  </a:cubicBezTo>
                  <a:cubicBezTo>
                    <a:pt x="12901" y="9308"/>
                    <a:pt x="12921" y="9680"/>
                    <a:pt x="12927" y="10048"/>
                  </a:cubicBezTo>
                  <a:cubicBezTo>
                    <a:pt x="12927" y="10089"/>
                    <a:pt x="12932" y="10130"/>
                    <a:pt x="12934" y="10171"/>
                  </a:cubicBezTo>
                  <a:lnTo>
                    <a:pt x="12897" y="10184"/>
                  </a:lnTo>
                  <a:cubicBezTo>
                    <a:pt x="12850" y="10050"/>
                    <a:pt x="12791" y="9920"/>
                    <a:pt x="12761" y="9784"/>
                  </a:cubicBezTo>
                  <a:cubicBezTo>
                    <a:pt x="12685" y="9429"/>
                    <a:pt x="12594" y="9074"/>
                    <a:pt x="12640" y="8706"/>
                  </a:cubicBezTo>
                  <a:cubicBezTo>
                    <a:pt x="12676" y="8411"/>
                    <a:pt x="12707" y="8114"/>
                    <a:pt x="12771" y="7824"/>
                  </a:cubicBezTo>
                  <a:cubicBezTo>
                    <a:pt x="12867" y="7383"/>
                    <a:pt x="12984" y="6947"/>
                    <a:pt x="13103" y="6514"/>
                  </a:cubicBezTo>
                  <a:cubicBezTo>
                    <a:pt x="13159" y="6313"/>
                    <a:pt x="13256" y="6125"/>
                    <a:pt x="13311" y="5927"/>
                  </a:cubicBezTo>
                  <a:cubicBezTo>
                    <a:pt x="13430" y="5497"/>
                    <a:pt x="13538" y="5063"/>
                    <a:pt x="13386" y="4615"/>
                  </a:cubicBezTo>
                  <a:cubicBezTo>
                    <a:pt x="13315" y="4412"/>
                    <a:pt x="13220" y="4236"/>
                    <a:pt x="13033" y="4117"/>
                  </a:cubicBezTo>
                  <a:cubicBezTo>
                    <a:pt x="13003" y="4091"/>
                    <a:pt x="12982" y="4055"/>
                    <a:pt x="12977" y="4015"/>
                  </a:cubicBezTo>
                  <a:cubicBezTo>
                    <a:pt x="12930" y="3652"/>
                    <a:pt x="12663" y="3173"/>
                    <a:pt x="12206" y="3128"/>
                  </a:cubicBezTo>
                  <a:cubicBezTo>
                    <a:pt x="12170" y="3125"/>
                    <a:pt x="12120" y="3058"/>
                    <a:pt x="12115" y="3015"/>
                  </a:cubicBezTo>
                  <a:cubicBezTo>
                    <a:pt x="12066" y="2654"/>
                    <a:pt x="11933" y="2342"/>
                    <a:pt x="11613" y="2138"/>
                  </a:cubicBezTo>
                  <a:cubicBezTo>
                    <a:pt x="11422" y="2013"/>
                    <a:pt x="11221" y="1944"/>
                    <a:pt x="11008" y="1944"/>
                  </a:cubicBezTo>
                  <a:cubicBezTo>
                    <a:pt x="10908" y="1944"/>
                    <a:pt x="10805" y="1960"/>
                    <a:pt x="10699" y="1991"/>
                  </a:cubicBezTo>
                  <a:cubicBezTo>
                    <a:pt x="10600" y="1502"/>
                    <a:pt x="10327" y="1168"/>
                    <a:pt x="9903" y="936"/>
                  </a:cubicBezTo>
                  <a:cubicBezTo>
                    <a:pt x="9482" y="703"/>
                    <a:pt x="9006" y="609"/>
                    <a:pt x="8556" y="447"/>
                  </a:cubicBezTo>
                  <a:cubicBezTo>
                    <a:pt x="8257" y="341"/>
                    <a:pt x="8211" y="378"/>
                    <a:pt x="8066" y="135"/>
                  </a:cubicBezTo>
                  <a:close/>
                  <a:moveTo>
                    <a:pt x="11667" y="9812"/>
                  </a:moveTo>
                  <a:lnTo>
                    <a:pt x="11667" y="9812"/>
                  </a:lnTo>
                  <a:cubicBezTo>
                    <a:pt x="11741" y="9819"/>
                    <a:pt x="11817" y="9831"/>
                    <a:pt x="11892" y="9845"/>
                  </a:cubicBezTo>
                  <a:cubicBezTo>
                    <a:pt x="12131" y="9942"/>
                    <a:pt x="12378" y="10031"/>
                    <a:pt x="12618" y="10126"/>
                  </a:cubicBezTo>
                  <a:cubicBezTo>
                    <a:pt x="12676" y="10163"/>
                    <a:pt x="12730" y="10204"/>
                    <a:pt x="12780" y="10250"/>
                  </a:cubicBezTo>
                  <a:cubicBezTo>
                    <a:pt x="12772" y="10252"/>
                    <a:pt x="12767" y="10256"/>
                    <a:pt x="12763" y="10260"/>
                  </a:cubicBezTo>
                  <a:cubicBezTo>
                    <a:pt x="12758" y="10258"/>
                    <a:pt x="12752" y="10258"/>
                    <a:pt x="12748" y="10256"/>
                  </a:cubicBezTo>
                  <a:cubicBezTo>
                    <a:pt x="12613" y="10195"/>
                    <a:pt x="12479" y="10130"/>
                    <a:pt x="12341" y="10070"/>
                  </a:cubicBezTo>
                  <a:cubicBezTo>
                    <a:pt x="12118" y="9975"/>
                    <a:pt x="11895" y="9888"/>
                    <a:pt x="11667" y="9812"/>
                  </a:cubicBezTo>
                  <a:close/>
                  <a:moveTo>
                    <a:pt x="13044" y="10195"/>
                  </a:moveTo>
                  <a:cubicBezTo>
                    <a:pt x="13105" y="10208"/>
                    <a:pt x="13168" y="10224"/>
                    <a:pt x="13230" y="10239"/>
                  </a:cubicBezTo>
                  <a:cubicBezTo>
                    <a:pt x="13176" y="10252"/>
                    <a:pt x="13122" y="10263"/>
                    <a:pt x="13066" y="10269"/>
                  </a:cubicBezTo>
                  <a:cubicBezTo>
                    <a:pt x="13051" y="10260"/>
                    <a:pt x="13036" y="10247"/>
                    <a:pt x="13020" y="10236"/>
                  </a:cubicBezTo>
                  <a:lnTo>
                    <a:pt x="13020" y="10234"/>
                  </a:lnTo>
                  <a:lnTo>
                    <a:pt x="13044" y="10195"/>
                  </a:lnTo>
                  <a:close/>
                  <a:moveTo>
                    <a:pt x="13747" y="10223"/>
                  </a:moveTo>
                  <a:cubicBezTo>
                    <a:pt x="13841" y="10223"/>
                    <a:pt x="13935" y="10236"/>
                    <a:pt x="14025" y="10262"/>
                  </a:cubicBezTo>
                  <a:cubicBezTo>
                    <a:pt x="14095" y="10280"/>
                    <a:pt x="14164" y="10304"/>
                    <a:pt x="14231" y="10334"/>
                  </a:cubicBezTo>
                  <a:cubicBezTo>
                    <a:pt x="14019" y="10310"/>
                    <a:pt x="13809" y="10278"/>
                    <a:pt x="13599" y="10234"/>
                  </a:cubicBezTo>
                  <a:cubicBezTo>
                    <a:pt x="13648" y="10227"/>
                    <a:pt x="13698" y="10223"/>
                    <a:pt x="13747" y="10223"/>
                  </a:cubicBezTo>
                  <a:close/>
                  <a:moveTo>
                    <a:pt x="11632" y="9977"/>
                  </a:moveTo>
                  <a:lnTo>
                    <a:pt x="11632" y="9977"/>
                  </a:lnTo>
                  <a:cubicBezTo>
                    <a:pt x="11847" y="10065"/>
                    <a:pt x="12066" y="10145"/>
                    <a:pt x="12287" y="10213"/>
                  </a:cubicBezTo>
                  <a:lnTo>
                    <a:pt x="12287" y="10211"/>
                  </a:lnTo>
                  <a:cubicBezTo>
                    <a:pt x="12438" y="10258"/>
                    <a:pt x="12588" y="10301"/>
                    <a:pt x="12741" y="10343"/>
                  </a:cubicBezTo>
                  <a:cubicBezTo>
                    <a:pt x="12730" y="10351"/>
                    <a:pt x="12717" y="10356"/>
                    <a:pt x="12704" y="10362"/>
                  </a:cubicBezTo>
                  <a:cubicBezTo>
                    <a:pt x="12670" y="10371"/>
                    <a:pt x="12637" y="10377"/>
                    <a:pt x="12601" y="10377"/>
                  </a:cubicBezTo>
                  <a:cubicBezTo>
                    <a:pt x="12345" y="10288"/>
                    <a:pt x="12092" y="10191"/>
                    <a:pt x="11838" y="10102"/>
                  </a:cubicBezTo>
                  <a:cubicBezTo>
                    <a:pt x="11767" y="10063"/>
                    <a:pt x="11698" y="10020"/>
                    <a:pt x="11632" y="9977"/>
                  </a:cubicBezTo>
                  <a:close/>
                  <a:moveTo>
                    <a:pt x="14498" y="7946"/>
                  </a:moveTo>
                  <a:cubicBezTo>
                    <a:pt x="14665" y="7946"/>
                    <a:pt x="14832" y="7960"/>
                    <a:pt x="15000" y="7991"/>
                  </a:cubicBezTo>
                  <a:cubicBezTo>
                    <a:pt x="15251" y="8037"/>
                    <a:pt x="15366" y="8242"/>
                    <a:pt x="15465" y="8452"/>
                  </a:cubicBezTo>
                  <a:cubicBezTo>
                    <a:pt x="15509" y="8547"/>
                    <a:pt x="15526" y="8688"/>
                    <a:pt x="15600" y="8729"/>
                  </a:cubicBezTo>
                  <a:cubicBezTo>
                    <a:pt x="15609" y="8733"/>
                    <a:pt x="15619" y="8735"/>
                    <a:pt x="15630" y="8735"/>
                  </a:cubicBezTo>
                  <a:cubicBezTo>
                    <a:pt x="15695" y="8735"/>
                    <a:pt x="15799" y="8668"/>
                    <a:pt x="15879" y="8638"/>
                  </a:cubicBezTo>
                  <a:cubicBezTo>
                    <a:pt x="15924" y="8621"/>
                    <a:pt x="15979" y="8613"/>
                    <a:pt x="16039" y="8613"/>
                  </a:cubicBezTo>
                  <a:cubicBezTo>
                    <a:pt x="16264" y="8613"/>
                    <a:pt x="16565" y="8719"/>
                    <a:pt x="16697" y="8864"/>
                  </a:cubicBezTo>
                  <a:cubicBezTo>
                    <a:pt x="16754" y="8929"/>
                    <a:pt x="16808" y="8994"/>
                    <a:pt x="16842" y="9035"/>
                  </a:cubicBezTo>
                  <a:cubicBezTo>
                    <a:pt x="16676" y="9169"/>
                    <a:pt x="16500" y="9277"/>
                    <a:pt x="16368" y="9424"/>
                  </a:cubicBezTo>
                  <a:cubicBezTo>
                    <a:pt x="16160" y="9658"/>
                    <a:pt x="15889" y="9715"/>
                    <a:pt x="15602" y="9752"/>
                  </a:cubicBezTo>
                  <a:cubicBezTo>
                    <a:pt x="15576" y="9752"/>
                    <a:pt x="15552" y="9749"/>
                    <a:pt x="15528" y="9743"/>
                  </a:cubicBezTo>
                  <a:cubicBezTo>
                    <a:pt x="15526" y="9801"/>
                    <a:pt x="15515" y="9834"/>
                    <a:pt x="15522" y="9866"/>
                  </a:cubicBezTo>
                  <a:cubicBezTo>
                    <a:pt x="15606" y="10199"/>
                    <a:pt x="15279" y="10398"/>
                    <a:pt x="14997" y="10398"/>
                  </a:cubicBezTo>
                  <a:cubicBezTo>
                    <a:pt x="14989" y="10398"/>
                    <a:pt x="14982" y="10398"/>
                    <a:pt x="14974" y="10397"/>
                  </a:cubicBezTo>
                  <a:cubicBezTo>
                    <a:pt x="14835" y="10392"/>
                    <a:pt x="14696" y="10377"/>
                    <a:pt x="14554" y="10364"/>
                  </a:cubicBezTo>
                  <a:cubicBezTo>
                    <a:pt x="14504" y="10360"/>
                    <a:pt x="14454" y="10356"/>
                    <a:pt x="14402" y="10351"/>
                  </a:cubicBezTo>
                  <a:cubicBezTo>
                    <a:pt x="14333" y="10314"/>
                    <a:pt x="14261" y="10280"/>
                    <a:pt x="14186" y="10252"/>
                  </a:cubicBezTo>
                  <a:cubicBezTo>
                    <a:pt x="14011" y="10186"/>
                    <a:pt x="13850" y="10159"/>
                    <a:pt x="13699" y="10159"/>
                  </a:cubicBezTo>
                  <a:cubicBezTo>
                    <a:pt x="13616" y="10159"/>
                    <a:pt x="13536" y="10167"/>
                    <a:pt x="13458" y="10182"/>
                  </a:cubicBezTo>
                  <a:cubicBezTo>
                    <a:pt x="13443" y="10185"/>
                    <a:pt x="13430" y="10189"/>
                    <a:pt x="13415" y="10191"/>
                  </a:cubicBezTo>
                  <a:cubicBezTo>
                    <a:pt x="13348" y="10174"/>
                    <a:pt x="13280" y="10158"/>
                    <a:pt x="13213" y="10137"/>
                  </a:cubicBezTo>
                  <a:lnTo>
                    <a:pt x="13057" y="10091"/>
                  </a:lnTo>
                  <a:cubicBezTo>
                    <a:pt x="13189" y="9944"/>
                    <a:pt x="13345" y="9903"/>
                    <a:pt x="13497" y="9884"/>
                  </a:cubicBezTo>
                  <a:cubicBezTo>
                    <a:pt x="13872" y="9838"/>
                    <a:pt x="14250" y="9814"/>
                    <a:pt x="14627" y="9775"/>
                  </a:cubicBezTo>
                  <a:cubicBezTo>
                    <a:pt x="14863" y="9751"/>
                    <a:pt x="15063" y="9667"/>
                    <a:pt x="15168" y="9424"/>
                  </a:cubicBezTo>
                  <a:cubicBezTo>
                    <a:pt x="15225" y="9286"/>
                    <a:pt x="15203" y="9184"/>
                    <a:pt x="15103" y="9084"/>
                  </a:cubicBezTo>
                  <a:cubicBezTo>
                    <a:pt x="14930" y="8911"/>
                    <a:pt x="14745" y="8842"/>
                    <a:pt x="14546" y="8842"/>
                  </a:cubicBezTo>
                  <a:cubicBezTo>
                    <a:pt x="14411" y="8842"/>
                    <a:pt x="14270" y="8874"/>
                    <a:pt x="14123" y="8929"/>
                  </a:cubicBezTo>
                  <a:cubicBezTo>
                    <a:pt x="13867" y="9024"/>
                    <a:pt x="13690" y="9215"/>
                    <a:pt x="13508" y="9403"/>
                  </a:cubicBezTo>
                  <a:cubicBezTo>
                    <a:pt x="13348" y="9569"/>
                    <a:pt x="13192" y="9739"/>
                    <a:pt x="13016" y="9925"/>
                  </a:cubicBezTo>
                  <a:cubicBezTo>
                    <a:pt x="12986" y="9537"/>
                    <a:pt x="13031" y="9188"/>
                    <a:pt x="13166" y="8851"/>
                  </a:cubicBezTo>
                  <a:cubicBezTo>
                    <a:pt x="13254" y="8630"/>
                    <a:pt x="13350" y="8413"/>
                    <a:pt x="13447" y="8197"/>
                  </a:cubicBezTo>
                  <a:cubicBezTo>
                    <a:pt x="13465" y="8156"/>
                    <a:pt x="13499" y="8106"/>
                    <a:pt x="13536" y="8095"/>
                  </a:cubicBezTo>
                  <a:cubicBezTo>
                    <a:pt x="13853" y="8000"/>
                    <a:pt x="14174" y="7946"/>
                    <a:pt x="14498" y="7946"/>
                  </a:cubicBezTo>
                  <a:close/>
                  <a:moveTo>
                    <a:pt x="12784" y="10412"/>
                  </a:moveTo>
                  <a:lnTo>
                    <a:pt x="12784" y="10416"/>
                  </a:lnTo>
                  <a:lnTo>
                    <a:pt x="12776" y="10416"/>
                  </a:lnTo>
                  <a:lnTo>
                    <a:pt x="12784" y="10412"/>
                  </a:lnTo>
                  <a:close/>
                  <a:moveTo>
                    <a:pt x="12908" y="10529"/>
                  </a:moveTo>
                  <a:cubicBezTo>
                    <a:pt x="12930" y="10535"/>
                    <a:pt x="12953" y="10537"/>
                    <a:pt x="12975" y="10537"/>
                  </a:cubicBezTo>
                  <a:lnTo>
                    <a:pt x="12975" y="10537"/>
                  </a:lnTo>
                  <a:cubicBezTo>
                    <a:pt x="13017" y="10584"/>
                    <a:pt x="13057" y="10632"/>
                    <a:pt x="13099" y="10680"/>
                  </a:cubicBezTo>
                  <a:cubicBezTo>
                    <a:pt x="13033" y="10644"/>
                    <a:pt x="12968" y="10611"/>
                    <a:pt x="12901" y="10576"/>
                  </a:cubicBezTo>
                  <a:lnTo>
                    <a:pt x="12908" y="10529"/>
                  </a:lnTo>
                  <a:close/>
                  <a:moveTo>
                    <a:pt x="13380" y="10276"/>
                  </a:moveTo>
                  <a:cubicBezTo>
                    <a:pt x="13510" y="10308"/>
                    <a:pt x="13640" y="10338"/>
                    <a:pt x="13770" y="10356"/>
                  </a:cubicBezTo>
                  <a:cubicBezTo>
                    <a:pt x="13993" y="10388"/>
                    <a:pt x="14216" y="10418"/>
                    <a:pt x="14439" y="10444"/>
                  </a:cubicBezTo>
                  <a:cubicBezTo>
                    <a:pt x="14567" y="10527"/>
                    <a:pt x="14683" y="10631"/>
                    <a:pt x="14779" y="10748"/>
                  </a:cubicBezTo>
                  <a:cubicBezTo>
                    <a:pt x="14486" y="10704"/>
                    <a:pt x="14192" y="10644"/>
                    <a:pt x="13900" y="10585"/>
                  </a:cubicBezTo>
                  <a:cubicBezTo>
                    <a:pt x="13683" y="10537"/>
                    <a:pt x="13469" y="10475"/>
                    <a:pt x="13261" y="10399"/>
                  </a:cubicBezTo>
                  <a:cubicBezTo>
                    <a:pt x="13217" y="10382"/>
                    <a:pt x="13176" y="10358"/>
                    <a:pt x="13138" y="10328"/>
                  </a:cubicBezTo>
                  <a:cubicBezTo>
                    <a:pt x="13198" y="10319"/>
                    <a:pt x="13257" y="10308"/>
                    <a:pt x="13315" y="10293"/>
                  </a:cubicBezTo>
                  <a:lnTo>
                    <a:pt x="13380" y="10276"/>
                  </a:lnTo>
                  <a:close/>
                  <a:moveTo>
                    <a:pt x="14762" y="7454"/>
                  </a:moveTo>
                  <a:cubicBezTo>
                    <a:pt x="14975" y="7454"/>
                    <a:pt x="15180" y="7504"/>
                    <a:pt x="15376" y="7614"/>
                  </a:cubicBezTo>
                  <a:cubicBezTo>
                    <a:pt x="15552" y="7714"/>
                    <a:pt x="15640" y="7868"/>
                    <a:pt x="15630" y="8071"/>
                  </a:cubicBezTo>
                  <a:cubicBezTo>
                    <a:pt x="15627" y="8149"/>
                    <a:pt x="15636" y="8183"/>
                    <a:pt x="15689" y="8183"/>
                  </a:cubicBezTo>
                  <a:cubicBezTo>
                    <a:pt x="15707" y="8183"/>
                    <a:pt x="15731" y="8179"/>
                    <a:pt x="15762" y="8171"/>
                  </a:cubicBezTo>
                  <a:cubicBezTo>
                    <a:pt x="15862" y="8146"/>
                    <a:pt x="15970" y="8127"/>
                    <a:pt x="16076" y="8127"/>
                  </a:cubicBezTo>
                  <a:cubicBezTo>
                    <a:pt x="16124" y="8127"/>
                    <a:pt x="16172" y="8131"/>
                    <a:pt x="16217" y="8140"/>
                  </a:cubicBezTo>
                  <a:cubicBezTo>
                    <a:pt x="16851" y="8259"/>
                    <a:pt x="17124" y="8517"/>
                    <a:pt x="17416" y="9132"/>
                  </a:cubicBezTo>
                  <a:cubicBezTo>
                    <a:pt x="17076" y="9208"/>
                    <a:pt x="16857" y="9455"/>
                    <a:pt x="16624" y="9687"/>
                  </a:cubicBezTo>
                  <a:cubicBezTo>
                    <a:pt x="16486" y="9825"/>
                    <a:pt x="16339" y="9954"/>
                    <a:pt x="16137" y="9954"/>
                  </a:cubicBezTo>
                  <a:cubicBezTo>
                    <a:pt x="16102" y="9954"/>
                    <a:pt x="16066" y="9950"/>
                    <a:pt x="16028" y="9942"/>
                  </a:cubicBezTo>
                  <a:cubicBezTo>
                    <a:pt x="16027" y="9942"/>
                    <a:pt x="16027" y="9942"/>
                    <a:pt x="16026" y="9942"/>
                  </a:cubicBezTo>
                  <a:cubicBezTo>
                    <a:pt x="16004" y="9942"/>
                    <a:pt x="15952" y="9999"/>
                    <a:pt x="15952" y="10026"/>
                  </a:cubicBezTo>
                  <a:cubicBezTo>
                    <a:pt x="15966" y="10469"/>
                    <a:pt x="15496" y="10790"/>
                    <a:pt x="15117" y="10790"/>
                  </a:cubicBezTo>
                  <a:cubicBezTo>
                    <a:pt x="15092" y="10790"/>
                    <a:pt x="15068" y="10788"/>
                    <a:pt x="15045" y="10786"/>
                  </a:cubicBezTo>
                  <a:cubicBezTo>
                    <a:pt x="14991" y="10780"/>
                    <a:pt x="14939" y="10771"/>
                    <a:pt x="14885" y="10763"/>
                  </a:cubicBezTo>
                  <a:cubicBezTo>
                    <a:pt x="14794" y="10648"/>
                    <a:pt x="14688" y="10546"/>
                    <a:pt x="14569" y="10457"/>
                  </a:cubicBezTo>
                  <a:lnTo>
                    <a:pt x="14569" y="10457"/>
                  </a:lnTo>
                  <a:cubicBezTo>
                    <a:pt x="14727" y="10473"/>
                    <a:pt x="14883" y="10488"/>
                    <a:pt x="15039" y="10498"/>
                  </a:cubicBezTo>
                  <a:cubicBezTo>
                    <a:pt x="15054" y="10499"/>
                    <a:pt x="15069" y="10499"/>
                    <a:pt x="15084" y="10499"/>
                  </a:cubicBezTo>
                  <a:cubicBezTo>
                    <a:pt x="15414" y="10499"/>
                    <a:pt x="15628" y="10243"/>
                    <a:pt x="15628" y="9871"/>
                  </a:cubicBezTo>
                  <a:cubicBezTo>
                    <a:pt x="15723" y="9853"/>
                    <a:pt x="15814" y="9832"/>
                    <a:pt x="15902" y="9819"/>
                  </a:cubicBezTo>
                  <a:cubicBezTo>
                    <a:pt x="16130" y="9784"/>
                    <a:pt x="16297" y="9654"/>
                    <a:pt x="16446" y="9487"/>
                  </a:cubicBezTo>
                  <a:cubicBezTo>
                    <a:pt x="16596" y="9320"/>
                    <a:pt x="16764" y="9184"/>
                    <a:pt x="16990" y="9147"/>
                  </a:cubicBezTo>
                  <a:cubicBezTo>
                    <a:pt x="16912" y="8784"/>
                    <a:pt x="16493" y="8536"/>
                    <a:pt x="16055" y="8536"/>
                  </a:cubicBezTo>
                  <a:cubicBezTo>
                    <a:pt x="15919" y="8536"/>
                    <a:pt x="15781" y="8560"/>
                    <a:pt x="15651" y="8612"/>
                  </a:cubicBezTo>
                  <a:cubicBezTo>
                    <a:pt x="15615" y="8541"/>
                    <a:pt x="15580" y="8469"/>
                    <a:pt x="15547" y="8396"/>
                  </a:cubicBezTo>
                  <a:cubicBezTo>
                    <a:pt x="15403" y="8077"/>
                    <a:pt x="15179" y="7855"/>
                    <a:pt x="14816" y="7855"/>
                  </a:cubicBezTo>
                  <a:cubicBezTo>
                    <a:pt x="14809" y="7855"/>
                    <a:pt x="14802" y="7855"/>
                    <a:pt x="14794" y="7855"/>
                  </a:cubicBezTo>
                  <a:cubicBezTo>
                    <a:pt x="14413" y="7865"/>
                    <a:pt x="14032" y="7907"/>
                    <a:pt x="13651" y="7933"/>
                  </a:cubicBezTo>
                  <a:lnTo>
                    <a:pt x="13570" y="7939"/>
                  </a:lnTo>
                  <a:cubicBezTo>
                    <a:pt x="13583" y="7909"/>
                    <a:pt x="13583" y="7885"/>
                    <a:pt x="13596" y="7878"/>
                  </a:cubicBezTo>
                  <a:cubicBezTo>
                    <a:pt x="13876" y="7720"/>
                    <a:pt x="14149" y="7543"/>
                    <a:pt x="14478" y="7482"/>
                  </a:cubicBezTo>
                  <a:cubicBezTo>
                    <a:pt x="14574" y="7464"/>
                    <a:pt x="14669" y="7454"/>
                    <a:pt x="14762" y="7454"/>
                  </a:cubicBezTo>
                  <a:close/>
                  <a:moveTo>
                    <a:pt x="10405" y="10058"/>
                  </a:moveTo>
                  <a:cubicBezTo>
                    <a:pt x="10424" y="10058"/>
                    <a:pt x="10442" y="10058"/>
                    <a:pt x="10461" y="10059"/>
                  </a:cubicBezTo>
                  <a:cubicBezTo>
                    <a:pt x="10883" y="10078"/>
                    <a:pt x="11304" y="10161"/>
                    <a:pt x="11724" y="10234"/>
                  </a:cubicBezTo>
                  <a:cubicBezTo>
                    <a:pt x="11905" y="10265"/>
                    <a:pt x="12077" y="10338"/>
                    <a:pt x="12254" y="10392"/>
                  </a:cubicBezTo>
                  <a:lnTo>
                    <a:pt x="12248" y="10449"/>
                  </a:lnTo>
                  <a:cubicBezTo>
                    <a:pt x="11987" y="10384"/>
                    <a:pt x="11732" y="10354"/>
                    <a:pt x="11481" y="10354"/>
                  </a:cubicBezTo>
                  <a:cubicBezTo>
                    <a:pt x="10856" y="10354"/>
                    <a:pt x="10260" y="10545"/>
                    <a:pt x="9675" y="10877"/>
                  </a:cubicBezTo>
                  <a:cubicBezTo>
                    <a:pt x="9671" y="10648"/>
                    <a:pt x="9638" y="10453"/>
                    <a:pt x="9474" y="10304"/>
                  </a:cubicBezTo>
                  <a:cubicBezTo>
                    <a:pt x="9467" y="10297"/>
                    <a:pt x="9515" y="10187"/>
                    <a:pt x="9547" y="10184"/>
                  </a:cubicBezTo>
                  <a:cubicBezTo>
                    <a:pt x="9831" y="10135"/>
                    <a:pt x="10120" y="10058"/>
                    <a:pt x="10405" y="10058"/>
                  </a:cubicBezTo>
                  <a:close/>
                  <a:moveTo>
                    <a:pt x="9264" y="10308"/>
                  </a:moveTo>
                  <a:cubicBezTo>
                    <a:pt x="9461" y="10390"/>
                    <a:pt x="9586" y="10585"/>
                    <a:pt x="9576" y="10799"/>
                  </a:cubicBezTo>
                  <a:cubicBezTo>
                    <a:pt x="9573" y="10883"/>
                    <a:pt x="9542" y="10909"/>
                    <a:pt x="9474" y="10909"/>
                  </a:cubicBezTo>
                  <a:cubicBezTo>
                    <a:pt x="9467" y="10909"/>
                    <a:pt x="9460" y="10909"/>
                    <a:pt x="9452" y="10908"/>
                  </a:cubicBezTo>
                  <a:cubicBezTo>
                    <a:pt x="9288" y="10897"/>
                    <a:pt x="9210" y="10787"/>
                    <a:pt x="9145" y="10657"/>
                  </a:cubicBezTo>
                  <a:cubicBezTo>
                    <a:pt x="9067" y="10498"/>
                    <a:pt x="9179" y="10408"/>
                    <a:pt x="9264" y="10308"/>
                  </a:cubicBezTo>
                  <a:close/>
                  <a:moveTo>
                    <a:pt x="13553" y="10603"/>
                  </a:moveTo>
                  <a:lnTo>
                    <a:pt x="13553" y="10603"/>
                  </a:lnTo>
                  <a:cubicBezTo>
                    <a:pt x="13991" y="10734"/>
                    <a:pt x="14439" y="10830"/>
                    <a:pt x="14893" y="10890"/>
                  </a:cubicBezTo>
                  <a:cubicBezTo>
                    <a:pt x="14965" y="10983"/>
                    <a:pt x="15036" y="11079"/>
                    <a:pt x="15114" y="11170"/>
                  </a:cubicBezTo>
                  <a:cubicBezTo>
                    <a:pt x="14985" y="11194"/>
                    <a:pt x="14848" y="11217"/>
                    <a:pt x="14703" y="11228"/>
                  </a:cubicBezTo>
                  <a:cubicBezTo>
                    <a:pt x="14335" y="10990"/>
                    <a:pt x="13950" y="10782"/>
                    <a:pt x="13553" y="10603"/>
                  </a:cubicBezTo>
                  <a:close/>
                  <a:moveTo>
                    <a:pt x="13062" y="10540"/>
                  </a:moveTo>
                  <a:lnTo>
                    <a:pt x="13062" y="10540"/>
                  </a:lnTo>
                  <a:cubicBezTo>
                    <a:pt x="13109" y="10542"/>
                    <a:pt x="13155" y="10551"/>
                    <a:pt x="13200" y="10566"/>
                  </a:cubicBezTo>
                  <a:cubicBezTo>
                    <a:pt x="13406" y="10646"/>
                    <a:pt x="13609" y="10739"/>
                    <a:pt x="13804" y="10845"/>
                  </a:cubicBezTo>
                  <a:cubicBezTo>
                    <a:pt x="14034" y="10973"/>
                    <a:pt x="14263" y="11101"/>
                    <a:pt x="14487" y="11239"/>
                  </a:cubicBezTo>
                  <a:cubicBezTo>
                    <a:pt x="14285" y="11239"/>
                    <a:pt x="14084" y="11211"/>
                    <a:pt x="13893" y="11152"/>
                  </a:cubicBezTo>
                  <a:cubicBezTo>
                    <a:pt x="13781" y="11077"/>
                    <a:pt x="13670" y="11005"/>
                    <a:pt x="13558" y="10932"/>
                  </a:cubicBezTo>
                  <a:lnTo>
                    <a:pt x="13557" y="10932"/>
                  </a:lnTo>
                  <a:cubicBezTo>
                    <a:pt x="13464" y="10873"/>
                    <a:pt x="13369" y="10821"/>
                    <a:pt x="13270" y="10771"/>
                  </a:cubicBezTo>
                  <a:cubicBezTo>
                    <a:pt x="13198" y="10696"/>
                    <a:pt x="13131" y="10618"/>
                    <a:pt x="13062" y="10540"/>
                  </a:cubicBezTo>
                  <a:close/>
                  <a:moveTo>
                    <a:pt x="11497" y="10431"/>
                  </a:moveTo>
                  <a:cubicBezTo>
                    <a:pt x="11772" y="10431"/>
                    <a:pt x="12054" y="10468"/>
                    <a:pt x="12345" y="10550"/>
                  </a:cubicBezTo>
                  <a:cubicBezTo>
                    <a:pt x="11522" y="10747"/>
                    <a:pt x="10762" y="11018"/>
                    <a:pt x="10165" y="11655"/>
                  </a:cubicBezTo>
                  <a:lnTo>
                    <a:pt x="10164" y="11655"/>
                  </a:lnTo>
                  <a:cubicBezTo>
                    <a:pt x="10149" y="11311"/>
                    <a:pt x="9974" y="11107"/>
                    <a:pt x="9692" y="10953"/>
                  </a:cubicBezTo>
                  <a:cubicBezTo>
                    <a:pt x="10276" y="10628"/>
                    <a:pt x="10868" y="10431"/>
                    <a:pt x="11497" y="10431"/>
                  </a:cubicBezTo>
                  <a:close/>
                  <a:moveTo>
                    <a:pt x="9614" y="11051"/>
                  </a:moveTo>
                  <a:cubicBezTo>
                    <a:pt x="9641" y="11051"/>
                    <a:pt x="9672" y="11061"/>
                    <a:pt x="9708" y="11081"/>
                  </a:cubicBezTo>
                  <a:cubicBezTo>
                    <a:pt x="9968" y="11219"/>
                    <a:pt x="10071" y="11440"/>
                    <a:pt x="10065" y="11746"/>
                  </a:cubicBezTo>
                  <a:cubicBezTo>
                    <a:pt x="9985" y="11744"/>
                    <a:pt x="9918" y="11746"/>
                    <a:pt x="9853" y="11737"/>
                  </a:cubicBezTo>
                  <a:cubicBezTo>
                    <a:pt x="9567" y="11691"/>
                    <a:pt x="9404" y="11421"/>
                    <a:pt x="9500" y="11161"/>
                  </a:cubicBezTo>
                  <a:cubicBezTo>
                    <a:pt x="9528" y="11086"/>
                    <a:pt x="9564" y="11051"/>
                    <a:pt x="9614" y="11051"/>
                  </a:cubicBezTo>
                  <a:close/>
                  <a:moveTo>
                    <a:pt x="12252" y="10661"/>
                  </a:moveTo>
                  <a:lnTo>
                    <a:pt x="10598" y="12071"/>
                  </a:lnTo>
                  <a:lnTo>
                    <a:pt x="10251" y="11691"/>
                  </a:lnTo>
                  <a:cubicBezTo>
                    <a:pt x="10773" y="11090"/>
                    <a:pt x="11496" y="10843"/>
                    <a:pt x="12252" y="10661"/>
                  </a:cubicBezTo>
                  <a:close/>
                  <a:moveTo>
                    <a:pt x="10168" y="11849"/>
                  </a:moveTo>
                  <a:cubicBezTo>
                    <a:pt x="10216" y="11849"/>
                    <a:pt x="10275" y="11890"/>
                    <a:pt x="10327" y="11917"/>
                  </a:cubicBezTo>
                  <a:cubicBezTo>
                    <a:pt x="10355" y="11932"/>
                    <a:pt x="10390" y="11958"/>
                    <a:pt x="10398" y="11988"/>
                  </a:cubicBezTo>
                  <a:cubicBezTo>
                    <a:pt x="10424" y="12073"/>
                    <a:pt x="10470" y="12172"/>
                    <a:pt x="10448" y="12248"/>
                  </a:cubicBezTo>
                  <a:cubicBezTo>
                    <a:pt x="10440" y="12274"/>
                    <a:pt x="10408" y="12285"/>
                    <a:pt x="10366" y="12285"/>
                  </a:cubicBezTo>
                  <a:cubicBezTo>
                    <a:pt x="10290" y="12285"/>
                    <a:pt x="10182" y="12246"/>
                    <a:pt x="10143" y="12187"/>
                  </a:cubicBezTo>
                  <a:cubicBezTo>
                    <a:pt x="10110" y="12136"/>
                    <a:pt x="10099" y="12071"/>
                    <a:pt x="10074" y="12008"/>
                  </a:cubicBezTo>
                  <a:cubicBezTo>
                    <a:pt x="10102" y="11951"/>
                    <a:pt x="10119" y="11858"/>
                    <a:pt x="10154" y="11850"/>
                  </a:cubicBezTo>
                  <a:cubicBezTo>
                    <a:pt x="10159" y="11849"/>
                    <a:pt x="10163" y="11849"/>
                    <a:pt x="10168" y="11849"/>
                  </a:cubicBezTo>
                  <a:close/>
                  <a:moveTo>
                    <a:pt x="12802" y="10994"/>
                  </a:moveTo>
                  <a:lnTo>
                    <a:pt x="12802" y="10994"/>
                  </a:lnTo>
                  <a:cubicBezTo>
                    <a:pt x="13085" y="11284"/>
                    <a:pt x="13373" y="11573"/>
                    <a:pt x="13653" y="11871"/>
                  </a:cubicBezTo>
                  <a:cubicBezTo>
                    <a:pt x="13744" y="11971"/>
                    <a:pt x="13824" y="12079"/>
                    <a:pt x="13893" y="12196"/>
                  </a:cubicBezTo>
                  <a:cubicBezTo>
                    <a:pt x="13969" y="12320"/>
                    <a:pt x="13958" y="12458"/>
                    <a:pt x="13891" y="12582"/>
                  </a:cubicBezTo>
                  <a:cubicBezTo>
                    <a:pt x="13845" y="12668"/>
                    <a:pt x="13772" y="12683"/>
                    <a:pt x="13694" y="12683"/>
                  </a:cubicBezTo>
                  <a:cubicBezTo>
                    <a:pt x="13661" y="12683"/>
                    <a:pt x="13627" y="12681"/>
                    <a:pt x="13594" y="12679"/>
                  </a:cubicBezTo>
                  <a:cubicBezTo>
                    <a:pt x="13222" y="12660"/>
                    <a:pt x="12982" y="12367"/>
                    <a:pt x="12893" y="11984"/>
                  </a:cubicBezTo>
                  <a:cubicBezTo>
                    <a:pt x="12817" y="11657"/>
                    <a:pt x="12828" y="11308"/>
                    <a:pt x="12802" y="10994"/>
                  </a:cubicBezTo>
                  <a:close/>
                  <a:moveTo>
                    <a:pt x="9341" y="9562"/>
                  </a:moveTo>
                  <a:cubicBezTo>
                    <a:pt x="9695" y="9562"/>
                    <a:pt x="10050" y="9591"/>
                    <a:pt x="10403" y="9635"/>
                  </a:cubicBezTo>
                  <a:cubicBezTo>
                    <a:pt x="10502" y="9648"/>
                    <a:pt x="10600" y="9663"/>
                    <a:pt x="10697" y="9680"/>
                  </a:cubicBezTo>
                  <a:cubicBezTo>
                    <a:pt x="10897" y="9777"/>
                    <a:pt x="11103" y="9854"/>
                    <a:pt x="11275" y="9854"/>
                  </a:cubicBezTo>
                  <a:cubicBezTo>
                    <a:pt x="11295" y="9854"/>
                    <a:pt x="11314" y="9853"/>
                    <a:pt x="11332" y="9851"/>
                  </a:cubicBezTo>
                  <a:cubicBezTo>
                    <a:pt x="11351" y="9858"/>
                    <a:pt x="11370" y="9868"/>
                    <a:pt x="11390" y="9875"/>
                  </a:cubicBezTo>
                  <a:cubicBezTo>
                    <a:pt x="11455" y="9927"/>
                    <a:pt x="11526" y="9977"/>
                    <a:pt x="11602" y="10027"/>
                  </a:cubicBezTo>
                  <a:cubicBezTo>
                    <a:pt x="11513" y="10000"/>
                    <a:pt x="11423" y="9974"/>
                    <a:pt x="11334" y="9949"/>
                  </a:cubicBezTo>
                  <a:cubicBezTo>
                    <a:pt x="10818" y="9819"/>
                    <a:pt x="10296" y="9719"/>
                    <a:pt x="9768" y="9648"/>
                  </a:cubicBezTo>
                  <a:cubicBezTo>
                    <a:pt x="9687" y="9637"/>
                    <a:pt x="9606" y="9633"/>
                    <a:pt x="9524" y="9633"/>
                  </a:cubicBezTo>
                  <a:cubicBezTo>
                    <a:pt x="9323" y="9633"/>
                    <a:pt x="9119" y="9658"/>
                    <a:pt x="8917" y="9663"/>
                  </a:cubicBezTo>
                  <a:cubicBezTo>
                    <a:pt x="8110" y="9686"/>
                    <a:pt x="7397" y="9957"/>
                    <a:pt x="6752" y="10433"/>
                  </a:cubicBezTo>
                  <a:cubicBezTo>
                    <a:pt x="6416" y="10682"/>
                    <a:pt x="6159" y="11003"/>
                    <a:pt x="5879" y="11302"/>
                  </a:cubicBezTo>
                  <a:cubicBezTo>
                    <a:pt x="5723" y="11468"/>
                    <a:pt x="5563" y="11633"/>
                    <a:pt x="5433" y="11819"/>
                  </a:cubicBezTo>
                  <a:cubicBezTo>
                    <a:pt x="5013" y="12421"/>
                    <a:pt x="4606" y="13032"/>
                    <a:pt x="4192" y="13640"/>
                  </a:cubicBezTo>
                  <a:cubicBezTo>
                    <a:pt x="4171" y="13668"/>
                    <a:pt x="4136" y="13686"/>
                    <a:pt x="4108" y="13708"/>
                  </a:cubicBezTo>
                  <a:lnTo>
                    <a:pt x="4084" y="13684"/>
                  </a:lnTo>
                  <a:cubicBezTo>
                    <a:pt x="4097" y="13660"/>
                    <a:pt x="4108" y="13636"/>
                    <a:pt x="4123" y="13616"/>
                  </a:cubicBezTo>
                  <a:cubicBezTo>
                    <a:pt x="4268" y="13398"/>
                    <a:pt x="4416" y="13181"/>
                    <a:pt x="4561" y="12965"/>
                  </a:cubicBezTo>
                  <a:cubicBezTo>
                    <a:pt x="4812" y="12592"/>
                    <a:pt x="5044" y="12203"/>
                    <a:pt x="5316" y="11847"/>
                  </a:cubicBezTo>
                  <a:cubicBezTo>
                    <a:pt x="5695" y="11350"/>
                    <a:pt x="6098" y="10878"/>
                    <a:pt x="6585" y="10477"/>
                  </a:cubicBezTo>
                  <a:cubicBezTo>
                    <a:pt x="7046" y="10091"/>
                    <a:pt x="7594" y="9819"/>
                    <a:pt x="8179" y="9686"/>
                  </a:cubicBezTo>
                  <a:cubicBezTo>
                    <a:pt x="8564" y="9597"/>
                    <a:pt x="8952" y="9562"/>
                    <a:pt x="9341" y="9562"/>
                  </a:cubicBezTo>
                  <a:close/>
                  <a:moveTo>
                    <a:pt x="12843" y="10669"/>
                  </a:moveTo>
                  <a:lnTo>
                    <a:pt x="12992" y="10735"/>
                  </a:lnTo>
                  <a:cubicBezTo>
                    <a:pt x="13103" y="10786"/>
                    <a:pt x="13211" y="10839"/>
                    <a:pt x="13317" y="10899"/>
                  </a:cubicBezTo>
                  <a:cubicBezTo>
                    <a:pt x="13451" y="11009"/>
                    <a:pt x="13599" y="11098"/>
                    <a:pt x="13761" y="11165"/>
                  </a:cubicBezTo>
                  <a:cubicBezTo>
                    <a:pt x="13895" y="11254"/>
                    <a:pt x="14027" y="11345"/>
                    <a:pt x="14155" y="11440"/>
                  </a:cubicBezTo>
                  <a:cubicBezTo>
                    <a:pt x="14268" y="11523"/>
                    <a:pt x="14385" y="11603"/>
                    <a:pt x="14495" y="11691"/>
                  </a:cubicBezTo>
                  <a:cubicBezTo>
                    <a:pt x="14720" y="11867"/>
                    <a:pt x="14852" y="12248"/>
                    <a:pt x="14562" y="12450"/>
                  </a:cubicBezTo>
                  <a:cubicBezTo>
                    <a:pt x="14538" y="12469"/>
                    <a:pt x="14523" y="12503"/>
                    <a:pt x="14487" y="12549"/>
                  </a:cubicBezTo>
                  <a:cubicBezTo>
                    <a:pt x="14512" y="12558"/>
                    <a:pt x="14532" y="12571"/>
                    <a:pt x="14553" y="12586"/>
                  </a:cubicBezTo>
                  <a:cubicBezTo>
                    <a:pt x="14744" y="12802"/>
                    <a:pt x="14911" y="13023"/>
                    <a:pt x="14917" y="13337"/>
                  </a:cubicBezTo>
                  <a:cubicBezTo>
                    <a:pt x="14920" y="13534"/>
                    <a:pt x="14982" y="13729"/>
                    <a:pt x="15021" y="13941"/>
                  </a:cubicBezTo>
                  <a:cubicBezTo>
                    <a:pt x="14969" y="13948"/>
                    <a:pt x="14885" y="13963"/>
                    <a:pt x="14800" y="13974"/>
                  </a:cubicBezTo>
                  <a:cubicBezTo>
                    <a:pt x="14782" y="13976"/>
                    <a:pt x="14763" y="13978"/>
                    <a:pt x="14743" y="13978"/>
                  </a:cubicBezTo>
                  <a:cubicBezTo>
                    <a:pt x="14494" y="13978"/>
                    <a:pt x="14134" y="13798"/>
                    <a:pt x="14032" y="13614"/>
                  </a:cubicBezTo>
                  <a:cubicBezTo>
                    <a:pt x="13982" y="13524"/>
                    <a:pt x="13945" y="13376"/>
                    <a:pt x="13880" y="13361"/>
                  </a:cubicBezTo>
                  <a:cubicBezTo>
                    <a:pt x="13873" y="13360"/>
                    <a:pt x="13866" y="13359"/>
                    <a:pt x="13859" y="13359"/>
                  </a:cubicBezTo>
                  <a:cubicBezTo>
                    <a:pt x="13780" y="13359"/>
                    <a:pt x="13684" y="13442"/>
                    <a:pt x="13596" y="13482"/>
                  </a:cubicBezTo>
                  <a:cubicBezTo>
                    <a:pt x="13462" y="13540"/>
                    <a:pt x="13325" y="13595"/>
                    <a:pt x="13186" y="13595"/>
                  </a:cubicBezTo>
                  <a:cubicBezTo>
                    <a:pt x="13105" y="13595"/>
                    <a:pt x="13023" y="13576"/>
                    <a:pt x="12941" y="13528"/>
                  </a:cubicBezTo>
                  <a:cubicBezTo>
                    <a:pt x="12509" y="13274"/>
                    <a:pt x="12172" y="12915"/>
                    <a:pt x="11903" y="12493"/>
                  </a:cubicBezTo>
                  <a:cubicBezTo>
                    <a:pt x="11882" y="12462"/>
                    <a:pt x="11890" y="12400"/>
                    <a:pt x="11903" y="12358"/>
                  </a:cubicBezTo>
                  <a:cubicBezTo>
                    <a:pt x="11970" y="12131"/>
                    <a:pt x="12038" y="11904"/>
                    <a:pt x="12115" y="11679"/>
                  </a:cubicBezTo>
                  <a:cubicBezTo>
                    <a:pt x="12234" y="11337"/>
                    <a:pt x="12429" y="11042"/>
                    <a:pt x="12704" y="10767"/>
                  </a:cubicBezTo>
                  <a:cubicBezTo>
                    <a:pt x="12715" y="11023"/>
                    <a:pt x="12724" y="11254"/>
                    <a:pt x="12737" y="11484"/>
                  </a:cubicBezTo>
                  <a:cubicBezTo>
                    <a:pt x="12752" y="11744"/>
                    <a:pt x="12759" y="12005"/>
                    <a:pt x="12891" y="12246"/>
                  </a:cubicBezTo>
                  <a:cubicBezTo>
                    <a:pt x="13066" y="12562"/>
                    <a:pt x="13296" y="12771"/>
                    <a:pt x="13661" y="12771"/>
                  </a:cubicBezTo>
                  <a:cubicBezTo>
                    <a:pt x="13685" y="12771"/>
                    <a:pt x="13710" y="12770"/>
                    <a:pt x="13735" y="12768"/>
                  </a:cubicBezTo>
                  <a:cubicBezTo>
                    <a:pt x="13876" y="12757"/>
                    <a:pt x="13962" y="12694"/>
                    <a:pt x="14006" y="12553"/>
                  </a:cubicBezTo>
                  <a:cubicBezTo>
                    <a:pt x="14086" y="12300"/>
                    <a:pt x="13989" y="12107"/>
                    <a:pt x="13826" y="11932"/>
                  </a:cubicBezTo>
                  <a:cubicBezTo>
                    <a:pt x="13566" y="11659"/>
                    <a:pt x="13296" y="11393"/>
                    <a:pt x="13042" y="11114"/>
                  </a:cubicBezTo>
                  <a:cubicBezTo>
                    <a:pt x="12938" y="10999"/>
                    <a:pt x="12847" y="10865"/>
                    <a:pt x="12843" y="10669"/>
                  </a:cubicBezTo>
                  <a:close/>
                  <a:moveTo>
                    <a:pt x="9108" y="9723"/>
                  </a:moveTo>
                  <a:lnTo>
                    <a:pt x="9108" y="9723"/>
                  </a:lnTo>
                  <a:cubicBezTo>
                    <a:pt x="9017" y="9942"/>
                    <a:pt x="9065" y="10098"/>
                    <a:pt x="9203" y="10232"/>
                  </a:cubicBezTo>
                  <a:cubicBezTo>
                    <a:pt x="9056" y="10364"/>
                    <a:pt x="8973" y="10509"/>
                    <a:pt x="9058" y="10700"/>
                  </a:cubicBezTo>
                  <a:cubicBezTo>
                    <a:pt x="9134" y="10871"/>
                    <a:pt x="9257" y="10992"/>
                    <a:pt x="9452" y="11022"/>
                  </a:cubicBezTo>
                  <a:cubicBezTo>
                    <a:pt x="9220" y="11531"/>
                    <a:pt x="9543" y="11824"/>
                    <a:pt x="9993" y="11852"/>
                  </a:cubicBezTo>
                  <a:cubicBezTo>
                    <a:pt x="10022" y="12278"/>
                    <a:pt x="10056" y="12332"/>
                    <a:pt x="10372" y="12391"/>
                  </a:cubicBezTo>
                  <a:cubicBezTo>
                    <a:pt x="9842" y="12887"/>
                    <a:pt x="9387" y="13419"/>
                    <a:pt x="8813" y="13822"/>
                  </a:cubicBezTo>
                  <a:cubicBezTo>
                    <a:pt x="8677" y="13918"/>
                    <a:pt x="8533" y="14004"/>
                    <a:pt x="8362" y="14004"/>
                  </a:cubicBezTo>
                  <a:cubicBezTo>
                    <a:pt x="8334" y="14004"/>
                    <a:pt x="8305" y="14001"/>
                    <a:pt x="8276" y="13996"/>
                  </a:cubicBezTo>
                  <a:cubicBezTo>
                    <a:pt x="8273" y="13996"/>
                    <a:pt x="8270" y="13996"/>
                    <a:pt x="8266" y="13996"/>
                  </a:cubicBezTo>
                  <a:cubicBezTo>
                    <a:pt x="8251" y="13996"/>
                    <a:pt x="8236" y="14000"/>
                    <a:pt x="8222" y="14008"/>
                  </a:cubicBezTo>
                  <a:cubicBezTo>
                    <a:pt x="8104" y="14065"/>
                    <a:pt x="7992" y="14090"/>
                    <a:pt x="7885" y="14090"/>
                  </a:cubicBezTo>
                  <a:cubicBezTo>
                    <a:pt x="7667" y="14090"/>
                    <a:pt x="7469" y="13986"/>
                    <a:pt x="7278" y="13835"/>
                  </a:cubicBezTo>
                  <a:cubicBezTo>
                    <a:pt x="7265" y="13824"/>
                    <a:pt x="7241" y="13819"/>
                    <a:pt x="7217" y="13819"/>
                  </a:cubicBezTo>
                  <a:cubicBezTo>
                    <a:pt x="7195" y="13819"/>
                    <a:pt x="7172" y="13824"/>
                    <a:pt x="7157" y="13833"/>
                  </a:cubicBezTo>
                  <a:cubicBezTo>
                    <a:pt x="6992" y="13931"/>
                    <a:pt x="6821" y="13979"/>
                    <a:pt x="6647" y="13979"/>
                  </a:cubicBezTo>
                  <a:cubicBezTo>
                    <a:pt x="6526" y="13979"/>
                    <a:pt x="6402" y="13956"/>
                    <a:pt x="6278" y="13909"/>
                  </a:cubicBezTo>
                  <a:cubicBezTo>
                    <a:pt x="6046" y="13820"/>
                    <a:pt x="5819" y="13708"/>
                    <a:pt x="5593" y="13603"/>
                  </a:cubicBezTo>
                  <a:cubicBezTo>
                    <a:pt x="5555" y="13586"/>
                    <a:pt x="5521" y="13576"/>
                    <a:pt x="5487" y="13576"/>
                  </a:cubicBezTo>
                  <a:cubicBezTo>
                    <a:pt x="5453" y="13576"/>
                    <a:pt x="5418" y="13585"/>
                    <a:pt x="5379" y="13606"/>
                  </a:cubicBezTo>
                  <a:cubicBezTo>
                    <a:pt x="5158" y="13725"/>
                    <a:pt x="4928" y="13771"/>
                    <a:pt x="4691" y="13771"/>
                  </a:cubicBezTo>
                  <a:cubicBezTo>
                    <a:pt x="4547" y="13771"/>
                    <a:pt x="4400" y="13754"/>
                    <a:pt x="4251" y="13725"/>
                  </a:cubicBezTo>
                  <a:cubicBezTo>
                    <a:pt x="4255" y="13710"/>
                    <a:pt x="4258" y="13695"/>
                    <a:pt x="4266" y="13681"/>
                  </a:cubicBezTo>
                  <a:cubicBezTo>
                    <a:pt x="4587" y="13205"/>
                    <a:pt x="4914" y="12733"/>
                    <a:pt x="5228" y="12250"/>
                  </a:cubicBezTo>
                  <a:cubicBezTo>
                    <a:pt x="5559" y="11739"/>
                    <a:pt x="5977" y="11302"/>
                    <a:pt x="6392" y="10862"/>
                  </a:cubicBezTo>
                  <a:cubicBezTo>
                    <a:pt x="6906" y="10317"/>
                    <a:pt x="7549" y="9977"/>
                    <a:pt x="8283" y="9821"/>
                  </a:cubicBezTo>
                  <a:cubicBezTo>
                    <a:pt x="8543" y="9765"/>
                    <a:pt x="8815" y="9756"/>
                    <a:pt x="9108" y="9723"/>
                  </a:cubicBezTo>
                  <a:close/>
                  <a:moveTo>
                    <a:pt x="14049" y="11256"/>
                  </a:moveTo>
                  <a:cubicBezTo>
                    <a:pt x="14196" y="11288"/>
                    <a:pt x="14347" y="11304"/>
                    <a:pt x="14499" y="11304"/>
                  </a:cubicBezTo>
                  <a:cubicBezTo>
                    <a:pt x="14529" y="11304"/>
                    <a:pt x="14560" y="11303"/>
                    <a:pt x="14590" y="11302"/>
                  </a:cubicBezTo>
                  <a:cubicBezTo>
                    <a:pt x="14662" y="11347"/>
                    <a:pt x="14733" y="11391"/>
                    <a:pt x="14801" y="11440"/>
                  </a:cubicBezTo>
                  <a:cubicBezTo>
                    <a:pt x="15125" y="11659"/>
                    <a:pt x="15311" y="12259"/>
                    <a:pt x="14993" y="12607"/>
                  </a:cubicBezTo>
                  <a:cubicBezTo>
                    <a:pt x="14972" y="12629"/>
                    <a:pt x="14978" y="12711"/>
                    <a:pt x="14995" y="12720"/>
                  </a:cubicBezTo>
                  <a:cubicBezTo>
                    <a:pt x="15229" y="12848"/>
                    <a:pt x="15264" y="13075"/>
                    <a:pt x="15281" y="13303"/>
                  </a:cubicBezTo>
                  <a:cubicBezTo>
                    <a:pt x="15303" y="13630"/>
                    <a:pt x="15309" y="13959"/>
                    <a:pt x="15517" y="14240"/>
                  </a:cubicBezTo>
                  <a:cubicBezTo>
                    <a:pt x="15210" y="14376"/>
                    <a:pt x="14962" y="14448"/>
                    <a:pt x="14724" y="14448"/>
                  </a:cubicBezTo>
                  <a:cubicBezTo>
                    <a:pt x="14479" y="14448"/>
                    <a:pt x="14244" y="14372"/>
                    <a:pt x="13962" y="14208"/>
                  </a:cubicBezTo>
                  <a:cubicBezTo>
                    <a:pt x="13833" y="14134"/>
                    <a:pt x="13722" y="14009"/>
                    <a:pt x="13636" y="13887"/>
                  </a:cubicBezTo>
                  <a:cubicBezTo>
                    <a:pt x="13601" y="13836"/>
                    <a:pt x="13576" y="13812"/>
                    <a:pt x="13552" y="13812"/>
                  </a:cubicBezTo>
                  <a:cubicBezTo>
                    <a:pt x="13527" y="13812"/>
                    <a:pt x="13504" y="13836"/>
                    <a:pt x="13471" y="13878"/>
                  </a:cubicBezTo>
                  <a:cubicBezTo>
                    <a:pt x="13370" y="14004"/>
                    <a:pt x="13244" y="14068"/>
                    <a:pt x="13096" y="14068"/>
                  </a:cubicBezTo>
                  <a:cubicBezTo>
                    <a:pt x="13059" y="14068"/>
                    <a:pt x="13021" y="14064"/>
                    <a:pt x="12981" y="14056"/>
                  </a:cubicBezTo>
                  <a:cubicBezTo>
                    <a:pt x="12663" y="13993"/>
                    <a:pt x="12414" y="13822"/>
                    <a:pt x="12213" y="13571"/>
                  </a:cubicBezTo>
                  <a:cubicBezTo>
                    <a:pt x="12003" y="13311"/>
                    <a:pt x="11914" y="12999"/>
                    <a:pt x="11804" y="12694"/>
                  </a:cubicBezTo>
                  <a:cubicBezTo>
                    <a:pt x="11799" y="12681"/>
                    <a:pt x="11814" y="12662"/>
                    <a:pt x="11825" y="12631"/>
                  </a:cubicBezTo>
                  <a:lnTo>
                    <a:pt x="11884" y="12688"/>
                  </a:lnTo>
                  <a:cubicBezTo>
                    <a:pt x="12154" y="12958"/>
                    <a:pt x="12416" y="13238"/>
                    <a:pt x="12696" y="13495"/>
                  </a:cubicBezTo>
                  <a:cubicBezTo>
                    <a:pt x="12847" y="13630"/>
                    <a:pt x="13010" y="13687"/>
                    <a:pt x="13179" y="13687"/>
                  </a:cubicBezTo>
                  <a:cubicBezTo>
                    <a:pt x="13323" y="13687"/>
                    <a:pt x="13471" y="13646"/>
                    <a:pt x="13620" y="13577"/>
                  </a:cubicBezTo>
                  <a:cubicBezTo>
                    <a:pt x="13692" y="13543"/>
                    <a:pt x="13767" y="13511"/>
                    <a:pt x="13839" y="13480"/>
                  </a:cubicBezTo>
                  <a:cubicBezTo>
                    <a:pt x="14034" y="13849"/>
                    <a:pt x="14438" y="14077"/>
                    <a:pt x="14796" y="14077"/>
                  </a:cubicBezTo>
                  <a:cubicBezTo>
                    <a:pt x="14946" y="14077"/>
                    <a:pt x="15088" y="14037"/>
                    <a:pt x="15203" y="13950"/>
                  </a:cubicBezTo>
                  <a:cubicBezTo>
                    <a:pt x="15056" y="13773"/>
                    <a:pt x="15017" y="13560"/>
                    <a:pt x="15013" y="13337"/>
                  </a:cubicBezTo>
                  <a:cubicBezTo>
                    <a:pt x="15010" y="13116"/>
                    <a:pt x="14969" y="12906"/>
                    <a:pt x="14818" y="12731"/>
                  </a:cubicBezTo>
                  <a:cubicBezTo>
                    <a:pt x="14759" y="12660"/>
                    <a:pt x="14705" y="12588"/>
                    <a:pt x="14644" y="12512"/>
                  </a:cubicBezTo>
                  <a:cubicBezTo>
                    <a:pt x="14896" y="12218"/>
                    <a:pt x="14891" y="11867"/>
                    <a:pt x="14608" y="11653"/>
                  </a:cubicBezTo>
                  <a:cubicBezTo>
                    <a:pt x="14426" y="11516"/>
                    <a:pt x="14238" y="11384"/>
                    <a:pt x="14049" y="11256"/>
                  </a:cubicBezTo>
                  <a:close/>
                  <a:moveTo>
                    <a:pt x="11427" y="11397"/>
                  </a:moveTo>
                  <a:lnTo>
                    <a:pt x="11444" y="11419"/>
                  </a:lnTo>
                  <a:cubicBezTo>
                    <a:pt x="11217" y="11837"/>
                    <a:pt x="10974" y="12248"/>
                    <a:pt x="10767" y="12677"/>
                  </a:cubicBezTo>
                  <a:cubicBezTo>
                    <a:pt x="10504" y="13223"/>
                    <a:pt x="10283" y="13792"/>
                    <a:pt x="10017" y="14336"/>
                  </a:cubicBezTo>
                  <a:cubicBezTo>
                    <a:pt x="9859" y="14664"/>
                    <a:pt x="9612" y="14931"/>
                    <a:pt x="9246" y="15037"/>
                  </a:cubicBezTo>
                  <a:cubicBezTo>
                    <a:pt x="9204" y="15049"/>
                    <a:pt x="9158" y="15054"/>
                    <a:pt x="9111" y="15054"/>
                  </a:cubicBezTo>
                  <a:cubicBezTo>
                    <a:pt x="9043" y="15054"/>
                    <a:pt x="8973" y="15043"/>
                    <a:pt x="8911" y="15024"/>
                  </a:cubicBezTo>
                  <a:cubicBezTo>
                    <a:pt x="8885" y="15017"/>
                    <a:pt x="8863" y="15013"/>
                    <a:pt x="8845" y="15013"/>
                  </a:cubicBezTo>
                  <a:cubicBezTo>
                    <a:pt x="8803" y="15013"/>
                    <a:pt x="8780" y="15034"/>
                    <a:pt x="8759" y="15087"/>
                  </a:cubicBezTo>
                  <a:cubicBezTo>
                    <a:pt x="8748" y="15117"/>
                    <a:pt x="8731" y="15147"/>
                    <a:pt x="8712" y="15173"/>
                  </a:cubicBezTo>
                  <a:cubicBezTo>
                    <a:pt x="8594" y="15308"/>
                    <a:pt x="8327" y="15395"/>
                    <a:pt x="8098" y="15395"/>
                  </a:cubicBezTo>
                  <a:cubicBezTo>
                    <a:pt x="8000" y="15395"/>
                    <a:pt x="7910" y="15379"/>
                    <a:pt x="7841" y="15344"/>
                  </a:cubicBezTo>
                  <a:cubicBezTo>
                    <a:pt x="7742" y="15293"/>
                    <a:pt x="7651" y="15234"/>
                    <a:pt x="7553" y="15176"/>
                  </a:cubicBezTo>
                  <a:cubicBezTo>
                    <a:pt x="7333" y="15496"/>
                    <a:pt x="7056" y="15648"/>
                    <a:pt x="6724" y="15648"/>
                  </a:cubicBezTo>
                  <a:cubicBezTo>
                    <a:pt x="6616" y="15648"/>
                    <a:pt x="6502" y="15632"/>
                    <a:pt x="6382" y="15600"/>
                  </a:cubicBezTo>
                  <a:cubicBezTo>
                    <a:pt x="6102" y="15524"/>
                    <a:pt x="5903" y="15318"/>
                    <a:pt x="5875" y="15028"/>
                  </a:cubicBezTo>
                  <a:cubicBezTo>
                    <a:pt x="5814" y="15069"/>
                    <a:pt x="5762" y="15095"/>
                    <a:pt x="5724" y="15134"/>
                  </a:cubicBezTo>
                  <a:cubicBezTo>
                    <a:pt x="5484" y="15378"/>
                    <a:pt x="5205" y="15477"/>
                    <a:pt x="4892" y="15477"/>
                  </a:cubicBezTo>
                  <a:cubicBezTo>
                    <a:pt x="4813" y="15477"/>
                    <a:pt x="4731" y="15471"/>
                    <a:pt x="4647" y="15459"/>
                  </a:cubicBezTo>
                  <a:cubicBezTo>
                    <a:pt x="4017" y="15371"/>
                    <a:pt x="3491" y="15018"/>
                    <a:pt x="2893" y="14801"/>
                  </a:cubicBezTo>
                  <a:cubicBezTo>
                    <a:pt x="2989" y="14745"/>
                    <a:pt x="3080" y="14714"/>
                    <a:pt x="3145" y="14654"/>
                  </a:cubicBezTo>
                  <a:cubicBezTo>
                    <a:pt x="3420" y="14389"/>
                    <a:pt x="3686" y="14115"/>
                    <a:pt x="3961" y="13850"/>
                  </a:cubicBezTo>
                  <a:cubicBezTo>
                    <a:pt x="3993" y="13823"/>
                    <a:pt x="4034" y="13809"/>
                    <a:pt x="4075" y="13809"/>
                  </a:cubicBezTo>
                  <a:cubicBezTo>
                    <a:pt x="4083" y="13809"/>
                    <a:pt x="4092" y="13809"/>
                    <a:pt x="4100" y="13811"/>
                  </a:cubicBezTo>
                  <a:cubicBezTo>
                    <a:pt x="4297" y="13842"/>
                    <a:pt x="4497" y="13874"/>
                    <a:pt x="4693" y="13874"/>
                  </a:cubicBezTo>
                  <a:cubicBezTo>
                    <a:pt x="4862" y="13874"/>
                    <a:pt x="5029" y="13850"/>
                    <a:pt x="5189" y="13781"/>
                  </a:cubicBezTo>
                  <a:cubicBezTo>
                    <a:pt x="5284" y="13740"/>
                    <a:pt x="5369" y="13722"/>
                    <a:pt x="5450" y="13722"/>
                  </a:cubicBezTo>
                  <a:cubicBezTo>
                    <a:pt x="5579" y="13722"/>
                    <a:pt x="5698" y="13767"/>
                    <a:pt x="5830" y="13835"/>
                  </a:cubicBezTo>
                  <a:cubicBezTo>
                    <a:pt x="6096" y="13971"/>
                    <a:pt x="6368" y="14071"/>
                    <a:pt x="6650" y="14071"/>
                  </a:cubicBezTo>
                  <a:cubicBezTo>
                    <a:pt x="6819" y="14071"/>
                    <a:pt x="6991" y="14035"/>
                    <a:pt x="7166" y="13948"/>
                  </a:cubicBezTo>
                  <a:cubicBezTo>
                    <a:pt x="7171" y="13946"/>
                    <a:pt x="7176" y="13945"/>
                    <a:pt x="7182" y="13945"/>
                  </a:cubicBezTo>
                  <a:cubicBezTo>
                    <a:pt x="7209" y="13945"/>
                    <a:pt x="7249" y="13967"/>
                    <a:pt x="7282" y="13980"/>
                  </a:cubicBezTo>
                  <a:cubicBezTo>
                    <a:pt x="7467" y="14047"/>
                    <a:pt x="7646" y="14143"/>
                    <a:pt x="7837" y="14171"/>
                  </a:cubicBezTo>
                  <a:cubicBezTo>
                    <a:pt x="7854" y="14174"/>
                    <a:pt x="7872" y="14175"/>
                    <a:pt x="7889" y="14175"/>
                  </a:cubicBezTo>
                  <a:cubicBezTo>
                    <a:pt x="8021" y="14175"/>
                    <a:pt x="8162" y="14109"/>
                    <a:pt x="8298" y="14106"/>
                  </a:cubicBezTo>
                  <a:cubicBezTo>
                    <a:pt x="8569" y="14097"/>
                    <a:pt x="8785" y="13970"/>
                    <a:pt x="8974" y="13805"/>
                  </a:cubicBezTo>
                  <a:cubicBezTo>
                    <a:pt x="9316" y="13506"/>
                    <a:pt x="9643" y="13190"/>
                    <a:pt x="9976" y="12878"/>
                  </a:cubicBezTo>
                  <a:cubicBezTo>
                    <a:pt x="10175" y="12690"/>
                    <a:pt x="10374" y="12503"/>
                    <a:pt x="10565" y="12307"/>
                  </a:cubicBezTo>
                  <a:cubicBezTo>
                    <a:pt x="10857" y="12006"/>
                    <a:pt x="11141" y="11700"/>
                    <a:pt x="11427" y="11397"/>
                  </a:cubicBezTo>
                  <a:close/>
                  <a:moveTo>
                    <a:pt x="12784" y="10494"/>
                  </a:moveTo>
                  <a:lnTo>
                    <a:pt x="12804" y="10527"/>
                  </a:lnTo>
                  <a:cubicBezTo>
                    <a:pt x="12776" y="10557"/>
                    <a:pt x="12745" y="10585"/>
                    <a:pt x="12719" y="10617"/>
                  </a:cubicBezTo>
                  <a:cubicBezTo>
                    <a:pt x="12473" y="10892"/>
                    <a:pt x="12215" y="11159"/>
                    <a:pt x="12089" y="11514"/>
                  </a:cubicBezTo>
                  <a:cubicBezTo>
                    <a:pt x="11972" y="11843"/>
                    <a:pt x="11858" y="12174"/>
                    <a:pt x="11760" y="12506"/>
                  </a:cubicBezTo>
                  <a:cubicBezTo>
                    <a:pt x="11609" y="13015"/>
                    <a:pt x="11492" y="13534"/>
                    <a:pt x="11228" y="14006"/>
                  </a:cubicBezTo>
                  <a:cubicBezTo>
                    <a:pt x="10812" y="14751"/>
                    <a:pt x="10225" y="15243"/>
                    <a:pt x="9357" y="15345"/>
                  </a:cubicBezTo>
                  <a:cubicBezTo>
                    <a:pt x="9332" y="15348"/>
                    <a:pt x="9307" y="15349"/>
                    <a:pt x="9282" y="15349"/>
                  </a:cubicBezTo>
                  <a:cubicBezTo>
                    <a:pt x="9193" y="15349"/>
                    <a:pt x="9103" y="15336"/>
                    <a:pt x="9013" y="15334"/>
                  </a:cubicBezTo>
                  <a:cubicBezTo>
                    <a:pt x="8997" y="15334"/>
                    <a:pt x="8979" y="15334"/>
                    <a:pt x="8962" y="15334"/>
                  </a:cubicBezTo>
                  <a:cubicBezTo>
                    <a:pt x="8927" y="15334"/>
                    <a:pt x="8893" y="15336"/>
                    <a:pt x="8867" y="15351"/>
                  </a:cubicBezTo>
                  <a:cubicBezTo>
                    <a:pt x="8735" y="15427"/>
                    <a:pt x="8618" y="15535"/>
                    <a:pt x="8480" y="15594"/>
                  </a:cubicBezTo>
                  <a:cubicBezTo>
                    <a:pt x="8346" y="15652"/>
                    <a:pt x="8211" y="15686"/>
                    <a:pt x="8074" y="15686"/>
                  </a:cubicBezTo>
                  <a:cubicBezTo>
                    <a:pt x="7950" y="15686"/>
                    <a:pt x="7824" y="15657"/>
                    <a:pt x="7698" y="15591"/>
                  </a:cubicBezTo>
                  <a:cubicBezTo>
                    <a:pt x="7686" y="15584"/>
                    <a:pt x="7670" y="15581"/>
                    <a:pt x="7653" y="15581"/>
                  </a:cubicBezTo>
                  <a:cubicBezTo>
                    <a:pt x="7611" y="15581"/>
                    <a:pt x="7559" y="15599"/>
                    <a:pt x="7523" y="15619"/>
                  </a:cubicBezTo>
                  <a:cubicBezTo>
                    <a:pt x="7391" y="15687"/>
                    <a:pt x="7276" y="15790"/>
                    <a:pt x="7140" y="15847"/>
                  </a:cubicBezTo>
                  <a:cubicBezTo>
                    <a:pt x="6957" y="15927"/>
                    <a:pt x="6774" y="15974"/>
                    <a:pt x="6597" y="15974"/>
                  </a:cubicBezTo>
                  <a:cubicBezTo>
                    <a:pt x="6370" y="15974"/>
                    <a:pt x="6151" y="15898"/>
                    <a:pt x="5949" y="15715"/>
                  </a:cubicBezTo>
                  <a:cubicBezTo>
                    <a:pt x="5896" y="15668"/>
                    <a:pt x="5852" y="15645"/>
                    <a:pt x="5806" y="15645"/>
                  </a:cubicBezTo>
                  <a:cubicBezTo>
                    <a:pt x="5768" y="15645"/>
                    <a:pt x="5729" y="15661"/>
                    <a:pt x="5684" y="15693"/>
                  </a:cubicBezTo>
                  <a:cubicBezTo>
                    <a:pt x="5513" y="15817"/>
                    <a:pt x="5307" y="15882"/>
                    <a:pt x="5097" y="15882"/>
                  </a:cubicBezTo>
                  <a:cubicBezTo>
                    <a:pt x="5040" y="15882"/>
                    <a:pt x="4983" y="15878"/>
                    <a:pt x="4925" y="15868"/>
                  </a:cubicBezTo>
                  <a:cubicBezTo>
                    <a:pt x="4342" y="15771"/>
                    <a:pt x="3768" y="15624"/>
                    <a:pt x="3231" y="15379"/>
                  </a:cubicBezTo>
                  <a:cubicBezTo>
                    <a:pt x="2995" y="15269"/>
                    <a:pt x="2789" y="15096"/>
                    <a:pt x="2560" y="14948"/>
                  </a:cubicBezTo>
                  <a:cubicBezTo>
                    <a:pt x="2651" y="14918"/>
                    <a:pt x="2712" y="14905"/>
                    <a:pt x="2765" y="14905"/>
                  </a:cubicBezTo>
                  <a:cubicBezTo>
                    <a:pt x="2869" y="14905"/>
                    <a:pt x="2941" y="14956"/>
                    <a:pt x="3138" y="15031"/>
                  </a:cubicBezTo>
                  <a:cubicBezTo>
                    <a:pt x="3584" y="15204"/>
                    <a:pt x="4002" y="15442"/>
                    <a:pt x="4476" y="15542"/>
                  </a:cubicBezTo>
                  <a:cubicBezTo>
                    <a:pt x="4606" y="15571"/>
                    <a:pt x="4733" y="15585"/>
                    <a:pt x="4857" y="15585"/>
                  </a:cubicBezTo>
                  <a:cubicBezTo>
                    <a:pt x="5182" y="15585"/>
                    <a:pt x="5483" y="15484"/>
                    <a:pt x="5767" y="15264"/>
                  </a:cubicBezTo>
                  <a:cubicBezTo>
                    <a:pt x="5953" y="15552"/>
                    <a:pt x="6222" y="15704"/>
                    <a:pt x="6557" y="15749"/>
                  </a:cubicBezTo>
                  <a:cubicBezTo>
                    <a:pt x="6608" y="15756"/>
                    <a:pt x="6657" y="15759"/>
                    <a:pt x="6706" y="15759"/>
                  </a:cubicBezTo>
                  <a:cubicBezTo>
                    <a:pt x="7014" y="15759"/>
                    <a:pt x="7274" y="15621"/>
                    <a:pt x="7510" y="15412"/>
                  </a:cubicBezTo>
                  <a:cubicBezTo>
                    <a:pt x="7533" y="15391"/>
                    <a:pt x="7580" y="15377"/>
                    <a:pt x="7616" y="15377"/>
                  </a:cubicBezTo>
                  <a:cubicBezTo>
                    <a:pt x="7631" y="15377"/>
                    <a:pt x="7643" y="15379"/>
                    <a:pt x="7651" y="15384"/>
                  </a:cubicBezTo>
                  <a:cubicBezTo>
                    <a:pt x="7782" y="15476"/>
                    <a:pt x="7928" y="15514"/>
                    <a:pt x="8075" y="15514"/>
                  </a:cubicBezTo>
                  <a:cubicBezTo>
                    <a:pt x="8355" y="15514"/>
                    <a:pt x="8638" y="15378"/>
                    <a:pt x="8816" y="15217"/>
                  </a:cubicBezTo>
                  <a:cubicBezTo>
                    <a:pt x="8846" y="15191"/>
                    <a:pt x="8885" y="15176"/>
                    <a:pt x="8924" y="15176"/>
                  </a:cubicBezTo>
                  <a:cubicBezTo>
                    <a:pt x="8961" y="15182"/>
                    <a:pt x="8997" y="15185"/>
                    <a:pt x="9032" y="15185"/>
                  </a:cubicBezTo>
                  <a:cubicBezTo>
                    <a:pt x="9207" y="15185"/>
                    <a:pt x="9364" y="15119"/>
                    <a:pt x="9517" y="15030"/>
                  </a:cubicBezTo>
                  <a:cubicBezTo>
                    <a:pt x="9924" y="14790"/>
                    <a:pt x="10126" y="14392"/>
                    <a:pt x="10316" y="13987"/>
                  </a:cubicBezTo>
                  <a:cubicBezTo>
                    <a:pt x="10405" y="13801"/>
                    <a:pt x="10453" y="13595"/>
                    <a:pt x="10543" y="13409"/>
                  </a:cubicBezTo>
                  <a:cubicBezTo>
                    <a:pt x="10736" y="13000"/>
                    <a:pt x="10933" y="12595"/>
                    <a:pt x="11147" y="12200"/>
                  </a:cubicBezTo>
                  <a:cubicBezTo>
                    <a:pt x="11288" y="11938"/>
                    <a:pt x="11459" y="11692"/>
                    <a:pt x="11624" y="11443"/>
                  </a:cubicBezTo>
                  <a:cubicBezTo>
                    <a:pt x="11830" y="11137"/>
                    <a:pt x="12131" y="10927"/>
                    <a:pt x="12419" y="10708"/>
                  </a:cubicBezTo>
                  <a:cubicBezTo>
                    <a:pt x="12531" y="10622"/>
                    <a:pt x="12661" y="10564"/>
                    <a:pt x="12784" y="10494"/>
                  </a:cubicBezTo>
                  <a:close/>
                  <a:moveTo>
                    <a:pt x="8038" y="1"/>
                  </a:moveTo>
                  <a:cubicBezTo>
                    <a:pt x="7990" y="1"/>
                    <a:pt x="7937" y="36"/>
                    <a:pt x="7895" y="66"/>
                  </a:cubicBezTo>
                  <a:cubicBezTo>
                    <a:pt x="7887" y="70"/>
                    <a:pt x="7915" y="139"/>
                    <a:pt x="7934" y="174"/>
                  </a:cubicBezTo>
                  <a:cubicBezTo>
                    <a:pt x="8008" y="308"/>
                    <a:pt x="8105" y="434"/>
                    <a:pt x="8153" y="575"/>
                  </a:cubicBezTo>
                  <a:cubicBezTo>
                    <a:pt x="8281" y="945"/>
                    <a:pt x="8296" y="1337"/>
                    <a:pt x="8302" y="1720"/>
                  </a:cubicBezTo>
                  <a:cubicBezTo>
                    <a:pt x="8307" y="2095"/>
                    <a:pt x="8252" y="2472"/>
                    <a:pt x="8205" y="2848"/>
                  </a:cubicBezTo>
                  <a:cubicBezTo>
                    <a:pt x="8075" y="3896"/>
                    <a:pt x="7921" y="4940"/>
                    <a:pt x="8077" y="6001"/>
                  </a:cubicBezTo>
                  <a:cubicBezTo>
                    <a:pt x="8164" y="6599"/>
                    <a:pt x="8337" y="7157"/>
                    <a:pt x="8679" y="7664"/>
                  </a:cubicBezTo>
                  <a:cubicBezTo>
                    <a:pt x="9136" y="8342"/>
                    <a:pt x="9747" y="8861"/>
                    <a:pt x="10407" y="9323"/>
                  </a:cubicBezTo>
                  <a:cubicBezTo>
                    <a:pt x="10440" y="9346"/>
                    <a:pt x="10476" y="9370"/>
                    <a:pt x="10509" y="9392"/>
                  </a:cubicBezTo>
                  <a:cubicBezTo>
                    <a:pt x="10435" y="9379"/>
                    <a:pt x="10362" y="9370"/>
                    <a:pt x="10294" y="9362"/>
                  </a:cubicBezTo>
                  <a:cubicBezTo>
                    <a:pt x="8722" y="8563"/>
                    <a:pt x="7324" y="7279"/>
                    <a:pt x="6449" y="5748"/>
                  </a:cubicBezTo>
                  <a:cubicBezTo>
                    <a:pt x="5671" y="4382"/>
                    <a:pt x="5279" y="2850"/>
                    <a:pt x="4684" y="1404"/>
                  </a:cubicBezTo>
                  <a:cubicBezTo>
                    <a:pt x="4574" y="1134"/>
                    <a:pt x="4457" y="867"/>
                    <a:pt x="4329" y="605"/>
                  </a:cubicBezTo>
                  <a:cubicBezTo>
                    <a:pt x="4326" y="599"/>
                    <a:pt x="4321" y="596"/>
                    <a:pt x="4316" y="596"/>
                  </a:cubicBezTo>
                  <a:cubicBezTo>
                    <a:pt x="4306" y="596"/>
                    <a:pt x="4296" y="607"/>
                    <a:pt x="4301" y="620"/>
                  </a:cubicBezTo>
                  <a:cubicBezTo>
                    <a:pt x="4914" y="2073"/>
                    <a:pt x="5336" y="3604"/>
                    <a:pt x="6003" y="5035"/>
                  </a:cubicBezTo>
                  <a:cubicBezTo>
                    <a:pt x="6330" y="5741"/>
                    <a:pt x="6735" y="6410"/>
                    <a:pt x="7233" y="7008"/>
                  </a:cubicBezTo>
                  <a:cubicBezTo>
                    <a:pt x="7813" y="7699"/>
                    <a:pt x="8515" y="8307"/>
                    <a:pt x="9262" y="8812"/>
                  </a:cubicBezTo>
                  <a:cubicBezTo>
                    <a:pt x="9562" y="9011"/>
                    <a:pt x="9872" y="9191"/>
                    <a:pt x="10195" y="9353"/>
                  </a:cubicBezTo>
                  <a:lnTo>
                    <a:pt x="10162" y="9351"/>
                  </a:lnTo>
                  <a:cubicBezTo>
                    <a:pt x="10139" y="9351"/>
                    <a:pt x="10132" y="9360"/>
                    <a:pt x="10132" y="9373"/>
                  </a:cubicBezTo>
                  <a:cubicBezTo>
                    <a:pt x="9799" y="9290"/>
                    <a:pt x="9463" y="9228"/>
                    <a:pt x="9123" y="9186"/>
                  </a:cubicBezTo>
                  <a:cubicBezTo>
                    <a:pt x="8714" y="9138"/>
                    <a:pt x="8297" y="9112"/>
                    <a:pt x="7881" y="9112"/>
                  </a:cubicBezTo>
                  <a:cubicBezTo>
                    <a:pt x="7386" y="9112"/>
                    <a:pt x="6891" y="9149"/>
                    <a:pt x="6408" y="9228"/>
                  </a:cubicBezTo>
                  <a:cubicBezTo>
                    <a:pt x="5639" y="9355"/>
                    <a:pt x="4898" y="9596"/>
                    <a:pt x="4188" y="9918"/>
                  </a:cubicBezTo>
                  <a:cubicBezTo>
                    <a:pt x="2750" y="10566"/>
                    <a:pt x="1430" y="11451"/>
                    <a:pt x="16" y="12149"/>
                  </a:cubicBezTo>
                  <a:cubicBezTo>
                    <a:pt x="0" y="12158"/>
                    <a:pt x="5" y="12181"/>
                    <a:pt x="20" y="12181"/>
                  </a:cubicBezTo>
                  <a:cubicBezTo>
                    <a:pt x="22" y="12181"/>
                    <a:pt x="25" y="12180"/>
                    <a:pt x="27" y="12179"/>
                  </a:cubicBezTo>
                  <a:cubicBezTo>
                    <a:pt x="295" y="12066"/>
                    <a:pt x="555" y="11938"/>
                    <a:pt x="817" y="11808"/>
                  </a:cubicBezTo>
                  <a:cubicBezTo>
                    <a:pt x="2211" y="11101"/>
                    <a:pt x="3510" y="10195"/>
                    <a:pt x="4992" y="9671"/>
                  </a:cubicBezTo>
                  <a:cubicBezTo>
                    <a:pt x="5941" y="9335"/>
                    <a:pt x="6966" y="9171"/>
                    <a:pt x="7989" y="9171"/>
                  </a:cubicBezTo>
                  <a:cubicBezTo>
                    <a:pt x="8744" y="9171"/>
                    <a:pt x="9498" y="9260"/>
                    <a:pt x="10219" y="9435"/>
                  </a:cubicBezTo>
                  <a:cubicBezTo>
                    <a:pt x="10273" y="9461"/>
                    <a:pt x="10333" y="9492"/>
                    <a:pt x="10394" y="9526"/>
                  </a:cubicBezTo>
                  <a:cubicBezTo>
                    <a:pt x="10374" y="9524"/>
                    <a:pt x="10353" y="9520"/>
                    <a:pt x="10333" y="9518"/>
                  </a:cubicBezTo>
                  <a:cubicBezTo>
                    <a:pt x="10021" y="9487"/>
                    <a:pt x="9709" y="9467"/>
                    <a:pt x="9397" y="9467"/>
                  </a:cubicBezTo>
                  <a:cubicBezTo>
                    <a:pt x="8910" y="9467"/>
                    <a:pt x="8423" y="9516"/>
                    <a:pt x="7941" y="9647"/>
                  </a:cubicBezTo>
                  <a:cubicBezTo>
                    <a:pt x="7350" y="9808"/>
                    <a:pt x="6856" y="10117"/>
                    <a:pt x="6399" y="10512"/>
                  </a:cubicBezTo>
                  <a:cubicBezTo>
                    <a:pt x="5589" y="11215"/>
                    <a:pt x="5022" y="12107"/>
                    <a:pt x="4437" y="12986"/>
                  </a:cubicBezTo>
                  <a:cubicBezTo>
                    <a:pt x="4227" y="13300"/>
                    <a:pt x="4022" y="13621"/>
                    <a:pt x="3773" y="13904"/>
                  </a:cubicBezTo>
                  <a:cubicBezTo>
                    <a:pt x="3519" y="14190"/>
                    <a:pt x="3253" y="14476"/>
                    <a:pt x="2915" y="14673"/>
                  </a:cubicBezTo>
                  <a:cubicBezTo>
                    <a:pt x="2785" y="14747"/>
                    <a:pt x="2629" y="14781"/>
                    <a:pt x="2486" y="14834"/>
                  </a:cubicBezTo>
                  <a:cubicBezTo>
                    <a:pt x="2449" y="14849"/>
                    <a:pt x="2384" y="14881"/>
                    <a:pt x="2385" y="14890"/>
                  </a:cubicBezTo>
                  <a:cubicBezTo>
                    <a:pt x="2400" y="14942"/>
                    <a:pt x="2419" y="15007"/>
                    <a:pt x="2458" y="15037"/>
                  </a:cubicBezTo>
                  <a:cubicBezTo>
                    <a:pt x="3138" y="15542"/>
                    <a:pt x="3918" y="15788"/>
                    <a:pt x="4740" y="15949"/>
                  </a:cubicBezTo>
                  <a:cubicBezTo>
                    <a:pt x="4843" y="15969"/>
                    <a:pt x="4943" y="15979"/>
                    <a:pt x="5040" y="15979"/>
                  </a:cubicBezTo>
                  <a:cubicBezTo>
                    <a:pt x="5282" y="15979"/>
                    <a:pt x="5509" y="15918"/>
                    <a:pt x="5732" y="15793"/>
                  </a:cubicBezTo>
                  <a:cubicBezTo>
                    <a:pt x="5748" y="15785"/>
                    <a:pt x="5771" y="15781"/>
                    <a:pt x="5795" y="15781"/>
                  </a:cubicBezTo>
                  <a:cubicBezTo>
                    <a:pt x="5824" y="15781"/>
                    <a:pt x="5854" y="15787"/>
                    <a:pt x="5869" y="15801"/>
                  </a:cubicBezTo>
                  <a:cubicBezTo>
                    <a:pt x="6086" y="15994"/>
                    <a:pt x="6324" y="16076"/>
                    <a:pt x="6573" y="16076"/>
                  </a:cubicBezTo>
                  <a:cubicBezTo>
                    <a:pt x="6716" y="16076"/>
                    <a:pt x="6862" y="16049"/>
                    <a:pt x="7010" y="16001"/>
                  </a:cubicBezTo>
                  <a:cubicBezTo>
                    <a:pt x="7205" y="15938"/>
                    <a:pt x="7378" y="15812"/>
                    <a:pt x="7562" y="15719"/>
                  </a:cubicBezTo>
                  <a:cubicBezTo>
                    <a:pt x="7582" y="15710"/>
                    <a:pt x="7604" y="15705"/>
                    <a:pt x="7625" y="15705"/>
                  </a:cubicBezTo>
                  <a:cubicBezTo>
                    <a:pt x="7642" y="15705"/>
                    <a:pt x="7659" y="15708"/>
                    <a:pt x="7676" y="15713"/>
                  </a:cubicBezTo>
                  <a:cubicBezTo>
                    <a:pt x="7807" y="15763"/>
                    <a:pt x="7932" y="15784"/>
                    <a:pt x="8054" y="15784"/>
                  </a:cubicBezTo>
                  <a:cubicBezTo>
                    <a:pt x="8338" y="15784"/>
                    <a:pt x="8600" y="15668"/>
                    <a:pt x="8857" y="15511"/>
                  </a:cubicBezTo>
                  <a:cubicBezTo>
                    <a:pt x="8903" y="15483"/>
                    <a:pt x="8961" y="15449"/>
                    <a:pt x="9013" y="15449"/>
                  </a:cubicBezTo>
                  <a:cubicBezTo>
                    <a:pt x="9016" y="15449"/>
                    <a:pt x="9018" y="15449"/>
                    <a:pt x="9021" y="15450"/>
                  </a:cubicBezTo>
                  <a:cubicBezTo>
                    <a:pt x="9067" y="15452"/>
                    <a:pt x="9112" y="15454"/>
                    <a:pt x="9157" y="15454"/>
                  </a:cubicBezTo>
                  <a:cubicBezTo>
                    <a:pt x="9580" y="15454"/>
                    <a:pt x="9970" y="15329"/>
                    <a:pt x="10333" y="15108"/>
                  </a:cubicBezTo>
                  <a:cubicBezTo>
                    <a:pt x="10864" y="14786"/>
                    <a:pt x="11206" y="14307"/>
                    <a:pt x="11453" y="13753"/>
                  </a:cubicBezTo>
                  <a:cubicBezTo>
                    <a:pt x="11568" y="13489"/>
                    <a:pt x="11659" y="13214"/>
                    <a:pt x="11750" y="12971"/>
                  </a:cubicBezTo>
                  <a:cubicBezTo>
                    <a:pt x="11867" y="13173"/>
                    <a:pt x="11981" y="13415"/>
                    <a:pt x="12131" y="13629"/>
                  </a:cubicBezTo>
                  <a:cubicBezTo>
                    <a:pt x="12332" y="13918"/>
                    <a:pt x="12631" y="14084"/>
                    <a:pt x="12969" y="14164"/>
                  </a:cubicBezTo>
                  <a:cubicBezTo>
                    <a:pt x="13012" y="14174"/>
                    <a:pt x="13053" y="14179"/>
                    <a:pt x="13093" y="14179"/>
                  </a:cubicBezTo>
                  <a:cubicBezTo>
                    <a:pt x="13237" y="14179"/>
                    <a:pt x="13367" y="14113"/>
                    <a:pt x="13542" y="13982"/>
                  </a:cubicBezTo>
                  <a:cubicBezTo>
                    <a:pt x="13863" y="14353"/>
                    <a:pt x="14260" y="14541"/>
                    <a:pt x="14726" y="14541"/>
                  </a:cubicBezTo>
                  <a:cubicBezTo>
                    <a:pt x="14791" y="14541"/>
                    <a:pt x="14857" y="14537"/>
                    <a:pt x="14924" y="14530"/>
                  </a:cubicBezTo>
                  <a:cubicBezTo>
                    <a:pt x="15103" y="14511"/>
                    <a:pt x="15277" y="14439"/>
                    <a:pt x="15454" y="14385"/>
                  </a:cubicBezTo>
                  <a:cubicBezTo>
                    <a:pt x="15530" y="14362"/>
                    <a:pt x="15604" y="14323"/>
                    <a:pt x="15679" y="14292"/>
                  </a:cubicBezTo>
                  <a:cubicBezTo>
                    <a:pt x="15634" y="14225"/>
                    <a:pt x="15586" y="14158"/>
                    <a:pt x="15547" y="14087"/>
                  </a:cubicBezTo>
                  <a:cubicBezTo>
                    <a:pt x="15420" y="13861"/>
                    <a:pt x="15428" y="13604"/>
                    <a:pt x="15392" y="13357"/>
                  </a:cubicBezTo>
                  <a:cubicBezTo>
                    <a:pt x="15368" y="13171"/>
                    <a:pt x="15327" y="12989"/>
                    <a:pt x="15266" y="12813"/>
                  </a:cubicBezTo>
                  <a:cubicBezTo>
                    <a:pt x="15205" y="12644"/>
                    <a:pt x="15181" y="12612"/>
                    <a:pt x="15229" y="12437"/>
                  </a:cubicBezTo>
                  <a:cubicBezTo>
                    <a:pt x="15338" y="12021"/>
                    <a:pt x="15162" y="11542"/>
                    <a:pt x="14794" y="11289"/>
                  </a:cubicBezTo>
                  <a:cubicBezTo>
                    <a:pt x="14943" y="11274"/>
                    <a:pt x="15084" y="11250"/>
                    <a:pt x="15210" y="11228"/>
                  </a:cubicBezTo>
                  <a:cubicBezTo>
                    <a:pt x="15234" y="11224"/>
                    <a:pt x="15234" y="11204"/>
                    <a:pt x="15221" y="11187"/>
                  </a:cubicBezTo>
                  <a:cubicBezTo>
                    <a:pt x="15138" y="11094"/>
                    <a:pt x="15065" y="10996"/>
                    <a:pt x="14993" y="10901"/>
                  </a:cubicBezTo>
                  <a:lnTo>
                    <a:pt x="14993" y="10901"/>
                  </a:lnTo>
                  <a:cubicBezTo>
                    <a:pt x="15012" y="10902"/>
                    <a:pt x="15032" y="10902"/>
                    <a:pt x="15051" y="10902"/>
                  </a:cubicBezTo>
                  <a:cubicBezTo>
                    <a:pt x="15456" y="10902"/>
                    <a:pt x="15848" y="10665"/>
                    <a:pt x="16019" y="10310"/>
                  </a:cubicBezTo>
                  <a:cubicBezTo>
                    <a:pt x="16097" y="10146"/>
                    <a:pt x="16136" y="10137"/>
                    <a:pt x="16292" y="10050"/>
                  </a:cubicBezTo>
                  <a:cubicBezTo>
                    <a:pt x="16453" y="9957"/>
                    <a:pt x="16604" y="9845"/>
                    <a:pt x="16743" y="9721"/>
                  </a:cubicBezTo>
                  <a:cubicBezTo>
                    <a:pt x="16933" y="9556"/>
                    <a:pt x="17093" y="9357"/>
                    <a:pt x="17338" y="9267"/>
                  </a:cubicBezTo>
                  <a:cubicBezTo>
                    <a:pt x="17414" y="9240"/>
                    <a:pt x="17494" y="9221"/>
                    <a:pt x="17570" y="9199"/>
                  </a:cubicBezTo>
                  <a:cubicBezTo>
                    <a:pt x="17535" y="9126"/>
                    <a:pt x="17505" y="9050"/>
                    <a:pt x="17460" y="8981"/>
                  </a:cubicBezTo>
                  <a:cubicBezTo>
                    <a:pt x="17364" y="8825"/>
                    <a:pt x="17278" y="8658"/>
                    <a:pt x="17154" y="8526"/>
                  </a:cubicBezTo>
                  <a:cubicBezTo>
                    <a:pt x="16839" y="8188"/>
                    <a:pt x="16457" y="8017"/>
                    <a:pt x="16019" y="8017"/>
                  </a:cubicBezTo>
                  <a:cubicBezTo>
                    <a:pt x="15932" y="8017"/>
                    <a:pt x="15843" y="8024"/>
                    <a:pt x="15751" y="8037"/>
                  </a:cubicBezTo>
                  <a:cubicBezTo>
                    <a:pt x="15692" y="7766"/>
                    <a:pt x="15617" y="7619"/>
                    <a:pt x="15435" y="7526"/>
                  </a:cubicBezTo>
                  <a:cubicBezTo>
                    <a:pt x="15218" y="7414"/>
                    <a:pt x="14988" y="7346"/>
                    <a:pt x="14752" y="7346"/>
                  </a:cubicBezTo>
                  <a:cubicBezTo>
                    <a:pt x="14653" y="7346"/>
                    <a:pt x="14553" y="7358"/>
                    <a:pt x="14452" y="7383"/>
                  </a:cubicBezTo>
                  <a:cubicBezTo>
                    <a:pt x="14198" y="7448"/>
                    <a:pt x="13954" y="7556"/>
                    <a:pt x="13733" y="7636"/>
                  </a:cubicBezTo>
                  <a:cubicBezTo>
                    <a:pt x="13822" y="7391"/>
                    <a:pt x="13936" y="7125"/>
                    <a:pt x="14019" y="6848"/>
                  </a:cubicBezTo>
                  <a:cubicBezTo>
                    <a:pt x="14194" y="6267"/>
                    <a:pt x="14248" y="5679"/>
                    <a:pt x="14056" y="5090"/>
                  </a:cubicBezTo>
                  <a:cubicBezTo>
                    <a:pt x="13910" y="4643"/>
                    <a:pt x="13664" y="4264"/>
                    <a:pt x="13285" y="3976"/>
                  </a:cubicBezTo>
                  <a:cubicBezTo>
                    <a:pt x="13243" y="3942"/>
                    <a:pt x="13218" y="3877"/>
                    <a:pt x="13200" y="3821"/>
                  </a:cubicBezTo>
                  <a:cubicBezTo>
                    <a:pt x="13070" y="3409"/>
                    <a:pt x="12875" y="3056"/>
                    <a:pt x="12438" y="2896"/>
                  </a:cubicBezTo>
                  <a:cubicBezTo>
                    <a:pt x="12403" y="2881"/>
                    <a:pt x="12373" y="2853"/>
                    <a:pt x="12356" y="2818"/>
                  </a:cubicBezTo>
                  <a:cubicBezTo>
                    <a:pt x="12276" y="2628"/>
                    <a:pt x="12228" y="2418"/>
                    <a:pt x="12122" y="2244"/>
                  </a:cubicBezTo>
                  <a:cubicBezTo>
                    <a:pt x="11904" y="1886"/>
                    <a:pt x="11597" y="1651"/>
                    <a:pt x="11157" y="1651"/>
                  </a:cubicBezTo>
                  <a:cubicBezTo>
                    <a:pt x="11147" y="1651"/>
                    <a:pt x="11136" y="1651"/>
                    <a:pt x="11126" y="1651"/>
                  </a:cubicBezTo>
                  <a:cubicBezTo>
                    <a:pt x="11089" y="1651"/>
                    <a:pt x="11033" y="1605"/>
                    <a:pt x="11018" y="1567"/>
                  </a:cubicBezTo>
                  <a:cubicBezTo>
                    <a:pt x="10896" y="1231"/>
                    <a:pt x="10686" y="982"/>
                    <a:pt x="10368" y="800"/>
                  </a:cubicBezTo>
                  <a:cubicBezTo>
                    <a:pt x="9643" y="387"/>
                    <a:pt x="8891" y="62"/>
                    <a:pt x="8045" y="1"/>
                  </a:cubicBezTo>
                  <a:cubicBezTo>
                    <a:pt x="8043" y="1"/>
                    <a:pt x="8041" y="1"/>
                    <a:pt x="80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8" name="Google Shape;7288;p53"/>
            <p:cNvSpPr/>
            <p:nvPr/>
          </p:nvSpPr>
          <p:spPr>
            <a:xfrm>
              <a:off x="3731430" y="285219"/>
              <a:ext cx="121317" cy="117782"/>
            </a:xfrm>
            <a:custGeom>
              <a:avLst/>
              <a:gdLst/>
              <a:ahLst/>
              <a:cxnLst/>
              <a:rect l="l" t="t" r="r" b="b"/>
              <a:pathLst>
                <a:path w="1270" h="1233" extrusionOk="0">
                  <a:moveTo>
                    <a:pt x="633" y="196"/>
                  </a:moveTo>
                  <a:cubicBezTo>
                    <a:pt x="734" y="196"/>
                    <a:pt x="836" y="226"/>
                    <a:pt x="918" y="287"/>
                  </a:cubicBezTo>
                  <a:cubicBezTo>
                    <a:pt x="1060" y="393"/>
                    <a:pt x="1086" y="761"/>
                    <a:pt x="965" y="919"/>
                  </a:cubicBezTo>
                  <a:cubicBezTo>
                    <a:pt x="928" y="966"/>
                    <a:pt x="837" y="988"/>
                    <a:pt x="733" y="988"/>
                  </a:cubicBezTo>
                  <a:cubicBezTo>
                    <a:pt x="589" y="988"/>
                    <a:pt x="418" y="947"/>
                    <a:pt x="324" y="873"/>
                  </a:cubicBezTo>
                  <a:cubicBezTo>
                    <a:pt x="168" y="750"/>
                    <a:pt x="140" y="523"/>
                    <a:pt x="263" y="367"/>
                  </a:cubicBezTo>
                  <a:cubicBezTo>
                    <a:pt x="348" y="256"/>
                    <a:pt x="490" y="196"/>
                    <a:pt x="633" y="196"/>
                  </a:cubicBezTo>
                  <a:close/>
                  <a:moveTo>
                    <a:pt x="630" y="0"/>
                  </a:moveTo>
                  <a:cubicBezTo>
                    <a:pt x="494" y="0"/>
                    <a:pt x="362" y="45"/>
                    <a:pt x="235" y="150"/>
                  </a:cubicBezTo>
                  <a:cubicBezTo>
                    <a:pt x="34" y="315"/>
                    <a:pt x="1" y="512"/>
                    <a:pt x="58" y="759"/>
                  </a:cubicBezTo>
                  <a:cubicBezTo>
                    <a:pt x="112" y="991"/>
                    <a:pt x="227" y="1133"/>
                    <a:pt x="458" y="1200"/>
                  </a:cubicBezTo>
                  <a:cubicBezTo>
                    <a:pt x="532" y="1221"/>
                    <a:pt x="603" y="1233"/>
                    <a:pt x="669" y="1233"/>
                  </a:cubicBezTo>
                  <a:cubicBezTo>
                    <a:pt x="827" y="1233"/>
                    <a:pt x="963" y="1168"/>
                    <a:pt x="1076" y="1018"/>
                  </a:cubicBezTo>
                  <a:cubicBezTo>
                    <a:pt x="1193" y="873"/>
                    <a:pt x="1270" y="718"/>
                    <a:pt x="1184" y="525"/>
                  </a:cubicBezTo>
                  <a:cubicBezTo>
                    <a:pt x="1167" y="482"/>
                    <a:pt x="1166" y="430"/>
                    <a:pt x="1164" y="382"/>
                  </a:cubicBezTo>
                  <a:cubicBezTo>
                    <a:pt x="1160" y="243"/>
                    <a:pt x="1073" y="118"/>
                    <a:pt x="941" y="70"/>
                  </a:cubicBezTo>
                  <a:cubicBezTo>
                    <a:pt x="834" y="25"/>
                    <a:pt x="731" y="0"/>
                    <a:pt x="6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9" name="Google Shape;7289;p53"/>
            <p:cNvSpPr/>
            <p:nvPr/>
          </p:nvSpPr>
          <p:spPr>
            <a:xfrm>
              <a:off x="3569421" y="202400"/>
              <a:ext cx="134786" cy="112337"/>
            </a:xfrm>
            <a:custGeom>
              <a:avLst/>
              <a:gdLst/>
              <a:ahLst/>
              <a:cxnLst/>
              <a:rect l="l" t="t" r="r" b="b"/>
              <a:pathLst>
                <a:path w="1411" h="1176" extrusionOk="0">
                  <a:moveTo>
                    <a:pt x="631" y="150"/>
                  </a:moveTo>
                  <a:cubicBezTo>
                    <a:pt x="836" y="150"/>
                    <a:pt x="1097" y="318"/>
                    <a:pt x="1093" y="478"/>
                  </a:cubicBezTo>
                  <a:cubicBezTo>
                    <a:pt x="1087" y="621"/>
                    <a:pt x="1033" y="764"/>
                    <a:pt x="989" y="905"/>
                  </a:cubicBezTo>
                  <a:cubicBezTo>
                    <a:pt x="966" y="975"/>
                    <a:pt x="872" y="1006"/>
                    <a:pt x="767" y="1006"/>
                  </a:cubicBezTo>
                  <a:cubicBezTo>
                    <a:pt x="661" y="1006"/>
                    <a:pt x="544" y="975"/>
                    <a:pt x="478" y="922"/>
                  </a:cubicBezTo>
                  <a:cubicBezTo>
                    <a:pt x="468" y="913"/>
                    <a:pt x="459" y="905"/>
                    <a:pt x="452" y="896"/>
                  </a:cubicBezTo>
                  <a:cubicBezTo>
                    <a:pt x="269" y="738"/>
                    <a:pt x="201" y="515"/>
                    <a:pt x="303" y="340"/>
                  </a:cubicBezTo>
                  <a:cubicBezTo>
                    <a:pt x="348" y="262"/>
                    <a:pt x="444" y="197"/>
                    <a:pt x="531" y="166"/>
                  </a:cubicBezTo>
                  <a:cubicBezTo>
                    <a:pt x="562" y="155"/>
                    <a:pt x="596" y="150"/>
                    <a:pt x="631" y="150"/>
                  </a:cubicBezTo>
                  <a:close/>
                  <a:moveTo>
                    <a:pt x="649" y="1"/>
                  </a:moveTo>
                  <a:cubicBezTo>
                    <a:pt x="474" y="1"/>
                    <a:pt x="314" y="79"/>
                    <a:pt x="169" y="244"/>
                  </a:cubicBezTo>
                  <a:cubicBezTo>
                    <a:pt x="0" y="437"/>
                    <a:pt x="63" y="850"/>
                    <a:pt x="288" y="1022"/>
                  </a:cubicBezTo>
                  <a:cubicBezTo>
                    <a:pt x="448" y="1109"/>
                    <a:pt x="627" y="1175"/>
                    <a:pt x="831" y="1175"/>
                  </a:cubicBezTo>
                  <a:cubicBezTo>
                    <a:pt x="859" y="1175"/>
                    <a:pt x="888" y="1174"/>
                    <a:pt x="918" y="1171"/>
                  </a:cubicBezTo>
                  <a:cubicBezTo>
                    <a:pt x="1096" y="1156"/>
                    <a:pt x="1184" y="1017"/>
                    <a:pt x="1278" y="909"/>
                  </a:cubicBezTo>
                  <a:cubicBezTo>
                    <a:pt x="1410" y="760"/>
                    <a:pt x="1301" y="279"/>
                    <a:pt x="1119" y="162"/>
                  </a:cubicBezTo>
                  <a:cubicBezTo>
                    <a:pt x="952" y="56"/>
                    <a:pt x="795" y="1"/>
                    <a:pt x="6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0" name="Google Shape;7290;p53"/>
            <p:cNvSpPr/>
            <p:nvPr/>
          </p:nvSpPr>
          <p:spPr>
            <a:xfrm>
              <a:off x="3473706" y="974424"/>
              <a:ext cx="120839" cy="119502"/>
            </a:xfrm>
            <a:custGeom>
              <a:avLst/>
              <a:gdLst/>
              <a:ahLst/>
              <a:cxnLst/>
              <a:rect l="l" t="t" r="r" b="b"/>
              <a:pathLst>
                <a:path w="1265" h="1251" extrusionOk="0">
                  <a:moveTo>
                    <a:pt x="564" y="220"/>
                  </a:moveTo>
                  <a:cubicBezTo>
                    <a:pt x="570" y="220"/>
                    <a:pt x="577" y="220"/>
                    <a:pt x="584" y="220"/>
                  </a:cubicBezTo>
                  <a:cubicBezTo>
                    <a:pt x="790" y="228"/>
                    <a:pt x="1106" y="464"/>
                    <a:pt x="1099" y="603"/>
                  </a:cubicBezTo>
                  <a:lnTo>
                    <a:pt x="1097" y="601"/>
                  </a:lnTo>
                  <a:cubicBezTo>
                    <a:pt x="1088" y="795"/>
                    <a:pt x="838" y="1050"/>
                    <a:pt x="664" y="1050"/>
                  </a:cubicBezTo>
                  <a:cubicBezTo>
                    <a:pt x="659" y="1050"/>
                    <a:pt x="655" y="1050"/>
                    <a:pt x="651" y="1049"/>
                  </a:cubicBezTo>
                  <a:cubicBezTo>
                    <a:pt x="402" y="1032"/>
                    <a:pt x="192" y="800"/>
                    <a:pt x="207" y="562"/>
                  </a:cubicBezTo>
                  <a:cubicBezTo>
                    <a:pt x="216" y="370"/>
                    <a:pt x="374" y="220"/>
                    <a:pt x="564" y="220"/>
                  </a:cubicBezTo>
                  <a:close/>
                  <a:moveTo>
                    <a:pt x="658" y="1"/>
                  </a:moveTo>
                  <a:cubicBezTo>
                    <a:pt x="538" y="1"/>
                    <a:pt x="425" y="46"/>
                    <a:pt x="307" y="131"/>
                  </a:cubicBezTo>
                  <a:cubicBezTo>
                    <a:pt x="103" y="280"/>
                    <a:pt x="1" y="451"/>
                    <a:pt x="45" y="707"/>
                  </a:cubicBezTo>
                  <a:cubicBezTo>
                    <a:pt x="93" y="992"/>
                    <a:pt x="270" y="1146"/>
                    <a:pt x="526" y="1229"/>
                  </a:cubicBezTo>
                  <a:cubicBezTo>
                    <a:pt x="566" y="1244"/>
                    <a:pt x="606" y="1251"/>
                    <a:pt x="646" y="1251"/>
                  </a:cubicBezTo>
                  <a:cubicBezTo>
                    <a:pt x="741" y="1251"/>
                    <a:pt x="833" y="1212"/>
                    <a:pt x="898" y="1138"/>
                  </a:cubicBezTo>
                  <a:cubicBezTo>
                    <a:pt x="931" y="1105"/>
                    <a:pt x="967" y="1066"/>
                    <a:pt x="1008" y="1045"/>
                  </a:cubicBezTo>
                  <a:cubicBezTo>
                    <a:pt x="1197" y="953"/>
                    <a:pt x="1242" y="787"/>
                    <a:pt x="1247" y="601"/>
                  </a:cubicBezTo>
                  <a:cubicBezTo>
                    <a:pt x="1264" y="334"/>
                    <a:pt x="1136" y="168"/>
                    <a:pt x="900" y="59"/>
                  </a:cubicBezTo>
                  <a:cubicBezTo>
                    <a:pt x="814" y="20"/>
                    <a:pt x="734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1" name="Google Shape;7291;p53"/>
            <p:cNvSpPr/>
            <p:nvPr/>
          </p:nvSpPr>
          <p:spPr>
            <a:xfrm>
              <a:off x="3302050" y="938984"/>
              <a:ext cx="124374" cy="114248"/>
            </a:xfrm>
            <a:custGeom>
              <a:avLst/>
              <a:gdLst/>
              <a:ahLst/>
              <a:cxnLst/>
              <a:rect l="l" t="t" r="r" b="b"/>
              <a:pathLst>
                <a:path w="1302" h="1196" extrusionOk="0">
                  <a:moveTo>
                    <a:pt x="677" y="201"/>
                  </a:moveTo>
                  <a:cubicBezTo>
                    <a:pt x="850" y="209"/>
                    <a:pt x="1112" y="413"/>
                    <a:pt x="1054" y="547"/>
                  </a:cubicBezTo>
                  <a:cubicBezTo>
                    <a:pt x="997" y="683"/>
                    <a:pt x="943" y="827"/>
                    <a:pt x="854" y="941"/>
                  </a:cubicBezTo>
                  <a:cubicBezTo>
                    <a:pt x="813" y="991"/>
                    <a:pt x="738" y="1014"/>
                    <a:pt x="653" y="1014"/>
                  </a:cubicBezTo>
                  <a:cubicBezTo>
                    <a:pt x="492" y="1014"/>
                    <a:pt x="296" y="934"/>
                    <a:pt x="226" y="809"/>
                  </a:cubicBezTo>
                  <a:cubicBezTo>
                    <a:pt x="179" y="729"/>
                    <a:pt x="149" y="617"/>
                    <a:pt x="166" y="528"/>
                  </a:cubicBezTo>
                  <a:cubicBezTo>
                    <a:pt x="203" y="328"/>
                    <a:pt x="400" y="205"/>
                    <a:pt x="642" y="205"/>
                  </a:cubicBezTo>
                  <a:cubicBezTo>
                    <a:pt x="653" y="203"/>
                    <a:pt x="666" y="201"/>
                    <a:pt x="677" y="201"/>
                  </a:cubicBezTo>
                  <a:close/>
                  <a:moveTo>
                    <a:pt x="578" y="0"/>
                  </a:moveTo>
                  <a:cubicBezTo>
                    <a:pt x="302" y="0"/>
                    <a:pt x="1" y="264"/>
                    <a:pt x="3" y="512"/>
                  </a:cubicBezTo>
                  <a:cubicBezTo>
                    <a:pt x="4" y="917"/>
                    <a:pt x="240" y="1132"/>
                    <a:pt x="668" y="1194"/>
                  </a:cubicBezTo>
                  <a:cubicBezTo>
                    <a:pt x="679" y="1195"/>
                    <a:pt x="690" y="1196"/>
                    <a:pt x="701" y="1196"/>
                  </a:cubicBezTo>
                  <a:cubicBezTo>
                    <a:pt x="921" y="1196"/>
                    <a:pt x="1281" y="922"/>
                    <a:pt x="1277" y="733"/>
                  </a:cubicBezTo>
                  <a:cubicBezTo>
                    <a:pt x="1275" y="590"/>
                    <a:pt x="1301" y="428"/>
                    <a:pt x="1175" y="298"/>
                  </a:cubicBezTo>
                  <a:cubicBezTo>
                    <a:pt x="1008" y="129"/>
                    <a:pt x="803" y="47"/>
                    <a:pt x="601" y="1"/>
                  </a:cubicBezTo>
                  <a:cubicBezTo>
                    <a:pt x="593" y="0"/>
                    <a:pt x="586" y="0"/>
                    <a:pt x="5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2" name="Google Shape;7292;p53"/>
            <p:cNvSpPr/>
            <p:nvPr/>
          </p:nvSpPr>
          <p:spPr>
            <a:xfrm>
              <a:off x="3805843" y="741059"/>
              <a:ext cx="131729" cy="55405"/>
            </a:xfrm>
            <a:custGeom>
              <a:avLst/>
              <a:gdLst/>
              <a:ahLst/>
              <a:cxnLst/>
              <a:rect l="l" t="t" r="r" b="b"/>
              <a:pathLst>
                <a:path w="1379" h="580" extrusionOk="0">
                  <a:moveTo>
                    <a:pt x="27" y="1"/>
                  </a:moveTo>
                  <a:cubicBezTo>
                    <a:pt x="18" y="1"/>
                    <a:pt x="9" y="1"/>
                    <a:pt x="0" y="1"/>
                  </a:cubicBezTo>
                  <a:cubicBezTo>
                    <a:pt x="8" y="4"/>
                    <a:pt x="11" y="12"/>
                    <a:pt x="13" y="19"/>
                  </a:cubicBezTo>
                  <a:cubicBezTo>
                    <a:pt x="218" y="183"/>
                    <a:pt x="442" y="320"/>
                    <a:pt x="682" y="430"/>
                  </a:cubicBezTo>
                  <a:cubicBezTo>
                    <a:pt x="820" y="493"/>
                    <a:pt x="976" y="556"/>
                    <a:pt x="1122" y="575"/>
                  </a:cubicBezTo>
                  <a:cubicBezTo>
                    <a:pt x="1145" y="578"/>
                    <a:pt x="1167" y="579"/>
                    <a:pt x="1189" y="579"/>
                  </a:cubicBezTo>
                  <a:cubicBezTo>
                    <a:pt x="1228" y="579"/>
                    <a:pt x="1267" y="574"/>
                    <a:pt x="1305" y="564"/>
                  </a:cubicBezTo>
                  <a:cubicBezTo>
                    <a:pt x="1329" y="555"/>
                    <a:pt x="1353" y="541"/>
                    <a:pt x="1373" y="527"/>
                  </a:cubicBezTo>
                  <a:cubicBezTo>
                    <a:pt x="1357" y="512"/>
                    <a:pt x="1342" y="497"/>
                    <a:pt x="1325" y="482"/>
                  </a:cubicBezTo>
                  <a:cubicBezTo>
                    <a:pt x="1308" y="468"/>
                    <a:pt x="1322" y="457"/>
                    <a:pt x="1340" y="457"/>
                  </a:cubicBezTo>
                  <a:cubicBezTo>
                    <a:pt x="1347" y="457"/>
                    <a:pt x="1354" y="459"/>
                    <a:pt x="1360" y="462"/>
                  </a:cubicBezTo>
                  <a:cubicBezTo>
                    <a:pt x="1366" y="456"/>
                    <a:pt x="1371" y="452"/>
                    <a:pt x="1379" y="452"/>
                  </a:cubicBezTo>
                  <a:cubicBezTo>
                    <a:pt x="1038" y="135"/>
                    <a:pt x="476" y="1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3" name="Google Shape;7293;p53"/>
            <p:cNvSpPr/>
            <p:nvPr/>
          </p:nvSpPr>
          <p:spPr>
            <a:xfrm>
              <a:off x="3702677" y="704855"/>
              <a:ext cx="92564" cy="35726"/>
            </a:xfrm>
            <a:custGeom>
              <a:avLst/>
              <a:gdLst/>
              <a:ahLst/>
              <a:cxnLst/>
              <a:rect l="l" t="t" r="r" b="b"/>
              <a:pathLst>
                <a:path w="969" h="374" extrusionOk="0">
                  <a:moveTo>
                    <a:pt x="1" y="1"/>
                  </a:moveTo>
                  <a:cubicBezTo>
                    <a:pt x="289" y="152"/>
                    <a:pt x="652" y="373"/>
                    <a:pt x="941" y="373"/>
                  </a:cubicBezTo>
                  <a:cubicBezTo>
                    <a:pt x="950" y="373"/>
                    <a:pt x="960" y="373"/>
                    <a:pt x="969" y="372"/>
                  </a:cubicBezTo>
                  <a:cubicBezTo>
                    <a:pt x="963" y="369"/>
                    <a:pt x="957" y="363"/>
                    <a:pt x="952" y="359"/>
                  </a:cubicBezTo>
                  <a:cubicBezTo>
                    <a:pt x="939" y="348"/>
                    <a:pt x="941" y="337"/>
                    <a:pt x="948" y="330"/>
                  </a:cubicBezTo>
                  <a:cubicBezTo>
                    <a:pt x="944" y="328"/>
                    <a:pt x="941" y="326"/>
                    <a:pt x="937" y="324"/>
                  </a:cubicBezTo>
                  <a:cubicBezTo>
                    <a:pt x="721" y="135"/>
                    <a:pt x="309" y="34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4" name="Google Shape;7294;p53"/>
            <p:cNvSpPr/>
            <p:nvPr/>
          </p:nvSpPr>
          <p:spPr>
            <a:xfrm>
              <a:off x="3946072" y="781466"/>
              <a:ext cx="214454" cy="97053"/>
            </a:xfrm>
            <a:custGeom>
              <a:avLst/>
              <a:gdLst/>
              <a:ahLst/>
              <a:cxnLst/>
              <a:rect l="l" t="t" r="r" b="b"/>
              <a:pathLst>
                <a:path w="2245" h="1016" extrusionOk="0">
                  <a:moveTo>
                    <a:pt x="882" y="1"/>
                  </a:moveTo>
                  <a:cubicBezTo>
                    <a:pt x="723" y="1"/>
                    <a:pt x="584" y="38"/>
                    <a:pt x="448" y="72"/>
                  </a:cubicBezTo>
                  <a:cubicBezTo>
                    <a:pt x="354" y="94"/>
                    <a:pt x="256" y="115"/>
                    <a:pt x="148" y="115"/>
                  </a:cubicBezTo>
                  <a:cubicBezTo>
                    <a:pt x="101" y="115"/>
                    <a:pt x="52" y="111"/>
                    <a:pt x="0" y="102"/>
                  </a:cubicBezTo>
                  <a:lnTo>
                    <a:pt x="0" y="102"/>
                  </a:lnTo>
                  <a:cubicBezTo>
                    <a:pt x="2" y="109"/>
                    <a:pt x="0" y="115"/>
                    <a:pt x="0" y="122"/>
                  </a:cubicBezTo>
                  <a:cubicBezTo>
                    <a:pt x="297" y="384"/>
                    <a:pt x="444" y="706"/>
                    <a:pt x="909" y="888"/>
                  </a:cubicBezTo>
                  <a:cubicBezTo>
                    <a:pt x="1153" y="983"/>
                    <a:pt x="1391" y="1015"/>
                    <a:pt x="1617" y="1015"/>
                  </a:cubicBezTo>
                  <a:cubicBezTo>
                    <a:pt x="1841" y="1015"/>
                    <a:pt x="2052" y="983"/>
                    <a:pt x="2245" y="949"/>
                  </a:cubicBezTo>
                  <a:cubicBezTo>
                    <a:pt x="1955" y="607"/>
                    <a:pt x="1776" y="211"/>
                    <a:pt x="1158" y="39"/>
                  </a:cubicBezTo>
                  <a:cubicBezTo>
                    <a:pt x="1058" y="11"/>
                    <a:pt x="967" y="1"/>
                    <a:pt x="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95" name="Google Shape;7295;p53"/>
          <p:cNvGrpSpPr/>
          <p:nvPr/>
        </p:nvGrpSpPr>
        <p:grpSpPr>
          <a:xfrm flipH="1">
            <a:off x="-341088" y="1361690"/>
            <a:ext cx="1273679" cy="795998"/>
            <a:chOff x="5660792" y="3822389"/>
            <a:chExt cx="1353394" cy="845816"/>
          </a:xfrm>
        </p:grpSpPr>
        <p:sp>
          <p:nvSpPr>
            <p:cNvPr id="7296" name="Google Shape;7296;p53"/>
            <p:cNvSpPr/>
            <p:nvPr/>
          </p:nvSpPr>
          <p:spPr>
            <a:xfrm>
              <a:off x="5660792" y="3822389"/>
              <a:ext cx="1353394" cy="845816"/>
            </a:xfrm>
            <a:custGeom>
              <a:avLst/>
              <a:gdLst/>
              <a:ahLst/>
              <a:cxnLst/>
              <a:rect l="l" t="t" r="r" b="b"/>
              <a:pathLst>
                <a:path w="27829" h="17392" extrusionOk="0">
                  <a:moveTo>
                    <a:pt x="16246" y="1825"/>
                  </a:moveTo>
                  <a:cubicBezTo>
                    <a:pt x="16289" y="1825"/>
                    <a:pt x="16334" y="1826"/>
                    <a:pt x="16378" y="1828"/>
                  </a:cubicBezTo>
                  <a:cubicBezTo>
                    <a:pt x="17445" y="1880"/>
                    <a:pt x="17993" y="2662"/>
                    <a:pt x="18056" y="3716"/>
                  </a:cubicBezTo>
                  <a:cubicBezTo>
                    <a:pt x="19604" y="3755"/>
                    <a:pt x="20299" y="4474"/>
                    <a:pt x="20175" y="5858"/>
                  </a:cubicBezTo>
                  <a:cubicBezTo>
                    <a:pt x="20186" y="5869"/>
                    <a:pt x="20193" y="5886"/>
                    <a:pt x="20204" y="5890"/>
                  </a:cubicBezTo>
                  <a:cubicBezTo>
                    <a:pt x="20303" y="5910"/>
                    <a:pt x="20401" y="5933"/>
                    <a:pt x="20500" y="5947"/>
                  </a:cubicBezTo>
                  <a:cubicBezTo>
                    <a:pt x="21001" y="6016"/>
                    <a:pt x="21349" y="6393"/>
                    <a:pt x="21360" y="6891"/>
                  </a:cubicBezTo>
                  <a:cubicBezTo>
                    <a:pt x="21364" y="7098"/>
                    <a:pt x="21353" y="7302"/>
                    <a:pt x="21347" y="7508"/>
                  </a:cubicBezTo>
                  <a:cubicBezTo>
                    <a:pt x="21339" y="7845"/>
                    <a:pt x="21352" y="7974"/>
                    <a:pt x="21492" y="7974"/>
                  </a:cubicBezTo>
                  <a:cubicBezTo>
                    <a:pt x="21569" y="7974"/>
                    <a:pt x="21684" y="7935"/>
                    <a:pt x="21854" y="7871"/>
                  </a:cubicBezTo>
                  <a:cubicBezTo>
                    <a:pt x="22137" y="7765"/>
                    <a:pt x="22431" y="7687"/>
                    <a:pt x="22714" y="7687"/>
                  </a:cubicBezTo>
                  <a:cubicBezTo>
                    <a:pt x="23002" y="7687"/>
                    <a:pt x="23278" y="7767"/>
                    <a:pt x="23519" y="7980"/>
                  </a:cubicBezTo>
                  <a:cubicBezTo>
                    <a:pt x="23753" y="8186"/>
                    <a:pt x="23945" y="8251"/>
                    <a:pt x="24201" y="8251"/>
                  </a:cubicBezTo>
                  <a:cubicBezTo>
                    <a:pt x="24222" y="8251"/>
                    <a:pt x="24244" y="8251"/>
                    <a:pt x="24266" y="8250"/>
                  </a:cubicBezTo>
                  <a:cubicBezTo>
                    <a:pt x="24300" y="8248"/>
                    <a:pt x="24334" y="8248"/>
                    <a:pt x="24368" y="8248"/>
                  </a:cubicBezTo>
                  <a:cubicBezTo>
                    <a:pt x="24496" y="8248"/>
                    <a:pt x="24626" y="8257"/>
                    <a:pt x="24747" y="8287"/>
                  </a:cubicBezTo>
                  <a:cubicBezTo>
                    <a:pt x="25214" y="8400"/>
                    <a:pt x="25706" y="8560"/>
                    <a:pt x="25797" y="9093"/>
                  </a:cubicBezTo>
                  <a:cubicBezTo>
                    <a:pt x="25881" y="9586"/>
                    <a:pt x="25916" y="10032"/>
                    <a:pt x="26225" y="10494"/>
                  </a:cubicBezTo>
                  <a:cubicBezTo>
                    <a:pt x="26619" y="11085"/>
                    <a:pt x="26132" y="12092"/>
                    <a:pt x="25452" y="12464"/>
                  </a:cubicBezTo>
                  <a:cubicBezTo>
                    <a:pt x="25333" y="12529"/>
                    <a:pt x="25180" y="12730"/>
                    <a:pt x="25205" y="12834"/>
                  </a:cubicBezTo>
                  <a:cubicBezTo>
                    <a:pt x="25398" y="13724"/>
                    <a:pt x="25030" y="14428"/>
                    <a:pt x="24515" y="15093"/>
                  </a:cubicBezTo>
                  <a:cubicBezTo>
                    <a:pt x="24469" y="15154"/>
                    <a:pt x="24389" y="15218"/>
                    <a:pt x="24315" y="15229"/>
                  </a:cubicBezTo>
                  <a:cubicBezTo>
                    <a:pt x="23428" y="15366"/>
                    <a:pt x="22538" y="15491"/>
                    <a:pt x="21650" y="15626"/>
                  </a:cubicBezTo>
                  <a:cubicBezTo>
                    <a:pt x="21037" y="15719"/>
                    <a:pt x="20425" y="15822"/>
                    <a:pt x="19818" y="15918"/>
                  </a:cubicBezTo>
                  <a:cubicBezTo>
                    <a:pt x="19801" y="15573"/>
                    <a:pt x="19991" y="15437"/>
                    <a:pt x="20299" y="15344"/>
                  </a:cubicBezTo>
                  <a:cubicBezTo>
                    <a:pt x="21334" y="15030"/>
                    <a:pt x="22360" y="14686"/>
                    <a:pt x="23387" y="14348"/>
                  </a:cubicBezTo>
                  <a:cubicBezTo>
                    <a:pt x="23519" y="14305"/>
                    <a:pt x="23642" y="14238"/>
                    <a:pt x="23768" y="14183"/>
                  </a:cubicBezTo>
                  <a:cubicBezTo>
                    <a:pt x="23755" y="14149"/>
                    <a:pt x="23740" y="14118"/>
                    <a:pt x="23725" y="14084"/>
                  </a:cubicBezTo>
                  <a:lnTo>
                    <a:pt x="20033" y="15184"/>
                  </a:lnTo>
                  <a:cubicBezTo>
                    <a:pt x="20048" y="14651"/>
                    <a:pt x="20098" y="14248"/>
                    <a:pt x="20691" y="14004"/>
                  </a:cubicBezTo>
                  <a:cubicBezTo>
                    <a:pt x="22142" y="13410"/>
                    <a:pt x="23556" y="12724"/>
                    <a:pt x="24985" y="12074"/>
                  </a:cubicBezTo>
                  <a:cubicBezTo>
                    <a:pt x="24909" y="12029"/>
                    <a:pt x="24828" y="12006"/>
                    <a:pt x="24752" y="12006"/>
                  </a:cubicBezTo>
                  <a:cubicBezTo>
                    <a:pt x="24703" y="12006"/>
                    <a:pt x="24656" y="12016"/>
                    <a:pt x="24614" y="12035"/>
                  </a:cubicBezTo>
                  <a:cubicBezTo>
                    <a:pt x="23213" y="12665"/>
                    <a:pt x="21815" y="13304"/>
                    <a:pt x="20414" y="13934"/>
                  </a:cubicBezTo>
                  <a:cubicBezTo>
                    <a:pt x="20331" y="13973"/>
                    <a:pt x="20225" y="13967"/>
                    <a:pt x="20141" y="13980"/>
                  </a:cubicBezTo>
                  <a:cubicBezTo>
                    <a:pt x="19922" y="13577"/>
                    <a:pt x="19868" y="13246"/>
                    <a:pt x="20381" y="13079"/>
                  </a:cubicBezTo>
                  <a:cubicBezTo>
                    <a:pt x="20448" y="13057"/>
                    <a:pt x="20500" y="12992"/>
                    <a:pt x="20559" y="12951"/>
                  </a:cubicBezTo>
                  <a:cubicBezTo>
                    <a:pt x="21553" y="12274"/>
                    <a:pt x="22549" y="11602"/>
                    <a:pt x="23540" y="10920"/>
                  </a:cubicBezTo>
                  <a:cubicBezTo>
                    <a:pt x="23631" y="10857"/>
                    <a:pt x="23685" y="10736"/>
                    <a:pt x="23755" y="10643"/>
                  </a:cubicBezTo>
                  <a:lnTo>
                    <a:pt x="23651" y="10543"/>
                  </a:lnTo>
                  <a:cubicBezTo>
                    <a:pt x="23527" y="10626"/>
                    <a:pt x="23398" y="10708"/>
                    <a:pt x="23274" y="10793"/>
                  </a:cubicBezTo>
                  <a:cubicBezTo>
                    <a:pt x="22287" y="11477"/>
                    <a:pt x="21310" y="12178"/>
                    <a:pt x="20312" y="12843"/>
                  </a:cubicBezTo>
                  <a:lnTo>
                    <a:pt x="20310" y="12843"/>
                  </a:lnTo>
                  <a:cubicBezTo>
                    <a:pt x="20101" y="12983"/>
                    <a:pt x="19977" y="13059"/>
                    <a:pt x="19872" y="13059"/>
                  </a:cubicBezTo>
                  <a:cubicBezTo>
                    <a:pt x="19728" y="13059"/>
                    <a:pt x="19624" y="12914"/>
                    <a:pt x="19389" y="12590"/>
                  </a:cubicBezTo>
                  <a:cubicBezTo>
                    <a:pt x="20516" y="11726"/>
                    <a:pt x="21622" y="10884"/>
                    <a:pt x="22718" y="10032"/>
                  </a:cubicBezTo>
                  <a:cubicBezTo>
                    <a:pt x="22809" y="9963"/>
                    <a:pt x="22845" y="9823"/>
                    <a:pt x="22904" y="9718"/>
                  </a:cubicBezTo>
                  <a:lnTo>
                    <a:pt x="22785" y="9645"/>
                  </a:lnTo>
                  <a:lnTo>
                    <a:pt x="19255" y="12460"/>
                  </a:lnTo>
                  <a:lnTo>
                    <a:pt x="18636" y="11971"/>
                  </a:lnTo>
                  <a:cubicBezTo>
                    <a:pt x="19138" y="11511"/>
                    <a:pt x="19589" y="11067"/>
                    <a:pt x="20071" y="10662"/>
                  </a:cubicBezTo>
                  <a:cubicBezTo>
                    <a:pt x="20500" y="10297"/>
                    <a:pt x="20972" y="9983"/>
                    <a:pt x="21408" y="9625"/>
                  </a:cubicBezTo>
                  <a:cubicBezTo>
                    <a:pt x="21477" y="9567"/>
                    <a:pt x="21457" y="9398"/>
                    <a:pt x="21498" y="9166"/>
                  </a:cubicBezTo>
                  <a:lnTo>
                    <a:pt x="21498" y="9166"/>
                  </a:lnTo>
                  <a:cubicBezTo>
                    <a:pt x="20598" y="9955"/>
                    <a:pt x="19805" y="10649"/>
                    <a:pt x="19015" y="11347"/>
                  </a:cubicBezTo>
                  <a:cubicBezTo>
                    <a:pt x="18651" y="11671"/>
                    <a:pt x="18490" y="11791"/>
                    <a:pt x="18214" y="11791"/>
                  </a:cubicBezTo>
                  <a:cubicBezTo>
                    <a:pt x="18080" y="11791"/>
                    <a:pt x="17918" y="11763"/>
                    <a:pt x="17692" y="11715"/>
                  </a:cubicBezTo>
                  <a:cubicBezTo>
                    <a:pt x="18710" y="10582"/>
                    <a:pt x="19701" y="9480"/>
                    <a:pt x="20691" y="8378"/>
                  </a:cubicBezTo>
                  <a:lnTo>
                    <a:pt x="20691" y="8378"/>
                  </a:lnTo>
                  <a:cubicBezTo>
                    <a:pt x="19431" y="9140"/>
                    <a:pt x="18703" y="10429"/>
                    <a:pt x="17594" y="11533"/>
                  </a:cubicBezTo>
                  <a:cubicBezTo>
                    <a:pt x="17599" y="11057"/>
                    <a:pt x="17482" y="10650"/>
                    <a:pt x="17629" y="10396"/>
                  </a:cubicBezTo>
                  <a:cubicBezTo>
                    <a:pt x="18285" y="9240"/>
                    <a:pt x="19017" y="8127"/>
                    <a:pt x="19721" y="6999"/>
                  </a:cubicBezTo>
                  <a:cubicBezTo>
                    <a:pt x="19801" y="6873"/>
                    <a:pt x="19885" y="6746"/>
                    <a:pt x="19966" y="6620"/>
                  </a:cubicBezTo>
                  <a:lnTo>
                    <a:pt x="19816" y="6509"/>
                  </a:lnTo>
                  <a:cubicBezTo>
                    <a:pt x="19556" y="6891"/>
                    <a:pt x="19298" y="7274"/>
                    <a:pt x="19039" y="7659"/>
                  </a:cubicBezTo>
                  <a:cubicBezTo>
                    <a:pt x="18746" y="8095"/>
                    <a:pt x="18445" y="8532"/>
                    <a:pt x="18166" y="8974"/>
                  </a:cubicBezTo>
                  <a:cubicBezTo>
                    <a:pt x="17887" y="9415"/>
                    <a:pt x="17629" y="9872"/>
                    <a:pt x="17296" y="10429"/>
                  </a:cubicBezTo>
                  <a:cubicBezTo>
                    <a:pt x="17157" y="10097"/>
                    <a:pt x="16915" y="9797"/>
                    <a:pt x="16988" y="9641"/>
                  </a:cubicBezTo>
                  <a:cubicBezTo>
                    <a:pt x="17508" y="8499"/>
                    <a:pt x="18095" y="7386"/>
                    <a:pt x="18651" y="6258"/>
                  </a:cubicBezTo>
                  <a:cubicBezTo>
                    <a:pt x="18703" y="6154"/>
                    <a:pt x="18683" y="6011"/>
                    <a:pt x="18697" y="5886"/>
                  </a:cubicBezTo>
                  <a:lnTo>
                    <a:pt x="18575" y="5877"/>
                  </a:lnTo>
                  <a:lnTo>
                    <a:pt x="16692" y="9597"/>
                  </a:lnTo>
                  <a:cubicBezTo>
                    <a:pt x="16534" y="9247"/>
                    <a:pt x="16051" y="9223"/>
                    <a:pt x="16237" y="8755"/>
                  </a:cubicBezTo>
                  <a:cubicBezTo>
                    <a:pt x="16696" y="7601"/>
                    <a:pt x="17133" y="6438"/>
                    <a:pt x="17571" y="5277"/>
                  </a:cubicBezTo>
                  <a:cubicBezTo>
                    <a:pt x="17607" y="5184"/>
                    <a:pt x="17577" y="5067"/>
                    <a:pt x="17579" y="4963"/>
                  </a:cubicBezTo>
                  <a:lnTo>
                    <a:pt x="17452" y="4937"/>
                  </a:lnTo>
                  <a:lnTo>
                    <a:pt x="15949" y="8855"/>
                  </a:lnTo>
                  <a:lnTo>
                    <a:pt x="15291" y="8593"/>
                  </a:lnTo>
                  <a:cubicBezTo>
                    <a:pt x="15522" y="7226"/>
                    <a:pt x="15758" y="5875"/>
                    <a:pt x="15970" y="4520"/>
                  </a:cubicBezTo>
                  <a:cubicBezTo>
                    <a:pt x="15988" y="4396"/>
                    <a:pt x="15862" y="4247"/>
                    <a:pt x="15793" y="4093"/>
                  </a:cubicBezTo>
                  <a:cubicBezTo>
                    <a:pt x="15559" y="5650"/>
                    <a:pt x="15336" y="7124"/>
                    <a:pt x="15111" y="8625"/>
                  </a:cubicBezTo>
                  <a:lnTo>
                    <a:pt x="14526" y="8489"/>
                  </a:lnTo>
                  <a:cubicBezTo>
                    <a:pt x="14557" y="7213"/>
                    <a:pt x="14678" y="5968"/>
                    <a:pt x="14619" y="4717"/>
                  </a:cubicBezTo>
                  <a:lnTo>
                    <a:pt x="14619" y="4717"/>
                  </a:lnTo>
                  <a:cubicBezTo>
                    <a:pt x="14526" y="4764"/>
                    <a:pt x="14496" y="4814"/>
                    <a:pt x="14492" y="4864"/>
                  </a:cubicBezTo>
                  <a:cubicBezTo>
                    <a:pt x="14420" y="5947"/>
                    <a:pt x="14331" y="7029"/>
                    <a:pt x="14290" y="8112"/>
                  </a:cubicBezTo>
                  <a:cubicBezTo>
                    <a:pt x="14276" y="8480"/>
                    <a:pt x="14131" y="8585"/>
                    <a:pt x="13862" y="8585"/>
                  </a:cubicBezTo>
                  <a:cubicBezTo>
                    <a:pt x="13806" y="8585"/>
                    <a:pt x="13745" y="8581"/>
                    <a:pt x="13679" y="8573"/>
                  </a:cubicBezTo>
                  <a:cubicBezTo>
                    <a:pt x="13381" y="7233"/>
                    <a:pt x="13090" y="5907"/>
                    <a:pt x="12787" y="4585"/>
                  </a:cubicBezTo>
                  <a:cubicBezTo>
                    <a:pt x="12772" y="4520"/>
                    <a:pt x="12655" y="4480"/>
                    <a:pt x="12584" y="4427"/>
                  </a:cubicBezTo>
                  <a:cubicBezTo>
                    <a:pt x="12560" y="4515"/>
                    <a:pt x="12499" y="4610"/>
                    <a:pt x="12517" y="4686"/>
                  </a:cubicBezTo>
                  <a:cubicBezTo>
                    <a:pt x="12803" y="5832"/>
                    <a:pt x="13108" y="6977"/>
                    <a:pt x="13391" y="8125"/>
                  </a:cubicBezTo>
                  <a:cubicBezTo>
                    <a:pt x="13528" y="8686"/>
                    <a:pt x="13511" y="8692"/>
                    <a:pt x="12881" y="8930"/>
                  </a:cubicBezTo>
                  <a:cubicBezTo>
                    <a:pt x="12673" y="8322"/>
                    <a:pt x="12467" y="7716"/>
                    <a:pt x="12255" y="7107"/>
                  </a:cubicBezTo>
                  <a:cubicBezTo>
                    <a:pt x="12043" y="6499"/>
                    <a:pt x="11824" y="5892"/>
                    <a:pt x="11609" y="5284"/>
                  </a:cubicBezTo>
                  <a:lnTo>
                    <a:pt x="11469" y="5310"/>
                  </a:lnTo>
                  <a:cubicBezTo>
                    <a:pt x="11479" y="5425"/>
                    <a:pt x="11465" y="5548"/>
                    <a:pt x="11503" y="5654"/>
                  </a:cubicBezTo>
                  <a:cubicBezTo>
                    <a:pt x="11843" y="6633"/>
                    <a:pt x="12203" y="7605"/>
                    <a:pt x="12534" y="8586"/>
                  </a:cubicBezTo>
                  <a:cubicBezTo>
                    <a:pt x="12716" y="9127"/>
                    <a:pt x="12651" y="9229"/>
                    <a:pt x="12075" y="9524"/>
                  </a:cubicBezTo>
                  <a:cubicBezTo>
                    <a:pt x="11623" y="8396"/>
                    <a:pt x="11177" y="7269"/>
                    <a:pt x="10717" y="6148"/>
                  </a:cubicBezTo>
                  <a:cubicBezTo>
                    <a:pt x="10676" y="6046"/>
                    <a:pt x="10540" y="5983"/>
                    <a:pt x="10447" y="5903"/>
                  </a:cubicBezTo>
                  <a:lnTo>
                    <a:pt x="10367" y="5996"/>
                  </a:lnTo>
                  <a:cubicBezTo>
                    <a:pt x="10497" y="6250"/>
                    <a:pt x="10648" y="6499"/>
                    <a:pt x="10756" y="6765"/>
                  </a:cubicBezTo>
                  <a:cubicBezTo>
                    <a:pt x="11105" y="7616"/>
                    <a:pt x="11408" y="8489"/>
                    <a:pt x="11794" y="9326"/>
                  </a:cubicBezTo>
                  <a:cubicBezTo>
                    <a:pt x="11999" y="9768"/>
                    <a:pt x="11863" y="10048"/>
                    <a:pt x="11581" y="10375"/>
                  </a:cubicBezTo>
                  <a:cubicBezTo>
                    <a:pt x="11090" y="9420"/>
                    <a:pt x="10579" y="8514"/>
                    <a:pt x="10156" y="7566"/>
                  </a:cubicBezTo>
                  <a:cubicBezTo>
                    <a:pt x="9953" y="7112"/>
                    <a:pt x="9821" y="6587"/>
                    <a:pt x="9817" y="6091"/>
                  </a:cubicBezTo>
                  <a:cubicBezTo>
                    <a:pt x="9808" y="5034"/>
                    <a:pt x="10473" y="4408"/>
                    <a:pt x="11462" y="4408"/>
                  </a:cubicBezTo>
                  <a:cubicBezTo>
                    <a:pt x="11513" y="4408"/>
                    <a:pt x="11565" y="4409"/>
                    <a:pt x="11618" y="4413"/>
                  </a:cubicBezTo>
                  <a:cubicBezTo>
                    <a:pt x="11619" y="4413"/>
                    <a:pt x="11621" y="4413"/>
                    <a:pt x="11623" y="4413"/>
                  </a:cubicBezTo>
                  <a:cubicBezTo>
                    <a:pt x="11696" y="4413"/>
                    <a:pt x="11830" y="4331"/>
                    <a:pt x="11839" y="4273"/>
                  </a:cubicBezTo>
                  <a:cubicBezTo>
                    <a:pt x="11973" y="3433"/>
                    <a:pt x="12690" y="3296"/>
                    <a:pt x="13312" y="3088"/>
                  </a:cubicBezTo>
                  <a:cubicBezTo>
                    <a:pt x="13330" y="3082"/>
                    <a:pt x="13348" y="3079"/>
                    <a:pt x="13367" y="3079"/>
                  </a:cubicBezTo>
                  <a:cubicBezTo>
                    <a:pt x="13519" y="3079"/>
                    <a:pt x="13730" y="3246"/>
                    <a:pt x="13900" y="3335"/>
                  </a:cubicBezTo>
                  <a:cubicBezTo>
                    <a:pt x="13980" y="3376"/>
                    <a:pt x="14035" y="3458"/>
                    <a:pt x="14167" y="3582"/>
                  </a:cubicBezTo>
                  <a:cubicBezTo>
                    <a:pt x="14458" y="2431"/>
                    <a:pt x="15217" y="1825"/>
                    <a:pt x="16246" y="1825"/>
                  </a:cubicBezTo>
                  <a:close/>
                  <a:moveTo>
                    <a:pt x="8454" y="6548"/>
                  </a:moveTo>
                  <a:cubicBezTo>
                    <a:pt x="8572" y="6548"/>
                    <a:pt x="8695" y="6580"/>
                    <a:pt x="8818" y="6637"/>
                  </a:cubicBezTo>
                  <a:cubicBezTo>
                    <a:pt x="9115" y="6774"/>
                    <a:pt x="9444" y="6979"/>
                    <a:pt x="9606" y="7246"/>
                  </a:cubicBezTo>
                  <a:cubicBezTo>
                    <a:pt x="10241" y="8289"/>
                    <a:pt x="10815" y="9368"/>
                    <a:pt x="11460" y="10520"/>
                  </a:cubicBezTo>
                  <a:cubicBezTo>
                    <a:pt x="11191" y="10493"/>
                    <a:pt x="10992" y="10435"/>
                    <a:pt x="10828" y="10435"/>
                  </a:cubicBezTo>
                  <a:cubicBezTo>
                    <a:pt x="10779" y="10435"/>
                    <a:pt x="10733" y="10441"/>
                    <a:pt x="10689" y="10453"/>
                  </a:cubicBezTo>
                  <a:cubicBezTo>
                    <a:pt x="10607" y="10478"/>
                    <a:pt x="10534" y="10489"/>
                    <a:pt x="10466" y="10489"/>
                  </a:cubicBezTo>
                  <a:cubicBezTo>
                    <a:pt x="10238" y="10489"/>
                    <a:pt x="10085" y="10356"/>
                    <a:pt x="9959" y="10145"/>
                  </a:cubicBezTo>
                  <a:cubicBezTo>
                    <a:pt x="9570" y="9491"/>
                    <a:pt x="9197" y="8828"/>
                    <a:pt x="8807" y="8177"/>
                  </a:cubicBezTo>
                  <a:cubicBezTo>
                    <a:pt x="8751" y="8088"/>
                    <a:pt x="8630" y="8040"/>
                    <a:pt x="8541" y="7971"/>
                  </a:cubicBezTo>
                  <a:cubicBezTo>
                    <a:pt x="8520" y="8004"/>
                    <a:pt x="8502" y="8038"/>
                    <a:pt x="8481" y="8073"/>
                  </a:cubicBezTo>
                  <a:cubicBezTo>
                    <a:pt x="8961" y="8904"/>
                    <a:pt x="9438" y="9732"/>
                    <a:pt x="9914" y="10559"/>
                  </a:cubicBezTo>
                  <a:cubicBezTo>
                    <a:pt x="9744" y="10700"/>
                    <a:pt x="9587" y="10768"/>
                    <a:pt x="9438" y="10768"/>
                  </a:cubicBezTo>
                  <a:cubicBezTo>
                    <a:pt x="9250" y="10768"/>
                    <a:pt x="9076" y="10660"/>
                    <a:pt x="8905" y="10455"/>
                  </a:cubicBezTo>
                  <a:cubicBezTo>
                    <a:pt x="8641" y="10141"/>
                    <a:pt x="8331" y="9866"/>
                    <a:pt x="8065" y="9554"/>
                  </a:cubicBezTo>
                  <a:cubicBezTo>
                    <a:pt x="7532" y="8928"/>
                    <a:pt x="7021" y="8287"/>
                    <a:pt x="6491" y="7657"/>
                  </a:cubicBezTo>
                  <a:cubicBezTo>
                    <a:pt x="6395" y="7542"/>
                    <a:pt x="6257" y="7460"/>
                    <a:pt x="6140" y="7361"/>
                  </a:cubicBezTo>
                  <a:lnTo>
                    <a:pt x="6079" y="7440"/>
                  </a:lnTo>
                  <a:lnTo>
                    <a:pt x="9059" y="11050"/>
                  </a:lnTo>
                  <a:cubicBezTo>
                    <a:pt x="8902" y="11055"/>
                    <a:pt x="8731" y="11098"/>
                    <a:pt x="8598" y="11098"/>
                  </a:cubicBezTo>
                  <a:cubicBezTo>
                    <a:pt x="8531" y="11098"/>
                    <a:pt x="8473" y="11087"/>
                    <a:pt x="8431" y="11055"/>
                  </a:cubicBezTo>
                  <a:cubicBezTo>
                    <a:pt x="7588" y="10424"/>
                    <a:pt x="6776" y="9749"/>
                    <a:pt x="5947" y="9095"/>
                  </a:cubicBezTo>
                  <a:cubicBezTo>
                    <a:pt x="5867" y="9034"/>
                    <a:pt x="5741" y="9028"/>
                    <a:pt x="5635" y="8997"/>
                  </a:cubicBezTo>
                  <a:lnTo>
                    <a:pt x="5635" y="8997"/>
                  </a:lnTo>
                  <a:cubicBezTo>
                    <a:pt x="5689" y="9103"/>
                    <a:pt x="5716" y="9240"/>
                    <a:pt x="5800" y="9307"/>
                  </a:cubicBezTo>
                  <a:cubicBezTo>
                    <a:pt x="6177" y="9610"/>
                    <a:pt x="6575" y="9887"/>
                    <a:pt x="6954" y="10186"/>
                  </a:cubicBezTo>
                  <a:cubicBezTo>
                    <a:pt x="7430" y="10563"/>
                    <a:pt x="7892" y="10953"/>
                    <a:pt x="8318" y="11301"/>
                  </a:cubicBezTo>
                  <a:lnTo>
                    <a:pt x="7809" y="11888"/>
                  </a:lnTo>
                  <a:lnTo>
                    <a:pt x="4375" y="10255"/>
                  </a:lnTo>
                  <a:lnTo>
                    <a:pt x="4250" y="10479"/>
                  </a:lnTo>
                  <a:cubicBezTo>
                    <a:pt x="5462" y="10879"/>
                    <a:pt x="6521" y="11544"/>
                    <a:pt x="7664" y="12098"/>
                  </a:cubicBezTo>
                  <a:cubicBezTo>
                    <a:pt x="7573" y="12312"/>
                    <a:pt x="7500" y="12482"/>
                    <a:pt x="7407" y="12702"/>
                  </a:cubicBezTo>
                  <a:lnTo>
                    <a:pt x="4001" y="11184"/>
                  </a:lnTo>
                  <a:cubicBezTo>
                    <a:pt x="3983" y="11228"/>
                    <a:pt x="3966" y="11271"/>
                    <a:pt x="3947" y="11314"/>
                  </a:cubicBezTo>
                  <a:cubicBezTo>
                    <a:pt x="4934" y="11780"/>
                    <a:pt x="5913" y="12265"/>
                    <a:pt x="6911" y="12702"/>
                  </a:cubicBezTo>
                  <a:cubicBezTo>
                    <a:pt x="7300" y="12873"/>
                    <a:pt x="7471" y="13044"/>
                    <a:pt x="7190" y="13438"/>
                  </a:cubicBezTo>
                  <a:lnTo>
                    <a:pt x="3966" y="12728"/>
                  </a:lnTo>
                  <a:cubicBezTo>
                    <a:pt x="3953" y="12782"/>
                    <a:pt x="3940" y="12834"/>
                    <a:pt x="3927" y="12888"/>
                  </a:cubicBezTo>
                  <a:cubicBezTo>
                    <a:pt x="4040" y="12928"/>
                    <a:pt x="4152" y="12979"/>
                    <a:pt x="4267" y="13006"/>
                  </a:cubicBezTo>
                  <a:cubicBezTo>
                    <a:pt x="5120" y="13211"/>
                    <a:pt x="5969" y="13447"/>
                    <a:pt x="6831" y="13601"/>
                  </a:cubicBezTo>
                  <a:cubicBezTo>
                    <a:pt x="7283" y="13681"/>
                    <a:pt x="7298" y="13882"/>
                    <a:pt x="7177" y="14279"/>
                  </a:cubicBezTo>
                  <a:cubicBezTo>
                    <a:pt x="6770" y="14214"/>
                    <a:pt x="6370" y="14146"/>
                    <a:pt x="5969" y="14090"/>
                  </a:cubicBezTo>
                  <a:cubicBezTo>
                    <a:pt x="5577" y="14036"/>
                    <a:pt x="5187" y="13995"/>
                    <a:pt x="4795" y="13949"/>
                  </a:cubicBezTo>
                  <a:lnTo>
                    <a:pt x="4774" y="14108"/>
                  </a:lnTo>
                  <a:lnTo>
                    <a:pt x="7313" y="14547"/>
                  </a:lnTo>
                  <a:lnTo>
                    <a:pt x="7552" y="15043"/>
                  </a:lnTo>
                  <a:lnTo>
                    <a:pt x="6114" y="15338"/>
                  </a:lnTo>
                  <a:lnTo>
                    <a:pt x="6144" y="15509"/>
                  </a:lnTo>
                  <a:lnTo>
                    <a:pt x="7783" y="15286"/>
                  </a:lnTo>
                  <a:cubicBezTo>
                    <a:pt x="7887" y="15454"/>
                    <a:pt x="7998" y="15636"/>
                    <a:pt x="8160" y="15898"/>
                  </a:cubicBezTo>
                  <a:cubicBezTo>
                    <a:pt x="7944" y="15918"/>
                    <a:pt x="7770" y="15963"/>
                    <a:pt x="7617" y="15963"/>
                  </a:cubicBezTo>
                  <a:cubicBezTo>
                    <a:pt x="7573" y="15963"/>
                    <a:pt x="7530" y="15959"/>
                    <a:pt x="7489" y="15950"/>
                  </a:cubicBezTo>
                  <a:cubicBezTo>
                    <a:pt x="6837" y="15803"/>
                    <a:pt x="6172" y="15671"/>
                    <a:pt x="5547" y="15437"/>
                  </a:cubicBezTo>
                  <a:cubicBezTo>
                    <a:pt x="4260" y="14954"/>
                    <a:pt x="3217" y="14155"/>
                    <a:pt x="2628" y="12863"/>
                  </a:cubicBezTo>
                  <a:cubicBezTo>
                    <a:pt x="2206" y="11934"/>
                    <a:pt x="2299" y="11449"/>
                    <a:pt x="3020" y="10749"/>
                  </a:cubicBezTo>
                  <a:cubicBezTo>
                    <a:pt x="3037" y="10734"/>
                    <a:pt x="3030" y="10693"/>
                    <a:pt x="3035" y="10645"/>
                  </a:cubicBezTo>
                  <a:cubicBezTo>
                    <a:pt x="2520" y="10258"/>
                    <a:pt x="2377" y="9732"/>
                    <a:pt x="2617" y="9140"/>
                  </a:cubicBezTo>
                  <a:cubicBezTo>
                    <a:pt x="3010" y="8168"/>
                    <a:pt x="3658" y="7693"/>
                    <a:pt x="4519" y="7693"/>
                  </a:cubicBezTo>
                  <a:cubicBezTo>
                    <a:pt x="4791" y="7693"/>
                    <a:pt x="5083" y="7740"/>
                    <a:pt x="5395" y="7833"/>
                  </a:cubicBezTo>
                  <a:cubicBezTo>
                    <a:pt x="5561" y="7031"/>
                    <a:pt x="6028" y="6622"/>
                    <a:pt x="6714" y="6622"/>
                  </a:cubicBezTo>
                  <a:cubicBezTo>
                    <a:pt x="7058" y="6622"/>
                    <a:pt x="7456" y="6725"/>
                    <a:pt x="7900" y="6932"/>
                  </a:cubicBezTo>
                  <a:cubicBezTo>
                    <a:pt x="8030" y="6661"/>
                    <a:pt x="8231" y="6548"/>
                    <a:pt x="8454" y="6548"/>
                  </a:cubicBezTo>
                  <a:close/>
                  <a:moveTo>
                    <a:pt x="12737" y="14506"/>
                  </a:moveTo>
                  <a:cubicBezTo>
                    <a:pt x="14774" y="14506"/>
                    <a:pt x="17306" y="15221"/>
                    <a:pt x="18095" y="16175"/>
                  </a:cubicBezTo>
                  <a:cubicBezTo>
                    <a:pt x="15950" y="15257"/>
                    <a:pt x="13757" y="14897"/>
                    <a:pt x="11454" y="14897"/>
                  </a:cubicBezTo>
                  <a:cubicBezTo>
                    <a:pt x="11174" y="14897"/>
                    <a:pt x="10892" y="14903"/>
                    <a:pt x="10609" y="14913"/>
                  </a:cubicBezTo>
                  <a:cubicBezTo>
                    <a:pt x="11124" y="14630"/>
                    <a:pt x="11888" y="14506"/>
                    <a:pt x="12737" y="14506"/>
                  </a:cubicBezTo>
                  <a:close/>
                  <a:moveTo>
                    <a:pt x="14545" y="8837"/>
                  </a:moveTo>
                  <a:cubicBezTo>
                    <a:pt x="16134" y="8837"/>
                    <a:pt x="17426" y="10228"/>
                    <a:pt x="17281" y="11808"/>
                  </a:cubicBezTo>
                  <a:cubicBezTo>
                    <a:pt x="17259" y="12057"/>
                    <a:pt x="17360" y="12085"/>
                    <a:pt x="17584" y="12100"/>
                  </a:cubicBezTo>
                  <a:cubicBezTo>
                    <a:pt x="17924" y="12120"/>
                    <a:pt x="18322" y="12122"/>
                    <a:pt x="18588" y="12295"/>
                  </a:cubicBezTo>
                  <a:cubicBezTo>
                    <a:pt x="20069" y="13261"/>
                    <a:pt x="20230" y="14861"/>
                    <a:pt x="19123" y="16347"/>
                  </a:cubicBezTo>
                  <a:cubicBezTo>
                    <a:pt x="19621" y="13982"/>
                    <a:pt x="18710" y="12362"/>
                    <a:pt x="16841" y="12185"/>
                  </a:cubicBezTo>
                  <a:cubicBezTo>
                    <a:pt x="16613" y="10481"/>
                    <a:pt x="16055" y="9913"/>
                    <a:pt x="14336" y="9651"/>
                  </a:cubicBezTo>
                  <a:cubicBezTo>
                    <a:pt x="14241" y="9636"/>
                    <a:pt x="14146" y="9629"/>
                    <a:pt x="14050" y="9629"/>
                  </a:cubicBezTo>
                  <a:cubicBezTo>
                    <a:pt x="13103" y="9629"/>
                    <a:pt x="12180" y="10326"/>
                    <a:pt x="11815" y="11225"/>
                  </a:cubicBezTo>
                  <a:cubicBezTo>
                    <a:pt x="11656" y="11238"/>
                    <a:pt x="11495" y="11239"/>
                    <a:pt x="11335" y="11239"/>
                  </a:cubicBezTo>
                  <a:cubicBezTo>
                    <a:pt x="11299" y="11239"/>
                    <a:pt x="11262" y="11239"/>
                    <a:pt x="11226" y="11239"/>
                  </a:cubicBezTo>
                  <a:cubicBezTo>
                    <a:pt x="10868" y="11239"/>
                    <a:pt x="10526" y="11245"/>
                    <a:pt x="10247" y="11382"/>
                  </a:cubicBezTo>
                  <a:cubicBezTo>
                    <a:pt x="9041" y="11977"/>
                    <a:pt x="8240" y="12969"/>
                    <a:pt x="7915" y="14300"/>
                  </a:cubicBezTo>
                  <a:cubicBezTo>
                    <a:pt x="7866" y="14500"/>
                    <a:pt x="7903" y="14722"/>
                    <a:pt x="7900" y="14959"/>
                  </a:cubicBezTo>
                  <a:cubicBezTo>
                    <a:pt x="7186" y="14341"/>
                    <a:pt x="7517" y="12966"/>
                    <a:pt x="7961" y="12232"/>
                  </a:cubicBezTo>
                  <a:cubicBezTo>
                    <a:pt x="8340" y="11605"/>
                    <a:pt x="8957" y="11249"/>
                    <a:pt x="9637" y="11026"/>
                  </a:cubicBezTo>
                  <a:cubicBezTo>
                    <a:pt x="10015" y="10901"/>
                    <a:pt x="10396" y="10750"/>
                    <a:pt x="10769" y="10750"/>
                  </a:cubicBezTo>
                  <a:cubicBezTo>
                    <a:pt x="11048" y="10750"/>
                    <a:pt x="11323" y="10835"/>
                    <a:pt x="11588" y="11078"/>
                  </a:cubicBezTo>
                  <a:cubicBezTo>
                    <a:pt x="11649" y="11007"/>
                    <a:pt x="11675" y="10989"/>
                    <a:pt x="11687" y="10964"/>
                  </a:cubicBezTo>
                  <a:cubicBezTo>
                    <a:pt x="11735" y="10858"/>
                    <a:pt x="11776" y="10749"/>
                    <a:pt x="11826" y="10641"/>
                  </a:cubicBezTo>
                  <a:cubicBezTo>
                    <a:pt x="12344" y="9517"/>
                    <a:pt x="13201" y="8878"/>
                    <a:pt x="14461" y="8839"/>
                  </a:cubicBezTo>
                  <a:cubicBezTo>
                    <a:pt x="14489" y="8838"/>
                    <a:pt x="14517" y="8837"/>
                    <a:pt x="14545" y="8837"/>
                  </a:cubicBezTo>
                  <a:close/>
                  <a:moveTo>
                    <a:pt x="14230" y="9931"/>
                  </a:moveTo>
                  <a:cubicBezTo>
                    <a:pt x="15218" y="9931"/>
                    <a:pt x="16213" y="10471"/>
                    <a:pt x="16406" y="11373"/>
                  </a:cubicBezTo>
                  <a:cubicBezTo>
                    <a:pt x="16468" y="11657"/>
                    <a:pt x="16508" y="11947"/>
                    <a:pt x="16527" y="12241"/>
                  </a:cubicBezTo>
                  <a:cubicBezTo>
                    <a:pt x="16542" y="12484"/>
                    <a:pt x="16620" y="12542"/>
                    <a:pt x="16878" y="12542"/>
                  </a:cubicBezTo>
                  <a:cubicBezTo>
                    <a:pt x="17187" y="12542"/>
                    <a:pt x="17517" y="12609"/>
                    <a:pt x="17794" y="12739"/>
                  </a:cubicBezTo>
                  <a:cubicBezTo>
                    <a:pt x="18448" y="13047"/>
                    <a:pt x="18798" y="13638"/>
                    <a:pt x="18982" y="14302"/>
                  </a:cubicBezTo>
                  <a:cubicBezTo>
                    <a:pt x="19180" y="15019"/>
                    <a:pt x="19184" y="15734"/>
                    <a:pt x="18669" y="16420"/>
                  </a:cubicBezTo>
                  <a:cubicBezTo>
                    <a:pt x="18103" y="15565"/>
                    <a:pt x="17261" y="15207"/>
                    <a:pt x="16397" y="14866"/>
                  </a:cubicBezTo>
                  <a:cubicBezTo>
                    <a:pt x="15447" y="14489"/>
                    <a:pt x="14452" y="14337"/>
                    <a:pt x="13448" y="14263"/>
                  </a:cubicBezTo>
                  <a:cubicBezTo>
                    <a:pt x="13160" y="14241"/>
                    <a:pt x="12872" y="14226"/>
                    <a:pt x="12584" y="14226"/>
                  </a:cubicBezTo>
                  <a:cubicBezTo>
                    <a:pt x="11879" y="14226"/>
                    <a:pt x="11179" y="14314"/>
                    <a:pt x="10501" y="14595"/>
                  </a:cubicBezTo>
                  <a:lnTo>
                    <a:pt x="10499" y="14595"/>
                  </a:lnTo>
                  <a:cubicBezTo>
                    <a:pt x="9802" y="14885"/>
                    <a:pt x="9087" y="15128"/>
                    <a:pt x="8342" y="15407"/>
                  </a:cubicBezTo>
                  <a:cubicBezTo>
                    <a:pt x="8125" y="14696"/>
                    <a:pt x="8162" y="14114"/>
                    <a:pt x="8491" y="13568"/>
                  </a:cubicBezTo>
                  <a:cubicBezTo>
                    <a:pt x="8663" y="13280"/>
                    <a:pt x="8836" y="12984"/>
                    <a:pt x="9052" y="12728"/>
                  </a:cubicBezTo>
                  <a:cubicBezTo>
                    <a:pt x="9563" y="12121"/>
                    <a:pt x="10104" y="11543"/>
                    <a:pt x="10936" y="11543"/>
                  </a:cubicBezTo>
                  <a:cubicBezTo>
                    <a:pt x="11041" y="11543"/>
                    <a:pt x="11151" y="11552"/>
                    <a:pt x="11267" y="11572"/>
                  </a:cubicBezTo>
                  <a:cubicBezTo>
                    <a:pt x="11506" y="11613"/>
                    <a:pt x="11739" y="11693"/>
                    <a:pt x="12017" y="11767"/>
                  </a:cubicBezTo>
                  <a:cubicBezTo>
                    <a:pt x="12099" y="11161"/>
                    <a:pt x="12382" y="10708"/>
                    <a:pt x="12874" y="10346"/>
                  </a:cubicBezTo>
                  <a:cubicBezTo>
                    <a:pt x="13259" y="10062"/>
                    <a:pt x="13744" y="9931"/>
                    <a:pt x="14230" y="9931"/>
                  </a:cubicBezTo>
                  <a:close/>
                  <a:moveTo>
                    <a:pt x="23991" y="15511"/>
                  </a:moveTo>
                  <a:lnTo>
                    <a:pt x="23991" y="15511"/>
                  </a:lnTo>
                  <a:cubicBezTo>
                    <a:pt x="22773" y="16134"/>
                    <a:pt x="21494" y="16486"/>
                    <a:pt x="20134" y="16486"/>
                  </a:cubicBezTo>
                  <a:cubicBezTo>
                    <a:pt x="19903" y="16486"/>
                    <a:pt x="19669" y="16476"/>
                    <a:pt x="19433" y="16455"/>
                  </a:cubicBezTo>
                  <a:cubicBezTo>
                    <a:pt x="20877" y="15796"/>
                    <a:pt x="22434" y="15660"/>
                    <a:pt x="23991" y="15511"/>
                  </a:cubicBezTo>
                  <a:close/>
                  <a:moveTo>
                    <a:pt x="11783" y="15202"/>
                  </a:moveTo>
                  <a:cubicBezTo>
                    <a:pt x="14120" y="15202"/>
                    <a:pt x="16961" y="15733"/>
                    <a:pt x="18276" y="16593"/>
                  </a:cubicBezTo>
                  <a:cubicBezTo>
                    <a:pt x="18147" y="16570"/>
                    <a:pt x="18077" y="16569"/>
                    <a:pt x="18014" y="16546"/>
                  </a:cubicBezTo>
                  <a:cubicBezTo>
                    <a:pt x="17300" y="16278"/>
                    <a:pt x="16587" y="16133"/>
                    <a:pt x="15869" y="16133"/>
                  </a:cubicBezTo>
                  <a:cubicBezTo>
                    <a:pt x="15272" y="16133"/>
                    <a:pt x="14672" y="16233"/>
                    <a:pt x="14065" y="16446"/>
                  </a:cubicBezTo>
                  <a:cubicBezTo>
                    <a:pt x="13992" y="16472"/>
                    <a:pt x="13911" y="16482"/>
                    <a:pt x="13827" y="16482"/>
                  </a:cubicBezTo>
                  <a:cubicBezTo>
                    <a:pt x="13631" y="16482"/>
                    <a:pt x="13416" y="16425"/>
                    <a:pt x="13229" y="16373"/>
                  </a:cubicBezTo>
                  <a:cubicBezTo>
                    <a:pt x="12952" y="16295"/>
                    <a:pt x="12699" y="16128"/>
                    <a:pt x="12432" y="16007"/>
                  </a:cubicBezTo>
                  <a:cubicBezTo>
                    <a:pt x="11826" y="15735"/>
                    <a:pt x="11213" y="15534"/>
                    <a:pt x="10560" y="15534"/>
                  </a:cubicBezTo>
                  <a:cubicBezTo>
                    <a:pt x="10365" y="15534"/>
                    <a:pt x="10167" y="15552"/>
                    <a:pt x="9964" y="15591"/>
                  </a:cubicBezTo>
                  <a:cubicBezTo>
                    <a:pt x="9565" y="15669"/>
                    <a:pt x="9150" y="15669"/>
                    <a:pt x="8747" y="15704"/>
                  </a:cubicBezTo>
                  <a:cubicBezTo>
                    <a:pt x="9393" y="15358"/>
                    <a:pt x="10514" y="15202"/>
                    <a:pt x="11783" y="15202"/>
                  </a:cubicBezTo>
                  <a:close/>
                  <a:moveTo>
                    <a:pt x="15921" y="288"/>
                  </a:moveTo>
                  <a:cubicBezTo>
                    <a:pt x="16109" y="288"/>
                    <a:pt x="16298" y="312"/>
                    <a:pt x="16486" y="366"/>
                  </a:cubicBezTo>
                  <a:cubicBezTo>
                    <a:pt x="17612" y="689"/>
                    <a:pt x="18562" y="1269"/>
                    <a:pt x="18855" y="2523"/>
                  </a:cubicBezTo>
                  <a:cubicBezTo>
                    <a:pt x="18926" y="2831"/>
                    <a:pt x="19052" y="2932"/>
                    <a:pt x="19381" y="2939"/>
                  </a:cubicBezTo>
                  <a:cubicBezTo>
                    <a:pt x="20227" y="2958"/>
                    <a:pt x="21117" y="3591"/>
                    <a:pt x="21050" y="4702"/>
                  </a:cubicBezTo>
                  <a:cubicBezTo>
                    <a:pt x="21039" y="4886"/>
                    <a:pt x="21044" y="5074"/>
                    <a:pt x="21040" y="5254"/>
                  </a:cubicBezTo>
                  <a:cubicBezTo>
                    <a:pt x="22033" y="5448"/>
                    <a:pt x="22235" y="5754"/>
                    <a:pt x="22150" y="6810"/>
                  </a:cubicBezTo>
                  <a:cubicBezTo>
                    <a:pt x="22133" y="7030"/>
                    <a:pt x="22235" y="7156"/>
                    <a:pt x="22425" y="7156"/>
                  </a:cubicBezTo>
                  <a:cubicBezTo>
                    <a:pt x="22469" y="7156"/>
                    <a:pt x="22518" y="7149"/>
                    <a:pt x="22572" y="7135"/>
                  </a:cubicBezTo>
                  <a:cubicBezTo>
                    <a:pt x="22787" y="7079"/>
                    <a:pt x="22996" y="7051"/>
                    <a:pt x="23200" y="7051"/>
                  </a:cubicBezTo>
                  <a:cubicBezTo>
                    <a:pt x="23680" y="7051"/>
                    <a:pt x="24130" y="7207"/>
                    <a:pt x="24554" y="7521"/>
                  </a:cubicBezTo>
                  <a:cubicBezTo>
                    <a:pt x="24628" y="7577"/>
                    <a:pt x="24744" y="7600"/>
                    <a:pt x="24850" y="7600"/>
                  </a:cubicBezTo>
                  <a:cubicBezTo>
                    <a:pt x="24883" y="7600"/>
                    <a:pt x="24915" y="7598"/>
                    <a:pt x="24944" y="7594"/>
                  </a:cubicBezTo>
                  <a:cubicBezTo>
                    <a:pt x="24987" y="7587"/>
                    <a:pt x="25031" y="7584"/>
                    <a:pt x="25077" y="7584"/>
                  </a:cubicBezTo>
                  <a:cubicBezTo>
                    <a:pt x="25849" y="7584"/>
                    <a:pt x="27010" y="8490"/>
                    <a:pt x="26715" y="9407"/>
                  </a:cubicBezTo>
                  <a:cubicBezTo>
                    <a:pt x="26680" y="9517"/>
                    <a:pt x="26754" y="9705"/>
                    <a:pt x="26838" y="9799"/>
                  </a:cubicBezTo>
                  <a:cubicBezTo>
                    <a:pt x="27174" y="10180"/>
                    <a:pt x="27358" y="10602"/>
                    <a:pt x="27330" y="11117"/>
                  </a:cubicBezTo>
                  <a:cubicBezTo>
                    <a:pt x="27288" y="11880"/>
                    <a:pt x="26903" y="12468"/>
                    <a:pt x="26390" y="12995"/>
                  </a:cubicBezTo>
                  <a:cubicBezTo>
                    <a:pt x="26310" y="13077"/>
                    <a:pt x="26215" y="13220"/>
                    <a:pt x="26238" y="13307"/>
                  </a:cubicBezTo>
                  <a:cubicBezTo>
                    <a:pt x="26559" y="14515"/>
                    <a:pt x="25929" y="15361"/>
                    <a:pt x="25099" y="16043"/>
                  </a:cubicBezTo>
                  <a:cubicBezTo>
                    <a:pt x="24186" y="16793"/>
                    <a:pt x="23121" y="17180"/>
                    <a:pt x="21957" y="17180"/>
                  </a:cubicBezTo>
                  <a:cubicBezTo>
                    <a:pt x="21789" y="17180"/>
                    <a:pt x="21619" y="17172"/>
                    <a:pt x="21447" y="17156"/>
                  </a:cubicBezTo>
                  <a:cubicBezTo>
                    <a:pt x="20987" y="17113"/>
                    <a:pt x="20535" y="16998"/>
                    <a:pt x="20022" y="16905"/>
                  </a:cubicBezTo>
                  <a:cubicBezTo>
                    <a:pt x="20883" y="16743"/>
                    <a:pt x="21659" y="16613"/>
                    <a:pt x="22427" y="16448"/>
                  </a:cubicBezTo>
                  <a:cubicBezTo>
                    <a:pt x="24391" y="16026"/>
                    <a:pt x="25415" y="15110"/>
                    <a:pt x="25597" y="13036"/>
                  </a:cubicBezTo>
                  <a:cubicBezTo>
                    <a:pt x="25613" y="12843"/>
                    <a:pt x="25782" y="12622"/>
                    <a:pt x="25942" y="12492"/>
                  </a:cubicBezTo>
                  <a:cubicBezTo>
                    <a:pt x="26619" y="11942"/>
                    <a:pt x="26843" y="10662"/>
                    <a:pt x="26368" y="10024"/>
                  </a:cubicBezTo>
                  <a:cubicBezTo>
                    <a:pt x="26254" y="9866"/>
                    <a:pt x="26188" y="9679"/>
                    <a:pt x="26175" y="9485"/>
                  </a:cubicBezTo>
                  <a:cubicBezTo>
                    <a:pt x="26130" y="8703"/>
                    <a:pt x="25703" y="8159"/>
                    <a:pt x="24961" y="8030"/>
                  </a:cubicBezTo>
                  <a:cubicBezTo>
                    <a:pt x="24450" y="7941"/>
                    <a:pt x="23911" y="7962"/>
                    <a:pt x="23501" y="7558"/>
                  </a:cubicBezTo>
                  <a:cubicBezTo>
                    <a:pt x="23445" y="7503"/>
                    <a:pt x="23339" y="7479"/>
                    <a:pt x="23255" y="7477"/>
                  </a:cubicBezTo>
                  <a:cubicBezTo>
                    <a:pt x="22717" y="7462"/>
                    <a:pt x="22176" y="7460"/>
                    <a:pt x="21607" y="7453"/>
                  </a:cubicBezTo>
                  <a:cubicBezTo>
                    <a:pt x="21609" y="7302"/>
                    <a:pt x="21628" y="7066"/>
                    <a:pt x="21611" y="6834"/>
                  </a:cubicBezTo>
                  <a:cubicBezTo>
                    <a:pt x="21572" y="6326"/>
                    <a:pt x="21345" y="5925"/>
                    <a:pt x="20844" y="5762"/>
                  </a:cubicBezTo>
                  <a:cubicBezTo>
                    <a:pt x="20559" y="5669"/>
                    <a:pt x="20489" y="5531"/>
                    <a:pt x="20470" y="5236"/>
                  </a:cubicBezTo>
                  <a:cubicBezTo>
                    <a:pt x="20416" y="4353"/>
                    <a:pt x="19517" y="3491"/>
                    <a:pt x="18647" y="3456"/>
                  </a:cubicBezTo>
                  <a:cubicBezTo>
                    <a:pt x="18363" y="3445"/>
                    <a:pt x="18250" y="3363"/>
                    <a:pt x="18199" y="3062"/>
                  </a:cubicBezTo>
                  <a:cubicBezTo>
                    <a:pt x="18066" y="2259"/>
                    <a:pt x="17073" y="1472"/>
                    <a:pt x="16268" y="1472"/>
                  </a:cubicBezTo>
                  <a:cubicBezTo>
                    <a:pt x="16186" y="1472"/>
                    <a:pt x="16106" y="1480"/>
                    <a:pt x="16029" y="1497"/>
                  </a:cubicBezTo>
                  <a:cubicBezTo>
                    <a:pt x="15197" y="1683"/>
                    <a:pt x="14424" y="2001"/>
                    <a:pt x="14123" y="2895"/>
                  </a:cubicBezTo>
                  <a:cubicBezTo>
                    <a:pt x="13837" y="2866"/>
                    <a:pt x="13583" y="2797"/>
                    <a:pt x="13349" y="2797"/>
                  </a:cubicBezTo>
                  <a:cubicBezTo>
                    <a:pt x="13289" y="2797"/>
                    <a:pt x="13230" y="2802"/>
                    <a:pt x="13173" y="2813"/>
                  </a:cubicBezTo>
                  <a:cubicBezTo>
                    <a:pt x="12549" y="2934"/>
                    <a:pt x="12051" y="3285"/>
                    <a:pt x="11683" y="3822"/>
                  </a:cubicBezTo>
                  <a:cubicBezTo>
                    <a:pt x="11605" y="3935"/>
                    <a:pt x="11428" y="4024"/>
                    <a:pt x="11285" y="4045"/>
                  </a:cubicBezTo>
                  <a:cubicBezTo>
                    <a:pt x="10633" y="4138"/>
                    <a:pt x="10081" y="4396"/>
                    <a:pt x="9847" y="5035"/>
                  </a:cubicBezTo>
                  <a:cubicBezTo>
                    <a:pt x="9658" y="5552"/>
                    <a:pt x="9576" y="6107"/>
                    <a:pt x="9448" y="6635"/>
                  </a:cubicBezTo>
                  <a:cubicBezTo>
                    <a:pt x="9178" y="6392"/>
                    <a:pt x="8862" y="6255"/>
                    <a:pt x="8515" y="6255"/>
                  </a:cubicBezTo>
                  <a:cubicBezTo>
                    <a:pt x="8295" y="6255"/>
                    <a:pt x="8063" y="6310"/>
                    <a:pt x="7822" y="6427"/>
                  </a:cubicBezTo>
                  <a:cubicBezTo>
                    <a:pt x="7798" y="6438"/>
                    <a:pt x="7769" y="6442"/>
                    <a:pt x="7738" y="6442"/>
                  </a:cubicBezTo>
                  <a:cubicBezTo>
                    <a:pt x="7697" y="6442"/>
                    <a:pt x="7653" y="6435"/>
                    <a:pt x="7617" y="6425"/>
                  </a:cubicBezTo>
                  <a:cubicBezTo>
                    <a:pt x="7296" y="6338"/>
                    <a:pt x="7013" y="6292"/>
                    <a:pt x="6759" y="6292"/>
                  </a:cubicBezTo>
                  <a:cubicBezTo>
                    <a:pt x="6044" y="6292"/>
                    <a:pt x="5563" y="6654"/>
                    <a:pt x="5127" y="7473"/>
                  </a:cubicBezTo>
                  <a:cubicBezTo>
                    <a:pt x="4912" y="7411"/>
                    <a:pt x="4706" y="7381"/>
                    <a:pt x="4507" y="7381"/>
                  </a:cubicBezTo>
                  <a:cubicBezTo>
                    <a:pt x="3840" y="7381"/>
                    <a:pt x="3267" y="7715"/>
                    <a:pt x="2795" y="8263"/>
                  </a:cubicBezTo>
                  <a:cubicBezTo>
                    <a:pt x="2149" y="9011"/>
                    <a:pt x="2037" y="9855"/>
                    <a:pt x="2597" y="10704"/>
                  </a:cubicBezTo>
                  <a:cubicBezTo>
                    <a:pt x="2091" y="11377"/>
                    <a:pt x="2004" y="11819"/>
                    <a:pt x="2238" y="12581"/>
                  </a:cubicBezTo>
                  <a:cubicBezTo>
                    <a:pt x="2619" y="13811"/>
                    <a:pt x="3468" y="14666"/>
                    <a:pt x="4551" y="15272"/>
                  </a:cubicBezTo>
                  <a:cubicBezTo>
                    <a:pt x="5178" y="15621"/>
                    <a:pt x="5880" y="15831"/>
                    <a:pt x="6502" y="16084"/>
                  </a:cubicBezTo>
                  <a:cubicBezTo>
                    <a:pt x="6262" y="16168"/>
                    <a:pt x="5920" y="16204"/>
                    <a:pt x="5545" y="16204"/>
                  </a:cubicBezTo>
                  <a:cubicBezTo>
                    <a:pt x="4741" y="16204"/>
                    <a:pt x="3785" y="16040"/>
                    <a:pt x="3342" y="15838"/>
                  </a:cubicBezTo>
                  <a:cubicBezTo>
                    <a:pt x="2113" y="15279"/>
                    <a:pt x="1270" y="14394"/>
                    <a:pt x="1021" y="13012"/>
                  </a:cubicBezTo>
                  <a:cubicBezTo>
                    <a:pt x="844" y="12022"/>
                    <a:pt x="906" y="11111"/>
                    <a:pt x="1701" y="10379"/>
                  </a:cubicBezTo>
                  <a:cubicBezTo>
                    <a:pt x="1759" y="10327"/>
                    <a:pt x="1786" y="10240"/>
                    <a:pt x="1848" y="10139"/>
                  </a:cubicBezTo>
                  <a:cubicBezTo>
                    <a:pt x="1275" y="9861"/>
                    <a:pt x="1000" y="9398"/>
                    <a:pt x="1004" y="8802"/>
                  </a:cubicBezTo>
                  <a:cubicBezTo>
                    <a:pt x="1015" y="7232"/>
                    <a:pt x="2237" y="6469"/>
                    <a:pt x="3403" y="6469"/>
                  </a:cubicBezTo>
                  <a:cubicBezTo>
                    <a:pt x="3770" y="6469"/>
                    <a:pt x="4132" y="6544"/>
                    <a:pt x="4449" y="6694"/>
                  </a:cubicBezTo>
                  <a:cubicBezTo>
                    <a:pt x="4726" y="6826"/>
                    <a:pt x="4889" y="6904"/>
                    <a:pt x="5007" y="6904"/>
                  </a:cubicBezTo>
                  <a:cubicBezTo>
                    <a:pt x="5178" y="6904"/>
                    <a:pt x="5255" y="6741"/>
                    <a:pt x="5445" y="6341"/>
                  </a:cubicBezTo>
                  <a:cubicBezTo>
                    <a:pt x="5737" y="5728"/>
                    <a:pt x="6113" y="5433"/>
                    <a:pt x="6622" y="5433"/>
                  </a:cubicBezTo>
                  <a:cubicBezTo>
                    <a:pt x="6837" y="5433"/>
                    <a:pt x="7075" y="5486"/>
                    <a:pt x="7340" y="5589"/>
                  </a:cubicBezTo>
                  <a:cubicBezTo>
                    <a:pt x="7429" y="5623"/>
                    <a:pt x="7563" y="5674"/>
                    <a:pt x="7642" y="5674"/>
                  </a:cubicBezTo>
                  <a:cubicBezTo>
                    <a:pt x="7667" y="5674"/>
                    <a:pt x="7686" y="5669"/>
                    <a:pt x="7697" y="5658"/>
                  </a:cubicBezTo>
                  <a:cubicBezTo>
                    <a:pt x="7893" y="5464"/>
                    <a:pt x="8097" y="5400"/>
                    <a:pt x="8296" y="5400"/>
                  </a:cubicBezTo>
                  <a:cubicBezTo>
                    <a:pt x="8504" y="5400"/>
                    <a:pt x="8706" y="5469"/>
                    <a:pt x="8890" y="5529"/>
                  </a:cubicBezTo>
                  <a:cubicBezTo>
                    <a:pt x="9150" y="4961"/>
                    <a:pt x="9308" y="4346"/>
                    <a:pt x="9671" y="3892"/>
                  </a:cubicBezTo>
                  <a:cubicBezTo>
                    <a:pt x="9950" y="3542"/>
                    <a:pt x="10337" y="3329"/>
                    <a:pt x="10773" y="3329"/>
                  </a:cubicBezTo>
                  <a:cubicBezTo>
                    <a:pt x="10962" y="3329"/>
                    <a:pt x="11160" y="3369"/>
                    <a:pt x="11363" y="3456"/>
                  </a:cubicBezTo>
                  <a:cubicBezTo>
                    <a:pt x="11760" y="2455"/>
                    <a:pt x="12258" y="1967"/>
                    <a:pt x="12908" y="1967"/>
                  </a:cubicBezTo>
                  <a:cubicBezTo>
                    <a:pt x="13122" y="1967"/>
                    <a:pt x="13353" y="2020"/>
                    <a:pt x="13602" y="2125"/>
                  </a:cubicBezTo>
                  <a:cubicBezTo>
                    <a:pt x="13705" y="1466"/>
                    <a:pt x="13909" y="893"/>
                    <a:pt x="14604" y="602"/>
                  </a:cubicBezTo>
                  <a:cubicBezTo>
                    <a:pt x="15037" y="420"/>
                    <a:pt x="15478" y="288"/>
                    <a:pt x="15921" y="288"/>
                  </a:cubicBezTo>
                  <a:close/>
                  <a:moveTo>
                    <a:pt x="15920" y="1"/>
                  </a:moveTo>
                  <a:cubicBezTo>
                    <a:pt x="15851" y="1"/>
                    <a:pt x="15782" y="3"/>
                    <a:pt x="15713" y="7"/>
                  </a:cubicBezTo>
                  <a:cubicBezTo>
                    <a:pt x="14747" y="68"/>
                    <a:pt x="13816" y="332"/>
                    <a:pt x="13463" y="1438"/>
                  </a:cubicBezTo>
                  <a:cubicBezTo>
                    <a:pt x="13439" y="1516"/>
                    <a:pt x="13306" y="1613"/>
                    <a:pt x="13224" y="1613"/>
                  </a:cubicBezTo>
                  <a:cubicBezTo>
                    <a:pt x="13223" y="1613"/>
                    <a:pt x="13221" y="1612"/>
                    <a:pt x="13220" y="1612"/>
                  </a:cubicBezTo>
                  <a:cubicBezTo>
                    <a:pt x="13192" y="1611"/>
                    <a:pt x="13164" y="1611"/>
                    <a:pt x="13137" y="1611"/>
                  </a:cubicBezTo>
                  <a:cubicBezTo>
                    <a:pt x="12173" y="1611"/>
                    <a:pt x="11636" y="2213"/>
                    <a:pt x="11224" y="3000"/>
                  </a:cubicBezTo>
                  <a:cubicBezTo>
                    <a:pt x="11211" y="3025"/>
                    <a:pt x="11181" y="3039"/>
                    <a:pt x="11161" y="3060"/>
                  </a:cubicBezTo>
                  <a:cubicBezTo>
                    <a:pt x="11063" y="3052"/>
                    <a:pt x="10970" y="3047"/>
                    <a:pt x="10881" y="3047"/>
                  </a:cubicBezTo>
                  <a:cubicBezTo>
                    <a:pt x="9913" y="3047"/>
                    <a:pt x="9410" y="3557"/>
                    <a:pt x="8784" y="5037"/>
                  </a:cubicBezTo>
                  <a:cubicBezTo>
                    <a:pt x="8388" y="5126"/>
                    <a:pt x="8047" y="5208"/>
                    <a:pt x="7703" y="5279"/>
                  </a:cubicBezTo>
                  <a:cubicBezTo>
                    <a:pt x="7642" y="5292"/>
                    <a:pt x="7574" y="5306"/>
                    <a:pt x="7511" y="5306"/>
                  </a:cubicBezTo>
                  <a:cubicBezTo>
                    <a:pt x="7477" y="5306"/>
                    <a:pt x="7445" y="5302"/>
                    <a:pt x="7417" y="5292"/>
                  </a:cubicBezTo>
                  <a:cubicBezTo>
                    <a:pt x="7147" y="5189"/>
                    <a:pt x="6893" y="5140"/>
                    <a:pt x="6657" y="5140"/>
                  </a:cubicBezTo>
                  <a:cubicBezTo>
                    <a:pt x="5936" y="5140"/>
                    <a:pt x="5386" y="5596"/>
                    <a:pt x="5068" y="6345"/>
                  </a:cubicBezTo>
                  <a:cubicBezTo>
                    <a:pt x="5040" y="6410"/>
                    <a:pt x="4999" y="6470"/>
                    <a:pt x="4949" y="6562"/>
                  </a:cubicBezTo>
                  <a:cubicBezTo>
                    <a:pt x="4451" y="6308"/>
                    <a:pt x="3940" y="6168"/>
                    <a:pt x="3429" y="6168"/>
                  </a:cubicBezTo>
                  <a:cubicBezTo>
                    <a:pt x="3045" y="6168"/>
                    <a:pt x="2660" y="6247"/>
                    <a:pt x="2281" y="6416"/>
                  </a:cubicBezTo>
                  <a:cubicBezTo>
                    <a:pt x="1887" y="6588"/>
                    <a:pt x="1502" y="6912"/>
                    <a:pt x="1253" y="7267"/>
                  </a:cubicBezTo>
                  <a:cubicBezTo>
                    <a:pt x="536" y="8279"/>
                    <a:pt x="614" y="9300"/>
                    <a:pt x="1387" y="10199"/>
                  </a:cubicBezTo>
                  <a:cubicBezTo>
                    <a:pt x="1385" y="10227"/>
                    <a:pt x="1393" y="10262"/>
                    <a:pt x="1380" y="10284"/>
                  </a:cubicBezTo>
                  <a:cubicBezTo>
                    <a:pt x="1" y="12438"/>
                    <a:pt x="1013" y="15444"/>
                    <a:pt x="3470" y="16175"/>
                  </a:cubicBezTo>
                  <a:cubicBezTo>
                    <a:pt x="4401" y="16451"/>
                    <a:pt x="5441" y="16377"/>
                    <a:pt x="6434" y="16414"/>
                  </a:cubicBezTo>
                  <a:cubicBezTo>
                    <a:pt x="6477" y="16416"/>
                    <a:pt x="6520" y="16417"/>
                    <a:pt x="6563" y="16417"/>
                  </a:cubicBezTo>
                  <a:cubicBezTo>
                    <a:pt x="6998" y="16417"/>
                    <a:pt x="7438" y="16337"/>
                    <a:pt x="7874" y="16292"/>
                  </a:cubicBezTo>
                  <a:cubicBezTo>
                    <a:pt x="8006" y="16281"/>
                    <a:pt x="8134" y="16249"/>
                    <a:pt x="8255" y="16199"/>
                  </a:cubicBezTo>
                  <a:cubicBezTo>
                    <a:pt x="8804" y="15958"/>
                    <a:pt x="9488" y="15839"/>
                    <a:pt x="10184" y="15839"/>
                  </a:cubicBezTo>
                  <a:cubicBezTo>
                    <a:pt x="11061" y="15839"/>
                    <a:pt x="11958" y="16027"/>
                    <a:pt x="12632" y="16394"/>
                  </a:cubicBezTo>
                  <a:cubicBezTo>
                    <a:pt x="13037" y="16615"/>
                    <a:pt x="13433" y="16784"/>
                    <a:pt x="13868" y="16784"/>
                  </a:cubicBezTo>
                  <a:cubicBezTo>
                    <a:pt x="14081" y="16784"/>
                    <a:pt x="14304" y="16744"/>
                    <a:pt x="14541" y="16648"/>
                  </a:cubicBezTo>
                  <a:cubicBezTo>
                    <a:pt x="14954" y="16482"/>
                    <a:pt x="15367" y="16418"/>
                    <a:pt x="15781" y="16418"/>
                  </a:cubicBezTo>
                  <a:cubicBezTo>
                    <a:pt x="16432" y="16418"/>
                    <a:pt x="17086" y="16575"/>
                    <a:pt x="17753" y="16732"/>
                  </a:cubicBezTo>
                  <a:cubicBezTo>
                    <a:pt x="19152" y="17059"/>
                    <a:pt x="20601" y="17392"/>
                    <a:pt x="22022" y="17392"/>
                  </a:cubicBezTo>
                  <a:cubicBezTo>
                    <a:pt x="22110" y="17392"/>
                    <a:pt x="22197" y="17391"/>
                    <a:pt x="22284" y="17388"/>
                  </a:cubicBezTo>
                  <a:cubicBezTo>
                    <a:pt x="24170" y="17332"/>
                    <a:pt x="25742" y="16438"/>
                    <a:pt x="26490" y="14525"/>
                  </a:cubicBezTo>
                  <a:cubicBezTo>
                    <a:pt x="26542" y="14389"/>
                    <a:pt x="26650" y="14231"/>
                    <a:pt x="26620" y="14112"/>
                  </a:cubicBezTo>
                  <a:cubicBezTo>
                    <a:pt x="26429" y="13343"/>
                    <a:pt x="26931" y="12836"/>
                    <a:pt x="27271" y="12263"/>
                  </a:cubicBezTo>
                  <a:cubicBezTo>
                    <a:pt x="27760" y="11438"/>
                    <a:pt x="27828" y="10615"/>
                    <a:pt x="27247" y="9796"/>
                  </a:cubicBezTo>
                  <a:cubicBezTo>
                    <a:pt x="27157" y="9671"/>
                    <a:pt x="27072" y="9509"/>
                    <a:pt x="27072" y="9365"/>
                  </a:cubicBezTo>
                  <a:cubicBezTo>
                    <a:pt x="27072" y="8532"/>
                    <a:pt x="26581" y="7702"/>
                    <a:pt x="25790" y="7425"/>
                  </a:cubicBezTo>
                  <a:cubicBezTo>
                    <a:pt x="25004" y="7150"/>
                    <a:pt x="24188" y="6951"/>
                    <a:pt x="23378" y="6758"/>
                  </a:cubicBezTo>
                  <a:cubicBezTo>
                    <a:pt x="23266" y="6730"/>
                    <a:pt x="23150" y="6723"/>
                    <a:pt x="23030" y="6723"/>
                  </a:cubicBezTo>
                  <a:cubicBezTo>
                    <a:pt x="22865" y="6723"/>
                    <a:pt x="22694" y="6737"/>
                    <a:pt x="22517" y="6737"/>
                  </a:cubicBezTo>
                  <a:cubicBezTo>
                    <a:pt x="22506" y="6737"/>
                    <a:pt x="22494" y="6737"/>
                    <a:pt x="22482" y="6737"/>
                  </a:cubicBezTo>
                  <a:cubicBezTo>
                    <a:pt x="22542" y="5853"/>
                    <a:pt x="22191" y="5256"/>
                    <a:pt x="21299" y="5022"/>
                  </a:cubicBezTo>
                  <a:cubicBezTo>
                    <a:pt x="21289" y="4439"/>
                    <a:pt x="21306" y="3850"/>
                    <a:pt x="20881" y="3368"/>
                  </a:cubicBezTo>
                  <a:cubicBezTo>
                    <a:pt x="20533" y="2973"/>
                    <a:pt x="20119" y="2712"/>
                    <a:pt x="19597" y="2685"/>
                  </a:cubicBezTo>
                  <a:cubicBezTo>
                    <a:pt x="19303" y="2668"/>
                    <a:pt x="19169" y="2558"/>
                    <a:pt x="19060" y="2283"/>
                  </a:cubicBezTo>
                  <a:cubicBezTo>
                    <a:pt x="18507" y="894"/>
                    <a:pt x="17314" y="1"/>
                    <a:pt x="159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297" name="Google Shape;7297;p53"/>
            <p:cNvGrpSpPr/>
            <p:nvPr/>
          </p:nvGrpSpPr>
          <p:grpSpPr>
            <a:xfrm>
              <a:off x="5701741" y="3836395"/>
              <a:ext cx="1289491" cy="821500"/>
              <a:chOff x="5701741" y="3836395"/>
              <a:chExt cx="1289491" cy="821500"/>
            </a:xfrm>
          </p:grpSpPr>
          <p:sp>
            <p:nvSpPr>
              <p:cNvPr id="7298" name="Google Shape;7298;p53"/>
              <p:cNvSpPr/>
              <p:nvPr/>
            </p:nvSpPr>
            <p:spPr>
              <a:xfrm>
                <a:off x="6137682" y="3911094"/>
                <a:ext cx="817658" cy="685475"/>
              </a:xfrm>
              <a:custGeom>
                <a:avLst/>
                <a:gdLst/>
                <a:ahLst/>
                <a:cxnLst/>
                <a:rect l="l" t="t" r="r" b="b"/>
                <a:pathLst>
                  <a:path w="16813" h="14095" extrusionOk="0">
                    <a:moveTo>
                      <a:pt x="6440" y="1"/>
                    </a:moveTo>
                    <a:cubicBezTo>
                      <a:pt x="5411" y="1"/>
                      <a:pt x="4652" y="607"/>
                      <a:pt x="4359" y="1758"/>
                    </a:cubicBezTo>
                    <a:cubicBezTo>
                      <a:pt x="4229" y="1634"/>
                      <a:pt x="4172" y="1550"/>
                      <a:pt x="4094" y="1509"/>
                    </a:cubicBezTo>
                    <a:cubicBezTo>
                      <a:pt x="3921" y="1421"/>
                      <a:pt x="3711" y="1254"/>
                      <a:pt x="3559" y="1254"/>
                    </a:cubicBezTo>
                    <a:cubicBezTo>
                      <a:pt x="3541" y="1254"/>
                      <a:pt x="3523" y="1256"/>
                      <a:pt x="3506" y="1262"/>
                    </a:cubicBezTo>
                    <a:cubicBezTo>
                      <a:pt x="2884" y="1472"/>
                      <a:pt x="2167" y="1609"/>
                      <a:pt x="2031" y="2449"/>
                    </a:cubicBezTo>
                    <a:cubicBezTo>
                      <a:pt x="2022" y="2507"/>
                      <a:pt x="1890" y="2589"/>
                      <a:pt x="1815" y="2589"/>
                    </a:cubicBezTo>
                    <a:cubicBezTo>
                      <a:pt x="1813" y="2589"/>
                      <a:pt x="1812" y="2589"/>
                      <a:pt x="1810" y="2589"/>
                    </a:cubicBezTo>
                    <a:cubicBezTo>
                      <a:pt x="1757" y="2585"/>
                      <a:pt x="1705" y="2584"/>
                      <a:pt x="1654" y="2584"/>
                    </a:cubicBezTo>
                    <a:cubicBezTo>
                      <a:pt x="667" y="2584"/>
                      <a:pt x="1" y="3210"/>
                      <a:pt x="11" y="4267"/>
                    </a:cubicBezTo>
                    <a:cubicBezTo>
                      <a:pt x="15" y="4763"/>
                      <a:pt x="145" y="5288"/>
                      <a:pt x="350" y="5742"/>
                    </a:cubicBezTo>
                    <a:cubicBezTo>
                      <a:pt x="773" y="6688"/>
                      <a:pt x="1284" y="7596"/>
                      <a:pt x="1775" y="8550"/>
                    </a:cubicBezTo>
                    <a:cubicBezTo>
                      <a:pt x="2057" y="8224"/>
                      <a:pt x="2193" y="7944"/>
                      <a:pt x="1988" y="7502"/>
                    </a:cubicBezTo>
                    <a:cubicBezTo>
                      <a:pt x="1602" y="6665"/>
                      <a:pt x="1299" y="5792"/>
                      <a:pt x="950" y="4939"/>
                    </a:cubicBezTo>
                    <a:cubicBezTo>
                      <a:pt x="840" y="4675"/>
                      <a:pt x="691" y="4426"/>
                      <a:pt x="561" y="4170"/>
                    </a:cubicBezTo>
                    <a:lnTo>
                      <a:pt x="639" y="4077"/>
                    </a:lnTo>
                    <a:cubicBezTo>
                      <a:pt x="732" y="4159"/>
                      <a:pt x="870" y="4222"/>
                      <a:pt x="911" y="4324"/>
                    </a:cubicBezTo>
                    <a:cubicBezTo>
                      <a:pt x="1371" y="5445"/>
                      <a:pt x="1817" y="6572"/>
                      <a:pt x="2267" y="7700"/>
                    </a:cubicBezTo>
                    <a:cubicBezTo>
                      <a:pt x="2843" y="7403"/>
                      <a:pt x="2910" y="7303"/>
                      <a:pt x="2728" y="6762"/>
                    </a:cubicBezTo>
                    <a:cubicBezTo>
                      <a:pt x="2397" y="5781"/>
                      <a:pt x="2037" y="4807"/>
                      <a:pt x="1695" y="3830"/>
                    </a:cubicBezTo>
                    <a:cubicBezTo>
                      <a:pt x="1659" y="3724"/>
                      <a:pt x="1673" y="3601"/>
                      <a:pt x="1663" y="3486"/>
                    </a:cubicBezTo>
                    <a:lnTo>
                      <a:pt x="1803" y="3460"/>
                    </a:lnTo>
                    <a:cubicBezTo>
                      <a:pt x="2018" y="4068"/>
                      <a:pt x="2236" y="4675"/>
                      <a:pt x="2449" y="5283"/>
                    </a:cubicBezTo>
                    <a:cubicBezTo>
                      <a:pt x="2661" y="5892"/>
                      <a:pt x="2867" y="6498"/>
                      <a:pt x="3075" y="7106"/>
                    </a:cubicBezTo>
                    <a:cubicBezTo>
                      <a:pt x="3705" y="6866"/>
                      <a:pt x="3722" y="6862"/>
                      <a:pt x="3583" y="6301"/>
                    </a:cubicBezTo>
                    <a:cubicBezTo>
                      <a:pt x="3300" y="5151"/>
                      <a:pt x="2995" y="4008"/>
                      <a:pt x="2711" y="2860"/>
                    </a:cubicBezTo>
                    <a:cubicBezTo>
                      <a:pt x="2691" y="2786"/>
                      <a:pt x="2754" y="2689"/>
                      <a:pt x="2778" y="2603"/>
                    </a:cubicBezTo>
                    <a:cubicBezTo>
                      <a:pt x="2847" y="2656"/>
                      <a:pt x="2966" y="2696"/>
                      <a:pt x="2981" y="2761"/>
                    </a:cubicBezTo>
                    <a:cubicBezTo>
                      <a:pt x="3284" y="4083"/>
                      <a:pt x="3575" y="5409"/>
                      <a:pt x="3873" y="6747"/>
                    </a:cubicBezTo>
                    <a:cubicBezTo>
                      <a:pt x="3940" y="6755"/>
                      <a:pt x="4001" y="6760"/>
                      <a:pt x="4058" y="6760"/>
                    </a:cubicBezTo>
                    <a:cubicBezTo>
                      <a:pt x="4325" y="6760"/>
                      <a:pt x="4470" y="6653"/>
                      <a:pt x="4484" y="6288"/>
                    </a:cubicBezTo>
                    <a:cubicBezTo>
                      <a:pt x="4525" y="5205"/>
                      <a:pt x="4614" y="4123"/>
                      <a:pt x="4686" y="3040"/>
                    </a:cubicBezTo>
                    <a:cubicBezTo>
                      <a:pt x="4690" y="2990"/>
                      <a:pt x="4720" y="2940"/>
                      <a:pt x="4811" y="2893"/>
                    </a:cubicBezTo>
                    <a:lnTo>
                      <a:pt x="4811" y="2893"/>
                    </a:lnTo>
                    <a:cubicBezTo>
                      <a:pt x="4870" y="4144"/>
                      <a:pt x="4751" y="5389"/>
                      <a:pt x="4720" y="6665"/>
                    </a:cubicBezTo>
                    <a:lnTo>
                      <a:pt x="5303" y="6799"/>
                    </a:lnTo>
                    <a:cubicBezTo>
                      <a:pt x="5530" y="5300"/>
                      <a:pt x="5753" y="3826"/>
                      <a:pt x="5987" y="2269"/>
                    </a:cubicBezTo>
                    <a:cubicBezTo>
                      <a:pt x="6054" y="2423"/>
                      <a:pt x="6182" y="2570"/>
                      <a:pt x="6162" y="2696"/>
                    </a:cubicBezTo>
                    <a:cubicBezTo>
                      <a:pt x="5950" y="4051"/>
                      <a:pt x="5716" y="5402"/>
                      <a:pt x="5485" y="6768"/>
                    </a:cubicBezTo>
                    <a:lnTo>
                      <a:pt x="6141" y="7030"/>
                    </a:lnTo>
                    <a:lnTo>
                      <a:pt x="7645" y="3113"/>
                    </a:lnTo>
                    <a:lnTo>
                      <a:pt x="7773" y="3137"/>
                    </a:lnTo>
                    <a:cubicBezTo>
                      <a:pt x="7771" y="3243"/>
                      <a:pt x="7799" y="3360"/>
                      <a:pt x="7763" y="3453"/>
                    </a:cubicBezTo>
                    <a:cubicBezTo>
                      <a:pt x="7327" y="4614"/>
                      <a:pt x="6890" y="5777"/>
                      <a:pt x="6431" y="6929"/>
                    </a:cubicBezTo>
                    <a:cubicBezTo>
                      <a:pt x="6245" y="7397"/>
                      <a:pt x="6728" y="7423"/>
                      <a:pt x="6886" y="7773"/>
                    </a:cubicBezTo>
                    <a:lnTo>
                      <a:pt x="8769" y="4053"/>
                    </a:lnTo>
                    <a:lnTo>
                      <a:pt x="8891" y="4062"/>
                    </a:lnTo>
                    <a:cubicBezTo>
                      <a:pt x="8877" y="4187"/>
                      <a:pt x="8897" y="4330"/>
                      <a:pt x="8845" y="4434"/>
                    </a:cubicBezTo>
                    <a:cubicBezTo>
                      <a:pt x="8289" y="5562"/>
                      <a:pt x="7702" y="6675"/>
                      <a:pt x="7182" y="7817"/>
                    </a:cubicBezTo>
                    <a:cubicBezTo>
                      <a:pt x="7109" y="7973"/>
                      <a:pt x="7351" y="8273"/>
                      <a:pt x="7490" y="8605"/>
                    </a:cubicBezTo>
                    <a:cubicBezTo>
                      <a:pt x="7823" y="8048"/>
                      <a:pt x="8081" y="7591"/>
                      <a:pt x="8360" y="7150"/>
                    </a:cubicBezTo>
                    <a:cubicBezTo>
                      <a:pt x="8639" y="6708"/>
                      <a:pt x="8940" y="6271"/>
                      <a:pt x="9233" y="5835"/>
                    </a:cubicBezTo>
                    <a:cubicBezTo>
                      <a:pt x="9492" y="5450"/>
                      <a:pt x="9750" y="5067"/>
                      <a:pt x="10010" y="4685"/>
                    </a:cubicBezTo>
                    <a:lnTo>
                      <a:pt x="10160" y="4796"/>
                    </a:lnTo>
                    <a:cubicBezTo>
                      <a:pt x="10079" y="4922"/>
                      <a:pt x="9995" y="5049"/>
                      <a:pt x="9915" y="5175"/>
                    </a:cubicBezTo>
                    <a:cubicBezTo>
                      <a:pt x="9211" y="6303"/>
                      <a:pt x="8479" y="7416"/>
                      <a:pt x="7823" y="8572"/>
                    </a:cubicBezTo>
                    <a:cubicBezTo>
                      <a:pt x="7676" y="8826"/>
                      <a:pt x="7793" y="9233"/>
                      <a:pt x="7788" y="9709"/>
                    </a:cubicBezTo>
                    <a:cubicBezTo>
                      <a:pt x="8897" y="8605"/>
                      <a:pt x="9625" y="7316"/>
                      <a:pt x="10885" y="6554"/>
                    </a:cubicBezTo>
                    <a:lnTo>
                      <a:pt x="10885" y="6554"/>
                    </a:lnTo>
                    <a:cubicBezTo>
                      <a:pt x="9895" y="7656"/>
                      <a:pt x="8904" y="8758"/>
                      <a:pt x="7886" y="9891"/>
                    </a:cubicBezTo>
                    <a:cubicBezTo>
                      <a:pt x="8112" y="9939"/>
                      <a:pt x="8274" y="9967"/>
                      <a:pt x="8408" y="9967"/>
                    </a:cubicBezTo>
                    <a:cubicBezTo>
                      <a:pt x="8684" y="9967"/>
                      <a:pt x="8845" y="9847"/>
                      <a:pt x="9209" y="9523"/>
                    </a:cubicBezTo>
                    <a:cubicBezTo>
                      <a:pt x="9999" y="8825"/>
                      <a:pt x="10792" y="8131"/>
                      <a:pt x="11692" y="7342"/>
                    </a:cubicBezTo>
                    <a:lnTo>
                      <a:pt x="11692" y="7342"/>
                    </a:lnTo>
                    <a:cubicBezTo>
                      <a:pt x="11651" y="7574"/>
                      <a:pt x="11671" y="7743"/>
                      <a:pt x="11602" y="7801"/>
                    </a:cubicBezTo>
                    <a:cubicBezTo>
                      <a:pt x="11166" y="8159"/>
                      <a:pt x="10694" y="8473"/>
                      <a:pt x="10265" y="8838"/>
                    </a:cubicBezTo>
                    <a:cubicBezTo>
                      <a:pt x="9783" y="9243"/>
                      <a:pt x="9332" y="9687"/>
                      <a:pt x="8830" y="10147"/>
                    </a:cubicBezTo>
                    <a:lnTo>
                      <a:pt x="9449" y="10636"/>
                    </a:lnTo>
                    <a:lnTo>
                      <a:pt x="12979" y="7821"/>
                    </a:lnTo>
                    <a:lnTo>
                      <a:pt x="13098" y="7894"/>
                    </a:lnTo>
                    <a:cubicBezTo>
                      <a:pt x="13039" y="7999"/>
                      <a:pt x="13003" y="8139"/>
                      <a:pt x="12912" y="8208"/>
                    </a:cubicBezTo>
                    <a:cubicBezTo>
                      <a:pt x="11818" y="9060"/>
                      <a:pt x="10712" y="9902"/>
                      <a:pt x="9584" y="10766"/>
                    </a:cubicBezTo>
                    <a:cubicBezTo>
                      <a:pt x="9818" y="11089"/>
                      <a:pt x="9923" y="11234"/>
                      <a:pt x="10066" y="11234"/>
                    </a:cubicBezTo>
                    <a:cubicBezTo>
                      <a:pt x="10170" y="11234"/>
                      <a:pt x="10295" y="11158"/>
                      <a:pt x="10504" y="11019"/>
                    </a:cubicBezTo>
                    <a:cubicBezTo>
                      <a:pt x="11504" y="10352"/>
                      <a:pt x="12481" y="9653"/>
                      <a:pt x="13468" y="8969"/>
                    </a:cubicBezTo>
                    <a:cubicBezTo>
                      <a:pt x="13592" y="8882"/>
                      <a:pt x="13719" y="8800"/>
                      <a:pt x="13845" y="8717"/>
                    </a:cubicBezTo>
                    <a:lnTo>
                      <a:pt x="13947" y="8819"/>
                    </a:lnTo>
                    <a:cubicBezTo>
                      <a:pt x="13879" y="8912"/>
                      <a:pt x="13825" y="9033"/>
                      <a:pt x="13732" y="9096"/>
                    </a:cubicBezTo>
                    <a:cubicBezTo>
                      <a:pt x="12743" y="9778"/>
                      <a:pt x="11747" y="10450"/>
                      <a:pt x="10753" y="11127"/>
                    </a:cubicBezTo>
                    <a:cubicBezTo>
                      <a:pt x="10692" y="11168"/>
                      <a:pt x="10642" y="11233"/>
                      <a:pt x="10575" y="11255"/>
                    </a:cubicBezTo>
                    <a:cubicBezTo>
                      <a:pt x="10060" y="11422"/>
                      <a:pt x="10116" y="11751"/>
                      <a:pt x="10335" y="12156"/>
                    </a:cubicBezTo>
                    <a:cubicBezTo>
                      <a:pt x="10419" y="12143"/>
                      <a:pt x="10523" y="12149"/>
                      <a:pt x="10608" y="12110"/>
                    </a:cubicBezTo>
                    <a:cubicBezTo>
                      <a:pt x="12009" y="11478"/>
                      <a:pt x="13407" y="10841"/>
                      <a:pt x="14808" y="10211"/>
                    </a:cubicBezTo>
                    <a:cubicBezTo>
                      <a:pt x="14850" y="10192"/>
                      <a:pt x="14897" y="10182"/>
                      <a:pt x="14947" y="10182"/>
                    </a:cubicBezTo>
                    <a:cubicBezTo>
                      <a:pt x="15022" y="10182"/>
                      <a:pt x="15102" y="10204"/>
                      <a:pt x="15179" y="10248"/>
                    </a:cubicBezTo>
                    <a:cubicBezTo>
                      <a:pt x="13750" y="10898"/>
                      <a:pt x="12336" y="11586"/>
                      <a:pt x="10885" y="12180"/>
                    </a:cubicBezTo>
                    <a:cubicBezTo>
                      <a:pt x="10292" y="12424"/>
                      <a:pt x="10242" y="12825"/>
                      <a:pt x="10227" y="13360"/>
                    </a:cubicBezTo>
                    <a:lnTo>
                      <a:pt x="13918" y="12260"/>
                    </a:lnTo>
                    <a:cubicBezTo>
                      <a:pt x="13934" y="12292"/>
                      <a:pt x="13949" y="12325"/>
                      <a:pt x="13962" y="12357"/>
                    </a:cubicBezTo>
                    <a:cubicBezTo>
                      <a:pt x="13836" y="12414"/>
                      <a:pt x="13711" y="12481"/>
                      <a:pt x="13581" y="12524"/>
                    </a:cubicBezTo>
                    <a:cubicBezTo>
                      <a:pt x="12554" y="12860"/>
                      <a:pt x="11528" y="13204"/>
                      <a:pt x="10491" y="13520"/>
                    </a:cubicBezTo>
                    <a:cubicBezTo>
                      <a:pt x="10185" y="13613"/>
                      <a:pt x="9995" y="13747"/>
                      <a:pt x="10012" y="14094"/>
                    </a:cubicBezTo>
                    <a:cubicBezTo>
                      <a:pt x="10618" y="13998"/>
                      <a:pt x="11231" y="13895"/>
                      <a:pt x="11844" y="13802"/>
                    </a:cubicBezTo>
                    <a:cubicBezTo>
                      <a:pt x="12732" y="13667"/>
                      <a:pt x="13620" y="13542"/>
                      <a:pt x="14509" y="13403"/>
                    </a:cubicBezTo>
                    <a:cubicBezTo>
                      <a:pt x="14581" y="13392"/>
                      <a:pt x="14663" y="13329"/>
                      <a:pt x="14709" y="13267"/>
                    </a:cubicBezTo>
                    <a:cubicBezTo>
                      <a:pt x="15224" y="12604"/>
                      <a:pt x="15592" y="11900"/>
                      <a:pt x="15399" y="11010"/>
                    </a:cubicBezTo>
                    <a:cubicBezTo>
                      <a:pt x="15374" y="10906"/>
                      <a:pt x="15525" y="10705"/>
                      <a:pt x="15646" y="10640"/>
                    </a:cubicBezTo>
                    <a:cubicBezTo>
                      <a:pt x="16326" y="10268"/>
                      <a:pt x="16813" y="9261"/>
                      <a:pt x="16417" y="8668"/>
                    </a:cubicBezTo>
                    <a:cubicBezTo>
                      <a:pt x="16110" y="8208"/>
                      <a:pt x="16073" y="7762"/>
                      <a:pt x="15989" y="7269"/>
                    </a:cubicBezTo>
                    <a:cubicBezTo>
                      <a:pt x="15900" y="6736"/>
                      <a:pt x="15408" y="6576"/>
                      <a:pt x="14940" y="6463"/>
                    </a:cubicBezTo>
                    <a:cubicBezTo>
                      <a:pt x="14820" y="6433"/>
                      <a:pt x="14695" y="6424"/>
                      <a:pt x="14569" y="6424"/>
                    </a:cubicBezTo>
                    <a:cubicBezTo>
                      <a:pt x="14532" y="6424"/>
                      <a:pt x="14495" y="6424"/>
                      <a:pt x="14458" y="6426"/>
                    </a:cubicBezTo>
                    <a:cubicBezTo>
                      <a:pt x="14436" y="6427"/>
                      <a:pt x="14415" y="6427"/>
                      <a:pt x="14393" y="6427"/>
                    </a:cubicBezTo>
                    <a:cubicBezTo>
                      <a:pt x="14139" y="6427"/>
                      <a:pt x="13947" y="6362"/>
                      <a:pt x="13713" y="6156"/>
                    </a:cubicBezTo>
                    <a:cubicBezTo>
                      <a:pt x="13472" y="5943"/>
                      <a:pt x="13196" y="5863"/>
                      <a:pt x="12908" y="5863"/>
                    </a:cubicBezTo>
                    <a:cubicBezTo>
                      <a:pt x="12625" y="5863"/>
                      <a:pt x="12331" y="5941"/>
                      <a:pt x="12048" y="6047"/>
                    </a:cubicBezTo>
                    <a:cubicBezTo>
                      <a:pt x="11877" y="6111"/>
                      <a:pt x="11762" y="6150"/>
                      <a:pt x="11685" y="6150"/>
                    </a:cubicBezTo>
                    <a:cubicBezTo>
                      <a:pt x="11545" y="6150"/>
                      <a:pt x="11533" y="6021"/>
                      <a:pt x="11541" y="5684"/>
                    </a:cubicBezTo>
                    <a:cubicBezTo>
                      <a:pt x="11547" y="5478"/>
                      <a:pt x="11558" y="5272"/>
                      <a:pt x="11554" y="5067"/>
                    </a:cubicBezTo>
                    <a:cubicBezTo>
                      <a:pt x="11543" y="4569"/>
                      <a:pt x="11194" y="4192"/>
                      <a:pt x="10694" y="4122"/>
                    </a:cubicBezTo>
                    <a:cubicBezTo>
                      <a:pt x="10595" y="4109"/>
                      <a:pt x="10497" y="4086"/>
                      <a:pt x="10398" y="4064"/>
                    </a:cubicBezTo>
                    <a:cubicBezTo>
                      <a:pt x="10387" y="4062"/>
                      <a:pt x="10378" y="4044"/>
                      <a:pt x="10369" y="4034"/>
                    </a:cubicBezTo>
                    <a:cubicBezTo>
                      <a:pt x="10493" y="2650"/>
                      <a:pt x="9798" y="1931"/>
                      <a:pt x="8250" y="1892"/>
                    </a:cubicBezTo>
                    <a:cubicBezTo>
                      <a:pt x="8185" y="836"/>
                      <a:pt x="7637" y="56"/>
                      <a:pt x="6572" y="4"/>
                    </a:cubicBezTo>
                    <a:cubicBezTo>
                      <a:pt x="6528" y="2"/>
                      <a:pt x="6483" y="1"/>
                      <a:pt x="644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9" name="Google Shape;7299;p53"/>
              <p:cNvSpPr/>
              <p:nvPr/>
            </p:nvSpPr>
            <p:spPr>
              <a:xfrm>
                <a:off x="5701741" y="3836395"/>
                <a:ext cx="1289491" cy="821500"/>
              </a:xfrm>
              <a:custGeom>
                <a:avLst/>
                <a:gdLst/>
                <a:ahLst/>
                <a:cxnLst/>
                <a:rect l="l" t="t" r="r" b="b"/>
                <a:pathLst>
                  <a:path w="26515" h="16892" extrusionOk="0">
                    <a:moveTo>
                      <a:pt x="15077" y="0"/>
                    </a:moveTo>
                    <a:cubicBezTo>
                      <a:pt x="14634" y="0"/>
                      <a:pt x="14193" y="132"/>
                      <a:pt x="13760" y="314"/>
                    </a:cubicBezTo>
                    <a:cubicBezTo>
                      <a:pt x="13067" y="605"/>
                      <a:pt x="12863" y="1178"/>
                      <a:pt x="12758" y="1837"/>
                    </a:cubicBezTo>
                    <a:cubicBezTo>
                      <a:pt x="12509" y="1732"/>
                      <a:pt x="12278" y="1679"/>
                      <a:pt x="12064" y="1679"/>
                    </a:cubicBezTo>
                    <a:cubicBezTo>
                      <a:pt x="11414" y="1679"/>
                      <a:pt x="10916" y="2167"/>
                      <a:pt x="10519" y="3168"/>
                    </a:cubicBezTo>
                    <a:cubicBezTo>
                      <a:pt x="10317" y="3081"/>
                      <a:pt x="10119" y="3041"/>
                      <a:pt x="9930" y="3041"/>
                    </a:cubicBezTo>
                    <a:cubicBezTo>
                      <a:pt x="9494" y="3041"/>
                      <a:pt x="9107" y="3254"/>
                      <a:pt x="8827" y="3604"/>
                    </a:cubicBezTo>
                    <a:cubicBezTo>
                      <a:pt x="8466" y="4058"/>
                      <a:pt x="8306" y="4673"/>
                      <a:pt x="8046" y="5241"/>
                    </a:cubicBezTo>
                    <a:cubicBezTo>
                      <a:pt x="7862" y="5181"/>
                      <a:pt x="7660" y="5112"/>
                      <a:pt x="7453" y="5112"/>
                    </a:cubicBezTo>
                    <a:cubicBezTo>
                      <a:pt x="7254" y="5112"/>
                      <a:pt x="7050" y="5176"/>
                      <a:pt x="6855" y="5370"/>
                    </a:cubicBezTo>
                    <a:cubicBezTo>
                      <a:pt x="6843" y="5381"/>
                      <a:pt x="6824" y="5386"/>
                      <a:pt x="6800" y="5386"/>
                    </a:cubicBezTo>
                    <a:cubicBezTo>
                      <a:pt x="6720" y="5386"/>
                      <a:pt x="6587" y="5335"/>
                      <a:pt x="6498" y="5301"/>
                    </a:cubicBezTo>
                    <a:cubicBezTo>
                      <a:pt x="6232" y="5198"/>
                      <a:pt x="5994" y="5145"/>
                      <a:pt x="5779" y="5145"/>
                    </a:cubicBezTo>
                    <a:cubicBezTo>
                      <a:pt x="5269" y="5145"/>
                      <a:pt x="4893" y="5440"/>
                      <a:pt x="4601" y="6053"/>
                    </a:cubicBezTo>
                    <a:cubicBezTo>
                      <a:pt x="4411" y="6453"/>
                      <a:pt x="4334" y="6616"/>
                      <a:pt x="4163" y="6616"/>
                    </a:cubicBezTo>
                    <a:cubicBezTo>
                      <a:pt x="4045" y="6616"/>
                      <a:pt x="3882" y="6538"/>
                      <a:pt x="3605" y="6406"/>
                    </a:cubicBezTo>
                    <a:cubicBezTo>
                      <a:pt x="3288" y="6256"/>
                      <a:pt x="2927" y="6181"/>
                      <a:pt x="2559" y="6181"/>
                    </a:cubicBezTo>
                    <a:cubicBezTo>
                      <a:pt x="1393" y="6181"/>
                      <a:pt x="172" y="6944"/>
                      <a:pt x="160" y="8514"/>
                    </a:cubicBezTo>
                    <a:cubicBezTo>
                      <a:pt x="157" y="9110"/>
                      <a:pt x="433" y="9573"/>
                      <a:pt x="1004" y="9851"/>
                    </a:cubicBezTo>
                    <a:cubicBezTo>
                      <a:pt x="944" y="9952"/>
                      <a:pt x="917" y="10039"/>
                      <a:pt x="857" y="10091"/>
                    </a:cubicBezTo>
                    <a:cubicBezTo>
                      <a:pt x="62" y="10823"/>
                      <a:pt x="1" y="11734"/>
                      <a:pt x="179" y="12724"/>
                    </a:cubicBezTo>
                    <a:cubicBezTo>
                      <a:pt x="426" y="14106"/>
                      <a:pt x="1270" y="14991"/>
                      <a:pt x="2498" y="15550"/>
                    </a:cubicBezTo>
                    <a:cubicBezTo>
                      <a:pt x="2941" y="15752"/>
                      <a:pt x="3897" y="15916"/>
                      <a:pt x="4701" y="15916"/>
                    </a:cubicBezTo>
                    <a:cubicBezTo>
                      <a:pt x="5077" y="15916"/>
                      <a:pt x="5419" y="15880"/>
                      <a:pt x="5660" y="15796"/>
                    </a:cubicBezTo>
                    <a:cubicBezTo>
                      <a:pt x="5038" y="15543"/>
                      <a:pt x="4334" y="15333"/>
                      <a:pt x="3709" y="14984"/>
                    </a:cubicBezTo>
                    <a:cubicBezTo>
                      <a:pt x="2624" y="14378"/>
                      <a:pt x="1775" y="13523"/>
                      <a:pt x="1396" y="12293"/>
                    </a:cubicBezTo>
                    <a:cubicBezTo>
                      <a:pt x="1160" y="11531"/>
                      <a:pt x="1247" y="11089"/>
                      <a:pt x="1755" y="10416"/>
                    </a:cubicBezTo>
                    <a:cubicBezTo>
                      <a:pt x="1193" y="9567"/>
                      <a:pt x="1305" y="8723"/>
                      <a:pt x="1952" y="7975"/>
                    </a:cubicBezTo>
                    <a:cubicBezTo>
                      <a:pt x="2423" y="7427"/>
                      <a:pt x="2996" y="7093"/>
                      <a:pt x="3664" y="7093"/>
                    </a:cubicBezTo>
                    <a:cubicBezTo>
                      <a:pt x="3862" y="7093"/>
                      <a:pt x="4069" y="7123"/>
                      <a:pt x="4284" y="7185"/>
                    </a:cubicBezTo>
                    <a:cubicBezTo>
                      <a:pt x="4720" y="6366"/>
                      <a:pt x="5200" y="6004"/>
                      <a:pt x="5915" y="6004"/>
                    </a:cubicBezTo>
                    <a:cubicBezTo>
                      <a:pt x="6169" y="6004"/>
                      <a:pt x="6452" y="6050"/>
                      <a:pt x="6773" y="6137"/>
                    </a:cubicBezTo>
                    <a:cubicBezTo>
                      <a:pt x="6811" y="6147"/>
                      <a:pt x="6854" y="6154"/>
                      <a:pt x="6895" y="6154"/>
                    </a:cubicBezTo>
                    <a:cubicBezTo>
                      <a:pt x="6925" y="6154"/>
                      <a:pt x="6954" y="6150"/>
                      <a:pt x="6978" y="6139"/>
                    </a:cubicBezTo>
                    <a:cubicBezTo>
                      <a:pt x="7219" y="6022"/>
                      <a:pt x="7452" y="5967"/>
                      <a:pt x="7671" y="5967"/>
                    </a:cubicBezTo>
                    <a:cubicBezTo>
                      <a:pt x="8019" y="5967"/>
                      <a:pt x="8335" y="6104"/>
                      <a:pt x="8604" y="6347"/>
                    </a:cubicBezTo>
                    <a:cubicBezTo>
                      <a:pt x="8732" y="5819"/>
                      <a:pt x="8816" y="5264"/>
                      <a:pt x="9003" y="4749"/>
                    </a:cubicBezTo>
                    <a:cubicBezTo>
                      <a:pt x="9237" y="4108"/>
                      <a:pt x="9791" y="3850"/>
                      <a:pt x="10441" y="3757"/>
                    </a:cubicBezTo>
                    <a:cubicBezTo>
                      <a:pt x="10584" y="3736"/>
                      <a:pt x="10763" y="3647"/>
                      <a:pt x="10841" y="3534"/>
                    </a:cubicBezTo>
                    <a:cubicBezTo>
                      <a:pt x="11207" y="2997"/>
                      <a:pt x="11705" y="2646"/>
                      <a:pt x="12329" y="2525"/>
                    </a:cubicBezTo>
                    <a:cubicBezTo>
                      <a:pt x="12389" y="2513"/>
                      <a:pt x="12449" y="2508"/>
                      <a:pt x="12511" y="2508"/>
                    </a:cubicBezTo>
                    <a:cubicBezTo>
                      <a:pt x="12746" y="2508"/>
                      <a:pt x="12999" y="2577"/>
                      <a:pt x="13281" y="2607"/>
                    </a:cubicBezTo>
                    <a:cubicBezTo>
                      <a:pt x="13582" y="1713"/>
                      <a:pt x="14355" y="1395"/>
                      <a:pt x="15185" y="1209"/>
                    </a:cubicBezTo>
                    <a:cubicBezTo>
                      <a:pt x="15262" y="1192"/>
                      <a:pt x="15342" y="1184"/>
                      <a:pt x="15424" y="1184"/>
                    </a:cubicBezTo>
                    <a:cubicBezTo>
                      <a:pt x="16229" y="1184"/>
                      <a:pt x="17222" y="1971"/>
                      <a:pt x="17357" y="2774"/>
                    </a:cubicBezTo>
                    <a:cubicBezTo>
                      <a:pt x="17408" y="3075"/>
                      <a:pt x="17519" y="3157"/>
                      <a:pt x="17803" y="3168"/>
                    </a:cubicBezTo>
                    <a:cubicBezTo>
                      <a:pt x="18675" y="3203"/>
                      <a:pt x="19572" y="4065"/>
                      <a:pt x="19628" y="4948"/>
                    </a:cubicBezTo>
                    <a:cubicBezTo>
                      <a:pt x="19645" y="5243"/>
                      <a:pt x="19715" y="5381"/>
                      <a:pt x="20002" y="5474"/>
                    </a:cubicBezTo>
                    <a:cubicBezTo>
                      <a:pt x="20501" y="5637"/>
                      <a:pt x="20728" y="6038"/>
                      <a:pt x="20767" y="6546"/>
                    </a:cubicBezTo>
                    <a:cubicBezTo>
                      <a:pt x="20786" y="6778"/>
                      <a:pt x="20765" y="7014"/>
                      <a:pt x="20763" y="7165"/>
                    </a:cubicBezTo>
                    <a:cubicBezTo>
                      <a:pt x="21332" y="7172"/>
                      <a:pt x="21873" y="7176"/>
                      <a:pt x="22412" y="7189"/>
                    </a:cubicBezTo>
                    <a:cubicBezTo>
                      <a:pt x="22495" y="7191"/>
                      <a:pt x="22601" y="7215"/>
                      <a:pt x="22657" y="7270"/>
                    </a:cubicBezTo>
                    <a:cubicBezTo>
                      <a:pt x="23069" y="7674"/>
                      <a:pt x="23608" y="7653"/>
                      <a:pt x="24119" y="7742"/>
                    </a:cubicBezTo>
                    <a:cubicBezTo>
                      <a:pt x="24861" y="7871"/>
                      <a:pt x="25286" y="8415"/>
                      <a:pt x="25333" y="9197"/>
                    </a:cubicBezTo>
                    <a:cubicBezTo>
                      <a:pt x="25346" y="9392"/>
                      <a:pt x="25412" y="9578"/>
                      <a:pt x="25524" y="9736"/>
                    </a:cubicBezTo>
                    <a:cubicBezTo>
                      <a:pt x="26000" y="10374"/>
                      <a:pt x="25775" y="11654"/>
                      <a:pt x="25098" y="12204"/>
                    </a:cubicBezTo>
                    <a:cubicBezTo>
                      <a:pt x="24939" y="12334"/>
                      <a:pt x="24770" y="12555"/>
                      <a:pt x="24753" y="12748"/>
                    </a:cubicBezTo>
                    <a:cubicBezTo>
                      <a:pt x="24571" y="14824"/>
                      <a:pt x="23547" y="15738"/>
                      <a:pt x="21585" y="16160"/>
                    </a:cubicBezTo>
                    <a:cubicBezTo>
                      <a:pt x="20815" y="16325"/>
                      <a:pt x="20041" y="16455"/>
                      <a:pt x="19178" y="16617"/>
                    </a:cubicBezTo>
                    <a:cubicBezTo>
                      <a:pt x="19691" y="16710"/>
                      <a:pt x="20145" y="16825"/>
                      <a:pt x="20604" y="16868"/>
                    </a:cubicBezTo>
                    <a:cubicBezTo>
                      <a:pt x="20775" y="16884"/>
                      <a:pt x="20945" y="16892"/>
                      <a:pt x="21113" y="16892"/>
                    </a:cubicBezTo>
                    <a:cubicBezTo>
                      <a:pt x="22278" y="16892"/>
                      <a:pt x="23342" y="16505"/>
                      <a:pt x="24255" y="15755"/>
                    </a:cubicBezTo>
                    <a:cubicBezTo>
                      <a:pt x="25087" y="15073"/>
                      <a:pt x="25715" y="14227"/>
                      <a:pt x="25394" y="13019"/>
                    </a:cubicBezTo>
                    <a:cubicBezTo>
                      <a:pt x="25372" y="12932"/>
                      <a:pt x="25468" y="12789"/>
                      <a:pt x="25546" y="12709"/>
                    </a:cubicBezTo>
                    <a:cubicBezTo>
                      <a:pt x="26059" y="12180"/>
                      <a:pt x="26444" y="11594"/>
                      <a:pt x="26486" y="10831"/>
                    </a:cubicBezTo>
                    <a:cubicBezTo>
                      <a:pt x="26514" y="10316"/>
                      <a:pt x="26330" y="9892"/>
                      <a:pt x="25996" y="9511"/>
                    </a:cubicBezTo>
                    <a:cubicBezTo>
                      <a:pt x="25910" y="9417"/>
                      <a:pt x="25838" y="9229"/>
                      <a:pt x="25873" y="9119"/>
                    </a:cubicBezTo>
                    <a:cubicBezTo>
                      <a:pt x="26166" y="8202"/>
                      <a:pt x="25005" y="7296"/>
                      <a:pt x="24235" y="7296"/>
                    </a:cubicBezTo>
                    <a:cubicBezTo>
                      <a:pt x="24189" y="7296"/>
                      <a:pt x="24145" y="7299"/>
                      <a:pt x="24102" y="7306"/>
                    </a:cubicBezTo>
                    <a:cubicBezTo>
                      <a:pt x="24072" y="7310"/>
                      <a:pt x="24040" y="7312"/>
                      <a:pt x="24006" y="7312"/>
                    </a:cubicBezTo>
                    <a:cubicBezTo>
                      <a:pt x="23900" y="7312"/>
                      <a:pt x="23784" y="7289"/>
                      <a:pt x="23710" y="7235"/>
                    </a:cubicBezTo>
                    <a:cubicBezTo>
                      <a:pt x="23287" y="6919"/>
                      <a:pt x="22837" y="6763"/>
                      <a:pt x="22356" y="6763"/>
                    </a:cubicBezTo>
                    <a:cubicBezTo>
                      <a:pt x="22153" y="6763"/>
                      <a:pt x="21944" y="6791"/>
                      <a:pt x="21730" y="6847"/>
                    </a:cubicBezTo>
                    <a:cubicBezTo>
                      <a:pt x="21676" y="6861"/>
                      <a:pt x="21627" y="6868"/>
                      <a:pt x="21582" y="6868"/>
                    </a:cubicBezTo>
                    <a:cubicBezTo>
                      <a:pt x="21391" y="6868"/>
                      <a:pt x="21290" y="6742"/>
                      <a:pt x="21308" y="6522"/>
                    </a:cubicBezTo>
                    <a:cubicBezTo>
                      <a:pt x="21393" y="5466"/>
                      <a:pt x="21189" y="5160"/>
                      <a:pt x="20198" y="4966"/>
                    </a:cubicBezTo>
                    <a:cubicBezTo>
                      <a:pt x="20200" y="4786"/>
                      <a:pt x="20195" y="4600"/>
                      <a:pt x="20206" y="4414"/>
                    </a:cubicBezTo>
                    <a:cubicBezTo>
                      <a:pt x="20273" y="3305"/>
                      <a:pt x="19383" y="2670"/>
                      <a:pt x="18537" y="2651"/>
                    </a:cubicBezTo>
                    <a:cubicBezTo>
                      <a:pt x="18208" y="2644"/>
                      <a:pt x="18084" y="2543"/>
                      <a:pt x="18011" y="2235"/>
                    </a:cubicBezTo>
                    <a:cubicBezTo>
                      <a:pt x="17718" y="981"/>
                      <a:pt x="16770" y="401"/>
                      <a:pt x="15642" y="78"/>
                    </a:cubicBezTo>
                    <a:cubicBezTo>
                      <a:pt x="15454" y="24"/>
                      <a:pt x="15265" y="0"/>
                      <a:pt x="15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0" name="Google Shape;7300;p53"/>
              <p:cNvSpPr/>
              <p:nvPr/>
            </p:nvSpPr>
            <p:spPr>
              <a:xfrm>
                <a:off x="5767978" y="4140786"/>
                <a:ext cx="450142" cy="457924"/>
              </a:xfrm>
              <a:custGeom>
                <a:avLst/>
                <a:gdLst/>
                <a:ahLst/>
                <a:cxnLst/>
                <a:rect l="l" t="t" r="r" b="b"/>
                <a:pathLst>
                  <a:path w="9256" h="9416" extrusionOk="0">
                    <a:moveTo>
                      <a:pt x="6249" y="1"/>
                    </a:moveTo>
                    <a:cubicBezTo>
                      <a:pt x="6026" y="1"/>
                      <a:pt x="5825" y="114"/>
                      <a:pt x="5696" y="385"/>
                    </a:cubicBezTo>
                    <a:cubicBezTo>
                      <a:pt x="5252" y="178"/>
                      <a:pt x="4853" y="75"/>
                      <a:pt x="4509" y="75"/>
                    </a:cubicBezTo>
                    <a:cubicBezTo>
                      <a:pt x="3823" y="75"/>
                      <a:pt x="3356" y="484"/>
                      <a:pt x="3189" y="1286"/>
                    </a:cubicBezTo>
                    <a:cubicBezTo>
                      <a:pt x="2877" y="1193"/>
                      <a:pt x="2585" y="1146"/>
                      <a:pt x="2314" y="1146"/>
                    </a:cubicBezTo>
                    <a:cubicBezTo>
                      <a:pt x="1453" y="1146"/>
                      <a:pt x="804" y="1621"/>
                      <a:pt x="413" y="2593"/>
                    </a:cubicBezTo>
                    <a:cubicBezTo>
                      <a:pt x="173" y="3185"/>
                      <a:pt x="316" y="3711"/>
                      <a:pt x="831" y="4098"/>
                    </a:cubicBezTo>
                    <a:cubicBezTo>
                      <a:pt x="824" y="4146"/>
                      <a:pt x="831" y="4187"/>
                      <a:pt x="816" y="4202"/>
                    </a:cubicBezTo>
                    <a:cubicBezTo>
                      <a:pt x="93" y="4902"/>
                      <a:pt x="1" y="5387"/>
                      <a:pt x="422" y="6316"/>
                    </a:cubicBezTo>
                    <a:cubicBezTo>
                      <a:pt x="1013" y="7608"/>
                      <a:pt x="2054" y="8407"/>
                      <a:pt x="3343" y="8890"/>
                    </a:cubicBezTo>
                    <a:cubicBezTo>
                      <a:pt x="3966" y="9124"/>
                      <a:pt x="4631" y="9256"/>
                      <a:pt x="5285" y="9403"/>
                    </a:cubicBezTo>
                    <a:cubicBezTo>
                      <a:pt x="5326" y="9412"/>
                      <a:pt x="5368" y="9416"/>
                      <a:pt x="5412" y="9416"/>
                    </a:cubicBezTo>
                    <a:cubicBezTo>
                      <a:pt x="5564" y="9416"/>
                      <a:pt x="5738" y="9371"/>
                      <a:pt x="5956" y="9351"/>
                    </a:cubicBezTo>
                    <a:cubicBezTo>
                      <a:pt x="5792" y="9089"/>
                      <a:pt x="5681" y="8907"/>
                      <a:pt x="5577" y="8739"/>
                    </a:cubicBezTo>
                    <a:lnTo>
                      <a:pt x="3938" y="8962"/>
                    </a:lnTo>
                    <a:lnTo>
                      <a:pt x="3908" y="8791"/>
                    </a:lnTo>
                    <a:lnTo>
                      <a:pt x="5348" y="8496"/>
                    </a:lnTo>
                    <a:lnTo>
                      <a:pt x="5109" y="8000"/>
                    </a:lnTo>
                    <a:lnTo>
                      <a:pt x="2570" y="7561"/>
                    </a:lnTo>
                    <a:lnTo>
                      <a:pt x="2593" y="7400"/>
                    </a:lnTo>
                    <a:cubicBezTo>
                      <a:pt x="2983" y="7446"/>
                      <a:pt x="3373" y="7489"/>
                      <a:pt x="3763" y="7543"/>
                    </a:cubicBezTo>
                    <a:cubicBezTo>
                      <a:pt x="4165" y="7599"/>
                      <a:pt x="4564" y="7667"/>
                      <a:pt x="4971" y="7732"/>
                    </a:cubicBezTo>
                    <a:cubicBezTo>
                      <a:pt x="5094" y="7335"/>
                      <a:pt x="5079" y="7134"/>
                      <a:pt x="4625" y="7052"/>
                    </a:cubicBezTo>
                    <a:cubicBezTo>
                      <a:pt x="3763" y="6900"/>
                      <a:pt x="2916" y="6664"/>
                      <a:pt x="2063" y="6459"/>
                    </a:cubicBezTo>
                    <a:cubicBezTo>
                      <a:pt x="1946" y="6432"/>
                      <a:pt x="1835" y="6381"/>
                      <a:pt x="1721" y="6341"/>
                    </a:cubicBezTo>
                    <a:cubicBezTo>
                      <a:pt x="1734" y="6287"/>
                      <a:pt x="1747" y="6233"/>
                      <a:pt x="1760" y="6181"/>
                    </a:cubicBezTo>
                    <a:lnTo>
                      <a:pt x="4986" y="6891"/>
                    </a:lnTo>
                    <a:cubicBezTo>
                      <a:pt x="5267" y="6497"/>
                      <a:pt x="5096" y="6326"/>
                      <a:pt x="4707" y="6155"/>
                    </a:cubicBezTo>
                    <a:cubicBezTo>
                      <a:pt x="3708" y="5716"/>
                      <a:pt x="2730" y="5233"/>
                      <a:pt x="1743" y="4767"/>
                    </a:cubicBezTo>
                    <a:cubicBezTo>
                      <a:pt x="1760" y="4724"/>
                      <a:pt x="1779" y="4681"/>
                      <a:pt x="1796" y="4637"/>
                    </a:cubicBezTo>
                    <a:lnTo>
                      <a:pt x="5203" y="6155"/>
                    </a:lnTo>
                    <a:cubicBezTo>
                      <a:pt x="5296" y="5935"/>
                      <a:pt x="5369" y="5765"/>
                      <a:pt x="5458" y="5551"/>
                    </a:cubicBezTo>
                    <a:cubicBezTo>
                      <a:pt x="4315" y="4997"/>
                      <a:pt x="3256" y="4332"/>
                      <a:pt x="2046" y="3932"/>
                    </a:cubicBezTo>
                    <a:lnTo>
                      <a:pt x="2169" y="3708"/>
                    </a:lnTo>
                    <a:lnTo>
                      <a:pt x="5605" y="5341"/>
                    </a:lnTo>
                    <a:lnTo>
                      <a:pt x="6112" y="4754"/>
                    </a:lnTo>
                    <a:cubicBezTo>
                      <a:pt x="5688" y="4406"/>
                      <a:pt x="5224" y="4016"/>
                      <a:pt x="4750" y="3639"/>
                    </a:cubicBezTo>
                    <a:cubicBezTo>
                      <a:pt x="4371" y="3340"/>
                      <a:pt x="3971" y="3063"/>
                      <a:pt x="3596" y="2760"/>
                    </a:cubicBezTo>
                    <a:cubicBezTo>
                      <a:pt x="3512" y="2693"/>
                      <a:pt x="3485" y="2556"/>
                      <a:pt x="3431" y="2450"/>
                    </a:cubicBezTo>
                    <a:lnTo>
                      <a:pt x="3431" y="2450"/>
                    </a:lnTo>
                    <a:cubicBezTo>
                      <a:pt x="3535" y="2481"/>
                      <a:pt x="3661" y="2487"/>
                      <a:pt x="3741" y="2548"/>
                    </a:cubicBezTo>
                    <a:cubicBezTo>
                      <a:pt x="4570" y="3200"/>
                      <a:pt x="5382" y="3877"/>
                      <a:pt x="6227" y="4508"/>
                    </a:cubicBezTo>
                    <a:cubicBezTo>
                      <a:pt x="6269" y="4540"/>
                      <a:pt x="6326" y="4551"/>
                      <a:pt x="6393" y="4551"/>
                    </a:cubicBezTo>
                    <a:cubicBezTo>
                      <a:pt x="6526" y="4551"/>
                      <a:pt x="6697" y="4508"/>
                      <a:pt x="6853" y="4503"/>
                    </a:cubicBezTo>
                    <a:lnTo>
                      <a:pt x="3875" y="893"/>
                    </a:lnTo>
                    <a:lnTo>
                      <a:pt x="3934" y="814"/>
                    </a:lnTo>
                    <a:cubicBezTo>
                      <a:pt x="4053" y="913"/>
                      <a:pt x="4191" y="995"/>
                      <a:pt x="4287" y="1110"/>
                    </a:cubicBezTo>
                    <a:cubicBezTo>
                      <a:pt x="4815" y="1740"/>
                      <a:pt x="5328" y="2381"/>
                      <a:pt x="5859" y="3007"/>
                    </a:cubicBezTo>
                    <a:cubicBezTo>
                      <a:pt x="6125" y="3319"/>
                      <a:pt x="6435" y="3594"/>
                      <a:pt x="6699" y="3908"/>
                    </a:cubicBezTo>
                    <a:cubicBezTo>
                      <a:pt x="6871" y="4113"/>
                      <a:pt x="7046" y="4221"/>
                      <a:pt x="7233" y="4221"/>
                    </a:cubicBezTo>
                    <a:cubicBezTo>
                      <a:pt x="7383" y="4221"/>
                      <a:pt x="7540" y="4153"/>
                      <a:pt x="7710" y="4012"/>
                    </a:cubicBezTo>
                    <a:cubicBezTo>
                      <a:pt x="7232" y="3185"/>
                      <a:pt x="6755" y="2357"/>
                      <a:pt x="6277" y="1526"/>
                    </a:cubicBezTo>
                    <a:cubicBezTo>
                      <a:pt x="6296" y="1491"/>
                      <a:pt x="6316" y="1457"/>
                      <a:pt x="6337" y="1424"/>
                    </a:cubicBezTo>
                    <a:cubicBezTo>
                      <a:pt x="6426" y="1493"/>
                      <a:pt x="6547" y="1541"/>
                      <a:pt x="6601" y="1630"/>
                    </a:cubicBezTo>
                    <a:cubicBezTo>
                      <a:pt x="6993" y="2281"/>
                      <a:pt x="7366" y="2944"/>
                      <a:pt x="7755" y="3598"/>
                    </a:cubicBezTo>
                    <a:cubicBezTo>
                      <a:pt x="7879" y="3809"/>
                      <a:pt x="8033" y="3942"/>
                      <a:pt x="8262" y="3942"/>
                    </a:cubicBezTo>
                    <a:cubicBezTo>
                      <a:pt x="8329" y="3942"/>
                      <a:pt x="8403" y="3931"/>
                      <a:pt x="8485" y="3906"/>
                    </a:cubicBezTo>
                    <a:cubicBezTo>
                      <a:pt x="8528" y="3894"/>
                      <a:pt x="8574" y="3888"/>
                      <a:pt x="8623" y="3888"/>
                    </a:cubicBezTo>
                    <a:cubicBezTo>
                      <a:pt x="8786" y="3888"/>
                      <a:pt x="8986" y="3946"/>
                      <a:pt x="9256" y="3973"/>
                    </a:cubicBezTo>
                    <a:cubicBezTo>
                      <a:pt x="8611" y="2821"/>
                      <a:pt x="8037" y="1742"/>
                      <a:pt x="7402" y="699"/>
                    </a:cubicBezTo>
                    <a:cubicBezTo>
                      <a:pt x="7238" y="432"/>
                      <a:pt x="6909" y="227"/>
                      <a:pt x="6614" y="90"/>
                    </a:cubicBezTo>
                    <a:cubicBezTo>
                      <a:pt x="6491" y="33"/>
                      <a:pt x="6367" y="1"/>
                      <a:pt x="62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1" name="Google Shape;7301;p53"/>
              <p:cNvSpPr/>
              <p:nvPr/>
            </p:nvSpPr>
            <p:spPr>
              <a:xfrm>
                <a:off x="6055883" y="4305358"/>
                <a:ext cx="537924" cy="315576"/>
              </a:xfrm>
              <a:custGeom>
                <a:avLst/>
                <a:gdLst/>
                <a:ahLst/>
                <a:cxnLst/>
                <a:rect l="l" t="t" r="r" b="b"/>
                <a:pathLst>
                  <a:path w="11061" h="6489" extrusionOk="0">
                    <a:moveTo>
                      <a:pt x="6106" y="0"/>
                    </a:moveTo>
                    <a:cubicBezTo>
                      <a:pt x="5620" y="0"/>
                      <a:pt x="5135" y="131"/>
                      <a:pt x="4750" y="415"/>
                    </a:cubicBezTo>
                    <a:cubicBezTo>
                      <a:pt x="4258" y="777"/>
                      <a:pt x="3973" y="1230"/>
                      <a:pt x="3893" y="1836"/>
                    </a:cubicBezTo>
                    <a:cubicBezTo>
                      <a:pt x="3615" y="1762"/>
                      <a:pt x="3382" y="1682"/>
                      <a:pt x="3141" y="1641"/>
                    </a:cubicBezTo>
                    <a:cubicBezTo>
                      <a:pt x="3026" y="1621"/>
                      <a:pt x="2916" y="1612"/>
                      <a:pt x="2810" y="1612"/>
                    </a:cubicBezTo>
                    <a:cubicBezTo>
                      <a:pt x="1978" y="1612"/>
                      <a:pt x="1439" y="2190"/>
                      <a:pt x="928" y="2797"/>
                    </a:cubicBezTo>
                    <a:cubicBezTo>
                      <a:pt x="712" y="3053"/>
                      <a:pt x="539" y="3349"/>
                      <a:pt x="365" y="3637"/>
                    </a:cubicBezTo>
                    <a:cubicBezTo>
                      <a:pt x="38" y="4181"/>
                      <a:pt x="1" y="4763"/>
                      <a:pt x="218" y="5474"/>
                    </a:cubicBezTo>
                    <a:cubicBezTo>
                      <a:pt x="963" y="5196"/>
                      <a:pt x="1678" y="4954"/>
                      <a:pt x="2375" y="4664"/>
                    </a:cubicBezTo>
                    <a:cubicBezTo>
                      <a:pt x="3054" y="4383"/>
                      <a:pt x="3753" y="4295"/>
                      <a:pt x="4459" y="4295"/>
                    </a:cubicBezTo>
                    <a:cubicBezTo>
                      <a:pt x="4746" y="4295"/>
                      <a:pt x="5034" y="4310"/>
                      <a:pt x="5322" y="4332"/>
                    </a:cubicBezTo>
                    <a:cubicBezTo>
                      <a:pt x="6328" y="4406"/>
                      <a:pt x="7322" y="4558"/>
                      <a:pt x="8273" y="4935"/>
                    </a:cubicBezTo>
                    <a:cubicBezTo>
                      <a:pt x="9135" y="5276"/>
                      <a:pt x="9977" y="5634"/>
                      <a:pt x="10544" y="6489"/>
                    </a:cubicBezTo>
                    <a:cubicBezTo>
                      <a:pt x="11060" y="5803"/>
                      <a:pt x="11055" y="5088"/>
                      <a:pt x="10858" y="4371"/>
                    </a:cubicBezTo>
                    <a:cubicBezTo>
                      <a:pt x="10674" y="3707"/>
                      <a:pt x="10323" y="3116"/>
                      <a:pt x="9670" y="2808"/>
                    </a:cubicBezTo>
                    <a:cubicBezTo>
                      <a:pt x="9393" y="2678"/>
                      <a:pt x="9061" y="2611"/>
                      <a:pt x="8754" y="2611"/>
                    </a:cubicBezTo>
                    <a:cubicBezTo>
                      <a:pt x="8496" y="2611"/>
                      <a:pt x="8418" y="2553"/>
                      <a:pt x="8401" y="2310"/>
                    </a:cubicBezTo>
                    <a:cubicBezTo>
                      <a:pt x="8383" y="2016"/>
                      <a:pt x="8342" y="1726"/>
                      <a:pt x="8282" y="1442"/>
                    </a:cubicBezTo>
                    <a:cubicBezTo>
                      <a:pt x="8089" y="540"/>
                      <a:pt x="7094" y="0"/>
                      <a:pt x="610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2" name="Google Shape;7302;p53"/>
              <p:cNvSpPr/>
              <p:nvPr/>
            </p:nvSpPr>
            <p:spPr>
              <a:xfrm>
                <a:off x="6010168" y="4252154"/>
                <a:ext cx="634508" cy="365279"/>
              </a:xfrm>
              <a:custGeom>
                <a:avLst/>
                <a:gdLst/>
                <a:ahLst/>
                <a:cxnLst/>
                <a:rect l="l" t="t" r="r" b="b"/>
                <a:pathLst>
                  <a:path w="13047" h="7511" extrusionOk="0">
                    <a:moveTo>
                      <a:pt x="7359" y="0"/>
                    </a:moveTo>
                    <a:cubicBezTo>
                      <a:pt x="7331" y="0"/>
                      <a:pt x="7303" y="1"/>
                      <a:pt x="7275" y="2"/>
                    </a:cubicBezTo>
                    <a:cubicBezTo>
                      <a:pt x="6015" y="41"/>
                      <a:pt x="5159" y="680"/>
                      <a:pt x="4640" y="1804"/>
                    </a:cubicBezTo>
                    <a:cubicBezTo>
                      <a:pt x="4592" y="1912"/>
                      <a:pt x="4549" y="2021"/>
                      <a:pt x="4501" y="2127"/>
                    </a:cubicBezTo>
                    <a:cubicBezTo>
                      <a:pt x="4490" y="2152"/>
                      <a:pt x="4464" y="2170"/>
                      <a:pt x="4402" y="2241"/>
                    </a:cubicBezTo>
                    <a:cubicBezTo>
                      <a:pt x="4137" y="1998"/>
                      <a:pt x="3862" y="1913"/>
                      <a:pt x="3583" y="1913"/>
                    </a:cubicBezTo>
                    <a:cubicBezTo>
                      <a:pt x="3210" y="1913"/>
                      <a:pt x="2829" y="2064"/>
                      <a:pt x="2451" y="2189"/>
                    </a:cubicBezTo>
                    <a:cubicBezTo>
                      <a:pt x="1771" y="2412"/>
                      <a:pt x="1156" y="2768"/>
                      <a:pt x="775" y="3395"/>
                    </a:cubicBezTo>
                    <a:cubicBezTo>
                      <a:pt x="331" y="4129"/>
                      <a:pt x="0" y="5504"/>
                      <a:pt x="714" y="6122"/>
                    </a:cubicBezTo>
                    <a:cubicBezTo>
                      <a:pt x="718" y="5885"/>
                      <a:pt x="680" y="5663"/>
                      <a:pt x="729" y="5463"/>
                    </a:cubicBezTo>
                    <a:cubicBezTo>
                      <a:pt x="1054" y="4132"/>
                      <a:pt x="1857" y="3140"/>
                      <a:pt x="3061" y="2545"/>
                    </a:cubicBezTo>
                    <a:cubicBezTo>
                      <a:pt x="3340" y="2408"/>
                      <a:pt x="3683" y="2402"/>
                      <a:pt x="4040" y="2402"/>
                    </a:cubicBezTo>
                    <a:cubicBezTo>
                      <a:pt x="4076" y="2402"/>
                      <a:pt x="4113" y="2402"/>
                      <a:pt x="4149" y="2402"/>
                    </a:cubicBezTo>
                    <a:cubicBezTo>
                      <a:pt x="4309" y="2402"/>
                      <a:pt x="4470" y="2401"/>
                      <a:pt x="4629" y="2388"/>
                    </a:cubicBezTo>
                    <a:cubicBezTo>
                      <a:pt x="4994" y="1489"/>
                      <a:pt x="5917" y="792"/>
                      <a:pt x="6864" y="792"/>
                    </a:cubicBezTo>
                    <a:cubicBezTo>
                      <a:pt x="6960" y="792"/>
                      <a:pt x="7055" y="799"/>
                      <a:pt x="7150" y="814"/>
                    </a:cubicBezTo>
                    <a:cubicBezTo>
                      <a:pt x="8869" y="1076"/>
                      <a:pt x="9427" y="1644"/>
                      <a:pt x="9655" y="3348"/>
                    </a:cubicBezTo>
                    <a:cubicBezTo>
                      <a:pt x="11525" y="3525"/>
                      <a:pt x="12435" y="5145"/>
                      <a:pt x="11937" y="7510"/>
                    </a:cubicBezTo>
                    <a:cubicBezTo>
                      <a:pt x="13046" y="6024"/>
                      <a:pt x="12885" y="4424"/>
                      <a:pt x="11402" y="3458"/>
                    </a:cubicBezTo>
                    <a:cubicBezTo>
                      <a:pt x="11136" y="3285"/>
                      <a:pt x="10739" y="3283"/>
                      <a:pt x="10398" y="3263"/>
                    </a:cubicBezTo>
                    <a:cubicBezTo>
                      <a:pt x="10174" y="3248"/>
                      <a:pt x="10073" y="3220"/>
                      <a:pt x="10096" y="2971"/>
                    </a:cubicBezTo>
                    <a:cubicBezTo>
                      <a:pt x="10240" y="1391"/>
                      <a:pt x="8949" y="0"/>
                      <a:pt x="73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3" name="Google Shape;7303;p53"/>
              <p:cNvSpPr/>
              <p:nvPr/>
            </p:nvSpPr>
            <p:spPr>
              <a:xfrm>
                <a:off x="6086083" y="4561700"/>
                <a:ext cx="463516" cy="67648"/>
              </a:xfrm>
              <a:custGeom>
                <a:avLst/>
                <a:gdLst/>
                <a:ahLst/>
                <a:cxnLst/>
                <a:rect l="l" t="t" r="r" b="b"/>
                <a:pathLst>
                  <a:path w="9531" h="1391" extrusionOk="0">
                    <a:moveTo>
                      <a:pt x="3033" y="0"/>
                    </a:moveTo>
                    <a:cubicBezTo>
                      <a:pt x="1764" y="0"/>
                      <a:pt x="645" y="157"/>
                      <a:pt x="0" y="502"/>
                    </a:cubicBezTo>
                    <a:cubicBezTo>
                      <a:pt x="407" y="467"/>
                      <a:pt x="820" y="467"/>
                      <a:pt x="1217" y="389"/>
                    </a:cubicBezTo>
                    <a:cubicBezTo>
                      <a:pt x="1420" y="350"/>
                      <a:pt x="1618" y="332"/>
                      <a:pt x="1813" y="332"/>
                    </a:cubicBezTo>
                    <a:cubicBezTo>
                      <a:pt x="2467" y="332"/>
                      <a:pt x="3081" y="533"/>
                      <a:pt x="3687" y="805"/>
                    </a:cubicBezTo>
                    <a:cubicBezTo>
                      <a:pt x="3954" y="926"/>
                      <a:pt x="4207" y="1093"/>
                      <a:pt x="4484" y="1171"/>
                    </a:cubicBezTo>
                    <a:cubicBezTo>
                      <a:pt x="4671" y="1223"/>
                      <a:pt x="4886" y="1280"/>
                      <a:pt x="5082" y="1280"/>
                    </a:cubicBezTo>
                    <a:cubicBezTo>
                      <a:pt x="5166" y="1280"/>
                      <a:pt x="5247" y="1270"/>
                      <a:pt x="5320" y="1244"/>
                    </a:cubicBezTo>
                    <a:cubicBezTo>
                      <a:pt x="5927" y="1032"/>
                      <a:pt x="6527" y="932"/>
                      <a:pt x="7125" y="932"/>
                    </a:cubicBezTo>
                    <a:cubicBezTo>
                      <a:pt x="7843" y="932"/>
                      <a:pt x="8556" y="1076"/>
                      <a:pt x="9269" y="1344"/>
                    </a:cubicBezTo>
                    <a:cubicBezTo>
                      <a:pt x="9332" y="1367"/>
                      <a:pt x="9402" y="1368"/>
                      <a:pt x="9531" y="1391"/>
                    </a:cubicBezTo>
                    <a:cubicBezTo>
                      <a:pt x="8214" y="532"/>
                      <a:pt x="5370" y="0"/>
                      <a:pt x="30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4" name="Google Shape;7304;p53"/>
              <p:cNvSpPr/>
              <p:nvPr/>
            </p:nvSpPr>
            <p:spPr>
              <a:xfrm>
                <a:off x="6176686" y="4527803"/>
                <a:ext cx="364160" cy="81216"/>
              </a:xfrm>
              <a:custGeom>
                <a:avLst/>
                <a:gdLst/>
                <a:ahLst/>
                <a:cxnLst/>
                <a:rect l="l" t="t" r="r" b="b"/>
                <a:pathLst>
                  <a:path w="7488" h="1670" extrusionOk="0">
                    <a:moveTo>
                      <a:pt x="2129" y="1"/>
                    </a:moveTo>
                    <a:cubicBezTo>
                      <a:pt x="1280" y="1"/>
                      <a:pt x="516" y="125"/>
                      <a:pt x="1" y="408"/>
                    </a:cubicBezTo>
                    <a:cubicBezTo>
                      <a:pt x="284" y="398"/>
                      <a:pt x="566" y="392"/>
                      <a:pt x="846" y="392"/>
                    </a:cubicBezTo>
                    <a:cubicBezTo>
                      <a:pt x="3149" y="392"/>
                      <a:pt x="5342" y="752"/>
                      <a:pt x="7487" y="1670"/>
                    </a:cubicBezTo>
                    <a:cubicBezTo>
                      <a:pt x="6698" y="716"/>
                      <a:pt x="4166" y="1"/>
                      <a:pt x="21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305" name="Google Shape;7305;p53"/>
            <p:cNvSpPr/>
            <p:nvPr/>
          </p:nvSpPr>
          <p:spPr>
            <a:xfrm>
              <a:off x="6605868" y="4576727"/>
              <a:ext cx="221716" cy="47465"/>
            </a:xfrm>
            <a:custGeom>
              <a:avLst/>
              <a:gdLst/>
              <a:ahLst/>
              <a:cxnLst/>
              <a:rect l="l" t="t" r="r" b="b"/>
              <a:pathLst>
                <a:path w="4559" h="976" extrusionOk="0">
                  <a:moveTo>
                    <a:pt x="4558" y="0"/>
                  </a:moveTo>
                  <a:cubicBezTo>
                    <a:pt x="3003" y="149"/>
                    <a:pt x="1444" y="285"/>
                    <a:pt x="0" y="944"/>
                  </a:cubicBezTo>
                  <a:cubicBezTo>
                    <a:pt x="236" y="965"/>
                    <a:pt x="470" y="975"/>
                    <a:pt x="701" y="975"/>
                  </a:cubicBezTo>
                  <a:cubicBezTo>
                    <a:pt x="2061" y="975"/>
                    <a:pt x="3340" y="623"/>
                    <a:pt x="45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06" name="Google Shape;7306;p53"/>
          <p:cNvGrpSpPr/>
          <p:nvPr/>
        </p:nvGrpSpPr>
        <p:grpSpPr>
          <a:xfrm flipH="1">
            <a:off x="379409" y="1658210"/>
            <a:ext cx="1060384" cy="662697"/>
            <a:chOff x="5660792" y="3822389"/>
            <a:chExt cx="1353394" cy="845816"/>
          </a:xfrm>
        </p:grpSpPr>
        <p:sp>
          <p:nvSpPr>
            <p:cNvPr id="7307" name="Google Shape;7307;p53"/>
            <p:cNvSpPr/>
            <p:nvPr/>
          </p:nvSpPr>
          <p:spPr>
            <a:xfrm>
              <a:off x="5660792" y="3822389"/>
              <a:ext cx="1353394" cy="845816"/>
            </a:xfrm>
            <a:custGeom>
              <a:avLst/>
              <a:gdLst/>
              <a:ahLst/>
              <a:cxnLst/>
              <a:rect l="l" t="t" r="r" b="b"/>
              <a:pathLst>
                <a:path w="27829" h="17392" extrusionOk="0">
                  <a:moveTo>
                    <a:pt x="16246" y="1825"/>
                  </a:moveTo>
                  <a:cubicBezTo>
                    <a:pt x="16289" y="1825"/>
                    <a:pt x="16334" y="1826"/>
                    <a:pt x="16378" y="1828"/>
                  </a:cubicBezTo>
                  <a:cubicBezTo>
                    <a:pt x="17445" y="1880"/>
                    <a:pt x="17993" y="2662"/>
                    <a:pt x="18056" y="3716"/>
                  </a:cubicBezTo>
                  <a:cubicBezTo>
                    <a:pt x="19604" y="3755"/>
                    <a:pt x="20299" y="4474"/>
                    <a:pt x="20175" y="5858"/>
                  </a:cubicBezTo>
                  <a:cubicBezTo>
                    <a:pt x="20186" y="5869"/>
                    <a:pt x="20193" y="5886"/>
                    <a:pt x="20204" y="5890"/>
                  </a:cubicBezTo>
                  <a:cubicBezTo>
                    <a:pt x="20303" y="5910"/>
                    <a:pt x="20401" y="5933"/>
                    <a:pt x="20500" y="5947"/>
                  </a:cubicBezTo>
                  <a:cubicBezTo>
                    <a:pt x="21001" y="6016"/>
                    <a:pt x="21349" y="6393"/>
                    <a:pt x="21360" y="6891"/>
                  </a:cubicBezTo>
                  <a:cubicBezTo>
                    <a:pt x="21364" y="7098"/>
                    <a:pt x="21353" y="7302"/>
                    <a:pt x="21347" y="7508"/>
                  </a:cubicBezTo>
                  <a:cubicBezTo>
                    <a:pt x="21339" y="7845"/>
                    <a:pt x="21352" y="7974"/>
                    <a:pt x="21492" y="7974"/>
                  </a:cubicBezTo>
                  <a:cubicBezTo>
                    <a:pt x="21569" y="7974"/>
                    <a:pt x="21684" y="7935"/>
                    <a:pt x="21854" y="7871"/>
                  </a:cubicBezTo>
                  <a:cubicBezTo>
                    <a:pt x="22137" y="7765"/>
                    <a:pt x="22431" y="7687"/>
                    <a:pt x="22714" y="7687"/>
                  </a:cubicBezTo>
                  <a:cubicBezTo>
                    <a:pt x="23002" y="7687"/>
                    <a:pt x="23278" y="7767"/>
                    <a:pt x="23519" y="7980"/>
                  </a:cubicBezTo>
                  <a:cubicBezTo>
                    <a:pt x="23753" y="8186"/>
                    <a:pt x="23945" y="8251"/>
                    <a:pt x="24201" y="8251"/>
                  </a:cubicBezTo>
                  <a:cubicBezTo>
                    <a:pt x="24222" y="8251"/>
                    <a:pt x="24244" y="8251"/>
                    <a:pt x="24266" y="8250"/>
                  </a:cubicBezTo>
                  <a:cubicBezTo>
                    <a:pt x="24300" y="8248"/>
                    <a:pt x="24334" y="8248"/>
                    <a:pt x="24368" y="8248"/>
                  </a:cubicBezTo>
                  <a:cubicBezTo>
                    <a:pt x="24496" y="8248"/>
                    <a:pt x="24626" y="8257"/>
                    <a:pt x="24747" y="8287"/>
                  </a:cubicBezTo>
                  <a:cubicBezTo>
                    <a:pt x="25214" y="8400"/>
                    <a:pt x="25706" y="8560"/>
                    <a:pt x="25797" y="9093"/>
                  </a:cubicBezTo>
                  <a:cubicBezTo>
                    <a:pt x="25881" y="9586"/>
                    <a:pt x="25916" y="10032"/>
                    <a:pt x="26225" y="10494"/>
                  </a:cubicBezTo>
                  <a:cubicBezTo>
                    <a:pt x="26619" y="11085"/>
                    <a:pt x="26132" y="12092"/>
                    <a:pt x="25452" y="12464"/>
                  </a:cubicBezTo>
                  <a:cubicBezTo>
                    <a:pt x="25333" y="12529"/>
                    <a:pt x="25180" y="12730"/>
                    <a:pt x="25205" y="12834"/>
                  </a:cubicBezTo>
                  <a:cubicBezTo>
                    <a:pt x="25398" y="13724"/>
                    <a:pt x="25030" y="14428"/>
                    <a:pt x="24515" y="15093"/>
                  </a:cubicBezTo>
                  <a:cubicBezTo>
                    <a:pt x="24469" y="15154"/>
                    <a:pt x="24389" y="15218"/>
                    <a:pt x="24315" y="15229"/>
                  </a:cubicBezTo>
                  <a:cubicBezTo>
                    <a:pt x="23428" y="15366"/>
                    <a:pt x="22538" y="15491"/>
                    <a:pt x="21650" y="15626"/>
                  </a:cubicBezTo>
                  <a:cubicBezTo>
                    <a:pt x="21037" y="15719"/>
                    <a:pt x="20425" y="15822"/>
                    <a:pt x="19818" y="15918"/>
                  </a:cubicBezTo>
                  <a:cubicBezTo>
                    <a:pt x="19801" y="15573"/>
                    <a:pt x="19991" y="15437"/>
                    <a:pt x="20299" y="15344"/>
                  </a:cubicBezTo>
                  <a:cubicBezTo>
                    <a:pt x="21334" y="15030"/>
                    <a:pt x="22360" y="14686"/>
                    <a:pt x="23387" y="14348"/>
                  </a:cubicBezTo>
                  <a:cubicBezTo>
                    <a:pt x="23519" y="14305"/>
                    <a:pt x="23642" y="14238"/>
                    <a:pt x="23768" y="14183"/>
                  </a:cubicBezTo>
                  <a:cubicBezTo>
                    <a:pt x="23755" y="14149"/>
                    <a:pt x="23740" y="14118"/>
                    <a:pt x="23725" y="14084"/>
                  </a:cubicBezTo>
                  <a:lnTo>
                    <a:pt x="20033" y="15184"/>
                  </a:lnTo>
                  <a:cubicBezTo>
                    <a:pt x="20048" y="14651"/>
                    <a:pt x="20098" y="14248"/>
                    <a:pt x="20691" y="14004"/>
                  </a:cubicBezTo>
                  <a:cubicBezTo>
                    <a:pt x="22142" y="13410"/>
                    <a:pt x="23556" y="12724"/>
                    <a:pt x="24985" y="12074"/>
                  </a:cubicBezTo>
                  <a:cubicBezTo>
                    <a:pt x="24909" y="12029"/>
                    <a:pt x="24828" y="12006"/>
                    <a:pt x="24752" y="12006"/>
                  </a:cubicBezTo>
                  <a:cubicBezTo>
                    <a:pt x="24703" y="12006"/>
                    <a:pt x="24656" y="12016"/>
                    <a:pt x="24614" y="12035"/>
                  </a:cubicBezTo>
                  <a:cubicBezTo>
                    <a:pt x="23213" y="12665"/>
                    <a:pt x="21815" y="13304"/>
                    <a:pt x="20414" y="13934"/>
                  </a:cubicBezTo>
                  <a:cubicBezTo>
                    <a:pt x="20331" y="13973"/>
                    <a:pt x="20225" y="13967"/>
                    <a:pt x="20141" y="13980"/>
                  </a:cubicBezTo>
                  <a:cubicBezTo>
                    <a:pt x="19922" y="13577"/>
                    <a:pt x="19868" y="13246"/>
                    <a:pt x="20381" y="13079"/>
                  </a:cubicBezTo>
                  <a:cubicBezTo>
                    <a:pt x="20448" y="13057"/>
                    <a:pt x="20500" y="12992"/>
                    <a:pt x="20559" y="12951"/>
                  </a:cubicBezTo>
                  <a:cubicBezTo>
                    <a:pt x="21553" y="12274"/>
                    <a:pt x="22549" y="11602"/>
                    <a:pt x="23540" y="10920"/>
                  </a:cubicBezTo>
                  <a:cubicBezTo>
                    <a:pt x="23631" y="10857"/>
                    <a:pt x="23685" y="10736"/>
                    <a:pt x="23755" y="10643"/>
                  </a:cubicBezTo>
                  <a:lnTo>
                    <a:pt x="23651" y="10543"/>
                  </a:lnTo>
                  <a:cubicBezTo>
                    <a:pt x="23527" y="10626"/>
                    <a:pt x="23398" y="10708"/>
                    <a:pt x="23274" y="10793"/>
                  </a:cubicBezTo>
                  <a:cubicBezTo>
                    <a:pt x="22287" y="11477"/>
                    <a:pt x="21310" y="12178"/>
                    <a:pt x="20312" y="12843"/>
                  </a:cubicBezTo>
                  <a:lnTo>
                    <a:pt x="20310" y="12843"/>
                  </a:lnTo>
                  <a:cubicBezTo>
                    <a:pt x="20101" y="12983"/>
                    <a:pt x="19977" y="13059"/>
                    <a:pt x="19872" y="13059"/>
                  </a:cubicBezTo>
                  <a:cubicBezTo>
                    <a:pt x="19728" y="13059"/>
                    <a:pt x="19624" y="12914"/>
                    <a:pt x="19389" y="12590"/>
                  </a:cubicBezTo>
                  <a:cubicBezTo>
                    <a:pt x="20516" y="11726"/>
                    <a:pt x="21622" y="10884"/>
                    <a:pt x="22718" y="10032"/>
                  </a:cubicBezTo>
                  <a:cubicBezTo>
                    <a:pt x="22809" y="9963"/>
                    <a:pt x="22845" y="9823"/>
                    <a:pt x="22904" y="9718"/>
                  </a:cubicBezTo>
                  <a:lnTo>
                    <a:pt x="22785" y="9645"/>
                  </a:lnTo>
                  <a:lnTo>
                    <a:pt x="19255" y="12460"/>
                  </a:lnTo>
                  <a:lnTo>
                    <a:pt x="18636" y="11971"/>
                  </a:lnTo>
                  <a:cubicBezTo>
                    <a:pt x="19138" y="11511"/>
                    <a:pt x="19589" y="11067"/>
                    <a:pt x="20071" y="10662"/>
                  </a:cubicBezTo>
                  <a:cubicBezTo>
                    <a:pt x="20500" y="10297"/>
                    <a:pt x="20972" y="9983"/>
                    <a:pt x="21408" y="9625"/>
                  </a:cubicBezTo>
                  <a:cubicBezTo>
                    <a:pt x="21477" y="9567"/>
                    <a:pt x="21457" y="9398"/>
                    <a:pt x="21498" y="9166"/>
                  </a:cubicBezTo>
                  <a:lnTo>
                    <a:pt x="21498" y="9166"/>
                  </a:lnTo>
                  <a:cubicBezTo>
                    <a:pt x="20598" y="9955"/>
                    <a:pt x="19805" y="10649"/>
                    <a:pt x="19015" y="11347"/>
                  </a:cubicBezTo>
                  <a:cubicBezTo>
                    <a:pt x="18651" y="11671"/>
                    <a:pt x="18490" y="11791"/>
                    <a:pt x="18214" y="11791"/>
                  </a:cubicBezTo>
                  <a:cubicBezTo>
                    <a:pt x="18080" y="11791"/>
                    <a:pt x="17918" y="11763"/>
                    <a:pt x="17692" y="11715"/>
                  </a:cubicBezTo>
                  <a:cubicBezTo>
                    <a:pt x="18710" y="10582"/>
                    <a:pt x="19701" y="9480"/>
                    <a:pt x="20691" y="8378"/>
                  </a:cubicBezTo>
                  <a:lnTo>
                    <a:pt x="20691" y="8378"/>
                  </a:lnTo>
                  <a:cubicBezTo>
                    <a:pt x="19431" y="9140"/>
                    <a:pt x="18703" y="10429"/>
                    <a:pt x="17594" y="11533"/>
                  </a:cubicBezTo>
                  <a:cubicBezTo>
                    <a:pt x="17599" y="11057"/>
                    <a:pt x="17482" y="10650"/>
                    <a:pt x="17629" y="10396"/>
                  </a:cubicBezTo>
                  <a:cubicBezTo>
                    <a:pt x="18285" y="9240"/>
                    <a:pt x="19017" y="8127"/>
                    <a:pt x="19721" y="6999"/>
                  </a:cubicBezTo>
                  <a:cubicBezTo>
                    <a:pt x="19801" y="6873"/>
                    <a:pt x="19885" y="6746"/>
                    <a:pt x="19966" y="6620"/>
                  </a:cubicBezTo>
                  <a:lnTo>
                    <a:pt x="19816" y="6509"/>
                  </a:lnTo>
                  <a:cubicBezTo>
                    <a:pt x="19556" y="6891"/>
                    <a:pt x="19298" y="7274"/>
                    <a:pt x="19039" y="7659"/>
                  </a:cubicBezTo>
                  <a:cubicBezTo>
                    <a:pt x="18746" y="8095"/>
                    <a:pt x="18445" y="8532"/>
                    <a:pt x="18166" y="8974"/>
                  </a:cubicBezTo>
                  <a:cubicBezTo>
                    <a:pt x="17887" y="9415"/>
                    <a:pt x="17629" y="9872"/>
                    <a:pt x="17296" y="10429"/>
                  </a:cubicBezTo>
                  <a:cubicBezTo>
                    <a:pt x="17157" y="10097"/>
                    <a:pt x="16915" y="9797"/>
                    <a:pt x="16988" y="9641"/>
                  </a:cubicBezTo>
                  <a:cubicBezTo>
                    <a:pt x="17508" y="8499"/>
                    <a:pt x="18095" y="7386"/>
                    <a:pt x="18651" y="6258"/>
                  </a:cubicBezTo>
                  <a:cubicBezTo>
                    <a:pt x="18703" y="6154"/>
                    <a:pt x="18683" y="6011"/>
                    <a:pt x="18697" y="5886"/>
                  </a:cubicBezTo>
                  <a:lnTo>
                    <a:pt x="18575" y="5877"/>
                  </a:lnTo>
                  <a:lnTo>
                    <a:pt x="16692" y="9597"/>
                  </a:lnTo>
                  <a:cubicBezTo>
                    <a:pt x="16534" y="9247"/>
                    <a:pt x="16051" y="9223"/>
                    <a:pt x="16237" y="8755"/>
                  </a:cubicBezTo>
                  <a:cubicBezTo>
                    <a:pt x="16696" y="7601"/>
                    <a:pt x="17133" y="6438"/>
                    <a:pt x="17571" y="5277"/>
                  </a:cubicBezTo>
                  <a:cubicBezTo>
                    <a:pt x="17607" y="5184"/>
                    <a:pt x="17577" y="5067"/>
                    <a:pt x="17579" y="4963"/>
                  </a:cubicBezTo>
                  <a:lnTo>
                    <a:pt x="17452" y="4937"/>
                  </a:lnTo>
                  <a:lnTo>
                    <a:pt x="15949" y="8855"/>
                  </a:lnTo>
                  <a:lnTo>
                    <a:pt x="15291" y="8593"/>
                  </a:lnTo>
                  <a:cubicBezTo>
                    <a:pt x="15522" y="7226"/>
                    <a:pt x="15758" y="5875"/>
                    <a:pt x="15970" y="4520"/>
                  </a:cubicBezTo>
                  <a:cubicBezTo>
                    <a:pt x="15988" y="4396"/>
                    <a:pt x="15862" y="4247"/>
                    <a:pt x="15793" y="4093"/>
                  </a:cubicBezTo>
                  <a:cubicBezTo>
                    <a:pt x="15559" y="5650"/>
                    <a:pt x="15336" y="7124"/>
                    <a:pt x="15111" y="8625"/>
                  </a:cubicBezTo>
                  <a:lnTo>
                    <a:pt x="14526" y="8489"/>
                  </a:lnTo>
                  <a:cubicBezTo>
                    <a:pt x="14557" y="7213"/>
                    <a:pt x="14678" y="5968"/>
                    <a:pt x="14619" y="4717"/>
                  </a:cubicBezTo>
                  <a:lnTo>
                    <a:pt x="14619" y="4717"/>
                  </a:lnTo>
                  <a:cubicBezTo>
                    <a:pt x="14526" y="4764"/>
                    <a:pt x="14496" y="4814"/>
                    <a:pt x="14492" y="4864"/>
                  </a:cubicBezTo>
                  <a:cubicBezTo>
                    <a:pt x="14420" y="5947"/>
                    <a:pt x="14331" y="7029"/>
                    <a:pt x="14290" y="8112"/>
                  </a:cubicBezTo>
                  <a:cubicBezTo>
                    <a:pt x="14276" y="8480"/>
                    <a:pt x="14131" y="8585"/>
                    <a:pt x="13862" y="8585"/>
                  </a:cubicBezTo>
                  <a:cubicBezTo>
                    <a:pt x="13806" y="8585"/>
                    <a:pt x="13745" y="8581"/>
                    <a:pt x="13679" y="8573"/>
                  </a:cubicBezTo>
                  <a:cubicBezTo>
                    <a:pt x="13381" y="7233"/>
                    <a:pt x="13090" y="5907"/>
                    <a:pt x="12787" y="4585"/>
                  </a:cubicBezTo>
                  <a:cubicBezTo>
                    <a:pt x="12772" y="4520"/>
                    <a:pt x="12655" y="4480"/>
                    <a:pt x="12584" y="4427"/>
                  </a:cubicBezTo>
                  <a:cubicBezTo>
                    <a:pt x="12560" y="4515"/>
                    <a:pt x="12499" y="4610"/>
                    <a:pt x="12517" y="4686"/>
                  </a:cubicBezTo>
                  <a:cubicBezTo>
                    <a:pt x="12803" y="5832"/>
                    <a:pt x="13108" y="6977"/>
                    <a:pt x="13391" y="8125"/>
                  </a:cubicBezTo>
                  <a:cubicBezTo>
                    <a:pt x="13528" y="8686"/>
                    <a:pt x="13511" y="8692"/>
                    <a:pt x="12881" y="8930"/>
                  </a:cubicBezTo>
                  <a:cubicBezTo>
                    <a:pt x="12673" y="8322"/>
                    <a:pt x="12467" y="7716"/>
                    <a:pt x="12255" y="7107"/>
                  </a:cubicBezTo>
                  <a:cubicBezTo>
                    <a:pt x="12043" y="6499"/>
                    <a:pt x="11824" y="5892"/>
                    <a:pt x="11609" y="5284"/>
                  </a:cubicBezTo>
                  <a:lnTo>
                    <a:pt x="11469" y="5310"/>
                  </a:lnTo>
                  <a:cubicBezTo>
                    <a:pt x="11479" y="5425"/>
                    <a:pt x="11465" y="5548"/>
                    <a:pt x="11503" y="5654"/>
                  </a:cubicBezTo>
                  <a:cubicBezTo>
                    <a:pt x="11843" y="6633"/>
                    <a:pt x="12203" y="7605"/>
                    <a:pt x="12534" y="8586"/>
                  </a:cubicBezTo>
                  <a:cubicBezTo>
                    <a:pt x="12716" y="9127"/>
                    <a:pt x="12651" y="9229"/>
                    <a:pt x="12075" y="9524"/>
                  </a:cubicBezTo>
                  <a:cubicBezTo>
                    <a:pt x="11623" y="8396"/>
                    <a:pt x="11177" y="7269"/>
                    <a:pt x="10717" y="6148"/>
                  </a:cubicBezTo>
                  <a:cubicBezTo>
                    <a:pt x="10676" y="6046"/>
                    <a:pt x="10540" y="5983"/>
                    <a:pt x="10447" y="5903"/>
                  </a:cubicBezTo>
                  <a:lnTo>
                    <a:pt x="10367" y="5996"/>
                  </a:lnTo>
                  <a:cubicBezTo>
                    <a:pt x="10497" y="6250"/>
                    <a:pt x="10648" y="6499"/>
                    <a:pt x="10756" y="6765"/>
                  </a:cubicBezTo>
                  <a:cubicBezTo>
                    <a:pt x="11105" y="7616"/>
                    <a:pt x="11408" y="8489"/>
                    <a:pt x="11794" y="9326"/>
                  </a:cubicBezTo>
                  <a:cubicBezTo>
                    <a:pt x="11999" y="9768"/>
                    <a:pt x="11863" y="10048"/>
                    <a:pt x="11581" y="10375"/>
                  </a:cubicBezTo>
                  <a:cubicBezTo>
                    <a:pt x="11090" y="9420"/>
                    <a:pt x="10579" y="8514"/>
                    <a:pt x="10156" y="7566"/>
                  </a:cubicBezTo>
                  <a:cubicBezTo>
                    <a:pt x="9953" y="7112"/>
                    <a:pt x="9821" y="6587"/>
                    <a:pt x="9817" y="6091"/>
                  </a:cubicBezTo>
                  <a:cubicBezTo>
                    <a:pt x="9808" y="5034"/>
                    <a:pt x="10473" y="4408"/>
                    <a:pt x="11462" y="4408"/>
                  </a:cubicBezTo>
                  <a:cubicBezTo>
                    <a:pt x="11513" y="4408"/>
                    <a:pt x="11565" y="4409"/>
                    <a:pt x="11618" y="4413"/>
                  </a:cubicBezTo>
                  <a:cubicBezTo>
                    <a:pt x="11619" y="4413"/>
                    <a:pt x="11621" y="4413"/>
                    <a:pt x="11623" y="4413"/>
                  </a:cubicBezTo>
                  <a:cubicBezTo>
                    <a:pt x="11696" y="4413"/>
                    <a:pt x="11830" y="4331"/>
                    <a:pt x="11839" y="4273"/>
                  </a:cubicBezTo>
                  <a:cubicBezTo>
                    <a:pt x="11973" y="3433"/>
                    <a:pt x="12690" y="3296"/>
                    <a:pt x="13312" y="3088"/>
                  </a:cubicBezTo>
                  <a:cubicBezTo>
                    <a:pt x="13330" y="3082"/>
                    <a:pt x="13348" y="3079"/>
                    <a:pt x="13367" y="3079"/>
                  </a:cubicBezTo>
                  <a:cubicBezTo>
                    <a:pt x="13519" y="3079"/>
                    <a:pt x="13730" y="3246"/>
                    <a:pt x="13900" y="3335"/>
                  </a:cubicBezTo>
                  <a:cubicBezTo>
                    <a:pt x="13980" y="3376"/>
                    <a:pt x="14035" y="3458"/>
                    <a:pt x="14167" y="3582"/>
                  </a:cubicBezTo>
                  <a:cubicBezTo>
                    <a:pt x="14458" y="2431"/>
                    <a:pt x="15217" y="1825"/>
                    <a:pt x="16246" y="1825"/>
                  </a:cubicBezTo>
                  <a:close/>
                  <a:moveTo>
                    <a:pt x="8454" y="6548"/>
                  </a:moveTo>
                  <a:cubicBezTo>
                    <a:pt x="8572" y="6548"/>
                    <a:pt x="8695" y="6580"/>
                    <a:pt x="8818" y="6637"/>
                  </a:cubicBezTo>
                  <a:cubicBezTo>
                    <a:pt x="9115" y="6774"/>
                    <a:pt x="9444" y="6979"/>
                    <a:pt x="9606" y="7246"/>
                  </a:cubicBezTo>
                  <a:cubicBezTo>
                    <a:pt x="10241" y="8289"/>
                    <a:pt x="10815" y="9368"/>
                    <a:pt x="11460" y="10520"/>
                  </a:cubicBezTo>
                  <a:cubicBezTo>
                    <a:pt x="11191" y="10493"/>
                    <a:pt x="10992" y="10435"/>
                    <a:pt x="10828" y="10435"/>
                  </a:cubicBezTo>
                  <a:cubicBezTo>
                    <a:pt x="10779" y="10435"/>
                    <a:pt x="10733" y="10441"/>
                    <a:pt x="10689" y="10453"/>
                  </a:cubicBezTo>
                  <a:cubicBezTo>
                    <a:pt x="10607" y="10478"/>
                    <a:pt x="10534" y="10489"/>
                    <a:pt x="10466" y="10489"/>
                  </a:cubicBezTo>
                  <a:cubicBezTo>
                    <a:pt x="10238" y="10489"/>
                    <a:pt x="10085" y="10356"/>
                    <a:pt x="9959" y="10145"/>
                  </a:cubicBezTo>
                  <a:cubicBezTo>
                    <a:pt x="9570" y="9491"/>
                    <a:pt x="9197" y="8828"/>
                    <a:pt x="8807" y="8177"/>
                  </a:cubicBezTo>
                  <a:cubicBezTo>
                    <a:pt x="8751" y="8088"/>
                    <a:pt x="8630" y="8040"/>
                    <a:pt x="8541" y="7971"/>
                  </a:cubicBezTo>
                  <a:cubicBezTo>
                    <a:pt x="8520" y="8004"/>
                    <a:pt x="8502" y="8038"/>
                    <a:pt x="8481" y="8073"/>
                  </a:cubicBezTo>
                  <a:cubicBezTo>
                    <a:pt x="8961" y="8904"/>
                    <a:pt x="9438" y="9732"/>
                    <a:pt x="9914" y="10559"/>
                  </a:cubicBezTo>
                  <a:cubicBezTo>
                    <a:pt x="9744" y="10700"/>
                    <a:pt x="9587" y="10768"/>
                    <a:pt x="9438" y="10768"/>
                  </a:cubicBezTo>
                  <a:cubicBezTo>
                    <a:pt x="9250" y="10768"/>
                    <a:pt x="9076" y="10660"/>
                    <a:pt x="8905" y="10455"/>
                  </a:cubicBezTo>
                  <a:cubicBezTo>
                    <a:pt x="8641" y="10141"/>
                    <a:pt x="8331" y="9866"/>
                    <a:pt x="8065" y="9554"/>
                  </a:cubicBezTo>
                  <a:cubicBezTo>
                    <a:pt x="7532" y="8928"/>
                    <a:pt x="7021" y="8287"/>
                    <a:pt x="6491" y="7657"/>
                  </a:cubicBezTo>
                  <a:cubicBezTo>
                    <a:pt x="6395" y="7542"/>
                    <a:pt x="6257" y="7460"/>
                    <a:pt x="6140" y="7361"/>
                  </a:cubicBezTo>
                  <a:lnTo>
                    <a:pt x="6079" y="7440"/>
                  </a:lnTo>
                  <a:lnTo>
                    <a:pt x="9059" y="11050"/>
                  </a:lnTo>
                  <a:cubicBezTo>
                    <a:pt x="8902" y="11055"/>
                    <a:pt x="8731" y="11098"/>
                    <a:pt x="8598" y="11098"/>
                  </a:cubicBezTo>
                  <a:cubicBezTo>
                    <a:pt x="8531" y="11098"/>
                    <a:pt x="8473" y="11087"/>
                    <a:pt x="8431" y="11055"/>
                  </a:cubicBezTo>
                  <a:cubicBezTo>
                    <a:pt x="7588" y="10424"/>
                    <a:pt x="6776" y="9749"/>
                    <a:pt x="5947" y="9095"/>
                  </a:cubicBezTo>
                  <a:cubicBezTo>
                    <a:pt x="5867" y="9034"/>
                    <a:pt x="5741" y="9028"/>
                    <a:pt x="5635" y="8997"/>
                  </a:cubicBezTo>
                  <a:lnTo>
                    <a:pt x="5635" y="8997"/>
                  </a:lnTo>
                  <a:cubicBezTo>
                    <a:pt x="5689" y="9103"/>
                    <a:pt x="5716" y="9240"/>
                    <a:pt x="5800" y="9307"/>
                  </a:cubicBezTo>
                  <a:cubicBezTo>
                    <a:pt x="6177" y="9610"/>
                    <a:pt x="6575" y="9887"/>
                    <a:pt x="6954" y="10186"/>
                  </a:cubicBezTo>
                  <a:cubicBezTo>
                    <a:pt x="7430" y="10563"/>
                    <a:pt x="7892" y="10953"/>
                    <a:pt x="8318" y="11301"/>
                  </a:cubicBezTo>
                  <a:lnTo>
                    <a:pt x="7809" y="11888"/>
                  </a:lnTo>
                  <a:lnTo>
                    <a:pt x="4375" y="10255"/>
                  </a:lnTo>
                  <a:lnTo>
                    <a:pt x="4250" y="10479"/>
                  </a:lnTo>
                  <a:cubicBezTo>
                    <a:pt x="5462" y="10879"/>
                    <a:pt x="6521" y="11544"/>
                    <a:pt x="7664" y="12098"/>
                  </a:cubicBezTo>
                  <a:cubicBezTo>
                    <a:pt x="7573" y="12312"/>
                    <a:pt x="7500" y="12482"/>
                    <a:pt x="7407" y="12702"/>
                  </a:cubicBezTo>
                  <a:lnTo>
                    <a:pt x="4001" y="11184"/>
                  </a:lnTo>
                  <a:cubicBezTo>
                    <a:pt x="3983" y="11228"/>
                    <a:pt x="3966" y="11271"/>
                    <a:pt x="3947" y="11314"/>
                  </a:cubicBezTo>
                  <a:cubicBezTo>
                    <a:pt x="4934" y="11780"/>
                    <a:pt x="5913" y="12265"/>
                    <a:pt x="6911" y="12702"/>
                  </a:cubicBezTo>
                  <a:cubicBezTo>
                    <a:pt x="7300" y="12873"/>
                    <a:pt x="7471" y="13044"/>
                    <a:pt x="7190" y="13438"/>
                  </a:cubicBezTo>
                  <a:lnTo>
                    <a:pt x="3966" y="12728"/>
                  </a:lnTo>
                  <a:cubicBezTo>
                    <a:pt x="3953" y="12782"/>
                    <a:pt x="3940" y="12834"/>
                    <a:pt x="3927" y="12888"/>
                  </a:cubicBezTo>
                  <a:cubicBezTo>
                    <a:pt x="4040" y="12928"/>
                    <a:pt x="4152" y="12979"/>
                    <a:pt x="4267" y="13006"/>
                  </a:cubicBezTo>
                  <a:cubicBezTo>
                    <a:pt x="5120" y="13211"/>
                    <a:pt x="5969" y="13447"/>
                    <a:pt x="6831" y="13601"/>
                  </a:cubicBezTo>
                  <a:cubicBezTo>
                    <a:pt x="7283" y="13681"/>
                    <a:pt x="7298" y="13882"/>
                    <a:pt x="7177" y="14279"/>
                  </a:cubicBezTo>
                  <a:cubicBezTo>
                    <a:pt x="6770" y="14214"/>
                    <a:pt x="6370" y="14146"/>
                    <a:pt x="5969" y="14090"/>
                  </a:cubicBezTo>
                  <a:cubicBezTo>
                    <a:pt x="5577" y="14036"/>
                    <a:pt x="5187" y="13995"/>
                    <a:pt x="4795" y="13949"/>
                  </a:cubicBezTo>
                  <a:lnTo>
                    <a:pt x="4774" y="14108"/>
                  </a:lnTo>
                  <a:lnTo>
                    <a:pt x="7313" y="14547"/>
                  </a:lnTo>
                  <a:lnTo>
                    <a:pt x="7552" y="15043"/>
                  </a:lnTo>
                  <a:lnTo>
                    <a:pt x="6114" y="15338"/>
                  </a:lnTo>
                  <a:lnTo>
                    <a:pt x="6144" y="15509"/>
                  </a:lnTo>
                  <a:lnTo>
                    <a:pt x="7783" y="15286"/>
                  </a:lnTo>
                  <a:cubicBezTo>
                    <a:pt x="7887" y="15454"/>
                    <a:pt x="7998" y="15636"/>
                    <a:pt x="8160" y="15898"/>
                  </a:cubicBezTo>
                  <a:cubicBezTo>
                    <a:pt x="7944" y="15918"/>
                    <a:pt x="7770" y="15963"/>
                    <a:pt x="7617" y="15963"/>
                  </a:cubicBezTo>
                  <a:cubicBezTo>
                    <a:pt x="7573" y="15963"/>
                    <a:pt x="7530" y="15959"/>
                    <a:pt x="7489" y="15950"/>
                  </a:cubicBezTo>
                  <a:cubicBezTo>
                    <a:pt x="6837" y="15803"/>
                    <a:pt x="6172" y="15671"/>
                    <a:pt x="5547" y="15437"/>
                  </a:cubicBezTo>
                  <a:cubicBezTo>
                    <a:pt x="4260" y="14954"/>
                    <a:pt x="3217" y="14155"/>
                    <a:pt x="2628" y="12863"/>
                  </a:cubicBezTo>
                  <a:cubicBezTo>
                    <a:pt x="2206" y="11934"/>
                    <a:pt x="2299" y="11449"/>
                    <a:pt x="3020" y="10749"/>
                  </a:cubicBezTo>
                  <a:cubicBezTo>
                    <a:pt x="3037" y="10734"/>
                    <a:pt x="3030" y="10693"/>
                    <a:pt x="3035" y="10645"/>
                  </a:cubicBezTo>
                  <a:cubicBezTo>
                    <a:pt x="2520" y="10258"/>
                    <a:pt x="2377" y="9732"/>
                    <a:pt x="2617" y="9140"/>
                  </a:cubicBezTo>
                  <a:cubicBezTo>
                    <a:pt x="3010" y="8168"/>
                    <a:pt x="3658" y="7693"/>
                    <a:pt x="4519" y="7693"/>
                  </a:cubicBezTo>
                  <a:cubicBezTo>
                    <a:pt x="4791" y="7693"/>
                    <a:pt x="5083" y="7740"/>
                    <a:pt x="5395" y="7833"/>
                  </a:cubicBezTo>
                  <a:cubicBezTo>
                    <a:pt x="5561" y="7031"/>
                    <a:pt x="6028" y="6622"/>
                    <a:pt x="6714" y="6622"/>
                  </a:cubicBezTo>
                  <a:cubicBezTo>
                    <a:pt x="7058" y="6622"/>
                    <a:pt x="7456" y="6725"/>
                    <a:pt x="7900" y="6932"/>
                  </a:cubicBezTo>
                  <a:cubicBezTo>
                    <a:pt x="8030" y="6661"/>
                    <a:pt x="8231" y="6548"/>
                    <a:pt x="8454" y="6548"/>
                  </a:cubicBezTo>
                  <a:close/>
                  <a:moveTo>
                    <a:pt x="12737" y="14506"/>
                  </a:moveTo>
                  <a:cubicBezTo>
                    <a:pt x="14774" y="14506"/>
                    <a:pt x="17306" y="15221"/>
                    <a:pt x="18095" y="16175"/>
                  </a:cubicBezTo>
                  <a:cubicBezTo>
                    <a:pt x="15950" y="15257"/>
                    <a:pt x="13757" y="14897"/>
                    <a:pt x="11454" y="14897"/>
                  </a:cubicBezTo>
                  <a:cubicBezTo>
                    <a:pt x="11174" y="14897"/>
                    <a:pt x="10892" y="14903"/>
                    <a:pt x="10609" y="14913"/>
                  </a:cubicBezTo>
                  <a:cubicBezTo>
                    <a:pt x="11124" y="14630"/>
                    <a:pt x="11888" y="14506"/>
                    <a:pt x="12737" y="14506"/>
                  </a:cubicBezTo>
                  <a:close/>
                  <a:moveTo>
                    <a:pt x="14545" y="8837"/>
                  </a:moveTo>
                  <a:cubicBezTo>
                    <a:pt x="16134" y="8837"/>
                    <a:pt x="17426" y="10228"/>
                    <a:pt x="17281" y="11808"/>
                  </a:cubicBezTo>
                  <a:cubicBezTo>
                    <a:pt x="17259" y="12057"/>
                    <a:pt x="17360" y="12085"/>
                    <a:pt x="17584" y="12100"/>
                  </a:cubicBezTo>
                  <a:cubicBezTo>
                    <a:pt x="17924" y="12120"/>
                    <a:pt x="18322" y="12122"/>
                    <a:pt x="18588" y="12295"/>
                  </a:cubicBezTo>
                  <a:cubicBezTo>
                    <a:pt x="20069" y="13261"/>
                    <a:pt x="20230" y="14861"/>
                    <a:pt x="19123" y="16347"/>
                  </a:cubicBezTo>
                  <a:cubicBezTo>
                    <a:pt x="19621" y="13982"/>
                    <a:pt x="18710" y="12362"/>
                    <a:pt x="16841" y="12185"/>
                  </a:cubicBezTo>
                  <a:cubicBezTo>
                    <a:pt x="16613" y="10481"/>
                    <a:pt x="16055" y="9913"/>
                    <a:pt x="14336" y="9651"/>
                  </a:cubicBezTo>
                  <a:cubicBezTo>
                    <a:pt x="14241" y="9636"/>
                    <a:pt x="14146" y="9629"/>
                    <a:pt x="14050" y="9629"/>
                  </a:cubicBezTo>
                  <a:cubicBezTo>
                    <a:pt x="13103" y="9629"/>
                    <a:pt x="12180" y="10326"/>
                    <a:pt x="11815" y="11225"/>
                  </a:cubicBezTo>
                  <a:cubicBezTo>
                    <a:pt x="11656" y="11238"/>
                    <a:pt x="11495" y="11239"/>
                    <a:pt x="11335" y="11239"/>
                  </a:cubicBezTo>
                  <a:cubicBezTo>
                    <a:pt x="11299" y="11239"/>
                    <a:pt x="11262" y="11239"/>
                    <a:pt x="11226" y="11239"/>
                  </a:cubicBezTo>
                  <a:cubicBezTo>
                    <a:pt x="10868" y="11239"/>
                    <a:pt x="10526" y="11245"/>
                    <a:pt x="10247" y="11382"/>
                  </a:cubicBezTo>
                  <a:cubicBezTo>
                    <a:pt x="9041" y="11977"/>
                    <a:pt x="8240" y="12969"/>
                    <a:pt x="7915" y="14300"/>
                  </a:cubicBezTo>
                  <a:cubicBezTo>
                    <a:pt x="7866" y="14500"/>
                    <a:pt x="7903" y="14722"/>
                    <a:pt x="7900" y="14959"/>
                  </a:cubicBezTo>
                  <a:cubicBezTo>
                    <a:pt x="7186" y="14341"/>
                    <a:pt x="7517" y="12966"/>
                    <a:pt x="7961" y="12232"/>
                  </a:cubicBezTo>
                  <a:cubicBezTo>
                    <a:pt x="8340" y="11605"/>
                    <a:pt x="8957" y="11249"/>
                    <a:pt x="9637" y="11026"/>
                  </a:cubicBezTo>
                  <a:cubicBezTo>
                    <a:pt x="10015" y="10901"/>
                    <a:pt x="10396" y="10750"/>
                    <a:pt x="10769" y="10750"/>
                  </a:cubicBezTo>
                  <a:cubicBezTo>
                    <a:pt x="11048" y="10750"/>
                    <a:pt x="11323" y="10835"/>
                    <a:pt x="11588" y="11078"/>
                  </a:cubicBezTo>
                  <a:cubicBezTo>
                    <a:pt x="11649" y="11007"/>
                    <a:pt x="11675" y="10989"/>
                    <a:pt x="11687" y="10964"/>
                  </a:cubicBezTo>
                  <a:cubicBezTo>
                    <a:pt x="11735" y="10858"/>
                    <a:pt x="11776" y="10749"/>
                    <a:pt x="11826" y="10641"/>
                  </a:cubicBezTo>
                  <a:cubicBezTo>
                    <a:pt x="12344" y="9517"/>
                    <a:pt x="13201" y="8878"/>
                    <a:pt x="14461" y="8839"/>
                  </a:cubicBezTo>
                  <a:cubicBezTo>
                    <a:pt x="14489" y="8838"/>
                    <a:pt x="14517" y="8837"/>
                    <a:pt x="14545" y="8837"/>
                  </a:cubicBezTo>
                  <a:close/>
                  <a:moveTo>
                    <a:pt x="14230" y="9931"/>
                  </a:moveTo>
                  <a:cubicBezTo>
                    <a:pt x="15218" y="9931"/>
                    <a:pt x="16213" y="10471"/>
                    <a:pt x="16406" y="11373"/>
                  </a:cubicBezTo>
                  <a:cubicBezTo>
                    <a:pt x="16468" y="11657"/>
                    <a:pt x="16508" y="11947"/>
                    <a:pt x="16527" y="12241"/>
                  </a:cubicBezTo>
                  <a:cubicBezTo>
                    <a:pt x="16542" y="12484"/>
                    <a:pt x="16620" y="12542"/>
                    <a:pt x="16878" y="12542"/>
                  </a:cubicBezTo>
                  <a:cubicBezTo>
                    <a:pt x="17187" y="12542"/>
                    <a:pt x="17517" y="12609"/>
                    <a:pt x="17794" y="12739"/>
                  </a:cubicBezTo>
                  <a:cubicBezTo>
                    <a:pt x="18448" y="13047"/>
                    <a:pt x="18798" y="13638"/>
                    <a:pt x="18982" y="14302"/>
                  </a:cubicBezTo>
                  <a:cubicBezTo>
                    <a:pt x="19180" y="15019"/>
                    <a:pt x="19184" y="15734"/>
                    <a:pt x="18669" y="16420"/>
                  </a:cubicBezTo>
                  <a:cubicBezTo>
                    <a:pt x="18103" y="15565"/>
                    <a:pt x="17261" y="15207"/>
                    <a:pt x="16397" y="14866"/>
                  </a:cubicBezTo>
                  <a:cubicBezTo>
                    <a:pt x="15447" y="14489"/>
                    <a:pt x="14452" y="14337"/>
                    <a:pt x="13448" y="14263"/>
                  </a:cubicBezTo>
                  <a:cubicBezTo>
                    <a:pt x="13160" y="14241"/>
                    <a:pt x="12872" y="14226"/>
                    <a:pt x="12584" y="14226"/>
                  </a:cubicBezTo>
                  <a:cubicBezTo>
                    <a:pt x="11879" y="14226"/>
                    <a:pt x="11179" y="14314"/>
                    <a:pt x="10501" y="14595"/>
                  </a:cubicBezTo>
                  <a:lnTo>
                    <a:pt x="10499" y="14595"/>
                  </a:lnTo>
                  <a:cubicBezTo>
                    <a:pt x="9802" y="14885"/>
                    <a:pt x="9087" y="15128"/>
                    <a:pt x="8342" y="15407"/>
                  </a:cubicBezTo>
                  <a:cubicBezTo>
                    <a:pt x="8125" y="14696"/>
                    <a:pt x="8162" y="14114"/>
                    <a:pt x="8491" y="13568"/>
                  </a:cubicBezTo>
                  <a:cubicBezTo>
                    <a:pt x="8663" y="13280"/>
                    <a:pt x="8836" y="12984"/>
                    <a:pt x="9052" y="12728"/>
                  </a:cubicBezTo>
                  <a:cubicBezTo>
                    <a:pt x="9563" y="12121"/>
                    <a:pt x="10104" y="11543"/>
                    <a:pt x="10936" y="11543"/>
                  </a:cubicBezTo>
                  <a:cubicBezTo>
                    <a:pt x="11041" y="11543"/>
                    <a:pt x="11151" y="11552"/>
                    <a:pt x="11267" y="11572"/>
                  </a:cubicBezTo>
                  <a:cubicBezTo>
                    <a:pt x="11506" y="11613"/>
                    <a:pt x="11739" y="11693"/>
                    <a:pt x="12017" y="11767"/>
                  </a:cubicBezTo>
                  <a:cubicBezTo>
                    <a:pt x="12099" y="11161"/>
                    <a:pt x="12382" y="10708"/>
                    <a:pt x="12874" y="10346"/>
                  </a:cubicBezTo>
                  <a:cubicBezTo>
                    <a:pt x="13259" y="10062"/>
                    <a:pt x="13744" y="9931"/>
                    <a:pt x="14230" y="9931"/>
                  </a:cubicBezTo>
                  <a:close/>
                  <a:moveTo>
                    <a:pt x="23991" y="15511"/>
                  </a:moveTo>
                  <a:lnTo>
                    <a:pt x="23991" y="15511"/>
                  </a:lnTo>
                  <a:cubicBezTo>
                    <a:pt x="22773" y="16134"/>
                    <a:pt x="21494" y="16486"/>
                    <a:pt x="20134" y="16486"/>
                  </a:cubicBezTo>
                  <a:cubicBezTo>
                    <a:pt x="19903" y="16486"/>
                    <a:pt x="19669" y="16476"/>
                    <a:pt x="19433" y="16455"/>
                  </a:cubicBezTo>
                  <a:cubicBezTo>
                    <a:pt x="20877" y="15796"/>
                    <a:pt x="22434" y="15660"/>
                    <a:pt x="23991" y="15511"/>
                  </a:cubicBezTo>
                  <a:close/>
                  <a:moveTo>
                    <a:pt x="11783" y="15202"/>
                  </a:moveTo>
                  <a:cubicBezTo>
                    <a:pt x="14120" y="15202"/>
                    <a:pt x="16961" y="15733"/>
                    <a:pt x="18276" y="16593"/>
                  </a:cubicBezTo>
                  <a:cubicBezTo>
                    <a:pt x="18147" y="16570"/>
                    <a:pt x="18077" y="16569"/>
                    <a:pt x="18014" y="16546"/>
                  </a:cubicBezTo>
                  <a:cubicBezTo>
                    <a:pt x="17300" y="16278"/>
                    <a:pt x="16587" y="16133"/>
                    <a:pt x="15869" y="16133"/>
                  </a:cubicBezTo>
                  <a:cubicBezTo>
                    <a:pt x="15272" y="16133"/>
                    <a:pt x="14672" y="16233"/>
                    <a:pt x="14065" y="16446"/>
                  </a:cubicBezTo>
                  <a:cubicBezTo>
                    <a:pt x="13992" y="16472"/>
                    <a:pt x="13911" y="16482"/>
                    <a:pt x="13827" y="16482"/>
                  </a:cubicBezTo>
                  <a:cubicBezTo>
                    <a:pt x="13631" y="16482"/>
                    <a:pt x="13416" y="16425"/>
                    <a:pt x="13229" y="16373"/>
                  </a:cubicBezTo>
                  <a:cubicBezTo>
                    <a:pt x="12952" y="16295"/>
                    <a:pt x="12699" y="16128"/>
                    <a:pt x="12432" y="16007"/>
                  </a:cubicBezTo>
                  <a:cubicBezTo>
                    <a:pt x="11826" y="15735"/>
                    <a:pt x="11213" y="15534"/>
                    <a:pt x="10560" y="15534"/>
                  </a:cubicBezTo>
                  <a:cubicBezTo>
                    <a:pt x="10365" y="15534"/>
                    <a:pt x="10167" y="15552"/>
                    <a:pt x="9964" y="15591"/>
                  </a:cubicBezTo>
                  <a:cubicBezTo>
                    <a:pt x="9565" y="15669"/>
                    <a:pt x="9150" y="15669"/>
                    <a:pt x="8747" y="15704"/>
                  </a:cubicBezTo>
                  <a:cubicBezTo>
                    <a:pt x="9393" y="15358"/>
                    <a:pt x="10514" y="15202"/>
                    <a:pt x="11783" y="15202"/>
                  </a:cubicBezTo>
                  <a:close/>
                  <a:moveTo>
                    <a:pt x="15921" y="288"/>
                  </a:moveTo>
                  <a:cubicBezTo>
                    <a:pt x="16109" y="288"/>
                    <a:pt x="16298" y="312"/>
                    <a:pt x="16486" y="366"/>
                  </a:cubicBezTo>
                  <a:cubicBezTo>
                    <a:pt x="17612" y="689"/>
                    <a:pt x="18562" y="1269"/>
                    <a:pt x="18855" y="2523"/>
                  </a:cubicBezTo>
                  <a:cubicBezTo>
                    <a:pt x="18926" y="2831"/>
                    <a:pt x="19052" y="2932"/>
                    <a:pt x="19381" y="2939"/>
                  </a:cubicBezTo>
                  <a:cubicBezTo>
                    <a:pt x="20227" y="2958"/>
                    <a:pt x="21117" y="3591"/>
                    <a:pt x="21050" y="4702"/>
                  </a:cubicBezTo>
                  <a:cubicBezTo>
                    <a:pt x="21039" y="4886"/>
                    <a:pt x="21044" y="5074"/>
                    <a:pt x="21040" y="5254"/>
                  </a:cubicBezTo>
                  <a:cubicBezTo>
                    <a:pt x="22033" y="5448"/>
                    <a:pt x="22235" y="5754"/>
                    <a:pt x="22150" y="6810"/>
                  </a:cubicBezTo>
                  <a:cubicBezTo>
                    <a:pt x="22133" y="7030"/>
                    <a:pt x="22235" y="7156"/>
                    <a:pt x="22425" y="7156"/>
                  </a:cubicBezTo>
                  <a:cubicBezTo>
                    <a:pt x="22469" y="7156"/>
                    <a:pt x="22518" y="7149"/>
                    <a:pt x="22572" y="7135"/>
                  </a:cubicBezTo>
                  <a:cubicBezTo>
                    <a:pt x="22787" y="7079"/>
                    <a:pt x="22996" y="7051"/>
                    <a:pt x="23200" y="7051"/>
                  </a:cubicBezTo>
                  <a:cubicBezTo>
                    <a:pt x="23680" y="7051"/>
                    <a:pt x="24130" y="7207"/>
                    <a:pt x="24554" y="7521"/>
                  </a:cubicBezTo>
                  <a:cubicBezTo>
                    <a:pt x="24628" y="7577"/>
                    <a:pt x="24744" y="7600"/>
                    <a:pt x="24850" y="7600"/>
                  </a:cubicBezTo>
                  <a:cubicBezTo>
                    <a:pt x="24883" y="7600"/>
                    <a:pt x="24915" y="7598"/>
                    <a:pt x="24944" y="7594"/>
                  </a:cubicBezTo>
                  <a:cubicBezTo>
                    <a:pt x="24987" y="7587"/>
                    <a:pt x="25031" y="7584"/>
                    <a:pt x="25077" y="7584"/>
                  </a:cubicBezTo>
                  <a:cubicBezTo>
                    <a:pt x="25849" y="7584"/>
                    <a:pt x="27010" y="8490"/>
                    <a:pt x="26715" y="9407"/>
                  </a:cubicBezTo>
                  <a:cubicBezTo>
                    <a:pt x="26680" y="9517"/>
                    <a:pt x="26754" y="9705"/>
                    <a:pt x="26838" y="9799"/>
                  </a:cubicBezTo>
                  <a:cubicBezTo>
                    <a:pt x="27174" y="10180"/>
                    <a:pt x="27358" y="10602"/>
                    <a:pt x="27330" y="11117"/>
                  </a:cubicBezTo>
                  <a:cubicBezTo>
                    <a:pt x="27288" y="11880"/>
                    <a:pt x="26903" y="12468"/>
                    <a:pt x="26390" y="12995"/>
                  </a:cubicBezTo>
                  <a:cubicBezTo>
                    <a:pt x="26310" y="13077"/>
                    <a:pt x="26215" y="13220"/>
                    <a:pt x="26238" y="13307"/>
                  </a:cubicBezTo>
                  <a:cubicBezTo>
                    <a:pt x="26559" y="14515"/>
                    <a:pt x="25929" y="15361"/>
                    <a:pt x="25099" y="16043"/>
                  </a:cubicBezTo>
                  <a:cubicBezTo>
                    <a:pt x="24186" y="16793"/>
                    <a:pt x="23121" y="17180"/>
                    <a:pt x="21957" y="17180"/>
                  </a:cubicBezTo>
                  <a:cubicBezTo>
                    <a:pt x="21789" y="17180"/>
                    <a:pt x="21619" y="17172"/>
                    <a:pt x="21447" y="17156"/>
                  </a:cubicBezTo>
                  <a:cubicBezTo>
                    <a:pt x="20987" y="17113"/>
                    <a:pt x="20535" y="16998"/>
                    <a:pt x="20022" y="16905"/>
                  </a:cubicBezTo>
                  <a:cubicBezTo>
                    <a:pt x="20883" y="16743"/>
                    <a:pt x="21659" y="16613"/>
                    <a:pt x="22427" y="16448"/>
                  </a:cubicBezTo>
                  <a:cubicBezTo>
                    <a:pt x="24391" y="16026"/>
                    <a:pt x="25415" y="15110"/>
                    <a:pt x="25597" y="13036"/>
                  </a:cubicBezTo>
                  <a:cubicBezTo>
                    <a:pt x="25613" y="12843"/>
                    <a:pt x="25782" y="12622"/>
                    <a:pt x="25942" y="12492"/>
                  </a:cubicBezTo>
                  <a:cubicBezTo>
                    <a:pt x="26619" y="11942"/>
                    <a:pt x="26843" y="10662"/>
                    <a:pt x="26368" y="10024"/>
                  </a:cubicBezTo>
                  <a:cubicBezTo>
                    <a:pt x="26254" y="9866"/>
                    <a:pt x="26188" y="9679"/>
                    <a:pt x="26175" y="9485"/>
                  </a:cubicBezTo>
                  <a:cubicBezTo>
                    <a:pt x="26130" y="8703"/>
                    <a:pt x="25703" y="8159"/>
                    <a:pt x="24961" y="8030"/>
                  </a:cubicBezTo>
                  <a:cubicBezTo>
                    <a:pt x="24450" y="7941"/>
                    <a:pt x="23911" y="7962"/>
                    <a:pt x="23501" y="7558"/>
                  </a:cubicBezTo>
                  <a:cubicBezTo>
                    <a:pt x="23445" y="7503"/>
                    <a:pt x="23339" y="7479"/>
                    <a:pt x="23255" y="7477"/>
                  </a:cubicBezTo>
                  <a:cubicBezTo>
                    <a:pt x="22717" y="7462"/>
                    <a:pt x="22176" y="7460"/>
                    <a:pt x="21607" y="7453"/>
                  </a:cubicBezTo>
                  <a:cubicBezTo>
                    <a:pt x="21609" y="7302"/>
                    <a:pt x="21628" y="7066"/>
                    <a:pt x="21611" y="6834"/>
                  </a:cubicBezTo>
                  <a:cubicBezTo>
                    <a:pt x="21572" y="6326"/>
                    <a:pt x="21345" y="5925"/>
                    <a:pt x="20844" y="5762"/>
                  </a:cubicBezTo>
                  <a:cubicBezTo>
                    <a:pt x="20559" y="5669"/>
                    <a:pt x="20489" y="5531"/>
                    <a:pt x="20470" y="5236"/>
                  </a:cubicBezTo>
                  <a:cubicBezTo>
                    <a:pt x="20416" y="4353"/>
                    <a:pt x="19517" y="3491"/>
                    <a:pt x="18647" y="3456"/>
                  </a:cubicBezTo>
                  <a:cubicBezTo>
                    <a:pt x="18363" y="3445"/>
                    <a:pt x="18250" y="3363"/>
                    <a:pt x="18199" y="3062"/>
                  </a:cubicBezTo>
                  <a:cubicBezTo>
                    <a:pt x="18066" y="2259"/>
                    <a:pt x="17073" y="1472"/>
                    <a:pt x="16268" y="1472"/>
                  </a:cubicBezTo>
                  <a:cubicBezTo>
                    <a:pt x="16186" y="1472"/>
                    <a:pt x="16106" y="1480"/>
                    <a:pt x="16029" y="1497"/>
                  </a:cubicBezTo>
                  <a:cubicBezTo>
                    <a:pt x="15197" y="1683"/>
                    <a:pt x="14424" y="2001"/>
                    <a:pt x="14123" y="2895"/>
                  </a:cubicBezTo>
                  <a:cubicBezTo>
                    <a:pt x="13837" y="2866"/>
                    <a:pt x="13583" y="2797"/>
                    <a:pt x="13349" y="2797"/>
                  </a:cubicBezTo>
                  <a:cubicBezTo>
                    <a:pt x="13289" y="2797"/>
                    <a:pt x="13230" y="2802"/>
                    <a:pt x="13173" y="2813"/>
                  </a:cubicBezTo>
                  <a:cubicBezTo>
                    <a:pt x="12549" y="2934"/>
                    <a:pt x="12051" y="3285"/>
                    <a:pt x="11683" y="3822"/>
                  </a:cubicBezTo>
                  <a:cubicBezTo>
                    <a:pt x="11605" y="3935"/>
                    <a:pt x="11428" y="4024"/>
                    <a:pt x="11285" y="4045"/>
                  </a:cubicBezTo>
                  <a:cubicBezTo>
                    <a:pt x="10633" y="4138"/>
                    <a:pt x="10081" y="4396"/>
                    <a:pt x="9847" y="5035"/>
                  </a:cubicBezTo>
                  <a:cubicBezTo>
                    <a:pt x="9658" y="5552"/>
                    <a:pt x="9576" y="6107"/>
                    <a:pt x="9448" y="6635"/>
                  </a:cubicBezTo>
                  <a:cubicBezTo>
                    <a:pt x="9178" y="6392"/>
                    <a:pt x="8862" y="6255"/>
                    <a:pt x="8515" y="6255"/>
                  </a:cubicBezTo>
                  <a:cubicBezTo>
                    <a:pt x="8295" y="6255"/>
                    <a:pt x="8063" y="6310"/>
                    <a:pt x="7822" y="6427"/>
                  </a:cubicBezTo>
                  <a:cubicBezTo>
                    <a:pt x="7798" y="6438"/>
                    <a:pt x="7769" y="6442"/>
                    <a:pt x="7738" y="6442"/>
                  </a:cubicBezTo>
                  <a:cubicBezTo>
                    <a:pt x="7697" y="6442"/>
                    <a:pt x="7653" y="6435"/>
                    <a:pt x="7617" y="6425"/>
                  </a:cubicBezTo>
                  <a:cubicBezTo>
                    <a:pt x="7296" y="6338"/>
                    <a:pt x="7013" y="6292"/>
                    <a:pt x="6759" y="6292"/>
                  </a:cubicBezTo>
                  <a:cubicBezTo>
                    <a:pt x="6044" y="6292"/>
                    <a:pt x="5563" y="6654"/>
                    <a:pt x="5127" y="7473"/>
                  </a:cubicBezTo>
                  <a:cubicBezTo>
                    <a:pt x="4912" y="7411"/>
                    <a:pt x="4706" y="7381"/>
                    <a:pt x="4507" y="7381"/>
                  </a:cubicBezTo>
                  <a:cubicBezTo>
                    <a:pt x="3840" y="7381"/>
                    <a:pt x="3267" y="7715"/>
                    <a:pt x="2795" y="8263"/>
                  </a:cubicBezTo>
                  <a:cubicBezTo>
                    <a:pt x="2149" y="9011"/>
                    <a:pt x="2037" y="9855"/>
                    <a:pt x="2597" y="10704"/>
                  </a:cubicBezTo>
                  <a:cubicBezTo>
                    <a:pt x="2091" y="11377"/>
                    <a:pt x="2004" y="11819"/>
                    <a:pt x="2238" y="12581"/>
                  </a:cubicBezTo>
                  <a:cubicBezTo>
                    <a:pt x="2619" y="13811"/>
                    <a:pt x="3468" y="14666"/>
                    <a:pt x="4551" y="15272"/>
                  </a:cubicBezTo>
                  <a:cubicBezTo>
                    <a:pt x="5178" y="15621"/>
                    <a:pt x="5880" y="15831"/>
                    <a:pt x="6502" y="16084"/>
                  </a:cubicBezTo>
                  <a:cubicBezTo>
                    <a:pt x="6262" y="16168"/>
                    <a:pt x="5920" y="16204"/>
                    <a:pt x="5545" y="16204"/>
                  </a:cubicBezTo>
                  <a:cubicBezTo>
                    <a:pt x="4741" y="16204"/>
                    <a:pt x="3785" y="16040"/>
                    <a:pt x="3342" y="15838"/>
                  </a:cubicBezTo>
                  <a:cubicBezTo>
                    <a:pt x="2113" y="15279"/>
                    <a:pt x="1270" y="14394"/>
                    <a:pt x="1021" y="13012"/>
                  </a:cubicBezTo>
                  <a:cubicBezTo>
                    <a:pt x="844" y="12022"/>
                    <a:pt x="906" y="11111"/>
                    <a:pt x="1701" y="10379"/>
                  </a:cubicBezTo>
                  <a:cubicBezTo>
                    <a:pt x="1759" y="10327"/>
                    <a:pt x="1786" y="10240"/>
                    <a:pt x="1848" y="10139"/>
                  </a:cubicBezTo>
                  <a:cubicBezTo>
                    <a:pt x="1275" y="9861"/>
                    <a:pt x="1000" y="9398"/>
                    <a:pt x="1004" y="8802"/>
                  </a:cubicBezTo>
                  <a:cubicBezTo>
                    <a:pt x="1015" y="7232"/>
                    <a:pt x="2237" y="6469"/>
                    <a:pt x="3403" y="6469"/>
                  </a:cubicBezTo>
                  <a:cubicBezTo>
                    <a:pt x="3770" y="6469"/>
                    <a:pt x="4132" y="6544"/>
                    <a:pt x="4449" y="6694"/>
                  </a:cubicBezTo>
                  <a:cubicBezTo>
                    <a:pt x="4726" y="6826"/>
                    <a:pt x="4889" y="6904"/>
                    <a:pt x="5007" y="6904"/>
                  </a:cubicBezTo>
                  <a:cubicBezTo>
                    <a:pt x="5178" y="6904"/>
                    <a:pt x="5255" y="6741"/>
                    <a:pt x="5445" y="6341"/>
                  </a:cubicBezTo>
                  <a:cubicBezTo>
                    <a:pt x="5737" y="5728"/>
                    <a:pt x="6113" y="5433"/>
                    <a:pt x="6622" y="5433"/>
                  </a:cubicBezTo>
                  <a:cubicBezTo>
                    <a:pt x="6837" y="5433"/>
                    <a:pt x="7075" y="5486"/>
                    <a:pt x="7340" y="5589"/>
                  </a:cubicBezTo>
                  <a:cubicBezTo>
                    <a:pt x="7429" y="5623"/>
                    <a:pt x="7563" y="5674"/>
                    <a:pt x="7642" y="5674"/>
                  </a:cubicBezTo>
                  <a:cubicBezTo>
                    <a:pt x="7667" y="5674"/>
                    <a:pt x="7686" y="5669"/>
                    <a:pt x="7697" y="5658"/>
                  </a:cubicBezTo>
                  <a:cubicBezTo>
                    <a:pt x="7893" y="5464"/>
                    <a:pt x="8097" y="5400"/>
                    <a:pt x="8296" y="5400"/>
                  </a:cubicBezTo>
                  <a:cubicBezTo>
                    <a:pt x="8504" y="5400"/>
                    <a:pt x="8706" y="5469"/>
                    <a:pt x="8890" y="5529"/>
                  </a:cubicBezTo>
                  <a:cubicBezTo>
                    <a:pt x="9150" y="4961"/>
                    <a:pt x="9308" y="4346"/>
                    <a:pt x="9671" y="3892"/>
                  </a:cubicBezTo>
                  <a:cubicBezTo>
                    <a:pt x="9950" y="3542"/>
                    <a:pt x="10337" y="3329"/>
                    <a:pt x="10773" y="3329"/>
                  </a:cubicBezTo>
                  <a:cubicBezTo>
                    <a:pt x="10962" y="3329"/>
                    <a:pt x="11160" y="3369"/>
                    <a:pt x="11363" y="3456"/>
                  </a:cubicBezTo>
                  <a:cubicBezTo>
                    <a:pt x="11760" y="2455"/>
                    <a:pt x="12258" y="1967"/>
                    <a:pt x="12908" y="1967"/>
                  </a:cubicBezTo>
                  <a:cubicBezTo>
                    <a:pt x="13122" y="1967"/>
                    <a:pt x="13353" y="2020"/>
                    <a:pt x="13602" y="2125"/>
                  </a:cubicBezTo>
                  <a:cubicBezTo>
                    <a:pt x="13705" y="1466"/>
                    <a:pt x="13909" y="893"/>
                    <a:pt x="14604" y="602"/>
                  </a:cubicBezTo>
                  <a:cubicBezTo>
                    <a:pt x="15037" y="420"/>
                    <a:pt x="15478" y="288"/>
                    <a:pt x="15921" y="288"/>
                  </a:cubicBezTo>
                  <a:close/>
                  <a:moveTo>
                    <a:pt x="15920" y="1"/>
                  </a:moveTo>
                  <a:cubicBezTo>
                    <a:pt x="15851" y="1"/>
                    <a:pt x="15782" y="3"/>
                    <a:pt x="15713" y="7"/>
                  </a:cubicBezTo>
                  <a:cubicBezTo>
                    <a:pt x="14747" y="68"/>
                    <a:pt x="13816" y="332"/>
                    <a:pt x="13463" y="1438"/>
                  </a:cubicBezTo>
                  <a:cubicBezTo>
                    <a:pt x="13439" y="1516"/>
                    <a:pt x="13306" y="1613"/>
                    <a:pt x="13224" y="1613"/>
                  </a:cubicBezTo>
                  <a:cubicBezTo>
                    <a:pt x="13223" y="1613"/>
                    <a:pt x="13221" y="1612"/>
                    <a:pt x="13220" y="1612"/>
                  </a:cubicBezTo>
                  <a:cubicBezTo>
                    <a:pt x="13192" y="1611"/>
                    <a:pt x="13164" y="1611"/>
                    <a:pt x="13137" y="1611"/>
                  </a:cubicBezTo>
                  <a:cubicBezTo>
                    <a:pt x="12173" y="1611"/>
                    <a:pt x="11636" y="2213"/>
                    <a:pt x="11224" y="3000"/>
                  </a:cubicBezTo>
                  <a:cubicBezTo>
                    <a:pt x="11211" y="3025"/>
                    <a:pt x="11181" y="3039"/>
                    <a:pt x="11161" y="3060"/>
                  </a:cubicBezTo>
                  <a:cubicBezTo>
                    <a:pt x="11063" y="3052"/>
                    <a:pt x="10970" y="3047"/>
                    <a:pt x="10881" y="3047"/>
                  </a:cubicBezTo>
                  <a:cubicBezTo>
                    <a:pt x="9913" y="3047"/>
                    <a:pt x="9410" y="3557"/>
                    <a:pt x="8784" y="5037"/>
                  </a:cubicBezTo>
                  <a:cubicBezTo>
                    <a:pt x="8388" y="5126"/>
                    <a:pt x="8047" y="5208"/>
                    <a:pt x="7703" y="5279"/>
                  </a:cubicBezTo>
                  <a:cubicBezTo>
                    <a:pt x="7642" y="5292"/>
                    <a:pt x="7574" y="5306"/>
                    <a:pt x="7511" y="5306"/>
                  </a:cubicBezTo>
                  <a:cubicBezTo>
                    <a:pt x="7477" y="5306"/>
                    <a:pt x="7445" y="5302"/>
                    <a:pt x="7417" y="5292"/>
                  </a:cubicBezTo>
                  <a:cubicBezTo>
                    <a:pt x="7147" y="5189"/>
                    <a:pt x="6893" y="5140"/>
                    <a:pt x="6657" y="5140"/>
                  </a:cubicBezTo>
                  <a:cubicBezTo>
                    <a:pt x="5936" y="5140"/>
                    <a:pt x="5386" y="5596"/>
                    <a:pt x="5068" y="6345"/>
                  </a:cubicBezTo>
                  <a:cubicBezTo>
                    <a:pt x="5040" y="6410"/>
                    <a:pt x="4999" y="6470"/>
                    <a:pt x="4949" y="6562"/>
                  </a:cubicBezTo>
                  <a:cubicBezTo>
                    <a:pt x="4451" y="6308"/>
                    <a:pt x="3940" y="6168"/>
                    <a:pt x="3429" y="6168"/>
                  </a:cubicBezTo>
                  <a:cubicBezTo>
                    <a:pt x="3045" y="6168"/>
                    <a:pt x="2660" y="6247"/>
                    <a:pt x="2281" y="6416"/>
                  </a:cubicBezTo>
                  <a:cubicBezTo>
                    <a:pt x="1887" y="6588"/>
                    <a:pt x="1502" y="6912"/>
                    <a:pt x="1253" y="7267"/>
                  </a:cubicBezTo>
                  <a:cubicBezTo>
                    <a:pt x="536" y="8279"/>
                    <a:pt x="614" y="9300"/>
                    <a:pt x="1387" y="10199"/>
                  </a:cubicBezTo>
                  <a:cubicBezTo>
                    <a:pt x="1385" y="10227"/>
                    <a:pt x="1393" y="10262"/>
                    <a:pt x="1380" y="10284"/>
                  </a:cubicBezTo>
                  <a:cubicBezTo>
                    <a:pt x="1" y="12438"/>
                    <a:pt x="1013" y="15444"/>
                    <a:pt x="3470" y="16175"/>
                  </a:cubicBezTo>
                  <a:cubicBezTo>
                    <a:pt x="4401" y="16451"/>
                    <a:pt x="5441" y="16377"/>
                    <a:pt x="6434" y="16414"/>
                  </a:cubicBezTo>
                  <a:cubicBezTo>
                    <a:pt x="6477" y="16416"/>
                    <a:pt x="6520" y="16417"/>
                    <a:pt x="6563" y="16417"/>
                  </a:cubicBezTo>
                  <a:cubicBezTo>
                    <a:pt x="6998" y="16417"/>
                    <a:pt x="7438" y="16337"/>
                    <a:pt x="7874" y="16292"/>
                  </a:cubicBezTo>
                  <a:cubicBezTo>
                    <a:pt x="8006" y="16281"/>
                    <a:pt x="8134" y="16249"/>
                    <a:pt x="8255" y="16199"/>
                  </a:cubicBezTo>
                  <a:cubicBezTo>
                    <a:pt x="8804" y="15958"/>
                    <a:pt x="9488" y="15839"/>
                    <a:pt x="10184" y="15839"/>
                  </a:cubicBezTo>
                  <a:cubicBezTo>
                    <a:pt x="11061" y="15839"/>
                    <a:pt x="11958" y="16027"/>
                    <a:pt x="12632" y="16394"/>
                  </a:cubicBezTo>
                  <a:cubicBezTo>
                    <a:pt x="13037" y="16615"/>
                    <a:pt x="13433" y="16784"/>
                    <a:pt x="13868" y="16784"/>
                  </a:cubicBezTo>
                  <a:cubicBezTo>
                    <a:pt x="14081" y="16784"/>
                    <a:pt x="14304" y="16744"/>
                    <a:pt x="14541" y="16648"/>
                  </a:cubicBezTo>
                  <a:cubicBezTo>
                    <a:pt x="14954" y="16482"/>
                    <a:pt x="15367" y="16418"/>
                    <a:pt x="15781" y="16418"/>
                  </a:cubicBezTo>
                  <a:cubicBezTo>
                    <a:pt x="16432" y="16418"/>
                    <a:pt x="17086" y="16575"/>
                    <a:pt x="17753" y="16732"/>
                  </a:cubicBezTo>
                  <a:cubicBezTo>
                    <a:pt x="19152" y="17059"/>
                    <a:pt x="20601" y="17392"/>
                    <a:pt x="22022" y="17392"/>
                  </a:cubicBezTo>
                  <a:cubicBezTo>
                    <a:pt x="22110" y="17392"/>
                    <a:pt x="22197" y="17391"/>
                    <a:pt x="22284" y="17388"/>
                  </a:cubicBezTo>
                  <a:cubicBezTo>
                    <a:pt x="24170" y="17332"/>
                    <a:pt x="25742" y="16438"/>
                    <a:pt x="26490" y="14525"/>
                  </a:cubicBezTo>
                  <a:cubicBezTo>
                    <a:pt x="26542" y="14389"/>
                    <a:pt x="26650" y="14231"/>
                    <a:pt x="26620" y="14112"/>
                  </a:cubicBezTo>
                  <a:cubicBezTo>
                    <a:pt x="26429" y="13343"/>
                    <a:pt x="26931" y="12836"/>
                    <a:pt x="27271" y="12263"/>
                  </a:cubicBezTo>
                  <a:cubicBezTo>
                    <a:pt x="27760" y="11438"/>
                    <a:pt x="27828" y="10615"/>
                    <a:pt x="27247" y="9796"/>
                  </a:cubicBezTo>
                  <a:cubicBezTo>
                    <a:pt x="27157" y="9671"/>
                    <a:pt x="27072" y="9509"/>
                    <a:pt x="27072" y="9365"/>
                  </a:cubicBezTo>
                  <a:cubicBezTo>
                    <a:pt x="27072" y="8532"/>
                    <a:pt x="26581" y="7702"/>
                    <a:pt x="25790" y="7425"/>
                  </a:cubicBezTo>
                  <a:cubicBezTo>
                    <a:pt x="25004" y="7150"/>
                    <a:pt x="24188" y="6951"/>
                    <a:pt x="23378" y="6758"/>
                  </a:cubicBezTo>
                  <a:cubicBezTo>
                    <a:pt x="23266" y="6730"/>
                    <a:pt x="23150" y="6723"/>
                    <a:pt x="23030" y="6723"/>
                  </a:cubicBezTo>
                  <a:cubicBezTo>
                    <a:pt x="22865" y="6723"/>
                    <a:pt x="22694" y="6737"/>
                    <a:pt x="22517" y="6737"/>
                  </a:cubicBezTo>
                  <a:cubicBezTo>
                    <a:pt x="22506" y="6737"/>
                    <a:pt x="22494" y="6737"/>
                    <a:pt x="22482" y="6737"/>
                  </a:cubicBezTo>
                  <a:cubicBezTo>
                    <a:pt x="22542" y="5853"/>
                    <a:pt x="22191" y="5256"/>
                    <a:pt x="21299" y="5022"/>
                  </a:cubicBezTo>
                  <a:cubicBezTo>
                    <a:pt x="21289" y="4439"/>
                    <a:pt x="21306" y="3850"/>
                    <a:pt x="20881" y="3368"/>
                  </a:cubicBezTo>
                  <a:cubicBezTo>
                    <a:pt x="20533" y="2973"/>
                    <a:pt x="20119" y="2712"/>
                    <a:pt x="19597" y="2685"/>
                  </a:cubicBezTo>
                  <a:cubicBezTo>
                    <a:pt x="19303" y="2668"/>
                    <a:pt x="19169" y="2558"/>
                    <a:pt x="19060" y="2283"/>
                  </a:cubicBezTo>
                  <a:cubicBezTo>
                    <a:pt x="18507" y="894"/>
                    <a:pt x="17314" y="1"/>
                    <a:pt x="159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308" name="Google Shape;7308;p53"/>
            <p:cNvGrpSpPr/>
            <p:nvPr/>
          </p:nvGrpSpPr>
          <p:grpSpPr>
            <a:xfrm>
              <a:off x="5701741" y="3836395"/>
              <a:ext cx="1289491" cy="821500"/>
              <a:chOff x="5701741" y="3836395"/>
              <a:chExt cx="1289491" cy="821500"/>
            </a:xfrm>
          </p:grpSpPr>
          <p:sp>
            <p:nvSpPr>
              <p:cNvPr id="7309" name="Google Shape;7309;p53"/>
              <p:cNvSpPr/>
              <p:nvPr/>
            </p:nvSpPr>
            <p:spPr>
              <a:xfrm>
                <a:off x="6137682" y="3911094"/>
                <a:ext cx="817658" cy="685475"/>
              </a:xfrm>
              <a:custGeom>
                <a:avLst/>
                <a:gdLst/>
                <a:ahLst/>
                <a:cxnLst/>
                <a:rect l="l" t="t" r="r" b="b"/>
                <a:pathLst>
                  <a:path w="16813" h="14095" extrusionOk="0">
                    <a:moveTo>
                      <a:pt x="6440" y="1"/>
                    </a:moveTo>
                    <a:cubicBezTo>
                      <a:pt x="5411" y="1"/>
                      <a:pt x="4652" y="607"/>
                      <a:pt x="4359" y="1758"/>
                    </a:cubicBezTo>
                    <a:cubicBezTo>
                      <a:pt x="4229" y="1634"/>
                      <a:pt x="4172" y="1550"/>
                      <a:pt x="4094" y="1509"/>
                    </a:cubicBezTo>
                    <a:cubicBezTo>
                      <a:pt x="3921" y="1421"/>
                      <a:pt x="3711" y="1254"/>
                      <a:pt x="3559" y="1254"/>
                    </a:cubicBezTo>
                    <a:cubicBezTo>
                      <a:pt x="3541" y="1254"/>
                      <a:pt x="3523" y="1256"/>
                      <a:pt x="3506" y="1262"/>
                    </a:cubicBezTo>
                    <a:cubicBezTo>
                      <a:pt x="2884" y="1472"/>
                      <a:pt x="2167" y="1609"/>
                      <a:pt x="2031" y="2449"/>
                    </a:cubicBezTo>
                    <a:cubicBezTo>
                      <a:pt x="2022" y="2507"/>
                      <a:pt x="1890" y="2589"/>
                      <a:pt x="1815" y="2589"/>
                    </a:cubicBezTo>
                    <a:cubicBezTo>
                      <a:pt x="1813" y="2589"/>
                      <a:pt x="1812" y="2589"/>
                      <a:pt x="1810" y="2589"/>
                    </a:cubicBezTo>
                    <a:cubicBezTo>
                      <a:pt x="1757" y="2585"/>
                      <a:pt x="1705" y="2584"/>
                      <a:pt x="1654" y="2584"/>
                    </a:cubicBezTo>
                    <a:cubicBezTo>
                      <a:pt x="667" y="2584"/>
                      <a:pt x="1" y="3210"/>
                      <a:pt x="11" y="4267"/>
                    </a:cubicBezTo>
                    <a:cubicBezTo>
                      <a:pt x="15" y="4763"/>
                      <a:pt x="145" y="5288"/>
                      <a:pt x="350" y="5742"/>
                    </a:cubicBezTo>
                    <a:cubicBezTo>
                      <a:pt x="773" y="6688"/>
                      <a:pt x="1284" y="7596"/>
                      <a:pt x="1775" y="8550"/>
                    </a:cubicBezTo>
                    <a:cubicBezTo>
                      <a:pt x="2057" y="8224"/>
                      <a:pt x="2193" y="7944"/>
                      <a:pt x="1988" y="7502"/>
                    </a:cubicBezTo>
                    <a:cubicBezTo>
                      <a:pt x="1602" y="6665"/>
                      <a:pt x="1299" y="5792"/>
                      <a:pt x="950" y="4939"/>
                    </a:cubicBezTo>
                    <a:cubicBezTo>
                      <a:pt x="840" y="4675"/>
                      <a:pt x="691" y="4426"/>
                      <a:pt x="561" y="4170"/>
                    </a:cubicBezTo>
                    <a:lnTo>
                      <a:pt x="639" y="4077"/>
                    </a:lnTo>
                    <a:cubicBezTo>
                      <a:pt x="732" y="4159"/>
                      <a:pt x="870" y="4222"/>
                      <a:pt x="911" y="4324"/>
                    </a:cubicBezTo>
                    <a:cubicBezTo>
                      <a:pt x="1371" y="5445"/>
                      <a:pt x="1817" y="6572"/>
                      <a:pt x="2267" y="7700"/>
                    </a:cubicBezTo>
                    <a:cubicBezTo>
                      <a:pt x="2843" y="7403"/>
                      <a:pt x="2910" y="7303"/>
                      <a:pt x="2728" y="6762"/>
                    </a:cubicBezTo>
                    <a:cubicBezTo>
                      <a:pt x="2397" y="5781"/>
                      <a:pt x="2037" y="4807"/>
                      <a:pt x="1695" y="3830"/>
                    </a:cubicBezTo>
                    <a:cubicBezTo>
                      <a:pt x="1659" y="3724"/>
                      <a:pt x="1673" y="3601"/>
                      <a:pt x="1663" y="3486"/>
                    </a:cubicBezTo>
                    <a:lnTo>
                      <a:pt x="1803" y="3460"/>
                    </a:lnTo>
                    <a:cubicBezTo>
                      <a:pt x="2018" y="4068"/>
                      <a:pt x="2236" y="4675"/>
                      <a:pt x="2449" y="5283"/>
                    </a:cubicBezTo>
                    <a:cubicBezTo>
                      <a:pt x="2661" y="5892"/>
                      <a:pt x="2867" y="6498"/>
                      <a:pt x="3075" y="7106"/>
                    </a:cubicBezTo>
                    <a:cubicBezTo>
                      <a:pt x="3705" y="6866"/>
                      <a:pt x="3722" y="6862"/>
                      <a:pt x="3583" y="6301"/>
                    </a:cubicBezTo>
                    <a:cubicBezTo>
                      <a:pt x="3300" y="5151"/>
                      <a:pt x="2995" y="4008"/>
                      <a:pt x="2711" y="2860"/>
                    </a:cubicBezTo>
                    <a:cubicBezTo>
                      <a:pt x="2691" y="2786"/>
                      <a:pt x="2754" y="2689"/>
                      <a:pt x="2778" y="2603"/>
                    </a:cubicBezTo>
                    <a:cubicBezTo>
                      <a:pt x="2847" y="2656"/>
                      <a:pt x="2966" y="2696"/>
                      <a:pt x="2981" y="2761"/>
                    </a:cubicBezTo>
                    <a:cubicBezTo>
                      <a:pt x="3284" y="4083"/>
                      <a:pt x="3575" y="5409"/>
                      <a:pt x="3873" y="6747"/>
                    </a:cubicBezTo>
                    <a:cubicBezTo>
                      <a:pt x="3940" y="6755"/>
                      <a:pt x="4001" y="6760"/>
                      <a:pt x="4058" y="6760"/>
                    </a:cubicBezTo>
                    <a:cubicBezTo>
                      <a:pt x="4325" y="6760"/>
                      <a:pt x="4470" y="6653"/>
                      <a:pt x="4484" y="6288"/>
                    </a:cubicBezTo>
                    <a:cubicBezTo>
                      <a:pt x="4525" y="5205"/>
                      <a:pt x="4614" y="4123"/>
                      <a:pt x="4686" y="3040"/>
                    </a:cubicBezTo>
                    <a:cubicBezTo>
                      <a:pt x="4690" y="2990"/>
                      <a:pt x="4720" y="2940"/>
                      <a:pt x="4811" y="2893"/>
                    </a:cubicBezTo>
                    <a:lnTo>
                      <a:pt x="4811" y="2893"/>
                    </a:lnTo>
                    <a:cubicBezTo>
                      <a:pt x="4870" y="4144"/>
                      <a:pt x="4751" y="5389"/>
                      <a:pt x="4720" y="6665"/>
                    </a:cubicBezTo>
                    <a:lnTo>
                      <a:pt x="5303" y="6799"/>
                    </a:lnTo>
                    <a:cubicBezTo>
                      <a:pt x="5530" y="5300"/>
                      <a:pt x="5753" y="3826"/>
                      <a:pt x="5987" y="2269"/>
                    </a:cubicBezTo>
                    <a:cubicBezTo>
                      <a:pt x="6054" y="2423"/>
                      <a:pt x="6182" y="2570"/>
                      <a:pt x="6162" y="2696"/>
                    </a:cubicBezTo>
                    <a:cubicBezTo>
                      <a:pt x="5950" y="4051"/>
                      <a:pt x="5716" y="5402"/>
                      <a:pt x="5485" y="6768"/>
                    </a:cubicBezTo>
                    <a:lnTo>
                      <a:pt x="6141" y="7030"/>
                    </a:lnTo>
                    <a:lnTo>
                      <a:pt x="7645" y="3113"/>
                    </a:lnTo>
                    <a:lnTo>
                      <a:pt x="7773" y="3137"/>
                    </a:lnTo>
                    <a:cubicBezTo>
                      <a:pt x="7771" y="3243"/>
                      <a:pt x="7799" y="3360"/>
                      <a:pt x="7763" y="3453"/>
                    </a:cubicBezTo>
                    <a:cubicBezTo>
                      <a:pt x="7327" y="4614"/>
                      <a:pt x="6890" y="5777"/>
                      <a:pt x="6431" y="6929"/>
                    </a:cubicBezTo>
                    <a:cubicBezTo>
                      <a:pt x="6245" y="7397"/>
                      <a:pt x="6728" y="7423"/>
                      <a:pt x="6886" y="7773"/>
                    </a:cubicBezTo>
                    <a:lnTo>
                      <a:pt x="8769" y="4053"/>
                    </a:lnTo>
                    <a:lnTo>
                      <a:pt x="8891" y="4062"/>
                    </a:lnTo>
                    <a:cubicBezTo>
                      <a:pt x="8877" y="4187"/>
                      <a:pt x="8897" y="4330"/>
                      <a:pt x="8845" y="4434"/>
                    </a:cubicBezTo>
                    <a:cubicBezTo>
                      <a:pt x="8289" y="5562"/>
                      <a:pt x="7702" y="6675"/>
                      <a:pt x="7182" y="7817"/>
                    </a:cubicBezTo>
                    <a:cubicBezTo>
                      <a:pt x="7109" y="7973"/>
                      <a:pt x="7351" y="8273"/>
                      <a:pt x="7490" y="8605"/>
                    </a:cubicBezTo>
                    <a:cubicBezTo>
                      <a:pt x="7823" y="8048"/>
                      <a:pt x="8081" y="7591"/>
                      <a:pt x="8360" y="7150"/>
                    </a:cubicBezTo>
                    <a:cubicBezTo>
                      <a:pt x="8639" y="6708"/>
                      <a:pt x="8940" y="6271"/>
                      <a:pt x="9233" y="5835"/>
                    </a:cubicBezTo>
                    <a:cubicBezTo>
                      <a:pt x="9492" y="5450"/>
                      <a:pt x="9750" y="5067"/>
                      <a:pt x="10010" y="4685"/>
                    </a:cubicBezTo>
                    <a:lnTo>
                      <a:pt x="10160" y="4796"/>
                    </a:lnTo>
                    <a:cubicBezTo>
                      <a:pt x="10079" y="4922"/>
                      <a:pt x="9995" y="5049"/>
                      <a:pt x="9915" y="5175"/>
                    </a:cubicBezTo>
                    <a:cubicBezTo>
                      <a:pt x="9211" y="6303"/>
                      <a:pt x="8479" y="7416"/>
                      <a:pt x="7823" y="8572"/>
                    </a:cubicBezTo>
                    <a:cubicBezTo>
                      <a:pt x="7676" y="8826"/>
                      <a:pt x="7793" y="9233"/>
                      <a:pt x="7788" y="9709"/>
                    </a:cubicBezTo>
                    <a:cubicBezTo>
                      <a:pt x="8897" y="8605"/>
                      <a:pt x="9625" y="7316"/>
                      <a:pt x="10885" y="6554"/>
                    </a:cubicBezTo>
                    <a:lnTo>
                      <a:pt x="10885" y="6554"/>
                    </a:lnTo>
                    <a:cubicBezTo>
                      <a:pt x="9895" y="7656"/>
                      <a:pt x="8904" y="8758"/>
                      <a:pt x="7886" y="9891"/>
                    </a:cubicBezTo>
                    <a:cubicBezTo>
                      <a:pt x="8112" y="9939"/>
                      <a:pt x="8274" y="9967"/>
                      <a:pt x="8408" y="9967"/>
                    </a:cubicBezTo>
                    <a:cubicBezTo>
                      <a:pt x="8684" y="9967"/>
                      <a:pt x="8845" y="9847"/>
                      <a:pt x="9209" y="9523"/>
                    </a:cubicBezTo>
                    <a:cubicBezTo>
                      <a:pt x="9999" y="8825"/>
                      <a:pt x="10792" y="8131"/>
                      <a:pt x="11692" y="7342"/>
                    </a:cubicBezTo>
                    <a:lnTo>
                      <a:pt x="11692" y="7342"/>
                    </a:lnTo>
                    <a:cubicBezTo>
                      <a:pt x="11651" y="7574"/>
                      <a:pt x="11671" y="7743"/>
                      <a:pt x="11602" y="7801"/>
                    </a:cubicBezTo>
                    <a:cubicBezTo>
                      <a:pt x="11166" y="8159"/>
                      <a:pt x="10694" y="8473"/>
                      <a:pt x="10265" y="8838"/>
                    </a:cubicBezTo>
                    <a:cubicBezTo>
                      <a:pt x="9783" y="9243"/>
                      <a:pt x="9332" y="9687"/>
                      <a:pt x="8830" y="10147"/>
                    </a:cubicBezTo>
                    <a:lnTo>
                      <a:pt x="9449" y="10636"/>
                    </a:lnTo>
                    <a:lnTo>
                      <a:pt x="12979" y="7821"/>
                    </a:lnTo>
                    <a:lnTo>
                      <a:pt x="13098" y="7894"/>
                    </a:lnTo>
                    <a:cubicBezTo>
                      <a:pt x="13039" y="7999"/>
                      <a:pt x="13003" y="8139"/>
                      <a:pt x="12912" y="8208"/>
                    </a:cubicBezTo>
                    <a:cubicBezTo>
                      <a:pt x="11818" y="9060"/>
                      <a:pt x="10712" y="9902"/>
                      <a:pt x="9584" y="10766"/>
                    </a:cubicBezTo>
                    <a:cubicBezTo>
                      <a:pt x="9818" y="11089"/>
                      <a:pt x="9923" y="11234"/>
                      <a:pt x="10066" y="11234"/>
                    </a:cubicBezTo>
                    <a:cubicBezTo>
                      <a:pt x="10170" y="11234"/>
                      <a:pt x="10295" y="11158"/>
                      <a:pt x="10504" y="11019"/>
                    </a:cubicBezTo>
                    <a:cubicBezTo>
                      <a:pt x="11504" y="10352"/>
                      <a:pt x="12481" y="9653"/>
                      <a:pt x="13468" y="8969"/>
                    </a:cubicBezTo>
                    <a:cubicBezTo>
                      <a:pt x="13592" y="8882"/>
                      <a:pt x="13719" y="8800"/>
                      <a:pt x="13845" y="8717"/>
                    </a:cubicBezTo>
                    <a:lnTo>
                      <a:pt x="13947" y="8819"/>
                    </a:lnTo>
                    <a:cubicBezTo>
                      <a:pt x="13879" y="8912"/>
                      <a:pt x="13825" y="9033"/>
                      <a:pt x="13732" y="9096"/>
                    </a:cubicBezTo>
                    <a:cubicBezTo>
                      <a:pt x="12743" y="9778"/>
                      <a:pt x="11747" y="10450"/>
                      <a:pt x="10753" y="11127"/>
                    </a:cubicBezTo>
                    <a:cubicBezTo>
                      <a:pt x="10692" y="11168"/>
                      <a:pt x="10642" y="11233"/>
                      <a:pt x="10575" y="11255"/>
                    </a:cubicBezTo>
                    <a:cubicBezTo>
                      <a:pt x="10060" y="11422"/>
                      <a:pt x="10116" y="11751"/>
                      <a:pt x="10335" y="12156"/>
                    </a:cubicBezTo>
                    <a:cubicBezTo>
                      <a:pt x="10419" y="12143"/>
                      <a:pt x="10523" y="12149"/>
                      <a:pt x="10608" y="12110"/>
                    </a:cubicBezTo>
                    <a:cubicBezTo>
                      <a:pt x="12009" y="11478"/>
                      <a:pt x="13407" y="10841"/>
                      <a:pt x="14808" y="10211"/>
                    </a:cubicBezTo>
                    <a:cubicBezTo>
                      <a:pt x="14850" y="10192"/>
                      <a:pt x="14897" y="10182"/>
                      <a:pt x="14947" y="10182"/>
                    </a:cubicBezTo>
                    <a:cubicBezTo>
                      <a:pt x="15022" y="10182"/>
                      <a:pt x="15102" y="10204"/>
                      <a:pt x="15179" y="10248"/>
                    </a:cubicBezTo>
                    <a:cubicBezTo>
                      <a:pt x="13750" y="10898"/>
                      <a:pt x="12336" y="11586"/>
                      <a:pt x="10885" y="12180"/>
                    </a:cubicBezTo>
                    <a:cubicBezTo>
                      <a:pt x="10292" y="12424"/>
                      <a:pt x="10242" y="12825"/>
                      <a:pt x="10227" y="13360"/>
                    </a:cubicBezTo>
                    <a:lnTo>
                      <a:pt x="13918" y="12260"/>
                    </a:lnTo>
                    <a:cubicBezTo>
                      <a:pt x="13934" y="12292"/>
                      <a:pt x="13949" y="12325"/>
                      <a:pt x="13962" y="12357"/>
                    </a:cubicBezTo>
                    <a:cubicBezTo>
                      <a:pt x="13836" y="12414"/>
                      <a:pt x="13711" y="12481"/>
                      <a:pt x="13581" y="12524"/>
                    </a:cubicBezTo>
                    <a:cubicBezTo>
                      <a:pt x="12554" y="12860"/>
                      <a:pt x="11528" y="13204"/>
                      <a:pt x="10491" y="13520"/>
                    </a:cubicBezTo>
                    <a:cubicBezTo>
                      <a:pt x="10185" y="13613"/>
                      <a:pt x="9995" y="13747"/>
                      <a:pt x="10012" y="14094"/>
                    </a:cubicBezTo>
                    <a:cubicBezTo>
                      <a:pt x="10618" y="13998"/>
                      <a:pt x="11231" y="13895"/>
                      <a:pt x="11844" y="13802"/>
                    </a:cubicBezTo>
                    <a:cubicBezTo>
                      <a:pt x="12732" y="13667"/>
                      <a:pt x="13620" y="13542"/>
                      <a:pt x="14509" y="13403"/>
                    </a:cubicBezTo>
                    <a:cubicBezTo>
                      <a:pt x="14581" y="13392"/>
                      <a:pt x="14663" y="13329"/>
                      <a:pt x="14709" y="13267"/>
                    </a:cubicBezTo>
                    <a:cubicBezTo>
                      <a:pt x="15224" y="12604"/>
                      <a:pt x="15592" y="11900"/>
                      <a:pt x="15399" y="11010"/>
                    </a:cubicBezTo>
                    <a:cubicBezTo>
                      <a:pt x="15374" y="10906"/>
                      <a:pt x="15525" y="10705"/>
                      <a:pt x="15646" y="10640"/>
                    </a:cubicBezTo>
                    <a:cubicBezTo>
                      <a:pt x="16326" y="10268"/>
                      <a:pt x="16813" y="9261"/>
                      <a:pt x="16417" y="8668"/>
                    </a:cubicBezTo>
                    <a:cubicBezTo>
                      <a:pt x="16110" y="8208"/>
                      <a:pt x="16073" y="7762"/>
                      <a:pt x="15989" y="7269"/>
                    </a:cubicBezTo>
                    <a:cubicBezTo>
                      <a:pt x="15900" y="6736"/>
                      <a:pt x="15408" y="6576"/>
                      <a:pt x="14940" y="6463"/>
                    </a:cubicBezTo>
                    <a:cubicBezTo>
                      <a:pt x="14820" y="6433"/>
                      <a:pt x="14695" y="6424"/>
                      <a:pt x="14569" y="6424"/>
                    </a:cubicBezTo>
                    <a:cubicBezTo>
                      <a:pt x="14532" y="6424"/>
                      <a:pt x="14495" y="6424"/>
                      <a:pt x="14458" y="6426"/>
                    </a:cubicBezTo>
                    <a:cubicBezTo>
                      <a:pt x="14436" y="6427"/>
                      <a:pt x="14415" y="6427"/>
                      <a:pt x="14393" y="6427"/>
                    </a:cubicBezTo>
                    <a:cubicBezTo>
                      <a:pt x="14139" y="6427"/>
                      <a:pt x="13947" y="6362"/>
                      <a:pt x="13713" y="6156"/>
                    </a:cubicBezTo>
                    <a:cubicBezTo>
                      <a:pt x="13472" y="5943"/>
                      <a:pt x="13196" y="5863"/>
                      <a:pt x="12908" y="5863"/>
                    </a:cubicBezTo>
                    <a:cubicBezTo>
                      <a:pt x="12625" y="5863"/>
                      <a:pt x="12331" y="5941"/>
                      <a:pt x="12048" y="6047"/>
                    </a:cubicBezTo>
                    <a:cubicBezTo>
                      <a:pt x="11877" y="6111"/>
                      <a:pt x="11762" y="6150"/>
                      <a:pt x="11685" y="6150"/>
                    </a:cubicBezTo>
                    <a:cubicBezTo>
                      <a:pt x="11545" y="6150"/>
                      <a:pt x="11533" y="6021"/>
                      <a:pt x="11541" y="5684"/>
                    </a:cubicBezTo>
                    <a:cubicBezTo>
                      <a:pt x="11547" y="5478"/>
                      <a:pt x="11558" y="5272"/>
                      <a:pt x="11554" y="5067"/>
                    </a:cubicBezTo>
                    <a:cubicBezTo>
                      <a:pt x="11543" y="4569"/>
                      <a:pt x="11194" y="4192"/>
                      <a:pt x="10694" y="4122"/>
                    </a:cubicBezTo>
                    <a:cubicBezTo>
                      <a:pt x="10595" y="4109"/>
                      <a:pt x="10497" y="4086"/>
                      <a:pt x="10398" y="4064"/>
                    </a:cubicBezTo>
                    <a:cubicBezTo>
                      <a:pt x="10387" y="4062"/>
                      <a:pt x="10378" y="4044"/>
                      <a:pt x="10369" y="4034"/>
                    </a:cubicBezTo>
                    <a:cubicBezTo>
                      <a:pt x="10493" y="2650"/>
                      <a:pt x="9798" y="1931"/>
                      <a:pt x="8250" y="1892"/>
                    </a:cubicBezTo>
                    <a:cubicBezTo>
                      <a:pt x="8185" y="836"/>
                      <a:pt x="7637" y="56"/>
                      <a:pt x="6572" y="4"/>
                    </a:cubicBezTo>
                    <a:cubicBezTo>
                      <a:pt x="6528" y="2"/>
                      <a:pt x="6483" y="1"/>
                      <a:pt x="644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0" name="Google Shape;7310;p53"/>
              <p:cNvSpPr/>
              <p:nvPr/>
            </p:nvSpPr>
            <p:spPr>
              <a:xfrm>
                <a:off x="5701741" y="3836395"/>
                <a:ext cx="1289491" cy="821500"/>
              </a:xfrm>
              <a:custGeom>
                <a:avLst/>
                <a:gdLst/>
                <a:ahLst/>
                <a:cxnLst/>
                <a:rect l="l" t="t" r="r" b="b"/>
                <a:pathLst>
                  <a:path w="26515" h="16892" extrusionOk="0">
                    <a:moveTo>
                      <a:pt x="15077" y="0"/>
                    </a:moveTo>
                    <a:cubicBezTo>
                      <a:pt x="14634" y="0"/>
                      <a:pt x="14193" y="132"/>
                      <a:pt x="13760" y="314"/>
                    </a:cubicBezTo>
                    <a:cubicBezTo>
                      <a:pt x="13067" y="605"/>
                      <a:pt x="12863" y="1178"/>
                      <a:pt x="12758" y="1837"/>
                    </a:cubicBezTo>
                    <a:cubicBezTo>
                      <a:pt x="12509" y="1732"/>
                      <a:pt x="12278" y="1679"/>
                      <a:pt x="12064" y="1679"/>
                    </a:cubicBezTo>
                    <a:cubicBezTo>
                      <a:pt x="11414" y="1679"/>
                      <a:pt x="10916" y="2167"/>
                      <a:pt x="10519" y="3168"/>
                    </a:cubicBezTo>
                    <a:cubicBezTo>
                      <a:pt x="10317" y="3081"/>
                      <a:pt x="10119" y="3041"/>
                      <a:pt x="9930" y="3041"/>
                    </a:cubicBezTo>
                    <a:cubicBezTo>
                      <a:pt x="9494" y="3041"/>
                      <a:pt x="9107" y="3254"/>
                      <a:pt x="8827" y="3604"/>
                    </a:cubicBezTo>
                    <a:cubicBezTo>
                      <a:pt x="8466" y="4058"/>
                      <a:pt x="8306" y="4673"/>
                      <a:pt x="8046" y="5241"/>
                    </a:cubicBezTo>
                    <a:cubicBezTo>
                      <a:pt x="7862" y="5181"/>
                      <a:pt x="7660" y="5112"/>
                      <a:pt x="7453" y="5112"/>
                    </a:cubicBezTo>
                    <a:cubicBezTo>
                      <a:pt x="7254" y="5112"/>
                      <a:pt x="7050" y="5176"/>
                      <a:pt x="6855" y="5370"/>
                    </a:cubicBezTo>
                    <a:cubicBezTo>
                      <a:pt x="6843" y="5381"/>
                      <a:pt x="6824" y="5386"/>
                      <a:pt x="6800" y="5386"/>
                    </a:cubicBezTo>
                    <a:cubicBezTo>
                      <a:pt x="6720" y="5386"/>
                      <a:pt x="6587" y="5335"/>
                      <a:pt x="6498" y="5301"/>
                    </a:cubicBezTo>
                    <a:cubicBezTo>
                      <a:pt x="6232" y="5198"/>
                      <a:pt x="5994" y="5145"/>
                      <a:pt x="5779" y="5145"/>
                    </a:cubicBezTo>
                    <a:cubicBezTo>
                      <a:pt x="5269" y="5145"/>
                      <a:pt x="4893" y="5440"/>
                      <a:pt x="4601" y="6053"/>
                    </a:cubicBezTo>
                    <a:cubicBezTo>
                      <a:pt x="4411" y="6453"/>
                      <a:pt x="4334" y="6616"/>
                      <a:pt x="4163" y="6616"/>
                    </a:cubicBezTo>
                    <a:cubicBezTo>
                      <a:pt x="4045" y="6616"/>
                      <a:pt x="3882" y="6538"/>
                      <a:pt x="3605" y="6406"/>
                    </a:cubicBezTo>
                    <a:cubicBezTo>
                      <a:pt x="3288" y="6256"/>
                      <a:pt x="2927" y="6181"/>
                      <a:pt x="2559" y="6181"/>
                    </a:cubicBezTo>
                    <a:cubicBezTo>
                      <a:pt x="1393" y="6181"/>
                      <a:pt x="172" y="6944"/>
                      <a:pt x="160" y="8514"/>
                    </a:cubicBezTo>
                    <a:cubicBezTo>
                      <a:pt x="157" y="9110"/>
                      <a:pt x="433" y="9573"/>
                      <a:pt x="1004" y="9851"/>
                    </a:cubicBezTo>
                    <a:cubicBezTo>
                      <a:pt x="944" y="9952"/>
                      <a:pt x="917" y="10039"/>
                      <a:pt x="857" y="10091"/>
                    </a:cubicBezTo>
                    <a:cubicBezTo>
                      <a:pt x="62" y="10823"/>
                      <a:pt x="1" y="11734"/>
                      <a:pt x="179" y="12724"/>
                    </a:cubicBezTo>
                    <a:cubicBezTo>
                      <a:pt x="426" y="14106"/>
                      <a:pt x="1270" y="14991"/>
                      <a:pt x="2498" y="15550"/>
                    </a:cubicBezTo>
                    <a:cubicBezTo>
                      <a:pt x="2941" y="15752"/>
                      <a:pt x="3897" y="15916"/>
                      <a:pt x="4701" y="15916"/>
                    </a:cubicBezTo>
                    <a:cubicBezTo>
                      <a:pt x="5077" y="15916"/>
                      <a:pt x="5419" y="15880"/>
                      <a:pt x="5660" y="15796"/>
                    </a:cubicBezTo>
                    <a:cubicBezTo>
                      <a:pt x="5038" y="15543"/>
                      <a:pt x="4334" y="15333"/>
                      <a:pt x="3709" y="14984"/>
                    </a:cubicBezTo>
                    <a:cubicBezTo>
                      <a:pt x="2624" y="14378"/>
                      <a:pt x="1775" y="13523"/>
                      <a:pt x="1396" y="12293"/>
                    </a:cubicBezTo>
                    <a:cubicBezTo>
                      <a:pt x="1160" y="11531"/>
                      <a:pt x="1247" y="11089"/>
                      <a:pt x="1755" y="10416"/>
                    </a:cubicBezTo>
                    <a:cubicBezTo>
                      <a:pt x="1193" y="9567"/>
                      <a:pt x="1305" y="8723"/>
                      <a:pt x="1952" y="7975"/>
                    </a:cubicBezTo>
                    <a:cubicBezTo>
                      <a:pt x="2423" y="7427"/>
                      <a:pt x="2996" y="7093"/>
                      <a:pt x="3664" y="7093"/>
                    </a:cubicBezTo>
                    <a:cubicBezTo>
                      <a:pt x="3862" y="7093"/>
                      <a:pt x="4069" y="7123"/>
                      <a:pt x="4284" y="7185"/>
                    </a:cubicBezTo>
                    <a:cubicBezTo>
                      <a:pt x="4720" y="6366"/>
                      <a:pt x="5200" y="6004"/>
                      <a:pt x="5915" y="6004"/>
                    </a:cubicBezTo>
                    <a:cubicBezTo>
                      <a:pt x="6169" y="6004"/>
                      <a:pt x="6452" y="6050"/>
                      <a:pt x="6773" y="6137"/>
                    </a:cubicBezTo>
                    <a:cubicBezTo>
                      <a:pt x="6811" y="6147"/>
                      <a:pt x="6854" y="6154"/>
                      <a:pt x="6895" y="6154"/>
                    </a:cubicBezTo>
                    <a:cubicBezTo>
                      <a:pt x="6925" y="6154"/>
                      <a:pt x="6954" y="6150"/>
                      <a:pt x="6978" y="6139"/>
                    </a:cubicBezTo>
                    <a:cubicBezTo>
                      <a:pt x="7219" y="6022"/>
                      <a:pt x="7452" y="5967"/>
                      <a:pt x="7671" y="5967"/>
                    </a:cubicBezTo>
                    <a:cubicBezTo>
                      <a:pt x="8019" y="5967"/>
                      <a:pt x="8335" y="6104"/>
                      <a:pt x="8604" y="6347"/>
                    </a:cubicBezTo>
                    <a:cubicBezTo>
                      <a:pt x="8732" y="5819"/>
                      <a:pt x="8816" y="5264"/>
                      <a:pt x="9003" y="4749"/>
                    </a:cubicBezTo>
                    <a:cubicBezTo>
                      <a:pt x="9237" y="4108"/>
                      <a:pt x="9791" y="3850"/>
                      <a:pt x="10441" y="3757"/>
                    </a:cubicBezTo>
                    <a:cubicBezTo>
                      <a:pt x="10584" y="3736"/>
                      <a:pt x="10763" y="3647"/>
                      <a:pt x="10841" y="3534"/>
                    </a:cubicBezTo>
                    <a:cubicBezTo>
                      <a:pt x="11207" y="2997"/>
                      <a:pt x="11705" y="2646"/>
                      <a:pt x="12329" y="2525"/>
                    </a:cubicBezTo>
                    <a:cubicBezTo>
                      <a:pt x="12389" y="2513"/>
                      <a:pt x="12449" y="2508"/>
                      <a:pt x="12511" y="2508"/>
                    </a:cubicBezTo>
                    <a:cubicBezTo>
                      <a:pt x="12746" y="2508"/>
                      <a:pt x="12999" y="2577"/>
                      <a:pt x="13281" y="2607"/>
                    </a:cubicBezTo>
                    <a:cubicBezTo>
                      <a:pt x="13582" y="1713"/>
                      <a:pt x="14355" y="1395"/>
                      <a:pt x="15185" y="1209"/>
                    </a:cubicBezTo>
                    <a:cubicBezTo>
                      <a:pt x="15262" y="1192"/>
                      <a:pt x="15342" y="1184"/>
                      <a:pt x="15424" y="1184"/>
                    </a:cubicBezTo>
                    <a:cubicBezTo>
                      <a:pt x="16229" y="1184"/>
                      <a:pt x="17222" y="1971"/>
                      <a:pt x="17357" y="2774"/>
                    </a:cubicBezTo>
                    <a:cubicBezTo>
                      <a:pt x="17408" y="3075"/>
                      <a:pt x="17519" y="3157"/>
                      <a:pt x="17803" y="3168"/>
                    </a:cubicBezTo>
                    <a:cubicBezTo>
                      <a:pt x="18675" y="3203"/>
                      <a:pt x="19572" y="4065"/>
                      <a:pt x="19628" y="4948"/>
                    </a:cubicBezTo>
                    <a:cubicBezTo>
                      <a:pt x="19645" y="5243"/>
                      <a:pt x="19715" y="5381"/>
                      <a:pt x="20002" y="5474"/>
                    </a:cubicBezTo>
                    <a:cubicBezTo>
                      <a:pt x="20501" y="5637"/>
                      <a:pt x="20728" y="6038"/>
                      <a:pt x="20767" y="6546"/>
                    </a:cubicBezTo>
                    <a:cubicBezTo>
                      <a:pt x="20786" y="6778"/>
                      <a:pt x="20765" y="7014"/>
                      <a:pt x="20763" y="7165"/>
                    </a:cubicBezTo>
                    <a:cubicBezTo>
                      <a:pt x="21332" y="7172"/>
                      <a:pt x="21873" y="7176"/>
                      <a:pt x="22412" y="7189"/>
                    </a:cubicBezTo>
                    <a:cubicBezTo>
                      <a:pt x="22495" y="7191"/>
                      <a:pt x="22601" y="7215"/>
                      <a:pt x="22657" y="7270"/>
                    </a:cubicBezTo>
                    <a:cubicBezTo>
                      <a:pt x="23069" y="7674"/>
                      <a:pt x="23608" y="7653"/>
                      <a:pt x="24119" y="7742"/>
                    </a:cubicBezTo>
                    <a:cubicBezTo>
                      <a:pt x="24861" y="7871"/>
                      <a:pt x="25286" y="8415"/>
                      <a:pt x="25333" y="9197"/>
                    </a:cubicBezTo>
                    <a:cubicBezTo>
                      <a:pt x="25346" y="9392"/>
                      <a:pt x="25412" y="9578"/>
                      <a:pt x="25524" y="9736"/>
                    </a:cubicBezTo>
                    <a:cubicBezTo>
                      <a:pt x="26000" y="10374"/>
                      <a:pt x="25775" y="11654"/>
                      <a:pt x="25098" y="12204"/>
                    </a:cubicBezTo>
                    <a:cubicBezTo>
                      <a:pt x="24939" y="12334"/>
                      <a:pt x="24770" y="12555"/>
                      <a:pt x="24753" y="12748"/>
                    </a:cubicBezTo>
                    <a:cubicBezTo>
                      <a:pt x="24571" y="14824"/>
                      <a:pt x="23547" y="15738"/>
                      <a:pt x="21585" y="16160"/>
                    </a:cubicBezTo>
                    <a:cubicBezTo>
                      <a:pt x="20815" y="16325"/>
                      <a:pt x="20041" y="16455"/>
                      <a:pt x="19178" y="16617"/>
                    </a:cubicBezTo>
                    <a:cubicBezTo>
                      <a:pt x="19691" y="16710"/>
                      <a:pt x="20145" y="16825"/>
                      <a:pt x="20604" y="16868"/>
                    </a:cubicBezTo>
                    <a:cubicBezTo>
                      <a:pt x="20775" y="16884"/>
                      <a:pt x="20945" y="16892"/>
                      <a:pt x="21113" y="16892"/>
                    </a:cubicBezTo>
                    <a:cubicBezTo>
                      <a:pt x="22278" y="16892"/>
                      <a:pt x="23342" y="16505"/>
                      <a:pt x="24255" y="15755"/>
                    </a:cubicBezTo>
                    <a:cubicBezTo>
                      <a:pt x="25087" y="15073"/>
                      <a:pt x="25715" y="14227"/>
                      <a:pt x="25394" y="13019"/>
                    </a:cubicBezTo>
                    <a:cubicBezTo>
                      <a:pt x="25372" y="12932"/>
                      <a:pt x="25468" y="12789"/>
                      <a:pt x="25546" y="12709"/>
                    </a:cubicBezTo>
                    <a:cubicBezTo>
                      <a:pt x="26059" y="12180"/>
                      <a:pt x="26444" y="11594"/>
                      <a:pt x="26486" y="10831"/>
                    </a:cubicBezTo>
                    <a:cubicBezTo>
                      <a:pt x="26514" y="10316"/>
                      <a:pt x="26330" y="9892"/>
                      <a:pt x="25996" y="9511"/>
                    </a:cubicBezTo>
                    <a:cubicBezTo>
                      <a:pt x="25910" y="9417"/>
                      <a:pt x="25838" y="9229"/>
                      <a:pt x="25873" y="9119"/>
                    </a:cubicBezTo>
                    <a:cubicBezTo>
                      <a:pt x="26166" y="8202"/>
                      <a:pt x="25005" y="7296"/>
                      <a:pt x="24235" y="7296"/>
                    </a:cubicBezTo>
                    <a:cubicBezTo>
                      <a:pt x="24189" y="7296"/>
                      <a:pt x="24145" y="7299"/>
                      <a:pt x="24102" y="7306"/>
                    </a:cubicBezTo>
                    <a:cubicBezTo>
                      <a:pt x="24072" y="7310"/>
                      <a:pt x="24040" y="7312"/>
                      <a:pt x="24006" y="7312"/>
                    </a:cubicBezTo>
                    <a:cubicBezTo>
                      <a:pt x="23900" y="7312"/>
                      <a:pt x="23784" y="7289"/>
                      <a:pt x="23710" y="7235"/>
                    </a:cubicBezTo>
                    <a:cubicBezTo>
                      <a:pt x="23287" y="6919"/>
                      <a:pt x="22837" y="6763"/>
                      <a:pt x="22356" y="6763"/>
                    </a:cubicBezTo>
                    <a:cubicBezTo>
                      <a:pt x="22153" y="6763"/>
                      <a:pt x="21944" y="6791"/>
                      <a:pt x="21730" y="6847"/>
                    </a:cubicBezTo>
                    <a:cubicBezTo>
                      <a:pt x="21676" y="6861"/>
                      <a:pt x="21627" y="6868"/>
                      <a:pt x="21582" y="6868"/>
                    </a:cubicBezTo>
                    <a:cubicBezTo>
                      <a:pt x="21391" y="6868"/>
                      <a:pt x="21290" y="6742"/>
                      <a:pt x="21308" y="6522"/>
                    </a:cubicBezTo>
                    <a:cubicBezTo>
                      <a:pt x="21393" y="5466"/>
                      <a:pt x="21189" y="5160"/>
                      <a:pt x="20198" y="4966"/>
                    </a:cubicBezTo>
                    <a:cubicBezTo>
                      <a:pt x="20200" y="4786"/>
                      <a:pt x="20195" y="4600"/>
                      <a:pt x="20206" y="4414"/>
                    </a:cubicBezTo>
                    <a:cubicBezTo>
                      <a:pt x="20273" y="3305"/>
                      <a:pt x="19383" y="2670"/>
                      <a:pt x="18537" y="2651"/>
                    </a:cubicBezTo>
                    <a:cubicBezTo>
                      <a:pt x="18208" y="2644"/>
                      <a:pt x="18084" y="2543"/>
                      <a:pt x="18011" y="2235"/>
                    </a:cubicBezTo>
                    <a:cubicBezTo>
                      <a:pt x="17718" y="981"/>
                      <a:pt x="16770" y="401"/>
                      <a:pt x="15642" y="78"/>
                    </a:cubicBezTo>
                    <a:cubicBezTo>
                      <a:pt x="15454" y="24"/>
                      <a:pt x="15265" y="0"/>
                      <a:pt x="15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1" name="Google Shape;7311;p53"/>
              <p:cNvSpPr/>
              <p:nvPr/>
            </p:nvSpPr>
            <p:spPr>
              <a:xfrm>
                <a:off x="5767978" y="4140786"/>
                <a:ext cx="450142" cy="457924"/>
              </a:xfrm>
              <a:custGeom>
                <a:avLst/>
                <a:gdLst/>
                <a:ahLst/>
                <a:cxnLst/>
                <a:rect l="l" t="t" r="r" b="b"/>
                <a:pathLst>
                  <a:path w="9256" h="9416" extrusionOk="0">
                    <a:moveTo>
                      <a:pt x="6249" y="1"/>
                    </a:moveTo>
                    <a:cubicBezTo>
                      <a:pt x="6026" y="1"/>
                      <a:pt x="5825" y="114"/>
                      <a:pt x="5696" y="385"/>
                    </a:cubicBezTo>
                    <a:cubicBezTo>
                      <a:pt x="5252" y="178"/>
                      <a:pt x="4853" y="75"/>
                      <a:pt x="4509" y="75"/>
                    </a:cubicBezTo>
                    <a:cubicBezTo>
                      <a:pt x="3823" y="75"/>
                      <a:pt x="3356" y="484"/>
                      <a:pt x="3189" y="1286"/>
                    </a:cubicBezTo>
                    <a:cubicBezTo>
                      <a:pt x="2877" y="1193"/>
                      <a:pt x="2585" y="1146"/>
                      <a:pt x="2314" y="1146"/>
                    </a:cubicBezTo>
                    <a:cubicBezTo>
                      <a:pt x="1453" y="1146"/>
                      <a:pt x="804" y="1621"/>
                      <a:pt x="413" y="2593"/>
                    </a:cubicBezTo>
                    <a:cubicBezTo>
                      <a:pt x="173" y="3185"/>
                      <a:pt x="316" y="3711"/>
                      <a:pt x="831" y="4098"/>
                    </a:cubicBezTo>
                    <a:cubicBezTo>
                      <a:pt x="824" y="4146"/>
                      <a:pt x="831" y="4187"/>
                      <a:pt x="816" y="4202"/>
                    </a:cubicBezTo>
                    <a:cubicBezTo>
                      <a:pt x="93" y="4902"/>
                      <a:pt x="1" y="5387"/>
                      <a:pt x="422" y="6316"/>
                    </a:cubicBezTo>
                    <a:cubicBezTo>
                      <a:pt x="1013" y="7608"/>
                      <a:pt x="2054" y="8407"/>
                      <a:pt x="3343" y="8890"/>
                    </a:cubicBezTo>
                    <a:cubicBezTo>
                      <a:pt x="3966" y="9124"/>
                      <a:pt x="4631" y="9256"/>
                      <a:pt x="5285" y="9403"/>
                    </a:cubicBezTo>
                    <a:cubicBezTo>
                      <a:pt x="5326" y="9412"/>
                      <a:pt x="5368" y="9416"/>
                      <a:pt x="5412" y="9416"/>
                    </a:cubicBezTo>
                    <a:cubicBezTo>
                      <a:pt x="5564" y="9416"/>
                      <a:pt x="5738" y="9371"/>
                      <a:pt x="5956" y="9351"/>
                    </a:cubicBezTo>
                    <a:cubicBezTo>
                      <a:pt x="5792" y="9089"/>
                      <a:pt x="5681" y="8907"/>
                      <a:pt x="5577" y="8739"/>
                    </a:cubicBezTo>
                    <a:lnTo>
                      <a:pt x="3938" y="8962"/>
                    </a:lnTo>
                    <a:lnTo>
                      <a:pt x="3908" y="8791"/>
                    </a:lnTo>
                    <a:lnTo>
                      <a:pt x="5348" y="8496"/>
                    </a:lnTo>
                    <a:lnTo>
                      <a:pt x="5109" y="8000"/>
                    </a:lnTo>
                    <a:lnTo>
                      <a:pt x="2570" y="7561"/>
                    </a:lnTo>
                    <a:lnTo>
                      <a:pt x="2593" y="7400"/>
                    </a:lnTo>
                    <a:cubicBezTo>
                      <a:pt x="2983" y="7446"/>
                      <a:pt x="3373" y="7489"/>
                      <a:pt x="3763" y="7543"/>
                    </a:cubicBezTo>
                    <a:cubicBezTo>
                      <a:pt x="4165" y="7599"/>
                      <a:pt x="4564" y="7667"/>
                      <a:pt x="4971" y="7732"/>
                    </a:cubicBezTo>
                    <a:cubicBezTo>
                      <a:pt x="5094" y="7335"/>
                      <a:pt x="5079" y="7134"/>
                      <a:pt x="4625" y="7052"/>
                    </a:cubicBezTo>
                    <a:cubicBezTo>
                      <a:pt x="3763" y="6900"/>
                      <a:pt x="2916" y="6664"/>
                      <a:pt x="2063" y="6459"/>
                    </a:cubicBezTo>
                    <a:cubicBezTo>
                      <a:pt x="1946" y="6432"/>
                      <a:pt x="1835" y="6381"/>
                      <a:pt x="1721" y="6341"/>
                    </a:cubicBezTo>
                    <a:cubicBezTo>
                      <a:pt x="1734" y="6287"/>
                      <a:pt x="1747" y="6233"/>
                      <a:pt x="1760" y="6181"/>
                    </a:cubicBezTo>
                    <a:lnTo>
                      <a:pt x="4986" y="6891"/>
                    </a:lnTo>
                    <a:cubicBezTo>
                      <a:pt x="5267" y="6497"/>
                      <a:pt x="5096" y="6326"/>
                      <a:pt x="4707" y="6155"/>
                    </a:cubicBezTo>
                    <a:cubicBezTo>
                      <a:pt x="3708" y="5716"/>
                      <a:pt x="2730" y="5233"/>
                      <a:pt x="1743" y="4767"/>
                    </a:cubicBezTo>
                    <a:cubicBezTo>
                      <a:pt x="1760" y="4724"/>
                      <a:pt x="1779" y="4681"/>
                      <a:pt x="1796" y="4637"/>
                    </a:cubicBezTo>
                    <a:lnTo>
                      <a:pt x="5203" y="6155"/>
                    </a:lnTo>
                    <a:cubicBezTo>
                      <a:pt x="5296" y="5935"/>
                      <a:pt x="5369" y="5765"/>
                      <a:pt x="5458" y="5551"/>
                    </a:cubicBezTo>
                    <a:cubicBezTo>
                      <a:pt x="4315" y="4997"/>
                      <a:pt x="3256" y="4332"/>
                      <a:pt x="2046" y="3932"/>
                    </a:cubicBezTo>
                    <a:lnTo>
                      <a:pt x="2169" y="3708"/>
                    </a:lnTo>
                    <a:lnTo>
                      <a:pt x="5605" y="5341"/>
                    </a:lnTo>
                    <a:lnTo>
                      <a:pt x="6112" y="4754"/>
                    </a:lnTo>
                    <a:cubicBezTo>
                      <a:pt x="5688" y="4406"/>
                      <a:pt x="5224" y="4016"/>
                      <a:pt x="4750" y="3639"/>
                    </a:cubicBezTo>
                    <a:cubicBezTo>
                      <a:pt x="4371" y="3340"/>
                      <a:pt x="3971" y="3063"/>
                      <a:pt x="3596" y="2760"/>
                    </a:cubicBezTo>
                    <a:cubicBezTo>
                      <a:pt x="3512" y="2693"/>
                      <a:pt x="3485" y="2556"/>
                      <a:pt x="3431" y="2450"/>
                    </a:cubicBezTo>
                    <a:lnTo>
                      <a:pt x="3431" y="2450"/>
                    </a:lnTo>
                    <a:cubicBezTo>
                      <a:pt x="3535" y="2481"/>
                      <a:pt x="3661" y="2487"/>
                      <a:pt x="3741" y="2548"/>
                    </a:cubicBezTo>
                    <a:cubicBezTo>
                      <a:pt x="4570" y="3200"/>
                      <a:pt x="5382" y="3877"/>
                      <a:pt x="6227" y="4508"/>
                    </a:cubicBezTo>
                    <a:cubicBezTo>
                      <a:pt x="6269" y="4540"/>
                      <a:pt x="6326" y="4551"/>
                      <a:pt x="6393" y="4551"/>
                    </a:cubicBezTo>
                    <a:cubicBezTo>
                      <a:pt x="6526" y="4551"/>
                      <a:pt x="6697" y="4508"/>
                      <a:pt x="6853" y="4503"/>
                    </a:cubicBezTo>
                    <a:lnTo>
                      <a:pt x="3875" y="893"/>
                    </a:lnTo>
                    <a:lnTo>
                      <a:pt x="3934" y="814"/>
                    </a:lnTo>
                    <a:cubicBezTo>
                      <a:pt x="4053" y="913"/>
                      <a:pt x="4191" y="995"/>
                      <a:pt x="4287" y="1110"/>
                    </a:cubicBezTo>
                    <a:cubicBezTo>
                      <a:pt x="4815" y="1740"/>
                      <a:pt x="5328" y="2381"/>
                      <a:pt x="5859" y="3007"/>
                    </a:cubicBezTo>
                    <a:cubicBezTo>
                      <a:pt x="6125" y="3319"/>
                      <a:pt x="6435" y="3594"/>
                      <a:pt x="6699" y="3908"/>
                    </a:cubicBezTo>
                    <a:cubicBezTo>
                      <a:pt x="6871" y="4113"/>
                      <a:pt x="7046" y="4221"/>
                      <a:pt x="7233" y="4221"/>
                    </a:cubicBezTo>
                    <a:cubicBezTo>
                      <a:pt x="7383" y="4221"/>
                      <a:pt x="7540" y="4153"/>
                      <a:pt x="7710" y="4012"/>
                    </a:cubicBezTo>
                    <a:cubicBezTo>
                      <a:pt x="7232" y="3185"/>
                      <a:pt x="6755" y="2357"/>
                      <a:pt x="6277" y="1526"/>
                    </a:cubicBezTo>
                    <a:cubicBezTo>
                      <a:pt x="6296" y="1491"/>
                      <a:pt x="6316" y="1457"/>
                      <a:pt x="6337" y="1424"/>
                    </a:cubicBezTo>
                    <a:cubicBezTo>
                      <a:pt x="6426" y="1493"/>
                      <a:pt x="6547" y="1541"/>
                      <a:pt x="6601" y="1630"/>
                    </a:cubicBezTo>
                    <a:cubicBezTo>
                      <a:pt x="6993" y="2281"/>
                      <a:pt x="7366" y="2944"/>
                      <a:pt x="7755" y="3598"/>
                    </a:cubicBezTo>
                    <a:cubicBezTo>
                      <a:pt x="7879" y="3809"/>
                      <a:pt x="8033" y="3942"/>
                      <a:pt x="8262" y="3942"/>
                    </a:cubicBezTo>
                    <a:cubicBezTo>
                      <a:pt x="8329" y="3942"/>
                      <a:pt x="8403" y="3931"/>
                      <a:pt x="8485" y="3906"/>
                    </a:cubicBezTo>
                    <a:cubicBezTo>
                      <a:pt x="8528" y="3894"/>
                      <a:pt x="8574" y="3888"/>
                      <a:pt x="8623" y="3888"/>
                    </a:cubicBezTo>
                    <a:cubicBezTo>
                      <a:pt x="8786" y="3888"/>
                      <a:pt x="8986" y="3946"/>
                      <a:pt x="9256" y="3973"/>
                    </a:cubicBezTo>
                    <a:cubicBezTo>
                      <a:pt x="8611" y="2821"/>
                      <a:pt x="8037" y="1742"/>
                      <a:pt x="7402" y="699"/>
                    </a:cubicBezTo>
                    <a:cubicBezTo>
                      <a:pt x="7238" y="432"/>
                      <a:pt x="6909" y="227"/>
                      <a:pt x="6614" y="90"/>
                    </a:cubicBezTo>
                    <a:cubicBezTo>
                      <a:pt x="6491" y="33"/>
                      <a:pt x="6367" y="1"/>
                      <a:pt x="62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2" name="Google Shape;7312;p53"/>
              <p:cNvSpPr/>
              <p:nvPr/>
            </p:nvSpPr>
            <p:spPr>
              <a:xfrm>
                <a:off x="6055883" y="4305358"/>
                <a:ext cx="537924" cy="315576"/>
              </a:xfrm>
              <a:custGeom>
                <a:avLst/>
                <a:gdLst/>
                <a:ahLst/>
                <a:cxnLst/>
                <a:rect l="l" t="t" r="r" b="b"/>
                <a:pathLst>
                  <a:path w="11061" h="6489" extrusionOk="0">
                    <a:moveTo>
                      <a:pt x="6106" y="0"/>
                    </a:moveTo>
                    <a:cubicBezTo>
                      <a:pt x="5620" y="0"/>
                      <a:pt x="5135" y="131"/>
                      <a:pt x="4750" y="415"/>
                    </a:cubicBezTo>
                    <a:cubicBezTo>
                      <a:pt x="4258" y="777"/>
                      <a:pt x="3973" y="1230"/>
                      <a:pt x="3893" y="1836"/>
                    </a:cubicBezTo>
                    <a:cubicBezTo>
                      <a:pt x="3615" y="1762"/>
                      <a:pt x="3382" y="1682"/>
                      <a:pt x="3141" y="1641"/>
                    </a:cubicBezTo>
                    <a:cubicBezTo>
                      <a:pt x="3026" y="1621"/>
                      <a:pt x="2916" y="1612"/>
                      <a:pt x="2810" y="1612"/>
                    </a:cubicBezTo>
                    <a:cubicBezTo>
                      <a:pt x="1978" y="1612"/>
                      <a:pt x="1439" y="2190"/>
                      <a:pt x="928" y="2797"/>
                    </a:cubicBezTo>
                    <a:cubicBezTo>
                      <a:pt x="712" y="3053"/>
                      <a:pt x="539" y="3349"/>
                      <a:pt x="365" y="3637"/>
                    </a:cubicBezTo>
                    <a:cubicBezTo>
                      <a:pt x="38" y="4181"/>
                      <a:pt x="1" y="4763"/>
                      <a:pt x="218" y="5474"/>
                    </a:cubicBezTo>
                    <a:cubicBezTo>
                      <a:pt x="963" y="5196"/>
                      <a:pt x="1678" y="4954"/>
                      <a:pt x="2375" y="4664"/>
                    </a:cubicBezTo>
                    <a:cubicBezTo>
                      <a:pt x="3054" y="4383"/>
                      <a:pt x="3753" y="4295"/>
                      <a:pt x="4459" y="4295"/>
                    </a:cubicBezTo>
                    <a:cubicBezTo>
                      <a:pt x="4746" y="4295"/>
                      <a:pt x="5034" y="4310"/>
                      <a:pt x="5322" y="4332"/>
                    </a:cubicBezTo>
                    <a:cubicBezTo>
                      <a:pt x="6328" y="4406"/>
                      <a:pt x="7322" y="4558"/>
                      <a:pt x="8273" y="4935"/>
                    </a:cubicBezTo>
                    <a:cubicBezTo>
                      <a:pt x="9135" y="5276"/>
                      <a:pt x="9977" y="5634"/>
                      <a:pt x="10544" y="6489"/>
                    </a:cubicBezTo>
                    <a:cubicBezTo>
                      <a:pt x="11060" y="5803"/>
                      <a:pt x="11055" y="5088"/>
                      <a:pt x="10858" y="4371"/>
                    </a:cubicBezTo>
                    <a:cubicBezTo>
                      <a:pt x="10674" y="3707"/>
                      <a:pt x="10323" y="3116"/>
                      <a:pt x="9670" y="2808"/>
                    </a:cubicBezTo>
                    <a:cubicBezTo>
                      <a:pt x="9393" y="2678"/>
                      <a:pt x="9061" y="2611"/>
                      <a:pt x="8754" y="2611"/>
                    </a:cubicBezTo>
                    <a:cubicBezTo>
                      <a:pt x="8496" y="2611"/>
                      <a:pt x="8418" y="2553"/>
                      <a:pt x="8401" y="2310"/>
                    </a:cubicBezTo>
                    <a:cubicBezTo>
                      <a:pt x="8383" y="2016"/>
                      <a:pt x="8342" y="1726"/>
                      <a:pt x="8282" y="1442"/>
                    </a:cubicBezTo>
                    <a:cubicBezTo>
                      <a:pt x="8089" y="540"/>
                      <a:pt x="7094" y="0"/>
                      <a:pt x="610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3" name="Google Shape;7313;p53"/>
              <p:cNvSpPr/>
              <p:nvPr/>
            </p:nvSpPr>
            <p:spPr>
              <a:xfrm>
                <a:off x="6010168" y="4252154"/>
                <a:ext cx="634508" cy="365279"/>
              </a:xfrm>
              <a:custGeom>
                <a:avLst/>
                <a:gdLst/>
                <a:ahLst/>
                <a:cxnLst/>
                <a:rect l="l" t="t" r="r" b="b"/>
                <a:pathLst>
                  <a:path w="13047" h="7511" extrusionOk="0">
                    <a:moveTo>
                      <a:pt x="7359" y="0"/>
                    </a:moveTo>
                    <a:cubicBezTo>
                      <a:pt x="7331" y="0"/>
                      <a:pt x="7303" y="1"/>
                      <a:pt x="7275" y="2"/>
                    </a:cubicBezTo>
                    <a:cubicBezTo>
                      <a:pt x="6015" y="41"/>
                      <a:pt x="5159" y="680"/>
                      <a:pt x="4640" y="1804"/>
                    </a:cubicBezTo>
                    <a:cubicBezTo>
                      <a:pt x="4592" y="1912"/>
                      <a:pt x="4549" y="2021"/>
                      <a:pt x="4501" y="2127"/>
                    </a:cubicBezTo>
                    <a:cubicBezTo>
                      <a:pt x="4490" y="2152"/>
                      <a:pt x="4464" y="2170"/>
                      <a:pt x="4402" y="2241"/>
                    </a:cubicBezTo>
                    <a:cubicBezTo>
                      <a:pt x="4137" y="1998"/>
                      <a:pt x="3862" y="1913"/>
                      <a:pt x="3583" y="1913"/>
                    </a:cubicBezTo>
                    <a:cubicBezTo>
                      <a:pt x="3210" y="1913"/>
                      <a:pt x="2829" y="2064"/>
                      <a:pt x="2451" y="2189"/>
                    </a:cubicBezTo>
                    <a:cubicBezTo>
                      <a:pt x="1771" y="2412"/>
                      <a:pt x="1156" y="2768"/>
                      <a:pt x="775" y="3395"/>
                    </a:cubicBezTo>
                    <a:cubicBezTo>
                      <a:pt x="331" y="4129"/>
                      <a:pt x="0" y="5504"/>
                      <a:pt x="714" y="6122"/>
                    </a:cubicBezTo>
                    <a:cubicBezTo>
                      <a:pt x="718" y="5885"/>
                      <a:pt x="680" y="5663"/>
                      <a:pt x="729" y="5463"/>
                    </a:cubicBezTo>
                    <a:cubicBezTo>
                      <a:pt x="1054" y="4132"/>
                      <a:pt x="1857" y="3140"/>
                      <a:pt x="3061" y="2545"/>
                    </a:cubicBezTo>
                    <a:cubicBezTo>
                      <a:pt x="3340" y="2408"/>
                      <a:pt x="3683" y="2402"/>
                      <a:pt x="4040" y="2402"/>
                    </a:cubicBezTo>
                    <a:cubicBezTo>
                      <a:pt x="4076" y="2402"/>
                      <a:pt x="4113" y="2402"/>
                      <a:pt x="4149" y="2402"/>
                    </a:cubicBezTo>
                    <a:cubicBezTo>
                      <a:pt x="4309" y="2402"/>
                      <a:pt x="4470" y="2401"/>
                      <a:pt x="4629" y="2388"/>
                    </a:cubicBezTo>
                    <a:cubicBezTo>
                      <a:pt x="4994" y="1489"/>
                      <a:pt x="5917" y="792"/>
                      <a:pt x="6864" y="792"/>
                    </a:cubicBezTo>
                    <a:cubicBezTo>
                      <a:pt x="6960" y="792"/>
                      <a:pt x="7055" y="799"/>
                      <a:pt x="7150" y="814"/>
                    </a:cubicBezTo>
                    <a:cubicBezTo>
                      <a:pt x="8869" y="1076"/>
                      <a:pt x="9427" y="1644"/>
                      <a:pt x="9655" y="3348"/>
                    </a:cubicBezTo>
                    <a:cubicBezTo>
                      <a:pt x="11525" y="3525"/>
                      <a:pt x="12435" y="5145"/>
                      <a:pt x="11937" y="7510"/>
                    </a:cubicBezTo>
                    <a:cubicBezTo>
                      <a:pt x="13046" y="6024"/>
                      <a:pt x="12885" y="4424"/>
                      <a:pt x="11402" y="3458"/>
                    </a:cubicBezTo>
                    <a:cubicBezTo>
                      <a:pt x="11136" y="3285"/>
                      <a:pt x="10739" y="3283"/>
                      <a:pt x="10398" y="3263"/>
                    </a:cubicBezTo>
                    <a:cubicBezTo>
                      <a:pt x="10174" y="3248"/>
                      <a:pt x="10073" y="3220"/>
                      <a:pt x="10096" y="2971"/>
                    </a:cubicBezTo>
                    <a:cubicBezTo>
                      <a:pt x="10240" y="1391"/>
                      <a:pt x="8949" y="0"/>
                      <a:pt x="73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4" name="Google Shape;7314;p53"/>
              <p:cNvSpPr/>
              <p:nvPr/>
            </p:nvSpPr>
            <p:spPr>
              <a:xfrm>
                <a:off x="6086083" y="4561700"/>
                <a:ext cx="463516" cy="67648"/>
              </a:xfrm>
              <a:custGeom>
                <a:avLst/>
                <a:gdLst/>
                <a:ahLst/>
                <a:cxnLst/>
                <a:rect l="l" t="t" r="r" b="b"/>
                <a:pathLst>
                  <a:path w="9531" h="1391" extrusionOk="0">
                    <a:moveTo>
                      <a:pt x="3033" y="0"/>
                    </a:moveTo>
                    <a:cubicBezTo>
                      <a:pt x="1764" y="0"/>
                      <a:pt x="645" y="157"/>
                      <a:pt x="0" y="502"/>
                    </a:cubicBezTo>
                    <a:cubicBezTo>
                      <a:pt x="407" y="467"/>
                      <a:pt x="820" y="467"/>
                      <a:pt x="1217" y="389"/>
                    </a:cubicBezTo>
                    <a:cubicBezTo>
                      <a:pt x="1420" y="350"/>
                      <a:pt x="1618" y="332"/>
                      <a:pt x="1813" y="332"/>
                    </a:cubicBezTo>
                    <a:cubicBezTo>
                      <a:pt x="2467" y="332"/>
                      <a:pt x="3081" y="533"/>
                      <a:pt x="3687" y="805"/>
                    </a:cubicBezTo>
                    <a:cubicBezTo>
                      <a:pt x="3954" y="926"/>
                      <a:pt x="4207" y="1093"/>
                      <a:pt x="4484" y="1171"/>
                    </a:cubicBezTo>
                    <a:cubicBezTo>
                      <a:pt x="4671" y="1223"/>
                      <a:pt x="4886" y="1280"/>
                      <a:pt x="5082" y="1280"/>
                    </a:cubicBezTo>
                    <a:cubicBezTo>
                      <a:pt x="5166" y="1280"/>
                      <a:pt x="5247" y="1270"/>
                      <a:pt x="5320" y="1244"/>
                    </a:cubicBezTo>
                    <a:cubicBezTo>
                      <a:pt x="5927" y="1032"/>
                      <a:pt x="6527" y="932"/>
                      <a:pt x="7125" y="932"/>
                    </a:cubicBezTo>
                    <a:cubicBezTo>
                      <a:pt x="7843" y="932"/>
                      <a:pt x="8556" y="1076"/>
                      <a:pt x="9269" y="1344"/>
                    </a:cubicBezTo>
                    <a:cubicBezTo>
                      <a:pt x="9332" y="1367"/>
                      <a:pt x="9402" y="1368"/>
                      <a:pt x="9531" y="1391"/>
                    </a:cubicBezTo>
                    <a:cubicBezTo>
                      <a:pt x="8214" y="532"/>
                      <a:pt x="5370" y="0"/>
                      <a:pt x="30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5" name="Google Shape;7315;p53"/>
              <p:cNvSpPr/>
              <p:nvPr/>
            </p:nvSpPr>
            <p:spPr>
              <a:xfrm>
                <a:off x="6176686" y="4527803"/>
                <a:ext cx="364160" cy="81216"/>
              </a:xfrm>
              <a:custGeom>
                <a:avLst/>
                <a:gdLst/>
                <a:ahLst/>
                <a:cxnLst/>
                <a:rect l="l" t="t" r="r" b="b"/>
                <a:pathLst>
                  <a:path w="7488" h="1670" extrusionOk="0">
                    <a:moveTo>
                      <a:pt x="2129" y="1"/>
                    </a:moveTo>
                    <a:cubicBezTo>
                      <a:pt x="1280" y="1"/>
                      <a:pt x="516" y="125"/>
                      <a:pt x="1" y="408"/>
                    </a:cubicBezTo>
                    <a:cubicBezTo>
                      <a:pt x="284" y="398"/>
                      <a:pt x="566" y="392"/>
                      <a:pt x="846" y="392"/>
                    </a:cubicBezTo>
                    <a:cubicBezTo>
                      <a:pt x="3149" y="392"/>
                      <a:pt x="5342" y="752"/>
                      <a:pt x="7487" y="1670"/>
                    </a:cubicBezTo>
                    <a:cubicBezTo>
                      <a:pt x="6698" y="716"/>
                      <a:pt x="4166" y="1"/>
                      <a:pt x="21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316" name="Google Shape;7316;p53"/>
            <p:cNvSpPr/>
            <p:nvPr/>
          </p:nvSpPr>
          <p:spPr>
            <a:xfrm>
              <a:off x="6605868" y="4576727"/>
              <a:ext cx="221716" cy="47465"/>
            </a:xfrm>
            <a:custGeom>
              <a:avLst/>
              <a:gdLst/>
              <a:ahLst/>
              <a:cxnLst/>
              <a:rect l="l" t="t" r="r" b="b"/>
              <a:pathLst>
                <a:path w="4559" h="976" extrusionOk="0">
                  <a:moveTo>
                    <a:pt x="4558" y="0"/>
                  </a:moveTo>
                  <a:cubicBezTo>
                    <a:pt x="3003" y="149"/>
                    <a:pt x="1444" y="285"/>
                    <a:pt x="0" y="944"/>
                  </a:cubicBezTo>
                  <a:cubicBezTo>
                    <a:pt x="236" y="965"/>
                    <a:pt x="470" y="975"/>
                    <a:pt x="701" y="975"/>
                  </a:cubicBezTo>
                  <a:cubicBezTo>
                    <a:pt x="2061" y="975"/>
                    <a:pt x="3340" y="623"/>
                    <a:pt x="45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17" name="Google Shape;7317;p53"/>
          <p:cNvGrpSpPr/>
          <p:nvPr/>
        </p:nvGrpSpPr>
        <p:grpSpPr>
          <a:xfrm rot="10800000">
            <a:off x="712838" y="2246775"/>
            <a:ext cx="1717766" cy="1980935"/>
            <a:chOff x="11064541" y="277083"/>
            <a:chExt cx="3583159" cy="4132112"/>
          </a:xfrm>
        </p:grpSpPr>
        <p:sp>
          <p:nvSpPr>
            <p:cNvPr id="7318" name="Google Shape;7318;p53"/>
            <p:cNvSpPr/>
            <p:nvPr/>
          </p:nvSpPr>
          <p:spPr>
            <a:xfrm>
              <a:off x="11064541" y="277083"/>
              <a:ext cx="3583159" cy="4132112"/>
            </a:xfrm>
            <a:custGeom>
              <a:avLst/>
              <a:gdLst/>
              <a:ahLst/>
              <a:cxnLst/>
              <a:rect l="l" t="t" r="r" b="b"/>
              <a:pathLst>
                <a:path w="39640" h="45713" extrusionOk="0">
                  <a:moveTo>
                    <a:pt x="19251" y="898"/>
                  </a:moveTo>
                  <a:cubicBezTo>
                    <a:pt x="19392" y="898"/>
                    <a:pt x="19529" y="951"/>
                    <a:pt x="19637" y="1064"/>
                  </a:cubicBezTo>
                  <a:cubicBezTo>
                    <a:pt x="19053" y="1636"/>
                    <a:pt x="18921" y="2339"/>
                    <a:pt x="19061" y="3125"/>
                  </a:cubicBezTo>
                  <a:lnTo>
                    <a:pt x="18303" y="3270"/>
                  </a:lnTo>
                  <a:cubicBezTo>
                    <a:pt x="17972" y="2774"/>
                    <a:pt x="17639" y="2545"/>
                    <a:pt x="17232" y="2545"/>
                  </a:cubicBezTo>
                  <a:cubicBezTo>
                    <a:pt x="17043" y="2545"/>
                    <a:pt x="16839" y="2594"/>
                    <a:pt x="16612" y="2688"/>
                  </a:cubicBezTo>
                  <a:lnTo>
                    <a:pt x="15956" y="2366"/>
                  </a:lnTo>
                  <a:cubicBezTo>
                    <a:pt x="16080" y="2242"/>
                    <a:pt x="16214" y="2154"/>
                    <a:pt x="16353" y="2154"/>
                  </a:cubicBezTo>
                  <a:cubicBezTo>
                    <a:pt x="16433" y="2154"/>
                    <a:pt x="16514" y="2183"/>
                    <a:pt x="16597" y="2249"/>
                  </a:cubicBezTo>
                  <a:cubicBezTo>
                    <a:pt x="16666" y="2305"/>
                    <a:pt x="16715" y="2328"/>
                    <a:pt x="16759" y="2328"/>
                  </a:cubicBezTo>
                  <a:cubicBezTo>
                    <a:pt x="16825" y="2328"/>
                    <a:pt x="16880" y="2280"/>
                    <a:pt x="16974" y="2218"/>
                  </a:cubicBezTo>
                  <a:cubicBezTo>
                    <a:pt x="17268" y="2023"/>
                    <a:pt x="17613" y="1883"/>
                    <a:pt x="17955" y="1790"/>
                  </a:cubicBezTo>
                  <a:cubicBezTo>
                    <a:pt x="17970" y="1786"/>
                    <a:pt x="17986" y="1785"/>
                    <a:pt x="18003" y="1785"/>
                  </a:cubicBezTo>
                  <a:cubicBezTo>
                    <a:pt x="18143" y="1785"/>
                    <a:pt x="18351" y="1907"/>
                    <a:pt x="18440" y="1907"/>
                  </a:cubicBezTo>
                  <a:cubicBezTo>
                    <a:pt x="18456" y="1907"/>
                    <a:pt x="18468" y="1903"/>
                    <a:pt x="18476" y="1894"/>
                  </a:cubicBezTo>
                  <a:cubicBezTo>
                    <a:pt x="18596" y="1757"/>
                    <a:pt x="18574" y="1504"/>
                    <a:pt x="18656" y="1318"/>
                  </a:cubicBezTo>
                  <a:cubicBezTo>
                    <a:pt x="18776" y="1047"/>
                    <a:pt x="19017" y="898"/>
                    <a:pt x="19251" y="898"/>
                  </a:cubicBezTo>
                  <a:close/>
                  <a:moveTo>
                    <a:pt x="22566" y="547"/>
                  </a:moveTo>
                  <a:cubicBezTo>
                    <a:pt x="22665" y="547"/>
                    <a:pt x="22767" y="565"/>
                    <a:pt x="22870" y="598"/>
                  </a:cubicBezTo>
                  <a:cubicBezTo>
                    <a:pt x="23240" y="716"/>
                    <a:pt x="23513" y="982"/>
                    <a:pt x="23561" y="1384"/>
                  </a:cubicBezTo>
                  <a:cubicBezTo>
                    <a:pt x="23589" y="1601"/>
                    <a:pt x="23628" y="1716"/>
                    <a:pt x="23870" y="1746"/>
                  </a:cubicBezTo>
                  <a:cubicBezTo>
                    <a:pt x="24180" y="1783"/>
                    <a:pt x="24336" y="1997"/>
                    <a:pt x="24230" y="2296"/>
                  </a:cubicBezTo>
                  <a:cubicBezTo>
                    <a:pt x="24106" y="2651"/>
                    <a:pt x="23933" y="2989"/>
                    <a:pt x="23762" y="3325"/>
                  </a:cubicBezTo>
                  <a:cubicBezTo>
                    <a:pt x="23699" y="3448"/>
                    <a:pt x="23580" y="3543"/>
                    <a:pt x="23539" y="3589"/>
                  </a:cubicBezTo>
                  <a:cubicBezTo>
                    <a:pt x="23331" y="3301"/>
                    <a:pt x="23201" y="2970"/>
                    <a:pt x="22963" y="2835"/>
                  </a:cubicBezTo>
                  <a:cubicBezTo>
                    <a:pt x="22703" y="2688"/>
                    <a:pt x="22340" y="2727"/>
                    <a:pt x="21999" y="2680"/>
                  </a:cubicBezTo>
                  <a:cubicBezTo>
                    <a:pt x="21821" y="2066"/>
                    <a:pt x="21616" y="1798"/>
                    <a:pt x="21130" y="1798"/>
                  </a:cubicBezTo>
                  <a:cubicBezTo>
                    <a:pt x="21107" y="1798"/>
                    <a:pt x="21084" y="1799"/>
                    <a:pt x="21060" y="1800"/>
                  </a:cubicBezTo>
                  <a:cubicBezTo>
                    <a:pt x="20192" y="1842"/>
                    <a:pt x="19704" y="2389"/>
                    <a:pt x="19497" y="3223"/>
                  </a:cubicBezTo>
                  <a:lnTo>
                    <a:pt x="19393" y="3188"/>
                  </a:lnTo>
                  <a:cubicBezTo>
                    <a:pt x="19440" y="2759"/>
                    <a:pt x="19442" y="2320"/>
                    <a:pt x="19546" y="1906"/>
                  </a:cubicBezTo>
                  <a:cubicBezTo>
                    <a:pt x="19717" y="1217"/>
                    <a:pt x="20377" y="781"/>
                    <a:pt x="21055" y="781"/>
                  </a:cubicBezTo>
                  <a:cubicBezTo>
                    <a:pt x="21264" y="781"/>
                    <a:pt x="21476" y="822"/>
                    <a:pt x="21675" y="912"/>
                  </a:cubicBezTo>
                  <a:cubicBezTo>
                    <a:pt x="21693" y="920"/>
                    <a:pt x="21716" y="923"/>
                    <a:pt x="21742" y="923"/>
                  </a:cubicBezTo>
                  <a:cubicBezTo>
                    <a:pt x="21823" y="923"/>
                    <a:pt x="21928" y="887"/>
                    <a:pt x="21971" y="837"/>
                  </a:cubicBezTo>
                  <a:cubicBezTo>
                    <a:pt x="22142" y="634"/>
                    <a:pt x="22347" y="547"/>
                    <a:pt x="22566" y="547"/>
                  </a:cubicBezTo>
                  <a:close/>
                  <a:moveTo>
                    <a:pt x="15717" y="2761"/>
                  </a:moveTo>
                  <a:cubicBezTo>
                    <a:pt x="16044" y="2761"/>
                    <a:pt x="16227" y="2996"/>
                    <a:pt x="16409" y="3223"/>
                  </a:cubicBezTo>
                  <a:cubicBezTo>
                    <a:pt x="16803" y="3012"/>
                    <a:pt x="17084" y="2904"/>
                    <a:pt x="17308" y="2904"/>
                  </a:cubicBezTo>
                  <a:cubicBezTo>
                    <a:pt x="17594" y="2904"/>
                    <a:pt x="17787" y="3081"/>
                    <a:pt x="18002" y="3450"/>
                  </a:cubicBezTo>
                  <a:cubicBezTo>
                    <a:pt x="16980" y="4455"/>
                    <a:pt x="17006" y="5191"/>
                    <a:pt x="18145" y="6711"/>
                  </a:cubicBezTo>
                  <a:cubicBezTo>
                    <a:pt x="18033" y="6759"/>
                    <a:pt x="17933" y="6837"/>
                    <a:pt x="17833" y="6841"/>
                  </a:cubicBezTo>
                  <a:cubicBezTo>
                    <a:pt x="17579" y="6847"/>
                    <a:pt x="17322" y="6867"/>
                    <a:pt x="17068" y="6867"/>
                  </a:cubicBezTo>
                  <a:cubicBezTo>
                    <a:pt x="16875" y="6867"/>
                    <a:pt x="16684" y="6855"/>
                    <a:pt x="16498" y="6819"/>
                  </a:cubicBezTo>
                  <a:cubicBezTo>
                    <a:pt x="16158" y="6752"/>
                    <a:pt x="15820" y="6549"/>
                    <a:pt x="15542" y="6328"/>
                  </a:cubicBezTo>
                  <a:cubicBezTo>
                    <a:pt x="15218" y="6072"/>
                    <a:pt x="15309" y="5536"/>
                    <a:pt x="15655" y="5345"/>
                  </a:cubicBezTo>
                  <a:cubicBezTo>
                    <a:pt x="15893" y="5213"/>
                    <a:pt x="15904" y="5081"/>
                    <a:pt x="15694" y="4895"/>
                  </a:cubicBezTo>
                  <a:cubicBezTo>
                    <a:pt x="15428" y="4661"/>
                    <a:pt x="15170" y="4420"/>
                    <a:pt x="14941" y="4147"/>
                  </a:cubicBezTo>
                  <a:cubicBezTo>
                    <a:pt x="14713" y="3873"/>
                    <a:pt x="14663" y="3537"/>
                    <a:pt x="14821" y="3210"/>
                  </a:cubicBezTo>
                  <a:cubicBezTo>
                    <a:pt x="14969" y="2903"/>
                    <a:pt x="15263" y="2831"/>
                    <a:pt x="15581" y="2773"/>
                  </a:cubicBezTo>
                  <a:cubicBezTo>
                    <a:pt x="15629" y="2765"/>
                    <a:pt x="15674" y="2761"/>
                    <a:pt x="15717" y="2761"/>
                  </a:cubicBezTo>
                  <a:close/>
                  <a:moveTo>
                    <a:pt x="21038" y="2099"/>
                  </a:moveTo>
                  <a:cubicBezTo>
                    <a:pt x="21342" y="2099"/>
                    <a:pt x="21539" y="2306"/>
                    <a:pt x="21619" y="2720"/>
                  </a:cubicBezTo>
                  <a:cubicBezTo>
                    <a:pt x="21662" y="2939"/>
                    <a:pt x="21673" y="3164"/>
                    <a:pt x="21703" y="3429"/>
                  </a:cubicBezTo>
                  <a:cubicBezTo>
                    <a:pt x="21868" y="3344"/>
                    <a:pt x="21993" y="3271"/>
                    <a:pt x="22125" y="3216"/>
                  </a:cubicBezTo>
                  <a:cubicBezTo>
                    <a:pt x="22293" y="3146"/>
                    <a:pt x="22426" y="3110"/>
                    <a:pt x="22529" y="3110"/>
                  </a:cubicBezTo>
                  <a:cubicBezTo>
                    <a:pt x="22756" y="3110"/>
                    <a:pt x="22840" y="3285"/>
                    <a:pt x="22844" y="3673"/>
                  </a:cubicBezTo>
                  <a:cubicBezTo>
                    <a:pt x="22844" y="3695"/>
                    <a:pt x="22853" y="3717"/>
                    <a:pt x="22868" y="3734"/>
                  </a:cubicBezTo>
                  <a:cubicBezTo>
                    <a:pt x="23141" y="3955"/>
                    <a:pt x="22928" y="4152"/>
                    <a:pt x="22824" y="4338"/>
                  </a:cubicBezTo>
                  <a:cubicBezTo>
                    <a:pt x="22692" y="4574"/>
                    <a:pt x="22718" y="4691"/>
                    <a:pt x="23006" y="4734"/>
                  </a:cubicBezTo>
                  <a:cubicBezTo>
                    <a:pt x="23461" y="4801"/>
                    <a:pt x="23615" y="5035"/>
                    <a:pt x="23494" y="5484"/>
                  </a:cubicBezTo>
                  <a:cubicBezTo>
                    <a:pt x="23312" y="6161"/>
                    <a:pt x="22760" y="6519"/>
                    <a:pt x="22246" y="6919"/>
                  </a:cubicBezTo>
                  <a:cubicBezTo>
                    <a:pt x="22035" y="7081"/>
                    <a:pt x="21832" y="7160"/>
                    <a:pt x="21627" y="7160"/>
                  </a:cubicBezTo>
                  <a:cubicBezTo>
                    <a:pt x="21441" y="7160"/>
                    <a:pt x="21253" y="7094"/>
                    <a:pt x="21056" y="6965"/>
                  </a:cubicBezTo>
                  <a:cubicBezTo>
                    <a:pt x="21400" y="6601"/>
                    <a:pt x="21855" y="6317"/>
                    <a:pt x="21781" y="5680"/>
                  </a:cubicBezTo>
                  <a:lnTo>
                    <a:pt x="21781" y="5680"/>
                  </a:lnTo>
                  <a:cubicBezTo>
                    <a:pt x="21489" y="5745"/>
                    <a:pt x="21226" y="5782"/>
                    <a:pt x="20975" y="5865"/>
                  </a:cubicBezTo>
                  <a:cubicBezTo>
                    <a:pt x="20715" y="5951"/>
                    <a:pt x="20467" y="6079"/>
                    <a:pt x="20196" y="6198"/>
                  </a:cubicBezTo>
                  <a:cubicBezTo>
                    <a:pt x="19955" y="5663"/>
                    <a:pt x="19581" y="5198"/>
                    <a:pt x="19031" y="4758"/>
                  </a:cubicBezTo>
                  <a:cubicBezTo>
                    <a:pt x="18895" y="5375"/>
                    <a:pt x="18777" y="5915"/>
                    <a:pt x="18654" y="6469"/>
                  </a:cubicBezTo>
                  <a:cubicBezTo>
                    <a:pt x="18449" y="6246"/>
                    <a:pt x="18184" y="6023"/>
                    <a:pt x="17998" y="5746"/>
                  </a:cubicBezTo>
                  <a:cubicBezTo>
                    <a:pt x="17721" y="5336"/>
                    <a:pt x="17478" y="4866"/>
                    <a:pt x="17745" y="4373"/>
                  </a:cubicBezTo>
                  <a:cubicBezTo>
                    <a:pt x="17947" y="3999"/>
                    <a:pt x="18352" y="3770"/>
                    <a:pt x="18812" y="3770"/>
                  </a:cubicBezTo>
                  <a:cubicBezTo>
                    <a:pt x="18894" y="3770"/>
                    <a:pt x="18977" y="3777"/>
                    <a:pt x="19061" y="3792"/>
                  </a:cubicBezTo>
                  <a:cubicBezTo>
                    <a:pt x="19182" y="3812"/>
                    <a:pt x="19275" y="3955"/>
                    <a:pt x="19395" y="4016"/>
                  </a:cubicBezTo>
                  <a:cubicBezTo>
                    <a:pt x="19442" y="4041"/>
                    <a:pt x="19531" y="4054"/>
                    <a:pt x="19587" y="4054"/>
                  </a:cubicBezTo>
                  <a:cubicBezTo>
                    <a:pt x="19615" y="4054"/>
                    <a:pt x="19634" y="4051"/>
                    <a:pt x="19637" y="4044"/>
                  </a:cubicBezTo>
                  <a:cubicBezTo>
                    <a:pt x="19706" y="3855"/>
                    <a:pt x="19795" y="3656"/>
                    <a:pt x="19798" y="3457"/>
                  </a:cubicBezTo>
                  <a:cubicBezTo>
                    <a:pt x="19810" y="2853"/>
                    <a:pt x="20068" y="2435"/>
                    <a:pt x="20631" y="2196"/>
                  </a:cubicBezTo>
                  <a:cubicBezTo>
                    <a:pt x="20783" y="2131"/>
                    <a:pt x="20919" y="2099"/>
                    <a:pt x="21038" y="2099"/>
                  </a:cubicBezTo>
                  <a:close/>
                  <a:moveTo>
                    <a:pt x="24548" y="3985"/>
                  </a:moveTo>
                  <a:cubicBezTo>
                    <a:pt x="24679" y="3985"/>
                    <a:pt x="24813" y="4001"/>
                    <a:pt x="24951" y="4033"/>
                  </a:cubicBezTo>
                  <a:cubicBezTo>
                    <a:pt x="25536" y="4169"/>
                    <a:pt x="25674" y="4500"/>
                    <a:pt x="25339" y="4983"/>
                  </a:cubicBezTo>
                  <a:cubicBezTo>
                    <a:pt x="25200" y="5185"/>
                    <a:pt x="25198" y="5330"/>
                    <a:pt x="25412" y="5423"/>
                  </a:cubicBezTo>
                  <a:cubicBezTo>
                    <a:pt x="25758" y="5575"/>
                    <a:pt x="25733" y="5856"/>
                    <a:pt x="25680" y="6135"/>
                  </a:cubicBezTo>
                  <a:cubicBezTo>
                    <a:pt x="25611" y="6495"/>
                    <a:pt x="25375" y="6731"/>
                    <a:pt x="25050" y="6895"/>
                  </a:cubicBezTo>
                  <a:cubicBezTo>
                    <a:pt x="24862" y="6988"/>
                    <a:pt x="24624" y="7081"/>
                    <a:pt x="24531" y="7242"/>
                  </a:cubicBezTo>
                  <a:cubicBezTo>
                    <a:pt x="24318" y="7614"/>
                    <a:pt x="24029" y="7838"/>
                    <a:pt x="23644" y="7838"/>
                  </a:cubicBezTo>
                  <a:cubicBezTo>
                    <a:pt x="23554" y="7838"/>
                    <a:pt x="23458" y="7825"/>
                    <a:pt x="23357" y="7800"/>
                  </a:cubicBezTo>
                  <a:cubicBezTo>
                    <a:pt x="22915" y="7686"/>
                    <a:pt x="22487" y="7508"/>
                    <a:pt x="22004" y="7341"/>
                  </a:cubicBezTo>
                  <a:cubicBezTo>
                    <a:pt x="22770" y="7016"/>
                    <a:pt x="23268" y="6488"/>
                    <a:pt x="23656" y="5850"/>
                  </a:cubicBezTo>
                  <a:cubicBezTo>
                    <a:pt x="24022" y="5252"/>
                    <a:pt x="23924" y="4851"/>
                    <a:pt x="23303" y="4436"/>
                  </a:cubicBezTo>
                  <a:cubicBezTo>
                    <a:pt x="23699" y="4161"/>
                    <a:pt x="24105" y="3985"/>
                    <a:pt x="24548" y="3985"/>
                  </a:cubicBezTo>
                  <a:close/>
                  <a:moveTo>
                    <a:pt x="19193" y="5143"/>
                  </a:moveTo>
                  <a:cubicBezTo>
                    <a:pt x="19553" y="5553"/>
                    <a:pt x="19927" y="5921"/>
                    <a:pt x="20020" y="6473"/>
                  </a:cubicBezTo>
                  <a:cubicBezTo>
                    <a:pt x="20033" y="6544"/>
                    <a:pt x="20094" y="6648"/>
                    <a:pt x="20150" y="6659"/>
                  </a:cubicBezTo>
                  <a:cubicBezTo>
                    <a:pt x="20155" y="6660"/>
                    <a:pt x="20160" y="6660"/>
                    <a:pt x="20165" y="6660"/>
                  </a:cubicBezTo>
                  <a:cubicBezTo>
                    <a:pt x="20225" y="6660"/>
                    <a:pt x="20314" y="6600"/>
                    <a:pt x="20347" y="6545"/>
                  </a:cubicBezTo>
                  <a:cubicBezTo>
                    <a:pt x="20614" y="6086"/>
                    <a:pt x="21073" y="6070"/>
                    <a:pt x="21553" y="6040"/>
                  </a:cubicBezTo>
                  <a:lnTo>
                    <a:pt x="21553" y="6040"/>
                  </a:lnTo>
                  <a:cubicBezTo>
                    <a:pt x="21313" y="6356"/>
                    <a:pt x="21030" y="6625"/>
                    <a:pt x="20755" y="6898"/>
                  </a:cubicBezTo>
                  <a:cubicBezTo>
                    <a:pt x="20703" y="6950"/>
                    <a:pt x="20670" y="7027"/>
                    <a:pt x="20629" y="7090"/>
                  </a:cubicBezTo>
                  <a:cubicBezTo>
                    <a:pt x="20696" y="7125"/>
                    <a:pt x="20759" y="7172"/>
                    <a:pt x="20830" y="7196"/>
                  </a:cubicBezTo>
                  <a:cubicBezTo>
                    <a:pt x="21188" y="7313"/>
                    <a:pt x="21551" y="7422"/>
                    <a:pt x="22002" y="7564"/>
                  </a:cubicBezTo>
                  <a:cubicBezTo>
                    <a:pt x="21796" y="7683"/>
                    <a:pt x="21683" y="7766"/>
                    <a:pt x="21556" y="7818"/>
                  </a:cubicBezTo>
                  <a:cubicBezTo>
                    <a:pt x="21395" y="7886"/>
                    <a:pt x="21236" y="7914"/>
                    <a:pt x="21079" y="7914"/>
                  </a:cubicBezTo>
                  <a:cubicBezTo>
                    <a:pt x="20805" y="7914"/>
                    <a:pt x="20538" y="7830"/>
                    <a:pt x="20272" y="7723"/>
                  </a:cubicBezTo>
                  <a:cubicBezTo>
                    <a:pt x="20136" y="7669"/>
                    <a:pt x="20042" y="7637"/>
                    <a:pt x="19977" y="7637"/>
                  </a:cubicBezTo>
                  <a:cubicBezTo>
                    <a:pt x="19859" y="7637"/>
                    <a:pt x="19844" y="7746"/>
                    <a:pt x="19864" y="8023"/>
                  </a:cubicBezTo>
                  <a:cubicBezTo>
                    <a:pt x="19929" y="8957"/>
                    <a:pt x="20007" y="9894"/>
                    <a:pt x="20068" y="10830"/>
                  </a:cubicBezTo>
                  <a:cubicBezTo>
                    <a:pt x="20075" y="10957"/>
                    <a:pt x="20008" y="11087"/>
                    <a:pt x="19977" y="11215"/>
                  </a:cubicBezTo>
                  <a:lnTo>
                    <a:pt x="19852" y="11185"/>
                  </a:lnTo>
                  <a:cubicBezTo>
                    <a:pt x="19702" y="10028"/>
                    <a:pt x="19481" y="8875"/>
                    <a:pt x="19784" y="7705"/>
                  </a:cubicBezTo>
                  <a:cubicBezTo>
                    <a:pt x="19798" y="7644"/>
                    <a:pt x="19782" y="7517"/>
                    <a:pt x="19752" y="7508"/>
                  </a:cubicBezTo>
                  <a:cubicBezTo>
                    <a:pt x="19705" y="7496"/>
                    <a:pt x="19655" y="7490"/>
                    <a:pt x="19606" y="7490"/>
                  </a:cubicBezTo>
                  <a:cubicBezTo>
                    <a:pt x="19563" y="7490"/>
                    <a:pt x="19521" y="7495"/>
                    <a:pt x="19479" y="7504"/>
                  </a:cubicBezTo>
                  <a:cubicBezTo>
                    <a:pt x="19196" y="7562"/>
                    <a:pt x="18918" y="7681"/>
                    <a:pt x="18639" y="7681"/>
                  </a:cubicBezTo>
                  <a:cubicBezTo>
                    <a:pt x="18269" y="7679"/>
                    <a:pt x="17899" y="7586"/>
                    <a:pt x="17517" y="7530"/>
                  </a:cubicBezTo>
                  <a:cubicBezTo>
                    <a:pt x="17818" y="7121"/>
                    <a:pt x="18080" y="6945"/>
                    <a:pt x="18446" y="6945"/>
                  </a:cubicBezTo>
                  <a:cubicBezTo>
                    <a:pt x="18586" y="6945"/>
                    <a:pt x="18741" y="6971"/>
                    <a:pt x="18920" y="7019"/>
                  </a:cubicBezTo>
                  <a:cubicBezTo>
                    <a:pt x="18952" y="7027"/>
                    <a:pt x="18987" y="7032"/>
                    <a:pt x="19022" y="7032"/>
                  </a:cubicBezTo>
                  <a:cubicBezTo>
                    <a:pt x="19067" y="7032"/>
                    <a:pt x="19111" y="7025"/>
                    <a:pt x="19146" y="7008"/>
                  </a:cubicBezTo>
                  <a:cubicBezTo>
                    <a:pt x="19174" y="6993"/>
                    <a:pt x="19178" y="6859"/>
                    <a:pt x="19146" y="6813"/>
                  </a:cubicBezTo>
                  <a:cubicBezTo>
                    <a:pt x="18752" y="6256"/>
                    <a:pt x="19027" y="5720"/>
                    <a:pt x="19193" y="5143"/>
                  </a:cubicBezTo>
                  <a:close/>
                  <a:moveTo>
                    <a:pt x="5181" y="5698"/>
                  </a:moveTo>
                  <a:lnTo>
                    <a:pt x="5181" y="5698"/>
                  </a:lnTo>
                  <a:cubicBezTo>
                    <a:pt x="6288" y="5776"/>
                    <a:pt x="7312" y="5806"/>
                    <a:pt x="8323" y="5936"/>
                  </a:cubicBezTo>
                  <a:cubicBezTo>
                    <a:pt x="8915" y="6016"/>
                    <a:pt x="9495" y="6179"/>
                    <a:pt x="10041" y="6421"/>
                  </a:cubicBezTo>
                  <a:cubicBezTo>
                    <a:pt x="10311" y="6540"/>
                    <a:pt x="10462" y="6617"/>
                    <a:pt x="10567" y="6617"/>
                  </a:cubicBezTo>
                  <a:cubicBezTo>
                    <a:pt x="10710" y="6617"/>
                    <a:pt x="10767" y="6473"/>
                    <a:pt x="10920" y="6092"/>
                  </a:cubicBezTo>
                  <a:cubicBezTo>
                    <a:pt x="10926" y="6077"/>
                    <a:pt x="10961" y="6073"/>
                    <a:pt x="11024" y="6046"/>
                  </a:cubicBezTo>
                  <a:cubicBezTo>
                    <a:pt x="12392" y="7324"/>
                    <a:pt x="13347" y="8799"/>
                    <a:pt x="13237" y="10784"/>
                  </a:cubicBezTo>
                  <a:cubicBezTo>
                    <a:pt x="13219" y="11107"/>
                    <a:pt x="13242" y="11457"/>
                    <a:pt x="12783" y="11457"/>
                  </a:cubicBezTo>
                  <a:cubicBezTo>
                    <a:pt x="12769" y="11457"/>
                    <a:pt x="12754" y="11457"/>
                    <a:pt x="12739" y="11456"/>
                  </a:cubicBezTo>
                  <a:cubicBezTo>
                    <a:pt x="12739" y="11456"/>
                    <a:pt x="12738" y="11456"/>
                    <a:pt x="12737" y="11456"/>
                  </a:cubicBezTo>
                  <a:cubicBezTo>
                    <a:pt x="12699" y="11456"/>
                    <a:pt x="12657" y="11505"/>
                    <a:pt x="12617" y="11531"/>
                  </a:cubicBezTo>
                  <a:cubicBezTo>
                    <a:pt x="12057" y="11867"/>
                    <a:pt x="11792" y="12367"/>
                    <a:pt x="11795" y="13025"/>
                  </a:cubicBezTo>
                  <a:cubicBezTo>
                    <a:pt x="11550" y="12428"/>
                    <a:pt x="11325" y="11834"/>
                    <a:pt x="11117" y="11237"/>
                  </a:cubicBezTo>
                  <a:cubicBezTo>
                    <a:pt x="11088" y="11154"/>
                    <a:pt x="11114" y="11044"/>
                    <a:pt x="11134" y="10951"/>
                  </a:cubicBezTo>
                  <a:cubicBezTo>
                    <a:pt x="11247" y="10436"/>
                    <a:pt x="11402" y="9927"/>
                    <a:pt x="11474" y="9409"/>
                  </a:cubicBezTo>
                  <a:cubicBezTo>
                    <a:pt x="11558" y="8805"/>
                    <a:pt x="11454" y="8210"/>
                    <a:pt x="11188" y="7645"/>
                  </a:cubicBezTo>
                  <a:lnTo>
                    <a:pt x="11188" y="7645"/>
                  </a:lnTo>
                  <a:cubicBezTo>
                    <a:pt x="11457" y="8734"/>
                    <a:pt x="11374" y="9788"/>
                    <a:pt x="10961" y="10860"/>
                  </a:cubicBezTo>
                  <a:cubicBezTo>
                    <a:pt x="10798" y="10585"/>
                    <a:pt x="10697" y="10334"/>
                    <a:pt x="10526" y="10148"/>
                  </a:cubicBezTo>
                  <a:cubicBezTo>
                    <a:pt x="10010" y="9593"/>
                    <a:pt x="9720" y="8970"/>
                    <a:pt x="9657" y="8197"/>
                  </a:cubicBezTo>
                  <a:cubicBezTo>
                    <a:pt x="9621" y="7759"/>
                    <a:pt x="9374" y="7335"/>
                    <a:pt x="9003" y="7027"/>
                  </a:cubicBezTo>
                  <a:lnTo>
                    <a:pt x="9003" y="7027"/>
                  </a:lnTo>
                  <a:cubicBezTo>
                    <a:pt x="9116" y="7339"/>
                    <a:pt x="9304" y="7619"/>
                    <a:pt x="9408" y="7928"/>
                  </a:cubicBezTo>
                  <a:cubicBezTo>
                    <a:pt x="9514" y="8246"/>
                    <a:pt x="9540" y="8589"/>
                    <a:pt x="9601" y="8922"/>
                  </a:cubicBezTo>
                  <a:lnTo>
                    <a:pt x="9508" y="8961"/>
                  </a:lnTo>
                  <a:cubicBezTo>
                    <a:pt x="8704" y="8015"/>
                    <a:pt x="7817" y="7188"/>
                    <a:pt x="6578" y="6871"/>
                  </a:cubicBezTo>
                  <a:lnTo>
                    <a:pt x="6578" y="6871"/>
                  </a:lnTo>
                  <a:cubicBezTo>
                    <a:pt x="7284" y="7419"/>
                    <a:pt x="8070" y="7870"/>
                    <a:pt x="8728" y="8465"/>
                  </a:cubicBezTo>
                  <a:cubicBezTo>
                    <a:pt x="9391" y="9069"/>
                    <a:pt x="10021" y="9754"/>
                    <a:pt x="10495" y="10511"/>
                  </a:cubicBezTo>
                  <a:cubicBezTo>
                    <a:pt x="10965" y="11261"/>
                    <a:pt x="11223" y="12146"/>
                    <a:pt x="11574" y="12973"/>
                  </a:cubicBezTo>
                  <a:lnTo>
                    <a:pt x="11474" y="13021"/>
                  </a:lnTo>
                  <a:cubicBezTo>
                    <a:pt x="11413" y="12949"/>
                    <a:pt x="11355" y="12872"/>
                    <a:pt x="11292" y="12802"/>
                  </a:cubicBezTo>
                  <a:cubicBezTo>
                    <a:pt x="10865" y="12315"/>
                    <a:pt x="10491" y="11765"/>
                    <a:pt x="9997" y="11362"/>
                  </a:cubicBezTo>
                  <a:cubicBezTo>
                    <a:pt x="9183" y="10696"/>
                    <a:pt x="8200" y="10377"/>
                    <a:pt x="7146" y="10286"/>
                  </a:cubicBezTo>
                  <a:cubicBezTo>
                    <a:pt x="7117" y="10283"/>
                    <a:pt x="7090" y="10282"/>
                    <a:pt x="7067" y="10282"/>
                  </a:cubicBezTo>
                  <a:cubicBezTo>
                    <a:pt x="6891" y="10282"/>
                    <a:pt x="6892" y="10353"/>
                    <a:pt x="6988" y="10522"/>
                  </a:cubicBezTo>
                  <a:cubicBezTo>
                    <a:pt x="7020" y="10578"/>
                    <a:pt x="7035" y="10644"/>
                    <a:pt x="7065" y="10724"/>
                  </a:cubicBezTo>
                  <a:cubicBezTo>
                    <a:pt x="6567" y="10670"/>
                    <a:pt x="6446" y="10314"/>
                    <a:pt x="6308" y="9920"/>
                  </a:cubicBezTo>
                  <a:cubicBezTo>
                    <a:pt x="6453" y="9892"/>
                    <a:pt x="6572" y="9877"/>
                    <a:pt x="6687" y="9844"/>
                  </a:cubicBezTo>
                  <a:cubicBezTo>
                    <a:pt x="6753" y="9825"/>
                    <a:pt x="6858" y="9779"/>
                    <a:pt x="6858" y="9747"/>
                  </a:cubicBezTo>
                  <a:cubicBezTo>
                    <a:pt x="6853" y="9669"/>
                    <a:pt x="6819" y="9595"/>
                    <a:pt x="6764" y="9537"/>
                  </a:cubicBezTo>
                  <a:cubicBezTo>
                    <a:pt x="6191" y="8963"/>
                    <a:pt x="5742" y="8305"/>
                    <a:pt x="5522" y="7526"/>
                  </a:cubicBezTo>
                  <a:lnTo>
                    <a:pt x="5524" y="7525"/>
                  </a:lnTo>
                  <a:cubicBezTo>
                    <a:pt x="5370" y="6978"/>
                    <a:pt x="5309" y="6402"/>
                    <a:pt x="5181" y="5698"/>
                  </a:cubicBezTo>
                  <a:close/>
                  <a:moveTo>
                    <a:pt x="25426" y="10438"/>
                  </a:moveTo>
                  <a:cubicBezTo>
                    <a:pt x="25657" y="10438"/>
                    <a:pt x="25892" y="10594"/>
                    <a:pt x="26179" y="10942"/>
                  </a:cubicBezTo>
                  <a:cubicBezTo>
                    <a:pt x="26443" y="11263"/>
                    <a:pt x="26423" y="11681"/>
                    <a:pt x="26295" y="12070"/>
                  </a:cubicBezTo>
                  <a:cubicBezTo>
                    <a:pt x="26218" y="12306"/>
                    <a:pt x="26213" y="12436"/>
                    <a:pt x="26514" y="12521"/>
                  </a:cubicBezTo>
                  <a:cubicBezTo>
                    <a:pt x="26670" y="12564"/>
                    <a:pt x="26852" y="12798"/>
                    <a:pt x="26874" y="12967"/>
                  </a:cubicBezTo>
                  <a:cubicBezTo>
                    <a:pt x="26913" y="13251"/>
                    <a:pt x="26835" y="13552"/>
                    <a:pt x="26806" y="13853"/>
                  </a:cubicBezTo>
                  <a:cubicBezTo>
                    <a:pt x="26603" y="13793"/>
                    <a:pt x="26414" y="13767"/>
                    <a:pt x="26237" y="13767"/>
                  </a:cubicBezTo>
                  <a:cubicBezTo>
                    <a:pt x="25503" y="13767"/>
                    <a:pt x="24962" y="14225"/>
                    <a:pt x="24423" y="14677"/>
                  </a:cubicBezTo>
                  <a:cubicBezTo>
                    <a:pt x="24282" y="14277"/>
                    <a:pt x="24178" y="13900"/>
                    <a:pt x="24018" y="13549"/>
                  </a:cubicBezTo>
                  <a:cubicBezTo>
                    <a:pt x="23717" y="12889"/>
                    <a:pt x="23221" y="12551"/>
                    <a:pt x="22614" y="12551"/>
                  </a:cubicBezTo>
                  <a:cubicBezTo>
                    <a:pt x="22387" y="12551"/>
                    <a:pt x="22144" y="12598"/>
                    <a:pt x="21891" y="12694"/>
                  </a:cubicBezTo>
                  <a:cubicBezTo>
                    <a:pt x="21865" y="12703"/>
                    <a:pt x="21836" y="12707"/>
                    <a:pt x="21805" y="12707"/>
                  </a:cubicBezTo>
                  <a:cubicBezTo>
                    <a:pt x="21727" y="12707"/>
                    <a:pt x="21639" y="12682"/>
                    <a:pt x="21567" y="12657"/>
                  </a:cubicBezTo>
                  <a:cubicBezTo>
                    <a:pt x="21025" y="12471"/>
                    <a:pt x="20967" y="11888"/>
                    <a:pt x="20655" y="11514"/>
                  </a:cubicBezTo>
                  <a:cubicBezTo>
                    <a:pt x="20624" y="11475"/>
                    <a:pt x="20651" y="11347"/>
                    <a:pt x="20694" y="11293"/>
                  </a:cubicBezTo>
                  <a:cubicBezTo>
                    <a:pt x="20959" y="10963"/>
                    <a:pt x="21408" y="10788"/>
                    <a:pt x="21853" y="10788"/>
                  </a:cubicBezTo>
                  <a:cubicBezTo>
                    <a:pt x="22197" y="10788"/>
                    <a:pt x="22539" y="10892"/>
                    <a:pt x="22792" y="11111"/>
                  </a:cubicBezTo>
                  <a:cubicBezTo>
                    <a:pt x="22874" y="11183"/>
                    <a:pt x="22932" y="11217"/>
                    <a:pt x="22991" y="11217"/>
                  </a:cubicBezTo>
                  <a:cubicBezTo>
                    <a:pt x="23047" y="11217"/>
                    <a:pt x="23103" y="11185"/>
                    <a:pt x="23180" y="11124"/>
                  </a:cubicBezTo>
                  <a:cubicBezTo>
                    <a:pt x="23374" y="10974"/>
                    <a:pt x="23538" y="10901"/>
                    <a:pt x="23700" y="10901"/>
                  </a:cubicBezTo>
                  <a:cubicBezTo>
                    <a:pt x="23877" y="10901"/>
                    <a:pt x="24051" y="10987"/>
                    <a:pt x="24258" y="11154"/>
                  </a:cubicBezTo>
                  <a:cubicBezTo>
                    <a:pt x="24308" y="11193"/>
                    <a:pt x="24390" y="11194"/>
                    <a:pt x="24457" y="11215"/>
                  </a:cubicBezTo>
                  <a:cubicBezTo>
                    <a:pt x="24520" y="11111"/>
                    <a:pt x="24557" y="11016"/>
                    <a:pt x="24622" y="10947"/>
                  </a:cubicBezTo>
                  <a:cubicBezTo>
                    <a:pt x="24927" y="10623"/>
                    <a:pt x="25174" y="10438"/>
                    <a:pt x="25426" y="10438"/>
                  </a:cubicBezTo>
                  <a:close/>
                  <a:moveTo>
                    <a:pt x="15287" y="11603"/>
                  </a:moveTo>
                  <a:cubicBezTo>
                    <a:pt x="15388" y="11603"/>
                    <a:pt x="15494" y="11614"/>
                    <a:pt x="15603" y="11635"/>
                  </a:cubicBezTo>
                  <a:cubicBezTo>
                    <a:pt x="15688" y="11650"/>
                    <a:pt x="15790" y="11735"/>
                    <a:pt x="15828" y="11817"/>
                  </a:cubicBezTo>
                  <a:cubicBezTo>
                    <a:pt x="15904" y="11977"/>
                    <a:pt x="15941" y="12157"/>
                    <a:pt x="15993" y="12330"/>
                  </a:cubicBezTo>
                  <a:cubicBezTo>
                    <a:pt x="15073" y="12867"/>
                    <a:pt x="14947" y="13933"/>
                    <a:pt x="15618" y="14552"/>
                  </a:cubicBezTo>
                  <a:lnTo>
                    <a:pt x="15517" y="15188"/>
                  </a:lnTo>
                  <a:cubicBezTo>
                    <a:pt x="15205" y="15165"/>
                    <a:pt x="14903" y="15096"/>
                    <a:pt x="14620" y="15096"/>
                  </a:cubicBezTo>
                  <a:cubicBezTo>
                    <a:pt x="14524" y="15096"/>
                    <a:pt x="14430" y="15104"/>
                    <a:pt x="14339" y="15124"/>
                  </a:cubicBezTo>
                  <a:cubicBezTo>
                    <a:pt x="13917" y="15223"/>
                    <a:pt x="13789" y="15665"/>
                    <a:pt x="13702" y="16087"/>
                  </a:cubicBezTo>
                  <a:cubicBezTo>
                    <a:pt x="13383" y="15992"/>
                    <a:pt x="13067" y="15891"/>
                    <a:pt x="12763" y="15891"/>
                  </a:cubicBezTo>
                  <a:cubicBezTo>
                    <a:pt x="12423" y="15891"/>
                    <a:pt x="12099" y="16017"/>
                    <a:pt x="11805" y="16420"/>
                  </a:cubicBezTo>
                  <a:cubicBezTo>
                    <a:pt x="11639" y="16089"/>
                    <a:pt x="11567" y="15830"/>
                    <a:pt x="11758" y="15520"/>
                  </a:cubicBezTo>
                  <a:cubicBezTo>
                    <a:pt x="11840" y="15392"/>
                    <a:pt x="11846" y="15158"/>
                    <a:pt x="11784" y="15013"/>
                  </a:cubicBezTo>
                  <a:cubicBezTo>
                    <a:pt x="11608" y="14593"/>
                    <a:pt x="11790" y="14047"/>
                    <a:pt x="12223" y="13930"/>
                  </a:cubicBezTo>
                  <a:cubicBezTo>
                    <a:pt x="12457" y="13868"/>
                    <a:pt x="12451" y="13777"/>
                    <a:pt x="12383" y="13597"/>
                  </a:cubicBezTo>
                  <a:cubicBezTo>
                    <a:pt x="12301" y="13381"/>
                    <a:pt x="12219" y="13162"/>
                    <a:pt x="12173" y="12936"/>
                  </a:cubicBezTo>
                  <a:cubicBezTo>
                    <a:pt x="12057" y="12359"/>
                    <a:pt x="12435" y="11953"/>
                    <a:pt x="12795" y="11761"/>
                  </a:cubicBezTo>
                  <a:cubicBezTo>
                    <a:pt x="12912" y="11699"/>
                    <a:pt x="13044" y="11670"/>
                    <a:pt x="13180" y="11670"/>
                  </a:cubicBezTo>
                  <a:cubicBezTo>
                    <a:pt x="13483" y="11670"/>
                    <a:pt x="13808" y="11815"/>
                    <a:pt x="14036" y="12055"/>
                  </a:cubicBezTo>
                  <a:cubicBezTo>
                    <a:pt x="14090" y="12110"/>
                    <a:pt x="14153" y="12157"/>
                    <a:pt x="14226" y="12218"/>
                  </a:cubicBezTo>
                  <a:cubicBezTo>
                    <a:pt x="14504" y="11794"/>
                    <a:pt x="14861" y="11603"/>
                    <a:pt x="15287" y="11603"/>
                  </a:cubicBezTo>
                  <a:close/>
                  <a:moveTo>
                    <a:pt x="7483" y="10788"/>
                  </a:moveTo>
                  <a:lnTo>
                    <a:pt x="7483" y="10788"/>
                  </a:lnTo>
                  <a:cubicBezTo>
                    <a:pt x="9092" y="11152"/>
                    <a:pt x="10086" y="12280"/>
                    <a:pt x="10917" y="13536"/>
                  </a:cubicBezTo>
                  <a:cubicBezTo>
                    <a:pt x="11377" y="14232"/>
                    <a:pt x="11519" y="15082"/>
                    <a:pt x="11351" y="15972"/>
                  </a:cubicBezTo>
                  <a:cubicBezTo>
                    <a:pt x="11138" y="15808"/>
                    <a:pt x="10961" y="15632"/>
                    <a:pt x="10753" y="15520"/>
                  </a:cubicBezTo>
                  <a:cubicBezTo>
                    <a:pt x="10499" y="15385"/>
                    <a:pt x="10398" y="15199"/>
                    <a:pt x="10335" y="14924"/>
                  </a:cubicBezTo>
                  <a:cubicBezTo>
                    <a:pt x="10155" y="14153"/>
                    <a:pt x="9867" y="13420"/>
                    <a:pt x="9369" y="12791"/>
                  </a:cubicBezTo>
                  <a:cubicBezTo>
                    <a:pt x="9306" y="12711"/>
                    <a:pt x="9209" y="12657"/>
                    <a:pt x="9127" y="12590"/>
                  </a:cubicBezTo>
                  <a:lnTo>
                    <a:pt x="9062" y="12646"/>
                  </a:lnTo>
                  <a:cubicBezTo>
                    <a:pt x="9322" y="13378"/>
                    <a:pt x="9582" y="14110"/>
                    <a:pt x="9863" y="14903"/>
                  </a:cubicBezTo>
                  <a:cubicBezTo>
                    <a:pt x="9302" y="14639"/>
                    <a:pt x="8841" y="14441"/>
                    <a:pt x="8401" y="14208"/>
                  </a:cubicBezTo>
                  <a:cubicBezTo>
                    <a:pt x="8274" y="14140"/>
                    <a:pt x="8180" y="13985"/>
                    <a:pt x="8103" y="13852"/>
                  </a:cubicBezTo>
                  <a:cubicBezTo>
                    <a:pt x="7767" y="13272"/>
                    <a:pt x="7447" y="12683"/>
                    <a:pt x="7109" y="12105"/>
                  </a:cubicBezTo>
                  <a:cubicBezTo>
                    <a:pt x="7081" y="12057"/>
                    <a:pt x="6968" y="12058"/>
                    <a:pt x="6894" y="12038"/>
                  </a:cubicBezTo>
                  <a:lnTo>
                    <a:pt x="6894" y="12038"/>
                  </a:lnTo>
                  <a:cubicBezTo>
                    <a:pt x="6892" y="12114"/>
                    <a:pt x="6864" y="12207"/>
                    <a:pt x="6897" y="12265"/>
                  </a:cubicBezTo>
                  <a:cubicBezTo>
                    <a:pt x="7000" y="12447"/>
                    <a:pt x="7145" y="12605"/>
                    <a:pt x="7236" y="12791"/>
                  </a:cubicBezTo>
                  <a:cubicBezTo>
                    <a:pt x="7412" y="13155"/>
                    <a:pt x="7565" y="13534"/>
                    <a:pt x="7747" y="13956"/>
                  </a:cubicBezTo>
                  <a:cubicBezTo>
                    <a:pt x="7286" y="13831"/>
                    <a:pt x="6897" y="13733"/>
                    <a:pt x="6511" y="13619"/>
                  </a:cubicBezTo>
                  <a:cubicBezTo>
                    <a:pt x="6314" y="13562"/>
                    <a:pt x="6102" y="13513"/>
                    <a:pt x="5935" y="13406"/>
                  </a:cubicBezTo>
                  <a:cubicBezTo>
                    <a:pt x="5454" y="13092"/>
                    <a:pt x="4995" y="12744"/>
                    <a:pt x="4521" y="12419"/>
                  </a:cubicBezTo>
                  <a:cubicBezTo>
                    <a:pt x="4461" y="12376"/>
                    <a:pt x="4370" y="12380"/>
                    <a:pt x="4294" y="12363"/>
                  </a:cubicBezTo>
                  <a:lnTo>
                    <a:pt x="4270" y="12438"/>
                  </a:lnTo>
                  <a:lnTo>
                    <a:pt x="5617" y="13337"/>
                  </a:lnTo>
                  <a:cubicBezTo>
                    <a:pt x="5606" y="13365"/>
                    <a:pt x="5593" y="13391"/>
                    <a:pt x="5582" y="13419"/>
                  </a:cubicBezTo>
                  <a:lnTo>
                    <a:pt x="2325" y="13194"/>
                  </a:lnTo>
                  <a:lnTo>
                    <a:pt x="2312" y="13341"/>
                  </a:lnTo>
                  <a:cubicBezTo>
                    <a:pt x="3313" y="13813"/>
                    <a:pt x="4426" y="13536"/>
                    <a:pt x="5530" y="13701"/>
                  </a:cubicBezTo>
                  <a:cubicBezTo>
                    <a:pt x="4985" y="14225"/>
                    <a:pt x="4357" y="14281"/>
                    <a:pt x="3720" y="14342"/>
                  </a:cubicBezTo>
                  <a:cubicBezTo>
                    <a:pt x="3845" y="14406"/>
                    <a:pt x="3966" y="14441"/>
                    <a:pt x="4088" y="14441"/>
                  </a:cubicBezTo>
                  <a:cubicBezTo>
                    <a:pt x="4091" y="14441"/>
                    <a:pt x="4094" y="14441"/>
                    <a:pt x="4097" y="14441"/>
                  </a:cubicBezTo>
                  <a:cubicBezTo>
                    <a:pt x="4668" y="14433"/>
                    <a:pt x="5175" y="14244"/>
                    <a:pt x="5630" y="13904"/>
                  </a:cubicBezTo>
                  <a:cubicBezTo>
                    <a:pt x="5712" y="13842"/>
                    <a:pt x="5828" y="13773"/>
                    <a:pt x="5921" y="13773"/>
                  </a:cubicBezTo>
                  <a:cubicBezTo>
                    <a:pt x="5932" y="13773"/>
                    <a:pt x="5942" y="13773"/>
                    <a:pt x="5952" y="13775"/>
                  </a:cubicBezTo>
                  <a:cubicBezTo>
                    <a:pt x="6476" y="13879"/>
                    <a:pt x="6996" y="14011"/>
                    <a:pt x="7516" y="14132"/>
                  </a:cubicBezTo>
                  <a:cubicBezTo>
                    <a:pt x="7524" y="14177"/>
                    <a:pt x="7531" y="14221"/>
                    <a:pt x="7537" y="14264"/>
                  </a:cubicBezTo>
                  <a:cubicBezTo>
                    <a:pt x="7152" y="14403"/>
                    <a:pt x="6775" y="14574"/>
                    <a:pt x="6379" y="14671"/>
                  </a:cubicBezTo>
                  <a:cubicBezTo>
                    <a:pt x="5974" y="14769"/>
                    <a:pt x="5552" y="14794"/>
                    <a:pt x="5138" y="14851"/>
                  </a:cubicBezTo>
                  <a:lnTo>
                    <a:pt x="5132" y="14994"/>
                  </a:lnTo>
                  <a:cubicBezTo>
                    <a:pt x="5240" y="15012"/>
                    <a:pt x="5349" y="15055"/>
                    <a:pt x="5454" y="15055"/>
                  </a:cubicBezTo>
                  <a:cubicBezTo>
                    <a:pt x="5469" y="15055"/>
                    <a:pt x="5484" y="15054"/>
                    <a:pt x="5498" y="15052"/>
                  </a:cubicBezTo>
                  <a:cubicBezTo>
                    <a:pt x="6251" y="14961"/>
                    <a:pt x="7002" y="14855"/>
                    <a:pt x="7669" y="14446"/>
                  </a:cubicBezTo>
                  <a:cubicBezTo>
                    <a:pt x="7752" y="14394"/>
                    <a:pt x="7868" y="14336"/>
                    <a:pt x="7960" y="14336"/>
                  </a:cubicBezTo>
                  <a:cubicBezTo>
                    <a:pt x="7976" y="14336"/>
                    <a:pt x="7992" y="14338"/>
                    <a:pt x="8007" y="14342"/>
                  </a:cubicBezTo>
                  <a:cubicBezTo>
                    <a:pt x="8601" y="14517"/>
                    <a:pt x="9158" y="14773"/>
                    <a:pt x="9681" y="15197"/>
                  </a:cubicBezTo>
                  <a:lnTo>
                    <a:pt x="9681" y="15197"/>
                  </a:lnTo>
                  <a:cubicBezTo>
                    <a:pt x="9322" y="15297"/>
                    <a:pt x="8971" y="15333"/>
                    <a:pt x="8622" y="15333"/>
                  </a:cubicBezTo>
                  <a:cubicBezTo>
                    <a:pt x="8039" y="15333"/>
                    <a:pt x="7463" y="15232"/>
                    <a:pt x="6864" y="15150"/>
                  </a:cubicBezTo>
                  <a:lnTo>
                    <a:pt x="6864" y="15150"/>
                  </a:lnTo>
                  <a:cubicBezTo>
                    <a:pt x="6892" y="15258"/>
                    <a:pt x="6892" y="15336"/>
                    <a:pt x="6916" y="15344"/>
                  </a:cubicBezTo>
                  <a:cubicBezTo>
                    <a:pt x="7375" y="15496"/>
                    <a:pt x="7832" y="15734"/>
                    <a:pt x="8302" y="15764"/>
                  </a:cubicBezTo>
                  <a:cubicBezTo>
                    <a:pt x="8362" y="15767"/>
                    <a:pt x="8422" y="15769"/>
                    <a:pt x="8482" y="15769"/>
                  </a:cubicBezTo>
                  <a:cubicBezTo>
                    <a:pt x="8987" y="15769"/>
                    <a:pt x="9498" y="15647"/>
                    <a:pt x="10008" y="15591"/>
                  </a:cubicBezTo>
                  <a:cubicBezTo>
                    <a:pt x="10030" y="15588"/>
                    <a:pt x="10054" y="15586"/>
                    <a:pt x="10079" y="15586"/>
                  </a:cubicBezTo>
                  <a:cubicBezTo>
                    <a:pt x="10128" y="15586"/>
                    <a:pt x="10178" y="15594"/>
                    <a:pt x="10207" y="15619"/>
                  </a:cubicBezTo>
                  <a:cubicBezTo>
                    <a:pt x="10558" y="15925"/>
                    <a:pt x="10900" y="16239"/>
                    <a:pt x="11192" y="16505"/>
                  </a:cubicBezTo>
                  <a:cubicBezTo>
                    <a:pt x="10876" y="16706"/>
                    <a:pt x="10586" y="16891"/>
                    <a:pt x="10294" y="17075"/>
                  </a:cubicBezTo>
                  <a:cubicBezTo>
                    <a:pt x="10140" y="17174"/>
                    <a:pt x="9995" y="17295"/>
                    <a:pt x="9828" y="17360"/>
                  </a:cubicBezTo>
                  <a:cubicBezTo>
                    <a:pt x="9210" y="17592"/>
                    <a:pt x="8583" y="17708"/>
                    <a:pt x="7946" y="17708"/>
                  </a:cubicBezTo>
                  <a:cubicBezTo>
                    <a:pt x="7579" y="17708"/>
                    <a:pt x="7208" y="17669"/>
                    <a:pt x="6834" y="17592"/>
                  </a:cubicBezTo>
                  <a:cubicBezTo>
                    <a:pt x="6483" y="17518"/>
                    <a:pt x="6128" y="17460"/>
                    <a:pt x="5775" y="17395"/>
                  </a:cubicBezTo>
                  <a:cubicBezTo>
                    <a:pt x="5764" y="17350"/>
                    <a:pt x="5755" y="17306"/>
                    <a:pt x="5744" y="17261"/>
                  </a:cubicBezTo>
                  <a:cubicBezTo>
                    <a:pt x="6193" y="16964"/>
                    <a:pt x="6647" y="16672"/>
                    <a:pt x="7091" y="16366"/>
                  </a:cubicBezTo>
                  <a:cubicBezTo>
                    <a:pt x="7156" y="16321"/>
                    <a:pt x="7169" y="16202"/>
                    <a:pt x="7245" y="16029"/>
                  </a:cubicBezTo>
                  <a:lnTo>
                    <a:pt x="7245" y="16029"/>
                  </a:lnTo>
                  <a:cubicBezTo>
                    <a:pt x="6730" y="16146"/>
                    <a:pt x="6234" y="16208"/>
                    <a:pt x="5752" y="16208"/>
                  </a:cubicBezTo>
                  <a:cubicBezTo>
                    <a:pt x="4949" y="16208"/>
                    <a:pt x="4185" y="16037"/>
                    <a:pt x="3438" y="15667"/>
                  </a:cubicBezTo>
                  <a:lnTo>
                    <a:pt x="4146" y="15240"/>
                  </a:lnTo>
                  <a:cubicBezTo>
                    <a:pt x="4149" y="15199"/>
                    <a:pt x="4153" y="15156"/>
                    <a:pt x="4157" y="15115"/>
                  </a:cubicBezTo>
                  <a:cubicBezTo>
                    <a:pt x="2284" y="14888"/>
                    <a:pt x="1009" y="13952"/>
                    <a:pt x="476" y="12122"/>
                  </a:cubicBezTo>
                  <a:cubicBezTo>
                    <a:pt x="842" y="12036"/>
                    <a:pt x="1197" y="11947"/>
                    <a:pt x="1557" y="11875"/>
                  </a:cubicBezTo>
                  <a:cubicBezTo>
                    <a:pt x="2683" y="11646"/>
                    <a:pt x="3813" y="11434"/>
                    <a:pt x="4939" y="11194"/>
                  </a:cubicBezTo>
                  <a:cubicBezTo>
                    <a:pt x="5431" y="11090"/>
                    <a:pt x="5919" y="10928"/>
                    <a:pt x="6414" y="10928"/>
                  </a:cubicBezTo>
                  <a:cubicBezTo>
                    <a:pt x="6642" y="10928"/>
                    <a:pt x="6870" y="10962"/>
                    <a:pt x="7102" y="11051"/>
                  </a:cubicBezTo>
                  <a:cubicBezTo>
                    <a:pt x="7197" y="11088"/>
                    <a:pt x="7273" y="11108"/>
                    <a:pt x="7332" y="11108"/>
                  </a:cubicBezTo>
                  <a:cubicBezTo>
                    <a:pt x="7465" y="11108"/>
                    <a:pt x="7511" y="11010"/>
                    <a:pt x="7483" y="10788"/>
                  </a:cubicBezTo>
                  <a:close/>
                  <a:moveTo>
                    <a:pt x="17075" y="10653"/>
                  </a:moveTo>
                  <a:cubicBezTo>
                    <a:pt x="17377" y="10653"/>
                    <a:pt x="17606" y="10866"/>
                    <a:pt x="17769" y="11293"/>
                  </a:cubicBezTo>
                  <a:cubicBezTo>
                    <a:pt x="17818" y="11419"/>
                    <a:pt x="17896" y="11534"/>
                    <a:pt x="17966" y="11670"/>
                  </a:cubicBezTo>
                  <a:cubicBezTo>
                    <a:pt x="18230" y="11422"/>
                    <a:pt x="18422" y="11294"/>
                    <a:pt x="18610" y="11294"/>
                  </a:cubicBezTo>
                  <a:cubicBezTo>
                    <a:pt x="18841" y="11294"/>
                    <a:pt x="19068" y="11486"/>
                    <a:pt x="19419" y="11886"/>
                  </a:cubicBezTo>
                  <a:lnTo>
                    <a:pt x="19419" y="11884"/>
                  </a:lnTo>
                  <a:cubicBezTo>
                    <a:pt x="19664" y="11745"/>
                    <a:pt x="19860" y="11671"/>
                    <a:pt x="20030" y="11671"/>
                  </a:cubicBezTo>
                  <a:cubicBezTo>
                    <a:pt x="20329" y="11671"/>
                    <a:pt x="20549" y="11898"/>
                    <a:pt x="20817" y="12400"/>
                  </a:cubicBezTo>
                  <a:cubicBezTo>
                    <a:pt x="20781" y="12438"/>
                    <a:pt x="20767" y="12462"/>
                    <a:pt x="20746" y="12469"/>
                  </a:cubicBezTo>
                  <a:cubicBezTo>
                    <a:pt x="20666" y="12499"/>
                    <a:pt x="20581" y="12517"/>
                    <a:pt x="20503" y="12549"/>
                  </a:cubicBezTo>
                  <a:cubicBezTo>
                    <a:pt x="19886" y="12802"/>
                    <a:pt x="19393" y="13190"/>
                    <a:pt x="19211" y="13859"/>
                  </a:cubicBezTo>
                  <a:cubicBezTo>
                    <a:pt x="19111" y="14225"/>
                    <a:pt x="19221" y="14675"/>
                    <a:pt x="18749" y="14870"/>
                  </a:cubicBezTo>
                  <a:cubicBezTo>
                    <a:pt x="18732" y="14877"/>
                    <a:pt x="18717" y="14911"/>
                    <a:pt x="18715" y="14933"/>
                  </a:cubicBezTo>
                  <a:cubicBezTo>
                    <a:pt x="18682" y="15329"/>
                    <a:pt x="18583" y="15736"/>
                    <a:pt x="18639" y="16118"/>
                  </a:cubicBezTo>
                  <a:cubicBezTo>
                    <a:pt x="18697" y="16522"/>
                    <a:pt x="18905" y="16903"/>
                    <a:pt x="19048" y="17293"/>
                  </a:cubicBezTo>
                  <a:cubicBezTo>
                    <a:pt x="19159" y="17594"/>
                    <a:pt x="19059" y="17841"/>
                    <a:pt x="18782" y="18003"/>
                  </a:cubicBezTo>
                  <a:cubicBezTo>
                    <a:pt x="18642" y="18086"/>
                    <a:pt x="18504" y="18118"/>
                    <a:pt x="18366" y="18118"/>
                  </a:cubicBezTo>
                  <a:cubicBezTo>
                    <a:pt x="18199" y="18118"/>
                    <a:pt x="18032" y="18070"/>
                    <a:pt x="17864" y="18010"/>
                  </a:cubicBezTo>
                  <a:cubicBezTo>
                    <a:pt x="17552" y="17899"/>
                    <a:pt x="17249" y="17754"/>
                    <a:pt x="16928" y="17687"/>
                  </a:cubicBezTo>
                  <a:cubicBezTo>
                    <a:pt x="16591" y="17616"/>
                    <a:pt x="16372" y="17434"/>
                    <a:pt x="16170" y="17172"/>
                  </a:cubicBezTo>
                  <a:cubicBezTo>
                    <a:pt x="15575" y="16401"/>
                    <a:pt x="15566" y="15660"/>
                    <a:pt x="16151" y="14879"/>
                  </a:cubicBezTo>
                  <a:cubicBezTo>
                    <a:pt x="16197" y="14818"/>
                    <a:pt x="16203" y="14652"/>
                    <a:pt x="16157" y="14606"/>
                  </a:cubicBezTo>
                  <a:cubicBezTo>
                    <a:pt x="15738" y="14184"/>
                    <a:pt x="15716" y="13662"/>
                    <a:pt x="15822" y="13138"/>
                  </a:cubicBezTo>
                  <a:cubicBezTo>
                    <a:pt x="15866" y="12913"/>
                    <a:pt x="15936" y="12624"/>
                    <a:pt x="16265" y="12624"/>
                  </a:cubicBezTo>
                  <a:cubicBezTo>
                    <a:pt x="16294" y="12624"/>
                    <a:pt x="16325" y="12626"/>
                    <a:pt x="16359" y="12631"/>
                  </a:cubicBezTo>
                  <a:cubicBezTo>
                    <a:pt x="16363" y="12631"/>
                    <a:pt x="16368" y="12632"/>
                    <a:pt x="16372" y="12632"/>
                  </a:cubicBezTo>
                  <a:cubicBezTo>
                    <a:pt x="16459" y="12632"/>
                    <a:pt x="16582" y="12532"/>
                    <a:pt x="16643" y="12451"/>
                  </a:cubicBezTo>
                  <a:cubicBezTo>
                    <a:pt x="16673" y="12412"/>
                    <a:pt x="16597" y="12283"/>
                    <a:pt x="16558" y="12202"/>
                  </a:cubicBezTo>
                  <a:cubicBezTo>
                    <a:pt x="16465" y="12016"/>
                    <a:pt x="16354" y="11841"/>
                    <a:pt x="16274" y="11650"/>
                  </a:cubicBezTo>
                  <a:cubicBezTo>
                    <a:pt x="16131" y="11310"/>
                    <a:pt x="16253" y="10984"/>
                    <a:pt x="16573" y="10808"/>
                  </a:cubicBezTo>
                  <a:cubicBezTo>
                    <a:pt x="16759" y="10705"/>
                    <a:pt x="16926" y="10653"/>
                    <a:pt x="17075" y="10653"/>
                  </a:cubicBezTo>
                  <a:close/>
                  <a:moveTo>
                    <a:pt x="26243" y="14296"/>
                  </a:moveTo>
                  <a:cubicBezTo>
                    <a:pt x="26676" y="14296"/>
                    <a:pt x="27019" y="14566"/>
                    <a:pt x="27199" y="15089"/>
                  </a:cubicBezTo>
                  <a:cubicBezTo>
                    <a:pt x="27341" y="14996"/>
                    <a:pt x="27454" y="14931"/>
                    <a:pt x="27556" y="14851"/>
                  </a:cubicBezTo>
                  <a:cubicBezTo>
                    <a:pt x="27798" y="14668"/>
                    <a:pt x="28071" y="14580"/>
                    <a:pt x="28338" y="14580"/>
                  </a:cubicBezTo>
                  <a:cubicBezTo>
                    <a:pt x="28800" y="14580"/>
                    <a:pt x="29242" y="14842"/>
                    <a:pt x="29472" y="15319"/>
                  </a:cubicBezTo>
                  <a:cubicBezTo>
                    <a:pt x="29896" y="16198"/>
                    <a:pt x="29019" y="17572"/>
                    <a:pt x="27997" y="17594"/>
                  </a:cubicBezTo>
                  <a:cubicBezTo>
                    <a:pt x="27683" y="17601"/>
                    <a:pt x="27450" y="17586"/>
                    <a:pt x="27523" y="18004"/>
                  </a:cubicBezTo>
                  <a:cubicBezTo>
                    <a:pt x="27534" y="18066"/>
                    <a:pt x="27450" y="18153"/>
                    <a:pt x="27396" y="18218"/>
                  </a:cubicBezTo>
                  <a:cubicBezTo>
                    <a:pt x="27091" y="18583"/>
                    <a:pt x="26698" y="18738"/>
                    <a:pt x="26245" y="18738"/>
                  </a:cubicBezTo>
                  <a:cubicBezTo>
                    <a:pt x="26204" y="18738"/>
                    <a:pt x="26163" y="18737"/>
                    <a:pt x="26122" y="18735"/>
                  </a:cubicBezTo>
                  <a:cubicBezTo>
                    <a:pt x="25627" y="18705"/>
                    <a:pt x="25135" y="18670"/>
                    <a:pt x="24594" y="18633"/>
                  </a:cubicBezTo>
                  <a:lnTo>
                    <a:pt x="24074" y="17830"/>
                  </a:lnTo>
                  <a:cubicBezTo>
                    <a:pt x="24409" y="17471"/>
                    <a:pt x="24797" y="17157"/>
                    <a:pt x="24719" y="16650"/>
                  </a:cubicBezTo>
                  <a:cubicBezTo>
                    <a:pt x="24658" y="16241"/>
                    <a:pt x="24867" y="15712"/>
                    <a:pt x="24251" y="15507"/>
                  </a:cubicBezTo>
                  <a:cubicBezTo>
                    <a:pt x="24442" y="15299"/>
                    <a:pt x="24563" y="15098"/>
                    <a:pt x="24741" y="14983"/>
                  </a:cubicBezTo>
                  <a:cubicBezTo>
                    <a:pt x="25120" y="14738"/>
                    <a:pt x="25503" y="14454"/>
                    <a:pt x="25927" y="14340"/>
                  </a:cubicBezTo>
                  <a:cubicBezTo>
                    <a:pt x="26036" y="14311"/>
                    <a:pt x="26142" y="14296"/>
                    <a:pt x="26243" y="14296"/>
                  </a:cubicBezTo>
                  <a:close/>
                  <a:moveTo>
                    <a:pt x="28643" y="17759"/>
                  </a:moveTo>
                  <a:cubicBezTo>
                    <a:pt x="29162" y="18607"/>
                    <a:pt x="29058" y="19125"/>
                    <a:pt x="28331" y="19275"/>
                  </a:cubicBezTo>
                  <a:cubicBezTo>
                    <a:pt x="28480" y="19887"/>
                    <a:pt x="28355" y="20177"/>
                    <a:pt x="27815" y="20258"/>
                  </a:cubicBezTo>
                  <a:cubicBezTo>
                    <a:pt x="27646" y="20281"/>
                    <a:pt x="27476" y="20293"/>
                    <a:pt x="27305" y="20293"/>
                  </a:cubicBezTo>
                  <a:cubicBezTo>
                    <a:pt x="27076" y="20293"/>
                    <a:pt x="26848" y="20272"/>
                    <a:pt x="26622" y="20231"/>
                  </a:cubicBezTo>
                  <a:cubicBezTo>
                    <a:pt x="26116" y="20139"/>
                    <a:pt x="25626" y="19963"/>
                    <a:pt x="25098" y="19814"/>
                  </a:cubicBezTo>
                  <a:cubicBezTo>
                    <a:pt x="25051" y="19662"/>
                    <a:pt x="24985" y="19445"/>
                    <a:pt x="24897" y="19160"/>
                  </a:cubicBezTo>
                  <a:cubicBezTo>
                    <a:pt x="25156" y="19110"/>
                    <a:pt x="25388" y="19039"/>
                    <a:pt x="25622" y="19028"/>
                  </a:cubicBezTo>
                  <a:cubicBezTo>
                    <a:pt x="26109" y="19002"/>
                    <a:pt x="26597" y="19026"/>
                    <a:pt x="27086" y="18995"/>
                  </a:cubicBezTo>
                  <a:cubicBezTo>
                    <a:pt x="27660" y="18958"/>
                    <a:pt x="28037" y="18436"/>
                    <a:pt x="27889" y="17915"/>
                  </a:cubicBezTo>
                  <a:lnTo>
                    <a:pt x="28643" y="17759"/>
                  </a:lnTo>
                  <a:close/>
                  <a:moveTo>
                    <a:pt x="10073" y="18463"/>
                  </a:moveTo>
                  <a:cubicBezTo>
                    <a:pt x="10209" y="18463"/>
                    <a:pt x="10368" y="18507"/>
                    <a:pt x="10506" y="18527"/>
                  </a:cubicBezTo>
                  <a:cubicBezTo>
                    <a:pt x="10569" y="18536"/>
                    <a:pt x="10625" y="18605"/>
                    <a:pt x="10699" y="18655"/>
                  </a:cubicBezTo>
                  <a:cubicBezTo>
                    <a:pt x="10237" y="19389"/>
                    <a:pt x="10342" y="20032"/>
                    <a:pt x="11093" y="20617"/>
                  </a:cubicBezTo>
                  <a:cubicBezTo>
                    <a:pt x="11025" y="20614"/>
                    <a:pt x="10958" y="20612"/>
                    <a:pt x="10893" y="20612"/>
                  </a:cubicBezTo>
                  <a:cubicBezTo>
                    <a:pt x="10489" y="20612"/>
                    <a:pt x="10155" y="20692"/>
                    <a:pt x="10015" y="21054"/>
                  </a:cubicBezTo>
                  <a:cubicBezTo>
                    <a:pt x="9889" y="21379"/>
                    <a:pt x="9687" y="21457"/>
                    <a:pt x="9426" y="21468"/>
                  </a:cubicBezTo>
                  <a:cubicBezTo>
                    <a:pt x="9317" y="21331"/>
                    <a:pt x="9250" y="21217"/>
                    <a:pt x="9153" y="21135"/>
                  </a:cubicBezTo>
                  <a:cubicBezTo>
                    <a:pt x="8806" y="20838"/>
                    <a:pt x="8709" y="20413"/>
                    <a:pt x="8967" y="20056"/>
                  </a:cubicBezTo>
                  <a:cubicBezTo>
                    <a:pt x="9114" y="19851"/>
                    <a:pt x="9304" y="19640"/>
                    <a:pt x="9523" y="19537"/>
                  </a:cubicBezTo>
                  <a:cubicBezTo>
                    <a:pt x="9789" y="19413"/>
                    <a:pt x="9789" y="19285"/>
                    <a:pt x="9748" y="19036"/>
                  </a:cubicBezTo>
                  <a:cubicBezTo>
                    <a:pt x="9720" y="18861"/>
                    <a:pt x="9781" y="18568"/>
                    <a:pt x="9900" y="18501"/>
                  </a:cubicBezTo>
                  <a:cubicBezTo>
                    <a:pt x="9949" y="18473"/>
                    <a:pt x="10008" y="18463"/>
                    <a:pt x="10073" y="18463"/>
                  </a:cubicBezTo>
                  <a:close/>
                  <a:moveTo>
                    <a:pt x="14737" y="15342"/>
                  </a:moveTo>
                  <a:cubicBezTo>
                    <a:pt x="14856" y="15342"/>
                    <a:pt x="14985" y="15395"/>
                    <a:pt x="15107" y="15437"/>
                  </a:cubicBezTo>
                  <a:cubicBezTo>
                    <a:pt x="15341" y="15520"/>
                    <a:pt x="15255" y="15691"/>
                    <a:pt x="15231" y="15864"/>
                  </a:cubicBezTo>
                  <a:cubicBezTo>
                    <a:pt x="15140" y="16574"/>
                    <a:pt x="15298" y="17202"/>
                    <a:pt x="15878" y="17642"/>
                  </a:cubicBezTo>
                  <a:lnTo>
                    <a:pt x="15346" y="18482"/>
                  </a:lnTo>
                  <a:cubicBezTo>
                    <a:pt x="14389" y="18495"/>
                    <a:pt x="13590" y="19292"/>
                    <a:pt x="13659" y="20145"/>
                  </a:cubicBezTo>
                  <a:cubicBezTo>
                    <a:pt x="13369" y="20322"/>
                    <a:pt x="13085" y="20416"/>
                    <a:pt x="12923" y="20613"/>
                  </a:cubicBezTo>
                  <a:cubicBezTo>
                    <a:pt x="12739" y="20840"/>
                    <a:pt x="12684" y="21165"/>
                    <a:pt x="12539" y="21431"/>
                  </a:cubicBezTo>
                  <a:cubicBezTo>
                    <a:pt x="12482" y="21535"/>
                    <a:pt x="12336" y="21677"/>
                    <a:pt x="12247" y="21677"/>
                  </a:cubicBezTo>
                  <a:cubicBezTo>
                    <a:pt x="12242" y="21677"/>
                    <a:pt x="12238" y="21677"/>
                    <a:pt x="12234" y="21676"/>
                  </a:cubicBezTo>
                  <a:cubicBezTo>
                    <a:pt x="11864" y="21613"/>
                    <a:pt x="11478" y="20994"/>
                    <a:pt x="11489" y="20606"/>
                  </a:cubicBezTo>
                  <a:cubicBezTo>
                    <a:pt x="11491" y="20476"/>
                    <a:pt x="11431" y="20305"/>
                    <a:pt x="11338" y="20216"/>
                  </a:cubicBezTo>
                  <a:cubicBezTo>
                    <a:pt x="10904" y="19792"/>
                    <a:pt x="10779" y="19290"/>
                    <a:pt x="11036" y="18725"/>
                  </a:cubicBezTo>
                  <a:cubicBezTo>
                    <a:pt x="11162" y="18450"/>
                    <a:pt x="11141" y="18281"/>
                    <a:pt x="10852" y="18118"/>
                  </a:cubicBezTo>
                  <a:cubicBezTo>
                    <a:pt x="10630" y="17993"/>
                    <a:pt x="10380" y="17813"/>
                    <a:pt x="10463" y="17480"/>
                  </a:cubicBezTo>
                  <a:cubicBezTo>
                    <a:pt x="10538" y="17176"/>
                    <a:pt x="10759" y="16977"/>
                    <a:pt x="11052" y="16938"/>
                  </a:cubicBezTo>
                  <a:cubicBezTo>
                    <a:pt x="11072" y="16936"/>
                    <a:pt x="11092" y="16934"/>
                    <a:pt x="11112" y="16934"/>
                  </a:cubicBezTo>
                  <a:cubicBezTo>
                    <a:pt x="11281" y="16934"/>
                    <a:pt x="11469" y="17013"/>
                    <a:pt x="11630" y="17085"/>
                  </a:cubicBezTo>
                  <a:cubicBezTo>
                    <a:pt x="11705" y="17118"/>
                    <a:pt x="11773" y="17142"/>
                    <a:pt x="11829" y="17142"/>
                  </a:cubicBezTo>
                  <a:cubicBezTo>
                    <a:pt x="11908" y="17142"/>
                    <a:pt x="11965" y="17096"/>
                    <a:pt x="11992" y="16966"/>
                  </a:cubicBezTo>
                  <a:cubicBezTo>
                    <a:pt x="12091" y="16498"/>
                    <a:pt x="12418" y="16312"/>
                    <a:pt x="12843" y="16310"/>
                  </a:cubicBezTo>
                  <a:cubicBezTo>
                    <a:pt x="13171" y="16312"/>
                    <a:pt x="13498" y="16356"/>
                    <a:pt x="13813" y="16444"/>
                  </a:cubicBezTo>
                  <a:cubicBezTo>
                    <a:pt x="13899" y="16467"/>
                    <a:pt x="13969" y="16484"/>
                    <a:pt x="14025" y="16484"/>
                  </a:cubicBezTo>
                  <a:cubicBezTo>
                    <a:pt x="14138" y="16484"/>
                    <a:pt x="14194" y="16415"/>
                    <a:pt x="14207" y="16197"/>
                  </a:cubicBezTo>
                  <a:cubicBezTo>
                    <a:pt x="14222" y="15966"/>
                    <a:pt x="14332" y="15726"/>
                    <a:pt x="14451" y="15520"/>
                  </a:cubicBezTo>
                  <a:cubicBezTo>
                    <a:pt x="14529" y="15386"/>
                    <a:pt x="14628" y="15342"/>
                    <a:pt x="14737" y="15342"/>
                  </a:cubicBezTo>
                  <a:close/>
                  <a:moveTo>
                    <a:pt x="20845" y="12910"/>
                  </a:moveTo>
                  <a:cubicBezTo>
                    <a:pt x="21070" y="12910"/>
                    <a:pt x="21278" y="12969"/>
                    <a:pt x="21415" y="13099"/>
                  </a:cubicBezTo>
                  <a:cubicBezTo>
                    <a:pt x="21523" y="13201"/>
                    <a:pt x="21615" y="13315"/>
                    <a:pt x="21714" y="13315"/>
                  </a:cubicBezTo>
                  <a:cubicBezTo>
                    <a:pt x="21783" y="13315"/>
                    <a:pt x="21855" y="13259"/>
                    <a:pt x="21937" y="13103"/>
                  </a:cubicBezTo>
                  <a:cubicBezTo>
                    <a:pt x="21971" y="13039"/>
                    <a:pt x="22121" y="12996"/>
                    <a:pt x="22242" y="12996"/>
                  </a:cubicBezTo>
                  <a:cubicBezTo>
                    <a:pt x="22280" y="12996"/>
                    <a:pt x="22316" y="13000"/>
                    <a:pt x="22344" y="13010"/>
                  </a:cubicBezTo>
                  <a:cubicBezTo>
                    <a:pt x="22669" y="13123"/>
                    <a:pt x="23022" y="13235"/>
                    <a:pt x="23283" y="13448"/>
                  </a:cubicBezTo>
                  <a:cubicBezTo>
                    <a:pt x="23866" y="13933"/>
                    <a:pt x="24009" y="14654"/>
                    <a:pt x="23864" y="15327"/>
                  </a:cubicBezTo>
                  <a:cubicBezTo>
                    <a:pt x="23775" y="15739"/>
                    <a:pt x="23979" y="15821"/>
                    <a:pt x="24152" y="16035"/>
                  </a:cubicBezTo>
                  <a:cubicBezTo>
                    <a:pt x="24258" y="16165"/>
                    <a:pt x="24360" y="16392"/>
                    <a:pt x="24317" y="16529"/>
                  </a:cubicBezTo>
                  <a:cubicBezTo>
                    <a:pt x="24217" y="16847"/>
                    <a:pt x="24029" y="17137"/>
                    <a:pt x="23859" y="17473"/>
                  </a:cubicBezTo>
                  <a:cubicBezTo>
                    <a:pt x="23325" y="16925"/>
                    <a:pt x="23050" y="16349"/>
                    <a:pt x="23045" y="15652"/>
                  </a:cubicBezTo>
                  <a:cubicBezTo>
                    <a:pt x="23045" y="15550"/>
                    <a:pt x="22991" y="15450"/>
                    <a:pt x="22944" y="15290"/>
                  </a:cubicBezTo>
                  <a:cubicBezTo>
                    <a:pt x="22838" y="15390"/>
                    <a:pt x="22805" y="15411"/>
                    <a:pt x="22790" y="15440"/>
                  </a:cubicBezTo>
                  <a:cubicBezTo>
                    <a:pt x="22764" y="15481"/>
                    <a:pt x="22749" y="15528"/>
                    <a:pt x="22744" y="15574"/>
                  </a:cubicBezTo>
                  <a:cubicBezTo>
                    <a:pt x="22690" y="16330"/>
                    <a:pt x="22881" y="17036"/>
                    <a:pt x="23230" y="17694"/>
                  </a:cubicBezTo>
                  <a:cubicBezTo>
                    <a:pt x="23576" y="18345"/>
                    <a:pt x="23998" y="18956"/>
                    <a:pt x="24304" y="19623"/>
                  </a:cubicBezTo>
                  <a:cubicBezTo>
                    <a:pt x="24531" y="20115"/>
                    <a:pt x="24776" y="20673"/>
                    <a:pt x="24752" y="21191"/>
                  </a:cubicBezTo>
                  <a:cubicBezTo>
                    <a:pt x="24716" y="22083"/>
                    <a:pt x="23454" y="22989"/>
                    <a:pt x="22511" y="22989"/>
                  </a:cubicBezTo>
                  <a:cubicBezTo>
                    <a:pt x="22450" y="22989"/>
                    <a:pt x="22390" y="22985"/>
                    <a:pt x="22331" y="22977"/>
                  </a:cubicBezTo>
                  <a:cubicBezTo>
                    <a:pt x="21606" y="22878"/>
                    <a:pt x="21040" y="22449"/>
                    <a:pt x="20443" y="22092"/>
                  </a:cubicBezTo>
                  <a:cubicBezTo>
                    <a:pt x="19454" y="21501"/>
                    <a:pt x="18428" y="21038"/>
                    <a:pt x="17257" y="21038"/>
                  </a:cubicBezTo>
                  <a:cubicBezTo>
                    <a:pt x="17237" y="21038"/>
                    <a:pt x="17216" y="21039"/>
                    <a:pt x="17195" y="21039"/>
                  </a:cubicBezTo>
                  <a:cubicBezTo>
                    <a:pt x="16872" y="21043"/>
                    <a:pt x="16539" y="21124"/>
                    <a:pt x="16231" y="21228"/>
                  </a:cubicBezTo>
                  <a:cubicBezTo>
                    <a:pt x="16134" y="21262"/>
                    <a:pt x="16105" y="21488"/>
                    <a:pt x="16045" y="21628"/>
                  </a:cubicBezTo>
                  <a:cubicBezTo>
                    <a:pt x="16056" y="21628"/>
                    <a:pt x="16067" y="21627"/>
                    <a:pt x="16078" y="21627"/>
                  </a:cubicBezTo>
                  <a:cubicBezTo>
                    <a:pt x="16133" y="21627"/>
                    <a:pt x="16188" y="21631"/>
                    <a:pt x="16242" y="21631"/>
                  </a:cubicBezTo>
                  <a:cubicBezTo>
                    <a:pt x="16301" y="21631"/>
                    <a:pt x="16358" y="21627"/>
                    <a:pt x="16411" y="21611"/>
                  </a:cubicBezTo>
                  <a:cubicBezTo>
                    <a:pt x="16666" y="21535"/>
                    <a:pt x="16907" y="21366"/>
                    <a:pt x="17162" y="21349"/>
                  </a:cubicBezTo>
                  <a:cubicBezTo>
                    <a:pt x="17230" y="21345"/>
                    <a:pt x="17297" y="21342"/>
                    <a:pt x="17364" y="21342"/>
                  </a:cubicBezTo>
                  <a:cubicBezTo>
                    <a:pt x="18079" y="21342"/>
                    <a:pt x="18738" y="21597"/>
                    <a:pt x="19418" y="21920"/>
                  </a:cubicBezTo>
                  <a:cubicBezTo>
                    <a:pt x="19254" y="22048"/>
                    <a:pt x="19109" y="22137"/>
                    <a:pt x="18996" y="22256"/>
                  </a:cubicBezTo>
                  <a:cubicBezTo>
                    <a:pt x="18541" y="22737"/>
                    <a:pt x="18106" y="23233"/>
                    <a:pt x="17649" y="23711"/>
                  </a:cubicBezTo>
                  <a:cubicBezTo>
                    <a:pt x="17218" y="24160"/>
                    <a:pt x="16544" y="24407"/>
                    <a:pt x="15892" y="24407"/>
                  </a:cubicBezTo>
                  <a:cubicBezTo>
                    <a:pt x="15576" y="24407"/>
                    <a:pt x="15266" y="24349"/>
                    <a:pt x="14991" y="24227"/>
                  </a:cubicBezTo>
                  <a:cubicBezTo>
                    <a:pt x="14538" y="24027"/>
                    <a:pt x="14414" y="23798"/>
                    <a:pt x="14425" y="23293"/>
                  </a:cubicBezTo>
                  <a:cubicBezTo>
                    <a:pt x="14428" y="23207"/>
                    <a:pt x="14293" y="23038"/>
                    <a:pt x="14222" y="23038"/>
                  </a:cubicBezTo>
                  <a:cubicBezTo>
                    <a:pt x="13628" y="23038"/>
                    <a:pt x="13431" y="22616"/>
                    <a:pt x="13271" y="22167"/>
                  </a:cubicBezTo>
                  <a:cubicBezTo>
                    <a:pt x="13040" y="21514"/>
                    <a:pt x="13434" y="20721"/>
                    <a:pt x="14061" y="20494"/>
                  </a:cubicBezTo>
                  <a:cubicBezTo>
                    <a:pt x="14131" y="20468"/>
                    <a:pt x="14202" y="20257"/>
                    <a:pt x="14172" y="20167"/>
                  </a:cubicBezTo>
                  <a:cubicBezTo>
                    <a:pt x="14016" y="19718"/>
                    <a:pt x="14038" y="19472"/>
                    <a:pt x="14458" y="19235"/>
                  </a:cubicBezTo>
                  <a:cubicBezTo>
                    <a:pt x="14795" y="19043"/>
                    <a:pt x="15198" y="18947"/>
                    <a:pt x="15582" y="18870"/>
                  </a:cubicBezTo>
                  <a:cubicBezTo>
                    <a:pt x="15833" y="18820"/>
                    <a:pt x="15932" y="18766"/>
                    <a:pt x="15861" y="18499"/>
                  </a:cubicBezTo>
                  <a:cubicBezTo>
                    <a:pt x="15774" y="18164"/>
                    <a:pt x="15896" y="18042"/>
                    <a:pt x="16236" y="17941"/>
                  </a:cubicBezTo>
                  <a:cubicBezTo>
                    <a:pt x="16345" y="17909"/>
                    <a:pt x="16449" y="17895"/>
                    <a:pt x="16550" y="17895"/>
                  </a:cubicBezTo>
                  <a:cubicBezTo>
                    <a:pt x="16899" y="17895"/>
                    <a:pt x="17210" y="18060"/>
                    <a:pt x="17539" y="18174"/>
                  </a:cubicBezTo>
                  <a:cubicBezTo>
                    <a:pt x="17834" y="18276"/>
                    <a:pt x="18143" y="18374"/>
                    <a:pt x="18451" y="18393"/>
                  </a:cubicBezTo>
                  <a:cubicBezTo>
                    <a:pt x="18471" y="18394"/>
                    <a:pt x="18491" y="18395"/>
                    <a:pt x="18511" y="18395"/>
                  </a:cubicBezTo>
                  <a:cubicBezTo>
                    <a:pt x="18983" y="18395"/>
                    <a:pt x="19398" y="18037"/>
                    <a:pt x="19380" y="17603"/>
                  </a:cubicBezTo>
                  <a:cubicBezTo>
                    <a:pt x="19369" y="17289"/>
                    <a:pt x="19183" y="16984"/>
                    <a:pt x="19102" y="16668"/>
                  </a:cubicBezTo>
                  <a:cubicBezTo>
                    <a:pt x="19007" y="16306"/>
                    <a:pt x="18907" y="15940"/>
                    <a:pt x="18873" y="15568"/>
                  </a:cubicBezTo>
                  <a:cubicBezTo>
                    <a:pt x="18845" y="15254"/>
                    <a:pt x="18938" y="14963"/>
                    <a:pt x="19315" y="14851"/>
                  </a:cubicBezTo>
                  <a:cubicBezTo>
                    <a:pt x="19388" y="14829"/>
                    <a:pt x="19436" y="14656"/>
                    <a:pt x="19460" y="14545"/>
                  </a:cubicBezTo>
                  <a:cubicBezTo>
                    <a:pt x="19533" y="14225"/>
                    <a:pt x="19540" y="13887"/>
                    <a:pt x="19655" y="13586"/>
                  </a:cubicBezTo>
                  <a:cubicBezTo>
                    <a:pt x="19816" y="13171"/>
                    <a:pt x="20371" y="12910"/>
                    <a:pt x="20845" y="12910"/>
                  </a:cubicBezTo>
                  <a:close/>
                  <a:moveTo>
                    <a:pt x="10733" y="21040"/>
                  </a:moveTo>
                  <a:cubicBezTo>
                    <a:pt x="10880" y="21040"/>
                    <a:pt x="11023" y="21087"/>
                    <a:pt x="11128" y="21280"/>
                  </a:cubicBezTo>
                  <a:cubicBezTo>
                    <a:pt x="11301" y="21594"/>
                    <a:pt x="11552" y="21868"/>
                    <a:pt x="11814" y="22219"/>
                  </a:cubicBezTo>
                  <a:cubicBezTo>
                    <a:pt x="11604" y="22687"/>
                    <a:pt x="11400" y="23274"/>
                    <a:pt x="11864" y="23804"/>
                  </a:cubicBezTo>
                  <a:cubicBezTo>
                    <a:pt x="11760" y="24032"/>
                    <a:pt x="11686" y="24237"/>
                    <a:pt x="11582" y="24422"/>
                  </a:cubicBezTo>
                  <a:cubicBezTo>
                    <a:pt x="11522" y="24525"/>
                    <a:pt x="11416" y="24675"/>
                    <a:pt x="11331" y="24675"/>
                  </a:cubicBezTo>
                  <a:cubicBezTo>
                    <a:pt x="11323" y="24675"/>
                    <a:pt x="11315" y="24675"/>
                    <a:pt x="11307" y="24675"/>
                  </a:cubicBezTo>
                  <a:cubicBezTo>
                    <a:pt x="10793" y="24675"/>
                    <a:pt x="10343" y="24502"/>
                    <a:pt x="9999" y="24097"/>
                  </a:cubicBezTo>
                  <a:cubicBezTo>
                    <a:pt x="9705" y="23754"/>
                    <a:pt x="9670" y="23386"/>
                    <a:pt x="9971" y="22903"/>
                  </a:cubicBezTo>
                  <a:cubicBezTo>
                    <a:pt x="9824" y="22878"/>
                    <a:pt x="9729" y="22882"/>
                    <a:pt x="9657" y="22845"/>
                  </a:cubicBezTo>
                  <a:cubicBezTo>
                    <a:pt x="9458" y="22743"/>
                    <a:pt x="9092" y="22598"/>
                    <a:pt x="9103" y="22516"/>
                  </a:cubicBezTo>
                  <a:cubicBezTo>
                    <a:pt x="9140" y="22274"/>
                    <a:pt x="9291" y="22020"/>
                    <a:pt x="9467" y="21838"/>
                  </a:cubicBezTo>
                  <a:cubicBezTo>
                    <a:pt x="9547" y="21756"/>
                    <a:pt x="9715" y="21741"/>
                    <a:pt x="9867" y="21741"/>
                  </a:cubicBezTo>
                  <a:cubicBezTo>
                    <a:pt x="9906" y="21741"/>
                    <a:pt x="9943" y="21742"/>
                    <a:pt x="9978" y="21743"/>
                  </a:cubicBezTo>
                  <a:cubicBezTo>
                    <a:pt x="9991" y="21743"/>
                    <a:pt x="10004" y="21744"/>
                    <a:pt x="10016" y="21744"/>
                  </a:cubicBezTo>
                  <a:cubicBezTo>
                    <a:pt x="10181" y="21744"/>
                    <a:pt x="10297" y="21705"/>
                    <a:pt x="10229" y="21516"/>
                  </a:cubicBezTo>
                  <a:cubicBezTo>
                    <a:pt x="10138" y="21260"/>
                    <a:pt x="10264" y="21096"/>
                    <a:pt x="10458" y="21070"/>
                  </a:cubicBezTo>
                  <a:cubicBezTo>
                    <a:pt x="10545" y="21059"/>
                    <a:pt x="10640" y="21040"/>
                    <a:pt x="10733" y="21040"/>
                  </a:cubicBezTo>
                  <a:close/>
                  <a:moveTo>
                    <a:pt x="25286" y="20258"/>
                  </a:moveTo>
                  <a:cubicBezTo>
                    <a:pt x="25290" y="20258"/>
                    <a:pt x="25295" y="20259"/>
                    <a:pt x="25299" y="20260"/>
                  </a:cubicBezTo>
                  <a:cubicBezTo>
                    <a:pt x="25875" y="20461"/>
                    <a:pt x="26477" y="20613"/>
                    <a:pt x="27017" y="20888"/>
                  </a:cubicBezTo>
                  <a:cubicBezTo>
                    <a:pt x="27467" y="21115"/>
                    <a:pt x="27474" y="21710"/>
                    <a:pt x="27118" y="22072"/>
                  </a:cubicBezTo>
                  <a:cubicBezTo>
                    <a:pt x="26960" y="22234"/>
                    <a:pt x="26882" y="22364"/>
                    <a:pt x="27062" y="22602"/>
                  </a:cubicBezTo>
                  <a:cubicBezTo>
                    <a:pt x="27378" y="23018"/>
                    <a:pt x="27238" y="23568"/>
                    <a:pt x="26774" y="23778"/>
                  </a:cubicBezTo>
                  <a:cubicBezTo>
                    <a:pt x="26475" y="23911"/>
                    <a:pt x="26443" y="24034"/>
                    <a:pt x="26627" y="24294"/>
                  </a:cubicBezTo>
                  <a:cubicBezTo>
                    <a:pt x="26809" y="24554"/>
                    <a:pt x="26744" y="24785"/>
                    <a:pt x="26492" y="24941"/>
                  </a:cubicBezTo>
                  <a:cubicBezTo>
                    <a:pt x="26344" y="24098"/>
                    <a:pt x="26257" y="23912"/>
                    <a:pt x="25647" y="23912"/>
                  </a:cubicBezTo>
                  <a:cubicBezTo>
                    <a:pt x="25533" y="23912"/>
                    <a:pt x="25400" y="23918"/>
                    <a:pt x="25245" y="23928"/>
                  </a:cubicBezTo>
                  <a:cubicBezTo>
                    <a:pt x="24931" y="23386"/>
                    <a:pt x="24696" y="23211"/>
                    <a:pt x="24303" y="23211"/>
                  </a:cubicBezTo>
                  <a:cubicBezTo>
                    <a:pt x="24148" y="23211"/>
                    <a:pt x="23968" y="23238"/>
                    <a:pt x="23749" y="23282"/>
                  </a:cubicBezTo>
                  <a:lnTo>
                    <a:pt x="23749" y="23280"/>
                  </a:lnTo>
                  <a:cubicBezTo>
                    <a:pt x="22939" y="23441"/>
                    <a:pt x="22812" y="24183"/>
                    <a:pt x="22731" y="24893"/>
                  </a:cubicBezTo>
                  <a:cubicBezTo>
                    <a:pt x="22472" y="24922"/>
                    <a:pt x="22235" y="24915"/>
                    <a:pt x="22017" y="24982"/>
                  </a:cubicBezTo>
                  <a:cubicBezTo>
                    <a:pt x="21436" y="25156"/>
                    <a:pt x="21101" y="25874"/>
                    <a:pt x="21294" y="26589"/>
                  </a:cubicBezTo>
                  <a:cubicBezTo>
                    <a:pt x="21356" y="26821"/>
                    <a:pt x="21248" y="26942"/>
                    <a:pt x="21114" y="26989"/>
                  </a:cubicBezTo>
                  <a:cubicBezTo>
                    <a:pt x="21103" y="26992"/>
                    <a:pt x="21090" y="26994"/>
                    <a:pt x="21076" y="26994"/>
                  </a:cubicBezTo>
                  <a:cubicBezTo>
                    <a:pt x="20975" y="26994"/>
                    <a:pt x="20813" y="26902"/>
                    <a:pt x="20761" y="26816"/>
                  </a:cubicBezTo>
                  <a:cubicBezTo>
                    <a:pt x="20640" y="26617"/>
                    <a:pt x="20460" y="26413"/>
                    <a:pt x="20677" y="26134"/>
                  </a:cubicBezTo>
                  <a:cubicBezTo>
                    <a:pt x="20778" y="26006"/>
                    <a:pt x="20800" y="25779"/>
                    <a:pt x="20781" y="25604"/>
                  </a:cubicBezTo>
                  <a:cubicBezTo>
                    <a:pt x="20744" y="25266"/>
                    <a:pt x="20679" y="24930"/>
                    <a:pt x="20584" y="24603"/>
                  </a:cubicBezTo>
                  <a:cubicBezTo>
                    <a:pt x="20453" y="24136"/>
                    <a:pt x="20436" y="23683"/>
                    <a:pt x="20657" y="23246"/>
                  </a:cubicBezTo>
                  <a:cubicBezTo>
                    <a:pt x="20736" y="23090"/>
                    <a:pt x="20840" y="22891"/>
                    <a:pt x="21011" y="22891"/>
                  </a:cubicBezTo>
                  <a:cubicBezTo>
                    <a:pt x="21062" y="22891"/>
                    <a:pt x="21118" y="22908"/>
                    <a:pt x="21181" y="22949"/>
                  </a:cubicBezTo>
                  <a:cubicBezTo>
                    <a:pt x="21581" y="23207"/>
                    <a:pt x="21979" y="23319"/>
                    <a:pt x="22375" y="23319"/>
                  </a:cubicBezTo>
                  <a:cubicBezTo>
                    <a:pt x="22804" y="23319"/>
                    <a:pt x="23233" y="23187"/>
                    <a:pt x="23662" y="22964"/>
                  </a:cubicBezTo>
                  <a:cubicBezTo>
                    <a:pt x="24624" y="22464"/>
                    <a:pt x="25208" y="21713"/>
                    <a:pt x="25183" y="20580"/>
                  </a:cubicBezTo>
                  <a:cubicBezTo>
                    <a:pt x="25182" y="20485"/>
                    <a:pt x="25180" y="20390"/>
                    <a:pt x="25178" y="20296"/>
                  </a:cubicBezTo>
                  <a:cubicBezTo>
                    <a:pt x="25224" y="20280"/>
                    <a:pt x="25259" y="20258"/>
                    <a:pt x="25286" y="20258"/>
                  </a:cubicBezTo>
                  <a:close/>
                  <a:moveTo>
                    <a:pt x="24188" y="23688"/>
                  </a:moveTo>
                  <a:cubicBezTo>
                    <a:pt x="24563" y="23688"/>
                    <a:pt x="24820" y="23954"/>
                    <a:pt x="25011" y="24311"/>
                  </a:cubicBezTo>
                  <a:cubicBezTo>
                    <a:pt x="25044" y="24374"/>
                    <a:pt x="25199" y="24434"/>
                    <a:pt x="25294" y="24434"/>
                  </a:cubicBezTo>
                  <a:cubicBezTo>
                    <a:pt x="25319" y="24434"/>
                    <a:pt x="25339" y="24430"/>
                    <a:pt x="25352" y="24421"/>
                  </a:cubicBezTo>
                  <a:cubicBezTo>
                    <a:pt x="25453" y="24351"/>
                    <a:pt x="25544" y="24322"/>
                    <a:pt x="25629" y="24322"/>
                  </a:cubicBezTo>
                  <a:cubicBezTo>
                    <a:pt x="25786" y="24322"/>
                    <a:pt x="25918" y="24421"/>
                    <a:pt x="26036" y="24543"/>
                  </a:cubicBezTo>
                  <a:cubicBezTo>
                    <a:pt x="26237" y="24748"/>
                    <a:pt x="26239" y="25013"/>
                    <a:pt x="26111" y="25260"/>
                  </a:cubicBezTo>
                  <a:cubicBezTo>
                    <a:pt x="26073" y="25333"/>
                    <a:pt x="25969" y="25402"/>
                    <a:pt x="25888" y="25411"/>
                  </a:cubicBezTo>
                  <a:cubicBezTo>
                    <a:pt x="25575" y="25448"/>
                    <a:pt x="25260" y="25469"/>
                    <a:pt x="24944" y="25470"/>
                  </a:cubicBezTo>
                  <a:cubicBezTo>
                    <a:pt x="24423" y="25470"/>
                    <a:pt x="23955" y="25612"/>
                    <a:pt x="23576" y="25967"/>
                  </a:cubicBezTo>
                  <a:cubicBezTo>
                    <a:pt x="23258" y="26264"/>
                    <a:pt x="22981" y="26608"/>
                    <a:pt x="22658" y="26899"/>
                  </a:cubicBezTo>
                  <a:cubicBezTo>
                    <a:pt x="22587" y="26964"/>
                    <a:pt x="22452" y="27005"/>
                    <a:pt x="22336" y="27005"/>
                  </a:cubicBezTo>
                  <a:cubicBezTo>
                    <a:pt x="22295" y="27005"/>
                    <a:pt x="22256" y="27000"/>
                    <a:pt x="22223" y="26989"/>
                  </a:cubicBezTo>
                  <a:cubicBezTo>
                    <a:pt x="21714" y="26823"/>
                    <a:pt x="21610" y="26087"/>
                    <a:pt x="22082" y="25701"/>
                  </a:cubicBezTo>
                  <a:lnTo>
                    <a:pt x="22082" y="25701"/>
                  </a:lnTo>
                  <a:lnTo>
                    <a:pt x="22082" y="25703"/>
                  </a:lnTo>
                  <a:cubicBezTo>
                    <a:pt x="22355" y="25478"/>
                    <a:pt x="22746" y="25394"/>
                    <a:pt x="23134" y="25225"/>
                  </a:cubicBezTo>
                  <a:cubicBezTo>
                    <a:pt x="23126" y="25145"/>
                    <a:pt x="23110" y="25038"/>
                    <a:pt x="23108" y="24930"/>
                  </a:cubicBezTo>
                  <a:cubicBezTo>
                    <a:pt x="23099" y="24278"/>
                    <a:pt x="23381" y="23845"/>
                    <a:pt x="23998" y="23709"/>
                  </a:cubicBezTo>
                  <a:cubicBezTo>
                    <a:pt x="24064" y="23695"/>
                    <a:pt x="24127" y="23688"/>
                    <a:pt x="24188" y="23688"/>
                  </a:cubicBezTo>
                  <a:close/>
                  <a:moveTo>
                    <a:pt x="12604" y="22120"/>
                  </a:moveTo>
                  <a:cubicBezTo>
                    <a:pt x="12804" y="22785"/>
                    <a:pt x="13282" y="23159"/>
                    <a:pt x="13934" y="23302"/>
                  </a:cubicBezTo>
                  <a:cubicBezTo>
                    <a:pt x="13975" y="24125"/>
                    <a:pt x="14622" y="24376"/>
                    <a:pt x="15175" y="24716"/>
                  </a:cubicBezTo>
                  <a:lnTo>
                    <a:pt x="15175" y="24718"/>
                  </a:lnTo>
                  <a:cubicBezTo>
                    <a:pt x="14554" y="25809"/>
                    <a:pt x="15044" y="26800"/>
                    <a:pt x="15883" y="26800"/>
                  </a:cubicBezTo>
                  <a:cubicBezTo>
                    <a:pt x="15967" y="26800"/>
                    <a:pt x="16054" y="26790"/>
                    <a:pt x="16144" y="26769"/>
                  </a:cubicBezTo>
                  <a:cubicBezTo>
                    <a:pt x="16153" y="26985"/>
                    <a:pt x="16144" y="27204"/>
                    <a:pt x="16181" y="27418"/>
                  </a:cubicBezTo>
                  <a:cubicBezTo>
                    <a:pt x="16216" y="27630"/>
                    <a:pt x="16300" y="27832"/>
                    <a:pt x="16361" y="28042"/>
                  </a:cubicBezTo>
                  <a:cubicBezTo>
                    <a:pt x="16229" y="28063"/>
                    <a:pt x="16139" y="28076"/>
                    <a:pt x="16071" y="28076"/>
                  </a:cubicBezTo>
                  <a:cubicBezTo>
                    <a:pt x="15918" y="28076"/>
                    <a:pt x="15879" y="28006"/>
                    <a:pt x="15740" y="27780"/>
                  </a:cubicBezTo>
                  <a:cubicBezTo>
                    <a:pt x="15720" y="27746"/>
                    <a:pt x="15638" y="27724"/>
                    <a:pt x="15565" y="27724"/>
                  </a:cubicBezTo>
                  <a:cubicBezTo>
                    <a:pt x="15528" y="27724"/>
                    <a:pt x="15493" y="27730"/>
                    <a:pt x="15471" y="27743"/>
                  </a:cubicBezTo>
                  <a:cubicBezTo>
                    <a:pt x="15178" y="27906"/>
                    <a:pt x="14877" y="27976"/>
                    <a:pt x="14581" y="27976"/>
                  </a:cubicBezTo>
                  <a:cubicBezTo>
                    <a:pt x="13830" y="27976"/>
                    <a:pt x="13109" y="27523"/>
                    <a:pt x="12615" y="26974"/>
                  </a:cubicBezTo>
                  <a:cubicBezTo>
                    <a:pt x="12414" y="26747"/>
                    <a:pt x="12342" y="26505"/>
                    <a:pt x="12390" y="26197"/>
                  </a:cubicBezTo>
                  <a:cubicBezTo>
                    <a:pt x="12412" y="26056"/>
                    <a:pt x="12359" y="25825"/>
                    <a:pt x="12256" y="25751"/>
                  </a:cubicBezTo>
                  <a:cubicBezTo>
                    <a:pt x="11747" y="25385"/>
                    <a:pt x="11664" y="24536"/>
                    <a:pt x="12154" y="24110"/>
                  </a:cubicBezTo>
                  <a:cubicBezTo>
                    <a:pt x="12375" y="23919"/>
                    <a:pt x="12388" y="23807"/>
                    <a:pt x="12202" y="23577"/>
                  </a:cubicBezTo>
                  <a:cubicBezTo>
                    <a:pt x="11823" y="23107"/>
                    <a:pt x="12028" y="22367"/>
                    <a:pt x="12604" y="22120"/>
                  </a:cubicBezTo>
                  <a:close/>
                  <a:moveTo>
                    <a:pt x="19787" y="22160"/>
                  </a:moveTo>
                  <a:cubicBezTo>
                    <a:pt x="19970" y="22160"/>
                    <a:pt x="20168" y="22292"/>
                    <a:pt x="20510" y="22544"/>
                  </a:cubicBezTo>
                  <a:lnTo>
                    <a:pt x="20512" y="22544"/>
                  </a:lnTo>
                  <a:cubicBezTo>
                    <a:pt x="20519" y="22549"/>
                    <a:pt x="20521" y="22564"/>
                    <a:pt x="20540" y="22609"/>
                  </a:cubicBezTo>
                  <a:cubicBezTo>
                    <a:pt x="20077" y="22945"/>
                    <a:pt x="20008" y="23397"/>
                    <a:pt x="20066" y="23921"/>
                  </a:cubicBezTo>
                  <a:cubicBezTo>
                    <a:pt x="20140" y="24586"/>
                    <a:pt x="20204" y="25259"/>
                    <a:pt x="20200" y="25928"/>
                  </a:cubicBezTo>
                  <a:cubicBezTo>
                    <a:pt x="20198" y="26294"/>
                    <a:pt x="20034" y="26471"/>
                    <a:pt x="19757" y="26471"/>
                  </a:cubicBezTo>
                  <a:cubicBezTo>
                    <a:pt x="19684" y="26471"/>
                    <a:pt x="19604" y="26459"/>
                    <a:pt x="19516" y="26435"/>
                  </a:cubicBezTo>
                  <a:cubicBezTo>
                    <a:pt x="19433" y="26412"/>
                    <a:pt x="19367" y="26399"/>
                    <a:pt x="19316" y="26399"/>
                  </a:cubicBezTo>
                  <a:cubicBezTo>
                    <a:pt x="19172" y="26399"/>
                    <a:pt x="19143" y="26498"/>
                    <a:pt x="19187" y="26749"/>
                  </a:cubicBezTo>
                  <a:cubicBezTo>
                    <a:pt x="19304" y="27415"/>
                    <a:pt x="18641" y="28280"/>
                    <a:pt x="18039" y="28280"/>
                  </a:cubicBezTo>
                  <a:cubicBezTo>
                    <a:pt x="18017" y="28280"/>
                    <a:pt x="17994" y="28279"/>
                    <a:pt x="17972" y="28276"/>
                  </a:cubicBezTo>
                  <a:cubicBezTo>
                    <a:pt x="17271" y="28198"/>
                    <a:pt x="16443" y="27631"/>
                    <a:pt x="16632" y="26676"/>
                  </a:cubicBezTo>
                  <a:cubicBezTo>
                    <a:pt x="16656" y="26561"/>
                    <a:pt x="16668" y="26444"/>
                    <a:pt x="16682" y="26333"/>
                  </a:cubicBezTo>
                  <a:cubicBezTo>
                    <a:pt x="15649" y="26134"/>
                    <a:pt x="15456" y="25859"/>
                    <a:pt x="15625" y="24828"/>
                  </a:cubicBezTo>
                  <a:lnTo>
                    <a:pt x="15625" y="24828"/>
                  </a:lnTo>
                  <a:cubicBezTo>
                    <a:pt x="15728" y="24842"/>
                    <a:pt x="15827" y="24849"/>
                    <a:pt x="15924" y="24849"/>
                  </a:cubicBezTo>
                  <a:cubicBezTo>
                    <a:pt x="16703" y="24849"/>
                    <a:pt x="17303" y="24399"/>
                    <a:pt x="17860" y="23876"/>
                  </a:cubicBezTo>
                  <a:cubicBezTo>
                    <a:pt x="18280" y="23482"/>
                    <a:pt x="18656" y="23042"/>
                    <a:pt x="19068" y="22642"/>
                  </a:cubicBezTo>
                  <a:cubicBezTo>
                    <a:pt x="19404" y="22316"/>
                    <a:pt x="19587" y="22160"/>
                    <a:pt x="19787" y="22160"/>
                  </a:cubicBezTo>
                  <a:close/>
                  <a:moveTo>
                    <a:pt x="25460" y="25675"/>
                  </a:moveTo>
                  <a:cubicBezTo>
                    <a:pt x="25538" y="25675"/>
                    <a:pt x="25653" y="25747"/>
                    <a:pt x="25693" y="25820"/>
                  </a:cubicBezTo>
                  <a:cubicBezTo>
                    <a:pt x="26170" y="26682"/>
                    <a:pt x="26434" y="27607"/>
                    <a:pt x="26482" y="28694"/>
                  </a:cubicBezTo>
                  <a:cubicBezTo>
                    <a:pt x="25685" y="27734"/>
                    <a:pt x="24914" y="26877"/>
                    <a:pt x="24468" y="25732"/>
                  </a:cubicBezTo>
                  <a:cubicBezTo>
                    <a:pt x="24834" y="25708"/>
                    <a:pt x="25146" y="25679"/>
                    <a:pt x="25460" y="25675"/>
                  </a:cubicBezTo>
                  <a:close/>
                  <a:moveTo>
                    <a:pt x="23702" y="26106"/>
                  </a:moveTo>
                  <a:lnTo>
                    <a:pt x="25321" y="29001"/>
                  </a:lnTo>
                  <a:cubicBezTo>
                    <a:pt x="24347" y="28804"/>
                    <a:pt x="23595" y="28176"/>
                    <a:pt x="23015" y="27319"/>
                  </a:cubicBezTo>
                  <a:cubicBezTo>
                    <a:pt x="22967" y="27247"/>
                    <a:pt x="22961" y="27087"/>
                    <a:pt x="23009" y="27018"/>
                  </a:cubicBezTo>
                  <a:cubicBezTo>
                    <a:pt x="23221" y="26712"/>
                    <a:pt x="23459" y="26422"/>
                    <a:pt x="23702" y="26106"/>
                  </a:cubicBezTo>
                  <a:close/>
                  <a:moveTo>
                    <a:pt x="7692" y="19096"/>
                  </a:moveTo>
                  <a:cubicBezTo>
                    <a:pt x="8364" y="19096"/>
                    <a:pt x="8939" y="19187"/>
                    <a:pt x="9177" y="19353"/>
                  </a:cubicBezTo>
                  <a:cubicBezTo>
                    <a:pt x="8800" y="19394"/>
                    <a:pt x="8573" y="19628"/>
                    <a:pt x="8508" y="19956"/>
                  </a:cubicBezTo>
                  <a:cubicBezTo>
                    <a:pt x="8445" y="20270"/>
                    <a:pt x="8475" y="20602"/>
                    <a:pt x="8462" y="21037"/>
                  </a:cubicBezTo>
                  <a:cubicBezTo>
                    <a:pt x="8115" y="21109"/>
                    <a:pt x="7719" y="21200"/>
                    <a:pt x="7319" y="21273"/>
                  </a:cubicBezTo>
                  <a:cubicBezTo>
                    <a:pt x="6741" y="21379"/>
                    <a:pt x="6158" y="21453"/>
                    <a:pt x="5586" y="21581"/>
                  </a:cubicBezTo>
                  <a:cubicBezTo>
                    <a:pt x="5385" y="21628"/>
                    <a:pt x="5210" y="21797"/>
                    <a:pt x="5024" y="21910"/>
                  </a:cubicBezTo>
                  <a:lnTo>
                    <a:pt x="5076" y="22003"/>
                  </a:lnTo>
                  <a:cubicBezTo>
                    <a:pt x="5840" y="21607"/>
                    <a:pt x="6661" y="21541"/>
                    <a:pt x="7499" y="21528"/>
                  </a:cubicBezTo>
                  <a:lnTo>
                    <a:pt x="7499" y="21528"/>
                  </a:lnTo>
                  <a:cubicBezTo>
                    <a:pt x="7360" y="21680"/>
                    <a:pt x="7202" y="21814"/>
                    <a:pt x="7029" y="21925"/>
                  </a:cubicBezTo>
                  <a:cubicBezTo>
                    <a:pt x="6609" y="22185"/>
                    <a:pt x="6290" y="22600"/>
                    <a:pt x="5758" y="22693"/>
                  </a:cubicBezTo>
                  <a:cubicBezTo>
                    <a:pt x="4634" y="22891"/>
                    <a:pt x="3806" y="23553"/>
                    <a:pt x="3129" y="24435"/>
                  </a:cubicBezTo>
                  <a:cubicBezTo>
                    <a:pt x="3085" y="24495"/>
                    <a:pt x="3029" y="24545"/>
                    <a:pt x="2986" y="24605"/>
                  </a:cubicBezTo>
                  <a:cubicBezTo>
                    <a:pt x="2954" y="24655"/>
                    <a:pt x="2928" y="24707"/>
                    <a:pt x="2904" y="24761"/>
                  </a:cubicBezTo>
                  <a:cubicBezTo>
                    <a:pt x="3763" y="23895"/>
                    <a:pt x="4571" y="22984"/>
                    <a:pt x="5872" y="22878"/>
                  </a:cubicBezTo>
                  <a:lnTo>
                    <a:pt x="5872" y="22878"/>
                  </a:lnTo>
                  <a:cubicBezTo>
                    <a:pt x="5491" y="23458"/>
                    <a:pt x="5093" y="24030"/>
                    <a:pt x="4731" y="24623"/>
                  </a:cubicBezTo>
                  <a:cubicBezTo>
                    <a:pt x="4452" y="25078"/>
                    <a:pt x="4196" y="25530"/>
                    <a:pt x="3779" y="25900"/>
                  </a:cubicBezTo>
                  <a:cubicBezTo>
                    <a:pt x="3352" y="26279"/>
                    <a:pt x="3062" y="26795"/>
                    <a:pt x="2884" y="27394"/>
                  </a:cubicBezTo>
                  <a:lnTo>
                    <a:pt x="3941" y="25905"/>
                  </a:lnTo>
                  <a:lnTo>
                    <a:pt x="3941" y="25905"/>
                  </a:lnTo>
                  <a:cubicBezTo>
                    <a:pt x="3722" y="27094"/>
                    <a:pt x="3519" y="28193"/>
                    <a:pt x="3317" y="29291"/>
                  </a:cubicBezTo>
                  <a:lnTo>
                    <a:pt x="3436" y="29339"/>
                  </a:lnTo>
                  <a:cubicBezTo>
                    <a:pt x="3517" y="29155"/>
                    <a:pt x="3631" y="28979"/>
                    <a:pt x="3672" y="28785"/>
                  </a:cubicBezTo>
                  <a:cubicBezTo>
                    <a:pt x="3824" y="28081"/>
                    <a:pt x="3947" y="27369"/>
                    <a:pt x="4092" y="26662"/>
                  </a:cubicBezTo>
                  <a:cubicBezTo>
                    <a:pt x="4238" y="25948"/>
                    <a:pt x="4588" y="25322"/>
                    <a:pt x="5006" y="24647"/>
                  </a:cubicBezTo>
                  <a:cubicBezTo>
                    <a:pt x="5249" y="25496"/>
                    <a:pt x="5612" y="26247"/>
                    <a:pt x="5485" y="27109"/>
                  </a:cubicBezTo>
                  <a:cubicBezTo>
                    <a:pt x="5556" y="26929"/>
                    <a:pt x="5625" y="26740"/>
                    <a:pt x="5597" y="26567"/>
                  </a:cubicBezTo>
                  <a:cubicBezTo>
                    <a:pt x="5498" y="25991"/>
                    <a:pt x="5396" y="25411"/>
                    <a:pt x="5236" y="24848"/>
                  </a:cubicBezTo>
                  <a:cubicBezTo>
                    <a:pt x="5147" y="24530"/>
                    <a:pt x="5162" y="24263"/>
                    <a:pt x="5353" y="24019"/>
                  </a:cubicBezTo>
                  <a:cubicBezTo>
                    <a:pt x="5684" y="23594"/>
                    <a:pt x="6026" y="23178"/>
                    <a:pt x="6381" y="22772"/>
                  </a:cubicBezTo>
                  <a:cubicBezTo>
                    <a:pt x="6511" y="22624"/>
                    <a:pt x="6689" y="22516"/>
                    <a:pt x="6868" y="22371"/>
                  </a:cubicBezTo>
                  <a:cubicBezTo>
                    <a:pt x="7297" y="23315"/>
                    <a:pt x="7483" y="24235"/>
                    <a:pt x="7349" y="25223"/>
                  </a:cubicBezTo>
                  <a:cubicBezTo>
                    <a:pt x="7455" y="24982"/>
                    <a:pt x="7540" y="24727"/>
                    <a:pt x="7509" y="24488"/>
                  </a:cubicBezTo>
                  <a:cubicBezTo>
                    <a:pt x="7429" y="23861"/>
                    <a:pt x="7293" y="23243"/>
                    <a:pt x="7189" y="22618"/>
                  </a:cubicBezTo>
                  <a:cubicBezTo>
                    <a:pt x="7167" y="22490"/>
                    <a:pt x="7145" y="22263"/>
                    <a:pt x="7200" y="22235"/>
                  </a:cubicBezTo>
                  <a:cubicBezTo>
                    <a:pt x="7667" y="22003"/>
                    <a:pt x="8150" y="21806"/>
                    <a:pt x="8661" y="21583"/>
                  </a:cubicBezTo>
                  <a:cubicBezTo>
                    <a:pt x="8694" y="21765"/>
                    <a:pt x="8769" y="21946"/>
                    <a:pt x="8752" y="22117"/>
                  </a:cubicBezTo>
                  <a:cubicBezTo>
                    <a:pt x="8702" y="22670"/>
                    <a:pt x="8884" y="23051"/>
                    <a:pt x="9352" y="23150"/>
                  </a:cubicBezTo>
                  <a:cubicBezTo>
                    <a:pt x="9770" y="24233"/>
                    <a:pt x="9720" y="25236"/>
                    <a:pt x="9330" y="26268"/>
                  </a:cubicBezTo>
                  <a:cubicBezTo>
                    <a:pt x="8960" y="27245"/>
                    <a:pt x="8715" y="28269"/>
                    <a:pt x="7957" y="29062"/>
                  </a:cubicBezTo>
                  <a:lnTo>
                    <a:pt x="7074" y="27919"/>
                  </a:lnTo>
                  <a:cubicBezTo>
                    <a:pt x="6713" y="28462"/>
                    <a:pt x="6431" y="28936"/>
                    <a:pt x="6097" y="29365"/>
                  </a:cubicBezTo>
                  <a:cubicBezTo>
                    <a:pt x="5881" y="29642"/>
                    <a:pt x="5573" y="29841"/>
                    <a:pt x="5327" y="30095"/>
                  </a:cubicBezTo>
                  <a:cubicBezTo>
                    <a:pt x="4720" y="30731"/>
                    <a:pt x="4125" y="31376"/>
                    <a:pt x="3499" y="32045"/>
                  </a:cubicBezTo>
                  <a:cubicBezTo>
                    <a:pt x="3484" y="32026"/>
                    <a:pt x="3443" y="31998"/>
                    <a:pt x="3425" y="31957"/>
                  </a:cubicBezTo>
                  <a:cubicBezTo>
                    <a:pt x="2936" y="30935"/>
                    <a:pt x="2514" y="29893"/>
                    <a:pt x="2271" y="28778"/>
                  </a:cubicBezTo>
                  <a:cubicBezTo>
                    <a:pt x="1944" y="27273"/>
                    <a:pt x="1901" y="25788"/>
                    <a:pt x="2451" y="24322"/>
                  </a:cubicBezTo>
                  <a:cubicBezTo>
                    <a:pt x="2574" y="23988"/>
                    <a:pt x="2678" y="23648"/>
                    <a:pt x="2763" y="23302"/>
                  </a:cubicBezTo>
                  <a:cubicBezTo>
                    <a:pt x="2787" y="23207"/>
                    <a:pt x="2746" y="23051"/>
                    <a:pt x="2679" y="22992"/>
                  </a:cubicBezTo>
                  <a:cubicBezTo>
                    <a:pt x="2639" y="22958"/>
                    <a:pt x="2572" y="22945"/>
                    <a:pt x="2503" y="22945"/>
                  </a:cubicBezTo>
                  <a:cubicBezTo>
                    <a:pt x="2453" y="22945"/>
                    <a:pt x="2402" y="22952"/>
                    <a:pt x="2360" y="22962"/>
                  </a:cubicBezTo>
                  <a:cubicBezTo>
                    <a:pt x="2217" y="22995"/>
                    <a:pt x="2085" y="23073"/>
                    <a:pt x="1875" y="23165"/>
                  </a:cubicBezTo>
                  <a:cubicBezTo>
                    <a:pt x="1946" y="23005"/>
                    <a:pt x="1962" y="22929"/>
                    <a:pt x="2007" y="22875"/>
                  </a:cubicBezTo>
                  <a:cubicBezTo>
                    <a:pt x="2954" y="21689"/>
                    <a:pt x="3943" y="20558"/>
                    <a:pt x="5535" y="20227"/>
                  </a:cubicBezTo>
                  <a:cubicBezTo>
                    <a:pt x="6013" y="20128"/>
                    <a:pt x="6487" y="20015"/>
                    <a:pt x="6961" y="19898"/>
                  </a:cubicBezTo>
                  <a:cubicBezTo>
                    <a:pt x="7072" y="19868"/>
                    <a:pt x="7172" y="19794"/>
                    <a:pt x="7278" y="19740"/>
                  </a:cubicBezTo>
                  <a:cubicBezTo>
                    <a:pt x="7197" y="19632"/>
                    <a:pt x="7137" y="19484"/>
                    <a:pt x="7029" y="19424"/>
                  </a:cubicBezTo>
                  <a:cubicBezTo>
                    <a:pt x="6857" y="19327"/>
                    <a:pt x="6650" y="19288"/>
                    <a:pt x="6398" y="19203"/>
                  </a:cubicBezTo>
                  <a:cubicBezTo>
                    <a:pt x="6828" y="19131"/>
                    <a:pt x="7278" y="19096"/>
                    <a:pt x="7692" y="19096"/>
                  </a:cubicBezTo>
                  <a:close/>
                  <a:moveTo>
                    <a:pt x="35212" y="31875"/>
                  </a:moveTo>
                  <a:lnTo>
                    <a:pt x="35212" y="31875"/>
                  </a:lnTo>
                  <a:cubicBezTo>
                    <a:pt x="35422" y="32074"/>
                    <a:pt x="35613" y="32236"/>
                    <a:pt x="35780" y="32418"/>
                  </a:cubicBezTo>
                  <a:cubicBezTo>
                    <a:pt x="35915" y="32563"/>
                    <a:pt x="36005" y="32727"/>
                    <a:pt x="36217" y="32727"/>
                  </a:cubicBezTo>
                  <a:cubicBezTo>
                    <a:pt x="36263" y="32727"/>
                    <a:pt x="36314" y="32719"/>
                    <a:pt x="36373" y="32702"/>
                  </a:cubicBezTo>
                  <a:cubicBezTo>
                    <a:pt x="36409" y="32692"/>
                    <a:pt x="36443" y="32687"/>
                    <a:pt x="36474" y="32687"/>
                  </a:cubicBezTo>
                  <a:cubicBezTo>
                    <a:pt x="36683" y="32687"/>
                    <a:pt x="36781" y="32905"/>
                    <a:pt x="36802" y="33128"/>
                  </a:cubicBezTo>
                  <a:cubicBezTo>
                    <a:pt x="36823" y="33357"/>
                    <a:pt x="36771" y="33535"/>
                    <a:pt x="36510" y="33535"/>
                  </a:cubicBezTo>
                  <a:cubicBezTo>
                    <a:pt x="36488" y="33535"/>
                    <a:pt x="36465" y="33534"/>
                    <a:pt x="36440" y="33531"/>
                  </a:cubicBezTo>
                  <a:cubicBezTo>
                    <a:pt x="36415" y="33528"/>
                    <a:pt x="36389" y="33527"/>
                    <a:pt x="36364" y="33527"/>
                  </a:cubicBezTo>
                  <a:cubicBezTo>
                    <a:pt x="36244" y="33527"/>
                    <a:pt x="36120" y="33552"/>
                    <a:pt x="35987" y="33563"/>
                  </a:cubicBezTo>
                  <a:cubicBezTo>
                    <a:pt x="35671" y="33042"/>
                    <a:pt x="35007" y="32725"/>
                    <a:pt x="35212" y="31875"/>
                  </a:cubicBezTo>
                  <a:close/>
                  <a:moveTo>
                    <a:pt x="25546" y="30315"/>
                  </a:moveTo>
                  <a:cubicBezTo>
                    <a:pt x="27127" y="30759"/>
                    <a:pt x="28344" y="32236"/>
                    <a:pt x="28225" y="33602"/>
                  </a:cubicBezTo>
                  <a:lnTo>
                    <a:pt x="28225" y="33600"/>
                  </a:lnTo>
                  <a:cubicBezTo>
                    <a:pt x="27538" y="32321"/>
                    <a:pt x="26911" y="31019"/>
                    <a:pt x="25546" y="30315"/>
                  </a:cubicBezTo>
                  <a:close/>
                  <a:moveTo>
                    <a:pt x="38628" y="21601"/>
                  </a:moveTo>
                  <a:cubicBezTo>
                    <a:pt x="38771" y="21601"/>
                    <a:pt x="38914" y="21603"/>
                    <a:pt x="39058" y="21607"/>
                  </a:cubicBezTo>
                  <a:cubicBezTo>
                    <a:pt x="38168" y="22458"/>
                    <a:pt x="37642" y="23434"/>
                    <a:pt x="37191" y="24458"/>
                  </a:cubicBezTo>
                  <a:cubicBezTo>
                    <a:pt x="36882" y="25156"/>
                    <a:pt x="36559" y="25844"/>
                    <a:pt x="35951" y="26347"/>
                  </a:cubicBezTo>
                  <a:cubicBezTo>
                    <a:pt x="35896" y="26394"/>
                    <a:pt x="35851" y="26455"/>
                    <a:pt x="35803" y="26509"/>
                  </a:cubicBezTo>
                  <a:lnTo>
                    <a:pt x="35899" y="26624"/>
                  </a:lnTo>
                  <a:lnTo>
                    <a:pt x="36780" y="26611"/>
                  </a:lnTo>
                  <a:lnTo>
                    <a:pt x="36780" y="26611"/>
                  </a:lnTo>
                  <a:cubicBezTo>
                    <a:pt x="36323" y="27797"/>
                    <a:pt x="35529" y="28730"/>
                    <a:pt x="34675" y="29584"/>
                  </a:cubicBezTo>
                  <a:cubicBezTo>
                    <a:pt x="34785" y="29788"/>
                    <a:pt x="34916" y="29837"/>
                    <a:pt x="35055" y="29837"/>
                  </a:cubicBezTo>
                  <a:cubicBezTo>
                    <a:pt x="35137" y="29837"/>
                    <a:pt x="35221" y="29820"/>
                    <a:pt x="35307" y="29807"/>
                  </a:cubicBezTo>
                  <a:cubicBezTo>
                    <a:pt x="35529" y="29774"/>
                    <a:pt x="35758" y="29783"/>
                    <a:pt x="35985" y="29774"/>
                  </a:cubicBezTo>
                  <a:lnTo>
                    <a:pt x="36044" y="29863"/>
                  </a:lnTo>
                  <a:cubicBezTo>
                    <a:pt x="35548" y="30311"/>
                    <a:pt x="35058" y="30759"/>
                    <a:pt x="34558" y="31201"/>
                  </a:cubicBezTo>
                  <a:cubicBezTo>
                    <a:pt x="34511" y="31242"/>
                    <a:pt x="34428" y="31275"/>
                    <a:pt x="34363" y="31275"/>
                  </a:cubicBezTo>
                  <a:cubicBezTo>
                    <a:pt x="34348" y="31275"/>
                    <a:pt x="34334" y="31273"/>
                    <a:pt x="34322" y="31270"/>
                  </a:cubicBezTo>
                  <a:cubicBezTo>
                    <a:pt x="34183" y="31228"/>
                    <a:pt x="34052" y="31209"/>
                    <a:pt x="33927" y="31209"/>
                  </a:cubicBezTo>
                  <a:cubicBezTo>
                    <a:pt x="33519" y="31209"/>
                    <a:pt x="33183" y="31419"/>
                    <a:pt x="32891" y="31744"/>
                  </a:cubicBezTo>
                  <a:cubicBezTo>
                    <a:pt x="32698" y="31650"/>
                    <a:pt x="32506" y="31613"/>
                    <a:pt x="32317" y="31613"/>
                  </a:cubicBezTo>
                  <a:cubicBezTo>
                    <a:pt x="32105" y="31613"/>
                    <a:pt x="31897" y="31660"/>
                    <a:pt x="31694" y="31731"/>
                  </a:cubicBezTo>
                  <a:cubicBezTo>
                    <a:pt x="31070" y="31950"/>
                    <a:pt x="30873" y="32489"/>
                    <a:pt x="30741" y="33072"/>
                  </a:cubicBezTo>
                  <a:cubicBezTo>
                    <a:pt x="30708" y="33215"/>
                    <a:pt x="30628" y="33343"/>
                    <a:pt x="30516" y="33438"/>
                  </a:cubicBezTo>
                  <a:cubicBezTo>
                    <a:pt x="30312" y="33596"/>
                    <a:pt x="30074" y="33713"/>
                    <a:pt x="29758" y="33899"/>
                  </a:cubicBezTo>
                  <a:cubicBezTo>
                    <a:pt x="29897" y="33275"/>
                    <a:pt x="30020" y="32665"/>
                    <a:pt x="30171" y="32063"/>
                  </a:cubicBezTo>
                  <a:cubicBezTo>
                    <a:pt x="30290" y="31582"/>
                    <a:pt x="30574" y="31210"/>
                    <a:pt x="30992" y="30930"/>
                  </a:cubicBezTo>
                  <a:cubicBezTo>
                    <a:pt x="31397" y="30657"/>
                    <a:pt x="31796" y="30370"/>
                    <a:pt x="32170" y="30054"/>
                  </a:cubicBezTo>
                  <a:cubicBezTo>
                    <a:pt x="32607" y="29687"/>
                    <a:pt x="33014" y="29280"/>
                    <a:pt x="33432" y="28891"/>
                  </a:cubicBezTo>
                  <a:lnTo>
                    <a:pt x="33396" y="28863"/>
                  </a:lnTo>
                  <a:lnTo>
                    <a:pt x="30663" y="30985"/>
                  </a:lnTo>
                  <a:cubicBezTo>
                    <a:pt x="30931" y="30246"/>
                    <a:pt x="31141" y="29497"/>
                    <a:pt x="31469" y="28802"/>
                  </a:cubicBezTo>
                  <a:cubicBezTo>
                    <a:pt x="31746" y="28215"/>
                    <a:pt x="32086" y="27635"/>
                    <a:pt x="32713" y="27310"/>
                  </a:cubicBezTo>
                  <a:cubicBezTo>
                    <a:pt x="33082" y="27117"/>
                    <a:pt x="33448" y="26918"/>
                    <a:pt x="33798" y="26689"/>
                  </a:cubicBezTo>
                  <a:cubicBezTo>
                    <a:pt x="34147" y="26461"/>
                    <a:pt x="34474" y="26197"/>
                    <a:pt x="34810" y="25948"/>
                  </a:cubicBezTo>
                  <a:lnTo>
                    <a:pt x="34784" y="25926"/>
                  </a:lnTo>
                  <a:lnTo>
                    <a:pt x="32265" y="27399"/>
                  </a:lnTo>
                  <a:cubicBezTo>
                    <a:pt x="32356" y="27225"/>
                    <a:pt x="32384" y="27145"/>
                    <a:pt x="32432" y="27081"/>
                  </a:cubicBezTo>
                  <a:cubicBezTo>
                    <a:pt x="32791" y="26615"/>
                    <a:pt x="33192" y="26177"/>
                    <a:pt x="33500" y="25679"/>
                  </a:cubicBezTo>
                  <a:cubicBezTo>
                    <a:pt x="33798" y="25205"/>
                    <a:pt x="34208" y="24967"/>
                    <a:pt x="34708" y="24785"/>
                  </a:cubicBezTo>
                  <a:cubicBezTo>
                    <a:pt x="35000" y="24681"/>
                    <a:pt x="35256" y="24474"/>
                    <a:pt x="35528" y="24315"/>
                  </a:cubicBezTo>
                  <a:lnTo>
                    <a:pt x="35472" y="24216"/>
                  </a:lnTo>
                  <a:lnTo>
                    <a:pt x="34574" y="24692"/>
                  </a:lnTo>
                  <a:cubicBezTo>
                    <a:pt x="34574" y="24575"/>
                    <a:pt x="34617" y="24515"/>
                    <a:pt x="34673" y="24478"/>
                  </a:cubicBezTo>
                  <a:cubicBezTo>
                    <a:pt x="35383" y="23999"/>
                    <a:pt x="36094" y="23525"/>
                    <a:pt x="36800" y="23040"/>
                  </a:cubicBezTo>
                  <a:cubicBezTo>
                    <a:pt x="36864" y="22995"/>
                    <a:pt x="36880" y="22878"/>
                    <a:pt x="36918" y="22795"/>
                  </a:cubicBezTo>
                  <a:cubicBezTo>
                    <a:pt x="36868" y="22794"/>
                    <a:pt x="36808" y="22778"/>
                    <a:pt x="36759" y="22778"/>
                  </a:cubicBezTo>
                  <a:cubicBezTo>
                    <a:pt x="36735" y="22778"/>
                    <a:pt x="36713" y="22782"/>
                    <a:pt x="36696" y="22793"/>
                  </a:cubicBezTo>
                  <a:cubicBezTo>
                    <a:pt x="36299" y="23057"/>
                    <a:pt x="35907" y="23328"/>
                    <a:pt x="35518" y="23605"/>
                  </a:cubicBezTo>
                  <a:cubicBezTo>
                    <a:pt x="35072" y="23923"/>
                    <a:pt x="34634" y="24248"/>
                    <a:pt x="34140" y="24606"/>
                  </a:cubicBezTo>
                  <a:cubicBezTo>
                    <a:pt x="34452" y="23928"/>
                    <a:pt x="34732" y="23315"/>
                    <a:pt x="35015" y="22700"/>
                  </a:cubicBezTo>
                  <a:lnTo>
                    <a:pt x="34918" y="22655"/>
                  </a:lnTo>
                  <a:cubicBezTo>
                    <a:pt x="34684" y="23111"/>
                    <a:pt x="34444" y="23562"/>
                    <a:pt x="34218" y="24019"/>
                  </a:cubicBezTo>
                  <a:cubicBezTo>
                    <a:pt x="34062" y="24333"/>
                    <a:pt x="33961" y="24683"/>
                    <a:pt x="33761" y="24963"/>
                  </a:cubicBezTo>
                  <a:cubicBezTo>
                    <a:pt x="33443" y="25413"/>
                    <a:pt x="33051" y="25807"/>
                    <a:pt x="32713" y="26243"/>
                  </a:cubicBezTo>
                  <a:cubicBezTo>
                    <a:pt x="32399" y="26649"/>
                    <a:pt x="32112" y="27078"/>
                    <a:pt x="31815" y="27498"/>
                  </a:cubicBezTo>
                  <a:lnTo>
                    <a:pt x="31722" y="27446"/>
                  </a:lnTo>
                  <a:lnTo>
                    <a:pt x="33093" y="24558"/>
                  </a:lnTo>
                  <a:lnTo>
                    <a:pt x="33093" y="24558"/>
                  </a:lnTo>
                  <a:cubicBezTo>
                    <a:pt x="31817" y="26424"/>
                    <a:pt x="31239" y="28620"/>
                    <a:pt x="30133" y="30677"/>
                  </a:cubicBezTo>
                  <a:cubicBezTo>
                    <a:pt x="30041" y="29138"/>
                    <a:pt x="30187" y="27741"/>
                    <a:pt x="30771" y="26403"/>
                  </a:cubicBezTo>
                  <a:lnTo>
                    <a:pt x="30771" y="26403"/>
                  </a:lnTo>
                  <a:cubicBezTo>
                    <a:pt x="30683" y="26491"/>
                    <a:pt x="30613" y="26593"/>
                    <a:pt x="30563" y="26706"/>
                  </a:cubicBezTo>
                  <a:cubicBezTo>
                    <a:pt x="30102" y="27682"/>
                    <a:pt x="29959" y="28722"/>
                    <a:pt x="29936" y="29785"/>
                  </a:cubicBezTo>
                  <a:cubicBezTo>
                    <a:pt x="29929" y="30237"/>
                    <a:pt x="30035" y="30705"/>
                    <a:pt x="29942" y="31132"/>
                  </a:cubicBezTo>
                  <a:cubicBezTo>
                    <a:pt x="29784" y="31857"/>
                    <a:pt x="29509" y="32556"/>
                    <a:pt x="29279" y="33276"/>
                  </a:cubicBezTo>
                  <a:cubicBezTo>
                    <a:pt x="29242" y="32844"/>
                    <a:pt x="29227" y="32411"/>
                    <a:pt x="29160" y="31985"/>
                  </a:cubicBezTo>
                  <a:cubicBezTo>
                    <a:pt x="29072" y="31441"/>
                    <a:pt x="29098" y="30883"/>
                    <a:pt x="29234" y="30350"/>
                  </a:cubicBezTo>
                  <a:cubicBezTo>
                    <a:pt x="29381" y="29763"/>
                    <a:pt x="29178" y="29493"/>
                    <a:pt x="28547" y="29400"/>
                  </a:cubicBezTo>
                  <a:cubicBezTo>
                    <a:pt x="28519" y="29635"/>
                    <a:pt x="28491" y="29869"/>
                    <a:pt x="28461" y="30103"/>
                  </a:cubicBezTo>
                  <a:cubicBezTo>
                    <a:pt x="27800" y="28378"/>
                    <a:pt x="28355" y="25275"/>
                    <a:pt x="29394" y="24601"/>
                  </a:cubicBezTo>
                  <a:cubicBezTo>
                    <a:pt x="29440" y="24705"/>
                    <a:pt x="29481" y="24805"/>
                    <a:pt x="29528" y="24906"/>
                  </a:cubicBezTo>
                  <a:cubicBezTo>
                    <a:pt x="29569" y="24995"/>
                    <a:pt x="29617" y="25082"/>
                    <a:pt x="29661" y="25169"/>
                  </a:cubicBezTo>
                  <a:cubicBezTo>
                    <a:pt x="29727" y="25080"/>
                    <a:pt x="29819" y="25000"/>
                    <a:pt x="29851" y="24900"/>
                  </a:cubicBezTo>
                  <a:cubicBezTo>
                    <a:pt x="30037" y="24322"/>
                    <a:pt x="30531" y="24019"/>
                    <a:pt x="30938" y="23542"/>
                  </a:cubicBezTo>
                  <a:cubicBezTo>
                    <a:pt x="30960" y="23952"/>
                    <a:pt x="30979" y="24259"/>
                    <a:pt x="31003" y="24677"/>
                  </a:cubicBezTo>
                  <a:cubicBezTo>
                    <a:pt x="32237" y="23755"/>
                    <a:pt x="33294" y="22752"/>
                    <a:pt x="34703" y="22254"/>
                  </a:cubicBezTo>
                  <a:cubicBezTo>
                    <a:pt x="35972" y="21806"/>
                    <a:pt x="37254" y="21601"/>
                    <a:pt x="38628" y="21601"/>
                  </a:cubicBezTo>
                  <a:close/>
                  <a:moveTo>
                    <a:pt x="33947" y="31598"/>
                  </a:moveTo>
                  <a:cubicBezTo>
                    <a:pt x="34135" y="31598"/>
                    <a:pt x="34315" y="31686"/>
                    <a:pt x="34468" y="31875"/>
                  </a:cubicBezTo>
                  <a:cubicBezTo>
                    <a:pt x="34684" y="32141"/>
                    <a:pt x="34777" y="32502"/>
                    <a:pt x="34942" y="32810"/>
                  </a:cubicBezTo>
                  <a:cubicBezTo>
                    <a:pt x="35028" y="32968"/>
                    <a:pt x="35117" y="33158"/>
                    <a:pt x="35260" y="33243"/>
                  </a:cubicBezTo>
                  <a:cubicBezTo>
                    <a:pt x="35613" y="33459"/>
                    <a:pt x="35728" y="33747"/>
                    <a:pt x="35680" y="34139"/>
                  </a:cubicBezTo>
                  <a:lnTo>
                    <a:pt x="35680" y="34140"/>
                  </a:lnTo>
                  <a:cubicBezTo>
                    <a:pt x="35619" y="34624"/>
                    <a:pt x="35334" y="34928"/>
                    <a:pt x="34888" y="35164"/>
                  </a:cubicBezTo>
                  <a:cubicBezTo>
                    <a:pt x="34861" y="35036"/>
                    <a:pt x="34849" y="34928"/>
                    <a:pt x="34810" y="34830"/>
                  </a:cubicBezTo>
                  <a:cubicBezTo>
                    <a:pt x="34623" y="34340"/>
                    <a:pt x="34308" y="34071"/>
                    <a:pt x="33938" y="34071"/>
                  </a:cubicBezTo>
                  <a:cubicBezTo>
                    <a:pt x="33720" y="34071"/>
                    <a:pt x="33482" y="34164"/>
                    <a:pt x="33240" y="34362"/>
                  </a:cubicBezTo>
                  <a:cubicBezTo>
                    <a:pt x="33090" y="34484"/>
                    <a:pt x="32969" y="34644"/>
                    <a:pt x="32833" y="34783"/>
                  </a:cubicBezTo>
                  <a:cubicBezTo>
                    <a:pt x="32644" y="34979"/>
                    <a:pt x="32478" y="35076"/>
                    <a:pt x="32328" y="35076"/>
                  </a:cubicBezTo>
                  <a:cubicBezTo>
                    <a:pt x="32144" y="35076"/>
                    <a:pt x="31982" y="34932"/>
                    <a:pt x="31824" y="34646"/>
                  </a:cubicBezTo>
                  <a:cubicBezTo>
                    <a:pt x="31648" y="34326"/>
                    <a:pt x="31475" y="33988"/>
                    <a:pt x="31230" y="33726"/>
                  </a:cubicBezTo>
                  <a:cubicBezTo>
                    <a:pt x="30994" y="33475"/>
                    <a:pt x="30984" y="33224"/>
                    <a:pt x="31070" y="32951"/>
                  </a:cubicBezTo>
                  <a:cubicBezTo>
                    <a:pt x="31139" y="32730"/>
                    <a:pt x="31241" y="32518"/>
                    <a:pt x="31371" y="32327"/>
                  </a:cubicBezTo>
                  <a:cubicBezTo>
                    <a:pt x="31553" y="32063"/>
                    <a:pt x="31815" y="31932"/>
                    <a:pt x="32091" y="31932"/>
                  </a:cubicBezTo>
                  <a:cubicBezTo>
                    <a:pt x="32294" y="31932"/>
                    <a:pt x="32505" y="32004"/>
                    <a:pt x="32696" y="32145"/>
                  </a:cubicBezTo>
                  <a:cubicBezTo>
                    <a:pt x="32732" y="32172"/>
                    <a:pt x="32790" y="32184"/>
                    <a:pt x="32852" y="32184"/>
                  </a:cubicBezTo>
                  <a:cubicBezTo>
                    <a:pt x="32920" y="32184"/>
                    <a:pt x="32992" y="32169"/>
                    <a:pt x="33043" y="32145"/>
                  </a:cubicBezTo>
                  <a:cubicBezTo>
                    <a:pt x="33172" y="32084"/>
                    <a:pt x="33268" y="31959"/>
                    <a:pt x="33374" y="31859"/>
                  </a:cubicBezTo>
                  <a:cubicBezTo>
                    <a:pt x="33558" y="31689"/>
                    <a:pt x="33756" y="31598"/>
                    <a:pt x="33947" y="31598"/>
                  </a:cubicBezTo>
                  <a:close/>
                  <a:moveTo>
                    <a:pt x="26229" y="25608"/>
                  </a:moveTo>
                  <a:cubicBezTo>
                    <a:pt x="26351" y="25608"/>
                    <a:pt x="26434" y="25687"/>
                    <a:pt x="26488" y="25857"/>
                  </a:cubicBezTo>
                  <a:cubicBezTo>
                    <a:pt x="26529" y="25983"/>
                    <a:pt x="26603" y="26100"/>
                    <a:pt x="26674" y="26216"/>
                  </a:cubicBezTo>
                  <a:cubicBezTo>
                    <a:pt x="27173" y="27055"/>
                    <a:pt x="27502" y="27958"/>
                    <a:pt x="27409" y="28940"/>
                  </a:cubicBezTo>
                  <a:cubicBezTo>
                    <a:pt x="27363" y="29430"/>
                    <a:pt x="27521" y="29818"/>
                    <a:pt x="27729" y="30205"/>
                  </a:cubicBezTo>
                  <a:cubicBezTo>
                    <a:pt x="27900" y="30521"/>
                    <a:pt x="28143" y="30798"/>
                    <a:pt x="28405" y="31164"/>
                  </a:cubicBezTo>
                  <a:lnTo>
                    <a:pt x="28755" y="29672"/>
                  </a:lnTo>
                  <a:cubicBezTo>
                    <a:pt x="29085" y="29785"/>
                    <a:pt x="29054" y="30006"/>
                    <a:pt x="29028" y="30250"/>
                  </a:cubicBezTo>
                  <a:cubicBezTo>
                    <a:pt x="28978" y="30722"/>
                    <a:pt x="28928" y="31195"/>
                    <a:pt x="28924" y="31669"/>
                  </a:cubicBezTo>
                  <a:cubicBezTo>
                    <a:pt x="28915" y="32949"/>
                    <a:pt x="28931" y="34230"/>
                    <a:pt x="28937" y="35510"/>
                  </a:cubicBezTo>
                  <a:lnTo>
                    <a:pt x="28747" y="35530"/>
                  </a:lnTo>
                  <a:cubicBezTo>
                    <a:pt x="28719" y="35385"/>
                    <a:pt x="28669" y="35241"/>
                    <a:pt x="28666" y="35094"/>
                  </a:cubicBezTo>
                  <a:cubicBezTo>
                    <a:pt x="28643" y="34014"/>
                    <a:pt x="28643" y="32933"/>
                    <a:pt x="28123" y="31939"/>
                  </a:cubicBezTo>
                  <a:cubicBezTo>
                    <a:pt x="27683" y="31099"/>
                    <a:pt x="27060" y="30460"/>
                    <a:pt x="26159" y="30108"/>
                  </a:cubicBezTo>
                  <a:cubicBezTo>
                    <a:pt x="25434" y="29826"/>
                    <a:pt x="24672" y="29627"/>
                    <a:pt x="24061" y="29094"/>
                  </a:cubicBezTo>
                  <a:cubicBezTo>
                    <a:pt x="23465" y="28572"/>
                    <a:pt x="22844" y="28081"/>
                    <a:pt x="22411" y="27410"/>
                  </a:cubicBezTo>
                  <a:cubicBezTo>
                    <a:pt x="22494" y="27308"/>
                    <a:pt x="22567" y="27260"/>
                    <a:pt x="22638" y="27260"/>
                  </a:cubicBezTo>
                  <a:cubicBezTo>
                    <a:pt x="22713" y="27260"/>
                    <a:pt x="22784" y="27314"/>
                    <a:pt x="22861" y="27418"/>
                  </a:cubicBezTo>
                  <a:cubicBezTo>
                    <a:pt x="23043" y="27661"/>
                    <a:pt x="23238" y="27897"/>
                    <a:pt x="23442" y="28122"/>
                  </a:cubicBezTo>
                  <a:cubicBezTo>
                    <a:pt x="24113" y="28863"/>
                    <a:pt x="25009" y="29157"/>
                    <a:pt x="26012" y="29426"/>
                  </a:cubicBezTo>
                  <a:cubicBezTo>
                    <a:pt x="25953" y="29224"/>
                    <a:pt x="25942" y="29083"/>
                    <a:pt x="25873" y="28982"/>
                  </a:cubicBezTo>
                  <a:cubicBezTo>
                    <a:pt x="25627" y="28616"/>
                    <a:pt x="25345" y="28274"/>
                    <a:pt x="25105" y="27903"/>
                  </a:cubicBezTo>
                  <a:cubicBezTo>
                    <a:pt x="24756" y="27362"/>
                    <a:pt x="24423" y="26806"/>
                    <a:pt x="24104" y="26247"/>
                  </a:cubicBezTo>
                  <a:cubicBezTo>
                    <a:pt x="24057" y="26164"/>
                    <a:pt x="24117" y="26017"/>
                    <a:pt x="24126" y="25900"/>
                  </a:cubicBezTo>
                  <a:cubicBezTo>
                    <a:pt x="24208" y="25970"/>
                    <a:pt x="24314" y="26026"/>
                    <a:pt x="24371" y="26113"/>
                  </a:cubicBezTo>
                  <a:cubicBezTo>
                    <a:pt x="24574" y="26418"/>
                    <a:pt x="24749" y="26743"/>
                    <a:pt x="24959" y="27044"/>
                  </a:cubicBezTo>
                  <a:cubicBezTo>
                    <a:pt x="25464" y="27769"/>
                    <a:pt x="25981" y="28484"/>
                    <a:pt x="26499" y="29202"/>
                  </a:cubicBezTo>
                  <a:cubicBezTo>
                    <a:pt x="26549" y="29272"/>
                    <a:pt x="26642" y="29317"/>
                    <a:pt x="26781" y="29426"/>
                  </a:cubicBezTo>
                  <a:cubicBezTo>
                    <a:pt x="26898" y="28040"/>
                    <a:pt x="26720" y="26805"/>
                    <a:pt x="25990" y="25677"/>
                  </a:cubicBezTo>
                  <a:cubicBezTo>
                    <a:pt x="26083" y="25632"/>
                    <a:pt x="26162" y="25608"/>
                    <a:pt x="26229" y="25608"/>
                  </a:cubicBezTo>
                  <a:close/>
                  <a:moveTo>
                    <a:pt x="20981" y="29292"/>
                  </a:moveTo>
                  <a:cubicBezTo>
                    <a:pt x="21515" y="29292"/>
                    <a:pt x="22052" y="29365"/>
                    <a:pt x="22595" y="29534"/>
                  </a:cubicBezTo>
                  <a:cubicBezTo>
                    <a:pt x="23517" y="29820"/>
                    <a:pt x="24431" y="30084"/>
                    <a:pt x="25107" y="30837"/>
                  </a:cubicBezTo>
                  <a:cubicBezTo>
                    <a:pt x="25177" y="30914"/>
                    <a:pt x="25246" y="30951"/>
                    <a:pt x="25311" y="30951"/>
                  </a:cubicBezTo>
                  <a:cubicBezTo>
                    <a:pt x="25422" y="30951"/>
                    <a:pt x="25519" y="30842"/>
                    <a:pt x="25583" y="30640"/>
                  </a:cubicBezTo>
                  <a:cubicBezTo>
                    <a:pt x="26601" y="31002"/>
                    <a:pt x="27868" y="33059"/>
                    <a:pt x="28151" y="34092"/>
                  </a:cubicBezTo>
                  <a:cubicBezTo>
                    <a:pt x="27697" y="33748"/>
                    <a:pt x="27229" y="33360"/>
                    <a:pt x="26726" y="33026"/>
                  </a:cubicBezTo>
                  <a:cubicBezTo>
                    <a:pt x="26397" y="32808"/>
                    <a:pt x="26105" y="32600"/>
                    <a:pt x="25886" y="32249"/>
                  </a:cubicBezTo>
                  <a:cubicBezTo>
                    <a:pt x="25693" y="31940"/>
                    <a:pt x="25391" y="31665"/>
                    <a:pt x="25077" y="31474"/>
                  </a:cubicBezTo>
                  <a:cubicBezTo>
                    <a:pt x="24409" y="31065"/>
                    <a:pt x="23704" y="30710"/>
                    <a:pt x="23006" y="30352"/>
                  </a:cubicBezTo>
                  <a:cubicBezTo>
                    <a:pt x="22820" y="30255"/>
                    <a:pt x="22601" y="30224"/>
                    <a:pt x="22398" y="30162"/>
                  </a:cubicBezTo>
                  <a:lnTo>
                    <a:pt x="22335" y="30276"/>
                  </a:lnTo>
                  <a:cubicBezTo>
                    <a:pt x="22402" y="30335"/>
                    <a:pt x="22459" y="30417"/>
                    <a:pt x="22537" y="30450"/>
                  </a:cubicBezTo>
                  <a:cubicBezTo>
                    <a:pt x="22952" y="30627"/>
                    <a:pt x="23392" y="30753"/>
                    <a:pt x="23788" y="30969"/>
                  </a:cubicBezTo>
                  <a:cubicBezTo>
                    <a:pt x="24470" y="31340"/>
                    <a:pt x="25096" y="31794"/>
                    <a:pt x="25570" y="32411"/>
                  </a:cubicBezTo>
                  <a:cubicBezTo>
                    <a:pt x="24821" y="32297"/>
                    <a:pt x="24085" y="32188"/>
                    <a:pt x="23351" y="32071"/>
                  </a:cubicBezTo>
                  <a:cubicBezTo>
                    <a:pt x="23266" y="32058"/>
                    <a:pt x="23188" y="32019"/>
                    <a:pt x="23125" y="31959"/>
                  </a:cubicBezTo>
                  <a:cubicBezTo>
                    <a:pt x="22415" y="31242"/>
                    <a:pt x="21512" y="30813"/>
                    <a:pt x="20657" y="30313"/>
                  </a:cubicBezTo>
                  <a:cubicBezTo>
                    <a:pt x="20639" y="30302"/>
                    <a:pt x="20616" y="30299"/>
                    <a:pt x="20592" y="30299"/>
                  </a:cubicBezTo>
                  <a:cubicBezTo>
                    <a:pt x="20561" y="30299"/>
                    <a:pt x="20528" y="30304"/>
                    <a:pt x="20496" y="30304"/>
                  </a:cubicBezTo>
                  <a:cubicBezTo>
                    <a:pt x="20494" y="30304"/>
                    <a:pt x="20491" y="30304"/>
                    <a:pt x="20488" y="30303"/>
                  </a:cubicBezTo>
                  <a:lnTo>
                    <a:pt x="20434" y="30383"/>
                  </a:lnTo>
                  <a:cubicBezTo>
                    <a:pt x="20529" y="30469"/>
                    <a:pt x="20612" y="30578"/>
                    <a:pt x="20722" y="30636"/>
                  </a:cubicBezTo>
                  <a:cubicBezTo>
                    <a:pt x="20984" y="30770"/>
                    <a:pt x="21268" y="30859"/>
                    <a:pt x="21525" y="30998"/>
                  </a:cubicBezTo>
                  <a:cubicBezTo>
                    <a:pt x="22010" y="31264"/>
                    <a:pt x="22474" y="31561"/>
                    <a:pt x="22850" y="32037"/>
                  </a:cubicBezTo>
                  <a:cubicBezTo>
                    <a:pt x="22301" y="32014"/>
                    <a:pt x="21786" y="31963"/>
                    <a:pt x="21280" y="31963"/>
                  </a:cubicBezTo>
                  <a:cubicBezTo>
                    <a:pt x="21162" y="31963"/>
                    <a:pt x="21045" y="31965"/>
                    <a:pt x="20928" y="31972"/>
                  </a:cubicBezTo>
                  <a:cubicBezTo>
                    <a:pt x="20887" y="31974"/>
                    <a:pt x="20847" y="31976"/>
                    <a:pt x="20807" y="31976"/>
                  </a:cubicBezTo>
                  <a:cubicBezTo>
                    <a:pt x="20317" y="31976"/>
                    <a:pt x="19940" y="31796"/>
                    <a:pt x="19581" y="31459"/>
                  </a:cubicBezTo>
                  <a:cubicBezTo>
                    <a:pt x="19356" y="31247"/>
                    <a:pt x="19061" y="31110"/>
                    <a:pt x="18795" y="30941"/>
                  </a:cubicBezTo>
                  <a:cubicBezTo>
                    <a:pt x="18778" y="30967"/>
                    <a:pt x="18764" y="30993"/>
                    <a:pt x="18747" y="31019"/>
                  </a:cubicBezTo>
                  <a:lnTo>
                    <a:pt x="19864" y="31883"/>
                  </a:lnTo>
                  <a:cubicBezTo>
                    <a:pt x="19645" y="31891"/>
                    <a:pt x="19427" y="31895"/>
                    <a:pt x="19211" y="31895"/>
                  </a:cubicBezTo>
                  <a:cubicBezTo>
                    <a:pt x="17849" y="31895"/>
                    <a:pt x="16538" y="31729"/>
                    <a:pt x="15281" y="31218"/>
                  </a:cubicBezTo>
                  <a:cubicBezTo>
                    <a:pt x="15170" y="31173"/>
                    <a:pt x="15038" y="31177"/>
                    <a:pt x="14915" y="31156"/>
                  </a:cubicBezTo>
                  <a:lnTo>
                    <a:pt x="14887" y="31316"/>
                  </a:lnTo>
                  <a:cubicBezTo>
                    <a:pt x="16489" y="32041"/>
                    <a:pt x="18214" y="32141"/>
                    <a:pt x="19962" y="32267"/>
                  </a:cubicBezTo>
                  <a:lnTo>
                    <a:pt x="18373" y="32959"/>
                  </a:lnTo>
                  <a:lnTo>
                    <a:pt x="18423" y="33081"/>
                  </a:lnTo>
                  <a:cubicBezTo>
                    <a:pt x="18838" y="32929"/>
                    <a:pt x="19260" y="32797"/>
                    <a:pt x="19663" y="32617"/>
                  </a:cubicBezTo>
                  <a:cubicBezTo>
                    <a:pt x="19883" y="32520"/>
                    <a:pt x="20074" y="32223"/>
                    <a:pt x="20272" y="32223"/>
                  </a:cubicBezTo>
                  <a:cubicBezTo>
                    <a:pt x="20275" y="32223"/>
                    <a:pt x="20277" y="32223"/>
                    <a:pt x="20280" y="32223"/>
                  </a:cubicBezTo>
                  <a:cubicBezTo>
                    <a:pt x="21118" y="32251"/>
                    <a:pt x="21952" y="32362"/>
                    <a:pt x="22877" y="32451"/>
                  </a:cubicBezTo>
                  <a:cubicBezTo>
                    <a:pt x="22056" y="33301"/>
                    <a:pt x="21019" y="33265"/>
                    <a:pt x="20087" y="33511"/>
                  </a:cubicBezTo>
                  <a:cubicBezTo>
                    <a:pt x="20956" y="33464"/>
                    <a:pt x="21880" y="33542"/>
                    <a:pt x="22571" y="32931"/>
                  </a:cubicBezTo>
                  <a:cubicBezTo>
                    <a:pt x="22840" y="32693"/>
                    <a:pt x="23100" y="32614"/>
                    <a:pt x="23364" y="32614"/>
                  </a:cubicBezTo>
                  <a:cubicBezTo>
                    <a:pt x="23598" y="32614"/>
                    <a:pt x="23836" y="32677"/>
                    <a:pt x="24085" y="32745"/>
                  </a:cubicBezTo>
                  <a:cubicBezTo>
                    <a:pt x="24357" y="32821"/>
                    <a:pt x="24632" y="32894"/>
                    <a:pt x="24903" y="32972"/>
                  </a:cubicBezTo>
                  <a:cubicBezTo>
                    <a:pt x="25152" y="33042"/>
                    <a:pt x="25399" y="33119"/>
                    <a:pt x="25717" y="33213"/>
                  </a:cubicBezTo>
                  <a:cubicBezTo>
                    <a:pt x="24386" y="34284"/>
                    <a:pt x="22900" y="34477"/>
                    <a:pt x="21413" y="34713"/>
                  </a:cubicBezTo>
                  <a:cubicBezTo>
                    <a:pt x="21590" y="34788"/>
                    <a:pt x="21764" y="34838"/>
                    <a:pt x="21931" y="34838"/>
                  </a:cubicBezTo>
                  <a:cubicBezTo>
                    <a:pt x="21969" y="34838"/>
                    <a:pt x="22007" y="34835"/>
                    <a:pt x="22045" y="34830"/>
                  </a:cubicBezTo>
                  <a:cubicBezTo>
                    <a:pt x="23348" y="34638"/>
                    <a:pt x="24613" y="34310"/>
                    <a:pt x="25821" y="33774"/>
                  </a:cubicBezTo>
                  <a:cubicBezTo>
                    <a:pt x="25984" y="33702"/>
                    <a:pt x="26191" y="33579"/>
                    <a:pt x="26344" y="33579"/>
                  </a:cubicBezTo>
                  <a:cubicBezTo>
                    <a:pt x="26372" y="33579"/>
                    <a:pt x="26399" y="33583"/>
                    <a:pt x="26423" y="33592"/>
                  </a:cubicBezTo>
                  <a:cubicBezTo>
                    <a:pt x="27097" y="33862"/>
                    <a:pt x="27638" y="34337"/>
                    <a:pt x="28190" y="34900"/>
                  </a:cubicBezTo>
                  <a:cubicBezTo>
                    <a:pt x="27822" y="35090"/>
                    <a:pt x="27486" y="35216"/>
                    <a:pt x="27207" y="35421"/>
                  </a:cubicBezTo>
                  <a:cubicBezTo>
                    <a:pt x="26179" y="36170"/>
                    <a:pt x="25038" y="36642"/>
                    <a:pt x="23807" y="36935"/>
                  </a:cubicBezTo>
                  <a:cubicBezTo>
                    <a:pt x="23564" y="36993"/>
                    <a:pt x="23329" y="37019"/>
                    <a:pt x="23099" y="37019"/>
                  </a:cubicBezTo>
                  <a:cubicBezTo>
                    <a:pt x="22320" y="37019"/>
                    <a:pt x="21604" y="36720"/>
                    <a:pt x="20858" y="36357"/>
                  </a:cubicBezTo>
                  <a:cubicBezTo>
                    <a:pt x="21155" y="36227"/>
                    <a:pt x="21396" y="36138"/>
                    <a:pt x="21619" y="36017"/>
                  </a:cubicBezTo>
                  <a:cubicBezTo>
                    <a:pt x="21685" y="35982"/>
                    <a:pt x="21750" y="35856"/>
                    <a:pt x="21737" y="35785"/>
                  </a:cubicBezTo>
                  <a:cubicBezTo>
                    <a:pt x="21724" y="35714"/>
                    <a:pt x="21623" y="35633"/>
                    <a:pt x="21545" y="35607"/>
                  </a:cubicBezTo>
                  <a:cubicBezTo>
                    <a:pt x="21337" y="35534"/>
                    <a:pt x="21120" y="35490"/>
                    <a:pt x="20906" y="35434"/>
                  </a:cubicBezTo>
                  <a:cubicBezTo>
                    <a:pt x="20218" y="35252"/>
                    <a:pt x="19471" y="35183"/>
                    <a:pt x="18860" y="34858"/>
                  </a:cubicBezTo>
                  <a:cubicBezTo>
                    <a:pt x="18018" y="34408"/>
                    <a:pt x="17260" y="33787"/>
                    <a:pt x="16502" y="33197"/>
                  </a:cubicBezTo>
                  <a:cubicBezTo>
                    <a:pt x="15809" y="32656"/>
                    <a:pt x="15153" y="32063"/>
                    <a:pt x="14499" y="31474"/>
                  </a:cubicBezTo>
                  <a:cubicBezTo>
                    <a:pt x="14168" y="31177"/>
                    <a:pt x="13878" y="30833"/>
                    <a:pt x="13525" y="30465"/>
                  </a:cubicBezTo>
                  <a:lnTo>
                    <a:pt x="18960" y="30296"/>
                  </a:lnTo>
                  <a:cubicBezTo>
                    <a:pt x="18981" y="30248"/>
                    <a:pt x="19001" y="30199"/>
                    <a:pt x="19020" y="30149"/>
                  </a:cubicBezTo>
                  <a:lnTo>
                    <a:pt x="18574" y="29703"/>
                  </a:lnTo>
                  <a:cubicBezTo>
                    <a:pt x="19380" y="29457"/>
                    <a:pt x="20178" y="29292"/>
                    <a:pt x="20981" y="29292"/>
                  </a:cubicBezTo>
                  <a:close/>
                  <a:moveTo>
                    <a:pt x="36300" y="33907"/>
                  </a:moveTo>
                  <a:cubicBezTo>
                    <a:pt x="36307" y="33907"/>
                    <a:pt x="36314" y="33908"/>
                    <a:pt x="36319" y="33910"/>
                  </a:cubicBezTo>
                  <a:cubicBezTo>
                    <a:pt x="36583" y="34010"/>
                    <a:pt x="36890" y="34113"/>
                    <a:pt x="37051" y="34317"/>
                  </a:cubicBezTo>
                  <a:cubicBezTo>
                    <a:pt x="37161" y="34455"/>
                    <a:pt x="37127" y="34802"/>
                    <a:pt x="37031" y="34988"/>
                  </a:cubicBezTo>
                  <a:cubicBezTo>
                    <a:pt x="36875" y="35283"/>
                    <a:pt x="36936" y="35354"/>
                    <a:pt x="37230" y="35432"/>
                  </a:cubicBezTo>
                  <a:cubicBezTo>
                    <a:pt x="37731" y="35564"/>
                    <a:pt x="37992" y="36082"/>
                    <a:pt x="37718" y="36489"/>
                  </a:cubicBezTo>
                  <a:cubicBezTo>
                    <a:pt x="37531" y="36764"/>
                    <a:pt x="37219" y="36989"/>
                    <a:pt x="36914" y="37140"/>
                  </a:cubicBezTo>
                  <a:cubicBezTo>
                    <a:pt x="36743" y="37223"/>
                    <a:pt x="36659" y="37255"/>
                    <a:pt x="36674" y="37450"/>
                  </a:cubicBezTo>
                  <a:cubicBezTo>
                    <a:pt x="36702" y="37842"/>
                    <a:pt x="36473" y="38096"/>
                    <a:pt x="36165" y="38279"/>
                  </a:cubicBezTo>
                  <a:cubicBezTo>
                    <a:pt x="36073" y="38333"/>
                    <a:pt x="35992" y="38360"/>
                    <a:pt x="35925" y="38360"/>
                  </a:cubicBezTo>
                  <a:cubicBezTo>
                    <a:pt x="35781" y="38360"/>
                    <a:pt x="35698" y="38236"/>
                    <a:pt x="35689" y="38009"/>
                  </a:cubicBezTo>
                  <a:cubicBezTo>
                    <a:pt x="35684" y="37873"/>
                    <a:pt x="35643" y="37740"/>
                    <a:pt x="35619" y="37602"/>
                  </a:cubicBezTo>
                  <a:cubicBezTo>
                    <a:pt x="36511" y="37095"/>
                    <a:pt x="36273" y="35640"/>
                    <a:pt x="35600" y="35307"/>
                  </a:cubicBezTo>
                  <a:cubicBezTo>
                    <a:pt x="35739" y="34902"/>
                    <a:pt x="35864" y="34497"/>
                    <a:pt x="36026" y="34107"/>
                  </a:cubicBezTo>
                  <a:cubicBezTo>
                    <a:pt x="36061" y="34020"/>
                    <a:pt x="36222" y="33907"/>
                    <a:pt x="36300" y="33907"/>
                  </a:cubicBezTo>
                  <a:close/>
                  <a:moveTo>
                    <a:pt x="28103" y="35343"/>
                  </a:moveTo>
                  <a:lnTo>
                    <a:pt x="28188" y="35452"/>
                  </a:lnTo>
                  <a:cubicBezTo>
                    <a:pt x="28095" y="35673"/>
                    <a:pt x="28019" y="35900"/>
                    <a:pt x="27907" y="36110"/>
                  </a:cubicBezTo>
                  <a:cubicBezTo>
                    <a:pt x="27696" y="36498"/>
                    <a:pt x="27454" y="36965"/>
                    <a:pt x="27707" y="37320"/>
                  </a:cubicBezTo>
                  <a:lnTo>
                    <a:pt x="27709" y="37320"/>
                  </a:lnTo>
                  <a:cubicBezTo>
                    <a:pt x="28004" y="37736"/>
                    <a:pt x="27794" y="38018"/>
                    <a:pt x="27718" y="38392"/>
                  </a:cubicBezTo>
                  <a:cubicBezTo>
                    <a:pt x="26631" y="37760"/>
                    <a:pt x="25483" y="37428"/>
                    <a:pt x="24265" y="37292"/>
                  </a:cubicBezTo>
                  <a:cubicBezTo>
                    <a:pt x="24667" y="37102"/>
                    <a:pt x="25087" y="36998"/>
                    <a:pt x="25453" y="36798"/>
                  </a:cubicBezTo>
                  <a:cubicBezTo>
                    <a:pt x="26118" y="36433"/>
                    <a:pt x="26748" y="36004"/>
                    <a:pt x="27404" y="35621"/>
                  </a:cubicBezTo>
                  <a:cubicBezTo>
                    <a:pt x="27618" y="35497"/>
                    <a:pt x="27868" y="35434"/>
                    <a:pt x="28103" y="35343"/>
                  </a:cubicBezTo>
                  <a:close/>
                  <a:moveTo>
                    <a:pt x="30673" y="33677"/>
                  </a:moveTo>
                  <a:cubicBezTo>
                    <a:pt x="30884" y="33677"/>
                    <a:pt x="31067" y="33838"/>
                    <a:pt x="31200" y="34040"/>
                  </a:cubicBezTo>
                  <a:cubicBezTo>
                    <a:pt x="31469" y="34455"/>
                    <a:pt x="31746" y="34863"/>
                    <a:pt x="32008" y="35255"/>
                  </a:cubicBezTo>
                  <a:cubicBezTo>
                    <a:pt x="31220" y="36119"/>
                    <a:pt x="30524" y="37028"/>
                    <a:pt x="30605" y="38321"/>
                  </a:cubicBezTo>
                  <a:cubicBezTo>
                    <a:pt x="30388" y="38416"/>
                    <a:pt x="30143" y="38481"/>
                    <a:pt x="29948" y="38619"/>
                  </a:cubicBezTo>
                  <a:cubicBezTo>
                    <a:pt x="29753" y="38756"/>
                    <a:pt x="29613" y="38972"/>
                    <a:pt x="29437" y="39139"/>
                  </a:cubicBezTo>
                  <a:cubicBezTo>
                    <a:pt x="29285" y="39282"/>
                    <a:pt x="29127" y="39403"/>
                    <a:pt x="28917" y="39403"/>
                  </a:cubicBezTo>
                  <a:cubicBezTo>
                    <a:pt x="28865" y="39403"/>
                    <a:pt x="28809" y="39395"/>
                    <a:pt x="28749" y="39379"/>
                  </a:cubicBezTo>
                  <a:cubicBezTo>
                    <a:pt x="28277" y="39248"/>
                    <a:pt x="27950" y="38422"/>
                    <a:pt x="28199" y="37991"/>
                  </a:cubicBezTo>
                  <a:cubicBezTo>
                    <a:pt x="28260" y="37885"/>
                    <a:pt x="28303" y="37701"/>
                    <a:pt x="28251" y="37613"/>
                  </a:cubicBezTo>
                  <a:cubicBezTo>
                    <a:pt x="28002" y="37184"/>
                    <a:pt x="27932" y="36759"/>
                    <a:pt x="28142" y="36298"/>
                  </a:cubicBezTo>
                  <a:cubicBezTo>
                    <a:pt x="28355" y="35833"/>
                    <a:pt x="28786" y="35902"/>
                    <a:pt x="29204" y="35852"/>
                  </a:cubicBezTo>
                  <a:cubicBezTo>
                    <a:pt x="29190" y="35473"/>
                    <a:pt x="29093" y="35083"/>
                    <a:pt x="29186" y="34744"/>
                  </a:cubicBezTo>
                  <a:cubicBezTo>
                    <a:pt x="29285" y="34379"/>
                    <a:pt x="29627" y="34241"/>
                    <a:pt x="29908" y="34241"/>
                  </a:cubicBezTo>
                  <a:cubicBezTo>
                    <a:pt x="29933" y="34241"/>
                    <a:pt x="29957" y="34242"/>
                    <a:pt x="29981" y="34245"/>
                  </a:cubicBezTo>
                  <a:cubicBezTo>
                    <a:pt x="30208" y="34010"/>
                    <a:pt x="30342" y="33765"/>
                    <a:pt x="30535" y="33700"/>
                  </a:cubicBezTo>
                  <a:cubicBezTo>
                    <a:pt x="30582" y="33684"/>
                    <a:pt x="30628" y="33677"/>
                    <a:pt x="30673" y="33677"/>
                  </a:cubicBezTo>
                  <a:close/>
                  <a:moveTo>
                    <a:pt x="33859" y="34553"/>
                  </a:moveTo>
                  <a:cubicBezTo>
                    <a:pt x="34066" y="34553"/>
                    <a:pt x="34258" y="34671"/>
                    <a:pt x="34366" y="34902"/>
                  </a:cubicBezTo>
                  <a:cubicBezTo>
                    <a:pt x="34446" y="35070"/>
                    <a:pt x="34452" y="35276"/>
                    <a:pt x="34487" y="35465"/>
                  </a:cubicBezTo>
                  <a:cubicBezTo>
                    <a:pt x="34514" y="35610"/>
                    <a:pt x="34539" y="35719"/>
                    <a:pt x="34633" y="35719"/>
                  </a:cubicBezTo>
                  <a:cubicBezTo>
                    <a:pt x="34680" y="35719"/>
                    <a:pt x="34745" y="35692"/>
                    <a:pt x="34836" y="35627"/>
                  </a:cubicBezTo>
                  <a:cubicBezTo>
                    <a:pt x="34930" y="35560"/>
                    <a:pt x="35081" y="35521"/>
                    <a:pt x="35218" y="35521"/>
                  </a:cubicBezTo>
                  <a:cubicBezTo>
                    <a:pt x="35291" y="35521"/>
                    <a:pt x="35360" y="35532"/>
                    <a:pt x="35414" y="35556"/>
                  </a:cubicBezTo>
                  <a:cubicBezTo>
                    <a:pt x="35803" y="35729"/>
                    <a:pt x="35899" y="36119"/>
                    <a:pt x="35916" y="36510"/>
                  </a:cubicBezTo>
                  <a:cubicBezTo>
                    <a:pt x="35931" y="36866"/>
                    <a:pt x="35812" y="37164"/>
                    <a:pt x="35433" y="37290"/>
                  </a:cubicBezTo>
                  <a:cubicBezTo>
                    <a:pt x="35228" y="37357"/>
                    <a:pt x="34981" y="37409"/>
                    <a:pt x="35238" y="37701"/>
                  </a:cubicBezTo>
                  <a:cubicBezTo>
                    <a:pt x="35520" y="38022"/>
                    <a:pt x="35347" y="38288"/>
                    <a:pt x="35123" y="38539"/>
                  </a:cubicBezTo>
                  <a:cubicBezTo>
                    <a:pt x="34937" y="38745"/>
                    <a:pt x="34680" y="38856"/>
                    <a:pt x="34450" y="38856"/>
                  </a:cubicBezTo>
                  <a:cubicBezTo>
                    <a:pt x="34350" y="38856"/>
                    <a:pt x="34255" y="38835"/>
                    <a:pt x="34173" y="38791"/>
                  </a:cubicBezTo>
                  <a:cubicBezTo>
                    <a:pt x="34117" y="38761"/>
                    <a:pt x="34023" y="38728"/>
                    <a:pt x="33967" y="38728"/>
                  </a:cubicBezTo>
                  <a:cubicBezTo>
                    <a:pt x="33949" y="38728"/>
                    <a:pt x="33935" y="38731"/>
                    <a:pt x="33928" y="38739"/>
                  </a:cubicBezTo>
                  <a:cubicBezTo>
                    <a:pt x="33863" y="38808"/>
                    <a:pt x="33809" y="38931"/>
                    <a:pt x="33818" y="39026"/>
                  </a:cubicBezTo>
                  <a:cubicBezTo>
                    <a:pt x="33898" y="39873"/>
                    <a:pt x="33642" y="40256"/>
                    <a:pt x="32848" y="40471"/>
                  </a:cubicBezTo>
                  <a:cubicBezTo>
                    <a:pt x="32566" y="40218"/>
                    <a:pt x="32317" y="40005"/>
                    <a:pt x="32077" y="39782"/>
                  </a:cubicBezTo>
                  <a:cubicBezTo>
                    <a:pt x="31800" y="39525"/>
                    <a:pt x="31508" y="39282"/>
                    <a:pt x="31267" y="38994"/>
                  </a:cubicBezTo>
                  <a:cubicBezTo>
                    <a:pt x="30979" y="38652"/>
                    <a:pt x="30765" y="38221"/>
                    <a:pt x="30871" y="37779"/>
                  </a:cubicBezTo>
                  <a:cubicBezTo>
                    <a:pt x="31076" y="36928"/>
                    <a:pt x="31423" y="36125"/>
                    <a:pt x="32138" y="35562"/>
                  </a:cubicBezTo>
                  <a:cubicBezTo>
                    <a:pt x="32300" y="35434"/>
                    <a:pt x="32569" y="35450"/>
                    <a:pt x="32744" y="35333"/>
                  </a:cubicBezTo>
                  <a:cubicBezTo>
                    <a:pt x="32993" y="35168"/>
                    <a:pt x="33198" y="34938"/>
                    <a:pt x="33422" y="34735"/>
                  </a:cubicBezTo>
                  <a:cubicBezTo>
                    <a:pt x="33558" y="34613"/>
                    <a:pt x="33713" y="34553"/>
                    <a:pt x="33859" y="34553"/>
                  </a:cubicBezTo>
                  <a:close/>
                  <a:moveTo>
                    <a:pt x="37178" y="37396"/>
                  </a:moveTo>
                  <a:cubicBezTo>
                    <a:pt x="37503" y="37411"/>
                    <a:pt x="37607" y="37662"/>
                    <a:pt x="37668" y="37899"/>
                  </a:cubicBezTo>
                  <a:cubicBezTo>
                    <a:pt x="37756" y="38249"/>
                    <a:pt x="37598" y="38563"/>
                    <a:pt x="37297" y="38700"/>
                  </a:cubicBezTo>
                  <a:cubicBezTo>
                    <a:pt x="36973" y="38847"/>
                    <a:pt x="36977" y="38981"/>
                    <a:pt x="37036" y="39302"/>
                  </a:cubicBezTo>
                  <a:cubicBezTo>
                    <a:pt x="37090" y="39594"/>
                    <a:pt x="36971" y="39955"/>
                    <a:pt x="36819" y="40222"/>
                  </a:cubicBezTo>
                  <a:cubicBezTo>
                    <a:pt x="36811" y="40237"/>
                    <a:pt x="36788" y="40243"/>
                    <a:pt x="36755" y="40243"/>
                  </a:cubicBezTo>
                  <a:cubicBezTo>
                    <a:pt x="36616" y="40243"/>
                    <a:pt x="36296" y="40140"/>
                    <a:pt x="36093" y="40105"/>
                  </a:cubicBezTo>
                  <a:cubicBezTo>
                    <a:pt x="36085" y="40105"/>
                    <a:pt x="36078" y="40104"/>
                    <a:pt x="36071" y="40104"/>
                  </a:cubicBezTo>
                  <a:cubicBezTo>
                    <a:pt x="36049" y="40104"/>
                    <a:pt x="36027" y="40106"/>
                    <a:pt x="36005" y="40111"/>
                  </a:cubicBezTo>
                  <a:cubicBezTo>
                    <a:pt x="35981" y="40170"/>
                    <a:pt x="35933" y="40235"/>
                    <a:pt x="35927" y="40302"/>
                  </a:cubicBezTo>
                  <a:cubicBezTo>
                    <a:pt x="35904" y="40586"/>
                    <a:pt x="35782" y="40733"/>
                    <a:pt x="35593" y="40733"/>
                  </a:cubicBezTo>
                  <a:cubicBezTo>
                    <a:pt x="35509" y="40733"/>
                    <a:pt x="35413" y="40704"/>
                    <a:pt x="35307" y="40646"/>
                  </a:cubicBezTo>
                  <a:cubicBezTo>
                    <a:pt x="35245" y="40612"/>
                    <a:pt x="35167" y="40608"/>
                    <a:pt x="35087" y="40608"/>
                  </a:cubicBezTo>
                  <a:cubicBezTo>
                    <a:pt x="35061" y="40608"/>
                    <a:pt x="35036" y="40608"/>
                    <a:pt x="35011" y="40608"/>
                  </a:cubicBezTo>
                  <a:cubicBezTo>
                    <a:pt x="34981" y="40608"/>
                    <a:pt x="34952" y="40607"/>
                    <a:pt x="34924" y="40605"/>
                  </a:cubicBezTo>
                  <a:cubicBezTo>
                    <a:pt x="34680" y="40200"/>
                    <a:pt x="34424" y="39769"/>
                    <a:pt x="34121" y="39267"/>
                  </a:cubicBezTo>
                  <a:lnTo>
                    <a:pt x="34121" y="39267"/>
                  </a:lnTo>
                  <a:cubicBezTo>
                    <a:pt x="34225" y="39286"/>
                    <a:pt x="34321" y="39295"/>
                    <a:pt x="34411" y="39295"/>
                  </a:cubicBezTo>
                  <a:cubicBezTo>
                    <a:pt x="34864" y="39295"/>
                    <a:pt x="35159" y="39070"/>
                    <a:pt x="35414" y="38741"/>
                  </a:cubicBezTo>
                  <a:cubicBezTo>
                    <a:pt x="35476" y="38662"/>
                    <a:pt x="35616" y="38595"/>
                    <a:pt x="35721" y="38595"/>
                  </a:cubicBezTo>
                  <a:cubicBezTo>
                    <a:pt x="35730" y="38595"/>
                    <a:pt x="35739" y="38595"/>
                    <a:pt x="35747" y="38596"/>
                  </a:cubicBezTo>
                  <a:cubicBezTo>
                    <a:pt x="35817" y="38604"/>
                    <a:pt x="35884" y="38608"/>
                    <a:pt x="35950" y="38608"/>
                  </a:cubicBezTo>
                  <a:cubicBezTo>
                    <a:pt x="36661" y="38608"/>
                    <a:pt x="37150" y="38149"/>
                    <a:pt x="37178" y="37396"/>
                  </a:cubicBezTo>
                  <a:close/>
                  <a:moveTo>
                    <a:pt x="30696" y="38624"/>
                  </a:moveTo>
                  <a:cubicBezTo>
                    <a:pt x="30853" y="38823"/>
                    <a:pt x="30970" y="39035"/>
                    <a:pt x="31142" y="39182"/>
                  </a:cubicBezTo>
                  <a:cubicBezTo>
                    <a:pt x="31743" y="39689"/>
                    <a:pt x="31817" y="40399"/>
                    <a:pt x="31891" y="41095"/>
                  </a:cubicBezTo>
                  <a:cubicBezTo>
                    <a:pt x="31925" y="41417"/>
                    <a:pt x="31834" y="41744"/>
                    <a:pt x="31473" y="41874"/>
                  </a:cubicBezTo>
                  <a:lnTo>
                    <a:pt x="31124" y="41408"/>
                  </a:lnTo>
                  <a:lnTo>
                    <a:pt x="30984" y="41439"/>
                  </a:lnTo>
                  <a:cubicBezTo>
                    <a:pt x="30975" y="41501"/>
                    <a:pt x="30971" y="41562"/>
                    <a:pt x="30957" y="41621"/>
                  </a:cubicBezTo>
                  <a:cubicBezTo>
                    <a:pt x="30862" y="42043"/>
                    <a:pt x="30494" y="42392"/>
                    <a:pt x="30072" y="42405"/>
                  </a:cubicBezTo>
                  <a:cubicBezTo>
                    <a:pt x="30070" y="42406"/>
                    <a:pt x="30068" y="42406"/>
                    <a:pt x="30067" y="42406"/>
                  </a:cubicBezTo>
                  <a:cubicBezTo>
                    <a:pt x="29948" y="42406"/>
                    <a:pt x="29765" y="42289"/>
                    <a:pt x="29719" y="42181"/>
                  </a:cubicBezTo>
                  <a:cubicBezTo>
                    <a:pt x="29647" y="42012"/>
                    <a:pt x="29568" y="41939"/>
                    <a:pt x="29453" y="41939"/>
                  </a:cubicBezTo>
                  <a:cubicBezTo>
                    <a:pt x="29393" y="41939"/>
                    <a:pt x="29324" y="41959"/>
                    <a:pt x="29242" y="41995"/>
                  </a:cubicBezTo>
                  <a:cubicBezTo>
                    <a:pt x="29155" y="42033"/>
                    <a:pt x="29070" y="42051"/>
                    <a:pt x="28988" y="42051"/>
                  </a:cubicBezTo>
                  <a:cubicBezTo>
                    <a:pt x="28795" y="42051"/>
                    <a:pt x="28622" y="41950"/>
                    <a:pt x="28491" y="41781"/>
                  </a:cubicBezTo>
                  <a:cubicBezTo>
                    <a:pt x="28077" y="41248"/>
                    <a:pt x="28169" y="40319"/>
                    <a:pt x="28675" y="39862"/>
                  </a:cubicBezTo>
                  <a:cubicBezTo>
                    <a:pt x="28770" y="39774"/>
                    <a:pt x="28903" y="39730"/>
                    <a:pt x="29020" y="39668"/>
                  </a:cubicBezTo>
                  <a:cubicBezTo>
                    <a:pt x="29219" y="39566"/>
                    <a:pt x="29440" y="39494"/>
                    <a:pt x="29613" y="39360"/>
                  </a:cubicBezTo>
                  <a:cubicBezTo>
                    <a:pt x="29966" y="39089"/>
                    <a:pt x="30236" y="38697"/>
                    <a:pt x="30696" y="38624"/>
                  </a:cubicBezTo>
                  <a:close/>
                  <a:moveTo>
                    <a:pt x="34043" y="40211"/>
                  </a:moveTo>
                  <a:cubicBezTo>
                    <a:pt x="34322" y="40622"/>
                    <a:pt x="34301" y="40750"/>
                    <a:pt x="33833" y="41242"/>
                  </a:cubicBezTo>
                  <a:cubicBezTo>
                    <a:pt x="33911" y="41324"/>
                    <a:pt x="33976" y="41432"/>
                    <a:pt x="34071" y="41493"/>
                  </a:cubicBezTo>
                  <a:cubicBezTo>
                    <a:pt x="34383" y="41694"/>
                    <a:pt x="34190" y="41915"/>
                    <a:pt x="34078" y="42091"/>
                  </a:cubicBezTo>
                  <a:cubicBezTo>
                    <a:pt x="33999" y="42219"/>
                    <a:pt x="33891" y="42346"/>
                    <a:pt x="33745" y="42346"/>
                  </a:cubicBezTo>
                  <a:cubicBezTo>
                    <a:pt x="33682" y="42346"/>
                    <a:pt x="33612" y="42322"/>
                    <a:pt x="33534" y="42264"/>
                  </a:cubicBezTo>
                  <a:cubicBezTo>
                    <a:pt x="33457" y="42208"/>
                    <a:pt x="33395" y="42182"/>
                    <a:pt x="33346" y="42182"/>
                  </a:cubicBezTo>
                  <a:cubicBezTo>
                    <a:pt x="33253" y="42182"/>
                    <a:pt x="33204" y="42277"/>
                    <a:pt x="33173" y="42435"/>
                  </a:cubicBezTo>
                  <a:cubicBezTo>
                    <a:pt x="33085" y="42881"/>
                    <a:pt x="32811" y="43102"/>
                    <a:pt x="32368" y="43102"/>
                  </a:cubicBezTo>
                  <a:cubicBezTo>
                    <a:pt x="32327" y="43102"/>
                    <a:pt x="32284" y="43100"/>
                    <a:pt x="32241" y="43097"/>
                  </a:cubicBezTo>
                  <a:cubicBezTo>
                    <a:pt x="31860" y="43065"/>
                    <a:pt x="31624" y="42777"/>
                    <a:pt x="31601" y="42300"/>
                  </a:cubicBezTo>
                  <a:cubicBezTo>
                    <a:pt x="32044" y="42270"/>
                    <a:pt x="32467" y="42127"/>
                    <a:pt x="32516" y="41634"/>
                  </a:cubicBezTo>
                  <a:cubicBezTo>
                    <a:pt x="32556" y="41222"/>
                    <a:pt x="32447" y="40794"/>
                    <a:pt x="32402" y="40352"/>
                  </a:cubicBezTo>
                  <a:lnTo>
                    <a:pt x="32402" y="40352"/>
                  </a:lnTo>
                  <a:cubicBezTo>
                    <a:pt x="32598" y="40498"/>
                    <a:pt x="32690" y="40837"/>
                    <a:pt x="32941" y="40837"/>
                  </a:cubicBezTo>
                  <a:cubicBezTo>
                    <a:pt x="33013" y="40837"/>
                    <a:pt x="33099" y="40809"/>
                    <a:pt x="33205" y="40739"/>
                  </a:cubicBezTo>
                  <a:cubicBezTo>
                    <a:pt x="33478" y="40557"/>
                    <a:pt x="33762" y="40388"/>
                    <a:pt x="34043" y="40211"/>
                  </a:cubicBezTo>
                  <a:close/>
                  <a:moveTo>
                    <a:pt x="24366" y="37545"/>
                  </a:moveTo>
                  <a:lnTo>
                    <a:pt x="24366" y="37545"/>
                  </a:lnTo>
                  <a:cubicBezTo>
                    <a:pt x="24652" y="37578"/>
                    <a:pt x="24905" y="37600"/>
                    <a:pt x="25156" y="37639"/>
                  </a:cubicBezTo>
                  <a:cubicBezTo>
                    <a:pt x="25956" y="37760"/>
                    <a:pt x="26688" y="38067"/>
                    <a:pt x="27398" y="38448"/>
                  </a:cubicBezTo>
                  <a:cubicBezTo>
                    <a:pt x="27738" y="38630"/>
                    <a:pt x="27766" y="38985"/>
                    <a:pt x="27880" y="39267"/>
                  </a:cubicBezTo>
                  <a:cubicBezTo>
                    <a:pt x="27964" y="39479"/>
                    <a:pt x="27548" y="39727"/>
                    <a:pt x="27216" y="39727"/>
                  </a:cubicBezTo>
                  <a:cubicBezTo>
                    <a:pt x="27131" y="39727"/>
                    <a:pt x="27052" y="39711"/>
                    <a:pt x="26988" y="39674"/>
                  </a:cubicBezTo>
                  <a:cubicBezTo>
                    <a:pt x="26499" y="39393"/>
                    <a:pt x="26033" y="39076"/>
                    <a:pt x="25549" y="38784"/>
                  </a:cubicBezTo>
                  <a:cubicBezTo>
                    <a:pt x="25373" y="38678"/>
                    <a:pt x="25176" y="38604"/>
                    <a:pt x="24990" y="38516"/>
                  </a:cubicBezTo>
                  <a:lnTo>
                    <a:pt x="24923" y="38632"/>
                  </a:lnTo>
                  <a:lnTo>
                    <a:pt x="26503" y="39971"/>
                  </a:lnTo>
                  <a:cubicBezTo>
                    <a:pt x="26107" y="40104"/>
                    <a:pt x="25717" y="40162"/>
                    <a:pt x="25332" y="40162"/>
                  </a:cubicBezTo>
                  <a:cubicBezTo>
                    <a:pt x="24483" y="40162"/>
                    <a:pt x="23656" y="39880"/>
                    <a:pt x="22842" y="39492"/>
                  </a:cubicBezTo>
                  <a:cubicBezTo>
                    <a:pt x="22803" y="39600"/>
                    <a:pt x="22770" y="39680"/>
                    <a:pt x="22775" y="39683"/>
                  </a:cubicBezTo>
                  <a:cubicBezTo>
                    <a:pt x="23243" y="39919"/>
                    <a:pt x="23714" y="40148"/>
                    <a:pt x="24230" y="40401"/>
                  </a:cubicBezTo>
                  <a:cubicBezTo>
                    <a:pt x="22355" y="40633"/>
                    <a:pt x="20889" y="41579"/>
                    <a:pt x="19667" y="42946"/>
                  </a:cubicBezTo>
                  <a:cubicBezTo>
                    <a:pt x="19684" y="42947"/>
                    <a:pt x="19700" y="42948"/>
                    <a:pt x="19717" y="42948"/>
                  </a:cubicBezTo>
                  <a:cubicBezTo>
                    <a:pt x="20221" y="42948"/>
                    <a:pt x="20468" y="42465"/>
                    <a:pt x="20886" y="42300"/>
                  </a:cubicBezTo>
                  <a:cubicBezTo>
                    <a:pt x="21330" y="42123"/>
                    <a:pt x="21764" y="41922"/>
                    <a:pt x="22229" y="41720"/>
                  </a:cubicBezTo>
                  <a:lnTo>
                    <a:pt x="22229" y="41720"/>
                  </a:lnTo>
                  <a:lnTo>
                    <a:pt x="22065" y="42372"/>
                  </a:lnTo>
                  <a:lnTo>
                    <a:pt x="22179" y="42402"/>
                  </a:lnTo>
                  <a:cubicBezTo>
                    <a:pt x="22244" y="42214"/>
                    <a:pt x="22294" y="42021"/>
                    <a:pt x="22378" y="41844"/>
                  </a:cubicBezTo>
                  <a:cubicBezTo>
                    <a:pt x="22431" y="41735"/>
                    <a:pt x="22521" y="41593"/>
                    <a:pt x="22621" y="41566"/>
                  </a:cubicBezTo>
                  <a:cubicBezTo>
                    <a:pt x="23180" y="41408"/>
                    <a:pt x="23749" y="41278"/>
                    <a:pt x="24357" y="41129"/>
                  </a:cubicBezTo>
                  <a:lnTo>
                    <a:pt x="24357" y="41129"/>
                  </a:lnTo>
                  <a:cubicBezTo>
                    <a:pt x="24262" y="41644"/>
                    <a:pt x="24180" y="42086"/>
                    <a:pt x="24098" y="42528"/>
                  </a:cubicBezTo>
                  <a:lnTo>
                    <a:pt x="24221" y="42562"/>
                  </a:lnTo>
                  <a:cubicBezTo>
                    <a:pt x="24275" y="42433"/>
                    <a:pt x="24342" y="42307"/>
                    <a:pt x="24381" y="42173"/>
                  </a:cubicBezTo>
                  <a:cubicBezTo>
                    <a:pt x="24462" y="41893"/>
                    <a:pt x="24518" y="41601"/>
                    <a:pt x="24609" y="41322"/>
                  </a:cubicBezTo>
                  <a:cubicBezTo>
                    <a:pt x="24633" y="41242"/>
                    <a:pt x="24741" y="41144"/>
                    <a:pt x="24819" y="41135"/>
                  </a:cubicBezTo>
                  <a:cubicBezTo>
                    <a:pt x="25373" y="41062"/>
                    <a:pt x="25928" y="41010"/>
                    <a:pt x="26512" y="40951"/>
                  </a:cubicBezTo>
                  <a:lnTo>
                    <a:pt x="26512" y="40951"/>
                  </a:lnTo>
                  <a:cubicBezTo>
                    <a:pt x="26456" y="41226"/>
                    <a:pt x="26387" y="41486"/>
                    <a:pt x="26358" y="41750"/>
                  </a:cubicBezTo>
                  <a:cubicBezTo>
                    <a:pt x="26348" y="41824"/>
                    <a:pt x="26456" y="41911"/>
                    <a:pt x="26510" y="41993"/>
                  </a:cubicBezTo>
                  <a:cubicBezTo>
                    <a:pt x="26581" y="41941"/>
                    <a:pt x="26675" y="41902"/>
                    <a:pt x="26718" y="41837"/>
                  </a:cubicBezTo>
                  <a:cubicBezTo>
                    <a:pt x="26763" y="41770"/>
                    <a:pt x="26761" y="41673"/>
                    <a:pt x="26774" y="41588"/>
                  </a:cubicBezTo>
                  <a:cubicBezTo>
                    <a:pt x="26891" y="40835"/>
                    <a:pt x="27330" y="40402"/>
                    <a:pt x="28156" y="40254"/>
                  </a:cubicBezTo>
                  <a:lnTo>
                    <a:pt x="28156" y="40254"/>
                  </a:lnTo>
                  <a:cubicBezTo>
                    <a:pt x="27837" y="40793"/>
                    <a:pt x="27850" y="41315"/>
                    <a:pt x="28145" y="41833"/>
                  </a:cubicBezTo>
                  <a:cubicBezTo>
                    <a:pt x="28169" y="41876"/>
                    <a:pt x="28164" y="41960"/>
                    <a:pt x="28138" y="42004"/>
                  </a:cubicBezTo>
                  <a:cubicBezTo>
                    <a:pt x="27885" y="42448"/>
                    <a:pt x="27696" y="42963"/>
                    <a:pt x="27348" y="43316"/>
                  </a:cubicBezTo>
                  <a:cubicBezTo>
                    <a:pt x="26800" y="43870"/>
                    <a:pt x="26189" y="44358"/>
                    <a:pt x="25527" y="44769"/>
                  </a:cubicBezTo>
                  <a:cubicBezTo>
                    <a:pt x="25128" y="45012"/>
                    <a:pt x="24594" y="45038"/>
                    <a:pt x="23996" y="45195"/>
                  </a:cubicBezTo>
                  <a:cubicBezTo>
                    <a:pt x="24137" y="44827"/>
                    <a:pt x="24254" y="44542"/>
                    <a:pt x="24351" y="44252"/>
                  </a:cubicBezTo>
                  <a:cubicBezTo>
                    <a:pt x="24377" y="44176"/>
                    <a:pt x="24353" y="44074"/>
                    <a:pt x="24319" y="44000"/>
                  </a:cubicBezTo>
                  <a:cubicBezTo>
                    <a:pt x="24315" y="43990"/>
                    <a:pt x="24288" y="43985"/>
                    <a:pt x="24255" y="43985"/>
                  </a:cubicBezTo>
                  <a:cubicBezTo>
                    <a:pt x="24204" y="43985"/>
                    <a:pt x="24137" y="43997"/>
                    <a:pt x="24113" y="44022"/>
                  </a:cubicBezTo>
                  <a:cubicBezTo>
                    <a:pt x="23762" y="44377"/>
                    <a:pt x="23316" y="44509"/>
                    <a:pt x="22846" y="44544"/>
                  </a:cubicBezTo>
                  <a:cubicBezTo>
                    <a:pt x="21943" y="44613"/>
                    <a:pt x="21040" y="44680"/>
                    <a:pt x="20135" y="44697"/>
                  </a:cubicBezTo>
                  <a:lnTo>
                    <a:pt x="20137" y="44697"/>
                  </a:lnTo>
                  <a:cubicBezTo>
                    <a:pt x="19429" y="44708"/>
                    <a:pt x="18738" y="44732"/>
                    <a:pt x="18072" y="45202"/>
                  </a:cubicBezTo>
                  <a:cubicBezTo>
                    <a:pt x="18195" y="43875"/>
                    <a:pt x="18292" y="42628"/>
                    <a:pt x="19035" y="41567"/>
                  </a:cubicBezTo>
                  <a:cubicBezTo>
                    <a:pt x="19462" y="40958"/>
                    <a:pt x="19899" y="40339"/>
                    <a:pt x="20421" y="39813"/>
                  </a:cubicBezTo>
                  <a:cubicBezTo>
                    <a:pt x="21357" y="38870"/>
                    <a:pt x="22449" y="38247"/>
                    <a:pt x="23781" y="38247"/>
                  </a:cubicBezTo>
                  <a:cubicBezTo>
                    <a:pt x="23943" y="38247"/>
                    <a:pt x="24108" y="38256"/>
                    <a:pt x="24277" y="38275"/>
                  </a:cubicBezTo>
                  <a:cubicBezTo>
                    <a:pt x="24288" y="38276"/>
                    <a:pt x="24299" y="38277"/>
                    <a:pt x="24310" y="38277"/>
                  </a:cubicBezTo>
                  <a:cubicBezTo>
                    <a:pt x="24370" y="38277"/>
                    <a:pt x="24439" y="38262"/>
                    <a:pt x="24544" y="38253"/>
                  </a:cubicBezTo>
                  <a:lnTo>
                    <a:pt x="24366" y="37545"/>
                  </a:lnTo>
                  <a:close/>
                  <a:moveTo>
                    <a:pt x="22422" y="0"/>
                  </a:moveTo>
                  <a:cubicBezTo>
                    <a:pt x="22096" y="0"/>
                    <a:pt x="21781" y="104"/>
                    <a:pt x="21575" y="343"/>
                  </a:cubicBezTo>
                  <a:cubicBezTo>
                    <a:pt x="21519" y="399"/>
                    <a:pt x="21450" y="438"/>
                    <a:pt x="21374" y="451"/>
                  </a:cubicBezTo>
                  <a:cubicBezTo>
                    <a:pt x="20887" y="549"/>
                    <a:pt x="20399" y="638"/>
                    <a:pt x="19847" y="742"/>
                  </a:cubicBezTo>
                  <a:cubicBezTo>
                    <a:pt x="19720" y="626"/>
                    <a:pt x="19534" y="571"/>
                    <a:pt x="19332" y="571"/>
                  </a:cubicBezTo>
                  <a:cubicBezTo>
                    <a:pt x="18952" y="571"/>
                    <a:pt x="18514" y="767"/>
                    <a:pt x="18306" y="1118"/>
                  </a:cubicBezTo>
                  <a:cubicBezTo>
                    <a:pt x="18256" y="1203"/>
                    <a:pt x="18121" y="1252"/>
                    <a:pt x="18015" y="1285"/>
                  </a:cubicBezTo>
                  <a:cubicBezTo>
                    <a:pt x="17840" y="1339"/>
                    <a:pt x="17650" y="1346"/>
                    <a:pt x="17480" y="1406"/>
                  </a:cubicBezTo>
                  <a:cubicBezTo>
                    <a:pt x="17011" y="1571"/>
                    <a:pt x="16549" y="1750"/>
                    <a:pt x="16084" y="1926"/>
                  </a:cubicBezTo>
                  <a:cubicBezTo>
                    <a:pt x="16015" y="1952"/>
                    <a:pt x="15909" y="1971"/>
                    <a:pt x="15889" y="2019"/>
                  </a:cubicBezTo>
                  <a:cubicBezTo>
                    <a:pt x="15720" y="2445"/>
                    <a:pt x="15272" y="2467"/>
                    <a:pt x="14956" y="2675"/>
                  </a:cubicBezTo>
                  <a:cubicBezTo>
                    <a:pt x="14245" y="3149"/>
                    <a:pt x="14321" y="4236"/>
                    <a:pt x="14795" y="4769"/>
                  </a:cubicBezTo>
                  <a:cubicBezTo>
                    <a:pt x="14923" y="4914"/>
                    <a:pt x="15077" y="5038"/>
                    <a:pt x="15248" y="5198"/>
                  </a:cubicBezTo>
                  <a:cubicBezTo>
                    <a:pt x="15042" y="5795"/>
                    <a:pt x="14915" y="6445"/>
                    <a:pt x="15480" y="6939"/>
                  </a:cubicBezTo>
                  <a:cubicBezTo>
                    <a:pt x="15838" y="7251"/>
                    <a:pt x="16261" y="7379"/>
                    <a:pt x="16724" y="7379"/>
                  </a:cubicBezTo>
                  <a:cubicBezTo>
                    <a:pt x="16915" y="7379"/>
                    <a:pt x="17112" y="7357"/>
                    <a:pt x="17314" y="7318"/>
                  </a:cubicBezTo>
                  <a:lnTo>
                    <a:pt x="17314" y="7318"/>
                  </a:lnTo>
                  <a:cubicBezTo>
                    <a:pt x="17247" y="7443"/>
                    <a:pt x="17192" y="7541"/>
                    <a:pt x="17076" y="7751"/>
                  </a:cubicBezTo>
                  <a:lnTo>
                    <a:pt x="19414" y="7924"/>
                  </a:lnTo>
                  <a:cubicBezTo>
                    <a:pt x="19479" y="9028"/>
                    <a:pt x="19551" y="10217"/>
                    <a:pt x="19622" y="11406"/>
                  </a:cubicBezTo>
                  <a:lnTo>
                    <a:pt x="19540" y="11475"/>
                  </a:lnTo>
                  <a:cubicBezTo>
                    <a:pt x="19292" y="11092"/>
                    <a:pt x="18989" y="10930"/>
                    <a:pt x="18637" y="10930"/>
                  </a:cubicBezTo>
                  <a:cubicBezTo>
                    <a:pt x="18454" y="10930"/>
                    <a:pt x="18257" y="10974"/>
                    <a:pt x="18048" y="11053"/>
                  </a:cubicBezTo>
                  <a:cubicBezTo>
                    <a:pt x="17901" y="10632"/>
                    <a:pt x="17632" y="10295"/>
                    <a:pt x="17185" y="10295"/>
                  </a:cubicBezTo>
                  <a:cubicBezTo>
                    <a:pt x="17148" y="10295"/>
                    <a:pt x="17109" y="10298"/>
                    <a:pt x="17069" y="10303"/>
                  </a:cubicBezTo>
                  <a:cubicBezTo>
                    <a:pt x="16450" y="10379"/>
                    <a:pt x="15954" y="10678"/>
                    <a:pt x="15848" y="11427"/>
                  </a:cubicBezTo>
                  <a:cubicBezTo>
                    <a:pt x="15615" y="11302"/>
                    <a:pt x="15394" y="11248"/>
                    <a:pt x="15181" y="11248"/>
                  </a:cubicBezTo>
                  <a:cubicBezTo>
                    <a:pt x="14781" y="11248"/>
                    <a:pt x="14412" y="11437"/>
                    <a:pt x="14049" y="11691"/>
                  </a:cubicBezTo>
                  <a:cubicBezTo>
                    <a:pt x="14014" y="11629"/>
                    <a:pt x="13970" y="11588"/>
                    <a:pt x="13971" y="11551"/>
                  </a:cubicBezTo>
                  <a:cubicBezTo>
                    <a:pt x="14033" y="10726"/>
                    <a:pt x="13689" y="9983"/>
                    <a:pt x="13429" y="9245"/>
                  </a:cubicBezTo>
                  <a:cubicBezTo>
                    <a:pt x="12994" y="8004"/>
                    <a:pt x="12477" y="6785"/>
                    <a:pt x="11385" y="5938"/>
                  </a:cubicBezTo>
                  <a:cubicBezTo>
                    <a:pt x="11357" y="5915"/>
                    <a:pt x="11331" y="5888"/>
                    <a:pt x="11303" y="5865"/>
                  </a:cubicBezTo>
                  <a:cubicBezTo>
                    <a:pt x="11100" y="5700"/>
                    <a:pt x="10980" y="5610"/>
                    <a:pt x="10895" y="5610"/>
                  </a:cubicBezTo>
                  <a:cubicBezTo>
                    <a:pt x="10789" y="5610"/>
                    <a:pt x="10736" y="5750"/>
                    <a:pt x="10638" y="6057"/>
                  </a:cubicBezTo>
                  <a:cubicBezTo>
                    <a:pt x="10612" y="6137"/>
                    <a:pt x="10569" y="6209"/>
                    <a:pt x="10523" y="6315"/>
                  </a:cubicBezTo>
                  <a:cubicBezTo>
                    <a:pt x="9779" y="5678"/>
                    <a:pt x="8923" y="5365"/>
                    <a:pt x="7981" y="5326"/>
                  </a:cubicBezTo>
                  <a:cubicBezTo>
                    <a:pt x="7781" y="5317"/>
                    <a:pt x="7580" y="5314"/>
                    <a:pt x="7379" y="5314"/>
                  </a:cubicBezTo>
                  <a:cubicBezTo>
                    <a:pt x="6883" y="5314"/>
                    <a:pt x="6385" y="5335"/>
                    <a:pt x="5888" y="5341"/>
                  </a:cubicBezTo>
                  <a:cubicBezTo>
                    <a:pt x="5704" y="5344"/>
                    <a:pt x="5519" y="5367"/>
                    <a:pt x="5335" y="5367"/>
                  </a:cubicBezTo>
                  <a:cubicBezTo>
                    <a:pt x="5287" y="5367"/>
                    <a:pt x="5239" y="5366"/>
                    <a:pt x="5192" y="5362"/>
                  </a:cubicBezTo>
                  <a:cubicBezTo>
                    <a:pt x="5171" y="5360"/>
                    <a:pt x="5152" y="5359"/>
                    <a:pt x="5134" y="5359"/>
                  </a:cubicBezTo>
                  <a:cubicBezTo>
                    <a:pt x="4942" y="5359"/>
                    <a:pt x="4881" y="5451"/>
                    <a:pt x="4900" y="5653"/>
                  </a:cubicBezTo>
                  <a:cubicBezTo>
                    <a:pt x="5013" y="6806"/>
                    <a:pt x="5220" y="7932"/>
                    <a:pt x="5773" y="8965"/>
                  </a:cubicBezTo>
                  <a:cubicBezTo>
                    <a:pt x="5877" y="9156"/>
                    <a:pt x="5987" y="9342"/>
                    <a:pt x="6110" y="9556"/>
                  </a:cubicBezTo>
                  <a:lnTo>
                    <a:pt x="5757" y="9641"/>
                  </a:lnTo>
                  <a:cubicBezTo>
                    <a:pt x="5857" y="9962"/>
                    <a:pt x="5952" y="10264"/>
                    <a:pt x="6050" y="10578"/>
                  </a:cubicBezTo>
                  <a:cubicBezTo>
                    <a:pt x="4755" y="10587"/>
                    <a:pt x="3519" y="10927"/>
                    <a:pt x="2282" y="11246"/>
                  </a:cubicBezTo>
                  <a:cubicBezTo>
                    <a:pt x="1938" y="11336"/>
                    <a:pt x="1617" y="11503"/>
                    <a:pt x="1271" y="11585"/>
                  </a:cubicBezTo>
                  <a:cubicBezTo>
                    <a:pt x="953" y="11657"/>
                    <a:pt x="619" y="11657"/>
                    <a:pt x="294" y="11704"/>
                  </a:cubicBezTo>
                  <a:cubicBezTo>
                    <a:pt x="197" y="11718"/>
                    <a:pt x="86" y="11767"/>
                    <a:pt x="30" y="11837"/>
                  </a:cubicBezTo>
                  <a:cubicBezTo>
                    <a:pt x="0" y="11875"/>
                    <a:pt x="67" y="11997"/>
                    <a:pt x="100" y="12077"/>
                  </a:cubicBezTo>
                  <a:cubicBezTo>
                    <a:pt x="191" y="12287"/>
                    <a:pt x="307" y="12490"/>
                    <a:pt x="377" y="12705"/>
                  </a:cubicBezTo>
                  <a:cubicBezTo>
                    <a:pt x="821" y="14045"/>
                    <a:pt x="1739" y="14888"/>
                    <a:pt x="3068" y="15306"/>
                  </a:cubicBezTo>
                  <a:cubicBezTo>
                    <a:pt x="3112" y="15321"/>
                    <a:pt x="3166" y="15314"/>
                    <a:pt x="3205" y="15394"/>
                  </a:cubicBezTo>
                  <a:lnTo>
                    <a:pt x="2869" y="15587"/>
                  </a:lnTo>
                  <a:cubicBezTo>
                    <a:pt x="3852" y="16410"/>
                    <a:pt x="5039" y="16449"/>
                    <a:pt x="6297" y="16626"/>
                  </a:cubicBezTo>
                  <a:cubicBezTo>
                    <a:pt x="5941" y="16867"/>
                    <a:pt x="5675" y="17046"/>
                    <a:pt x="5411" y="17232"/>
                  </a:cubicBezTo>
                  <a:cubicBezTo>
                    <a:pt x="5348" y="17274"/>
                    <a:pt x="5298" y="17339"/>
                    <a:pt x="5240" y="17393"/>
                  </a:cubicBezTo>
                  <a:cubicBezTo>
                    <a:pt x="5307" y="17453"/>
                    <a:pt x="5366" y="17547"/>
                    <a:pt x="5443" y="17568"/>
                  </a:cubicBezTo>
                  <a:cubicBezTo>
                    <a:pt x="6458" y="17834"/>
                    <a:pt x="7478" y="18047"/>
                    <a:pt x="8515" y="18047"/>
                  </a:cubicBezTo>
                  <a:cubicBezTo>
                    <a:pt x="8962" y="18047"/>
                    <a:pt x="9412" y="18007"/>
                    <a:pt x="9867" y="17915"/>
                  </a:cubicBezTo>
                  <a:cubicBezTo>
                    <a:pt x="9890" y="17911"/>
                    <a:pt x="9914" y="17909"/>
                    <a:pt x="9937" y="17909"/>
                  </a:cubicBezTo>
                  <a:cubicBezTo>
                    <a:pt x="9988" y="17909"/>
                    <a:pt x="10039" y="17919"/>
                    <a:pt x="10086" y="17939"/>
                  </a:cubicBezTo>
                  <a:cubicBezTo>
                    <a:pt x="9646" y="18140"/>
                    <a:pt x="9170" y="18296"/>
                    <a:pt x="9203" y="18867"/>
                  </a:cubicBezTo>
                  <a:cubicBezTo>
                    <a:pt x="8653" y="18800"/>
                    <a:pt x="8122" y="18761"/>
                    <a:pt x="7602" y="18668"/>
                  </a:cubicBezTo>
                  <a:cubicBezTo>
                    <a:pt x="7475" y="18645"/>
                    <a:pt x="7351" y="18635"/>
                    <a:pt x="7229" y="18635"/>
                  </a:cubicBezTo>
                  <a:cubicBezTo>
                    <a:pt x="6648" y="18635"/>
                    <a:pt x="6110" y="18861"/>
                    <a:pt x="5558" y="19004"/>
                  </a:cubicBezTo>
                  <a:cubicBezTo>
                    <a:pt x="5508" y="19017"/>
                    <a:pt x="5441" y="19127"/>
                    <a:pt x="5454" y="19168"/>
                  </a:cubicBezTo>
                  <a:cubicBezTo>
                    <a:pt x="5482" y="19244"/>
                    <a:pt x="5539" y="19305"/>
                    <a:pt x="5612" y="19339"/>
                  </a:cubicBezTo>
                  <a:cubicBezTo>
                    <a:pt x="5861" y="19432"/>
                    <a:pt x="6115" y="19506"/>
                    <a:pt x="6360" y="19642"/>
                  </a:cubicBezTo>
                  <a:cubicBezTo>
                    <a:pt x="4417" y="19969"/>
                    <a:pt x="2823" y="20805"/>
                    <a:pt x="1780" y="22496"/>
                  </a:cubicBezTo>
                  <a:cubicBezTo>
                    <a:pt x="1514" y="22925"/>
                    <a:pt x="1252" y="23397"/>
                    <a:pt x="1247" y="24008"/>
                  </a:cubicBezTo>
                  <a:lnTo>
                    <a:pt x="2312" y="23432"/>
                  </a:lnTo>
                  <a:lnTo>
                    <a:pt x="2312" y="23432"/>
                  </a:lnTo>
                  <a:cubicBezTo>
                    <a:pt x="2098" y="24142"/>
                    <a:pt x="1845" y="24768"/>
                    <a:pt x="1723" y="25418"/>
                  </a:cubicBezTo>
                  <a:cubicBezTo>
                    <a:pt x="1412" y="27096"/>
                    <a:pt x="1698" y="28711"/>
                    <a:pt x="2384" y="30263"/>
                  </a:cubicBezTo>
                  <a:cubicBezTo>
                    <a:pt x="2705" y="30989"/>
                    <a:pt x="3020" y="31721"/>
                    <a:pt x="3348" y="32446"/>
                  </a:cubicBezTo>
                  <a:cubicBezTo>
                    <a:pt x="3399" y="32554"/>
                    <a:pt x="3512" y="32634"/>
                    <a:pt x="3638" y="32773"/>
                  </a:cubicBezTo>
                  <a:cubicBezTo>
                    <a:pt x="4192" y="31463"/>
                    <a:pt x="5299" y="30740"/>
                    <a:pt x="6253" y="29869"/>
                  </a:cubicBezTo>
                  <a:cubicBezTo>
                    <a:pt x="6635" y="29521"/>
                    <a:pt x="6951" y="29098"/>
                    <a:pt x="7317" y="28685"/>
                  </a:cubicBezTo>
                  <a:cubicBezTo>
                    <a:pt x="7408" y="28841"/>
                    <a:pt x="7529" y="29032"/>
                    <a:pt x="7633" y="29229"/>
                  </a:cubicBezTo>
                  <a:cubicBezTo>
                    <a:pt x="7746" y="29442"/>
                    <a:pt x="7885" y="29557"/>
                    <a:pt x="8029" y="29557"/>
                  </a:cubicBezTo>
                  <a:cubicBezTo>
                    <a:pt x="8141" y="29557"/>
                    <a:pt x="8257" y="29487"/>
                    <a:pt x="8365" y="29337"/>
                  </a:cubicBezTo>
                  <a:cubicBezTo>
                    <a:pt x="8733" y="28836"/>
                    <a:pt x="9062" y="28304"/>
                    <a:pt x="9350" y="27752"/>
                  </a:cubicBezTo>
                  <a:cubicBezTo>
                    <a:pt x="9581" y="27308"/>
                    <a:pt x="9744" y="26825"/>
                    <a:pt x="9889" y="26344"/>
                  </a:cubicBezTo>
                  <a:cubicBezTo>
                    <a:pt x="10032" y="25868"/>
                    <a:pt x="10114" y="25374"/>
                    <a:pt x="10216" y="24920"/>
                  </a:cubicBezTo>
                  <a:cubicBezTo>
                    <a:pt x="10517" y="24987"/>
                    <a:pt x="10833" y="25077"/>
                    <a:pt x="11154" y="25123"/>
                  </a:cubicBezTo>
                  <a:cubicBezTo>
                    <a:pt x="11411" y="25160"/>
                    <a:pt x="11520" y="25294"/>
                    <a:pt x="11591" y="25532"/>
                  </a:cubicBezTo>
                  <a:cubicBezTo>
                    <a:pt x="11654" y="25747"/>
                    <a:pt x="11784" y="25942"/>
                    <a:pt x="11881" y="26147"/>
                  </a:cubicBezTo>
                  <a:cubicBezTo>
                    <a:pt x="11922" y="26230"/>
                    <a:pt x="11978" y="26316"/>
                    <a:pt x="11981" y="26401"/>
                  </a:cubicBezTo>
                  <a:cubicBezTo>
                    <a:pt x="12011" y="27529"/>
                    <a:pt x="12912" y="28202"/>
                    <a:pt x="13776" y="28421"/>
                  </a:cubicBezTo>
                  <a:cubicBezTo>
                    <a:pt x="14028" y="28486"/>
                    <a:pt x="14278" y="28523"/>
                    <a:pt x="14527" y="28523"/>
                  </a:cubicBezTo>
                  <a:cubicBezTo>
                    <a:pt x="14807" y="28523"/>
                    <a:pt x="15086" y="28476"/>
                    <a:pt x="15365" y="28365"/>
                  </a:cubicBezTo>
                  <a:cubicBezTo>
                    <a:pt x="15397" y="28352"/>
                    <a:pt x="15433" y="28347"/>
                    <a:pt x="15471" y="28347"/>
                  </a:cubicBezTo>
                  <a:cubicBezTo>
                    <a:pt x="15535" y="28347"/>
                    <a:pt x="15604" y="28361"/>
                    <a:pt x="15664" y="28373"/>
                  </a:cubicBezTo>
                  <a:cubicBezTo>
                    <a:pt x="15859" y="28412"/>
                    <a:pt x="16056" y="28514"/>
                    <a:pt x="16245" y="28514"/>
                  </a:cubicBezTo>
                  <a:cubicBezTo>
                    <a:pt x="16260" y="28514"/>
                    <a:pt x="16275" y="28514"/>
                    <a:pt x="16290" y="28512"/>
                  </a:cubicBezTo>
                  <a:cubicBezTo>
                    <a:pt x="16355" y="28507"/>
                    <a:pt x="16419" y="28504"/>
                    <a:pt x="16482" y="28504"/>
                  </a:cubicBezTo>
                  <a:cubicBezTo>
                    <a:pt x="16731" y="28504"/>
                    <a:pt x="16967" y="28545"/>
                    <a:pt x="17216" y="28611"/>
                  </a:cubicBezTo>
                  <a:cubicBezTo>
                    <a:pt x="17405" y="28661"/>
                    <a:pt x="17589" y="28685"/>
                    <a:pt x="17765" y="28685"/>
                  </a:cubicBezTo>
                  <a:cubicBezTo>
                    <a:pt x="18678" y="28685"/>
                    <a:pt x="19380" y="28037"/>
                    <a:pt x="19512" y="27016"/>
                  </a:cubicBezTo>
                  <a:cubicBezTo>
                    <a:pt x="19522" y="26944"/>
                    <a:pt x="19537" y="26871"/>
                    <a:pt x="19550" y="26795"/>
                  </a:cubicBezTo>
                  <a:cubicBezTo>
                    <a:pt x="19651" y="26777"/>
                    <a:pt x="19747" y="26763"/>
                    <a:pt x="19837" y="26763"/>
                  </a:cubicBezTo>
                  <a:cubicBezTo>
                    <a:pt x="20049" y="26763"/>
                    <a:pt x="20228" y="26840"/>
                    <a:pt x="20376" y="27115"/>
                  </a:cubicBezTo>
                  <a:cubicBezTo>
                    <a:pt x="20458" y="27271"/>
                    <a:pt x="20843" y="27316"/>
                    <a:pt x="21090" y="27319"/>
                  </a:cubicBezTo>
                  <a:cubicBezTo>
                    <a:pt x="21584" y="27327"/>
                    <a:pt x="22039" y="27312"/>
                    <a:pt x="22381" y="27788"/>
                  </a:cubicBezTo>
                  <a:cubicBezTo>
                    <a:pt x="23076" y="28752"/>
                    <a:pt x="24015" y="29438"/>
                    <a:pt x="25053" y="29995"/>
                  </a:cubicBezTo>
                  <a:cubicBezTo>
                    <a:pt x="25094" y="30017"/>
                    <a:pt x="25131" y="30045"/>
                    <a:pt x="25170" y="30071"/>
                  </a:cubicBezTo>
                  <a:lnTo>
                    <a:pt x="25146" y="30159"/>
                  </a:lnTo>
                  <a:cubicBezTo>
                    <a:pt x="25040" y="30136"/>
                    <a:pt x="24929" y="30129"/>
                    <a:pt x="24832" y="30088"/>
                  </a:cubicBezTo>
                  <a:cubicBezTo>
                    <a:pt x="23961" y="29718"/>
                    <a:pt x="23123" y="29239"/>
                    <a:pt x="22220" y="29003"/>
                  </a:cubicBezTo>
                  <a:cubicBezTo>
                    <a:pt x="21917" y="28924"/>
                    <a:pt x="21598" y="28896"/>
                    <a:pt x="21273" y="28896"/>
                  </a:cubicBezTo>
                  <a:cubicBezTo>
                    <a:pt x="20873" y="28896"/>
                    <a:pt x="20466" y="28938"/>
                    <a:pt x="20074" y="28977"/>
                  </a:cubicBezTo>
                  <a:cubicBezTo>
                    <a:pt x="19275" y="29059"/>
                    <a:pt x="18489" y="29257"/>
                    <a:pt x="17697" y="29410"/>
                  </a:cubicBezTo>
                  <a:cubicBezTo>
                    <a:pt x="17641" y="29419"/>
                    <a:pt x="17593" y="29462"/>
                    <a:pt x="17448" y="29536"/>
                  </a:cubicBezTo>
                  <a:lnTo>
                    <a:pt x="18043" y="29863"/>
                  </a:lnTo>
                  <a:lnTo>
                    <a:pt x="18052" y="29947"/>
                  </a:lnTo>
                  <a:cubicBezTo>
                    <a:pt x="17203" y="30012"/>
                    <a:pt x="16354" y="30069"/>
                    <a:pt x="15506" y="30144"/>
                  </a:cubicBezTo>
                  <a:cubicBezTo>
                    <a:pt x="15244" y="30167"/>
                    <a:pt x="14982" y="30183"/>
                    <a:pt x="14719" y="30183"/>
                  </a:cubicBezTo>
                  <a:cubicBezTo>
                    <a:pt x="14115" y="30183"/>
                    <a:pt x="13506" y="30096"/>
                    <a:pt x="12875" y="29802"/>
                  </a:cubicBezTo>
                  <a:lnTo>
                    <a:pt x="12875" y="29802"/>
                  </a:lnTo>
                  <a:cubicBezTo>
                    <a:pt x="12925" y="29997"/>
                    <a:pt x="12923" y="30125"/>
                    <a:pt x="12985" y="30207"/>
                  </a:cubicBezTo>
                  <a:cubicBezTo>
                    <a:pt x="13572" y="30987"/>
                    <a:pt x="14146" y="31781"/>
                    <a:pt x="14772" y="32529"/>
                  </a:cubicBezTo>
                  <a:cubicBezTo>
                    <a:pt x="16355" y="34432"/>
                    <a:pt x="18245" y="35820"/>
                    <a:pt x="20848" y="35939"/>
                  </a:cubicBezTo>
                  <a:cubicBezTo>
                    <a:pt x="20845" y="35982"/>
                    <a:pt x="20839" y="36025"/>
                    <a:pt x="20833" y="36067"/>
                  </a:cubicBezTo>
                  <a:cubicBezTo>
                    <a:pt x="20629" y="36079"/>
                    <a:pt x="20421" y="36080"/>
                    <a:pt x="20218" y="36108"/>
                  </a:cubicBezTo>
                  <a:cubicBezTo>
                    <a:pt x="20137" y="36119"/>
                    <a:pt x="20034" y="36175"/>
                    <a:pt x="19997" y="36240"/>
                  </a:cubicBezTo>
                  <a:cubicBezTo>
                    <a:pt x="19975" y="36283"/>
                    <a:pt x="20034" y="36420"/>
                    <a:pt x="20090" y="36450"/>
                  </a:cubicBezTo>
                  <a:cubicBezTo>
                    <a:pt x="20614" y="36731"/>
                    <a:pt x="21144" y="37006"/>
                    <a:pt x="21675" y="37266"/>
                  </a:cubicBezTo>
                  <a:cubicBezTo>
                    <a:pt x="21984" y="37416"/>
                    <a:pt x="22302" y="37469"/>
                    <a:pt x="22626" y="37469"/>
                  </a:cubicBezTo>
                  <a:cubicBezTo>
                    <a:pt x="22860" y="37469"/>
                    <a:pt x="23097" y="37441"/>
                    <a:pt x="23335" y="37402"/>
                  </a:cubicBezTo>
                  <a:cubicBezTo>
                    <a:pt x="23523" y="37370"/>
                    <a:pt x="23658" y="37348"/>
                    <a:pt x="23759" y="37348"/>
                  </a:cubicBezTo>
                  <a:cubicBezTo>
                    <a:pt x="24008" y="37348"/>
                    <a:pt x="24055" y="37481"/>
                    <a:pt x="24215" y="37929"/>
                  </a:cubicBezTo>
                  <a:cubicBezTo>
                    <a:pt x="20949" y="38184"/>
                    <a:pt x="19089" y="40133"/>
                    <a:pt x="18148" y="43086"/>
                  </a:cubicBezTo>
                  <a:cubicBezTo>
                    <a:pt x="17743" y="44355"/>
                    <a:pt x="17762" y="45510"/>
                    <a:pt x="17983" y="45713"/>
                  </a:cubicBezTo>
                  <a:cubicBezTo>
                    <a:pt x="18455" y="45038"/>
                    <a:pt x="19161" y="44949"/>
                    <a:pt x="19917" y="44916"/>
                  </a:cubicBezTo>
                  <a:cubicBezTo>
                    <a:pt x="21038" y="44864"/>
                    <a:pt x="22158" y="44765"/>
                    <a:pt x="23279" y="44669"/>
                  </a:cubicBezTo>
                  <a:cubicBezTo>
                    <a:pt x="23479" y="44652"/>
                    <a:pt x="23675" y="44548"/>
                    <a:pt x="23935" y="44462"/>
                  </a:cubicBezTo>
                  <a:lnTo>
                    <a:pt x="23935" y="44462"/>
                  </a:lnTo>
                  <a:cubicBezTo>
                    <a:pt x="23896" y="44758"/>
                    <a:pt x="23851" y="45027"/>
                    <a:pt x="23829" y="45299"/>
                  </a:cubicBezTo>
                  <a:cubicBezTo>
                    <a:pt x="23825" y="45386"/>
                    <a:pt x="23851" y="45470"/>
                    <a:pt x="23903" y="45540"/>
                  </a:cubicBezTo>
                  <a:cubicBezTo>
                    <a:pt x="23906" y="45544"/>
                    <a:pt x="23912" y="45545"/>
                    <a:pt x="23920" y="45545"/>
                  </a:cubicBezTo>
                  <a:cubicBezTo>
                    <a:pt x="23959" y="45545"/>
                    <a:pt x="24049" y="45511"/>
                    <a:pt x="24104" y="45490"/>
                  </a:cubicBezTo>
                  <a:cubicBezTo>
                    <a:pt x="24576" y="45313"/>
                    <a:pt x="25055" y="45157"/>
                    <a:pt x="25514" y="44951"/>
                  </a:cubicBezTo>
                  <a:cubicBezTo>
                    <a:pt x="26571" y="44477"/>
                    <a:pt x="27374" y="43704"/>
                    <a:pt x="28008" y="42747"/>
                  </a:cubicBezTo>
                  <a:cubicBezTo>
                    <a:pt x="28130" y="42563"/>
                    <a:pt x="28229" y="42365"/>
                    <a:pt x="28307" y="42227"/>
                  </a:cubicBezTo>
                  <a:cubicBezTo>
                    <a:pt x="28682" y="42261"/>
                    <a:pt x="29024" y="42283"/>
                    <a:pt x="29364" y="42327"/>
                  </a:cubicBezTo>
                  <a:cubicBezTo>
                    <a:pt x="29446" y="42337"/>
                    <a:pt x="29537" y="42409"/>
                    <a:pt x="29596" y="42476"/>
                  </a:cubicBezTo>
                  <a:cubicBezTo>
                    <a:pt x="29910" y="42829"/>
                    <a:pt x="30080" y="42986"/>
                    <a:pt x="30307" y="42986"/>
                  </a:cubicBezTo>
                  <a:cubicBezTo>
                    <a:pt x="30471" y="42986"/>
                    <a:pt x="30666" y="42903"/>
                    <a:pt x="30966" y="42753"/>
                  </a:cubicBezTo>
                  <a:cubicBezTo>
                    <a:pt x="31074" y="42697"/>
                    <a:pt x="31187" y="42654"/>
                    <a:pt x="31323" y="42597"/>
                  </a:cubicBezTo>
                  <a:cubicBezTo>
                    <a:pt x="31554" y="43101"/>
                    <a:pt x="31903" y="43353"/>
                    <a:pt x="32386" y="43353"/>
                  </a:cubicBezTo>
                  <a:cubicBezTo>
                    <a:pt x="32493" y="43353"/>
                    <a:pt x="32606" y="43340"/>
                    <a:pt x="32726" y="43316"/>
                  </a:cubicBezTo>
                  <a:cubicBezTo>
                    <a:pt x="33051" y="43251"/>
                    <a:pt x="33231" y="43052"/>
                    <a:pt x="33402" y="42799"/>
                  </a:cubicBezTo>
                  <a:cubicBezTo>
                    <a:pt x="33465" y="42708"/>
                    <a:pt x="33588" y="42617"/>
                    <a:pt x="33694" y="42602"/>
                  </a:cubicBezTo>
                  <a:cubicBezTo>
                    <a:pt x="34247" y="42530"/>
                    <a:pt x="34573" y="42192"/>
                    <a:pt x="34513" y="41638"/>
                  </a:cubicBezTo>
                  <a:cubicBezTo>
                    <a:pt x="34478" y="41317"/>
                    <a:pt x="34625" y="41227"/>
                    <a:pt x="34879" y="41162"/>
                  </a:cubicBezTo>
                  <a:cubicBezTo>
                    <a:pt x="35197" y="41079"/>
                    <a:pt x="35520" y="41001"/>
                    <a:pt x="35821" y="40873"/>
                  </a:cubicBezTo>
                  <a:cubicBezTo>
                    <a:pt x="36011" y="40793"/>
                    <a:pt x="36161" y="40624"/>
                    <a:pt x="36366" y="40469"/>
                  </a:cubicBezTo>
                  <a:cubicBezTo>
                    <a:pt x="36471" y="40498"/>
                    <a:pt x="36567" y="40512"/>
                    <a:pt x="36655" y="40512"/>
                  </a:cubicBezTo>
                  <a:cubicBezTo>
                    <a:pt x="37137" y="40512"/>
                    <a:pt x="37355" y="40089"/>
                    <a:pt x="37306" y="39354"/>
                  </a:cubicBezTo>
                  <a:cubicBezTo>
                    <a:pt x="37289" y="39109"/>
                    <a:pt x="37302" y="38968"/>
                    <a:pt x="37510" y="38804"/>
                  </a:cubicBezTo>
                  <a:cubicBezTo>
                    <a:pt x="38036" y="38390"/>
                    <a:pt x="38042" y="37913"/>
                    <a:pt x="37553" y="37227"/>
                  </a:cubicBezTo>
                  <a:cubicBezTo>
                    <a:pt x="37939" y="37004"/>
                    <a:pt x="38235" y="36708"/>
                    <a:pt x="38205" y="36214"/>
                  </a:cubicBezTo>
                  <a:cubicBezTo>
                    <a:pt x="38177" y="35748"/>
                    <a:pt x="37973" y="35395"/>
                    <a:pt x="37553" y="35183"/>
                  </a:cubicBezTo>
                  <a:cubicBezTo>
                    <a:pt x="37835" y="34499"/>
                    <a:pt x="37769" y="34081"/>
                    <a:pt x="37005" y="33630"/>
                  </a:cubicBezTo>
                  <a:cubicBezTo>
                    <a:pt x="36979" y="33349"/>
                    <a:pt x="36986" y="33094"/>
                    <a:pt x="36929" y="32857"/>
                  </a:cubicBezTo>
                  <a:cubicBezTo>
                    <a:pt x="36852" y="32546"/>
                    <a:pt x="36605" y="32461"/>
                    <a:pt x="36302" y="32455"/>
                  </a:cubicBezTo>
                  <a:cubicBezTo>
                    <a:pt x="36185" y="32453"/>
                    <a:pt x="36050" y="32375"/>
                    <a:pt x="35961" y="32292"/>
                  </a:cubicBezTo>
                  <a:cubicBezTo>
                    <a:pt x="35733" y="32074"/>
                    <a:pt x="35583" y="31738"/>
                    <a:pt x="35230" y="31738"/>
                  </a:cubicBezTo>
                  <a:cubicBezTo>
                    <a:pt x="35174" y="31738"/>
                    <a:pt x="35112" y="31747"/>
                    <a:pt x="35045" y="31766"/>
                  </a:cubicBezTo>
                  <a:cubicBezTo>
                    <a:pt x="35042" y="31767"/>
                    <a:pt x="35039" y="31767"/>
                    <a:pt x="35035" y="31767"/>
                  </a:cubicBezTo>
                  <a:cubicBezTo>
                    <a:pt x="34989" y="31767"/>
                    <a:pt x="34892" y="31690"/>
                    <a:pt x="34888" y="31647"/>
                  </a:cubicBezTo>
                  <a:cubicBezTo>
                    <a:pt x="34883" y="31576"/>
                    <a:pt x="34926" y="31487"/>
                    <a:pt x="34976" y="31428"/>
                  </a:cubicBezTo>
                  <a:cubicBezTo>
                    <a:pt x="35437" y="30872"/>
                    <a:pt x="35907" y="30324"/>
                    <a:pt x="36362" y="29765"/>
                  </a:cubicBezTo>
                  <a:cubicBezTo>
                    <a:pt x="36434" y="29677"/>
                    <a:pt x="36451" y="29542"/>
                    <a:pt x="36492" y="29426"/>
                  </a:cubicBezTo>
                  <a:cubicBezTo>
                    <a:pt x="36408" y="29424"/>
                    <a:pt x="36322" y="29413"/>
                    <a:pt x="36238" y="29413"/>
                  </a:cubicBezTo>
                  <a:cubicBezTo>
                    <a:pt x="36211" y="29413"/>
                    <a:pt x="36184" y="29414"/>
                    <a:pt x="36158" y="29417"/>
                  </a:cubicBezTo>
                  <a:cubicBezTo>
                    <a:pt x="35927" y="29438"/>
                    <a:pt x="35700" y="29475"/>
                    <a:pt x="35370" y="29517"/>
                  </a:cubicBezTo>
                  <a:cubicBezTo>
                    <a:pt x="35749" y="28936"/>
                    <a:pt x="36089" y="28432"/>
                    <a:pt x="36405" y="27916"/>
                  </a:cubicBezTo>
                  <a:cubicBezTo>
                    <a:pt x="36743" y="27362"/>
                    <a:pt x="37062" y="26795"/>
                    <a:pt x="37382" y="26230"/>
                  </a:cubicBezTo>
                  <a:cubicBezTo>
                    <a:pt x="37410" y="26180"/>
                    <a:pt x="37380" y="26099"/>
                    <a:pt x="37378" y="26030"/>
                  </a:cubicBezTo>
                  <a:cubicBezTo>
                    <a:pt x="37363" y="26031"/>
                    <a:pt x="37347" y="26031"/>
                    <a:pt x="37331" y="26031"/>
                  </a:cubicBezTo>
                  <a:cubicBezTo>
                    <a:pt x="37316" y="26031"/>
                    <a:pt x="37302" y="26031"/>
                    <a:pt x="37287" y="26031"/>
                  </a:cubicBezTo>
                  <a:cubicBezTo>
                    <a:pt x="37248" y="26031"/>
                    <a:pt x="37210" y="26033"/>
                    <a:pt x="37176" y="26046"/>
                  </a:cubicBezTo>
                  <a:cubicBezTo>
                    <a:pt x="36984" y="26121"/>
                    <a:pt x="36799" y="26206"/>
                    <a:pt x="36611" y="26288"/>
                  </a:cubicBezTo>
                  <a:lnTo>
                    <a:pt x="36525" y="26219"/>
                  </a:lnTo>
                  <a:cubicBezTo>
                    <a:pt x="37206" y="25034"/>
                    <a:pt x="37861" y="23835"/>
                    <a:pt x="38575" y="22674"/>
                  </a:cubicBezTo>
                  <a:cubicBezTo>
                    <a:pt x="38800" y="22308"/>
                    <a:pt x="39184" y="22042"/>
                    <a:pt x="39489" y="21724"/>
                  </a:cubicBezTo>
                  <a:cubicBezTo>
                    <a:pt x="39554" y="21658"/>
                    <a:pt x="39590" y="21559"/>
                    <a:pt x="39640" y="21475"/>
                  </a:cubicBezTo>
                  <a:cubicBezTo>
                    <a:pt x="39547" y="21425"/>
                    <a:pt x="39456" y="21336"/>
                    <a:pt x="39361" y="21332"/>
                  </a:cubicBezTo>
                  <a:cubicBezTo>
                    <a:pt x="38563" y="21302"/>
                    <a:pt x="37766" y="21264"/>
                    <a:pt x="36969" y="21264"/>
                  </a:cubicBezTo>
                  <a:cubicBezTo>
                    <a:pt x="36885" y="21264"/>
                    <a:pt x="36802" y="21265"/>
                    <a:pt x="36719" y="21266"/>
                  </a:cubicBezTo>
                  <a:cubicBezTo>
                    <a:pt x="35615" y="21279"/>
                    <a:pt x="34586" y="21620"/>
                    <a:pt x="33617" y="22118"/>
                  </a:cubicBezTo>
                  <a:cubicBezTo>
                    <a:pt x="32889" y="22492"/>
                    <a:pt x="32202" y="22945"/>
                    <a:pt x="31672" y="23596"/>
                  </a:cubicBezTo>
                  <a:cubicBezTo>
                    <a:pt x="31551" y="23746"/>
                    <a:pt x="31412" y="23880"/>
                    <a:pt x="31200" y="24108"/>
                  </a:cubicBezTo>
                  <a:cubicBezTo>
                    <a:pt x="31187" y="23809"/>
                    <a:pt x="31183" y="23610"/>
                    <a:pt x="31170" y="23412"/>
                  </a:cubicBezTo>
                  <a:cubicBezTo>
                    <a:pt x="31165" y="23335"/>
                    <a:pt x="31137" y="23259"/>
                    <a:pt x="31120" y="23181"/>
                  </a:cubicBezTo>
                  <a:cubicBezTo>
                    <a:pt x="31044" y="23198"/>
                    <a:pt x="30947" y="23192"/>
                    <a:pt x="30895" y="23237"/>
                  </a:cubicBezTo>
                  <a:cubicBezTo>
                    <a:pt x="30451" y="23609"/>
                    <a:pt x="30016" y="23991"/>
                    <a:pt x="29570" y="24378"/>
                  </a:cubicBezTo>
                  <a:lnTo>
                    <a:pt x="29359" y="24060"/>
                  </a:lnTo>
                  <a:cubicBezTo>
                    <a:pt x="27902" y="26009"/>
                    <a:pt x="27251" y="28064"/>
                    <a:pt x="28216" y="30439"/>
                  </a:cubicBezTo>
                  <a:lnTo>
                    <a:pt x="28024" y="30463"/>
                  </a:lnTo>
                  <a:cubicBezTo>
                    <a:pt x="27898" y="30112"/>
                    <a:pt x="27681" y="29763"/>
                    <a:pt x="27666" y="29408"/>
                  </a:cubicBezTo>
                  <a:cubicBezTo>
                    <a:pt x="27614" y="28178"/>
                    <a:pt x="27450" y="26992"/>
                    <a:pt x="26755" y="25937"/>
                  </a:cubicBezTo>
                  <a:cubicBezTo>
                    <a:pt x="26694" y="25846"/>
                    <a:pt x="26659" y="25738"/>
                    <a:pt x="26612" y="25636"/>
                  </a:cubicBezTo>
                  <a:cubicBezTo>
                    <a:pt x="26599" y="25604"/>
                    <a:pt x="26590" y="25567"/>
                    <a:pt x="26575" y="25524"/>
                  </a:cubicBezTo>
                  <a:cubicBezTo>
                    <a:pt x="26876" y="25145"/>
                    <a:pt x="27359" y="24835"/>
                    <a:pt x="27077" y="24240"/>
                  </a:cubicBezTo>
                  <a:cubicBezTo>
                    <a:pt x="27863" y="23752"/>
                    <a:pt x="28043" y="22958"/>
                    <a:pt x="27512" y="22382"/>
                  </a:cubicBezTo>
                  <a:cubicBezTo>
                    <a:pt x="27985" y="21923"/>
                    <a:pt x="28039" y="21619"/>
                    <a:pt x="27744" y="20951"/>
                  </a:cubicBezTo>
                  <a:cubicBezTo>
                    <a:pt x="28389" y="20688"/>
                    <a:pt x="28848" y="20283"/>
                    <a:pt x="28744" y="19502"/>
                  </a:cubicBezTo>
                  <a:cubicBezTo>
                    <a:pt x="29466" y="19056"/>
                    <a:pt x="29658" y="18198"/>
                    <a:pt x="29177" y="17551"/>
                  </a:cubicBezTo>
                  <a:cubicBezTo>
                    <a:pt x="29933" y="16943"/>
                    <a:pt x="30148" y="16001"/>
                    <a:pt x="29622" y="14966"/>
                  </a:cubicBezTo>
                  <a:cubicBezTo>
                    <a:pt x="29417" y="14561"/>
                    <a:pt x="29012" y="14290"/>
                    <a:pt x="28549" y="14290"/>
                  </a:cubicBezTo>
                  <a:cubicBezTo>
                    <a:pt x="28548" y="14290"/>
                    <a:pt x="28546" y="14290"/>
                    <a:pt x="28545" y="14290"/>
                  </a:cubicBezTo>
                  <a:cubicBezTo>
                    <a:pt x="28140" y="14290"/>
                    <a:pt x="27735" y="14429"/>
                    <a:pt x="27272" y="14520"/>
                  </a:cubicBezTo>
                  <a:cubicBezTo>
                    <a:pt x="27278" y="14390"/>
                    <a:pt x="27285" y="14197"/>
                    <a:pt x="27300" y="14004"/>
                  </a:cubicBezTo>
                  <a:cubicBezTo>
                    <a:pt x="27324" y="13664"/>
                    <a:pt x="27413" y="13315"/>
                    <a:pt x="27361" y="12988"/>
                  </a:cubicBezTo>
                  <a:cubicBezTo>
                    <a:pt x="27324" y="12748"/>
                    <a:pt x="27155" y="12443"/>
                    <a:pt x="26954" y="12333"/>
                  </a:cubicBezTo>
                  <a:cubicBezTo>
                    <a:pt x="26625" y="12157"/>
                    <a:pt x="26612" y="11949"/>
                    <a:pt x="26625" y="11631"/>
                  </a:cubicBezTo>
                  <a:cubicBezTo>
                    <a:pt x="26657" y="10821"/>
                    <a:pt x="26239" y="10245"/>
                    <a:pt x="25579" y="10109"/>
                  </a:cubicBezTo>
                  <a:cubicBezTo>
                    <a:pt x="25494" y="10092"/>
                    <a:pt x="25413" y="10084"/>
                    <a:pt x="25335" y="10084"/>
                  </a:cubicBezTo>
                  <a:cubicBezTo>
                    <a:pt x="24922" y="10084"/>
                    <a:pt x="24609" y="10316"/>
                    <a:pt x="24332" y="10637"/>
                  </a:cubicBezTo>
                  <a:cubicBezTo>
                    <a:pt x="24083" y="10449"/>
                    <a:pt x="23900" y="10353"/>
                    <a:pt x="23709" y="10353"/>
                  </a:cubicBezTo>
                  <a:cubicBezTo>
                    <a:pt x="23504" y="10353"/>
                    <a:pt x="23290" y="10462"/>
                    <a:pt x="22976" y="10683"/>
                  </a:cubicBezTo>
                  <a:cubicBezTo>
                    <a:pt x="22558" y="10356"/>
                    <a:pt x="22143" y="10189"/>
                    <a:pt x="21724" y="10189"/>
                  </a:cubicBezTo>
                  <a:cubicBezTo>
                    <a:pt x="21227" y="10189"/>
                    <a:pt x="20724" y="10423"/>
                    <a:pt x="20202" y="10901"/>
                  </a:cubicBezTo>
                  <a:cubicBezTo>
                    <a:pt x="20127" y="9901"/>
                    <a:pt x="20060" y="9000"/>
                    <a:pt x="19992" y="8062"/>
                  </a:cubicBezTo>
                  <a:lnTo>
                    <a:pt x="19992" y="8062"/>
                  </a:lnTo>
                  <a:cubicBezTo>
                    <a:pt x="20401" y="8136"/>
                    <a:pt x="20724" y="8194"/>
                    <a:pt x="21045" y="8247"/>
                  </a:cubicBezTo>
                  <a:cubicBezTo>
                    <a:pt x="21172" y="8270"/>
                    <a:pt x="21297" y="8284"/>
                    <a:pt x="21420" y="8284"/>
                  </a:cubicBezTo>
                  <a:cubicBezTo>
                    <a:pt x="21668" y="8284"/>
                    <a:pt x="21905" y="8224"/>
                    <a:pt x="22125" y="8039"/>
                  </a:cubicBezTo>
                  <a:cubicBezTo>
                    <a:pt x="22157" y="8012"/>
                    <a:pt x="22210" y="8001"/>
                    <a:pt x="22269" y="8001"/>
                  </a:cubicBezTo>
                  <a:cubicBezTo>
                    <a:pt x="22342" y="8001"/>
                    <a:pt x="22423" y="8018"/>
                    <a:pt x="22484" y="8039"/>
                  </a:cubicBezTo>
                  <a:cubicBezTo>
                    <a:pt x="22749" y="8132"/>
                    <a:pt x="22996" y="8279"/>
                    <a:pt x="23262" y="8368"/>
                  </a:cubicBezTo>
                  <a:cubicBezTo>
                    <a:pt x="23466" y="8436"/>
                    <a:pt x="23654" y="8470"/>
                    <a:pt x="23824" y="8470"/>
                  </a:cubicBezTo>
                  <a:cubicBezTo>
                    <a:pt x="24382" y="8470"/>
                    <a:pt x="24757" y="8106"/>
                    <a:pt x="24951" y="7385"/>
                  </a:cubicBezTo>
                  <a:cubicBezTo>
                    <a:pt x="25540" y="7203"/>
                    <a:pt x="26146" y="7045"/>
                    <a:pt x="26259" y="6282"/>
                  </a:cubicBezTo>
                  <a:cubicBezTo>
                    <a:pt x="26326" y="5832"/>
                    <a:pt x="26345" y="5421"/>
                    <a:pt x="25867" y="5180"/>
                  </a:cubicBezTo>
                  <a:cubicBezTo>
                    <a:pt x="25929" y="4156"/>
                    <a:pt x="25533" y="3704"/>
                    <a:pt x="24498" y="3704"/>
                  </a:cubicBezTo>
                  <a:cubicBezTo>
                    <a:pt x="24348" y="3704"/>
                    <a:pt x="24184" y="3714"/>
                    <a:pt x="24007" y="3732"/>
                  </a:cubicBezTo>
                  <a:cubicBezTo>
                    <a:pt x="24158" y="3511"/>
                    <a:pt x="24301" y="3323"/>
                    <a:pt x="24420" y="3121"/>
                  </a:cubicBezTo>
                  <a:cubicBezTo>
                    <a:pt x="24648" y="2729"/>
                    <a:pt x="24697" y="2313"/>
                    <a:pt x="24518" y="1885"/>
                  </a:cubicBezTo>
                  <a:cubicBezTo>
                    <a:pt x="24487" y="1809"/>
                    <a:pt x="24440" y="1703"/>
                    <a:pt x="24377" y="1681"/>
                  </a:cubicBezTo>
                  <a:cubicBezTo>
                    <a:pt x="23935" y="1521"/>
                    <a:pt x="23862" y="1161"/>
                    <a:pt x="23730" y="757"/>
                  </a:cubicBezTo>
                  <a:cubicBezTo>
                    <a:pt x="23581" y="306"/>
                    <a:pt x="22983" y="0"/>
                    <a:pt x="224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9" name="Google Shape;7319;p53"/>
            <p:cNvSpPr/>
            <p:nvPr/>
          </p:nvSpPr>
          <p:spPr>
            <a:xfrm>
              <a:off x="12243259" y="1443960"/>
              <a:ext cx="1060937" cy="1039333"/>
            </a:xfrm>
            <a:custGeom>
              <a:avLst/>
              <a:gdLst/>
              <a:ahLst/>
              <a:cxnLst/>
              <a:rect l="l" t="t" r="r" b="b"/>
              <a:pathLst>
                <a:path w="11737" h="11498" extrusionOk="0">
                  <a:moveTo>
                    <a:pt x="7805" y="1"/>
                  </a:moveTo>
                  <a:cubicBezTo>
                    <a:pt x="7331" y="1"/>
                    <a:pt x="6776" y="262"/>
                    <a:pt x="6615" y="677"/>
                  </a:cubicBezTo>
                  <a:cubicBezTo>
                    <a:pt x="6500" y="978"/>
                    <a:pt x="6493" y="1316"/>
                    <a:pt x="6420" y="1636"/>
                  </a:cubicBezTo>
                  <a:cubicBezTo>
                    <a:pt x="6396" y="1747"/>
                    <a:pt x="6348" y="1920"/>
                    <a:pt x="6275" y="1942"/>
                  </a:cubicBezTo>
                  <a:cubicBezTo>
                    <a:pt x="5898" y="2054"/>
                    <a:pt x="5805" y="2345"/>
                    <a:pt x="5833" y="2659"/>
                  </a:cubicBezTo>
                  <a:cubicBezTo>
                    <a:pt x="5867" y="3031"/>
                    <a:pt x="5967" y="3397"/>
                    <a:pt x="6062" y="3759"/>
                  </a:cubicBezTo>
                  <a:cubicBezTo>
                    <a:pt x="6143" y="4075"/>
                    <a:pt x="6329" y="4380"/>
                    <a:pt x="6340" y="4694"/>
                  </a:cubicBezTo>
                  <a:cubicBezTo>
                    <a:pt x="6358" y="5128"/>
                    <a:pt x="5943" y="5486"/>
                    <a:pt x="5471" y="5486"/>
                  </a:cubicBezTo>
                  <a:cubicBezTo>
                    <a:pt x="5451" y="5486"/>
                    <a:pt x="5431" y="5485"/>
                    <a:pt x="5411" y="5484"/>
                  </a:cubicBezTo>
                  <a:cubicBezTo>
                    <a:pt x="5103" y="5465"/>
                    <a:pt x="4794" y="5367"/>
                    <a:pt x="4499" y="5265"/>
                  </a:cubicBezTo>
                  <a:cubicBezTo>
                    <a:pt x="4170" y="5151"/>
                    <a:pt x="3859" y="4986"/>
                    <a:pt x="3510" y="4986"/>
                  </a:cubicBezTo>
                  <a:cubicBezTo>
                    <a:pt x="3409" y="4986"/>
                    <a:pt x="3305" y="5000"/>
                    <a:pt x="3196" y="5032"/>
                  </a:cubicBezTo>
                  <a:cubicBezTo>
                    <a:pt x="2856" y="5133"/>
                    <a:pt x="2734" y="5255"/>
                    <a:pt x="2821" y="5590"/>
                  </a:cubicBezTo>
                  <a:cubicBezTo>
                    <a:pt x="2892" y="5857"/>
                    <a:pt x="2793" y="5911"/>
                    <a:pt x="2542" y="5961"/>
                  </a:cubicBezTo>
                  <a:cubicBezTo>
                    <a:pt x="2158" y="6038"/>
                    <a:pt x="1755" y="6134"/>
                    <a:pt x="1418" y="6326"/>
                  </a:cubicBezTo>
                  <a:cubicBezTo>
                    <a:pt x="998" y="6563"/>
                    <a:pt x="976" y="6809"/>
                    <a:pt x="1132" y="7258"/>
                  </a:cubicBezTo>
                  <a:cubicBezTo>
                    <a:pt x="1162" y="7348"/>
                    <a:pt x="1091" y="7559"/>
                    <a:pt x="1021" y="7585"/>
                  </a:cubicBezTo>
                  <a:cubicBezTo>
                    <a:pt x="394" y="7812"/>
                    <a:pt x="0" y="8605"/>
                    <a:pt x="231" y="9258"/>
                  </a:cubicBezTo>
                  <a:cubicBezTo>
                    <a:pt x="391" y="9707"/>
                    <a:pt x="588" y="10129"/>
                    <a:pt x="1182" y="10129"/>
                  </a:cubicBezTo>
                  <a:cubicBezTo>
                    <a:pt x="1253" y="10129"/>
                    <a:pt x="1388" y="10298"/>
                    <a:pt x="1385" y="10384"/>
                  </a:cubicBezTo>
                  <a:cubicBezTo>
                    <a:pt x="1374" y="10889"/>
                    <a:pt x="1498" y="11118"/>
                    <a:pt x="1953" y="11318"/>
                  </a:cubicBezTo>
                  <a:cubicBezTo>
                    <a:pt x="2227" y="11440"/>
                    <a:pt x="2537" y="11498"/>
                    <a:pt x="2853" y="11498"/>
                  </a:cubicBezTo>
                  <a:cubicBezTo>
                    <a:pt x="3504" y="11498"/>
                    <a:pt x="4178" y="11251"/>
                    <a:pt x="4609" y="10802"/>
                  </a:cubicBezTo>
                  <a:cubicBezTo>
                    <a:pt x="5066" y="10324"/>
                    <a:pt x="5501" y="9828"/>
                    <a:pt x="5956" y="9347"/>
                  </a:cubicBezTo>
                  <a:cubicBezTo>
                    <a:pt x="6069" y="9228"/>
                    <a:pt x="6216" y="9139"/>
                    <a:pt x="6378" y="9011"/>
                  </a:cubicBezTo>
                  <a:cubicBezTo>
                    <a:pt x="5698" y="8688"/>
                    <a:pt x="5039" y="8433"/>
                    <a:pt x="4325" y="8433"/>
                  </a:cubicBezTo>
                  <a:cubicBezTo>
                    <a:pt x="4259" y="8433"/>
                    <a:pt x="4191" y="8436"/>
                    <a:pt x="4124" y="8440"/>
                  </a:cubicBezTo>
                  <a:cubicBezTo>
                    <a:pt x="3867" y="8457"/>
                    <a:pt x="3626" y="8626"/>
                    <a:pt x="3371" y="8702"/>
                  </a:cubicBezTo>
                  <a:cubicBezTo>
                    <a:pt x="3318" y="8718"/>
                    <a:pt x="3261" y="8722"/>
                    <a:pt x="3202" y="8722"/>
                  </a:cubicBezTo>
                  <a:cubicBezTo>
                    <a:pt x="3148" y="8722"/>
                    <a:pt x="3093" y="8718"/>
                    <a:pt x="3038" y="8718"/>
                  </a:cubicBezTo>
                  <a:cubicBezTo>
                    <a:pt x="3027" y="8718"/>
                    <a:pt x="3016" y="8719"/>
                    <a:pt x="3005" y="8719"/>
                  </a:cubicBezTo>
                  <a:cubicBezTo>
                    <a:pt x="3065" y="8579"/>
                    <a:pt x="3094" y="8353"/>
                    <a:pt x="3191" y="8319"/>
                  </a:cubicBezTo>
                  <a:cubicBezTo>
                    <a:pt x="3499" y="8215"/>
                    <a:pt x="3832" y="8134"/>
                    <a:pt x="4155" y="8130"/>
                  </a:cubicBezTo>
                  <a:cubicBezTo>
                    <a:pt x="4176" y="8130"/>
                    <a:pt x="4197" y="8129"/>
                    <a:pt x="4217" y="8129"/>
                  </a:cubicBezTo>
                  <a:cubicBezTo>
                    <a:pt x="5388" y="8129"/>
                    <a:pt x="6414" y="8592"/>
                    <a:pt x="7403" y="9183"/>
                  </a:cubicBezTo>
                  <a:cubicBezTo>
                    <a:pt x="8000" y="9540"/>
                    <a:pt x="8566" y="9969"/>
                    <a:pt x="9291" y="10068"/>
                  </a:cubicBezTo>
                  <a:cubicBezTo>
                    <a:pt x="9350" y="10076"/>
                    <a:pt x="9410" y="10080"/>
                    <a:pt x="9471" y="10080"/>
                  </a:cubicBezTo>
                  <a:cubicBezTo>
                    <a:pt x="10414" y="10080"/>
                    <a:pt x="11676" y="9174"/>
                    <a:pt x="11712" y="8282"/>
                  </a:cubicBezTo>
                  <a:cubicBezTo>
                    <a:pt x="11736" y="7764"/>
                    <a:pt x="11491" y="7206"/>
                    <a:pt x="11264" y="6714"/>
                  </a:cubicBezTo>
                  <a:cubicBezTo>
                    <a:pt x="10958" y="6047"/>
                    <a:pt x="10536" y="5436"/>
                    <a:pt x="10190" y="4785"/>
                  </a:cubicBezTo>
                  <a:cubicBezTo>
                    <a:pt x="9841" y="4127"/>
                    <a:pt x="9650" y="3421"/>
                    <a:pt x="9704" y="2665"/>
                  </a:cubicBezTo>
                  <a:cubicBezTo>
                    <a:pt x="9709" y="2619"/>
                    <a:pt x="9724" y="2572"/>
                    <a:pt x="9750" y="2531"/>
                  </a:cubicBezTo>
                  <a:cubicBezTo>
                    <a:pt x="9763" y="2500"/>
                    <a:pt x="9797" y="2479"/>
                    <a:pt x="9902" y="2379"/>
                  </a:cubicBezTo>
                  <a:cubicBezTo>
                    <a:pt x="9951" y="2541"/>
                    <a:pt x="10005" y="2641"/>
                    <a:pt x="10005" y="2743"/>
                  </a:cubicBezTo>
                  <a:cubicBezTo>
                    <a:pt x="10012" y="3440"/>
                    <a:pt x="10285" y="4016"/>
                    <a:pt x="10819" y="4564"/>
                  </a:cubicBezTo>
                  <a:cubicBezTo>
                    <a:pt x="10989" y="4228"/>
                    <a:pt x="11179" y="3938"/>
                    <a:pt x="11277" y="3620"/>
                  </a:cubicBezTo>
                  <a:cubicBezTo>
                    <a:pt x="11320" y="3483"/>
                    <a:pt x="11218" y="3256"/>
                    <a:pt x="11112" y="3126"/>
                  </a:cubicBezTo>
                  <a:cubicBezTo>
                    <a:pt x="10939" y="2912"/>
                    <a:pt x="10735" y="2830"/>
                    <a:pt x="10824" y="2418"/>
                  </a:cubicBezTo>
                  <a:cubicBezTo>
                    <a:pt x="10969" y="1745"/>
                    <a:pt x="10826" y="1024"/>
                    <a:pt x="10243" y="539"/>
                  </a:cubicBezTo>
                  <a:cubicBezTo>
                    <a:pt x="9982" y="326"/>
                    <a:pt x="9629" y="214"/>
                    <a:pt x="9304" y="101"/>
                  </a:cubicBezTo>
                  <a:cubicBezTo>
                    <a:pt x="9276" y="91"/>
                    <a:pt x="9240" y="87"/>
                    <a:pt x="9202" y="87"/>
                  </a:cubicBezTo>
                  <a:cubicBezTo>
                    <a:pt x="9081" y="87"/>
                    <a:pt x="8931" y="130"/>
                    <a:pt x="8897" y="194"/>
                  </a:cubicBezTo>
                  <a:cubicBezTo>
                    <a:pt x="8815" y="350"/>
                    <a:pt x="8743" y="406"/>
                    <a:pt x="8674" y="406"/>
                  </a:cubicBezTo>
                  <a:cubicBezTo>
                    <a:pt x="8575" y="406"/>
                    <a:pt x="8483" y="292"/>
                    <a:pt x="8375" y="190"/>
                  </a:cubicBezTo>
                  <a:cubicBezTo>
                    <a:pt x="8238" y="60"/>
                    <a:pt x="8030" y="1"/>
                    <a:pt x="78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0" name="Google Shape;7320;p53"/>
            <p:cNvSpPr/>
            <p:nvPr/>
          </p:nvSpPr>
          <p:spPr>
            <a:xfrm>
              <a:off x="13577362" y="2229561"/>
              <a:ext cx="1017820" cy="1111737"/>
            </a:xfrm>
            <a:custGeom>
              <a:avLst/>
              <a:gdLst/>
              <a:ahLst/>
              <a:cxnLst/>
              <a:rect l="l" t="t" r="r" b="b"/>
              <a:pathLst>
                <a:path w="11260" h="12299" extrusionOk="0">
                  <a:moveTo>
                    <a:pt x="10829" y="1"/>
                  </a:moveTo>
                  <a:cubicBezTo>
                    <a:pt x="9455" y="1"/>
                    <a:pt x="8173" y="206"/>
                    <a:pt x="6904" y="654"/>
                  </a:cubicBezTo>
                  <a:cubicBezTo>
                    <a:pt x="5495" y="1152"/>
                    <a:pt x="4438" y="2155"/>
                    <a:pt x="3204" y="3077"/>
                  </a:cubicBezTo>
                  <a:cubicBezTo>
                    <a:pt x="3180" y="2659"/>
                    <a:pt x="3161" y="2352"/>
                    <a:pt x="3139" y="1942"/>
                  </a:cubicBezTo>
                  <a:cubicBezTo>
                    <a:pt x="2732" y="2419"/>
                    <a:pt x="2238" y="2722"/>
                    <a:pt x="2052" y="3300"/>
                  </a:cubicBezTo>
                  <a:cubicBezTo>
                    <a:pt x="2020" y="3400"/>
                    <a:pt x="1928" y="3480"/>
                    <a:pt x="1862" y="3569"/>
                  </a:cubicBezTo>
                  <a:cubicBezTo>
                    <a:pt x="1818" y="3482"/>
                    <a:pt x="1770" y="3395"/>
                    <a:pt x="1729" y="3306"/>
                  </a:cubicBezTo>
                  <a:cubicBezTo>
                    <a:pt x="1682" y="3205"/>
                    <a:pt x="1641" y="3105"/>
                    <a:pt x="1595" y="3001"/>
                  </a:cubicBezTo>
                  <a:cubicBezTo>
                    <a:pt x="556" y="3675"/>
                    <a:pt x="1" y="6778"/>
                    <a:pt x="662" y="8503"/>
                  </a:cubicBezTo>
                  <a:cubicBezTo>
                    <a:pt x="692" y="8269"/>
                    <a:pt x="720" y="8035"/>
                    <a:pt x="748" y="7800"/>
                  </a:cubicBezTo>
                  <a:cubicBezTo>
                    <a:pt x="1379" y="7893"/>
                    <a:pt x="1582" y="8163"/>
                    <a:pt x="1435" y="8748"/>
                  </a:cubicBezTo>
                  <a:cubicBezTo>
                    <a:pt x="1299" y="9283"/>
                    <a:pt x="1273" y="9841"/>
                    <a:pt x="1361" y="10385"/>
                  </a:cubicBezTo>
                  <a:cubicBezTo>
                    <a:pt x="1428" y="10811"/>
                    <a:pt x="1443" y="11244"/>
                    <a:pt x="1480" y="11676"/>
                  </a:cubicBezTo>
                  <a:cubicBezTo>
                    <a:pt x="1710" y="10956"/>
                    <a:pt x="1985" y="10257"/>
                    <a:pt x="2143" y="9532"/>
                  </a:cubicBezTo>
                  <a:cubicBezTo>
                    <a:pt x="2236" y="9105"/>
                    <a:pt x="2130" y="8637"/>
                    <a:pt x="2137" y="8185"/>
                  </a:cubicBezTo>
                  <a:cubicBezTo>
                    <a:pt x="2160" y="7122"/>
                    <a:pt x="2303" y="6082"/>
                    <a:pt x="2764" y="5106"/>
                  </a:cubicBezTo>
                  <a:cubicBezTo>
                    <a:pt x="2814" y="4993"/>
                    <a:pt x="2884" y="4891"/>
                    <a:pt x="2972" y="4803"/>
                  </a:cubicBezTo>
                  <a:lnTo>
                    <a:pt x="2972" y="4803"/>
                  </a:lnTo>
                  <a:cubicBezTo>
                    <a:pt x="2388" y="6141"/>
                    <a:pt x="2242" y="7538"/>
                    <a:pt x="2334" y="9077"/>
                  </a:cubicBezTo>
                  <a:cubicBezTo>
                    <a:pt x="3440" y="7020"/>
                    <a:pt x="4018" y="4822"/>
                    <a:pt x="5294" y="2958"/>
                  </a:cubicBezTo>
                  <a:lnTo>
                    <a:pt x="5294" y="2958"/>
                  </a:lnTo>
                  <a:lnTo>
                    <a:pt x="3923" y="5846"/>
                  </a:lnTo>
                  <a:lnTo>
                    <a:pt x="4016" y="5898"/>
                  </a:lnTo>
                  <a:cubicBezTo>
                    <a:pt x="4313" y="5478"/>
                    <a:pt x="4600" y="5049"/>
                    <a:pt x="4914" y="4643"/>
                  </a:cubicBezTo>
                  <a:cubicBezTo>
                    <a:pt x="5252" y="4207"/>
                    <a:pt x="5644" y="3813"/>
                    <a:pt x="5962" y="3363"/>
                  </a:cubicBezTo>
                  <a:cubicBezTo>
                    <a:pt x="6162" y="3083"/>
                    <a:pt x="6263" y="2733"/>
                    <a:pt x="6419" y="2419"/>
                  </a:cubicBezTo>
                  <a:cubicBezTo>
                    <a:pt x="6645" y="1962"/>
                    <a:pt x="6885" y="1511"/>
                    <a:pt x="7119" y="1055"/>
                  </a:cubicBezTo>
                  <a:lnTo>
                    <a:pt x="7216" y="1100"/>
                  </a:lnTo>
                  <a:cubicBezTo>
                    <a:pt x="6933" y="1713"/>
                    <a:pt x="6653" y="2328"/>
                    <a:pt x="6341" y="3006"/>
                  </a:cubicBezTo>
                  <a:cubicBezTo>
                    <a:pt x="6835" y="2648"/>
                    <a:pt x="7273" y="2323"/>
                    <a:pt x="7719" y="2005"/>
                  </a:cubicBezTo>
                  <a:cubicBezTo>
                    <a:pt x="8108" y="1728"/>
                    <a:pt x="8500" y="1457"/>
                    <a:pt x="8897" y="1193"/>
                  </a:cubicBezTo>
                  <a:cubicBezTo>
                    <a:pt x="8914" y="1182"/>
                    <a:pt x="8936" y="1178"/>
                    <a:pt x="8960" y="1178"/>
                  </a:cubicBezTo>
                  <a:cubicBezTo>
                    <a:pt x="9009" y="1178"/>
                    <a:pt x="9069" y="1194"/>
                    <a:pt x="9119" y="1195"/>
                  </a:cubicBezTo>
                  <a:cubicBezTo>
                    <a:pt x="9081" y="1278"/>
                    <a:pt x="9065" y="1394"/>
                    <a:pt x="9001" y="1438"/>
                  </a:cubicBezTo>
                  <a:cubicBezTo>
                    <a:pt x="8295" y="1925"/>
                    <a:pt x="7584" y="2397"/>
                    <a:pt x="6874" y="2878"/>
                  </a:cubicBezTo>
                  <a:cubicBezTo>
                    <a:pt x="6818" y="2915"/>
                    <a:pt x="6775" y="2975"/>
                    <a:pt x="6775" y="3090"/>
                  </a:cubicBezTo>
                  <a:lnTo>
                    <a:pt x="7673" y="2616"/>
                  </a:lnTo>
                  <a:lnTo>
                    <a:pt x="7729" y="2715"/>
                  </a:lnTo>
                  <a:cubicBezTo>
                    <a:pt x="7457" y="2874"/>
                    <a:pt x="7201" y="3081"/>
                    <a:pt x="6909" y="3185"/>
                  </a:cubicBezTo>
                  <a:cubicBezTo>
                    <a:pt x="6409" y="3365"/>
                    <a:pt x="5999" y="3605"/>
                    <a:pt x="5701" y="4079"/>
                  </a:cubicBezTo>
                  <a:cubicBezTo>
                    <a:pt x="5393" y="4575"/>
                    <a:pt x="4992" y="5015"/>
                    <a:pt x="4633" y="5481"/>
                  </a:cubicBezTo>
                  <a:cubicBezTo>
                    <a:pt x="4585" y="5545"/>
                    <a:pt x="4557" y="5625"/>
                    <a:pt x="4466" y="5799"/>
                  </a:cubicBezTo>
                  <a:lnTo>
                    <a:pt x="6985" y="4324"/>
                  </a:lnTo>
                  <a:lnTo>
                    <a:pt x="7011" y="4348"/>
                  </a:lnTo>
                  <a:cubicBezTo>
                    <a:pt x="6675" y="4597"/>
                    <a:pt x="6348" y="4861"/>
                    <a:pt x="5999" y="5089"/>
                  </a:cubicBezTo>
                  <a:cubicBezTo>
                    <a:pt x="5649" y="5318"/>
                    <a:pt x="5283" y="5517"/>
                    <a:pt x="4914" y="5710"/>
                  </a:cubicBezTo>
                  <a:cubicBezTo>
                    <a:pt x="4287" y="6035"/>
                    <a:pt x="3947" y="6615"/>
                    <a:pt x="3670" y="7202"/>
                  </a:cubicBezTo>
                  <a:cubicBezTo>
                    <a:pt x="3342" y="7897"/>
                    <a:pt x="3132" y="8646"/>
                    <a:pt x="2864" y="9385"/>
                  </a:cubicBezTo>
                  <a:lnTo>
                    <a:pt x="5597" y="7263"/>
                  </a:lnTo>
                  <a:lnTo>
                    <a:pt x="5633" y="7291"/>
                  </a:lnTo>
                  <a:cubicBezTo>
                    <a:pt x="5215" y="7680"/>
                    <a:pt x="4808" y="8087"/>
                    <a:pt x="4371" y="8454"/>
                  </a:cubicBezTo>
                  <a:cubicBezTo>
                    <a:pt x="3997" y="8770"/>
                    <a:pt x="3598" y="9057"/>
                    <a:pt x="3193" y="9330"/>
                  </a:cubicBezTo>
                  <a:cubicBezTo>
                    <a:pt x="2775" y="9610"/>
                    <a:pt x="2491" y="9982"/>
                    <a:pt x="2372" y="10463"/>
                  </a:cubicBezTo>
                  <a:cubicBezTo>
                    <a:pt x="2223" y="11067"/>
                    <a:pt x="2100" y="11675"/>
                    <a:pt x="1961" y="12299"/>
                  </a:cubicBezTo>
                  <a:cubicBezTo>
                    <a:pt x="2275" y="12113"/>
                    <a:pt x="2513" y="11998"/>
                    <a:pt x="2717" y="11838"/>
                  </a:cubicBezTo>
                  <a:cubicBezTo>
                    <a:pt x="2829" y="11743"/>
                    <a:pt x="2909" y="11615"/>
                    <a:pt x="2942" y="11472"/>
                  </a:cubicBezTo>
                  <a:cubicBezTo>
                    <a:pt x="3074" y="10887"/>
                    <a:pt x="3271" y="10350"/>
                    <a:pt x="3895" y="10131"/>
                  </a:cubicBezTo>
                  <a:cubicBezTo>
                    <a:pt x="4098" y="10060"/>
                    <a:pt x="4306" y="10013"/>
                    <a:pt x="4518" y="10013"/>
                  </a:cubicBezTo>
                  <a:cubicBezTo>
                    <a:pt x="4707" y="10013"/>
                    <a:pt x="4899" y="10050"/>
                    <a:pt x="5092" y="10144"/>
                  </a:cubicBezTo>
                  <a:cubicBezTo>
                    <a:pt x="5384" y="9819"/>
                    <a:pt x="5720" y="9609"/>
                    <a:pt x="6128" y="9609"/>
                  </a:cubicBezTo>
                  <a:cubicBezTo>
                    <a:pt x="6253" y="9609"/>
                    <a:pt x="6384" y="9628"/>
                    <a:pt x="6523" y="9670"/>
                  </a:cubicBezTo>
                  <a:cubicBezTo>
                    <a:pt x="6535" y="9673"/>
                    <a:pt x="6549" y="9675"/>
                    <a:pt x="6564" y="9675"/>
                  </a:cubicBezTo>
                  <a:cubicBezTo>
                    <a:pt x="6629" y="9675"/>
                    <a:pt x="6712" y="9642"/>
                    <a:pt x="6759" y="9601"/>
                  </a:cubicBezTo>
                  <a:cubicBezTo>
                    <a:pt x="7259" y="9159"/>
                    <a:pt x="7749" y="8711"/>
                    <a:pt x="8245" y="8263"/>
                  </a:cubicBezTo>
                  <a:lnTo>
                    <a:pt x="8186" y="8174"/>
                  </a:lnTo>
                  <a:cubicBezTo>
                    <a:pt x="7959" y="8183"/>
                    <a:pt x="7730" y="8174"/>
                    <a:pt x="7508" y="8207"/>
                  </a:cubicBezTo>
                  <a:cubicBezTo>
                    <a:pt x="7422" y="8220"/>
                    <a:pt x="7338" y="8237"/>
                    <a:pt x="7256" y="8237"/>
                  </a:cubicBezTo>
                  <a:cubicBezTo>
                    <a:pt x="7117" y="8237"/>
                    <a:pt x="6986" y="8188"/>
                    <a:pt x="6876" y="7984"/>
                  </a:cubicBezTo>
                  <a:cubicBezTo>
                    <a:pt x="7730" y="7130"/>
                    <a:pt x="8524" y="6197"/>
                    <a:pt x="8981" y="5011"/>
                  </a:cubicBezTo>
                  <a:lnTo>
                    <a:pt x="8981" y="5011"/>
                  </a:lnTo>
                  <a:lnTo>
                    <a:pt x="8100" y="5024"/>
                  </a:lnTo>
                  <a:lnTo>
                    <a:pt x="8004" y="4909"/>
                  </a:lnTo>
                  <a:cubicBezTo>
                    <a:pt x="8052" y="4855"/>
                    <a:pt x="8097" y="4794"/>
                    <a:pt x="8152" y="4747"/>
                  </a:cubicBezTo>
                  <a:cubicBezTo>
                    <a:pt x="8760" y="4244"/>
                    <a:pt x="9083" y="3556"/>
                    <a:pt x="9392" y="2858"/>
                  </a:cubicBezTo>
                  <a:cubicBezTo>
                    <a:pt x="9843" y="1834"/>
                    <a:pt x="10369" y="858"/>
                    <a:pt x="11259" y="7"/>
                  </a:cubicBezTo>
                  <a:cubicBezTo>
                    <a:pt x="11115" y="3"/>
                    <a:pt x="10972" y="1"/>
                    <a:pt x="108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1" name="Google Shape;7321;p53"/>
            <p:cNvSpPr/>
            <p:nvPr/>
          </p:nvSpPr>
          <p:spPr>
            <a:xfrm>
              <a:off x="11233937" y="2003218"/>
              <a:ext cx="713830" cy="1170312"/>
            </a:xfrm>
            <a:custGeom>
              <a:avLst/>
              <a:gdLst/>
              <a:ahLst/>
              <a:cxnLst/>
              <a:rect l="l" t="t" r="r" b="b"/>
              <a:pathLst>
                <a:path w="7897" h="12947" extrusionOk="0">
                  <a:moveTo>
                    <a:pt x="5818" y="0"/>
                  </a:moveTo>
                  <a:cubicBezTo>
                    <a:pt x="5404" y="0"/>
                    <a:pt x="4954" y="35"/>
                    <a:pt x="4524" y="107"/>
                  </a:cubicBezTo>
                  <a:cubicBezTo>
                    <a:pt x="4776" y="192"/>
                    <a:pt x="4983" y="231"/>
                    <a:pt x="5155" y="328"/>
                  </a:cubicBezTo>
                  <a:cubicBezTo>
                    <a:pt x="5263" y="388"/>
                    <a:pt x="5323" y="536"/>
                    <a:pt x="5404" y="644"/>
                  </a:cubicBezTo>
                  <a:cubicBezTo>
                    <a:pt x="5298" y="698"/>
                    <a:pt x="5198" y="772"/>
                    <a:pt x="5087" y="802"/>
                  </a:cubicBezTo>
                  <a:cubicBezTo>
                    <a:pt x="4613" y="919"/>
                    <a:pt x="4139" y="1032"/>
                    <a:pt x="3661" y="1131"/>
                  </a:cubicBezTo>
                  <a:cubicBezTo>
                    <a:pt x="2069" y="1462"/>
                    <a:pt x="1080" y="2593"/>
                    <a:pt x="133" y="3779"/>
                  </a:cubicBezTo>
                  <a:cubicBezTo>
                    <a:pt x="88" y="3833"/>
                    <a:pt x="72" y="3909"/>
                    <a:pt x="1" y="4069"/>
                  </a:cubicBezTo>
                  <a:cubicBezTo>
                    <a:pt x="211" y="3977"/>
                    <a:pt x="343" y="3899"/>
                    <a:pt x="486" y="3866"/>
                  </a:cubicBezTo>
                  <a:cubicBezTo>
                    <a:pt x="528" y="3856"/>
                    <a:pt x="579" y="3849"/>
                    <a:pt x="629" y="3849"/>
                  </a:cubicBezTo>
                  <a:cubicBezTo>
                    <a:pt x="698" y="3849"/>
                    <a:pt x="765" y="3862"/>
                    <a:pt x="805" y="3896"/>
                  </a:cubicBezTo>
                  <a:cubicBezTo>
                    <a:pt x="872" y="3955"/>
                    <a:pt x="913" y="4111"/>
                    <a:pt x="889" y="4206"/>
                  </a:cubicBezTo>
                  <a:cubicBezTo>
                    <a:pt x="804" y="4552"/>
                    <a:pt x="700" y="4892"/>
                    <a:pt x="577" y="5226"/>
                  </a:cubicBezTo>
                  <a:cubicBezTo>
                    <a:pt x="27" y="6692"/>
                    <a:pt x="70" y="8177"/>
                    <a:pt x="397" y="9682"/>
                  </a:cubicBezTo>
                  <a:cubicBezTo>
                    <a:pt x="640" y="10797"/>
                    <a:pt x="1062" y="11839"/>
                    <a:pt x="1551" y="12861"/>
                  </a:cubicBezTo>
                  <a:cubicBezTo>
                    <a:pt x="1571" y="12898"/>
                    <a:pt x="1612" y="12928"/>
                    <a:pt x="1627" y="12947"/>
                  </a:cubicBezTo>
                  <a:cubicBezTo>
                    <a:pt x="2251" y="12280"/>
                    <a:pt x="2846" y="11635"/>
                    <a:pt x="3453" y="10999"/>
                  </a:cubicBezTo>
                  <a:cubicBezTo>
                    <a:pt x="3699" y="10745"/>
                    <a:pt x="4007" y="10546"/>
                    <a:pt x="4221" y="10271"/>
                  </a:cubicBezTo>
                  <a:cubicBezTo>
                    <a:pt x="4557" y="9840"/>
                    <a:pt x="4838" y="9366"/>
                    <a:pt x="5200" y="8823"/>
                  </a:cubicBezTo>
                  <a:lnTo>
                    <a:pt x="6083" y="9966"/>
                  </a:lnTo>
                  <a:cubicBezTo>
                    <a:pt x="6841" y="9173"/>
                    <a:pt x="7086" y="8149"/>
                    <a:pt x="7456" y="7172"/>
                  </a:cubicBezTo>
                  <a:cubicBezTo>
                    <a:pt x="7844" y="6140"/>
                    <a:pt x="7896" y="5137"/>
                    <a:pt x="7478" y="4054"/>
                  </a:cubicBezTo>
                  <a:cubicBezTo>
                    <a:pt x="7010" y="3955"/>
                    <a:pt x="6828" y="3574"/>
                    <a:pt x="6878" y="3021"/>
                  </a:cubicBezTo>
                  <a:cubicBezTo>
                    <a:pt x="6893" y="2850"/>
                    <a:pt x="6820" y="2669"/>
                    <a:pt x="6787" y="2487"/>
                  </a:cubicBezTo>
                  <a:cubicBezTo>
                    <a:pt x="6276" y="2710"/>
                    <a:pt x="5793" y="2907"/>
                    <a:pt x="5326" y="3139"/>
                  </a:cubicBezTo>
                  <a:cubicBezTo>
                    <a:pt x="5271" y="3167"/>
                    <a:pt x="5293" y="3396"/>
                    <a:pt x="5315" y="3522"/>
                  </a:cubicBezTo>
                  <a:cubicBezTo>
                    <a:pt x="5417" y="4147"/>
                    <a:pt x="5555" y="4765"/>
                    <a:pt x="5635" y="5392"/>
                  </a:cubicBezTo>
                  <a:cubicBezTo>
                    <a:pt x="5666" y="5631"/>
                    <a:pt x="5581" y="5886"/>
                    <a:pt x="5475" y="6127"/>
                  </a:cubicBezTo>
                  <a:cubicBezTo>
                    <a:pt x="5609" y="5139"/>
                    <a:pt x="5423" y="4219"/>
                    <a:pt x="4992" y="3275"/>
                  </a:cubicBezTo>
                  <a:cubicBezTo>
                    <a:pt x="4815" y="3420"/>
                    <a:pt x="4637" y="3528"/>
                    <a:pt x="4507" y="3676"/>
                  </a:cubicBezTo>
                  <a:cubicBezTo>
                    <a:pt x="4152" y="4082"/>
                    <a:pt x="3810" y="4498"/>
                    <a:pt x="3477" y="4923"/>
                  </a:cubicBezTo>
                  <a:cubicBezTo>
                    <a:pt x="3288" y="5167"/>
                    <a:pt x="3273" y="5434"/>
                    <a:pt x="3362" y="5752"/>
                  </a:cubicBezTo>
                  <a:cubicBezTo>
                    <a:pt x="3522" y="6315"/>
                    <a:pt x="3624" y="6895"/>
                    <a:pt x="3721" y="7471"/>
                  </a:cubicBezTo>
                  <a:cubicBezTo>
                    <a:pt x="3751" y="7644"/>
                    <a:pt x="3682" y="7833"/>
                    <a:pt x="3611" y="8013"/>
                  </a:cubicBezTo>
                  <a:cubicBezTo>
                    <a:pt x="3736" y="7151"/>
                    <a:pt x="3375" y="6400"/>
                    <a:pt x="3130" y="5551"/>
                  </a:cubicBezTo>
                  <a:cubicBezTo>
                    <a:pt x="2712" y="6226"/>
                    <a:pt x="2364" y="6852"/>
                    <a:pt x="2218" y="7566"/>
                  </a:cubicBezTo>
                  <a:cubicBezTo>
                    <a:pt x="2073" y="8273"/>
                    <a:pt x="1950" y="8985"/>
                    <a:pt x="1798" y="9689"/>
                  </a:cubicBezTo>
                  <a:cubicBezTo>
                    <a:pt x="1757" y="9883"/>
                    <a:pt x="1643" y="10059"/>
                    <a:pt x="1562" y="10243"/>
                  </a:cubicBezTo>
                  <a:lnTo>
                    <a:pt x="1443" y="10195"/>
                  </a:lnTo>
                  <a:cubicBezTo>
                    <a:pt x="1645" y="9097"/>
                    <a:pt x="1848" y="7998"/>
                    <a:pt x="2067" y="6809"/>
                  </a:cubicBezTo>
                  <a:lnTo>
                    <a:pt x="2067" y="6809"/>
                  </a:lnTo>
                  <a:lnTo>
                    <a:pt x="1010" y="8298"/>
                  </a:lnTo>
                  <a:cubicBezTo>
                    <a:pt x="1188" y="7699"/>
                    <a:pt x="1478" y="7183"/>
                    <a:pt x="1905" y="6804"/>
                  </a:cubicBezTo>
                  <a:cubicBezTo>
                    <a:pt x="2322" y="6434"/>
                    <a:pt x="2578" y="5982"/>
                    <a:pt x="2857" y="5527"/>
                  </a:cubicBezTo>
                  <a:cubicBezTo>
                    <a:pt x="3219" y="4934"/>
                    <a:pt x="3617" y="4362"/>
                    <a:pt x="3998" y="3782"/>
                  </a:cubicBezTo>
                  <a:lnTo>
                    <a:pt x="3998" y="3782"/>
                  </a:lnTo>
                  <a:cubicBezTo>
                    <a:pt x="2697" y="3888"/>
                    <a:pt x="1889" y="4799"/>
                    <a:pt x="1030" y="5665"/>
                  </a:cubicBezTo>
                  <a:cubicBezTo>
                    <a:pt x="1054" y="5611"/>
                    <a:pt x="1080" y="5559"/>
                    <a:pt x="1112" y="5509"/>
                  </a:cubicBezTo>
                  <a:cubicBezTo>
                    <a:pt x="1155" y="5449"/>
                    <a:pt x="1211" y="5399"/>
                    <a:pt x="1255" y="5339"/>
                  </a:cubicBezTo>
                  <a:cubicBezTo>
                    <a:pt x="1932" y="4457"/>
                    <a:pt x="2760" y="3795"/>
                    <a:pt x="3884" y="3597"/>
                  </a:cubicBezTo>
                  <a:cubicBezTo>
                    <a:pt x="4416" y="3504"/>
                    <a:pt x="4735" y="3089"/>
                    <a:pt x="5155" y="2829"/>
                  </a:cubicBezTo>
                  <a:cubicBezTo>
                    <a:pt x="5328" y="2718"/>
                    <a:pt x="5486" y="2584"/>
                    <a:pt x="5625" y="2432"/>
                  </a:cubicBezTo>
                  <a:lnTo>
                    <a:pt x="5625" y="2432"/>
                  </a:lnTo>
                  <a:cubicBezTo>
                    <a:pt x="4787" y="2445"/>
                    <a:pt x="3966" y="2511"/>
                    <a:pt x="3202" y="2907"/>
                  </a:cubicBezTo>
                  <a:lnTo>
                    <a:pt x="3150" y="2814"/>
                  </a:lnTo>
                  <a:cubicBezTo>
                    <a:pt x="3336" y="2701"/>
                    <a:pt x="3511" y="2532"/>
                    <a:pt x="3712" y="2485"/>
                  </a:cubicBezTo>
                  <a:cubicBezTo>
                    <a:pt x="4284" y="2357"/>
                    <a:pt x="4867" y="2283"/>
                    <a:pt x="5445" y="2177"/>
                  </a:cubicBezTo>
                  <a:cubicBezTo>
                    <a:pt x="5845" y="2104"/>
                    <a:pt x="6241" y="2013"/>
                    <a:pt x="6588" y="1941"/>
                  </a:cubicBezTo>
                  <a:cubicBezTo>
                    <a:pt x="6601" y="1506"/>
                    <a:pt x="6571" y="1174"/>
                    <a:pt x="6634" y="860"/>
                  </a:cubicBezTo>
                  <a:cubicBezTo>
                    <a:pt x="6699" y="532"/>
                    <a:pt x="6926" y="298"/>
                    <a:pt x="7303" y="257"/>
                  </a:cubicBezTo>
                  <a:cubicBezTo>
                    <a:pt x="7065" y="91"/>
                    <a:pt x="6490" y="0"/>
                    <a:pt x="58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2" name="Google Shape;7322;p53"/>
            <p:cNvSpPr/>
            <p:nvPr/>
          </p:nvSpPr>
          <p:spPr>
            <a:xfrm>
              <a:off x="12287100" y="2924770"/>
              <a:ext cx="1325606" cy="698644"/>
            </a:xfrm>
            <a:custGeom>
              <a:avLst/>
              <a:gdLst/>
              <a:ahLst/>
              <a:cxnLst/>
              <a:rect l="l" t="t" r="r" b="b"/>
              <a:pathLst>
                <a:path w="14665" h="7729" extrusionOk="0">
                  <a:moveTo>
                    <a:pt x="7456" y="0"/>
                  </a:moveTo>
                  <a:cubicBezTo>
                    <a:pt x="6653" y="0"/>
                    <a:pt x="5856" y="165"/>
                    <a:pt x="5051" y="412"/>
                  </a:cubicBezTo>
                  <a:lnTo>
                    <a:pt x="5495" y="858"/>
                  </a:lnTo>
                  <a:cubicBezTo>
                    <a:pt x="5476" y="908"/>
                    <a:pt x="5456" y="957"/>
                    <a:pt x="5435" y="1007"/>
                  </a:cubicBezTo>
                  <a:lnTo>
                    <a:pt x="0" y="1176"/>
                  </a:lnTo>
                  <a:cubicBezTo>
                    <a:pt x="353" y="1542"/>
                    <a:pt x="643" y="1886"/>
                    <a:pt x="974" y="2183"/>
                  </a:cubicBezTo>
                  <a:cubicBezTo>
                    <a:pt x="1628" y="2772"/>
                    <a:pt x="2284" y="3365"/>
                    <a:pt x="2977" y="3906"/>
                  </a:cubicBezTo>
                  <a:cubicBezTo>
                    <a:pt x="3735" y="4496"/>
                    <a:pt x="4493" y="5117"/>
                    <a:pt x="5335" y="5567"/>
                  </a:cubicBezTo>
                  <a:cubicBezTo>
                    <a:pt x="5946" y="5892"/>
                    <a:pt x="6693" y="5961"/>
                    <a:pt x="7381" y="6143"/>
                  </a:cubicBezTo>
                  <a:cubicBezTo>
                    <a:pt x="7595" y="6199"/>
                    <a:pt x="7812" y="6243"/>
                    <a:pt x="8020" y="6316"/>
                  </a:cubicBezTo>
                  <a:cubicBezTo>
                    <a:pt x="8098" y="6342"/>
                    <a:pt x="8199" y="6423"/>
                    <a:pt x="8212" y="6494"/>
                  </a:cubicBezTo>
                  <a:cubicBezTo>
                    <a:pt x="8225" y="6565"/>
                    <a:pt x="8160" y="6691"/>
                    <a:pt x="8094" y="6726"/>
                  </a:cubicBezTo>
                  <a:cubicBezTo>
                    <a:pt x="7871" y="6847"/>
                    <a:pt x="7630" y="6936"/>
                    <a:pt x="7333" y="7066"/>
                  </a:cubicBezTo>
                  <a:cubicBezTo>
                    <a:pt x="8079" y="7429"/>
                    <a:pt x="8795" y="7728"/>
                    <a:pt x="9574" y="7728"/>
                  </a:cubicBezTo>
                  <a:cubicBezTo>
                    <a:pt x="9804" y="7728"/>
                    <a:pt x="10039" y="7702"/>
                    <a:pt x="10282" y="7644"/>
                  </a:cubicBezTo>
                  <a:cubicBezTo>
                    <a:pt x="11513" y="7351"/>
                    <a:pt x="12654" y="6879"/>
                    <a:pt x="13682" y="6130"/>
                  </a:cubicBezTo>
                  <a:cubicBezTo>
                    <a:pt x="13961" y="5925"/>
                    <a:pt x="14297" y="5799"/>
                    <a:pt x="14665" y="5609"/>
                  </a:cubicBezTo>
                  <a:cubicBezTo>
                    <a:pt x="14113" y="5046"/>
                    <a:pt x="13572" y="4571"/>
                    <a:pt x="12898" y="4301"/>
                  </a:cubicBezTo>
                  <a:cubicBezTo>
                    <a:pt x="12874" y="4292"/>
                    <a:pt x="12847" y="4288"/>
                    <a:pt x="12819" y="4288"/>
                  </a:cubicBezTo>
                  <a:cubicBezTo>
                    <a:pt x="12666" y="4288"/>
                    <a:pt x="12459" y="4411"/>
                    <a:pt x="12296" y="4483"/>
                  </a:cubicBezTo>
                  <a:cubicBezTo>
                    <a:pt x="11088" y="5019"/>
                    <a:pt x="9823" y="5347"/>
                    <a:pt x="8520" y="5539"/>
                  </a:cubicBezTo>
                  <a:cubicBezTo>
                    <a:pt x="8482" y="5544"/>
                    <a:pt x="8444" y="5547"/>
                    <a:pt x="8406" y="5547"/>
                  </a:cubicBezTo>
                  <a:cubicBezTo>
                    <a:pt x="8239" y="5547"/>
                    <a:pt x="8065" y="5497"/>
                    <a:pt x="7888" y="5422"/>
                  </a:cubicBezTo>
                  <a:cubicBezTo>
                    <a:pt x="9375" y="5186"/>
                    <a:pt x="10861" y="4993"/>
                    <a:pt x="12192" y="3922"/>
                  </a:cubicBezTo>
                  <a:cubicBezTo>
                    <a:pt x="11874" y="3828"/>
                    <a:pt x="11627" y="3751"/>
                    <a:pt x="11378" y="3681"/>
                  </a:cubicBezTo>
                  <a:cubicBezTo>
                    <a:pt x="11107" y="3603"/>
                    <a:pt x="10832" y="3530"/>
                    <a:pt x="10560" y="3454"/>
                  </a:cubicBezTo>
                  <a:cubicBezTo>
                    <a:pt x="10311" y="3386"/>
                    <a:pt x="10073" y="3323"/>
                    <a:pt x="9839" y="3323"/>
                  </a:cubicBezTo>
                  <a:cubicBezTo>
                    <a:pt x="9575" y="3323"/>
                    <a:pt x="9315" y="3402"/>
                    <a:pt x="9046" y="3640"/>
                  </a:cubicBezTo>
                  <a:cubicBezTo>
                    <a:pt x="8355" y="4251"/>
                    <a:pt x="7431" y="4173"/>
                    <a:pt x="6562" y="4220"/>
                  </a:cubicBezTo>
                  <a:cubicBezTo>
                    <a:pt x="7494" y="3974"/>
                    <a:pt x="8531" y="4010"/>
                    <a:pt x="9352" y="3160"/>
                  </a:cubicBezTo>
                  <a:cubicBezTo>
                    <a:pt x="8427" y="3071"/>
                    <a:pt x="7593" y="2960"/>
                    <a:pt x="6755" y="2932"/>
                  </a:cubicBezTo>
                  <a:cubicBezTo>
                    <a:pt x="6752" y="2932"/>
                    <a:pt x="6750" y="2932"/>
                    <a:pt x="6747" y="2932"/>
                  </a:cubicBezTo>
                  <a:cubicBezTo>
                    <a:pt x="6549" y="2932"/>
                    <a:pt x="6358" y="3229"/>
                    <a:pt x="6138" y="3326"/>
                  </a:cubicBezTo>
                  <a:cubicBezTo>
                    <a:pt x="5735" y="3506"/>
                    <a:pt x="5313" y="3638"/>
                    <a:pt x="4898" y="3790"/>
                  </a:cubicBezTo>
                  <a:lnTo>
                    <a:pt x="4848" y="3668"/>
                  </a:lnTo>
                  <a:lnTo>
                    <a:pt x="6437" y="2976"/>
                  </a:lnTo>
                  <a:cubicBezTo>
                    <a:pt x="4689" y="2850"/>
                    <a:pt x="2964" y="2750"/>
                    <a:pt x="1362" y="2025"/>
                  </a:cubicBezTo>
                  <a:lnTo>
                    <a:pt x="1390" y="1865"/>
                  </a:lnTo>
                  <a:cubicBezTo>
                    <a:pt x="1513" y="1886"/>
                    <a:pt x="1645" y="1882"/>
                    <a:pt x="1756" y="1927"/>
                  </a:cubicBezTo>
                  <a:cubicBezTo>
                    <a:pt x="3013" y="2438"/>
                    <a:pt x="4324" y="2604"/>
                    <a:pt x="5686" y="2604"/>
                  </a:cubicBezTo>
                  <a:cubicBezTo>
                    <a:pt x="5902" y="2604"/>
                    <a:pt x="6120" y="2600"/>
                    <a:pt x="6339" y="2592"/>
                  </a:cubicBezTo>
                  <a:lnTo>
                    <a:pt x="5222" y="1728"/>
                  </a:lnTo>
                  <a:cubicBezTo>
                    <a:pt x="5239" y="1702"/>
                    <a:pt x="5253" y="1676"/>
                    <a:pt x="5270" y="1650"/>
                  </a:cubicBezTo>
                  <a:cubicBezTo>
                    <a:pt x="5536" y="1819"/>
                    <a:pt x="5831" y="1956"/>
                    <a:pt x="6056" y="2168"/>
                  </a:cubicBezTo>
                  <a:cubicBezTo>
                    <a:pt x="6415" y="2505"/>
                    <a:pt x="6792" y="2685"/>
                    <a:pt x="7282" y="2685"/>
                  </a:cubicBezTo>
                  <a:cubicBezTo>
                    <a:pt x="7322" y="2685"/>
                    <a:pt x="7362" y="2683"/>
                    <a:pt x="7403" y="2681"/>
                  </a:cubicBezTo>
                  <a:cubicBezTo>
                    <a:pt x="7520" y="2674"/>
                    <a:pt x="7637" y="2672"/>
                    <a:pt x="7755" y="2672"/>
                  </a:cubicBezTo>
                  <a:cubicBezTo>
                    <a:pt x="8261" y="2672"/>
                    <a:pt x="8776" y="2723"/>
                    <a:pt x="9325" y="2746"/>
                  </a:cubicBezTo>
                  <a:cubicBezTo>
                    <a:pt x="8949" y="2270"/>
                    <a:pt x="8485" y="1973"/>
                    <a:pt x="8000" y="1707"/>
                  </a:cubicBezTo>
                  <a:cubicBezTo>
                    <a:pt x="7743" y="1568"/>
                    <a:pt x="7459" y="1479"/>
                    <a:pt x="7197" y="1345"/>
                  </a:cubicBezTo>
                  <a:cubicBezTo>
                    <a:pt x="7087" y="1287"/>
                    <a:pt x="7004" y="1178"/>
                    <a:pt x="6909" y="1092"/>
                  </a:cubicBezTo>
                  <a:lnTo>
                    <a:pt x="6963" y="1012"/>
                  </a:lnTo>
                  <a:cubicBezTo>
                    <a:pt x="6966" y="1013"/>
                    <a:pt x="6969" y="1013"/>
                    <a:pt x="6971" y="1013"/>
                  </a:cubicBezTo>
                  <a:cubicBezTo>
                    <a:pt x="7003" y="1013"/>
                    <a:pt x="7036" y="1008"/>
                    <a:pt x="7067" y="1008"/>
                  </a:cubicBezTo>
                  <a:cubicBezTo>
                    <a:pt x="7091" y="1008"/>
                    <a:pt x="7114" y="1011"/>
                    <a:pt x="7132" y="1022"/>
                  </a:cubicBezTo>
                  <a:cubicBezTo>
                    <a:pt x="7987" y="1522"/>
                    <a:pt x="8890" y="1951"/>
                    <a:pt x="9600" y="2668"/>
                  </a:cubicBezTo>
                  <a:cubicBezTo>
                    <a:pt x="9663" y="2728"/>
                    <a:pt x="9741" y="2767"/>
                    <a:pt x="9826" y="2780"/>
                  </a:cubicBezTo>
                  <a:cubicBezTo>
                    <a:pt x="10560" y="2897"/>
                    <a:pt x="11296" y="3006"/>
                    <a:pt x="12045" y="3120"/>
                  </a:cubicBezTo>
                  <a:cubicBezTo>
                    <a:pt x="11571" y="2503"/>
                    <a:pt x="10945" y="2049"/>
                    <a:pt x="10263" y="1678"/>
                  </a:cubicBezTo>
                  <a:cubicBezTo>
                    <a:pt x="9867" y="1462"/>
                    <a:pt x="9427" y="1336"/>
                    <a:pt x="9012" y="1159"/>
                  </a:cubicBezTo>
                  <a:cubicBezTo>
                    <a:pt x="8934" y="1126"/>
                    <a:pt x="8877" y="1044"/>
                    <a:pt x="8810" y="985"/>
                  </a:cubicBezTo>
                  <a:lnTo>
                    <a:pt x="8873" y="871"/>
                  </a:lnTo>
                  <a:cubicBezTo>
                    <a:pt x="9076" y="933"/>
                    <a:pt x="9295" y="964"/>
                    <a:pt x="9481" y="1061"/>
                  </a:cubicBezTo>
                  <a:cubicBezTo>
                    <a:pt x="10179" y="1419"/>
                    <a:pt x="10884" y="1774"/>
                    <a:pt x="11552" y="2183"/>
                  </a:cubicBezTo>
                  <a:cubicBezTo>
                    <a:pt x="11866" y="2374"/>
                    <a:pt x="12168" y="2649"/>
                    <a:pt x="12361" y="2958"/>
                  </a:cubicBezTo>
                  <a:cubicBezTo>
                    <a:pt x="12580" y="3309"/>
                    <a:pt x="12872" y="3517"/>
                    <a:pt x="13201" y="3735"/>
                  </a:cubicBezTo>
                  <a:cubicBezTo>
                    <a:pt x="13704" y="4069"/>
                    <a:pt x="14172" y="4457"/>
                    <a:pt x="14626" y="4801"/>
                  </a:cubicBezTo>
                  <a:cubicBezTo>
                    <a:pt x="14343" y="3768"/>
                    <a:pt x="13076" y="1711"/>
                    <a:pt x="12058" y="1349"/>
                  </a:cubicBezTo>
                  <a:cubicBezTo>
                    <a:pt x="11994" y="1551"/>
                    <a:pt x="11897" y="1660"/>
                    <a:pt x="11786" y="1660"/>
                  </a:cubicBezTo>
                  <a:cubicBezTo>
                    <a:pt x="11721" y="1660"/>
                    <a:pt x="11652" y="1623"/>
                    <a:pt x="11582" y="1546"/>
                  </a:cubicBezTo>
                  <a:cubicBezTo>
                    <a:pt x="10906" y="793"/>
                    <a:pt x="9992" y="529"/>
                    <a:pt x="9070" y="243"/>
                  </a:cubicBezTo>
                  <a:cubicBezTo>
                    <a:pt x="8527" y="73"/>
                    <a:pt x="7990" y="0"/>
                    <a:pt x="74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3" name="Google Shape;7323;p53"/>
            <p:cNvSpPr/>
            <p:nvPr/>
          </p:nvSpPr>
          <p:spPr>
            <a:xfrm>
              <a:off x="12698114" y="3670779"/>
              <a:ext cx="912783" cy="692226"/>
            </a:xfrm>
            <a:custGeom>
              <a:avLst/>
              <a:gdLst/>
              <a:ahLst/>
              <a:cxnLst/>
              <a:rect l="l" t="t" r="r" b="b"/>
              <a:pathLst>
                <a:path w="10098" h="7658" extrusionOk="0">
                  <a:moveTo>
                    <a:pt x="6294" y="1"/>
                  </a:moveTo>
                  <a:lnTo>
                    <a:pt x="6472" y="709"/>
                  </a:lnTo>
                  <a:cubicBezTo>
                    <a:pt x="6367" y="718"/>
                    <a:pt x="6300" y="733"/>
                    <a:pt x="6239" y="733"/>
                  </a:cubicBezTo>
                  <a:cubicBezTo>
                    <a:pt x="6227" y="733"/>
                    <a:pt x="6216" y="732"/>
                    <a:pt x="6205" y="731"/>
                  </a:cubicBezTo>
                  <a:cubicBezTo>
                    <a:pt x="6036" y="712"/>
                    <a:pt x="5871" y="703"/>
                    <a:pt x="5710" y="703"/>
                  </a:cubicBezTo>
                  <a:cubicBezTo>
                    <a:pt x="4378" y="703"/>
                    <a:pt x="3285" y="1326"/>
                    <a:pt x="2349" y="2269"/>
                  </a:cubicBezTo>
                  <a:cubicBezTo>
                    <a:pt x="1827" y="2795"/>
                    <a:pt x="1392" y="3414"/>
                    <a:pt x="965" y="4023"/>
                  </a:cubicBezTo>
                  <a:cubicBezTo>
                    <a:pt x="220" y="5084"/>
                    <a:pt x="123" y="6329"/>
                    <a:pt x="0" y="7658"/>
                  </a:cubicBezTo>
                  <a:cubicBezTo>
                    <a:pt x="666" y="7188"/>
                    <a:pt x="1357" y="7164"/>
                    <a:pt x="2065" y="7153"/>
                  </a:cubicBezTo>
                  <a:cubicBezTo>
                    <a:pt x="2968" y="7136"/>
                    <a:pt x="3873" y="7069"/>
                    <a:pt x="4774" y="7000"/>
                  </a:cubicBezTo>
                  <a:cubicBezTo>
                    <a:pt x="5244" y="6965"/>
                    <a:pt x="5690" y="6833"/>
                    <a:pt x="6041" y="6478"/>
                  </a:cubicBezTo>
                  <a:cubicBezTo>
                    <a:pt x="6066" y="6453"/>
                    <a:pt x="6133" y="6441"/>
                    <a:pt x="6184" y="6441"/>
                  </a:cubicBezTo>
                  <a:cubicBezTo>
                    <a:pt x="6217" y="6441"/>
                    <a:pt x="6243" y="6446"/>
                    <a:pt x="6247" y="6456"/>
                  </a:cubicBezTo>
                  <a:cubicBezTo>
                    <a:pt x="6283" y="6530"/>
                    <a:pt x="6305" y="6632"/>
                    <a:pt x="6281" y="6708"/>
                  </a:cubicBezTo>
                  <a:cubicBezTo>
                    <a:pt x="6184" y="6998"/>
                    <a:pt x="6067" y="7283"/>
                    <a:pt x="5926" y="7651"/>
                  </a:cubicBezTo>
                  <a:cubicBezTo>
                    <a:pt x="6522" y="7494"/>
                    <a:pt x="7056" y="7468"/>
                    <a:pt x="7455" y="7225"/>
                  </a:cubicBezTo>
                  <a:cubicBezTo>
                    <a:pt x="8118" y="6814"/>
                    <a:pt x="8730" y="6326"/>
                    <a:pt x="9276" y="5772"/>
                  </a:cubicBezTo>
                  <a:cubicBezTo>
                    <a:pt x="9625" y="5419"/>
                    <a:pt x="9813" y="4904"/>
                    <a:pt x="10066" y="4460"/>
                  </a:cubicBezTo>
                  <a:cubicBezTo>
                    <a:pt x="10092" y="4416"/>
                    <a:pt x="10097" y="4332"/>
                    <a:pt x="10073" y="4289"/>
                  </a:cubicBezTo>
                  <a:cubicBezTo>
                    <a:pt x="9778" y="3771"/>
                    <a:pt x="9767" y="3249"/>
                    <a:pt x="10084" y="2710"/>
                  </a:cubicBezTo>
                  <a:lnTo>
                    <a:pt x="10084" y="2710"/>
                  </a:lnTo>
                  <a:cubicBezTo>
                    <a:pt x="9258" y="2858"/>
                    <a:pt x="8821" y="3291"/>
                    <a:pt x="8702" y="4044"/>
                  </a:cubicBezTo>
                  <a:cubicBezTo>
                    <a:pt x="8689" y="4129"/>
                    <a:pt x="8691" y="4226"/>
                    <a:pt x="8648" y="4293"/>
                  </a:cubicBezTo>
                  <a:cubicBezTo>
                    <a:pt x="8603" y="4358"/>
                    <a:pt x="8509" y="4397"/>
                    <a:pt x="8438" y="4449"/>
                  </a:cubicBezTo>
                  <a:cubicBezTo>
                    <a:pt x="8384" y="4367"/>
                    <a:pt x="8278" y="4280"/>
                    <a:pt x="8286" y="4206"/>
                  </a:cubicBezTo>
                  <a:cubicBezTo>
                    <a:pt x="8315" y="3942"/>
                    <a:pt x="8384" y="3682"/>
                    <a:pt x="8442" y="3407"/>
                  </a:cubicBezTo>
                  <a:lnTo>
                    <a:pt x="8442" y="3407"/>
                  </a:lnTo>
                  <a:cubicBezTo>
                    <a:pt x="7858" y="3466"/>
                    <a:pt x="7301" y="3518"/>
                    <a:pt x="6749" y="3591"/>
                  </a:cubicBezTo>
                  <a:cubicBezTo>
                    <a:pt x="6669" y="3600"/>
                    <a:pt x="6563" y="3698"/>
                    <a:pt x="6537" y="3778"/>
                  </a:cubicBezTo>
                  <a:cubicBezTo>
                    <a:pt x="6446" y="4057"/>
                    <a:pt x="6390" y="4349"/>
                    <a:pt x="6311" y="4629"/>
                  </a:cubicBezTo>
                  <a:cubicBezTo>
                    <a:pt x="6272" y="4763"/>
                    <a:pt x="6203" y="4889"/>
                    <a:pt x="6149" y="5018"/>
                  </a:cubicBezTo>
                  <a:lnTo>
                    <a:pt x="6026" y="4984"/>
                  </a:lnTo>
                  <a:cubicBezTo>
                    <a:pt x="6108" y="4542"/>
                    <a:pt x="6190" y="4100"/>
                    <a:pt x="6286" y="3585"/>
                  </a:cubicBezTo>
                  <a:lnTo>
                    <a:pt x="6286" y="3585"/>
                  </a:lnTo>
                  <a:cubicBezTo>
                    <a:pt x="5677" y="3734"/>
                    <a:pt x="5110" y="3864"/>
                    <a:pt x="4551" y="4022"/>
                  </a:cubicBezTo>
                  <a:cubicBezTo>
                    <a:pt x="4449" y="4049"/>
                    <a:pt x="4359" y="4191"/>
                    <a:pt x="4307" y="4300"/>
                  </a:cubicBezTo>
                  <a:cubicBezTo>
                    <a:pt x="4222" y="4477"/>
                    <a:pt x="4172" y="4670"/>
                    <a:pt x="4109" y="4858"/>
                  </a:cubicBezTo>
                  <a:lnTo>
                    <a:pt x="3993" y="4828"/>
                  </a:lnTo>
                  <a:lnTo>
                    <a:pt x="4157" y="4176"/>
                  </a:lnTo>
                  <a:lnTo>
                    <a:pt x="4157" y="4176"/>
                  </a:lnTo>
                  <a:cubicBezTo>
                    <a:pt x="3692" y="4378"/>
                    <a:pt x="3258" y="4579"/>
                    <a:pt x="2814" y="4756"/>
                  </a:cubicBezTo>
                  <a:cubicBezTo>
                    <a:pt x="2396" y="4921"/>
                    <a:pt x="2149" y="5404"/>
                    <a:pt x="1647" y="5404"/>
                  </a:cubicBezTo>
                  <a:cubicBezTo>
                    <a:pt x="1630" y="5404"/>
                    <a:pt x="1613" y="5403"/>
                    <a:pt x="1596" y="5402"/>
                  </a:cubicBezTo>
                  <a:cubicBezTo>
                    <a:pt x="2819" y="4035"/>
                    <a:pt x="4283" y="3089"/>
                    <a:pt x="6160" y="2857"/>
                  </a:cubicBezTo>
                  <a:cubicBezTo>
                    <a:pt x="5643" y="2604"/>
                    <a:pt x="5171" y="2375"/>
                    <a:pt x="4703" y="2139"/>
                  </a:cubicBezTo>
                  <a:cubicBezTo>
                    <a:pt x="4698" y="2136"/>
                    <a:pt x="4733" y="2056"/>
                    <a:pt x="4770" y="1948"/>
                  </a:cubicBezTo>
                  <a:cubicBezTo>
                    <a:pt x="5584" y="2336"/>
                    <a:pt x="6411" y="2618"/>
                    <a:pt x="7260" y="2618"/>
                  </a:cubicBezTo>
                  <a:cubicBezTo>
                    <a:pt x="7645" y="2618"/>
                    <a:pt x="8035" y="2560"/>
                    <a:pt x="8431" y="2427"/>
                  </a:cubicBezTo>
                  <a:lnTo>
                    <a:pt x="6851" y="1088"/>
                  </a:lnTo>
                  <a:lnTo>
                    <a:pt x="6918" y="972"/>
                  </a:lnTo>
                  <a:cubicBezTo>
                    <a:pt x="7106" y="1060"/>
                    <a:pt x="7301" y="1134"/>
                    <a:pt x="7477" y="1240"/>
                  </a:cubicBezTo>
                  <a:cubicBezTo>
                    <a:pt x="7961" y="1532"/>
                    <a:pt x="8427" y="1849"/>
                    <a:pt x="8916" y="2130"/>
                  </a:cubicBezTo>
                  <a:cubicBezTo>
                    <a:pt x="8980" y="2167"/>
                    <a:pt x="9059" y="2183"/>
                    <a:pt x="9144" y="2183"/>
                  </a:cubicBezTo>
                  <a:cubicBezTo>
                    <a:pt x="9477" y="2183"/>
                    <a:pt x="9893" y="1935"/>
                    <a:pt x="9808" y="1723"/>
                  </a:cubicBezTo>
                  <a:cubicBezTo>
                    <a:pt x="9694" y="1441"/>
                    <a:pt x="9666" y="1086"/>
                    <a:pt x="9326" y="904"/>
                  </a:cubicBezTo>
                  <a:cubicBezTo>
                    <a:pt x="8616" y="523"/>
                    <a:pt x="7884" y="216"/>
                    <a:pt x="7084" y="95"/>
                  </a:cubicBezTo>
                  <a:cubicBezTo>
                    <a:pt x="6833" y="56"/>
                    <a:pt x="6580" y="34"/>
                    <a:pt x="62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4" name="Google Shape;7324;p53"/>
            <p:cNvSpPr/>
            <p:nvPr/>
          </p:nvSpPr>
          <p:spPr>
            <a:xfrm>
              <a:off x="11107658" y="1251966"/>
              <a:ext cx="998114" cy="625878"/>
            </a:xfrm>
            <a:custGeom>
              <a:avLst/>
              <a:gdLst/>
              <a:ahLst/>
              <a:cxnLst/>
              <a:rect l="l" t="t" r="r" b="b"/>
              <a:pathLst>
                <a:path w="11042" h="6924" extrusionOk="0">
                  <a:moveTo>
                    <a:pt x="7008" y="1"/>
                  </a:moveTo>
                  <a:cubicBezTo>
                    <a:pt x="7035" y="223"/>
                    <a:pt x="6989" y="321"/>
                    <a:pt x="6856" y="321"/>
                  </a:cubicBezTo>
                  <a:cubicBezTo>
                    <a:pt x="6797" y="321"/>
                    <a:pt x="6720" y="301"/>
                    <a:pt x="6625" y="265"/>
                  </a:cubicBezTo>
                  <a:cubicBezTo>
                    <a:pt x="6394" y="176"/>
                    <a:pt x="6167" y="142"/>
                    <a:pt x="5940" y="142"/>
                  </a:cubicBezTo>
                  <a:cubicBezTo>
                    <a:pt x="5444" y="142"/>
                    <a:pt x="4955" y="305"/>
                    <a:pt x="4462" y="409"/>
                  </a:cubicBezTo>
                  <a:cubicBezTo>
                    <a:pt x="3338" y="649"/>
                    <a:pt x="2206" y="859"/>
                    <a:pt x="1080" y="1088"/>
                  </a:cubicBezTo>
                  <a:cubicBezTo>
                    <a:pt x="722" y="1160"/>
                    <a:pt x="367" y="1251"/>
                    <a:pt x="1" y="1335"/>
                  </a:cubicBezTo>
                  <a:cubicBezTo>
                    <a:pt x="532" y="3167"/>
                    <a:pt x="1807" y="4102"/>
                    <a:pt x="3680" y="4328"/>
                  </a:cubicBezTo>
                  <a:cubicBezTo>
                    <a:pt x="3676" y="4371"/>
                    <a:pt x="3672" y="4412"/>
                    <a:pt x="3669" y="4455"/>
                  </a:cubicBezTo>
                  <a:lnTo>
                    <a:pt x="2961" y="4882"/>
                  </a:lnTo>
                  <a:cubicBezTo>
                    <a:pt x="3708" y="5252"/>
                    <a:pt x="4472" y="5423"/>
                    <a:pt x="5275" y="5423"/>
                  </a:cubicBezTo>
                  <a:cubicBezTo>
                    <a:pt x="5757" y="5423"/>
                    <a:pt x="6253" y="5361"/>
                    <a:pt x="6768" y="5244"/>
                  </a:cubicBezTo>
                  <a:lnTo>
                    <a:pt x="6768" y="5244"/>
                  </a:lnTo>
                  <a:cubicBezTo>
                    <a:pt x="6692" y="5417"/>
                    <a:pt x="6679" y="5536"/>
                    <a:pt x="6614" y="5581"/>
                  </a:cubicBezTo>
                  <a:cubicBezTo>
                    <a:pt x="6170" y="5887"/>
                    <a:pt x="5716" y="6179"/>
                    <a:pt x="5267" y="6476"/>
                  </a:cubicBezTo>
                  <a:cubicBezTo>
                    <a:pt x="5278" y="6521"/>
                    <a:pt x="5287" y="6565"/>
                    <a:pt x="5298" y="6610"/>
                  </a:cubicBezTo>
                  <a:cubicBezTo>
                    <a:pt x="5651" y="6675"/>
                    <a:pt x="6006" y="6733"/>
                    <a:pt x="6357" y="6807"/>
                  </a:cubicBezTo>
                  <a:cubicBezTo>
                    <a:pt x="6731" y="6884"/>
                    <a:pt x="7102" y="6923"/>
                    <a:pt x="7469" y="6923"/>
                  </a:cubicBezTo>
                  <a:cubicBezTo>
                    <a:pt x="8106" y="6923"/>
                    <a:pt x="8733" y="6807"/>
                    <a:pt x="9351" y="6575"/>
                  </a:cubicBezTo>
                  <a:cubicBezTo>
                    <a:pt x="9518" y="6510"/>
                    <a:pt x="9663" y="6389"/>
                    <a:pt x="9817" y="6290"/>
                  </a:cubicBezTo>
                  <a:cubicBezTo>
                    <a:pt x="10109" y="6106"/>
                    <a:pt x="10399" y="5921"/>
                    <a:pt x="10715" y="5720"/>
                  </a:cubicBezTo>
                  <a:cubicBezTo>
                    <a:pt x="10423" y="5454"/>
                    <a:pt x="10081" y="5140"/>
                    <a:pt x="9730" y="4834"/>
                  </a:cubicBezTo>
                  <a:cubicBezTo>
                    <a:pt x="9701" y="4809"/>
                    <a:pt x="9651" y="4801"/>
                    <a:pt x="9602" y="4801"/>
                  </a:cubicBezTo>
                  <a:cubicBezTo>
                    <a:pt x="9577" y="4801"/>
                    <a:pt x="9553" y="4803"/>
                    <a:pt x="9531" y="4806"/>
                  </a:cubicBezTo>
                  <a:cubicBezTo>
                    <a:pt x="9021" y="4862"/>
                    <a:pt x="8510" y="4984"/>
                    <a:pt x="8005" y="4984"/>
                  </a:cubicBezTo>
                  <a:cubicBezTo>
                    <a:pt x="7945" y="4984"/>
                    <a:pt x="7885" y="4982"/>
                    <a:pt x="7825" y="4979"/>
                  </a:cubicBezTo>
                  <a:cubicBezTo>
                    <a:pt x="7355" y="4949"/>
                    <a:pt x="6898" y="4711"/>
                    <a:pt x="6439" y="4559"/>
                  </a:cubicBezTo>
                  <a:cubicBezTo>
                    <a:pt x="6417" y="4549"/>
                    <a:pt x="6417" y="4473"/>
                    <a:pt x="6389" y="4365"/>
                  </a:cubicBezTo>
                  <a:lnTo>
                    <a:pt x="6389" y="4365"/>
                  </a:lnTo>
                  <a:cubicBezTo>
                    <a:pt x="6987" y="4447"/>
                    <a:pt x="7563" y="4548"/>
                    <a:pt x="8145" y="4548"/>
                  </a:cubicBezTo>
                  <a:cubicBezTo>
                    <a:pt x="8494" y="4548"/>
                    <a:pt x="8846" y="4512"/>
                    <a:pt x="9206" y="4412"/>
                  </a:cubicBezTo>
                  <a:cubicBezTo>
                    <a:pt x="8682" y="3988"/>
                    <a:pt x="8124" y="3732"/>
                    <a:pt x="7530" y="3555"/>
                  </a:cubicBezTo>
                  <a:cubicBezTo>
                    <a:pt x="7515" y="3551"/>
                    <a:pt x="7500" y="3549"/>
                    <a:pt x="7484" y="3549"/>
                  </a:cubicBezTo>
                  <a:cubicBezTo>
                    <a:pt x="7393" y="3549"/>
                    <a:pt x="7277" y="3609"/>
                    <a:pt x="7192" y="3661"/>
                  </a:cubicBezTo>
                  <a:cubicBezTo>
                    <a:pt x="6525" y="4070"/>
                    <a:pt x="5776" y="4174"/>
                    <a:pt x="5021" y="4267"/>
                  </a:cubicBezTo>
                  <a:cubicBezTo>
                    <a:pt x="5009" y="4268"/>
                    <a:pt x="4996" y="4269"/>
                    <a:pt x="4983" y="4269"/>
                  </a:cubicBezTo>
                  <a:cubicBezTo>
                    <a:pt x="4877" y="4269"/>
                    <a:pt x="4765" y="4226"/>
                    <a:pt x="4655" y="4207"/>
                  </a:cubicBezTo>
                  <a:lnTo>
                    <a:pt x="4663" y="4066"/>
                  </a:lnTo>
                  <a:cubicBezTo>
                    <a:pt x="5077" y="4009"/>
                    <a:pt x="5499" y="3983"/>
                    <a:pt x="5902" y="3884"/>
                  </a:cubicBezTo>
                  <a:cubicBezTo>
                    <a:pt x="6298" y="3788"/>
                    <a:pt x="6675" y="3617"/>
                    <a:pt x="7062" y="3479"/>
                  </a:cubicBezTo>
                  <a:cubicBezTo>
                    <a:pt x="7054" y="3434"/>
                    <a:pt x="7047" y="3390"/>
                    <a:pt x="7039" y="3347"/>
                  </a:cubicBezTo>
                  <a:cubicBezTo>
                    <a:pt x="6519" y="3225"/>
                    <a:pt x="6001" y="3093"/>
                    <a:pt x="5475" y="2990"/>
                  </a:cubicBezTo>
                  <a:cubicBezTo>
                    <a:pt x="5465" y="2988"/>
                    <a:pt x="5455" y="2988"/>
                    <a:pt x="5444" y="2988"/>
                  </a:cubicBezTo>
                  <a:cubicBezTo>
                    <a:pt x="5353" y="2988"/>
                    <a:pt x="5235" y="3057"/>
                    <a:pt x="5155" y="3117"/>
                  </a:cubicBezTo>
                  <a:cubicBezTo>
                    <a:pt x="4698" y="3459"/>
                    <a:pt x="4191" y="3648"/>
                    <a:pt x="3622" y="3656"/>
                  </a:cubicBezTo>
                  <a:cubicBezTo>
                    <a:pt x="3619" y="3656"/>
                    <a:pt x="3616" y="3656"/>
                    <a:pt x="3613" y="3656"/>
                  </a:cubicBezTo>
                  <a:cubicBezTo>
                    <a:pt x="3491" y="3656"/>
                    <a:pt x="3368" y="3620"/>
                    <a:pt x="3245" y="3555"/>
                  </a:cubicBezTo>
                  <a:cubicBezTo>
                    <a:pt x="3882" y="3496"/>
                    <a:pt x="4508" y="3440"/>
                    <a:pt x="5053" y="2914"/>
                  </a:cubicBezTo>
                  <a:cubicBezTo>
                    <a:pt x="3949" y="2751"/>
                    <a:pt x="2836" y="3028"/>
                    <a:pt x="1836" y="2554"/>
                  </a:cubicBezTo>
                  <a:lnTo>
                    <a:pt x="1848" y="2409"/>
                  </a:lnTo>
                  <a:lnTo>
                    <a:pt x="5105" y="2632"/>
                  </a:lnTo>
                  <a:cubicBezTo>
                    <a:pt x="5118" y="2606"/>
                    <a:pt x="5129" y="2578"/>
                    <a:pt x="5142" y="2550"/>
                  </a:cubicBezTo>
                  <a:lnTo>
                    <a:pt x="3795" y="1653"/>
                  </a:lnTo>
                  <a:lnTo>
                    <a:pt x="3817" y="1578"/>
                  </a:lnTo>
                  <a:cubicBezTo>
                    <a:pt x="3895" y="1595"/>
                    <a:pt x="3984" y="1591"/>
                    <a:pt x="4046" y="1632"/>
                  </a:cubicBezTo>
                  <a:cubicBezTo>
                    <a:pt x="4518" y="1957"/>
                    <a:pt x="4979" y="2307"/>
                    <a:pt x="5458" y="2619"/>
                  </a:cubicBezTo>
                  <a:cubicBezTo>
                    <a:pt x="5627" y="2728"/>
                    <a:pt x="5839" y="2775"/>
                    <a:pt x="6034" y="2832"/>
                  </a:cubicBezTo>
                  <a:cubicBezTo>
                    <a:pt x="6420" y="2946"/>
                    <a:pt x="6811" y="3046"/>
                    <a:pt x="7271" y="3171"/>
                  </a:cubicBezTo>
                  <a:cubicBezTo>
                    <a:pt x="7088" y="2749"/>
                    <a:pt x="6937" y="2370"/>
                    <a:pt x="6759" y="2004"/>
                  </a:cubicBezTo>
                  <a:cubicBezTo>
                    <a:pt x="6669" y="1818"/>
                    <a:pt x="6523" y="1660"/>
                    <a:pt x="6420" y="1480"/>
                  </a:cubicBezTo>
                  <a:cubicBezTo>
                    <a:pt x="6389" y="1420"/>
                    <a:pt x="6417" y="1329"/>
                    <a:pt x="6417" y="1251"/>
                  </a:cubicBezTo>
                  <a:lnTo>
                    <a:pt x="6417" y="1251"/>
                  </a:lnTo>
                  <a:cubicBezTo>
                    <a:pt x="6491" y="1273"/>
                    <a:pt x="6606" y="1270"/>
                    <a:pt x="6634" y="1318"/>
                  </a:cubicBezTo>
                  <a:cubicBezTo>
                    <a:pt x="6970" y="1898"/>
                    <a:pt x="7292" y="2487"/>
                    <a:pt x="7626" y="3067"/>
                  </a:cubicBezTo>
                  <a:cubicBezTo>
                    <a:pt x="7704" y="3200"/>
                    <a:pt x="7797" y="3355"/>
                    <a:pt x="7924" y="3421"/>
                  </a:cubicBezTo>
                  <a:cubicBezTo>
                    <a:pt x="8366" y="3654"/>
                    <a:pt x="8825" y="3854"/>
                    <a:pt x="9386" y="4116"/>
                  </a:cubicBezTo>
                  <a:cubicBezTo>
                    <a:pt x="9105" y="3323"/>
                    <a:pt x="8845" y="2591"/>
                    <a:pt x="8587" y="1859"/>
                  </a:cubicBezTo>
                  <a:lnTo>
                    <a:pt x="8652" y="1803"/>
                  </a:lnTo>
                  <a:cubicBezTo>
                    <a:pt x="8732" y="1870"/>
                    <a:pt x="8829" y="1924"/>
                    <a:pt x="8892" y="2006"/>
                  </a:cubicBezTo>
                  <a:cubicBezTo>
                    <a:pt x="9390" y="2635"/>
                    <a:pt x="9678" y="3366"/>
                    <a:pt x="9858" y="4137"/>
                  </a:cubicBezTo>
                  <a:cubicBezTo>
                    <a:pt x="9923" y="4412"/>
                    <a:pt x="10023" y="4598"/>
                    <a:pt x="10276" y="4733"/>
                  </a:cubicBezTo>
                  <a:cubicBezTo>
                    <a:pt x="10486" y="4847"/>
                    <a:pt x="10663" y="5021"/>
                    <a:pt x="10874" y="5185"/>
                  </a:cubicBezTo>
                  <a:cubicBezTo>
                    <a:pt x="11042" y="4297"/>
                    <a:pt x="10900" y="3446"/>
                    <a:pt x="10441" y="2751"/>
                  </a:cubicBezTo>
                  <a:cubicBezTo>
                    <a:pt x="9609" y="1493"/>
                    <a:pt x="8617" y="367"/>
                    <a:pt x="70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5" name="Google Shape;7325;p53"/>
            <p:cNvSpPr/>
            <p:nvPr/>
          </p:nvSpPr>
          <p:spPr>
            <a:xfrm>
              <a:off x="11532774" y="792230"/>
              <a:ext cx="738326" cy="662215"/>
            </a:xfrm>
            <a:custGeom>
              <a:avLst/>
              <a:gdLst/>
              <a:ahLst/>
              <a:cxnLst/>
              <a:rect l="l" t="t" r="r" b="b"/>
              <a:pathLst>
                <a:path w="8168" h="7326" extrusionOk="0">
                  <a:moveTo>
                    <a:pt x="1" y="1"/>
                  </a:moveTo>
                  <a:cubicBezTo>
                    <a:pt x="129" y="703"/>
                    <a:pt x="190" y="1279"/>
                    <a:pt x="344" y="1827"/>
                  </a:cubicBezTo>
                  <a:cubicBezTo>
                    <a:pt x="562" y="2606"/>
                    <a:pt x="1013" y="3264"/>
                    <a:pt x="1584" y="3838"/>
                  </a:cubicBezTo>
                  <a:cubicBezTo>
                    <a:pt x="1639" y="3896"/>
                    <a:pt x="1673" y="3968"/>
                    <a:pt x="1678" y="4048"/>
                  </a:cubicBezTo>
                  <a:cubicBezTo>
                    <a:pt x="1678" y="4080"/>
                    <a:pt x="1573" y="4126"/>
                    <a:pt x="1509" y="4145"/>
                  </a:cubicBezTo>
                  <a:cubicBezTo>
                    <a:pt x="1394" y="4178"/>
                    <a:pt x="1275" y="4193"/>
                    <a:pt x="1130" y="4221"/>
                  </a:cubicBezTo>
                  <a:cubicBezTo>
                    <a:pt x="1266" y="4615"/>
                    <a:pt x="1389" y="4970"/>
                    <a:pt x="1885" y="5025"/>
                  </a:cubicBezTo>
                  <a:cubicBezTo>
                    <a:pt x="1857" y="4945"/>
                    <a:pt x="1840" y="4879"/>
                    <a:pt x="1808" y="4823"/>
                  </a:cubicBezTo>
                  <a:cubicBezTo>
                    <a:pt x="1712" y="4654"/>
                    <a:pt x="1712" y="4583"/>
                    <a:pt x="1888" y="4583"/>
                  </a:cubicBezTo>
                  <a:cubicBezTo>
                    <a:pt x="1911" y="4583"/>
                    <a:pt x="1937" y="4584"/>
                    <a:pt x="1966" y="4587"/>
                  </a:cubicBezTo>
                  <a:cubicBezTo>
                    <a:pt x="3022" y="4678"/>
                    <a:pt x="4003" y="4997"/>
                    <a:pt x="4819" y="5661"/>
                  </a:cubicBezTo>
                  <a:cubicBezTo>
                    <a:pt x="5313" y="6064"/>
                    <a:pt x="5686" y="6616"/>
                    <a:pt x="6114" y="7101"/>
                  </a:cubicBezTo>
                  <a:cubicBezTo>
                    <a:pt x="6177" y="7173"/>
                    <a:pt x="6235" y="7248"/>
                    <a:pt x="6294" y="7322"/>
                  </a:cubicBezTo>
                  <a:lnTo>
                    <a:pt x="6396" y="7274"/>
                  </a:lnTo>
                  <a:cubicBezTo>
                    <a:pt x="6045" y="6447"/>
                    <a:pt x="5787" y="5562"/>
                    <a:pt x="5315" y="4812"/>
                  </a:cubicBezTo>
                  <a:cubicBezTo>
                    <a:pt x="4841" y="4054"/>
                    <a:pt x="4213" y="3368"/>
                    <a:pt x="3548" y="2766"/>
                  </a:cubicBezTo>
                  <a:cubicBezTo>
                    <a:pt x="2892" y="2171"/>
                    <a:pt x="2104" y="1718"/>
                    <a:pt x="1398" y="1170"/>
                  </a:cubicBezTo>
                  <a:lnTo>
                    <a:pt x="1398" y="1170"/>
                  </a:lnTo>
                  <a:cubicBezTo>
                    <a:pt x="2637" y="1489"/>
                    <a:pt x="3525" y="2316"/>
                    <a:pt x="4330" y="3260"/>
                  </a:cubicBezTo>
                  <a:lnTo>
                    <a:pt x="4423" y="3223"/>
                  </a:lnTo>
                  <a:cubicBezTo>
                    <a:pt x="4362" y="2890"/>
                    <a:pt x="4336" y="2547"/>
                    <a:pt x="4228" y="2229"/>
                  </a:cubicBezTo>
                  <a:cubicBezTo>
                    <a:pt x="4124" y="1920"/>
                    <a:pt x="3938" y="1640"/>
                    <a:pt x="3823" y="1328"/>
                  </a:cubicBezTo>
                  <a:lnTo>
                    <a:pt x="3823" y="1328"/>
                  </a:lnTo>
                  <a:cubicBezTo>
                    <a:pt x="4194" y="1636"/>
                    <a:pt x="4441" y="2058"/>
                    <a:pt x="4479" y="2498"/>
                  </a:cubicBezTo>
                  <a:cubicBezTo>
                    <a:pt x="4542" y="3271"/>
                    <a:pt x="4830" y="3894"/>
                    <a:pt x="5348" y="4449"/>
                  </a:cubicBezTo>
                  <a:cubicBezTo>
                    <a:pt x="5519" y="4635"/>
                    <a:pt x="5618" y="4886"/>
                    <a:pt x="5783" y="5159"/>
                  </a:cubicBezTo>
                  <a:cubicBezTo>
                    <a:pt x="6196" y="4087"/>
                    <a:pt x="6279" y="3035"/>
                    <a:pt x="6010" y="1946"/>
                  </a:cubicBezTo>
                  <a:lnTo>
                    <a:pt x="6010" y="1946"/>
                  </a:lnTo>
                  <a:cubicBezTo>
                    <a:pt x="6275" y="2511"/>
                    <a:pt x="6378" y="3104"/>
                    <a:pt x="6294" y="3708"/>
                  </a:cubicBezTo>
                  <a:cubicBezTo>
                    <a:pt x="6222" y="4228"/>
                    <a:pt x="6067" y="4737"/>
                    <a:pt x="5956" y="5250"/>
                  </a:cubicBezTo>
                  <a:cubicBezTo>
                    <a:pt x="5935" y="5343"/>
                    <a:pt x="5909" y="5455"/>
                    <a:pt x="5937" y="5538"/>
                  </a:cubicBezTo>
                  <a:cubicBezTo>
                    <a:pt x="6147" y="6135"/>
                    <a:pt x="6372" y="6727"/>
                    <a:pt x="6617" y="7326"/>
                  </a:cubicBezTo>
                  <a:cubicBezTo>
                    <a:pt x="6614" y="6666"/>
                    <a:pt x="6877" y="6166"/>
                    <a:pt x="7437" y="5830"/>
                  </a:cubicBezTo>
                  <a:cubicBezTo>
                    <a:pt x="7479" y="5806"/>
                    <a:pt x="7519" y="5757"/>
                    <a:pt x="7559" y="5757"/>
                  </a:cubicBezTo>
                  <a:cubicBezTo>
                    <a:pt x="7560" y="5757"/>
                    <a:pt x="7561" y="5757"/>
                    <a:pt x="7561" y="5757"/>
                  </a:cubicBezTo>
                  <a:cubicBezTo>
                    <a:pt x="7576" y="5758"/>
                    <a:pt x="7590" y="5758"/>
                    <a:pt x="7604" y="5758"/>
                  </a:cubicBezTo>
                  <a:cubicBezTo>
                    <a:pt x="8063" y="5758"/>
                    <a:pt x="8039" y="5408"/>
                    <a:pt x="8057" y="5085"/>
                  </a:cubicBezTo>
                  <a:cubicBezTo>
                    <a:pt x="8167" y="3100"/>
                    <a:pt x="7214" y="1625"/>
                    <a:pt x="5844" y="347"/>
                  </a:cubicBezTo>
                  <a:cubicBezTo>
                    <a:pt x="5781" y="374"/>
                    <a:pt x="5746" y="378"/>
                    <a:pt x="5740" y="393"/>
                  </a:cubicBezTo>
                  <a:cubicBezTo>
                    <a:pt x="5588" y="774"/>
                    <a:pt x="5531" y="918"/>
                    <a:pt x="5388" y="918"/>
                  </a:cubicBezTo>
                  <a:cubicBezTo>
                    <a:pt x="5283" y="918"/>
                    <a:pt x="5132" y="841"/>
                    <a:pt x="4863" y="722"/>
                  </a:cubicBezTo>
                  <a:cubicBezTo>
                    <a:pt x="4315" y="480"/>
                    <a:pt x="3735" y="315"/>
                    <a:pt x="3143" y="237"/>
                  </a:cubicBezTo>
                  <a:cubicBezTo>
                    <a:pt x="2132" y="109"/>
                    <a:pt x="1110" y="79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6" name="Google Shape;7326;p53"/>
            <p:cNvSpPr/>
            <p:nvPr/>
          </p:nvSpPr>
          <p:spPr>
            <a:xfrm>
              <a:off x="12471681" y="1240034"/>
              <a:ext cx="474561" cy="674599"/>
            </a:xfrm>
            <a:custGeom>
              <a:avLst/>
              <a:gdLst/>
              <a:ahLst/>
              <a:cxnLst/>
              <a:rect l="l" t="t" r="r" b="b"/>
              <a:pathLst>
                <a:path w="5250" h="7463" extrusionOk="0">
                  <a:moveTo>
                    <a:pt x="1509" y="0"/>
                  </a:moveTo>
                  <a:cubicBezTo>
                    <a:pt x="1360" y="0"/>
                    <a:pt x="1192" y="52"/>
                    <a:pt x="1006" y="155"/>
                  </a:cubicBezTo>
                  <a:cubicBezTo>
                    <a:pt x="688" y="330"/>
                    <a:pt x="565" y="655"/>
                    <a:pt x="707" y="997"/>
                  </a:cubicBezTo>
                  <a:cubicBezTo>
                    <a:pt x="787" y="1186"/>
                    <a:pt x="900" y="1363"/>
                    <a:pt x="991" y="1549"/>
                  </a:cubicBezTo>
                  <a:cubicBezTo>
                    <a:pt x="1032" y="1630"/>
                    <a:pt x="1108" y="1757"/>
                    <a:pt x="1076" y="1796"/>
                  </a:cubicBezTo>
                  <a:cubicBezTo>
                    <a:pt x="1015" y="1878"/>
                    <a:pt x="896" y="1977"/>
                    <a:pt x="808" y="1977"/>
                  </a:cubicBezTo>
                  <a:cubicBezTo>
                    <a:pt x="802" y="1977"/>
                    <a:pt x="797" y="1977"/>
                    <a:pt x="792" y="1976"/>
                  </a:cubicBezTo>
                  <a:cubicBezTo>
                    <a:pt x="759" y="1971"/>
                    <a:pt x="729" y="1969"/>
                    <a:pt x="700" y="1969"/>
                  </a:cubicBezTo>
                  <a:cubicBezTo>
                    <a:pt x="371" y="1969"/>
                    <a:pt x="301" y="2259"/>
                    <a:pt x="255" y="2485"/>
                  </a:cubicBezTo>
                  <a:cubicBezTo>
                    <a:pt x="151" y="3007"/>
                    <a:pt x="171" y="3529"/>
                    <a:pt x="591" y="3951"/>
                  </a:cubicBezTo>
                  <a:cubicBezTo>
                    <a:pt x="638" y="3998"/>
                    <a:pt x="632" y="4165"/>
                    <a:pt x="586" y="4226"/>
                  </a:cubicBezTo>
                  <a:cubicBezTo>
                    <a:pt x="1" y="5005"/>
                    <a:pt x="10" y="5748"/>
                    <a:pt x="604" y="6519"/>
                  </a:cubicBezTo>
                  <a:cubicBezTo>
                    <a:pt x="805" y="6781"/>
                    <a:pt x="1024" y="6961"/>
                    <a:pt x="1363" y="7032"/>
                  </a:cubicBezTo>
                  <a:cubicBezTo>
                    <a:pt x="1682" y="7099"/>
                    <a:pt x="1987" y="7246"/>
                    <a:pt x="2297" y="7355"/>
                  </a:cubicBezTo>
                  <a:cubicBezTo>
                    <a:pt x="2466" y="7416"/>
                    <a:pt x="2634" y="7463"/>
                    <a:pt x="2802" y="7463"/>
                  </a:cubicBezTo>
                  <a:cubicBezTo>
                    <a:pt x="2940" y="7463"/>
                    <a:pt x="3078" y="7431"/>
                    <a:pt x="3217" y="7350"/>
                  </a:cubicBezTo>
                  <a:cubicBezTo>
                    <a:pt x="3492" y="7186"/>
                    <a:pt x="3594" y="6941"/>
                    <a:pt x="3483" y="6638"/>
                  </a:cubicBezTo>
                  <a:cubicBezTo>
                    <a:pt x="3338" y="6248"/>
                    <a:pt x="3131" y="5867"/>
                    <a:pt x="3072" y="5464"/>
                  </a:cubicBezTo>
                  <a:cubicBezTo>
                    <a:pt x="3016" y="5081"/>
                    <a:pt x="3117" y="4676"/>
                    <a:pt x="3150" y="4280"/>
                  </a:cubicBezTo>
                  <a:cubicBezTo>
                    <a:pt x="3152" y="4256"/>
                    <a:pt x="3165" y="4222"/>
                    <a:pt x="3184" y="4215"/>
                  </a:cubicBezTo>
                  <a:cubicBezTo>
                    <a:pt x="3655" y="4022"/>
                    <a:pt x="3546" y="3570"/>
                    <a:pt x="3646" y="3204"/>
                  </a:cubicBezTo>
                  <a:cubicBezTo>
                    <a:pt x="3828" y="2535"/>
                    <a:pt x="4319" y="2147"/>
                    <a:pt x="4936" y="1894"/>
                  </a:cubicBezTo>
                  <a:cubicBezTo>
                    <a:pt x="5016" y="1863"/>
                    <a:pt x="5099" y="1844"/>
                    <a:pt x="5181" y="1816"/>
                  </a:cubicBezTo>
                  <a:cubicBezTo>
                    <a:pt x="5201" y="1809"/>
                    <a:pt x="5214" y="1785"/>
                    <a:pt x="5250" y="1747"/>
                  </a:cubicBezTo>
                  <a:cubicBezTo>
                    <a:pt x="4982" y="1245"/>
                    <a:pt x="4762" y="1018"/>
                    <a:pt x="4463" y="1018"/>
                  </a:cubicBezTo>
                  <a:cubicBezTo>
                    <a:pt x="4293" y="1018"/>
                    <a:pt x="4097" y="1092"/>
                    <a:pt x="3852" y="1231"/>
                  </a:cubicBezTo>
                  <a:cubicBezTo>
                    <a:pt x="3502" y="831"/>
                    <a:pt x="3276" y="639"/>
                    <a:pt x="3045" y="639"/>
                  </a:cubicBezTo>
                  <a:cubicBezTo>
                    <a:pt x="2856" y="639"/>
                    <a:pt x="2665" y="768"/>
                    <a:pt x="2399" y="1017"/>
                  </a:cubicBezTo>
                  <a:cubicBezTo>
                    <a:pt x="2329" y="881"/>
                    <a:pt x="2253" y="764"/>
                    <a:pt x="2204" y="638"/>
                  </a:cubicBezTo>
                  <a:cubicBezTo>
                    <a:pt x="2040" y="212"/>
                    <a:pt x="1812" y="0"/>
                    <a:pt x="15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7" name="Google Shape;7327;p53"/>
            <p:cNvSpPr/>
            <p:nvPr/>
          </p:nvSpPr>
          <p:spPr>
            <a:xfrm>
              <a:off x="13845466" y="3400325"/>
              <a:ext cx="466968" cy="535124"/>
            </a:xfrm>
            <a:custGeom>
              <a:avLst/>
              <a:gdLst/>
              <a:ahLst/>
              <a:cxnLst/>
              <a:rect l="l" t="t" r="r" b="b"/>
              <a:pathLst>
                <a:path w="5166" h="5920" extrusionOk="0">
                  <a:moveTo>
                    <a:pt x="3095" y="1"/>
                  </a:moveTo>
                  <a:cubicBezTo>
                    <a:pt x="2948" y="1"/>
                    <a:pt x="2793" y="61"/>
                    <a:pt x="2657" y="183"/>
                  </a:cubicBezTo>
                  <a:cubicBezTo>
                    <a:pt x="2433" y="386"/>
                    <a:pt x="2228" y="616"/>
                    <a:pt x="1979" y="781"/>
                  </a:cubicBezTo>
                  <a:cubicBezTo>
                    <a:pt x="1804" y="898"/>
                    <a:pt x="1535" y="882"/>
                    <a:pt x="1373" y="1010"/>
                  </a:cubicBezTo>
                  <a:cubicBezTo>
                    <a:pt x="658" y="1573"/>
                    <a:pt x="312" y="2376"/>
                    <a:pt x="106" y="3227"/>
                  </a:cubicBezTo>
                  <a:cubicBezTo>
                    <a:pt x="0" y="3669"/>
                    <a:pt x="214" y="4100"/>
                    <a:pt x="502" y="4442"/>
                  </a:cubicBezTo>
                  <a:cubicBezTo>
                    <a:pt x="743" y="4730"/>
                    <a:pt x="1035" y="4973"/>
                    <a:pt x="1312" y="5230"/>
                  </a:cubicBezTo>
                  <a:cubicBezTo>
                    <a:pt x="1552" y="5455"/>
                    <a:pt x="1801" y="5668"/>
                    <a:pt x="2083" y="5919"/>
                  </a:cubicBezTo>
                  <a:cubicBezTo>
                    <a:pt x="2877" y="5704"/>
                    <a:pt x="3133" y="5321"/>
                    <a:pt x="3053" y="4474"/>
                  </a:cubicBezTo>
                  <a:cubicBezTo>
                    <a:pt x="3044" y="4379"/>
                    <a:pt x="3098" y="4256"/>
                    <a:pt x="3163" y="4187"/>
                  </a:cubicBezTo>
                  <a:cubicBezTo>
                    <a:pt x="3170" y="4179"/>
                    <a:pt x="3184" y="4176"/>
                    <a:pt x="3202" y="4176"/>
                  </a:cubicBezTo>
                  <a:cubicBezTo>
                    <a:pt x="3258" y="4176"/>
                    <a:pt x="3352" y="4209"/>
                    <a:pt x="3408" y="4239"/>
                  </a:cubicBezTo>
                  <a:cubicBezTo>
                    <a:pt x="3490" y="4283"/>
                    <a:pt x="3585" y="4304"/>
                    <a:pt x="3685" y="4304"/>
                  </a:cubicBezTo>
                  <a:cubicBezTo>
                    <a:pt x="3915" y="4304"/>
                    <a:pt x="4172" y="4193"/>
                    <a:pt x="4358" y="3987"/>
                  </a:cubicBezTo>
                  <a:cubicBezTo>
                    <a:pt x="4584" y="3736"/>
                    <a:pt x="4755" y="3470"/>
                    <a:pt x="4473" y="3149"/>
                  </a:cubicBezTo>
                  <a:cubicBezTo>
                    <a:pt x="4216" y="2857"/>
                    <a:pt x="4463" y="2805"/>
                    <a:pt x="4668" y="2738"/>
                  </a:cubicBezTo>
                  <a:cubicBezTo>
                    <a:pt x="5049" y="2612"/>
                    <a:pt x="5166" y="2314"/>
                    <a:pt x="5151" y="1958"/>
                  </a:cubicBezTo>
                  <a:cubicBezTo>
                    <a:pt x="5134" y="1567"/>
                    <a:pt x="5038" y="1177"/>
                    <a:pt x="4649" y="1004"/>
                  </a:cubicBezTo>
                  <a:cubicBezTo>
                    <a:pt x="4595" y="980"/>
                    <a:pt x="4526" y="969"/>
                    <a:pt x="4453" y="969"/>
                  </a:cubicBezTo>
                  <a:cubicBezTo>
                    <a:pt x="4316" y="969"/>
                    <a:pt x="4165" y="1008"/>
                    <a:pt x="4071" y="1075"/>
                  </a:cubicBezTo>
                  <a:cubicBezTo>
                    <a:pt x="3980" y="1140"/>
                    <a:pt x="3915" y="1167"/>
                    <a:pt x="3868" y="1167"/>
                  </a:cubicBezTo>
                  <a:cubicBezTo>
                    <a:pt x="3774" y="1167"/>
                    <a:pt x="3749" y="1058"/>
                    <a:pt x="3722" y="913"/>
                  </a:cubicBezTo>
                  <a:cubicBezTo>
                    <a:pt x="3687" y="724"/>
                    <a:pt x="3681" y="518"/>
                    <a:pt x="3603" y="350"/>
                  </a:cubicBezTo>
                  <a:cubicBezTo>
                    <a:pt x="3495" y="119"/>
                    <a:pt x="3302" y="1"/>
                    <a:pt x="30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8" name="Google Shape;7328;p53"/>
            <p:cNvSpPr/>
            <p:nvPr/>
          </p:nvSpPr>
          <p:spPr>
            <a:xfrm>
              <a:off x="13240650" y="1569154"/>
              <a:ext cx="526265" cy="401795"/>
            </a:xfrm>
            <a:custGeom>
              <a:avLst/>
              <a:gdLst/>
              <a:ahLst/>
              <a:cxnLst/>
              <a:rect l="l" t="t" r="r" b="b"/>
              <a:pathLst>
                <a:path w="5822" h="4445" extrusionOk="0">
                  <a:moveTo>
                    <a:pt x="2169" y="0"/>
                  </a:moveTo>
                  <a:cubicBezTo>
                    <a:pt x="2068" y="0"/>
                    <a:pt x="1962" y="15"/>
                    <a:pt x="1853" y="44"/>
                  </a:cubicBezTo>
                  <a:cubicBezTo>
                    <a:pt x="1429" y="160"/>
                    <a:pt x="1046" y="444"/>
                    <a:pt x="669" y="689"/>
                  </a:cubicBezTo>
                  <a:cubicBezTo>
                    <a:pt x="491" y="804"/>
                    <a:pt x="368" y="1005"/>
                    <a:pt x="178" y="1213"/>
                  </a:cubicBezTo>
                  <a:cubicBezTo>
                    <a:pt x="793" y="1416"/>
                    <a:pt x="584" y="1947"/>
                    <a:pt x="647" y="2356"/>
                  </a:cubicBezTo>
                  <a:cubicBezTo>
                    <a:pt x="723" y="2863"/>
                    <a:pt x="335" y="3177"/>
                    <a:pt x="0" y="3536"/>
                  </a:cubicBezTo>
                  <a:lnTo>
                    <a:pt x="520" y="4339"/>
                  </a:lnTo>
                  <a:cubicBezTo>
                    <a:pt x="1063" y="4374"/>
                    <a:pt x="1553" y="4411"/>
                    <a:pt x="2048" y="4441"/>
                  </a:cubicBezTo>
                  <a:cubicBezTo>
                    <a:pt x="2089" y="4443"/>
                    <a:pt x="2130" y="4444"/>
                    <a:pt x="2171" y="4444"/>
                  </a:cubicBezTo>
                  <a:cubicBezTo>
                    <a:pt x="2624" y="4444"/>
                    <a:pt x="3017" y="4289"/>
                    <a:pt x="3322" y="3924"/>
                  </a:cubicBezTo>
                  <a:cubicBezTo>
                    <a:pt x="3376" y="3859"/>
                    <a:pt x="3460" y="3772"/>
                    <a:pt x="3449" y="3709"/>
                  </a:cubicBezTo>
                  <a:cubicBezTo>
                    <a:pt x="3376" y="3291"/>
                    <a:pt x="3609" y="3307"/>
                    <a:pt x="3923" y="3300"/>
                  </a:cubicBezTo>
                  <a:cubicBezTo>
                    <a:pt x="4945" y="3276"/>
                    <a:pt x="5822" y="1903"/>
                    <a:pt x="5398" y="1025"/>
                  </a:cubicBezTo>
                  <a:cubicBezTo>
                    <a:pt x="5168" y="548"/>
                    <a:pt x="4726" y="286"/>
                    <a:pt x="4265" y="286"/>
                  </a:cubicBezTo>
                  <a:cubicBezTo>
                    <a:pt x="3998" y="286"/>
                    <a:pt x="3725" y="373"/>
                    <a:pt x="3482" y="557"/>
                  </a:cubicBezTo>
                  <a:cubicBezTo>
                    <a:pt x="3380" y="635"/>
                    <a:pt x="3267" y="702"/>
                    <a:pt x="3127" y="795"/>
                  </a:cubicBezTo>
                  <a:cubicBezTo>
                    <a:pt x="2945" y="271"/>
                    <a:pt x="2602" y="0"/>
                    <a:pt x="21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9" name="Google Shape;7329;p53"/>
            <p:cNvSpPr/>
            <p:nvPr/>
          </p:nvSpPr>
          <p:spPr>
            <a:xfrm>
              <a:off x="12002906" y="1663794"/>
              <a:ext cx="496888" cy="572817"/>
            </a:xfrm>
            <a:custGeom>
              <a:avLst/>
              <a:gdLst/>
              <a:ahLst/>
              <a:cxnLst/>
              <a:rect l="l" t="t" r="r" b="b"/>
              <a:pathLst>
                <a:path w="5497" h="6337" extrusionOk="0">
                  <a:moveTo>
                    <a:pt x="4355" y="0"/>
                  </a:moveTo>
                  <a:cubicBezTo>
                    <a:pt x="4247" y="0"/>
                    <a:pt x="4147" y="44"/>
                    <a:pt x="4070" y="179"/>
                  </a:cubicBezTo>
                  <a:cubicBezTo>
                    <a:pt x="3951" y="385"/>
                    <a:pt x="3841" y="625"/>
                    <a:pt x="3826" y="856"/>
                  </a:cubicBezTo>
                  <a:cubicBezTo>
                    <a:pt x="3813" y="1074"/>
                    <a:pt x="3758" y="1141"/>
                    <a:pt x="3644" y="1141"/>
                  </a:cubicBezTo>
                  <a:cubicBezTo>
                    <a:pt x="3588" y="1141"/>
                    <a:pt x="3519" y="1125"/>
                    <a:pt x="3432" y="1103"/>
                  </a:cubicBezTo>
                  <a:cubicBezTo>
                    <a:pt x="3117" y="1015"/>
                    <a:pt x="2791" y="969"/>
                    <a:pt x="2462" y="967"/>
                  </a:cubicBezTo>
                  <a:cubicBezTo>
                    <a:pt x="2037" y="971"/>
                    <a:pt x="1710" y="1155"/>
                    <a:pt x="1611" y="1623"/>
                  </a:cubicBezTo>
                  <a:cubicBezTo>
                    <a:pt x="1584" y="1754"/>
                    <a:pt x="1526" y="1800"/>
                    <a:pt x="1447" y="1800"/>
                  </a:cubicBezTo>
                  <a:cubicBezTo>
                    <a:pt x="1391" y="1800"/>
                    <a:pt x="1324" y="1777"/>
                    <a:pt x="1249" y="1744"/>
                  </a:cubicBezTo>
                  <a:cubicBezTo>
                    <a:pt x="1089" y="1671"/>
                    <a:pt x="903" y="1593"/>
                    <a:pt x="735" y="1593"/>
                  </a:cubicBezTo>
                  <a:cubicBezTo>
                    <a:pt x="713" y="1593"/>
                    <a:pt x="692" y="1594"/>
                    <a:pt x="671" y="1597"/>
                  </a:cubicBezTo>
                  <a:cubicBezTo>
                    <a:pt x="378" y="1634"/>
                    <a:pt x="158" y="1835"/>
                    <a:pt x="82" y="2138"/>
                  </a:cubicBezTo>
                  <a:cubicBezTo>
                    <a:pt x="0" y="2470"/>
                    <a:pt x="249" y="2650"/>
                    <a:pt x="472" y="2777"/>
                  </a:cubicBezTo>
                  <a:cubicBezTo>
                    <a:pt x="762" y="2938"/>
                    <a:pt x="781" y="3108"/>
                    <a:pt x="656" y="3384"/>
                  </a:cubicBezTo>
                  <a:cubicBezTo>
                    <a:pt x="398" y="3947"/>
                    <a:pt x="523" y="4449"/>
                    <a:pt x="957" y="4873"/>
                  </a:cubicBezTo>
                  <a:cubicBezTo>
                    <a:pt x="1050" y="4964"/>
                    <a:pt x="1110" y="5133"/>
                    <a:pt x="1108" y="5265"/>
                  </a:cubicBezTo>
                  <a:cubicBezTo>
                    <a:pt x="1099" y="5653"/>
                    <a:pt x="1483" y="6270"/>
                    <a:pt x="1853" y="6335"/>
                  </a:cubicBezTo>
                  <a:cubicBezTo>
                    <a:pt x="1857" y="6336"/>
                    <a:pt x="1861" y="6336"/>
                    <a:pt x="1866" y="6336"/>
                  </a:cubicBezTo>
                  <a:cubicBezTo>
                    <a:pt x="1955" y="6336"/>
                    <a:pt x="2101" y="6194"/>
                    <a:pt x="2158" y="6088"/>
                  </a:cubicBezTo>
                  <a:cubicBezTo>
                    <a:pt x="2303" y="5824"/>
                    <a:pt x="2360" y="5499"/>
                    <a:pt x="2542" y="5272"/>
                  </a:cubicBezTo>
                  <a:cubicBezTo>
                    <a:pt x="2704" y="5075"/>
                    <a:pt x="2990" y="4979"/>
                    <a:pt x="3278" y="4802"/>
                  </a:cubicBezTo>
                  <a:cubicBezTo>
                    <a:pt x="3209" y="3951"/>
                    <a:pt x="4008" y="3154"/>
                    <a:pt x="4965" y="3141"/>
                  </a:cubicBezTo>
                  <a:lnTo>
                    <a:pt x="5497" y="2301"/>
                  </a:lnTo>
                  <a:cubicBezTo>
                    <a:pt x="4917" y="1861"/>
                    <a:pt x="4759" y="1233"/>
                    <a:pt x="4850" y="521"/>
                  </a:cubicBezTo>
                  <a:cubicBezTo>
                    <a:pt x="4874" y="348"/>
                    <a:pt x="4962" y="177"/>
                    <a:pt x="4726" y="96"/>
                  </a:cubicBezTo>
                  <a:cubicBezTo>
                    <a:pt x="4604" y="54"/>
                    <a:pt x="4474" y="0"/>
                    <a:pt x="43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0" name="Google Shape;7330;p53"/>
            <p:cNvSpPr/>
            <p:nvPr/>
          </p:nvSpPr>
          <p:spPr>
            <a:xfrm>
              <a:off x="12461648" y="2280181"/>
              <a:ext cx="459555" cy="553202"/>
            </a:xfrm>
            <a:custGeom>
              <a:avLst/>
              <a:gdLst/>
              <a:ahLst/>
              <a:cxnLst/>
              <a:rect l="l" t="t" r="r" b="b"/>
              <a:pathLst>
                <a:path w="5084" h="6120" extrusionOk="0">
                  <a:moveTo>
                    <a:pt x="4331" y="0"/>
                  </a:moveTo>
                  <a:cubicBezTo>
                    <a:pt x="4131" y="0"/>
                    <a:pt x="3948" y="155"/>
                    <a:pt x="3612" y="481"/>
                  </a:cubicBezTo>
                  <a:cubicBezTo>
                    <a:pt x="3200" y="882"/>
                    <a:pt x="2824" y="1322"/>
                    <a:pt x="2404" y="1714"/>
                  </a:cubicBezTo>
                  <a:cubicBezTo>
                    <a:pt x="1847" y="2237"/>
                    <a:pt x="1247" y="2689"/>
                    <a:pt x="468" y="2689"/>
                  </a:cubicBezTo>
                  <a:cubicBezTo>
                    <a:pt x="372" y="2689"/>
                    <a:pt x="273" y="2682"/>
                    <a:pt x="171" y="2668"/>
                  </a:cubicBezTo>
                  <a:lnTo>
                    <a:pt x="171" y="2668"/>
                  </a:lnTo>
                  <a:cubicBezTo>
                    <a:pt x="0" y="3697"/>
                    <a:pt x="193" y="3972"/>
                    <a:pt x="1228" y="4171"/>
                  </a:cubicBezTo>
                  <a:cubicBezTo>
                    <a:pt x="1212" y="4284"/>
                    <a:pt x="1200" y="4401"/>
                    <a:pt x="1176" y="4515"/>
                  </a:cubicBezTo>
                  <a:cubicBezTo>
                    <a:pt x="987" y="5471"/>
                    <a:pt x="1815" y="6036"/>
                    <a:pt x="2516" y="6116"/>
                  </a:cubicBezTo>
                  <a:cubicBezTo>
                    <a:pt x="2538" y="6119"/>
                    <a:pt x="2561" y="6120"/>
                    <a:pt x="2583" y="6120"/>
                  </a:cubicBezTo>
                  <a:cubicBezTo>
                    <a:pt x="3185" y="6120"/>
                    <a:pt x="3848" y="5255"/>
                    <a:pt x="3731" y="4587"/>
                  </a:cubicBezTo>
                  <a:cubicBezTo>
                    <a:pt x="3689" y="4337"/>
                    <a:pt x="3717" y="4238"/>
                    <a:pt x="3861" y="4238"/>
                  </a:cubicBezTo>
                  <a:cubicBezTo>
                    <a:pt x="3912" y="4238"/>
                    <a:pt x="3978" y="4250"/>
                    <a:pt x="4060" y="4273"/>
                  </a:cubicBezTo>
                  <a:cubicBezTo>
                    <a:pt x="4148" y="4298"/>
                    <a:pt x="4230" y="4311"/>
                    <a:pt x="4303" y="4311"/>
                  </a:cubicBezTo>
                  <a:cubicBezTo>
                    <a:pt x="4579" y="4311"/>
                    <a:pt x="4743" y="4133"/>
                    <a:pt x="4746" y="3766"/>
                  </a:cubicBezTo>
                  <a:cubicBezTo>
                    <a:pt x="4748" y="3097"/>
                    <a:pt x="4686" y="2426"/>
                    <a:pt x="4612" y="1761"/>
                  </a:cubicBezTo>
                  <a:cubicBezTo>
                    <a:pt x="4552" y="1235"/>
                    <a:pt x="4621" y="783"/>
                    <a:pt x="5084" y="447"/>
                  </a:cubicBezTo>
                  <a:cubicBezTo>
                    <a:pt x="5065" y="404"/>
                    <a:pt x="5063" y="389"/>
                    <a:pt x="5056" y="384"/>
                  </a:cubicBezTo>
                  <a:cubicBezTo>
                    <a:pt x="4712" y="132"/>
                    <a:pt x="4514" y="0"/>
                    <a:pt x="43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1" name="Google Shape;7331;p53"/>
            <p:cNvSpPr/>
            <p:nvPr/>
          </p:nvSpPr>
          <p:spPr>
            <a:xfrm>
              <a:off x="12644331" y="466546"/>
              <a:ext cx="554920" cy="457657"/>
            </a:xfrm>
            <a:custGeom>
              <a:avLst/>
              <a:gdLst/>
              <a:ahLst/>
              <a:cxnLst/>
              <a:rect l="l" t="t" r="r" b="b"/>
              <a:pathLst>
                <a:path w="6139" h="5063" extrusionOk="0">
                  <a:moveTo>
                    <a:pt x="3562" y="1"/>
                  </a:moveTo>
                  <a:cubicBezTo>
                    <a:pt x="3443" y="1"/>
                    <a:pt x="3307" y="33"/>
                    <a:pt x="3156" y="98"/>
                  </a:cubicBezTo>
                  <a:cubicBezTo>
                    <a:pt x="2591" y="339"/>
                    <a:pt x="2333" y="755"/>
                    <a:pt x="2321" y="1361"/>
                  </a:cubicBezTo>
                  <a:cubicBezTo>
                    <a:pt x="2318" y="1558"/>
                    <a:pt x="2229" y="1757"/>
                    <a:pt x="2160" y="1948"/>
                  </a:cubicBezTo>
                  <a:cubicBezTo>
                    <a:pt x="2157" y="1955"/>
                    <a:pt x="2139" y="1958"/>
                    <a:pt x="2113" y="1958"/>
                  </a:cubicBezTo>
                  <a:cubicBezTo>
                    <a:pt x="2057" y="1958"/>
                    <a:pt x="1966" y="1944"/>
                    <a:pt x="1918" y="1919"/>
                  </a:cubicBezTo>
                  <a:cubicBezTo>
                    <a:pt x="1799" y="1857"/>
                    <a:pt x="1705" y="1716"/>
                    <a:pt x="1586" y="1694"/>
                  </a:cubicBezTo>
                  <a:cubicBezTo>
                    <a:pt x="1503" y="1679"/>
                    <a:pt x="1420" y="1673"/>
                    <a:pt x="1340" y="1673"/>
                  </a:cubicBezTo>
                  <a:cubicBezTo>
                    <a:pt x="877" y="1673"/>
                    <a:pt x="471" y="1902"/>
                    <a:pt x="268" y="2277"/>
                  </a:cubicBezTo>
                  <a:cubicBezTo>
                    <a:pt x="1" y="2770"/>
                    <a:pt x="244" y="3238"/>
                    <a:pt x="521" y="3649"/>
                  </a:cubicBezTo>
                  <a:cubicBezTo>
                    <a:pt x="707" y="3925"/>
                    <a:pt x="972" y="4150"/>
                    <a:pt x="1177" y="4371"/>
                  </a:cubicBezTo>
                  <a:cubicBezTo>
                    <a:pt x="1300" y="3818"/>
                    <a:pt x="1418" y="3277"/>
                    <a:pt x="1554" y="2660"/>
                  </a:cubicBezTo>
                  <a:cubicBezTo>
                    <a:pt x="2104" y="3102"/>
                    <a:pt x="2478" y="3567"/>
                    <a:pt x="2719" y="4100"/>
                  </a:cubicBezTo>
                  <a:cubicBezTo>
                    <a:pt x="2990" y="3983"/>
                    <a:pt x="3238" y="3853"/>
                    <a:pt x="3498" y="3767"/>
                  </a:cubicBezTo>
                  <a:cubicBezTo>
                    <a:pt x="3749" y="3686"/>
                    <a:pt x="4014" y="3649"/>
                    <a:pt x="4304" y="3582"/>
                  </a:cubicBezTo>
                  <a:lnTo>
                    <a:pt x="4304" y="3582"/>
                  </a:lnTo>
                  <a:cubicBezTo>
                    <a:pt x="4378" y="4219"/>
                    <a:pt x="3923" y="4505"/>
                    <a:pt x="3579" y="4867"/>
                  </a:cubicBezTo>
                  <a:cubicBezTo>
                    <a:pt x="3776" y="4997"/>
                    <a:pt x="3964" y="5062"/>
                    <a:pt x="4151" y="5062"/>
                  </a:cubicBezTo>
                  <a:cubicBezTo>
                    <a:pt x="4356" y="5062"/>
                    <a:pt x="4559" y="4983"/>
                    <a:pt x="4769" y="4821"/>
                  </a:cubicBezTo>
                  <a:cubicBezTo>
                    <a:pt x="5285" y="4423"/>
                    <a:pt x="5835" y="4065"/>
                    <a:pt x="6017" y="3387"/>
                  </a:cubicBezTo>
                  <a:cubicBezTo>
                    <a:pt x="6138" y="2939"/>
                    <a:pt x="5984" y="2705"/>
                    <a:pt x="5529" y="2636"/>
                  </a:cubicBezTo>
                  <a:cubicBezTo>
                    <a:pt x="5241" y="2593"/>
                    <a:pt x="5216" y="2478"/>
                    <a:pt x="5348" y="2242"/>
                  </a:cubicBezTo>
                  <a:cubicBezTo>
                    <a:pt x="5451" y="2056"/>
                    <a:pt x="5664" y="1859"/>
                    <a:pt x="5391" y="1638"/>
                  </a:cubicBezTo>
                  <a:cubicBezTo>
                    <a:pt x="5376" y="1621"/>
                    <a:pt x="5367" y="1599"/>
                    <a:pt x="5369" y="1575"/>
                  </a:cubicBezTo>
                  <a:cubicBezTo>
                    <a:pt x="5364" y="1188"/>
                    <a:pt x="5279" y="1013"/>
                    <a:pt x="5053" y="1013"/>
                  </a:cubicBezTo>
                  <a:cubicBezTo>
                    <a:pt x="4949" y="1013"/>
                    <a:pt x="4816" y="1050"/>
                    <a:pt x="4648" y="1120"/>
                  </a:cubicBezTo>
                  <a:cubicBezTo>
                    <a:pt x="4516" y="1172"/>
                    <a:pt x="4391" y="1246"/>
                    <a:pt x="4226" y="1330"/>
                  </a:cubicBezTo>
                  <a:cubicBezTo>
                    <a:pt x="4196" y="1068"/>
                    <a:pt x="4185" y="843"/>
                    <a:pt x="4142" y="624"/>
                  </a:cubicBezTo>
                  <a:cubicBezTo>
                    <a:pt x="4062" y="209"/>
                    <a:pt x="3865" y="1"/>
                    <a:pt x="35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2" name="Google Shape;7332;p53"/>
            <p:cNvSpPr/>
            <p:nvPr/>
          </p:nvSpPr>
          <p:spPr>
            <a:xfrm>
              <a:off x="12911712" y="2108074"/>
              <a:ext cx="636363" cy="608974"/>
            </a:xfrm>
            <a:custGeom>
              <a:avLst/>
              <a:gdLst/>
              <a:ahLst/>
              <a:cxnLst/>
              <a:rect l="l" t="t" r="r" b="b"/>
              <a:pathLst>
                <a:path w="7040" h="6737" extrusionOk="0">
                  <a:moveTo>
                    <a:pt x="4852" y="1"/>
                  </a:moveTo>
                  <a:cubicBezTo>
                    <a:pt x="4826" y="1"/>
                    <a:pt x="4789" y="23"/>
                    <a:pt x="4743" y="38"/>
                  </a:cubicBezTo>
                  <a:cubicBezTo>
                    <a:pt x="4745" y="134"/>
                    <a:pt x="4747" y="227"/>
                    <a:pt x="4750" y="322"/>
                  </a:cubicBezTo>
                  <a:cubicBezTo>
                    <a:pt x="4773" y="1457"/>
                    <a:pt x="4189" y="2208"/>
                    <a:pt x="3227" y="2708"/>
                  </a:cubicBezTo>
                  <a:cubicBezTo>
                    <a:pt x="2797" y="2930"/>
                    <a:pt x="2369" y="3063"/>
                    <a:pt x="1939" y="3063"/>
                  </a:cubicBezTo>
                  <a:cubicBezTo>
                    <a:pt x="1543" y="3063"/>
                    <a:pt x="1146" y="2950"/>
                    <a:pt x="746" y="2693"/>
                  </a:cubicBezTo>
                  <a:cubicBezTo>
                    <a:pt x="683" y="2652"/>
                    <a:pt x="627" y="2635"/>
                    <a:pt x="577" y="2635"/>
                  </a:cubicBezTo>
                  <a:cubicBezTo>
                    <a:pt x="406" y="2635"/>
                    <a:pt x="301" y="2834"/>
                    <a:pt x="222" y="2990"/>
                  </a:cubicBezTo>
                  <a:cubicBezTo>
                    <a:pt x="1" y="3427"/>
                    <a:pt x="18" y="3880"/>
                    <a:pt x="151" y="4347"/>
                  </a:cubicBezTo>
                  <a:cubicBezTo>
                    <a:pt x="244" y="4674"/>
                    <a:pt x="309" y="5008"/>
                    <a:pt x="346" y="5348"/>
                  </a:cubicBezTo>
                  <a:cubicBezTo>
                    <a:pt x="365" y="5521"/>
                    <a:pt x="343" y="5748"/>
                    <a:pt x="242" y="5878"/>
                  </a:cubicBezTo>
                  <a:cubicBezTo>
                    <a:pt x="25" y="6157"/>
                    <a:pt x="205" y="6361"/>
                    <a:pt x="326" y="6558"/>
                  </a:cubicBezTo>
                  <a:cubicBezTo>
                    <a:pt x="378" y="6645"/>
                    <a:pt x="538" y="6737"/>
                    <a:pt x="640" y="6737"/>
                  </a:cubicBezTo>
                  <a:cubicBezTo>
                    <a:pt x="655" y="6737"/>
                    <a:pt x="669" y="6735"/>
                    <a:pt x="681" y="6731"/>
                  </a:cubicBezTo>
                  <a:cubicBezTo>
                    <a:pt x="813" y="6684"/>
                    <a:pt x="922" y="6565"/>
                    <a:pt x="859" y="6333"/>
                  </a:cubicBezTo>
                  <a:cubicBezTo>
                    <a:pt x="666" y="5618"/>
                    <a:pt x="1001" y="4900"/>
                    <a:pt x="1582" y="4724"/>
                  </a:cubicBezTo>
                  <a:cubicBezTo>
                    <a:pt x="1800" y="4659"/>
                    <a:pt x="2039" y="4666"/>
                    <a:pt x="2297" y="4637"/>
                  </a:cubicBezTo>
                  <a:cubicBezTo>
                    <a:pt x="2377" y="3927"/>
                    <a:pt x="2504" y="3185"/>
                    <a:pt x="3314" y="3024"/>
                  </a:cubicBezTo>
                  <a:cubicBezTo>
                    <a:pt x="3533" y="2981"/>
                    <a:pt x="3713" y="2954"/>
                    <a:pt x="3868" y="2954"/>
                  </a:cubicBezTo>
                  <a:cubicBezTo>
                    <a:pt x="4260" y="2954"/>
                    <a:pt x="4495" y="3128"/>
                    <a:pt x="4810" y="3670"/>
                  </a:cubicBezTo>
                  <a:cubicBezTo>
                    <a:pt x="4962" y="3661"/>
                    <a:pt x="5093" y="3655"/>
                    <a:pt x="5206" y="3655"/>
                  </a:cubicBezTo>
                  <a:cubicBezTo>
                    <a:pt x="5821" y="3655"/>
                    <a:pt x="5909" y="3839"/>
                    <a:pt x="6057" y="4685"/>
                  </a:cubicBezTo>
                  <a:cubicBezTo>
                    <a:pt x="6309" y="4529"/>
                    <a:pt x="6376" y="4298"/>
                    <a:pt x="6192" y="4038"/>
                  </a:cubicBezTo>
                  <a:cubicBezTo>
                    <a:pt x="6008" y="3778"/>
                    <a:pt x="6040" y="3655"/>
                    <a:pt x="6339" y="3520"/>
                  </a:cubicBezTo>
                  <a:cubicBezTo>
                    <a:pt x="6803" y="3312"/>
                    <a:pt x="6943" y="2762"/>
                    <a:pt x="6627" y="2346"/>
                  </a:cubicBezTo>
                  <a:cubicBezTo>
                    <a:pt x="6447" y="2108"/>
                    <a:pt x="6527" y="1976"/>
                    <a:pt x="6683" y="1816"/>
                  </a:cubicBezTo>
                  <a:cubicBezTo>
                    <a:pt x="7039" y="1454"/>
                    <a:pt x="7032" y="859"/>
                    <a:pt x="6584" y="632"/>
                  </a:cubicBezTo>
                  <a:cubicBezTo>
                    <a:pt x="6044" y="357"/>
                    <a:pt x="5440" y="205"/>
                    <a:pt x="4864" y="2"/>
                  </a:cubicBezTo>
                  <a:cubicBezTo>
                    <a:pt x="4860" y="1"/>
                    <a:pt x="4856" y="1"/>
                    <a:pt x="48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3" name="Google Shape;7333;p53"/>
            <p:cNvSpPr/>
            <p:nvPr/>
          </p:nvSpPr>
          <p:spPr>
            <a:xfrm>
              <a:off x="12928706" y="1220600"/>
              <a:ext cx="568659" cy="383355"/>
            </a:xfrm>
            <a:custGeom>
              <a:avLst/>
              <a:gdLst/>
              <a:ahLst/>
              <a:cxnLst/>
              <a:rect l="l" t="t" r="r" b="b"/>
              <a:pathLst>
                <a:path w="6291" h="4241" extrusionOk="0">
                  <a:moveTo>
                    <a:pt x="4802" y="1"/>
                  </a:moveTo>
                  <a:cubicBezTo>
                    <a:pt x="4550" y="1"/>
                    <a:pt x="4303" y="186"/>
                    <a:pt x="3999" y="509"/>
                  </a:cubicBezTo>
                  <a:cubicBezTo>
                    <a:pt x="3934" y="580"/>
                    <a:pt x="3897" y="675"/>
                    <a:pt x="3834" y="777"/>
                  </a:cubicBezTo>
                  <a:cubicBezTo>
                    <a:pt x="3767" y="758"/>
                    <a:pt x="3685" y="756"/>
                    <a:pt x="3635" y="716"/>
                  </a:cubicBezTo>
                  <a:cubicBezTo>
                    <a:pt x="3428" y="549"/>
                    <a:pt x="3254" y="464"/>
                    <a:pt x="3078" y="464"/>
                  </a:cubicBezTo>
                  <a:cubicBezTo>
                    <a:pt x="2915" y="464"/>
                    <a:pt x="2751" y="537"/>
                    <a:pt x="2557" y="688"/>
                  </a:cubicBezTo>
                  <a:cubicBezTo>
                    <a:pt x="2479" y="748"/>
                    <a:pt x="2424" y="780"/>
                    <a:pt x="2368" y="780"/>
                  </a:cubicBezTo>
                  <a:cubicBezTo>
                    <a:pt x="2310" y="780"/>
                    <a:pt x="2252" y="746"/>
                    <a:pt x="2169" y="675"/>
                  </a:cubicBezTo>
                  <a:cubicBezTo>
                    <a:pt x="1917" y="455"/>
                    <a:pt x="1575" y="351"/>
                    <a:pt x="1231" y="351"/>
                  </a:cubicBezTo>
                  <a:cubicBezTo>
                    <a:pt x="785" y="351"/>
                    <a:pt x="335" y="527"/>
                    <a:pt x="71" y="855"/>
                  </a:cubicBezTo>
                  <a:cubicBezTo>
                    <a:pt x="28" y="909"/>
                    <a:pt x="1" y="1039"/>
                    <a:pt x="32" y="1076"/>
                  </a:cubicBezTo>
                  <a:cubicBezTo>
                    <a:pt x="344" y="1451"/>
                    <a:pt x="402" y="2035"/>
                    <a:pt x="944" y="2219"/>
                  </a:cubicBezTo>
                  <a:cubicBezTo>
                    <a:pt x="1016" y="2244"/>
                    <a:pt x="1104" y="2270"/>
                    <a:pt x="1182" y="2270"/>
                  </a:cubicBezTo>
                  <a:cubicBezTo>
                    <a:pt x="1212" y="2270"/>
                    <a:pt x="1242" y="2266"/>
                    <a:pt x="1268" y="2256"/>
                  </a:cubicBezTo>
                  <a:cubicBezTo>
                    <a:pt x="1521" y="2160"/>
                    <a:pt x="1764" y="2113"/>
                    <a:pt x="1991" y="2113"/>
                  </a:cubicBezTo>
                  <a:cubicBezTo>
                    <a:pt x="2597" y="2113"/>
                    <a:pt x="3094" y="2451"/>
                    <a:pt x="3395" y="3113"/>
                  </a:cubicBezTo>
                  <a:cubicBezTo>
                    <a:pt x="3553" y="3464"/>
                    <a:pt x="3657" y="3839"/>
                    <a:pt x="3799" y="4240"/>
                  </a:cubicBezTo>
                  <a:cubicBezTo>
                    <a:pt x="4339" y="3787"/>
                    <a:pt x="4880" y="3329"/>
                    <a:pt x="5614" y="3329"/>
                  </a:cubicBezTo>
                  <a:cubicBezTo>
                    <a:pt x="5792" y="3329"/>
                    <a:pt x="5980" y="3355"/>
                    <a:pt x="6183" y="3415"/>
                  </a:cubicBezTo>
                  <a:cubicBezTo>
                    <a:pt x="6212" y="3114"/>
                    <a:pt x="6290" y="2815"/>
                    <a:pt x="6251" y="2529"/>
                  </a:cubicBezTo>
                  <a:cubicBezTo>
                    <a:pt x="6229" y="2362"/>
                    <a:pt x="6047" y="2128"/>
                    <a:pt x="5891" y="2083"/>
                  </a:cubicBezTo>
                  <a:cubicBezTo>
                    <a:pt x="5590" y="2000"/>
                    <a:pt x="5595" y="1869"/>
                    <a:pt x="5672" y="1632"/>
                  </a:cubicBezTo>
                  <a:cubicBezTo>
                    <a:pt x="5800" y="1243"/>
                    <a:pt x="5820" y="827"/>
                    <a:pt x="5556" y="506"/>
                  </a:cubicBezTo>
                  <a:cubicBezTo>
                    <a:pt x="5269" y="157"/>
                    <a:pt x="5034" y="1"/>
                    <a:pt x="48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4" name="Google Shape;7334;p53"/>
            <p:cNvSpPr/>
            <p:nvPr/>
          </p:nvSpPr>
          <p:spPr>
            <a:xfrm>
              <a:off x="12118789" y="2276565"/>
              <a:ext cx="424664" cy="538559"/>
            </a:xfrm>
            <a:custGeom>
              <a:avLst/>
              <a:gdLst/>
              <a:ahLst/>
              <a:cxnLst/>
              <a:rect l="l" t="t" r="r" b="b"/>
              <a:pathLst>
                <a:path w="4698" h="5958" extrusionOk="0">
                  <a:moveTo>
                    <a:pt x="941" y="0"/>
                  </a:moveTo>
                  <a:cubicBezTo>
                    <a:pt x="365" y="249"/>
                    <a:pt x="160" y="989"/>
                    <a:pt x="539" y="1459"/>
                  </a:cubicBezTo>
                  <a:cubicBezTo>
                    <a:pt x="725" y="1689"/>
                    <a:pt x="712" y="1799"/>
                    <a:pt x="491" y="1990"/>
                  </a:cubicBezTo>
                  <a:cubicBezTo>
                    <a:pt x="1" y="2418"/>
                    <a:pt x="84" y="3265"/>
                    <a:pt x="593" y="3631"/>
                  </a:cubicBezTo>
                  <a:cubicBezTo>
                    <a:pt x="696" y="3705"/>
                    <a:pt x="749" y="3936"/>
                    <a:pt x="727" y="4077"/>
                  </a:cubicBezTo>
                  <a:cubicBezTo>
                    <a:pt x="679" y="4385"/>
                    <a:pt x="749" y="4627"/>
                    <a:pt x="952" y="4854"/>
                  </a:cubicBezTo>
                  <a:cubicBezTo>
                    <a:pt x="1446" y="5403"/>
                    <a:pt x="2167" y="5856"/>
                    <a:pt x="2918" y="5856"/>
                  </a:cubicBezTo>
                  <a:cubicBezTo>
                    <a:pt x="3214" y="5856"/>
                    <a:pt x="3515" y="5786"/>
                    <a:pt x="3808" y="5623"/>
                  </a:cubicBezTo>
                  <a:cubicBezTo>
                    <a:pt x="3830" y="5610"/>
                    <a:pt x="3865" y="5604"/>
                    <a:pt x="3902" y="5604"/>
                  </a:cubicBezTo>
                  <a:cubicBezTo>
                    <a:pt x="3975" y="5604"/>
                    <a:pt x="4057" y="5626"/>
                    <a:pt x="4077" y="5660"/>
                  </a:cubicBezTo>
                  <a:cubicBezTo>
                    <a:pt x="4216" y="5885"/>
                    <a:pt x="4255" y="5957"/>
                    <a:pt x="4408" y="5957"/>
                  </a:cubicBezTo>
                  <a:cubicBezTo>
                    <a:pt x="4476" y="5957"/>
                    <a:pt x="4566" y="5943"/>
                    <a:pt x="4698" y="5922"/>
                  </a:cubicBezTo>
                  <a:cubicBezTo>
                    <a:pt x="4635" y="5714"/>
                    <a:pt x="4553" y="5510"/>
                    <a:pt x="4518" y="5298"/>
                  </a:cubicBezTo>
                  <a:cubicBezTo>
                    <a:pt x="4481" y="5086"/>
                    <a:pt x="4490" y="4865"/>
                    <a:pt x="4481" y="4649"/>
                  </a:cubicBezTo>
                  <a:cubicBezTo>
                    <a:pt x="4391" y="4670"/>
                    <a:pt x="4304" y="4680"/>
                    <a:pt x="4220" y="4680"/>
                  </a:cubicBezTo>
                  <a:cubicBezTo>
                    <a:pt x="3381" y="4680"/>
                    <a:pt x="2891" y="3689"/>
                    <a:pt x="3512" y="2598"/>
                  </a:cubicBezTo>
                  <a:cubicBezTo>
                    <a:pt x="2959" y="2258"/>
                    <a:pt x="2310" y="2007"/>
                    <a:pt x="2271" y="1184"/>
                  </a:cubicBezTo>
                  <a:cubicBezTo>
                    <a:pt x="1619" y="1041"/>
                    <a:pt x="1141" y="667"/>
                    <a:pt x="9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5" name="Google Shape;7335;p53"/>
            <p:cNvSpPr/>
            <p:nvPr/>
          </p:nvSpPr>
          <p:spPr>
            <a:xfrm>
              <a:off x="12110021" y="1325817"/>
              <a:ext cx="400258" cy="435511"/>
            </a:xfrm>
            <a:custGeom>
              <a:avLst/>
              <a:gdLst/>
              <a:ahLst/>
              <a:cxnLst/>
              <a:rect l="l" t="t" r="r" b="b"/>
              <a:pathLst>
                <a:path w="4428" h="4818" extrusionOk="0">
                  <a:moveTo>
                    <a:pt x="3721" y="1"/>
                  </a:moveTo>
                  <a:cubicBezTo>
                    <a:pt x="3295" y="1"/>
                    <a:pt x="2938" y="192"/>
                    <a:pt x="2660" y="616"/>
                  </a:cubicBezTo>
                  <a:cubicBezTo>
                    <a:pt x="2587" y="555"/>
                    <a:pt x="2524" y="510"/>
                    <a:pt x="2470" y="453"/>
                  </a:cubicBezTo>
                  <a:cubicBezTo>
                    <a:pt x="2242" y="213"/>
                    <a:pt x="1917" y="69"/>
                    <a:pt x="1613" y="69"/>
                  </a:cubicBezTo>
                  <a:cubicBezTo>
                    <a:pt x="1478" y="69"/>
                    <a:pt x="1346" y="98"/>
                    <a:pt x="1229" y="159"/>
                  </a:cubicBezTo>
                  <a:cubicBezTo>
                    <a:pt x="869" y="351"/>
                    <a:pt x="491" y="759"/>
                    <a:pt x="607" y="1335"/>
                  </a:cubicBezTo>
                  <a:cubicBezTo>
                    <a:pt x="653" y="1560"/>
                    <a:pt x="735" y="1779"/>
                    <a:pt x="817" y="1995"/>
                  </a:cubicBezTo>
                  <a:cubicBezTo>
                    <a:pt x="885" y="2175"/>
                    <a:pt x="891" y="2266"/>
                    <a:pt x="657" y="2329"/>
                  </a:cubicBezTo>
                  <a:cubicBezTo>
                    <a:pt x="226" y="2445"/>
                    <a:pt x="42" y="2993"/>
                    <a:pt x="218" y="3411"/>
                  </a:cubicBezTo>
                  <a:cubicBezTo>
                    <a:pt x="280" y="3556"/>
                    <a:pt x="274" y="3790"/>
                    <a:pt x="194" y="3920"/>
                  </a:cubicBezTo>
                  <a:cubicBezTo>
                    <a:pt x="1" y="4230"/>
                    <a:pt x="75" y="4489"/>
                    <a:pt x="241" y="4818"/>
                  </a:cubicBezTo>
                  <a:cubicBezTo>
                    <a:pt x="534" y="4415"/>
                    <a:pt x="858" y="4289"/>
                    <a:pt x="1197" y="4289"/>
                  </a:cubicBezTo>
                  <a:cubicBezTo>
                    <a:pt x="1501" y="4289"/>
                    <a:pt x="1817" y="4390"/>
                    <a:pt x="2136" y="4485"/>
                  </a:cubicBezTo>
                  <a:cubicBezTo>
                    <a:pt x="2223" y="4063"/>
                    <a:pt x="2351" y="3621"/>
                    <a:pt x="2773" y="3524"/>
                  </a:cubicBezTo>
                  <a:cubicBezTo>
                    <a:pt x="2866" y="3503"/>
                    <a:pt x="2961" y="3494"/>
                    <a:pt x="3059" y="3494"/>
                  </a:cubicBezTo>
                  <a:cubicBezTo>
                    <a:pt x="3340" y="3494"/>
                    <a:pt x="3641" y="3563"/>
                    <a:pt x="3951" y="3586"/>
                  </a:cubicBezTo>
                  <a:lnTo>
                    <a:pt x="4052" y="2950"/>
                  </a:lnTo>
                  <a:cubicBezTo>
                    <a:pt x="3381" y="2331"/>
                    <a:pt x="3507" y="1265"/>
                    <a:pt x="4427" y="728"/>
                  </a:cubicBezTo>
                  <a:cubicBezTo>
                    <a:pt x="4375" y="555"/>
                    <a:pt x="4338" y="377"/>
                    <a:pt x="4262" y="215"/>
                  </a:cubicBezTo>
                  <a:cubicBezTo>
                    <a:pt x="4224" y="135"/>
                    <a:pt x="4122" y="50"/>
                    <a:pt x="4037" y="33"/>
                  </a:cubicBezTo>
                  <a:cubicBezTo>
                    <a:pt x="3928" y="12"/>
                    <a:pt x="3822" y="1"/>
                    <a:pt x="37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6" name="Google Shape;7336;p53"/>
            <p:cNvSpPr/>
            <p:nvPr/>
          </p:nvSpPr>
          <p:spPr>
            <a:xfrm>
              <a:off x="13589113" y="3321322"/>
              <a:ext cx="368801" cy="517587"/>
            </a:xfrm>
            <a:custGeom>
              <a:avLst/>
              <a:gdLst/>
              <a:ahLst/>
              <a:cxnLst/>
              <a:rect l="l" t="t" r="r" b="b"/>
              <a:pathLst>
                <a:path w="4080" h="5726" extrusionOk="0">
                  <a:moveTo>
                    <a:pt x="2746" y="0"/>
                  </a:moveTo>
                  <a:cubicBezTo>
                    <a:pt x="2700" y="0"/>
                    <a:pt x="2654" y="8"/>
                    <a:pt x="2606" y="24"/>
                  </a:cubicBezTo>
                  <a:cubicBezTo>
                    <a:pt x="2413" y="89"/>
                    <a:pt x="2279" y="332"/>
                    <a:pt x="2052" y="567"/>
                  </a:cubicBezTo>
                  <a:cubicBezTo>
                    <a:pt x="2028" y="564"/>
                    <a:pt x="2004" y="563"/>
                    <a:pt x="1979" y="563"/>
                  </a:cubicBezTo>
                  <a:cubicBezTo>
                    <a:pt x="1698" y="563"/>
                    <a:pt x="1356" y="701"/>
                    <a:pt x="1257" y="1068"/>
                  </a:cubicBezTo>
                  <a:cubicBezTo>
                    <a:pt x="1166" y="1406"/>
                    <a:pt x="1262" y="1795"/>
                    <a:pt x="1275" y="2174"/>
                  </a:cubicBezTo>
                  <a:cubicBezTo>
                    <a:pt x="857" y="2224"/>
                    <a:pt x="426" y="2155"/>
                    <a:pt x="213" y="2620"/>
                  </a:cubicBezTo>
                  <a:cubicBezTo>
                    <a:pt x="1" y="3084"/>
                    <a:pt x="73" y="3508"/>
                    <a:pt x="322" y="3935"/>
                  </a:cubicBezTo>
                  <a:cubicBezTo>
                    <a:pt x="374" y="4025"/>
                    <a:pt x="331" y="4208"/>
                    <a:pt x="270" y="4313"/>
                  </a:cubicBezTo>
                  <a:cubicBezTo>
                    <a:pt x="21" y="4744"/>
                    <a:pt x="348" y="5570"/>
                    <a:pt x="820" y="5701"/>
                  </a:cubicBezTo>
                  <a:cubicBezTo>
                    <a:pt x="880" y="5717"/>
                    <a:pt x="937" y="5725"/>
                    <a:pt x="990" y="5725"/>
                  </a:cubicBezTo>
                  <a:cubicBezTo>
                    <a:pt x="1199" y="5725"/>
                    <a:pt x="1356" y="5605"/>
                    <a:pt x="1508" y="5463"/>
                  </a:cubicBezTo>
                  <a:cubicBezTo>
                    <a:pt x="1684" y="5295"/>
                    <a:pt x="1824" y="5078"/>
                    <a:pt x="2019" y="4942"/>
                  </a:cubicBezTo>
                  <a:cubicBezTo>
                    <a:pt x="2214" y="4805"/>
                    <a:pt x="2459" y="4738"/>
                    <a:pt x="2676" y="4645"/>
                  </a:cubicBezTo>
                  <a:cubicBezTo>
                    <a:pt x="2595" y="3352"/>
                    <a:pt x="3291" y="2441"/>
                    <a:pt x="4079" y="1579"/>
                  </a:cubicBezTo>
                  <a:cubicBezTo>
                    <a:pt x="3817" y="1185"/>
                    <a:pt x="3540" y="777"/>
                    <a:pt x="3271" y="364"/>
                  </a:cubicBezTo>
                  <a:cubicBezTo>
                    <a:pt x="3138" y="161"/>
                    <a:pt x="2956" y="0"/>
                    <a:pt x="27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7" name="Google Shape;7337;p53"/>
            <p:cNvSpPr/>
            <p:nvPr/>
          </p:nvSpPr>
          <p:spPr>
            <a:xfrm>
              <a:off x="13865262" y="3133396"/>
              <a:ext cx="428912" cy="322520"/>
            </a:xfrm>
            <a:custGeom>
              <a:avLst/>
              <a:gdLst/>
              <a:ahLst/>
              <a:cxnLst/>
              <a:rect l="l" t="t" r="r" b="b"/>
              <a:pathLst>
                <a:path w="4745" h="3568" extrusionOk="0">
                  <a:moveTo>
                    <a:pt x="2962" y="0"/>
                  </a:moveTo>
                  <a:cubicBezTo>
                    <a:pt x="2771" y="0"/>
                    <a:pt x="2573" y="91"/>
                    <a:pt x="2390" y="262"/>
                  </a:cubicBezTo>
                  <a:cubicBezTo>
                    <a:pt x="2284" y="360"/>
                    <a:pt x="2188" y="486"/>
                    <a:pt x="2059" y="546"/>
                  </a:cubicBezTo>
                  <a:cubicBezTo>
                    <a:pt x="2008" y="570"/>
                    <a:pt x="1936" y="585"/>
                    <a:pt x="1868" y="585"/>
                  </a:cubicBezTo>
                  <a:cubicBezTo>
                    <a:pt x="1806" y="585"/>
                    <a:pt x="1748" y="573"/>
                    <a:pt x="1712" y="546"/>
                  </a:cubicBezTo>
                  <a:cubicBezTo>
                    <a:pt x="1521" y="405"/>
                    <a:pt x="1310" y="333"/>
                    <a:pt x="1107" y="333"/>
                  </a:cubicBezTo>
                  <a:cubicBezTo>
                    <a:pt x="831" y="333"/>
                    <a:pt x="569" y="464"/>
                    <a:pt x="387" y="728"/>
                  </a:cubicBezTo>
                  <a:cubicBezTo>
                    <a:pt x="257" y="921"/>
                    <a:pt x="155" y="1131"/>
                    <a:pt x="86" y="1354"/>
                  </a:cubicBezTo>
                  <a:cubicBezTo>
                    <a:pt x="0" y="1627"/>
                    <a:pt x="10" y="1876"/>
                    <a:pt x="246" y="2127"/>
                  </a:cubicBezTo>
                  <a:cubicBezTo>
                    <a:pt x="491" y="2389"/>
                    <a:pt x="664" y="2727"/>
                    <a:pt x="840" y="3047"/>
                  </a:cubicBezTo>
                  <a:cubicBezTo>
                    <a:pt x="998" y="3333"/>
                    <a:pt x="1160" y="3477"/>
                    <a:pt x="1344" y="3477"/>
                  </a:cubicBezTo>
                  <a:cubicBezTo>
                    <a:pt x="1494" y="3477"/>
                    <a:pt x="1660" y="3380"/>
                    <a:pt x="1849" y="3184"/>
                  </a:cubicBezTo>
                  <a:cubicBezTo>
                    <a:pt x="1985" y="3045"/>
                    <a:pt x="2106" y="2885"/>
                    <a:pt x="2256" y="2763"/>
                  </a:cubicBezTo>
                  <a:cubicBezTo>
                    <a:pt x="2498" y="2565"/>
                    <a:pt x="2736" y="2472"/>
                    <a:pt x="2954" y="2472"/>
                  </a:cubicBezTo>
                  <a:cubicBezTo>
                    <a:pt x="3324" y="2472"/>
                    <a:pt x="3639" y="2741"/>
                    <a:pt x="3826" y="3231"/>
                  </a:cubicBezTo>
                  <a:cubicBezTo>
                    <a:pt x="3864" y="3329"/>
                    <a:pt x="3875" y="3439"/>
                    <a:pt x="3904" y="3567"/>
                  </a:cubicBezTo>
                  <a:cubicBezTo>
                    <a:pt x="4350" y="3329"/>
                    <a:pt x="4635" y="3025"/>
                    <a:pt x="4696" y="2541"/>
                  </a:cubicBezTo>
                  <a:cubicBezTo>
                    <a:pt x="4744" y="2148"/>
                    <a:pt x="4629" y="1860"/>
                    <a:pt x="4276" y="1644"/>
                  </a:cubicBezTo>
                  <a:cubicBezTo>
                    <a:pt x="4133" y="1559"/>
                    <a:pt x="4044" y="1369"/>
                    <a:pt x="3958" y="1211"/>
                  </a:cubicBezTo>
                  <a:cubicBezTo>
                    <a:pt x="3793" y="903"/>
                    <a:pt x="3700" y="542"/>
                    <a:pt x="3484" y="278"/>
                  </a:cubicBezTo>
                  <a:cubicBezTo>
                    <a:pt x="3331" y="89"/>
                    <a:pt x="3150" y="0"/>
                    <a:pt x="29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8" name="Google Shape;7338;p53"/>
            <p:cNvSpPr/>
            <p:nvPr/>
          </p:nvSpPr>
          <p:spPr>
            <a:xfrm>
              <a:off x="13090327" y="2591854"/>
              <a:ext cx="603370" cy="897146"/>
            </a:xfrm>
            <a:custGeom>
              <a:avLst/>
              <a:gdLst/>
              <a:ahLst/>
              <a:cxnLst/>
              <a:rect l="l" t="t" r="r" b="b"/>
              <a:pathLst>
                <a:path w="6675" h="9925" extrusionOk="0">
                  <a:moveTo>
                    <a:pt x="3816" y="1"/>
                  </a:moveTo>
                  <a:cubicBezTo>
                    <a:pt x="3749" y="1"/>
                    <a:pt x="3671" y="24"/>
                    <a:pt x="3579" y="69"/>
                  </a:cubicBezTo>
                  <a:cubicBezTo>
                    <a:pt x="4307" y="1197"/>
                    <a:pt x="4487" y="2434"/>
                    <a:pt x="4370" y="3818"/>
                  </a:cubicBezTo>
                  <a:cubicBezTo>
                    <a:pt x="4231" y="3709"/>
                    <a:pt x="4138" y="3666"/>
                    <a:pt x="4088" y="3594"/>
                  </a:cubicBezTo>
                  <a:cubicBezTo>
                    <a:pt x="3570" y="2878"/>
                    <a:pt x="3053" y="2161"/>
                    <a:pt x="2548" y="1436"/>
                  </a:cubicBezTo>
                  <a:cubicBezTo>
                    <a:pt x="2338" y="1135"/>
                    <a:pt x="2163" y="810"/>
                    <a:pt x="1960" y="505"/>
                  </a:cubicBezTo>
                  <a:cubicBezTo>
                    <a:pt x="1903" y="418"/>
                    <a:pt x="1797" y="362"/>
                    <a:pt x="1715" y="294"/>
                  </a:cubicBezTo>
                  <a:cubicBezTo>
                    <a:pt x="1706" y="409"/>
                    <a:pt x="1646" y="556"/>
                    <a:pt x="1693" y="639"/>
                  </a:cubicBezTo>
                  <a:cubicBezTo>
                    <a:pt x="2012" y="1200"/>
                    <a:pt x="2345" y="1754"/>
                    <a:pt x="2694" y="2297"/>
                  </a:cubicBezTo>
                  <a:cubicBezTo>
                    <a:pt x="2934" y="2666"/>
                    <a:pt x="3216" y="3008"/>
                    <a:pt x="3462" y="3374"/>
                  </a:cubicBezTo>
                  <a:cubicBezTo>
                    <a:pt x="3531" y="3477"/>
                    <a:pt x="3542" y="3618"/>
                    <a:pt x="3601" y="3820"/>
                  </a:cubicBezTo>
                  <a:cubicBezTo>
                    <a:pt x="2598" y="3549"/>
                    <a:pt x="1702" y="3257"/>
                    <a:pt x="1031" y="2516"/>
                  </a:cubicBezTo>
                  <a:cubicBezTo>
                    <a:pt x="825" y="2289"/>
                    <a:pt x="632" y="2055"/>
                    <a:pt x="450" y="1810"/>
                  </a:cubicBezTo>
                  <a:cubicBezTo>
                    <a:pt x="373" y="1706"/>
                    <a:pt x="302" y="1652"/>
                    <a:pt x="227" y="1652"/>
                  </a:cubicBezTo>
                  <a:cubicBezTo>
                    <a:pt x="156" y="1652"/>
                    <a:pt x="83" y="1700"/>
                    <a:pt x="0" y="1802"/>
                  </a:cubicBezTo>
                  <a:cubicBezTo>
                    <a:pt x="433" y="2473"/>
                    <a:pt x="1054" y="2964"/>
                    <a:pt x="1650" y="3486"/>
                  </a:cubicBezTo>
                  <a:cubicBezTo>
                    <a:pt x="2261" y="4019"/>
                    <a:pt x="3023" y="4218"/>
                    <a:pt x="3748" y="4500"/>
                  </a:cubicBezTo>
                  <a:cubicBezTo>
                    <a:pt x="4649" y="4852"/>
                    <a:pt x="5272" y="5491"/>
                    <a:pt x="5712" y="6331"/>
                  </a:cubicBezTo>
                  <a:cubicBezTo>
                    <a:pt x="6232" y="7325"/>
                    <a:pt x="6232" y="8406"/>
                    <a:pt x="6255" y="9486"/>
                  </a:cubicBezTo>
                  <a:cubicBezTo>
                    <a:pt x="6258" y="9633"/>
                    <a:pt x="6308" y="9777"/>
                    <a:pt x="6336" y="9924"/>
                  </a:cubicBezTo>
                  <a:lnTo>
                    <a:pt x="6526" y="9902"/>
                  </a:lnTo>
                  <a:cubicBezTo>
                    <a:pt x="6520" y="8622"/>
                    <a:pt x="6504" y="7341"/>
                    <a:pt x="6513" y="6061"/>
                  </a:cubicBezTo>
                  <a:cubicBezTo>
                    <a:pt x="6517" y="5587"/>
                    <a:pt x="6565" y="5114"/>
                    <a:pt x="6617" y="4643"/>
                  </a:cubicBezTo>
                  <a:cubicBezTo>
                    <a:pt x="6643" y="4398"/>
                    <a:pt x="6674" y="4179"/>
                    <a:pt x="6344" y="4066"/>
                  </a:cubicBezTo>
                  <a:lnTo>
                    <a:pt x="5994" y="5556"/>
                  </a:lnTo>
                  <a:cubicBezTo>
                    <a:pt x="5732" y="5190"/>
                    <a:pt x="5489" y="4913"/>
                    <a:pt x="5318" y="4599"/>
                  </a:cubicBezTo>
                  <a:cubicBezTo>
                    <a:pt x="5110" y="4210"/>
                    <a:pt x="4952" y="3822"/>
                    <a:pt x="4998" y="3332"/>
                  </a:cubicBezTo>
                  <a:cubicBezTo>
                    <a:pt x="5091" y="2350"/>
                    <a:pt x="4762" y="1449"/>
                    <a:pt x="4263" y="609"/>
                  </a:cubicBezTo>
                  <a:cubicBezTo>
                    <a:pt x="4192" y="492"/>
                    <a:pt x="4116" y="377"/>
                    <a:pt x="4077" y="249"/>
                  </a:cubicBezTo>
                  <a:cubicBezTo>
                    <a:pt x="4023" y="79"/>
                    <a:pt x="3939" y="1"/>
                    <a:pt x="38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9" name="Google Shape;7339;p53"/>
            <p:cNvSpPr/>
            <p:nvPr/>
          </p:nvSpPr>
          <p:spPr>
            <a:xfrm>
              <a:off x="13602401" y="3768584"/>
              <a:ext cx="347921" cy="341684"/>
            </a:xfrm>
            <a:custGeom>
              <a:avLst/>
              <a:gdLst/>
              <a:ahLst/>
              <a:cxnLst/>
              <a:rect l="l" t="t" r="r" b="b"/>
              <a:pathLst>
                <a:path w="3849" h="3780" extrusionOk="0">
                  <a:moveTo>
                    <a:pt x="2620" y="0"/>
                  </a:moveTo>
                  <a:cubicBezTo>
                    <a:pt x="2160" y="72"/>
                    <a:pt x="1890" y="465"/>
                    <a:pt x="1537" y="734"/>
                  </a:cubicBezTo>
                  <a:cubicBezTo>
                    <a:pt x="1364" y="868"/>
                    <a:pt x="1143" y="940"/>
                    <a:pt x="944" y="1042"/>
                  </a:cubicBezTo>
                  <a:cubicBezTo>
                    <a:pt x="827" y="1104"/>
                    <a:pt x="694" y="1150"/>
                    <a:pt x="599" y="1236"/>
                  </a:cubicBezTo>
                  <a:cubicBezTo>
                    <a:pt x="93" y="1693"/>
                    <a:pt x="1" y="2622"/>
                    <a:pt x="415" y="3155"/>
                  </a:cubicBezTo>
                  <a:cubicBezTo>
                    <a:pt x="545" y="3325"/>
                    <a:pt x="718" y="3425"/>
                    <a:pt x="911" y="3425"/>
                  </a:cubicBezTo>
                  <a:cubicBezTo>
                    <a:pt x="993" y="3425"/>
                    <a:pt x="1078" y="3407"/>
                    <a:pt x="1166" y="3369"/>
                  </a:cubicBezTo>
                  <a:cubicBezTo>
                    <a:pt x="1248" y="3333"/>
                    <a:pt x="1317" y="3314"/>
                    <a:pt x="1376" y="3314"/>
                  </a:cubicBezTo>
                  <a:cubicBezTo>
                    <a:pt x="1491" y="3314"/>
                    <a:pt x="1571" y="3387"/>
                    <a:pt x="1643" y="3555"/>
                  </a:cubicBezTo>
                  <a:cubicBezTo>
                    <a:pt x="1689" y="3663"/>
                    <a:pt x="1872" y="3780"/>
                    <a:pt x="1991" y="3780"/>
                  </a:cubicBezTo>
                  <a:cubicBezTo>
                    <a:pt x="1992" y="3780"/>
                    <a:pt x="1994" y="3780"/>
                    <a:pt x="1996" y="3779"/>
                  </a:cubicBezTo>
                  <a:cubicBezTo>
                    <a:pt x="2418" y="3768"/>
                    <a:pt x="2786" y="3417"/>
                    <a:pt x="2881" y="2995"/>
                  </a:cubicBezTo>
                  <a:cubicBezTo>
                    <a:pt x="2895" y="2936"/>
                    <a:pt x="2899" y="2875"/>
                    <a:pt x="2908" y="2815"/>
                  </a:cubicBezTo>
                  <a:lnTo>
                    <a:pt x="3048" y="2782"/>
                  </a:lnTo>
                  <a:lnTo>
                    <a:pt x="3397" y="3248"/>
                  </a:lnTo>
                  <a:cubicBezTo>
                    <a:pt x="3758" y="3118"/>
                    <a:pt x="3849" y="2791"/>
                    <a:pt x="3815" y="2469"/>
                  </a:cubicBezTo>
                  <a:cubicBezTo>
                    <a:pt x="3741" y="1773"/>
                    <a:pt x="3667" y="1063"/>
                    <a:pt x="3066" y="557"/>
                  </a:cubicBezTo>
                  <a:cubicBezTo>
                    <a:pt x="2894" y="411"/>
                    <a:pt x="2777" y="199"/>
                    <a:pt x="26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0" name="Google Shape;7340;p53"/>
            <p:cNvSpPr/>
            <p:nvPr/>
          </p:nvSpPr>
          <p:spPr>
            <a:xfrm>
              <a:off x="12389876" y="526566"/>
              <a:ext cx="314837" cy="371242"/>
            </a:xfrm>
            <a:custGeom>
              <a:avLst/>
              <a:gdLst/>
              <a:ahLst/>
              <a:cxnLst/>
              <a:rect l="l" t="t" r="r" b="b"/>
              <a:pathLst>
                <a:path w="3483" h="4107" extrusionOk="0">
                  <a:moveTo>
                    <a:pt x="1055" y="1"/>
                  </a:moveTo>
                  <a:cubicBezTo>
                    <a:pt x="1012" y="1"/>
                    <a:pt x="967" y="5"/>
                    <a:pt x="919" y="13"/>
                  </a:cubicBezTo>
                  <a:cubicBezTo>
                    <a:pt x="601" y="73"/>
                    <a:pt x="307" y="143"/>
                    <a:pt x="159" y="450"/>
                  </a:cubicBezTo>
                  <a:cubicBezTo>
                    <a:pt x="1" y="779"/>
                    <a:pt x="51" y="1113"/>
                    <a:pt x="279" y="1387"/>
                  </a:cubicBezTo>
                  <a:cubicBezTo>
                    <a:pt x="508" y="1660"/>
                    <a:pt x="766" y="1901"/>
                    <a:pt x="1032" y="2137"/>
                  </a:cubicBezTo>
                  <a:cubicBezTo>
                    <a:pt x="1242" y="2323"/>
                    <a:pt x="1231" y="2453"/>
                    <a:pt x="993" y="2585"/>
                  </a:cubicBezTo>
                  <a:cubicBezTo>
                    <a:pt x="647" y="2776"/>
                    <a:pt x="556" y="3312"/>
                    <a:pt x="880" y="3568"/>
                  </a:cubicBezTo>
                  <a:cubicBezTo>
                    <a:pt x="1158" y="3789"/>
                    <a:pt x="1496" y="3992"/>
                    <a:pt x="1836" y="4059"/>
                  </a:cubicBezTo>
                  <a:cubicBezTo>
                    <a:pt x="2022" y="4095"/>
                    <a:pt x="2213" y="4107"/>
                    <a:pt x="2406" y="4107"/>
                  </a:cubicBezTo>
                  <a:cubicBezTo>
                    <a:pt x="2660" y="4107"/>
                    <a:pt x="2917" y="4087"/>
                    <a:pt x="3171" y="4081"/>
                  </a:cubicBezTo>
                  <a:cubicBezTo>
                    <a:pt x="3273" y="4079"/>
                    <a:pt x="3371" y="3999"/>
                    <a:pt x="3483" y="3951"/>
                  </a:cubicBezTo>
                  <a:cubicBezTo>
                    <a:pt x="2344" y="2431"/>
                    <a:pt x="2318" y="1695"/>
                    <a:pt x="3340" y="690"/>
                  </a:cubicBezTo>
                  <a:cubicBezTo>
                    <a:pt x="3125" y="322"/>
                    <a:pt x="2932" y="144"/>
                    <a:pt x="2645" y="144"/>
                  </a:cubicBezTo>
                  <a:cubicBezTo>
                    <a:pt x="2421" y="144"/>
                    <a:pt x="2140" y="253"/>
                    <a:pt x="1747" y="463"/>
                  </a:cubicBezTo>
                  <a:cubicBezTo>
                    <a:pt x="1565" y="236"/>
                    <a:pt x="1382" y="1"/>
                    <a:pt x="10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1" name="Google Shape;7341;p53"/>
            <p:cNvSpPr/>
            <p:nvPr/>
          </p:nvSpPr>
          <p:spPr>
            <a:xfrm>
              <a:off x="13053538" y="637388"/>
              <a:ext cx="339333" cy="348373"/>
            </a:xfrm>
            <a:custGeom>
              <a:avLst/>
              <a:gdLst/>
              <a:ahLst/>
              <a:cxnLst/>
              <a:rect l="l" t="t" r="r" b="b"/>
              <a:pathLst>
                <a:path w="3754" h="3854" extrusionOk="0">
                  <a:moveTo>
                    <a:pt x="2546" y="0"/>
                  </a:moveTo>
                  <a:cubicBezTo>
                    <a:pt x="2102" y="0"/>
                    <a:pt x="1695" y="175"/>
                    <a:pt x="1299" y="452"/>
                  </a:cubicBezTo>
                  <a:cubicBezTo>
                    <a:pt x="1921" y="865"/>
                    <a:pt x="2018" y="1266"/>
                    <a:pt x="1652" y="1864"/>
                  </a:cubicBezTo>
                  <a:cubicBezTo>
                    <a:pt x="1264" y="2504"/>
                    <a:pt x="766" y="3031"/>
                    <a:pt x="0" y="3355"/>
                  </a:cubicBezTo>
                  <a:cubicBezTo>
                    <a:pt x="483" y="3522"/>
                    <a:pt x="911" y="3702"/>
                    <a:pt x="1353" y="3815"/>
                  </a:cubicBezTo>
                  <a:cubicBezTo>
                    <a:pt x="1454" y="3841"/>
                    <a:pt x="1550" y="3854"/>
                    <a:pt x="1640" y="3854"/>
                  </a:cubicBezTo>
                  <a:cubicBezTo>
                    <a:pt x="2025" y="3854"/>
                    <a:pt x="2314" y="3630"/>
                    <a:pt x="2527" y="3258"/>
                  </a:cubicBezTo>
                  <a:cubicBezTo>
                    <a:pt x="2620" y="3095"/>
                    <a:pt x="2858" y="3002"/>
                    <a:pt x="3046" y="2909"/>
                  </a:cubicBezTo>
                  <a:cubicBezTo>
                    <a:pt x="3371" y="2747"/>
                    <a:pt x="3607" y="2511"/>
                    <a:pt x="3676" y="2149"/>
                  </a:cubicBezTo>
                  <a:cubicBezTo>
                    <a:pt x="3729" y="1870"/>
                    <a:pt x="3754" y="1591"/>
                    <a:pt x="3408" y="1439"/>
                  </a:cubicBezTo>
                  <a:cubicBezTo>
                    <a:pt x="3194" y="1344"/>
                    <a:pt x="3196" y="1199"/>
                    <a:pt x="3335" y="997"/>
                  </a:cubicBezTo>
                  <a:cubicBezTo>
                    <a:pt x="3670" y="514"/>
                    <a:pt x="3532" y="185"/>
                    <a:pt x="2947" y="47"/>
                  </a:cubicBezTo>
                  <a:cubicBezTo>
                    <a:pt x="2810" y="15"/>
                    <a:pt x="2676" y="0"/>
                    <a:pt x="25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2" name="Google Shape;7342;p53"/>
            <p:cNvSpPr/>
            <p:nvPr/>
          </p:nvSpPr>
          <p:spPr>
            <a:xfrm>
              <a:off x="12817523" y="326528"/>
              <a:ext cx="446901" cy="275064"/>
            </a:xfrm>
            <a:custGeom>
              <a:avLst/>
              <a:gdLst/>
              <a:ahLst/>
              <a:cxnLst/>
              <a:rect l="l" t="t" r="r" b="b"/>
              <a:pathLst>
                <a:path w="4944" h="3043" extrusionOk="0">
                  <a:moveTo>
                    <a:pt x="3175" y="0"/>
                  </a:moveTo>
                  <a:cubicBezTo>
                    <a:pt x="2955" y="0"/>
                    <a:pt x="2750" y="88"/>
                    <a:pt x="2578" y="292"/>
                  </a:cubicBezTo>
                  <a:cubicBezTo>
                    <a:pt x="2536" y="341"/>
                    <a:pt x="2431" y="376"/>
                    <a:pt x="2350" y="376"/>
                  </a:cubicBezTo>
                  <a:cubicBezTo>
                    <a:pt x="2324" y="376"/>
                    <a:pt x="2300" y="373"/>
                    <a:pt x="2282" y="365"/>
                  </a:cubicBezTo>
                  <a:cubicBezTo>
                    <a:pt x="2083" y="276"/>
                    <a:pt x="1872" y="234"/>
                    <a:pt x="1662" y="234"/>
                  </a:cubicBezTo>
                  <a:cubicBezTo>
                    <a:pt x="984" y="234"/>
                    <a:pt x="325" y="670"/>
                    <a:pt x="153" y="1359"/>
                  </a:cubicBezTo>
                  <a:cubicBezTo>
                    <a:pt x="49" y="1773"/>
                    <a:pt x="47" y="2213"/>
                    <a:pt x="0" y="2641"/>
                  </a:cubicBezTo>
                  <a:lnTo>
                    <a:pt x="104" y="2676"/>
                  </a:lnTo>
                  <a:cubicBezTo>
                    <a:pt x="311" y="1842"/>
                    <a:pt x="799" y="1295"/>
                    <a:pt x="1667" y="1253"/>
                  </a:cubicBezTo>
                  <a:cubicBezTo>
                    <a:pt x="1691" y="1252"/>
                    <a:pt x="1714" y="1251"/>
                    <a:pt x="1737" y="1251"/>
                  </a:cubicBezTo>
                  <a:cubicBezTo>
                    <a:pt x="2223" y="1251"/>
                    <a:pt x="2428" y="1521"/>
                    <a:pt x="2606" y="2133"/>
                  </a:cubicBezTo>
                  <a:cubicBezTo>
                    <a:pt x="2947" y="2180"/>
                    <a:pt x="3310" y="2143"/>
                    <a:pt x="3570" y="2288"/>
                  </a:cubicBezTo>
                  <a:cubicBezTo>
                    <a:pt x="3808" y="2423"/>
                    <a:pt x="3938" y="2754"/>
                    <a:pt x="4146" y="3042"/>
                  </a:cubicBezTo>
                  <a:cubicBezTo>
                    <a:pt x="4187" y="2996"/>
                    <a:pt x="4306" y="2903"/>
                    <a:pt x="4369" y="2778"/>
                  </a:cubicBezTo>
                  <a:cubicBezTo>
                    <a:pt x="4540" y="2444"/>
                    <a:pt x="4713" y="2104"/>
                    <a:pt x="4837" y="1751"/>
                  </a:cubicBezTo>
                  <a:cubicBezTo>
                    <a:pt x="4943" y="1450"/>
                    <a:pt x="4787" y="1238"/>
                    <a:pt x="4477" y="1199"/>
                  </a:cubicBezTo>
                  <a:cubicBezTo>
                    <a:pt x="4235" y="1169"/>
                    <a:pt x="4196" y="1056"/>
                    <a:pt x="4168" y="838"/>
                  </a:cubicBezTo>
                  <a:cubicBezTo>
                    <a:pt x="4120" y="437"/>
                    <a:pt x="3847" y="169"/>
                    <a:pt x="3477" y="51"/>
                  </a:cubicBezTo>
                  <a:cubicBezTo>
                    <a:pt x="3375" y="18"/>
                    <a:pt x="3273" y="0"/>
                    <a:pt x="31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3" name="Google Shape;7343;p53"/>
            <p:cNvSpPr/>
            <p:nvPr/>
          </p:nvSpPr>
          <p:spPr>
            <a:xfrm>
              <a:off x="13017923" y="2418301"/>
              <a:ext cx="418427" cy="300013"/>
            </a:xfrm>
            <a:custGeom>
              <a:avLst/>
              <a:gdLst/>
              <a:ahLst/>
              <a:cxnLst/>
              <a:rect l="l" t="t" r="r" b="b"/>
              <a:pathLst>
                <a:path w="4629" h="3319" extrusionOk="0">
                  <a:moveTo>
                    <a:pt x="2579" y="1"/>
                  </a:moveTo>
                  <a:cubicBezTo>
                    <a:pt x="2519" y="1"/>
                    <a:pt x="2455" y="8"/>
                    <a:pt x="2388" y="23"/>
                  </a:cubicBezTo>
                  <a:cubicBezTo>
                    <a:pt x="1771" y="157"/>
                    <a:pt x="1489" y="590"/>
                    <a:pt x="1498" y="1244"/>
                  </a:cubicBezTo>
                  <a:cubicBezTo>
                    <a:pt x="1502" y="1351"/>
                    <a:pt x="1518" y="1459"/>
                    <a:pt x="1524" y="1537"/>
                  </a:cubicBezTo>
                  <a:cubicBezTo>
                    <a:pt x="1136" y="1706"/>
                    <a:pt x="745" y="1790"/>
                    <a:pt x="472" y="2015"/>
                  </a:cubicBezTo>
                  <a:cubicBezTo>
                    <a:pt x="0" y="2401"/>
                    <a:pt x="104" y="3135"/>
                    <a:pt x="613" y="3302"/>
                  </a:cubicBezTo>
                  <a:cubicBezTo>
                    <a:pt x="646" y="3313"/>
                    <a:pt x="684" y="3318"/>
                    <a:pt x="725" y="3318"/>
                  </a:cubicBezTo>
                  <a:cubicBezTo>
                    <a:pt x="841" y="3318"/>
                    <a:pt x="977" y="3278"/>
                    <a:pt x="1048" y="3213"/>
                  </a:cubicBezTo>
                  <a:cubicBezTo>
                    <a:pt x="1371" y="2920"/>
                    <a:pt x="1646" y="2576"/>
                    <a:pt x="1966" y="2279"/>
                  </a:cubicBezTo>
                  <a:cubicBezTo>
                    <a:pt x="2343" y="1926"/>
                    <a:pt x="2807" y="1784"/>
                    <a:pt x="3324" y="1784"/>
                  </a:cubicBezTo>
                  <a:cubicBezTo>
                    <a:pt x="3327" y="1784"/>
                    <a:pt x="3330" y="1784"/>
                    <a:pt x="3334" y="1784"/>
                  </a:cubicBezTo>
                  <a:cubicBezTo>
                    <a:pt x="3650" y="1781"/>
                    <a:pt x="3965" y="1760"/>
                    <a:pt x="4278" y="1723"/>
                  </a:cubicBezTo>
                  <a:cubicBezTo>
                    <a:pt x="4359" y="1714"/>
                    <a:pt x="4463" y="1645"/>
                    <a:pt x="4501" y="1574"/>
                  </a:cubicBezTo>
                  <a:cubicBezTo>
                    <a:pt x="4629" y="1325"/>
                    <a:pt x="4627" y="1060"/>
                    <a:pt x="4426" y="855"/>
                  </a:cubicBezTo>
                  <a:cubicBezTo>
                    <a:pt x="4307" y="733"/>
                    <a:pt x="4175" y="634"/>
                    <a:pt x="4018" y="634"/>
                  </a:cubicBezTo>
                  <a:cubicBezTo>
                    <a:pt x="3934" y="634"/>
                    <a:pt x="3843" y="663"/>
                    <a:pt x="3742" y="733"/>
                  </a:cubicBezTo>
                  <a:cubicBezTo>
                    <a:pt x="3729" y="742"/>
                    <a:pt x="3709" y="746"/>
                    <a:pt x="3684" y="746"/>
                  </a:cubicBezTo>
                  <a:cubicBezTo>
                    <a:pt x="3589" y="746"/>
                    <a:pt x="3434" y="686"/>
                    <a:pt x="3401" y="623"/>
                  </a:cubicBezTo>
                  <a:cubicBezTo>
                    <a:pt x="3209" y="267"/>
                    <a:pt x="2952" y="1"/>
                    <a:pt x="25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4" name="Google Shape;7344;p53"/>
            <p:cNvSpPr/>
            <p:nvPr/>
          </p:nvSpPr>
          <p:spPr>
            <a:xfrm>
              <a:off x="11886299" y="2178941"/>
              <a:ext cx="250749" cy="328667"/>
            </a:xfrm>
            <a:custGeom>
              <a:avLst/>
              <a:gdLst/>
              <a:ahLst/>
              <a:cxnLst/>
              <a:rect l="l" t="t" r="r" b="b"/>
              <a:pathLst>
                <a:path w="2774" h="3636" extrusionOk="0">
                  <a:moveTo>
                    <a:pt x="1642" y="0"/>
                  </a:moveTo>
                  <a:cubicBezTo>
                    <a:pt x="1549" y="0"/>
                    <a:pt x="1454" y="19"/>
                    <a:pt x="1367" y="30"/>
                  </a:cubicBezTo>
                  <a:cubicBezTo>
                    <a:pt x="1173" y="56"/>
                    <a:pt x="1047" y="220"/>
                    <a:pt x="1138" y="476"/>
                  </a:cubicBezTo>
                  <a:cubicBezTo>
                    <a:pt x="1205" y="666"/>
                    <a:pt x="1090" y="704"/>
                    <a:pt x="926" y="704"/>
                  </a:cubicBezTo>
                  <a:cubicBezTo>
                    <a:pt x="914" y="704"/>
                    <a:pt x="901" y="703"/>
                    <a:pt x="887" y="703"/>
                  </a:cubicBezTo>
                  <a:cubicBezTo>
                    <a:pt x="852" y="702"/>
                    <a:pt x="815" y="701"/>
                    <a:pt x="776" y="701"/>
                  </a:cubicBezTo>
                  <a:cubicBezTo>
                    <a:pt x="624" y="701"/>
                    <a:pt x="456" y="716"/>
                    <a:pt x="376" y="798"/>
                  </a:cubicBezTo>
                  <a:cubicBezTo>
                    <a:pt x="202" y="980"/>
                    <a:pt x="51" y="1234"/>
                    <a:pt x="14" y="1478"/>
                  </a:cubicBezTo>
                  <a:cubicBezTo>
                    <a:pt x="1" y="1558"/>
                    <a:pt x="367" y="1703"/>
                    <a:pt x="568" y="1805"/>
                  </a:cubicBezTo>
                  <a:cubicBezTo>
                    <a:pt x="642" y="1842"/>
                    <a:pt x="735" y="1838"/>
                    <a:pt x="880" y="1864"/>
                  </a:cubicBezTo>
                  <a:cubicBezTo>
                    <a:pt x="579" y="2346"/>
                    <a:pt x="614" y="2714"/>
                    <a:pt x="908" y="3057"/>
                  </a:cubicBezTo>
                  <a:cubicBezTo>
                    <a:pt x="1250" y="3460"/>
                    <a:pt x="1699" y="3635"/>
                    <a:pt x="2208" y="3635"/>
                  </a:cubicBezTo>
                  <a:cubicBezTo>
                    <a:pt x="2219" y="3635"/>
                    <a:pt x="2229" y="3635"/>
                    <a:pt x="2240" y="3635"/>
                  </a:cubicBezTo>
                  <a:cubicBezTo>
                    <a:pt x="2325" y="3635"/>
                    <a:pt x="2433" y="3485"/>
                    <a:pt x="2491" y="3382"/>
                  </a:cubicBezTo>
                  <a:cubicBezTo>
                    <a:pt x="2595" y="3197"/>
                    <a:pt x="2671" y="2994"/>
                    <a:pt x="2773" y="2764"/>
                  </a:cubicBezTo>
                  <a:cubicBezTo>
                    <a:pt x="2309" y="2236"/>
                    <a:pt x="2515" y="1647"/>
                    <a:pt x="2725" y="1179"/>
                  </a:cubicBezTo>
                  <a:cubicBezTo>
                    <a:pt x="2463" y="828"/>
                    <a:pt x="2212" y="556"/>
                    <a:pt x="2037" y="240"/>
                  </a:cubicBezTo>
                  <a:cubicBezTo>
                    <a:pt x="1932" y="47"/>
                    <a:pt x="1789" y="0"/>
                    <a:pt x="16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5" name="Google Shape;7345;p53"/>
            <p:cNvSpPr/>
            <p:nvPr/>
          </p:nvSpPr>
          <p:spPr>
            <a:xfrm>
              <a:off x="12648037" y="742062"/>
              <a:ext cx="405410" cy="548954"/>
            </a:xfrm>
            <a:custGeom>
              <a:avLst/>
              <a:gdLst/>
              <a:ahLst/>
              <a:cxnLst/>
              <a:rect l="l" t="t" r="r" b="b"/>
              <a:pathLst>
                <a:path w="4485" h="6073" extrusionOk="0">
                  <a:moveTo>
                    <a:pt x="1677" y="0"/>
                  </a:moveTo>
                  <a:cubicBezTo>
                    <a:pt x="1509" y="576"/>
                    <a:pt x="1236" y="1112"/>
                    <a:pt x="1628" y="1669"/>
                  </a:cubicBezTo>
                  <a:cubicBezTo>
                    <a:pt x="1662" y="1715"/>
                    <a:pt x="1656" y="1851"/>
                    <a:pt x="1628" y="1864"/>
                  </a:cubicBezTo>
                  <a:cubicBezTo>
                    <a:pt x="1595" y="1881"/>
                    <a:pt x="1552" y="1889"/>
                    <a:pt x="1508" y="1889"/>
                  </a:cubicBezTo>
                  <a:cubicBezTo>
                    <a:pt x="1472" y="1889"/>
                    <a:pt x="1435" y="1884"/>
                    <a:pt x="1403" y="1875"/>
                  </a:cubicBezTo>
                  <a:cubicBezTo>
                    <a:pt x="1226" y="1828"/>
                    <a:pt x="1072" y="1802"/>
                    <a:pt x="932" y="1802"/>
                  </a:cubicBezTo>
                  <a:cubicBezTo>
                    <a:pt x="565" y="1802"/>
                    <a:pt x="302" y="1978"/>
                    <a:pt x="1" y="2388"/>
                  </a:cubicBezTo>
                  <a:cubicBezTo>
                    <a:pt x="383" y="2442"/>
                    <a:pt x="751" y="2535"/>
                    <a:pt x="1121" y="2537"/>
                  </a:cubicBezTo>
                  <a:cubicBezTo>
                    <a:pt x="1400" y="2537"/>
                    <a:pt x="1678" y="2418"/>
                    <a:pt x="1961" y="2362"/>
                  </a:cubicBezTo>
                  <a:cubicBezTo>
                    <a:pt x="2004" y="2352"/>
                    <a:pt x="2047" y="2346"/>
                    <a:pt x="2090" y="2346"/>
                  </a:cubicBezTo>
                  <a:cubicBezTo>
                    <a:pt x="2138" y="2346"/>
                    <a:pt x="2187" y="2353"/>
                    <a:pt x="2234" y="2366"/>
                  </a:cubicBezTo>
                  <a:cubicBezTo>
                    <a:pt x="2264" y="2375"/>
                    <a:pt x="2280" y="2500"/>
                    <a:pt x="2266" y="2563"/>
                  </a:cubicBezTo>
                  <a:cubicBezTo>
                    <a:pt x="1963" y="3731"/>
                    <a:pt x="2184" y="4885"/>
                    <a:pt x="2336" y="6041"/>
                  </a:cubicBezTo>
                  <a:lnTo>
                    <a:pt x="2459" y="6073"/>
                  </a:lnTo>
                  <a:cubicBezTo>
                    <a:pt x="2490" y="5943"/>
                    <a:pt x="2557" y="5813"/>
                    <a:pt x="2550" y="5686"/>
                  </a:cubicBezTo>
                  <a:cubicBezTo>
                    <a:pt x="2490" y="4750"/>
                    <a:pt x="2411" y="3815"/>
                    <a:pt x="2346" y="2879"/>
                  </a:cubicBezTo>
                  <a:cubicBezTo>
                    <a:pt x="2326" y="2602"/>
                    <a:pt x="2341" y="2493"/>
                    <a:pt x="2460" y="2493"/>
                  </a:cubicBezTo>
                  <a:cubicBezTo>
                    <a:pt x="2524" y="2493"/>
                    <a:pt x="2619" y="2525"/>
                    <a:pt x="2754" y="2579"/>
                  </a:cubicBezTo>
                  <a:cubicBezTo>
                    <a:pt x="3021" y="2686"/>
                    <a:pt x="3289" y="2771"/>
                    <a:pt x="3563" y="2771"/>
                  </a:cubicBezTo>
                  <a:cubicBezTo>
                    <a:pt x="3720" y="2771"/>
                    <a:pt x="3878" y="2744"/>
                    <a:pt x="4038" y="2676"/>
                  </a:cubicBezTo>
                  <a:cubicBezTo>
                    <a:pt x="4165" y="2622"/>
                    <a:pt x="4280" y="2539"/>
                    <a:pt x="4484" y="2420"/>
                  </a:cubicBezTo>
                  <a:cubicBezTo>
                    <a:pt x="4033" y="2278"/>
                    <a:pt x="3670" y="2169"/>
                    <a:pt x="3314" y="2052"/>
                  </a:cubicBezTo>
                  <a:cubicBezTo>
                    <a:pt x="3241" y="2029"/>
                    <a:pt x="3178" y="1983"/>
                    <a:pt x="3111" y="1946"/>
                  </a:cubicBezTo>
                  <a:cubicBezTo>
                    <a:pt x="3154" y="1883"/>
                    <a:pt x="3185" y="1806"/>
                    <a:pt x="3237" y="1756"/>
                  </a:cubicBezTo>
                  <a:cubicBezTo>
                    <a:pt x="3514" y="1481"/>
                    <a:pt x="3795" y="1212"/>
                    <a:pt x="4035" y="896"/>
                  </a:cubicBezTo>
                  <a:lnTo>
                    <a:pt x="4035" y="896"/>
                  </a:lnTo>
                  <a:cubicBezTo>
                    <a:pt x="3557" y="926"/>
                    <a:pt x="3096" y="942"/>
                    <a:pt x="2831" y="1401"/>
                  </a:cubicBezTo>
                  <a:cubicBezTo>
                    <a:pt x="2798" y="1458"/>
                    <a:pt x="2705" y="1518"/>
                    <a:pt x="2646" y="1518"/>
                  </a:cubicBezTo>
                  <a:cubicBezTo>
                    <a:pt x="2641" y="1518"/>
                    <a:pt x="2636" y="1517"/>
                    <a:pt x="2632" y="1517"/>
                  </a:cubicBezTo>
                  <a:cubicBezTo>
                    <a:pt x="2576" y="1504"/>
                    <a:pt x="2515" y="1400"/>
                    <a:pt x="2502" y="1329"/>
                  </a:cubicBezTo>
                  <a:cubicBezTo>
                    <a:pt x="2411" y="779"/>
                    <a:pt x="2037" y="411"/>
                    <a:pt x="16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6" name="Google Shape;7346;p53"/>
            <p:cNvSpPr/>
            <p:nvPr/>
          </p:nvSpPr>
          <p:spPr>
            <a:xfrm>
              <a:off x="14282514" y="3342112"/>
              <a:ext cx="216400" cy="402427"/>
            </a:xfrm>
            <a:custGeom>
              <a:avLst/>
              <a:gdLst/>
              <a:ahLst/>
              <a:cxnLst/>
              <a:rect l="l" t="t" r="r" b="b"/>
              <a:pathLst>
                <a:path w="2394" h="4452" extrusionOk="0">
                  <a:moveTo>
                    <a:pt x="698" y="0"/>
                  </a:moveTo>
                  <a:cubicBezTo>
                    <a:pt x="620" y="0"/>
                    <a:pt x="461" y="113"/>
                    <a:pt x="426" y="201"/>
                  </a:cubicBezTo>
                  <a:cubicBezTo>
                    <a:pt x="264" y="591"/>
                    <a:pt x="139" y="994"/>
                    <a:pt x="0" y="1399"/>
                  </a:cubicBezTo>
                  <a:cubicBezTo>
                    <a:pt x="673" y="1730"/>
                    <a:pt x="911" y="3187"/>
                    <a:pt x="19" y="3694"/>
                  </a:cubicBezTo>
                  <a:cubicBezTo>
                    <a:pt x="45" y="3832"/>
                    <a:pt x="86" y="3965"/>
                    <a:pt x="89" y="4103"/>
                  </a:cubicBezTo>
                  <a:cubicBezTo>
                    <a:pt x="99" y="4329"/>
                    <a:pt x="182" y="4452"/>
                    <a:pt x="326" y="4452"/>
                  </a:cubicBezTo>
                  <a:cubicBezTo>
                    <a:pt x="392" y="4452"/>
                    <a:pt x="473" y="4425"/>
                    <a:pt x="565" y="4371"/>
                  </a:cubicBezTo>
                  <a:cubicBezTo>
                    <a:pt x="875" y="4188"/>
                    <a:pt x="1104" y="3934"/>
                    <a:pt x="1074" y="3542"/>
                  </a:cubicBezTo>
                  <a:cubicBezTo>
                    <a:pt x="1059" y="3347"/>
                    <a:pt x="1145" y="3317"/>
                    <a:pt x="1316" y="3232"/>
                  </a:cubicBezTo>
                  <a:cubicBezTo>
                    <a:pt x="1619" y="3083"/>
                    <a:pt x="1933" y="2858"/>
                    <a:pt x="2118" y="2581"/>
                  </a:cubicBezTo>
                  <a:cubicBezTo>
                    <a:pt x="2393" y="2176"/>
                    <a:pt x="2131" y="1656"/>
                    <a:pt x="1630" y="1524"/>
                  </a:cubicBezTo>
                  <a:cubicBezTo>
                    <a:pt x="1336" y="1448"/>
                    <a:pt x="1275" y="1377"/>
                    <a:pt x="1431" y="1080"/>
                  </a:cubicBezTo>
                  <a:cubicBezTo>
                    <a:pt x="1529" y="894"/>
                    <a:pt x="1561" y="548"/>
                    <a:pt x="1451" y="411"/>
                  </a:cubicBezTo>
                  <a:cubicBezTo>
                    <a:pt x="1290" y="206"/>
                    <a:pt x="983" y="102"/>
                    <a:pt x="719" y="4"/>
                  </a:cubicBezTo>
                  <a:cubicBezTo>
                    <a:pt x="713" y="2"/>
                    <a:pt x="706" y="0"/>
                    <a:pt x="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7" name="Google Shape;7347;p53"/>
            <p:cNvSpPr/>
            <p:nvPr/>
          </p:nvSpPr>
          <p:spPr>
            <a:xfrm>
              <a:off x="13315043" y="1882544"/>
              <a:ext cx="385524" cy="229055"/>
            </a:xfrm>
            <a:custGeom>
              <a:avLst/>
              <a:gdLst/>
              <a:ahLst/>
              <a:cxnLst/>
              <a:rect l="l" t="t" r="r" b="b"/>
              <a:pathLst>
                <a:path w="4265" h="2534" extrusionOk="0">
                  <a:moveTo>
                    <a:pt x="3746" y="0"/>
                  </a:moveTo>
                  <a:lnTo>
                    <a:pt x="2994" y="154"/>
                  </a:lnTo>
                  <a:cubicBezTo>
                    <a:pt x="3142" y="676"/>
                    <a:pt x="2763" y="1197"/>
                    <a:pt x="2189" y="1234"/>
                  </a:cubicBezTo>
                  <a:cubicBezTo>
                    <a:pt x="1700" y="1265"/>
                    <a:pt x="1212" y="1241"/>
                    <a:pt x="725" y="1267"/>
                  </a:cubicBezTo>
                  <a:cubicBezTo>
                    <a:pt x="491" y="1280"/>
                    <a:pt x="259" y="1351"/>
                    <a:pt x="0" y="1399"/>
                  </a:cubicBezTo>
                  <a:cubicBezTo>
                    <a:pt x="88" y="1684"/>
                    <a:pt x="154" y="1901"/>
                    <a:pt x="201" y="2053"/>
                  </a:cubicBezTo>
                  <a:cubicBezTo>
                    <a:pt x="730" y="2202"/>
                    <a:pt x="1219" y="2378"/>
                    <a:pt x="1725" y="2471"/>
                  </a:cubicBezTo>
                  <a:cubicBezTo>
                    <a:pt x="1949" y="2513"/>
                    <a:pt x="2176" y="2533"/>
                    <a:pt x="2403" y="2533"/>
                  </a:cubicBezTo>
                  <a:cubicBezTo>
                    <a:pt x="2575" y="2533"/>
                    <a:pt x="2748" y="2521"/>
                    <a:pt x="2919" y="2497"/>
                  </a:cubicBezTo>
                  <a:cubicBezTo>
                    <a:pt x="3460" y="2418"/>
                    <a:pt x="3583" y="2126"/>
                    <a:pt x="3434" y="1514"/>
                  </a:cubicBezTo>
                  <a:cubicBezTo>
                    <a:pt x="4161" y="1364"/>
                    <a:pt x="4265" y="846"/>
                    <a:pt x="37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8" name="Google Shape;7348;p53"/>
            <p:cNvSpPr/>
            <p:nvPr/>
          </p:nvSpPr>
          <p:spPr>
            <a:xfrm>
              <a:off x="14148914" y="3657311"/>
              <a:ext cx="328486" cy="301821"/>
            </a:xfrm>
            <a:custGeom>
              <a:avLst/>
              <a:gdLst/>
              <a:ahLst/>
              <a:cxnLst/>
              <a:rect l="l" t="t" r="r" b="b"/>
              <a:pathLst>
                <a:path w="3634" h="3339" extrusionOk="0">
                  <a:moveTo>
                    <a:pt x="3056" y="1"/>
                  </a:moveTo>
                  <a:cubicBezTo>
                    <a:pt x="3028" y="754"/>
                    <a:pt x="2539" y="1213"/>
                    <a:pt x="1828" y="1213"/>
                  </a:cubicBezTo>
                  <a:cubicBezTo>
                    <a:pt x="1762" y="1213"/>
                    <a:pt x="1695" y="1209"/>
                    <a:pt x="1625" y="1201"/>
                  </a:cubicBezTo>
                  <a:cubicBezTo>
                    <a:pt x="1617" y="1200"/>
                    <a:pt x="1608" y="1200"/>
                    <a:pt x="1599" y="1200"/>
                  </a:cubicBezTo>
                  <a:cubicBezTo>
                    <a:pt x="1495" y="1200"/>
                    <a:pt x="1356" y="1267"/>
                    <a:pt x="1294" y="1346"/>
                  </a:cubicBezTo>
                  <a:cubicBezTo>
                    <a:pt x="1037" y="1675"/>
                    <a:pt x="742" y="1900"/>
                    <a:pt x="290" y="1900"/>
                  </a:cubicBezTo>
                  <a:cubicBezTo>
                    <a:pt x="201" y="1900"/>
                    <a:pt x="104" y="1891"/>
                    <a:pt x="1" y="1872"/>
                  </a:cubicBezTo>
                  <a:lnTo>
                    <a:pt x="1" y="1872"/>
                  </a:lnTo>
                  <a:cubicBezTo>
                    <a:pt x="302" y="2376"/>
                    <a:pt x="558" y="2805"/>
                    <a:pt x="802" y="3210"/>
                  </a:cubicBezTo>
                  <a:cubicBezTo>
                    <a:pt x="830" y="3212"/>
                    <a:pt x="859" y="3213"/>
                    <a:pt x="889" y="3213"/>
                  </a:cubicBezTo>
                  <a:cubicBezTo>
                    <a:pt x="914" y="3213"/>
                    <a:pt x="939" y="3213"/>
                    <a:pt x="965" y="3213"/>
                  </a:cubicBezTo>
                  <a:cubicBezTo>
                    <a:pt x="1045" y="3213"/>
                    <a:pt x="1123" y="3217"/>
                    <a:pt x="1185" y="3251"/>
                  </a:cubicBezTo>
                  <a:cubicBezTo>
                    <a:pt x="1291" y="3310"/>
                    <a:pt x="1388" y="3339"/>
                    <a:pt x="1472" y="3339"/>
                  </a:cubicBezTo>
                  <a:cubicBezTo>
                    <a:pt x="1660" y="3339"/>
                    <a:pt x="1782" y="3192"/>
                    <a:pt x="1805" y="2909"/>
                  </a:cubicBezTo>
                  <a:cubicBezTo>
                    <a:pt x="1811" y="2840"/>
                    <a:pt x="1859" y="2777"/>
                    <a:pt x="1885" y="2716"/>
                  </a:cubicBezTo>
                  <a:cubicBezTo>
                    <a:pt x="1908" y="2713"/>
                    <a:pt x="1932" y="2710"/>
                    <a:pt x="1955" y="2710"/>
                  </a:cubicBezTo>
                  <a:cubicBezTo>
                    <a:pt x="1960" y="2710"/>
                    <a:pt x="1965" y="2710"/>
                    <a:pt x="1971" y="2710"/>
                  </a:cubicBezTo>
                  <a:cubicBezTo>
                    <a:pt x="2175" y="2746"/>
                    <a:pt x="2494" y="2848"/>
                    <a:pt x="2633" y="2848"/>
                  </a:cubicBezTo>
                  <a:cubicBezTo>
                    <a:pt x="2667" y="2848"/>
                    <a:pt x="2691" y="2842"/>
                    <a:pt x="2699" y="2827"/>
                  </a:cubicBezTo>
                  <a:cubicBezTo>
                    <a:pt x="2849" y="2560"/>
                    <a:pt x="2968" y="2199"/>
                    <a:pt x="2914" y="1909"/>
                  </a:cubicBezTo>
                  <a:cubicBezTo>
                    <a:pt x="2855" y="1588"/>
                    <a:pt x="2853" y="1452"/>
                    <a:pt x="3175" y="1305"/>
                  </a:cubicBezTo>
                  <a:cubicBezTo>
                    <a:pt x="3476" y="1168"/>
                    <a:pt x="3634" y="854"/>
                    <a:pt x="3546" y="506"/>
                  </a:cubicBezTo>
                  <a:cubicBezTo>
                    <a:pt x="3485" y="267"/>
                    <a:pt x="3381" y="16"/>
                    <a:pt x="30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9" name="Google Shape;7349;p53"/>
            <p:cNvSpPr/>
            <p:nvPr/>
          </p:nvSpPr>
          <p:spPr>
            <a:xfrm>
              <a:off x="13920854" y="3911675"/>
              <a:ext cx="251562" cy="261596"/>
            </a:xfrm>
            <a:custGeom>
              <a:avLst/>
              <a:gdLst/>
              <a:ahLst/>
              <a:cxnLst/>
              <a:rect l="l" t="t" r="r" b="b"/>
              <a:pathLst>
                <a:path w="2783" h="2894" extrusionOk="0">
                  <a:moveTo>
                    <a:pt x="2444" y="0"/>
                  </a:moveTo>
                  <a:cubicBezTo>
                    <a:pt x="2163" y="179"/>
                    <a:pt x="1879" y="348"/>
                    <a:pt x="1606" y="530"/>
                  </a:cubicBezTo>
                  <a:cubicBezTo>
                    <a:pt x="1500" y="600"/>
                    <a:pt x="1414" y="628"/>
                    <a:pt x="1341" y="628"/>
                  </a:cubicBezTo>
                  <a:cubicBezTo>
                    <a:pt x="1091" y="628"/>
                    <a:pt x="998" y="289"/>
                    <a:pt x="803" y="143"/>
                  </a:cubicBezTo>
                  <a:lnTo>
                    <a:pt x="803" y="143"/>
                  </a:lnTo>
                  <a:cubicBezTo>
                    <a:pt x="848" y="585"/>
                    <a:pt x="956" y="1013"/>
                    <a:pt x="915" y="1425"/>
                  </a:cubicBezTo>
                  <a:cubicBezTo>
                    <a:pt x="866" y="1918"/>
                    <a:pt x="443" y="2061"/>
                    <a:pt x="1" y="2091"/>
                  </a:cubicBezTo>
                  <a:cubicBezTo>
                    <a:pt x="25" y="2568"/>
                    <a:pt x="259" y="2856"/>
                    <a:pt x="642" y="2888"/>
                  </a:cubicBezTo>
                  <a:cubicBezTo>
                    <a:pt x="685" y="2891"/>
                    <a:pt x="727" y="2893"/>
                    <a:pt x="768" y="2893"/>
                  </a:cubicBezTo>
                  <a:cubicBezTo>
                    <a:pt x="1211" y="2893"/>
                    <a:pt x="1486" y="2672"/>
                    <a:pt x="1573" y="2226"/>
                  </a:cubicBezTo>
                  <a:cubicBezTo>
                    <a:pt x="1603" y="2068"/>
                    <a:pt x="1652" y="1973"/>
                    <a:pt x="1745" y="1973"/>
                  </a:cubicBezTo>
                  <a:cubicBezTo>
                    <a:pt x="1794" y="1973"/>
                    <a:pt x="1856" y="1999"/>
                    <a:pt x="1933" y="2055"/>
                  </a:cubicBezTo>
                  <a:cubicBezTo>
                    <a:pt x="2011" y="2113"/>
                    <a:pt x="2082" y="2137"/>
                    <a:pt x="2145" y="2137"/>
                  </a:cubicBezTo>
                  <a:cubicBezTo>
                    <a:pt x="2292" y="2137"/>
                    <a:pt x="2400" y="2010"/>
                    <a:pt x="2479" y="1882"/>
                  </a:cubicBezTo>
                  <a:cubicBezTo>
                    <a:pt x="2589" y="1706"/>
                    <a:pt x="2782" y="1485"/>
                    <a:pt x="2472" y="1284"/>
                  </a:cubicBezTo>
                  <a:cubicBezTo>
                    <a:pt x="2377" y="1223"/>
                    <a:pt x="2312" y="1115"/>
                    <a:pt x="2234" y="1031"/>
                  </a:cubicBezTo>
                  <a:cubicBezTo>
                    <a:pt x="2702" y="539"/>
                    <a:pt x="2723" y="413"/>
                    <a:pt x="24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0" name="Google Shape;7350;p53"/>
            <p:cNvSpPr/>
            <p:nvPr/>
          </p:nvSpPr>
          <p:spPr>
            <a:xfrm>
              <a:off x="11851769" y="1946000"/>
              <a:ext cx="215586" cy="271810"/>
            </a:xfrm>
            <a:custGeom>
              <a:avLst/>
              <a:gdLst/>
              <a:ahLst/>
              <a:cxnLst/>
              <a:rect l="l" t="t" r="r" b="b"/>
              <a:pathLst>
                <a:path w="2385" h="3007" extrusionOk="0">
                  <a:moveTo>
                    <a:pt x="1363" y="0"/>
                  </a:moveTo>
                  <a:cubicBezTo>
                    <a:pt x="1298" y="0"/>
                    <a:pt x="1240" y="10"/>
                    <a:pt x="1191" y="38"/>
                  </a:cubicBezTo>
                  <a:cubicBezTo>
                    <a:pt x="1072" y="106"/>
                    <a:pt x="1011" y="398"/>
                    <a:pt x="1039" y="573"/>
                  </a:cubicBezTo>
                  <a:cubicBezTo>
                    <a:pt x="1080" y="824"/>
                    <a:pt x="1080" y="950"/>
                    <a:pt x="814" y="1074"/>
                  </a:cubicBezTo>
                  <a:cubicBezTo>
                    <a:pt x="595" y="1177"/>
                    <a:pt x="405" y="1388"/>
                    <a:pt x="258" y="1593"/>
                  </a:cubicBezTo>
                  <a:cubicBezTo>
                    <a:pt x="0" y="1950"/>
                    <a:pt x="97" y="2375"/>
                    <a:pt x="444" y="2672"/>
                  </a:cubicBezTo>
                  <a:cubicBezTo>
                    <a:pt x="541" y="2754"/>
                    <a:pt x="608" y="2869"/>
                    <a:pt x="719" y="3007"/>
                  </a:cubicBezTo>
                  <a:cubicBezTo>
                    <a:pt x="978" y="2994"/>
                    <a:pt x="1180" y="2914"/>
                    <a:pt x="1306" y="2591"/>
                  </a:cubicBezTo>
                  <a:cubicBezTo>
                    <a:pt x="1446" y="2229"/>
                    <a:pt x="1780" y="2149"/>
                    <a:pt x="2184" y="2149"/>
                  </a:cubicBezTo>
                  <a:cubicBezTo>
                    <a:pt x="2249" y="2149"/>
                    <a:pt x="2316" y="2151"/>
                    <a:pt x="2384" y="2154"/>
                  </a:cubicBezTo>
                  <a:cubicBezTo>
                    <a:pt x="1633" y="1569"/>
                    <a:pt x="1528" y="926"/>
                    <a:pt x="1990" y="192"/>
                  </a:cubicBezTo>
                  <a:cubicBezTo>
                    <a:pt x="1916" y="142"/>
                    <a:pt x="1860" y="73"/>
                    <a:pt x="1797" y="64"/>
                  </a:cubicBezTo>
                  <a:cubicBezTo>
                    <a:pt x="1658" y="45"/>
                    <a:pt x="1498" y="0"/>
                    <a:pt x="1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1" name="Google Shape;7351;p53"/>
            <p:cNvSpPr/>
            <p:nvPr/>
          </p:nvSpPr>
          <p:spPr>
            <a:xfrm>
              <a:off x="12506753" y="358256"/>
              <a:ext cx="332825" cy="214592"/>
            </a:xfrm>
            <a:custGeom>
              <a:avLst/>
              <a:gdLst/>
              <a:ahLst/>
              <a:cxnLst/>
              <a:rect l="l" t="t" r="r" b="b"/>
              <a:pathLst>
                <a:path w="3682" h="2374" extrusionOk="0">
                  <a:moveTo>
                    <a:pt x="3296" y="1"/>
                  </a:moveTo>
                  <a:cubicBezTo>
                    <a:pt x="3062" y="1"/>
                    <a:pt x="2821" y="150"/>
                    <a:pt x="2701" y="420"/>
                  </a:cubicBezTo>
                  <a:cubicBezTo>
                    <a:pt x="2619" y="606"/>
                    <a:pt x="2641" y="859"/>
                    <a:pt x="2521" y="996"/>
                  </a:cubicBezTo>
                  <a:cubicBezTo>
                    <a:pt x="2513" y="1005"/>
                    <a:pt x="2501" y="1009"/>
                    <a:pt x="2485" y="1009"/>
                  </a:cubicBezTo>
                  <a:cubicBezTo>
                    <a:pt x="2396" y="1009"/>
                    <a:pt x="2190" y="888"/>
                    <a:pt x="2050" y="888"/>
                  </a:cubicBezTo>
                  <a:cubicBezTo>
                    <a:pt x="2032" y="888"/>
                    <a:pt x="2015" y="890"/>
                    <a:pt x="2000" y="894"/>
                  </a:cubicBezTo>
                  <a:cubicBezTo>
                    <a:pt x="1658" y="987"/>
                    <a:pt x="1313" y="1127"/>
                    <a:pt x="1019" y="1320"/>
                  </a:cubicBezTo>
                  <a:cubicBezTo>
                    <a:pt x="925" y="1382"/>
                    <a:pt x="870" y="1430"/>
                    <a:pt x="804" y="1430"/>
                  </a:cubicBezTo>
                  <a:cubicBezTo>
                    <a:pt x="760" y="1430"/>
                    <a:pt x="711" y="1407"/>
                    <a:pt x="642" y="1351"/>
                  </a:cubicBezTo>
                  <a:cubicBezTo>
                    <a:pt x="559" y="1285"/>
                    <a:pt x="478" y="1256"/>
                    <a:pt x="398" y="1256"/>
                  </a:cubicBezTo>
                  <a:cubicBezTo>
                    <a:pt x="259" y="1256"/>
                    <a:pt x="125" y="1345"/>
                    <a:pt x="1" y="1470"/>
                  </a:cubicBezTo>
                  <a:lnTo>
                    <a:pt x="657" y="1790"/>
                  </a:lnTo>
                  <a:cubicBezTo>
                    <a:pt x="883" y="1696"/>
                    <a:pt x="1087" y="1648"/>
                    <a:pt x="1275" y="1648"/>
                  </a:cubicBezTo>
                  <a:cubicBezTo>
                    <a:pt x="1683" y="1648"/>
                    <a:pt x="2017" y="1877"/>
                    <a:pt x="2348" y="2373"/>
                  </a:cubicBezTo>
                  <a:lnTo>
                    <a:pt x="3106" y="2227"/>
                  </a:lnTo>
                  <a:cubicBezTo>
                    <a:pt x="2966" y="1441"/>
                    <a:pt x="3098" y="738"/>
                    <a:pt x="3682" y="166"/>
                  </a:cubicBezTo>
                  <a:cubicBezTo>
                    <a:pt x="3574" y="54"/>
                    <a:pt x="3436" y="1"/>
                    <a:pt x="3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2" name="Google Shape;7352;p53"/>
            <p:cNvSpPr/>
            <p:nvPr/>
          </p:nvSpPr>
          <p:spPr>
            <a:xfrm>
              <a:off x="14228911" y="3158344"/>
              <a:ext cx="164153" cy="152583"/>
            </a:xfrm>
            <a:custGeom>
              <a:avLst/>
              <a:gdLst/>
              <a:ahLst/>
              <a:cxnLst/>
              <a:rect l="l" t="t" r="r" b="b"/>
              <a:pathLst>
                <a:path w="1816" h="1688" extrusionOk="0">
                  <a:moveTo>
                    <a:pt x="205" y="0"/>
                  </a:moveTo>
                  <a:lnTo>
                    <a:pt x="205" y="0"/>
                  </a:lnTo>
                  <a:cubicBezTo>
                    <a:pt x="0" y="850"/>
                    <a:pt x="664" y="1167"/>
                    <a:pt x="980" y="1688"/>
                  </a:cubicBezTo>
                  <a:cubicBezTo>
                    <a:pt x="1113" y="1677"/>
                    <a:pt x="1237" y="1652"/>
                    <a:pt x="1357" y="1652"/>
                  </a:cubicBezTo>
                  <a:cubicBezTo>
                    <a:pt x="1382" y="1652"/>
                    <a:pt x="1408" y="1653"/>
                    <a:pt x="1433" y="1656"/>
                  </a:cubicBezTo>
                  <a:cubicBezTo>
                    <a:pt x="1458" y="1659"/>
                    <a:pt x="1481" y="1660"/>
                    <a:pt x="1503" y="1660"/>
                  </a:cubicBezTo>
                  <a:cubicBezTo>
                    <a:pt x="1764" y="1660"/>
                    <a:pt x="1816" y="1482"/>
                    <a:pt x="1795" y="1253"/>
                  </a:cubicBezTo>
                  <a:cubicBezTo>
                    <a:pt x="1774" y="1030"/>
                    <a:pt x="1676" y="813"/>
                    <a:pt x="1469" y="813"/>
                  </a:cubicBezTo>
                  <a:cubicBezTo>
                    <a:pt x="1437" y="813"/>
                    <a:pt x="1403" y="818"/>
                    <a:pt x="1366" y="829"/>
                  </a:cubicBezTo>
                  <a:cubicBezTo>
                    <a:pt x="1308" y="846"/>
                    <a:pt x="1257" y="853"/>
                    <a:pt x="1212" y="853"/>
                  </a:cubicBezTo>
                  <a:cubicBezTo>
                    <a:pt x="999" y="853"/>
                    <a:pt x="908" y="689"/>
                    <a:pt x="773" y="543"/>
                  </a:cubicBezTo>
                  <a:cubicBezTo>
                    <a:pt x="606" y="361"/>
                    <a:pt x="415" y="199"/>
                    <a:pt x="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53" name="Google Shape;7353;p53"/>
          <p:cNvGrpSpPr/>
          <p:nvPr/>
        </p:nvGrpSpPr>
        <p:grpSpPr>
          <a:xfrm rot="9899918">
            <a:off x="-759133" y="1171616"/>
            <a:ext cx="1952919" cy="2010650"/>
            <a:chOff x="9254462" y="1961569"/>
            <a:chExt cx="2484017" cy="2557448"/>
          </a:xfrm>
        </p:grpSpPr>
        <p:sp>
          <p:nvSpPr>
            <p:cNvPr id="7354" name="Google Shape;7354;p53"/>
            <p:cNvSpPr/>
            <p:nvPr/>
          </p:nvSpPr>
          <p:spPr>
            <a:xfrm rot="1800078" flipH="1">
              <a:off x="9623982" y="2267488"/>
              <a:ext cx="1744977" cy="1945610"/>
            </a:xfrm>
            <a:custGeom>
              <a:avLst/>
              <a:gdLst/>
              <a:ahLst/>
              <a:cxnLst/>
              <a:rect l="l" t="t" r="r" b="b"/>
              <a:pathLst>
                <a:path w="29945" h="33388" extrusionOk="0">
                  <a:moveTo>
                    <a:pt x="25967" y="1310"/>
                  </a:moveTo>
                  <a:cubicBezTo>
                    <a:pt x="26992" y="1310"/>
                    <a:pt x="27975" y="1719"/>
                    <a:pt x="28759" y="2377"/>
                  </a:cubicBezTo>
                  <a:cubicBezTo>
                    <a:pt x="27921" y="2708"/>
                    <a:pt x="27083" y="3031"/>
                    <a:pt x="26251" y="3373"/>
                  </a:cubicBezTo>
                  <a:cubicBezTo>
                    <a:pt x="25976" y="3486"/>
                    <a:pt x="25704" y="3534"/>
                    <a:pt x="25434" y="3534"/>
                  </a:cubicBezTo>
                  <a:cubicBezTo>
                    <a:pt x="25081" y="3534"/>
                    <a:pt x="24732" y="3451"/>
                    <a:pt x="24387" y="3323"/>
                  </a:cubicBezTo>
                  <a:cubicBezTo>
                    <a:pt x="23906" y="3144"/>
                    <a:pt x="23449" y="2905"/>
                    <a:pt x="22942" y="2673"/>
                  </a:cubicBezTo>
                  <a:cubicBezTo>
                    <a:pt x="23891" y="1712"/>
                    <a:pt x="24950" y="1310"/>
                    <a:pt x="25967" y="1310"/>
                  </a:cubicBezTo>
                  <a:close/>
                  <a:moveTo>
                    <a:pt x="22776" y="3310"/>
                  </a:moveTo>
                  <a:lnTo>
                    <a:pt x="22776" y="3310"/>
                  </a:lnTo>
                  <a:cubicBezTo>
                    <a:pt x="23007" y="3854"/>
                    <a:pt x="23391" y="4257"/>
                    <a:pt x="23874" y="4568"/>
                  </a:cubicBezTo>
                  <a:cubicBezTo>
                    <a:pt x="24185" y="4767"/>
                    <a:pt x="24512" y="4938"/>
                    <a:pt x="24816" y="5142"/>
                  </a:cubicBezTo>
                  <a:cubicBezTo>
                    <a:pt x="25849" y="5829"/>
                    <a:pt x="26831" y="6588"/>
                    <a:pt x="27721" y="7453"/>
                  </a:cubicBezTo>
                  <a:cubicBezTo>
                    <a:pt x="28319" y="8037"/>
                    <a:pt x="28709" y="8775"/>
                    <a:pt x="28975" y="9557"/>
                  </a:cubicBezTo>
                  <a:cubicBezTo>
                    <a:pt x="29254" y="10386"/>
                    <a:pt x="29458" y="11238"/>
                    <a:pt x="29692" y="12082"/>
                  </a:cubicBezTo>
                  <a:cubicBezTo>
                    <a:pt x="29698" y="12106"/>
                    <a:pt x="29701" y="12132"/>
                    <a:pt x="29701" y="12160"/>
                  </a:cubicBezTo>
                  <a:cubicBezTo>
                    <a:pt x="28865" y="12024"/>
                    <a:pt x="28050" y="11876"/>
                    <a:pt x="27230" y="11766"/>
                  </a:cubicBezTo>
                  <a:cubicBezTo>
                    <a:pt x="25825" y="11575"/>
                    <a:pt x="24718" y="10923"/>
                    <a:pt x="24017" y="9676"/>
                  </a:cubicBezTo>
                  <a:cubicBezTo>
                    <a:pt x="23410" y="8594"/>
                    <a:pt x="22915" y="7461"/>
                    <a:pt x="22858" y="6194"/>
                  </a:cubicBezTo>
                  <a:cubicBezTo>
                    <a:pt x="22813" y="5237"/>
                    <a:pt x="22787" y="4280"/>
                    <a:pt x="22776" y="3310"/>
                  </a:cubicBezTo>
                  <a:close/>
                  <a:moveTo>
                    <a:pt x="21619" y="8436"/>
                  </a:moveTo>
                  <a:lnTo>
                    <a:pt x="21619" y="8436"/>
                  </a:lnTo>
                  <a:cubicBezTo>
                    <a:pt x="21338" y="9378"/>
                    <a:pt x="21282" y="10373"/>
                    <a:pt x="20715" y="11207"/>
                  </a:cubicBezTo>
                  <a:cubicBezTo>
                    <a:pt x="20513" y="11502"/>
                    <a:pt x="20344" y="11822"/>
                    <a:pt x="20125" y="12103"/>
                  </a:cubicBezTo>
                  <a:cubicBezTo>
                    <a:pt x="19669" y="12690"/>
                    <a:pt x="19038" y="13022"/>
                    <a:pt x="18344" y="13251"/>
                  </a:cubicBezTo>
                  <a:cubicBezTo>
                    <a:pt x="17602" y="13495"/>
                    <a:pt x="16838" y="13545"/>
                    <a:pt x="16067" y="13545"/>
                  </a:cubicBezTo>
                  <a:cubicBezTo>
                    <a:pt x="15972" y="13545"/>
                    <a:pt x="15876" y="13544"/>
                    <a:pt x="15780" y="13543"/>
                  </a:cubicBezTo>
                  <a:cubicBezTo>
                    <a:pt x="15773" y="13543"/>
                    <a:pt x="15766" y="13542"/>
                    <a:pt x="15760" y="13542"/>
                  </a:cubicBezTo>
                  <a:cubicBezTo>
                    <a:pt x="15551" y="13542"/>
                    <a:pt x="15340" y="13569"/>
                    <a:pt x="15122" y="13582"/>
                  </a:cubicBezTo>
                  <a:cubicBezTo>
                    <a:pt x="15208" y="12420"/>
                    <a:pt x="15602" y="11389"/>
                    <a:pt x="16375" y="10525"/>
                  </a:cubicBezTo>
                  <a:cubicBezTo>
                    <a:pt x="16932" y="9906"/>
                    <a:pt x="17650" y="9577"/>
                    <a:pt x="18465" y="9410"/>
                  </a:cubicBezTo>
                  <a:cubicBezTo>
                    <a:pt x="19327" y="9234"/>
                    <a:pt x="20182" y="9007"/>
                    <a:pt x="21033" y="8775"/>
                  </a:cubicBezTo>
                  <a:cubicBezTo>
                    <a:pt x="21234" y="8721"/>
                    <a:pt x="21407" y="8563"/>
                    <a:pt x="21619" y="8436"/>
                  </a:cubicBezTo>
                  <a:close/>
                  <a:moveTo>
                    <a:pt x="21646" y="10296"/>
                  </a:moveTo>
                  <a:cubicBezTo>
                    <a:pt x="21825" y="10497"/>
                    <a:pt x="22005" y="10687"/>
                    <a:pt x="22169" y="10893"/>
                  </a:cubicBezTo>
                  <a:cubicBezTo>
                    <a:pt x="22613" y="11456"/>
                    <a:pt x="23200" y="11852"/>
                    <a:pt x="23770" y="12268"/>
                  </a:cubicBezTo>
                  <a:cubicBezTo>
                    <a:pt x="24512" y="12809"/>
                    <a:pt x="25197" y="13409"/>
                    <a:pt x="25545" y="14288"/>
                  </a:cubicBezTo>
                  <a:cubicBezTo>
                    <a:pt x="25870" y="15115"/>
                    <a:pt x="25924" y="15967"/>
                    <a:pt x="25677" y="16830"/>
                  </a:cubicBezTo>
                  <a:cubicBezTo>
                    <a:pt x="25606" y="17080"/>
                    <a:pt x="25545" y="17333"/>
                    <a:pt x="25467" y="17582"/>
                  </a:cubicBezTo>
                  <a:cubicBezTo>
                    <a:pt x="25409" y="17764"/>
                    <a:pt x="25333" y="17941"/>
                    <a:pt x="25257" y="18138"/>
                  </a:cubicBezTo>
                  <a:cubicBezTo>
                    <a:pt x="24781" y="17922"/>
                    <a:pt x="24365" y="17703"/>
                    <a:pt x="23924" y="17539"/>
                  </a:cubicBezTo>
                  <a:cubicBezTo>
                    <a:pt x="23486" y="17376"/>
                    <a:pt x="23198" y="17071"/>
                    <a:pt x="22977" y="16679"/>
                  </a:cubicBezTo>
                  <a:cubicBezTo>
                    <a:pt x="22940" y="16614"/>
                    <a:pt x="22904" y="16545"/>
                    <a:pt x="22834" y="16419"/>
                  </a:cubicBezTo>
                  <a:lnTo>
                    <a:pt x="22549" y="16876"/>
                  </a:lnTo>
                  <a:cubicBezTo>
                    <a:pt x="22321" y="16510"/>
                    <a:pt x="22087" y="16179"/>
                    <a:pt x="21899" y="15822"/>
                  </a:cubicBezTo>
                  <a:cubicBezTo>
                    <a:pt x="21593" y="15245"/>
                    <a:pt x="21514" y="14607"/>
                    <a:pt x="21485" y="13964"/>
                  </a:cubicBezTo>
                  <a:cubicBezTo>
                    <a:pt x="21431" y="12760"/>
                    <a:pt x="21446" y="11558"/>
                    <a:pt x="21607" y="10361"/>
                  </a:cubicBezTo>
                  <a:cubicBezTo>
                    <a:pt x="21609" y="10347"/>
                    <a:pt x="21624" y="10332"/>
                    <a:pt x="21646" y="10296"/>
                  </a:cubicBezTo>
                  <a:close/>
                  <a:moveTo>
                    <a:pt x="19924" y="14983"/>
                  </a:moveTo>
                  <a:cubicBezTo>
                    <a:pt x="19365" y="16986"/>
                    <a:pt x="18279" y="18498"/>
                    <a:pt x="16085" y="19015"/>
                  </a:cubicBezTo>
                  <a:cubicBezTo>
                    <a:pt x="16275" y="18363"/>
                    <a:pt x="16412" y="17705"/>
                    <a:pt x="16659" y="17092"/>
                  </a:cubicBezTo>
                  <a:cubicBezTo>
                    <a:pt x="16949" y="16374"/>
                    <a:pt x="17573" y="15982"/>
                    <a:pt x="18285" y="15746"/>
                  </a:cubicBezTo>
                  <a:cubicBezTo>
                    <a:pt x="18859" y="15555"/>
                    <a:pt x="19430" y="15367"/>
                    <a:pt x="19922" y="14983"/>
                  </a:cubicBezTo>
                  <a:close/>
                  <a:moveTo>
                    <a:pt x="17570" y="21718"/>
                  </a:moveTo>
                  <a:cubicBezTo>
                    <a:pt x="16412" y="23484"/>
                    <a:pt x="14690" y="24201"/>
                    <a:pt x="12625" y="24340"/>
                  </a:cubicBezTo>
                  <a:cubicBezTo>
                    <a:pt x="12716" y="24171"/>
                    <a:pt x="12800" y="23996"/>
                    <a:pt x="12900" y="23833"/>
                  </a:cubicBezTo>
                  <a:cubicBezTo>
                    <a:pt x="13129" y="23461"/>
                    <a:pt x="13318" y="23056"/>
                    <a:pt x="13606" y="22737"/>
                  </a:cubicBezTo>
                  <a:cubicBezTo>
                    <a:pt x="14125" y="22157"/>
                    <a:pt x="14764" y="21833"/>
                    <a:pt x="15502" y="21833"/>
                  </a:cubicBezTo>
                  <a:cubicBezTo>
                    <a:pt x="15666" y="21833"/>
                    <a:pt x="15835" y="21849"/>
                    <a:pt x="16009" y="21882"/>
                  </a:cubicBezTo>
                  <a:cubicBezTo>
                    <a:pt x="16208" y="21920"/>
                    <a:pt x="16402" y="21942"/>
                    <a:pt x="16594" y="21942"/>
                  </a:cubicBezTo>
                  <a:cubicBezTo>
                    <a:pt x="16926" y="21942"/>
                    <a:pt x="17249" y="21876"/>
                    <a:pt x="17570" y="21718"/>
                  </a:cubicBezTo>
                  <a:close/>
                  <a:moveTo>
                    <a:pt x="19309" y="18738"/>
                  </a:moveTo>
                  <a:cubicBezTo>
                    <a:pt x="19528" y="19147"/>
                    <a:pt x="19692" y="19494"/>
                    <a:pt x="19892" y="19816"/>
                  </a:cubicBezTo>
                  <a:cubicBezTo>
                    <a:pt x="20186" y="20282"/>
                    <a:pt x="20498" y="20737"/>
                    <a:pt x="20818" y="21183"/>
                  </a:cubicBezTo>
                  <a:cubicBezTo>
                    <a:pt x="21351" y="21928"/>
                    <a:pt x="21390" y="22727"/>
                    <a:pt x="21089" y="23558"/>
                  </a:cubicBezTo>
                  <a:cubicBezTo>
                    <a:pt x="20968" y="23890"/>
                    <a:pt x="20797" y="24206"/>
                    <a:pt x="20619" y="24598"/>
                  </a:cubicBezTo>
                  <a:lnTo>
                    <a:pt x="20619" y="24600"/>
                  </a:lnTo>
                  <a:cubicBezTo>
                    <a:pt x="19898" y="23716"/>
                    <a:pt x="19153" y="22935"/>
                    <a:pt x="19004" y="21826"/>
                  </a:cubicBezTo>
                  <a:cubicBezTo>
                    <a:pt x="18867" y="20800"/>
                    <a:pt x="19084" y="19806"/>
                    <a:pt x="19309" y="18738"/>
                  </a:cubicBezTo>
                  <a:close/>
                  <a:moveTo>
                    <a:pt x="12217" y="26718"/>
                  </a:moveTo>
                  <a:cubicBezTo>
                    <a:pt x="12543" y="26718"/>
                    <a:pt x="12864" y="26818"/>
                    <a:pt x="13186" y="26958"/>
                  </a:cubicBezTo>
                  <a:cubicBezTo>
                    <a:pt x="13466" y="27079"/>
                    <a:pt x="13738" y="27229"/>
                    <a:pt x="14070" y="27229"/>
                  </a:cubicBezTo>
                  <a:cubicBezTo>
                    <a:pt x="14145" y="27229"/>
                    <a:pt x="14224" y="27221"/>
                    <a:pt x="14307" y="27204"/>
                  </a:cubicBezTo>
                  <a:lnTo>
                    <a:pt x="14307" y="27204"/>
                  </a:lnTo>
                  <a:cubicBezTo>
                    <a:pt x="13974" y="27781"/>
                    <a:pt x="13456" y="27993"/>
                    <a:pt x="12919" y="28036"/>
                  </a:cubicBezTo>
                  <a:cubicBezTo>
                    <a:pt x="12600" y="28062"/>
                    <a:pt x="12280" y="28070"/>
                    <a:pt x="11955" y="28070"/>
                  </a:cubicBezTo>
                  <a:cubicBezTo>
                    <a:pt x="11472" y="28070"/>
                    <a:pt x="10979" y="28053"/>
                    <a:pt x="10466" y="28053"/>
                  </a:cubicBezTo>
                  <a:cubicBezTo>
                    <a:pt x="10789" y="27584"/>
                    <a:pt x="11023" y="27159"/>
                    <a:pt x="11477" y="26912"/>
                  </a:cubicBezTo>
                  <a:cubicBezTo>
                    <a:pt x="11727" y="26774"/>
                    <a:pt x="11973" y="26718"/>
                    <a:pt x="12217" y="26718"/>
                  </a:cubicBezTo>
                  <a:close/>
                  <a:moveTo>
                    <a:pt x="8907" y="28622"/>
                  </a:moveTo>
                  <a:cubicBezTo>
                    <a:pt x="9334" y="28622"/>
                    <a:pt x="9737" y="28776"/>
                    <a:pt x="10126" y="28998"/>
                  </a:cubicBezTo>
                  <a:cubicBezTo>
                    <a:pt x="10299" y="29097"/>
                    <a:pt x="10479" y="29181"/>
                    <a:pt x="10672" y="29279"/>
                  </a:cubicBezTo>
                  <a:lnTo>
                    <a:pt x="10674" y="29279"/>
                  </a:lnTo>
                  <a:cubicBezTo>
                    <a:pt x="10150" y="29320"/>
                    <a:pt x="9643" y="29346"/>
                    <a:pt x="9137" y="29404"/>
                  </a:cubicBezTo>
                  <a:cubicBezTo>
                    <a:pt x="8898" y="29431"/>
                    <a:pt x="8662" y="29513"/>
                    <a:pt x="8429" y="29582"/>
                  </a:cubicBezTo>
                  <a:cubicBezTo>
                    <a:pt x="8352" y="29605"/>
                    <a:pt x="8276" y="29632"/>
                    <a:pt x="8205" y="29632"/>
                  </a:cubicBezTo>
                  <a:cubicBezTo>
                    <a:pt x="8133" y="29632"/>
                    <a:pt x="8066" y="29605"/>
                    <a:pt x="8008" y="29517"/>
                  </a:cubicBezTo>
                  <a:cubicBezTo>
                    <a:pt x="7891" y="29344"/>
                    <a:pt x="7790" y="29149"/>
                    <a:pt x="7970" y="28972"/>
                  </a:cubicBezTo>
                  <a:cubicBezTo>
                    <a:pt x="8095" y="28850"/>
                    <a:pt x="8257" y="28737"/>
                    <a:pt x="8422" y="28690"/>
                  </a:cubicBezTo>
                  <a:cubicBezTo>
                    <a:pt x="8587" y="28643"/>
                    <a:pt x="8749" y="28622"/>
                    <a:pt x="8907" y="28622"/>
                  </a:cubicBezTo>
                  <a:close/>
                  <a:moveTo>
                    <a:pt x="16678" y="24669"/>
                  </a:moveTo>
                  <a:cubicBezTo>
                    <a:pt x="16784" y="25163"/>
                    <a:pt x="16884" y="25678"/>
                    <a:pt x="17008" y="26187"/>
                  </a:cubicBezTo>
                  <a:cubicBezTo>
                    <a:pt x="17163" y="26823"/>
                    <a:pt x="17246" y="27454"/>
                    <a:pt x="17152" y="28110"/>
                  </a:cubicBezTo>
                  <a:cubicBezTo>
                    <a:pt x="17081" y="28590"/>
                    <a:pt x="16849" y="28982"/>
                    <a:pt x="16583" y="29361"/>
                  </a:cubicBezTo>
                  <a:cubicBezTo>
                    <a:pt x="16406" y="29614"/>
                    <a:pt x="16191" y="29840"/>
                    <a:pt x="15994" y="30078"/>
                  </a:cubicBezTo>
                  <a:lnTo>
                    <a:pt x="15916" y="30045"/>
                  </a:lnTo>
                  <a:lnTo>
                    <a:pt x="15916" y="30045"/>
                  </a:lnTo>
                  <a:cubicBezTo>
                    <a:pt x="15490" y="28162"/>
                    <a:pt x="15307" y="26309"/>
                    <a:pt x="16678" y="24669"/>
                  </a:cubicBezTo>
                  <a:close/>
                  <a:moveTo>
                    <a:pt x="7660" y="30922"/>
                  </a:moveTo>
                  <a:lnTo>
                    <a:pt x="7660" y="30922"/>
                  </a:lnTo>
                  <a:cubicBezTo>
                    <a:pt x="7188" y="31501"/>
                    <a:pt x="6726" y="32081"/>
                    <a:pt x="6242" y="32646"/>
                  </a:cubicBezTo>
                  <a:cubicBezTo>
                    <a:pt x="6161" y="32740"/>
                    <a:pt x="5981" y="32852"/>
                    <a:pt x="5884" y="32852"/>
                  </a:cubicBezTo>
                  <a:cubicBezTo>
                    <a:pt x="5869" y="32852"/>
                    <a:pt x="5857" y="32850"/>
                    <a:pt x="5847" y="32845"/>
                  </a:cubicBezTo>
                  <a:cubicBezTo>
                    <a:pt x="5633" y="32735"/>
                    <a:pt x="5685" y="32505"/>
                    <a:pt x="5761" y="32310"/>
                  </a:cubicBezTo>
                  <a:cubicBezTo>
                    <a:pt x="6047" y="31581"/>
                    <a:pt x="6542" y="31102"/>
                    <a:pt x="7346" y="30998"/>
                  </a:cubicBezTo>
                  <a:cubicBezTo>
                    <a:pt x="7406" y="30987"/>
                    <a:pt x="7467" y="30974"/>
                    <a:pt x="7525" y="30957"/>
                  </a:cubicBezTo>
                  <a:cubicBezTo>
                    <a:pt x="7573" y="30946"/>
                    <a:pt x="7621" y="30933"/>
                    <a:pt x="7660" y="30922"/>
                  </a:cubicBezTo>
                  <a:close/>
                  <a:moveTo>
                    <a:pt x="12924" y="29132"/>
                  </a:moveTo>
                  <a:lnTo>
                    <a:pt x="12924" y="29132"/>
                  </a:lnTo>
                  <a:cubicBezTo>
                    <a:pt x="12911" y="29171"/>
                    <a:pt x="12891" y="29231"/>
                    <a:pt x="12867" y="29290"/>
                  </a:cubicBezTo>
                  <a:cubicBezTo>
                    <a:pt x="12666" y="29775"/>
                    <a:pt x="12449" y="30253"/>
                    <a:pt x="12270" y="30745"/>
                  </a:cubicBezTo>
                  <a:cubicBezTo>
                    <a:pt x="11973" y="31565"/>
                    <a:pt x="11406" y="32146"/>
                    <a:pt x="10682" y="32587"/>
                  </a:cubicBezTo>
                  <a:cubicBezTo>
                    <a:pt x="10364" y="32781"/>
                    <a:pt x="10025" y="32935"/>
                    <a:pt x="9661" y="33124"/>
                  </a:cubicBezTo>
                  <a:lnTo>
                    <a:pt x="9661" y="33124"/>
                  </a:lnTo>
                  <a:cubicBezTo>
                    <a:pt x="9706" y="32400"/>
                    <a:pt x="9792" y="31748"/>
                    <a:pt x="10111" y="31145"/>
                  </a:cubicBezTo>
                  <a:cubicBezTo>
                    <a:pt x="10423" y="30559"/>
                    <a:pt x="10817" y="30076"/>
                    <a:pt x="11462" y="29822"/>
                  </a:cubicBezTo>
                  <a:cubicBezTo>
                    <a:pt x="11960" y="29623"/>
                    <a:pt x="12436" y="29365"/>
                    <a:pt x="12924" y="29132"/>
                  </a:cubicBezTo>
                  <a:close/>
                  <a:moveTo>
                    <a:pt x="18757" y="1"/>
                  </a:moveTo>
                  <a:cubicBezTo>
                    <a:pt x="18511" y="1"/>
                    <a:pt x="18290" y="170"/>
                    <a:pt x="18211" y="433"/>
                  </a:cubicBezTo>
                  <a:cubicBezTo>
                    <a:pt x="18069" y="905"/>
                    <a:pt x="18177" y="1337"/>
                    <a:pt x="18406" y="1747"/>
                  </a:cubicBezTo>
                  <a:cubicBezTo>
                    <a:pt x="18683" y="2251"/>
                    <a:pt x="19149" y="2555"/>
                    <a:pt x="19628" y="2827"/>
                  </a:cubicBezTo>
                  <a:cubicBezTo>
                    <a:pt x="20024" y="3051"/>
                    <a:pt x="20440" y="3203"/>
                    <a:pt x="20881" y="3203"/>
                  </a:cubicBezTo>
                  <a:cubicBezTo>
                    <a:pt x="21048" y="3203"/>
                    <a:pt x="21218" y="3181"/>
                    <a:pt x="21392" y="3133"/>
                  </a:cubicBezTo>
                  <a:cubicBezTo>
                    <a:pt x="21672" y="3055"/>
                    <a:pt x="21947" y="2955"/>
                    <a:pt x="22204" y="2869"/>
                  </a:cubicBezTo>
                  <a:lnTo>
                    <a:pt x="22204" y="2869"/>
                  </a:lnTo>
                  <a:cubicBezTo>
                    <a:pt x="22187" y="3211"/>
                    <a:pt x="22183" y="3587"/>
                    <a:pt x="22146" y="3958"/>
                  </a:cubicBezTo>
                  <a:cubicBezTo>
                    <a:pt x="22031" y="5105"/>
                    <a:pt x="21890" y="6251"/>
                    <a:pt x="21786" y="7400"/>
                  </a:cubicBezTo>
                  <a:cubicBezTo>
                    <a:pt x="21734" y="7985"/>
                    <a:pt x="21492" y="8412"/>
                    <a:pt x="20935" y="8628"/>
                  </a:cubicBezTo>
                  <a:cubicBezTo>
                    <a:pt x="20123" y="8942"/>
                    <a:pt x="19279" y="9131"/>
                    <a:pt x="18419" y="9263"/>
                  </a:cubicBezTo>
                  <a:cubicBezTo>
                    <a:pt x="17341" y="9427"/>
                    <a:pt x="16492" y="9975"/>
                    <a:pt x="15871" y="10867"/>
                  </a:cubicBezTo>
                  <a:cubicBezTo>
                    <a:pt x="15279" y="11720"/>
                    <a:pt x="15046" y="12706"/>
                    <a:pt x="14849" y="13706"/>
                  </a:cubicBezTo>
                  <a:cubicBezTo>
                    <a:pt x="14847" y="13736"/>
                    <a:pt x="14849" y="13766"/>
                    <a:pt x="14857" y="13795"/>
                  </a:cubicBezTo>
                  <a:cubicBezTo>
                    <a:pt x="15201" y="13763"/>
                    <a:pt x="15528" y="13702"/>
                    <a:pt x="15851" y="13702"/>
                  </a:cubicBezTo>
                  <a:cubicBezTo>
                    <a:pt x="15864" y="13702"/>
                    <a:pt x="15878" y="13702"/>
                    <a:pt x="15892" y="13702"/>
                  </a:cubicBezTo>
                  <a:cubicBezTo>
                    <a:pt x="15980" y="13704"/>
                    <a:pt x="16069" y="13705"/>
                    <a:pt x="16157" y="13705"/>
                  </a:cubicBezTo>
                  <a:cubicBezTo>
                    <a:pt x="16993" y="13705"/>
                    <a:pt x="17815" y="13619"/>
                    <a:pt x="18606" y="13325"/>
                  </a:cubicBezTo>
                  <a:cubicBezTo>
                    <a:pt x="19450" y="13011"/>
                    <a:pt x="20147" y="12511"/>
                    <a:pt x="20589" y="11699"/>
                  </a:cubicBezTo>
                  <a:cubicBezTo>
                    <a:pt x="20706" y="11484"/>
                    <a:pt x="20840" y="11276"/>
                    <a:pt x="20966" y="11064"/>
                  </a:cubicBezTo>
                  <a:lnTo>
                    <a:pt x="20966" y="11064"/>
                  </a:lnTo>
                  <a:cubicBezTo>
                    <a:pt x="20959" y="11276"/>
                    <a:pt x="20899" y="11460"/>
                    <a:pt x="20847" y="11647"/>
                  </a:cubicBezTo>
                  <a:cubicBezTo>
                    <a:pt x="20610" y="12487"/>
                    <a:pt x="20366" y="13325"/>
                    <a:pt x="20151" y="14171"/>
                  </a:cubicBezTo>
                  <a:cubicBezTo>
                    <a:pt x="20063" y="14511"/>
                    <a:pt x="19931" y="14801"/>
                    <a:pt x="19617" y="14966"/>
                  </a:cubicBezTo>
                  <a:cubicBezTo>
                    <a:pt x="19262" y="15152"/>
                    <a:pt x="18898" y="15325"/>
                    <a:pt x="18532" y="15488"/>
                  </a:cubicBezTo>
                  <a:cubicBezTo>
                    <a:pt x="18198" y="15637"/>
                    <a:pt x="17833" y="15731"/>
                    <a:pt x="17518" y="15915"/>
                  </a:cubicBezTo>
                  <a:cubicBezTo>
                    <a:pt x="16843" y="16311"/>
                    <a:pt x="16442" y="16924"/>
                    <a:pt x="16256" y="17681"/>
                  </a:cubicBezTo>
                  <a:cubicBezTo>
                    <a:pt x="16128" y="18201"/>
                    <a:pt x="15996" y="18721"/>
                    <a:pt x="15860" y="19269"/>
                  </a:cubicBezTo>
                  <a:cubicBezTo>
                    <a:pt x="17449" y="18779"/>
                    <a:pt x="18824" y="18047"/>
                    <a:pt x="19539" y="16438"/>
                  </a:cubicBezTo>
                  <a:lnTo>
                    <a:pt x="19539" y="16438"/>
                  </a:lnTo>
                  <a:cubicBezTo>
                    <a:pt x="19305" y="17181"/>
                    <a:pt x="19039" y="17898"/>
                    <a:pt x="18768" y="18612"/>
                  </a:cubicBezTo>
                  <a:cubicBezTo>
                    <a:pt x="18465" y="19412"/>
                    <a:pt x="18162" y="20213"/>
                    <a:pt x="17850" y="21009"/>
                  </a:cubicBezTo>
                  <a:cubicBezTo>
                    <a:pt x="17787" y="21170"/>
                    <a:pt x="17718" y="21363"/>
                    <a:pt x="17590" y="21462"/>
                  </a:cubicBezTo>
                  <a:cubicBezTo>
                    <a:pt x="17275" y="21702"/>
                    <a:pt x="16927" y="21784"/>
                    <a:pt x="16565" y="21784"/>
                  </a:cubicBezTo>
                  <a:cubicBezTo>
                    <a:pt x="16368" y="21784"/>
                    <a:pt x="16167" y="21760"/>
                    <a:pt x="15964" y="21724"/>
                  </a:cubicBezTo>
                  <a:cubicBezTo>
                    <a:pt x="15805" y="21696"/>
                    <a:pt x="15651" y="21682"/>
                    <a:pt x="15501" y="21682"/>
                  </a:cubicBezTo>
                  <a:cubicBezTo>
                    <a:pt x="14822" y="21682"/>
                    <a:pt x="14226" y="21958"/>
                    <a:pt x="13679" y="22404"/>
                  </a:cubicBezTo>
                  <a:cubicBezTo>
                    <a:pt x="13223" y="22776"/>
                    <a:pt x="13012" y="23316"/>
                    <a:pt x="12718" y="23799"/>
                  </a:cubicBezTo>
                  <a:cubicBezTo>
                    <a:pt x="12571" y="24041"/>
                    <a:pt x="12454" y="24297"/>
                    <a:pt x="12306" y="24584"/>
                  </a:cubicBezTo>
                  <a:cubicBezTo>
                    <a:pt x="12664" y="24522"/>
                    <a:pt x="12954" y="24463"/>
                    <a:pt x="13248" y="24420"/>
                  </a:cubicBezTo>
                  <a:cubicBezTo>
                    <a:pt x="14650" y="24221"/>
                    <a:pt x="15929" y="23755"/>
                    <a:pt x="16938" y="22707"/>
                  </a:cubicBezTo>
                  <a:cubicBezTo>
                    <a:pt x="17051" y="22590"/>
                    <a:pt x="17172" y="22482"/>
                    <a:pt x="17289" y="22369"/>
                  </a:cubicBezTo>
                  <a:lnTo>
                    <a:pt x="17352" y="22419"/>
                  </a:lnTo>
                  <a:cubicBezTo>
                    <a:pt x="17114" y="22869"/>
                    <a:pt x="16886" y="23320"/>
                    <a:pt x="16637" y="23762"/>
                  </a:cubicBezTo>
                  <a:cubicBezTo>
                    <a:pt x="16390" y="24205"/>
                    <a:pt x="16137" y="24647"/>
                    <a:pt x="15858" y="25070"/>
                  </a:cubicBezTo>
                  <a:cubicBezTo>
                    <a:pt x="15446" y="25697"/>
                    <a:pt x="15009" y="26308"/>
                    <a:pt x="14576" y="26921"/>
                  </a:cubicBezTo>
                  <a:cubicBezTo>
                    <a:pt x="14533" y="26981"/>
                    <a:pt x="14439" y="27020"/>
                    <a:pt x="14362" y="27038"/>
                  </a:cubicBezTo>
                  <a:cubicBezTo>
                    <a:pt x="14261" y="27063"/>
                    <a:pt x="14161" y="27074"/>
                    <a:pt x="14064" y="27074"/>
                  </a:cubicBezTo>
                  <a:cubicBezTo>
                    <a:pt x="13751" y="27074"/>
                    <a:pt x="13458" y="26959"/>
                    <a:pt x="13181" y="26808"/>
                  </a:cubicBezTo>
                  <a:cubicBezTo>
                    <a:pt x="12882" y="26647"/>
                    <a:pt x="12553" y="26561"/>
                    <a:pt x="12227" y="26561"/>
                  </a:cubicBezTo>
                  <a:cubicBezTo>
                    <a:pt x="11686" y="26561"/>
                    <a:pt x="11152" y="26796"/>
                    <a:pt x="10769" y="27319"/>
                  </a:cubicBezTo>
                  <a:cubicBezTo>
                    <a:pt x="10577" y="27581"/>
                    <a:pt x="10401" y="27852"/>
                    <a:pt x="10165" y="28192"/>
                  </a:cubicBezTo>
                  <a:cubicBezTo>
                    <a:pt x="10336" y="28174"/>
                    <a:pt x="10506" y="28167"/>
                    <a:pt x="10674" y="28167"/>
                  </a:cubicBezTo>
                  <a:cubicBezTo>
                    <a:pt x="11240" y="28167"/>
                    <a:pt x="11790" y="28247"/>
                    <a:pt x="12332" y="28247"/>
                  </a:cubicBezTo>
                  <a:cubicBezTo>
                    <a:pt x="12715" y="28247"/>
                    <a:pt x="13093" y="28207"/>
                    <a:pt x="13471" y="28069"/>
                  </a:cubicBezTo>
                  <a:lnTo>
                    <a:pt x="13471" y="28069"/>
                  </a:lnTo>
                  <a:cubicBezTo>
                    <a:pt x="12852" y="28575"/>
                    <a:pt x="12175" y="28952"/>
                    <a:pt x="11455" y="29251"/>
                  </a:cubicBezTo>
                  <a:cubicBezTo>
                    <a:pt x="11413" y="29267"/>
                    <a:pt x="11368" y="29275"/>
                    <a:pt x="11324" y="29275"/>
                  </a:cubicBezTo>
                  <a:cubicBezTo>
                    <a:pt x="11283" y="29275"/>
                    <a:pt x="11243" y="29268"/>
                    <a:pt x="11204" y="29255"/>
                  </a:cubicBezTo>
                  <a:cubicBezTo>
                    <a:pt x="10780" y="29095"/>
                    <a:pt x="10347" y="28950"/>
                    <a:pt x="9940" y="28751"/>
                  </a:cubicBezTo>
                  <a:cubicBezTo>
                    <a:pt x="9587" y="28576"/>
                    <a:pt x="9228" y="28465"/>
                    <a:pt x="8857" y="28465"/>
                  </a:cubicBezTo>
                  <a:cubicBezTo>
                    <a:pt x="8705" y="28465"/>
                    <a:pt x="8551" y="28484"/>
                    <a:pt x="8394" y="28525"/>
                  </a:cubicBezTo>
                  <a:cubicBezTo>
                    <a:pt x="8180" y="28582"/>
                    <a:pt x="7974" y="28733"/>
                    <a:pt x="7811" y="28891"/>
                  </a:cubicBezTo>
                  <a:cubicBezTo>
                    <a:pt x="7632" y="29067"/>
                    <a:pt x="7684" y="29333"/>
                    <a:pt x="7883" y="29612"/>
                  </a:cubicBezTo>
                  <a:cubicBezTo>
                    <a:pt x="7968" y="29732"/>
                    <a:pt x="8075" y="29801"/>
                    <a:pt x="8193" y="29801"/>
                  </a:cubicBezTo>
                  <a:cubicBezTo>
                    <a:pt x="8247" y="29801"/>
                    <a:pt x="8304" y="29786"/>
                    <a:pt x="8363" y="29755"/>
                  </a:cubicBezTo>
                  <a:cubicBezTo>
                    <a:pt x="8797" y="29522"/>
                    <a:pt x="9271" y="29515"/>
                    <a:pt x="9741" y="29478"/>
                  </a:cubicBezTo>
                  <a:cubicBezTo>
                    <a:pt x="10145" y="29446"/>
                    <a:pt x="10550" y="29448"/>
                    <a:pt x="10955" y="29435"/>
                  </a:cubicBezTo>
                  <a:lnTo>
                    <a:pt x="10955" y="29435"/>
                  </a:lnTo>
                  <a:cubicBezTo>
                    <a:pt x="10917" y="29502"/>
                    <a:pt x="10856" y="29552"/>
                    <a:pt x="10786" y="29578"/>
                  </a:cubicBezTo>
                  <a:cubicBezTo>
                    <a:pt x="9544" y="30037"/>
                    <a:pt x="8268" y="30277"/>
                    <a:pt x="6937" y="30329"/>
                  </a:cubicBezTo>
                  <a:cubicBezTo>
                    <a:pt x="6842" y="30333"/>
                    <a:pt x="6748" y="30334"/>
                    <a:pt x="6654" y="30334"/>
                  </a:cubicBezTo>
                  <a:cubicBezTo>
                    <a:pt x="5179" y="30334"/>
                    <a:pt x="3839" y="29886"/>
                    <a:pt x="2604" y="29121"/>
                  </a:cubicBezTo>
                  <a:cubicBezTo>
                    <a:pt x="1458" y="28408"/>
                    <a:pt x="781" y="27289"/>
                    <a:pt x="419" y="26011"/>
                  </a:cubicBezTo>
                  <a:cubicBezTo>
                    <a:pt x="163" y="25111"/>
                    <a:pt x="248" y="24188"/>
                    <a:pt x="491" y="23290"/>
                  </a:cubicBezTo>
                  <a:cubicBezTo>
                    <a:pt x="566" y="23023"/>
                    <a:pt x="727" y="22772"/>
                    <a:pt x="874" y="22530"/>
                  </a:cubicBezTo>
                  <a:cubicBezTo>
                    <a:pt x="1073" y="22201"/>
                    <a:pt x="1406" y="22040"/>
                    <a:pt x="1738" y="21874"/>
                  </a:cubicBezTo>
                  <a:cubicBezTo>
                    <a:pt x="1829" y="21830"/>
                    <a:pt x="1872" y="21683"/>
                    <a:pt x="1937" y="21583"/>
                  </a:cubicBezTo>
                  <a:cubicBezTo>
                    <a:pt x="1836" y="21560"/>
                    <a:pt x="1715" y="21500"/>
                    <a:pt x="1624" y="21500"/>
                  </a:cubicBezTo>
                  <a:cubicBezTo>
                    <a:pt x="1602" y="21500"/>
                    <a:pt x="1582" y="21503"/>
                    <a:pt x="1564" y="21512"/>
                  </a:cubicBezTo>
                  <a:cubicBezTo>
                    <a:pt x="1316" y="21633"/>
                    <a:pt x="1038" y="21765"/>
                    <a:pt x="880" y="21973"/>
                  </a:cubicBezTo>
                  <a:cubicBezTo>
                    <a:pt x="367" y="22649"/>
                    <a:pt x="75" y="23465"/>
                    <a:pt x="44" y="24312"/>
                  </a:cubicBezTo>
                  <a:cubicBezTo>
                    <a:pt x="1" y="25364"/>
                    <a:pt x="163" y="26386"/>
                    <a:pt x="714" y="27319"/>
                  </a:cubicBezTo>
                  <a:cubicBezTo>
                    <a:pt x="1160" y="28071"/>
                    <a:pt x="1647" y="28785"/>
                    <a:pt x="2418" y="29234"/>
                  </a:cubicBezTo>
                  <a:cubicBezTo>
                    <a:pt x="2892" y="29511"/>
                    <a:pt x="3392" y="29742"/>
                    <a:pt x="3890" y="29972"/>
                  </a:cubicBezTo>
                  <a:cubicBezTo>
                    <a:pt x="4641" y="30318"/>
                    <a:pt x="5429" y="30548"/>
                    <a:pt x="6257" y="30608"/>
                  </a:cubicBezTo>
                  <a:cubicBezTo>
                    <a:pt x="6792" y="30649"/>
                    <a:pt x="7331" y="30654"/>
                    <a:pt x="7868" y="30676"/>
                  </a:cubicBezTo>
                  <a:cubicBezTo>
                    <a:pt x="7677" y="30751"/>
                    <a:pt x="7476" y="30803"/>
                    <a:pt x="7274" y="30834"/>
                  </a:cubicBezTo>
                  <a:cubicBezTo>
                    <a:pt x="6358" y="30992"/>
                    <a:pt x="5793" y="31531"/>
                    <a:pt x="5542" y="32416"/>
                  </a:cubicBezTo>
                  <a:cubicBezTo>
                    <a:pt x="5473" y="32657"/>
                    <a:pt x="5557" y="32992"/>
                    <a:pt x="5774" y="33047"/>
                  </a:cubicBezTo>
                  <a:cubicBezTo>
                    <a:pt x="5790" y="33051"/>
                    <a:pt x="5806" y="33053"/>
                    <a:pt x="5823" y="33053"/>
                  </a:cubicBezTo>
                  <a:cubicBezTo>
                    <a:pt x="5953" y="33053"/>
                    <a:pt x="6112" y="32942"/>
                    <a:pt x="6255" y="32889"/>
                  </a:cubicBezTo>
                  <a:cubicBezTo>
                    <a:pt x="6278" y="32878"/>
                    <a:pt x="6298" y="32860"/>
                    <a:pt x="6313" y="32837"/>
                  </a:cubicBezTo>
                  <a:cubicBezTo>
                    <a:pt x="6512" y="32585"/>
                    <a:pt x="6718" y="32334"/>
                    <a:pt x="6908" y="32072"/>
                  </a:cubicBezTo>
                  <a:cubicBezTo>
                    <a:pt x="7400" y="31386"/>
                    <a:pt x="7928" y="30766"/>
                    <a:pt x="8820" y="30585"/>
                  </a:cubicBezTo>
                  <a:cubicBezTo>
                    <a:pt x="9399" y="30466"/>
                    <a:pt x="9968" y="30295"/>
                    <a:pt x="10626" y="30126"/>
                  </a:cubicBezTo>
                  <a:lnTo>
                    <a:pt x="10626" y="30126"/>
                  </a:lnTo>
                  <a:cubicBezTo>
                    <a:pt x="9730" y="31070"/>
                    <a:pt x="9498" y="32180"/>
                    <a:pt x="9433" y="33387"/>
                  </a:cubicBezTo>
                  <a:cubicBezTo>
                    <a:pt x="10078" y="33111"/>
                    <a:pt x="10687" y="32759"/>
                    <a:pt x="11250" y="32341"/>
                  </a:cubicBezTo>
                  <a:cubicBezTo>
                    <a:pt x="11726" y="31988"/>
                    <a:pt x="12086" y="31546"/>
                    <a:pt x="12313" y="31002"/>
                  </a:cubicBezTo>
                  <a:cubicBezTo>
                    <a:pt x="12449" y="30678"/>
                    <a:pt x="12566" y="30348"/>
                    <a:pt x="12696" y="30022"/>
                  </a:cubicBezTo>
                  <a:cubicBezTo>
                    <a:pt x="12939" y="29409"/>
                    <a:pt x="13223" y="28831"/>
                    <a:pt x="13742" y="28383"/>
                  </a:cubicBezTo>
                  <a:cubicBezTo>
                    <a:pt x="14151" y="28030"/>
                    <a:pt x="14507" y="27618"/>
                    <a:pt x="14879" y="27224"/>
                  </a:cubicBezTo>
                  <a:cubicBezTo>
                    <a:pt x="15004" y="27092"/>
                    <a:pt x="15111" y="26942"/>
                    <a:pt x="15223" y="26797"/>
                  </a:cubicBezTo>
                  <a:cubicBezTo>
                    <a:pt x="15336" y="26654"/>
                    <a:pt x="15444" y="26505"/>
                    <a:pt x="15578" y="26327"/>
                  </a:cubicBezTo>
                  <a:lnTo>
                    <a:pt x="15578" y="26327"/>
                  </a:lnTo>
                  <a:cubicBezTo>
                    <a:pt x="15327" y="27737"/>
                    <a:pt x="15422" y="29067"/>
                    <a:pt x="15875" y="30387"/>
                  </a:cubicBezTo>
                  <a:cubicBezTo>
                    <a:pt x="16165" y="30099"/>
                    <a:pt x="16414" y="29801"/>
                    <a:pt x="16661" y="29502"/>
                  </a:cubicBezTo>
                  <a:cubicBezTo>
                    <a:pt x="17209" y="28837"/>
                    <a:pt x="17430" y="28062"/>
                    <a:pt x="17334" y="27222"/>
                  </a:cubicBezTo>
                  <a:cubicBezTo>
                    <a:pt x="17259" y="26574"/>
                    <a:pt x="17081" y="25936"/>
                    <a:pt x="16969" y="25292"/>
                  </a:cubicBezTo>
                  <a:cubicBezTo>
                    <a:pt x="16895" y="24866"/>
                    <a:pt x="16752" y="24444"/>
                    <a:pt x="17010" y="24013"/>
                  </a:cubicBezTo>
                  <a:cubicBezTo>
                    <a:pt x="17287" y="23556"/>
                    <a:pt x="17536" y="23084"/>
                    <a:pt x="17754" y="22597"/>
                  </a:cubicBezTo>
                  <a:cubicBezTo>
                    <a:pt x="18116" y="21778"/>
                    <a:pt x="18439" y="20944"/>
                    <a:pt x="18776" y="20115"/>
                  </a:cubicBezTo>
                  <a:cubicBezTo>
                    <a:pt x="18822" y="20003"/>
                    <a:pt x="18848" y="19883"/>
                    <a:pt x="18883" y="19767"/>
                  </a:cubicBezTo>
                  <a:lnTo>
                    <a:pt x="18883" y="19767"/>
                  </a:lnTo>
                  <a:cubicBezTo>
                    <a:pt x="18822" y="20715"/>
                    <a:pt x="18714" y="21650"/>
                    <a:pt x="19021" y="22575"/>
                  </a:cubicBezTo>
                  <a:cubicBezTo>
                    <a:pt x="19210" y="23149"/>
                    <a:pt x="20362" y="24762"/>
                    <a:pt x="20686" y="24838"/>
                  </a:cubicBezTo>
                  <a:cubicBezTo>
                    <a:pt x="20862" y="24452"/>
                    <a:pt x="21057" y="24069"/>
                    <a:pt x="21213" y="23669"/>
                  </a:cubicBezTo>
                  <a:cubicBezTo>
                    <a:pt x="21500" y="22932"/>
                    <a:pt x="21553" y="22183"/>
                    <a:pt x="21165" y="21460"/>
                  </a:cubicBezTo>
                  <a:cubicBezTo>
                    <a:pt x="21003" y="21161"/>
                    <a:pt x="20797" y="20888"/>
                    <a:pt x="20613" y="20598"/>
                  </a:cubicBezTo>
                  <a:cubicBezTo>
                    <a:pt x="20301" y="20104"/>
                    <a:pt x="19981" y="19613"/>
                    <a:pt x="19682" y="19111"/>
                  </a:cubicBezTo>
                  <a:cubicBezTo>
                    <a:pt x="19502" y="18805"/>
                    <a:pt x="19387" y="18478"/>
                    <a:pt x="19515" y="18110"/>
                  </a:cubicBezTo>
                  <a:cubicBezTo>
                    <a:pt x="19586" y="17907"/>
                    <a:pt x="19619" y="17692"/>
                    <a:pt x="19680" y="17486"/>
                  </a:cubicBezTo>
                  <a:cubicBezTo>
                    <a:pt x="19920" y="16664"/>
                    <a:pt x="20169" y="15847"/>
                    <a:pt x="20403" y="15025"/>
                  </a:cubicBezTo>
                  <a:cubicBezTo>
                    <a:pt x="20606" y="14319"/>
                    <a:pt x="20797" y="13611"/>
                    <a:pt x="20981" y="12900"/>
                  </a:cubicBezTo>
                  <a:cubicBezTo>
                    <a:pt x="21089" y="12482"/>
                    <a:pt x="21171" y="12056"/>
                    <a:pt x="21265" y="11634"/>
                  </a:cubicBezTo>
                  <a:cubicBezTo>
                    <a:pt x="21288" y="12117"/>
                    <a:pt x="21282" y="12597"/>
                    <a:pt x="21284" y="13076"/>
                  </a:cubicBezTo>
                  <a:cubicBezTo>
                    <a:pt x="21288" y="13927"/>
                    <a:pt x="21265" y="14791"/>
                    <a:pt x="21615" y="15585"/>
                  </a:cubicBezTo>
                  <a:cubicBezTo>
                    <a:pt x="21853" y="16125"/>
                    <a:pt x="22196" y="16616"/>
                    <a:pt x="22505" y="17123"/>
                  </a:cubicBezTo>
                  <a:cubicBezTo>
                    <a:pt x="22508" y="17128"/>
                    <a:pt x="22519" y="17131"/>
                    <a:pt x="22535" y="17131"/>
                  </a:cubicBezTo>
                  <a:cubicBezTo>
                    <a:pt x="22584" y="17131"/>
                    <a:pt x="22677" y="17109"/>
                    <a:pt x="22704" y="17077"/>
                  </a:cubicBezTo>
                  <a:cubicBezTo>
                    <a:pt x="22761" y="17006"/>
                    <a:pt x="22776" y="16902"/>
                    <a:pt x="22784" y="16878"/>
                  </a:cubicBezTo>
                  <a:cubicBezTo>
                    <a:pt x="23096" y="17144"/>
                    <a:pt x="23367" y="17452"/>
                    <a:pt x="23703" y="17645"/>
                  </a:cubicBezTo>
                  <a:cubicBezTo>
                    <a:pt x="24216" y="17937"/>
                    <a:pt x="24774" y="18147"/>
                    <a:pt x="25346" y="18407"/>
                  </a:cubicBezTo>
                  <a:cubicBezTo>
                    <a:pt x="25396" y="18253"/>
                    <a:pt x="25441" y="18104"/>
                    <a:pt x="25496" y="17957"/>
                  </a:cubicBezTo>
                  <a:cubicBezTo>
                    <a:pt x="25718" y="17394"/>
                    <a:pt x="25905" y="16828"/>
                    <a:pt x="25944" y="16215"/>
                  </a:cubicBezTo>
                  <a:cubicBezTo>
                    <a:pt x="25994" y="15440"/>
                    <a:pt x="25907" y="14702"/>
                    <a:pt x="25560" y="13994"/>
                  </a:cubicBezTo>
                  <a:cubicBezTo>
                    <a:pt x="25071" y="13000"/>
                    <a:pt x="24218" y="12379"/>
                    <a:pt x="23350" y="11770"/>
                  </a:cubicBezTo>
                  <a:cubicBezTo>
                    <a:pt x="22717" y="11330"/>
                    <a:pt x="22180" y="10765"/>
                    <a:pt x="21773" y="10111"/>
                  </a:cubicBezTo>
                  <a:cubicBezTo>
                    <a:pt x="21715" y="10018"/>
                    <a:pt x="21693" y="9876"/>
                    <a:pt x="21711" y="9765"/>
                  </a:cubicBezTo>
                  <a:cubicBezTo>
                    <a:pt x="21795" y="9284"/>
                    <a:pt x="21914" y="8810"/>
                    <a:pt x="21990" y="8327"/>
                  </a:cubicBezTo>
                  <a:cubicBezTo>
                    <a:pt x="22163" y="7225"/>
                    <a:pt x="22319" y="6121"/>
                    <a:pt x="22479" y="5017"/>
                  </a:cubicBezTo>
                  <a:cubicBezTo>
                    <a:pt x="22514" y="4774"/>
                    <a:pt x="22536" y="4529"/>
                    <a:pt x="22566" y="4283"/>
                  </a:cubicBezTo>
                  <a:cubicBezTo>
                    <a:pt x="22624" y="4365"/>
                    <a:pt x="22653" y="4462"/>
                    <a:pt x="22653" y="4562"/>
                  </a:cubicBezTo>
                  <a:cubicBezTo>
                    <a:pt x="22663" y="4982"/>
                    <a:pt x="22693" y="5402"/>
                    <a:pt x="22674" y="5820"/>
                  </a:cubicBezTo>
                  <a:cubicBezTo>
                    <a:pt x="22618" y="7093"/>
                    <a:pt x="23066" y="8228"/>
                    <a:pt x="23599" y="9343"/>
                  </a:cubicBezTo>
                  <a:cubicBezTo>
                    <a:pt x="24251" y="10711"/>
                    <a:pt x="25312" y="11573"/>
                    <a:pt x="26801" y="11891"/>
                  </a:cubicBezTo>
                  <a:cubicBezTo>
                    <a:pt x="27823" y="12108"/>
                    <a:pt x="28893" y="12090"/>
                    <a:pt x="29915" y="12543"/>
                  </a:cubicBezTo>
                  <a:cubicBezTo>
                    <a:pt x="29919" y="12413"/>
                    <a:pt x="29945" y="12318"/>
                    <a:pt x="29921" y="12236"/>
                  </a:cubicBezTo>
                  <a:cubicBezTo>
                    <a:pt x="29651" y="11311"/>
                    <a:pt x="29397" y="10382"/>
                    <a:pt x="29092" y="9468"/>
                  </a:cubicBezTo>
                  <a:cubicBezTo>
                    <a:pt x="28826" y="8672"/>
                    <a:pt x="28432" y="7920"/>
                    <a:pt x="27812" y="7349"/>
                  </a:cubicBezTo>
                  <a:cubicBezTo>
                    <a:pt x="27048" y="6647"/>
                    <a:pt x="26232" y="5995"/>
                    <a:pt x="25407" y="5363"/>
                  </a:cubicBezTo>
                  <a:cubicBezTo>
                    <a:pt x="24854" y="4939"/>
                    <a:pt x="24231" y="4607"/>
                    <a:pt x="23659" y="4205"/>
                  </a:cubicBezTo>
                  <a:cubicBezTo>
                    <a:pt x="23166" y="3860"/>
                    <a:pt x="22936" y="3340"/>
                    <a:pt x="22800" y="2782"/>
                  </a:cubicBezTo>
                  <a:lnTo>
                    <a:pt x="22800" y="2782"/>
                  </a:lnTo>
                  <a:cubicBezTo>
                    <a:pt x="23309" y="3014"/>
                    <a:pt x="23793" y="3260"/>
                    <a:pt x="24294" y="3455"/>
                  </a:cubicBezTo>
                  <a:cubicBezTo>
                    <a:pt x="24668" y="3600"/>
                    <a:pt x="25043" y="3681"/>
                    <a:pt x="25419" y="3681"/>
                  </a:cubicBezTo>
                  <a:cubicBezTo>
                    <a:pt x="25773" y="3681"/>
                    <a:pt x="26129" y="3610"/>
                    <a:pt x="26487" y="3453"/>
                  </a:cubicBezTo>
                  <a:cubicBezTo>
                    <a:pt x="27139" y="3169"/>
                    <a:pt x="27806" y="2923"/>
                    <a:pt x="28469" y="2669"/>
                  </a:cubicBezTo>
                  <a:cubicBezTo>
                    <a:pt x="28707" y="2578"/>
                    <a:pt x="28956" y="2518"/>
                    <a:pt x="29226" y="2437"/>
                  </a:cubicBezTo>
                  <a:cubicBezTo>
                    <a:pt x="29176" y="2375"/>
                    <a:pt x="29148" y="2321"/>
                    <a:pt x="29101" y="2290"/>
                  </a:cubicBezTo>
                  <a:cubicBezTo>
                    <a:pt x="28490" y="1879"/>
                    <a:pt x="27873" y="1489"/>
                    <a:pt x="27152" y="1279"/>
                  </a:cubicBezTo>
                  <a:cubicBezTo>
                    <a:pt x="26746" y="1161"/>
                    <a:pt x="26341" y="1095"/>
                    <a:pt x="25936" y="1095"/>
                  </a:cubicBezTo>
                  <a:cubicBezTo>
                    <a:pt x="25592" y="1095"/>
                    <a:pt x="25248" y="1143"/>
                    <a:pt x="24906" y="1247"/>
                  </a:cubicBezTo>
                  <a:cubicBezTo>
                    <a:pt x="24151" y="1478"/>
                    <a:pt x="23477" y="1860"/>
                    <a:pt x="22902" y="2412"/>
                  </a:cubicBezTo>
                  <a:cubicBezTo>
                    <a:pt x="22879" y="2434"/>
                    <a:pt x="22823" y="2448"/>
                    <a:pt x="22781" y="2448"/>
                  </a:cubicBezTo>
                  <a:cubicBezTo>
                    <a:pt x="22759" y="2448"/>
                    <a:pt x="22740" y="2445"/>
                    <a:pt x="22732" y="2437"/>
                  </a:cubicBezTo>
                  <a:cubicBezTo>
                    <a:pt x="22677" y="2383"/>
                    <a:pt x="22630" y="2363"/>
                    <a:pt x="22586" y="2363"/>
                  </a:cubicBezTo>
                  <a:cubicBezTo>
                    <a:pt x="22511" y="2363"/>
                    <a:pt x="22445" y="2420"/>
                    <a:pt x="22369" y="2474"/>
                  </a:cubicBezTo>
                  <a:cubicBezTo>
                    <a:pt x="21925" y="2782"/>
                    <a:pt x="21464" y="3007"/>
                    <a:pt x="20935" y="3007"/>
                  </a:cubicBezTo>
                  <a:cubicBezTo>
                    <a:pt x="20797" y="3007"/>
                    <a:pt x="20655" y="2992"/>
                    <a:pt x="20507" y="2959"/>
                  </a:cubicBezTo>
                  <a:cubicBezTo>
                    <a:pt x="19814" y="2803"/>
                    <a:pt x="19257" y="2429"/>
                    <a:pt x="18785" y="1927"/>
                  </a:cubicBezTo>
                  <a:cubicBezTo>
                    <a:pt x="18437" y="1558"/>
                    <a:pt x="18263" y="1095"/>
                    <a:pt x="18383" y="575"/>
                  </a:cubicBezTo>
                  <a:cubicBezTo>
                    <a:pt x="18411" y="448"/>
                    <a:pt x="18497" y="307"/>
                    <a:pt x="18599" y="240"/>
                  </a:cubicBezTo>
                  <a:cubicBezTo>
                    <a:pt x="18625" y="223"/>
                    <a:pt x="18660" y="217"/>
                    <a:pt x="18699" y="217"/>
                  </a:cubicBezTo>
                  <a:cubicBezTo>
                    <a:pt x="18775" y="217"/>
                    <a:pt x="18867" y="243"/>
                    <a:pt x="18939" y="266"/>
                  </a:cubicBezTo>
                  <a:cubicBezTo>
                    <a:pt x="18982" y="281"/>
                    <a:pt x="18991" y="393"/>
                    <a:pt x="19002" y="424"/>
                  </a:cubicBezTo>
                  <a:lnTo>
                    <a:pt x="18670" y="525"/>
                  </a:lnTo>
                  <a:cubicBezTo>
                    <a:pt x="18698" y="597"/>
                    <a:pt x="18720" y="731"/>
                    <a:pt x="18757" y="734"/>
                  </a:cubicBezTo>
                  <a:cubicBezTo>
                    <a:pt x="18787" y="738"/>
                    <a:pt x="18821" y="741"/>
                    <a:pt x="18855" y="741"/>
                  </a:cubicBezTo>
                  <a:cubicBezTo>
                    <a:pt x="18939" y="741"/>
                    <a:pt x="19027" y="726"/>
                    <a:pt x="19078" y="682"/>
                  </a:cubicBezTo>
                  <a:cubicBezTo>
                    <a:pt x="19326" y="472"/>
                    <a:pt x="19235" y="125"/>
                    <a:pt x="18924" y="27"/>
                  </a:cubicBezTo>
                  <a:cubicBezTo>
                    <a:pt x="18868" y="9"/>
                    <a:pt x="18812" y="1"/>
                    <a:pt x="187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5" name="Google Shape;7355;p53"/>
            <p:cNvSpPr/>
            <p:nvPr/>
          </p:nvSpPr>
          <p:spPr>
            <a:xfrm rot="1800078" flipH="1">
              <a:off x="10422908" y="2500254"/>
              <a:ext cx="386873" cy="295210"/>
            </a:xfrm>
            <a:custGeom>
              <a:avLst/>
              <a:gdLst/>
              <a:ahLst/>
              <a:cxnLst/>
              <a:rect l="l" t="t" r="r" b="b"/>
              <a:pathLst>
                <a:path w="6639" h="5066" extrusionOk="0">
                  <a:moveTo>
                    <a:pt x="6493" y="184"/>
                  </a:moveTo>
                  <a:lnTo>
                    <a:pt x="6493" y="184"/>
                  </a:lnTo>
                  <a:cubicBezTo>
                    <a:pt x="6431" y="1002"/>
                    <a:pt x="6034" y="1620"/>
                    <a:pt x="5578" y="2219"/>
                  </a:cubicBezTo>
                  <a:cubicBezTo>
                    <a:pt x="4846" y="3183"/>
                    <a:pt x="3834" y="3700"/>
                    <a:pt x="2709" y="4045"/>
                  </a:cubicBezTo>
                  <a:cubicBezTo>
                    <a:pt x="1901" y="4294"/>
                    <a:pt x="1089" y="4538"/>
                    <a:pt x="257" y="4788"/>
                  </a:cubicBezTo>
                  <a:cubicBezTo>
                    <a:pt x="325" y="4525"/>
                    <a:pt x="376" y="4235"/>
                    <a:pt x="474" y="3963"/>
                  </a:cubicBezTo>
                  <a:cubicBezTo>
                    <a:pt x="966" y="2616"/>
                    <a:pt x="1712" y="1449"/>
                    <a:pt x="2996" y="732"/>
                  </a:cubicBezTo>
                  <a:cubicBezTo>
                    <a:pt x="3352" y="533"/>
                    <a:pt x="3780" y="414"/>
                    <a:pt x="4188" y="361"/>
                  </a:cubicBezTo>
                  <a:cubicBezTo>
                    <a:pt x="4948" y="262"/>
                    <a:pt x="5716" y="240"/>
                    <a:pt x="6493" y="184"/>
                  </a:cubicBezTo>
                  <a:close/>
                  <a:moveTo>
                    <a:pt x="6436" y="1"/>
                  </a:moveTo>
                  <a:cubicBezTo>
                    <a:pt x="6382" y="1"/>
                    <a:pt x="6315" y="10"/>
                    <a:pt x="6231" y="24"/>
                  </a:cubicBezTo>
                  <a:cubicBezTo>
                    <a:pt x="6188" y="32"/>
                    <a:pt x="6143" y="28"/>
                    <a:pt x="6100" y="32"/>
                  </a:cubicBezTo>
                  <a:cubicBezTo>
                    <a:pt x="5491" y="80"/>
                    <a:pt x="4880" y="108"/>
                    <a:pt x="4272" y="184"/>
                  </a:cubicBezTo>
                  <a:cubicBezTo>
                    <a:pt x="3754" y="249"/>
                    <a:pt x="3248" y="375"/>
                    <a:pt x="2782" y="649"/>
                  </a:cubicBezTo>
                  <a:cubicBezTo>
                    <a:pt x="2107" y="1043"/>
                    <a:pt x="1626" y="1615"/>
                    <a:pt x="1189" y="2241"/>
                  </a:cubicBezTo>
                  <a:cubicBezTo>
                    <a:pt x="809" y="2787"/>
                    <a:pt x="431" y="3332"/>
                    <a:pt x="277" y="3995"/>
                  </a:cubicBezTo>
                  <a:cubicBezTo>
                    <a:pt x="197" y="4339"/>
                    <a:pt x="102" y="4677"/>
                    <a:pt x="0" y="5065"/>
                  </a:cubicBezTo>
                  <a:cubicBezTo>
                    <a:pt x="123" y="5039"/>
                    <a:pt x="180" y="5034"/>
                    <a:pt x="234" y="5015"/>
                  </a:cubicBezTo>
                  <a:cubicBezTo>
                    <a:pt x="1015" y="4757"/>
                    <a:pt x="1795" y="4497"/>
                    <a:pt x="2574" y="4238"/>
                  </a:cubicBezTo>
                  <a:cubicBezTo>
                    <a:pt x="3363" y="3976"/>
                    <a:pt x="4157" y="3720"/>
                    <a:pt x="4818" y="3185"/>
                  </a:cubicBezTo>
                  <a:cubicBezTo>
                    <a:pt x="5350" y="2758"/>
                    <a:pt x="5799" y="2239"/>
                    <a:pt x="6149" y="1654"/>
                  </a:cubicBezTo>
                  <a:cubicBezTo>
                    <a:pt x="6383" y="1262"/>
                    <a:pt x="6576" y="853"/>
                    <a:pt x="6615" y="387"/>
                  </a:cubicBezTo>
                  <a:cubicBezTo>
                    <a:pt x="6638" y="97"/>
                    <a:pt x="6614" y="1"/>
                    <a:pt x="64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6" name="Google Shape;7356;p53"/>
            <p:cNvSpPr/>
            <p:nvPr/>
          </p:nvSpPr>
          <p:spPr>
            <a:xfrm rot="1800078" flipH="1">
              <a:off x="10558577" y="4270651"/>
              <a:ext cx="177382" cy="84903"/>
            </a:xfrm>
            <a:custGeom>
              <a:avLst/>
              <a:gdLst/>
              <a:ahLst/>
              <a:cxnLst/>
              <a:rect l="l" t="t" r="r" b="b"/>
              <a:pathLst>
                <a:path w="3044" h="1457" extrusionOk="0">
                  <a:moveTo>
                    <a:pt x="2447" y="184"/>
                  </a:moveTo>
                  <a:lnTo>
                    <a:pt x="2462" y="242"/>
                  </a:lnTo>
                  <a:cubicBezTo>
                    <a:pt x="2187" y="394"/>
                    <a:pt x="1905" y="543"/>
                    <a:pt x="1631" y="701"/>
                  </a:cubicBezTo>
                  <a:cubicBezTo>
                    <a:pt x="1330" y="873"/>
                    <a:pt x="1037" y="1061"/>
                    <a:pt x="736" y="1232"/>
                  </a:cubicBezTo>
                  <a:cubicBezTo>
                    <a:pt x="660" y="1275"/>
                    <a:pt x="574" y="1306"/>
                    <a:pt x="495" y="1306"/>
                  </a:cubicBezTo>
                  <a:cubicBezTo>
                    <a:pt x="413" y="1306"/>
                    <a:pt x="339" y="1273"/>
                    <a:pt x="294" y="1186"/>
                  </a:cubicBezTo>
                  <a:cubicBezTo>
                    <a:pt x="240" y="1082"/>
                    <a:pt x="282" y="879"/>
                    <a:pt x="355" y="767"/>
                  </a:cubicBezTo>
                  <a:cubicBezTo>
                    <a:pt x="546" y="474"/>
                    <a:pt x="831" y="270"/>
                    <a:pt x="1186" y="234"/>
                  </a:cubicBezTo>
                  <a:cubicBezTo>
                    <a:pt x="1604" y="193"/>
                    <a:pt x="2025" y="199"/>
                    <a:pt x="2447" y="184"/>
                  </a:cubicBezTo>
                  <a:close/>
                  <a:moveTo>
                    <a:pt x="2817" y="0"/>
                  </a:moveTo>
                  <a:cubicBezTo>
                    <a:pt x="2338" y="11"/>
                    <a:pt x="1858" y="39"/>
                    <a:pt x="1379" y="54"/>
                  </a:cubicBezTo>
                  <a:cubicBezTo>
                    <a:pt x="892" y="71"/>
                    <a:pt x="511" y="296"/>
                    <a:pt x="201" y="650"/>
                  </a:cubicBezTo>
                  <a:cubicBezTo>
                    <a:pt x="39" y="834"/>
                    <a:pt x="0" y="1148"/>
                    <a:pt x="104" y="1284"/>
                  </a:cubicBezTo>
                  <a:cubicBezTo>
                    <a:pt x="185" y="1392"/>
                    <a:pt x="335" y="1456"/>
                    <a:pt x="495" y="1456"/>
                  </a:cubicBezTo>
                  <a:cubicBezTo>
                    <a:pt x="581" y="1456"/>
                    <a:pt x="669" y="1438"/>
                    <a:pt x="751" y="1397"/>
                  </a:cubicBezTo>
                  <a:cubicBezTo>
                    <a:pt x="968" y="1288"/>
                    <a:pt x="1167" y="1141"/>
                    <a:pt x="1379" y="1020"/>
                  </a:cubicBezTo>
                  <a:cubicBezTo>
                    <a:pt x="1912" y="723"/>
                    <a:pt x="2449" y="429"/>
                    <a:pt x="3044" y="100"/>
                  </a:cubicBezTo>
                  <a:cubicBezTo>
                    <a:pt x="2951" y="58"/>
                    <a:pt x="2884" y="0"/>
                    <a:pt x="28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7" name="Google Shape;7357;p53"/>
            <p:cNvSpPr/>
            <p:nvPr/>
          </p:nvSpPr>
          <p:spPr>
            <a:xfrm rot="1800078" flipH="1">
              <a:off x="10591202" y="4048669"/>
              <a:ext cx="81349" cy="152849"/>
            </a:xfrm>
            <a:custGeom>
              <a:avLst/>
              <a:gdLst/>
              <a:ahLst/>
              <a:cxnLst/>
              <a:rect l="l" t="t" r="r" b="b"/>
              <a:pathLst>
                <a:path w="1396" h="2623" extrusionOk="0">
                  <a:moveTo>
                    <a:pt x="413" y="172"/>
                  </a:moveTo>
                  <a:lnTo>
                    <a:pt x="413" y="172"/>
                  </a:lnTo>
                  <a:cubicBezTo>
                    <a:pt x="495" y="298"/>
                    <a:pt x="597" y="395"/>
                    <a:pt x="625" y="510"/>
                  </a:cubicBezTo>
                  <a:cubicBezTo>
                    <a:pt x="749" y="1025"/>
                    <a:pt x="851" y="1547"/>
                    <a:pt x="974" y="2126"/>
                  </a:cubicBezTo>
                  <a:cubicBezTo>
                    <a:pt x="285" y="1510"/>
                    <a:pt x="43" y="694"/>
                    <a:pt x="413" y="172"/>
                  </a:cubicBezTo>
                  <a:close/>
                  <a:moveTo>
                    <a:pt x="497" y="1"/>
                  </a:moveTo>
                  <a:cubicBezTo>
                    <a:pt x="385" y="62"/>
                    <a:pt x="301" y="84"/>
                    <a:pt x="253" y="140"/>
                  </a:cubicBezTo>
                  <a:cubicBezTo>
                    <a:pt x="0" y="428"/>
                    <a:pt x="4" y="753"/>
                    <a:pt x="116" y="1097"/>
                  </a:cubicBezTo>
                  <a:cubicBezTo>
                    <a:pt x="316" y="1712"/>
                    <a:pt x="742" y="2160"/>
                    <a:pt x="1195" y="2587"/>
                  </a:cubicBezTo>
                  <a:cubicBezTo>
                    <a:pt x="1232" y="2623"/>
                    <a:pt x="1314" y="2611"/>
                    <a:pt x="1374" y="2621"/>
                  </a:cubicBezTo>
                  <a:cubicBezTo>
                    <a:pt x="1372" y="2558"/>
                    <a:pt x="1396" y="2459"/>
                    <a:pt x="1364" y="2435"/>
                  </a:cubicBezTo>
                  <a:cubicBezTo>
                    <a:pt x="1093" y="2234"/>
                    <a:pt x="1093" y="1922"/>
                    <a:pt x="1030" y="1640"/>
                  </a:cubicBezTo>
                  <a:cubicBezTo>
                    <a:pt x="950" y="1272"/>
                    <a:pt x="909" y="895"/>
                    <a:pt x="811" y="534"/>
                  </a:cubicBezTo>
                  <a:cubicBezTo>
                    <a:pt x="760" y="354"/>
                    <a:pt x="617" y="200"/>
                    <a:pt x="4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8" name="Google Shape;7358;p53"/>
            <p:cNvSpPr/>
            <p:nvPr/>
          </p:nvSpPr>
          <p:spPr>
            <a:xfrm rot="1800078" flipH="1">
              <a:off x="11053908" y="4016492"/>
              <a:ext cx="61012" cy="138689"/>
            </a:xfrm>
            <a:custGeom>
              <a:avLst/>
              <a:gdLst/>
              <a:ahLst/>
              <a:cxnLst/>
              <a:rect l="l" t="t" r="r" b="b"/>
              <a:pathLst>
                <a:path w="1047" h="2380" extrusionOk="0">
                  <a:moveTo>
                    <a:pt x="785" y="133"/>
                  </a:moveTo>
                  <a:lnTo>
                    <a:pt x="882" y="152"/>
                  </a:lnTo>
                  <a:cubicBezTo>
                    <a:pt x="785" y="765"/>
                    <a:pt x="688" y="1380"/>
                    <a:pt x="590" y="1999"/>
                  </a:cubicBezTo>
                  <a:cubicBezTo>
                    <a:pt x="188" y="1538"/>
                    <a:pt x="296" y="544"/>
                    <a:pt x="785" y="133"/>
                  </a:cubicBezTo>
                  <a:close/>
                  <a:moveTo>
                    <a:pt x="814" y="0"/>
                  </a:moveTo>
                  <a:cubicBezTo>
                    <a:pt x="722" y="0"/>
                    <a:pt x="573" y="82"/>
                    <a:pt x="501" y="159"/>
                  </a:cubicBezTo>
                  <a:cubicBezTo>
                    <a:pt x="94" y="590"/>
                    <a:pt x="1" y="1813"/>
                    <a:pt x="651" y="2380"/>
                  </a:cubicBezTo>
                  <a:cubicBezTo>
                    <a:pt x="703" y="2278"/>
                    <a:pt x="768" y="2201"/>
                    <a:pt x="781" y="2118"/>
                  </a:cubicBezTo>
                  <a:cubicBezTo>
                    <a:pt x="874" y="1536"/>
                    <a:pt x="971" y="955"/>
                    <a:pt x="1034" y="368"/>
                  </a:cubicBezTo>
                  <a:cubicBezTo>
                    <a:pt x="1047" y="249"/>
                    <a:pt x="956" y="57"/>
                    <a:pt x="857" y="9"/>
                  </a:cubicBezTo>
                  <a:cubicBezTo>
                    <a:pt x="845" y="3"/>
                    <a:pt x="831" y="0"/>
                    <a:pt x="8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9" name="Google Shape;7359;p53"/>
            <p:cNvSpPr/>
            <p:nvPr/>
          </p:nvSpPr>
          <p:spPr>
            <a:xfrm rot="1800078" flipH="1">
              <a:off x="10757542" y="4083376"/>
              <a:ext cx="56874" cy="155880"/>
            </a:xfrm>
            <a:custGeom>
              <a:avLst/>
              <a:gdLst/>
              <a:ahLst/>
              <a:cxnLst/>
              <a:rect l="l" t="t" r="r" b="b"/>
              <a:pathLst>
                <a:path w="976" h="2675" extrusionOk="0">
                  <a:moveTo>
                    <a:pt x="416" y="149"/>
                  </a:moveTo>
                  <a:lnTo>
                    <a:pt x="416" y="149"/>
                  </a:lnTo>
                  <a:cubicBezTo>
                    <a:pt x="491" y="770"/>
                    <a:pt x="557" y="1340"/>
                    <a:pt x="634" y="1976"/>
                  </a:cubicBezTo>
                  <a:cubicBezTo>
                    <a:pt x="169" y="1508"/>
                    <a:pt x="37" y="502"/>
                    <a:pt x="416" y="149"/>
                  </a:cubicBezTo>
                  <a:close/>
                  <a:moveTo>
                    <a:pt x="373" y="1"/>
                  </a:moveTo>
                  <a:lnTo>
                    <a:pt x="69" y="253"/>
                  </a:lnTo>
                  <a:cubicBezTo>
                    <a:pt x="72" y="560"/>
                    <a:pt x="0" y="896"/>
                    <a:pt x="95" y="1173"/>
                  </a:cubicBezTo>
                  <a:cubicBezTo>
                    <a:pt x="268" y="1671"/>
                    <a:pt x="537" y="2136"/>
                    <a:pt x="777" y="2609"/>
                  </a:cubicBezTo>
                  <a:cubicBezTo>
                    <a:pt x="797" y="2648"/>
                    <a:pt x="886" y="2654"/>
                    <a:pt x="942" y="2674"/>
                  </a:cubicBezTo>
                  <a:cubicBezTo>
                    <a:pt x="942" y="2598"/>
                    <a:pt x="976" y="2494"/>
                    <a:pt x="938" y="2453"/>
                  </a:cubicBezTo>
                  <a:cubicBezTo>
                    <a:pt x="743" y="2240"/>
                    <a:pt x="754" y="1983"/>
                    <a:pt x="734" y="1719"/>
                  </a:cubicBezTo>
                  <a:cubicBezTo>
                    <a:pt x="701" y="1240"/>
                    <a:pt x="641" y="762"/>
                    <a:pt x="570" y="287"/>
                  </a:cubicBezTo>
                  <a:cubicBezTo>
                    <a:pt x="556" y="185"/>
                    <a:pt x="442" y="97"/>
                    <a:pt x="3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0" name="Google Shape;7360;p53"/>
            <p:cNvSpPr/>
            <p:nvPr/>
          </p:nvSpPr>
          <p:spPr>
            <a:xfrm rot="1800078" flipH="1">
              <a:off x="10766440" y="4267323"/>
              <a:ext cx="141778" cy="43763"/>
            </a:xfrm>
            <a:custGeom>
              <a:avLst/>
              <a:gdLst/>
              <a:ahLst/>
              <a:cxnLst/>
              <a:rect l="l" t="t" r="r" b="b"/>
              <a:pathLst>
                <a:path w="2433" h="751" extrusionOk="0">
                  <a:moveTo>
                    <a:pt x="708" y="160"/>
                  </a:moveTo>
                  <a:cubicBezTo>
                    <a:pt x="956" y="160"/>
                    <a:pt x="1296" y="301"/>
                    <a:pt x="1723" y="583"/>
                  </a:cubicBezTo>
                  <a:cubicBezTo>
                    <a:pt x="1642" y="575"/>
                    <a:pt x="1563" y="572"/>
                    <a:pt x="1484" y="572"/>
                  </a:cubicBezTo>
                  <a:cubicBezTo>
                    <a:pt x="1233" y="572"/>
                    <a:pt x="993" y="604"/>
                    <a:pt x="760" y="604"/>
                  </a:cubicBezTo>
                  <a:cubicBezTo>
                    <a:pt x="591" y="604"/>
                    <a:pt x="426" y="587"/>
                    <a:pt x="261" y="531"/>
                  </a:cubicBezTo>
                  <a:cubicBezTo>
                    <a:pt x="325" y="284"/>
                    <a:pt x="475" y="160"/>
                    <a:pt x="708" y="160"/>
                  </a:cubicBezTo>
                  <a:close/>
                  <a:moveTo>
                    <a:pt x="825" y="0"/>
                  </a:moveTo>
                  <a:cubicBezTo>
                    <a:pt x="580" y="0"/>
                    <a:pt x="319" y="87"/>
                    <a:pt x="177" y="243"/>
                  </a:cubicBezTo>
                  <a:cubicBezTo>
                    <a:pt x="1" y="438"/>
                    <a:pt x="34" y="624"/>
                    <a:pt x="283" y="700"/>
                  </a:cubicBezTo>
                  <a:cubicBezTo>
                    <a:pt x="437" y="749"/>
                    <a:pt x="608" y="750"/>
                    <a:pt x="772" y="750"/>
                  </a:cubicBezTo>
                  <a:cubicBezTo>
                    <a:pt x="818" y="751"/>
                    <a:pt x="865" y="751"/>
                    <a:pt x="911" y="751"/>
                  </a:cubicBezTo>
                  <a:cubicBezTo>
                    <a:pt x="1391" y="751"/>
                    <a:pt x="1876" y="743"/>
                    <a:pt x="2433" y="737"/>
                  </a:cubicBezTo>
                  <a:cubicBezTo>
                    <a:pt x="2340" y="658"/>
                    <a:pt x="2273" y="574"/>
                    <a:pt x="2188" y="533"/>
                  </a:cubicBezTo>
                  <a:cubicBezTo>
                    <a:pt x="1853" y="373"/>
                    <a:pt x="1509" y="234"/>
                    <a:pt x="1175" y="72"/>
                  </a:cubicBezTo>
                  <a:cubicBezTo>
                    <a:pt x="1075" y="23"/>
                    <a:pt x="952" y="0"/>
                    <a:pt x="8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1" name="Google Shape;7361;p53"/>
            <p:cNvSpPr/>
            <p:nvPr/>
          </p:nvSpPr>
          <p:spPr>
            <a:xfrm rot="1800078" flipH="1">
              <a:off x="10924634" y="4174362"/>
              <a:ext cx="95742" cy="84262"/>
            </a:xfrm>
            <a:custGeom>
              <a:avLst/>
              <a:gdLst/>
              <a:ahLst/>
              <a:cxnLst/>
              <a:rect l="l" t="t" r="r" b="b"/>
              <a:pathLst>
                <a:path w="1643" h="1446" extrusionOk="0">
                  <a:moveTo>
                    <a:pt x="319" y="155"/>
                  </a:moveTo>
                  <a:cubicBezTo>
                    <a:pt x="672" y="155"/>
                    <a:pt x="1004" y="653"/>
                    <a:pt x="1143" y="1109"/>
                  </a:cubicBezTo>
                  <a:cubicBezTo>
                    <a:pt x="435" y="941"/>
                    <a:pt x="65" y="509"/>
                    <a:pt x="233" y="165"/>
                  </a:cubicBezTo>
                  <a:cubicBezTo>
                    <a:pt x="261" y="158"/>
                    <a:pt x="290" y="155"/>
                    <a:pt x="319" y="155"/>
                  </a:cubicBezTo>
                  <a:close/>
                  <a:moveTo>
                    <a:pt x="264" y="1"/>
                  </a:moveTo>
                  <a:cubicBezTo>
                    <a:pt x="115" y="1"/>
                    <a:pt x="33" y="55"/>
                    <a:pt x="23" y="230"/>
                  </a:cubicBezTo>
                  <a:cubicBezTo>
                    <a:pt x="0" y="587"/>
                    <a:pt x="166" y="839"/>
                    <a:pt x="463" y="997"/>
                  </a:cubicBezTo>
                  <a:cubicBezTo>
                    <a:pt x="779" y="1161"/>
                    <a:pt x="1110" y="1300"/>
                    <a:pt x="1438" y="1438"/>
                  </a:cubicBezTo>
                  <a:cubicBezTo>
                    <a:pt x="1451" y="1443"/>
                    <a:pt x="1465" y="1445"/>
                    <a:pt x="1480" y="1445"/>
                  </a:cubicBezTo>
                  <a:cubicBezTo>
                    <a:pt x="1530" y="1445"/>
                    <a:pt x="1588" y="1421"/>
                    <a:pt x="1643" y="1413"/>
                  </a:cubicBezTo>
                  <a:cubicBezTo>
                    <a:pt x="1388" y="1040"/>
                    <a:pt x="1171" y="709"/>
                    <a:pt x="942" y="388"/>
                  </a:cubicBezTo>
                  <a:cubicBezTo>
                    <a:pt x="784" y="167"/>
                    <a:pt x="582" y="14"/>
                    <a:pt x="294" y="1"/>
                  </a:cubicBezTo>
                  <a:cubicBezTo>
                    <a:pt x="283" y="1"/>
                    <a:pt x="273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2" name="Google Shape;7362;p53"/>
            <p:cNvSpPr/>
            <p:nvPr/>
          </p:nvSpPr>
          <p:spPr>
            <a:xfrm rot="1800078" flipH="1">
              <a:off x="10891226" y="4071359"/>
              <a:ext cx="41082" cy="84612"/>
            </a:xfrm>
            <a:custGeom>
              <a:avLst/>
              <a:gdLst/>
              <a:ahLst/>
              <a:cxnLst/>
              <a:rect l="l" t="t" r="r" b="b"/>
              <a:pathLst>
                <a:path w="705" h="1452" extrusionOk="0">
                  <a:moveTo>
                    <a:pt x="310" y="166"/>
                  </a:moveTo>
                  <a:lnTo>
                    <a:pt x="310" y="166"/>
                  </a:lnTo>
                  <a:cubicBezTo>
                    <a:pt x="554" y="523"/>
                    <a:pt x="535" y="610"/>
                    <a:pt x="145" y="913"/>
                  </a:cubicBezTo>
                  <a:cubicBezTo>
                    <a:pt x="199" y="664"/>
                    <a:pt x="255" y="415"/>
                    <a:pt x="310" y="166"/>
                  </a:cubicBezTo>
                  <a:close/>
                  <a:moveTo>
                    <a:pt x="394" y="0"/>
                  </a:moveTo>
                  <a:cubicBezTo>
                    <a:pt x="309" y="2"/>
                    <a:pt x="225" y="114"/>
                    <a:pt x="125" y="190"/>
                  </a:cubicBezTo>
                  <a:cubicBezTo>
                    <a:pt x="80" y="578"/>
                    <a:pt x="35" y="956"/>
                    <a:pt x="4" y="1331"/>
                  </a:cubicBezTo>
                  <a:cubicBezTo>
                    <a:pt x="0" y="1368"/>
                    <a:pt x="58" y="1411"/>
                    <a:pt x="87" y="1452"/>
                  </a:cubicBezTo>
                  <a:cubicBezTo>
                    <a:pt x="132" y="1416"/>
                    <a:pt x="190" y="1390"/>
                    <a:pt x="218" y="1346"/>
                  </a:cubicBezTo>
                  <a:cubicBezTo>
                    <a:pt x="322" y="1180"/>
                    <a:pt x="398" y="996"/>
                    <a:pt x="515" y="842"/>
                  </a:cubicBezTo>
                  <a:cubicBezTo>
                    <a:pt x="665" y="640"/>
                    <a:pt x="704" y="433"/>
                    <a:pt x="587" y="212"/>
                  </a:cubicBezTo>
                  <a:cubicBezTo>
                    <a:pt x="543" y="127"/>
                    <a:pt x="457" y="0"/>
                    <a:pt x="3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3" name="Google Shape;7363;p53"/>
            <p:cNvSpPr/>
            <p:nvPr/>
          </p:nvSpPr>
          <p:spPr>
            <a:xfrm rot="1800078" flipH="1">
              <a:off x="10967836" y="3998809"/>
              <a:ext cx="41956" cy="54776"/>
            </a:xfrm>
            <a:custGeom>
              <a:avLst/>
              <a:gdLst/>
              <a:ahLst/>
              <a:cxnLst/>
              <a:rect l="l" t="t" r="r" b="b"/>
              <a:pathLst>
                <a:path w="720" h="940" extrusionOk="0">
                  <a:moveTo>
                    <a:pt x="562" y="0"/>
                  </a:moveTo>
                  <a:cubicBezTo>
                    <a:pt x="502" y="0"/>
                    <a:pt x="429" y="26"/>
                    <a:pt x="391" y="61"/>
                  </a:cubicBezTo>
                  <a:cubicBezTo>
                    <a:pt x="140" y="290"/>
                    <a:pt x="49" y="596"/>
                    <a:pt x="1" y="940"/>
                  </a:cubicBezTo>
                  <a:cubicBezTo>
                    <a:pt x="1" y="940"/>
                    <a:pt x="2" y="940"/>
                    <a:pt x="3" y="940"/>
                  </a:cubicBezTo>
                  <a:cubicBezTo>
                    <a:pt x="296" y="940"/>
                    <a:pt x="720" y="503"/>
                    <a:pt x="720" y="217"/>
                  </a:cubicBezTo>
                  <a:cubicBezTo>
                    <a:pt x="720" y="145"/>
                    <a:pt x="673" y="35"/>
                    <a:pt x="620" y="11"/>
                  </a:cubicBezTo>
                  <a:cubicBezTo>
                    <a:pt x="604" y="3"/>
                    <a:pt x="584" y="0"/>
                    <a:pt x="5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4" name="Google Shape;7364;p53"/>
            <p:cNvSpPr/>
            <p:nvPr/>
          </p:nvSpPr>
          <p:spPr>
            <a:xfrm rot="1800078" flipH="1">
              <a:off x="9987151" y="2201985"/>
              <a:ext cx="403597" cy="515830"/>
            </a:xfrm>
            <a:custGeom>
              <a:avLst/>
              <a:gdLst/>
              <a:ahLst/>
              <a:cxnLst/>
              <a:rect l="l" t="t" r="r" b="b"/>
              <a:pathLst>
                <a:path w="6926" h="8852" extrusionOk="0">
                  <a:moveTo>
                    <a:pt x="0" y="1"/>
                  </a:moveTo>
                  <a:lnTo>
                    <a:pt x="0" y="1"/>
                  </a:lnTo>
                  <a:cubicBezTo>
                    <a:pt x="11" y="969"/>
                    <a:pt x="37" y="1926"/>
                    <a:pt x="82" y="2883"/>
                  </a:cubicBezTo>
                  <a:cubicBezTo>
                    <a:pt x="139" y="4152"/>
                    <a:pt x="634" y="5284"/>
                    <a:pt x="1241" y="6365"/>
                  </a:cubicBezTo>
                  <a:cubicBezTo>
                    <a:pt x="1942" y="7614"/>
                    <a:pt x="3049" y="8266"/>
                    <a:pt x="4454" y="8455"/>
                  </a:cubicBezTo>
                  <a:cubicBezTo>
                    <a:pt x="5274" y="8567"/>
                    <a:pt x="6089" y="8715"/>
                    <a:pt x="6925" y="8851"/>
                  </a:cubicBezTo>
                  <a:cubicBezTo>
                    <a:pt x="6925" y="8823"/>
                    <a:pt x="6922" y="8797"/>
                    <a:pt x="6916" y="8771"/>
                  </a:cubicBezTo>
                  <a:cubicBezTo>
                    <a:pt x="6682" y="7929"/>
                    <a:pt x="6478" y="7075"/>
                    <a:pt x="6199" y="6248"/>
                  </a:cubicBezTo>
                  <a:cubicBezTo>
                    <a:pt x="5933" y="5466"/>
                    <a:pt x="5543" y="4726"/>
                    <a:pt x="4945" y="4143"/>
                  </a:cubicBezTo>
                  <a:cubicBezTo>
                    <a:pt x="4055" y="3279"/>
                    <a:pt x="3073" y="2520"/>
                    <a:pt x="2040" y="1831"/>
                  </a:cubicBezTo>
                  <a:cubicBezTo>
                    <a:pt x="1736" y="1629"/>
                    <a:pt x="1409" y="1456"/>
                    <a:pt x="1098" y="1259"/>
                  </a:cubicBezTo>
                  <a:cubicBezTo>
                    <a:pt x="615" y="948"/>
                    <a:pt x="231" y="54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5" name="Google Shape;7365;p53"/>
            <p:cNvSpPr/>
            <p:nvPr/>
          </p:nvSpPr>
          <p:spPr>
            <a:xfrm rot="1800078" flipH="1">
              <a:off x="9998425" y="2633206"/>
              <a:ext cx="261994" cy="456975"/>
            </a:xfrm>
            <a:custGeom>
              <a:avLst/>
              <a:gdLst/>
              <a:ahLst/>
              <a:cxnLst/>
              <a:rect l="l" t="t" r="r" b="b"/>
              <a:pathLst>
                <a:path w="4496" h="7842" extrusionOk="0">
                  <a:moveTo>
                    <a:pt x="217" y="0"/>
                  </a:moveTo>
                  <a:cubicBezTo>
                    <a:pt x="196" y="36"/>
                    <a:pt x="181" y="51"/>
                    <a:pt x="179" y="65"/>
                  </a:cubicBezTo>
                  <a:cubicBezTo>
                    <a:pt x="16" y="1262"/>
                    <a:pt x="1" y="2464"/>
                    <a:pt x="57" y="3668"/>
                  </a:cubicBezTo>
                  <a:cubicBezTo>
                    <a:pt x="86" y="4311"/>
                    <a:pt x="165" y="4949"/>
                    <a:pt x="469" y="5526"/>
                  </a:cubicBezTo>
                  <a:cubicBezTo>
                    <a:pt x="659" y="5883"/>
                    <a:pt x="893" y="6214"/>
                    <a:pt x="1120" y="6580"/>
                  </a:cubicBezTo>
                  <a:lnTo>
                    <a:pt x="1406" y="6123"/>
                  </a:lnTo>
                  <a:cubicBezTo>
                    <a:pt x="1474" y="6249"/>
                    <a:pt x="1510" y="6318"/>
                    <a:pt x="1547" y="6383"/>
                  </a:cubicBezTo>
                  <a:cubicBezTo>
                    <a:pt x="1768" y="6773"/>
                    <a:pt x="2058" y="7078"/>
                    <a:pt x="2496" y="7243"/>
                  </a:cubicBezTo>
                  <a:cubicBezTo>
                    <a:pt x="2935" y="7409"/>
                    <a:pt x="3353" y="7626"/>
                    <a:pt x="3829" y="7842"/>
                  </a:cubicBezTo>
                  <a:cubicBezTo>
                    <a:pt x="3905" y="7645"/>
                    <a:pt x="3981" y="7470"/>
                    <a:pt x="4037" y="7286"/>
                  </a:cubicBezTo>
                  <a:cubicBezTo>
                    <a:pt x="4115" y="7037"/>
                    <a:pt x="4176" y="6784"/>
                    <a:pt x="4249" y="6534"/>
                  </a:cubicBezTo>
                  <a:cubicBezTo>
                    <a:pt x="4496" y="5671"/>
                    <a:pt x="4442" y="4817"/>
                    <a:pt x="4115" y="3992"/>
                  </a:cubicBezTo>
                  <a:cubicBezTo>
                    <a:pt x="3767" y="3113"/>
                    <a:pt x="3084" y="2513"/>
                    <a:pt x="2342" y="1972"/>
                  </a:cubicBezTo>
                  <a:cubicBezTo>
                    <a:pt x="1772" y="1556"/>
                    <a:pt x="1185" y="1160"/>
                    <a:pt x="739" y="597"/>
                  </a:cubicBezTo>
                  <a:cubicBezTo>
                    <a:pt x="577" y="391"/>
                    <a:pt x="395" y="203"/>
                    <a:pt x="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6" name="Google Shape;7366;p53"/>
            <p:cNvSpPr/>
            <p:nvPr/>
          </p:nvSpPr>
          <p:spPr>
            <a:xfrm rot="1800078" flipH="1">
              <a:off x="10301309" y="2704563"/>
              <a:ext cx="378598" cy="299755"/>
            </a:xfrm>
            <a:custGeom>
              <a:avLst/>
              <a:gdLst/>
              <a:ahLst/>
              <a:cxnLst/>
              <a:rect l="l" t="t" r="r" b="b"/>
              <a:pathLst>
                <a:path w="6497" h="5144" extrusionOk="0">
                  <a:moveTo>
                    <a:pt x="6497" y="0"/>
                  </a:moveTo>
                  <a:lnTo>
                    <a:pt x="6497" y="0"/>
                  </a:lnTo>
                  <a:cubicBezTo>
                    <a:pt x="6285" y="127"/>
                    <a:pt x="6112" y="283"/>
                    <a:pt x="5913" y="338"/>
                  </a:cubicBezTo>
                  <a:cubicBezTo>
                    <a:pt x="5062" y="569"/>
                    <a:pt x="4207" y="796"/>
                    <a:pt x="3343" y="974"/>
                  </a:cubicBezTo>
                  <a:cubicBezTo>
                    <a:pt x="2528" y="1139"/>
                    <a:pt x="1808" y="1468"/>
                    <a:pt x="1253" y="2089"/>
                  </a:cubicBezTo>
                  <a:cubicBezTo>
                    <a:pt x="480" y="2951"/>
                    <a:pt x="86" y="3982"/>
                    <a:pt x="0" y="5144"/>
                  </a:cubicBezTo>
                  <a:cubicBezTo>
                    <a:pt x="211" y="5131"/>
                    <a:pt x="416" y="5106"/>
                    <a:pt x="618" y="5106"/>
                  </a:cubicBezTo>
                  <a:cubicBezTo>
                    <a:pt x="632" y="5106"/>
                    <a:pt x="645" y="5106"/>
                    <a:pt x="658" y="5106"/>
                  </a:cubicBezTo>
                  <a:cubicBezTo>
                    <a:pt x="734" y="5107"/>
                    <a:pt x="809" y="5107"/>
                    <a:pt x="884" y="5107"/>
                  </a:cubicBezTo>
                  <a:cubicBezTo>
                    <a:pt x="1675" y="5107"/>
                    <a:pt x="2461" y="5064"/>
                    <a:pt x="3222" y="4813"/>
                  </a:cubicBezTo>
                  <a:cubicBezTo>
                    <a:pt x="3916" y="4584"/>
                    <a:pt x="4547" y="4252"/>
                    <a:pt x="5004" y="3665"/>
                  </a:cubicBezTo>
                  <a:cubicBezTo>
                    <a:pt x="5222" y="3384"/>
                    <a:pt x="5391" y="3066"/>
                    <a:pt x="5593" y="2771"/>
                  </a:cubicBezTo>
                  <a:cubicBezTo>
                    <a:pt x="6160" y="1935"/>
                    <a:pt x="6216" y="940"/>
                    <a:pt x="64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7" name="Google Shape;7367;p53"/>
            <p:cNvSpPr/>
            <p:nvPr/>
          </p:nvSpPr>
          <p:spPr>
            <a:xfrm rot="1800078" flipH="1">
              <a:off x="10193847" y="2138249"/>
              <a:ext cx="339089" cy="129599"/>
            </a:xfrm>
            <a:custGeom>
              <a:avLst/>
              <a:gdLst/>
              <a:ahLst/>
              <a:cxnLst/>
              <a:rect l="l" t="t" r="r" b="b"/>
              <a:pathLst>
                <a:path w="5819" h="2224" extrusionOk="0">
                  <a:moveTo>
                    <a:pt x="3026" y="1"/>
                  </a:moveTo>
                  <a:cubicBezTo>
                    <a:pt x="2009" y="1"/>
                    <a:pt x="950" y="403"/>
                    <a:pt x="1" y="1364"/>
                  </a:cubicBezTo>
                  <a:cubicBezTo>
                    <a:pt x="508" y="1596"/>
                    <a:pt x="965" y="1835"/>
                    <a:pt x="1446" y="2014"/>
                  </a:cubicBezTo>
                  <a:cubicBezTo>
                    <a:pt x="1789" y="2142"/>
                    <a:pt x="2138" y="2224"/>
                    <a:pt x="2490" y="2224"/>
                  </a:cubicBezTo>
                  <a:cubicBezTo>
                    <a:pt x="2761" y="2224"/>
                    <a:pt x="3034" y="2175"/>
                    <a:pt x="3310" y="2062"/>
                  </a:cubicBezTo>
                  <a:cubicBezTo>
                    <a:pt x="4142" y="1720"/>
                    <a:pt x="4980" y="1399"/>
                    <a:pt x="5818" y="1068"/>
                  </a:cubicBezTo>
                  <a:cubicBezTo>
                    <a:pt x="5034" y="410"/>
                    <a:pt x="4051" y="1"/>
                    <a:pt x="30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8" name="Google Shape;7368;p53"/>
            <p:cNvSpPr/>
            <p:nvPr/>
          </p:nvSpPr>
          <p:spPr>
            <a:xfrm rot="1800078" flipH="1">
              <a:off x="10017698" y="3170224"/>
              <a:ext cx="147080" cy="341711"/>
            </a:xfrm>
            <a:custGeom>
              <a:avLst/>
              <a:gdLst/>
              <a:ahLst/>
              <a:cxnLst/>
              <a:rect l="l" t="t" r="r" b="b"/>
              <a:pathLst>
                <a:path w="2524" h="5864" extrusionOk="0">
                  <a:moveTo>
                    <a:pt x="441" y="1"/>
                  </a:moveTo>
                  <a:cubicBezTo>
                    <a:pt x="216" y="1069"/>
                    <a:pt x="0" y="2065"/>
                    <a:pt x="136" y="3089"/>
                  </a:cubicBezTo>
                  <a:cubicBezTo>
                    <a:pt x="285" y="4198"/>
                    <a:pt x="1030" y="4979"/>
                    <a:pt x="1751" y="5863"/>
                  </a:cubicBezTo>
                  <a:cubicBezTo>
                    <a:pt x="1929" y="5471"/>
                    <a:pt x="2100" y="5155"/>
                    <a:pt x="2221" y="4821"/>
                  </a:cubicBezTo>
                  <a:cubicBezTo>
                    <a:pt x="2524" y="3990"/>
                    <a:pt x="2485" y="3191"/>
                    <a:pt x="1950" y="2446"/>
                  </a:cubicBezTo>
                  <a:cubicBezTo>
                    <a:pt x="1630" y="2000"/>
                    <a:pt x="1318" y="1545"/>
                    <a:pt x="1026" y="1079"/>
                  </a:cubicBezTo>
                  <a:cubicBezTo>
                    <a:pt x="824" y="757"/>
                    <a:pt x="660" y="410"/>
                    <a:pt x="4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9" name="Google Shape;7369;p53"/>
            <p:cNvSpPr/>
            <p:nvPr/>
          </p:nvSpPr>
          <p:spPr>
            <a:xfrm rot="1800078" flipH="1">
              <a:off x="10222701" y="3049815"/>
              <a:ext cx="223767" cy="235130"/>
            </a:xfrm>
            <a:custGeom>
              <a:avLst/>
              <a:gdLst/>
              <a:ahLst/>
              <a:cxnLst/>
              <a:rect l="l" t="t" r="r" b="b"/>
              <a:pathLst>
                <a:path w="3840" h="4035" extrusionOk="0">
                  <a:moveTo>
                    <a:pt x="3840" y="1"/>
                  </a:moveTo>
                  <a:lnTo>
                    <a:pt x="3840" y="1"/>
                  </a:lnTo>
                  <a:cubicBezTo>
                    <a:pt x="3347" y="385"/>
                    <a:pt x="2775" y="573"/>
                    <a:pt x="2201" y="764"/>
                  </a:cubicBezTo>
                  <a:cubicBezTo>
                    <a:pt x="1489" y="1002"/>
                    <a:pt x="865" y="1394"/>
                    <a:pt x="575" y="2110"/>
                  </a:cubicBezTo>
                  <a:cubicBezTo>
                    <a:pt x="328" y="2723"/>
                    <a:pt x="191" y="3381"/>
                    <a:pt x="1" y="4035"/>
                  </a:cubicBezTo>
                  <a:cubicBezTo>
                    <a:pt x="2195" y="3516"/>
                    <a:pt x="3281" y="2004"/>
                    <a:pt x="38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0" name="Google Shape;7370;p53"/>
            <p:cNvSpPr/>
            <p:nvPr/>
          </p:nvSpPr>
          <p:spPr>
            <a:xfrm rot="1800078" flipH="1">
              <a:off x="10161457" y="3479925"/>
              <a:ext cx="288100" cy="152966"/>
            </a:xfrm>
            <a:custGeom>
              <a:avLst/>
              <a:gdLst/>
              <a:ahLst/>
              <a:cxnLst/>
              <a:rect l="l" t="t" r="r" b="b"/>
              <a:pathLst>
                <a:path w="4944" h="2625" extrusionOk="0">
                  <a:moveTo>
                    <a:pt x="4944" y="0"/>
                  </a:moveTo>
                  <a:lnTo>
                    <a:pt x="4944" y="0"/>
                  </a:lnTo>
                  <a:cubicBezTo>
                    <a:pt x="4622" y="159"/>
                    <a:pt x="4298" y="224"/>
                    <a:pt x="3965" y="224"/>
                  </a:cubicBezTo>
                  <a:cubicBezTo>
                    <a:pt x="3775" y="224"/>
                    <a:pt x="3581" y="203"/>
                    <a:pt x="3383" y="166"/>
                  </a:cubicBezTo>
                  <a:cubicBezTo>
                    <a:pt x="3208" y="132"/>
                    <a:pt x="3038" y="116"/>
                    <a:pt x="2874" y="116"/>
                  </a:cubicBezTo>
                  <a:cubicBezTo>
                    <a:pt x="2138" y="116"/>
                    <a:pt x="1499" y="440"/>
                    <a:pt x="980" y="1019"/>
                  </a:cubicBezTo>
                  <a:cubicBezTo>
                    <a:pt x="694" y="1338"/>
                    <a:pt x="503" y="1743"/>
                    <a:pt x="276" y="2115"/>
                  </a:cubicBezTo>
                  <a:cubicBezTo>
                    <a:pt x="176" y="2278"/>
                    <a:pt x="92" y="2453"/>
                    <a:pt x="1" y="2624"/>
                  </a:cubicBezTo>
                  <a:cubicBezTo>
                    <a:pt x="2064" y="2483"/>
                    <a:pt x="3786" y="1766"/>
                    <a:pt x="49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1" name="Google Shape;7371;p53"/>
            <p:cNvSpPr/>
            <p:nvPr/>
          </p:nvSpPr>
          <p:spPr>
            <a:xfrm rot="1800078" flipH="1">
              <a:off x="10062922" y="3583636"/>
              <a:ext cx="113107" cy="315255"/>
            </a:xfrm>
            <a:custGeom>
              <a:avLst/>
              <a:gdLst/>
              <a:ahLst/>
              <a:cxnLst/>
              <a:rect l="l" t="t" r="r" b="b"/>
              <a:pathLst>
                <a:path w="1941" h="5410" extrusionOk="0">
                  <a:moveTo>
                    <a:pt x="1372" y="0"/>
                  </a:moveTo>
                  <a:cubicBezTo>
                    <a:pt x="0" y="1641"/>
                    <a:pt x="184" y="3493"/>
                    <a:pt x="610" y="5377"/>
                  </a:cubicBezTo>
                  <a:lnTo>
                    <a:pt x="690" y="5409"/>
                  </a:lnTo>
                  <a:cubicBezTo>
                    <a:pt x="887" y="5171"/>
                    <a:pt x="1100" y="4945"/>
                    <a:pt x="1277" y="4692"/>
                  </a:cubicBezTo>
                  <a:cubicBezTo>
                    <a:pt x="1543" y="4313"/>
                    <a:pt x="1775" y="3919"/>
                    <a:pt x="1844" y="3441"/>
                  </a:cubicBezTo>
                  <a:cubicBezTo>
                    <a:pt x="1940" y="2785"/>
                    <a:pt x="1855" y="2154"/>
                    <a:pt x="1702" y="1518"/>
                  </a:cubicBezTo>
                  <a:cubicBezTo>
                    <a:pt x="1578" y="1009"/>
                    <a:pt x="1478" y="496"/>
                    <a:pt x="13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2" name="Google Shape;7372;p53"/>
            <p:cNvSpPr/>
            <p:nvPr/>
          </p:nvSpPr>
          <p:spPr>
            <a:xfrm rot="1800078" flipH="1">
              <a:off x="10166456" y="3959596"/>
              <a:ext cx="190202" cy="232741"/>
            </a:xfrm>
            <a:custGeom>
              <a:avLst/>
              <a:gdLst/>
              <a:ahLst/>
              <a:cxnLst/>
              <a:rect l="l" t="t" r="r" b="b"/>
              <a:pathLst>
                <a:path w="3264" h="3994" extrusionOk="0">
                  <a:moveTo>
                    <a:pt x="3263" y="0"/>
                  </a:moveTo>
                  <a:cubicBezTo>
                    <a:pt x="2776" y="233"/>
                    <a:pt x="2301" y="491"/>
                    <a:pt x="1801" y="690"/>
                  </a:cubicBezTo>
                  <a:cubicBezTo>
                    <a:pt x="1156" y="944"/>
                    <a:pt x="762" y="1427"/>
                    <a:pt x="450" y="2013"/>
                  </a:cubicBezTo>
                  <a:cubicBezTo>
                    <a:pt x="130" y="2615"/>
                    <a:pt x="45" y="3269"/>
                    <a:pt x="0" y="3993"/>
                  </a:cubicBezTo>
                  <a:cubicBezTo>
                    <a:pt x="363" y="3804"/>
                    <a:pt x="705" y="3650"/>
                    <a:pt x="1021" y="3455"/>
                  </a:cubicBezTo>
                  <a:cubicBezTo>
                    <a:pt x="1745" y="3012"/>
                    <a:pt x="2312" y="2434"/>
                    <a:pt x="2609" y="1613"/>
                  </a:cubicBezTo>
                  <a:cubicBezTo>
                    <a:pt x="2788" y="1121"/>
                    <a:pt x="3005" y="643"/>
                    <a:pt x="3206" y="158"/>
                  </a:cubicBezTo>
                  <a:cubicBezTo>
                    <a:pt x="3230" y="99"/>
                    <a:pt x="3250" y="39"/>
                    <a:pt x="32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3" name="Google Shape;7373;p53"/>
            <p:cNvSpPr/>
            <p:nvPr/>
          </p:nvSpPr>
          <p:spPr>
            <a:xfrm rot="1800078" flipH="1">
              <a:off x="10203314" y="3816190"/>
              <a:ext cx="223884" cy="78785"/>
            </a:xfrm>
            <a:custGeom>
              <a:avLst/>
              <a:gdLst/>
              <a:ahLst/>
              <a:cxnLst/>
              <a:rect l="l" t="t" r="r" b="b"/>
              <a:pathLst>
                <a:path w="3842" h="1352" extrusionOk="0">
                  <a:moveTo>
                    <a:pt x="1753" y="0"/>
                  </a:moveTo>
                  <a:cubicBezTo>
                    <a:pt x="1509" y="0"/>
                    <a:pt x="1262" y="56"/>
                    <a:pt x="1012" y="193"/>
                  </a:cubicBezTo>
                  <a:cubicBezTo>
                    <a:pt x="560" y="440"/>
                    <a:pt x="324" y="867"/>
                    <a:pt x="1" y="1334"/>
                  </a:cubicBezTo>
                  <a:cubicBezTo>
                    <a:pt x="520" y="1334"/>
                    <a:pt x="1019" y="1352"/>
                    <a:pt x="1507" y="1352"/>
                  </a:cubicBezTo>
                  <a:cubicBezTo>
                    <a:pt x="1827" y="1352"/>
                    <a:pt x="2142" y="1344"/>
                    <a:pt x="2456" y="1319"/>
                  </a:cubicBezTo>
                  <a:cubicBezTo>
                    <a:pt x="2991" y="1276"/>
                    <a:pt x="3509" y="1064"/>
                    <a:pt x="3842" y="487"/>
                  </a:cubicBezTo>
                  <a:lnTo>
                    <a:pt x="3842" y="487"/>
                  </a:lnTo>
                  <a:cubicBezTo>
                    <a:pt x="3759" y="504"/>
                    <a:pt x="3681" y="512"/>
                    <a:pt x="3605" y="512"/>
                  </a:cubicBezTo>
                  <a:cubicBezTo>
                    <a:pt x="3273" y="512"/>
                    <a:pt x="3002" y="362"/>
                    <a:pt x="2723" y="239"/>
                  </a:cubicBezTo>
                  <a:cubicBezTo>
                    <a:pt x="2401" y="100"/>
                    <a:pt x="2079" y="0"/>
                    <a:pt x="17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4" name="Google Shape;7374;p53"/>
            <p:cNvSpPr/>
            <p:nvPr/>
          </p:nvSpPr>
          <p:spPr>
            <a:xfrm rot="1800078" flipH="1">
              <a:off x="10339829" y="4005550"/>
              <a:ext cx="168117" cy="58797"/>
            </a:xfrm>
            <a:custGeom>
              <a:avLst/>
              <a:gdLst/>
              <a:ahLst/>
              <a:cxnLst/>
              <a:rect l="l" t="t" r="r" b="b"/>
              <a:pathLst>
                <a:path w="2885" h="1009" extrusionOk="0">
                  <a:moveTo>
                    <a:pt x="1117" y="0"/>
                  </a:moveTo>
                  <a:cubicBezTo>
                    <a:pt x="959" y="0"/>
                    <a:pt x="797" y="21"/>
                    <a:pt x="632" y="68"/>
                  </a:cubicBezTo>
                  <a:cubicBezTo>
                    <a:pt x="467" y="113"/>
                    <a:pt x="305" y="228"/>
                    <a:pt x="180" y="350"/>
                  </a:cubicBezTo>
                  <a:cubicBezTo>
                    <a:pt x="0" y="527"/>
                    <a:pt x="102" y="726"/>
                    <a:pt x="218" y="895"/>
                  </a:cubicBezTo>
                  <a:cubicBezTo>
                    <a:pt x="276" y="981"/>
                    <a:pt x="343" y="1009"/>
                    <a:pt x="416" y="1009"/>
                  </a:cubicBezTo>
                  <a:cubicBezTo>
                    <a:pt x="487" y="1009"/>
                    <a:pt x="563" y="983"/>
                    <a:pt x="641" y="960"/>
                  </a:cubicBezTo>
                  <a:cubicBezTo>
                    <a:pt x="874" y="891"/>
                    <a:pt x="1108" y="809"/>
                    <a:pt x="1347" y="782"/>
                  </a:cubicBezTo>
                  <a:cubicBezTo>
                    <a:pt x="1853" y="724"/>
                    <a:pt x="2360" y="698"/>
                    <a:pt x="2884" y="657"/>
                  </a:cubicBezTo>
                  <a:cubicBezTo>
                    <a:pt x="2691" y="559"/>
                    <a:pt x="2509" y="475"/>
                    <a:pt x="2336" y="376"/>
                  </a:cubicBezTo>
                  <a:cubicBezTo>
                    <a:pt x="1947" y="154"/>
                    <a:pt x="1544" y="0"/>
                    <a:pt x="11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5" name="Google Shape;7375;p53"/>
            <p:cNvSpPr/>
            <p:nvPr/>
          </p:nvSpPr>
          <p:spPr>
            <a:xfrm rot="1800078" flipH="1">
              <a:off x="10414875" y="4193294"/>
              <a:ext cx="118119" cy="112466"/>
            </a:xfrm>
            <a:custGeom>
              <a:avLst/>
              <a:gdLst/>
              <a:ahLst/>
              <a:cxnLst/>
              <a:rect l="l" t="t" r="r" b="b"/>
              <a:pathLst>
                <a:path w="2027" h="1930" extrusionOk="0">
                  <a:moveTo>
                    <a:pt x="2026" y="1"/>
                  </a:moveTo>
                  <a:lnTo>
                    <a:pt x="2026" y="1"/>
                  </a:lnTo>
                  <a:cubicBezTo>
                    <a:pt x="1987" y="12"/>
                    <a:pt x="1939" y="23"/>
                    <a:pt x="1891" y="34"/>
                  </a:cubicBezTo>
                  <a:cubicBezTo>
                    <a:pt x="1833" y="51"/>
                    <a:pt x="1773" y="66"/>
                    <a:pt x="1712" y="75"/>
                  </a:cubicBezTo>
                  <a:cubicBezTo>
                    <a:pt x="909" y="181"/>
                    <a:pt x="413" y="660"/>
                    <a:pt x="127" y="1389"/>
                  </a:cubicBezTo>
                  <a:cubicBezTo>
                    <a:pt x="51" y="1584"/>
                    <a:pt x="1" y="1814"/>
                    <a:pt x="213" y="1922"/>
                  </a:cubicBezTo>
                  <a:cubicBezTo>
                    <a:pt x="223" y="1927"/>
                    <a:pt x="236" y="1930"/>
                    <a:pt x="251" y="1930"/>
                  </a:cubicBezTo>
                  <a:cubicBezTo>
                    <a:pt x="349" y="1930"/>
                    <a:pt x="527" y="1819"/>
                    <a:pt x="608" y="1725"/>
                  </a:cubicBezTo>
                  <a:cubicBezTo>
                    <a:pt x="1092" y="1160"/>
                    <a:pt x="1554" y="580"/>
                    <a:pt x="20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6" name="Google Shape;7376;p53"/>
            <p:cNvSpPr/>
            <p:nvPr/>
          </p:nvSpPr>
          <p:spPr>
            <a:xfrm rot="1800078" flipH="1">
              <a:off x="10433200" y="2509737"/>
              <a:ext cx="363447" cy="268346"/>
            </a:xfrm>
            <a:custGeom>
              <a:avLst/>
              <a:gdLst/>
              <a:ahLst/>
              <a:cxnLst/>
              <a:rect l="l" t="t" r="r" b="b"/>
              <a:pathLst>
                <a:path w="6237" h="4605" extrusionOk="0">
                  <a:moveTo>
                    <a:pt x="6237" y="0"/>
                  </a:moveTo>
                  <a:lnTo>
                    <a:pt x="6237" y="0"/>
                  </a:lnTo>
                  <a:cubicBezTo>
                    <a:pt x="5460" y="56"/>
                    <a:pt x="4691" y="78"/>
                    <a:pt x="3932" y="177"/>
                  </a:cubicBezTo>
                  <a:cubicBezTo>
                    <a:pt x="3524" y="229"/>
                    <a:pt x="3096" y="348"/>
                    <a:pt x="2740" y="548"/>
                  </a:cubicBezTo>
                  <a:cubicBezTo>
                    <a:pt x="1456" y="1265"/>
                    <a:pt x="710" y="2430"/>
                    <a:pt x="218" y="3778"/>
                  </a:cubicBezTo>
                  <a:cubicBezTo>
                    <a:pt x="120" y="4049"/>
                    <a:pt x="69" y="4339"/>
                    <a:pt x="1" y="4604"/>
                  </a:cubicBezTo>
                  <a:cubicBezTo>
                    <a:pt x="833" y="4354"/>
                    <a:pt x="1645" y="4110"/>
                    <a:pt x="2453" y="3861"/>
                  </a:cubicBezTo>
                  <a:cubicBezTo>
                    <a:pt x="3578" y="3516"/>
                    <a:pt x="4590" y="2997"/>
                    <a:pt x="5324" y="2035"/>
                  </a:cubicBezTo>
                  <a:cubicBezTo>
                    <a:pt x="5778" y="1436"/>
                    <a:pt x="6175" y="818"/>
                    <a:pt x="62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7" name="Google Shape;7377;p53"/>
            <p:cNvSpPr/>
            <p:nvPr/>
          </p:nvSpPr>
          <p:spPr>
            <a:xfrm rot="1800078" flipH="1">
              <a:off x="10590647" y="4286118"/>
              <a:ext cx="129599" cy="65499"/>
            </a:xfrm>
            <a:custGeom>
              <a:avLst/>
              <a:gdLst/>
              <a:ahLst/>
              <a:cxnLst/>
              <a:rect l="l" t="t" r="r" b="b"/>
              <a:pathLst>
                <a:path w="2224" h="1124" extrusionOk="0">
                  <a:moveTo>
                    <a:pt x="2208" y="0"/>
                  </a:moveTo>
                  <a:cubicBezTo>
                    <a:pt x="1786" y="15"/>
                    <a:pt x="1365" y="11"/>
                    <a:pt x="947" y="52"/>
                  </a:cubicBezTo>
                  <a:cubicBezTo>
                    <a:pt x="592" y="88"/>
                    <a:pt x="307" y="292"/>
                    <a:pt x="116" y="585"/>
                  </a:cubicBezTo>
                  <a:cubicBezTo>
                    <a:pt x="43" y="697"/>
                    <a:pt x="1" y="900"/>
                    <a:pt x="55" y="1004"/>
                  </a:cubicBezTo>
                  <a:cubicBezTo>
                    <a:pt x="100" y="1091"/>
                    <a:pt x="174" y="1124"/>
                    <a:pt x="256" y="1124"/>
                  </a:cubicBezTo>
                  <a:cubicBezTo>
                    <a:pt x="335" y="1124"/>
                    <a:pt x="421" y="1093"/>
                    <a:pt x="497" y="1050"/>
                  </a:cubicBezTo>
                  <a:cubicBezTo>
                    <a:pt x="798" y="877"/>
                    <a:pt x="1091" y="691"/>
                    <a:pt x="1392" y="519"/>
                  </a:cubicBezTo>
                  <a:cubicBezTo>
                    <a:pt x="1666" y="361"/>
                    <a:pt x="1946" y="212"/>
                    <a:pt x="2223" y="60"/>
                  </a:cubicBezTo>
                  <a:lnTo>
                    <a:pt x="220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8" name="Google Shape;7378;p53"/>
            <p:cNvSpPr/>
            <p:nvPr/>
          </p:nvSpPr>
          <p:spPr>
            <a:xfrm rot="1800078" flipH="1">
              <a:off x="10618994" y="4065409"/>
              <a:ext cx="54310" cy="113981"/>
            </a:xfrm>
            <a:custGeom>
              <a:avLst/>
              <a:gdLst/>
              <a:ahLst/>
              <a:cxnLst/>
              <a:rect l="l" t="t" r="r" b="b"/>
              <a:pathLst>
                <a:path w="932" h="1956" extrusionOk="0">
                  <a:moveTo>
                    <a:pt x="372" y="1"/>
                  </a:moveTo>
                  <a:cubicBezTo>
                    <a:pt x="0" y="523"/>
                    <a:pt x="242" y="1339"/>
                    <a:pt x="931" y="1955"/>
                  </a:cubicBezTo>
                  <a:cubicBezTo>
                    <a:pt x="808" y="1376"/>
                    <a:pt x="708" y="854"/>
                    <a:pt x="584" y="339"/>
                  </a:cubicBezTo>
                  <a:cubicBezTo>
                    <a:pt x="558" y="224"/>
                    <a:pt x="454" y="127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9" name="Google Shape;7379;p53"/>
            <p:cNvSpPr/>
            <p:nvPr/>
          </p:nvSpPr>
          <p:spPr>
            <a:xfrm rot="1800078" flipH="1">
              <a:off x="11067226" y="4024875"/>
              <a:ext cx="40441" cy="108737"/>
            </a:xfrm>
            <a:custGeom>
              <a:avLst/>
              <a:gdLst/>
              <a:ahLst/>
              <a:cxnLst/>
              <a:rect l="l" t="t" r="r" b="b"/>
              <a:pathLst>
                <a:path w="694" h="1866" extrusionOk="0">
                  <a:moveTo>
                    <a:pt x="597" y="0"/>
                  </a:moveTo>
                  <a:cubicBezTo>
                    <a:pt x="108" y="411"/>
                    <a:pt x="0" y="1405"/>
                    <a:pt x="402" y="1866"/>
                  </a:cubicBezTo>
                  <a:cubicBezTo>
                    <a:pt x="500" y="1247"/>
                    <a:pt x="597" y="632"/>
                    <a:pt x="694" y="19"/>
                  </a:cubicBezTo>
                  <a:lnTo>
                    <a:pt x="5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0" name="Google Shape;7380;p53"/>
            <p:cNvSpPr/>
            <p:nvPr/>
          </p:nvSpPr>
          <p:spPr>
            <a:xfrm rot="1800078" flipH="1">
              <a:off x="10784294" y="4098649"/>
              <a:ext cx="34789" cy="106464"/>
            </a:xfrm>
            <a:custGeom>
              <a:avLst/>
              <a:gdLst/>
              <a:ahLst/>
              <a:cxnLst/>
              <a:rect l="l" t="t" r="r" b="b"/>
              <a:pathLst>
                <a:path w="597" h="1827" extrusionOk="0">
                  <a:moveTo>
                    <a:pt x="379" y="0"/>
                  </a:moveTo>
                  <a:lnTo>
                    <a:pt x="379" y="0"/>
                  </a:lnTo>
                  <a:cubicBezTo>
                    <a:pt x="0" y="353"/>
                    <a:pt x="132" y="1359"/>
                    <a:pt x="597" y="1827"/>
                  </a:cubicBezTo>
                  <a:cubicBezTo>
                    <a:pt x="520" y="1191"/>
                    <a:pt x="454" y="621"/>
                    <a:pt x="3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1" name="Google Shape;7381;p53"/>
            <p:cNvSpPr/>
            <p:nvPr/>
          </p:nvSpPr>
          <p:spPr>
            <a:xfrm rot="1800078" flipH="1">
              <a:off x="10805805" y="4283167"/>
              <a:ext cx="85428" cy="25873"/>
            </a:xfrm>
            <a:custGeom>
              <a:avLst/>
              <a:gdLst/>
              <a:ahLst/>
              <a:cxnLst/>
              <a:rect l="l" t="t" r="r" b="b"/>
              <a:pathLst>
                <a:path w="1466" h="444" extrusionOk="0">
                  <a:moveTo>
                    <a:pt x="449" y="0"/>
                  </a:moveTo>
                  <a:cubicBezTo>
                    <a:pt x="216" y="0"/>
                    <a:pt x="65" y="124"/>
                    <a:pt x="1" y="371"/>
                  </a:cubicBezTo>
                  <a:cubicBezTo>
                    <a:pt x="166" y="427"/>
                    <a:pt x="332" y="444"/>
                    <a:pt x="501" y="444"/>
                  </a:cubicBezTo>
                  <a:cubicBezTo>
                    <a:pt x="735" y="444"/>
                    <a:pt x="975" y="412"/>
                    <a:pt x="1226" y="412"/>
                  </a:cubicBezTo>
                  <a:cubicBezTo>
                    <a:pt x="1305" y="412"/>
                    <a:pt x="1384" y="415"/>
                    <a:pt x="1465" y="423"/>
                  </a:cubicBezTo>
                  <a:cubicBezTo>
                    <a:pt x="1038" y="141"/>
                    <a:pt x="697" y="0"/>
                    <a:pt x="4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2" name="Google Shape;7382;p53"/>
            <p:cNvSpPr/>
            <p:nvPr/>
          </p:nvSpPr>
          <p:spPr>
            <a:xfrm rot="1800078" flipH="1">
              <a:off x="10954738" y="4190388"/>
              <a:ext cx="62818" cy="55650"/>
            </a:xfrm>
            <a:custGeom>
              <a:avLst/>
              <a:gdLst/>
              <a:ahLst/>
              <a:cxnLst/>
              <a:rect l="l" t="t" r="r" b="b"/>
              <a:pathLst>
                <a:path w="1078" h="955" extrusionOk="0">
                  <a:moveTo>
                    <a:pt x="256" y="0"/>
                  </a:moveTo>
                  <a:cubicBezTo>
                    <a:pt x="228" y="0"/>
                    <a:pt x="198" y="4"/>
                    <a:pt x="169" y="11"/>
                  </a:cubicBezTo>
                  <a:cubicBezTo>
                    <a:pt x="0" y="355"/>
                    <a:pt x="370" y="787"/>
                    <a:pt x="1078" y="955"/>
                  </a:cubicBezTo>
                  <a:cubicBezTo>
                    <a:pt x="939" y="500"/>
                    <a:pt x="608" y="0"/>
                    <a:pt x="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3" name="Google Shape;7383;p53"/>
            <p:cNvSpPr/>
            <p:nvPr/>
          </p:nvSpPr>
          <p:spPr>
            <a:xfrm rot="1800078" flipH="1">
              <a:off x="10905450" y="4082521"/>
              <a:ext cx="23834" cy="43588"/>
            </a:xfrm>
            <a:custGeom>
              <a:avLst/>
              <a:gdLst/>
              <a:ahLst/>
              <a:cxnLst/>
              <a:rect l="l" t="t" r="r" b="b"/>
              <a:pathLst>
                <a:path w="409" h="748" extrusionOk="0">
                  <a:moveTo>
                    <a:pt x="165" y="1"/>
                  </a:moveTo>
                  <a:cubicBezTo>
                    <a:pt x="110" y="250"/>
                    <a:pt x="54" y="499"/>
                    <a:pt x="0" y="748"/>
                  </a:cubicBezTo>
                  <a:cubicBezTo>
                    <a:pt x="388" y="445"/>
                    <a:pt x="409" y="358"/>
                    <a:pt x="1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84" name="Google Shape;7384;p53"/>
          <p:cNvGrpSpPr/>
          <p:nvPr/>
        </p:nvGrpSpPr>
        <p:grpSpPr>
          <a:xfrm rot="10800000">
            <a:off x="-425737" y="1736765"/>
            <a:ext cx="1442952" cy="1077989"/>
            <a:chOff x="-1334750" y="2487875"/>
            <a:chExt cx="615725" cy="460050"/>
          </a:xfrm>
        </p:grpSpPr>
        <p:grpSp>
          <p:nvGrpSpPr>
            <p:cNvPr id="7385" name="Google Shape;7385;p53"/>
            <p:cNvGrpSpPr/>
            <p:nvPr/>
          </p:nvGrpSpPr>
          <p:grpSpPr>
            <a:xfrm>
              <a:off x="-1334750" y="2487875"/>
              <a:ext cx="615725" cy="460050"/>
              <a:chOff x="-1334750" y="2487875"/>
              <a:chExt cx="615725" cy="460050"/>
            </a:xfrm>
          </p:grpSpPr>
          <p:sp>
            <p:nvSpPr>
              <p:cNvPr id="7386" name="Google Shape;7386;p53"/>
              <p:cNvSpPr/>
              <p:nvPr/>
            </p:nvSpPr>
            <p:spPr>
              <a:xfrm>
                <a:off x="-1334750" y="2487875"/>
                <a:ext cx="615725" cy="460050"/>
              </a:xfrm>
              <a:custGeom>
                <a:avLst/>
                <a:gdLst/>
                <a:ahLst/>
                <a:cxnLst/>
                <a:rect l="l" t="t" r="r" b="b"/>
                <a:pathLst>
                  <a:path w="24629" h="18402" extrusionOk="0">
                    <a:moveTo>
                      <a:pt x="12379" y="1124"/>
                    </a:moveTo>
                    <a:cubicBezTo>
                      <a:pt x="12460" y="1124"/>
                      <a:pt x="12543" y="1144"/>
                      <a:pt x="12629" y="1190"/>
                    </a:cubicBezTo>
                    <a:cubicBezTo>
                      <a:pt x="12835" y="1303"/>
                      <a:pt x="12893" y="1500"/>
                      <a:pt x="12746" y="1680"/>
                    </a:cubicBezTo>
                    <a:cubicBezTo>
                      <a:pt x="12634" y="1818"/>
                      <a:pt x="12499" y="1963"/>
                      <a:pt x="12343" y="2035"/>
                    </a:cubicBezTo>
                    <a:cubicBezTo>
                      <a:pt x="11748" y="2308"/>
                      <a:pt x="11138" y="2553"/>
                      <a:pt x="10494" y="2827"/>
                    </a:cubicBezTo>
                    <a:cubicBezTo>
                      <a:pt x="10600" y="2669"/>
                      <a:pt x="10689" y="2529"/>
                      <a:pt x="10785" y="2394"/>
                    </a:cubicBezTo>
                    <a:cubicBezTo>
                      <a:pt x="11120" y="1927"/>
                      <a:pt x="11506" y="1515"/>
                      <a:pt x="12017" y="1234"/>
                    </a:cubicBezTo>
                    <a:cubicBezTo>
                      <a:pt x="12137" y="1168"/>
                      <a:pt x="12256" y="1124"/>
                      <a:pt x="12379" y="1124"/>
                    </a:cubicBezTo>
                    <a:close/>
                    <a:moveTo>
                      <a:pt x="7143" y="2125"/>
                    </a:moveTo>
                    <a:cubicBezTo>
                      <a:pt x="7677" y="2125"/>
                      <a:pt x="8171" y="2302"/>
                      <a:pt x="8641" y="2566"/>
                    </a:cubicBezTo>
                    <a:cubicBezTo>
                      <a:pt x="8983" y="2760"/>
                      <a:pt x="9297" y="3003"/>
                      <a:pt x="9622" y="3224"/>
                    </a:cubicBezTo>
                    <a:lnTo>
                      <a:pt x="9576" y="3295"/>
                    </a:lnTo>
                    <a:cubicBezTo>
                      <a:pt x="9372" y="3241"/>
                      <a:pt x="9171" y="3219"/>
                      <a:pt x="8972" y="3219"/>
                    </a:cubicBezTo>
                    <a:cubicBezTo>
                      <a:pt x="8574" y="3219"/>
                      <a:pt x="8182" y="3306"/>
                      <a:pt x="7788" y="3399"/>
                    </a:cubicBezTo>
                    <a:cubicBezTo>
                      <a:pt x="7389" y="3494"/>
                      <a:pt x="6980" y="3549"/>
                      <a:pt x="6573" y="3596"/>
                    </a:cubicBezTo>
                    <a:cubicBezTo>
                      <a:pt x="6555" y="3598"/>
                      <a:pt x="6537" y="3599"/>
                      <a:pt x="6520" y="3599"/>
                    </a:cubicBezTo>
                    <a:cubicBezTo>
                      <a:pt x="6301" y="3599"/>
                      <a:pt x="6125" y="3441"/>
                      <a:pt x="6051" y="3228"/>
                    </a:cubicBezTo>
                    <a:cubicBezTo>
                      <a:pt x="5878" y="2721"/>
                      <a:pt x="6205" y="2241"/>
                      <a:pt x="6768" y="2154"/>
                    </a:cubicBezTo>
                    <a:cubicBezTo>
                      <a:pt x="6895" y="2134"/>
                      <a:pt x="7020" y="2125"/>
                      <a:pt x="7143" y="2125"/>
                    </a:cubicBezTo>
                    <a:close/>
                    <a:moveTo>
                      <a:pt x="11720" y="2719"/>
                    </a:moveTo>
                    <a:cubicBezTo>
                      <a:pt x="11727" y="2719"/>
                      <a:pt x="11734" y="2719"/>
                      <a:pt x="11740" y="2719"/>
                    </a:cubicBezTo>
                    <a:cubicBezTo>
                      <a:pt x="12255" y="2719"/>
                      <a:pt x="12772" y="2732"/>
                      <a:pt x="13285" y="2765"/>
                    </a:cubicBezTo>
                    <a:cubicBezTo>
                      <a:pt x="14611" y="2851"/>
                      <a:pt x="15906" y="3046"/>
                      <a:pt x="17073" y="3765"/>
                    </a:cubicBezTo>
                    <a:cubicBezTo>
                      <a:pt x="17835" y="4231"/>
                      <a:pt x="18651" y="4607"/>
                      <a:pt x="19331" y="5209"/>
                    </a:cubicBezTo>
                    <a:cubicBezTo>
                      <a:pt x="19667" y="5506"/>
                      <a:pt x="20026" y="5792"/>
                      <a:pt x="20412" y="6017"/>
                    </a:cubicBezTo>
                    <a:cubicBezTo>
                      <a:pt x="21131" y="6431"/>
                      <a:pt x="21668" y="7033"/>
                      <a:pt x="22209" y="7637"/>
                    </a:cubicBezTo>
                    <a:cubicBezTo>
                      <a:pt x="22638" y="8115"/>
                      <a:pt x="23068" y="8594"/>
                      <a:pt x="23514" y="9057"/>
                    </a:cubicBezTo>
                    <a:cubicBezTo>
                      <a:pt x="23735" y="9285"/>
                      <a:pt x="23993" y="9481"/>
                      <a:pt x="24251" y="9707"/>
                    </a:cubicBezTo>
                    <a:cubicBezTo>
                      <a:pt x="24237" y="9707"/>
                      <a:pt x="24222" y="9707"/>
                      <a:pt x="24208" y="9707"/>
                    </a:cubicBezTo>
                    <a:cubicBezTo>
                      <a:pt x="24156" y="9707"/>
                      <a:pt x="24107" y="9708"/>
                      <a:pt x="24060" y="9708"/>
                    </a:cubicBezTo>
                    <a:cubicBezTo>
                      <a:pt x="23991" y="9708"/>
                      <a:pt x="23927" y="9706"/>
                      <a:pt x="23863" y="9696"/>
                    </a:cubicBezTo>
                    <a:cubicBezTo>
                      <a:pt x="23213" y="9601"/>
                      <a:pt x="22531" y="9588"/>
                      <a:pt x="21917" y="9378"/>
                    </a:cubicBezTo>
                    <a:cubicBezTo>
                      <a:pt x="21029" y="9072"/>
                      <a:pt x="20186" y="8633"/>
                      <a:pt x="19337" y="8226"/>
                    </a:cubicBezTo>
                    <a:cubicBezTo>
                      <a:pt x="18772" y="7955"/>
                      <a:pt x="18201" y="7721"/>
                      <a:pt x="17573" y="7643"/>
                    </a:cubicBezTo>
                    <a:cubicBezTo>
                      <a:pt x="17469" y="7630"/>
                      <a:pt x="17346" y="7589"/>
                      <a:pt x="17278" y="7517"/>
                    </a:cubicBezTo>
                    <a:cubicBezTo>
                      <a:pt x="16555" y="6755"/>
                      <a:pt x="15784" y="6050"/>
                      <a:pt x="14920" y="5448"/>
                    </a:cubicBezTo>
                    <a:cubicBezTo>
                      <a:pt x="14541" y="5185"/>
                      <a:pt x="14165" y="4913"/>
                      <a:pt x="13788" y="4646"/>
                    </a:cubicBezTo>
                    <a:lnTo>
                      <a:pt x="13788" y="4646"/>
                    </a:lnTo>
                    <a:cubicBezTo>
                      <a:pt x="14268" y="4668"/>
                      <a:pt x="14751" y="4664"/>
                      <a:pt x="15224" y="4718"/>
                    </a:cubicBezTo>
                    <a:cubicBezTo>
                      <a:pt x="16317" y="4839"/>
                      <a:pt x="17280" y="5305"/>
                      <a:pt x="18196" y="5881"/>
                    </a:cubicBezTo>
                    <a:cubicBezTo>
                      <a:pt x="18363" y="5987"/>
                      <a:pt x="18538" y="6080"/>
                      <a:pt x="18723" y="6188"/>
                    </a:cubicBezTo>
                    <a:cubicBezTo>
                      <a:pt x="18731" y="6127"/>
                      <a:pt x="18738" y="6106"/>
                      <a:pt x="18733" y="6099"/>
                    </a:cubicBezTo>
                    <a:cubicBezTo>
                      <a:pt x="18705" y="6073"/>
                      <a:pt x="18677" y="6049"/>
                      <a:pt x="18647" y="6026"/>
                    </a:cubicBezTo>
                    <a:cubicBezTo>
                      <a:pt x="17503" y="5094"/>
                      <a:pt x="16180" y="4581"/>
                      <a:pt x="14732" y="4371"/>
                    </a:cubicBezTo>
                    <a:cubicBezTo>
                      <a:pt x="14176" y="4291"/>
                      <a:pt x="13593" y="4343"/>
                      <a:pt x="13060" y="4198"/>
                    </a:cubicBezTo>
                    <a:cubicBezTo>
                      <a:pt x="12138" y="3947"/>
                      <a:pt x="11246" y="3590"/>
                      <a:pt x="10312" y="3267"/>
                    </a:cubicBezTo>
                    <a:cubicBezTo>
                      <a:pt x="10384" y="3195"/>
                      <a:pt x="10427" y="3142"/>
                      <a:pt x="10477" y="3098"/>
                    </a:cubicBezTo>
                    <a:cubicBezTo>
                      <a:pt x="10834" y="2781"/>
                      <a:pt x="11272" y="2719"/>
                      <a:pt x="11720" y="2719"/>
                    </a:cubicBezTo>
                    <a:close/>
                    <a:moveTo>
                      <a:pt x="8605" y="439"/>
                    </a:moveTo>
                    <a:cubicBezTo>
                      <a:pt x="8698" y="439"/>
                      <a:pt x="8801" y="470"/>
                      <a:pt x="8894" y="517"/>
                    </a:cubicBezTo>
                    <a:cubicBezTo>
                      <a:pt x="9117" y="628"/>
                      <a:pt x="9238" y="818"/>
                      <a:pt x="9325" y="1035"/>
                    </a:cubicBezTo>
                    <a:cubicBezTo>
                      <a:pt x="9617" y="1767"/>
                      <a:pt x="9901" y="2503"/>
                      <a:pt x="10196" y="3234"/>
                    </a:cubicBezTo>
                    <a:cubicBezTo>
                      <a:pt x="10222" y="3299"/>
                      <a:pt x="10299" y="3364"/>
                      <a:pt x="10365" y="3391"/>
                    </a:cubicBezTo>
                    <a:cubicBezTo>
                      <a:pt x="11321" y="3776"/>
                      <a:pt x="12298" y="4109"/>
                      <a:pt x="13225" y="4549"/>
                    </a:cubicBezTo>
                    <a:cubicBezTo>
                      <a:pt x="13991" y="4913"/>
                      <a:pt x="14693" y="5400"/>
                      <a:pt x="15371" y="5922"/>
                    </a:cubicBezTo>
                    <a:cubicBezTo>
                      <a:pt x="16549" y="6827"/>
                      <a:pt x="17530" y="7914"/>
                      <a:pt x="18474" y="9044"/>
                    </a:cubicBezTo>
                    <a:cubicBezTo>
                      <a:pt x="19197" y="9908"/>
                      <a:pt x="19701" y="10919"/>
                      <a:pt x="20167" y="11933"/>
                    </a:cubicBezTo>
                    <a:cubicBezTo>
                      <a:pt x="20634" y="12948"/>
                      <a:pt x="20988" y="14005"/>
                      <a:pt x="21185" y="15111"/>
                    </a:cubicBezTo>
                    <a:cubicBezTo>
                      <a:pt x="21191" y="15157"/>
                      <a:pt x="21193" y="15204"/>
                      <a:pt x="21195" y="15250"/>
                    </a:cubicBezTo>
                    <a:cubicBezTo>
                      <a:pt x="20990" y="14934"/>
                      <a:pt x="20817" y="14618"/>
                      <a:pt x="20600" y="14336"/>
                    </a:cubicBezTo>
                    <a:cubicBezTo>
                      <a:pt x="20093" y="13680"/>
                      <a:pt x="19511" y="13096"/>
                      <a:pt x="18807" y="12641"/>
                    </a:cubicBezTo>
                    <a:cubicBezTo>
                      <a:pt x="17660" y="11898"/>
                      <a:pt x="16390" y="11424"/>
                      <a:pt x="15128" y="10922"/>
                    </a:cubicBezTo>
                    <a:cubicBezTo>
                      <a:pt x="14459" y="10657"/>
                      <a:pt x="13783" y="10397"/>
                      <a:pt x="13145" y="10068"/>
                    </a:cubicBezTo>
                    <a:cubicBezTo>
                      <a:pt x="11822" y="9386"/>
                      <a:pt x="10830" y="8325"/>
                      <a:pt x="10007" y="7111"/>
                    </a:cubicBezTo>
                    <a:cubicBezTo>
                      <a:pt x="9641" y="6571"/>
                      <a:pt x="9381" y="5952"/>
                      <a:pt x="9509" y="5264"/>
                    </a:cubicBezTo>
                    <a:cubicBezTo>
                      <a:pt x="9591" y="4830"/>
                      <a:pt x="9726" y="4404"/>
                      <a:pt x="9834" y="3973"/>
                    </a:cubicBezTo>
                    <a:cubicBezTo>
                      <a:pt x="9845" y="3928"/>
                      <a:pt x="9834" y="3878"/>
                      <a:pt x="9834" y="3823"/>
                    </a:cubicBezTo>
                    <a:cubicBezTo>
                      <a:pt x="9563" y="3904"/>
                      <a:pt x="9481" y="4101"/>
                      <a:pt x="9435" y="4328"/>
                    </a:cubicBezTo>
                    <a:cubicBezTo>
                      <a:pt x="9366" y="4664"/>
                      <a:pt x="9308" y="5006"/>
                      <a:pt x="9223" y="5339"/>
                    </a:cubicBezTo>
                    <a:cubicBezTo>
                      <a:pt x="9059" y="5972"/>
                      <a:pt x="8920" y="6610"/>
                      <a:pt x="8912" y="7268"/>
                    </a:cubicBezTo>
                    <a:cubicBezTo>
                      <a:pt x="8890" y="9135"/>
                      <a:pt x="9228" y="10989"/>
                      <a:pt x="9910" y="12729"/>
                    </a:cubicBezTo>
                    <a:cubicBezTo>
                      <a:pt x="9968" y="12879"/>
                      <a:pt x="10029" y="13028"/>
                      <a:pt x="10090" y="13176"/>
                    </a:cubicBezTo>
                    <a:lnTo>
                      <a:pt x="10167" y="13160"/>
                    </a:lnTo>
                    <a:cubicBezTo>
                      <a:pt x="9343" y="11066"/>
                      <a:pt x="9026" y="8927"/>
                      <a:pt x="9514" y="6734"/>
                    </a:cubicBezTo>
                    <a:lnTo>
                      <a:pt x="9514" y="6734"/>
                    </a:lnTo>
                    <a:cubicBezTo>
                      <a:pt x="9841" y="7217"/>
                      <a:pt x="10146" y="7721"/>
                      <a:pt x="10507" y="8184"/>
                    </a:cubicBezTo>
                    <a:cubicBezTo>
                      <a:pt x="10778" y="8531"/>
                      <a:pt x="11114" y="8828"/>
                      <a:pt x="11428" y="9142"/>
                    </a:cubicBezTo>
                    <a:cubicBezTo>
                      <a:pt x="11610" y="9324"/>
                      <a:pt x="11854" y="9466"/>
                      <a:pt x="11978" y="9679"/>
                    </a:cubicBezTo>
                    <a:cubicBezTo>
                      <a:pt x="12146" y="9966"/>
                      <a:pt x="12261" y="10294"/>
                      <a:pt x="12333" y="10620"/>
                    </a:cubicBezTo>
                    <a:cubicBezTo>
                      <a:pt x="12552" y="11614"/>
                      <a:pt x="12471" y="12602"/>
                      <a:pt x="12192" y="13578"/>
                    </a:cubicBezTo>
                    <a:cubicBezTo>
                      <a:pt x="11908" y="14576"/>
                      <a:pt x="11627" y="15573"/>
                      <a:pt x="11350" y="16573"/>
                    </a:cubicBezTo>
                    <a:cubicBezTo>
                      <a:pt x="11241" y="16971"/>
                      <a:pt x="11146" y="17372"/>
                      <a:pt x="11029" y="17835"/>
                    </a:cubicBezTo>
                    <a:cubicBezTo>
                      <a:pt x="10988" y="17675"/>
                      <a:pt x="10966" y="17575"/>
                      <a:pt x="10936" y="17474"/>
                    </a:cubicBezTo>
                    <a:cubicBezTo>
                      <a:pt x="10782" y="16948"/>
                      <a:pt x="10646" y="16415"/>
                      <a:pt x="10468" y="15897"/>
                    </a:cubicBezTo>
                    <a:cubicBezTo>
                      <a:pt x="10274" y="15334"/>
                      <a:pt x="10059" y="14778"/>
                      <a:pt x="9823" y="14230"/>
                    </a:cubicBezTo>
                    <a:cubicBezTo>
                      <a:pt x="9618" y="13752"/>
                      <a:pt x="9345" y="13303"/>
                      <a:pt x="9152" y="12821"/>
                    </a:cubicBezTo>
                    <a:cubicBezTo>
                      <a:pt x="8845" y="12063"/>
                      <a:pt x="8548" y="11300"/>
                      <a:pt x="8305" y="10519"/>
                    </a:cubicBezTo>
                    <a:cubicBezTo>
                      <a:pt x="7721" y="8643"/>
                      <a:pt x="7788" y="6794"/>
                      <a:pt x="8682" y="5014"/>
                    </a:cubicBezTo>
                    <a:cubicBezTo>
                      <a:pt x="8816" y="4750"/>
                      <a:pt x="9042" y="4531"/>
                      <a:pt x="9219" y="4285"/>
                    </a:cubicBezTo>
                    <a:cubicBezTo>
                      <a:pt x="9254" y="4237"/>
                      <a:pt x="9254" y="4164"/>
                      <a:pt x="9271" y="4105"/>
                    </a:cubicBezTo>
                    <a:lnTo>
                      <a:pt x="9199" y="4083"/>
                    </a:lnTo>
                    <a:cubicBezTo>
                      <a:pt x="9085" y="4183"/>
                      <a:pt x="8974" y="4285"/>
                      <a:pt x="8855" y="4380"/>
                    </a:cubicBezTo>
                    <a:cubicBezTo>
                      <a:pt x="8411" y="4733"/>
                      <a:pt x="7933" y="5051"/>
                      <a:pt x="7526" y="5441"/>
                    </a:cubicBezTo>
                    <a:cubicBezTo>
                      <a:pt x="6885" y="6056"/>
                      <a:pt x="6298" y="6725"/>
                      <a:pt x="5674" y="7359"/>
                    </a:cubicBezTo>
                    <a:cubicBezTo>
                      <a:pt x="5165" y="7877"/>
                      <a:pt x="4670" y="8423"/>
                      <a:pt x="3964" y="8693"/>
                    </a:cubicBezTo>
                    <a:cubicBezTo>
                      <a:pt x="3946" y="8702"/>
                      <a:pt x="3936" y="8737"/>
                      <a:pt x="3908" y="8782"/>
                    </a:cubicBezTo>
                    <a:cubicBezTo>
                      <a:pt x="3954" y="8786"/>
                      <a:pt x="3990" y="8798"/>
                      <a:pt x="4016" y="8798"/>
                    </a:cubicBezTo>
                    <a:cubicBezTo>
                      <a:pt x="4024" y="8798"/>
                      <a:pt x="4032" y="8796"/>
                      <a:pt x="4038" y="8793"/>
                    </a:cubicBezTo>
                    <a:cubicBezTo>
                      <a:pt x="4423" y="8592"/>
                      <a:pt x="4864" y="8451"/>
                      <a:pt x="5176" y="8169"/>
                    </a:cubicBezTo>
                    <a:cubicBezTo>
                      <a:pt x="5926" y="7492"/>
                      <a:pt x="6616" y="6745"/>
                      <a:pt x="7333" y="6032"/>
                    </a:cubicBezTo>
                    <a:cubicBezTo>
                      <a:pt x="7524" y="5840"/>
                      <a:pt x="7731" y="5666"/>
                      <a:pt x="7931" y="5484"/>
                    </a:cubicBezTo>
                    <a:lnTo>
                      <a:pt x="7931" y="5484"/>
                    </a:lnTo>
                    <a:cubicBezTo>
                      <a:pt x="7937" y="5593"/>
                      <a:pt x="7902" y="5664"/>
                      <a:pt x="7887" y="5738"/>
                    </a:cubicBezTo>
                    <a:cubicBezTo>
                      <a:pt x="7818" y="6097"/>
                      <a:pt x="7760" y="6461"/>
                      <a:pt x="7686" y="6820"/>
                    </a:cubicBezTo>
                    <a:cubicBezTo>
                      <a:pt x="7554" y="7461"/>
                      <a:pt x="7422" y="8100"/>
                      <a:pt x="7539" y="8761"/>
                    </a:cubicBezTo>
                    <a:cubicBezTo>
                      <a:pt x="7550" y="8819"/>
                      <a:pt x="7495" y="8919"/>
                      <a:pt x="7439" y="8957"/>
                    </a:cubicBezTo>
                    <a:cubicBezTo>
                      <a:pt x="6887" y="9330"/>
                      <a:pt x="6348" y="9733"/>
                      <a:pt x="5765" y="10053"/>
                    </a:cubicBezTo>
                    <a:cubicBezTo>
                      <a:pt x="5135" y="10397"/>
                      <a:pt x="4488" y="10761"/>
                      <a:pt x="3803" y="10935"/>
                    </a:cubicBezTo>
                    <a:cubicBezTo>
                      <a:pt x="2747" y="11205"/>
                      <a:pt x="1653" y="11322"/>
                      <a:pt x="575" y="11500"/>
                    </a:cubicBezTo>
                    <a:cubicBezTo>
                      <a:pt x="569" y="11474"/>
                      <a:pt x="564" y="11446"/>
                      <a:pt x="558" y="11420"/>
                    </a:cubicBezTo>
                    <a:cubicBezTo>
                      <a:pt x="774" y="11238"/>
                      <a:pt x="1019" y="11084"/>
                      <a:pt x="1196" y="10870"/>
                    </a:cubicBezTo>
                    <a:cubicBezTo>
                      <a:pt x="1549" y="10443"/>
                      <a:pt x="1879" y="9993"/>
                      <a:pt x="2190" y="9533"/>
                    </a:cubicBezTo>
                    <a:cubicBezTo>
                      <a:pt x="2676" y="8812"/>
                      <a:pt x="3124" y="8065"/>
                      <a:pt x="3617" y="7347"/>
                    </a:cubicBezTo>
                    <a:cubicBezTo>
                      <a:pt x="3960" y="6848"/>
                      <a:pt x="4319" y="6346"/>
                      <a:pt x="4735" y="5904"/>
                    </a:cubicBezTo>
                    <a:cubicBezTo>
                      <a:pt x="5174" y="5441"/>
                      <a:pt x="5690" y="5060"/>
                      <a:pt x="6261" y="4776"/>
                    </a:cubicBezTo>
                    <a:cubicBezTo>
                      <a:pt x="7086" y="4361"/>
                      <a:pt x="7913" y="3980"/>
                      <a:pt x="8840" y="3854"/>
                    </a:cubicBezTo>
                    <a:cubicBezTo>
                      <a:pt x="9141" y="3811"/>
                      <a:pt x="9436" y="3728"/>
                      <a:pt x="9728" y="3639"/>
                    </a:cubicBezTo>
                    <a:cubicBezTo>
                      <a:pt x="9791" y="3618"/>
                      <a:pt x="9877" y="3477"/>
                      <a:pt x="9860" y="3419"/>
                    </a:cubicBezTo>
                    <a:cubicBezTo>
                      <a:pt x="9667" y="2778"/>
                      <a:pt x="9373" y="2200"/>
                      <a:pt x="8870" y="1734"/>
                    </a:cubicBezTo>
                    <a:cubicBezTo>
                      <a:pt x="8656" y="1539"/>
                      <a:pt x="8479" y="1307"/>
                      <a:pt x="8346" y="1050"/>
                    </a:cubicBezTo>
                    <a:cubicBezTo>
                      <a:pt x="8277" y="915"/>
                      <a:pt x="8295" y="662"/>
                      <a:pt x="8385" y="539"/>
                    </a:cubicBezTo>
                    <a:cubicBezTo>
                      <a:pt x="8437" y="468"/>
                      <a:pt x="8517" y="439"/>
                      <a:pt x="8605" y="439"/>
                    </a:cubicBezTo>
                    <a:close/>
                    <a:moveTo>
                      <a:pt x="8583" y="0"/>
                    </a:moveTo>
                    <a:cubicBezTo>
                      <a:pt x="8293" y="0"/>
                      <a:pt x="8125" y="135"/>
                      <a:pt x="8033" y="430"/>
                    </a:cubicBezTo>
                    <a:cubicBezTo>
                      <a:pt x="7864" y="968"/>
                      <a:pt x="8093" y="1392"/>
                      <a:pt x="8426" y="1779"/>
                    </a:cubicBezTo>
                    <a:cubicBezTo>
                      <a:pt x="8727" y="2126"/>
                      <a:pt x="9046" y="2457"/>
                      <a:pt x="9325" y="2832"/>
                    </a:cubicBezTo>
                    <a:cubicBezTo>
                      <a:pt x="9286" y="2808"/>
                      <a:pt x="9245" y="2786"/>
                      <a:pt x="9208" y="2758"/>
                    </a:cubicBezTo>
                    <a:cubicBezTo>
                      <a:pt x="8546" y="2264"/>
                      <a:pt x="7781" y="2044"/>
                      <a:pt x="6978" y="1955"/>
                    </a:cubicBezTo>
                    <a:cubicBezTo>
                      <a:pt x="6952" y="1952"/>
                      <a:pt x="6926" y="1951"/>
                      <a:pt x="6899" y="1951"/>
                    </a:cubicBezTo>
                    <a:cubicBezTo>
                      <a:pt x="6312" y="1951"/>
                      <a:pt x="5678" y="2681"/>
                      <a:pt x="5768" y="3256"/>
                    </a:cubicBezTo>
                    <a:cubicBezTo>
                      <a:pt x="5819" y="3574"/>
                      <a:pt x="6023" y="3806"/>
                      <a:pt x="6363" y="3832"/>
                    </a:cubicBezTo>
                    <a:cubicBezTo>
                      <a:pt x="6488" y="3841"/>
                      <a:pt x="6613" y="3845"/>
                      <a:pt x="6737" y="3845"/>
                    </a:cubicBezTo>
                    <a:cubicBezTo>
                      <a:pt x="6997" y="3845"/>
                      <a:pt x="7254" y="3830"/>
                      <a:pt x="7496" y="3826"/>
                    </a:cubicBezTo>
                    <a:lnTo>
                      <a:pt x="7496" y="3826"/>
                    </a:lnTo>
                    <a:cubicBezTo>
                      <a:pt x="7454" y="3847"/>
                      <a:pt x="7372" y="3889"/>
                      <a:pt x="7288" y="3923"/>
                    </a:cubicBezTo>
                    <a:cubicBezTo>
                      <a:pt x="6486" y="4237"/>
                      <a:pt x="5776" y="4698"/>
                      <a:pt x="5125" y="5259"/>
                    </a:cubicBezTo>
                    <a:cubicBezTo>
                      <a:pt x="4341" y="5935"/>
                      <a:pt x="3663" y="6727"/>
                      <a:pt x="3119" y="7606"/>
                    </a:cubicBezTo>
                    <a:cubicBezTo>
                      <a:pt x="2758" y="8182"/>
                      <a:pt x="2461" y="8797"/>
                      <a:pt x="2097" y="9371"/>
                    </a:cubicBezTo>
                    <a:cubicBezTo>
                      <a:pt x="1773" y="9880"/>
                      <a:pt x="1424" y="10378"/>
                      <a:pt x="1036" y="10835"/>
                    </a:cubicBezTo>
                    <a:cubicBezTo>
                      <a:pt x="839" y="11066"/>
                      <a:pt x="527" y="11197"/>
                      <a:pt x="268" y="11376"/>
                    </a:cubicBezTo>
                    <a:cubicBezTo>
                      <a:pt x="188" y="11432"/>
                      <a:pt x="114" y="11498"/>
                      <a:pt x="1" y="11590"/>
                    </a:cubicBezTo>
                    <a:cubicBezTo>
                      <a:pt x="98" y="11619"/>
                      <a:pt x="147" y="11648"/>
                      <a:pt x="190" y="11648"/>
                    </a:cubicBezTo>
                    <a:cubicBezTo>
                      <a:pt x="194" y="11648"/>
                      <a:pt x="198" y="11648"/>
                      <a:pt x="201" y="11647"/>
                    </a:cubicBezTo>
                    <a:cubicBezTo>
                      <a:pt x="1157" y="11517"/>
                      <a:pt x="2112" y="11383"/>
                      <a:pt x="3067" y="11244"/>
                    </a:cubicBezTo>
                    <a:cubicBezTo>
                      <a:pt x="3914" y="11121"/>
                      <a:pt x="4676" y="10759"/>
                      <a:pt x="5421" y="10361"/>
                    </a:cubicBezTo>
                    <a:cubicBezTo>
                      <a:pt x="5867" y="10125"/>
                      <a:pt x="6313" y="9884"/>
                      <a:pt x="6744" y="9622"/>
                    </a:cubicBezTo>
                    <a:cubicBezTo>
                      <a:pt x="7028" y="9449"/>
                      <a:pt x="7287" y="9233"/>
                      <a:pt x="7556" y="9042"/>
                    </a:cubicBezTo>
                    <a:cubicBezTo>
                      <a:pt x="7753" y="10237"/>
                      <a:pt x="8210" y="11355"/>
                      <a:pt x="8714" y="12455"/>
                    </a:cubicBezTo>
                    <a:cubicBezTo>
                      <a:pt x="8935" y="12940"/>
                      <a:pt x="9265" y="13377"/>
                      <a:pt x="9487" y="13862"/>
                    </a:cubicBezTo>
                    <a:cubicBezTo>
                      <a:pt x="9832" y="14620"/>
                      <a:pt x="10122" y="15404"/>
                      <a:pt x="10447" y="16170"/>
                    </a:cubicBezTo>
                    <a:cubicBezTo>
                      <a:pt x="10696" y="16764"/>
                      <a:pt x="10849" y="17392"/>
                      <a:pt x="10901" y="18035"/>
                    </a:cubicBezTo>
                    <a:cubicBezTo>
                      <a:pt x="10912" y="18154"/>
                      <a:pt x="10906" y="18275"/>
                      <a:pt x="10908" y="18396"/>
                    </a:cubicBezTo>
                    <a:lnTo>
                      <a:pt x="10980" y="18401"/>
                    </a:lnTo>
                    <a:cubicBezTo>
                      <a:pt x="11070" y="18091"/>
                      <a:pt x="11161" y="17781"/>
                      <a:pt x="11246" y="17469"/>
                    </a:cubicBezTo>
                    <a:cubicBezTo>
                      <a:pt x="11544" y="16382"/>
                      <a:pt x="11846" y="15295"/>
                      <a:pt x="12131" y="14204"/>
                    </a:cubicBezTo>
                    <a:cubicBezTo>
                      <a:pt x="12283" y="13619"/>
                      <a:pt x="12458" y="13030"/>
                      <a:pt x="12526" y="12431"/>
                    </a:cubicBezTo>
                    <a:cubicBezTo>
                      <a:pt x="12625" y="11558"/>
                      <a:pt x="12564" y="10686"/>
                      <a:pt x="12170" y="9871"/>
                    </a:cubicBezTo>
                    <a:cubicBezTo>
                      <a:pt x="12151" y="9826"/>
                      <a:pt x="12136" y="9782"/>
                      <a:pt x="12123" y="9735"/>
                    </a:cubicBezTo>
                    <a:lnTo>
                      <a:pt x="12123" y="9735"/>
                    </a:lnTo>
                    <a:cubicBezTo>
                      <a:pt x="12474" y="9904"/>
                      <a:pt x="12801" y="10077"/>
                      <a:pt x="13142" y="10222"/>
                    </a:cubicBezTo>
                    <a:cubicBezTo>
                      <a:pt x="13803" y="10506"/>
                      <a:pt x="14474" y="10770"/>
                      <a:pt x="15137" y="11051"/>
                    </a:cubicBezTo>
                    <a:cubicBezTo>
                      <a:pt x="16172" y="11489"/>
                      <a:pt x="17254" y="11833"/>
                      <a:pt x="18222" y="12422"/>
                    </a:cubicBezTo>
                    <a:cubicBezTo>
                      <a:pt x="18924" y="12853"/>
                      <a:pt x="19580" y="13345"/>
                      <a:pt x="20137" y="13968"/>
                    </a:cubicBezTo>
                    <a:cubicBezTo>
                      <a:pt x="20554" y="14431"/>
                      <a:pt x="20871" y="14949"/>
                      <a:pt x="21161" y="15490"/>
                    </a:cubicBezTo>
                    <a:cubicBezTo>
                      <a:pt x="21239" y="15637"/>
                      <a:pt x="21258" y="15811"/>
                      <a:pt x="21310" y="15971"/>
                    </a:cubicBezTo>
                    <a:cubicBezTo>
                      <a:pt x="21340" y="16068"/>
                      <a:pt x="21388" y="16157"/>
                      <a:pt x="21453" y="16237"/>
                    </a:cubicBezTo>
                    <a:cubicBezTo>
                      <a:pt x="21066" y="13186"/>
                      <a:pt x="19909" y="10477"/>
                      <a:pt x="17824" y="8104"/>
                    </a:cubicBezTo>
                    <a:lnTo>
                      <a:pt x="17824" y="8104"/>
                    </a:lnTo>
                    <a:cubicBezTo>
                      <a:pt x="18023" y="8152"/>
                      <a:pt x="18179" y="8167"/>
                      <a:pt x="18315" y="8226"/>
                    </a:cubicBezTo>
                    <a:cubicBezTo>
                      <a:pt x="18905" y="8485"/>
                      <a:pt x="19489" y="8756"/>
                      <a:pt x="20074" y="9025"/>
                    </a:cubicBezTo>
                    <a:cubicBezTo>
                      <a:pt x="21171" y="9529"/>
                      <a:pt x="22308" y="9891"/>
                      <a:pt x="23521" y="9951"/>
                    </a:cubicBezTo>
                    <a:cubicBezTo>
                      <a:pt x="23541" y="9952"/>
                      <a:pt x="23562" y="9952"/>
                      <a:pt x="23582" y="9952"/>
                    </a:cubicBezTo>
                    <a:cubicBezTo>
                      <a:pt x="23758" y="9952"/>
                      <a:pt x="23936" y="9913"/>
                      <a:pt x="24112" y="9895"/>
                    </a:cubicBezTo>
                    <a:cubicBezTo>
                      <a:pt x="24268" y="9880"/>
                      <a:pt x="24426" y="9865"/>
                      <a:pt x="24629" y="9847"/>
                    </a:cubicBezTo>
                    <a:cubicBezTo>
                      <a:pt x="24569" y="9787"/>
                      <a:pt x="24532" y="9735"/>
                      <a:pt x="24484" y="9705"/>
                    </a:cubicBezTo>
                    <a:cubicBezTo>
                      <a:pt x="23813" y="9289"/>
                      <a:pt x="23287" y="8722"/>
                      <a:pt x="22770" y="8133"/>
                    </a:cubicBezTo>
                    <a:cubicBezTo>
                      <a:pt x="22051" y="7312"/>
                      <a:pt x="21380" y="6446"/>
                      <a:pt x="20398" y="5889"/>
                    </a:cubicBezTo>
                    <a:cubicBezTo>
                      <a:pt x="19916" y="5618"/>
                      <a:pt x="19530" y="5186"/>
                      <a:pt x="19069" y="4874"/>
                    </a:cubicBezTo>
                    <a:cubicBezTo>
                      <a:pt x="18487" y="4480"/>
                      <a:pt x="17883" y="4118"/>
                      <a:pt x="17270" y="3774"/>
                    </a:cubicBezTo>
                    <a:cubicBezTo>
                      <a:pt x="16796" y="3510"/>
                      <a:pt x="16313" y="3213"/>
                      <a:pt x="15797" y="3085"/>
                    </a:cubicBezTo>
                    <a:cubicBezTo>
                      <a:pt x="14981" y="2880"/>
                      <a:pt x="14137" y="2775"/>
                      <a:pt x="13298" y="2682"/>
                    </a:cubicBezTo>
                    <a:cubicBezTo>
                      <a:pt x="12675" y="2613"/>
                      <a:pt x="12043" y="2628"/>
                      <a:pt x="11393" y="2604"/>
                    </a:cubicBezTo>
                    <a:cubicBezTo>
                      <a:pt x="11649" y="2501"/>
                      <a:pt x="11897" y="2405"/>
                      <a:pt x="12142" y="2303"/>
                    </a:cubicBezTo>
                    <a:cubicBezTo>
                      <a:pt x="12543" y="2135"/>
                      <a:pt x="12816" y="1853"/>
                      <a:pt x="13017" y="1457"/>
                    </a:cubicBezTo>
                    <a:cubicBezTo>
                      <a:pt x="13219" y="1062"/>
                      <a:pt x="12947" y="752"/>
                      <a:pt x="12599" y="752"/>
                    </a:cubicBezTo>
                    <a:cubicBezTo>
                      <a:pt x="12575" y="752"/>
                      <a:pt x="12551" y="754"/>
                      <a:pt x="12526" y="757"/>
                    </a:cubicBezTo>
                    <a:cubicBezTo>
                      <a:pt x="12014" y="820"/>
                      <a:pt x="11553" y="1002"/>
                      <a:pt x="11194" y="1405"/>
                    </a:cubicBezTo>
                    <a:cubicBezTo>
                      <a:pt x="10784" y="1868"/>
                      <a:pt x="10432" y="2364"/>
                      <a:pt x="10278" y="2979"/>
                    </a:cubicBezTo>
                    <a:lnTo>
                      <a:pt x="10213" y="2977"/>
                    </a:lnTo>
                    <a:cubicBezTo>
                      <a:pt x="10178" y="2834"/>
                      <a:pt x="10131" y="2693"/>
                      <a:pt x="10109" y="2548"/>
                    </a:cubicBezTo>
                    <a:cubicBezTo>
                      <a:pt x="10012" y="1916"/>
                      <a:pt x="9869" y="1296"/>
                      <a:pt x="9553" y="731"/>
                    </a:cubicBezTo>
                    <a:cubicBezTo>
                      <a:pt x="9351" y="368"/>
                      <a:pt x="9120" y="34"/>
                      <a:pt x="8647" y="2"/>
                    </a:cubicBezTo>
                    <a:cubicBezTo>
                      <a:pt x="8625" y="1"/>
                      <a:pt x="8603" y="0"/>
                      <a:pt x="85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7" name="Google Shape;7387;p53"/>
              <p:cNvSpPr/>
              <p:nvPr/>
            </p:nvSpPr>
            <p:spPr>
              <a:xfrm>
                <a:off x="-1320750" y="2498875"/>
                <a:ext cx="515875" cy="434925"/>
              </a:xfrm>
              <a:custGeom>
                <a:avLst/>
                <a:gdLst/>
                <a:ahLst/>
                <a:cxnLst/>
                <a:rect l="l" t="t" r="r" b="b"/>
                <a:pathLst>
                  <a:path w="20635" h="17397" extrusionOk="0">
                    <a:moveTo>
                      <a:pt x="9955" y="3495"/>
                    </a:moveTo>
                    <a:cubicBezTo>
                      <a:pt x="9961" y="3495"/>
                      <a:pt x="9968" y="3495"/>
                      <a:pt x="9975" y="3496"/>
                    </a:cubicBezTo>
                    <a:cubicBezTo>
                      <a:pt x="10430" y="3555"/>
                      <a:pt x="10818" y="3788"/>
                      <a:pt x="11166" y="4066"/>
                    </a:cubicBezTo>
                    <a:cubicBezTo>
                      <a:pt x="11972" y="4715"/>
                      <a:pt x="12782" y="5365"/>
                      <a:pt x="13553" y="6055"/>
                    </a:cubicBezTo>
                    <a:cubicBezTo>
                      <a:pt x="14945" y="7299"/>
                      <a:pt x="16231" y="8650"/>
                      <a:pt x="17480" y="10037"/>
                    </a:cubicBezTo>
                    <a:cubicBezTo>
                      <a:pt x="17550" y="10115"/>
                      <a:pt x="17595" y="10219"/>
                      <a:pt x="17652" y="10310"/>
                    </a:cubicBezTo>
                    <a:lnTo>
                      <a:pt x="17606" y="10343"/>
                    </a:lnTo>
                    <a:cubicBezTo>
                      <a:pt x="17554" y="10302"/>
                      <a:pt x="17500" y="10267"/>
                      <a:pt x="17454" y="10220"/>
                    </a:cubicBezTo>
                    <a:cubicBezTo>
                      <a:pt x="16831" y="9605"/>
                      <a:pt x="16223" y="8977"/>
                      <a:pt x="15586" y="8381"/>
                    </a:cubicBezTo>
                    <a:cubicBezTo>
                      <a:pt x="14793" y="7638"/>
                      <a:pt x="14009" y="6880"/>
                      <a:pt x="13159" y="6207"/>
                    </a:cubicBezTo>
                    <a:cubicBezTo>
                      <a:pt x="12091" y="5361"/>
                      <a:pt x="10959" y="4598"/>
                      <a:pt x="9857" y="3793"/>
                    </a:cubicBezTo>
                    <a:cubicBezTo>
                      <a:pt x="9792" y="3747"/>
                      <a:pt x="9763" y="3650"/>
                      <a:pt x="9716" y="3578"/>
                    </a:cubicBezTo>
                    <a:cubicBezTo>
                      <a:pt x="9795" y="3550"/>
                      <a:pt x="9878" y="3495"/>
                      <a:pt x="9955" y="3495"/>
                    </a:cubicBezTo>
                    <a:close/>
                    <a:moveTo>
                      <a:pt x="8047" y="1"/>
                    </a:moveTo>
                    <a:cubicBezTo>
                      <a:pt x="7958" y="1"/>
                      <a:pt x="7879" y="29"/>
                      <a:pt x="7827" y="101"/>
                    </a:cubicBezTo>
                    <a:cubicBezTo>
                      <a:pt x="7737" y="224"/>
                      <a:pt x="7719" y="476"/>
                      <a:pt x="7788" y="612"/>
                    </a:cubicBezTo>
                    <a:cubicBezTo>
                      <a:pt x="7919" y="869"/>
                      <a:pt x="8098" y="1101"/>
                      <a:pt x="8310" y="1296"/>
                    </a:cubicBezTo>
                    <a:cubicBezTo>
                      <a:pt x="8813" y="1762"/>
                      <a:pt x="9109" y="2342"/>
                      <a:pt x="9300" y="2981"/>
                    </a:cubicBezTo>
                    <a:cubicBezTo>
                      <a:pt x="9319" y="3039"/>
                      <a:pt x="9233" y="3182"/>
                      <a:pt x="9168" y="3200"/>
                    </a:cubicBezTo>
                    <a:cubicBezTo>
                      <a:pt x="8878" y="3290"/>
                      <a:pt x="8581" y="3375"/>
                      <a:pt x="8280" y="3416"/>
                    </a:cubicBezTo>
                    <a:cubicBezTo>
                      <a:pt x="7355" y="3544"/>
                      <a:pt x="6526" y="3923"/>
                      <a:pt x="5703" y="4339"/>
                    </a:cubicBezTo>
                    <a:cubicBezTo>
                      <a:pt x="5130" y="4622"/>
                      <a:pt x="4614" y="5005"/>
                      <a:pt x="4175" y="5467"/>
                    </a:cubicBezTo>
                    <a:cubicBezTo>
                      <a:pt x="3761" y="5910"/>
                      <a:pt x="3402" y="6409"/>
                      <a:pt x="3057" y="6911"/>
                    </a:cubicBezTo>
                    <a:cubicBezTo>
                      <a:pt x="2564" y="7627"/>
                      <a:pt x="2118" y="8375"/>
                      <a:pt x="1631" y="9094"/>
                    </a:cubicBezTo>
                    <a:cubicBezTo>
                      <a:pt x="1321" y="9555"/>
                      <a:pt x="990" y="10005"/>
                      <a:pt x="637" y="10434"/>
                    </a:cubicBezTo>
                    <a:cubicBezTo>
                      <a:pt x="461" y="10646"/>
                      <a:pt x="214" y="10802"/>
                      <a:pt x="0" y="10982"/>
                    </a:cubicBezTo>
                    <a:cubicBezTo>
                      <a:pt x="6" y="11010"/>
                      <a:pt x="11" y="11036"/>
                      <a:pt x="17" y="11066"/>
                    </a:cubicBezTo>
                    <a:cubicBezTo>
                      <a:pt x="1094" y="10884"/>
                      <a:pt x="2189" y="10769"/>
                      <a:pt x="3243" y="10499"/>
                    </a:cubicBezTo>
                    <a:cubicBezTo>
                      <a:pt x="3928" y="10323"/>
                      <a:pt x="4577" y="9958"/>
                      <a:pt x="5205" y="9615"/>
                    </a:cubicBezTo>
                    <a:cubicBezTo>
                      <a:pt x="5790" y="9295"/>
                      <a:pt x="6327" y="8892"/>
                      <a:pt x="6881" y="8518"/>
                    </a:cubicBezTo>
                    <a:cubicBezTo>
                      <a:pt x="6935" y="8481"/>
                      <a:pt x="6990" y="8383"/>
                      <a:pt x="6981" y="8323"/>
                    </a:cubicBezTo>
                    <a:cubicBezTo>
                      <a:pt x="6864" y="7662"/>
                      <a:pt x="6996" y="7023"/>
                      <a:pt x="7128" y="6382"/>
                    </a:cubicBezTo>
                    <a:cubicBezTo>
                      <a:pt x="7200" y="6023"/>
                      <a:pt x="7258" y="5661"/>
                      <a:pt x="7329" y="5300"/>
                    </a:cubicBezTo>
                    <a:cubicBezTo>
                      <a:pt x="7342" y="5226"/>
                      <a:pt x="7379" y="5157"/>
                      <a:pt x="7373" y="5047"/>
                    </a:cubicBezTo>
                    <a:lnTo>
                      <a:pt x="7373" y="5047"/>
                    </a:lnTo>
                    <a:cubicBezTo>
                      <a:pt x="7172" y="5230"/>
                      <a:pt x="6966" y="5404"/>
                      <a:pt x="6775" y="5594"/>
                    </a:cubicBezTo>
                    <a:cubicBezTo>
                      <a:pt x="6056" y="6307"/>
                      <a:pt x="5368" y="7054"/>
                      <a:pt x="4618" y="7731"/>
                    </a:cubicBezTo>
                    <a:cubicBezTo>
                      <a:pt x="4305" y="8013"/>
                      <a:pt x="3863" y="8154"/>
                      <a:pt x="3480" y="8355"/>
                    </a:cubicBezTo>
                    <a:cubicBezTo>
                      <a:pt x="3473" y="8359"/>
                      <a:pt x="3465" y="8361"/>
                      <a:pt x="3455" y="8361"/>
                    </a:cubicBezTo>
                    <a:cubicBezTo>
                      <a:pt x="3430" y="8361"/>
                      <a:pt x="3395" y="8349"/>
                      <a:pt x="3350" y="8344"/>
                    </a:cubicBezTo>
                    <a:cubicBezTo>
                      <a:pt x="3378" y="8299"/>
                      <a:pt x="3386" y="8264"/>
                      <a:pt x="3406" y="8256"/>
                    </a:cubicBezTo>
                    <a:cubicBezTo>
                      <a:pt x="4112" y="7985"/>
                      <a:pt x="4605" y="7439"/>
                      <a:pt x="5116" y="6920"/>
                    </a:cubicBezTo>
                    <a:cubicBezTo>
                      <a:pt x="5740" y="6289"/>
                      <a:pt x="6325" y="5618"/>
                      <a:pt x="6966" y="5005"/>
                    </a:cubicBezTo>
                    <a:cubicBezTo>
                      <a:pt x="7375" y="4614"/>
                      <a:pt x="7851" y="4297"/>
                      <a:pt x="8295" y="3944"/>
                    </a:cubicBezTo>
                    <a:cubicBezTo>
                      <a:pt x="8414" y="3849"/>
                      <a:pt x="8525" y="3745"/>
                      <a:pt x="8640" y="3646"/>
                    </a:cubicBezTo>
                    <a:lnTo>
                      <a:pt x="8713" y="3667"/>
                    </a:lnTo>
                    <a:cubicBezTo>
                      <a:pt x="8696" y="3728"/>
                      <a:pt x="8694" y="3801"/>
                      <a:pt x="8661" y="3847"/>
                    </a:cubicBezTo>
                    <a:cubicBezTo>
                      <a:pt x="8484" y="4092"/>
                      <a:pt x="8258" y="4312"/>
                      <a:pt x="8124" y="4577"/>
                    </a:cubicBezTo>
                    <a:cubicBezTo>
                      <a:pt x="7230" y="6356"/>
                      <a:pt x="7163" y="8204"/>
                      <a:pt x="7747" y="10081"/>
                    </a:cubicBezTo>
                    <a:cubicBezTo>
                      <a:pt x="7990" y="10862"/>
                      <a:pt x="8287" y="11625"/>
                      <a:pt x="8594" y="12383"/>
                    </a:cubicBezTo>
                    <a:cubicBezTo>
                      <a:pt x="8787" y="12865"/>
                      <a:pt x="9060" y="13314"/>
                      <a:pt x="9265" y="13792"/>
                    </a:cubicBezTo>
                    <a:cubicBezTo>
                      <a:pt x="9499" y="14340"/>
                      <a:pt x="9716" y="14897"/>
                      <a:pt x="9908" y="15460"/>
                    </a:cubicBezTo>
                    <a:cubicBezTo>
                      <a:pt x="10086" y="15979"/>
                      <a:pt x="10224" y="16510"/>
                      <a:pt x="10378" y="17038"/>
                    </a:cubicBezTo>
                    <a:cubicBezTo>
                      <a:pt x="10407" y="17136"/>
                      <a:pt x="10430" y="17237"/>
                      <a:pt x="10471" y="17397"/>
                    </a:cubicBezTo>
                    <a:cubicBezTo>
                      <a:pt x="10588" y="16934"/>
                      <a:pt x="10681" y="16533"/>
                      <a:pt x="10792" y="16135"/>
                    </a:cubicBezTo>
                    <a:cubicBezTo>
                      <a:pt x="11067" y="15135"/>
                      <a:pt x="11348" y="14137"/>
                      <a:pt x="11634" y="13141"/>
                    </a:cubicBezTo>
                    <a:cubicBezTo>
                      <a:pt x="11914" y="12164"/>
                      <a:pt x="11994" y="11177"/>
                      <a:pt x="11775" y="10181"/>
                    </a:cubicBezTo>
                    <a:cubicBezTo>
                      <a:pt x="11703" y="9856"/>
                      <a:pt x="11587" y="9527"/>
                      <a:pt x="11420" y="9241"/>
                    </a:cubicBezTo>
                    <a:cubicBezTo>
                      <a:pt x="11296" y="9029"/>
                      <a:pt x="11050" y="8886"/>
                      <a:pt x="10870" y="8704"/>
                    </a:cubicBezTo>
                    <a:cubicBezTo>
                      <a:pt x="10556" y="8390"/>
                      <a:pt x="10220" y="8093"/>
                      <a:pt x="9949" y="7745"/>
                    </a:cubicBezTo>
                    <a:cubicBezTo>
                      <a:pt x="9588" y="7283"/>
                      <a:pt x="9283" y="6779"/>
                      <a:pt x="8954" y="6296"/>
                    </a:cubicBezTo>
                    <a:lnTo>
                      <a:pt x="8954" y="6296"/>
                    </a:lnTo>
                    <a:cubicBezTo>
                      <a:pt x="8466" y="8489"/>
                      <a:pt x="8785" y="10627"/>
                      <a:pt x="9607" y="12722"/>
                    </a:cubicBezTo>
                    <a:lnTo>
                      <a:pt x="9530" y="12740"/>
                    </a:lnTo>
                    <a:cubicBezTo>
                      <a:pt x="9471" y="12590"/>
                      <a:pt x="9410" y="12441"/>
                      <a:pt x="9350" y="12292"/>
                    </a:cubicBezTo>
                    <a:cubicBezTo>
                      <a:pt x="8670" y="10553"/>
                      <a:pt x="8332" y="8697"/>
                      <a:pt x="8354" y="6829"/>
                    </a:cubicBezTo>
                    <a:cubicBezTo>
                      <a:pt x="8362" y="6172"/>
                      <a:pt x="8499" y="5534"/>
                      <a:pt x="8665" y="4901"/>
                    </a:cubicBezTo>
                    <a:cubicBezTo>
                      <a:pt x="8750" y="4568"/>
                      <a:pt x="8808" y="4228"/>
                      <a:pt x="8875" y="3890"/>
                    </a:cubicBezTo>
                    <a:cubicBezTo>
                      <a:pt x="8921" y="3665"/>
                      <a:pt x="9005" y="3468"/>
                      <a:pt x="9276" y="3386"/>
                    </a:cubicBezTo>
                    <a:cubicBezTo>
                      <a:pt x="9276" y="3440"/>
                      <a:pt x="9287" y="3490"/>
                      <a:pt x="9276" y="3535"/>
                    </a:cubicBezTo>
                    <a:cubicBezTo>
                      <a:pt x="9166" y="3966"/>
                      <a:pt x="9032" y="4392"/>
                      <a:pt x="8951" y="4828"/>
                    </a:cubicBezTo>
                    <a:cubicBezTo>
                      <a:pt x="8821" y="5516"/>
                      <a:pt x="9081" y="6133"/>
                      <a:pt x="9449" y="6675"/>
                    </a:cubicBezTo>
                    <a:cubicBezTo>
                      <a:pt x="10272" y="7889"/>
                      <a:pt x="11264" y="8948"/>
                      <a:pt x="12585" y="9630"/>
                    </a:cubicBezTo>
                    <a:cubicBezTo>
                      <a:pt x="13224" y="9960"/>
                      <a:pt x="13901" y="10220"/>
                      <a:pt x="14570" y="10486"/>
                    </a:cubicBezTo>
                    <a:cubicBezTo>
                      <a:pt x="15830" y="10986"/>
                      <a:pt x="17100" y="11462"/>
                      <a:pt x="18249" y="12205"/>
                    </a:cubicBezTo>
                    <a:cubicBezTo>
                      <a:pt x="18951" y="12660"/>
                      <a:pt x="19533" y="13242"/>
                      <a:pt x="20040" y="13900"/>
                    </a:cubicBezTo>
                    <a:cubicBezTo>
                      <a:pt x="20259" y="14180"/>
                      <a:pt x="20432" y="14496"/>
                      <a:pt x="20635" y="14812"/>
                    </a:cubicBezTo>
                    <a:cubicBezTo>
                      <a:pt x="20635" y="14765"/>
                      <a:pt x="20631" y="14719"/>
                      <a:pt x="20625" y="14673"/>
                    </a:cubicBezTo>
                    <a:cubicBezTo>
                      <a:pt x="20430" y="13569"/>
                      <a:pt x="20075" y="12513"/>
                      <a:pt x="19609" y="11495"/>
                    </a:cubicBezTo>
                    <a:cubicBezTo>
                      <a:pt x="19141" y="10479"/>
                      <a:pt x="18637" y="9472"/>
                      <a:pt x="17914" y="8606"/>
                    </a:cubicBezTo>
                    <a:cubicBezTo>
                      <a:pt x="16974" y="7478"/>
                      <a:pt x="15989" y="6391"/>
                      <a:pt x="14813" y="5484"/>
                    </a:cubicBezTo>
                    <a:cubicBezTo>
                      <a:pt x="14133" y="4962"/>
                      <a:pt x="13433" y="4475"/>
                      <a:pt x="12667" y="4113"/>
                    </a:cubicBezTo>
                    <a:cubicBezTo>
                      <a:pt x="11740" y="3672"/>
                      <a:pt x="10761" y="3340"/>
                      <a:pt x="9807" y="2953"/>
                    </a:cubicBezTo>
                    <a:cubicBezTo>
                      <a:pt x="9739" y="2927"/>
                      <a:pt x="9664" y="2862"/>
                      <a:pt x="9638" y="2795"/>
                    </a:cubicBezTo>
                    <a:cubicBezTo>
                      <a:pt x="9343" y="2065"/>
                      <a:pt x="9058" y="1329"/>
                      <a:pt x="8765" y="597"/>
                    </a:cubicBezTo>
                    <a:cubicBezTo>
                      <a:pt x="8679" y="380"/>
                      <a:pt x="8557" y="190"/>
                      <a:pt x="8336" y="79"/>
                    </a:cubicBezTo>
                    <a:cubicBezTo>
                      <a:pt x="8242" y="32"/>
                      <a:pt x="8140" y="1"/>
                      <a:pt x="804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8" name="Google Shape;7388;p53"/>
              <p:cNvSpPr/>
              <p:nvPr/>
            </p:nvSpPr>
            <p:spPr>
              <a:xfrm>
                <a:off x="-1076975" y="2555775"/>
                <a:ext cx="348525" cy="174800"/>
              </a:xfrm>
              <a:custGeom>
                <a:avLst/>
                <a:gdLst/>
                <a:ahLst/>
                <a:cxnLst/>
                <a:rect l="l" t="t" r="r" b="b"/>
                <a:pathLst>
                  <a:path w="13941" h="6992" extrusionOk="0">
                    <a:moveTo>
                      <a:pt x="1429" y="1"/>
                    </a:moveTo>
                    <a:cubicBezTo>
                      <a:pt x="974" y="1"/>
                      <a:pt x="528" y="60"/>
                      <a:pt x="166" y="382"/>
                    </a:cubicBezTo>
                    <a:cubicBezTo>
                      <a:pt x="116" y="425"/>
                      <a:pt x="73" y="479"/>
                      <a:pt x="1" y="551"/>
                    </a:cubicBezTo>
                    <a:cubicBezTo>
                      <a:pt x="935" y="874"/>
                      <a:pt x="1827" y="1231"/>
                      <a:pt x="2749" y="1482"/>
                    </a:cubicBezTo>
                    <a:cubicBezTo>
                      <a:pt x="3282" y="1627"/>
                      <a:pt x="3865" y="1575"/>
                      <a:pt x="4421" y="1655"/>
                    </a:cubicBezTo>
                    <a:cubicBezTo>
                      <a:pt x="5869" y="1865"/>
                      <a:pt x="7192" y="2378"/>
                      <a:pt x="8336" y="3310"/>
                    </a:cubicBezTo>
                    <a:cubicBezTo>
                      <a:pt x="8366" y="3333"/>
                      <a:pt x="8394" y="3357"/>
                      <a:pt x="8422" y="3383"/>
                    </a:cubicBezTo>
                    <a:cubicBezTo>
                      <a:pt x="8427" y="3390"/>
                      <a:pt x="8420" y="3411"/>
                      <a:pt x="8412" y="3472"/>
                    </a:cubicBezTo>
                    <a:cubicBezTo>
                      <a:pt x="8227" y="3364"/>
                      <a:pt x="8052" y="3271"/>
                      <a:pt x="7885" y="3165"/>
                    </a:cubicBezTo>
                    <a:cubicBezTo>
                      <a:pt x="6969" y="2589"/>
                      <a:pt x="6006" y="2123"/>
                      <a:pt x="4913" y="2002"/>
                    </a:cubicBezTo>
                    <a:cubicBezTo>
                      <a:pt x="4438" y="1948"/>
                      <a:pt x="3957" y="1952"/>
                      <a:pt x="3477" y="1930"/>
                    </a:cubicBezTo>
                    <a:lnTo>
                      <a:pt x="3477" y="1930"/>
                    </a:lnTo>
                    <a:cubicBezTo>
                      <a:pt x="3854" y="2197"/>
                      <a:pt x="4230" y="2469"/>
                      <a:pt x="4609" y="2732"/>
                    </a:cubicBezTo>
                    <a:cubicBezTo>
                      <a:pt x="5473" y="3334"/>
                      <a:pt x="6244" y="4039"/>
                      <a:pt x="6967" y="4801"/>
                    </a:cubicBezTo>
                    <a:cubicBezTo>
                      <a:pt x="7035" y="4873"/>
                      <a:pt x="7158" y="4914"/>
                      <a:pt x="7262" y="4927"/>
                    </a:cubicBezTo>
                    <a:cubicBezTo>
                      <a:pt x="7890" y="5005"/>
                      <a:pt x="8461" y="5239"/>
                      <a:pt x="9026" y="5510"/>
                    </a:cubicBezTo>
                    <a:cubicBezTo>
                      <a:pt x="9875" y="5917"/>
                      <a:pt x="10718" y="6356"/>
                      <a:pt x="11606" y="6662"/>
                    </a:cubicBezTo>
                    <a:cubicBezTo>
                      <a:pt x="12220" y="6872"/>
                      <a:pt x="12902" y="6885"/>
                      <a:pt x="13552" y="6980"/>
                    </a:cubicBezTo>
                    <a:cubicBezTo>
                      <a:pt x="13616" y="6990"/>
                      <a:pt x="13680" y="6992"/>
                      <a:pt x="13749" y="6992"/>
                    </a:cubicBezTo>
                    <a:cubicBezTo>
                      <a:pt x="13796" y="6992"/>
                      <a:pt x="13845" y="6991"/>
                      <a:pt x="13897" y="6991"/>
                    </a:cubicBezTo>
                    <a:cubicBezTo>
                      <a:pt x="13911" y="6991"/>
                      <a:pt x="13926" y="6991"/>
                      <a:pt x="13940" y="6991"/>
                    </a:cubicBezTo>
                    <a:cubicBezTo>
                      <a:pt x="13682" y="6765"/>
                      <a:pt x="13424" y="6569"/>
                      <a:pt x="13203" y="6341"/>
                    </a:cubicBezTo>
                    <a:cubicBezTo>
                      <a:pt x="12757" y="5876"/>
                      <a:pt x="12327" y="5399"/>
                      <a:pt x="11898" y="4921"/>
                    </a:cubicBezTo>
                    <a:cubicBezTo>
                      <a:pt x="11357" y="4317"/>
                      <a:pt x="10820" y="3715"/>
                      <a:pt x="10101" y="3299"/>
                    </a:cubicBezTo>
                    <a:cubicBezTo>
                      <a:pt x="9715" y="3076"/>
                      <a:pt x="9356" y="2790"/>
                      <a:pt x="9020" y="2493"/>
                    </a:cubicBezTo>
                    <a:cubicBezTo>
                      <a:pt x="8340" y="1891"/>
                      <a:pt x="7524" y="1515"/>
                      <a:pt x="6762" y="1049"/>
                    </a:cubicBezTo>
                    <a:cubicBezTo>
                      <a:pt x="5595" y="330"/>
                      <a:pt x="4300" y="135"/>
                      <a:pt x="2974" y="49"/>
                    </a:cubicBezTo>
                    <a:cubicBezTo>
                      <a:pt x="2461" y="16"/>
                      <a:pt x="1944" y="3"/>
                      <a:pt x="14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9" name="Google Shape;7389;p53"/>
              <p:cNvSpPr/>
              <p:nvPr/>
            </p:nvSpPr>
            <p:spPr>
              <a:xfrm>
                <a:off x="-1187800" y="2540975"/>
                <a:ext cx="93625" cy="36875"/>
              </a:xfrm>
              <a:custGeom>
                <a:avLst/>
                <a:gdLst/>
                <a:ahLst/>
                <a:cxnLst/>
                <a:rect l="l" t="t" r="r" b="b"/>
                <a:pathLst>
                  <a:path w="3745" h="1475" extrusionOk="0">
                    <a:moveTo>
                      <a:pt x="1265" y="1"/>
                    </a:moveTo>
                    <a:cubicBezTo>
                      <a:pt x="1142" y="1"/>
                      <a:pt x="1017" y="10"/>
                      <a:pt x="890" y="30"/>
                    </a:cubicBezTo>
                    <a:cubicBezTo>
                      <a:pt x="327" y="117"/>
                      <a:pt x="0" y="597"/>
                      <a:pt x="173" y="1104"/>
                    </a:cubicBezTo>
                    <a:cubicBezTo>
                      <a:pt x="247" y="1317"/>
                      <a:pt x="423" y="1475"/>
                      <a:pt x="642" y="1475"/>
                    </a:cubicBezTo>
                    <a:cubicBezTo>
                      <a:pt x="659" y="1475"/>
                      <a:pt x="677" y="1474"/>
                      <a:pt x="695" y="1472"/>
                    </a:cubicBezTo>
                    <a:cubicBezTo>
                      <a:pt x="1102" y="1425"/>
                      <a:pt x="1511" y="1370"/>
                      <a:pt x="1910" y="1275"/>
                    </a:cubicBezTo>
                    <a:cubicBezTo>
                      <a:pt x="2304" y="1182"/>
                      <a:pt x="2696" y="1095"/>
                      <a:pt x="3094" y="1095"/>
                    </a:cubicBezTo>
                    <a:cubicBezTo>
                      <a:pt x="3293" y="1095"/>
                      <a:pt x="3494" y="1117"/>
                      <a:pt x="3698" y="1171"/>
                    </a:cubicBezTo>
                    <a:lnTo>
                      <a:pt x="3744" y="1100"/>
                    </a:lnTo>
                    <a:cubicBezTo>
                      <a:pt x="3419" y="879"/>
                      <a:pt x="3105" y="636"/>
                      <a:pt x="2763" y="442"/>
                    </a:cubicBezTo>
                    <a:cubicBezTo>
                      <a:pt x="2293" y="178"/>
                      <a:pt x="1799" y="1"/>
                      <a:pt x="12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0" name="Google Shape;7390;p53"/>
              <p:cNvSpPr/>
              <p:nvPr/>
            </p:nvSpPr>
            <p:spPr>
              <a:xfrm>
                <a:off x="-1072425" y="2515950"/>
                <a:ext cx="60000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2400" h="1704" extrusionOk="0">
                    <a:moveTo>
                      <a:pt x="1886" y="1"/>
                    </a:moveTo>
                    <a:cubicBezTo>
                      <a:pt x="1763" y="1"/>
                      <a:pt x="1644" y="45"/>
                      <a:pt x="1524" y="111"/>
                    </a:cubicBezTo>
                    <a:cubicBezTo>
                      <a:pt x="1013" y="392"/>
                      <a:pt x="627" y="804"/>
                      <a:pt x="292" y="1271"/>
                    </a:cubicBezTo>
                    <a:cubicBezTo>
                      <a:pt x="196" y="1406"/>
                      <a:pt x="107" y="1546"/>
                      <a:pt x="1" y="1704"/>
                    </a:cubicBezTo>
                    <a:cubicBezTo>
                      <a:pt x="645" y="1430"/>
                      <a:pt x="1255" y="1185"/>
                      <a:pt x="1850" y="912"/>
                    </a:cubicBezTo>
                    <a:cubicBezTo>
                      <a:pt x="2006" y="840"/>
                      <a:pt x="2141" y="695"/>
                      <a:pt x="2253" y="557"/>
                    </a:cubicBezTo>
                    <a:cubicBezTo>
                      <a:pt x="2400" y="377"/>
                      <a:pt x="2342" y="180"/>
                      <a:pt x="2136" y="67"/>
                    </a:cubicBezTo>
                    <a:cubicBezTo>
                      <a:pt x="2050" y="21"/>
                      <a:pt x="1967" y="1"/>
                      <a:pt x="18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391" name="Google Shape;7391;p53"/>
            <p:cNvSpPr/>
            <p:nvPr/>
          </p:nvSpPr>
          <p:spPr>
            <a:xfrm>
              <a:off x="-1077850" y="2586225"/>
              <a:ext cx="198425" cy="171250"/>
            </a:xfrm>
            <a:custGeom>
              <a:avLst/>
              <a:gdLst/>
              <a:ahLst/>
              <a:cxnLst/>
              <a:rect l="l" t="t" r="r" b="b"/>
              <a:pathLst>
                <a:path w="7937" h="6850" extrusionOk="0">
                  <a:moveTo>
                    <a:pt x="239" y="1"/>
                  </a:moveTo>
                  <a:cubicBezTo>
                    <a:pt x="162" y="1"/>
                    <a:pt x="79" y="56"/>
                    <a:pt x="0" y="84"/>
                  </a:cubicBezTo>
                  <a:cubicBezTo>
                    <a:pt x="47" y="156"/>
                    <a:pt x="76" y="251"/>
                    <a:pt x="141" y="299"/>
                  </a:cubicBezTo>
                  <a:cubicBezTo>
                    <a:pt x="1243" y="1104"/>
                    <a:pt x="2375" y="1867"/>
                    <a:pt x="3443" y="2713"/>
                  </a:cubicBezTo>
                  <a:cubicBezTo>
                    <a:pt x="4293" y="3386"/>
                    <a:pt x="5077" y="4144"/>
                    <a:pt x="5870" y="4887"/>
                  </a:cubicBezTo>
                  <a:cubicBezTo>
                    <a:pt x="6507" y="5483"/>
                    <a:pt x="7115" y="6111"/>
                    <a:pt x="7738" y="6726"/>
                  </a:cubicBezTo>
                  <a:cubicBezTo>
                    <a:pt x="7784" y="6773"/>
                    <a:pt x="7838" y="6808"/>
                    <a:pt x="7890" y="6849"/>
                  </a:cubicBezTo>
                  <a:lnTo>
                    <a:pt x="7936" y="6816"/>
                  </a:lnTo>
                  <a:cubicBezTo>
                    <a:pt x="7879" y="6725"/>
                    <a:pt x="7834" y="6621"/>
                    <a:pt x="7764" y="6543"/>
                  </a:cubicBezTo>
                  <a:cubicBezTo>
                    <a:pt x="6515" y="5156"/>
                    <a:pt x="5229" y="3805"/>
                    <a:pt x="3837" y="2561"/>
                  </a:cubicBezTo>
                  <a:cubicBezTo>
                    <a:pt x="3066" y="1871"/>
                    <a:pt x="2256" y="1221"/>
                    <a:pt x="1450" y="572"/>
                  </a:cubicBezTo>
                  <a:cubicBezTo>
                    <a:pt x="1102" y="294"/>
                    <a:pt x="714" y="61"/>
                    <a:pt x="259" y="2"/>
                  </a:cubicBezTo>
                  <a:cubicBezTo>
                    <a:pt x="252" y="1"/>
                    <a:pt x="245" y="1"/>
                    <a:pt x="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92" name="Google Shape;7392;p53"/>
          <p:cNvGrpSpPr/>
          <p:nvPr/>
        </p:nvGrpSpPr>
        <p:grpSpPr>
          <a:xfrm rot="-899791">
            <a:off x="390503" y="4170977"/>
            <a:ext cx="1743626" cy="1333540"/>
            <a:chOff x="4148800" y="2189050"/>
            <a:chExt cx="813525" cy="622275"/>
          </a:xfrm>
        </p:grpSpPr>
        <p:sp>
          <p:nvSpPr>
            <p:cNvPr id="7393" name="Google Shape;7393;p53"/>
            <p:cNvSpPr/>
            <p:nvPr/>
          </p:nvSpPr>
          <p:spPr>
            <a:xfrm>
              <a:off x="4148800" y="2189050"/>
              <a:ext cx="813525" cy="622275"/>
            </a:xfrm>
            <a:custGeom>
              <a:avLst/>
              <a:gdLst/>
              <a:ahLst/>
              <a:cxnLst/>
              <a:rect l="l" t="t" r="r" b="b"/>
              <a:pathLst>
                <a:path w="32541" h="24891" extrusionOk="0">
                  <a:moveTo>
                    <a:pt x="13553" y="2579"/>
                  </a:moveTo>
                  <a:cubicBezTo>
                    <a:pt x="13663" y="2579"/>
                    <a:pt x="13777" y="2600"/>
                    <a:pt x="13894" y="2634"/>
                  </a:cubicBezTo>
                  <a:cubicBezTo>
                    <a:pt x="14641" y="2849"/>
                    <a:pt x="15263" y="3275"/>
                    <a:pt x="15834" y="3782"/>
                  </a:cubicBezTo>
                  <a:cubicBezTo>
                    <a:pt x="15999" y="3931"/>
                    <a:pt x="16157" y="4087"/>
                    <a:pt x="16339" y="4260"/>
                  </a:cubicBezTo>
                  <a:cubicBezTo>
                    <a:pt x="15421" y="4094"/>
                    <a:pt x="14559" y="3951"/>
                    <a:pt x="13704" y="3769"/>
                  </a:cubicBezTo>
                  <a:cubicBezTo>
                    <a:pt x="13479" y="3723"/>
                    <a:pt x="13262" y="3572"/>
                    <a:pt x="13076" y="3425"/>
                  </a:cubicBezTo>
                  <a:cubicBezTo>
                    <a:pt x="12831" y="3236"/>
                    <a:pt x="12851" y="2963"/>
                    <a:pt x="13087" y="2755"/>
                  </a:cubicBezTo>
                  <a:cubicBezTo>
                    <a:pt x="13232" y="2627"/>
                    <a:pt x="13388" y="2579"/>
                    <a:pt x="13553" y="2579"/>
                  </a:cubicBezTo>
                  <a:close/>
                  <a:moveTo>
                    <a:pt x="21087" y="2298"/>
                  </a:moveTo>
                  <a:cubicBezTo>
                    <a:pt x="21795" y="2298"/>
                    <a:pt x="22306" y="2810"/>
                    <a:pt x="22233" y="3489"/>
                  </a:cubicBezTo>
                  <a:cubicBezTo>
                    <a:pt x="22198" y="3812"/>
                    <a:pt x="21986" y="4083"/>
                    <a:pt x="21663" y="4118"/>
                  </a:cubicBezTo>
                  <a:cubicBezTo>
                    <a:pt x="21149" y="4175"/>
                    <a:pt x="20632" y="4217"/>
                    <a:pt x="20118" y="4217"/>
                  </a:cubicBezTo>
                  <a:cubicBezTo>
                    <a:pt x="20087" y="4217"/>
                    <a:pt x="20056" y="4217"/>
                    <a:pt x="20025" y="4217"/>
                  </a:cubicBezTo>
                  <a:cubicBezTo>
                    <a:pt x="19935" y="4216"/>
                    <a:pt x="19846" y="4215"/>
                    <a:pt x="19756" y="4215"/>
                  </a:cubicBezTo>
                  <a:cubicBezTo>
                    <a:pt x="19038" y="4215"/>
                    <a:pt x="18332" y="4258"/>
                    <a:pt x="17669" y="4602"/>
                  </a:cubicBezTo>
                  <a:lnTo>
                    <a:pt x="17588" y="4524"/>
                  </a:lnTo>
                  <a:cubicBezTo>
                    <a:pt x="17948" y="4143"/>
                    <a:pt x="18283" y="3734"/>
                    <a:pt x="18671" y="3385"/>
                  </a:cubicBezTo>
                  <a:cubicBezTo>
                    <a:pt x="19329" y="2794"/>
                    <a:pt x="20072" y="2363"/>
                    <a:pt x="20988" y="2301"/>
                  </a:cubicBezTo>
                  <a:cubicBezTo>
                    <a:pt x="21021" y="2299"/>
                    <a:pt x="21054" y="2298"/>
                    <a:pt x="21087" y="2298"/>
                  </a:cubicBezTo>
                  <a:close/>
                  <a:moveTo>
                    <a:pt x="15500" y="4376"/>
                  </a:moveTo>
                  <a:cubicBezTo>
                    <a:pt x="15820" y="4376"/>
                    <a:pt x="16135" y="4438"/>
                    <a:pt x="16441" y="4607"/>
                  </a:cubicBezTo>
                  <a:cubicBezTo>
                    <a:pt x="16519" y="4650"/>
                    <a:pt x="16590" y="4706"/>
                    <a:pt x="16703" y="4780"/>
                  </a:cubicBezTo>
                  <a:cubicBezTo>
                    <a:pt x="15583" y="5473"/>
                    <a:pt x="14525" y="6196"/>
                    <a:pt x="13401" y="6790"/>
                  </a:cubicBezTo>
                  <a:cubicBezTo>
                    <a:pt x="12749" y="7134"/>
                    <a:pt x="11976" y="7238"/>
                    <a:pt x="11277" y="7504"/>
                  </a:cubicBezTo>
                  <a:cubicBezTo>
                    <a:pt x="9456" y="8197"/>
                    <a:pt x="7884" y="9251"/>
                    <a:pt x="6669" y="10797"/>
                  </a:cubicBezTo>
                  <a:cubicBezTo>
                    <a:pt x="6638" y="10836"/>
                    <a:pt x="6606" y="10875"/>
                    <a:pt x="6578" y="10917"/>
                  </a:cubicBezTo>
                  <a:cubicBezTo>
                    <a:pt x="6573" y="10927"/>
                    <a:pt x="6589" y="10953"/>
                    <a:pt x="6617" y="11031"/>
                  </a:cubicBezTo>
                  <a:cubicBezTo>
                    <a:pt x="6827" y="10836"/>
                    <a:pt x="7028" y="10665"/>
                    <a:pt x="7214" y="10479"/>
                  </a:cubicBezTo>
                  <a:cubicBezTo>
                    <a:pt x="8237" y="9461"/>
                    <a:pt x="9354" y="8572"/>
                    <a:pt x="10739" y="8099"/>
                  </a:cubicBezTo>
                  <a:cubicBezTo>
                    <a:pt x="11341" y="7890"/>
                    <a:pt x="11967" y="7755"/>
                    <a:pt x="12586" y="7586"/>
                  </a:cubicBezTo>
                  <a:lnTo>
                    <a:pt x="12586" y="7586"/>
                  </a:lnTo>
                  <a:cubicBezTo>
                    <a:pt x="12173" y="8045"/>
                    <a:pt x="11764" y="8507"/>
                    <a:pt x="11346" y="8961"/>
                  </a:cubicBezTo>
                  <a:cubicBezTo>
                    <a:pt x="10400" y="9994"/>
                    <a:pt x="9601" y="11135"/>
                    <a:pt x="8882" y="12337"/>
                  </a:cubicBezTo>
                  <a:cubicBezTo>
                    <a:pt x="8815" y="12450"/>
                    <a:pt x="8665" y="12540"/>
                    <a:pt x="8535" y="12586"/>
                  </a:cubicBezTo>
                  <a:cubicBezTo>
                    <a:pt x="7741" y="12870"/>
                    <a:pt x="7069" y="13342"/>
                    <a:pt x="6413" y="13859"/>
                  </a:cubicBezTo>
                  <a:cubicBezTo>
                    <a:pt x="5426" y="14635"/>
                    <a:pt x="4458" y="15451"/>
                    <a:pt x="3393" y="16109"/>
                  </a:cubicBezTo>
                  <a:cubicBezTo>
                    <a:pt x="2657" y="16562"/>
                    <a:pt x="1775" y="16778"/>
                    <a:pt x="954" y="17092"/>
                  </a:cubicBezTo>
                  <a:cubicBezTo>
                    <a:pt x="803" y="17150"/>
                    <a:pt x="640" y="17172"/>
                    <a:pt x="454" y="17218"/>
                  </a:cubicBezTo>
                  <a:cubicBezTo>
                    <a:pt x="725" y="16849"/>
                    <a:pt x="1002" y="16520"/>
                    <a:pt x="1223" y="16155"/>
                  </a:cubicBezTo>
                  <a:cubicBezTo>
                    <a:pt x="1667" y="15425"/>
                    <a:pt x="2087" y="14678"/>
                    <a:pt x="2505" y="13931"/>
                  </a:cubicBezTo>
                  <a:cubicBezTo>
                    <a:pt x="3033" y="12987"/>
                    <a:pt x="3555" y="12049"/>
                    <a:pt x="4369" y="11298"/>
                  </a:cubicBezTo>
                  <a:cubicBezTo>
                    <a:pt x="4807" y="10895"/>
                    <a:pt x="5192" y="10419"/>
                    <a:pt x="5541" y="9934"/>
                  </a:cubicBezTo>
                  <a:cubicBezTo>
                    <a:pt x="6249" y="8953"/>
                    <a:pt x="7201" y="8229"/>
                    <a:pt x="8055" y="7398"/>
                  </a:cubicBezTo>
                  <a:cubicBezTo>
                    <a:pt x="9363" y="6123"/>
                    <a:pt x="10991" y="5492"/>
                    <a:pt x="12691" y="4994"/>
                  </a:cubicBezTo>
                  <a:cubicBezTo>
                    <a:pt x="13349" y="4802"/>
                    <a:pt x="14016" y="4635"/>
                    <a:pt x="14685" y="4483"/>
                  </a:cubicBezTo>
                  <a:cubicBezTo>
                    <a:pt x="14957" y="4420"/>
                    <a:pt x="15230" y="4376"/>
                    <a:pt x="15500" y="4376"/>
                  </a:cubicBezTo>
                  <a:close/>
                  <a:moveTo>
                    <a:pt x="18198" y="596"/>
                  </a:moveTo>
                  <a:cubicBezTo>
                    <a:pt x="18277" y="596"/>
                    <a:pt x="18352" y="619"/>
                    <a:pt x="18414" y="675"/>
                  </a:cubicBezTo>
                  <a:cubicBezTo>
                    <a:pt x="18565" y="807"/>
                    <a:pt x="18663" y="1132"/>
                    <a:pt x="18615" y="1328"/>
                  </a:cubicBezTo>
                  <a:cubicBezTo>
                    <a:pt x="18522" y="1694"/>
                    <a:pt x="18348" y="2058"/>
                    <a:pt x="18132" y="2370"/>
                  </a:cubicBezTo>
                  <a:cubicBezTo>
                    <a:pt x="17614" y="3123"/>
                    <a:pt x="17400" y="3962"/>
                    <a:pt x="17335" y="4851"/>
                  </a:cubicBezTo>
                  <a:cubicBezTo>
                    <a:pt x="17329" y="4930"/>
                    <a:pt x="17484" y="5090"/>
                    <a:pt x="17571" y="5096"/>
                  </a:cubicBezTo>
                  <a:cubicBezTo>
                    <a:pt x="17835" y="5118"/>
                    <a:pt x="18101" y="5135"/>
                    <a:pt x="18366" y="5135"/>
                  </a:cubicBezTo>
                  <a:cubicBezTo>
                    <a:pt x="18508" y="5135"/>
                    <a:pt x="18649" y="5130"/>
                    <a:pt x="18790" y="5118"/>
                  </a:cubicBezTo>
                  <a:cubicBezTo>
                    <a:pt x="18984" y="5102"/>
                    <a:pt x="19177" y="5094"/>
                    <a:pt x="19369" y="5094"/>
                  </a:cubicBezTo>
                  <a:cubicBezTo>
                    <a:pt x="20403" y="5094"/>
                    <a:pt x="21405" y="5314"/>
                    <a:pt x="22411" y="5568"/>
                  </a:cubicBezTo>
                  <a:cubicBezTo>
                    <a:pt x="23246" y="5778"/>
                    <a:pt x="24026" y="6114"/>
                    <a:pt x="24725" y="6590"/>
                  </a:cubicBezTo>
                  <a:cubicBezTo>
                    <a:pt x="25392" y="7043"/>
                    <a:pt x="26005" y="7589"/>
                    <a:pt x="26600" y="8139"/>
                  </a:cubicBezTo>
                  <a:cubicBezTo>
                    <a:pt x="27449" y="8927"/>
                    <a:pt x="28248" y="9769"/>
                    <a:pt x="29091" y="10566"/>
                  </a:cubicBezTo>
                  <a:cubicBezTo>
                    <a:pt x="29628" y="11073"/>
                    <a:pt x="30189" y="11562"/>
                    <a:pt x="30775" y="12016"/>
                  </a:cubicBezTo>
                  <a:cubicBezTo>
                    <a:pt x="31067" y="12242"/>
                    <a:pt x="31431" y="12372"/>
                    <a:pt x="31763" y="12545"/>
                  </a:cubicBezTo>
                  <a:lnTo>
                    <a:pt x="31765" y="12655"/>
                  </a:lnTo>
                  <a:cubicBezTo>
                    <a:pt x="30477" y="12724"/>
                    <a:pt x="29189" y="12863"/>
                    <a:pt x="27902" y="12863"/>
                  </a:cubicBezTo>
                  <a:cubicBezTo>
                    <a:pt x="27735" y="12863"/>
                    <a:pt x="27569" y="12861"/>
                    <a:pt x="27402" y="12855"/>
                  </a:cubicBezTo>
                  <a:cubicBezTo>
                    <a:pt x="26458" y="12828"/>
                    <a:pt x="25511" y="12543"/>
                    <a:pt x="24593" y="12279"/>
                  </a:cubicBezTo>
                  <a:cubicBezTo>
                    <a:pt x="23740" y="12034"/>
                    <a:pt x="22922" y="11666"/>
                    <a:pt x="22094" y="11341"/>
                  </a:cubicBezTo>
                  <a:cubicBezTo>
                    <a:pt x="22014" y="11309"/>
                    <a:pt x="21911" y="11196"/>
                    <a:pt x="21908" y="11116"/>
                  </a:cubicBezTo>
                  <a:cubicBezTo>
                    <a:pt x="21869" y="10222"/>
                    <a:pt x="21510" y="9431"/>
                    <a:pt x="21152" y="8636"/>
                  </a:cubicBezTo>
                  <a:cubicBezTo>
                    <a:pt x="20951" y="8190"/>
                    <a:pt x="20771" y="7734"/>
                    <a:pt x="20575" y="7287"/>
                  </a:cubicBezTo>
                  <a:cubicBezTo>
                    <a:pt x="20535" y="7194"/>
                    <a:pt x="20468" y="7114"/>
                    <a:pt x="20444" y="6971"/>
                  </a:cubicBezTo>
                  <a:lnTo>
                    <a:pt x="20444" y="6971"/>
                  </a:lnTo>
                  <a:cubicBezTo>
                    <a:pt x="20758" y="7149"/>
                    <a:pt x="21077" y="7316"/>
                    <a:pt x="21382" y="7508"/>
                  </a:cubicBezTo>
                  <a:cubicBezTo>
                    <a:pt x="22523" y="8227"/>
                    <a:pt x="23636" y="8996"/>
                    <a:pt x="24808" y="9659"/>
                  </a:cubicBezTo>
                  <a:cubicBezTo>
                    <a:pt x="25297" y="9934"/>
                    <a:pt x="25912" y="9990"/>
                    <a:pt x="26471" y="10139"/>
                  </a:cubicBezTo>
                  <a:cubicBezTo>
                    <a:pt x="26476" y="10140"/>
                    <a:pt x="26481" y="10141"/>
                    <a:pt x="26486" y="10141"/>
                  </a:cubicBezTo>
                  <a:cubicBezTo>
                    <a:pt x="26521" y="10141"/>
                    <a:pt x="26567" y="10110"/>
                    <a:pt x="26637" y="10087"/>
                  </a:cubicBezTo>
                  <a:cubicBezTo>
                    <a:pt x="26587" y="10037"/>
                    <a:pt x="26564" y="9992"/>
                    <a:pt x="26536" y="9988"/>
                  </a:cubicBezTo>
                  <a:cubicBezTo>
                    <a:pt x="25540" y="9842"/>
                    <a:pt x="24740" y="9275"/>
                    <a:pt x="23924" y="8751"/>
                  </a:cubicBezTo>
                  <a:cubicBezTo>
                    <a:pt x="22930" y="8110"/>
                    <a:pt x="21971" y="7409"/>
                    <a:pt x="20958" y="6798"/>
                  </a:cubicBezTo>
                  <a:cubicBezTo>
                    <a:pt x="20315" y="6408"/>
                    <a:pt x="19602" y="6135"/>
                    <a:pt x="18922" y="5804"/>
                  </a:cubicBezTo>
                  <a:cubicBezTo>
                    <a:pt x="18742" y="5716"/>
                    <a:pt x="18565" y="5614"/>
                    <a:pt x="18387" y="5518"/>
                  </a:cubicBezTo>
                  <a:lnTo>
                    <a:pt x="18299" y="5568"/>
                  </a:lnTo>
                  <a:cubicBezTo>
                    <a:pt x="18338" y="5642"/>
                    <a:pt x="18361" y="5735"/>
                    <a:pt x="18420" y="5787"/>
                  </a:cubicBezTo>
                  <a:cubicBezTo>
                    <a:pt x="18721" y="6055"/>
                    <a:pt x="19080" y="6272"/>
                    <a:pt x="19331" y="6579"/>
                  </a:cubicBezTo>
                  <a:cubicBezTo>
                    <a:pt x="21012" y="8632"/>
                    <a:pt x="21636" y="11018"/>
                    <a:pt x="21425" y="13628"/>
                  </a:cubicBezTo>
                  <a:cubicBezTo>
                    <a:pt x="21337" y="14714"/>
                    <a:pt x="21172" y="15795"/>
                    <a:pt x="20995" y="16869"/>
                  </a:cubicBezTo>
                  <a:cubicBezTo>
                    <a:pt x="20884" y="17553"/>
                    <a:pt x="20661" y="18216"/>
                    <a:pt x="20533" y="18898"/>
                  </a:cubicBezTo>
                  <a:cubicBezTo>
                    <a:pt x="20388" y="19677"/>
                    <a:pt x="20269" y="20463"/>
                    <a:pt x="20182" y="21252"/>
                  </a:cubicBezTo>
                  <a:cubicBezTo>
                    <a:pt x="20102" y="21979"/>
                    <a:pt x="20078" y="22711"/>
                    <a:pt x="20031" y="23441"/>
                  </a:cubicBezTo>
                  <a:cubicBezTo>
                    <a:pt x="20024" y="23579"/>
                    <a:pt x="20022" y="23716"/>
                    <a:pt x="20016" y="23935"/>
                  </a:cubicBezTo>
                  <a:cubicBezTo>
                    <a:pt x="19730" y="23369"/>
                    <a:pt x="19490" y="22873"/>
                    <a:pt x="19230" y="22388"/>
                  </a:cubicBezTo>
                  <a:cubicBezTo>
                    <a:pt x="18580" y="21169"/>
                    <a:pt x="17924" y="19953"/>
                    <a:pt x="17262" y="18740"/>
                  </a:cubicBezTo>
                  <a:cubicBezTo>
                    <a:pt x="16616" y="17551"/>
                    <a:pt x="16222" y="16289"/>
                    <a:pt x="16218" y="14931"/>
                  </a:cubicBezTo>
                  <a:cubicBezTo>
                    <a:pt x="16216" y="14491"/>
                    <a:pt x="16272" y="14028"/>
                    <a:pt x="16406" y="13608"/>
                  </a:cubicBezTo>
                  <a:cubicBezTo>
                    <a:pt x="16504" y="13294"/>
                    <a:pt x="16781" y="13038"/>
                    <a:pt x="16963" y="12748"/>
                  </a:cubicBezTo>
                  <a:cubicBezTo>
                    <a:pt x="17279" y="12248"/>
                    <a:pt x="17632" y="11763"/>
                    <a:pt x="17883" y="11231"/>
                  </a:cubicBezTo>
                  <a:cubicBezTo>
                    <a:pt x="18216" y="10525"/>
                    <a:pt x="18467" y="9782"/>
                    <a:pt x="18751" y="9057"/>
                  </a:cubicBezTo>
                  <a:cubicBezTo>
                    <a:pt x="20025" y="11767"/>
                    <a:pt x="20235" y="14643"/>
                    <a:pt x="19776" y="17605"/>
                  </a:cubicBezTo>
                  <a:lnTo>
                    <a:pt x="19881" y="17607"/>
                  </a:lnTo>
                  <a:cubicBezTo>
                    <a:pt x="19914" y="17395"/>
                    <a:pt x="19953" y="17183"/>
                    <a:pt x="19985" y="16971"/>
                  </a:cubicBezTo>
                  <a:cubicBezTo>
                    <a:pt x="20358" y="14487"/>
                    <a:pt x="20267" y="12023"/>
                    <a:pt x="19689" y="9578"/>
                  </a:cubicBezTo>
                  <a:cubicBezTo>
                    <a:pt x="19488" y="8723"/>
                    <a:pt x="19122" y="7935"/>
                    <a:pt x="18723" y="7158"/>
                  </a:cubicBezTo>
                  <a:cubicBezTo>
                    <a:pt x="18515" y="6751"/>
                    <a:pt x="18340" y="6324"/>
                    <a:pt x="18154" y="5906"/>
                  </a:cubicBezTo>
                  <a:cubicBezTo>
                    <a:pt x="18028" y="5625"/>
                    <a:pt x="17864" y="5395"/>
                    <a:pt x="17487" y="5367"/>
                  </a:cubicBezTo>
                  <a:lnTo>
                    <a:pt x="17487" y="5367"/>
                  </a:lnTo>
                  <a:cubicBezTo>
                    <a:pt x="17502" y="5438"/>
                    <a:pt x="17502" y="5507"/>
                    <a:pt x="17530" y="5560"/>
                  </a:cubicBezTo>
                  <a:cubicBezTo>
                    <a:pt x="17796" y="6090"/>
                    <a:pt x="18095" y="6605"/>
                    <a:pt x="18329" y="7147"/>
                  </a:cubicBezTo>
                  <a:cubicBezTo>
                    <a:pt x="18697" y="8004"/>
                    <a:pt x="18539" y="8883"/>
                    <a:pt x="18219" y="9695"/>
                  </a:cubicBezTo>
                  <a:cubicBezTo>
                    <a:pt x="17502" y="11512"/>
                    <a:pt x="16521" y="13179"/>
                    <a:pt x="14999" y="14452"/>
                  </a:cubicBezTo>
                  <a:cubicBezTo>
                    <a:pt x="14265" y="15067"/>
                    <a:pt x="13463" y="15602"/>
                    <a:pt x="12669" y="16144"/>
                  </a:cubicBezTo>
                  <a:cubicBezTo>
                    <a:pt x="11177" y="17163"/>
                    <a:pt x="9663" y="18149"/>
                    <a:pt x="8386" y="19450"/>
                  </a:cubicBezTo>
                  <a:cubicBezTo>
                    <a:pt x="7606" y="20247"/>
                    <a:pt x="7019" y="21174"/>
                    <a:pt x="6550" y="22176"/>
                  </a:cubicBezTo>
                  <a:cubicBezTo>
                    <a:pt x="6348" y="22607"/>
                    <a:pt x="6216" y="23068"/>
                    <a:pt x="6043" y="23538"/>
                  </a:cubicBezTo>
                  <a:cubicBezTo>
                    <a:pt x="6030" y="23476"/>
                    <a:pt x="6021" y="23415"/>
                    <a:pt x="6013" y="23354"/>
                  </a:cubicBezTo>
                  <a:cubicBezTo>
                    <a:pt x="5946" y="21860"/>
                    <a:pt x="6101" y="20381"/>
                    <a:pt x="6411" y="18924"/>
                  </a:cubicBezTo>
                  <a:cubicBezTo>
                    <a:pt x="6723" y="17465"/>
                    <a:pt x="7084" y="16009"/>
                    <a:pt x="7771" y="14673"/>
                  </a:cubicBezTo>
                  <a:cubicBezTo>
                    <a:pt x="8669" y="12932"/>
                    <a:pt x="9629" y="11230"/>
                    <a:pt x="10895" y="9710"/>
                  </a:cubicBezTo>
                  <a:cubicBezTo>
                    <a:pt x="11627" y="8833"/>
                    <a:pt x="12398" y="7995"/>
                    <a:pt x="13288" y="7300"/>
                  </a:cubicBezTo>
                  <a:cubicBezTo>
                    <a:pt x="14366" y="6456"/>
                    <a:pt x="15542" y="5739"/>
                    <a:pt x="16670" y="4960"/>
                  </a:cubicBezTo>
                  <a:cubicBezTo>
                    <a:pt x="16751" y="4904"/>
                    <a:pt x="16828" y="4799"/>
                    <a:pt x="16844" y="4706"/>
                  </a:cubicBezTo>
                  <a:cubicBezTo>
                    <a:pt x="17015" y="3669"/>
                    <a:pt x="17170" y="2630"/>
                    <a:pt x="17337" y="1591"/>
                  </a:cubicBezTo>
                  <a:cubicBezTo>
                    <a:pt x="17387" y="1287"/>
                    <a:pt x="17489" y="1001"/>
                    <a:pt x="17746" y="792"/>
                  </a:cubicBezTo>
                  <a:cubicBezTo>
                    <a:pt x="17883" y="681"/>
                    <a:pt x="18049" y="596"/>
                    <a:pt x="18198" y="596"/>
                  </a:cubicBezTo>
                  <a:close/>
                  <a:moveTo>
                    <a:pt x="18212" y="1"/>
                  </a:moveTo>
                  <a:cubicBezTo>
                    <a:pt x="18122" y="1"/>
                    <a:pt x="18026" y="17"/>
                    <a:pt x="17920" y="47"/>
                  </a:cubicBezTo>
                  <a:cubicBezTo>
                    <a:pt x="17311" y="226"/>
                    <a:pt x="17108" y="727"/>
                    <a:pt x="16950" y="1259"/>
                  </a:cubicBezTo>
                  <a:cubicBezTo>
                    <a:pt x="16705" y="2086"/>
                    <a:pt x="16701" y="2933"/>
                    <a:pt x="16759" y="3784"/>
                  </a:cubicBezTo>
                  <a:cubicBezTo>
                    <a:pt x="16772" y="3979"/>
                    <a:pt x="16753" y="4176"/>
                    <a:pt x="16748" y="4371"/>
                  </a:cubicBezTo>
                  <a:lnTo>
                    <a:pt x="16664" y="4395"/>
                  </a:lnTo>
                  <a:cubicBezTo>
                    <a:pt x="16285" y="3637"/>
                    <a:pt x="15683" y="3097"/>
                    <a:pt x="15012" y="2613"/>
                  </a:cubicBezTo>
                  <a:cubicBezTo>
                    <a:pt x="14537" y="2272"/>
                    <a:pt x="14015" y="2141"/>
                    <a:pt x="13466" y="2141"/>
                  </a:cubicBezTo>
                  <a:cubicBezTo>
                    <a:pt x="13343" y="2141"/>
                    <a:pt x="13218" y="2148"/>
                    <a:pt x="13093" y="2160"/>
                  </a:cubicBezTo>
                  <a:cubicBezTo>
                    <a:pt x="12582" y="2210"/>
                    <a:pt x="12257" y="2729"/>
                    <a:pt x="12658" y="3214"/>
                  </a:cubicBezTo>
                  <a:cubicBezTo>
                    <a:pt x="13037" y="3671"/>
                    <a:pt x="13472" y="3957"/>
                    <a:pt x="14044" y="4057"/>
                  </a:cubicBezTo>
                  <a:cubicBezTo>
                    <a:pt x="14392" y="4118"/>
                    <a:pt x="14741" y="4172"/>
                    <a:pt x="15103" y="4232"/>
                  </a:cubicBezTo>
                  <a:cubicBezTo>
                    <a:pt x="14267" y="4451"/>
                    <a:pt x="13438" y="4616"/>
                    <a:pt x="12649" y="4888"/>
                  </a:cubicBezTo>
                  <a:cubicBezTo>
                    <a:pt x="11586" y="5254"/>
                    <a:pt x="10517" y="5635"/>
                    <a:pt x="9516" y="6138"/>
                  </a:cubicBezTo>
                  <a:cubicBezTo>
                    <a:pt x="8882" y="6458"/>
                    <a:pt x="8342" y="6984"/>
                    <a:pt x="7803" y="7465"/>
                  </a:cubicBezTo>
                  <a:cubicBezTo>
                    <a:pt x="7104" y="8089"/>
                    <a:pt x="6424" y="8738"/>
                    <a:pt x="5783" y="9420"/>
                  </a:cubicBezTo>
                  <a:cubicBezTo>
                    <a:pt x="5274" y="9960"/>
                    <a:pt x="4897" y="10633"/>
                    <a:pt x="4352" y="11127"/>
                  </a:cubicBezTo>
                  <a:cubicBezTo>
                    <a:pt x="3235" y="12138"/>
                    <a:pt x="2615" y="13461"/>
                    <a:pt x="1918" y="14738"/>
                  </a:cubicBezTo>
                  <a:cubicBezTo>
                    <a:pt x="1420" y="15652"/>
                    <a:pt x="900" y="16546"/>
                    <a:pt x="149" y="17281"/>
                  </a:cubicBezTo>
                  <a:cubicBezTo>
                    <a:pt x="93" y="17334"/>
                    <a:pt x="64" y="17412"/>
                    <a:pt x="0" y="17508"/>
                  </a:cubicBezTo>
                  <a:cubicBezTo>
                    <a:pt x="272" y="17473"/>
                    <a:pt x="480" y="17445"/>
                    <a:pt x="688" y="17419"/>
                  </a:cubicBezTo>
                  <a:cubicBezTo>
                    <a:pt x="950" y="17387"/>
                    <a:pt x="1221" y="17389"/>
                    <a:pt x="1472" y="17320"/>
                  </a:cubicBezTo>
                  <a:cubicBezTo>
                    <a:pt x="3035" y="16888"/>
                    <a:pt x="4406" y="16085"/>
                    <a:pt x="5684" y="15111"/>
                  </a:cubicBezTo>
                  <a:cubicBezTo>
                    <a:pt x="6368" y="14591"/>
                    <a:pt x="7048" y="14069"/>
                    <a:pt x="7739" y="13560"/>
                  </a:cubicBezTo>
                  <a:cubicBezTo>
                    <a:pt x="7899" y="13441"/>
                    <a:pt x="8100" y="13378"/>
                    <a:pt x="8343" y="13257"/>
                  </a:cubicBezTo>
                  <a:lnTo>
                    <a:pt x="8343" y="13257"/>
                  </a:lnTo>
                  <a:cubicBezTo>
                    <a:pt x="6324" y="16951"/>
                    <a:pt x="5608" y="20810"/>
                    <a:pt x="5995" y="24891"/>
                  </a:cubicBezTo>
                  <a:cubicBezTo>
                    <a:pt x="6054" y="24770"/>
                    <a:pt x="6091" y="24638"/>
                    <a:pt x="6102" y="24504"/>
                  </a:cubicBezTo>
                  <a:cubicBezTo>
                    <a:pt x="6123" y="24281"/>
                    <a:pt x="6097" y="24047"/>
                    <a:pt x="6154" y="23835"/>
                  </a:cubicBezTo>
                  <a:cubicBezTo>
                    <a:pt x="6374" y="23047"/>
                    <a:pt x="6638" y="22280"/>
                    <a:pt x="7043" y="21555"/>
                  </a:cubicBezTo>
                  <a:cubicBezTo>
                    <a:pt x="7589" y="20585"/>
                    <a:pt x="8295" y="19753"/>
                    <a:pt x="9085" y="18989"/>
                  </a:cubicBezTo>
                  <a:cubicBezTo>
                    <a:pt x="10170" y="17939"/>
                    <a:pt x="11476" y="17179"/>
                    <a:pt x="12697" y="16306"/>
                  </a:cubicBezTo>
                  <a:cubicBezTo>
                    <a:pt x="13477" y="15749"/>
                    <a:pt x="14273" y="15210"/>
                    <a:pt x="15049" y="14647"/>
                  </a:cubicBezTo>
                  <a:cubicBezTo>
                    <a:pt x="15449" y="14359"/>
                    <a:pt x="15824" y="14039"/>
                    <a:pt x="16231" y="13716"/>
                  </a:cubicBezTo>
                  <a:lnTo>
                    <a:pt x="16231" y="13716"/>
                  </a:lnTo>
                  <a:cubicBezTo>
                    <a:pt x="16224" y="13792"/>
                    <a:pt x="16224" y="13851"/>
                    <a:pt x="16211" y="13907"/>
                  </a:cubicBezTo>
                  <a:cubicBezTo>
                    <a:pt x="15936" y="15081"/>
                    <a:pt x="16110" y="16233"/>
                    <a:pt x="16493" y="17341"/>
                  </a:cubicBezTo>
                  <a:cubicBezTo>
                    <a:pt x="16757" y="18099"/>
                    <a:pt x="17155" y="18813"/>
                    <a:pt x="17524" y="19530"/>
                  </a:cubicBezTo>
                  <a:cubicBezTo>
                    <a:pt x="18214" y="20866"/>
                    <a:pt x="18924" y="22191"/>
                    <a:pt x="19628" y="23519"/>
                  </a:cubicBezTo>
                  <a:cubicBezTo>
                    <a:pt x="19830" y="23898"/>
                    <a:pt x="20038" y="24275"/>
                    <a:pt x="20245" y="24653"/>
                  </a:cubicBezTo>
                  <a:lnTo>
                    <a:pt x="20338" y="24625"/>
                  </a:lnTo>
                  <a:cubicBezTo>
                    <a:pt x="20304" y="24467"/>
                    <a:pt x="20263" y="24311"/>
                    <a:pt x="20241" y="24153"/>
                  </a:cubicBezTo>
                  <a:cubicBezTo>
                    <a:pt x="20126" y="23298"/>
                    <a:pt x="20133" y="22447"/>
                    <a:pt x="20287" y="21596"/>
                  </a:cubicBezTo>
                  <a:cubicBezTo>
                    <a:pt x="20486" y="20503"/>
                    <a:pt x="20635" y="19402"/>
                    <a:pt x="20865" y="18315"/>
                  </a:cubicBezTo>
                  <a:cubicBezTo>
                    <a:pt x="21012" y="17620"/>
                    <a:pt x="21311" y="16956"/>
                    <a:pt x="21460" y="16261"/>
                  </a:cubicBezTo>
                  <a:cubicBezTo>
                    <a:pt x="21794" y="14684"/>
                    <a:pt x="22062" y="13095"/>
                    <a:pt x="21971" y="11482"/>
                  </a:cubicBezTo>
                  <a:lnTo>
                    <a:pt x="21971" y="11482"/>
                  </a:lnTo>
                  <a:cubicBezTo>
                    <a:pt x="22378" y="11659"/>
                    <a:pt x="22776" y="11863"/>
                    <a:pt x="23195" y="12003"/>
                  </a:cubicBezTo>
                  <a:cubicBezTo>
                    <a:pt x="23833" y="12220"/>
                    <a:pt x="24483" y="12402"/>
                    <a:pt x="25134" y="12580"/>
                  </a:cubicBezTo>
                  <a:cubicBezTo>
                    <a:pt x="26070" y="12837"/>
                    <a:pt x="27014" y="13059"/>
                    <a:pt x="27986" y="13059"/>
                  </a:cubicBezTo>
                  <a:cubicBezTo>
                    <a:pt x="28141" y="13059"/>
                    <a:pt x="28296" y="13053"/>
                    <a:pt x="28452" y="13041"/>
                  </a:cubicBezTo>
                  <a:cubicBezTo>
                    <a:pt x="29734" y="12941"/>
                    <a:pt x="31015" y="12837"/>
                    <a:pt x="32297" y="12729"/>
                  </a:cubicBezTo>
                  <a:cubicBezTo>
                    <a:pt x="32356" y="12723"/>
                    <a:pt x="32412" y="12668"/>
                    <a:pt x="32540" y="12595"/>
                  </a:cubicBezTo>
                  <a:cubicBezTo>
                    <a:pt x="32365" y="12510"/>
                    <a:pt x="32250" y="12445"/>
                    <a:pt x="32129" y="12396"/>
                  </a:cubicBezTo>
                  <a:cubicBezTo>
                    <a:pt x="31741" y="12239"/>
                    <a:pt x="31297" y="12159"/>
                    <a:pt x="30975" y="11917"/>
                  </a:cubicBezTo>
                  <a:cubicBezTo>
                    <a:pt x="30336" y="11434"/>
                    <a:pt x="29736" y="10888"/>
                    <a:pt x="29169" y="10321"/>
                  </a:cubicBezTo>
                  <a:cubicBezTo>
                    <a:pt x="28528" y="9680"/>
                    <a:pt x="27960" y="8968"/>
                    <a:pt x="27324" y="8322"/>
                  </a:cubicBezTo>
                  <a:cubicBezTo>
                    <a:pt x="26358" y="7339"/>
                    <a:pt x="25247" y="6506"/>
                    <a:pt x="24032" y="5858"/>
                  </a:cubicBezTo>
                  <a:cubicBezTo>
                    <a:pt x="23019" y="5317"/>
                    <a:pt x="21962" y="4927"/>
                    <a:pt x="20828" y="4748"/>
                  </a:cubicBezTo>
                  <a:cubicBezTo>
                    <a:pt x="20707" y="4730"/>
                    <a:pt x="20590" y="4698"/>
                    <a:pt x="20527" y="4685"/>
                  </a:cubicBezTo>
                  <a:cubicBezTo>
                    <a:pt x="20997" y="4587"/>
                    <a:pt x="21512" y="4512"/>
                    <a:pt x="22004" y="4362"/>
                  </a:cubicBezTo>
                  <a:cubicBezTo>
                    <a:pt x="22437" y="4228"/>
                    <a:pt x="22634" y="3866"/>
                    <a:pt x="22608" y="3438"/>
                  </a:cubicBezTo>
                  <a:cubicBezTo>
                    <a:pt x="22563" y="2740"/>
                    <a:pt x="21709" y="2047"/>
                    <a:pt x="20982" y="2047"/>
                  </a:cubicBezTo>
                  <a:cubicBezTo>
                    <a:pt x="20869" y="2047"/>
                    <a:pt x="20760" y="2063"/>
                    <a:pt x="20657" y="2099"/>
                  </a:cubicBezTo>
                  <a:cubicBezTo>
                    <a:pt x="19639" y="2452"/>
                    <a:pt x="18706" y="2959"/>
                    <a:pt x="17991" y="3795"/>
                  </a:cubicBezTo>
                  <a:cubicBezTo>
                    <a:pt x="17952" y="3842"/>
                    <a:pt x="17905" y="3882"/>
                    <a:pt x="17863" y="3925"/>
                  </a:cubicBezTo>
                  <a:cubicBezTo>
                    <a:pt x="18115" y="3355"/>
                    <a:pt x="18433" y="2833"/>
                    <a:pt x="18723" y="2294"/>
                  </a:cubicBezTo>
                  <a:cubicBezTo>
                    <a:pt x="19044" y="1694"/>
                    <a:pt x="19217" y="1077"/>
                    <a:pt x="18840" y="425"/>
                  </a:cubicBezTo>
                  <a:cubicBezTo>
                    <a:pt x="18676" y="139"/>
                    <a:pt x="18477" y="1"/>
                    <a:pt x="182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4" name="Google Shape;7394;p53"/>
            <p:cNvSpPr/>
            <p:nvPr/>
          </p:nvSpPr>
          <p:spPr>
            <a:xfrm>
              <a:off x="4297500" y="2203925"/>
              <a:ext cx="645450" cy="583525"/>
            </a:xfrm>
            <a:custGeom>
              <a:avLst/>
              <a:gdLst/>
              <a:ahLst/>
              <a:cxnLst/>
              <a:rect l="l" t="t" r="r" b="b"/>
              <a:pathLst>
                <a:path w="25818" h="23341" extrusionOk="0">
                  <a:moveTo>
                    <a:pt x="10742" y="5107"/>
                  </a:moveTo>
                  <a:cubicBezTo>
                    <a:pt x="10830" y="5107"/>
                    <a:pt x="10930" y="5141"/>
                    <a:pt x="11021" y="5149"/>
                  </a:cubicBezTo>
                  <a:cubicBezTo>
                    <a:pt x="10982" y="5259"/>
                    <a:pt x="10969" y="5391"/>
                    <a:pt x="10900" y="5473"/>
                  </a:cubicBezTo>
                  <a:cubicBezTo>
                    <a:pt x="9702" y="6838"/>
                    <a:pt x="8451" y="8161"/>
                    <a:pt x="7310" y="9572"/>
                  </a:cubicBezTo>
                  <a:cubicBezTo>
                    <a:pt x="6400" y="10696"/>
                    <a:pt x="5603" y="11911"/>
                    <a:pt x="4787" y="13106"/>
                  </a:cubicBezTo>
                  <a:cubicBezTo>
                    <a:pt x="4131" y="14068"/>
                    <a:pt x="3525" y="15062"/>
                    <a:pt x="2895" y="16042"/>
                  </a:cubicBezTo>
                  <a:cubicBezTo>
                    <a:pt x="2849" y="16116"/>
                    <a:pt x="2787" y="16179"/>
                    <a:pt x="2734" y="16248"/>
                  </a:cubicBezTo>
                  <a:lnTo>
                    <a:pt x="2663" y="16217"/>
                  </a:lnTo>
                  <a:lnTo>
                    <a:pt x="2663" y="16217"/>
                  </a:lnTo>
                  <a:cubicBezTo>
                    <a:pt x="2710" y="16081"/>
                    <a:pt x="2738" y="15935"/>
                    <a:pt x="2806" y="15813"/>
                  </a:cubicBezTo>
                  <a:cubicBezTo>
                    <a:pt x="4027" y="13647"/>
                    <a:pt x="5305" y="11513"/>
                    <a:pt x="6753" y="9490"/>
                  </a:cubicBezTo>
                  <a:cubicBezTo>
                    <a:pt x="7555" y="8368"/>
                    <a:pt x="8418" y="7288"/>
                    <a:pt x="9278" y="6208"/>
                  </a:cubicBezTo>
                  <a:cubicBezTo>
                    <a:pt x="9648" y="5744"/>
                    <a:pt x="10086" y="5330"/>
                    <a:pt x="10662" y="5120"/>
                  </a:cubicBezTo>
                  <a:cubicBezTo>
                    <a:pt x="10687" y="5111"/>
                    <a:pt x="10714" y="5107"/>
                    <a:pt x="10742" y="5107"/>
                  </a:cubicBezTo>
                  <a:close/>
                  <a:moveTo>
                    <a:pt x="12252" y="1"/>
                  </a:moveTo>
                  <a:cubicBezTo>
                    <a:pt x="12103" y="1"/>
                    <a:pt x="11937" y="86"/>
                    <a:pt x="11799" y="197"/>
                  </a:cubicBezTo>
                  <a:cubicBezTo>
                    <a:pt x="11543" y="407"/>
                    <a:pt x="11441" y="692"/>
                    <a:pt x="11391" y="996"/>
                  </a:cubicBezTo>
                  <a:cubicBezTo>
                    <a:pt x="11223" y="2035"/>
                    <a:pt x="11069" y="3074"/>
                    <a:pt x="10898" y="4111"/>
                  </a:cubicBezTo>
                  <a:cubicBezTo>
                    <a:pt x="10881" y="4204"/>
                    <a:pt x="10803" y="4309"/>
                    <a:pt x="10724" y="4365"/>
                  </a:cubicBezTo>
                  <a:cubicBezTo>
                    <a:pt x="9594" y="5144"/>
                    <a:pt x="8419" y="5863"/>
                    <a:pt x="7342" y="6705"/>
                  </a:cubicBezTo>
                  <a:cubicBezTo>
                    <a:pt x="6452" y="7400"/>
                    <a:pt x="5681" y="8238"/>
                    <a:pt x="4948" y="9115"/>
                  </a:cubicBezTo>
                  <a:cubicBezTo>
                    <a:pt x="3683" y="10635"/>
                    <a:pt x="2722" y="12337"/>
                    <a:pt x="1825" y="14078"/>
                  </a:cubicBezTo>
                  <a:cubicBezTo>
                    <a:pt x="1139" y="15414"/>
                    <a:pt x="777" y="16870"/>
                    <a:pt x="465" y="18331"/>
                  </a:cubicBezTo>
                  <a:cubicBezTo>
                    <a:pt x="154" y="19786"/>
                    <a:pt x="0" y="21265"/>
                    <a:pt x="67" y="22759"/>
                  </a:cubicBezTo>
                  <a:cubicBezTo>
                    <a:pt x="75" y="22820"/>
                    <a:pt x="84" y="22881"/>
                    <a:pt x="97" y="22943"/>
                  </a:cubicBezTo>
                  <a:cubicBezTo>
                    <a:pt x="270" y="22473"/>
                    <a:pt x="402" y="22012"/>
                    <a:pt x="604" y="21581"/>
                  </a:cubicBezTo>
                  <a:cubicBezTo>
                    <a:pt x="1072" y="20579"/>
                    <a:pt x="1660" y="19652"/>
                    <a:pt x="2440" y="18857"/>
                  </a:cubicBezTo>
                  <a:cubicBezTo>
                    <a:pt x="3717" y="17556"/>
                    <a:pt x="5231" y="16568"/>
                    <a:pt x="6723" y="15549"/>
                  </a:cubicBezTo>
                  <a:cubicBezTo>
                    <a:pt x="7516" y="15007"/>
                    <a:pt x="8319" y="14472"/>
                    <a:pt x="9053" y="13857"/>
                  </a:cubicBezTo>
                  <a:cubicBezTo>
                    <a:pt x="10575" y="12584"/>
                    <a:pt x="11556" y="10917"/>
                    <a:pt x="12273" y="9100"/>
                  </a:cubicBezTo>
                  <a:cubicBezTo>
                    <a:pt x="12593" y="8288"/>
                    <a:pt x="12751" y="7409"/>
                    <a:pt x="12383" y="6552"/>
                  </a:cubicBezTo>
                  <a:cubicBezTo>
                    <a:pt x="12149" y="6010"/>
                    <a:pt x="11850" y="5495"/>
                    <a:pt x="11584" y="4967"/>
                  </a:cubicBezTo>
                  <a:cubicBezTo>
                    <a:pt x="11556" y="4912"/>
                    <a:pt x="11556" y="4845"/>
                    <a:pt x="11541" y="4772"/>
                  </a:cubicBezTo>
                  <a:lnTo>
                    <a:pt x="11541" y="4772"/>
                  </a:lnTo>
                  <a:cubicBezTo>
                    <a:pt x="11918" y="4800"/>
                    <a:pt x="12082" y="5030"/>
                    <a:pt x="12208" y="5311"/>
                  </a:cubicBezTo>
                  <a:cubicBezTo>
                    <a:pt x="12394" y="5731"/>
                    <a:pt x="12569" y="6156"/>
                    <a:pt x="12777" y="6565"/>
                  </a:cubicBezTo>
                  <a:cubicBezTo>
                    <a:pt x="13176" y="7340"/>
                    <a:pt x="13542" y="8128"/>
                    <a:pt x="13743" y="8983"/>
                  </a:cubicBezTo>
                  <a:cubicBezTo>
                    <a:pt x="14321" y="11428"/>
                    <a:pt x="14412" y="13892"/>
                    <a:pt x="14038" y="16376"/>
                  </a:cubicBezTo>
                  <a:cubicBezTo>
                    <a:pt x="14007" y="16588"/>
                    <a:pt x="13970" y="16800"/>
                    <a:pt x="13934" y="17012"/>
                  </a:cubicBezTo>
                  <a:lnTo>
                    <a:pt x="13830" y="17010"/>
                  </a:lnTo>
                  <a:cubicBezTo>
                    <a:pt x="14289" y="14046"/>
                    <a:pt x="14079" y="11172"/>
                    <a:pt x="12805" y="8462"/>
                  </a:cubicBezTo>
                  <a:cubicBezTo>
                    <a:pt x="12520" y="9187"/>
                    <a:pt x="12270" y="9930"/>
                    <a:pt x="11937" y="10636"/>
                  </a:cubicBezTo>
                  <a:cubicBezTo>
                    <a:pt x="11686" y="11168"/>
                    <a:pt x="11333" y="11653"/>
                    <a:pt x="11017" y="12153"/>
                  </a:cubicBezTo>
                  <a:cubicBezTo>
                    <a:pt x="10835" y="12443"/>
                    <a:pt x="10558" y="12699"/>
                    <a:pt x="10460" y="13013"/>
                  </a:cubicBezTo>
                  <a:cubicBezTo>
                    <a:pt x="10326" y="13431"/>
                    <a:pt x="10270" y="13894"/>
                    <a:pt x="10272" y="14336"/>
                  </a:cubicBezTo>
                  <a:cubicBezTo>
                    <a:pt x="10276" y="15696"/>
                    <a:pt x="10670" y="16958"/>
                    <a:pt x="11316" y="18145"/>
                  </a:cubicBezTo>
                  <a:cubicBezTo>
                    <a:pt x="11978" y="19358"/>
                    <a:pt x="12634" y="20576"/>
                    <a:pt x="13284" y="21794"/>
                  </a:cubicBezTo>
                  <a:cubicBezTo>
                    <a:pt x="13544" y="22279"/>
                    <a:pt x="13784" y="22774"/>
                    <a:pt x="14070" y="23340"/>
                  </a:cubicBezTo>
                  <a:cubicBezTo>
                    <a:pt x="14076" y="23121"/>
                    <a:pt x="14077" y="22984"/>
                    <a:pt x="14085" y="22846"/>
                  </a:cubicBezTo>
                  <a:cubicBezTo>
                    <a:pt x="14131" y="22116"/>
                    <a:pt x="14156" y="21384"/>
                    <a:pt x="14235" y="20657"/>
                  </a:cubicBezTo>
                  <a:cubicBezTo>
                    <a:pt x="14323" y="19869"/>
                    <a:pt x="14442" y="19082"/>
                    <a:pt x="14587" y="18303"/>
                  </a:cubicBezTo>
                  <a:cubicBezTo>
                    <a:pt x="14715" y="17621"/>
                    <a:pt x="14938" y="16958"/>
                    <a:pt x="15049" y="16274"/>
                  </a:cubicBezTo>
                  <a:cubicBezTo>
                    <a:pt x="15226" y="15200"/>
                    <a:pt x="15391" y="14119"/>
                    <a:pt x="15480" y="13033"/>
                  </a:cubicBezTo>
                  <a:cubicBezTo>
                    <a:pt x="15690" y="10423"/>
                    <a:pt x="15066" y="8037"/>
                    <a:pt x="13384" y="5984"/>
                  </a:cubicBezTo>
                  <a:cubicBezTo>
                    <a:pt x="13134" y="5677"/>
                    <a:pt x="12775" y="5460"/>
                    <a:pt x="12474" y="5192"/>
                  </a:cubicBezTo>
                  <a:cubicBezTo>
                    <a:pt x="12414" y="5140"/>
                    <a:pt x="12392" y="5047"/>
                    <a:pt x="12353" y="4973"/>
                  </a:cubicBezTo>
                  <a:lnTo>
                    <a:pt x="12442" y="4923"/>
                  </a:lnTo>
                  <a:cubicBezTo>
                    <a:pt x="12619" y="5019"/>
                    <a:pt x="12794" y="5121"/>
                    <a:pt x="12976" y="5209"/>
                  </a:cubicBezTo>
                  <a:cubicBezTo>
                    <a:pt x="13656" y="5540"/>
                    <a:pt x="14369" y="5813"/>
                    <a:pt x="15014" y="6203"/>
                  </a:cubicBezTo>
                  <a:cubicBezTo>
                    <a:pt x="16025" y="6814"/>
                    <a:pt x="16984" y="7515"/>
                    <a:pt x="17980" y="8156"/>
                  </a:cubicBezTo>
                  <a:cubicBezTo>
                    <a:pt x="18793" y="8680"/>
                    <a:pt x="19594" y="9247"/>
                    <a:pt x="20592" y="9393"/>
                  </a:cubicBezTo>
                  <a:cubicBezTo>
                    <a:pt x="20618" y="9399"/>
                    <a:pt x="20640" y="9442"/>
                    <a:pt x="20691" y="9492"/>
                  </a:cubicBezTo>
                  <a:cubicBezTo>
                    <a:pt x="20621" y="9515"/>
                    <a:pt x="20573" y="9547"/>
                    <a:pt x="20538" y="9547"/>
                  </a:cubicBezTo>
                  <a:cubicBezTo>
                    <a:pt x="20533" y="9547"/>
                    <a:pt x="20529" y="9547"/>
                    <a:pt x="20525" y="9546"/>
                  </a:cubicBezTo>
                  <a:cubicBezTo>
                    <a:pt x="19966" y="9395"/>
                    <a:pt x="19351" y="9339"/>
                    <a:pt x="18862" y="9064"/>
                  </a:cubicBezTo>
                  <a:cubicBezTo>
                    <a:pt x="17690" y="8401"/>
                    <a:pt x="16577" y="7632"/>
                    <a:pt x="15436" y="6913"/>
                  </a:cubicBezTo>
                  <a:cubicBezTo>
                    <a:pt x="15131" y="6721"/>
                    <a:pt x="14811" y="6554"/>
                    <a:pt x="14497" y="6376"/>
                  </a:cubicBezTo>
                  <a:lnTo>
                    <a:pt x="14497" y="6376"/>
                  </a:lnTo>
                  <a:cubicBezTo>
                    <a:pt x="14522" y="6519"/>
                    <a:pt x="14590" y="6599"/>
                    <a:pt x="14629" y="6692"/>
                  </a:cubicBezTo>
                  <a:cubicBezTo>
                    <a:pt x="14824" y="7139"/>
                    <a:pt x="15005" y="7595"/>
                    <a:pt x="15205" y="8041"/>
                  </a:cubicBezTo>
                  <a:cubicBezTo>
                    <a:pt x="15564" y="8836"/>
                    <a:pt x="15923" y="9627"/>
                    <a:pt x="15962" y="10523"/>
                  </a:cubicBezTo>
                  <a:cubicBezTo>
                    <a:pt x="15965" y="10601"/>
                    <a:pt x="16066" y="10714"/>
                    <a:pt x="16147" y="10748"/>
                  </a:cubicBezTo>
                  <a:cubicBezTo>
                    <a:pt x="16976" y="11071"/>
                    <a:pt x="17794" y="11439"/>
                    <a:pt x="18647" y="11684"/>
                  </a:cubicBezTo>
                  <a:cubicBezTo>
                    <a:pt x="19566" y="11948"/>
                    <a:pt x="20514" y="12233"/>
                    <a:pt x="21456" y="12260"/>
                  </a:cubicBezTo>
                  <a:cubicBezTo>
                    <a:pt x="21622" y="12266"/>
                    <a:pt x="21789" y="12268"/>
                    <a:pt x="21955" y="12268"/>
                  </a:cubicBezTo>
                  <a:cubicBezTo>
                    <a:pt x="23241" y="12268"/>
                    <a:pt x="24529" y="12129"/>
                    <a:pt x="25817" y="12060"/>
                  </a:cubicBezTo>
                  <a:lnTo>
                    <a:pt x="25817" y="11950"/>
                  </a:lnTo>
                  <a:cubicBezTo>
                    <a:pt x="25485" y="11777"/>
                    <a:pt x="25119" y="11647"/>
                    <a:pt x="24829" y="11421"/>
                  </a:cubicBezTo>
                  <a:cubicBezTo>
                    <a:pt x="24243" y="10967"/>
                    <a:pt x="23682" y="10478"/>
                    <a:pt x="23145" y="9971"/>
                  </a:cubicBezTo>
                  <a:cubicBezTo>
                    <a:pt x="22302" y="9174"/>
                    <a:pt x="21503" y="8332"/>
                    <a:pt x="20653" y="7544"/>
                  </a:cubicBezTo>
                  <a:cubicBezTo>
                    <a:pt x="20059" y="6993"/>
                    <a:pt x="19446" y="6448"/>
                    <a:pt x="18779" y="5995"/>
                  </a:cubicBezTo>
                  <a:cubicBezTo>
                    <a:pt x="18080" y="5519"/>
                    <a:pt x="17301" y="5183"/>
                    <a:pt x="16465" y="4973"/>
                  </a:cubicBezTo>
                  <a:cubicBezTo>
                    <a:pt x="15459" y="4719"/>
                    <a:pt x="14456" y="4499"/>
                    <a:pt x="13422" y="4499"/>
                  </a:cubicBezTo>
                  <a:cubicBezTo>
                    <a:pt x="13231" y="4499"/>
                    <a:pt x="13038" y="4507"/>
                    <a:pt x="12844" y="4523"/>
                  </a:cubicBezTo>
                  <a:cubicBezTo>
                    <a:pt x="12703" y="4535"/>
                    <a:pt x="12562" y="4540"/>
                    <a:pt x="12420" y="4540"/>
                  </a:cubicBezTo>
                  <a:cubicBezTo>
                    <a:pt x="12155" y="4540"/>
                    <a:pt x="11889" y="4523"/>
                    <a:pt x="11625" y="4501"/>
                  </a:cubicBezTo>
                  <a:cubicBezTo>
                    <a:pt x="11537" y="4495"/>
                    <a:pt x="11383" y="4335"/>
                    <a:pt x="11389" y="4256"/>
                  </a:cubicBezTo>
                  <a:cubicBezTo>
                    <a:pt x="11454" y="3367"/>
                    <a:pt x="11667" y="2528"/>
                    <a:pt x="12186" y="1775"/>
                  </a:cubicBezTo>
                  <a:cubicBezTo>
                    <a:pt x="12401" y="1463"/>
                    <a:pt x="12576" y="1099"/>
                    <a:pt x="12669" y="734"/>
                  </a:cubicBezTo>
                  <a:cubicBezTo>
                    <a:pt x="12717" y="537"/>
                    <a:pt x="12619" y="212"/>
                    <a:pt x="12468" y="80"/>
                  </a:cubicBezTo>
                  <a:cubicBezTo>
                    <a:pt x="12405" y="24"/>
                    <a:pt x="12331" y="1"/>
                    <a:pt x="122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5" name="Google Shape;7395;p53"/>
            <p:cNvSpPr/>
            <p:nvPr/>
          </p:nvSpPr>
          <p:spPr>
            <a:xfrm>
              <a:off x="4160125" y="2298425"/>
              <a:ext cx="406275" cy="321150"/>
            </a:xfrm>
            <a:custGeom>
              <a:avLst/>
              <a:gdLst/>
              <a:ahLst/>
              <a:cxnLst/>
              <a:rect l="l" t="t" r="r" b="b"/>
              <a:pathLst>
                <a:path w="16251" h="12846" extrusionOk="0">
                  <a:moveTo>
                    <a:pt x="15048" y="1"/>
                  </a:moveTo>
                  <a:cubicBezTo>
                    <a:pt x="14777" y="1"/>
                    <a:pt x="14505" y="45"/>
                    <a:pt x="14234" y="108"/>
                  </a:cubicBezTo>
                  <a:cubicBezTo>
                    <a:pt x="13563" y="260"/>
                    <a:pt x="12898" y="425"/>
                    <a:pt x="12240" y="619"/>
                  </a:cubicBezTo>
                  <a:cubicBezTo>
                    <a:pt x="10538" y="1117"/>
                    <a:pt x="8912" y="1748"/>
                    <a:pt x="7602" y="3023"/>
                  </a:cubicBezTo>
                  <a:cubicBezTo>
                    <a:pt x="6748" y="3854"/>
                    <a:pt x="5796" y="4578"/>
                    <a:pt x="5088" y="5559"/>
                  </a:cubicBezTo>
                  <a:cubicBezTo>
                    <a:pt x="4739" y="6044"/>
                    <a:pt x="4356" y="6520"/>
                    <a:pt x="3918" y="6925"/>
                  </a:cubicBezTo>
                  <a:cubicBezTo>
                    <a:pt x="3102" y="7674"/>
                    <a:pt x="2580" y="8612"/>
                    <a:pt x="2052" y="9556"/>
                  </a:cubicBezTo>
                  <a:cubicBezTo>
                    <a:pt x="1636" y="10303"/>
                    <a:pt x="1216" y="11050"/>
                    <a:pt x="770" y="11780"/>
                  </a:cubicBezTo>
                  <a:cubicBezTo>
                    <a:pt x="551" y="12145"/>
                    <a:pt x="272" y="12474"/>
                    <a:pt x="1" y="12845"/>
                  </a:cubicBezTo>
                  <a:cubicBezTo>
                    <a:pt x="187" y="12799"/>
                    <a:pt x="352" y="12775"/>
                    <a:pt x="502" y="12717"/>
                  </a:cubicBezTo>
                  <a:cubicBezTo>
                    <a:pt x="1322" y="12403"/>
                    <a:pt x="2204" y="12187"/>
                    <a:pt x="2940" y="11734"/>
                  </a:cubicBezTo>
                  <a:cubicBezTo>
                    <a:pt x="4005" y="11078"/>
                    <a:pt x="4973" y="10262"/>
                    <a:pt x="5960" y="9484"/>
                  </a:cubicBezTo>
                  <a:cubicBezTo>
                    <a:pt x="6616" y="8967"/>
                    <a:pt x="7290" y="8497"/>
                    <a:pt x="8082" y="8213"/>
                  </a:cubicBezTo>
                  <a:cubicBezTo>
                    <a:pt x="8214" y="8165"/>
                    <a:pt x="8362" y="8075"/>
                    <a:pt x="8431" y="7962"/>
                  </a:cubicBezTo>
                  <a:cubicBezTo>
                    <a:pt x="9148" y="6760"/>
                    <a:pt x="9947" y="5621"/>
                    <a:pt x="10893" y="4586"/>
                  </a:cubicBezTo>
                  <a:cubicBezTo>
                    <a:pt x="11311" y="4132"/>
                    <a:pt x="11720" y="3670"/>
                    <a:pt x="12133" y="3211"/>
                  </a:cubicBezTo>
                  <a:lnTo>
                    <a:pt x="12133" y="3211"/>
                  </a:lnTo>
                  <a:cubicBezTo>
                    <a:pt x="11514" y="3380"/>
                    <a:pt x="10888" y="3515"/>
                    <a:pt x="10286" y="3724"/>
                  </a:cubicBezTo>
                  <a:cubicBezTo>
                    <a:pt x="8901" y="4199"/>
                    <a:pt x="7784" y="5086"/>
                    <a:pt x="6761" y="6104"/>
                  </a:cubicBezTo>
                  <a:cubicBezTo>
                    <a:pt x="6575" y="6290"/>
                    <a:pt x="6374" y="6461"/>
                    <a:pt x="6164" y="6656"/>
                  </a:cubicBezTo>
                  <a:cubicBezTo>
                    <a:pt x="6138" y="6578"/>
                    <a:pt x="6120" y="6554"/>
                    <a:pt x="6127" y="6542"/>
                  </a:cubicBezTo>
                  <a:cubicBezTo>
                    <a:pt x="6155" y="6501"/>
                    <a:pt x="6185" y="6461"/>
                    <a:pt x="6216" y="6423"/>
                  </a:cubicBezTo>
                  <a:cubicBezTo>
                    <a:pt x="7433" y="4876"/>
                    <a:pt x="9005" y="3822"/>
                    <a:pt x="10826" y="3129"/>
                  </a:cubicBezTo>
                  <a:cubicBezTo>
                    <a:pt x="11523" y="2863"/>
                    <a:pt x="12298" y="2761"/>
                    <a:pt x="12948" y="2415"/>
                  </a:cubicBezTo>
                  <a:cubicBezTo>
                    <a:pt x="14074" y="1823"/>
                    <a:pt x="15130" y="1098"/>
                    <a:pt x="16250" y="405"/>
                  </a:cubicBezTo>
                  <a:cubicBezTo>
                    <a:pt x="16139" y="331"/>
                    <a:pt x="16066" y="275"/>
                    <a:pt x="15988" y="232"/>
                  </a:cubicBezTo>
                  <a:cubicBezTo>
                    <a:pt x="15682" y="63"/>
                    <a:pt x="15367" y="1"/>
                    <a:pt x="150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6" name="Google Shape;7396;p53"/>
            <p:cNvSpPr/>
            <p:nvPr/>
          </p:nvSpPr>
          <p:spPr>
            <a:xfrm>
              <a:off x="4588475" y="2246475"/>
              <a:ext cx="117975" cy="57625"/>
            </a:xfrm>
            <a:custGeom>
              <a:avLst/>
              <a:gdLst/>
              <a:ahLst/>
              <a:cxnLst/>
              <a:rect l="l" t="t" r="r" b="b"/>
              <a:pathLst>
                <a:path w="4719" h="2305" extrusionOk="0">
                  <a:moveTo>
                    <a:pt x="3500" y="1"/>
                  </a:moveTo>
                  <a:cubicBezTo>
                    <a:pt x="3467" y="1"/>
                    <a:pt x="3434" y="2"/>
                    <a:pt x="3401" y="4"/>
                  </a:cubicBezTo>
                  <a:cubicBezTo>
                    <a:pt x="2485" y="66"/>
                    <a:pt x="1742" y="497"/>
                    <a:pt x="1084" y="1088"/>
                  </a:cubicBezTo>
                  <a:cubicBezTo>
                    <a:pt x="696" y="1437"/>
                    <a:pt x="361" y="1846"/>
                    <a:pt x="1" y="2227"/>
                  </a:cubicBezTo>
                  <a:lnTo>
                    <a:pt x="82" y="2305"/>
                  </a:lnTo>
                  <a:cubicBezTo>
                    <a:pt x="745" y="1961"/>
                    <a:pt x="1450" y="1918"/>
                    <a:pt x="2168" y="1918"/>
                  </a:cubicBezTo>
                  <a:cubicBezTo>
                    <a:pt x="2258" y="1918"/>
                    <a:pt x="2348" y="1919"/>
                    <a:pt x="2438" y="1920"/>
                  </a:cubicBezTo>
                  <a:cubicBezTo>
                    <a:pt x="2469" y="1920"/>
                    <a:pt x="2500" y="1920"/>
                    <a:pt x="2531" y="1920"/>
                  </a:cubicBezTo>
                  <a:cubicBezTo>
                    <a:pt x="3047" y="1920"/>
                    <a:pt x="3564" y="1878"/>
                    <a:pt x="4076" y="1821"/>
                  </a:cubicBezTo>
                  <a:cubicBezTo>
                    <a:pt x="4399" y="1786"/>
                    <a:pt x="4611" y="1515"/>
                    <a:pt x="4646" y="1192"/>
                  </a:cubicBezTo>
                  <a:cubicBezTo>
                    <a:pt x="4719" y="513"/>
                    <a:pt x="4208" y="1"/>
                    <a:pt x="35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7" name="Google Shape;7397;p53"/>
            <p:cNvSpPr/>
            <p:nvPr/>
          </p:nvSpPr>
          <p:spPr>
            <a:xfrm>
              <a:off x="4469600" y="2253500"/>
              <a:ext cx="87675" cy="42050"/>
            </a:xfrm>
            <a:custGeom>
              <a:avLst/>
              <a:gdLst/>
              <a:ahLst/>
              <a:cxnLst/>
              <a:rect l="l" t="t" r="r" b="b"/>
              <a:pathLst>
                <a:path w="3507" h="1682" extrusionOk="0">
                  <a:moveTo>
                    <a:pt x="721" y="1"/>
                  </a:moveTo>
                  <a:cubicBezTo>
                    <a:pt x="556" y="1"/>
                    <a:pt x="400" y="49"/>
                    <a:pt x="255" y="177"/>
                  </a:cubicBezTo>
                  <a:cubicBezTo>
                    <a:pt x="19" y="383"/>
                    <a:pt x="1" y="658"/>
                    <a:pt x="244" y="847"/>
                  </a:cubicBezTo>
                  <a:cubicBezTo>
                    <a:pt x="430" y="994"/>
                    <a:pt x="647" y="1145"/>
                    <a:pt x="872" y="1191"/>
                  </a:cubicBezTo>
                  <a:cubicBezTo>
                    <a:pt x="1727" y="1373"/>
                    <a:pt x="2589" y="1514"/>
                    <a:pt x="3507" y="1682"/>
                  </a:cubicBezTo>
                  <a:cubicBezTo>
                    <a:pt x="3325" y="1509"/>
                    <a:pt x="3167" y="1353"/>
                    <a:pt x="3002" y="1204"/>
                  </a:cubicBezTo>
                  <a:cubicBezTo>
                    <a:pt x="2431" y="697"/>
                    <a:pt x="1809" y="271"/>
                    <a:pt x="1062" y="56"/>
                  </a:cubicBezTo>
                  <a:cubicBezTo>
                    <a:pt x="945" y="22"/>
                    <a:pt x="831" y="1"/>
                    <a:pt x="7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8" name="Google Shape;7398;p53"/>
            <p:cNvSpPr/>
            <p:nvPr/>
          </p:nvSpPr>
          <p:spPr>
            <a:xfrm>
              <a:off x="4364050" y="2331600"/>
              <a:ext cx="208975" cy="278575"/>
            </a:xfrm>
            <a:custGeom>
              <a:avLst/>
              <a:gdLst/>
              <a:ahLst/>
              <a:cxnLst/>
              <a:rect l="l" t="t" r="r" b="b"/>
              <a:pathLst>
                <a:path w="8359" h="11143" extrusionOk="0">
                  <a:moveTo>
                    <a:pt x="8080" y="0"/>
                  </a:moveTo>
                  <a:cubicBezTo>
                    <a:pt x="8052" y="0"/>
                    <a:pt x="8025" y="4"/>
                    <a:pt x="8000" y="13"/>
                  </a:cubicBezTo>
                  <a:cubicBezTo>
                    <a:pt x="7424" y="224"/>
                    <a:pt x="6988" y="637"/>
                    <a:pt x="6618" y="1101"/>
                  </a:cubicBezTo>
                  <a:cubicBezTo>
                    <a:pt x="5756" y="2181"/>
                    <a:pt x="4893" y="3262"/>
                    <a:pt x="4091" y="4385"/>
                  </a:cubicBezTo>
                  <a:cubicBezTo>
                    <a:pt x="2645" y="6408"/>
                    <a:pt x="1367" y="8541"/>
                    <a:pt x="144" y="10706"/>
                  </a:cubicBezTo>
                  <a:cubicBezTo>
                    <a:pt x="75" y="10829"/>
                    <a:pt x="47" y="10976"/>
                    <a:pt x="1" y="11111"/>
                  </a:cubicBezTo>
                  <a:lnTo>
                    <a:pt x="72" y="11143"/>
                  </a:lnTo>
                  <a:cubicBezTo>
                    <a:pt x="125" y="11074"/>
                    <a:pt x="187" y="11009"/>
                    <a:pt x="233" y="10937"/>
                  </a:cubicBezTo>
                  <a:cubicBezTo>
                    <a:pt x="863" y="9957"/>
                    <a:pt x="1471" y="8963"/>
                    <a:pt x="2125" y="8001"/>
                  </a:cubicBezTo>
                  <a:cubicBezTo>
                    <a:pt x="2941" y="6804"/>
                    <a:pt x="3738" y="5589"/>
                    <a:pt x="4648" y="4467"/>
                  </a:cubicBezTo>
                  <a:cubicBezTo>
                    <a:pt x="5791" y="3056"/>
                    <a:pt x="7041" y="1733"/>
                    <a:pt x="8238" y="366"/>
                  </a:cubicBezTo>
                  <a:cubicBezTo>
                    <a:pt x="8309" y="286"/>
                    <a:pt x="8320" y="152"/>
                    <a:pt x="8359" y="44"/>
                  </a:cubicBezTo>
                  <a:cubicBezTo>
                    <a:pt x="8267" y="34"/>
                    <a:pt x="8168" y="0"/>
                    <a:pt x="8080" y="0"/>
                  </a:cubicBezTo>
                  <a:close/>
                </a:path>
              </a:pathLst>
            </a:custGeom>
            <a:solidFill>
              <a:srgbClr val="F1E8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99" name="Google Shape;7399;p53"/>
          <p:cNvGrpSpPr/>
          <p:nvPr/>
        </p:nvGrpSpPr>
        <p:grpSpPr>
          <a:xfrm>
            <a:off x="489765" y="2735570"/>
            <a:ext cx="1544821" cy="1421327"/>
            <a:chOff x="1005661" y="3172313"/>
            <a:chExt cx="1828840" cy="1683239"/>
          </a:xfrm>
        </p:grpSpPr>
        <p:sp>
          <p:nvSpPr>
            <p:cNvPr id="7400" name="Google Shape;7400;p53"/>
            <p:cNvSpPr/>
            <p:nvPr/>
          </p:nvSpPr>
          <p:spPr>
            <a:xfrm>
              <a:off x="1005661" y="3172313"/>
              <a:ext cx="1828840" cy="1683239"/>
            </a:xfrm>
            <a:custGeom>
              <a:avLst/>
              <a:gdLst/>
              <a:ahLst/>
              <a:cxnLst/>
              <a:rect l="l" t="t" r="r" b="b"/>
              <a:pathLst>
                <a:path w="138996" h="127930" extrusionOk="0">
                  <a:moveTo>
                    <a:pt x="78500" y="1"/>
                  </a:moveTo>
                  <a:cubicBezTo>
                    <a:pt x="75897" y="1"/>
                    <a:pt x="73337" y="1612"/>
                    <a:pt x="71327" y="4882"/>
                  </a:cubicBezTo>
                  <a:cubicBezTo>
                    <a:pt x="70196" y="2236"/>
                    <a:pt x="68596" y="495"/>
                    <a:pt x="66100" y="495"/>
                  </a:cubicBezTo>
                  <a:cubicBezTo>
                    <a:pt x="65445" y="495"/>
                    <a:pt x="64729" y="614"/>
                    <a:pt x="63944" y="869"/>
                  </a:cubicBezTo>
                  <a:cubicBezTo>
                    <a:pt x="60642" y="1941"/>
                    <a:pt x="58706" y="4269"/>
                    <a:pt x="57854" y="8135"/>
                  </a:cubicBezTo>
                  <a:cubicBezTo>
                    <a:pt x="56490" y="4523"/>
                    <a:pt x="54875" y="1968"/>
                    <a:pt x="51215" y="1968"/>
                  </a:cubicBezTo>
                  <a:cubicBezTo>
                    <a:pt x="50995" y="1968"/>
                    <a:pt x="50768" y="1977"/>
                    <a:pt x="50533" y="1996"/>
                  </a:cubicBezTo>
                  <a:cubicBezTo>
                    <a:pt x="47010" y="2272"/>
                    <a:pt x="43867" y="2909"/>
                    <a:pt x="43408" y="7241"/>
                  </a:cubicBezTo>
                  <a:cubicBezTo>
                    <a:pt x="42158" y="6693"/>
                    <a:pt x="41001" y="6421"/>
                    <a:pt x="39908" y="6421"/>
                  </a:cubicBezTo>
                  <a:cubicBezTo>
                    <a:pt x="38167" y="6421"/>
                    <a:pt x="36590" y="7111"/>
                    <a:pt x="35069" y="8466"/>
                  </a:cubicBezTo>
                  <a:cubicBezTo>
                    <a:pt x="32306" y="10941"/>
                    <a:pt x="33966" y="13833"/>
                    <a:pt x="34058" y="16688"/>
                  </a:cubicBezTo>
                  <a:cubicBezTo>
                    <a:pt x="32244" y="15460"/>
                    <a:pt x="30374" y="14729"/>
                    <a:pt x="28515" y="14729"/>
                  </a:cubicBezTo>
                  <a:cubicBezTo>
                    <a:pt x="27072" y="14729"/>
                    <a:pt x="25635" y="15170"/>
                    <a:pt x="24237" y="16161"/>
                  </a:cubicBezTo>
                  <a:cubicBezTo>
                    <a:pt x="21364" y="18201"/>
                    <a:pt x="19716" y="21007"/>
                    <a:pt x="21701" y="24695"/>
                  </a:cubicBezTo>
                  <a:cubicBezTo>
                    <a:pt x="13699" y="25510"/>
                    <a:pt x="10226" y="31367"/>
                    <a:pt x="13510" y="37531"/>
                  </a:cubicBezTo>
                  <a:cubicBezTo>
                    <a:pt x="13196" y="37519"/>
                    <a:pt x="12884" y="37512"/>
                    <a:pt x="12576" y="37512"/>
                  </a:cubicBezTo>
                  <a:cubicBezTo>
                    <a:pt x="9776" y="37512"/>
                    <a:pt x="7218" y="38085"/>
                    <a:pt x="5778" y="40998"/>
                  </a:cubicBezTo>
                  <a:cubicBezTo>
                    <a:pt x="4338" y="43902"/>
                    <a:pt x="5649" y="46194"/>
                    <a:pt x="7720" y="48252"/>
                  </a:cubicBezTo>
                  <a:cubicBezTo>
                    <a:pt x="2580" y="49870"/>
                    <a:pt x="92" y="56297"/>
                    <a:pt x="6599" y="60843"/>
                  </a:cubicBezTo>
                  <a:cubicBezTo>
                    <a:pt x="1961" y="61847"/>
                    <a:pt x="0" y="64911"/>
                    <a:pt x="429" y="69230"/>
                  </a:cubicBezTo>
                  <a:cubicBezTo>
                    <a:pt x="760" y="72526"/>
                    <a:pt x="3627" y="73292"/>
                    <a:pt x="6458" y="73782"/>
                  </a:cubicBezTo>
                  <a:cubicBezTo>
                    <a:pt x="3082" y="77330"/>
                    <a:pt x="4522" y="80497"/>
                    <a:pt x="10544" y="82647"/>
                  </a:cubicBezTo>
                  <a:cubicBezTo>
                    <a:pt x="7640" y="84124"/>
                    <a:pt x="7285" y="86501"/>
                    <a:pt x="8124" y="89185"/>
                  </a:cubicBezTo>
                  <a:cubicBezTo>
                    <a:pt x="8846" y="91510"/>
                    <a:pt x="10397" y="92850"/>
                    <a:pt x="12968" y="92850"/>
                  </a:cubicBezTo>
                  <a:cubicBezTo>
                    <a:pt x="13148" y="92850"/>
                    <a:pt x="13332" y="92843"/>
                    <a:pt x="13522" y="92830"/>
                  </a:cubicBezTo>
                  <a:lnTo>
                    <a:pt x="13522" y="92830"/>
                  </a:lnTo>
                  <a:cubicBezTo>
                    <a:pt x="11904" y="95599"/>
                    <a:pt x="12333" y="97774"/>
                    <a:pt x="14471" y="99857"/>
                  </a:cubicBezTo>
                  <a:cubicBezTo>
                    <a:pt x="15801" y="101146"/>
                    <a:pt x="17265" y="101475"/>
                    <a:pt x="18812" y="101475"/>
                  </a:cubicBezTo>
                  <a:cubicBezTo>
                    <a:pt x="19782" y="101475"/>
                    <a:pt x="20783" y="101346"/>
                    <a:pt x="21805" y="101242"/>
                  </a:cubicBezTo>
                  <a:lnTo>
                    <a:pt x="21805" y="101242"/>
                  </a:lnTo>
                  <a:cubicBezTo>
                    <a:pt x="19704" y="104857"/>
                    <a:pt x="20972" y="108098"/>
                    <a:pt x="23177" y="110708"/>
                  </a:cubicBezTo>
                  <a:cubicBezTo>
                    <a:pt x="24355" y="112101"/>
                    <a:pt x="25797" y="112606"/>
                    <a:pt x="27348" y="112606"/>
                  </a:cubicBezTo>
                  <a:cubicBezTo>
                    <a:pt x="28791" y="112606"/>
                    <a:pt x="30328" y="112169"/>
                    <a:pt x="31834" y="111602"/>
                  </a:cubicBezTo>
                  <a:lnTo>
                    <a:pt x="31834" y="111602"/>
                  </a:lnTo>
                  <a:cubicBezTo>
                    <a:pt x="31687" y="115241"/>
                    <a:pt x="33764" y="116963"/>
                    <a:pt x="36785" y="118078"/>
                  </a:cubicBezTo>
                  <a:cubicBezTo>
                    <a:pt x="37580" y="118372"/>
                    <a:pt x="38334" y="118499"/>
                    <a:pt x="39061" y="118499"/>
                  </a:cubicBezTo>
                  <a:cubicBezTo>
                    <a:pt x="41207" y="118499"/>
                    <a:pt x="43110" y="117393"/>
                    <a:pt x="45092" y="116240"/>
                  </a:cubicBezTo>
                  <a:cubicBezTo>
                    <a:pt x="45503" y="120449"/>
                    <a:pt x="46937" y="123782"/>
                    <a:pt x="51158" y="125068"/>
                  </a:cubicBezTo>
                  <a:cubicBezTo>
                    <a:pt x="51595" y="125203"/>
                    <a:pt x="52008" y="125263"/>
                    <a:pt x="52401" y="125263"/>
                  </a:cubicBezTo>
                  <a:cubicBezTo>
                    <a:pt x="54069" y="125263"/>
                    <a:pt x="55367" y="124172"/>
                    <a:pt x="56617" y="123016"/>
                  </a:cubicBezTo>
                  <a:cubicBezTo>
                    <a:pt x="58147" y="125833"/>
                    <a:pt x="59663" y="127006"/>
                    <a:pt x="62252" y="127006"/>
                  </a:cubicBezTo>
                  <a:cubicBezTo>
                    <a:pt x="62732" y="127006"/>
                    <a:pt x="63249" y="126966"/>
                    <a:pt x="63809" y="126888"/>
                  </a:cubicBezTo>
                  <a:cubicBezTo>
                    <a:pt x="67142" y="126429"/>
                    <a:pt x="68564" y="123757"/>
                    <a:pt x="70010" y="120786"/>
                  </a:cubicBezTo>
                  <a:cubicBezTo>
                    <a:pt x="71051" y="124989"/>
                    <a:pt x="73514" y="127341"/>
                    <a:pt x="77417" y="127838"/>
                  </a:cubicBezTo>
                  <a:cubicBezTo>
                    <a:pt x="77884" y="127898"/>
                    <a:pt x="78344" y="127929"/>
                    <a:pt x="78795" y="127929"/>
                  </a:cubicBezTo>
                  <a:cubicBezTo>
                    <a:pt x="81417" y="127929"/>
                    <a:pt x="83707" y="126870"/>
                    <a:pt x="85234" y="124303"/>
                  </a:cubicBezTo>
                  <a:cubicBezTo>
                    <a:pt x="86357" y="125246"/>
                    <a:pt x="87484" y="125595"/>
                    <a:pt x="88594" y="125595"/>
                  </a:cubicBezTo>
                  <a:cubicBezTo>
                    <a:pt x="90165" y="125595"/>
                    <a:pt x="91701" y="124894"/>
                    <a:pt x="93138" y="124186"/>
                  </a:cubicBezTo>
                  <a:cubicBezTo>
                    <a:pt x="95937" y="122808"/>
                    <a:pt x="96421" y="119904"/>
                    <a:pt x="96458" y="116644"/>
                  </a:cubicBezTo>
                  <a:cubicBezTo>
                    <a:pt x="98427" y="119308"/>
                    <a:pt x="100519" y="121449"/>
                    <a:pt x="103485" y="121449"/>
                  </a:cubicBezTo>
                  <a:cubicBezTo>
                    <a:pt x="103760" y="121449"/>
                    <a:pt x="104041" y="121430"/>
                    <a:pt x="104331" y="121392"/>
                  </a:cubicBezTo>
                  <a:cubicBezTo>
                    <a:pt x="107768" y="120939"/>
                    <a:pt x="109514" y="118384"/>
                    <a:pt x="110053" y="114959"/>
                  </a:cubicBezTo>
                  <a:cubicBezTo>
                    <a:pt x="110773" y="115260"/>
                    <a:pt x="111427" y="115390"/>
                    <a:pt x="112033" y="115390"/>
                  </a:cubicBezTo>
                  <a:cubicBezTo>
                    <a:pt x="113828" y="115390"/>
                    <a:pt x="115206" y="114251"/>
                    <a:pt x="116639" y="113005"/>
                  </a:cubicBezTo>
                  <a:cubicBezTo>
                    <a:pt x="118968" y="110983"/>
                    <a:pt x="117853" y="108496"/>
                    <a:pt x="117859" y="106125"/>
                  </a:cubicBezTo>
                  <a:lnTo>
                    <a:pt x="117859" y="106125"/>
                  </a:lnTo>
                  <a:cubicBezTo>
                    <a:pt x="118739" y="106401"/>
                    <a:pt x="119646" y="106535"/>
                    <a:pt x="120519" y="106535"/>
                  </a:cubicBezTo>
                  <a:cubicBezTo>
                    <a:pt x="122496" y="106535"/>
                    <a:pt x="124302" y="105849"/>
                    <a:pt x="125254" y="104575"/>
                  </a:cubicBezTo>
                  <a:cubicBezTo>
                    <a:pt x="126871" y="102406"/>
                    <a:pt x="127912" y="100059"/>
                    <a:pt x="126712" y="97253"/>
                  </a:cubicBezTo>
                  <a:cubicBezTo>
                    <a:pt x="129273" y="96206"/>
                    <a:pt x="130951" y="94325"/>
                    <a:pt x="131019" y="91439"/>
                  </a:cubicBezTo>
                  <a:cubicBezTo>
                    <a:pt x="131080" y="88596"/>
                    <a:pt x="128911" y="86765"/>
                    <a:pt x="127416" y="84583"/>
                  </a:cubicBezTo>
                  <a:cubicBezTo>
                    <a:pt x="130731" y="84093"/>
                    <a:pt x="134021" y="84216"/>
                    <a:pt x="136116" y="80724"/>
                  </a:cubicBezTo>
                  <a:cubicBezTo>
                    <a:pt x="138217" y="77219"/>
                    <a:pt x="137770" y="74530"/>
                    <a:pt x="134646" y="72067"/>
                  </a:cubicBezTo>
                  <a:cubicBezTo>
                    <a:pt x="138267" y="70388"/>
                    <a:pt x="138996" y="69242"/>
                    <a:pt x="138456" y="65971"/>
                  </a:cubicBezTo>
                  <a:cubicBezTo>
                    <a:pt x="137966" y="63054"/>
                    <a:pt x="135516" y="61884"/>
                    <a:pt x="133077" y="60524"/>
                  </a:cubicBezTo>
                  <a:cubicBezTo>
                    <a:pt x="135644" y="59832"/>
                    <a:pt x="137874" y="58950"/>
                    <a:pt x="138352" y="56297"/>
                  </a:cubicBezTo>
                  <a:cubicBezTo>
                    <a:pt x="138928" y="53135"/>
                    <a:pt x="137758" y="50660"/>
                    <a:pt x="134725" y="49300"/>
                  </a:cubicBezTo>
                  <a:cubicBezTo>
                    <a:pt x="137501" y="43290"/>
                    <a:pt x="135111" y="39387"/>
                    <a:pt x="127863" y="38162"/>
                  </a:cubicBezTo>
                  <a:cubicBezTo>
                    <a:pt x="130198" y="36207"/>
                    <a:pt x="131362" y="33879"/>
                    <a:pt x="130155" y="30994"/>
                  </a:cubicBezTo>
                  <a:cubicBezTo>
                    <a:pt x="129403" y="29196"/>
                    <a:pt x="128215" y="27774"/>
                    <a:pt x="125983" y="27774"/>
                  </a:cubicBezTo>
                  <a:cubicBezTo>
                    <a:pt x="125850" y="27774"/>
                    <a:pt x="125713" y="27779"/>
                    <a:pt x="125572" y="27789"/>
                  </a:cubicBezTo>
                  <a:cubicBezTo>
                    <a:pt x="127190" y="24665"/>
                    <a:pt x="125051" y="22784"/>
                    <a:pt x="123391" y="20866"/>
                  </a:cubicBezTo>
                  <a:cubicBezTo>
                    <a:pt x="122355" y="19666"/>
                    <a:pt x="121165" y="19269"/>
                    <a:pt x="119901" y="19269"/>
                  </a:cubicBezTo>
                  <a:cubicBezTo>
                    <a:pt x="118661" y="19269"/>
                    <a:pt x="117349" y="19651"/>
                    <a:pt x="116039" y="20033"/>
                  </a:cubicBezTo>
                  <a:cubicBezTo>
                    <a:pt x="116799" y="17723"/>
                    <a:pt x="117356" y="15640"/>
                    <a:pt x="115622" y="13680"/>
                  </a:cubicBezTo>
                  <a:cubicBezTo>
                    <a:pt x="114518" y="12435"/>
                    <a:pt x="113323" y="12011"/>
                    <a:pt x="112077" y="12011"/>
                  </a:cubicBezTo>
                  <a:cubicBezTo>
                    <a:pt x="110869" y="12011"/>
                    <a:pt x="109613" y="12409"/>
                    <a:pt x="108344" y="12846"/>
                  </a:cubicBezTo>
                  <a:cubicBezTo>
                    <a:pt x="108038" y="9636"/>
                    <a:pt x="105985" y="7823"/>
                    <a:pt x="103314" y="7014"/>
                  </a:cubicBezTo>
                  <a:cubicBezTo>
                    <a:pt x="102688" y="6822"/>
                    <a:pt x="102072" y="6733"/>
                    <a:pt x="101467" y="6733"/>
                  </a:cubicBezTo>
                  <a:cubicBezTo>
                    <a:pt x="99428" y="6733"/>
                    <a:pt x="97526" y="7751"/>
                    <a:pt x="95858" y="9287"/>
                  </a:cubicBezTo>
                  <a:cubicBezTo>
                    <a:pt x="94963" y="5441"/>
                    <a:pt x="93023" y="3426"/>
                    <a:pt x="90658" y="3426"/>
                  </a:cubicBezTo>
                  <a:cubicBezTo>
                    <a:pt x="89315" y="3426"/>
                    <a:pt x="87835" y="4075"/>
                    <a:pt x="86331" y="5409"/>
                  </a:cubicBezTo>
                  <a:cubicBezTo>
                    <a:pt x="84080" y="1822"/>
                    <a:pt x="81266" y="1"/>
                    <a:pt x="78500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1" name="Google Shape;7401;p53"/>
            <p:cNvSpPr/>
            <p:nvPr/>
          </p:nvSpPr>
          <p:spPr>
            <a:xfrm>
              <a:off x="1005661" y="3172372"/>
              <a:ext cx="1828840" cy="1683121"/>
            </a:xfrm>
            <a:custGeom>
              <a:avLst/>
              <a:gdLst/>
              <a:ahLst/>
              <a:cxnLst/>
              <a:rect l="l" t="t" r="r" b="b"/>
              <a:pathLst>
                <a:path w="138996" h="127921" extrusionOk="0">
                  <a:moveTo>
                    <a:pt x="65834" y="1342"/>
                  </a:moveTo>
                  <a:cubicBezTo>
                    <a:pt x="68233" y="1342"/>
                    <a:pt x="69979" y="3032"/>
                    <a:pt x="70720" y="6184"/>
                  </a:cubicBezTo>
                  <a:cubicBezTo>
                    <a:pt x="69090" y="5664"/>
                    <a:pt x="67494" y="5368"/>
                    <a:pt x="65942" y="5368"/>
                  </a:cubicBezTo>
                  <a:cubicBezTo>
                    <a:pt x="63476" y="5368"/>
                    <a:pt x="61119" y="6115"/>
                    <a:pt x="58908" y="7894"/>
                  </a:cubicBezTo>
                  <a:cubicBezTo>
                    <a:pt x="59239" y="3789"/>
                    <a:pt x="63062" y="1491"/>
                    <a:pt x="65531" y="1351"/>
                  </a:cubicBezTo>
                  <a:cubicBezTo>
                    <a:pt x="65633" y="1345"/>
                    <a:pt x="65734" y="1342"/>
                    <a:pt x="65834" y="1342"/>
                  </a:cubicBezTo>
                  <a:close/>
                  <a:moveTo>
                    <a:pt x="79460" y="749"/>
                  </a:moveTo>
                  <a:cubicBezTo>
                    <a:pt x="81617" y="749"/>
                    <a:pt x="83251" y="2176"/>
                    <a:pt x="84475" y="4003"/>
                  </a:cubicBezTo>
                  <a:cubicBezTo>
                    <a:pt x="84983" y="4763"/>
                    <a:pt x="85289" y="5651"/>
                    <a:pt x="85804" y="6730"/>
                  </a:cubicBezTo>
                  <a:cubicBezTo>
                    <a:pt x="85180" y="6696"/>
                    <a:pt x="84599" y="6679"/>
                    <a:pt x="84057" y="6679"/>
                  </a:cubicBezTo>
                  <a:cubicBezTo>
                    <a:pt x="79469" y="6679"/>
                    <a:pt x="77613" y="7864"/>
                    <a:pt x="75493" y="9891"/>
                  </a:cubicBezTo>
                  <a:cubicBezTo>
                    <a:pt x="74427" y="8935"/>
                    <a:pt x="73318" y="8022"/>
                    <a:pt x="72332" y="6999"/>
                  </a:cubicBezTo>
                  <a:cubicBezTo>
                    <a:pt x="72074" y="6730"/>
                    <a:pt x="72031" y="6074"/>
                    <a:pt x="72142" y="5670"/>
                  </a:cubicBezTo>
                  <a:cubicBezTo>
                    <a:pt x="73042" y="2312"/>
                    <a:pt x="75799" y="1216"/>
                    <a:pt x="78752" y="799"/>
                  </a:cubicBezTo>
                  <a:cubicBezTo>
                    <a:pt x="78994" y="766"/>
                    <a:pt x="79230" y="749"/>
                    <a:pt x="79460" y="749"/>
                  </a:cubicBezTo>
                  <a:close/>
                  <a:moveTo>
                    <a:pt x="50722" y="2778"/>
                  </a:moveTo>
                  <a:cubicBezTo>
                    <a:pt x="52623" y="2778"/>
                    <a:pt x="54349" y="3296"/>
                    <a:pt x="54987" y="4322"/>
                  </a:cubicBezTo>
                  <a:cubicBezTo>
                    <a:pt x="56182" y="6258"/>
                    <a:pt x="57658" y="8231"/>
                    <a:pt x="56972" y="10994"/>
                  </a:cubicBezTo>
                  <a:cubicBezTo>
                    <a:pt x="54160" y="8933"/>
                    <a:pt x="51379" y="7354"/>
                    <a:pt x="48297" y="7354"/>
                  </a:cubicBezTo>
                  <a:cubicBezTo>
                    <a:pt x="47082" y="7354"/>
                    <a:pt x="45821" y="7599"/>
                    <a:pt x="44492" y="8157"/>
                  </a:cubicBezTo>
                  <a:lnTo>
                    <a:pt x="44492" y="8157"/>
                  </a:lnTo>
                  <a:cubicBezTo>
                    <a:pt x="44333" y="5498"/>
                    <a:pt x="44982" y="4279"/>
                    <a:pt x="46930" y="3483"/>
                  </a:cubicBezTo>
                  <a:cubicBezTo>
                    <a:pt x="48088" y="3012"/>
                    <a:pt x="49444" y="2778"/>
                    <a:pt x="50722" y="2778"/>
                  </a:cubicBezTo>
                  <a:close/>
                  <a:moveTo>
                    <a:pt x="90093" y="4129"/>
                  </a:moveTo>
                  <a:cubicBezTo>
                    <a:pt x="90650" y="4129"/>
                    <a:pt x="91249" y="4286"/>
                    <a:pt x="91876" y="4616"/>
                  </a:cubicBezTo>
                  <a:cubicBezTo>
                    <a:pt x="94430" y="5958"/>
                    <a:pt x="96134" y="8978"/>
                    <a:pt x="94038" y="11913"/>
                  </a:cubicBezTo>
                  <a:lnTo>
                    <a:pt x="86993" y="6626"/>
                  </a:lnTo>
                  <a:cubicBezTo>
                    <a:pt x="87670" y="5025"/>
                    <a:pt x="88764" y="4129"/>
                    <a:pt x="90093" y="4129"/>
                  </a:cubicBezTo>
                  <a:close/>
                  <a:moveTo>
                    <a:pt x="101473" y="7679"/>
                  </a:moveTo>
                  <a:cubicBezTo>
                    <a:pt x="102134" y="7679"/>
                    <a:pt x="102778" y="7793"/>
                    <a:pt x="103363" y="8041"/>
                  </a:cubicBezTo>
                  <a:lnTo>
                    <a:pt x="101556" y="9260"/>
                  </a:lnTo>
                  <a:lnTo>
                    <a:pt x="101648" y="9597"/>
                  </a:lnTo>
                  <a:lnTo>
                    <a:pt x="104662" y="8654"/>
                  </a:lnTo>
                  <a:cubicBezTo>
                    <a:pt x="107652" y="10822"/>
                    <a:pt x="108117" y="12342"/>
                    <a:pt x="106426" y="14750"/>
                  </a:cubicBezTo>
                  <a:cubicBezTo>
                    <a:pt x="103788" y="12968"/>
                    <a:pt x="100968" y="11872"/>
                    <a:pt x="97901" y="11872"/>
                  </a:cubicBezTo>
                  <a:cubicBezTo>
                    <a:pt x="97022" y="11872"/>
                    <a:pt x="96123" y="11962"/>
                    <a:pt x="95202" y="12152"/>
                  </a:cubicBezTo>
                  <a:cubicBezTo>
                    <a:pt x="95525" y="9731"/>
                    <a:pt x="98659" y="7679"/>
                    <a:pt x="101473" y="7679"/>
                  </a:cubicBezTo>
                  <a:close/>
                  <a:moveTo>
                    <a:pt x="66404" y="6207"/>
                  </a:moveTo>
                  <a:cubicBezTo>
                    <a:pt x="69506" y="6207"/>
                    <a:pt x="72274" y="7403"/>
                    <a:pt x="74439" y="10308"/>
                  </a:cubicBezTo>
                  <a:cubicBezTo>
                    <a:pt x="74371" y="10306"/>
                    <a:pt x="74303" y="10306"/>
                    <a:pt x="74235" y="10306"/>
                  </a:cubicBezTo>
                  <a:cubicBezTo>
                    <a:pt x="69964" y="10306"/>
                    <a:pt x="67752" y="12782"/>
                    <a:pt x="66376" y="16588"/>
                  </a:cubicBezTo>
                  <a:lnTo>
                    <a:pt x="66370" y="16588"/>
                  </a:lnTo>
                  <a:cubicBezTo>
                    <a:pt x="64348" y="13126"/>
                    <a:pt x="61248" y="11846"/>
                    <a:pt x="57640" y="11202"/>
                  </a:cubicBezTo>
                  <a:cubicBezTo>
                    <a:pt x="59227" y="7667"/>
                    <a:pt x="62235" y="6454"/>
                    <a:pt x="65592" y="6233"/>
                  </a:cubicBezTo>
                  <a:cubicBezTo>
                    <a:pt x="65865" y="6216"/>
                    <a:pt x="66136" y="6207"/>
                    <a:pt x="66404" y="6207"/>
                  </a:cubicBezTo>
                  <a:close/>
                  <a:moveTo>
                    <a:pt x="83266" y="7497"/>
                  </a:moveTo>
                  <a:cubicBezTo>
                    <a:pt x="86858" y="7497"/>
                    <a:pt x="90585" y="9319"/>
                    <a:pt x="92874" y="12850"/>
                  </a:cubicBezTo>
                  <a:cubicBezTo>
                    <a:pt x="92040" y="12751"/>
                    <a:pt x="91226" y="12693"/>
                    <a:pt x="90441" y="12693"/>
                  </a:cubicBezTo>
                  <a:cubicBezTo>
                    <a:pt x="86902" y="12693"/>
                    <a:pt x="83943" y="13880"/>
                    <a:pt x="82293" y="17886"/>
                  </a:cubicBezTo>
                  <a:cubicBezTo>
                    <a:pt x="82416" y="13622"/>
                    <a:pt x="79867" y="11582"/>
                    <a:pt x="76363" y="10314"/>
                  </a:cubicBezTo>
                  <a:cubicBezTo>
                    <a:pt x="78216" y="8422"/>
                    <a:pt x="80707" y="7497"/>
                    <a:pt x="83266" y="7497"/>
                  </a:cubicBezTo>
                  <a:close/>
                  <a:moveTo>
                    <a:pt x="39157" y="7227"/>
                  </a:moveTo>
                  <a:cubicBezTo>
                    <a:pt x="39202" y="7227"/>
                    <a:pt x="39247" y="7229"/>
                    <a:pt x="39290" y="7232"/>
                  </a:cubicBezTo>
                  <a:cubicBezTo>
                    <a:pt x="40602" y="7342"/>
                    <a:pt x="41888" y="7771"/>
                    <a:pt x="43175" y="8335"/>
                  </a:cubicBezTo>
                  <a:cubicBezTo>
                    <a:pt x="40749" y="9248"/>
                    <a:pt x="39064" y="10816"/>
                    <a:pt x="37685" y="12752"/>
                  </a:cubicBezTo>
                  <a:cubicBezTo>
                    <a:pt x="36252" y="14762"/>
                    <a:pt x="36190" y="16980"/>
                    <a:pt x="36736" y="19320"/>
                  </a:cubicBezTo>
                  <a:cubicBezTo>
                    <a:pt x="34873" y="16808"/>
                    <a:pt x="34083" y="14002"/>
                    <a:pt x="34322" y="10982"/>
                  </a:cubicBezTo>
                  <a:cubicBezTo>
                    <a:pt x="34435" y="9514"/>
                    <a:pt x="37465" y="7227"/>
                    <a:pt x="39157" y="7227"/>
                  </a:cubicBezTo>
                  <a:close/>
                  <a:moveTo>
                    <a:pt x="48170" y="8338"/>
                  </a:moveTo>
                  <a:cubicBezTo>
                    <a:pt x="50892" y="8338"/>
                    <a:pt x="53782" y="9448"/>
                    <a:pt x="55765" y="11533"/>
                  </a:cubicBezTo>
                  <a:cubicBezTo>
                    <a:pt x="51115" y="12605"/>
                    <a:pt x="49173" y="15613"/>
                    <a:pt x="49191" y="20313"/>
                  </a:cubicBezTo>
                  <a:cubicBezTo>
                    <a:pt x="47292" y="18905"/>
                    <a:pt x="45389" y="18319"/>
                    <a:pt x="43460" y="18319"/>
                  </a:cubicBezTo>
                  <a:cubicBezTo>
                    <a:pt x="41661" y="18319"/>
                    <a:pt x="39839" y="18829"/>
                    <a:pt x="37979" y="19657"/>
                  </a:cubicBezTo>
                  <a:cubicBezTo>
                    <a:pt x="36828" y="17445"/>
                    <a:pt x="37146" y="15368"/>
                    <a:pt x="38384" y="13316"/>
                  </a:cubicBezTo>
                  <a:cubicBezTo>
                    <a:pt x="40020" y="10602"/>
                    <a:pt x="42697" y="9560"/>
                    <a:pt x="45558" y="8709"/>
                  </a:cubicBezTo>
                  <a:cubicBezTo>
                    <a:pt x="46384" y="8460"/>
                    <a:pt x="47268" y="8338"/>
                    <a:pt x="48170" y="8338"/>
                  </a:cubicBezTo>
                  <a:close/>
                  <a:moveTo>
                    <a:pt x="111804" y="12849"/>
                  </a:moveTo>
                  <a:cubicBezTo>
                    <a:pt x="112289" y="12849"/>
                    <a:pt x="112776" y="12922"/>
                    <a:pt x="113245" y="13077"/>
                  </a:cubicBezTo>
                  <a:cubicBezTo>
                    <a:pt x="115341" y="13769"/>
                    <a:pt x="116247" y="15515"/>
                    <a:pt x="115739" y="17868"/>
                  </a:cubicBezTo>
                  <a:cubicBezTo>
                    <a:pt x="115163" y="20515"/>
                    <a:pt x="114011" y="22438"/>
                    <a:pt x="112118" y="23817"/>
                  </a:cubicBezTo>
                  <a:cubicBezTo>
                    <a:pt x="111383" y="20570"/>
                    <a:pt x="110280" y="17543"/>
                    <a:pt x="107480" y="15558"/>
                  </a:cubicBezTo>
                  <a:cubicBezTo>
                    <a:pt x="108191" y="13885"/>
                    <a:pt x="109983" y="12849"/>
                    <a:pt x="111804" y="12849"/>
                  </a:cubicBezTo>
                  <a:close/>
                  <a:moveTo>
                    <a:pt x="98063" y="12798"/>
                  </a:moveTo>
                  <a:cubicBezTo>
                    <a:pt x="103238" y="12798"/>
                    <a:pt x="110707" y="17295"/>
                    <a:pt x="110874" y="23652"/>
                  </a:cubicBezTo>
                  <a:cubicBezTo>
                    <a:pt x="109286" y="22581"/>
                    <a:pt x="107773" y="22155"/>
                    <a:pt x="106303" y="22155"/>
                  </a:cubicBezTo>
                  <a:cubicBezTo>
                    <a:pt x="103708" y="22155"/>
                    <a:pt x="101246" y="23484"/>
                    <a:pt x="98731" y="24950"/>
                  </a:cubicBezTo>
                  <a:cubicBezTo>
                    <a:pt x="100330" y="20215"/>
                    <a:pt x="99221" y="16336"/>
                    <a:pt x="94822" y="13641"/>
                  </a:cubicBezTo>
                  <a:cubicBezTo>
                    <a:pt x="95673" y="13066"/>
                    <a:pt x="96799" y="12798"/>
                    <a:pt x="98063" y="12798"/>
                  </a:cubicBezTo>
                  <a:close/>
                  <a:moveTo>
                    <a:pt x="28468" y="15654"/>
                  </a:moveTo>
                  <a:cubicBezTo>
                    <a:pt x="30916" y="15654"/>
                    <a:pt x="32935" y="16825"/>
                    <a:pt x="34996" y="18622"/>
                  </a:cubicBezTo>
                  <a:lnTo>
                    <a:pt x="35002" y="18622"/>
                  </a:lnTo>
                  <a:cubicBezTo>
                    <a:pt x="27705" y="19179"/>
                    <a:pt x="27834" y="18977"/>
                    <a:pt x="23079" y="25085"/>
                  </a:cubicBezTo>
                  <a:cubicBezTo>
                    <a:pt x="21934" y="23425"/>
                    <a:pt x="21156" y="21850"/>
                    <a:pt x="22228" y="19780"/>
                  </a:cubicBezTo>
                  <a:cubicBezTo>
                    <a:pt x="23539" y="17243"/>
                    <a:pt x="25444" y="15718"/>
                    <a:pt x="28299" y="15656"/>
                  </a:cubicBezTo>
                  <a:cubicBezTo>
                    <a:pt x="28356" y="15655"/>
                    <a:pt x="28412" y="15654"/>
                    <a:pt x="28468" y="15654"/>
                  </a:cubicBezTo>
                  <a:close/>
                  <a:moveTo>
                    <a:pt x="57472" y="12241"/>
                  </a:moveTo>
                  <a:cubicBezTo>
                    <a:pt x="61312" y="12241"/>
                    <a:pt x="64977" y="14939"/>
                    <a:pt x="65776" y="18769"/>
                  </a:cubicBezTo>
                  <a:cubicBezTo>
                    <a:pt x="62370" y="20282"/>
                    <a:pt x="61438" y="22598"/>
                    <a:pt x="62253" y="27511"/>
                  </a:cubicBezTo>
                  <a:cubicBezTo>
                    <a:pt x="61598" y="27603"/>
                    <a:pt x="60948" y="27689"/>
                    <a:pt x="60164" y="27787"/>
                  </a:cubicBezTo>
                  <a:cubicBezTo>
                    <a:pt x="58580" y="24141"/>
                    <a:pt x="56856" y="20576"/>
                    <a:pt x="52652" y="20576"/>
                  </a:cubicBezTo>
                  <a:cubicBezTo>
                    <a:pt x="51946" y="20576"/>
                    <a:pt x="51170" y="20677"/>
                    <a:pt x="50312" y="20895"/>
                  </a:cubicBezTo>
                  <a:cubicBezTo>
                    <a:pt x="49050" y="17690"/>
                    <a:pt x="51305" y="13769"/>
                    <a:pt x="55116" y="12593"/>
                  </a:cubicBezTo>
                  <a:cubicBezTo>
                    <a:pt x="55893" y="12354"/>
                    <a:pt x="56686" y="12241"/>
                    <a:pt x="57472" y="12241"/>
                  </a:cubicBezTo>
                  <a:close/>
                  <a:moveTo>
                    <a:pt x="73729" y="11213"/>
                  </a:moveTo>
                  <a:cubicBezTo>
                    <a:pt x="73941" y="11213"/>
                    <a:pt x="74153" y="11224"/>
                    <a:pt x="74366" y="11245"/>
                  </a:cubicBezTo>
                  <a:cubicBezTo>
                    <a:pt x="80204" y="11827"/>
                    <a:pt x="81546" y="13788"/>
                    <a:pt x="81044" y="20349"/>
                  </a:cubicBezTo>
                  <a:cubicBezTo>
                    <a:pt x="76957" y="22193"/>
                    <a:pt x="76001" y="23694"/>
                    <a:pt x="76136" y="28020"/>
                  </a:cubicBezTo>
                  <a:cubicBezTo>
                    <a:pt x="76048" y="28041"/>
                    <a:pt x="75948" y="28100"/>
                    <a:pt x="75870" y="28100"/>
                  </a:cubicBezTo>
                  <a:cubicBezTo>
                    <a:pt x="75856" y="28100"/>
                    <a:pt x="75842" y="28098"/>
                    <a:pt x="75830" y="28093"/>
                  </a:cubicBezTo>
                  <a:cubicBezTo>
                    <a:pt x="73067" y="27107"/>
                    <a:pt x="73073" y="27107"/>
                    <a:pt x="72944" y="24068"/>
                  </a:cubicBezTo>
                  <a:cubicBezTo>
                    <a:pt x="72865" y="22034"/>
                    <a:pt x="70769" y="19602"/>
                    <a:pt x="68582" y="19008"/>
                  </a:cubicBezTo>
                  <a:cubicBezTo>
                    <a:pt x="68043" y="18861"/>
                    <a:pt x="67504" y="18756"/>
                    <a:pt x="66891" y="18615"/>
                  </a:cubicBezTo>
                  <a:cubicBezTo>
                    <a:pt x="67505" y="13565"/>
                    <a:pt x="70582" y="11213"/>
                    <a:pt x="73729" y="11213"/>
                  </a:cubicBezTo>
                  <a:close/>
                  <a:moveTo>
                    <a:pt x="119330" y="20158"/>
                  </a:moveTo>
                  <a:cubicBezTo>
                    <a:pt x="119859" y="20158"/>
                    <a:pt x="120413" y="20230"/>
                    <a:pt x="120995" y="20380"/>
                  </a:cubicBezTo>
                  <a:cubicBezTo>
                    <a:pt x="123299" y="20968"/>
                    <a:pt x="124285" y="22996"/>
                    <a:pt x="125113" y="24975"/>
                  </a:cubicBezTo>
                  <a:cubicBezTo>
                    <a:pt x="125713" y="26421"/>
                    <a:pt x="124806" y="27426"/>
                    <a:pt x="123556" y="28320"/>
                  </a:cubicBezTo>
                  <a:lnTo>
                    <a:pt x="123556" y="28314"/>
                  </a:lnTo>
                  <a:cubicBezTo>
                    <a:pt x="121044" y="25287"/>
                    <a:pt x="117730" y="24056"/>
                    <a:pt x="114029" y="23413"/>
                  </a:cubicBezTo>
                  <a:cubicBezTo>
                    <a:pt x="115433" y="21373"/>
                    <a:pt x="117162" y="20158"/>
                    <a:pt x="119330" y="20158"/>
                  </a:cubicBezTo>
                  <a:close/>
                  <a:moveTo>
                    <a:pt x="66988" y="19555"/>
                  </a:moveTo>
                  <a:cubicBezTo>
                    <a:pt x="67881" y="19555"/>
                    <a:pt x="68777" y="19861"/>
                    <a:pt x="69599" y="20398"/>
                  </a:cubicBezTo>
                  <a:cubicBezTo>
                    <a:pt x="71811" y="21844"/>
                    <a:pt x="72601" y="24246"/>
                    <a:pt x="71933" y="27346"/>
                  </a:cubicBezTo>
                  <a:cubicBezTo>
                    <a:pt x="69685" y="27370"/>
                    <a:pt x="68429" y="28755"/>
                    <a:pt x="67804" y="30440"/>
                  </a:cubicBezTo>
                  <a:cubicBezTo>
                    <a:pt x="67136" y="29931"/>
                    <a:pt x="66432" y="29313"/>
                    <a:pt x="65647" y="28822"/>
                  </a:cubicBezTo>
                  <a:cubicBezTo>
                    <a:pt x="64900" y="28351"/>
                    <a:pt x="64073" y="28008"/>
                    <a:pt x="63154" y="27548"/>
                  </a:cubicBezTo>
                  <a:cubicBezTo>
                    <a:pt x="62707" y="24810"/>
                    <a:pt x="61990" y="21942"/>
                    <a:pt x="64973" y="20129"/>
                  </a:cubicBezTo>
                  <a:cubicBezTo>
                    <a:pt x="65620" y="19735"/>
                    <a:pt x="66303" y="19555"/>
                    <a:pt x="66988" y="19555"/>
                  </a:cubicBezTo>
                  <a:close/>
                  <a:moveTo>
                    <a:pt x="90674" y="13519"/>
                  </a:moveTo>
                  <a:cubicBezTo>
                    <a:pt x="92712" y="13519"/>
                    <a:pt x="94631" y="14213"/>
                    <a:pt x="96305" y="15895"/>
                  </a:cubicBezTo>
                  <a:cubicBezTo>
                    <a:pt x="99191" y="18805"/>
                    <a:pt x="99074" y="22193"/>
                    <a:pt x="97291" y="25918"/>
                  </a:cubicBezTo>
                  <a:cubicBezTo>
                    <a:pt x="96431" y="25605"/>
                    <a:pt x="95663" y="25465"/>
                    <a:pt x="94967" y="25465"/>
                  </a:cubicBezTo>
                  <a:cubicBezTo>
                    <a:pt x="91819" y="25465"/>
                    <a:pt x="90167" y="28322"/>
                    <a:pt x="88285" y="30801"/>
                  </a:cubicBezTo>
                  <a:cubicBezTo>
                    <a:pt x="85982" y="30336"/>
                    <a:pt x="85945" y="28914"/>
                    <a:pt x="86613" y="27168"/>
                  </a:cubicBezTo>
                  <a:cubicBezTo>
                    <a:pt x="86772" y="26752"/>
                    <a:pt x="86839" y="26298"/>
                    <a:pt x="86937" y="25863"/>
                  </a:cubicBezTo>
                  <a:cubicBezTo>
                    <a:pt x="87728" y="22340"/>
                    <a:pt x="86907" y="21091"/>
                    <a:pt x="83292" y="20282"/>
                  </a:cubicBezTo>
                  <a:cubicBezTo>
                    <a:pt x="83133" y="20245"/>
                    <a:pt x="82992" y="20141"/>
                    <a:pt x="82851" y="20074"/>
                  </a:cubicBezTo>
                  <a:cubicBezTo>
                    <a:pt x="82937" y="17402"/>
                    <a:pt x="84524" y="15007"/>
                    <a:pt x="86907" y="14204"/>
                  </a:cubicBezTo>
                  <a:cubicBezTo>
                    <a:pt x="88188" y="13768"/>
                    <a:pt x="89452" y="13519"/>
                    <a:pt x="90674" y="13519"/>
                  </a:cubicBezTo>
                  <a:close/>
                  <a:moveTo>
                    <a:pt x="82535" y="21125"/>
                  </a:moveTo>
                  <a:cubicBezTo>
                    <a:pt x="83517" y="21125"/>
                    <a:pt x="84451" y="21376"/>
                    <a:pt x="85161" y="21899"/>
                  </a:cubicBezTo>
                  <a:cubicBezTo>
                    <a:pt x="85816" y="22383"/>
                    <a:pt x="86466" y="23480"/>
                    <a:pt x="86386" y="24221"/>
                  </a:cubicBezTo>
                  <a:cubicBezTo>
                    <a:pt x="86202" y="26035"/>
                    <a:pt x="85596" y="27793"/>
                    <a:pt x="85289" y="29019"/>
                  </a:cubicBezTo>
                  <a:lnTo>
                    <a:pt x="79132" y="31292"/>
                  </a:lnTo>
                  <a:lnTo>
                    <a:pt x="79132" y="31298"/>
                  </a:lnTo>
                  <a:cubicBezTo>
                    <a:pt x="78562" y="30599"/>
                    <a:pt x="77662" y="29784"/>
                    <a:pt x="77141" y="28773"/>
                  </a:cubicBezTo>
                  <a:cubicBezTo>
                    <a:pt x="76810" y="28124"/>
                    <a:pt x="77067" y="27187"/>
                    <a:pt x="77012" y="26384"/>
                  </a:cubicBezTo>
                  <a:cubicBezTo>
                    <a:pt x="76779" y="23020"/>
                    <a:pt x="79837" y="21125"/>
                    <a:pt x="82535" y="21125"/>
                  </a:cubicBezTo>
                  <a:close/>
                  <a:moveTo>
                    <a:pt x="43319" y="19239"/>
                  </a:moveTo>
                  <a:cubicBezTo>
                    <a:pt x="45432" y="19239"/>
                    <a:pt x="47536" y="19989"/>
                    <a:pt x="49301" y="21605"/>
                  </a:cubicBezTo>
                  <a:cubicBezTo>
                    <a:pt x="45613" y="24497"/>
                    <a:pt x="45178" y="27174"/>
                    <a:pt x="49645" y="33411"/>
                  </a:cubicBezTo>
                  <a:lnTo>
                    <a:pt x="47494" y="34967"/>
                  </a:lnTo>
                  <a:cubicBezTo>
                    <a:pt x="45003" y="33501"/>
                    <a:pt x="42601" y="31728"/>
                    <a:pt x="39764" y="31728"/>
                  </a:cubicBezTo>
                  <a:cubicBezTo>
                    <a:pt x="38819" y="31728"/>
                    <a:pt x="37827" y="31925"/>
                    <a:pt x="36766" y="32394"/>
                  </a:cubicBezTo>
                  <a:cubicBezTo>
                    <a:pt x="33985" y="30085"/>
                    <a:pt x="33280" y="25753"/>
                    <a:pt x="35351" y="23235"/>
                  </a:cubicBezTo>
                  <a:cubicBezTo>
                    <a:pt x="37449" y="20674"/>
                    <a:pt x="40394" y="19239"/>
                    <a:pt x="43319" y="19239"/>
                  </a:cubicBezTo>
                  <a:close/>
                  <a:moveTo>
                    <a:pt x="52618" y="21429"/>
                  </a:moveTo>
                  <a:cubicBezTo>
                    <a:pt x="54381" y="21429"/>
                    <a:pt x="56026" y="22516"/>
                    <a:pt x="57156" y="24013"/>
                  </a:cubicBezTo>
                  <a:cubicBezTo>
                    <a:pt x="57628" y="24638"/>
                    <a:pt x="57946" y="25367"/>
                    <a:pt x="58363" y="26035"/>
                  </a:cubicBezTo>
                  <a:cubicBezTo>
                    <a:pt x="59178" y="27315"/>
                    <a:pt x="59361" y="28369"/>
                    <a:pt x="57799" y="29362"/>
                  </a:cubicBezTo>
                  <a:cubicBezTo>
                    <a:pt x="56586" y="30146"/>
                    <a:pt x="56243" y="31506"/>
                    <a:pt x="56500" y="32964"/>
                  </a:cubicBezTo>
                  <a:cubicBezTo>
                    <a:pt x="56653" y="33837"/>
                    <a:pt x="56769" y="34715"/>
                    <a:pt x="56976" y="36096"/>
                  </a:cubicBezTo>
                  <a:lnTo>
                    <a:pt x="56976" y="36096"/>
                  </a:lnTo>
                  <a:cubicBezTo>
                    <a:pt x="55281" y="33924"/>
                    <a:pt x="53390" y="33245"/>
                    <a:pt x="51103" y="32823"/>
                  </a:cubicBezTo>
                  <a:cubicBezTo>
                    <a:pt x="49920" y="32603"/>
                    <a:pt x="48830" y="30808"/>
                    <a:pt x="48107" y="29496"/>
                  </a:cubicBezTo>
                  <a:cubicBezTo>
                    <a:pt x="46777" y="27107"/>
                    <a:pt x="47310" y="24889"/>
                    <a:pt x="48946" y="23186"/>
                  </a:cubicBezTo>
                  <a:cubicBezTo>
                    <a:pt x="50141" y="21941"/>
                    <a:pt x="51407" y="21429"/>
                    <a:pt x="52618" y="21429"/>
                  </a:cubicBezTo>
                  <a:close/>
                  <a:moveTo>
                    <a:pt x="32806" y="19685"/>
                  </a:moveTo>
                  <a:cubicBezTo>
                    <a:pt x="34222" y="19685"/>
                    <a:pt x="35618" y="19986"/>
                    <a:pt x="36754" y="20631"/>
                  </a:cubicBezTo>
                  <a:cubicBezTo>
                    <a:pt x="32864" y="23431"/>
                    <a:pt x="32557" y="27965"/>
                    <a:pt x="34751" y="31696"/>
                  </a:cubicBezTo>
                  <a:cubicBezTo>
                    <a:pt x="33301" y="31092"/>
                    <a:pt x="31995" y="30814"/>
                    <a:pt x="30812" y="30814"/>
                  </a:cubicBezTo>
                  <a:cubicBezTo>
                    <a:pt x="27518" y="30814"/>
                    <a:pt x="25172" y="32965"/>
                    <a:pt x="23306" y="36223"/>
                  </a:cubicBezTo>
                  <a:cubicBezTo>
                    <a:pt x="20684" y="32492"/>
                    <a:pt x="21928" y="27309"/>
                    <a:pt x="26676" y="22022"/>
                  </a:cubicBezTo>
                  <a:cubicBezTo>
                    <a:pt x="28021" y="20527"/>
                    <a:pt x="30440" y="19685"/>
                    <a:pt x="32806" y="19685"/>
                  </a:cubicBezTo>
                  <a:close/>
                  <a:moveTo>
                    <a:pt x="72422" y="28251"/>
                  </a:moveTo>
                  <a:cubicBezTo>
                    <a:pt x="72745" y="28251"/>
                    <a:pt x="73075" y="28282"/>
                    <a:pt x="73410" y="28345"/>
                  </a:cubicBezTo>
                  <a:cubicBezTo>
                    <a:pt x="75254" y="28694"/>
                    <a:pt x="76871" y="29349"/>
                    <a:pt x="77796" y="31089"/>
                  </a:cubicBezTo>
                  <a:cubicBezTo>
                    <a:pt x="78109" y="31677"/>
                    <a:pt x="78250" y="32364"/>
                    <a:pt x="78507" y="33123"/>
                  </a:cubicBezTo>
                  <a:cubicBezTo>
                    <a:pt x="77721" y="33050"/>
                    <a:pt x="77059" y="33006"/>
                    <a:pt x="76489" y="33006"/>
                  </a:cubicBezTo>
                  <a:cubicBezTo>
                    <a:pt x="74129" y="33006"/>
                    <a:pt x="73363" y="33757"/>
                    <a:pt x="72001" y="36230"/>
                  </a:cubicBezTo>
                  <a:cubicBezTo>
                    <a:pt x="70922" y="35482"/>
                    <a:pt x="69783" y="34771"/>
                    <a:pt x="68741" y="33938"/>
                  </a:cubicBezTo>
                  <a:cubicBezTo>
                    <a:pt x="68331" y="33607"/>
                    <a:pt x="67896" y="32995"/>
                    <a:pt x="67908" y="32523"/>
                  </a:cubicBezTo>
                  <a:cubicBezTo>
                    <a:pt x="67989" y="29990"/>
                    <a:pt x="69982" y="28251"/>
                    <a:pt x="72422" y="28251"/>
                  </a:cubicBezTo>
                  <a:close/>
                  <a:moveTo>
                    <a:pt x="61782" y="28489"/>
                  </a:moveTo>
                  <a:cubicBezTo>
                    <a:pt x="64256" y="28489"/>
                    <a:pt x="66929" y="30392"/>
                    <a:pt x="67081" y="32817"/>
                  </a:cubicBezTo>
                  <a:cubicBezTo>
                    <a:pt x="67105" y="33270"/>
                    <a:pt x="66756" y="33999"/>
                    <a:pt x="66389" y="34165"/>
                  </a:cubicBezTo>
                  <a:cubicBezTo>
                    <a:pt x="64581" y="34974"/>
                    <a:pt x="63760" y="36352"/>
                    <a:pt x="63711" y="37884"/>
                  </a:cubicBezTo>
                  <a:cubicBezTo>
                    <a:pt x="62039" y="37577"/>
                    <a:pt x="60519" y="37320"/>
                    <a:pt x="59006" y="37020"/>
                  </a:cubicBezTo>
                  <a:cubicBezTo>
                    <a:pt x="58675" y="36953"/>
                    <a:pt x="58265" y="36793"/>
                    <a:pt x="58081" y="36542"/>
                  </a:cubicBezTo>
                  <a:cubicBezTo>
                    <a:pt x="56359" y="34085"/>
                    <a:pt x="57193" y="30446"/>
                    <a:pt x="59772" y="28988"/>
                  </a:cubicBezTo>
                  <a:cubicBezTo>
                    <a:pt x="60383" y="28645"/>
                    <a:pt x="61075" y="28489"/>
                    <a:pt x="61782" y="28489"/>
                  </a:cubicBezTo>
                  <a:close/>
                  <a:moveTo>
                    <a:pt x="94576" y="26450"/>
                  </a:moveTo>
                  <a:cubicBezTo>
                    <a:pt x="97056" y="26450"/>
                    <a:pt x="99812" y="28097"/>
                    <a:pt x="100686" y="30164"/>
                  </a:cubicBezTo>
                  <a:cubicBezTo>
                    <a:pt x="101464" y="32002"/>
                    <a:pt x="100018" y="35660"/>
                    <a:pt x="97880" y="37314"/>
                  </a:cubicBezTo>
                  <a:cubicBezTo>
                    <a:pt x="97260" y="37794"/>
                    <a:pt x="96715" y="38128"/>
                    <a:pt x="96027" y="38128"/>
                  </a:cubicBezTo>
                  <a:cubicBezTo>
                    <a:pt x="95661" y="38128"/>
                    <a:pt x="95254" y="38033"/>
                    <a:pt x="94773" y="37816"/>
                  </a:cubicBezTo>
                  <a:cubicBezTo>
                    <a:pt x="93456" y="37222"/>
                    <a:pt x="91765" y="37473"/>
                    <a:pt x="90160" y="37351"/>
                  </a:cubicBezTo>
                  <a:cubicBezTo>
                    <a:pt x="90650" y="35611"/>
                    <a:pt x="90558" y="33681"/>
                    <a:pt x="89192" y="31959"/>
                  </a:cubicBezTo>
                  <a:cubicBezTo>
                    <a:pt x="89057" y="31788"/>
                    <a:pt x="89039" y="31451"/>
                    <a:pt x="89094" y="31212"/>
                  </a:cubicBezTo>
                  <a:cubicBezTo>
                    <a:pt x="89462" y="29564"/>
                    <a:pt x="92696" y="26568"/>
                    <a:pt x="94191" y="26464"/>
                  </a:cubicBezTo>
                  <a:cubicBezTo>
                    <a:pt x="94319" y="26455"/>
                    <a:pt x="94447" y="26450"/>
                    <a:pt x="94576" y="26450"/>
                  </a:cubicBezTo>
                  <a:close/>
                  <a:moveTo>
                    <a:pt x="21038" y="25860"/>
                  </a:moveTo>
                  <a:cubicBezTo>
                    <a:pt x="21510" y="25860"/>
                    <a:pt x="21999" y="25891"/>
                    <a:pt x="22503" y="25955"/>
                  </a:cubicBezTo>
                  <a:cubicBezTo>
                    <a:pt x="20653" y="29656"/>
                    <a:pt x="21149" y="33417"/>
                    <a:pt x="22265" y="37130"/>
                  </a:cubicBezTo>
                  <a:lnTo>
                    <a:pt x="15838" y="38460"/>
                  </a:lnTo>
                  <a:cubicBezTo>
                    <a:pt x="12823" y="36377"/>
                    <a:pt x="12486" y="33007"/>
                    <a:pt x="13797" y="30256"/>
                  </a:cubicBezTo>
                  <a:cubicBezTo>
                    <a:pt x="15130" y="27462"/>
                    <a:pt x="17665" y="25860"/>
                    <a:pt x="21038" y="25860"/>
                  </a:cubicBezTo>
                  <a:close/>
                  <a:moveTo>
                    <a:pt x="126138" y="28632"/>
                  </a:moveTo>
                  <a:cubicBezTo>
                    <a:pt x="126851" y="28632"/>
                    <a:pt x="127544" y="28933"/>
                    <a:pt x="128219" y="29545"/>
                  </a:cubicBezTo>
                  <a:cubicBezTo>
                    <a:pt x="129665" y="30863"/>
                    <a:pt x="130332" y="33436"/>
                    <a:pt x="129217" y="35066"/>
                  </a:cubicBezTo>
                  <a:cubicBezTo>
                    <a:pt x="128133" y="36652"/>
                    <a:pt x="126565" y="37902"/>
                    <a:pt x="125045" y="39134"/>
                  </a:cubicBezTo>
                  <a:cubicBezTo>
                    <a:pt x="126013" y="35206"/>
                    <a:pt x="126056" y="32456"/>
                    <a:pt x="124267" y="29282"/>
                  </a:cubicBezTo>
                  <a:cubicBezTo>
                    <a:pt x="124907" y="28851"/>
                    <a:pt x="125530" y="28632"/>
                    <a:pt x="126138" y="28632"/>
                  </a:cubicBezTo>
                  <a:close/>
                  <a:moveTo>
                    <a:pt x="114335" y="24632"/>
                  </a:moveTo>
                  <a:cubicBezTo>
                    <a:pt x="116920" y="24632"/>
                    <a:pt x="120421" y="26089"/>
                    <a:pt x="122368" y="28222"/>
                  </a:cubicBezTo>
                  <a:cubicBezTo>
                    <a:pt x="125076" y="31200"/>
                    <a:pt x="125878" y="35727"/>
                    <a:pt x="123275" y="39213"/>
                  </a:cubicBezTo>
                  <a:cubicBezTo>
                    <a:pt x="121149" y="36802"/>
                    <a:pt x="118696" y="35794"/>
                    <a:pt x="115932" y="35794"/>
                  </a:cubicBezTo>
                  <a:cubicBezTo>
                    <a:pt x="114609" y="35794"/>
                    <a:pt x="113214" y="36025"/>
                    <a:pt x="111750" y="36444"/>
                  </a:cubicBezTo>
                  <a:cubicBezTo>
                    <a:pt x="113760" y="32517"/>
                    <a:pt x="114930" y="28835"/>
                    <a:pt x="112241" y="25091"/>
                  </a:cubicBezTo>
                  <a:cubicBezTo>
                    <a:pt x="112796" y="24777"/>
                    <a:pt x="113520" y="24632"/>
                    <a:pt x="114335" y="24632"/>
                  </a:cubicBezTo>
                  <a:close/>
                  <a:moveTo>
                    <a:pt x="105588" y="23064"/>
                  </a:moveTo>
                  <a:cubicBezTo>
                    <a:pt x="107988" y="23064"/>
                    <a:pt x="110370" y="24123"/>
                    <a:pt x="111940" y="26274"/>
                  </a:cubicBezTo>
                  <a:cubicBezTo>
                    <a:pt x="113110" y="27879"/>
                    <a:pt x="113209" y="29699"/>
                    <a:pt x="112694" y="31592"/>
                  </a:cubicBezTo>
                  <a:cubicBezTo>
                    <a:pt x="112026" y="34042"/>
                    <a:pt x="111211" y="36395"/>
                    <a:pt x="109226" y="38098"/>
                  </a:cubicBezTo>
                  <a:cubicBezTo>
                    <a:pt x="106942" y="36997"/>
                    <a:pt x="105493" y="36361"/>
                    <a:pt x="104227" y="36361"/>
                  </a:cubicBezTo>
                  <a:cubicBezTo>
                    <a:pt x="102458" y="36361"/>
                    <a:pt x="101046" y="37603"/>
                    <a:pt x="98210" y="40549"/>
                  </a:cubicBezTo>
                  <a:lnTo>
                    <a:pt x="97065" y="39146"/>
                  </a:lnTo>
                  <a:lnTo>
                    <a:pt x="97065" y="39140"/>
                  </a:lnTo>
                  <a:cubicBezTo>
                    <a:pt x="102946" y="33534"/>
                    <a:pt x="103283" y="30918"/>
                    <a:pt x="98793" y="26672"/>
                  </a:cubicBezTo>
                  <a:cubicBezTo>
                    <a:pt x="100428" y="24280"/>
                    <a:pt x="103018" y="23064"/>
                    <a:pt x="105588" y="23064"/>
                  </a:cubicBezTo>
                  <a:close/>
                  <a:moveTo>
                    <a:pt x="84324" y="30520"/>
                  </a:moveTo>
                  <a:cubicBezTo>
                    <a:pt x="85779" y="30520"/>
                    <a:pt x="87185" y="31165"/>
                    <a:pt x="88285" y="32480"/>
                  </a:cubicBezTo>
                  <a:cubicBezTo>
                    <a:pt x="89259" y="33632"/>
                    <a:pt x="90417" y="34967"/>
                    <a:pt x="88898" y="36597"/>
                  </a:cubicBezTo>
                  <a:cubicBezTo>
                    <a:pt x="88849" y="36658"/>
                    <a:pt x="89002" y="36897"/>
                    <a:pt x="89039" y="37057"/>
                  </a:cubicBezTo>
                  <a:cubicBezTo>
                    <a:pt x="89370" y="38417"/>
                    <a:pt x="88855" y="39262"/>
                    <a:pt x="87489" y="39262"/>
                  </a:cubicBezTo>
                  <a:cubicBezTo>
                    <a:pt x="85155" y="39262"/>
                    <a:pt x="83458" y="40439"/>
                    <a:pt x="81822" y="42099"/>
                  </a:cubicBezTo>
                  <a:cubicBezTo>
                    <a:pt x="82771" y="38601"/>
                    <a:pt x="83280" y="35341"/>
                    <a:pt x="79126" y="33522"/>
                  </a:cubicBezTo>
                  <a:cubicBezTo>
                    <a:pt x="80596" y="31537"/>
                    <a:pt x="82498" y="30520"/>
                    <a:pt x="84324" y="30520"/>
                  </a:cubicBezTo>
                  <a:close/>
                  <a:moveTo>
                    <a:pt x="39696" y="32537"/>
                  </a:moveTo>
                  <a:cubicBezTo>
                    <a:pt x="39966" y="32537"/>
                    <a:pt x="40249" y="32566"/>
                    <a:pt x="40546" y="32627"/>
                  </a:cubicBezTo>
                  <a:cubicBezTo>
                    <a:pt x="41643" y="32854"/>
                    <a:pt x="42703" y="33228"/>
                    <a:pt x="43708" y="33724"/>
                  </a:cubicBezTo>
                  <a:cubicBezTo>
                    <a:pt x="46753" y="35225"/>
                    <a:pt x="46667" y="35311"/>
                    <a:pt x="46073" y="38564"/>
                  </a:cubicBezTo>
                  <a:cubicBezTo>
                    <a:pt x="45803" y="40047"/>
                    <a:pt x="46030" y="41621"/>
                    <a:pt x="46030" y="43183"/>
                  </a:cubicBezTo>
                  <a:cubicBezTo>
                    <a:pt x="45460" y="43238"/>
                    <a:pt x="44578" y="43269"/>
                    <a:pt x="43714" y="43404"/>
                  </a:cubicBezTo>
                  <a:cubicBezTo>
                    <a:pt x="43532" y="43432"/>
                    <a:pt x="43336" y="43446"/>
                    <a:pt x="43129" y="43446"/>
                  </a:cubicBezTo>
                  <a:cubicBezTo>
                    <a:pt x="40731" y="43446"/>
                    <a:pt x="36816" y="41632"/>
                    <a:pt x="35688" y="39838"/>
                  </a:cubicBezTo>
                  <a:cubicBezTo>
                    <a:pt x="34689" y="38245"/>
                    <a:pt x="34653" y="36634"/>
                    <a:pt x="35768" y="35102"/>
                  </a:cubicBezTo>
                  <a:cubicBezTo>
                    <a:pt x="36774" y="33714"/>
                    <a:pt x="37969" y="32537"/>
                    <a:pt x="39696" y="32537"/>
                  </a:cubicBezTo>
                  <a:close/>
                  <a:moveTo>
                    <a:pt x="51818" y="33955"/>
                  </a:moveTo>
                  <a:cubicBezTo>
                    <a:pt x="54323" y="33955"/>
                    <a:pt x="55853" y="35783"/>
                    <a:pt x="57186" y="37792"/>
                  </a:cubicBezTo>
                  <a:cubicBezTo>
                    <a:pt x="55483" y="39244"/>
                    <a:pt x="55159" y="40138"/>
                    <a:pt x="55422" y="42166"/>
                  </a:cubicBezTo>
                  <a:cubicBezTo>
                    <a:pt x="54321" y="41864"/>
                    <a:pt x="53072" y="41170"/>
                    <a:pt x="51919" y="41170"/>
                  </a:cubicBezTo>
                  <a:cubicBezTo>
                    <a:pt x="51788" y="41170"/>
                    <a:pt x="51659" y="41179"/>
                    <a:pt x="51532" y="41198"/>
                  </a:cubicBezTo>
                  <a:cubicBezTo>
                    <a:pt x="50288" y="41388"/>
                    <a:pt x="49203" y="42595"/>
                    <a:pt x="47782" y="43533"/>
                  </a:cubicBezTo>
                  <a:cubicBezTo>
                    <a:pt x="46305" y="41842"/>
                    <a:pt x="46502" y="39599"/>
                    <a:pt x="47237" y="37363"/>
                  </a:cubicBezTo>
                  <a:cubicBezTo>
                    <a:pt x="47843" y="35525"/>
                    <a:pt x="49252" y="34232"/>
                    <a:pt x="51127" y="33999"/>
                  </a:cubicBezTo>
                  <a:cubicBezTo>
                    <a:pt x="51366" y="33970"/>
                    <a:pt x="51596" y="33955"/>
                    <a:pt x="51818" y="33955"/>
                  </a:cubicBezTo>
                  <a:close/>
                  <a:moveTo>
                    <a:pt x="30836" y="31676"/>
                  </a:moveTo>
                  <a:cubicBezTo>
                    <a:pt x="32450" y="31676"/>
                    <a:pt x="34143" y="32322"/>
                    <a:pt x="35958" y="33411"/>
                  </a:cubicBezTo>
                  <a:cubicBezTo>
                    <a:pt x="32974" y="37026"/>
                    <a:pt x="33495" y="39942"/>
                    <a:pt x="37422" y="42277"/>
                  </a:cubicBezTo>
                  <a:cubicBezTo>
                    <a:pt x="38482" y="42914"/>
                    <a:pt x="39529" y="43563"/>
                    <a:pt x="40663" y="44256"/>
                  </a:cubicBezTo>
                  <a:lnTo>
                    <a:pt x="39640" y="45383"/>
                  </a:lnTo>
                  <a:cubicBezTo>
                    <a:pt x="35534" y="43459"/>
                    <a:pt x="33136" y="42463"/>
                    <a:pt x="31402" y="42463"/>
                  </a:cubicBezTo>
                  <a:cubicBezTo>
                    <a:pt x="29480" y="42463"/>
                    <a:pt x="28374" y="43687"/>
                    <a:pt x="26663" y="46228"/>
                  </a:cubicBezTo>
                  <a:cubicBezTo>
                    <a:pt x="23184" y="44206"/>
                    <a:pt x="22154" y="39495"/>
                    <a:pt x="24299" y="36199"/>
                  </a:cubicBezTo>
                  <a:cubicBezTo>
                    <a:pt x="26397" y="32988"/>
                    <a:pt x="28536" y="31676"/>
                    <a:pt x="30836" y="31676"/>
                  </a:cubicBezTo>
                  <a:close/>
                  <a:moveTo>
                    <a:pt x="11878" y="38367"/>
                  </a:moveTo>
                  <a:cubicBezTo>
                    <a:pt x="13000" y="38367"/>
                    <a:pt x="14148" y="38636"/>
                    <a:pt x="15194" y="39213"/>
                  </a:cubicBezTo>
                  <a:cubicBezTo>
                    <a:pt x="12560" y="41560"/>
                    <a:pt x="10220" y="44102"/>
                    <a:pt x="9276" y="47711"/>
                  </a:cubicBezTo>
                  <a:cubicBezTo>
                    <a:pt x="6384" y="47031"/>
                    <a:pt x="5490" y="43140"/>
                    <a:pt x="6458" y="41327"/>
                  </a:cubicBezTo>
                  <a:cubicBezTo>
                    <a:pt x="7461" y="39460"/>
                    <a:pt x="9616" y="38367"/>
                    <a:pt x="11878" y="38367"/>
                  </a:cubicBezTo>
                  <a:close/>
                  <a:moveTo>
                    <a:pt x="92498" y="38244"/>
                  </a:moveTo>
                  <a:cubicBezTo>
                    <a:pt x="93716" y="38244"/>
                    <a:pt x="95086" y="38679"/>
                    <a:pt x="96170" y="39612"/>
                  </a:cubicBezTo>
                  <a:cubicBezTo>
                    <a:pt x="98670" y="41768"/>
                    <a:pt x="98921" y="45358"/>
                    <a:pt x="96078" y="48514"/>
                  </a:cubicBezTo>
                  <a:lnTo>
                    <a:pt x="89676" y="48514"/>
                  </a:lnTo>
                  <a:cubicBezTo>
                    <a:pt x="90142" y="47221"/>
                    <a:pt x="91067" y="45671"/>
                    <a:pt x="91171" y="44072"/>
                  </a:cubicBezTo>
                  <a:cubicBezTo>
                    <a:pt x="91263" y="42540"/>
                    <a:pt x="90509" y="40953"/>
                    <a:pt x="90050" y="39091"/>
                  </a:cubicBezTo>
                  <a:lnTo>
                    <a:pt x="90050" y="39085"/>
                  </a:lnTo>
                  <a:cubicBezTo>
                    <a:pt x="90604" y="38536"/>
                    <a:pt x="91500" y="38244"/>
                    <a:pt x="92498" y="38244"/>
                  </a:cubicBezTo>
                  <a:close/>
                  <a:moveTo>
                    <a:pt x="128417" y="39098"/>
                  </a:moveTo>
                  <a:cubicBezTo>
                    <a:pt x="131347" y="39098"/>
                    <a:pt x="133669" y="40579"/>
                    <a:pt x="134621" y="43036"/>
                  </a:cubicBezTo>
                  <a:cubicBezTo>
                    <a:pt x="135595" y="45567"/>
                    <a:pt x="135087" y="47735"/>
                    <a:pt x="133200" y="48789"/>
                  </a:cubicBezTo>
                  <a:cubicBezTo>
                    <a:pt x="132164" y="44893"/>
                    <a:pt x="131000" y="41070"/>
                    <a:pt x="126442" y="39311"/>
                  </a:cubicBezTo>
                  <a:lnTo>
                    <a:pt x="126436" y="39311"/>
                  </a:lnTo>
                  <a:cubicBezTo>
                    <a:pt x="127120" y="39167"/>
                    <a:pt x="127783" y="39098"/>
                    <a:pt x="128417" y="39098"/>
                  </a:cubicBezTo>
                  <a:close/>
                  <a:moveTo>
                    <a:pt x="104657" y="37204"/>
                  </a:moveTo>
                  <a:cubicBezTo>
                    <a:pt x="106073" y="37204"/>
                    <a:pt x="107516" y="37990"/>
                    <a:pt x="108632" y="39134"/>
                  </a:cubicBezTo>
                  <a:cubicBezTo>
                    <a:pt x="109643" y="40163"/>
                    <a:pt x="109833" y="41315"/>
                    <a:pt x="109085" y="42656"/>
                  </a:cubicBezTo>
                  <a:cubicBezTo>
                    <a:pt x="107394" y="45683"/>
                    <a:pt x="104656" y="47503"/>
                    <a:pt x="102027" y="49102"/>
                  </a:cubicBezTo>
                  <a:lnTo>
                    <a:pt x="98290" y="47748"/>
                  </a:lnTo>
                  <a:cubicBezTo>
                    <a:pt x="98437" y="45799"/>
                    <a:pt x="98584" y="43808"/>
                    <a:pt x="98731" y="41817"/>
                  </a:cubicBezTo>
                  <a:cubicBezTo>
                    <a:pt x="98743" y="41652"/>
                    <a:pt x="98676" y="41400"/>
                    <a:pt x="98762" y="41327"/>
                  </a:cubicBezTo>
                  <a:cubicBezTo>
                    <a:pt x="100238" y="39985"/>
                    <a:pt x="101537" y="38190"/>
                    <a:pt x="103283" y="37473"/>
                  </a:cubicBezTo>
                  <a:cubicBezTo>
                    <a:pt x="103730" y="37289"/>
                    <a:pt x="104192" y="37204"/>
                    <a:pt x="104657" y="37204"/>
                  </a:cubicBezTo>
                  <a:close/>
                  <a:moveTo>
                    <a:pt x="115621" y="36615"/>
                  </a:moveTo>
                  <a:cubicBezTo>
                    <a:pt x="116893" y="36615"/>
                    <a:pt x="118195" y="36894"/>
                    <a:pt x="119513" y="37400"/>
                  </a:cubicBezTo>
                  <a:cubicBezTo>
                    <a:pt x="122313" y="38478"/>
                    <a:pt x="123605" y="40861"/>
                    <a:pt x="123759" y="43575"/>
                  </a:cubicBezTo>
                  <a:cubicBezTo>
                    <a:pt x="123967" y="47331"/>
                    <a:pt x="122215" y="50296"/>
                    <a:pt x="118882" y="52214"/>
                  </a:cubicBezTo>
                  <a:cubicBezTo>
                    <a:pt x="118490" y="52435"/>
                    <a:pt x="118098" y="52655"/>
                    <a:pt x="117577" y="52955"/>
                  </a:cubicBezTo>
                  <a:cubicBezTo>
                    <a:pt x="116013" y="51140"/>
                    <a:pt x="114288" y="50287"/>
                    <a:pt x="112385" y="50287"/>
                  </a:cubicBezTo>
                  <a:cubicBezTo>
                    <a:pt x="111321" y="50287"/>
                    <a:pt x="110202" y="50554"/>
                    <a:pt x="109024" y="51068"/>
                  </a:cubicBezTo>
                  <a:cubicBezTo>
                    <a:pt x="107388" y="51779"/>
                    <a:pt x="105685" y="52324"/>
                    <a:pt x="104080" y="52925"/>
                  </a:cubicBezTo>
                  <a:cubicBezTo>
                    <a:pt x="103565" y="51883"/>
                    <a:pt x="103075" y="50891"/>
                    <a:pt x="102763" y="50260"/>
                  </a:cubicBezTo>
                  <a:cubicBezTo>
                    <a:pt x="105054" y="48030"/>
                    <a:pt x="107425" y="45989"/>
                    <a:pt x="109416" y="43624"/>
                  </a:cubicBezTo>
                  <a:cubicBezTo>
                    <a:pt x="110133" y="42773"/>
                    <a:pt x="109900" y="41137"/>
                    <a:pt x="110115" y="39863"/>
                  </a:cubicBezTo>
                  <a:cubicBezTo>
                    <a:pt x="110194" y="39373"/>
                    <a:pt x="110151" y="38668"/>
                    <a:pt x="110458" y="38435"/>
                  </a:cubicBezTo>
                  <a:cubicBezTo>
                    <a:pt x="112090" y="37172"/>
                    <a:pt x="113825" y="36615"/>
                    <a:pt x="115621" y="36615"/>
                  </a:cubicBezTo>
                  <a:close/>
                  <a:moveTo>
                    <a:pt x="67898" y="34641"/>
                  </a:moveTo>
                  <a:cubicBezTo>
                    <a:pt x="67936" y="34641"/>
                    <a:pt x="67974" y="34642"/>
                    <a:pt x="68012" y="34643"/>
                  </a:cubicBezTo>
                  <a:cubicBezTo>
                    <a:pt x="70120" y="34704"/>
                    <a:pt x="71798" y="37296"/>
                    <a:pt x="71590" y="39538"/>
                  </a:cubicBezTo>
                  <a:cubicBezTo>
                    <a:pt x="71125" y="44568"/>
                    <a:pt x="70861" y="49616"/>
                    <a:pt x="70512" y="54652"/>
                  </a:cubicBezTo>
                  <a:lnTo>
                    <a:pt x="66395" y="54652"/>
                  </a:lnTo>
                  <a:cubicBezTo>
                    <a:pt x="65978" y="51846"/>
                    <a:pt x="65531" y="49138"/>
                    <a:pt x="65188" y="46418"/>
                  </a:cubicBezTo>
                  <a:cubicBezTo>
                    <a:pt x="64882" y="43968"/>
                    <a:pt x="64594" y="41505"/>
                    <a:pt x="64489" y="39036"/>
                  </a:cubicBezTo>
                  <a:cubicBezTo>
                    <a:pt x="64375" y="36321"/>
                    <a:pt x="65775" y="34641"/>
                    <a:pt x="67898" y="34641"/>
                  </a:cubicBezTo>
                  <a:close/>
                  <a:moveTo>
                    <a:pt x="31782" y="43370"/>
                  </a:moveTo>
                  <a:cubicBezTo>
                    <a:pt x="32131" y="43370"/>
                    <a:pt x="32501" y="43406"/>
                    <a:pt x="32894" y="43477"/>
                  </a:cubicBezTo>
                  <a:cubicBezTo>
                    <a:pt x="34303" y="43735"/>
                    <a:pt x="35700" y="44286"/>
                    <a:pt x="36987" y="44923"/>
                  </a:cubicBezTo>
                  <a:cubicBezTo>
                    <a:pt x="38310" y="45579"/>
                    <a:pt x="39327" y="46259"/>
                    <a:pt x="38868" y="48366"/>
                  </a:cubicBezTo>
                  <a:cubicBezTo>
                    <a:pt x="38408" y="50450"/>
                    <a:pt x="39977" y="52257"/>
                    <a:pt x="41576" y="53537"/>
                  </a:cubicBezTo>
                  <a:cubicBezTo>
                    <a:pt x="39627" y="54021"/>
                    <a:pt x="37759" y="54481"/>
                    <a:pt x="35902" y="54940"/>
                  </a:cubicBezTo>
                  <a:cubicBezTo>
                    <a:pt x="35817" y="54959"/>
                    <a:pt x="35720" y="55001"/>
                    <a:pt x="35643" y="55001"/>
                  </a:cubicBezTo>
                  <a:cubicBezTo>
                    <a:pt x="35621" y="55001"/>
                    <a:pt x="35601" y="54998"/>
                    <a:pt x="35584" y="54989"/>
                  </a:cubicBezTo>
                  <a:cubicBezTo>
                    <a:pt x="33066" y="53807"/>
                    <a:pt x="30431" y="52796"/>
                    <a:pt x="28079" y="51332"/>
                  </a:cubicBezTo>
                  <a:cubicBezTo>
                    <a:pt x="26841" y="50560"/>
                    <a:pt x="26945" y="47637"/>
                    <a:pt x="27779" y="46106"/>
                  </a:cubicBezTo>
                  <a:cubicBezTo>
                    <a:pt x="28767" y="44293"/>
                    <a:pt x="30003" y="43370"/>
                    <a:pt x="31782" y="43370"/>
                  </a:cubicBezTo>
                  <a:close/>
                  <a:moveTo>
                    <a:pt x="44934" y="44183"/>
                  </a:moveTo>
                  <a:cubicBezTo>
                    <a:pt x="46323" y="44183"/>
                    <a:pt x="47683" y="44574"/>
                    <a:pt x="48505" y="45487"/>
                  </a:cubicBezTo>
                  <a:cubicBezTo>
                    <a:pt x="51182" y="48452"/>
                    <a:pt x="53878" y="51405"/>
                    <a:pt x="56580" y="54340"/>
                  </a:cubicBezTo>
                  <a:cubicBezTo>
                    <a:pt x="56917" y="54708"/>
                    <a:pt x="57389" y="54953"/>
                    <a:pt x="57799" y="55253"/>
                  </a:cubicBezTo>
                  <a:lnTo>
                    <a:pt x="57523" y="55639"/>
                  </a:lnTo>
                  <a:cubicBezTo>
                    <a:pt x="55526" y="54879"/>
                    <a:pt x="53541" y="54089"/>
                    <a:pt x="51532" y="53384"/>
                  </a:cubicBezTo>
                  <a:cubicBezTo>
                    <a:pt x="50049" y="52870"/>
                    <a:pt x="48554" y="52355"/>
                    <a:pt x="47022" y="52036"/>
                  </a:cubicBezTo>
                  <a:cubicBezTo>
                    <a:pt x="46488" y="51924"/>
                    <a:pt x="45945" y="51829"/>
                    <a:pt x="45431" y="51829"/>
                  </a:cubicBezTo>
                  <a:cubicBezTo>
                    <a:pt x="44435" y="51829"/>
                    <a:pt x="43547" y="52185"/>
                    <a:pt x="43046" y="53458"/>
                  </a:cubicBezTo>
                  <a:cubicBezTo>
                    <a:pt x="40442" y="52275"/>
                    <a:pt x="38843" y="48918"/>
                    <a:pt x="40271" y="46192"/>
                  </a:cubicBezTo>
                  <a:cubicBezTo>
                    <a:pt x="40901" y="44981"/>
                    <a:pt x="42948" y="44183"/>
                    <a:pt x="44934" y="44183"/>
                  </a:cubicBezTo>
                  <a:close/>
                  <a:moveTo>
                    <a:pt x="76385" y="33852"/>
                  </a:moveTo>
                  <a:cubicBezTo>
                    <a:pt x="76728" y="33852"/>
                    <a:pt x="77094" y="33885"/>
                    <a:pt x="77484" y="33950"/>
                  </a:cubicBezTo>
                  <a:cubicBezTo>
                    <a:pt x="79794" y="34349"/>
                    <a:pt x="81865" y="36230"/>
                    <a:pt x="81638" y="38135"/>
                  </a:cubicBezTo>
                  <a:cubicBezTo>
                    <a:pt x="81423" y="40004"/>
                    <a:pt x="80976" y="41927"/>
                    <a:pt x="80204" y="43637"/>
                  </a:cubicBezTo>
                  <a:cubicBezTo>
                    <a:pt x="78336" y="47760"/>
                    <a:pt x="76222" y="51779"/>
                    <a:pt x="74249" y="55761"/>
                  </a:cubicBezTo>
                  <a:cubicBezTo>
                    <a:pt x="71278" y="55259"/>
                    <a:pt x="71351" y="55271"/>
                    <a:pt x="71560" y="52459"/>
                  </a:cubicBezTo>
                  <a:cubicBezTo>
                    <a:pt x="71872" y="48146"/>
                    <a:pt x="72056" y="43821"/>
                    <a:pt x="72338" y="39507"/>
                  </a:cubicBezTo>
                  <a:cubicBezTo>
                    <a:pt x="72399" y="38558"/>
                    <a:pt x="72564" y="37620"/>
                    <a:pt x="72834" y="36707"/>
                  </a:cubicBezTo>
                  <a:cubicBezTo>
                    <a:pt x="73411" y="34771"/>
                    <a:pt x="74576" y="33852"/>
                    <a:pt x="76385" y="33852"/>
                  </a:cubicBezTo>
                  <a:close/>
                  <a:moveTo>
                    <a:pt x="60139" y="37653"/>
                  </a:moveTo>
                  <a:cubicBezTo>
                    <a:pt x="61937" y="37653"/>
                    <a:pt x="63513" y="39452"/>
                    <a:pt x="63797" y="41903"/>
                  </a:cubicBezTo>
                  <a:cubicBezTo>
                    <a:pt x="64287" y="46136"/>
                    <a:pt x="64808" y="50364"/>
                    <a:pt x="65341" y="54769"/>
                  </a:cubicBezTo>
                  <a:lnTo>
                    <a:pt x="62933" y="56031"/>
                  </a:lnTo>
                  <a:cubicBezTo>
                    <a:pt x="60813" y="51718"/>
                    <a:pt x="58596" y="47460"/>
                    <a:pt x="56623" y="43091"/>
                  </a:cubicBezTo>
                  <a:cubicBezTo>
                    <a:pt x="55416" y="40420"/>
                    <a:pt x="56843" y="38159"/>
                    <a:pt x="59704" y="37688"/>
                  </a:cubicBezTo>
                  <a:cubicBezTo>
                    <a:pt x="59851" y="37664"/>
                    <a:pt x="59996" y="37653"/>
                    <a:pt x="60139" y="37653"/>
                  </a:cubicBezTo>
                  <a:close/>
                  <a:moveTo>
                    <a:pt x="52216" y="41952"/>
                  </a:moveTo>
                  <a:cubicBezTo>
                    <a:pt x="53366" y="41952"/>
                    <a:pt x="54541" y="42489"/>
                    <a:pt x="55208" y="43557"/>
                  </a:cubicBezTo>
                  <a:cubicBezTo>
                    <a:pt x="56947" y="46363"/>
                    <a:pt x="58467" y="49304"/>
                    <a:pt x="60060" y="52208"/>
                  </a:cubicBezTo>
                  <a:cubicBezTo>
                    <a:pt x="60648" y="53286"/>
                    <a:pt x="61255" y="54371"/>
                    <a:pt x="61683" y="55516"/>
                  </a:cubicBezTo>
                  <a:cubicBezTo>
                    <a:pt x="61892" y="56086"/>
                    <a:pt x="61720" y="56797"/>
                    <a:pt x="61720" y="57446"/>
                  </a:cubicBezTo>
                  <a:lnTo>
                    <a:pt x="61009" y="57685"/>
                  </a:lnTo>
                  <a:lnTo>
                    <a:pt x="61003" y="57685"/>
                  </a:lnTo>
                  <a:cubicBezTo>
                    <a:pt x="57450" y="54089"/>
                    <a:pt x="53798" y="50584"/>
                    <a:pt x="50374" y="46865"/>
                  </a:cubicBezTo>
                  <a:cubicBezTo>
                    <a:pt x="48695" y="45046"/>
                    <a:pt x="48830" y="43649"/>
                    <a:pt x="50159" y="42626"/>
                  </a:cubicBezTo>
                  <a:cubicBezTo>
                    <a:pt x="50739" y="42176"/>
                    <a:pt x="51472" y="41952"/>
                    <a:pt x="52216" y="41952"/>
                  </a:cubicBezTo>
                  <a:close/>
                  <a:moveTo>
                    <a:pt x="20984" y="38365"/>
                  </a:moveTo>
                  <a:cubicBezTo>
                    <a:pt x="21413" y="38365"/>
                    <a:pt x="21850" y="38396"/>
                    <a:pt x="22295" y="38460"/>
                  </a:cubicBezTo>
                  <a:cubicBezTo>
                    <a:pt x="21830" y="41811"/>
                    <a:pt x="23404" y="44366"/>
                    <a:pt x="25751" y="46725"/>
                  </a:cubicBezTo>
                  <a:cubicBezTo>
                    <a:pt x="25127" y="46615"/>
                    <a:pt x="24503" y="46562"/>
                    <a:pt x="23884" y="46562"/>
                  </a:cubicBezTo>
                  <a:cubicBezTo>
                    <a:pt x="18283" y="46562"/>
                    <a:pt x="13092" y="50948"/>
                    <a:pt x="12640" y="58279"/>
                  </a:cubicBezTo>
                  <a:cubicBezTo>
                    <a:pt x="9637" y="57403"/>
                    <a:pt x="9025" y="51583"/>
                    <a:pt x="10281" y="47527"/>
                  </a:cubicBezTo>
                  <a:cubicBezTo>
                    <a:pt x="11669" y="43033"/>
                    <a:pt x="15690" y="38365"/>
                    <a:pt x="20984" y="38365"/>
                  </a:cubicBezTo>
                  <a:close/>
                  <a:moveTo>
                    <a:pt x="87813" y="40070"/>
                  </a:moveTo>
                  <a:cubicBezTo>
                    <a:pt x="88951" y="40070"/>
                    <a:pt x="89971" y="40993"/>
                    <a:pt x="90270" y="42270"/>
                  </a:cubicBezTo>
                  <a:cubicBezTo>
                    <a:pt x="90944" y="45181"/>
                    <a:pt x="89603" y="47405"/>
                    <a:pt x="87624" y="49175"/>
                  </a:cubicBezTo>
                  <a:cubicBezTo>
                    <a:pt x="84144" y="52294"/>
                    <a:pt x="80480" y="55204"/>
                    <a:pt x="76577" y="58457"/>
                  </a:cubicBezTo>
                  <a:lnTo>
                    <a:pt x="74923" y="56160"/>
                  </a:lnTo>
                  <a:cubicBezTo>
                    <a:pt x="76057" y="54034"/>
                    <a:pt x="77319" y="51718"/>
                    <a:pt x="78532" y="49384"/>
                  </a:cubicBezTo>
                  <a:cubicBezTo>
                    <a:pt x="79157" y="48189"/>
                    <a:pt x="79677" y="46939"/>
                    <a:pt x="80302" y="45750"/>
                  </a:cubicBezTo>
                  <a:cubicBezTo>
                    <a:pt x="81858" y="42779"/>
                    <a:pt x="84009" y="40567"/>
                    <a:pt x="87526" y="40089"/>
                  </a:cubicBezTo>
                  <a:cubicBezTo>
                    <a:pt x="87622" y="40076"/>
                    <a:pt x="87718" y="40070"/>
                    <a:pt x="87813" y="40070"/>
                  </a:cubicBezTo>
                  <a:close/>
                  <a:moveTo>
                    <a:pt x="125099" y="40038"/>
                  </a:moveTo>
                  <a:cubicBezTo>
                    <a:pt x="126395" y="40038"/>
                    <a:pt x="127518" y="40639"/>
                    <a:pt x="128507" y="41468"/>
                  </a:cubicBezTo>
                  <a:cubicBezTo>
                    <a:pt x="132054" y="44452"/>
                    <a:pt x="133475" y="50621"/>
                    <a:pt x="130737" y="54959"/>
                  </a:cubicBezTo>
                  <a:cubicBezTo>
                    <a:pt x="129720" y="56570"/>
                    <a:pt x="128997" y="58359"/>
                    <a:pt x="127116" y="59345"/>
                  </a:cubicBezTo>
                  <a:cubicBezTo>
                    <a:pt x="125439" y="56410"/>
                    <a:pt x="123993" y="53206"/>
                    <a:pt x="120057" y="53206"/>
                  </a:cubicBezTo>
                  <a:cubicBezTo>
                    <a:pt x="119799" y="53206"/>
                    <a:pt x="119529" y="53220"/>
                    <a:pt x="119248" y="53248"/>
                  </a:cubicBezTo>
                  <a:lnTo>
                    <a:pt x="119248" y="53248"/>
                  </a:lnTo>
                  <a:cubicBezTo>
                    <a:pt x="124098" y="49892"/>
                    <a:pt x="125693" y="45716"/>
                    <a:pt x="123881" y="40212"/>
                  </a:cubicBezTo>
                  <a:cubicBezTo>
                    <a:pt x="124304" y="40093"/>
                    <a:pt x="124709" y="40038"/>
                    <a:pt x="125099" y="40038"/>
                  </a:cubicBezTo>
                  <a:close/>
                  <a:moveTo>
                    <a:pt x="133314" y="50112"/>
                  </a:moveTo>
                  <a:cubicBezTo>
                    <a:pt x="135294" y="50112"/>
                    <a:pt x="137150" y="51612"/>
                    <a:pt x="137427" y="53458"/>
                  </a:cubicBezTo>
                  <a:cubicBezTo>
                    <a:pt x="137972" y="56999"/>
                    <a:pt x="136416" y="59143"/>
                    <a:pt x="132783" y="59633"/>
                  </a:cubicBezTo>
                  <a:cubicBezTo>
                    <a:pt x="132292" y="59700"/>
                    <a:pt x="131793" y="59721"/>
                    <a:pt x="131283" y="59721"/>
                  </a:cubicBezTo>
                  <a:cubicBezTo>
                    <a:pt x="130437" y="59721"/>
                    <a:pt x="129559" y="59664"/>
                    <a:pt x="128623" y="59664"/>
                  </a:cubicBezTo>
                  <a:cubicBezTo>
                    <a:pt x="131104" y="56809"/>
                    <a:pt x="132863" y="53807"/>
                    <a:pt x="133083" y="50119"/>
                  </a:cubicBezTo>
                  <a:cubicBezTo>
                    <a:pt x="133160" y="50114"/>
                    <a:pt x="133237" y="50112"/>
                    <a:pt x="133314" y="50112"/>
                  </a:cubicBezTo>
                  <a:close/>
                  <a:moveTo>
                    <a:pt x="98758" y="48858"/>
                  </a:moveTo>
                  <a:cubicBezTo>
                    <a:pt x="100046" y="48858"/>
                    <a:pt x="101336" y="49630"/>
                    <a:pt x="102223" y="51215"/>
                  </a:cubicBezTo>
                  <a:cubicBezTo>
                    <a:pt x="103988" y="54377"/>
                    <a:pt x="103841" y="57158"/>
                    <a:pt x="99411" y="59762"/>
                  </a:cubicBezTo>
                  <a:cubicBezTo>
                    <a:pt x="98615" y="59284"/>
                    <a:pt x="97849" y="58702"/>
                    <a:pt x="96991" y="58347"/>
                  </a:cubicBezTo>
                  <a:cubicBezTo>
                    <a:pt x="96176" y="58004"/>
                    <a:pt x="95270" y="57900"/>
                    <a:pt x="94240" y="57655"/>
                  </a:cubicBezTo>
                  <a:cubicBezTo>
                    <a:pt x="97138" y="55498"/>
                    <a:pt x="98535" y="53219"/>
                    <a:pt x="96716" y="49543"/>
                  </a:cubicBezTo>
                  <a:cubicBezTo>
                    <a:pt x="97352" y="49088"/>
                    <a:pt x="98055" y="48858"/>
                    <a:pt x="98758" y="48858"/>
                  </a:cubicBezTo>
                  <a:close/>
                  <a:moveTo>
                    <a:pt x="8945" y="48777"/>
                  </a:moveTo>
                  <a:lnTo>
                    <a:pt x="8945" y="48777"/>
                  </a:lnTo>
                  <a:cubicBezTo>
                    <a:pt x="8676" y="52551"/>
                    <a:pt x="8578" y="56147"/>
                    <a:pt x="11739" y="59137"/>
                  </a:cubicBezTo>
                  <a:cubicBezTo>
                    <a:pt x="10576" y="59564"/>
                    <a:pt x="9564" y="60263"/>
                    <a:pt x="8606" y="60263"/>
                  </a:cubicBezTo>
                  <a:cubicBezTo>
                    <a:pt x="8560" y="60263"/>
                    <a:pt x="8513" y="60262"/>
                    <a:pt x="8467" y="60258"/>
                  </a:cubicBezTo>
                  <a:cubicBezTo>
                    <a:pt x="6599" y="60130"/>
                    <a:pt x="5171" y="58953"/>
                    <a:pt x="4191" y="57324"/>
                  </a:cubicBezTo>
                  <a:cubicBezTo>
                    <a:pt x="2573" y="54652"/>
                    <a:pt x="3511" y="51454"/>
                    <a:pt x="6403" y="49898"/>
                  </a:cubicBezTo>
                  <a:cubicBezTo>
                    <a:pt x="7132" y="49506"/>
                    <a:pt x="7916" y="49224"/>
                    <a:pt x="8945" y="48777"/>
                  </a:cubicBezTo>
                  <a:close/>
                  <a:moveTo>
                    <a:pt x="92726" y="48981"/>
                  </a:moveTo>
                  <a:cubicBezTo>
                    <a:pt x="94017" y="48981"/>
                    <a:pt x="95140" y="49452"/>
                    <a:pt x="95876" y="50327"/>
                  </a:cubicBezTo>
                  <a:cubicBezTo>
                    <a:pt x="97132" y="51810"/>
                    <a:pt x="96942" y="53942"/>
                    <a:pt x="95441" y="55504"/>
                  </a:cubicBezTo>
                  <a:cubicBezTo>
                    <a:pt x="93922" y="57091"/>
                    <a:pt x="91998" y="57679"/>
                    <a:pt x="89909" y="58102"/>
                  </a:cubicBezTo>
                  <a:cubicBezTo>
                    <a:pt x="86833" y="58727"/>
                    <a:pt x="83801" y="59554"/>
                    <a:pt x="80774" y="60375"/>
                  </a:cubicBezTo>
                  <a:cubicBezTo>
                    <a:pt x="80050" y="60570"/>
                    <a:pt x="79579" y="60705"/>
                    <a:pt x="79227" y="60705"/>
                  </a:cubicBezTo>
                  <a:cubicBezTo>
                    <a:pt x="78562" y="60705"/>
                    <a:pt x="78317" y="60225"/>
                    <a:pt x="77588" y="58763"/>
                  </a:cubicBezTo>
                  <a:cubicBezTo>
                    <a:pt x="81809" y="55706"/>
                    <a:pt x="85289" y="51577"/>
                    <a:pt x="90283" y="49500"/>
                  </a:cubicBezTo>
                  <a:cubicBezTo>
                    <a:pt x="91126" y="49149"/>
                    <a:pt x="91956" y="48981"/>
                    <a:pt x="92726" y="48981"/>
                  </a:cubicBezTo>
                  <a:close/>
                  <a:moveTo>
                    <a:pt x="45474" y="52812"/>
                  </a:moveTo>
                  <a:cubicBezTo>
                    <a:pt x="45878" y="52812"/>
                    <a:pt x="46297" y="52911"/>
                    <a:pt x="46679" y="52992"/>
                  </a:cubicBezTo>
                  <a:cubicBezTo>
                    <a:pt x="51599" y="54021"/>
                    <a:pt x="56225" y="55810"/>
                    <a:pt x="60568" y="58475"/>
                  </a:cubicBezTo>
                  <a:lnTo>
                    <a:pt x="59447" y="61802"/>
                  </a:lnTo>
                  <a:cubicBezTo>
                    <a:pt x="56568" y="61202"/>
                    <a:pt x="53608" y="60663"/>
                    <a:pt x="50698" y="59940"/>
                  </a:cubicBezTo>
                  <a:cubicBezTo>
                    <a:pt x="49130" y="59548"/>
                    <a:pt x="47629" y="58861"/>
                    <a:pt x="46134" y="58224"/>
                  </a:cubicBezTo>
                  <a:cubicBezTo>
                    <a:pt x="45564" y="57979"/>
                    <a:pt x="45056" y="57612"/>
                    <a:pt x="44639" y="57152"/>
                  </a:cubicBezTo>
                  <a:cubicBezTo>
                    <a:pt x="43751" y="56172"/>
                    <a:pt x="43371" y="55038"/>
                    <a:pt x="44002" y="53746"/>
                  </a:cubicBezTo>
                  <a:cubicBezTo>
                    <a:pt x="44358" y="53012"/>
                    <a:pt x="44900" y="52812"/>
                    <a:pt x="45474" y="52812"/>
                  </a:cubicBezTo>
                  <a:close/>
                  <a:moveTo>
                    <a:pt x="112195" y="51211"/>
                  </a:moveTo>
                  <a:cubicBezTo>
                    <a:pt x="112285" y="51211"/>
                    <a:pt x="112376" y="51213"/>
                    <a:pt x="112467" y="51215"/>
                  </a:cubicBezTo>
                  <a:cubicBezTo>
                    <a:pt x="115451" y="51307"/>
                    <a:pt x="117123" y="52955"/>
                    <a:pt x="117589" y="56172"/>
                  </a:cubicBezTo>
                  <a:cubicBezTo>
                    <a:pt x="117902" y="58335"/>
                    <a:pt x="116351" y="60669"/>
                    <a:pt x="113938" y="61398"/>
                  </a:cubicBezTo>
                  <a:cubicBezTo>
                    <a:pt x="111524" y="62121"/>
                    <a:pt x="109073" y="62697"/>
                    <a:pt x="106622" y="63285"/>
                  </a:cubicBezTo>
                  <a:cubicBezTo>
                    <a:pt x="106536" y="63306"/>
                    <a:pt x="106429" y="63316"/>
                    <a:pt x="106317" y="63316"/>
                  </a:cubicBezTo>
                  <a:cubicBezTo>
                    <a:pt x="105969" y="63316"/>
                    <a:pt x="105562" y="63220"/>
                    <a:pt x="105483" y="63058"/>
                  </a:cubicBezTo>
                  <a:cubicBezTo>
                    <a:pt x="104558" y="61079"/>
                    <a:pt x="102756" y="60546"/>
                    <a:pt x="100428" y="60111"/>
                  </a:cubicBezTo>
                  <a:cubicBezTo>
                    <a:pt x="102763" y="58610"/>
                    <a:pt x="104123" y="56932"/>
                    <a:pt x="104129" y="54426"/>
                  </a:cubicBezTo>
                  <a:cubicBezTo>
                    <a:pt x="104129" y="54205"/>
                    <a:pt x="104368" y="53893"/>
                    <a:pt x="104576" y="53789"/>
                  </a:cubicBezTo>
                  <a:cubicBezTo>
                    <a:pt x="106998" y="52572"/>
                    <a:pt x="109385" y="51211"/>
                    <a:pt x="112195" y="51211"/>
                  </a:cubicBezTo>
                  <a:close/>
                  <a:moveTo>
                    <a:pt x="40101" y="54841"/>
                  </a:moveTo>
                  <a:cubicBezTo>
                    <a:pt x="40671" y="54841"/>
                    <a:pt x="41284" y="54881"/>
                    <a:pt x="41937" y="54959"/>
                  </a:cubicBezTo>
                  <a:lnTo>
                    <a:pt x="45920" y="59327"/>
                  </a:lnTo>
                  <a:cubicBezTo>
                    <a:pt x="44615" y="59468"/>
                    <a:pt x="42568" y="59260"/>
                    <a:pt x="40932" y="59983"/>
                  </a:cubicBezTo>
                  <a:cubicBezTo>
                    <a:pt x="39021" y="60834"/>
                    <a:pt x="38966" y="63070"/>
                    <a:pt x="39003" y="65031"/>
                  </a:cubicBezTo>
                  <a:cubicBezTo>
                    <a:pt x="36552" y="64590"/>
                    <a:pt x="34297" y="61367"/>
                    <a:pt x="34610" y="58855"/>
                  </a:cubicBezTo>
                  <a:cubicBezTo>
                    <a:pt x="34944" y="56138"/>
                    <a:pt x="36832" y="54841"/>
                    <a:pt x="40101" y="54841"/>
                  </a:cubicBezTo>
                  <a:close/>
                  <a:moveTo>
                    <a:pt x="93027" y="58663"/>
                  </a:moveTo>
                  <a:cubicBezTo>
                    <a:pt x="94013" y="58663"/>
                    <a:pt x="95021" y="58793"/>
                    <a:pt x="95987" y="58935"/>
                  </a:cubicBezTo>
                  <a:cubicBezTo>
                    <a:pt x="97420" y="59143"/>
                    <a:pt x="98817" y="59909"/>
                    <a:pt x="99013" y="61478"/>
                  </a:cubicBezTo>
                  <a:cubicBezTo>
                    <a:pt x="99234" y="63242"/>
                    <a:pt x="98155" y="64645"/>
                    <a:pt x="96703" y="65497"/>
                  </a:cubicBezTo>
                  <a:cubicBezTo>
                    <a:pt x="96057" y="65874"/>
                    <a:pt x="95184" y="66106"/>
                    <a:pt x="94391" y="66106"/>
                  </a:cubicBezTo>
                  <a:cubicBezTo>
                    <a:pt x="94191" y="66106"/>
                    <a:pt x="93996" y="66091"/>
                    <a:pt x="93812" y="66060"/>
                  </a:cubicBezTo>
                  <a:cubicBezTo>
                    <a:pt x="89321" y="65301"/>
                    <a:pt x="84854" y="64400"/>
                    <a:pt x="80394" y="63463"/>
                  </a:cubicBezTo>
                  <a:cubicBezTo>
                    <a:pt x="79916" y="63358"/>
                    <a:pt x="79555" y="62715"/>
                    <a:pt x="79138" y="62323"/>
                  </a:cubicBezTo>
                  <a:lnTo>
                    <a:pt x="79432" y="61815"/>
                  </a:lnTo>
                  <a:lnTo>
                    <a:pt x="79432" y="61808"/>
                  </a:lnTo>
                  <a:cubicBezTo>
                    <a:pt x="83390" y="60797"/>
                    <a:pt x="87317" y="59670"/>
                    <a:pt x="91312" y="58825"/>
                  </a:cubicBezTo>
                  <a:cubicBezTo>
                    <a:pt x="91866" y="58708"/>
                    <a:pt x="92443" y="58663"/>
                    <a:pt x="93027" y="58663"/>
                  </a:cubicBezTo>
                  <a:close/>
                  <a:moveTo>
                    <a:pt x="26124" y="47417"/>
                  </a:moveTo>
                  <a:cubicBezTo>
                    <a:pt x="26314" y="47729"/>
                    <a:pt x="26425" y="47821"/>
                    <a:pt x="26412" y="47907"/>
                  </a:cubicBezTo>
                  <a:cubicBezTo>
                    <a:pt x="26130" y="51215"/>
                    <a:pt x="27975" y="52955"/>
                    <a:pt x="30836" y="53991"/>
                  </a:cubicBezTo>
                  <a:cubicBezTo>
                    <a:pt x="32306" y="54518"/>
                    <a:pt x="33746" y="55124"/>
                    <a:pt x="35179" y="55688"/>
                  </a:cubicBezTo>
                  <a:lnTo>
                    <a:pt x="33568" y="58721"/>
                  </a:lnTo>
                  <a:cubicBezTo>
                    <a:pt x="32739" y="58721"/>
                    <a:pt x="31827" y="58670"/>
                    <a:pt x="30893" y="58670"/>
                  </a:cubicBezTo>
                  <a:cubicBezTo>
                    <a:pt x="30337" y="58670"/>
                    <a:pt x="29772" y="58688"/>
                    <a:pt x="29212" y="58745"/>
                  </a:cubicBezTo>
                  <a:cubicBezTo>
                    <a:pt x="24231" y="59235"/>
                    <a:pt x="22546" y="61220"/>
                    <a:pt x="22626" y="66324"/>
                  </a:cubicBezTo>
                  <a:cubicBezTo>
                    <a:pt x="22241" y="66355"/>
                    <a:pt x="21868" y="66370"/>
                    <a:pt x="21507" y="66370"/>
                  </a:cubicBezTo>
                  <a:cubicBezTo>
                    <a:pt x="16338" y="66370"/>
                    <a:pt x="13573" y="63198"/>
                    <a:pt x="13693" y="57489"/>
                  </a:cubicBezTo>
                  <a:cubicBezTo>
                    <a:pt x="13797" y="52802"/>
                    <a:pt x="16561" y="49243"/>
                    <a:pt x="21284" y="47821"/>
                  </a:cubicBezTo>
                  <a:cubicBezTo>
                    <a:pt x="22840" y="47356"/>
                    <a:pt x="24587" y="47527"/>
                    <a:pt x="26124" y="47417"/>
                  </a:cubicBezTo>
                  <a:close/>
                  <a:moveTo>
                    <a:pt x="43129" y="60081"/>
                  </a:moveTo>
                  <a:cubicBezTo>
                    <a:pt x="43223" y="60081"/>
                    <a:pt x="43318" y="60085"/>
                    <a:pt x="43414" y="60093"/>
                  </a:cubicBezTo>
                  <a:cubicBezTo>
                    <a:pt x="45871" y="60307"/>
                    <a:pt x="48315" y="60699"/>
                    <a:pt x="50753" y="61085"/>
                  </a:cubicBezTo>
                  <a:cubicBezTo>
                    <a:pt x="53351" y="61496"/>
                    <a:pt x="55943" y="61968"/>
                    <a:pt x="58522" y="62470"/>
                  </a:cubicBezTo>
                  <a:cubicBezTo>
                    <a:pt x="58877" y="62537"/>
                    <a:pt x="59386" y="62874"/>
                    <a:pt x="59453" y="63175"/>
                  </a:cubicBezTo>
                  <a:cubicBezTo>
                    <a:pt x="59686" y="64186"/>
                    <a:pt x="59747" y="65233"/>
                    <a:pt x="59913" y="66581"/>
                  </a:cubicBezTo>
                  <a:cubicBezTo>
                    <a:pt x="55250" y="67114"/>
                    <a:pt x="50545" y="67770"/>
                    <a:pt x="45815" y="68137"/>
                  </a:cubicBezTo>
                  <a:cubicBezTo>
                    <a:pt x="45697" y="68146"/>
                    <a:pt x="45578" y="68150"/>
                    <a:pt x="45458" y="68150"/>
                  </a:cubicBezTo>
                  <a:cubicBezTo>
                    <a:pt x="44184" y="68150"/>
                    <a:pt x="42817" y="67666"/>
                    <a:pt x="41619" y="67151"/>
                  </a:cubicBezTo>
                  <a:cubicBezTo>
                    <a:pt x="39805" y="66373"/>
                    <a:pt x="39450" y="65019"/>
                    <a:pt x="40044" y="62580"/>
                  </a:cubicBezTo>
                  <a:cubicBezTo>
                    <a:pt x="40396" y="61148"/>
                    <a:pt x="41592" y="60081"/>
                    <a:pt x="43129" y="60081"/>
                  </a:cubicBezTo>
                  <a:close/>
                  <a:moveTo>
                    <a:pt x="31883" y="59311"/>
                  </a:moveTo>
                  <a:cubicBezTo>
                    <a:pt x="33000" y="59311"/>
                    <a:pt x="33848" y="59770"/>
                    <a:pt x="34322" y="61533"/>
                  </a:cubicBezTo>
                  <a:cubicBezTo>
                    <a:pt x="34781" y="63248"/>
                    <a:pt x="36564" y="64608"/>
                    <a:pt x="37642" y="65981"/>
                  </a:cubicBezTo>
                  <a:cubicBezTo>
                    <a:pt x="36815" y="66759"/>
                    <a:pt x="35786" y="67610"/>
                    <a:pt x="34885" y="68597"/>
                  </a:cubicBezTo>
                  <a:cubicBezTo>
                    <a:pt x="33887" y="69681"/>
                    <a:pt x="31130" y="70400"/>
                    <a:pt x="28855" y="70400"/>
                  </a:cubicBezTo>
                  <a:cubicBezTo>
                    <a:pt x="27879" y="70400"/>
                    <a:pt x="26991" y="70268"/>
                    <a:pt x="26369" y="69975"/>
                  </a:cubicBezTo>
                  <a:cubicBezTo>
                    <a:pt x="24501" y="69087"/>
                    <a:pt x="22712" y="65399"/>
                    <a:pt x="23490" y="62972"/>
                  </a:cubicBezTo>
                  <a:cubicBezTo>
                    <a:pt x="23802" y="62004"/>
                    <a:pt x="24862" y="60994"/>
                    <a:pt x="25830" y="60577"/>
                  </a:cubicBezTo>
                  <a:cubicBezTo>
                    <a:pt x="27337" y="59927"/>
                    <a:pt x="29047" y="59695"/>
                    <a:pt x="30689" y="59431"/>
                  </a:cubicBezTo>
                  <a:cubicBezTo>
                    <a:pt x="31114" y="59361"/>
                    <a:pt x="31514" y="59311"/>
                    <a:pt x="31883" y="59311"/>
                  </a:cubicBezTo>
                  <a:close/>
                  <a:moveTo>
                    <a:pt x="100048" y="60846"/>
                  </a:moveTo>
                  <a:cubicBezTo>
                    <a:pt x="100692" y="60938"/>
                    <a:pt x="101341" y="60957"/>
                    <a:pt x="101954" y="61134"/>
                  </a:cubicBezTo>
                  <a:cubicBezTo>
                    <a:pt x="104815" y="61955"/>
                    <a:pt x="105452" y="64964"/>
                    <a:pt x="105146" y="67463"/>
                  </a:cubicBezTo>
                  <a:cubicBezTo>
                    <a:pt x="104917" y="69333"/>
                    <a:pt x="102646" y="70882"/>
                    <a:pt x="100446" y="70882"/>
                  </a:cubicBezTo>
                  <a:cubicBezTo>
                    <a:pt x="100289" y="70882"/>
                    <a:pt x="100131" y="70874"/>
                    <a:pt x="99975" y="70857"/>
                  </a:cubicBezTo>
                  <a:cubicBezTo>
                    <a:pt x="99595" y="70815"/>
                    <a:pt x="99160" y="70502"/>
                    <a:pt x="98915" y="70190"/>
                  </a:cubicBezTo>
                  <a:cubicBezTo>
                    <a:pt x="98070" y="69105"/>
                    <a:pt x="97304" y="67966"/>
                    <a:pt x="96501" y="66844"/>
                  </a:cubicBezTo>
                  <a:cubicBezTo>
                    <a:pt x="99264" y="64853"/>
                    <a:pt x="99626" y="64277"/>
                    <a:pt x="100048" y="60846"/>
                  </a:cubicBezTo>
                  <a:close/>
                  <a:moveTo>
                    <a:pt x="129399" y="60882"/>
                  </a:moveTo>
                  <a:cubicBezTo>
                    <a:pt x="132663" y="60882"/>
                    <a:pt x="135138" y="62066"/>
                    <a:pt x="136876" y="64455"/>
                  </a:cubicBezTo>
                  <a:cubicBezTo>
                    <a:pt x="138983" y="67341"/>
                    <a:pt x="137801" y="70275"/>
                    <a:pt x="134364" y="71115"/>
                  </a:cubicBezTo>
                  <a:cubicBezTo>
                    <a:pt x="134160" y="71165"/>
                    <a:pt x="133972" y="71191"/>
                    <a:pt x="133801" y="71191"/>
                  </a:cubicBezTo>
                  <a:cubicBezTo>
                    <a:pt x="133103" y="71191"/>
                    <a:pt x="132691" y="70765"/>
                    <a:pt x="132691" y="69883"/>
                  </a:cubicBezTo>
                  <a:cubicBezTo>
                    <a:pt x="132691" y="66532"/>
                    <a:pt x="131876" y="63493"/>
                    <a:pt x="129248" y="60889"/>
                  </a:cubicBezTo>
                  <a:lnTo>
                    <a:pt x="129248" y="60883"/>
                  </a:lnTo>
                  <a:cubicBezTo>
                    <a:pt x="129298" y="60883"/>
                    <a:pt x="129349" y="60882"/>
                    <a:pt x="129399" y="60882"/>
                  </a:cubicBezTo>
                  <a:close/>
                  <a:moveTo>
                    <a:pt x="67154" y="55577"/>
                  </a:moveTo>
                  <a:cubicBezTo>
                    <a:pt x="67454" y="55577"/>
                    <a:pt x="67755" y="55599"/>
                    <a:pt x="68055" y="55645"/>
                  </a:cubicBezTo>
                  <a:cubicBezTo>
                    <a:pt x="68272" y="55633"/>
                    <a:pt x="68485" y="55627"/>
                    <a:pt x="68696" y="55627"/>
                  </a:cubicBezTo>
                  <a:cubicBezTo>
                    <a:pt x="72335" y="55627"/>
                    <a:pt x="75150" y="57407"/>
                    <a:pt x="77368" y="60326"/>
                  </a:cubicBezTo>
                  <a:cubicBezTo>
                    <a:pt x="80149" y="63983"/>
                    <a:pt x="78728" y="68762"/>
                    <a:pt x="75805" y="71397"/>
                  </a:cubicBezTo>
                  <a:cubicBezTo>
                    <a:pt x="75297" y="71850"/>
                    <a:pt x="74513" y="72218"/>
                    <a:pt x="73851" y="72242"/>
                  </a:cubicBezTo>
                  <a:cubicBezTo>
                    <a:pt x="73527" y="72251"/>
                    <a:pt x="73204" y="72257"/>
                    <a:pt x="72882" y="72257"/>
                  </a:cubicBezTo>
                  <a:cubicBezTo>
                    <a:pt x="69845" y="72257"/>
                    <a:pt x="66932" y="71800"/>
                    <a:pt x="64134" y="70171"/>
                  </a:cubicBezTo>
                  <a:cubicBezTo>
                    <a:pt x="61304" y="68529"/>
                    <a:pt x="59950" y="64290"/>
                    <a:pt x="60452" y="61545"/>
                  </a:cubicBezTo>
                  <a:cubicBezTo>
                    <a:pt x="61117" y="57942"/>
                    <a:pt x="64062" y="55577"/>
                    <a:pt x="67154" y="55577"/>
                  </a:cubicBezTo>
                  <a:close/>
                  <a:moveTo>
                    <a:pt x="119498" y="54000"/>
                  </a:moveTo>
                  <a:cubicBezTo>
                    <a:pt x="119756" y="54000"/>
                    <a:pt x="120071" y="54033"/>
                    <a:pt x="120456" y="54089"/>
                  </a:cubicBezTo>
                  <a:cubicBezTo>
                    <a:pt x="123115" y="54475"/>
                    <a:pt x="126320" y="58102"/>
                    <a:pt x="126540" y="61116"/>
                  </a:cubicBezTo>
                  <a:cubicBezTo>
                    <a:pt x="126644" y="62519"/>
                    <a:pt x="126614" y="63928"/>
                    <a:pt x="126442" y="65325"/>
                  </a:cubicBezTo>
                  <a:cubicBezTo>
                    <a:pt x="125882" y="69732"/>
                    <a:pt x="121192" y="72699"/>
                    <a:pt x="116532" y="72699"/>
                  </a:cubicBezTo>
                  <a:cubicBezTo>
                    <a:pt x="115995" y="72699"/>
                    <a:pt x="115459" y="72660"/>
                    <a:pt x="114930" y="72579"/>
                  </a:cubicBezTo>
                  <a:cubicBezTo>
                    <a:pt x="113472" y="69216"/>
                    <a:pt x="111934" y="68376"/>
                    <a:pt x="106138" y="67776"/>
                  </a:cubicBezTo>
                  <a:cubicBezTo>
                    <a:pt x="106077" y="66648"/>
                    <a:pt x="106016" y="65521"/>
                    <a:pt x="105955" y="64431"/>
                  </a:cubicBezTo>
                  <a:cubicBezTo>
                    <a:pt x="108405" y="63775"/>
                    <a:pt x="110831" y="63095"/>
                    <a:pt x="113264" y="62470"/>
                  </a:cubicBezTo>
                  <a:cubicBezTo>
                    <a:pt x="116909" y="61545"/>
                    <a:pt x="118514" y="59511"/>
                    <a:pt x="118416" y="55853"/>
                  </a:cubicBezTo>
                  <a:cubicBezTo>
                    <a:pt x="118382" y="54450"/>
                    <a:pt x="118546" y="54000"/>
                    <a:pt x="119498" y="54000"/>
                  </a:cubicBezTo>
                  <a:close/>
                  <a:moveTo>
                    <a:pt x="8749" y="61324"/>
                  </a:moveTo>
                  <a:cubicBezTo>
                    <a:pt x="5790" y="64976"/>
                    <a:pt x="5196" y="68732"/>
                    <a:pt x="6586" y="72965"/>
                  </a:cubicBezTo>
                  <a:cubicBezTo>
                    <a:pt x="4454" y="72873"/>
                    <a:pt x="2757" y="72254"/>
                    <a:pt x="1820" y="70606"/>
                  </a:cubicBezTo>
                  <a:cubicBezTo>
                    <a:pt x="546" y="68364"/>
                    <a:pt x="1152" y="66024"/>
                    <a:pt x="2524" y="64081"/>
                  </a:cubicBezTo>
                  <a:cubicBezTo>
                    <a:pt x="3872" y="62176"/>
                    <a:pt x="6090" y="61655"/>
                    <a:pt x="8749" y="61324"/>
                  </a:cubicBezTo>
                  <a:close/>
                  <a:moveTo>
                    <a:pt x="79984" y="64198"/>
                  </a:moveTo>
                  <a:cubicBezTo>
                    <a:pt x="83886" y="65019"/>
                    <a:pt x="87814" y="65821"/>
                    <a:pt x="91728" y="66691"/>
                  </a:cubicBezTo>
                  <a:cubicBezTo>
                    <a:pt x="93138" y="67010"/>
                    <a:pt x="94590" y="67316"/>
                    <a:pt x="95882" y="67929"/>
                  </a:cubicBezTo>
                  <a:cubicBezTo>
                    <a:pt x="97653" y="68762"/>
                    <a:pt x="98370" y="70251"/>
                    <a:pt x="98063" y="71727"/>
                  </a:cubicBezTo>
                  <a:cubicBezTo>
                    <a:pt x="97821" y="72887"/>
                    <a:pt x="96285" y="74330"/>
                    <a:pt x="94776" y="74330"/>
                  </a:cubicBezTo>
                  <a:cubicBezTo>
                    <a:pt x="94683" y="74330"/>
                    <a:pt x="94590" y="74324"/>
                    <a:pt x="94498" y="74313"/>
                  </a:cubicBezTo>
                  <a:cubicBezTo>
                    <a:pt x="92549" y="74080"/>
                    <a:pt x="90540" y="73541"/>
                    <a:pt x="88794" y="72659"/>
                  </a:cubicBezTo>
                  <a:cubicBezTo>
                    <a:pt x="86147" y="71311"/>
                    <a:pt x="83758" y="69473"/>
                    <a:pt x="81166" y="68009"/>
                  </a:cubicBezTo>
                  <a:cubicBezTo>
                    <a:pt x="79641" y="67151"/>
                    <a:pt x="79432" y="66042"/>
                    <a:pt x="79984" y="64204"/>
                  </a:cubicBezTo>
                  <a:lnTo>
                    <a:pt x="79984" y="64198"/>
                  </a:lnTo>
                  <a:close/>
                  <a:moveTo>
                    <a:pt x="38888" y="66605"/>
                  </a:moveTo>
                  <a:cubicBezTo>
                    <a:pt x="39145" y="66605"/>
                    <a:pt x="39471" y="66737"/>
                    <a:pt x="39713" y="66851"/>
                  </a:cubicBezTo>
                  <a:cubicBezTo>
                    <a:pt x="41545" y="67684"/>
                    <a:pt x="43365" y="68554"/>
                    <a:pt x="45111" y="69375"/>
                  </a:cubicBezTo>
                  <a:cubicBezTo>
                    <a:pt x="42066" y="69755"/>
                    <a:pt x="41606" y="72150"/>
                    <a:pt x="41680" y="74956"/>
                  </a:cubicBezTo>
                  <a:cubicBezTo>
                    <a:pt x="41686" y="75293"/>
                    <a:pt x="41135" y="75906"/>
                    <a:pt x="40767" y="75961"/>
                  </a:cubicBezTo>
                  <a:cubicBezTo>
                    <a:pt x="40396" y="76021"/>
                    <a:pt x="40036" y="76050"/>
                    <a:pt x="39691" y="76050"/>
                  </a:cubicBezTo>
                  <a:cubicBezTo>
                    <a:pt x="37321" y="76050"/>
                    <a:pt x="35590" y="74670"/>
                    <a:pt x="35045" y="72328"/>
                  </a:cubicBezTo>
                  <a:cubicBezTo>
                    <a:pt x="34395" y="69516"/>
                    <a:pt x="36288" y="67733"/>
                    <a:pt x="38684" y="66642"/>
                  </a:cubicBezTo>
                  <a:cubicBezTo>
                    <a:pt x="38744" y="66616"/>
                    <a:pt x="38813" y="66605"/>
                    <a:pt x="38888" y="66605"/>
                  </a:cubicBezTo>
                  <a:close/>
                  <a:moveTo>
                    <a:pt x="60385" y="67175"/>
                  </a:moveTo>
                  <a:cubicBezTo>
                    <a:pt x="60844" y="68015"/>
                    <a:pt x="61236" y="68738"/>
                    <a:pt x="61708" y="69614"/>
                  </a:cubicBezTo>
                  <a:cubicBezTo>
                    <a:pt x="57003" y="72218"/>
                    <a:pt x="52677" y="75520"/>
                    <a:pt x="47353" y="76874"/>
                  </a:cubicBezTo>
                  <a:cubicBezTo>
                    <a:pt x="46726" y="77033"/>
                    <a:pt x="46098" y="77184"/>
                    <a:pt x="45488" y="77184"/>
                  </a:cubicBezTo>
                  <a:cubicBezTo>
                    <a:pt x="44685" y="77184"/>
                    <a:pt x="43914" y="76921"/>
                    <a:pt x="43218" y="76065"/>
                  </a:cubicBezTo>
                  <a:cubicBezTo>
                    <a:pt x="41974" y="74533"/>
                    <a:pt x="42605" y="73051"/>
                    <a:pt x="43218" y="71672"/>
                  </a:cubicBezTo>
                  <a:cubicBezTo>
                    <a:pt x="43506" y="71035"/>
                    <a:pt x="44437" y="70465"/>
                    <a:pt x="45178" y="70294"/>
                  </a:cubicBezTo>
                  <a:cubicBezTo>
                    <a:pt x="48542" y="69516"/>
                    <a:pt x="51942" y="68891"/>
                    <a:pt x="55324" y="68211"/>
                  </a:cubicBezTo>
                  <a:cubicBezTo>
                    <a:pt x="56960" y="67880"/>
                    <a:pt x="58602" y="67543"/>
                    <a:pt x="60378" y="67181"/>
                  </a:cubicBezTo>
                  <a:lnTo>
                    <a:pt x="60385" y="67175"/>
                  </a:lnTo>
                  <a:close/>
                  <a:moveTo>
                    <a:pt x="106565" y="68575"/>
                  </a:moveTo>
                  <a:cubicBezTo>
                    <a:pt x="106604" y="68575"/>
                    <a:pt x="106641" y="68578"/>
                    <a:pt x="106678" y="68584"/>
                  </a:cubicBezTo>
                  <a:cubicBezTo>
                    <a:pt x="108111" y="68830"/>
                    <a:pt x="109533" y="69154"/>
                    <a:pt x="110929" y="69552"/>
                  </a:cubicBezTo>
                  <a:cubicBezTo>
                    <a:pt x="113797" y="70386"/>
                    <a:pt x="115261" y="74301"/>
                    <a:pt x="113693" y="76849"/>
                  </a:cubicBezTo>
                  <a:cubicBezTo>
                    <a:pt x="112605" y="78610"/>
                    <a:pt x="110754" y="79557"/>
                    <a:pt x="108873" y="79557"/>
                  </a:cubicBezTo>
                  <a:cubicBezTo>
                    <a:pt x="107607" y="79557"/>
                    <a:pt x="106326" y="79128"/>
                    <a:pt x="105256" y="78228"/>
                  </a:cubicBezTo>
                  <a:cubicBezTo>
                    <a:pt x="104980" y="77995"/>
                    <a:pt x="104864" y="77450"/>
                    <a:pt x="104864" y="77045"/>
                  </a:cubicBezTo>
                  <a:cubicBezTo>
                    <a:pt x="104858" y="74797"/>
                    <a:pt x="104098" y="72904"/>
                    <a:pt x="102597" y="71678"/>
                  </a:cubicBezTo>
                  <a:cubicBezTo>
                    <a:pt x="103553" y="70802"/>
                    <a:pt x="104490" y="69908"/>
                    <a:pt x="105483" y="69075"/>
                  </a:cubicBezTo>
                  <a:cubicBezTo>
                    <a:pt x="105775" y="68832"/>
                    <a:pt x="106216" y="68575"/>
                    <a:pt x="106565" y="68575"/>
                  </a:cubicBezTo>
                  <a:close/>
                  <a:moveTo>
                    <a:pt x="12848" y="59676"/>
                  </a:moveTo>
                  <a:cubicBezTo>
                    <a:pt x="13919" y="64049"/>
                    <a:pt x="16163" y="67152"/>
                    <a:pt x="21373" y="67152"/>
                  </a:cubicBezTo>
                  <a:cubicBezTo>
                    <a:pt x="21675" y="67152"/>
                    <a:pt x="21986" y="67141"/>
                    <a:pt x="22307" y="67120"/>
                  </a:cubicBezTo>
                  <a:lnTo>
                    <a:pt x="22307" y="67120"/>
                  </a:lnTo>
                  <a:cubicBezTo>
                    <a:pt x="19532" y="68713"/>
                    <a:pt x="16916" y="69614"/>
                    <a:pt x="15972" y="72493"/>
                  </a:cubicBezTo>
                  <a:cubicBezTo>
                    <a:pt x="15121" y="75079"/>
                    <a:pt x="15072" y="77646"/>
                    <a:pt x="15844" y="80562"/>
                  </a:cubicBezTo>
                  <a:cubicBezTo>
                    <a:pt x="14998" y="80342"/>
                    <a:pt x="14257" y="80354"/>
                    <a:pt x="13797" y="79998"/>
                  </a:cubicBezTo>
                  <a:cubicBezTo>
                    <a:pt x="9748" y="76849"/>
                    <a:pt x="6280" y="73369"/>
                    <a:pt x="6752" y="67598"/>
                  </a:cubicBezTo>
                  <a:cubicBezTo>
                    <a:pt x="7003" y="64522"/>
                    <a:pt x="10005" y="60387"/>
                    <a:pt x="12848" y="59676"/>
                  </a:cubicBezTo>
                  <a:close/>
                  <a:moveTo>
                    <a:pt x="7126" y="74527"/>
                  </a:moveTo>
                  <a:lnTo>
                    <a:pt x="13099" y="80948"/>
                  </a:lnTo>
                  <a:cubicBezTo>
                    <a:pt x="12301" y="81238"/>
                    <a:pt x="11456" y="81376"/>
                    <a:pt x="10634" y="81376"/>
                  </a:cubicBezTo>
                  <a:cubicBezTo>
                    <a:pt x="8694" y="81376"/>
                    <a:pt x="6884" y="80604"/>
                    <a:pt x="6127" y="79226"/>
                  </a:cubicBezTo>
                  <a:cubicBezTo>
                    <a:pt x="5153" y="77450"/>
                    <a:pt x="5527" y="75906"/>
                    <a:pt x="7126" y="74527"/>
                  </a:cubicBezTo>
                  <a:close/>
                  <a:moveTo>
                    <a:pt x="127545" y="61183"/>
                  </a:moveTo>
                  <a:cubicBezTo>
                    <a:pt x="131104" y="62268"/>
                    <a:pt x="132042" y="67451"/>
                    <a:pt x="131962" y="71433"/>
                  </a:cubicBezTo>
                  <a:cubicBezTo>
                    <a:pt x="131883" y="75881"/>
                    <a:pt x="126895" y="81377"/>
                    <a:pt x="122699" y="82345"/>
                  </a:cubicBezTo>
                  <a:cubicBezTo>
                    <a:pt x="123379" y="78075"/>
                    <a:pt x="120916" y="75685"/>
                    <a:pt x="117467" y="73835"/>
                  </a:cubicBezTo>
                  <a:cubicBezTo>
                    <a:pt x="123697" y="72242"/>
                    <a:pt x="127992" y="70000"/>
                    <a:pt x="127545" y="61183"/>
                  </a:cubicBezTo>
                  <a:close/>
                  <a:moveTo>
                    <a:pt x="99191" y="71838"/>
                  </a:moveTo>
                  <a:cubicBezTo>
                    <a:pt x="101102" y="71985"/>
                    <a:pt x="102824" y="72322"/>
                    <a:pt x="103510" y="74540"/>
                  </a:cubicBezTo>
                  <a:cubicBezTo>
                    <a:pt x="104251" y="76923"/>
                    <a:pt x="104012" y="79122"/>
                    <a:pt x="102499" y="81064"/>
                  </a:cubicBezTo>
                  <a:cubicBezTo>
                    <a:pt x="101817" y="81942"/>
                    <a:pt x="100360" y="82386"/>
                    <a:pt x="98793" y="82386"/>
                  </a:cubicBezTo>
                  <a:cubicBezTo>
                    <a:pt x="97799" y="82386"/>
                    <a:pt x="96761" y="82208"/>
                    <a:pt x="95846" y="81849"/>
                  </a:cubicBezTo>
                  <a:cubicBezTo>
                    <a:pt x="94559" y="81346"/>
                    <a:pt x="93640" y="80544"/>
                    <a:pt x="92856" y="79331"/>
                  </a:cubicBezTo>
                  <a:cubicBezTo>
                    <a:pt x="91563" y="77321"/>
                    <a:pt x="89933" y="75532"/>
                    <a:pt x="88340" y="73510"/>
                  </a:cubicBezTo>
                  <a:lnTo>
                    <a:pt x="88340" y="73510"/>
                  </a:lnTo>
                  <a:cubicBezTo>
                    <a:pt x="90342" y="74540"/>
                    <a:pt x="92341" y="75452"/>
                    <a:pt x="94190" y="75452"/>
                  </a:cubicBezTo>
                  <a:cubicBezTo>
                    <a:pt x="96060" y="75452"/>
                    <a:pt x="97777" y="74520"/>
                    <a:pt x="99191" y="71838"/>
                  </a:cubicBezTo>
                  <a:close/>
                  <a:moveTo>
                    <a:pt x="132892" y="71757"/>
                  </a:moveTo>
                  <a:cubicBezTo>
                    <a:pt x="134399" y="73175"/>
                    <a:pt x="136178" y="74058"/>
                    <a:pt x="136496" y="76206"/>
                  </a:cubicBezTo>
                  <a:cubicBezTo>
                    <a:pt x="136900" y="78914"/>
                    <a:pt x="135375" y="81022"/>
                    <a:pt x="133506" y="82222"/>
                  </a:cubicBezTo>
                  <a:cubicBezTo>
                    <a:pt x="131898" y="83254"/>
                    <a:pt x="130097" y="83654"/>
                    <a:pt x="128193" y="83654"/>
                  </a:cubicBezTo>
                  <a:cubicBezTo>
                    <a:pt x="126819" y="83654"/>
                    <a:pt x="125391" y="83446"/>
                    <a:pt x="123942" y="83117"/>
                  </a:cubicBezTo>
                  <a:cubicBezTo>
                    <a:pt x="128554" y="80526"/>
                    <a:pt x="131819" y="77194"/>
                    <a:pt x="132892" y="71757"/>
                  </a:cubicBezTo>
                  <a:close/>
                  <a:moveTo>
                    <a:pt x="23208" y="67953"/>
                  </a:moveTo>
                  <a:cubicBezTo>
                    <a:pt x="25361" y="70291"/>
                    <a:pt x="26835" y="71339"/>
                    <a:pt x="28830" y="71339"/>
                  </a:cubicBezTo>
                  <a:cubicBezTo>
                    <a:pt x="30151" y="71339"/>
                    <a:pt x="31700" y="70880"/>
                    <a:pt x="33826" y="70030"/>
                  </a:cubicBezTo>
                  <a:lnTo>
                    <a:pt x="35155" y="75354"/>
                  </a:lnTo>
                  <a:cubicBezTo>
                    <a:pt x="33342" y="76488"/>
                    <a:pt x="31216" y="77750"/>
                    <a:pt x="29169" y="79116"/>
                  </a:cubicBezTo>
                  <a:cubicBezTo>
                    <a:pt x="27025" y="80556"/>
                    <a:pt x="25898" y="82486"/>
                    <a:pt x="26768" y="85237"/>
                  </a:cubicBezTo>
                  <a:cubicBezTo>
                    <a:pt x="26062" y="85484"/>
                    <a:pt x="25353" y="85595"/>
                    <a:pt x="24654" y="85595"/>
                  </a:cubicBezTo>
                  <a:cubicBezTo>
                    <a:pt x="20603" y="85595"/>
                    <a:pt x="16911" y="81857"/>
                    <a:pt x="16383" y="79171"/>
                  </a:cubicBezTo>
                  <a:cubicBezTo>
                    <a:pt x="15421" y="74245"/>
                    <a:pt x="16487" y="69981"/>
                    <a:pt x="23208" y="67953"/>
                  </a:cubicBezTo>
                  <a:close/>
                  <a:moveTo>
                    <a:pt x="62441" y="70445"/>
                  </a:moveTo>
                  <a:cubicBezTo>
                    <a:pt x="62998" y="70445"/>
                    <a:pt x="63720" y="70750"/>
                    <a:pt x="64330" y="70839"/>
                  </a:cubicBezTo>
                  <a:cubicBezTo>
                    <a:pt x="64348" y="71047"/>
                    <a:pt x="64379" y="71256"/>
                    <a:pt x="64404" y="71464"/>
                  </a:cubicBezTo>
                  <a:cubicBezTo>
                    <a:pt x="61518" y="74993"/>
                    <a:pt x="58675" y="78559"/>
                    <a:pt x="55728" y="82032"/>
                  </a:cubicBezTo>
                  <a:cubicBezTo>
                    <a:pt x="54699" y="83252"/>
                    <a:pt x="53566" y="84483"/>
                    <a:pt x="52224" y="85292"/>
                  </a:cubicBezTo>
                  <a:cubicBezTo>
                    <a:pt x="51533" y="85705"/>
                    <a:pt x="50878" y="85901"/>
                    <a:pt x="50270" y="85901"/>
                  </a:cubicBezTo>
                  <a:cubicBezTo>
                    <a:pt x="49101" y="85901"/>
                    <a:pt x="48105" y="85180"/>
                    <a:pt x="47359" y="83895"/>
                  </a:cubicBezTo>
                  <a:cubicBezTo>
                    <a:pt x="46226" y="81941"/>
                    <a:pt x="46606" y="79453"/>
                    <a:pt x="48401" y="78381"/>
                  </a:cubicBezTo>
                  <a:cubicBezTo>
                    <a:pt x="52886" y="75698"/>
                    <a:pt x="57407" y="73069"/>
                    <a:pt x="61984" y="70545"/>
                  </a:cubicBezTo>
                  <a:cubicBezTo>
                    <a:pt x="62115" y="70473"/>
                    <a:pt x="62270" y="70445"/>
                    <a:pt x="62441" y="70445"/>
                  </a:cubicBezTo>
                  <a:close/>
                  <a:moveTo>
                    <a:pt x="79316" y="67659"/>
                  </a:moveTo>
                  <a:cubicBezTo>
                    <a:pt x="83825" y="71764"/>
                    <a:pt x="89437" y="74478"/>
                    <a:pt x="92384" y="80054"/>
                  </a:cubicBezTo>
                  <a:cubicBezTo>
                    <a:pt x="92654" y="80550"/>
                    <a:pt x="92899" y="81052"/>
                    <a:pt x="93107" y="81573"/>
                  </a:cubicBezTo>
                  <a:cubicBezTo>
                    <a:pt x="93566" y="82743"/>
                    <a:pt x="94063" y="84018"/>
                    <a:pt x="92911" y="84998"/>
                  </a:cubicBezTo>
                  <a:cubicBezTo>
                    <a:pt x="92152" y="85651"/>
                    <a:pt x="91266" y="86028"/>
                    <a:pt x="90357" y="86028"/>
                  </a:cubicBezTo>
                  <a:cubicBezTo>
                    <a:pt x="89792" y="86028"/>
                    <a:pt x="89218" y="85882"/>
                    <a:pt x="88659" y="85568"/>
                  </a:cubicBezTo>
                  <a:cubicBezTo>
                    <a:pt x="87605" y="84979"/>
                    <a:pt x="86545" y="84171"/>
                    <a:pt x="85865" y="83197"/>
                  </a:cubicBezTo>
                  <a:cubicBezTo>
                    <a:pt x="83163" y="79324"/>
                    <a:pt x="80609" y="75348"/>
                    <a:pt x="78029" y="71397"/>
                  </a:cubicBezTo>
                  <a:cubicBezTo>
                    <a:pt x="77858" y="71133"/>
                    <a:pt x="77784" y="70655"/>
                    <a:pt x="77901" y="70380"/>
                  </a:cubicBezTo>
                  <a:cubicBezTo>
                    <a:pt x="78274" y="69522"/>
                    <a:pt x="78758" y="68707"/>
                    <a:pt x="79310" y="67659"/>
                  </a:cubicBezTo>
                  <a:close/>
                  <a:moveTo>
                    <a:pt x="42440" y="77560"/>
                  </a:moveTo>
                  <a:lnTo>
                    <a:pt x="47525" y="77995"/>
                  </a:lnTo>
                  <a:cubicBezTo>
                    <a:pt x="44523" y="80819"/>
                    <a:pt x="45497" y="85310"/>
                    <a:pt x="49730" y="86744"/>
                  </a:cubicBezTo>
                  <a:cubicBezTo>
                    <a:pt x="48413" y="87991"/>
                    <a:pt x="47041" y="88537"/>
                    <a:pt x="45700" y="88537"/>
                  </a:cubicBezTo>
                  <a:cubicBezTo>
                    <a:pt x="43992" y="88537"/>
                    <a:pt x="42333" y="87651"/>
                    <a:pt x="40902" y="86199"/>
                  </a:cubicBezTo>
                  <a:cubicBezTo>
                    <a:pt x="38212" y="83460"/>
                    <a:pt x="38892" y="80580"/>
                    <a:pt x="42440" y="77560"/>
                  </a:cubicBezTo>
                  <a:close/>
                  <a:moveTo>
                    <a:pt x="115592" y="73755"/>
                  </a:moveTo>
                  <a:cubicBezTo>
                    <a:pt x="117105" y="74754"/>
                    <a:pt x="118821" y="75550"/>
                    <a:pt x="120089" y="76806"/>
                  </a:cubicBezTo>
                  <a:cubicBezTo>
                    <a:pt x="123232" y="79919"/>
                    <a:pt x="121963" y="85966"/>
                    <a:pt x="117926" y="87792"/>
                  </a:cubicBezTo>
                  <a:cubicBezTo>
                    <a:pt x="117166" y="88135"/>
                    <a:pt x="116358" y="88392"/>
                    <a:pt x="115555" y="88643"/>
                  </a:cubicBezTo>
                  <a:cubicBezTo>
                    <a:pt x="114828" y="88873"/>
                    <a:pt x="114250" y="88998"/>
                    <a:pt x="113773" y="88998"/>
                  </a:cubicBezTo>
                  <a:cubicBezTo>
                    <a:pt x="112662" y="88998"/>
                    <a:pt x="112105" y="88322"/>
                    <a:pt x="111518" y="86732"/>
                  </a:cubicBezTo>
                  <a:cubicBezTo>
                    <a:pt x="110206" y="83203"/>
                    <a:pt x="107125" y="81836"/>
                    <a:pt x="103902" y="80519"/>
                  </a:cubicBezTo>
                  <a:lnTo>
                    <a:pt x="104582" y="79006"/>
                  </a:lnTo>
                  <a:cubicBezTo>
                    <a:pt x="106245" y="79707"/>
                    <a:pt x="107889" y="80525"/>
                    <a:pt x="109573" y="80525"/>
                  </a:cubicBezTo>
                  <a:cubicBezTo>
                    <a:pt x="110272" y="80525"/>
                    <a:pt x="110978" y="80384"/>
                    <a:pt x="111695" y="80035"/>
                  </a:cubicBezTo>
                  <a:cubicBezTo>
                    <a:pt x="114060" y="78889"/>
                    <a:pt x="115145" y="76764"/>
                    <a:pt x="115145" y="74092"/>
                  </a:cubicBezTo>
                  <a:lnTo>
                    <a:pt x="115592" y="73755"/>
                  </a:lnTo>
                  <a:close/>
                  <a:moveTo>
                    <a:pt x="36325" y="76071"/>
                  </a:moveTo>
                  <a:cubicBezTo>
                    <a:pt x="36380" y="76071"/>
                    <a:pt x="36433" y="76075"/>
                    <a:pt x="36484" y="76083"/>
                  </a:cubicBezTo>
                  <a:cubicBezTo>
                    <a:pt x="38163" y="76359"/>
                    <a:pt x="39836" y="76702"/>
                    <a:pt x="41576" y="77033"/>
                  </a:cubicBezTo>
                  <a:cubicBezTo>
                    <a:pt x="39248" y="79251"/>
                    <a:pt x="37489" y="81769"/>
                    <a:pt x="39186" y="85371"/>
                  </a:cubicBezTo>
                  <a:cubicBezTo>
                    <a:pt x="37495" y="86548"/>
                    <a:pt x="35951" y="87773"/>
                    <a:pt x="34261" y="88741"/>
                  </a:cubicBezTo>
                  <a:cubicBezTo>
                    <a:pt x="33702" y="89062"/>
                    <a:pt x="32949" y="89249"/>
                    <a:pt x="32253" y="89249"/>
                  </a:cubicBezTo>
                  <a:cubicBezTo>
                    <a:pt x="32018" y="89249"/>
                    <a:pt x="31789" y="89227"/>
                    <a:pt x="31577" y="89182"/>
                  </a:cubicBezTo>
                  <a:cubicBezTo>
                    <a:pt x="29114" y="88668"/>
                    <a:pt x="28134" y="86652"/>
                    <a:pt x="27503" y="84483"/>
                  </a:cubicBezTo>
                  <a:cubicBezTo>
                    <a:pt x="26939" y="82547"/>
                    <a:pt x="27779" y="81089"/>
                    <a:pt x="29378" y="80060"/>
                  </a:cubicBezTo>
                  <a:cubicBezTo>
                    <a:pt x="31363" y="78785"/>
                    <a:pt x="33372" y="77566"/>
                    <a:pt x="35394" y="76353"/>
                  </a:cubicBezTo>
                  <a:cubicBezTo>
                    <a:pt x="35660" y="76197"/>
                    <a:pt x="36014" y="76071"/>
                    <a:pt x="36325" y="76071"/>
                  </a:cubicBezTo>
                  <a:close/>
                  <a:moveTo>
                    <a:pt x="77088" y="71614"/>
                  </a:moveTo>
                  <a:cubicBezTo>
                    <a:pt x="79801" y="76281"/>
                    <a:pt x="83103" y="80643"/>
                    <a:pt x="84744" y="85911"/>
                  </a:cubicBezTo>
                  <a:cubicBezTo>
                    <a:pt x="85375" y="87932"/>
                    <a:pt x="84695" y="89734"/>
                    <a:pt x="83096" y="90591"/>
                  </a:cubicBezTo>
                  <a:cubicBezTo>
                    <a:pt x="82569" y="90875"/>
                    <a:pt x="81914" y="91016"/>
                    <a:pt x="81237" y="91016"/>
                  </a:cubicBezTo>
                  <a:cubicBezTo>
                    <a:pt x="79834" y="91016"/>
                    <a:pt x="78339" y="90409"/>
                    <a:pt x="77698" y="89195"/>
                  </a:cubicBezTo>
                  <a:cubicBezTo>
                    <a:pt x="76596" y="87118"/>
                    <a:pt x="75830" y="84771"/>
                    <a:pt x="75407" y="82455"/>
                  </a:cubicBezTo>
                  <a:cubicBezTo>
                    <a:pt x="74911" y="79704"/>
                    <a:pt x="74917" y="76862"/>
                    <a:pt x="74739" y="74056"/>
                  </a:cubicBezTo>
                  <a:cubicBezTo>
                    <a:pt x="74721" y="73719"/>
                    <a:pt x="74837" y="73259"/>
                    <a:pt x="75070" y="73051"/>
                  </a:cubicBezTo>
                  <a:cubicBezTo>
                    <a:pt x="75633" y="72549"/>
                    <a:pt x="76299" y="72158"/>
                    <a:pt x="77088" y="71614"/>
                  </a:cubicBezTo>
                  <a:close/>
                  <a:moveTo>
                    <a:pt x="65790" y="71996"/>
                  </a:moveTo>
                  <a:cubicBezTo>
                    <a:pt x="66070" y="71996"/>
                    <a:pt x="66384" y="72095"/>
                    <a:pt x="66756" y="72291"/>
                  </a:cubicBezTo>
                  <a:cubicBezTo>
                    <a:pt x="67283" y="72573"/>
                    <a:pt x="67896" y="72671"/>
                    <a:pt x="68845" y="72977"/>
                  </a:cubicBezTo>
                  <a:cubicBezTo>
                    <a:pt x="67093" y="77897"/>
                    <a:pt x="65513" y="82786"/>
                    <a:pt x="63546" y="87522"/>
                  </a:cubicBezTo>
                  <a:cubicBezTo>
                    <a:pt x="62982" y="88882"/>
                    <a:pt x="61469" y="90052"/>
                    <a:pt x="60115" y="90818"/>
                  </a:cubicBezTo>
                  <a:cubicBezTo>
                    <a:pt x="59714" y="91045"/>
                    <a:pt x="59278" y="91145"/>
                    <a:pt x="58839" y="91145"/>
                  </a:cubicBezTo>
                  <a:cubicBezTo>
                    <a:pt x="57720" y="91145"/>
                    <a:pt x="56576" y="90493"/>
                    <a:pt x="55912" y="89605"/>
                  </a:cubicBezTo>
                  <a:cubicBezTo>
                    <a:pt x="54858" y="88196"/>
                    <a:pt x="54503" y="85384"/>
                    <a:pt x="55440" y="84177"/>
                  </a:cubicBezTo>
                  <a:cubicBezTo>
                    <a:pt x="57162" y="81953"/>
                    <a:pt x="59043" y="79845"/>
                    <a:pt x="60826" y="77664"/>
                  </a:cubicBezTo>
                  <a:cubicBezTo>
                    <a:pt x="62069" y="76145"/>
                    <a:pt x="63380" y="74644"/>
                    <a:pt x="64447" y="72996"/>
                  </a:cubicBezTo>
                  <a:cubicBezTo>
                    <a:pt x="64881" y="72324"/>
                    <a:pt x="65280" y="71996"/>
                    <a:pt x="65790" y="71996"/>
                  </a:cubicBezTo>
                  <a:close/>
                  <a:moveTo>
                    <a:pt x="15158" y="81438"/>
                  </a:moveTo>
                  <a:cubicBezTo>
                    <a:pt x="13970" y="84739"/>
                    <a:pt x="13498" y="87966"/>
                    <a:pt x="14623" y="91340"/>
                  </a:cubicBezTo>
                  <a:lnTo>
                    <a:pt x="14623" y="91340"/>
                  </a:lnTo>
                  <a:cubicBezTo>
                    <a:pt x="13794" y="91756"/>
                    <a:pt x="13048" y="91936"/>
                    <a:pt x="12389" y="91936"/>
                  </a:cubicBezTo>
                  <a:cubicBezTo>
                    <a:pt x="10732" y="91936"/>
                    <a:pt x="9619" y="90802"/>
                    <a:pt x="9111" y="89440"/>
                  </a:cubicBezTo>
                  <a:cubicBezTo>
                    <a:pt x="8204" y="87020"/>
                    <a:pt x="8057" y="84961"/>
                    <a:pt x="10869" y="83399"/>
                  </a:cubicBezTo>
                  <a:cubicBezTo>
                    <a:pt x="12247" y="82633"/>
                    <a:pt x="13675" y="81977"/>
                    <a:pt x="15158" y="81438"/>
                  </a:cubicBezTo>
                  <a:close/>
                  <a:moveTo>
                    <a:pt x="94381" y="83049"/>
                  </a:moveTo>
                  <a:cubicBezTo>
                    <a:pt x="96238" y="84067"/>
                    <a:pt x="97751" y="87240"/>
                    <a:pt x="97249" y="89011"/>
                  </a:cubicBezTo>
                  <a:cubicBezTo>
                    <a:pt x="96696" y="90941"/>
                    <a:pt x="94582" y="92649"/>
                    <a:pt x="92417" y="92649"/>
                  </a:cubicBezTo>
                  <a:cubicBezTo>
                    <a:pt x="92253" y="92649"/>
                    <a:pt x="92089" y="92640"/>
                    <a:pt x="91925" y="92619"/>
                  </a:cubicBezTo>
                  <a:cubicBezTo>
                    <a:pt x="90258" y="92417"/>
                    <a:pt x="88579" y="91817"/>
                    <a:pt x="87072" y="91063"/>
                  </a:cubicBezTo>
                  <a:cubicBezTo>
                    <a:pt x="85908" y="90481"/>
                    <a:pt x="85449" y="89391"/>
                    <a:pt x="85694" y="87804"/>
                  </a:cubicBezTo>
                  <a:cubicBezTo>
                    <a:pt x="85902" y="86419"/>
                    <a:pt x="85216" y="84900"/>
                    <a:pt x="84867" y="83111"/>
                  </a:cubicBezTo>
                  <a:lnTo>
                    <a:pt x="84867" y="83111"/>
                  </a:lnTo>
                  <a:cubicBezTo>
                    <a:pt x="86370" y="85347"/>
                    <a:pt x="88065" y="86900"/>
                    <a:pt x="90319" y="86900"/>
                  </a:cubicBezTo>
                  <a:cubicBezTo>
                    <a:pt x="91023" y="86900"/>
                    <a:pt x="91781" y="86749"/>
                    <a:pt x="92605" y="86419"/>
                  </a:cubicBezTo>
                  <a:cubicBezTo>
                    <a:pt x="94075" y="85831"/>
                    <a:pt x="94345" y="84477"/>
                    <a:pt x="94381" y="83049"/>
                  </a:cubicBezTo>
                  <a:close/>
                  <a:moveTo>
                    <a:pt x="70551" y="72897"/>
                  </a:moveTo>
                  <a:cubicBezTo>
                    <a:pt x="71052" y="72897"/>
                    <a:pt x="71600" y="73061"/>
                    <a:pt x="72097" y="73061"/>
                  </a:cubicBezTo>
                  <a:cubicBezTo>
                    <a:pt x="72196" y="73061"/>
                    <a:pt x="72293" y="73054"/>
                    <a:pt x="72387" y="73039"/>
                  </a:cubicBezTo>
                  <a:cubicBezTo>
                    <a:pt x="72497" y="73020"/>
                    <a:pt x="72599" y="73012"/>
                    <a:pt x="72693" y="73012"/>
                  </a:cubicBezTo>
                  <a:cubicBezTo>
                    <a:pt x="73676" y="73012"/>
                    <a:pt x="73846" y="73949"/>
                    <a:pt x="73918" y="74754"/>
                  </a:cubicBezTo>
                  <a:cubicBezTo>
                    <a:pt x="74102" y="76825"/>
                    <a:pt x="74182" y="78908"/>
                    <a:pt x="74323" y="80985"/>
                  </a:cubicBezTo>
                  <a:cubicBezTo>
                    <a:pt x="74421" y="82437"/>
                    <a:pt x="74543" y="83883"/>
                    <a:pt x="74709" y="86039"/>
                  </a:cubicBezTo>
                  <a:cubicBezTo>
                    <a:pt x="74457" y="87191"/>
                    <a:pt x="74176" y="89023"/>
                    <a:pt x="73643" y="90781"/>
                  </a:cubicBezTo>
                  <a:cubicBezTo>
                    <a:pt x="73226" y="92147"/>
                    <a:pt x="72307" y="92852"/>
                    <a:pt x="71200" y="92852"/>
                  </a:cubicBezTo>
                  <a:cubicBezTo>
                    <a:pt x="70599" y="92852"/>
                    <a:pt x="69942" y="92644"/>
                    <a:pt x="69280" y="92221"/>
                  </a:cubicBezTo>
                  <a:cubicBezTo>
                    <a:pt x="65923" y="90077"/>
                    <a:pt x="65488" y="87926"/>
                    <a:pt x="66266" y="83736"/>
                  </a:cubicBezTo>
                  <a:cubicBezTo>
                    <a:pt x="66873" y="80507"/>
                    <a:pt x="68257" y="77431"/>
                    <a:pt x="69103" y="74239"/>
                  </a:cubicBezTo>
                  <a:cubicBezTo>
                    <a:pt x="69394" y="73143"/>
                    <a:pt x="69937" y="72897"/>
                    <a:pt x="70551" y="72897"/>
                  </a:cubicBezTo>
                  <a:close/>
                  <a:moveTo>
                    <a:pt x="103726" y="81475"/>
                  </a:moveTo>
                  <a:cubicBezTo>
                    <a:pt x="103775" y="81475"/>
                    <a:pt x="103821" y="81480"/>
                    <a:pt x="103859" y="81493"/>
                  </a:cubicBezTo>
                  <a:cubicBezTo>
                    <a:pt x="106659" y="82467"/>
                    <a:pt x="109398" y="83632"/>
                    <a:pt x="110580" y="86627"/>
                  </a:cubicBezTo>
                  <a:cubicBezTo>
                    <a:pt x="111891" y="89948"/>
                    <a:pt x="108944" y="93593"/>
                    <a:pt x="104956" y="94071"/>
                  </a:cubicBezTo>
                  <a:cubicBezTo>
                    <a:pt x="104707" y="94101"/>
                    <a:pt x="104466" y="94115"/>
                    <a:pt x="104233" y="94115"/>
                  </a:cubicBezTo>
                  <a:cubicBezTo>
                    <a:pt x="101418" y="94115"/>
                    <a:pt x="99685" y="92078"/>
                    <a:pt x="97518" y="90726"/>
                  </a:cubicBezTo>
                  <a:cubicBezTo>
                    <a:pt x="98860" y="87497"/>
                    <a:pt x="97475" y="85163"/>
                    <a:pt x="95723" y="82945"/>
                  </a:cubicBezTo>
                  <a:lnTo>
                    <a:pt x="95723" y="82945"/>
                  </a:lnTo>
                  <a:cubicBezTo>
                    <a:pt x="96938" y="82997"/>
                    <a:pt x="98159" y="83223"/>
                    <a:pt x="99332" y="83223"/>
                  </a:cubicBezTo>
                  <a:cubicBezTo>
                    <a:pt x="100679" y="83223"/>
                    <a:pt x="101963" y="82925"/>
                    <a:pt x="103106" y="81720"/>
                  </a:cubicBezTo>
                  <a:cubicBezTo>
                    <a:pt x="103235" y="81581"/>
                    <a:pt x="103516" y="81475"/>
                    <a:pt x="103726" y="81475"/>
                  </a:cubicBezTo>
                  <a:close/>
                  <a:moveTo>
                    <a:pt x="53841" y="85568"/>
                  </a:moveTo>
                  <a:cubicBezTo>
                    <a:pt x="54510" y="90623"/>
                    <a:pt x="56290" y="91993"/>
                    <a:pt x="58756" y="91993"/>
                  </a:cubicBezTo>
                  <a:cubicBezTo>
                    <a:pt x="59248" y="91993"/>
                    <a:pt x="59767" y="91938"/>
                    <a:pt x="60311" y="91847"/>
                  </a:cubicBezTo>
                  <a:lnTo>
                    <a:pt x="60311" y="91847"/>
                  </a:lnTo>
                  <a:cubicBezTo>
                    <a:pt x="59776" y="93630"/>
                    <a:pt x="57493" y="94401"/>
                    <a:pt x="55509" y="94401"/>
                  </a:cubicBezTo>
                  <a:cubicBezTo>
                    <a:pt x="55086" y="94401"/>
                    <a:pt x="54677" y="94366"/>
                    <a:pt x="54301" y="94298"/>
                  </a:cubicBezTo>
                  <a:cubicBezTo>
                    <a:pt x="52518" y="93979"/>
                    <a:pt x="51072" y="91860"/>
                    <a:pt x="50882" y="89446"/>
                  </a:cubicBezTo>
                  <a:cubicBezTo>
                    <a:pt x="50711" y="87344"/>
                    <a:pt x="51317" y="86554"/>
                    <a:pt x="53841" y="85568"/>
                  </a:cubicBezTo>
                  <a:close/>
                  <a:moveTo>
                    <a:pt x="125099" y="84673"/>
                  </a:moveTo>
                  <a:cubicBezTo>
                    <a:pt x="126747" y="84673"/>
                    <a:pt x="129626" y="88031"/>
                    <a:pt x="130247" y="90585"/>
                  </a:cubicBezTo>
                  <a:cubicBezTo>
                    <a:pt x="130651" y="92227"/>
                    <a:pt x="128936" y="95781"/>
                    <a:pt x="126234" y="96320"/>
                  </a:cubicBezTo>
                  <a:cubicBezTo>
                    <a:pt x="128611" y="92037"/>
                    <a:pt x="127588" y="88282"/>
                    <a:pt x="125064" y="84673"/>
                  </a:cubicBezTo>
                  <a:cubicBezTo>
                    <a:pt x="125075" y="84673"/>
                    <a:pt x="125087" y="84673"/>
                    <a:pt x="125099" y="84673"/>
                  </a:cubicBezTo>
                  <a:close/>
                  <a:moveTo>
                    <a:pt x="16365" y="81597"/>
                  </a:moveTo>
                  <a:cubicBezTo>
                    <a:pt x="18672" y="84019"/>
                    <a:pt x="20876" y="86388"/>
                    <a:pt x="24342" y="86388"/>
                  </a:cubicBezTo>
                  <a:cubicBezTo>
                    <a:pt x="24989" y="86388"/>
                    <a:pt x="25680" y="86305"/>
                    <a:pt x="26425" y="86125"/>
                  </a:cubicBezTo>
                  <a:lnTo>
                    <a:pt x="26425" y="86125"/>
                  </a:lnTo>
                  <a:cubicBezTo>
                    <a:pt x="22646" y="89775"/>
                    <a:pt x="21830" y="93468"/>
                    <a:pt x="25188" y="97705"/>
                  </a:cubicBezTo>
                  <a:lnTo>
                    <a:pt x="25188" y="97705"/>
                  </a:lnTo>
                  <a:cubicBezTo>
                    <a:pt x="24932" y="97723"/>
                    <a:pt x="24682" y="97732"/>
                    <a:pt x="24439" y="97732"/>
                  </a:cubicBezTo>
                  <a:cubicBezTo>
                    <a:pt x="19990" y="97732"/>
                    <a:pt x="17810" y="94740"/>
                    <a:pt x="15899" y="91523"/>
                  </a:cubicBezTo>
                  <a:cubicBezTo>
                    <a:pt x="13945" y="88227"/>
                    <a:pt x="14937" y="84973"/>
                    <a:pt x="16365" y="81597"/>
                  </a:cubicBezTo>
                  <a:close/>
                  <a:moveTo>
                    <a:pt x="75309" y="86842"/>
                  </a:moveTo>
                  <a:cubicBezTo>
                    <a:pt x="76731" y="90383"/>
                    <a:pt x="79051" y="91883"/>
                    <a:pt x="81302" y="91883"/>
                  </a:cubicBezTo>
                  <a:cubicBezTo>
                    <a:pt x="82630" y="91883"/>
                    <a:pt x="83934" y="91361"/>
                    <a:pt x="85014" y="90426"/>
                  </a:cubicBezTo>
                  <a:cubicBezTo>
                    <a:pt x="86178" y="91939"/>
                    <a:pt x="86233" y="93514"/>
                    <a:pt x="85253" y="95107"/>
                  </a:cubicBezTo>
                  <a:cubicBezTo>
                    <a:pt x="84213" y="96812"/>
                    <a:pt x="82848" y="98067"/>
                    <a:pt x="80865" y="98067"/>
                  </a:cubicBezTo>
                  <a:cubicBezTo>
                    <a:pt x="80638" y="98067"/>
                    <a:pt x="80404" y="98051"/>
                    <a:pt x="80161" y="98017"/>
                  </a:cubicBezTo>
                  <a:cubicBezTo>
                    <a:pt x="76375" y="97496"/>
                    <a:pt x="73826" y="93538"/>
                    <a:pt x="74758" y="89832"/>
                  </a:cubicBezTo>
                  <a:cubicBezTo>
                    <a:pt x="74972" y="88974"/>
                    <a:pt x="75082" y="88092"/>
                    <a:pt x="75309" y="86842"/>
                  </a:cubicBezTo>
                  <a:close/>
                  <a:moveTo>
                    <a:pt x="65035" y="86817"/>
                  </a:moveTo>
                  <a:cubicBezTo>
                    <a:pt x="65351" y="91299"/>
                    <a:pt x="68519" y="93672"/>
                    <a:pt x="71469" y="93672"/>
                  </a:cubicBezTo>
                  <a:cubicBezTo>
                    <a:pt x="72173" y="93672"/>
                    <a:pt x="72864" y="93536"/>
                    <a:pt x="73502" y="93263"/>
                  </a:cubicBezTo>
                  <a:lnTo>
                    <a:pt x="73502" y="93263"/>
                  </a:lnTo>
                  <a:cubicBezTo>
                    <a:pt x="72962" y="96122"/>
                    <a:pt x="70473" y="98367"/>
                    <a:pt x="67552" y="98367"/>
                  </a:cubicBezTo>
                  <a:cubicBezTo>
                    <a:pt x="66461" y="98367"/>
                    <a:pt x="65310" y="98054"/>
                    <a:pt x="64177" y="97343"/>
                  </a:cubicBezTo>
                  <a:cubicBezTo>
                    <a:pt x="61677" y="95775"/>
                    <a:pt x="61028" y="92129"/>
                    <a:pt x="62903" y="89844"/>
                  </a:cubicBezTo>
                  <a:cubicBezTo>
                    <a:pt x="63650" y="88937"/>
                    <a:pt x="64263" y="87926"/>
                    <a:pt x="65035" y="86824"/>
                  </a:cubicBezTo>
                  <a:lnTo>
                    <a:pt x="65035" y="86817"/>
                  </a:lnTo>
                  <a:close/>
                  <a:moveTo>
                    <a:pt x="49896" y="88404"/>
                  </a:moveTo>
                  <a:cubicBezTo>
                    <a:pt x="49896" y="88410"/>
                    <a:pt x="49871" y="88858"/>
                    <a:pt x="49902" y="89293"/>
                  </a:cubicBezTo>
                  <a:cubicBezTo>
                    <a:pt x="49963" y="90352"/>
                    <a:pt x="50496" y="91670"/>
                    <a:pt x="50055" y="92423"/>
                  </a:cubicBezTo>
                  <a:cubicBezTo>
                    <a:pt x="48468" y="95137"/>
                    <a:pt x="46765" y="97870"/>
                    <a:pt x="43499" y="98948"/>
                  </a:cubicBezTo>
                  <a:cubicBezTo>
                    <a:pt x="43171" y="99057"/>
                    <a:pt x="42827" y="99109"/>
                    <a:pt x="42475" y="99109"/>
                  </a:cubicBezTo>
                  <a:cubicBezTo>
                    <a:pt x="40727" y="99109"/>
                    <a:pt x="38795" y="97823"/>
                    <a:pt x="37734" y="95824"/>
                  </a:cubicBezTo>
                  <a:cubicBezTo>
                    <a:pt x="36742" y="93955"/>
                    <a:pt x="37201" y="92282"/>
                    <a:pt x="39101" y="90830"/>
                  </a:cubicBezTo>
                  <a:cubicBezTo>
                    <a:pt x="39548" y="90487"/>
                    <a:pt x="40001" y="90150"/>
                    <a:pt x="40430" y="89783"/>
                  </a:cubicBezTo>
                  <a:cubicBezTo>
                    <a:pt x="41179" y="89125"/>
                    <a:pt x="41860" y="88793"/>
                    <a:pt x="42739" y="88793"/>
                  </a:cubicBezTo>
                  <a:cubicBezTo>
                    <a:pt x="43155" y="88793"/>
                    <a:pt x="43616" y="88867"/>
                    <a:pt x="44149" y="89017"/>
                  </a:cubicBezTo>
                  <a:cubicBezTo>
                    <a:pt x="44516" y="89121"/>
                    <a:pt x="44899" y="89163"/>
                    <a:pt x="45296" y="89163"/>
                  </a:cubicBezTo>
                  <a:cubicBezTo>
                    <a:pt x="46721" y="89163"/>
                    <a:pt x="48314" y="88615"/>
                    <a:pt x="49896" y="88404"/>
                  </a:cubicBezTo>
                  <a:close/>
                  <a:moveTo>
                    <a:pt x="39609" y="86119"/>
                  </a:moveTo>
                  <a:cubicBezTo>
                    <a:pt x="40154" y="86738"/>
                    <a:pt x="40657" y="87320"/>
                    <a:pt x="41288" y="88043"/>
                  </a:cubicBezTo>
                  <a:cubicBezTo>
                    <a:pt x="38218" y="90328"/>
                    <a:pt x="34438" y="92338"/>
                    <a:pt x="37459" y="97086"/>
                  </a:cubicBezTo>
                  <a:cubicBezTo>
                    <a:pt x="35543" y="98761"/>
                    <a:pt x="33538" y="99501"/>
                    <a:pt x="31635" y="99501"/>
                  </a:cubicBezTo>
                  <a:cubicBezTo>
                    <a:pt x="29447" y="99501"/>
                    <a:pt x="27394" y="98523"/>
                    <a:pt x="25769" y="96865"/>
                  </a:cubicBezTo>
                  <a:cubicBezTo>
                    <a:pt x="23116" y="94157"/>
                    <a:pt x="23171" y="89556"/>
                    <a:pt x="27356" y="86676"/>
                  </a:cubicBezTo>
                  <a:cubicBezTo>
                    <a:pt x="28367" y="88263"/>
                    <a:pt x="29427" y="89862"/>
                    <a:pt x="31528" y="89985"/>
                  </a:cubicBezTo>
                  <a:cubicBezTo>
                    <a:pt x="31735" y="89997"/>
                    <a:pt x="31949" y="90005"/>
                    <a:pt x="32166" y="90005"/>
                  </a:cubicBezTo>
                  <a:cubicBezTo>
                    <a:pt x="32934" y="90005"/>
                    <a:pt x="33735" y="89909"/>
                    <a:pt x="34346" y="89574"/>
                  </a:cubicBezTo>
                  <a:cubicBezTo>
                    <a:pt x="36154" y="88582"/>
                    <a:pt x="37814" y="87320"/>
                    <a:pt x="39609" y="86119"/>
                  </a:cubicBezTo>
                  <a:close/>
                  <a:moveTo>
                    <a:pt x="122856" y="83767"/>
                  </a:moveTo>
                  <a:cubicBezTo>
                    <a:pt x="123206" y="83767"/>
                    <a:pt x="123577" y="84019"/>
                    <a:pt x="123930" y="84495"/>
                  </a:cubicBezTo>
                  <a:cubicBezTo>
                    <a:pt x="126381" y="87798"/>
                    <a:pt x="127802" y="91278"/>
                    <a:pt x="125823" y="95413"/>
                  </a:cubicBezTo>
                  <a:cubicBezTo>
                    <a:pt x="124304" y="98593"/>
                    <a:pt x="121700" y="100051"/>
                    <a:pt x="118386" y="100455"/>
                  </a:cubicBezTo>
                  <a:cubicBezTo>
                    <a:pt x="117942" y="100509"/>
                    <a:pt x="117494" y="100526"/>
                    <a:pt x="117036" y="100526"/>
                  </a:cubicBezTo>
                  <a:cubicBezTo>
                    <a:pt x="116235" y="100526"/>
                    <a:pt x="115404" y="100474"/>
                    <a:pt x="114516" y="100474"/>
                  </a:cubicBezTo>
                  <a:lnTo>
                    <a:pt x="114516" y="100474"/>
                  </a:lnTo>
                  <a:cubicBezTo>
                    <a:pt x="115953" y="96702"/>
                    <a:pt x="115621" y="93151"/>
                    <a:pt x="113594" y="90132"/>
                  </a:cubicBezTo>
                  <a:cubicBezTo>
                    <a:pt x="114489" y="89887"/>
                    <a:pt x="115359" y="89623"/>
                    <a:pt x="116241" y="89427"/>
                  </a:cubicBezTo>
                  <a:cubicBezTo>
                    <a:pt x="118912" y="88845"/>
                    <a:pt x="120763" y="87308"/>
                    <a:pt x="121804" y="84783"/>
                  </a:cubicBezTo>
                  <a:cubicBezTo>
                    <a:pt x="122088" y="84093"/>
                    <a:pt x="122458" y="83767"/>
                    <a:pt x="122856" y="83767"/>
                  </a:cubicBezTo>
                  <a:close/>
                  <a:moveTo>
                    <a:pt x="15262" y="92172"/>
                  </a:moveTo>
                  <a:cubicBezTo>
                    <a:pt x="17235" y="95511"/>
                    <a:pt x="19630" y="98317"/>
                    <a:pt x="24066" y="98734"/>
                  </a:cubicBezTo>
                  <a:cubicBezTo>
                    <a:pt x="22319" y="100065"/>
                    <a:pt x="20508" y="100719"/>
                    <a:pt x="18865" y="100719"/>
                  </a:cubicBezTo>
                  <a:cubicBezTo>
                    <a:pt x="17461" y="100719"/>
                    <a:pt x="16181" y="100241"/>
                    <a:pt x="15170" y="99297"/>
                  </a:cubicBezTo>
                  <a:cubicBezTo>
                    <a:pt x="12658" y="96951"/>
                    <a:pt x="12652" y="94862"/>
                    <a:pt x="15262" y="92172"/>
                  </a:cubicBezTo>
                  <a:close/>
                  <a:moveTo>
                    <a:pt x="86999" y="92276"/>
                  </a:moveTo>
                  <a:cubicBezTo>
                    <a:pt x="88573" y="93101"/>
                    <a:pt x="90120" y="93696"/>
                    <a:pt x="91726" y="93696"/>
                  </a:cubicBezTo>
                  <a:cubicBezTo>
                    <a:pt x="92483" y="93696"/>
                    <a:pt x="93252" y="93565"/>
                    <a:pt x="94044" y="93263"/>
                  </a:cubicBezTo>
                  <a:cubicBezTo>
                    <a:pt x="94192" y="93203"/>
                    <a:pt x="94370" y="93153"/>
                    <a:pt x="94531" y="93153"/>
                  </a:cubicBezTo>
                  <a:cubicBezTo>
                    <a:pt x="94584" y="93153"/>
                    <a:pt x="94634" y="93159"/>
                    <a:pt x="94682" y="93171"/>
                  </a:cubicBezTo>
                  <a:cubicBezTo>
                    <a:pt x="95662" y="93453"/>
                    <a:pt x="98382" y="97429"/>
                    <a:pt x="98400" y="98568"/>
                  </a:cubicBezTo>
                  <a:cubicBezTo>
                    <a:pt x="98431" y="100602"/>
                    <a:pt x="96691" y="103194"/>
                    <a:pt x="94841" y="103880"/>
                  </a:cubicBezTo>
                  <a:cubicBezTo>
                    <a:pt x="94115" y="104145"/>
                    <a:pt x="93407" y="104285"/>
                    <a:pt x="92730" y="104285"/>
                  </a:cubicBezTo>
                  <a:cubicBezTo>
                    <a:pt x="91235" y="104285"/>
                    <a:pt x="89893" y="103605"/>
                    <a:pt x="88855" y="102103"/>
                  </a:cubicBezTo>
                  <a:cubicBezTo>
                    <a:pt x="87660" y="100376"/>
                    <a:pt x="86662" y="98391"/>
                    <a:pt x="86147" y="96375"/>
                  </a:cubicBezTo>
                  <a:cubicBezTo>
                    <a:pt x="85847" y="95193"/>
                    <a:pt x="86662" y="93734"/>
                    <a:pt x="86999" y="92276"/>
                  </a:cubicBezTo>
                  <a:close/>
                  <a:moveTo>
                    <a:pt x="111977" y="89623"/>
                  </a:moveTo>
                  <a:cubicBezTo>
                    <a:pt x="112584" y="90328"/>
                    <a:pt x="113307" y="90861"/>
                    <a:pt x="113613" y="91566"/>
                  </a:cubicBezTo>
                  <a:cubicBezTo>
                    <a:pt x="114918" y="94592"/>
                    <a:pt x="115243" y="97613"/>
                    <a:pt x="113184" y="100510"/>
                  </a:cubicBezTo>
                  <a:cubicBezTo>
                    <a:pt x="111238" y="103240"/>
                    <a:pt x="108731" y="104608"/>
                    <a:pt x="105657" y="104608"/>
                  </a:cubicBezTo>
                  <a:cubicBezTo>
                    <a:pt x="105053" y="104608"/>
                    <a:pt x="104427" y="104555"/>
                    <a:pt x="103780" y="104450"/>
                  </a:cubicBezTo>
                  <a:cubicBezTo>
                    <a:pt x="102946" y="104309"/>
                    <a:pt x="102132" y="104088"/>
                    <a:pt x="101341" y="103794"/>
                  </a:cubicBezTo>
                  <a:cubicBezTo>
                    <a:pt x="99417" y="103071"/>
                    <a:pt x="98701" y="101932"/>
                    <a:pt x="99099" y="99941"/>
                  </a:cubicBezTo>
                  <a:cubicBezTo>
                    <a:pt x="99712" y="96865"/>
                    <a:pt x="97604" y="95193"/>
                    <a:pt x="95895" y="93287"/>
                  </a:cubicBezTo>
                  <a:cubicBezTo>
                    <a:pt x="95754" y="93128"/>
                    <a:pt x="95558" y="93011"/>
                    <a:pt x="95386" y="92871"/>
                  </a:cubicBezTo>
                  <a:lnTo>
                    <a:pt x="96722" y="91333"/>
                  </a:lnTo>
                  <a:cubicBezTo>
                    <a:pt x="99980" y="93654"/>
                    <a:pt x="102637" y="94836"/>
                    <a:pt x="104923" y="94836"/>
                  </a:cubicBezTo>
                  <a:cubicBezTo>
                    <a:pt x="107676" y="94836"/>
                    <a:pt x="109892" y="93124"/>
                    <a:pt x="111977" y="89623"/>
                  </a:cubicBezTo>
                  <a:close/>
                  <a:moveTo>
                    <a:pt x="125621" y="97600"/>
                  </a:moveTo>
                  <a:lnTo>
                    <a:pt x="125621" y="97600"/>
                  </a:lnTo>
                  <a:cubicBezTo>
                    <a:pt x="127042" y="99346"/>
                    <a:pt x="126105" y="101025"/>
                    <a:pt x="125535" y="102508"/>
                  </a:cubicBezTo>
                  <a:cubicBezTo>
                    <a:pt x="124679" y="104718"/>
                    <a:pt x="122853" y="105576"/>
                    <a:pt x="120566" y="105576"/>
                  </a:cubicBezTo>
                  <a:cubicBezTo>
                    <a:pt x="120463" y="105576"/>
                    <a:pt x="120359" y="105575"/>
                    <a:pt x="120254" y="105571"/>
                  </a:cubicBezTo>
                  <a:cubicBezTo>
                    <a:pt x="117773" y="105498"/>
                    <a:pt x="115978" y="104248"/>
                    <a:pt x="114740" y="101448"/>
                  </a:cubicBezTo>
                  <a:lnTo>
                    <a:pt x="114740" y="101448"/>
                  </a:lnTo>
                  <a:cubicBezTo>
                    <a:pt x="115265" y="101486"/>
                    <a:pt x="115783" y="101506"/>
                    <a:pt x="116294" y="101506"/>
                  </a:cubicBezTo>
                  <a:cubicBezTo>
                    <a:pt x="119845" y="101506"/>
                    <a:pt x="123040" y="100525"/>
                    <a:pt x="125621" y="97600"/>
                  </a:cubicBezTo>
                  <a:close/>
                  <a:moveTo>
                    <a:pt x="60660" y="93109"/>
                  </a:moveTo>
                  <a:cubicBezTo>
                    <a:pt x="61291" y="94482"/>
                    <a:pt x="61947" y="95897"/>
                    <a:pt x="62596" y="97318"/>
                  </a:cubicBezTo>
                  <a:cubicBezTo>
                    <a:pt x="62682" y="97515"/>
                    <a:pt x="62792" y="97766"/>
                    <a:pt x="62743" y="97950"/>
                  </a:cubicBezTo>
                  <a:cubicBezTo>
                    <a:pt x="62100" y="100363"/>
                    <a:pt x="61916" y="102992"/>
                    <a:pt x="59919" y="104811"/>
                  </a:cubicBezTo>
                  <a:cubicBezTo>
                    <a:pt x="59167" y="105498"/>
                    <a:pt x="58349" y="105719"/>
                    <a:pt x="57506" y="105719"/>
                  </a:cubicBezTo>
                  <a:cubicBezTo>
                    <a:pt x="56626" y="105719"/>
                    <a:pt x="55720" y="105477"/>
                    <a:pt x="54834" y="105271"/>
                  </a:cubicBezTo>
                  <a:cubicBezTo>
                    <a:pt x="53198" y="104891"/>
                    <a:pt x="52224" y="103690"/>
                    <a:pt x="52291" y="102122"/>
                  </a:cubicBezTo>
                  <a:cubicBezTo>
                    <a:pt x="52395" y="99818"/>
                    <a:pt x="52873" y="97533"/>
                    <a:pt x="53210" y="95125"/>
                  </a:cubicBezTo>
                  <a:cubicBezTo>
                    <a:pt x="53938" y="95233"/>
                    <a:pt x="54601" y="95288"/>
                    <a:pt x="55215" y="95288"/>
                  </a:cubicBezTo>
                  <a:cubicBezTo>
                    <a:pt x="57423" y="95288"/>
                    <a:pt x="58997" y="94581"/>
                    <a:pt x="60660" y="93109"/>
                  </a:cubicBezTo>
                  <a:close/>
                  <a:moveTo>
                    <a:pt x="74200" y="94225"/>
                  </a:moveTo>
                  <a:cubicBezTo>
                    <a:pt x="75395" y="96350"/>
                    <a:pt x="76669" y="98446"/>
                    <a:pt x="79475" y="98875"/>
                  </a:cubicBezTo>
                  <a:cubicBezTo>
                    <a:pt x="79831" y="98930"/>
                    <a:pt x="80327" y="99524"/>
                    <a:pt x="80370" y="99916"/>
                  </a:cubicBezTo>
                  <a:cubicBezTo>
                    <a:pt x="80572" y="101803"/>
                    <a:pt x="80670" y="103709"/>
                    <a:pt x="80743" y="105614"/>
                  </a:cubicBezTo>
                  <a:cubicBezTo>
                    <a:pt x="80756" y="105963"/>
                    <a:pt x="80547" y="106380"/>
                    <a:pt x="80321" y="106680"/>
                  </a:cubicBezTo>
                  <a:cubicBezTo>
                    <a:pt x="79390" y="107942"/>
                    <a:pt x="77174" y="108660"/>
                    <a:pt x="75123" y="108660"/>
                  </a:cubicBezTo>
                  <a:cubicBezTo>
                    <a:pt x="73540" y="108660"/>
                    <a:pt x="72057" y="108233"/>
                    <a:pt x="71339" y="107299"/>
                  </a:cubicBezTo>
                  <a:cubicBezTo>
                    <a:pt x="70481" y="106178"/>
                    <a:pt x="70010" y="104511"/>
                    <a:pt x="69973" y="103078"/>
                  </a:cubicBezTo>
                  <a:cubicBezTo>
                    <a:pt x="69924" y="100970"/>
                    <a:pt x="69611" y="98654"/>
                    <a:pt x="72117" y="97245"/>
                  </a:cubicBezTo>
                  <a:cubicBezTo>
                    <a:pt x="73067" y="96712"/>
                    <a:pt x="73502" y="95284"/>
                    <a:pt x="74200" y="94225"/>
                  </a:cubicBezTo>
                  <a:close/>
                  <a:moveTo>
                    <a:pt x="50956" y="92993"/>
                  </a:moveTo>
                  <a:lnTo>
                    <a:pt x="52726" y="94923"/>
                  </a:lnTo>
                  <a:cubicBezTo>
                    <a:pt x="52359" y="96179"/>
                    <a:pt x="51899" y="97551"/>
                    <a:pt x="51562" y="98954"/>
                  </a:cubicBezTo>
                  <a:cubicBezTo>
                    <a:pt x="50613" y="102881"/>
                    <a:pt x="51703" y="105020"/>
                    <a:pt x="55520" y="106600"/>
                  </a:cubicBezTo>
                  <a:cubicBezTo>
                    <a:pt x="54313" y="109155"/>
                    <a:pt x="51991" y="109933"/>
                    <a:pt x="49559" y="110282"/>
                  </a:cubicBezTo>
                  <a:cubicBezTo>
                    <a:pt x="49100" y="110348"/>
                    <a:pt x="48644" y="110380"/>
                    <a:pt x="48194" y="110380"/>
                  </a:cubicBezTo>
                  <a:cubicBezTo>
                    <a:pt x="42787" y="110380"/>
                    <a:pt x="38093" y="105825"/>
                    <a:pt x="37471" y="101368"/>
                  </a:cubicBezTo>
                  <a:cubicBezTo>
                    <a:pt x="37324" y="100327"/>
                    <a:pt x="37673" y="99212"/>
                    <a:pt x="37826" y="97809"/>
                  </a:cubicBezTo>
                  <a:cubicBezTo>
                    <a:pt x="38898" y="98538"/>
                    <a:pt x="39511" y="99022"/>
                    <a:pt x="40185" y="99408"/>
                  </a:cubicBezTo>
                  <a:cubicBezTo>
                    <a:pt x="40960" y="99854"/>
                    <a:pt x="41694" y="100041"/>
                    <a:pt x="42391" y="100041"/>
                  </a:cubicBezTo>
                  <a:cubicBezTo>
                    <a:pt x="43971" y="100041"/>
                    <a:pt x="45357" y="99082"/>
                    <a:pt x="46581" y="98011"/>
                  </a:cubicBezTo>
                  <a:cubicBezTo>
                    <a:pt x="48242" y="96559"/>
                    <a:pt x="49522" y="94666"/>
                    <a:pt x="50956" y="92993"/>
                  </a:cubicBezTo>
                  <a:close/>
                  <a:moveTo>
                    <a:pt x="25254" y="99408"/>
                  </a:moveTo>
                  <a:cubicBezTo>
                    <a:pt x="25646" y="103794"/>
                    <a:pt x="26155" y="104713"/>
                    <a:pt x="31424" y="110693"/>
                  </a:cubicBezTo>
                  <a:cubicBezTo>
                    <a:pt x="30334" y="111423"/>
                    <a:pt x="29148" y="111773"/>
                    <a:pt x="27990" y="111773"/>
                  </a:cubicBezTo>
                  <a:cubicBezTo>
                    <a:pt x="25910" y="111773"/>
                    <a:pt x="23918" y="110647"/>
                    <a:pt x="22730" y="108573"/>
                  </a:cubicBezTo>
                  <a:cubicBezTo>
                    <a:pt x="20635" y="104922"/>
                    <a:pt x="21627" y="101191"/>
                    <a:pt x="25254" y="99408"/>
                  </a:cubicBezTo>
                  <a:close/>
                  <a:moveTo>
                    <a:pt x="26578" y="98709"/>
                  </a:moveTo>
                  <a:lnTo>
                    <a:pt x="26578" y="98709"/>
                  </a:lnTo>
                  <a:cubicBezTo>
                    <a:pt x="28190" y="99880"/>
                    <a:pt x="29836" y="100400"/>
                    <a:pt x="31520" y="100400"/>
                  </a:cubicBezTo>
                  <a:cubicBezTo>
                    <a:pt x="33177" y="100400"/>
                    <a:pt x="34869" y="99897"/>
                    <a:pt x="36601" y="99016"/>
                  </a:cubicBezTo>
                  <a:lnTo>
                    <a:pt x="36601" y="99016"/>
                  </a:lnTo>
                  <a:cubicBezTo>
                    <a:pt x="35762" y="104530"/>
                    <a:pt x="39511" y="107250"/>
                    <a:pt x="42856" y="110209"/>
                  </a:cubicBezTo>
                  <a:cubicBezTo>
                    <a:pt x="41622" y="111364"/>
                    <a:pt x="39643" y="111977"/>
                    <a:pt x="37662" y="111977"/>
                  </a:cubicBezTo>
                  <a:cubicBezTo>
                    <a:pt x="36153" y="111977"/>
                    <a:pt x="34642" y="111621"/>
                    <a:pt x="33458" y="110877"/>
                  </a:cubicBezTo>
                  <a:cubicBezTo>
                    <a:pt x="28949" y="108034"/>
                    <a:pt x="25322" y="102532"/>
                    <a:pt x="26578" y="98709"/>
                  </a:cubicBezTo>
                  <a:close/>
                  <a:moveTo>
                    <a:pt x="115322" y="104461"/>
                  </a:moveTo>
                  <a:cubicBezTo>
                    <a:pt x="117303" y="106301"/>
                    <a:pt x="118011" y="109849"/>
                    <a:pt x="116793" y="111410"/>
                  </a:cubicBezTo>
                  <a:cubicBezTo>
                    <a:pt x="115500" y="113055"/>
                    <a:pt x="113951" y="114403"/>
                    <a:pt x="112073" y="114403"/>
                  </a:cubicBezTo>
                  <a:cubicBezTo>
                    <a:pt x="111307" y="114403"/>
                    <a:pt x="110487" y="114178"/>
                    <a:pt x="109606" y="113658"/>
                  </a:cubicBezTo>
                  <a:cubicBezTo>
                    <a:pt x="112913" y="111490"/>
                    <a:pt x="115136" y="108667"/>
                    <a:pt x="115322" y="104461"/>
                  </a:cubicBezTo>
                  <a:close/>
                  <a:moveTo>
                    <a:pt x="85204" y="97049"/>
                  </a:moveTo>
                  <a:cubicBezTo>
                    <a:pt x="85939" y="98599"/>
                    <a:pt x="86594" y="100327"/>
                    <a:pt x="87526" y="101889"/>
                  </a:cubicBezTo>
                  <a:cubicBezTo>
                    <a:pt x="88810" y="104051"/>
                    <a:pt x="90763" y="105197"/>
                    <a:pt x="92823" y="105197"/>
                  </a:cubicBezTo>
                  <a:cubicBezTo>
                    <a:pt x="93897" y="105197"/>
                    <a:pt x="95001" y="104885"/>
                    <a:pt x="96054" y="104242"/>
                  </a:cubicBezTo>
                  <a:cubicBezTo>
                    <a:pt x="96789" y="103800"/>
                    <a:pt x="97359" y="103078"/>
                    <a:pt x="98002" y="102483"/>
                  </a:cubicBezTo>
                  <a:lnTo>
                    <a:pt x="98002" y="102483"/>
                  </a:lnTo>
                  <a:cubicBezTo>
                    <a:pt x="99779" y="104719"/>
                    <a:pt x="99344" y="109296"/>
                    <a:pt x="97138" y="111367"/>
                  </a:cubicBezTo>
                  <a:cubicBezTo>
                    <a:pt x="94738" y="113618"/>
                    <a:pt x="91861" y="114721"/>
                    <a:pt x="88744" y="114721"/>
                  </a:cubicBezTo>
                  <a:cubicBezTo>
                    <a:pt x="88290" y="114721"/>
                    <a:pt x="87830" y="114698"/>
                    <a:pt x="87366" y="114651"/>
                  </a:cubicBezTo>
                  <a:cubicBezTo>
                    <a:pt x="84566" y="114363"/>
                    <a:pt x="82422" y="112611"/>
                    <a:pt x="80854" y="110258"/>
                  </a:cubicBezTo>
                  <a:cubicBezTo>
                    <a:pt x="80480" y="109700"/>
                    <a:pt x="80204" y="109076"/>
                    <a:pt x="79880" y="108481"/>
                  </a:cubicBezTo>
                  <a:cubicBezTo>
                    <a:pt x="82091" y="106386"/>
                    <a:pt x="81987" y="104260"/>
                    <a:pt x="80897" y="99389"/>
                  </a:cubicBezTo>
                  <a:lnTo>
                    <a:pt x="85204" y="97049"/>
                  </a:lnTo>
                  <a:close/>
                  <a:moveTo>
                    <a:pt x="113552" y="101368"/>
                  </a:moveTo>
                  <a:cubicBezTo>
                    <a:pt x="115034" y="104327"/>
                    <a:pt x="114630" y="107097"/>
                    <a:pt x="112896" y="109425"/>
                  </a:cubicBezTo>
                  <a:cubicBezTo>
                    <a:pt x="110227" y="113011"/>
                    <a:pt x="106539" y="114794"/>
                    <a:pt x="102480" y="114794"/>
                  </a:cubicBezTo>
                  <a:cubicBezTo>
                    <a:pt x="100624" y="114794"/>
                    <a:pt x="98690" y="114421"/>
                    <a:pt x="96740" y="113677"/>
                  </a:cubicBezTo>
                  <a:cubicBezTo>
                    <a:pt x="96593" y="113622"/>
                    <a:pt x="96483" y="113487"/>
                    <a:pt x="96146" y="113229"/>
                  </a:cubicBezTo>
                  <a:cubicBezTo>
                    <a:pt x="99669" y="111189"/>
                    <a:pt x="99724" y="107752"/>
                    <a:pt x="100226" y="104364"/>
                  </a:cubicBezTo>
                  <a:cubicBezTo>
                    <a:pt x="102082" y="105132"/>
                    <a:pt x="103877" y="105562"/>
                    <a:pt x="105591" y="105562"/>
                  </a:cubicBezTo>
                  <a:cubicBezTo>
                    <a:pt x="108513" y="105562"/>
                    <a:pt x="111200" y="104314"/>
                    <a:pt x="113552" y="101368"/>
                  </a:cubicBezTo>
                  <a:close/>
                  <a:moveTo>
                    <a:pt x="63515" y="98348"/>
                  </a:moveTo>
                  <a:lnTo>
                    <a:pt x="69189" y="99524"/>
                  </a:lnTo>
                  <a:cubicBezTo>
                    <a:pt x="69189" y="100584"/>
                    <a:pt x="69146" y="102024"/>
                    <a:pt x="69195" y="103457"/>
                  </a:cubicBezTo>
                  <a:cubicBezTo>
                    <a:pt x="69331" y="107223"/>
                    <a:pt x="71299" y="109590"/>
                    <a:pt x="74352" y="109590"/>
                  </a:cubicBezTo>
                  <a:cubicBezTo>
                    <a:pt x="74443" y="109590"/>
                    <a:pt x="74536" y="109588"/>
                    <a:pt x="74629" y="109584"/>
                  </a:cubicBezTo>
                  <a:cubicBezTo>
                    <a:pt x="75842" y="109535"/>
                    <a:pt x="77043" y="109186"/>
                    <a:pt x="78250" y="108971"/>
                  </a:cubicBezTo>
                  <a:lnTo>
                    <a:pt x="78250" y="108971"/>
                  </a:lnTo>
                  <a:cubicBezTo>
                    <a:pt x="78605" y="112433"/>
                    <a:pt x="73912" y="115625"/>
                    <a:pt x="68343" y="115711"/>
                  </a:cubicBezTo>
                  <a:cubicBezTo>
                    <a:pt x="68263" y="115712"/>
                    <a:pt x="68184" y="115713"/>
                    <a:pt x="68104" y="115713"/>
                  </a:cubicBezTo>
                  <a:cubicBezTo>
                    <a:pt x="61858" y="115713"/>
                    <a:pt x="56964" y="111687"/>
                    <a:pt x="57291" y="106545"/>
                  </a:cubicBezTo>
                  <a:lnTo>
                    <a:pt x="57291" y="106545"/>
                  </a:lnTo>
                  <a:cubicBezTo>
                    <a:pt x="57527" y="106575"/>
                    <a:pt x="57751" y="106590"/>
                    <a:pt x="57964" y="106590"/>
                  </a:cubicBezTo>
                  <a:cubicBezTo>
                    <a:pt x="60275" y="106590"/>
                    <a:pt x="61294" y="104896"/>
                    <a:pt x="62057" y="103029"/>
                  </a:cubicBezTo>
                  <a:cubicBezTo>
                    <a:pt x="62713" y="101448"/>
                    <a:pt x="63086" y="99751"/>
                    <a:pt x="63515" y="98348"/>
                  </a:cubicBezTo>
                  <a:close/>
                  <a:moveTo>
                    <a:pt x="43377" y="111263"/>
                  </a:moveTo>
                  <a:cubicBezTo>
                    <a:pt x="44106" y="112500"/>
                    <a:pt x="44768" y="113640"/>
                    <a:pt x="45429" y="114779"/>
                  </a:cubicBezTo>
                  <a:cubicBezTo>
                    <a:pt x="42768" y="116566"/>
                    <a:pt x="40991" y="117579"/>
                    <a:pt x="39114" y="117579"/>
                  </a:cubicBezTo>
                  <a:cubicBezTo>
                    <a:pt x="37953" y="117579"/>
                    <a:pt x="36754" y="117191"/>
                    <a:pt x="35284" y="116360"/>
                  </a:cubicBezTo>
                  <a:cubicBezTo>
                    <a:pt x="33574" y="115398"/>
                    <a:pt x="32539" y="113916"/>
                    <a:pt x="32882" y="111759"/>
                  </a:cubicBezTo>
                  <a:lnTo>
                    <a:pt x="32882" y="111759"/>
                  </a:lnTo>
                  <a:cubicBezTo>
                    <a:pt x="34374" y="112510"/>
                    <a:pt x="35840" y="112824"/>
                    <a:pt x="37284" y="112824"/>
                  </a:cubicBezTo>
                  <a:cubicBezTo>
                    <a:pt x="39351" y="112824"/>
                    <a:pt x="41376" y="112182"/>
                    <a:pt x="43377" y="111263"/>
                  </a:cubicBezTo>
                  <a:close/>
                  <a:moveTo>
                    <a:pt x="56108" y="107513"/>
                  </a:moveTo>
                  <a:cubicBezTo>
                    <a:pt x="56745" y="110564"/>
                    <a:pt x="58375" y="112954"/>
                    <a:pt x="60844" y="114749"/>
                  </a:cubicBezTo>
                  <a:cubicBezTo>
                    <a:pt x="63090" y="116377"/>
                    <a:pt x="65674" y="116593"/>
                    <a:pt x="68292" y="116593"/>
                  </a:cubicBezTo>
                  <a:cubicBezTo>
                    <a:pt x="68581" y="116593"/>
                    <a:pt x="68869" y="116590"/>
                    <a:pt x="69158" y="116587"/>
                  </a:cubicBezTo>
                  <a:lnTo>
                    <a:pt x="69158" y="116587"/>
                  </a:lnTo>
                  <a:cubicBezTo>
                    <a:pt x="67843" y="119029"/>
                    <a:pt x="63293" y="120207"/>
                    <a:pt x="58816" y="120207"/>
                  </a:cubicBezTo>
                  <a:cubicBezTo>
                    <a:pt x="57745" y="120207"/>
                    <a:pt x="56678" y="120139"/>
                    <a:pt x="55661" y="120005"/>
                  </a:cubicBezTo>
                  <a:cubicBezTo>
                    <a:pt x="50931" y="119387"/>
                    <a:pt x="45141" y="114498"/>
                    <a:pt x="44590" y="110785"/>
                  </a:cubicBezTo>
                  <a:lnTo>
                    <a:pt x="44590" y="110785"/>
                  </a:lnTo>
                  <a:cubicBezTo>
                    <a:pt x="46113" y="111117"/>
                    <a:pt x="47420" y="111270"/>
                    <a:pt x="48564" y="111270"/>
                  </a:cubicBezTo>
                  <a:cubicBezTo>
                    <a:pt x="52150" y="111270"/>
                    <a:pt x="54129" y="109762"/>
                    <a:pt x="56108" y="107513"/>
                  </a:cubicBezTo>
                  <a:close/>
                  <a:moveTo>
                    <a:pt x="108889" y="114283"/>
                  </a:moveTo>
                  <a:cubicBezTo>
                    <a:pt x="108926" y="116648"/>
                    <a:pt x="108234" y="118400"/>
                    <a:pt x="106353" y="119626"/>
                  </a:cubicBezTo>
                  <a:cubicBezTo>
                    <a:pt x="105431" y="120229"/>
                    <a:pt x="104518" y="120488"/>
                    <a:pt x="103632" y="120488"/>
                  </a:cubicBezTo>
                  <a:cubicBezTo>
                    <a:pt x="102368" y="120488"/>
                    <a:pt x="101159" y="119961"/>
                    <a:pt x="100061" y="119154"/>
                  </a:cubicBezTo>
                  <a:cubicBezTo>
                    <a:pt x="98560" y="118057"/>
                    <a:pt x="97445" y="116428"/>
                    <a:pt x="96262" y="114896"/>
                  </a:cubicBezTo>
                  <a:lnTo>
                    <a:pt x="96262" y="114896"/>
                  </a:lnTo>
                  <a:cubicBezTo>
                    <a:pt x="98174" y="115450"/>
                    <a:pt x="100055" y="115756"/>
                    <a:pt x="101936" y="115756"/>
                  </a:cubicBezTo>
                  <a:cubicBezTo>
                    <a:pt x="104233" y="115756"/>
                    <a:pt x="106532" y="115300"/>
                    <a:pt x="108889" y="114283"/>
                  </a:cubicBezTo>
                  <a:close/>
                  <a:moveTo>
                    <a:pt x="79316" y="109504"/>
                  </a:moveTo>
                  <a:cubicBezTo>
                    <a:pt x="81955" y="113834"/>
                    <a:pt x="84881" y="115661"/>
                    <a:pt x="88424" y="115661"/>
                  </a:cubicBezTo>
                  <a:cubicBezTo>
                    <a:pt x="90390" y="115661"/>
                    <a:pt x="92547" y="115098"/>
                    <a:pt x="94951" y="114087"/>
                  </a:cubicBezTo>
                  <a:lnTo>
                    <a:pt x="94951" y="114087"/>
                  </a:lnTo>
                  <a:cubicBezTo>
                    <a:pt x="94945" y="115692"/>
                    <a:pt x="94057" y="116734"/>
                    <a:pt x="92997" y="117634"/>
                  </a:cubicBezTo>
                  <a:cubicBezTo>
                    <a:pt x="89785" y="120378"/>
                    <a:pt x="86359" y="121593"/>
                    <a:pt x="82767" y="121593"/>
                  </a:cubicBezTo>
                  <a:cubicBezTo>
                    <a:pt x="80344" y="121593"/>
                    <a:pt x="77844" y="121040"/>
                    <a:pt x="75285" y="120030"/>
                  </a:cubicBezTo>
                  <a:cubicBezTo>
                    <a:pt x="73428" y="119301"/>
                    <a:pt x="71756" y="118351"/>
                    <a:pt x="70573" y="116470"/>
                  </a:cubicBezTo>
                  <a:cubicBezTo>
                    <a:pt x="75199" y="116164"/>
                    <a:pt x="77686" y="113413"/>
                    <a:pt x="79316" y="109504"/>
                  </a:cubicBezTo>
                  <a:close/>
                  <a:moveTo>
                    <a:pt x="46165" y="116017"/>
                  </a:moveTo>
                  <a:cubicBezTo>
                    <a:pt x="47819" y="117138"/>
                    <a:pt x="49301" y="118327"/>
                    <a:pt x="50943" y="119197"/>
                  </a:cubicBezTo>
                  <a:cubicBezTo>
                    <a:pt x="52585" y="120061"/>
                    <a:pt x="54399" y="120600"/>
                    <a:pt x="56151" y="121292"/>
                  </a:cubicBezTo>
                  <a:cubicBezTo>
                    <a:pt x="55554" y="123232"/>
                    <a:pt x="54114" y="124352"/>
                    <a:pt x="52409" y="124352"/>
                  </a:cubicBezTo>
                  <a:cubicBezTo>
                    <a:pt x="51471" y="124352"/>
                    <a:pt x="50451" y="124012"/>
                    <a:pt x="49448" y="123283"/>
                  </a:cubicBezTo>
                  <a:cubicBezTo>
                    <a:pt x="47065" y="121549"/>
                    <a:pt x="45999" y="119031"/>
                    <a:pt x="46165" y="116017"/>
                  </a:cubicBezTo>
                  <a:close/>
                  <a:moveTo>
                    <a:pt x="95441" y="116091"/>
                  </a:moveTo>
                  <a:lnTo>
                    <a:pt x="95441" y="116091"/>
                  </a:lnTo>
                  <a:cubicBezTo>
                    <a:pt x="96299" y="119540"/>
                    <a:pt x="94553" y="123099"/>
                    <a:pt x="91508" y="124061"/>
                  </a:cubicBezTo>
                  <a:cubicBezTo>
                    <a:pt x="90277" y="124448"/>
                    <a:pt x="89271" y="124647"/>
                    <a:pt x="88450" y="124647"/>
                  </a:cubicBezTo>
                  <a:cubicBezTo>
                    <a:pt x="86928" y="124647"/>
                    <a:pt x="86042" y="123964"/>
                    <a:pt x="85541" y="122524"/>
                  </a:cubicBezTo>
                  <a:cubicBezTo>
                    <a:pt x="89480" y="121200"/>
                    <a:pt x="93052" y="119546"/>
                    <a:pt x="95441" y="116091"/>
                  </a:cubicBezTo>
                  <a:close/>
                  <a:moveTo>
                    <a:pt x="69323" y="118155"/>
                  </a:moveTo>
                  <a:lnTo>
                    <a:pt x="69771" y="118449"/>
                  </a:lnTo>
                  <a:cubicBezTo>
                    <a:pt x="68986" y="120202"/>
                    <a:pt x="68435" y="122113"/>
                    <a:pt x="67369" y="123675"/>
                  </a:cubicBezTo>
                  <a:cubicBezTo>
                    <a:pt x="66293" y="125256"/>
                    <a:pt x="64281" y="126129"/>
                    <a:pt x="62407" y="126129"/>
                  </a:cubicBezTo>
                  <a:cubicBezTo>
                    <a:pt x="61230" y="126129"/>
                    <a:pt x="60108" y="125784"/>
                    <a:pt x="59306" y="125054"/>
                  </a:cubicBezTo>
                  <a:cubicBezTo>
                    <a:pt x="58326" y="124153"/>
                    <a:pt x="57830" y="122726"/>
                    <a:pt x="56892" y="121170"/>
                  </a:cubicBezTo>
                  <a:lnTo>
                    <a:pt x="56892" y="121170"/>
                  </a:lnTo>
                  <a:cubicBezTo>
                    <a:pt x="57089" y="121172"/>
                    <a:pt x="57284" y="121173"/>
                    <a:pt x="57478" y="121173"/>
                  </a:cubicBezTo>
                  <a:cubicBezTo>
                    <a:pt x="62032" y="121173"/>
                    <a:pt x="65897" y="120529"/>
                    <a:pt x="69323" y="118155"/>
                  </a:cubicBezTo>
                  <a:close/>
                  <a:moveTo>
                    <a:pt x="70622" y="118302"/>
                  </a:moveTo>
                  <a:lnTo>
                    <a:pt x="70622" y="118302"/>
                  </a:lnTo>
                  <a:cubicBezTo>
                    <a:pt x="74620" y="121619"/>
                    <a:pt x="79132" y="122502"/>
                    <a:pt x="83861" y="122502"/>
                  </a:cubicBezTo>
                  <a:cubicBezTo>
                    <a:pt x="84024" y="122502"/>
                    <a:pt x="84188" y="122501"/>
                    <a:pt x="84352" y="122499"/>
                  </a:cubicBezTo>
                  <a:lnTo>
                    <a:pt x="84352" y="122499"/>
                  </a:lnTo>
                  <a:cubicBezTo>
                    <a:pt x="84499" y="124466"/>
                    <a:pt x="82710" y="126536"/>
                    <a:pt x="80413" y="126849"/>
                  </a:cubicBezTo>
                  <a:cubicBezTo>
                    <a:pt x="79839" y="126927"/>
                    <a:pt x="79283" y="126966"/>
                    <a:pt x="78747" y="126966"/>
                  </a:cubicBezTo>
                  <a:cubicBezTo>
                    <a:pt x="74046" y="126966"/>
                    <a:pt x="70897" y="123967"/>
                    <a:pt x="70622" y="118302"/>
                  </a:cubicBezTo>
                  <a:close/>
                  <a:moveTo>
                    <a:pt x="78501" y="1"/>
                  </a:moveTo>
                  <a:cubicBezTo>
                    <a:pt x="75898" y="1"/>
                    <a:pt x="73338" y="1612"/>
                    <a:pt x="71327" y="4879"/>
                  </a:cubicBezTo>
                  <a:cubicBezTo>
                    <a:pt x="70196" y="2230"/>
                    <a:pt x="68593" y="492"/>
                    <a:pt x="66097" y="492"/>
                  </a:cubicBezTo>
                  <a:cubicBezTo>
                    <a:pt x="65442" y="492"/>
                    <a:pt x="64724" y="612"/>
                    <a:pt x="63938" y="867"/>
                  </a:cubicBezTo>
                  <a:cubicBezTo>
                    <a:pt x="60642" y="1939"/>
                    <a:pt x="58700" y="4261"/>
                    <a:pt x="57848" y="8133"/>
                  </a:cubicBezTo>
                  <a:cubicBezTo>
                    <a:pt x="56489" y="4517"/>
                    <a:pt x="54872" y="1961"/>
                    <a:pt x="51198" y="1961"/>
                  </a:cubicBezTo>
                  <a:cubicBezTo>
                    <a:pt x="50982" y="1961"/>
                    <a:pt x="50758" y="1970"/>
                    <a:pt x="50527" y="1988"/>
                  </a:cubicBezTo>
                  <a:cubicBezTo>
                    <a:pt x="47004" y="2270"/>
                    <a:pt x="43867" y="2907"/>
                    <a:pt x="43408" y="7238"/>
                  </a:cubicBezTo>
                  <a:cubicBezTo>
                    <a:pt x="42155" y="6687"/>
                    <a:pt x="40996" y="6415"/>
                    <a:pt x="39902" y="6415"/>
                  </a:cubicBezTo>
                  <a:cubicBezTo>
                    <a:pt x="38163" y="6415"/>
                    <a:pt x="36589" y="7105"/>
                    <a:pt x="35069" y="8464"/>
                  </a:cubicBezTo>
                  <a:cubicBezTo>
                    <a:pt x="32306" y="10945"/>
                    <a:pt x="33966" y="13831"/>
                    <a:pt x="34058" y="16686"/>
                  </a:cubicBezTo>
                  <a:cubicBezTo>
                    <a:pt x="32244" y="15458"/>
                    <a:pt x="30374" y="14727"/>
                    <a:pt x="28515" y="14727"/>
                  </a:cubicBezTo>
                  <a:cubicBezTo>
                    <a:pt x="27072" y="14727"/>
                    <a:pt x="25635" y="15168"/>
                    <a:pt x="24237" y="16159"/>
                  </a:cubicBezTo>
                  <a:cubicBezTo>
                    <a:pt x="21364" y="18199"/>
                    <a:pt x="19716" y="21005"/>
                    <a:pt x="21701" y="24693"/>
                  </a:cubicBezTo>
                  <a:cubicBezTo>
                    <a:pt x="13699" y="25502"/>
                    <a:pt x="10226" y="31365"/>
                    <a:pt x="13516" y="37522"/>
                  </a:cubicBezTo>
                  <a:cubicBezTo>
                    <a:pt x="13191" y="37510"/>
                    <a:pt x="12868" y="37502"/>
                    <a:pt x="12548" y="37502"/>
                  </a:cubicBezTo>
                  <a:cubicBezTo>
                    <a:pt x="9757" y="37502"/>
                    <a:pt x="7212" y="38082"/>
                    <a:pt x="5778" y="40990"/>
                  </a:cubicBezTo>
                  <a:cubicBezTo>
                    <a:pt x="4344" y="43894"/>
                    <a:pt x="5649" y="46185"/>
                    <a:pt x="7720" y="48244"/>
                  </a:cubicBezTo>
                  <a:cubicBezTo>
                    <a:pt x="2580" y="49868"/>
                    <a:pt x="92" y="56294"/>
                    <a:pt x="6599" y="60834"/>
                  </a:cubicBezTo>
                  <a:cubicBezTo>
                    <a:pt x="1961" y="61845"/>
                    <a:pt x="0" y="64902"/>
                    <a:pt x="429" y="69228"/>
                  </a:cubicBezTo>
                  <a:cubicBezTo>
                    <a:pt x="760" y="72518"/>
                    <a:pt x="3627" y="73290"/>
                    <a:pt x="6452" y="73780"/>
                  </a:cubicBezTo>
                  <a:cubicBezTo>
                    <a:pt x="3076" y="77327"/>
                    <a:pt x="4516" y="80495"/>
                    <a:pt x="10544" y="82645"/>
                  </a:cubicBezTo>
                  <a:cubicBezTo>
                    <a:pt x="7640" y="84122"/>
                    <a:pt x="7285" y="86505"/>
                    <a:pt x="8118" y="89182"/>
                  </a:cubicBezTo>
                  <a:cubicBezTo>
                    <a:pt x="8845" y="91507"/>
                    <a:pt x="10397" y="92847"/>
                    <a:pt x="12963" y="92847"/>
                  </a:cubicBezTo>
                  <a:cubicBezTo>
                    <a:pt x="13142" y="92847"/>
                    <a:pt x="13326" y="92841"/>
                    <a:pt x="13516" y="92828"/>
                  </a:cubicBezTo>
                  <a:lnTo>
                    <a:pt x="13516" y="92828"/>
                  </a:lnTo>
                  <a:cubicBezTo>
                    <a:pt x="11898" y="95597"/>
                    <a:pt x="12327" y="97772"/>
                    <a:pt x="14471" y="99849"/>
                  </a:cubicBezTo>
                  <a:cubicBezTo>
                    <a:pt x="15802" y="101138"/>
                    <a:pt x="17264" y="101469"/>
                    <a:pt x="18812" y="101469"/>
                  </a:cubicBezTo>
                  <a:cubicBezTo>
                    <a:pt x="19780" y="101469"/>
                    <a:pt x="20782" y="101340"/>
                    <a:pt x="21805" y="101233"/>
                  </a:cubicBezTo>
                  <a:lnTo>
                    <a:pt x="21805" y="101233"/>
                  </a:lnTo>
                  <a:cubicBezTo>
                    <a:pt x="19697" y="104854"/>
                    <a:pt x="20972" y="108095"/>
                    <a:pt x="23177" y="110705"/>
                  </a:cubicBezTo>
                  <a:cubicBezTo>
                    <a:pt x="24355" y="112096"/>
                    <a:pt x="25798" y="112599"/>
                    <a:pt x="27348" y="112599"/>
                  </a:cubicBezTo>
                  <a:cubicBezTo>
                    <a:pt x="28790" y="112599"/>
                    <a:pt x="30325" y="112164"/>
                    <a:pt x="31828" y="111600"/>
                  </a:cubicBezTo>
                  <a:lnTo>
                    <a:pt x="31828" y="111600"/>
                  </a:lnTo>
                  <a:cubicBezTo>
                    <a:pt x="31687" y="115239"/>
                    <a:pt x="33758" y="116961"/>
                    <a:pt x="36785" y="118076"/>
                  </a:cubicBezTo>
                  <a:cubicBezTo>
                    <a:pt x="37577" y="118368"/>
                    <a:pt x="38329" y="118494"/>
                    <a:pt x="39054" y="118494"/>
                  </a:cubicBezTo>
                  <a:cubicBezTo>
                    <a:pt x="41199" y="118494"/>
                    <a:pt x="43103" y="117390"/>
                    <a:pt x="45086" y="116231"/>
                  </a:cubicBezTo>
                  <a:cubicBezTo>
                    <a:pt x="45497" y="120440"/>
                    <a:pt x="46930" y="123773"/>
                    <a:pt x="51152" y="125060"/>
                  </a:cubicBezTo>
                  <a:cubicBezTo>
                    <a:pt x="51588" y="125193"/>
                    <a:pt x="52000" y="125252"/>
                    <a:pt x="52391" y="125252"/>
                  </a:cubicBezTo>
                  <a:cubicBezTo>
                    <a:pt x="54062" y="125252"/>
                    <a:pt x="55365" y="124164"/>
                    <a:pt x="56611" y="123008"/>
                  </a:cubicBezTo>
                  <a:cubicBezTo>
                    <a:pt x="58140" y="125824"/>
                    <a:pt x="59657" y="126997"/>
                    <a:pt x="62246" y="126997"/>
                  </a:cubicBezTo>
                  <a:cubicBezTo>
                    <a:pt x="62726" y="126997"/>
                    <a:pt x="63243" y="126957"/>
                    <a:pt x="63803" y="126880"/>
                  </a:cubicBezTo>
                  <a:cubicBezTo>
                    <a:pt x="67136" y="126420"/>
                    <a:pt x="68557" y="123749"/>
                    <a:pt x="70003" y="120777"/>
                  </a:cubicBezTo>
                  <a:cubicBezTo>
                    <a:pt x="71051" y="124980"/>
                    <a:pt x="73520" y="127333"/>
                    <a:pt x="77410" y="127829"/>
                  </a:cubicBezTo>
                  <a:cubicBezTo>
                    <a:pt x="77879" y="127889"/>
                    <a:pt x="78340" y="127921"/>
                    <a:pt x="78790" y="127921"/>
                  </a:cubicBezTo>
                  <a:cubicBezTo>
                    <a:pt x="81416" y="127921"/>
                    <a:pt x="83701" y="126862"/>
                    <a:pt x="85228" y="124294"/>
                  </a:cubicBezTo>
                  <a:cubicBezTo>
                    <a:pt x="86352" y="125235"/>
                    <a:pt x="87481" y="125584"/>
                    <a:pt x="88592" y="125584"/>
                  </a:cubicBezTo>
                  <a:cubicBezTo>
                    <a:pt x="90164" y="125584"/>
                    <a:pt x="91701" y="124885"/>
                    <a:pt x="93138" y="124178"/>
                  </a:cubicBezTo>
                  <a:cubicBezTo>
                    <a:pt x="95931" y="122799"/>
                    <a:pt x="96421" y="119895"/>
                    <a:pt x="96452" y="116636"/>
                  </a:cubicBezTo>
                  <a:cubicBezTo>
                    <a:pt x="98426" y="119300"/>
                    <a:pt x="100518" y="121440"/>
                    <a:pt x="103481" y="121440"/>
                  </a:cubicBezTo>
                  <a:cubicBezTo>
                    <a:pt x="103754" y="121440"/>
                    <a:pt x="104036" y="121422"/>
                    <a:pt x="104325" y="121384"/>
                  </a:cubicBezTo>
                  <a:cubicBezTo>
                    <a:pt x="107762" y="120931"/>
                    <a:pt x="109508" y="118376"/>
                    <a:pt x="110047" y="114951"/>
                  </a:cubicBezTo>
                  <a:cubicBezTo>
                    <a:pt x="110765" y="115251"/>
                    <a:pt x="111418" y="115381"/>
                    <a:pt x="112024" y="115381"/>
                  </a:cubicBezTo>
                  <a:cubicBezTo>
                    <a:pt x="113816" y="115381"/>
                    <a:pt x="115196" y="114242"/>
                    <a:pt x="116633" y="112997"/>
                  </a:cubicBezTo>
                  <a:cubicBezTo>
                    <a:pt x="118961" y="110975"/>
                    <a:pt x="117853" y="108487"/>
                    <a:pt x="117853" y="106116"/>
                  </a:cubicBezTo>
                  <a:lnTo>
                    <a:pt x="117853" y="106116"/>
                  </a:lnTo>
                  <a:cubicBezTo>
                    <a:pt x="118733" y="106392"/>
                    <a:pt x="119640" y="106526"/>
                    <a:pt x="120513" y="106526"/>
                  </a:cubicBezTo>
                  <a:cubicBezTo>
                    <a:pt x="122489" y="106526"/>
                    <a:pt x="124296" y="105841"/>
                    <a:pt x="125247" y="104566"/>
                  </a:cubicBezTo>
                  <a:cubicBezTo>
                    <a:pt x="126865" y="102397"/>
                    <a:pt x="127906" y="100051"/>
                    <a:pt x="126712" y="97245"/>
                  </a:cubicBezTo>
                  <a:cubicBezTo>
                    <a:pt x="129266" y="96197"/>
                    <a:pt x="130945" y="94316"/>
                    <a:pt x="131013" y="91431"/>
                  </a:cubicBezTo>
                  <a:cubicBezTo>
                    <a:pt x="131080" y="88594"/>
                    <a:pt x="128911" y="86756"/>
                    <a:pt x="127410" y="84575"/>
                  </a:cubicBezTo>
                  <a:cubicBezTo>
                    <a:pt x="130725" y="84085"/>
                    <a:pt x="134015" y="84207"/>
                    <a:pt x="136110" y="80715"/>
                  </a:cubicBezTo>
                  <a:cubicBezTo>
                    <a:pt x="138211" y="77211"/>
                    <a:pt x="137764" y="74521"/>
                    <a:pt x="134640" y="72058"/>
                  </a:cubicBezTo>
                  <a:cubicBezTo>
                    <a:pt x="138267" y="70386"/>
                    <a:pt x="138996" y="69240"/>
                    <a:pt x="138450" y="65968"/>
                  </a:cubicBezTo>
                  <a:cubicBezTo>
                    <a:pt x="137966" y="63046"/>
                    <a:pt x="135510" y="61882"/>
                    <a:pt x="133071" y="60522"/>
                  </a:cubicBezTo>
                  <a:cubicBezTo>
                    <a:pt x="135638" y="59829"/>
                    <a:pt x="137868" y="58947"/>
                    <a:pt x="138352" y="56294"/>
                  </a:cubicBezTo>
                  <a:cubicBezTo>
                    <a:pt x="138922" y="53127"/>
                    <a:pt x="137752" y="50652"/>
                    <a:pt x="134725" y="49298"/>
                  </a:cubicBezTo>
                  <a:cubicBezTo>
                    <a:pt x="137495" y="43288"/>
                    <a:pt x="135111" y="39385"/>
                    <a:pt x="127857" y="38159"/>
                  </a:cubicBezTo>
                  <a:cubicBezTo>
                    <a:pt x="130192" y="36205"/>
                    <a:pt x="131356" y="33877"/>
                    <a:pt x="130149" y="30991"/>
                  </a:cubicBezTo>
                  <a:cubicBezTo>
                    <a:pt x="129397" y="29193"/>
                    <a:pt x="128209" y="27772"/>
                    <a:pt x="125982" y="27772"/>
                  </a:cubicBezTo>
                  <a:cubicBezTo>
                    <a:pt x="125849" y="27772"/>
                    <a:pt x="125713" y="27777"/>
                    <a:pt x="125572" y="27787"/>
                  </a:cubicBezTo>
                  <a:cubicBezTo>
                    <a:pt x="127183" y="24662"/>
                    <a:pt x="125045" y="22782"/>
                    <a:pt x="123385" y="20864"/>
                  </a:cubicBezTo>
                  <a:cubicBezTo>
                    <a:pt x="122352" y="19664"/>
                    <a:pt x="121164" y="19266"/>
                    <a:pt x="119900" y="19266"/>
                  </a:cubicBezTo>
                  <a:cubicBezTo>
                    <a:pt x="118660" y="19266"/>
                    <a:pt x="117346" y="19649"/>
                    <a:pt x="116033" y="20031"/>
                  </a:cubicBezTo>
                  <a:cubicBezTo>
                    <a:pt x="116793" y="17715"/>
                    <a:pt x="117350" y="15632"/>
                    <a:pt x="115616" y="13677"/>
                  </a:cubicBezTo>
                  <a:cubicBezTo>
                    <a:pt x="114513" y="12431"/>
                    <a:pt x="113319" y="12006"/>
                    <a:pt x="112075" y="12006"/>
                  </a:cubicBezTo>
                  <a:cubicBezTo>
                    <a:pt x="110867" y="12006"/>
                    <a:pt x="109612" y="12407"/>
                    <a:pt x="108344" y="12844"/>
                  </a:cubicBezTo>
                  <a:cubicBezTo>
                    <a:pt x="108031" y="9634"/>
                    <a:pt x="105979" y="7820"/>
                    <a:pt x="103314" y="7012"/>
                  </a:cubicBezTo>
                  <a:cubicBezTo>
                    <a:pt x="102687" y="6820"/>
                    <a:pt x="102069" y="6730"/>
                    <a:pt x="101464" y="6730"/>
                  </a:cubicBezTo>
                  <a:cubicBezTo>
                    <a:pt x="99422" y="6730"/>
                    <a:pt x="97520" y="7749"/>
                    <a:pt x="95852" y="9285"/>
                  </a:cubicBezTo>
                  <a:cubicBezTo>
                    <a:pt x="94961" y="5439"/>
                    <a:pt x="93020" y="3423"/>
                    <a:pt x="90654" y="3423"/>
                  </a:cubicBezTo>
                  <a:cubicBezTo>
                    <a:pt x="89310" y="3423"/>
                    <a:pt x="87829" y="4073"/>
                    <a:pt x="86325" y="5406"/>
                  </a:cubicBezTo>
                  <a:cubicBezTo>
                    <a:pt x="84077" y="1821"/>
                    <a:pt x="81266" y="1"/>
                    <a:pt x="785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02" name="Google Shape;7402;p53"/>
          <p:cNvGrpSpPr/>
          <p:nvPr/>
        </p:nvGrpSpPr>
        <p:grpSpPr>
          <a:xfrm rot="-1800731">
            <a:off x="532342" y="3768828"/>
            <a:ext cx="1017430" cy="884309"/>
            <a:chOff x="-2932025" y="-2923641"/>
            <a:chExt cx="1678438" cy="1458830"/>
          </a:xfrm>
        </p:grpSpPr>
        <p:sp>
          <p:nvSpPr>
            <p:cNvPr id="7403" name="Google Shape;7403;p53"/>
            <p:cNvSpPr/>
            <p:nvPr/>
          </p:nvSpPr>
          <p:spPr>
            <a:xfrm>
              <a:off x="-2932025" y="-2923641"/>
              <a:ext cx="1678438" cy="1458830"/>
            </a:xfrm>
            <a:custGeom>
              <a:avLst/>
              <a:gdLst/>
              <a:ahLst/>
              <a:cxnLst/>
              <a:rect l="l" t="t" r="r" b="b"/>
              <a:pathLst>
                <a:path w="17678" h="15365" extrusionOk="0">
                  <a:moveTo>
                    <a:pt x="6305" y="163"/>
                  </a:moveTo>
                  <a:cubicBezTo>
                    <a:pt x="6679" y="163"/>
                    <a:pt x="7062" y="336"/>
                    <a:pt x="7285" y="576"/>
                  </a:cubicBezTo>
                  <a:cubicBezTo>
                    <a:pt x="7309" y="601"/>
                    <a:pt x="7335" y="623"/>
                    <a:pt x="7355" y="649"/>
                  </a:cubicBezTo>
                  <a:cubicBezTo>
                    <a:pt x="7516" y="862"/>
                    <a:pt x="7695" y="976"/>
                    <a:pt x="7989" y="976"/>
                  </a:cubicBezTo>
                  <a:cubicBezTo>
                    <a:pt x="7998" y="976"/>
                    <a:pt x="8008" y="976"/>
                    <a:pt x="8017" y="976"/>
                  </a:cubicBezTo>
                  <a:cubicBezTo>
                    <a:pt x="8023" y="976"/>
                    <a:pt x="8029" y="976"/>
                    <a:pt x="8034" y="976"/>
                  </a:cubicBezTo>
                  <a:cubicBezTo>
                    <a:pt x="8450" y="976"/>
                    <a:pt x="8845" y="1301"/>
                    <a:pt x="9052" y="1663"/>
                  </a:cubicBezTo>
                  <a:cubicBezTo>
                    <a:pt x="8764" y="1872"/>
                    <a:pt x="8485" y="2080"/>
                    <a:pt x="8199" y="2279"/>
                  </a:cubicBezTo>
                  <a:cubicBezTo>
                    <a:pt x="8174" y="2296"/>
                    <a:pt x="8138" y="2303"/>
                    <a:pt x="8101" y="2303"/>
                  </a:cubicBezTo>
                  <a:cubicBezTo>
                    <a:pt x="8080" y="2303"/>
                    <a:pt x="8058" y="2300"/>
                    <a:pt x="8039" y="2297"/>
                  </a:cubicBezTo>
                  <a:cubicBezTo>
                    <a:pt x="7931" y="2280"/>
                    <a:pt x="7824" y="2268"/>
                    <a:pt x="7720" y="2268"/>
                  </a:cubicBezTo>
                  <a:cubicBezTo>
                    <a:pt x="7473" y="2268"/>
                    <a:pt x="7245" y="2335"/>
                    <a:pt x="7060" y="2554"/>
                  </a:cubicBezTo>
                  <a:cubicBezTo>
                    <a:pt x="6726" y="2327"/>
                    <a:pt x="6449" y="2212"/>
                    <a:pt x="6179" y="2212"/>
                  </a:cubicBezTo>
                  <a:cubicBezTo>
                    <a:pt x="5864" y="2212"/>
                    <a:pt x="5559" y="2369"/>
                    <a:pt x="5185" y="2689"/>
                  </a:cubicBezTo>
                  <a:cubicBezTo>
                    <a:pt x="4782" y="2280"/>
                    <a:pt x="4321" y="1953"/>
                    <a:pt x="3747" y="1821"/>
                  </a:cubicBezTo>
                  <a:cubicBezTo>
                    <a:pt x="3865" y="1336"/>
                    <a:pt x="4351" y="976"/>
                    <a:pt x="4793" y="976"/>
                  </a:cubicBezTo>
                  <a:cubicBezTo>
                    <a:pt x="4909" y="976"/>
                    <a:pt x="5022" y="1000"/>
                    <a:pt x="5124" y="1054"/>
                  </a:cubicBezTo>
                  <a:cubicBezTo>
                    <a:pt x="5252" y="883"/>
                    <a:pt x="5384" y="714"/>
                    <a:pt x="5512" y="543"/>
                  </a:cubicBezTo>
                  <a:cubicBezTo>
                    <a:pt x="5715" y="272"/>
                    <a:pt x="6007" y="163"/>
                    <a:pt x="6305" y="163"/>
                  </a:cubicBezTo>
                  <a:close/>
                  <a:moveTo>
                    <a:pt x="7893" y="2487"/>
                  </a:moveTo>
                  <a:cubicBezTo>
                    <a:pt x="8238" y="2487"/>
                    <a:pt x="8487" y="2714"/>
                    <a:pt x="8706" y="2981"/>
                  </a:cubicBezTo>
                  <a:cubicBezTo>
                    <a:pt x="8948" y="3274"/>
                    <a:pt x="8974" y="3605"/>
                    <a:pt x="8859" y="3949"/>
                  </a:cubicBezTo>
                  <a:cubicBezTo>
                    <a:pt x="8742" y="4302"/>
                    <a:pt x="8487" y="4553"/>
                    <a:pt x="8179" y="4752"/>
                  </a:cubicBezTo>
                  <a:cubicBezTo>
                    <a:pt x="8128" y="4785"/>
                    <a:pt x="8095" y="4845"/>
                    <a:pt x="8054" y="4891"/>
                  </a:cubicBezTo>
                  <a:cubicBezTo>
                    <a:pt x="8101" y="4926"/>
                    <a:pt x="8143" y="4971"/>
                    <a:pt x="8193" y="4997"/>
                  </a:cubicBezTo>
                  <a:cubicBezTo>
                    <a:pt x="8390" y="5095"/>
                    <a:pt x="8470" y="5348"/>
                    <a:pt x="8372" y="5582"/>
                  </a:cubicBezTo>
                  <a:cubicBezTo>
                    <a:pt x="8233" y="5916"/>
                    <a:pt x="7819" y="6160"/>
                    <a:pt x="7433" y="6160"/>
                  </a:cubicBezTo>
                  <a:cubicBezTo>
                    <a:pt x="7378" y="6160"/>
                    <a:pt x="7324" y="6155"/>
                    <a:pt x="7272" y="6145"/>
                  </a:cubicBezTo>
                  <a:cubicBezTo>
                    <a:pt x="7251" y="5064"/>
                    <a:pt x="6688" y="4395"/>
                    <a:pt x="5782" y="4374"/>
                  </a:cubicBezTo>
                  <a:cubicBezTo>
                    <a:pt x="5780" y="4124"/>
                    <a:pt x="5709" y="3852"/>
                    <a:pt x="5975" y="3680"/>
                  </a:cubicBezTo>
                  <a:cubicBezTo>
                    <a:pt x="6057" y="3626"/>
                    <a:pt x="6150" y="3600"/>
                    <a:pt x="6246" y="3600"/>
                  </a:cubicBezTo>
                  <a:cubicBezTo>
                    <a:pt x="6397" y="3600"/>
                    <a:pt x="6558" y="3665"/>
                    <a:pt x="6703" y="3795"/>
                  </a:cubicBezTo>
                  <a:cubicBezTo>
                    <a:pt x="6735" y="3691"/>
                    <a:pt x="6778" y="3607"/>
                    <a:pt x="6785" y="3522"/>
                  </a:cubicBezTo>
                  <a:cubicBezTo>
                    <a:pt x="6837" y="2920"/>
                    <a:pt x="7272" y="2583"/>
                    <a:pt x="7749" y="2500"/>
                  </a:cubicBezTo>
                  <a:cubicBezTo>
                    <a:pt x="7799" y="2491"/>
                    <a:pt x="7847" y="2487"/>
                    <a:pt x="7893" y="2487"/>
                  </a:cubicBezTo>
                  <a:close/>
                  <a:moveTo>
                    <a:pt x="3280" y="2096"/>
                  </a:moveTo>
                  <a:cubicBezTo>
                    <a:pt x="3577" y="2096"/>
                    <a:pt x="3888" y="2160"/>
                    <a:pt x="4211" y="2284"/>
                  </a:cubicBezTo>
                  <a:cubicBezTo>
                    <a:pt x="4561" y="2418"/>
                    <a:pt x="4795" y="2658"/>
                    <a:pt x="5001" y="2944"/>
                  </a:cubicBezTo>
                  <a:cubicBezTo>
                    <a:pt x="5057" y="3022"/>
                    <a:pt x="5102" y="3065"/>
                    <a:pt x="5146" y="3065"/>
                  </a:cubicBezTo>
                  <a:cubicBezTo>
                    <a:pt x="5189" y="3065"/>
                    <a:pt x="5232" y="3024"/>
                    <a:pt x="5284" y="2934"/>
                  </a:cubicBezTo>
                  <a:cubicBezTo>
                    <a:pt x="5440" y="2669"/>
                    <a:pt x="5810" y="2517"/>
                    <a:pt x="6158" y="2517"/>
                  </a:cubicBezTo>
                  <a:cubicBezTo>
                    <a:pt x="6365" y="2517"/>
                    <a:pt x="6564" y="2570"/>
                    <a:pt x="6705" y="2685"/>
                  </a:cubicBezTo>
                  <a:cubicBezTo>
                    <a:pt x="6813" y="2775"/>
                    <a:pt x="6869" y="2858"/>
                    <a:pt x="6766" y="3001"/>
                  </a:cubicBezTo>
                  <a:cubicBezTo>
                    <a:pt x="6690" y="3105"/>
                    <a:pt x="6661" y="3243"/>
                    <a:pt x="6631" y="3315"/>
                  </a:cubicBezTo>
                  <a:cubicBezTo>
                    <a:pt x="6404" y="3349"/>
                    <a:pt x="6211" y="3360"/>
                    <a:pt x="6029" y="3410"/>
                  </a:cubicBezTo>
                  <a:cubicBezTo>
                    <a:pt x="5666" y="3505"/>
                    <a:pt x="5534" y="3791"/>
                    <a:pt x="5534" y="4129"/>
                  </a:cubicBezTo>
                  <a:cubicBezTo>
                    <a:pt x="5534" y="4384"/>
                    <a:pt x="5471" y="4558"/>
                    <a:pt x="5276" y="4748"/>
                  </a:cubicBezTo>
                  <a:cubicBezTo>
                    <a:pt x="5059" y="4956"/>
                    <a:pt x="4932" y="5259"/>
                    <a:pt x="4752" y="5543"/>
                  </a:cubicBezTo>
                  <a:cubicBezTo>
                    <a:pt x="4709" y="5525"/>
                    <a:pt x="4670" y="5501"/>
                    <a:pt x="4633" y="5474"/>
                  </a:cubicBezTo>
                  <a:cubicBezTo>
                    <a:pt x="4477" y="5361"/>
                    <a:pt x="4301" y="5305"/>
                    <a:pt x="4125" y="5305"/>
                  </a:cubicBezTo>
                  <a:cubicBezTo>
                    <a:pt x="3932" y="5305"/>
                    <a:pt x="3739" y="5373"/>
                    <a:pt x="3570" y="5508"/>
                  </a:cubicBezTo>
                  <a:cubicBezTo>
                    <a:pt x="3242" y="5774"/>
                    <a:pt x="3130" y="6171"/>
                    <a:pt x="3307" y="6537"/>
                  </a:cubicBezTo>
                  <a:cubicBezTo>
                    <a:pt x="3448" y="6827"/>
                    <a:pt x="3619" y="7104"/>
                    <a:pt x="3780" y="7396"/>
                  </a:cubicBezTo>
                  <a:cubicBezTo>
                    <a:pt x="3089" y="7316"/>
                    <a:pt x="2450" y="7084"/>
                    <a:pt x="1980" y="6543"/>
                  </a:cubicBezTo>
                  <a:cubicBezTo>
                    <a:pt x="1814" y="6352"/>
                    <a:pt x="1696" y="6086"/>
                    <a:pt x="1649" y="5835"/>
                  </a:cubicBezTo>
                  <a:cubicBezTo>
                    <a:pt x="1580" y="5465"/>
                    <a:pt x="1742" y="5296"/>
                    <a:pt x="2108" y="5211"/>
                  </a:cubicBezTo>
                  <a:cubicBezTo>
                    <a:pt x="2169" y="5198"/>
                    <a:pt x="2221" y="5155"/>
                    <a:pt x="2277" y="5129"/>
                  </a:cubicBezTo>
                  <a:cubicBezTo>
                    <a:pt x="2089" y="4833"/>
                    <a:pt x="1887" y="4568"/>
                    <a:pt x="1740" y="4272"/>
                  </a:cubicBezTo>
                  <a:cubicBezTo>
                    <a:pt x="1623" y="4031"/>
                    <a:pt x="1558" y="3759"/>
                    <a:pt x="1499" y="3496"/>
                  </a:cubicBezTo>
                  <a:cubicBezTo>
                    <a:pt x="1426" y="3178"/>
                    <a:pt x="1592" y="2929"/>
                    <a:pt x="1809" y="2724"/>
                  </a:cubicBezTo>
                  <a:cubicBezTo>
                    <a:pt x="2259" y="2299"/>
                    <a:pt x="2749" y="2096"/>
                    <a:pt x="3280" y="2096"/>
                  </a:cubicBezTo>
                  <a:close/>
                  <a:moveTo>
                    <a:pt x="14059" y="3850"/>
                  </a:moveTo>
                  <a:cubicBezTo>
                    <a:pt x="14250" y="3850"/>
                    <a:pt x="14439" y="3912"/>
                    <a:pt x="14623" y="4068"/>
                  </a:cubicBezTo>
                  <a:cubicBezTo>
                    <a:pt x="14745" y="4172"/>
                    <a:pt x="14866" y="4335"/>
                    <a:pt x="14892" y="4490"/>
                  </a:cubicBezTo>
                  <a:cubicBezTo>
                    <a:pt x="14931" y="4722"/>
                    <a:pt x="15052" y="4772"/>
                    <a:pt x="15247" y="4787"/>
                  </a:cubicBezTo>
                  <a:cubicBezTo>
                    <a:pt x="15546" y="4809"/>
                    <a:pt x="15855" y="4800"/>
                    <a:pt x="16139" y="4880"/>
                  </a:cubicBezTo>
                  <a:cubicBezTo>
                    <a:pt x="16761" y="5055"/>
                    <a:pt x="17174" y="5943"/>
                    <a:pt x="16860" y="6459"/>
                  </a:cubicBezTo>
                  <a:cubicBezTo>
                    <a:pt x="16709" y="6705"/>
                    <a:pt x="16622" y="6848"/>
                    <a:pt x="16797" y="7136"/>
                  </a:cubicBezTo>
                  <a:cubicBezTo>
                    <a:pt x="16955" y="7394"/>
                    <a:pt x="16852" y="7702"/>
                    <a:pt x="16613" y="7881"/>
                  </a:cubicBezTo>
                  <a:cubicBezTo>
                    <a:pt x="16217" y="7788"/>
                    <a:pt x="15843" y="7704"/>
                    <a:pt x="15474" y="7606"/>
                  </a:cubicBezTo>
                  <a:cubicBezTo>
                    <a:pt x="15403" y="7587"/>
                    <a:pt x="15305" y="7517"/>
                    <a:pt x="15292" y="7455"/>
                  </a:cubicBezTo>
                  <a:cubicBezTo>
                    <a:pt x="15152" y="6727"/>
                    <a:pt x="14888" y="6465"/>
                    <a:pt x="14130" y="6337"/>
                  </a:cubicBezTo>
                  <a:cubicBezTo>
                    <a:pt x="14130" y="6316"/>
                    <a:pt x="14123" y="6288"/>
                    <a:pt x="14130" y="6270"/>
                  </a:cubicBezTo>
                  <a:cubicBezTo>
                    <a:pt x="14398" y="5649"/>
                    <a:pt x="14104" y="4919"/>
                    <a:pt x="13478" y="4627"/>
                  </a:cubicBezTo>
                  <a:cubicBezTo>
                    <a:pt x="13424" y="4603"/>
                    <a:pt x="13374" y="4508"/>
                    <a:pt x="13374" y="4443"/>
                  </a:cubicBezTo>
                  <a:cubicBezTo>
                    <a:pt x="13372" y="4311"/>
                    <a:pt x="13404" y="4179"/>
                    <a:pt x="13420" y="4034"/>
                  </a:cubicBezTo>
                  <a:cubicBezTo>
                    <a:pt x="13632" y="3926"/>
                    <a:pt x="13847" y="3850"/>
                    <a:pt x="14059" y="3850"/>
                  </a:cubicBezTo>
                  <a:close/>
                  <a:moveTo>
                    <a:pt x="9645" y="2368"/>
                  </a:moveTo>
                  <a:cubicBezTo>
                    <a:pt x="9900" y="2368"/>
                    <a:pt x="10146" y="2425"/>
                    <a:pt x="10330" y="2541"/>
                  </a:cubicBezTo>
                  <a:cubicBezTo>
                    <a:pt x="10360" y="2556"/>
                    <a:pt x="10393" y="2564"/>
                    <a:pt x="10426" y="2564"/>
                  </a:cubicBezTo>
                  <a:cubicBezTo>
                    <a:pt x="10451" y="2564"/>
                    <a:pt x="10477" y="2559"/>
                    <a:pt x="10501" y="2550"/>
                  </a:cubicBezTo>
                  <a:cubicBezTo>
                    <a:pt x="10713" y="2442"/>
                    <a:pt x="10942" y="2390"/>
                    <a:pt x="11170" y="2390"/>
                  </a:cubicBezTo>
                  <a:cubicBezTo>
                    <a:pt x="11542" y="2390"/>
                    <a:pt x="11910" y="2531"/>
                    <a:pt x="12190" y="2801"/>
                  </a:cubicBezTo>
                  <a:cubicBezTo>
                    <a:pt x="12367" y="2964"/>
                    <a:pt x="12534" y="3137"/>
                    <a:pt x="12690" y="3321"/>
                  </a:cubicBezTo>
                  <a:cubicBezTo>
                    <a:pt x="12883" y="3553"/>
                    <a:pt x="13053" y="3798"/>
                    <a:pt x="13010" y="4133"/>
                  </a:cubicBezTo>
                  <a:cubicBezTo>
                    <a:pt x="12997" y="4224"/>
                    <a:pt x="13056" y="4322"/>
                    <a:pt x="13093" y="4462"/>
                  </a:cubicBezTo>
                  <a:cubicBezTo>
                    <a:pt x="12943" y="4384"/>
                    <a:pt x="12803" y="4352"/>
                    <a:pt x="12672" y="4352"/>
                  </a:cubicBezTo>
                  <a:cubicBezTo>
                    <a:pt x="12323" y="4352"/>
                    <a:pt x="12035" y="4580"/>
                    <a:pt x="11754" y="4772"/>
                  </a:cubicBezTo>
                  <a:cubicBezTo>
                    <a:pt x="11324" y="5064"/>
                    <a:pt x="11204" y="5547"/>
                    <a:pt x="11139" y="6041"/>
                  </a:cubicBezTo>
                  <a:cubicBezTo>
                    <a:pt x="11032" y="5992"/>
                    <a:pt x="10927" y="5969"/>
                    <a:pt x="10827" y="5969"/>
                  </a:cubicBezTo>
                  <a:cubicBezTo>
                    <a:pt x="10403" y="5969"/>
                    <a:pt x="10069" y="6369"/>
                    <a:pt x="10078" y="6764"/>
                  </a:cubicBezTo>
                  <a:cubicBezTo>
                    <a:pt x="10085" y="7132"/>
                    <a:pt x="10096" y="7498"/>
                    <a:pt x="10102" y="7864"/>
                  </a:cubicBezTo>
                  <a:cubicBezTo>
                    <a:pt x="10102" y="7937"/>
                    <a:pt x="10087" y="8009"/>
                    <a:pt x="10078" y="8111"/>
                  </a:cubicBezTo>
                  <a:cubicBezTo>
                    <a:pt x="9866" y="7909"/>
                    <a:pt x="9735" y="7751"/>
                    <a:pt x="9510" y="7751"/>
                  </a:cubicBezTo>
                  <a:cubicBezTo>
                    <a:pt x="9361" y="7751"/>
                    <a:pt x="9171" y="7820"/>
                    <a:pt x="8890" y="7990"/>
                  </a:cubicBezTo>
                  <a:cubicBezTo>
                    <a:pt x="8639" y="7483"/>
                    <a:pt x="8639" y="7483"/>
                    <a:pt x="8091" y="7370"/>
                  </a:cubicBezTo>
                  <a:cubicBezTo>
                    <a:pt x="8119" y="6747"/>
                    <a:pt x="7727" y="6479"/>
                    <a:pt x="7271" y="6479"/>
                  </a:cubicBezTo>
                  <a:cubicBezTo>
                    <a:pt x="7260" y="6479"/>
                    <a:pt x="7249" y="6479"/>
                    <a:pt x="7238" y="6480"/>
                  </a:cubicBezTo>
                  <a:cubicBezTo>
                    <a:pt x="7235" y="6457"/>
                    <a:pt x="7229" y="6435"/>
                    <a:pt x="7224" y="6413"/>
                  </a:cubicBezTo>
                  <a:cubicBezTo>
                    <a:pt x="7309" y="6401"/>
                    <a:pt x="7396" y="6372"/>
                    <a:pt x="7480" y="6372"/>
                  </a:cubicBezTo>
                  <a:cubicBezTo>
                    <a:pt x="7490" y="6372"/>
                    <a:pt x="7501" y="6373"/>
                    <a:pt x="7512" y="6374"/>
                  </a:cubicBezTo>
                  <a:cubicBezTo>
                    <a:pt x="7554" y="6378"/>
                    <a:pt x="7595" y="6381"/>
                    <a:pt x="7635" y="6381"/>
                  </a:cubicBezTo>
                  <a:cubicBezTo>
                    <a:pt x="7928" y="6381"/>
                    <a:pt x="8172" y="6264"/>
                    <a:pt x="8394" y="6058"/>
                  </a:cubicBezTo>
                  <a:cubicBezTo>
                    <a:pt x="8680" y="5792"/>
                    <a:pt x="8788" y="5302"/>
                    <a:pt x="8582" y="4984"/>
                  </a:cubicBezTo>
                  <a:cubicBezTo>
                    <a:pt x="8481" y="4830"/>
                    <a:pt x="8528" y="4748"/>
                    <a:pt x="8626" y="4622"/>
                  </a:cubicBezTo>
                  <a:cubicBezTo>
                    <a:pt x="8797" y="4402"/>
                    <a:pt x="8978" y="4174"/>
                    <a:pt x="9076" y="3919"/>
                  </a:cubicBezTo>
                  <a:cubicBezTo>
                    <a:pt x="9260" y="3436"/>
                    <a:pt x="9065" y="3024"/>
                    <a:pt x="8703" y="2665"/>
                  </a:cubicBezTo>
                  <a:cubicBezTo>
                    <a:pt x="8953" y="2468"/>
                    <a:pt x="9307" y="2368"/>
                    <a:pt x="9645" y="2368"/>
                  </a:cubicBezTo>
                  <a:close/>
                  <a:moveTo>
                    <a:pt x="12616" y="4653"/>
                  </a:moveTo>
                  <a:cubicBezTo>
                    <a:pt x="12849" y="4653"/>
                    <a:pt x="13094" y="4775"/>
                    <a:pt x="13370" y="5003"/>
                  </a:cubicBezTo>
                  <a:cubicBezTo>
                    <a:pt x="13993" y="5512"/>
                    <a:pt x="13833" y="6138"/>
                    <a:pt x="13476" y="6745"/>
                  </a:cubicBezTo>
                  <a:cubicBezTo>
                    <a:pt x="13309" y="7030"/>
                    <a:pt x="13309" y="7058"/>
                    <a:pt x="13640" y="7110"/>
                  </a:cubicBezTo>
                  <a:cubicBezTo>
                    <a:pt x="13909" y="7152"/>
                    <a:pt x="14037" y="7470"/>
                    <a:pt x="13892" y="7767"/>
                  </a:cubicBezTo>
                  <a:cubicBezTo>
                    <a:pt x="13734" y="8089"/>
                    <a:pt x="13513" y="8356"/>
                    <a:pt x="13164" y="8488"/>
                  </a:cubicBezTo>
                  <a:cubicBezTo>
                    <a:pt x="13155" y="8475"/>
                    <a:pt x="13136" y="8459"/>
                    <a:pt x="13138" y="8449"/>
                  </a:cubicBezTo>
                  <a:cubicBezTo>
                    <a:pt x="13277" y="7858"/>
                    <a:pt x="13054" y="7414"/>
                    <a:pt x="12558" y="7112"/>
                  </a:cubicBezTo>
                  <a:cubicBezTo>
                    <a:pt x="12313" y="6962"/>
                    <a:pt x="12060" y="6888"/>
                    <a:pt x="11808" y="6888"/>
                  </a:cubicBezTo>
                  <a:cubicBezTo>
                    <a:pt x="11549" y="6888"/>
                    <a:pt x="11290" y="6966"/>
                    <a:pt x="11038" y="7121"/>
                  </a:cubicBezTo>
                  <a:cubicBezTo>
                    <a:pt x="10787" y="7273"/>
                    <a:pt x="10570" y="7483"/>
                    <a:pt x="10317" y="7682"/>
                  </a:cubicBezTo>
                  <a:lnTo>
                    <a:pt x="10317" y="7680"/>
                  </a:lnTo>
                  <a:cubicBezTo>
                    <a:pt x="10345" y="7385"/>
                    <a:pt x="10347" y="7085"/>
                    <a:pt x="10405" y="6797"/>
                  </a:cubicBezTo>
                  <a:cubicBezTo>
                    <a:pt x="10452" y="6557"/>
                    <a:pt x="10607" y="6432"/>
                    <a:pt x="10810" y="6432"/>
                  </a:cubicBezTo>
                  <a:cubicBezTo>
                    <a:pt x="10881" y="6432"/>
                    <a:pt x="10957" y="6447"/>
                    <a:pt x="11036" y="6478"/>
                  </a:cubicBezTo>
                  <a:cubicBezTo>
                    <a:pt x="11107" y="6504"/>
                    <a:pt x="11176" y="6535"/>
                    <a:pt x="11278" y="6578"/>
                  </a:cubicBezTo>
                  <a:cubicBezTo>
                    <a:pt x="11384" y="6262"/>
                    <a:pt x="11490" y="5959"/>
                    <a:pt x="11583" y="5653"/>
                  </a:cubicBezTo>
                  <a:cubicBezTo>
                    <a:pt x="11677" y="5331"/>
                    <a:pt x="11871" y="5047"/>
                    <a:pt x="12135" y="4839"/>
                  </a:cubicBezTo>
                  <a:cubicBezTo>
                    <a:pt x="12294" y="4713"/>
                    <a:pt x="12452" y="4653"/>
                    <a:pt x="12616" y="4653"/>
                  </a:cubicBezTo>
                  <a:close/>
                  <a:moveTo>
                    <a:pt x="1728" y="6835"/>
                  </a:moveTo>
                  <a:cubicBezTo>
                    <a:pt x="1917" y="6835"/>
                    <a:pt x="2101" y="6905"/>
                    <a:pt x="2283" y="7048"/>
                  </a:cubicBezTo>
                  <a:cubicBezTo>
                    <a:pt x="2783" y="7444"/>
                    <a:pt x="3392" y="7559"/>
                    <a:pt x="4015" y="7615"/>
                  </a:cubicBezTo>
                  <a:cubicBezTo>
                    <a:pt x="4113" y="7624"/>
                    <a:pt x="4211" y="7654"/>
                    <a:pt x="4375" y="7688"/>
                  </a:cubicBezTo>
                  <a:cubicBezTo>
                    <a:pt x="4070" y="8002"/>
                    <a:pt x="4215" y="8245"/>
                    <a:pt x="4368" y="8449"/>
                  </a:cubicBezTo>
                  <a:cubicBezTo>
                    <a:pt x="4561" y="8706"/>
                    <a:pt x="4788" y="8815"/>
                    <a:pt x="5028" y="8815"/>
                  </a:cubicBezTo>
                  <a:cubicBezTo>
                    <a:pt x="5203" y="8815"/>
                    <a:pt x="5386" y="8758"/>
                    <a:pt x="5568" y="8657"/>
                  </a:cubicBezTo>
                  <a:cubicBezTo>
                    <a:pt x="5765" y="8925"/>
                    <a:pt x="5951" y="9165"/>
                    <a:pt x="6120" y="9417"/>
                  </a:cubicBezTo>
                  <a:cubicBezTo>
                    <a:pt x="6148" y="9460"/>
                    <a:pt x="6133" y="9572"/>
                    <a:pt x="6096" y="9614"/>
                  </a:cubicBezTo>
                  <a:cubicBezTo>
                    <a:pt x="5891" y="9841"/>
                    <a:pt x="5696" y="10088"/>
                    <a:pt x="5453" y="10268"/>
                  </a:cubicBezTo>
                  <a:cubicBezTo>
                    <a:pt x="5120" y="10518"/>
                    <a:pt x="4751" y="10743"/>
                    <a:pt x="4346" y="10743"/>
                  </a:cubicBezTo>
                  <a:cubicBezTo>
                    <a:pt x="4227" y="10743"/>
                    <a:pt x="4105" y="10723"/>
                    <a:pt x="3979" y="10679"/>
                  </a:cubicBezTo>
                  <a:cubicBezTo>
                    <a:pt x="3572" y="10536"/>
                    <a:pt x="3214" y="10257"/>
                    <a:pt x="2831" y="10042"/>
                  </a:cubicBezTo>
                  <a:cubicBezTo>
                    <a:pt x="2768" y="10006"/>
                    <a:pt x="2693" y="9988"/>
                    <a:pt x="2625" y="9960"/>
                  </a:cubicBezTo>
                  <a:lnTo>
                    <a:pt x="2625" y="9960"/>
                  </a:lnTo>
                  <a:cubicBezTo>
                    <a:pt x="2647" y="10040"/>
                    <a:pt x="2645" y="10146"/>
                    <a:pt x="2697" y="10198"/>
                  </a:cubicBezTo>
                  <a:cubicBezTo>
                    <a:pt x="2836" y="10337"/>
                    <a:pt x="2998" y="10456"/>
                    <a:pt x="3152" y="10582"/>
                  </a:cubicBezTo>
                  <a:cubicBezTo>
                    <a:pt x="2981" y="10710"/>
                    <a:pt x="2777" y="10771"/>
                    <a:pt x="2569" y="10771"/>
                  </a:cubicBezTo>
                  <a:cubicBezTo>
                    <a:pt x="2187" y="10771"/>
                    <a:pt x="1794" y="10566"/>
                    <a:pt x="1582" y="10198"/>
                  </a:cubicBezTo>
                  <a:cubicBezTo>
                    <a:pt x="1419" y="9917"/>
                    <a:pt x="1305" y="9607"/>
                    <a:pt x="1363" y="9267"/>
                  </a:cubicBezTo>
                  <a:cubicBezTo>
                    <a:pt x="1383" y="9137"/>
                    <a:pt x="1354" y="9074"/>
                    <a:pt x="1211" y="9009"/>
                  </a:cubicBezTo>
                  <a:cubicBezTo>
                    <a:pt x="605" y="8739"/>
                    <a:pt x="350" y="8126"/>
                    <a:pt x="551" y="7492"/>
                  </a:cubicBezTo>
                  <a:cubicBezTo>
                    <a:pt x="566" y="7448"/>
                    <a:pt x="592" y="7394"/>
                    <a:pt x="631" y="7370"/>
                  </a:cubicBezTo>
                  <a:cubicBezTo>
                    <a:pt x="874" y="7212"/>
                    <a:pt x="1108" y="7030"/>
                    <a:pt x="1374" y="6915"/>
                  </a:cubicBezTo>
                  <a:cubicBezTo>
                    <a:pt x="1494" y="6862"/>
                    <a:pt x="1612" y="6835"/>
                    <a:pt x="1728" y="6835"/>
                  </a:cubicBezTo>
                  <a:close/>
                  <a:moveTo>
                    <a:pt x="5913" y="4810"/>
                  </a:moveTo>
                  <a:cubicBezTo>
                    <a:pt x="6079" y="4810"/>
                    <a:pt x="6240" y="4856"/>
                    <a:pt x="6348" y="4943"/>
                  </a:cubicBezTo>
                  <a:cubicBezTo>
                    <a:pt x="6859" y="5352"/>
                    <a:pt x="6986" y="5900"/>
                    <a:pt x="6945" y="6511"/>
                  </a:cubicBezTo>
                  <a:cubicBezTo>
                    <a:pt x="6936" y="6646"/>
                    <a:pt x="6925" y="6738"/>
                    <a:pt x="7022" y="6738"/>
                  </a:cubicBezTo>
                  <a:cubicBezTo>
                    <a:pt x="7054" y="6738"/>
                    <a:pt x="7097" y="6728"/>
                    <a:pt x="7157" y="6706"/>
                  </a:cubicBezTo>
                  <a:cubicBezTo>
                    <a:pt x="7242" y="6675"/>
                    <a:pt x="7323" y="6661"/>
                    <a:pt x="7397" y="6661"/>
                  </a:cubicBezTo>
                  <a:cubicBezTo>
                    <a:pt x="7679" y="6661"/>
                    <a:pt x="7870" y="6873"/>
                    <a:pt x="7885" y="7223"/>
                  </a:cubicBezTo>
                  <a:cubicBezTo>
                    <a:pt x="7889" y="7329"/>
                    <a:pt x="7887" y="7437"/>
                    <a:pt x="7889" y="7578"/>
                  </a:cubicBezTo>
                  <a:cubicBezTo>
                    <a:pt x="7967" y="7563"/>
                    <a:pt x="8039" y="7556"/>
                    <a:pt x="8104" y="7556"/>
                  </a:cubicBezTo>
                  <a:cubicBezTo>
                    <a:pt x="8565" y="7556"/>
                    <a:pt x="8713" y="7911"/>
                    <a:pt x="8758" y="8375"/>
                  </a:cubicBezTo>
                  <a:cubicBezTo>
                    <a:pt x="8942" y="8221"/>
                    <a:pt x="9065" y="8081"/>
                    <a:pt x="9219" y="7998"/>
                  </a:cubicBezTo>
                  <a:cubicBezTo>
                    <a:pt x="9322" y="7941"/>
                    <a:pt x="9416" y="7915"/>
                    <a:pt x="9499" y="7915"/>
                  </a:cubicBezTo>
                  <a:cubicBezTo>
                    <a:pt x="9707" y="7915"/>
                    <a:pt x="9840" y="8085"/>
                    <a:pt x="9845" y="8381"/>
                  </a:cubicBezTo>
                  <a:cubicBezTo>
                    <a:pt x="9845" y="8459"/>
                    <a:pt x="9897" y="8537"/>
                    <a:pt x="9925" y="8615"/>
                  </a:cubicBezTo>
                  <a:cubicBezTo>
                    <a:pt x="9977" y="8555"/>
                    <a:pt x="10048" y="8501"/>
                    <a:pt x="10081" y="8431"/>
                  </a:cubicBezTo>
                  <a:cubicBezTo>
                    <a:pt x="10353" y="7842"/>
                    <a:pt x="11184" y="7342"/>
                    <a:pt x="11868" y="7342"/>
                  </a:cubicBezTo>
                  <a:cubicBezTo>
                    <a:pt x="11909" y="7342"/>
                    <a:pt x="11950" y="7344"/>
                    <a:pt x="11990" y="7347"/>
                  </a:cubicBezTo>
                  <a:cubicBezTo>
                    <a:pt x="12419" y="7387"/>
                    <a:pt x="13004" y="8078"/>
                    <a:pt x="12874" y="8449"/>
                  </a:cubicBezTo>
                  <a:cubicBezTo>
                    <a:pt x="12798" y="8670"/>
                    <a:pt x="12605" y="8858"/>
                    <a:pt x="12450" y="9048"/>
                  </a:cubicBezTo>
                  <a:cubicBezTo>
                    <a:pt x="12374" y="9141"/>
                    <a:pt x="12267" y="9207"/>
                    <a:pt x="12174" y="9287"/>
                  </a:cubicBezTo>
                  <a:cubicBezTo>
                    <a:pt x="12181" y="9312"/>
                    <a:pt x="12190" y="9338"/>
                    <a:pt x="12198" y="9362"/>
                  </a:cubicBezTo>
                  <a:cubicBezTo>
                    <a:pt x="12327" y="9358"/>
                    <a:pt x="12458" y="9352"/>
                    <a:pt x="12587" y="9352"/>
                  </a:cubicBezTo>
                  <a:cubicBezTo>
                    <a:pt x="12603" y="9352"/>
                    <a:pt x="12619" y="9352"/>
                    <a:pt x="12634" y="9352"/>
                  </a:cubicBezTo>
                  <a:cubicBezTo>
                    <a:pt x="13145" y="9358"/>
                    <a:pt x="13437" y="9873"/>
                    <a:pt x="13222" y="10341"/>
                  </a:cubicBezTo>
                  <a:cubicBezTo>
                    <a:pt x="12970" y="10884"/>
                    <a:pt x="12505" y="11111"/>
                    <a:pt x="11977" y="11111"/>
                  </a:cubicBezTo>
                  <a:cubicBezTo>
                    <a:pt x="11748" y="11111"/>
                    <a:pt x="11508" y="11069"/>
                    <a:pt x="11269" y="10991"/>
                  </a:cubicBezTo>
                  <a:cubicBezTo>
                    <a:pt x="11189" y="10967"/>
                    <a:pt x="11101" y="10965"/>
                    <a:pt x="11009" y="10950"/>
                  </a:cubicBezTo>
                  <a:lnTo>
                    <a:pt x="11009" y="10950"/>
                  </a:lnTo>
                  <a:cubicBezTo>
                    <a:pt x="11010" y="11028"/>
                    <a:pt x="11003" y="11051"/>
                    <a:pt x="11010" y="11060"/>
                  </a:cubicBezTo>
                  <a:cubicBezTo>
                    <a:pt x="11243" y="11357"/>
                    <a:pt x="11217" y="11458"/>
                    <a:pt x="10867" y="11612"/>
                  </a:cubicBezTo>
                  <a:cubicBezTo>
                    <a:pt x="10746" y="11665"/>
                    <a:pt x="10618" y="11690"/>
                    <a:pt x="10489" y="11690"/>
                  </a:cubicBezTo>
                  <a:cubicBezTo>
                    <a:pt x="9974" y="11690"/>
                    <a:pt x="9443" y="11296"/>
                    <a:pt x="9290" y="10735"/>
                  </a:cubicBezTo>
                  <a:cubicBezTo>
                    <a:pt x="9883" y="10545"/>
                    <a:pt x="10354" y="10151"/>
                    <a:pt x="10854" y="9811"/>
                  </a:cubicBezTo>
                  <a:cubicBezTo>
                    <a:pt x="10895" y="9785"/>
                    <a:pt x="10891" y="9692"/>
                    <a:pt x="10908" y="9629"/>
                  </a:cubicBezTo>
                  <a:lnTo>
                    <a:pt x="10908" y="9629"/>
                  </a:lnTo>
                  <a:cubicBezTo>
                    <a:pt x="10839" y="9653"/>
                    <a:pt x="10754" y="9661"/>
                    <a:pt x="10702" y="9705"/>
                  </a:cubicBezTo>
                  <a:cubicBezTo>
                    <a:pt x="10103" y="10211"/>
                    <a:pt x="9474" y="10614"/>
                    <a:pt x="8723" y="10614"/>
                  </a:cubicBezTo>
                  <a:cubicBezTo>
                    <a:pt x="8513" y="10614"/>
                    <a:pt x="8294" y="10583"/>
                    <a:pt x="8063" y="10514"/>
                  </a:cubicBezTo>
                  <a:cubicBezTo>
                    <a:pt x="7381" y="10309"/>
                    <a:pt x="6839" y="9889"/>
                    <a:pt x="6352" y="9384"/>
                  </a:cubicBezTo>
                  <a:cubicBezTo>
                    <a:pt x="6036" y="9061"/>
                    <a:pt x="5804" y="8663"/>
                    <a:pt x="5674" y="8230"/>
                  </a:cubicBezTo>
                  <a:cubicBezTo>
                    <a:pt x="5627" y="8074"/>
                    <a:pt x="5614" y="7905"/>
                    <a:pt x="5585" y="7743"/>
                  </a:cubicBezTo>
                  <a:cubicBezTo>
                    <a:pt x="5375" y="7769"/>
                    <a:pt x="5367" y="7877"/>
                    <a:pt x="5547" y="8481"/>
                  </a:cubicBezTo>
                  <a:cubicBezTo>
                    <a:pt x="5347" y="8613"/>
                    <a:pt x="5175" y="8679"/>
                    <a:pt x="5020" y="8679"/>
                  </a:cubicBezTo>
                  <a:cubicBezTo>
                    <a:pt x="4847" y="8679"/>
                    <a:pt x="4695" y="8595"/>
                    <a:pt x="4552" y="8425"/>
                  </a:cubicBezTo>
                  <a:cubicBezTo>
                    <a:pt x="4286" y="8111"/>
                    <a:pt x="4288" y="8011"/>
                    <a:pt x="4587" y="7689"/>
                  </a:cubicBezTo>
                  <a:cubicBezTo>
                    <a:pt x="4511" y="7628"/>
                    <a:pt x="4444" y="7559"/>
                    <a:pt x="4362" y="7513"/>
                  </a:cubicBezTo>
                  <a:cubicBezTo>
                    <a:pt x="4033" y="7318"/>
                    <a:pt x="3801" y="7030"/>
                    <a:pt x="3751" y="6667"/>
                  </a:cubicBezTo>
                  <a:cubicBezTo>
                    <a:pt x="3717" y="6422"/>
                    <a:pt x="3533" y="6129"/>
                    <a:pt x="3827" y="5894"/>
                  </a:cubicBezTo>
                  <a:cubicBezTo>
                    <a:pt x="3937" y="5805"/>
                    <a:pt x="4092" y="5761"/>
                    <a:pt x="4253" y="5761"/>
                  </a:cubicBezTo>
                  <a:cubicBezTo>
                    <a:pt x="4456" y="5761"/>
                    <a:pt x="4669" y="5832"/>
                    <a:pt x="4810" y="5971"/>
                  </a:cubicBezTo>
                  <a:cubicBezTo>
                    <a:pt x="4851" y="6011"/>
                    <a:pt x="4884" y="6069"/>
                    <a:pt x="4932" y="6093"/>
                  </a:cubicBezTo>
                  <a:cubicBezTo>
                    <a:pt x="4994" y="6123"/>
                    <a:pt x="5066" y="6129"/>
                    <a:pt x="5137" y="6145"/>
                  </a:cubicBezTo>
                  <a:cubicBezTo>
                    <a:pt x="5150" y="6077"/>
                    <a:pt x="5167" y="6008"/>
                    <a:pt x="5174" y="5939"/>
                  </a:cubicBezTo>
                  <a:cubicBezTo>
                    <a:pt x="5193" y="5722"/>
                    <a:pt x="5183" y="5497"/>
                    <a:pt x="5230" y="5285"/>
                  </a:cubicBezTo>
                  <a:cubicBezTo>
                    <a:pt x="5302" y="4957"/>
                    <a:pt x="5617" y="4810"/>
                    <a:pt x="5913" y="4810"/>
                  </a:cubicBezTo>
                  <a:close/>
                  <a:moveTo>
                    <a:pt x="14204" y="6682"/>
                  </a:moveTo>
                  <a:cubicBezTo>
                    <a:pt x="14463" y="6682"/>
                    <a:pt x="14740" y="6796"/>
                    <a:pt x="14886" y="7019"/>
                  </a:cubicBezTo>
                  <a:cubicBezTo>
                    <a:pt x="14992" y="7178"/>
                    <a:pt x="15044" y="7383"/>
                    <a:pt x="15078" y="7576"/>
                  </a:cubicBezTo>
                  <a:cubicBezTo>
                    <a:pt x="15102" y="7704"/>
                    <a:pt x="15130" y="7767"/>
                    <a:pt x="15269" y="7775"/>
                  </a:cubicBezTo>
                  <a:cubicBezTo>
                    <a:pt x="15977" y="7808"/>
                    <a:pt x="16512" y="8186"/>
                    <a:pt x="16977" y="8670"/>
                  </a:cubicBezTo>
                  <a:cubicBezTo>
                    <a:pt x="17107" y="8806"/>
                    <a:pt x="17204" y="9011"/>
                    <a:pt x="17239" y="9196"/>
                  </a:cubicBezTo>
                  <a:cubicBezTo>
                    <a:pt x="17358" y="9810"/>
                    <a:pt x="17336" y="10423"/>
                    <a:pt x="16810" y="10850"/>
                  </a:cubicBezTo>
                  <a:cubicBezTo>
                    <a:pt x="16564" y="11049"/>
                    <a:pt x="16221" y="11136"/>
                    <a:pt x="15914" y="11255"/>
                  </a:cubicBezTo>
                  <a:cubicBezTo>
                    <a:pt x="15821" y="11292"/>
                    <a:pt x="15700" y="11264"/>
                    <a:pt x="15756" y="11426"/>
                  </a:cubicBezTo>
                  <a:cubicBezTo>
                    <a:pt x="15892" y="11818"/>
                    <a:pt x="15764" y="12151"/>
                    <a:pt x="15412" y="12366"/>
                  </a:cubicBezTo>
                  <a:cubicBezTo>
                    <a:pt x="15181" y="12512"/>
                    <a:pt x="14913" y="12587"/>
                    <a:pt x="14643" y="12587"/>
                  </a:cubicBezTo>
                  <a:cubicBezTo>
                    <a:pt x="14562" y="12587"/>
                    <a:pt x="14480" y="12581"/>
                    <a:pt x="14400" y="12567"/>
                  </a:cubicBezTo>
                  <a:cubicBezTo>
                    <a:pt x="13556" y="12426"/>
                    <a:pt x="12805" y="12102"/>
                    <a:pt x="12267" y="11359"/>
                  </a:cubicBezTo>
                  <a:cubicBezTo>
                    <a:pt x="12696" y="11318"/>
                    <a:pt x="13088" y="11259"/>
                    <a:pt x="13400" y="10960"/>
                  </a:cubicBezTo>
                  <a:cubicBezTo>
                    <a:pt x="13930" y="10456"/>
                    <a:pt x="13844" y="9492"/>
                    <a:pt x="13229" y="9202"/>
                  </a:cubicBezTo>
                  <a:cubicBezTo>
                    <a:pt x="13092" y="9137"/>
                    <a:pt x="12926" y="9131"/>
                    <a:pt x="12705" y="9085"/>
                  </a:cubicBezTo>
                  <a:cubicBezTo>
                    <a:pt x="12870" y="8971"/>
                    <a:pt x="13008" y="8880"/>
                    <a:pt x="13142" y="8786"/>
                  </a:cubicBezTo>
                  <a:cubicBezTo>
                    <a:pt x="13454" y="8557"/>
                    <a:pt x="13796" y="8356"/>
                    <a:pt x="14069" y="8087"/>
                  </a:cubicBezTo>
                  <a:cubicBezTo>
                    <a:pt x="14424" y="7736"/>
                    <a:pt x="14182" y="7022"/>
                    <a:pt x="13697" y="6903"/>
                  </a:cubicBezTo>
                  <a:cubicBezTo>
                    <a:pt x="13804" y="6754"/>
                    <a:pt x="13998" y="6682"/>
                    <a:pt x="14204" y="6682"/>
                  </a:cubicBezTo>
                  <a:close/>
                  <a:moveTo>
                    <a:pt x="6415" y="9782"/>
                  </a:moveTo>
                  <a:cubicBezTo>
                    <a:pt x="6844" y="10053"/>
                    <a:pt x="7246" y="10304"/>
                    <a:pt x="7642" y="10564"/>
                  </a:cubicBezTo>
                  <a:cubicBezTo>
                    <a:pt x="7690" y="10597"/>
                    <a:pt x="7740" y="10685"/>
                    <a:pt x="7729" y="10737"/>
                  </a:cubicBezTo>
                  <a:cubicBezTo>
                    <a:pt x="7525" y="11781"/>
                    <a:pt x="7976" y="12584"/>
                    <a:pt x="8667" y="13301"/>
                  </a:cubicBezTo>
                  <a:cubicBezTo>
                    <a:pt x="8680" y="13321"/>
                    <a:pt x="8691" y="13342"/>
                    <a:pt x="8699" y="13366"/>
                  </a:cubicBezTo>
                  <a:cubicBezTo>
                    <a:pt x="8542" y="13569"/>
                    <a:pt x="8351" y="13674"/>
                    <a:pt x="8160" y="13674"/>
                  </a:cubicBezTo>
                  <a:cubicBezTo>
                    <a:pt x="7988" y="13674"/>
                    <a:pt x="7816" y="13589"/>
                    <a:pt x="7669" y="13416"/>
                  </a:cubicBezTo>
                  <a:cubicBezTo>
                    <a:pt x="7610" y="13346"/>
                    <a:pt x="7566" y="13314"/>
                    <a:pt x="7526" y="13314"/>
                  </a:cubicBezTo>
                  <a:cubicBezTo>
                    <a:pt x="7481" y="13314"/>
                    <a:pt x="7441" y="13351"/>
                    <a:pt x="7389" y="13420"/>
                  </a:cubicBezTo>
                  <a:cubicBezTo>
                    <a:pt x="7270" y="13576"/>
                    <a:pt x="7122" y="13637"/>
                    <a:pt x="6935" y="13637"/>
                  </a:cubicBezTo>
                  <a:cubicBezTo>
                    <a:pt x="6897" y="13637"/>
                    <a:pt x="6858" y="13635"/>
                    <a:pt x="6817" y="13630"/>
                  </a:cubicBezTo>
                  <a:cubicBezTo>
                    <a:pt x="6196" y="13559"/>
                    <a:pt x="5800" y="13186"/>
                    <a:pt x="5516" y="12688"/>
                  </a:cubicBezTo>
                  <a:cubicBezTo>
                    <a:pt x="5414" y="12506"/>
                    <a:pt x="5436" y="12253"/>
                    <a:pt x="5390" y="12037"/>
                  </a:cubicBezTo>
                  <a:cubicBezTo>
                    <a:pt x="5377" y="11978"/>
                    <a:pt x="5325" y="11926"/>
                    <a:pt x="5289" y="11870"/>
                  </a:cubicBezTo>
                  <a:cubicBezTo>
                    <a:pt x="5256" y="11920"/>
                    <a:pt x="5194" y="11969"/>
                    <a:pt x="5191" y="12023"/>
                  </a:cubicBezTo>
                  <a:cubicBezTo>
                    <a:pt x="5174" y="12253"/>
                    <a:pt x="5172" y="12485"/>
                    <a:pt x="5165" y="12716"/>
                  </a:cubicBezTo>
                  <a:cubicBezTo>
                    <a:pt x="4481" y="12571"/>
                    <a:pt x="3602" y="11826"/>
                    <a:pt x="3897" y="10897"/>
                  </a:cubicBezTo>
                  <a:lnTo>
                    <a:pt x="3897" y="10897"/>
                  </a:lnTo>
                  <a:cubicBezTo>
                    <a:pt x="4055" y="10906"/>
                    <a:pt x="4214" y="10915"/>
                    <a:pt x="4372" y="10915"/>
                  </a:cubicBezTo>
                  <a:cubicBezTo>
                    <a:pt x="4700" y="10915"/>
                    <a:pt x="5026" y="10877"/>
                    <a:pt x="5334" y="10727"/>
                  </a:cubicBezTo>
                  <a:cubicBezTo>
                    <a:pt x="5783" y="10510"/>
                    <a:pt x="6170" y="10211"/>
                    <a:pt x="6415" y="9782"/>
                  </a:cubicBezTo>
                  <a:close/>
                  <a:moveTo>
                    <a:pt x="8227" y="10747"/>
                  </a:moveTo>
                  <a:cubicBezTo>
                    <a:pt x="8244" y="10747"/>
                    <a:pt x="8261" y="10748"/>
                    <a:pt x="8281" y="10750"/>
                  </a:cubicBezTo>
                  <a:cubicBezTo>
                    <a:pt x="8537" y="10772"/>
                    <a:pt x="8796" y="10774"/>
                    <a:pt x="9069" y="10785"/>
                  </a:cubicBezTo>
                  <a:cubicBezTo>
                    <a:pt x="9273" y="11381"/>
                    <a:pt x="9747" y="11690"/>
                    <a:pt x="10321" y="11846"/>
                  </a:cubicBezTo>
                  <a:cubicBezTo>
                    <a:pt x="10387" y="11864"/>
                    <a:pt x="10455" y="11873"/>
                    <a:pt x="10522" y="11873"/>
                  </a:cubicBezTo>
                  <a:cubicBezTo>
                    <a:pt x="10897" y="11873"/>
                    <a:pt x="11265" y="11607"/>
                    <a:pt x="11389" y="11248"/>
                  </a:cubicBezTo>
                  <a:cubicBezTo>
                    <a:pt x="11646" y="11277"/>
                    <a:pt x="11891" y="11287"/>
                    <a:pt x="12103" y="11510"/>
                  </a:cubicBezTo>
                  <a:cubicBezTo>
                    <a:pt x="12527" y="11958"/>
                    <a:pt x="12986" y="12372"/>
                    <a:pt x="13537" y="12665"/>
                  </a:cubicBezTo>
                  <a:cubicBezTo>
                    <a:pt x="13660" y="12730"/>
                    <a:pt x="13697" y="12812"/>
                    <a:pt x="13666" y="12952"/>
                  </a:cubicBezTo>
                  <a:cubicBezTo>
                    <a:pt x="13629" y="13113"/>
                    <a:pt x="13630" y="13286"/>
                    <a:pt x="13601" y="13448"/>
                  </a:cubicBezTo>
                  <a:cubicBezTo>
                    <a:pt x="13508" y="13961"/>
                    <a:pt x="13290" y="14185"/>
                    <a:pt x="12765" y="14208"/>
                  </a:cubicBezTo>
                  <a:cubicBezTo>
                    <a:pt x="12471" y="14221"/>
                    <a:pt x="12263" y="14315"/>
                    <a:pt x="12109" y="14553"/>
                  </a:cubicBezTo>
                  <a:cubicBezTo>
                    <a:pt x="11911" y="14855"/>
                    <a:pt x="11543" y="15034"/>
                    <a:pt x="11162" y="15034"/>
                  </a:cubicBezTo>
                  <a:cubicBezTo>
                    <a:pt x="10885" y="15034"/>
                    <a:pt x="10599" y="14939"/>
                    <a:pt x="10368" y="14728"/>
                  </a:cubicBezTo>
                  <a:cubicBezTo>
                    <a:pt x="10180" y="14555"/>
                    <a:pt x="10022" y="14351"/>
                    <a:pt x="9849" y="14161"/>
                  </a:cubicBezTo>
                  <a:lnTo>
                    <a:pt x="9909" y="14106"/>
                  </a:lnTo>
                  <a:cubicBezTo>
                    <a:pt x="10133" y="14178"/>
                    <a:pt x="10358" y="14262"/>
                    <a:pt x="10587" y="14315"/>
                  </a:cubicBezTo>
                  <a:cubicBezTo>
                    <a:pt x="10595" y="14317"/>
                    <a:pt x="10604" y="14318"/>
                    <a:pt x="10614" y="14318"/>
                  </a:cubicBezTo>
                  <a:cubicBezTo>
                    <a:pt x="10681" y="14318"/>
                    <a:pt x="10758" y="14270"/>
                    <a:pt x="10830" y="14249"/>
                  </a:cubicBezTo>
                  <a:cubicBezTo>
                    <a:pt x="10767" y="14198"/>
                    <a:pt x="10711" y="14124"/>
                    <a:pt x="10641" y="14104"/>
                  </a:cubicBezTo>
                  <a:cubicBezTo>
                    <a:pt x="9769" y="13840"/>
                    <a:pt x="8963" y="13487"/>
                    <a:pt x="8478" y="12647"/>
                  </a:cubicBezTo>
                  <a:cubicBezTo>
                    <a:pt x="8316" y="12366"/>
                    <a:pt x="8127" y="12101"/>
                    <a:pt x="7989" y="11809"/>
                  </a:cubicBezTo>
                  <a:cubicBezTo>
                    <a:pt x="7844" y="11502"/>
                    <a:pt x="7835" y="11188"/>
                    <a:pt x="8026" y="10876"/>
                  </a:cubicBezTo>
                  <a:cubicBezTo>
                    <a:pt x="8087" y="10776"/>
                    <a:pt x="8139" y="10747"/>
                    <a:pt x="8227" y="10747"/>
                  </a:cubicBezTo>
                  <a:close/>
                  <a:moveTo>
                    <a:pt x="6361" y="1"/>
                  </a:moveTo>
                  <a:cubicBezTo>
                    <a:pt x="6175" y="1"/>
                    <a:pt x="6003" y="28"/>
                    <a:pt x="5880" y="80"/>
                  </a:cubicBezTo>
                  <a:cubicBezTo>
                    <a:pt x="5529" y="231"/>
                    <a:pt x="5313" y="504"/>
                    <a:pt x="5157" y="753"/>
                  </a:cubicBezTo>
                  <a:cubicBezTo>
                    <a:pt x="4858" y="783"/>
                    <a:pt x="4605" y="792"/>
                    <a:pt x="4358" y="837"/>
                  </a:cubicBezTo>
                  <a:cubicBezTo>
                    <a:pt x="3938" y="909"/>
                    <a:pt x="3671" y="1199"/>
                    <a:pt x="3463" y="1543"/>
                  </a:cubicBezTo>
                  <a:cubicBezTo>
                    <a:pt x="3368" y="1699"/>
                    <a:pt x="3249" y="1743"/>
                    <a:pt x="3076" y="1768"/>
                  </a:cubicBezTo>
                  <a:cubicBezTo>
                    <a:pt x="2838" y="1797"/>
                    <a:pt x="2591" y="1846"/>
                    <a:pt x="2379" y="1948"/>
                  </a:cubicBezTo>
                  <a:cubicBezTo>
                    <a:pt x="1415" y="2418"/>
                    <a:pt x="943" y="3423"/>
                    <a:pt x="1599" y="4445"/>
                  </a:cubicBezTo>
                  <a:cubicBezTo>
                    <a:pt x="1722" y="4638"/>
                    <a:pt x="1839" y="4833"/>
                    <a:pt x="1963" y="5036"/>
                  </a:cubicBezTo>
                  <a:cubicBezTo>
                    <a:pt x="1460" y="5164"/>
                    <a:pt x="1318" y="5662"/>
                    <a:pt x="1564" y="6378"/>
                  </a:cubicBezTo>
                  <a:cubicBezTo>
                    <a:pt x="1045" y="6537"/>
                    <a:pt x="685" y="6859"/>
                    <a:pt x="410" y="7307"/>
                  </a:cubicBezTo>
                  <a:cubicBezTo>
                    <a:pt x="1" y="7979"/>
                    <a:pt x="350" y="9051"/>
                    <a:pt x="960" y="9252"/>
                  </a:cubicBezTo>
                  <a:cubicBezTo>
                    <a:pt x="1012" y="9269"/>
                    <a:pt x="1056" y="9393"/>
                    <a:pt x="1053" y="9464"/>
                  </a:cubicBezTo>
                  <a:cubicBezTo>
                    <a:pt x="1029" y="10142"/>
                    <a:pt x="1450" y="10687"/>
                    <a:pt x="1998" y="10848"/>
                  </a:cubicBezTo>
                  <a:cubicBezTo>
                    <a:pt x="2200" y="10908"/>
                    <a:pt x="2401" y="10944"/>
                    <a:pt x="2603" y="10944"/>
                  </a:cubicBezTo>
                  <a:cubicBezTo>
                    <a:pt x="2823" y="10944"/>
                    <a:pt x="3045" y="10901"/>
                    <a:pt x="3269" y="10802"/>
                  </a:cubicBezTo>
                  <a:lnTo>
                    <a:pt x="3269" y="10802"/>
                  </a:lnTo>
                  <a:cubicBezTo>
                    <a:pt x="3245" y="11370"/>
                    <a:pt x="3450" y="11813"/>
                    <a:pt x="3862" y="12166"/>
                  </a:cubicBezTo>
                  <a:cubicBezTo>
                    <a:pt x="4236" y="12485"/>
                    <a:pt x="4553" y="12885"/>
                    <a:pt x="5070" y="12981"/>
                  </a:cubicBezTo>
                  <a:cubicBezTo>
                    <a:pt x="5245" y="13015"/>
                    <a:pt x="5343" y="13104"/>
                    <a:pt x="5438" y="13243"/>
                  </a:cubicBezTo>
                  <a:cubicBezTo>
                    <a:pt x="5752" y="13701"/>
                    <a:pt x="6180" y="13941"/>
                    <a:pt x="6704" y="13941"/>
                  </a:cubicBezTo>
                  <a:cubicBezTo>
                    <a:pt x="6782" y="13941"/>
                    <a:pt x="6861" y="13936"/>
                    <a:pt x="6943" y="13925"/>
                  </a:cubicBezTo>
                  <a:cubicBezTo>
                    <a:pt x="7100" y="13905"/>
                    <a:pt x="7249" y="13866"/>
                    <a:pt x="7399" y="13866"/>
                  </a:cubicBezTo>
                  <a:cubicBezTo>
                    <a:pt x="7523" y="13866"/>
                    <a:pt x="7648" y="13893"/>
                    <a:pt x="7777" y="13979"/>
                  </a:cubicBezTo>
                  <a:cubicBezTo>
                    <a:pt x="7831" y="14014"/>
                    <a:pt x="7908" y="14028"/>
                    <a:pt x="7990" y="14028"/>
                  </a:cubicBezTo>
                  <a:cubicBezTo>
                    <a:pt x="8083" y="14028"/>
                    <a:pt x="8182" y="14010"/>
                    <a:pt x="8260" y="13985"/>
                  </a:cubicBezTo>
                  <a:cubicBezTo>
                    <a:pt x="8515" y="13901"/>
                    <a:pt x="8751" y="13764"/>
                    <a:pt x="9037" y="13628"/>
                  </a:cubicBezTo>
                  <a:cubicBezTo>
                    <a:pt x="9254" y="13725"/>
                    <a:pt x="9474" y="13870"/>
                    <a:pt x="9535" y="14213"/>
                  </a:cubicBezTo>
                  <a:cubicBezTo>
                    <a:pt x="9570" y="14412"/>
                    <a:pt x="9719" y="14600"/>
                    <a:pt x="9849" y="14769"/>
                  </a:cubicBezTo>
                  <a:cubicBezTo>
                    <a:pt x="10153" y="15160"/>
                    <a:pt x="10649" y="15364"/>
                    <a:pt x="11134" y="15364"/>
                  </a:cubicBezTo>
                  <a:cubicBezTo>
                    <a:pt x="11668" y="15364"/>
                    <a:pt x="12189" y="15117"/>
                    <a:pt x="12432" y="14598"/>
                  </a:cubicBezTo>
                  <a:cubicBezTo>
                    <a:pt x="12458" y="14544"/>
                    <a:pt x="12558" y="14496"/>
                    <a:pt x="12625" y="14496"/>
                  </a:cubicBezTo>
                  <a:cubicBezTo>
                    <a:pt x="13140" y="14485"/>
                    <a:pt x="13560" y="14265"/>
                    <a:pt x="13842" y="13855"/>
                  </a:cubicBezTo>
                  <a:cubicBezTo>
                    <a:pt x="14022" y="13593"/>
                    <a:pt x="14110" y="13264"/>
                    <a:pt x="14249" y="12937"/>
                  </a:cubicBezTo>
                  <a:cubicBezTo>
                    <a:pt x="14384" y="12963"/>
                    <a:pt x="14521" y="12979"/>
                    <a:pt x="14660" y="12979"/>
                  </a:cubicBezTo>
                  <a:cubicBezTo>
                    <a:pt x="14968" y="12979"/>
                    <a:pt x="15282" y="12901"/>
                    <a:pt x="15580" y="12693"/>
                  </a:cubicBezTo>
                  <a:cubicBezTo>
                    <a:pt x="16033" y="12377"/>
                    <a:pt x="16187" y="11967"/>
                    <a:pt x="16079" y="11506"/>
                  </a:cubicBezTo>
                  <a:cubicBezTo>
                    <a:pt x="16390" y="11339"/>
                    <a:pt x="16713" y="11231"/>
                    <a:pt x="16947" y="11027"/>
                  </a:cubicBezTo>
                  <a:cubicBezTo>
                    <a:pt x="17653" y="10404"/>
                    <a:pt x="17677" y="9419"/>
                    <a:pt x="17270" y="8657"/>
                  </a:cubicBezTo>
                  <a:cubicBezTo>
                    <a:pt x="17178" y="8479"/>
                    <a:pt x="17163" y="8356"/>
                    <a:pt x="17259" y="8182"/>
                  </a:cubicBezTo>
                  <a:cubicBezTo>
                    <a:pt x="17521" y="7708"/>
                    <a:pt x="17518" y="7225"/>
                    <a:pt x="17256" y="6745"/>
                  </a:cubicBezTo>
                  <a:cubicBezTo>
                    <a:pt x="17224" y="6690"/>
                    <a:pt x="17209" y="6601"/>
                    <a:pt x="17231" y="6545"/>
                  </a:cubicBezTo>
                  <a:cubicBezTo>
                    <a:pt x="17575" y="5729"/>
                    <a:pt x="17228" y="4924"/>
                    <a:pt x="16401" y="4583"/>
                  </a:cubicBezTo>
                  <a:cubicBezTo>
                    <a:pt x="16171" y="4487"/>
                    <a:pt x="15941" y="4455"/>
                    <a:pt x="15713" y="4455"/>
                  </a:cubicBezTo>
                  <a:cubicBezTo>
                    <a:pt x="15540" y="4455"/>
                    <a:pt x="15367" y="4474"/>
                    <a:pt x="15197" y="4495"/>
                  </a:cubicBezTo>
                  <a:cubicBezTo>
                    <a:pt x="15030" y="4109"/>
                    <a:pt x="14886" y="3704"/>
                    <a:pt x="14435" y="3624"/>
                  </a:cubicBezTo>
                  <a:cubicBezTo>
                    <a:pt x="14052" y="3555"/>
                    <a:pt x="13653" y="3574"/>
                    <a:pt x="13236" y="3551"/>
                  </a:cubicBezTo>
                  <a:cubicBezTo>
                    <a:pt x="12889" y="2633"/>
                    <a:pt x="12195" y="2072"/>
                    <a:pt x="11398" y="2072"/>
                  </a:cubicBezTo>
                  <a:cubicBezTo>
                    <a:pt x="11111" y="2072"/>
                    <a:pt x="10811" y="2145"/>
                    <a:pt x="10509" y="2299"/>
                  </a:cubicBezTo>
                  <a:cubicBezTo>
                    <a:pt x="10223" y="2119"/>
                    <a:pt x="9951" y="1948"/>
                    <a:pt x="9684" y="1775"/>
                  </a:cubicBezTo>
                  <a:cubicBezTo>
                    <a:pt x="9635" y="1745"/>
                    <a:pt x="9593" y="1706"/>
                    <a:pt x="9555" y="1663"/>
                  </a:cubicBezTo>
                  <a:cubicBezTo>
                    <a:pt x="9381" y="1452"/>
                    <a:pt x="9227" y="1221"/>
                    <a:pt x="9033" y="1032"/>
                  </a:cubicBezTo>
                  <a:cubicBezTo>
                    <a:pt x="8825" y="828"/>
                    <a:pt x="8569" y="680"/>
                    <a:pt x="8290" y="680"/>
                  </a:cubicBezTo>
                  <a:cubicBezTo>
                    <a:pt x="8228" y="680"/>
                    <a:pt x="8165" y="687"/>
                    <a:pt x="8101" y="703"/>
                  </a:cubicBezTo>
                  <a:cubicBezTo>
                    <a:pt x="8042" y="717"/>
                    <a:pt x="7988" y="723"/>
                    <a:pt x="7938" y="723"/>
                  </a:cubicBezTo>
                  <a:cubicBezTo>
                    <a:pt x="7754" y="723"/>
                    <a:pt x="7625" y="634"/>
                    <a:pt x="7495" y="495"/>
                  </a:cubicBezTo>
                  <a:cubicBezTo>
                    <a:pt x="7443" y="441"/>
                    <a:pt x="7383" y="393"/>
                    <a:pt x="7335" y="335"/>
                  </a:cubicBezTo>
                  <a:cubicBezTo>
                    <a:pt x="7141" y="106"/>
                    <a:pt x="6725" y="1"/>
                    <a:pt x="63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4" name="Google Shape;7404;p53"/>
            <p:cNvSpPr/>
            <p:nvPr/>
          </p:nvSpPr>
          <p:spPr>
            <a:xfrm>
              <a:off x="-2596582" y="-2467047"/>
              <a:ext cx="940430" cy="653411"/>
            </a:xfrm>
            <a:custGeom>
              <a:avLst/>
              <a:gdLst/>
              <a:ahLst/>
              <a:cxnLst/>
              <a:rect l="l" t="t" r="r" b="b"/>
              <a:pathLst>
                <a:path w="9905" h="6882" extrusionOk="0">
                  <a:moveTo>
                    <a:pt x="2379" y="1"/>
                  </a:moveTo>
                  <a:cubicBezTo>
                    <a:pt x="2083" y="1"/>
                    <a:pt x="1769" y="148"/>
                    <a:pt x="1697" y="476"/>
                  </a:cubicBezTo>
                  <a:cubicBezTo>
                    <a:pt x="1650" y="688"/>
                    <a:pt x="1660" y="911"/>
                    <a:pt x="1639" y="1130"/>
                  </a:cubicBezTo>
                  <a:cubicBezTo>
                    <a:pt x="1634" y="1199"/>
                    <a:pt x="1615" y="1266"/>
                    <a:pt x="1604" y="1336"/>
                  </a:cubicBezTo>
                  <a:cubicBezTo>
                    <a:pt x="1535" y="1320"/>
                    <a:pt x="1461" y="1314"/>
                    <a:pt x="1399" y="1284"/>
                  </a:cubicBezTo>
                  <a:cubicBezTo>
                    <a:pt x="1349" y="1258"/>
                    <a:pt x="1318" y="1202"/>
                    <a:pt x="1277" y="1162"/>
                  </a:cubicBezTo>
                  <a:cubicBezTo>
                    <a:pt x="1135" y="1023"/>
                    <a:pt x="922" y="952"/>
                    <a:pt x="719" y="952"/>
                  </a:cubicBezTo>
                  <a:cubicBezTo>
                    <a:pt x="558" y="952"/>
                    <a:pt x="403" y="996"/>
                    <a:pt x="292" y="1085"/>
                  </a:cubicBezTo>
                  <a:cubicBezTo>
                    <a:pt x="0" y="1320"/>
                    <a:pt x="184" y="1613"/>
                    <a:pt x="218" y="1858"/>
                  </a:cubicBezTo>
                  <a:cubicBezTo>
                    <a:pt x="266" y="2221"/>
                    <a:pt x="500" y="2509"/>
                    <a:pt x="829" y="2702"/>
                  </a:cubicBezTo>
                  <a:cubicBezTo>
                    <a:pt x="909" y="2750"/>
                    <a:pt x="978" y="2819"/>
                    <a:pt x="1052" y="2879"/>
                  </a:cubicBezTo>
                  <a:cubicBezTo>
                    <a:pt x="753" y="3202"/>
                    <a:pt x="753" y="3302"/>
                    <a:pt x="1019" y="3616"/>
                  </a:cubicBezTo>
                  <a:cubicBezTo>
                    <a:pt x="1161" y="3785"/>
                    <a:pt x="1312" y="3869"/>
                    <a:pt x="1485" y="3869"/>
                  </a:cubicBezTo>
                  <a:cubicBezTo>
                    <a:pt x="1640" y="3869"/>
                    <a:pt x="1813" y="3802"/>
                    <a:pt x="2014" y="3670"/>
                  </a:cubicBezTo>
                  <a:cubicBezTo>
                    <a:pt x="1834" y="3068"/>
                    <a:pt x="1840" y="2960"/>
                    <a:pt x="2052" y="2932"/>
                  </a:cubicBezTo>
                  <a:cubicBezTo>
                    <a:pt x="2080" y="3096"/>
                    <a:pt x="2093" y="3263"/>
                    <a:pt x="2141" y="3421"/>
                  </a:cubicBezTo>
                  <a:cubicBezTo>
                    <a:pt x="2271" y="3854"/>
                    <a:pt x="2503" y="4250"/>
                    <a:pt x="2817" y="4575"/>
                  </a:cubicBezTo>
                  <a:cubicBezTo>
                    <a:pt x="3304" y="5080"/>
                    <a:pt x="3847" y="5500"/>
                    <a:pt x="4530" y="5705"/>
                  </a:cubicBezTo>
                  <a:cubicBezTo>
                    <a:pt x="4761" y="5774"/>
                    <a:pt x="4979" y="5805"/>
                    <a:pt x="5189" y="5805"/>
                  </a:cubicBezTo>
                  <a:cubicBezTo>
                    <a:pt x="5940" y="5805"/>
                    <a:pt x="6570" y="5402"/>
                    <a:pt x="7169" y="4896"/>
                  </a:cubicBezTo>
                  <a:cubicBezTo>
                    <a:pt x="7221" y="4852"/>
                    <a:pt x="7305" y="4844"/>
                    <a:pt x="7375" y="4820"/>
                  </a:cubicBezTo>
                  <a:lnTo>
                    <a:pt x="7375" y="4820"/>
                  </a:lnTo>
                  <a:cubicBezTo>
                    <a:pt x="7358" y="4882"/>
                    <a:pt x="7362" y="4974"/>
                    <a:pt x="7321" y="5002"/>
                  </a:cubicBezTo>
                  <a:cubicBezTo>
                    <a:pt x="6820" y="5342"/>
                    <a:pt x="6348" y="5736"/>
                    <a:pt x="5757" y="5926"/>
                  </a:cubicBezTo>
                  <a:cubicBezTo>
                    <a:pt x="5908" y="6487"/>
                    <a:pt x="6439" y="6881"/>
                    <a:pt x="6955" y="6881"/>
                  </a:cubicBezTo>
                  <a:cubicBezTo>
                    <a:pt x="7084" y="6881"/>
                    <a:pt x="7213" y="6856"/>
                    <a:pt x="7334" y="6803"/>
                  </a:cubicBezTo>
                  <a:cubicBezTo>
                    <a:pt x="7682" y="6649"/>
                    <a:pt x="7708" y="6548"/>
                    <a:pt x="7477" y="6251"/>
                  </a:cubicBezTo>
                  <a:cubicBezTo>
                    <a:pt x="7470" y="6242"/>
                    <a:pt x="7476" y="6219"/>
                    <a:pt x="7476" y="6141"/>
                  </a:cubicBezTo>
                  <a:lnTo>
                    <a:pt x="7476" y="6141"/>
                  </a:lnTo>
                  <a:cubicBezTo>
                    <a:pt x="7568" y="6156"/>
                    <a:pt x="7656" y="6156"/>
                    <a:pt x="7734" y="6182"/>
                  </a:cubicBezTo>
                  <a:cubicBezTo>
                    <a:pt x="7974" y="6260"/>
                    <a:pt x="8215" y="6302"/>
                    <a:pt x="8444" y="6302"/>
                  </a:cubicBezTo>
                  <a:cubicBezTo>
                    <a:pt x="8972" y="6302"/>
                    <a:pt x="9437" y="6076"/>
                    <a:pt x="9689" y="5532"/>
                  </a:cubicBezTo>
                  <a:cubicBezTo>
                    <a:pt x="9904" y="5064"/>
                    <a:pt x="9612" y="4549"/>
                    <a:pt x="9101" y="4543"/>
                  </a:cubicBezTo>
                  <a:cubicBezTo>
                    <a:pt x="9086" y="4543"/>
                    <a:pt x="9070" y="4543"/>
                    <a:pt x="9054" y="4543"/>
                  </a:cubicBezTo>
                  <a:cubicBezTo>
                    <a:pt x="8925" y="4543"/>
                    <a:pt x="8794" y="4549"/>
                    <a:pt x="8665" y="4553"/>
                  </a:cubicBezTo>
                  <a:cubicBezTo>
                    <a:pt x="8657" y="4529"/>
                    <a:pt x="8648" y="4503"/>
                    <a:pt x="8641" y="4478"/>
                  </a:cubicBezTo>
                  <a:cubicBezTo>
                    <a:pt x="8734" y="4398"/>
                    <a:pt x="8841" y="4332"/>
                    <a:pt x="8916" y="4239"/>
                  </a:cubicBezTo>
                  <a:cubicBezTo>
                    <a:pt x="9072" y="4049"/>
                    <a:pt x="9265" y="3863"/>
                    <a:pt x="9341" y="3638"/>
                  </a:cubicBezTo>
                  <a:cubicBezTo>
                    <a:pt x="9469" y="3267"/>
                    <a:pt x="8886" y="2578"/>
                    <a:pt x="8455" y="2537"/>
                  </a:cubicBezTo>
                  <a:cubicBezTo>
                    <a:pt x="8416" y="2533"/>
                    <a:pt x="8377" y="2531"/>
                    <a:pt x="8337" y="2531"/>
                  </a:cubicBezTo>
                  <a:cubicBezTo>
                    <a:pt x="7653" y="2531"/>
                    <a:pt x="6819" y="3032"/>
                    <a:pt x="6546" y="3622"/>
                  </a:cubicBezTo>
                  <a:cubicBezTo>
                    <a:pt x="6515" y="3692"/>
                    <a:pt x="6444" y="3744"/>
                    <a:pt x="6390" y="3806"/>
                  </a:cubicBezTo>
                  <a:cubicBezTo>
                    <a:pt x="6363" y="3728"/>
                    <a:pt x="6312" y="3650"/>
                    <a:pt x="6311" y="3572"/>
                  </a:cubicBezTo>
                  <a:cubicBezTo>
                    <a:pt x="6307" y="3276"/>
                    <a:pt x="6173" y="3105"/>
                    <a:pt x="5965" y="3105"/>
                  </a:cubicBezTo>
                  <a:cubicBezTo>
                    <a:pt x="5882" y="3105"/>
                    <a:pt x="5788" y="3131"/>
                    <a:pt x="5686" y="3187"/>
                  </a:cubicBezTo>
                  <a:cubicBezTo>
                    <a:pt x="5532" y="3271"/>
                    <a:pt x="5407" y="3412"/>
                    <a:pt x="5225" y="3564"/>
                  </a:cubicBezTo>
                  <a:cubicBezTo>
                    <a:pt x="5180" y="3103"/>
                    <a:pt x="5032" y="2746"/>
                    <a:pt x="4572" y="2746"/>
                  </a:cubicBezTo>
                  <a:cubicBezTo>
                    <a:pt x="4506" y="2746"/>
                    <a:pt x="4433" y="2754"/>
                    <a:pt x="4354" y="2769"/>
                  </a:cubicBezTo>
                  <a:cubicBezTo>
                    <a:pt x="4354" y="2626"/>
                    <a:pt x="4356" y="2520"/>
                    <a:pt x="4352" y="2414"/>
                  </a:cubicBezTo>
                  <a:cubicBezTo>
                    <a:pt x="4337" y="2065"/>
                    <a:pt x="4144" y="1852"/>
                    <a:pt x="3863" y="1852"/>
                  </a:cubicBezTo>
                  <a:cubicBezTo>
                    <a:pt x="3789" y="1852"/>
                    <a:pt x="3708" y="1866"/>
                    <a:pt x="3624" y="1897"/>
                  </a:cubicBezTo>
                  <a:cubicBezTo>
                    <a:pt x="3565" y="1918"/>
                    <a:pt x="3522" y="1928"/>
                    <a:pt x="3490" y="1928"/>
                  </a:cubicBezTo>
                  <a:cubicBezTo>
                    <a:pt x="3391" y="1928"/>
                    <a:pt x="3402" y="1835"/>
                    <a:pt x="3412" y="1700"/>
                  </a:cubicBezTo>
                  <a:cubicBezTo>
                    <a:pt x="3453" y="1091"/>
                    <a:pt x="3326" y="541"/>
                    <a:pt x="2815" y="134"/>
                  </a:cubicBezTo>
                  <a:cubicBezTo>
                    <a:pt x="2706" y="47"/>
                    <a:pt x="2546" y="1"/>
                    <a:pt x="23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5" name="Google Shape;7405;p53"/>
            <p:cNvSpPr/>
            <p:nvPr/>
          </p:nvSpPr>
          <p:spPr>
            <a:xfrm>
              <a:off x="-1767421" y="-2289213"/>
              <a:ext cx="483270" cy="560935"/>
            </a:xfrm>
            <a:custGeom>
              <a:avLst/>
              <a:gdLst/>
              <a:ahLst/>
              <a:cxnLst/>
              <a:rect l="l" t="t" r="r" b="b"/>
              <a:pathLst>
                <a:path w="5090" h="5908" extrusionOk="0">
                  <a:moveTo>
                    <a:pt x="1937" y="0"/>
                  </a:moveTo>
                  <a:cubicBezTo>
                    <a:pt x="1732" y="0"/>
                    <a:pt x="1538" y="73"/>
                    <a:pt x="1431" y="221"/>
                  </a:cubicBezTo>
                  <a:cubicBezTo>
                    <a:pt x="1916" y="340"/>
                    <a:pt x="2158" y="1056"/>
                    <a:pt x="1803" y="1405"/>
                  </a:cubicBezTo>
                  <a:cubicBezTo>
                    <a:pt x="1528" y="1674"/>
                    <a:pt x="1188" y="1875"/>
                    <a:pt x="874" y="2104"/>
                  </a:cubicBezTo>
                  <a:cubicBezTo>
                    <a:pt x="742" y="2200"/>
                    <a:pt x="604" y="2289"/>
                    <a:pt x="439" y="2403"/>
                  </a:cubicBezTo>
                  <a:cubicBezTo>
                    <a:pt x="658" y="2451"/>
                    <a:pt x="826" y="2457"/>
                    <a:pt x="963" y="2522"/>
                  </a:cubicBezTo>
                  <a:cubicBezTo>
                    <a:pt x="1578" y="2812"/>
                    <a:pt x="1662" y="3774"/>
                    <a:pt x="1134" y="4280"/>
                  </a:cubicBezTo>
                  <a:cubicBezTo>
                    <a:pt x="822" y="4577"/>
                    <a:pt x="430" y="4636"/>
                    <a:pt x="1" y="4677"/>
                  </a:cubicBezTo>
                  <a:cubicBezTo>
                    <a:pt x="539" y="5420"/>
                    <a:pt x="1290" y="5744"/>
                    <a:pt x="2132" y="5887"/>
                  </a:cubicBezTo>
                  <a:cubicBezTo>
                    <a:pt x="2213" y="5901"/>
                    <a:pt x="2294" y="5907"/>
                    <a:pt x="2376" y="5907"/>
                  </a:cubicBezTo>
                  <a:cubicBezTo>
                    <a:pt x="2646" y="5907"/>
                    <a:pt x="2913" y="5832"/>
                    <a:pt x="3146" y="5686"/>
                  </a:cubicBezTo>
                  <a:cubicBezTo>
                    <a:pt x="3496" y="5471"/>
                    <a:pt x="3624" y="5138"/>
                    <a:pt x="3490" y="4746"/>
                  </a:cubicBezTo>
                  <a:cubicBezTo>
                    <a:pt x="3434" y="4584"/>
                    <a:pt x="3553" y="4610"/>
                    <a:pt x="3648" y="4573"/>
                  </a:cubicBezTo>
                  <a:cubicBezTo>
                    <a:pt x="3955" y="4454"/>
                    <a:pt x="4297" y="4369"/>
                    <a:pt x="4544" y="4168"/>
                  </a:cubicBezTo>
                  <a:cubicBezTo>
                    <a:pt x="5068" y="3741"/>
                    <a:pt x="5090" y="3128"/>
                    <a:pt x="4973" y="2514"/>
                  </a:cubicBezTo>
                  <a:cubicBezTo>
                    <a:pt x="4936" y="2329"/>
                    <a:pt x="4839" y="2126"/>
                    <a:pt x="4709" y="1990"/>
                  </a:cubicBezTo>
                  <a:cubicBezTo>
                    <a:pt x="4245" y="1505"/>
                    <a:pt x="3709" y="1126"/>
                    <a:pt x="3003" y="1093"/>
                  </a:cubicBezTo>
                  <a:cubicBezTo>
                    <a:pt x="2864" y="1087"/>
                    <a:pt x="2834" y="1024"/>
                    <a:pt x="2812" y="894"/>
                  </a:cubicBezTo>
                  <a:cubicBezTo>
                    <a:pt x="2777" y="701"/>
                    <a:pt x="2725" y="496"/>
                    <a:pt x="2620" y="337"/>
                  </a:cubicBezTo>
                  <a:cubicBezTo>
                    <a:pt x="2473" y="115"/>
                    <a:pt x="2196" y="0"/>
                    <a:pt x="19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6" name="Google Shape;7406;p53"/>
            <p:cNvSpPr/>
            <p:nvPr/>
          </p:nvSpPr>
          <p:spPr>
            <a:xfrm>
              <a:off x="-2246232" y="-2698904"/>
              <a:ext cx="557422" cy="545459"/>
            </a:xfrm>
            <a:custGeom>
              <a:avLst/>
              <a:gdLst/>
              <a:ahLst/>
              <a:cxnLst/>
              <a:rect l="l" t="t" r="r" b="b"/>
              <a:pathLst>
                <a:path w="5871" h="5745" extrusionOk="0">
                  <a:moveTo>
                    <a:pt x="2424" y="1"/>
                  </a:moveTo>
                  <a:cubicBezTo>
                    <a:pt x="2086" y="1"/>
                    <a:pt x="1731" y="101"/>
                    <a:pt x="1480" y="298"/>
                  </a:cubicBezTo>
                  <a:cubicBezTo>
                    <a:pt x="1842" y="657"/>
                    <a:pt x="2037" y="1069"/>
                    <a:pt x="1853" y="1550"/>
                  </a:cubicBezTo>
                  <a:cubicBezTo>
                    <a:pt x="1755" y="1805"/>
                    <a:pt x="1574" y="2033"/>
                    <a:pt x="1403" y="2253"/>
                  </a:cubicBezTo>
                  <a:cubicBezTo>
                    <a:pt x="1303" y="2381"/>
                    <a:pt x="1258" y="2461"/>
                    <a:pt x="1359" y="2615"/>
                  </a:cubicBezTo>
                  <a:cubicBezTo>
                    <a:pt x="1565" y="2933"/>
                    <a:pt x="1457" y="3423"/>
                    <a:pt x="1171" y="3689"/>
                  </a:cubicBezTo>
                  <a:cubicBezTo>
                    <a:pt x="947" y="3895"/>
                    <a:pt x="703" y="4013"/>
                    <a:pt x="410" y="4013"/>
                  </a:cubicBezTo>
                  <a:cubicBezTo>
                    <a:pt x="371" y="4013"/>
                    <a:pt x="330" y="4011"/>
                    <a:pt x="289" y="4007"/>
                  </a:cubicBezTo>
                  <a:cubicBezTo>
                    <a:pt x="276" y="4005"/>
                    <a:pt x="263" y="4005"/>
                    <a:pt x="251" y="4005"/>
                  </a:cubicBezTo>
                  <a:cubicBezTo>
                    <a:pt x="168" y="4005"/>
                    <a:pt x="84" y="4033"/>
                    <a:pt x="1" y="4046"/>
                  </a:cubicBezTo>
                  <a:cubicBezTo>
                    <a:pt x="6" y="4066"/>
                    <a:pt x="10" y="4089"/>
                    <a:pt x="15" y="4111"/>
                  </a:cubicBezTo>
                  <a:cubicBezTo>
                    <a:pt x="25" y="4111"/>
                    <a:pt x="34" y="4111"/>
                    <a:pt x="44" y="4111"/>
                  </a:cubicBezTo>
                  <a:cubicBezTo>
                    <a:pt x="502" y="4111"/>
                    <a:pt x="894" y="4378"/>
                    <a:pt x="868" y="5001"/>
                  </a:cubicBezTo>
                  <a:cubicBezTo>
                    <a:pt x="1416" y="5114"/>
                    <a:pt x="1416" y="5114"/>
                    <a:pt x="1665" y="5622"/>
                  </a:cubicBezTo>
                  <a:cubicBezTo>
                    <a:pt x="1947" y="5452"/>
                    <a:pt x="2136" y="5383"/>
                    <a:pt x="2285" y="5383"/>
                  </a:cubicBezTo>
                  <a:cubicBezTo>
                    <a:pt x="2510" y="5383"/>
                    <a:pt x="2641" y="5541"/>
                    <a:pt x="2853" y="5744"/>
                  </a:cubicBezTo>
                  <a:cubicBezTo>
                    <a:pt x="2864" y="5640"/>
                    <a:pt x="2879" y="5568"/>
                    <a:pt x="2877" y="5497"/>
                  </a:cubicBezTo>
                  <a:cubicBezTo>
                    <a:pt x="2873" y="5129"/>
                    <a:pt x="2862" y="4763"/>
                    <a:pt x="2855" y="4395"/>
                  </a:cubicBezTo>
                  <a:cubicBezTo>
                    <a:pt x="2846" y="4001"/>
                    <a:pt x="3178" y="3602"/>
                    <a:pt x="3602" y="3602"/>
                  </a:cubicBezTo>
                  <a:cubicBezTo>
                    <a:pt x="3703" y="3602"/>
                    <a:pt x="3808" y="3624"/>
                    <a:pt x="3916" y="3674"/>
                  </a:cubicBezTo>
                  <a:cubicBezTo>
                    <a:pt x="3979" y="3180"/>
                    <a:pt x="4103" y="2697"/>
                    <a:pt x="4529" y="2405"/>
                  </a:cubicBezTo>
                  <a:cubicBezTo>
                    <a:pt x="4811" y="2213"/>
                    <a:pt x="5099" y="1984"/>
                    <a:pt x="5448" y="1984"/>
                  </a:cubicBezTo>
                  <a:cubicBezTo>
                    <a:pt x="5579" y="1984"/>
                    <a:pt x="5719" y="2016"/>
                    <a:pt x="5870" y="2095"/>
                  </a:cubicBezTo>
                  <a:cubicBezTo>
                    <a:pt x="5831" y="1955"/>
                    <a:pt x="5774" y="1855"/>
                    <a:pt x="5785" y="1766"/>
                  </a:cubicBezTo>
                  <a:cubicBezTo>
                    <a:pt x="5828" y="1431"/>
                    <a:pt x="5659" y="1184"/>
                    <a:pt x="5467" y="952"/>
                  </a:cubicBezTo>
                  <a:cubicBezTo>
                    <a:pt x="5311" y="770"/>
                    <a:pt x="5144" y="595"/>
                    <a:pt x="4967" y="432"/>
                  </a:cubicBezTo>
                  <a:cubicBezTo>
                    <a:pt x="4686" y="162"/>
                    <a:pt x="4319" y="21"/>
                    <a:pt x="3947" y="21"/>
                  </a:cubicBezTo>
                  <a:cubicBezTo>
                    <a:pt x="3719" y="21"/>
                    <a:pt x="3489" y="74"/>
                    <a:pt x="3276" y="183"/>
                  </a:cubicBezTo>
                  <a:cubicBezTo>
                    <a:pt x="3254" y="191"/>
                    <a:pt x="3229" y="196"/>
                    <a:pt x="3205" y="196"/>
                  </a:cubicBezTo>
                  <a:cubicBezTo>
                    <a:pt x="3171" y="196"/>
                    <a:pt x="3137" y="188"/>
                    <a:pt x="3107" y="172"/>
                  </a:cubicBezTo>
                  <a:cubicBezTo>
                    <a:pt x="2923" y="58"/>
                    <a:pt x="2678" y="1"/>
                    <a:pt x="24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7" name="Google Shape;7407;p53"/>
            <p:cNvSpPr/>
            <p:nvPr/>
          </p:nvSpPr>
          <p:spPr>
            <a:xfrm>
              <a:off x="-2796632" y="-2724634"/>
              <a:ext cx="516786" cy="503208"/>
            </a:xfrm>
            <a:custGeom>
              <a:avLst/>
              <a:gdLst/>
              <a:ahLst/>
              <a:cxnLst/>
              <a:rect l="l" t="t" r="r" b="b"/>
              <a:pathLst>
                <a:path w="5443" h="5300" extrusionOk="0">
                  <a:moveTo>
                    <a:pt x="1854" y="0"/>
                  </a:moveTo>
                  <a:cubicBezTo>
                    <a:pt x="1323" y="0"/>
                    <a:pt x="833" y="203"/>
                    <a:pt x="383" y="628"/>
                  </a:cubicBezTo>
                  <a:cubicBezTo>
                    <a:pt x="166" y="833"/>
                    <a:pt x="0" y="1082"/>
                    <a:pt x="73" y="1400"/>
                  </a:cubicBezTo>
                  <a:cubicBezTo>
                    <a:pt x="132" y="1663"/>
                    <a:pt x="197" y="1935"/>
                    <a:pt x="316" y="2176"/>
                  </a:cubicBezTo>
                  <a:cubicBezTo>
                    <a:pt x="459" y="2472"/>
                    <a:pt x="663" y="2737"/>
                    <a:pt x="851" y="3033"/>
                  </a:cubicBezTo>
                  <a:cubicBezTo>
                    <a:pt x="795" y="3059"/>
                    <a:pt x="742" y="3102"/>
                    <a:pt x="682" y="3115"/>
                  </a:cubicBezTo>
                  <a:cubicBezTo>
                    <a:pt x="314" y="3200"/>
                    <a:pt x="154" y="3367"/>
                    <a:pt x="223" y="3739"/>
                  </a:cubicBezTo>
                  <a:cubicBezTo>
                    <a:pt x="270" y="3990"/>
                    <a:pt x="388" y="4256"/>
                    <a:pt x="554" y="4447"/>
                  </a:cubicBezTo>
                  <a:cubicBezTo>
                    <a:pt x="1024" y="4988"/>
                    <a:pt x="1661" y="5220"/>
                    <a:pt x="2354" y="5300"/>
                  </a:cubicBezTo>
                  <a:cubicBezTo>
                    <a:pt x="2193" y="5008"/>
                    <a:pt x="2022" y="4731"/>
                    <a:pt x="1881" y="4441"/>
                  </a:cubicBezTo>
                  <a:cubicBezTo>
                    <a:pt x="1704" y="4075"/>
                    <a:pt x="1817" y="3678"/>
                    <a:pt x="2144" y="3412"/>
                  </a:cubicBezTo>
                  <a:cubicBezTo>
                    <a:pt x="2313" y="3277"/>
                    <a:pt x="2506" y="3209"/>
                    <a:pt x="2700" y="3209"/>
                  </a:cubicBezTo>
                  <a:cubicBezTo>
                    <a:pt x="2876" y="3209"/>
                    <a:pt x="3051" y="3265"/>
                    <a:pt x="3207" y="3378"/>
                  </a:cubicBezTo>
                  <a:cubicBezTo>
                    <a:pt x="3244" y="3405"/>
                    <a:pt x="3285" y="3427"/>
                    <a:pt x="3326" y="3447"/>
                  </a:cubicBezTo>
                  <a:cubicBezTo>
                    <a:pt x="3506" y="3163"/>
                    <a:pt x="3633" y="2860"/>
                    <a:pt x="3850" y="2652"/>
                  </a:cubicBezTo>
                  <a:cubicBezTo>
                    <a:pt x="4045" y="2462"/>
                    <a:pt x="4108" y="2288"/>
                    <a:pt x="4108" y="2033"/>
                  </a:cubicBezTo>
                  <a:cubicBezTo>
                    <a:pt x="4108" y="1695"/>
                    <a:pt x="4240" y="1409"/>
                    <a:pt x="4603" y="1312"/>
                  </a:cubicBezTo>
                  <a:cubicBezTo>
                    <a:pt x="4787" y="1266"/>
                    <a:pt x="4980" y="1253"/>
                    <a:pt x="5205" y="1219"/>
                  </a:cubicBezTo>
                  <a:cubicBezTo>
                    <a:pt x="5235" y="1147"/>
                    <a:pt x="5264" y="1011"/>
                    <a:pt x="5340" y="905"/>
                  </a:cubicBezTo>
                  <a:cubicBezTo>
                    <a:pt x="5443" y="762"/>
                    <a:pt x="5387" y="679"/>
                    <a:pt x="5279" y="589"/>
                  </a:cubicBezTo>
                  <a:cubicBezTo>
                    <a:pt x="5139" y="474"/>
                    <a:pt x="4940" y="421"/>
                    <a:pt x="4734" y="421"/>
                  </a:cubicBezTo>
                  <a:cubicBezTo>
                    <a:pt x="4386" y="421"/>
                    <a:pt x="4016" y="573"/>
                    <a:pt x="3859" y="838"/>
                  </a:cubicBezTo>
                  <a:cubicBezTo>
                    <a:pt x="3807" y="927"/>
                    <a:pt x="3764" y="968"/>
                    <a:pt x="3721" y="968"/>
                  </a:cubicBezTo>
                  <a:cubicBezTo>
                    <a:pt x="3676" y="968"/>
                    <a:pt x="3631" y="925"/>
                    <a:pt x="3575" y="846"/>
                  </a:cubicBezTo>
                  <a:cubicBezTo>
                    <a:pt x="3371" y="560"/>
                    <a:pt x="3137" y="322"/>
                    <a:pt x="2785" y="188"/>
                  </a:cubicBezTo>
                  <a:cubicBezTo>
                    <a:pt x="2462" y="64"/>
                    <a:pt x="2151" y="0"/>
                    <a:pt x="18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8" name="Google Shape;7408;p53"/>
            <p:cNvSpPr/>
            <p:nvPr/>
          </p:nvSpPr>
          <p:spPr>
            <a:xfrm>
              <a:off x="-2188220" y="-1903354"/>
              <a:ext cx="556757" cy="407219"/>
            </a:xfrm>
            <a:custGeom>
              <a:avLst/>
              <a:gdLst/>
              <a:ahLst/>
              <a:cxnLst/>
              <a:rect l="l" t="t" r="r" b="b"/>
              <a:pathLst>
                <a:path w="5864" h="4289" extrusionOk="0">
                  <a:moveTo>
                    <a:pt x="395" y="1"/>
                  </a:moveTo>
                  <a:cubicBezTo>
                    <a:pt x="306" y="1"/>
                    <a:pt x="253" y="30"/>
                    <a:pt x="192" y="130"/>
                  </a:cubicBezTo>
                  <a:cubicBezTo>
                    <a:pt x="1" y="442"/>
                    <a:pt x="10" y="758"/>
                    <a:pt x="157" y="1063"/>
                  </a:cubicBezTo>
                  <a:cubicBezTo>
                    <a:pt x="294" y="1355"/>
                    <a:pt x="482" y="1622"/>
                    <a:pt x="646" y="1901"/>
                  </a:cubicBezTo>
                  <a:cubicBezTo>
                    <a:pt x="1129" y="2741"/>
                    <a:pt x="1937" y="3094"/>
                    <a:pt x="2809" y="3358"/>
                  </a:cubicBezTo>
                  <a:cubicBezTo>
                    <a:pt x="2879" y="3378"/>
                    <a:pt x="2935" y="3452"/>
                    <a:pt x="2996" y="3503"/>
                  </a:cubicBezTo>
                  <a:cubicBezTo>
                    <a:pt x="2926" y="3524"/>
                    <a:pt x="2848" y="3572"/>
                    <a:pt x="2781" y="3572"/>
                  </a:cubicBezTo>
                  <a:cubicBezTo>
                    <a:pt x="2772" y="3572"/>
                    <a:pt x="2763" y="3571"/>
                    <a:pt x="2755" y="3569"/>
                  </a:cubicBezTo>
                  <a:cubicBezTo>
                    <a:pt x="2524" y="3516"/>
                    <a:pt x="2301" y="3432"/>
                    <a:pt x="2075" y="3360"/>
                  </a:cubicBezTo>
                  <a:lnTo>
                    <a:pt x="2017" y="3415"/>
                  </a:lnTo>
                  <a:cubicBezTo>
                    <a:pt x="2190" y="3605"/>
                    <a:pt x="2348" y="3809"/>
                    <a:pt x="2535" y="3982"/>
                  </a:cubicBezTo>
                  <a:cubicBezTo>
                    <a:pt x="2768" y="4193"/>
                    <a:pt x="3053" y="4288"/>
                    <a:pt x="3331" y="4288"/>
                  </a:cubicBezTo>
                  <a:cubicBezTo>
                    <a:pt x="3712" y="4288"/>
                    <a:pt x="4079" y="4110"/>
                    <a:pt x="4276" y="3807"/>
                  </a:cubicBezTo>
                  <a:cubicBezTo>
                    <a:pt x="4431" y="3569"/>
                    <a:pt x="4637" y="3475"/>
                    <a:pt x="4932" y="3462"/>
                  </a:cubicBezTo>
                  <a:cubicBezTo>
                    <a:pt x="5456" y="3438"/>
                    <a:pt x="5676" y="3215"/>
                    <a:pt x="5769" y="2702"/>
                  </a:cubicBezTo>
                  <a:cubicBezTo>
                    <a:pt x="5798" y="2538"/>
                    <a:pt x="5796" y="2369"/>
                    <a:pt x="5832" y="2206"/>
                  </a:cubicBezTo>
                  <a:cubicBezTo>
                    <a:pt x="5863" y="2068"/>
                    <a:pt x="5826" y="1984"/>
                    <a:pt x="5705" y="1921"/>
                  </a:cubicBezTo>
                  <a:cubicBezTo>
                    <a:pt x="5152" y="1626"/>
                    <a:pt x="4695" y="1212"/>
                    <a:pt x="4269" y="764"/>
                  </a:cubicBezTo>
                  <a:cubicBezTo>
                    <a:pt x="4059" y="541"/>
                    <a:pt x="3812" y="533"/>
                    <a:pt x="3555" y="502"/>
                  </a:cubicBezTo>
                  <a:cubicBezTo>
                    <a:pt x="3431" y="861"/>
                    <a:pt x="3065" y="1127"/>
                    <a:pt x="2689" y="1127"/>
                  </a:cubicBezTo>
                  <a:cubicBezTo>
                    <a:pt x="2621" y="1127"/>
                    <a:pt x="2554" y="1118"/>
                    <a:pt x="2487" y="1100"/>
                  </a:cubicBezTo>
                  <a:cubicBezTo>
                    <a:pt x="1913" y="944"/>
                    <a:pt x="1439" y="635"/>
                    <a:pt x="1235" y="39"/>
                  </a:cubicBezTo>
                  <a:cubicBezTo>
                    <a:pt x="962" y="28"/>
                    <a:pt x="703" y="26"/>
                    <a:pt x="449" y="4"/>
                  </a:cubicBezTo>
                  <a:cubicBezTo>
                    <a:pt x="429" y="2"/>
                    <a:pt x="411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9" name="Google Shape;7409;p53"/>
            <p:cNvSpPr/>
            <p:nvPr/>
          </p:nvSpPr>
          <p:spPr>
            <a:xfrm>
              <a:off x="-2898794" y="-2274687"/>
              <a:ext cx="550491" cy="373704"/>
            </a:xfrm>
            <a:custGeom>
              <a:avLst/>
              <a:gdLst/>
              <a:ahLst/>
              <a:cxnLst/>
              <a:rect l="l" t="t" r="r" b="b"/>
              <a:pathLst>
                <a:path w="5798" h="3936" extrusionOk="0">
                  <a:moveTo>
                    <a:pt x="1378" y="0"/>
                  </a:moveTo>
                  <a:cubicBezTo>
                    <a:pt x="1261" y="0"/>
                    <a:pt x="1142" y="27"/>
                    <a:pt x="1022" y="80"/>
                  </a:cubicBezTo>
                  <a:cubicBezTo>
                    <a:pt x="758" y="193"/>
                    <a:pt x="524" y="377"/>
                    <a:pt x="279" y="535"/>
                  </a:cubicBezTo>
                  <a:cubicBezTo>
                    <a:pt x="242" y="559"/>
                    <a:pt x="216" y="611"/>
                    <a:pt x="201" y="657"/>
                  </a:cubicBezTo>
                  <a:cubicBezTo>
                    <a:pt x="0" y="1291"/>
                    <a:pt x="255" y="1904"/>
                    <a:pt x="861" y="2174"/>
                  </a:cubicBezTo>
                  <a:cubicBezTo>
                    <a:pt x="1004" y="2239"/>
                    <a:pt x="1033" y="2302"/>
                    <a:pt x="1011" y="2432"/>
                  </a:cubicBezTo>
                  <a:cubicBezTo>
                    <a:pt x="955" y="2772"/>
                    <a:pt x="1069" y="3080"/>
                    <a:pt x="1232" y="3363"/>
                  </a:cubicBezTo>
                  <a:cubicBezTo>
                    <a:pt x="1444" y="3731"/>
                    <a:pt x="1837" y="3936"/>
                    <a:pt x="2219" y="3936"/>
                  </a:cubicBezTo>
                  <a:cubicBezTo>
                    <a:pt x="2427" y="3936"/>
                    <a:pt x="2631" y="3875"/>
                    <a:pt x="2802" y="3747"/>
                  </a:cubicBezTo>
                  <a:cubicBezTo>
                    <a:pt x="2648" y="3619"/>
                    <a:pt x="2486" y="3502"/>
                    <a:pt x="2347" y="3363"/>
                  </a:cubicBezTo>
                  <a:cubicBezTo>
                    <a:pt x="2295" y="3311"/>
                    <a:pt x="2297" y="3205"/>
                    <a:pt x="2275" y="3125"/>
                  </a:cubicBezTo>
                  <a:lnTo>
                    <a:pt x="2275" y="3125"/>
                  </a:lnTo>
                  <a:cubicBezTo>
                    <a:pt x="2343" y="3153"/>
                    <a:pt x="2418" y="3171"/>
                    <a:pt x="2481" y="3207"/>
                  </a:cubicBezTo>
                  <a:cubicBezTo>
                    <a:pt x="2864" y="3422"/>
                    <a:pt x="3222" y="3701"/>
                    <a:pt x="3629" y="3844"/>
                  </a:cubicBezTo>
                  <a:cubicBezTo>
                    <a:pt x="3755" y="3888"/>
                    <a:pt x="3877" y="3908"/>
                    <a:pt x="3996" y="3908"/>
                  </a:cubicBezTo>
                  <a:cubicBezTo>
                    <a:pt x="4401" y="3908"/>
                    <a:pt x="4770" y="3683"/>
                    <a:pt x="5103" y="3433"/>
                  </a:cubicBezTo>
                  <a:cubicBezTo>
                    <a:pt x="5346" y="3253"/>
                    <a:pt x="5541" y="3006"/>
                    <a:pt x="5746" y="2779"/>
                  </a:cubicBezTo>
                  <a:cubicBezTo>
                    <a:pt x="5783" y="2737"/>
                    <a:pt x="5798" y="2625"/>
                    <a:pt x="5770" y="2582"/>
                  </a:cubicBezTo>
                  <a:cubicBezTo>
                    <a:pt x="5601" y="2330"/>
                    <a:pt x="5415" y="2090"/>
                    <a:pt x="5218" y="1822"/>
                  </a:cubicBezTo>
                  <a:cubicBezTo>
                    <a:pt x="5036" y="1923"/>
                    <a:pt x="4853" y="1980"/>
                    <a:pt x="4678" y="1980"/>
                  </a:cubicBezTo>
                  <a:cubicBezTo>
                    <a:pt x="4438" y="1980"/>
                    <a:pt x="4211" y="1871"/>
                    <a:pt x="4018" y="1614"/>
                  </a:cubicBezTo>
                  <a:cubicBezTo>
                    <a:pt x="3865" y="1410"/>
                    <a:pt x="3720" y="1167"/>
                    <a:pt x="4025" y="853"/>
                  </a:cubicBezTo>
                  <a:cubicBezTo>
                    <a:pt x="3861" y="819"/>
                    <a:pt x="3763" y="789"/>
                    <a:pt x="3663" y="780"/>
                  </a:cubicBezTo>
                  <a:cubicBezTo>
                    <a:pt x="3042" y="724"/>
                    <a:pt x="2433" y="609"/>
                    <a:pt x="1931" y="213"/>
                  </a:cubicBezTo>
                  <a:cubicBezTo>
                    <a:pt x="1751" y="70"/>
                    <a:pt x="1566" y="0"/>
                    <a:pt x="13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0" name="Google Shape;7410;p53"/>
            <p:cNvSpPr/>
            <p:nvPr/>
          </p:nvSpPr>
          <p:spPr>
            <a:xfrm>
              <a:off x="-2590220" y="-1994977"/>
              <a:ext cx="484125" cy="369526"/>
            </a:xfrm>
            <a:custGeom>
              <a:avLst/>
              <a:gdLst/>
              <a:ahLst/>
              <a:cxnLst/>
              <a:rect l="l" t="t" r="r" b="b"/>
              <a:pathLst>
                <a:path w="5099" h="3892" extrusionOk="0">
                  <a:moveTo>
                    <a:pt x="2815" y="1"/>
                  </a:moveTo>
                  <a:cubicBezTo>
                    <a:pt x="2570" y="430"/>
                    <a:pt x="2183" y="729"/>
                    <a:pt x="1734" y="945"/>
                  </a:cubicBezTo>
                  <a:cubicBezTo>
                    <a:pt x="1427" y="1094"/>
                    <a:pt x="1101" y="1133"/>
                    <a:pt x="772" y="1133"/>
                  </a:cubicBezTo>
                  <a:cubicBezTo>
                    <a:pt x="613" y="1133"/>
                    <a:pt x="454" y="1124"/>
                    <a:pt x="296" y="1114"/>
                  </a:cubicBezTo>
                  <a:lnTo>
                    <a:pt x="296" y="1114"/>
                  </a:lnTo>
                  <a:cubicBezTo>
                    <a:pt x="0" y="2043"/>
                    <a:pt x="881" y="2790"/>
                    <a:pt x="1565" y="2935"/>
                  </a:cubicBezTo>
                  <a:cubicBezTo>
                    <a:pt x="1572" y="2704"/>
                    <a:pt x="1574" y="2472"/>
                    <a:pt x="1591" y="2240"/>
                  </a:cubicBezTo>
                  <a:cubicBezTo>
                    <a:pt x="1594" y="2188"/>
                    <a:pt x="1656" y="2139"/>
                    <a:pt x="1689" y="2087"/>
                  </a:cubicBezTo>
                  <a:cubicBezTo>
                    <a:pt x="1725" y="2143"/>
                    <a:pt x="1777" y="2195"/>
                    <a:pt x="1790" y="2255"/>
                  </a:cubicBezTo>
                  <a:cubicBezTo>
                    <a:pt x="1834" y="2472"/>
                    <a:pt x="1812" y="2723"/>
                    <a:pt x="1916" y="2905"/>
                  </a:cubicBezTo>
                  <a:cubicBezTo>
                    <a:pt x="2200" y="3405"/>
                    <a:pt x="2596" y="3778"/>
                    <a:pt x="3217" y="3847"/>
                  </a:cubicBezTo>
                  <a:cubicBezTo>
                    <a:pt x="3260" y="3852"/>
                    <a:pt x="3301" y="3855"/>
                    <a:pt x="3340" y="3855"/>
                  </a:cubicBezTo>
                  <a:cubicBezTo>
                    <a:pt x="3525" y="3855"/>
                    <a:pt x="3671" y="3794"/>
                    <a:pt x="3787" y="3639"/>
                  </a:cubicBezTo>
                  <a:cubicBezTo>
                    <a:pt x="3840" y="3569"/>
                    <a:pt x="3881" y="3531"/>
                    <a:pt x="3926" y="3531"/>
                  </a:cubicBezTo>
                  <a:cubicBezTo>
                    <a:pt x="3967" y="3531"/>
                    <a:pt x="4011" y="3564"/>
                    <a:pt x="4069" y="3633"/>
                  </a:cubicBezTo>
                  <a:cubicBezTo>
                    <a:pt x="4217" y="3807"/>
                    <a:pt x="4389" y="3892"/>
                    <a:pt x="4561" y="3892"/>
                  </a:cubicBezTo>
                  <a:cubicBezTo>
                    <a:pt x="4752" y="3892"/>
                    <a:pt x="4943" y="3787"/>
                    <a:pt x="5099" y="3583"/>
                  </a:cubicBezTo>
                  <a:cubicBezTo>
                    <a:pt x="5091" y="3561"/>
                    <a:pt x="5080" y="3539"/>
                    <a:pt x="5065" y="3518"/>
                  </a:cubicBezTo>
                  <a:cubicBezTo>
                    <a:pt x="4376" y="2801"/>
                    <a:pt x="3925" y="1998"/>
                    <a:pt x="4129" y="954"/>
                  </a:cubicBezTo>
                  <a:cubicBezTo>
                    <a:pt x="4138" y="902"/>
                    <a:pt x="4088" y="814"/>
                    <a:pt x="4042" y="783"/>
                  </a:cubicBezTo>
                  <a:cubicBezTo>
                    <a:pt x="3646" y="523"/>
                    <a:pt x="3244" y="272"/>
                    <a:pt x="28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1" name="Google Shape;7411;p53"/>
            <p:cNvSpPr/>
            <p:nvPr/>
          </p:nvSpPr>
          <p:spPr>
            <a:xfrm>
              <a:off x="-1662316" y="-2558100"/>
              <a:ext cx="361076" cy="382723"/>
            </a:xfrm>
            <a:custGeom>
              <a:avLst/>
              <a:gdLst/>
              <a:ahLst/>
              <a:cxnLst/>
              <a:rect l="l" t="t" r="r" b="b"/>
              <a:pathLst>
                <a:path w="3803" h="4031" extrusionOk="0">
                  <a:moveTo>
                    <a:pt x="688" y="0"/>
                  </a:moveTo>
                  <a:cubicBezTo>
                    <a:pt x="476" y="0"/>
                    <a:pt x="262" y="77"/>
                    <a:pt x="51" y="186"/>
                  </a:cubicBezTo>
                  <a:cubicBezTo>
                    <a:pt x="31" y="329"/>
                    <a:pt x="1" y="463"/>
                    <a:pt x="5" y="595"/>
                  </a:cubicBezTo>
                  <a:cubicBezTo>
                    <a:pt x="5" y="658"/>
                    <a:pt x="53" y="755"/>
                    <a:pt x="107" y="779"/>
                  </a:cubicBezTo>
                  <a:cubicBezTo>
                    <a:pt x="733" y="1071"/>
                    <a:pt x="1027" y="1801"/>
                    <a:pt x="761" y="2420"/>
                  </a:cubicBezTo>
                  <a:cubicBezTo>
                    <a:pt x="752" y="2440"/>
                    <a:pt x="761" y="2466"/>
                    <a:pt x="761" y="2489"/>
                  </a:cubicBezTo>
                  <a:cubicBezTo>
                    <a:pt x="1517" y="2617"/>
                    <a:pt x="1781" y="2877"/>
                    <a:pt x="1922" y="3605"/>
                  </a:cubicBezTo>
                  <a:cubicBezTo>
                    <a:pt x="1933" y="3667"/>
                    <a:pt x="2032" y="3739"/>
                    <a:pt x="2103" y="3758"/>
                  </a:cubicBezTo>
                  <a:cubicBezTo>
                    <a:pt x="2470" y="3854"/>
                    <a:pt x="2844" y="3938"/>
                    <a:pt x="3240" y="4031"/>
                  </a:cubicBezTo>
                  <a:cubicBezTo>
                    <a:pt x="3479" y="3852"/>
                    <a:pt x="3582" y="3546"/>
                    <a:pt x="3426" y="3288"/>
                  </a:cubicBezTo>
                  <a:cubicBezTo>
                    <a:pt x="3251" y="3000"/>
                    <a:pt x="3340" y="2855"/>
                    <a:pt x="3489" y="2609"/>
                  </a:cubicBezTo>
                  <a:cubicBezTo>
                    <a:pt x="3803" y="2093"/>
                    <a:pt x="3390" y="1206"/>
                    <a:pt x="2768" y="1030"/>
                  </a:cubicBezTo>
                  <a:cubicBezTo>
                    <a:pt x="2483" y="950"/>
                    <a:pt x="2175" y="959"/>
                    <a:pt x="1878" y="937"/>
                  </a:cubicBezTo>
                  <a:cubicBezTo>
                    <a:pt x="1683" y="924"/>
                    <a:pt x="1560" y="872"/>
                    <a:pt x="1521" y="640"/>
                  </a:cubicBezTo>
                  <a:cubicBezTo>
                    <a:pt x="1495" y="487"/>
                    <a:pt x="1376" y="324"/>
                    <a:pt x="1251" y="220"/>
                  </a:cubicBezTo>
                  <a:cubicBezTo>
                    <a:pt x="1068" y="63"/>
                    <a:pt x="879" y="0"/>
                    <a:pt x="6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2" name="Google Shape;7412;p53"/>
            <p:cNvSpPr/>
            <p:nvPr/>
          </p:nvSpPr>
          <p:spPr>
            <a:xfrm>
              <a:off x="-2576169" y="-2908259"/>
              <a:ext cx="503588" cy="240021"/>
            </a:xfrm>
            <a:custGeom>
              <a:avLst/>
              <a:gdLst/>
              <a:ahLst/>
              <a:cxnLst/>
              <a:rect l="l" t="t" r="r" b="b"/>
              <a:pathLst>
                <a:path w="5304" h="2528" extrusionOk="0">
                  <a:moveTo>
                    <a:pt x="2557" y="0"/>
                  </a:moveTo>
                  <a:cubicBezTo>
                    <a:pt x="2260" y="0"/>
                    <a:pt x="1969" y="109"/>
                    <a:pt x="1766" y="379"/>
                  </a:cubicBezTo>
                  <a:cubicBezTo>
                    <a:pt x="1636" y="552"/>
                    <a:pt x="1504" y="723"/>
                    <a:pt x="1376" y="892"/>
                  </a:cubicBezTo>
                  <a:cubicBezTo>
                    <a:pt x="1274" y="838"/>
                    <a:pt x="1161" y="814"/>
                    <a:pt x="1045" y="814"/>
                  </a:cubicBezTo>
                  <a:cubicBezTo>
                    <a:pt x="603" y="814"/>
                    <a:pt x="117" y="1173"/>
                    <a:pt x="1" y="1658"/>
                  </a:cubicBezTo>
                  <a:cubicBezTo>
                    <a:pt x="573" y="1791"/>
                    <a:pt x="1034" y="2118"/>
                    <a:pt x="1439" y="2527"/>
                  </a:cubicBezTo>
                  <a:cubicBezTo>
                    <a:pt x="1813" y="2207"/>
                    <a:pt x="2118" y="2049"/>
                    <a:pt x="2433" y="2049"/>
                  </a:cubicBezTo>
                  <a:cubicBezTo>
                    <a:pt x="2702" y="2049"/>
                    <a:pt x="2979" y="2164"/>
                    <a:pt x="3312" y="2392"/>
                  </a:cubicBezTo>
                  <a:cubicBezTo>
                    <a:pt x="3497" y="2173"/>
                    <a:pt x="3726" y="2106"/>
                    <a:pt x="3973" y="2106"/>
                  </a:cubicBezTo>
                  <a:cubicBezTo>
                    <a:pt x="4076" y="2106"/>
                    <a:pt x="4183" y="2118"/>
                    <a:pt x="4291" y="2135"/>
                  </a:cubicBezTo>
                  <a:cubicBezTo>
                    <a:pt x="4311" y="2138"/>
                    <a:pt x="4332" y="2140"/>
                    <a:pt x="4354" y="2140"/>
                  </a:cubicBezTo>
                  <a:cubicBezTo>
                    <a:pt x="4390" y="2140"/>
                    <a:pt x="4427" y="2134"/>
                    <a:pt x="4453" y="2117"/>
                  </a:cubicBezTo>
                  <a:cubicBezTo>
                    <a:pt x="4737" y="1918"/>
                    <a:pt x="5016" y="1710"/>
                    <a:pt x="5304" y="1500"/>
                  </a:cubicBezTo>
                  <a:cubicBezTo>
                    <a:pt x="5099" y="1139"/>
                    <a:pt x="4704" y="814"/>
                    <a:pt x="4287" y="814"/>
                  </a:cubicBezTo>
                  <a:cubicBezTo>
                    <a:pt x="4281" y="814"/>
                    <a:pt x="4275" y="814"/>
                    <a:pt x="4269" y="814"/>
                  </a:cubicBezTo>
                  <a:cubicBezTo>
                    <a:pt x="4260" y="814"/>
                    <a:pt x="4250" y="814"/>
                    <a:pt x="4241" y="814"/>
                  </a:cubicBezTo>
                  <a:cubicBezTo>
                    <a:pt x="3947" y="814"/>
                    <a:pt x="3768" y="700"/>
                    <a:pt x="3607" y="487"/>
                  </a:cubicBezTo>
                  <a:cubicBezTo>
                    <a:pt x="3587" y="461"/>
                    <a:pt x="3561" y="439"/>
                    <a:pt x="3537" y="414"/>
                  </a:cubicBezTo>
                  <a:cubicBezTo>
                    <a:pt x="3314" y="174"/>
                    <a:pt x="2931" y="0"/>
                    <a:pt x="25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3" name="Google Shape;7413;p53"/>
            <p:cNvSpPr/>
            <p:nvPr/>
          </p:nvSpPr>
          <p:spPr>
            <a:xfrm>
              <a:off x="-2389980" y="-2687511"/>
              <a:ext cx="309995" cy="348828"/>
            </a:xfrm>
            <a:custGeom>
              <a:avLst/>
              <a:gdLst/>
              <a:ahLst/>
              <a:cxnLst/>
              <a:rect l="l" t="t" r="r" b="b"/>
              <a:pathLst>
                <a:path w="3265" h="3674" extrusionOk="0">
                  <a:moveTo>
                    <a:pt x="2184" y="0"/>
                  </a:moveTo>
                  <a:cubicBezTo>
                    <a:pt x="2138" y="0"/>
                    <a:pt x="2090" y="4"/>
                    <a:pt x="2040" y="13"/>
                  </a:cubicBezTo>
                  <a:cubicBezTo>
                    <a:pt x="1563" y="96"/>
                    <a:pt x="1128" y="433"/>
                    <a:pt x="1076" y="1035"/>
                  </a:cubicBezTo>
                  <a:cubicBezTo>
                    <a:pt x="1069" y="1120"/>
                    <a:pt x="1026" y="1204"/>
                    <a:pt x="994" y="1308"/>
                  </a:cubicBezTo>
                  <a:cubicBezTo>
                    <a:pt x="849" y="1178"/>
                    <a:pt x="688" y="1113"/>
                    <a:pt x="537" y="1113"/>
                  </a:cubicBezTo>
                  <a:cubicBezTo>
                    <a:pt x="441" y="1113"/>
                    <a:pt x="348" y="1139"/>
                    <a:pt x="266" y="1193"/>
                  </a:cubicBezTo>
                  <a:cubicBezTo>
                    <a:pt x="0" y="1365"/>
                    <a:pt x="73" y="1637"/>
                    <a:pt x="73" y="1887"/>
                  </a:cubicBezTo>
                  <a:cubicBezTo>
                    <a:pt x="979" y="1908"/>
                    <a:pt x="1542" y="2577"/>
                    <a:pt x="1563" y="3658"/>
                  </a:cubicBezTo>
                  <a:cubicBezTo>
                    <a:pt x="1615" y="3668"/>
                    <a:pt x="1669" y="3673"/>
                    <a:pt x="1723" y="3673"/>
                  </a:cubicBezTo>
                  <a:cubicBezTo>
                    <a:pt x="2110" y="3673"/>
                    <a:pt x="2524" y="3428"/>
                    <a:pt x="2663" y="3095"/>
                  </a:cubicBezTo>
                  <a:cubicBezTo>
                    <a:pt x="2761" y="2861"/>
                    <a:pt x="2681" y="2608"/>
                    <a:pt x="2484" y="2510"/>
                  </a:cubicBezTo>
                  <a:cubicBezTo>
                    <a:pt x="2432" y="2484"/>
                    <a:pt x="2390" y="2439"/>
                    <a:pt x="2343" y="2404"/>
                  </a:cubicBezTo>
                  <a:cubicBezTo>
                    <a:pt x="2386" y="2358"/>
                    <a:pt x="2419" y="2296"/>
                    <a:pt x="2470" y="2265"/>
                  </a:cubicBezTo>
                  <a:cubicBezTo>
                    <a:pt x="2778" y="2064"/>
                    <a:pt x="3033" y="1815"/>
                    <a:pt x="3150" y="1460"/>
                  </a:cubicBezTo>
                  <a:cubicBezTo>
                    <a:pt x="3265" y="1116"/>
                    <a:pt x="3239" y="787"/>
                    <a:pt x="2997" y="494"/>
                  </a:cubicBezTo>
                  <a:cubicBezTo>
                    <a:pt x="2778" y="227"/>
                    <a:pt x="2529" y="0"/>
                    <a:pt x="2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4" name="Google Shape;7414;p53"/>
            <p:cNvSpPr/>
            <p:nvPr/>
          </p:nvSpPr>
          <p:spPr>
            <a:xfrm>
              <a:off x="-1952470" y="-2482048"/>
              <a:ext cx="353290" cy="364209"/>
            </a:xfrm>
            <a:custGeom>
              <a:avLst/>
              <a:gdLst/>
              <a:ahLst/>
              <a:cxnLst/>
              <a:rect l="l" t="t" r="r" b="b"/>
              <a:pathLst>
                <a:path w="3721" h="3836" extrusionOk="0">
                  <a:moveTo>
                    <a:pt x="2297" y="1"/>
                  </a:moveTo>
                  <a:cubicBezTo>
                    <a:pt x="2133" y="1"/>
                    <a:pt x="1975" y="61"/>
                    <a:pt x="1816" y="186"/>
                  </a:cubicBezTo>
                  <a:cubicBezTo>
                    <a:pt x="1552" y="392"/>
                    <a:pt x="1359" y="677"/>
                    <a:pt x="1264" y="1000"/>
                  </a:cubicBezTo>
                  <a:cubicBezTo>
                    <a:pt x="1173" y="1307"/>
                    <a:pt x="1065" y="1609"/>
                    <a:pt x="961" y="1925"/>
                  </a:cubicBezTo>
                  <a:cubicBezTo>
                    <a:pt x="857" y="1883"/>
                    <a:pt x="788" y="1851"/>
                    <a:pt x="719" y="1825"/>
                  </a:cubicBezTo>
                  <a:cubicBezTo>
                    <a:pt x="639" y="1794"/>
                    <a:pt x="563" y="1779"/>
                    <a:pt x="492" y="1779"/>
                  </a:cubicBezTo>
                  <a:cubicBezTo>
                    <a:pt x="288" y="1779"/>
                    <a:pt x="133" y="1905"/>
                    <a:pt x="86" y="2145"/>
                  </a:cubicBezTo>
                  <a:cubicBezTo>
                    <a:pt x="28" y="2434"/>
                    <a:pt x="28" y="2734"/>
                    <a:pt x="0" y="3029"/>
                  </a:cubicBezTo>
                  <a:cubicBezTo>
                    <a:pt x="253" y="2830"/>
                    <a:pt x="470" y="2622"/>
                    <a:pt x="719" y="2466"/>
                  </a:cubicBezTo>
                  <a:cubicBezTo>
                    <a:pt x="971" y="2313"/>
                    <a:pt x="1229" y="2235"/>
                    <a:pt x="1488" y="2235"/>
                  </a:cubicBezTo>
                  <a:cubicBezTo>
                    <a:pt x="1741" y="2235"/>
                    <a:pt x="1993" y="2309"/>
                    <a:pt x="2239" y="2459"/>
                  </a:cubicBezTo>
                  <a:cubicBezTo>
                    <a:pt x="2737" y="2762"/>
                    <a:pt x="2958" y="3206"/>
                    <a:pt x="2819" y="3796"/>
                  </a:cubicBezTo>
                  <a:cubicBezTo>
                    <a:pt x="2817" y="3806"/>
                    <a:pt x="2836" y="3823"/>
                    <a:pt x="2847" y="3836"/>
                  </a:cubicBezTo>
                  <a:cubicBezTo>
                    <a:pt x="3196" y="3704"/>
                    <a:pt x="3416" y="3436"/>
                    <a:pt x="3574" y="3115"/>
                  </a:cubicBezTo>
                  <a:cubicBezTo>
                    <a:pt x="3720" y="2817"/>
                    <a:pt x="3592" y="2498"/>
                    <a:pt x="3321" y="2457"/>
                  </a:cubicBezTo>
                  <a:cubicBezTo>
                    <a:pt x="2992" y="2405"/>
                    <a:pt x="2992" y="2377"/>
                    <a:pt x="3157" y="2093"/>
                  </a:cubicBezTo>
                  <a:cubicBezTo>
                    <a:pt x="3514" y="1485"/>
                    <a:pt x="3674" y="857"/>
                    <a:pt x="3053" y="350"/>
                  </a:cubicBezTo>
                  <a:cubicBezTo>
                    <a:pt x="2776" y="122"/>
                    <a:pt x="2531" y="1"/>
                    <a:pt x="2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15" name="Google Shape;7415;p53"/>
          <p:cNvGrpSpPr/>
          <p:nvPr/>
        </p:nvGrpSpPr>
        <p:grpSpPr>
          <a:xfrm>
            <a:off x="-230109" y="3333297"/>
            <a:ext cx="1171555" cy="1078115"/>
            <a:chOff x="1005661" y="3172313"/>
            <a:chExt cx="1828840" cy="1683239"/>
          </a:xfrm>
        </p:grpSpPr>
        <p:sp>
          <p:nvSpPr>
            <p:cNvPr id="7416" name="Google Shape;7416;p53"/>
            <p:cNvSpPr/>
            <p:nvPr/>
          </p:nvSpPr>
          <p:spPr>
            <a:xfrm>
              <a:off x="1005661" y="3172313"/>
              <a:ext cx="1828840" cy="1683239"/>
            </a:xfrm>
            <a:custGeom>
              <a:avLst/>
              <a:gdLst/>
              <a:ahLst/>
              <a:cxnLst/>
              <a:rect l="l" t="t" r="r" b="b"/>
              <a:pathLst>
                <a:path w="138996" h="127930" extrusionOk="0">
                  <a:moveTo>
                    <a:pt x="78500" y="1"/>
                  </a:moveTo>
                  <a:cubicBezTo>
                    <a:pt x="75897" y="1"/>
                    <a:pt x="73337" y="1612"/>
                    <a:pt x="71327" y="4882"/>
                  </a:cubicBezTo>
                  <a:cubicBezTo>
                    <a:pt x="70196" y="2236"/>
                    <a:pt x="68596" y="495"/>
                    <a:pt x="66100" y="495"/>
                  </a:cubicBezTo>
                  <a:cubicBezTo>
                    <a:pt x="65445" y="495"/>
                    <a:pt x="64729" y="614"/>
                    <a:pt x="63944" y="869"/>
                  </a:cubicBezTo>
                  <a:cubicBezTo>
                    <a:pt x="60642" y="1941"/>
                    <a:pt x="58706" y="4269"/>
                    <a:pt x="57854" y="8135"/>
                  </a:cubicBezTo>
                  <a:cubicBezTo>
                    <a:pt x="56490" y="4523"/>
                    <a:pt x="54875" y="1968"/>
                    <a:pt x="51215" y="1968"/>
                  </a:cubicBezTo>
                  <a:cubicBezTo>
                    <a:pt x="50995" y="1968"/>
                    <a:pt x="50768" y="1977"/>
                    <a:pt x="50533" y="1996"/>
                  </a:cubicBezTo>
                  <a:cubicBezTo>
                    <a:pt x="47010" y="2272"/>
                    <a:pt x="43867" y="2909"/>
                    <a:pt x="43408" y="7241"/>
                  </a:cubicBezTo>
                  <a:cubicBezTo>
                    <a:pt x="42158" y="6693"/>
                    <a:pt x="41001" y="6421"/>
                    <a:pt x="39908" y="6421"/>
                  </a:cubicBezTo>
                  <a:cubicBezTo>
                    <a:pt x="38167" y="6421"/>
                    <a:pt x="36590" y="7111"/>
                    <a:pt x="35069" y="8466"/>
                  </a:cubicBezTo>
                  <a:cubicBezTo>
                    <a:pt x="32306" y="10941"/>
                    <a:pt x="33966" y="13833"/>
                    <a:pt x="34058" y="16688"/>
                  </a:cubicBezTo>
                  <a:cubicBezTo>
                    <a:pt x="32244" y="15460"/>
                    <a:pt x="30374" y="14729"/>
                    <a:pt x="28515" y="14729"/>
                  </a:cubicBezTo>
                  <a:cubicBezTo>
                    <a:pt x="27072" y="14729"/>
                    <a:pt x="25635" y="15170"/>
                    <a:pt x="24237" y="16161"/>
                  </a:cubicBezTo>
                  <a:cubicBezTo>
                    <a:pt x="21364" y="18201"/>
                    <a:pt x="19716" y="21007"/>
                    <a:pt x="21701" y="24695"/>
                  </a:cubicBezTo>
                  <a:cubicBezTo>
                    <a:pt x="13699" y="25510"/>
                    <a:pt x="10226" y="31367"/>
                    <a:pt x="13510" y="37531"/>
                  </a:cubicBezTo>
                  <a:cubicBezTo>
                    <a:pt x="13196" y="37519"/>
                    <a:pt x="12884" y="37512"/>
                    <a:pt x="12576" y="37512"/>
                  </a:cubicBezTo>
                  <a:cubicBezTo>
                    <a:pt x="9776" y="37512"/>
                    <a:pt x="7218" y="38085"/>
                    <a:pt x="5778" y="40998"/>
                  </a:cubicBezTo>
                  <a:cubicBezTo>
                    <a:pt x="4338" y="43902"/>
                    <a:pt x="5649" y="46194"/>
                    <a:pt x="7720" y="48252"/>
                  </a:cubicBezTo>
                  <a:cubicBezTo>
                    <a:pt x="2580" y="49870"/>
                    <a:pt x="92" y="56297"/>
                    <a:pt x="6599" y="60843"/>
                  </a:cubicBezTo>
                  <a:cubicBezTo>
                    <a:pt x="1961" y="61847"/>
                    <a:pt x="0" y="64911"/>
                    <a:pt x="429" y="69230"/>
                  </a:cubicBezTo>
                  <a:cubicBezTo>
                    <a:pt x="760" y="72526"/>
                    <a:pt x="3627" y="73292"/>
                    <a:pt x="6458" y="73782"/>
                  </a:cubicBezTo>
                  <a:cubicBezTo>
                    <a:pt x="3082" y="77330"/>
                    <a:pt x="4522" y="80497"/>
                    <a:pt x="10544" y="82647"/>
                  </a:cubicBezTo>
                  <a:cubicBezTo>
                    <a:pt x="7640" y="84124"/>
                    <a:pt x="7285" y="86501"/>
                    <a:pt x="8124" y="89185"/>
                  </a:cubicBezTo>
                  <a:cubicBezTo>
                    <a:pt x="8846" y="91510"/>
                    <a:pt x="10397" y="92850"/>
                    <a:pt x="12968" y="92850"/>
                  </a:cubicBezTo>
                  <a:cubicBezTo>
                    <a:pt x="13148" y="92850"/>
                    <a:pt x="13332" y="92843"/>
                    <a:pt x="13522" y="92830"/>
                  </a:cubicBezTo>
                  <a:lnTo>
                    <a:pt x="13522" y="92830"/>
                  </a:lnTo>
                  <a:cubicBezTo>
                    <a:pt x="11904" y="95599"/>
                    <a:pt x="12333" y="97774"/>
                    <a:pt x="14471" y="99857"/>
                  </a:cubicBezTo>
                  <a:cubicBezTo>
                    <a:pt x="15801" y="101146"/>
                    <a:pt x="17265" y="101475"/>
                    <a:pt x="18812" y="101475"/>
                  </a:cubicBezTo>
                  <a:cubicBezTo>
                    <a:pt x="19782" y="101475"/>
                    <a:pt x="20783" y="101346"/>
                    <a:pt x="21805" y="101242"/>
                  </a:cubicBezTo>
                  <a:lnTo>
                    <a:pt x="21805" y="101242"/>
                  </a:lnTo>
                  <a:cubicBezTo>
                    <a:pt x="19704" y="104857"/>
                    <a:pt x="20972" y="108098"/>
                    <a:pt x="23177" y="110708"/>
                  </a:cubicBezTo>
                  <a:cubicBezTo>
                    <a:pt x="24355" y="112101"/>
                    <a:pt x="25797" y="112606"/>
                    <a:pt x="27348" y="112606"/>
                  </a:cubicBezTo>
                  <a:cubicBezTo>
                    <a:pt x="28791" y="112606"/>
                    <a:pt x="30328" y="112169"/>
                    <a:pt x="31834" y="111602"/>
                  </a:cubicBezTo>
                  <a:lnTo>
                    <a:pt x="31834" y="111602"/>
                  </a:lnTo>
                  <a:cubicBezTo>
                    <a:pt x="31687" y="115241"/>
                    <a:pt x="33764" y="116963"/>
                    <a:pt x="36785" y="118078"/>
                  </a:cubicBezTo>
                  <a:cubicBezTo>
                    <a:pt x="37580" y="118372"/>
                    <a:pt x="38334" y="118499"/>
                    <a:pt x="39061" y="118499"/>
                  </a:cubicBezTo>
                  <a:cubicBezTo>
                    <a:pt x="41207" y="118499"/>
                    <a:pt x="43110" y="117393"/>
                    <a:pt x="45092" y="116240"/>
                  </a:cubicBezTo>
                  <a:cubicBezTo>
                    <a:pt x="45503" y="120449"/>
                    <a:pt x="46937" y="123782"/>
                    <a:pt x="51158" y="125068"/>
                  </a:cubicBezTo>
                  <a:cubicBezTo>
                    <a:pt x="51595" y="125203"/>
                    <a:pt x="52008" y="125263"/>
                    <a:pt x="52401" y="125263"/>
                  </a:cubicBezTo>
                  <a:cubicBezTo>
                    <a:pt x="54069" y="125263"/>
                    <a:pt x="55367" y="124172"/>
                    <a:pt x="56617" y="123016"/>
                  </a:cubicBezTo>
                  <a:cubicBezTo>
                    <a:pt x="58147" y="125833"/>
                    <a:pt x="59663" y="127006"/>
                    <a:pt x="62252" y="127006"/>
                  </a:cubicBezTo>
                  <a:cubicBezTo>
                    <a:pt x="62732" y="127006"/>
                    <a:pt x="63249" y="126966"/>
                    <a:pt x="63809" y="126888"/>
                  </a:cubicBezTo>
                  <a:cubicBezTo>
                    <a:pt x="67142" y="126429"/>
                    <a:pt x="68564" y="123757"/>
                    <a:pt x="70010" y="120786"/>
                  </a:cubicBezTo>
                  <a:cubicBezTo>
                    <a:pt x="71051" y="124989"/>
                    <a:pt x="73514" y="127341"/>
                    <a:pt x="77417" y="127838"/>
                  </a:cubicBezTo>
                  <a:cubicBezTo>
                    <a:pt x="77884" y="127898"/>
                    <a:pt x="78344" y="127929"/>
                    <a:pt x="78795" y="127929"/>
                  </a:cubicBezTo>
                  <a:cubicBezTo>
                    <a:pt x="81417" y="127929"/>
                    <a:pt x="83707" y="126870"/>
                    <a:pt x="85234" y="124303"/>
                  </a:cubicBezTo>
                  <a:cubicBezTo>
                    <a:pt x="86357" y="125246"/>
                    <a:pt x="87484" y="125595"/>
                    <a:pt x="88594" y="125595"/>
                  </a:cubicBezTo>
                  <a:cubicBezTo>
                    <a:pt x="90165" y="125595"/>
                    <a:pt x="91701" y="124894"/>
                    <a:pt x="93138" y="124186"/>
                  </a:cubicBezTo>
                  <a:cubicBezTo>
                    <a:pt x="95937" y="122808"/>
                    <a:pt x="96421" y="119904"/>
                    <a:pt x="96458" y="116644"/>
                  </a:cubicBezTo>
                  <a:cubicBezTo>
                    <a:pt x="98427" y="119308"/>
                    <a:pt x="100519" y="121449"/>
                    <a:pt x="103485" y="121449"/>
                  </a:cubicBezTo>
                  <a:cubicBezTo>
                    <a:pt x="103760" y="121449"/>
                    <a:pt x="104041" y="121430"/>
                    <a:pt x="104331" y="121392"/>
                  </a:cubicBezTo>
                  <a:cubicBezTo>
                    <a:pt x="107768" y="120939"/>
                    <a:pt x="109514" y="118384"/>
                    <a:pt x="110053" y="114959"/>
                  </a:cubicBezTo>
                  <a:cubicBezTo>
                    <a:pt x="110773" y="115260"/>
                    <a:pt x="111427" y="115390"/>
                    <a:pt x="112033" y="115390"/>
                  </a:cubicBezTo>
                  <a:cubicBezTo>
                    <a:pt x="113828" y="115390"/>
                    <a:pt x="115206" y="114251"/>
                    <a:pt x="116639" y="113005"/>
                  </a:cubicBezTo>
                  <a:cubicBezTo>
                    <a:pt x="118968" y="110983"/>
                    <a:pt x="117853" y="108496"/>
                    <a:pt x="117859" y="106125"/>
                  </a:cubicBezTo>
                  <a:lnTo>
                    <a:pt x="117859" y="106125"/>
                  </a:lnTo>
                  <a:cubicBezTo>
                    <a:pt x="118739" y="106401"/>
                    <a:pt x="119646" y="106535"/>
                    <a:pt x="120519" y="106535"/>
                  </a:cubicBezTo>
                  <a:cubicBezTo>
                    <a:pt x="122496" y="106535"/>
                    <a:pt x="124302" y="105849"/>
                    <a:pt x="125254" y="104575"/>
                  </a:cubicBezTo>
                  <a:cubicBezTo>
                    <a:pt x="126871" y="102406"/>
                    <a:pt x="127912" y="100059"/>
                    <a:pt x="126712" y="97253"/>
                  </a:cubicBezTo>
                  <a:cubicBezTo>
                    <a:pt x="129273" y="96206"/>
                    <a:pt x="130951" y="94325"/>
                    <a:pt x="131019" y="91439"/>
                  </a:cubicBezTo>
                  <a:cubicBezTo>
                    <a:pt x="131080" y="88596"/>
                    <a:pt x="128911" y="86765"/>
                    <a:pt x="127416" y="84583"/>
                  </a:cubicBezTo>
                  <a:cubicBezTo>
                    <a:pt x="130731" y="84093"/>
                    <a:pt x="134021" y="84216"/>
                    <a:pt x="136116" y="80724"/>
                  </a:cubicBezTo>
                  <a:cubicBezTo>
                    <a:pt x="138217" y="77219"/>
                    <a:pt x="137770" y="74530"/>
                    <a:pt x="134646" y="72067"/>
                  </a:cubicBezTo>
                  <a:cubicBezTo>
                    <a:pt x="138267" y="70388"/>
                    <a:pt x="138996" y="69242"/>
                    <a:pt x="138456" y="65971"/>
                  </a:cubicBezTo>
                  <a:cubicBezTo>
                    <a:pt x="137966" y="63054"/>
                    <a:pt x="135516" y="61884"/>
                    <a:pt x="133077" y="60524"/>
                  </a:cubicBezTo>
                  <a:cubicBezTo>
                    <a:pt x="135644" y="59832"/>
                    <a:pt x="137874" y="58950"/>
                    <a:pt x="138352" y="56297"/>
                  </a:cubicBezTo>
                  <a:cubicBezTo>
                    <a:pt x="138928" y="53135"/>
                    <a:pt x="137758" y="50660"/>
                    <a:pt x="134725" y="49300"/>
                  </a:cubicBezTo>
                  <a:cubicBezTo>
                    <a:pt x="137501" y="43290"/>
                    <a:pt x="135111" y="39387"/>
                    <a:pt x="127863" y="38162"/>
                  </a:cubicBezTo>
                  <a:cubicBezTo>
                    <a:pt x="130198" y="36207"/>
                    <a:pt x="131362" y="33879"/>
                    <a:pt x="130155" y="30994"/>
                  </a:cubicBezTo>
                  <a:cubicBezTo>
                    <a:pt x="129403" y="29196"/>
                    <a:pt x="128215" y="27774"/>
                    <a:pt x="125983" y="27774"/>
                  </a:cubicBezTo>
                  <a:cubicBezTo>
                    <a:pt x="125850" y="27774"/>
                    <a:pt x="125713" y="27779"/>
                    <a:pt x="125572" y="27789"/>
                  </a:cubicBezTo>
                  <a:cubicBezTo>
                    <a:pt x="127190" y="24665"/>
                    <a:pt x="125051" y="22784"/>
                    <a:pt x="123391" y="20866"/>
                  </a:cubicBezTo>
                  <a:cubicBezTo>
                    <a:pt x="122355" y="19666"/>
                    <a:pt x="121165" y="19269"/>
                    <a:pt x="119901" y="19269"/>
                  </a:cubicBezTo>
                  <a:cubicBezTo>
                    <a:pt x="118661" y="19269"/>
                    <a:pt x="117349" y="19651"/>
                    <a:pt x="116039" y="20033"/>
                  </a:cubicBezTo>
                  <a:cubicBezTo>
                    <a:pt x="116799" y="17723"/>
                    <a:pt x="117356" y="15640"/>
                    <a:pt x="115622" y="13680"/>
                  </a:cubicBezTo>
                  <a:cubicBezTo>
                    <a:pt x="114518" y="12435"/>
                    <a:pt x="113323" y="12011"/>
                    <a:pt x="112077" y="12011"/>
                  </a:cubicBezTo>
                  <a:cubicBezTo>
                    <a:pt x="110869" y="12011"/>
                    <a:pt x="109613" y="12409"/>
                    <a:pt x="108344" y="12846"/>
                  </a:cubicBezTo>
                  <a:cubicBezTo>
                    <a:pt x="108038" y="9636"/>
                    <a:pt x="105985" y="7823"/>
                    <a:pt x="103314" y="7014"/>
                  </a:cubicBezTo>
                  <a:cubicBezTo>
                    <a:pt x="102688" y="6822"/>
                    <a:pt x="102072" y="6733"/>
                    <a:pt x="101467" y="6733"/>
                  </a:cubicBezTo>
                  <a:cubicBezTo>
                    <a:pt x="99428" y="6733"/>
                    <a:pt x="97526" y="7751"/>
                    <a:pt x="95858" y="9287"/>
                  </a:cubicBezTo>
                  <a:cubicBezTo>
                    <a:pt x="94963" y="5441"/>
                    <a:pt x="93023" y="3426"/>
                    <a:pt x="90658" y="3426"/>
                  </a:cubicBezTo>
                  <a:cubicBezTo>
                    <a:pt x="89315" y="3426"/>
                    <a:pt x="87835" y="4075"/>
                    <a:pt x="86331" y="5409"/>
                  </a:cubicBezTo>
                  <a:cubicBezTo>
                    <a:pt x="84080" y="1822"/>
                    <a:pt x="81266" y="1"/>
                    <a:pt x="7850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7" name="Google Shape;7417;p53"/>
            <p:cNvSpPr/>
            <p:nvPr/>
          </p:nvSpPr>
          <p:spPr>
            <a:xfrm>
              <a:off x="1005661" y="3172372"/>
              <a:ext cx="1828840" cy="1683121"/>
            </a:xfrm>
            <a:custGeom>
              <a:avLst/>
              <a:gdLst/>
              <a:ahLst/>
              <a:cxnLst/>
              <a:rect l="l" t="t" r="r" b="b"/>
              <a:pathLst>
                <a:path w="138996" h="127921" extrusionOk="0">
                  <a:moveTo>
                    <a:pt x="65834" y="1342"/>
                  </a:moveTo>
                  <a:cubicBezTo>
                    <a:pt x="68233" y="1342"/>
                    <a:pt x="69979" y="3032"/>
                    <a:pt x="70720" y="6184"/>
                  </a:cubicBezTo>
                  <a:cubicBezTo>
                    <a:pt x="69090" y="5664"/>
                    <a:pt x="67494" y="5368"/>
                    <a:pt x="65942" y="5368"/>
                  </a:cubicBezTo>
                  <a:cubicBezTo>
                    <a:pt x="63476" y="5368"/>
                    <a:pt x="61119" y="6115"/>
                    <a:pt x="58908" y="7894"/>
                  </a:cubicBezTo>
                  <a:cubicBezTo>
                    <a:pt x="59239" y="3789"/>
                    <a:pt x="63062" y="1491"/>
                    <a:pt x="65531" y="1351"/>
                  </a:cubicBezTo>
                  <a:cubicBezTo>
                    <a:pt x="65633" y="1345"/>
                    <a:pt x="65734" y="1342"/>
                    <a:pt x="65834" y="1342"/>
                  </a:cubicBezTo>
                  <a:close/>
                  <a:moveTo>
                    <a:pt x="79460" y="749"/>
                  </a:moveTo>
                  <a:cubicBezTo>
                    <a:pt x="81617" y="749"/>
                    <a:pt x="83251" y="2176"/>
                    <a:pt x="84475" y="4003"/>
                  </a:cubicBezTo>
                  <a:cubicBezTo>
                    <a:pt x="84983" y="4763"/>
                    <a:pt x="85289" y="5651"/>
                    <a:pt x="85804" y="6730"/>
                  </a:cubicBezTo>
                  <a:cubicBezTo>
                    <a:pt x="85180" y="6696"/>
                    <a:pt x="84599" y="6679"/>
                    <a:pt x="84057" y="6679"/>
                  </a:cubicBezTo>
                  <a:cubicBezTo>
                    <a:pt x="79469" y="6679"/>
                    <a:pt x="77613" y="7864"/>
                    <a:pt x="75493" y="9891"/>
                  </a:cubicBezTo>
                  <a:cubicBezTo>
                    <a:pt x="74427" y="8935"/>
                    <a:pt x="73318" y="8022"/>
                    <a:pt x="72332" y="6999"/>
                  </a:cubicBezTo>
                  <a:cubicBezTo>
                    <a:pt x="72074" y="6730"/>
                    <a:pt x="72031" y="6074"/>
                    <a:pt x="72142" y="5670"/>
                  </a:cubicBezTo>
                  <a:cubicBezTo>
                    <a:pt x="73042" y="2312"/>
                    <a:pt x="75799" y="1216"/>
                    <a:pt x="78752" y="799"/>
                  </a:cubicBezTo>
                  <a:cubicBezTo>
                    <a:pt x="78994" y="766"/>
                    <a:pt x="79230" y="749"/>
                    <a:pt x="79460" y="749"/>
                  </a:cubicBezTo>
                  <a:close/>
                  <a:moveTo>
                    <a:pt x="50722" y="2778"/>
                  </a:moveTo>
                  <a:cubicBezTo>
                    <a:pt x="52623" y="2778"/>
                    <a:pt x="54349" y="3296"/>
                    <a:pt x="54987" y="4322"/>
                  </a:cubicBezTo>
                  <a:cubicBezTo>
                    <a:pt x="56182" y="6258"/>
                    <a:pt x="57658" y="8231"/>
                    <a:pt x="56972" y="10994"/>
                  </a:cubicBezTo>
                  <a:cubicBezTo>
                    <a:pt x="54160" y="8933"/>
                    <a:pt x="51379" y="7354"/>
                    <a:pt x="48297" y="7354"/>
                  </a:cubicBezTo>
                  <a:cubicBezTo>
                    <a:pt x="47082" y="7354"/>
                    <a:pt x="45821" y="7599"/>
                    <a:pt x="44492" y="8157"/>
                  </a:cubicBezTo>
                  <a:lnTo>
                    <a:pt x="44492" y="8157"/>
                  </a:lnTo>
                  <a:cubicBezTo>
                    <a:pt x="44333" y="5498"/>
                    <a:pt x="44982" y="4279"/>
                    <a:pt x="46930" y="3483"/>
                  </a:cubicBezTo>
                  <a:cubicBezTo>
                    <a:pt x="48088" y="3012"/>
                    <a:pt x="49444" y="2778"/>
                    <a:pt x="50722" y="2778"/>
                  </a:cubicBezTo>
                  <a:close/>
                  <a:moveTo>
                    <a:pt x="90093" y="4129"/>
                  </a:moveTo>
                  <a:cubicBezTo>
                    <a:pt x="90650" y="4129"/>
                    <a:pt x="91249" y="4286"/>
                    <a:pt x="91876" y="4616"/>
                  </a:cubicBezTo>
                  <a:cubicBezTo>
                    <a:pt x="94430" y="5958"/>
                    <a:pt x="96134" y="8978"/>
                    <a:pt x="94038" y="11913"/>
                  </a:cubicBezTo>
                  <a:lnTo>
                    <a:pt x="86993" y="6626"/>
                  </a:lnTo>
                  <a:cubicBezTo>
                    <a:pt x="87670" y="5025"/>
                    <a:pt x="88764" y="4129"/>
                    <a:pt x="90093" y="4129"/>
                  </a:cubicBezTo>
                  <a:close/>
                  <a:moveTo>
                    <a:pt x="101473" y="7679"/>
                  </a:moveTo>
                  <a:cubicBezTo>
                    <a:pt x="102134" y="7679"/>
                    <a:pt x="102778" y="7793"/>
                    <a:pt x="103363" y="8041"/>
                  </a:cubicBezTo>
                  <a:lnTo>
                    <a:pt x="101556" y="9260"/>
                  </a:lnTo>
                  <a:lnTo>
                    <a:pt x="101648" y="9597"/>
                  </a:lnTo>
                  <a:lnTo>
                    <a:pt x="104662" y="8654"/>
                  </a:lnTo>
                  <a:cubicBezTo>
                    <a:pt x="107652" y="10822"/>
                    <a:pt x="108117" y="12342"/>
                    <a:pt x="106426" y="14750"/>
                  </a:cubicBezTo>
                  <a:cubicBezTo>
                    <a:pt x="103788" y="12968"/>
                    <a:pt x="100968" y="11872"/>
                    <a:pt x="97901" y="11872"/>
                  </a:cubicBezTo>
                  <a:cubicBezTo>
                    <a:pt x="97022" y="11872"/>
                    <a:pt x="96123" y="11962"/>
                    <a:pt x="95202" y="12152"/>
                  </a:cubicBezTo>
                  <a:cubicBezTo>
                    <a:pt x="95525" y="9731"/>
                    <a:pt x="98659" y="7679"/>
                    <a:pt x="101473" y="7679"/>
                  </a:cubicBezTo>
                  <a:close/>
                  <a:moveTo>
                    <a:pt x="66404" y="6207"/>
                  </a:moveTo>
                  <a:cubicBezTo>
                    <a:pt x="69506" y="6207"/>
                    <a:pt x="72274" y="7403"/>
                    <a:pt x="74439" y="10308"/>
                  </a:cubicBezTo>
                  <a:cubicBezTo>
                    <a:pt x="74371" y="10306"/>
                    <a:pt x="74303" y="10306"/>
                    <a:pt x="74235" y="10306"/>
                  </a:cubicBezTo>
                  <a:cubicBezTo>
                    <a:pt x="69964" y="10306"/>
                    <a:pt x="67752" y="12782"/>
                    <a:pt x="66376" y="16588"/>
                  </a:cubicBezTo>
                  <a:lnTo>
                    <a:pt x="66370" y="16588"/>
                  </a:lnTo>
                  <a:cubicBezTo>
                    <a:pt x="64348" y="13126"/>
                    <a:pt x="61248" y="11846"/>
                    <a:pt x="57640" y="11202"/>
                  </a:cubicBezTo>
                  <a:cubicBezTo>
                    <a:pt x="59227" y="7667"/>
                    <a:pt x="62235" y="6454"/>
                    <a:pt x="65592" y="6233"/>
                  </a:cubicBezTo>
                  <a:cubicBezTo>
                    <a:pt x="65865" y="6216"/>
                    <a:pt x="66136" y="6207"/>
                    <a:pt x="66404" y="6207"/>
                  </a:cubicBezTo>
                  <a:close/>
                  <a:moveTo>
                    <a:pt x="83266" y="7497"/>
                  </a:moveTo>
                  <a:cubicBezTo>
                    <a:pt x="86858" y="7497"/>
                    <a:pt x="90585" y="9319"/>
                    <a:pt x="92874" y="12850"/>
                  </a:cubicBezTo>
                  <a:cubicBezTo>
                    <a:pt x="92040" y="12751"/>
                    <a:pt x="91226" y="12693"/>
                    <a:pt x="90441" y="12693"/>
                  </a:cubicBezTo>
                  <a:cubicBezTo>
                    <a:pt x="86902" y="12693"/>
                    <a:pt x="83943" y="13880"/>
                    <a:pt x="82293" y="17886"/>
                  </a:cubicBezTo>
                  <a:cubicBezTo>
                    <a:pt x="82416" y="13622"/>
                    <a:pt x="79867" y="11582"/>
                    <a:pt x="76363" y="10314"/>
                  </a:cubicBezTo>
                  <a:cubicBezTo>
                    <a:pt x="78216" y="8422"/>
                    <a:pt x="80707" y="7497"/>
                    <a:pt x="83266" y="7497"/>
                  </a:cubicBezTo>
                  <a:close/>
                  <a:moveTo>
                    <a:pt x="39157" y="7227"/>
                  </a:moveTo>
                  <a:cubicBezTo>
                    <a:pt x="39202" y="7227"/>
                    <a:pt x="39247" y="7229"/>
                    <a:pt x="39290" y="7232"/>
                  </a:cubicBezTo>
                  <a:cubicBezTo>
                    <a:pt x="40602" y="7342"/>
                    <a:pt x="41888" y="7771"/>
                    <a:pt x="43175" y="8335"/>
                  </a:cubicBezTo>
                  <a:cubicBezTo>
                    <a:pt x="40749" y="9248"/>
                    <a:pt x="39064" y="10816"/>
                    <a:pt x="37685" y="12752"/>
                  </a:cubicBezTo>
                  <a:cubicBezTo>
                    <a:pt x="36252" y="14762"/>
                    <a:pt x="36190" y="16980"/>
                    <a:pt x="36736" y="19320"/>
                  </a:cubicBezTo>
                  <a:cubicBezTo>
                    <a:pt x="34873" y="16808"/>
                    <a:pt x="34083" y="14002"/>
                    <a:pt x="34322" y="10982"/>
                  </a:cubicBezTo>
                  <a:cubicBezTo>
                    <a:pt x="34435" y="9514"/>
                    <a:pt x="37465" y="7227"/>
                    <a:pt x="39157" y="7227"/>
                  </a:cubicBezTo>
                  <a:close/>
                  <a:moveTo>
                    <a:pt x="48170" y="8338"/>
                  </a:moveTo>
                  <a:cubicBezTo>
                    <a:pt x="50892" y="8338"/>
                    <a:pt x="53782" y="9448"/>
                    <a:pt x="55765" y="11533"/>
                  </a:cubicBezTo>
                  <a:cubicBezTo>
                    <a:pt x="51115" y="12605"/>
                    <a:pt x="49173" y="15613"/>
                    <a:pt x="49191" y="20313"/>
                  </a:cubicBezTo>
                  <a:cubicBezTo>
                    <a:pt x="47292" y="18905"/>
                    <a:pt x="45389" y="18319"/>
                    <a:pt x="43460" y="18319"/>
                  </a:cubicBezTo>
                  <a:cubicBezTo>
                    <a:pt x="41661" y="18319"/>
                    <a:pt x="39839" y="18829"/>
                    <a:pt x="37979" y="19657"/>
                  </a:cubicBezTo>
                  <a:cubicBezTo>
                    <a:pt x="36828" y="17445"/>
                    <a:pt x="37146" y="15368"/>
                    <a:pt x="38384" y="13316"/>
                  </a:cubicBezTo>
                  <a:cubicBezTo>
                    <a:pt x="40020" y="10602"/>
                    <a:pt x="42697" y="9560"/>
                    <a:pt x="45558" y="8709"/>
                  </a:cubicBezTo>
                  <a:cubicBezTo>
                    <a:pt x="46384" y="8460"/>
                    <a:pt x="47268" y="8338"/>
                    <a:pt x="48170" y="8338"/>
                  </a:cubicBezTo>
                  <a:close/>
                  <a:moveTo>
                    <a:pt x="111804" y="12849"/>
                  </a:moveTo>
                  <a:cubicBezTo>
                    <a:pt x="112289" y="12849"/>
                    <a:pt x="112776" y="12922"/>
                    <a:pt x="113245" y="13077"/>
                  </a:cubicBezTo>
                  <a:cubicBezTo>
                    <a:pt x="115341" y="13769"/>
                    <a:pt x="116247" y="15515"/>
                    <a:pt x="115739" y="17868"/>
                  </a:cubicBezTo>
                  <a:cubicBezTo>
                    <a:pt x="115163" y="20515"/>
                    <a:pt x="114011" y="22438"/>
                    <a:pt x="112118" y="23817"/>
                  </a:cubicBezTo>
                  <a:cubicBezTo>
                    <a:pt x="111383" y="20570"/>
                    <a:pt x="110280" y="17543"/>
                    <a:pt x="107480" y="15558"/>
                  </a:cubicBezTo>
                  <a:cubicBezTo>
                    <a:pt x="108191" y="13885"/>
                    <a:pt x="109983" y="12849"/>
                    <a:pt x="111804" y="12849"/>
                  </a:cubicBezTo>
                  <a:close/>
                  <a:moveTo>
                    <a:pt x="98063" y="12798"/>
                  </a:moveTo>
                  <a:cubicBezTo>
                    <a:pt x="103238" y="12798"/>
                    <a:pt x="110707" y="17295"/>
                    <a:pt x="110874" y="23652"/>
                  </a:cubicBezTo>
                  <a:cubicBezTo>
                    <a:pt x="109286" y="22581"/>
                    <a:pt x="107773" y="22155"/>
                    <a:pt x="106303" y="22155"/>
                  </a:cubicBezTo>
                  <a:cubicBezTo>
                    <a:pt x="103708" y="22155"/>
                    <a:pt x="101246" y="23484"/>
                    <a:pt x="98731" y="24950"/>
                  </a:cubicBezTo>
                  <a:cubicBezTo>
                    <a:pt x="100330" y="20215"/>
                    <a:pt x="99221" y="16336"/>
                    <a:pt x="94822" y="13641"/>
                  </a:cubicBezTo>
                  <a:cubicBezTo>
                    <a:pt x="95673" y="13066"/>
                    <a:pt x="96799" y="12798"/>
                    <a:pt x="98063" y="12798"/>
                  </a:cubicBezTo>
                  <a:close/>
                  <a:moveTo>
                    <a:pt x="28468" y="15654"/>
                  </a:moveTo>
                  <a:cubicBezTo>
                    <a:pt x="30916" y="15654"/>
                    <a:pt x="32935" y="16825"/>
                    <a:pt x="34996" y="18622"/>
                  </a:cubicBezTo>
                  <a:lnTo>
                    <a:pt x="35002" y="18622"/>
                  </a:lnTo>
                  <a:cubicBezTo>
                    <a:pt x="27705" y="19179"/>
                    <a:pt x="27834" y="18977"/>
                    <a:pt x="23079" y="25085"/>
                  </a:cubicBezTo>
                  <a:cubicBezTo>
                    <a:pt x="21934" y="23425"/>
                    <a:pt x="21156" y="21850"/>
                    <a:pt x="22228" y="19780"/>
                  </a:cubicBezTo>
                  <a:cubicBezTo>
                    <a:pt x="23539" y="17243"/>
                    <a:pt x="25444" y="15718"/>
                    <a:pt x="28299" y="15656"/>
                  </a:cubicBezTo>
                  <a:cubicBezTo>
                    <a:pt x="28356" y="15655"/>
                    <a:pt x="28412" y="15654"/>
                    <a:pt x="28468" y="15654"/>
                  </a:cubicBezTo>
                  <a:close/>
                  <a:moveTo>
                    <a:pt x="57472" y="12241"/>
                  </a:moveTo>
                  <a:cubicBezTo>
                    <a:pt x="61312" y="12241"/>
                    <a:pt x="64977" y="14939"/>
                    <a:pt x="65776" y="18769"/>
                  </a:cubicBezTo>
                  <a:cubicBezTo>
                    <a:pt x="62370" y="20282"/>
                    <a:pt x="61438" y="22598"/>
                    <a:pt x="62253" y="27511"/>
                  </a:cubicBezTo>
                  <a:cubicBezTo>
                    <a:pt x="61598" y="27603"/>
                    <a:pt x="60948" y="27689"/>
                    <a:pt x="60164" y="27787"/>
                  </a:cubicBezTo>
                  <a:cubicBezTo>
                    <a:pt x="58580" y="24141"/>
                    <a:pt x="56856" y="20576"/>
                    <a:pt x="52652" y="20576"/>
                  </a:cubicBezTo>
                  <a:cubicBezTo>
                    <a:pt x="51946" y="20576"/>
                    <a:pt x="51170" y="20677"/>
                    <a:pt x="50312" y="20895"/>
                  </a:cubicBezTo>
                  <a:cubicBezTo>
                    <a:pt x="49050" y="17690"/>
                    <a:pt x="51305" y="13769"/>
                    <a:pt x="55116" y="12593"/>
                  </a:cubicBezTo>
                  <a:cubicBezTo>
                    <a:pt x="55893" y="12354"/>
                    <a:pt x="56686" y="12241"/>
                    <a:pt x="57472" y="12241"/>
                  </a:cubicBezTo>
                  <a:close/>
                  <a:moveTo>
                    <a:pt x="73729" y="11213"/>
                  </a:moveTo>
                  <a:cubicBezTo>
                    <a:pt x="73941" y="11213"/>
                    <a:pt x="74153" y="11224"/>
                    <a:pt x="74366" y="11245"/>
                  </a:cubicBezTo>
                  <a:cubicBezTo>
                    <a:pt x="80204" y="11827"/>
                    <a:pt x="81546" y="13788"/>
                    <a:pt x="81044" y="20349"/>
                  </a:cubicBezTo>
                  <a:cubicBezTo>
                    <a:pt x="76957" y="22193"/>
                    <a:pt x="76001" y="23694"/>
                    <a:pt x="76136" y="28020"/>
                  </a:cubicBezTo>
                  <a:cubicBezTo>
                    <a:pt x="76048" y="28041"/>
                    <a:pt x="75948" y="28100"/>
                    <a:pt x="75870" y="28100"/>
                  </a:cubicBezTo>
                  <a:cubicBezTo>
                    <a:pt x="75856" y="28100"/>
                    <a:pt x="75842" y="28098"/>
                    <a:pt x="75830" y="28093"/>
                  </a:cubicBezTo>
                  <a:cubicBezTo>
                    <a:pt x="73067" y="27107"/>
                    <a:pt x="73073" y="27107"/>
                    <a:pt x="72944" y="24068"/>
                  </a:cubicBezTo>
                  <a:cubicBezTo>
                    <a:pt x="72865" y="22034"/>
                    <a:pt x="70769" y="19602"/>
                    <a:pt x="68582" y="19008"/>
                  </a:cubicBezTo>
                  <a:cubicBezTo>
                    <a:pt x="68043" y="18861"/>
                    <a:pt x="67504" y="18756"/>
                    <a:pt x="66891" y="18615"/>
                  </a:cubicBezTo>
                  <a:cubicBezTo>
                    <a:pt x="67505" y="13565"/>
                    <a:pt x="70582" y="11213"/>
                    <a:pt x="73729" y="11213"/>
                  </a:cubicBezTo>
                  <a:close/>
                  <a:moveTo>
                    <a:pt x="119330" y="20158"/>
                  </a:moveTo>
                  <a:cubicBezTo>
                    <a:pt x="119859" y="20158"/>
                    <a:pt x="120413" y="20230"/>
                    <a:pt x="120995" y="20380"/>
                  </a:cubicBezTo>
                  <a:cubicBezTo>
                    <a:pt x="123299" y="20968"/>
                    <a:pt x="124285" y="22996"/>
                    <a:pt x="125113" y="24975"/>
                  </a:cubicBezTo>
                  <a:cubicBezTo>
                    <a:pt x="125713" y="26421"/>
                    <a:pt x="124806" y="27426"/>
                    <a:pt x="123556" y="28320"/>
                  </a:cubicBezTo>
                  <a:lnTo>
                    <a:pt x="123556" y="28314"/>
                  </a:lnTo>
                  <a:cubicBezTo>
                    <a:pt x="121044" y="25287"/>
                    <a:pt x="117730" y="24056"/>
                    <a:pt x="114029" y="23413"/>
                  </a:cubicBezTo>
                  <a:cubicBezTo>
                    <a:pt x="115433" y="21373"/>
                    <a:pt x="117162" y="20158"/>
                    <a:pt x="119330" y="20158"/>
                  </a:cubicBezTo>
                  <a:close/>
                  <a:moveTo>
                    <a:pt x="66988" y="19555"/>
                  </a:moveTo>
                  <a:cubicBezTo>
                    <a:pt x="67881" y="19555"/>
                    <a:pt x="68777" y="19861"/>
                    <a:pt x="69599" y="20398"/>
                  </a:cubicBezTo>
                  <a:cubicBezTo>
                    <a:pt x="71811" y="21844"/>
                    <a:pt x="72601" y="24246"/>
                    <a:pt x="71933" y="27346"/>
                  </a:cubicBezTo>
                  <a:cubicBezTo>
                    <a:pt x="69685" y="27370"/>
                    <a:pt x="68429" y="28755"/>
                    <a:pt x="67804" y="30440"/>
                  </a:cubicBezTo>
                  <a:cubicBezTo>
                    <a:pt x="67136" y="29931"/>
                    <a:pt x="66432" y="29313"/>
                    <a:pt x="65647" y="28822"/>
                  </a:cubicBezTo>
                  <a:cubicBezTo>
                    <a:pt x="64900" y="28351"/>
                    <a:pt x="64073" y="28008"/>
                    <a:pt x="63154" y="27548"/>
                  </a:cubicBezTo>
                  <a:cubicBezTo>
                    <a:pt x="62707" y="24810"/>
                    <a:pt x="61990" y="21942"/>
                    <a:pt x="64973" y="20129"/>
                  </a:cubicBezTo>
                  <a:cubicBezTo>
                    <a:pt x="65620" y="19735"/>
                    <a:pt x="66303" y="19555"/>
                    <a:pt x="66988" y="19555"/>
                  </a:cubicBezTo>
                  <a:close/>
                  <a:moveTo>
                    <a:pt x="90674" y="13519"/>
                  </a:moveTo>
                  <a:cubicBezTo>
                    <a:pt x="92712" y="13519"/>
                    <a:pt x="94631" y="14213"/>
                    <a:pt x="96305" y="15895"/>
                  </a:cubicBezTo>
                  <a:cubicBezTo>
                    <a:pt x="99191" y="18805"/>
                    <a:pt x="99074" y="22193"/>
                    <a:pt x="97291" y="25918"/>
                  </a:cubicBezTo>
                  <a:cubicBezTo>
                    <a:pt x="96431" y="25605"/>
                    <a:pt x="95663" y="25465"/>
                    <a:pt x="94967" y="25465"/>
                  </a:cubicBezTo>
                  <a:cubicBezTo>
                    <a:pt x="91819" y="25465"/>
                    <a:pt x="90167" y="28322"/>
                    <a:pt x="88285" y="30801"/>
                  </a:cubicBezTo>
                  <a:cubicBezTo>
                    <a:pt x="85982" y="30336"/>
                    <a:pt x="85945" y="28914"/>
                    <a:pt x="86613" y="27168"/>
                  </a:cubicBezTo>
                  <a:cubicBezTo>
                    <a:pt x="86772" y="26752"/>
                    <a:pt x="86839" y="26298"/>
                    <a:pt x="86937" y="25863"/>
                  </a:cubicBezTo>
                  <a:cubicBezTo>
                    <a:pt x="87728" y="22340"/>
                    <a:pt x="86907" y="21091"/>
                    <a:pt x="83292" y="20282"/>
                  </a:cubicBezTo>
                  <a:cubicBezTo>
                    <a:pt x="83133" y="20245"/>
                    <a:pt x="82992" y="20141"/>
                    <a:pt x="82851" y="20074"/>
                  </a:cubicBezTo>
                  <a:cubicBezTo>
                    <a:pt x="82937" y="17402"/>
                    <a:pt x="84524" y="15007"/>
                    <a:pt x="86907" y="14204"/>
                  </a:cubicBezTo>
                  <a:cubicBezTo>
                    <a:pt x="88188" y="13768"/>
                    <a:pt x="89452" y="13519"/>
                    <a:pt x="90674" y="13519"/>
                  </a:cubicBezTo>
                  <a:close/>
                  <a:moveTo>
                    <a:pt x="82535" y="21125"/>
                  </a:moveTo>
                  <a:cubicBezTo>
                    <a:pt x="83517" y="21125"/>
                    <a:pt x="84451" y="21376"/>
                    <a:pt x="85161" y="21899"/>
                  </a:cubicBezTo>
                  <a:cubicBezTo>
                    <a:pt x="85816" y="22383"/>
                    <a:pt x="86466" y="23480"/>
                    <a:pt x="86386" y="24221"/>
                  </a:cubicBezTo>
                  <a:cubicBezTo>
                    <a:pt x="86202" y="26035"/>
                    <a:pt x="85596" y="27793"/>
                    <a:pt x="85289" y="29019"/>
                  </a:cubicBezTo>
                  <a:lnTo>
                    <a:pt x="79132" y="31292"/>
                  </a:lnTo>
                  <a:lnTo>
                    <a:pt x="79132" y="31298"/>
                  </a:lnTo>
                  <a:cubicBezTo>
                    <a:pt x="78562" y="30599"/>
                    <a:pt x="77662" y="29784"/>
                    <a:pt x="77141" y="28773"/>
                  </a:cubicBezTo>
                  <a:cubicBezTo>
                    <a:pt x="76810" y="28124"/>
                    <a:pt x="77067" y="27187"/>
                    <a:pt x="77012" y="26384"/>
                  </a:cubicBezTo>
                  <a:cubicBezTo>
                    <a:pt x="76779" y="23020"/>
                    <a:pt x="79837" y="21125"/>
                    <a:pt x="82535" y="21125"/>
                  </a:cubicBezTo>
                  <a:close/>
                  <a:moveTo>
                    <a:pt x="43319" y="19239"/>
                  </a:moveTo>
                  <a:cubicBezTo>
                    <a:pt x="45432" y="19239"/>
                    <a:pt x="47536" y="19989"/>
                    <a:pt x="49301" y="21605"/>
                  </a:cubicBezTo>
                  <a:cubicBezTo>
                    <a:pt x="45613" y="24497"/>
                    <a:pt x="45178" y="27174"/>
                    <a:pt x="49645" y="33411"/>
                  </a:cubicBezTo>
                  <a:lnTo>
                    <a:pt x="47494" y="34967"/>
                  </a:lnTo>
                  <a:cubicBezTo>
                    <a:pt x="45003" y="33501"/>
                    <a:pt x="42601" y="31728"/>
                    <a:pt x="39764" y="31728"/>
                  </a:cubicBezTo>
                  <a:cubicBezTo>
                    <a:pt x="38819" y="31728"/>
                    <a:pt x="37827" y="31925"/>
                    <a:pt x="36766" y="32394"/>
                  </a:cubicBezTo>
                  <a:cubicBezTo>
                    <a:pt x="33985" y="30085"/>
                    <a:pt x="33280" y="25753"/>
                    <a:pt x="35351" y="23235"/>
                  </a:cubicBezTo>
                  <a:cubicBezTo>
                    <a:pt x="37449" y="20674"/>
                    <a:pt x="40394" y="19239"/>
                    <a:pt x="43319" y="19239"/>
                  </a:cubicBezTo>
                  <a:close/>
                  <a:moveTo>
                    <a:pt x="52618" y="21429"/>
                  </a:moveTo>
                  <a:cubicBezTo>
                    <a:pt x="54381" y="21429"/>
                    <a:pt x="56026" y="22516"/>
                    <a:pt x="57156" y="24013"/>
                  </a:cubicBezTo>
                  <a:cubicBezTo>
                    <a:pt x="57628" y="24638"/>
                    <a:pt x="57946" y="25367"/>
                    <a:pt x="58363" y="26035"/>
                  </a:cubicBezTo>
                  <a:cubicBezTo>
                    <a:pt x="59178" y="27315"/>
                    <a:pt x="59361" y="28369"/>
                    <a:pt x="57799" y="29362"/>
                  </a:cubicBezTo>
                  <a:cubicBezTo>
                    <a:pt x="56586" y="30146"/>
                    <a:pt x="56243" y="31506"/>
                    <a:pt x="56500" y="32964"/>
                  </a:cubicBezTo>
                  <a:cubicBezTo>
                    <a:pt x="56653" y="33837"/>
                    <a:pt x="56769" y="34715"/>
                    <a:pt x="56976" y="36096"/>
                  </a:cubicBezTo>
                  <a:lnTo>
                    <a:pt x="56976" y="36096"/>
                  </a:lnTo>
                  <a:cubicBezTo>
                    <a:pt x="55281" y="33924"/>
                    <a:pt x="53390" y="33245"/>
                    <a:pt x="51103" y="32823"/>
                  </a:cubicBezTo>
                  <a:cubicBezTo>
                    <a:pt x="49920" y="32603"/>
                    <a:pt x="48830" y="30808"/>
                    <a:pt x="48107" y="29496"/>
                  </a:cubicBezTo>
                  <a:cubicBezTo>
                    <a:pt x="46777" y="27107"/>
                    <a:pt x="47310" y="24889"/>
                    <a:pt x="48946" y="23186"/>
                  </a:cubicBezTo>
                  <a:cubicBezTo>
                    <a:pt x="50141" y="21941"/>
                    <a:pt x="51407" y="21429"/>
                    <a:pt x="52618" y="21429"/>
                  </a:cubicBezTo>
                  <a:close/>
                  <a:moveTo>
                    <a:pt x="32806" y="19685"/>
                  </a:moveTo>
                  <a:cubicBezTo>
                    <a:pt x="34222" y="19685"/>
                    <a:pt x="35618" y="19986"/>
                    <a:pt x="36754" y="20631"/>
                  </a:cubicBezTo>
                  <a:cubicBezTo>
                    <a:pt x="32864" y="23431"/>
                    <a:pt x="32557" y="27965"/>
                    <a:pt x="34751" y="31696"/>
                  </a:cubicBezTo>
                  <a:cubicBezTo>
                    <a:pt x="33301" y="31092"/>
                    <a:pt x="31995" y="30814"/>
                    <a:pt x="30812" y="30814"/>
                  </a:cubicBezTo>
                  <a:cubicBezTo>
                    <a:pt x="27518" y="30814"/>
                    <a:pt x="25172" y="32965"/>
                    <a:pt x="23306" y="36223"/>
                  </a:cubicBezTo>
                  <a:cubicBezTo>
                    <a:pt x="20684" y="32492"/>
                    <a:pt x="21928" y="27309"/>
                    <a:pt x="26676" y="22022"/>
                  </a:cubicBezTo>
                  <a:cubicBezTo>
                    <a:pt x="28021" y="20527"/>
                    <a:pt x="30440" y="19685"/>
                    <a:pt x="32806" y="19685"/>
                  </a:cubicBezTo>
                  <a:close/>
                  <a:moveTo>
                    <a:pt x="72422" y="28251"/>
                  </a:moveTo>
                  <a:cubicBezTo>
                    <a:pt x="72745" y="28251"/>
                    <a:pt x="73075" y="28282"/>
                    <a:pt x="73410" y="28345"/>
                  </a:cubicBezTo>
                  <a:cubicBezTo>
                    <a:pt x="75254" y="28694"/>
                    <a:pt x="76871" y="29349"/>
                    <a:pt x="77796" y="31089"/>
                  </a:cubicBezTo>
                  <a:cubicBezTo>
                    <a:pt x="78109" y="31677"/>
                    <a:pt x="78250" y="32364"/>
                    <a:pt x="78507" y="33123"/>
                  </a:cubicBezTo>
                  <a:cubicBezTo>
                    <a:pt x="77721" y="33050"/>
                    <a:pt x="77059" y="33006"/>
                    <a:pt x="76489" y="33006"/>
                  </a:cubicBezTo>
                  <a:cubicBezTo>
                    <a:pt x="74129" y="33006"/>
                    <a:pt x="73363" y="33757"/>
                    <a:pt x="72001" y="36230"/>
                  </a:cubicBezTo>
                  <a:cubicBezTo>
                    <a:pt x="70922" y="35482"/>
                    <a:pt x="69783" y="34771"/>
                    <a:pt x="68741" y="33938"/>
                  </a:cubicBezTo>
                  <a:cubicBezTo>
                    <a:pt x="68331" y="33607"/>
                    <a:pt x="67896" y="32995"/>
                    <a:pt x="67908" y="32523"/>
                  </a:cubicBezTo>
                  <a:cubicBezTo>
                    <a:pt x="67989" y="29990"/>
                    <a:pt x="69982" y="28251"/>
                    <a:pt x="72422" y="28251"/>
                  </a:cubicBezTo>
                  <a:close/>
                  <a:moveTo>
                    <a:pt x="61782" y="28489"/>
                  </a:moveTo>
                  <a:cubicBezTo>
                    <a:pt x="64256" y="28489"/>
                    <a:pt x="66929" y="30392"/>
                    <a:pt x="67081" y="32817"/>
                  </a:cubicBezTo>
                  <a:cubicBezTo>
                    <a:pt x="67105" y="33270"/>
                    <a:pt x="66756" y="33999"/>
                    <a:pt x="66389" y="34165"/>
                  </a:cubicBezTo>
                  <a:cubicBezTo>
                    <a:pt x="64581" y="34974"/>
                    <a:pt x="63760" y="36352"/>
                    <a:pt x="63711" y="37884"/>
                  </a:cubicBezTo>
                  <a:cubicBezTo>
                    <a:pt x="62039" y="37577"/>
                    <a:pt x="60519" y="37320"/>
                    <a:pt x="59006" y="37020"/>
                  </a:cubicBezTo>
                  <a:cubicBezTo>
                    <a:pt x="58675" y="36953"/>
                    <a:pt x="58265" y="36793"/>
                    <a:pt x="58081" y="36542"/>
                  </a:cubicBezTo>
                  <a:cubicBezTo>
                    <a:pt x="56359" y="34085"/>
                    <a:pt x="57193" y="30446"/>
                    <a:pt x="59772" y="28988"/>
                  </a:cubicBezTo>
                  <a:cubicBezTo>
                    <a:pt x="60383" y="28645"/>
                    <a:pt x="61075" y="28489"/>
                    <a:pt x="61782" y="28489"/>
                  </a:cubicBezTo>
                  <a:close/>
                  <a:moveTo>
                    <a:pt x="94576" y="26450"/>
                  </a:moveTo>
                  <a:cubicBezTo>
                    <a:pt x="97056" y="26450"/>
                    <a:pt x="99812" y="28097"/>
                    <a:pt x="100686" y="30164"/>
                  </a:cubicBezTo>
                  <a:cubicBezTo>
                    <a:pt x="101464" y="32002"/>
                    <a:pt x="100018" y="35660"/>
                    <a:pt x="97880" y="37314"/>
                  </a:cubicBezTo>
                  <a:cubicBezTo>
                    <a:pt x="97260" y="37794"/>
                    <a:pt x="96715" y="38128"/>
                    <a:pt x="96027" y="38128"/>
                  </a:cubicBezTo>
                  <a:cubicBezTo>
                    <a:pt x="95661" y="38128"/>
                    <a:pt x="95254" y="38033"/>
                    <a:pt x="94773" y="37816"/>
                  </a:cubicBezTo>
                  <a:cubicBezTo>
                    <a:pt x="93456" y="37222"/>
                    <a:pt x="91765" y="37473"/>
                    <a:pt x="90160" y="37351"/>
                  </a:cubicBezTo>
                  <a:cubicBezTo>
                    <a:pt x="90650" y="35611"/>
                    <a:pt x="90558" y="33681"/>
                    <a:pt x="89192" y="31959"/>
                  </a:cubicBezTo>
                  <a:cubicBezTo>
                    <a:pt x="89057" y="31788"/>
                    <a:pt x="89039" y="31451"/>
                    <a:pt x="89094" y="31212"/>
                  </a:cubicBezTo>
                  <a:cubicBezTo>
                    <a:pt x="89462" y="29564"/>
                    <a:pt x="92696" y="26568"/>
                    <a:pt x="94191" y="26464"/>
                  </a:cubicBezTo>
                  <a:cubicBezTo>
                    <a:pt x="94319" y="26455"/>
                    <a:pt x="94447" y="26450"/>
                    <a:pt x="94576" y="26450"/>
                  </a:cubicBezTo>
                  <a:close/>
                  <a:moveTo>
                    <a:pt x="21038" y="25860"/>
                  </a:moveTo>
                  <a:cubicBezTo>
                    <a:pt x="21510" y="25860"/>
                    <a:pt x="21999" y="25891"/>
                    <a:pt x="22503" y="25955"/>
                  </a:cubicBezTo>
                  <a:cubicBezTo>
                    <a:pt x="20653" y="29656"/>
                    <a:pt x="21149" y="33417"/>
                    <a:pt x="22265" y="37130"/>
                  </a:cubicBezTo>
                  <a:lnTo>
                    <a:pt x="15838" y="38460"/>
                  </a:lnTo>
                  <a:cubicBezTo>
                    <a:pt x="12823" y="36377"/>
                    <a:pt x="12486" y="33007"/>
                    <a:pt x="13797" y="30256"/>
                  </a:cubicBezTo>
                  <a:cubicBezTo>
                    <a:pt x="15130" y="27462"/>
                    <a:pt x="17665" y="25860"/>
                    <a:pt x="21038" y="25860"/>
                  </a:cubicBezTo>
                  <a:close/>
                  <a:moveTo>
                    <a:pt x="126138" y="28632"/>
                  </a:moveTo>
                  <a:cubicBezTo>
                    <a:pt x="126851" y="28632"/>
                    <a:pt x="127544" y="28933"/>
                    <a:pt x="128219" y="29545"/>
                  </a:cubicBezTo>
                  <a:cubicBezTo>
                    <a:pt x="129665" y="30863"/>
                    <a:pt x="130332" y="33436"/>
                    <a:pt x="129217" y="35066"/>
                  </a:cubicBezTo>
                  <a:cubicBezTo>
                    <a:pt x="128133" y="36652"/>
                    <a:pt x="126565" y="37902"/>
                    <a:pt x="125045" y="39134"/>
                  </a:cubicBezTo>
                  <a:cubicBezTo>
                    <a:pt x="126013" y="35206"/>
                    <a:pt x="126056" y="32456"/>
                    <a:pt x="124267" y="29282"/>
                  </a:cubicBezTo>
                  <a:cubicBezTo>
                    <a:pt x="124907" y="28851"/>
                    <a:pt x="125530" y="28632"/>
                    <a:pt x="126138" y="28632"/>
                  </a:cubicBezTo>
                  <a:close/>
                  <a:moveTo>
                    <a:pt x="114335" y="24632"/>
                  </a:moveTo>
                  <a:cubicBezTo>
                    <a:pt x="116920" y="24632"/>
                    <a:pt x="120421" y="26089"/>
                    <a:pt x="122368" y="28222"/>
                  </a:cubicBezTo>
                  <a:cubicBezTo>
                    <a:pt x="125076" y="31200"/>
                    <a:pt x="125878" y="35727"/>
                    <a:pt x="123275" y="39213"/>
                  </a:cubicBezTo>
                  <a:cubicBezTo>
                    <a:pt x="121149" y="36802"/>
                    <a:pt x="118696" y="35794"/>
                    <a:pt x="115932" y="35794"/>
                  </a:cubicBezTo>
                  <a:cubicBezTo>
                    <a:pt x="114609" y="35794"/>
                    <a:pt x="113214" y="36025"/>
                    <a:pt x="111750" y="36444"/>
                  </a:cubicBezTo>
                  <a:cubicBezTo>
                    <a:pt x="113760" y="32517"/>
                    <a:pt x="114930" y="28835"/>
                    <a:pt x="112241" y="25091"/>
                  </a:cubicBezTo>
                  <a:cubicBezTo>
                    <a:pt x="112796" y="24777"/>
                    <a:pt x="113520" y="24632"/>
                    <a:pt x="114335" y="24632"/>
                  </a:cubicBezTo>
                  <a:close/>
                  <a:moveTo>
                    <a:pt x="105588" y="23064"/>
                  </a:moveTo>
                  <a:cubicBezTo>
                    <a:pt x="107988" y="23064"/>
                    <a:pt x="110370" y="24123"/>
                    <a:pt x="111940" y="26274"/>
                  </a:cubicBezTo>
                  <a:cubicBezTo>
                    <a:pt x="113110" y="27879"/>
                    <a:pt x="113209" y="29699"/>
                    <a:pt x="112694" y="31592"/>
                  </a:cubicBezTo>
                  <a:cubicBezTo>
                    <a:pt x="112026" y="34042"/>
                    <a:pt x="111211" y="36395"/>
                    <a:pt x="109226" y="38098"/>
                  </a:cubicBezTo>
                  <a:cubicBezTo>
                    <a:pt x="106942" y="36997"/>
                    <a:pt x="105493" y="36361"/>
                    <a:pt x="104227" y="36361"/>
                  </a:cubicBezTo>
                  <a:cubicBezTo>
                    <a:pt x="102458" y="36361"/>
                    <a:pt x="101046" y="37603"/>
                    <a:pt x="98210" y="40549"/>
                  </a:cubicBezTo>
                  <a:lnTo>
                    <a:pt x="97065" y="39146"/>
                  </a:lnTo>
                  <a:lnTo>
                    <a:pt x="97065" y="39140"/>
                  </a:lnTo>
                  <a:cubicBezTo>
                    <a:pt x="102946" y="33534"/>
                    <a:pt x="103283" y="30918"/>
                    <a:pt x="98793" y="26672"/>
                  </a:cubicBezTo>
                  <a:cubicBezTo>
                    <a:pt x="100428" y="24280"/>
                    <a:pt x="103018" y="23064"/>
                    <a:pt x="105588" y="23064"/>
                  </a:cubicBezTo>
                  <a:close/>
                  <a:moveTo>
                    <a:pt x="84324" y="30520"/>
                  </a:moveTo>
                  <a:cubicBezTo>
                    <a:pt x="85779" y="30520"/>
                    <a:pt x="87185" y="31165"/>
                    <a:pt x="88285" y="32480"/>
                  </a:cubicBezTo>
                  <a:cubicBezTo>
                    <a:pt x="89259" y="33632"/>
                    <a:pt x="90417" y="34967"/>
                    <a:pt x="88898" y="36597"/>
                  </a:cubicBezTo>
                  <a:cubicBezTo>
                    <a:pt x="88849" y="36658"/>
                    <a:pt x="89002" y="36897"/>
                    <a:pt x="89039" y="37057"/>
                  </a:cubicBezTo>
                  <a:cubicBezTo>
                    <a:pt x="89370" y="38417"/>
                    <a:pt x="88855" y="39262"/>
                    <a:pt x="87489" y="39262"/>
                  </a:cubicBezTo>
                  <a:cubicBezTo>
                    <a:pt x="85155" y="39262"/>
                    <a:pt x="83458" y="40439"/>
                    <a:pt x="81822" y="42099"/>
                  </a:cubicBezTo>
                  <a:cubicBezTo>
                    <a:pt x="82771" y="38601"/>
                    <a:pt x="83280" y="35341"/>
                    <a:pt x="79126" y="33522"/>
                  </a:cubicBezTo>
                  <a:cubicBezTo>
                    <a:pt x="80596" y="31537"/>
                    <a:pt x="82498" y="30520"/>
                    <a:pt x="84324" y="30520"/>
                  </a:cubicBezTo>
                  <a:close/>
                  <a:moveTo>
                    <a:pt x="39696" y="32537"/>
                  </a:moveTo>
                  <a:cubicBezTo>
                    <a:pt x="39966" y="32537"/>
                    <a:pt x="40249" y="32566"/>
                    <a:pt x="40546" y="32627"/>
                  </a:cubicBezTo>
                  <a:cubicBezTo>
                    <a:pt x="41643" y="32854"/>
                    <a:pt x="42703" y="33228"/>
                    <a:pt x="43708" y="33724"/>
                  </a:cubicBezTo>
                  <a:cubicBezTo>
                    <a:pt x="46753" y="35225"/>
                    <a:pt x="46667" y="35311"/>
                    <a:pt x="46073" y="38564"/>
                  </a:cubicBezTo>
                  <a:cubicBezTo>
                    <a:pt x="45803" y="40047"/>
                    <a:pt x="46030" y="41621"/>
                    <a:pt x="46030" y="43183"/>
                  </a:cubicBezTo>
                  <a:cubicBezTo>
                    <a:pt x="45460" y="43238"/>
                    <a:pt x="44578" y="43269"/>
                    <a:pt x="43714" y="43404"/>
                  </a:cubicBezTo>
                  <a:cubicBezTo>
                    <a:pt x="43532" y="43432"/>
                    <a:pt x="43336" y="43446"/>
                    <a:pt x="43129" y="43446"/>
                  </a:cubicBezTo>
                  <a:cubicBezTo>
                    <a:pt x="40731" y="43446"/>
                    <a:pt x="36816" y="41632"/>
                    <a:pt x="35688" y="39838"/>
                  </a:cubicBezTo>
                  <a:cubicBezTo>
                    <a:pt x="34689" y="38245"/>
                    <a:pt x="34653" y="36634"/>
                    <a:pt x="35768" y="35102"/>
                  </a:cubicBezTo>
                  <a:cubicBezTo>
                    <a:pt x="36774" y="33714"/>
                    <a:pt x="37969" y="32537"/>
                    <a:pt x="39696" y="32537"/>
                  </a:cubicBezTo>
                  <a:close/>
                  <a:moveTo>
                    <a:pt x="51818" y="33955"/>
                  </a:moveTo>
                  <a:cubicBezTo>
                    <a:pt x="54323" y="33955"/>
                    <a:pt x="55853" y="35783"/>
                    <a:pt x="57186" y="37792"/>
                  </a:cubicBezTo>
                  <a:cubicBezTo>
                    <a:pt x="55483" y="39244"/>
                    <a:pt x="55159" y="40138"/>
                    <a:pt x="55422" y="42166"/>
                  </a:cubicBezTo>
                  <a:cubicBezTo>
                    <a:pt x="54321" y="41864"/>
                    <a:pt x="53072" y="41170"/>
                    <a:pt x="51919" y="41170"/>
                  </a:cubicBezTo>
                  <a:cubicBezTo>
                    <a:pt x="51788" y="41170"/>
                    <a:pt x="51659" y="41179"/>
                    <a:pt x="51532" y="41198"/>
                  </a:cubicBezTo>
                  <a:cubicBezTo>
                    <a:pt x="50288" y="41388"/>
                    <a:pt x="49203" y="42595"/>
                    <a:pt x="47782" y="43533"/>
                  </a:cubicBezTo>
                  <a:cubicBezTo>
                    <a:pt x="46305" y="41842"/>
                    <a:pt x="46502" y="39599"/>
                    <a:pt x="47237" y="37363"/>
                  </a:cubicBezTo>
                  <a:cubicBezTo>
                    <a:pt x="47843" y="35525"/>
                    <a:pt x="49252" y="34232"/>
                    <a:pt x="51127" y="33999"/>
                  </a:cubicBezTo>
                  <a:cubicBezTo>
                    <a:pt x="51366" y="33970"/>
                    <a:pt x="51596" y="33955"/>
                    <a:pt x="51818" y="33955"/>
                  </a:cubicBezTo>
                  <a:close/>
                  <a:moveTo>
                    <a:pt x="30836" y="31676"/>
                  </a:moveTo>
                  <a:cubicBezTo>
                    <a:pt x="32450" y="31676"/>
                    <a:pt x="34143" y="32322"/>
                    <a:pt x="35958" y="33411"/>
                  </a:cubicBezTo>
                  <a:cubicBezTo>
                    <a:pt x="32974" y="37026"/>
                    <a:pt x="33495" y="39942"/>
                    <a:pt x="37422" y="42277"/>
                  </a:cubicBezTo>
                  <a:cubicBezTo>
                    <a:pt x="38482" y="42914"/>
                    <a:pt x="39529" y="43563"/>
                    <a:pt x="40663" y="44256"/>
                  </a:cubicBezTo>
                  <a:lnTo>
                    <a:pt x="39640" y="45383"/>
                  </a:lnTo>
                  <a:cubicBezTo>
                    <a:pt x="35534" y="43459"/>
                    <a:pt x="33136" y="42463"/>
                    <a:pt x="31402" y="42463"/>
                  </a:cubicBezTo>
                  <a:cubicBezTo>
                    <a:pt x="29480" y="42463"/>
                    <a:pt x="28374" y="43687"/>
                    <a:pt x="26663" y="46228"/>
                  </a:cubicBezTo>
                  <a:cubicBezTo>
                    <a:pt x="23184" y="44206"/>
                    <a:pt x="22154" y="39495"/>
                    <a:pt x="24299" y="36199"/>
                  </a:cubicBezTo>
                  <a:cubicBezTo>
                    <a:pt x="26397" y="32988"/>
                    <a:pt x="28536" y="31676"/>
                    <a:pt x="30836" y="31676"/>
                  </a:cubicBezTo>
                  <a:close/>
                  <a:moveTo>
                    <a:pt x="11878" y="38367"/>
                  </a:moveTo>
                  <a:cubicBezTo>
                    <a:pt x="13000" y="38367"/>
                    <a:pt x="14148" y="38636"/>
                    <a:pt x="15194" y="39213"/>
                  </a:cubicBezTo>
                  <a:cubicBezTo>
                    <a:pt x="12560" y="41560"/>
                    <a:pt x="10220" y="44102"/>
                    <a:pt x="9276" y="47711"/>
                  </a:cubicBezTo>
                  <a:cubicBezTo>
                    <a:pt x="6384" y="47031"/>
                    <a:pt x="5490" y="43140"/>
                    <a:pt x="6458" y="41327"/>
                  </a:cubicBezTo>
                  <a:cubicBezTo>
                    <a:pt x="7461" y="39460"/>
                    <a:pt x="9616" y="38367"/>
                    <a:pt x="11878" y="38367"/>
                  </a:cubicBezTo>
                  <a:close/>
                  <a:moveTo>
                    <a:pt x="92498" y="38244"/>
                  </a:moveTo>
                  <a:cubicBezTo>
                    <a:pt x="93716" y="38244"/>
                    <a:pt x="95086" y="38679"/>
                    <a:pt x="96170" y="39612"/>
                  </a:cubicBezTo>
                  <a:cubicBezTo>
                    <a:pt x="98670" y="41768"/>
                    <a:pt x="98921" y="45358"/>
                    <a:pt x="96078" y="48514"/>
                  </a:cubicBezTo>
                  <a:lnTo>
                    <a:pt x="89676" y="48514"/>
                  </a:lnTo>
                  <a:cubicBezTo>
                    <a:pt x="90142" y="47221"/>
                    <a:pt x="91067" y="45671"/>
                    <a:pt x="91171" y="44072"/>
                  </a:cubicBezTo>
                  <a:cubicBezTo>
                    <a:pt x="91263" y="42540"/>
                    <a:pt x="90509" y="40953"/>
                    <a:pt x="90050" y="39091"/>
                  </a:cubicBezTo>
                  <a:lnTo>
                    <a:pt x="90050" y="39085"/>
                  </a:lnTo>
                  <a:cubicBezTo>
                    <a:pt x="90604" y="38536"/>
                    <a:pt x="91500" y="38244"/>
                    <a:pt x="92498" y="38244"/>
                  </a:cubicBezTo>
                  <a:close/>
                  <a:moveTo>
                    <a:pt x="128417" y="39098"/>
                  </a:moveTo>
                  <a:cubicBezTo>
                    <a:pt x="131347" y="39098"/>
                    <a:pt x="133669" y="40579"/>
                    <a:pt x="134621" y="43036"/>
                  </a:cubicBezTo>
                  <a:cubicBezTo>
                    <a:pt x="135595" y="45567"/>
                    <a:pt x="135087" y="47735"/>
                    <a:pt x="133200" y="48789"/>
                  </a:cubicBezTo>
                  <a:cubicBezTo>
                    <a:pt x="132164" y="44893"/>
                    <a:pt x="131000" y="41070"/>
                    <a:pt x="126442" y="39311"/>
                  </a:cubicBezTo>
                  <a:lnTo>
                    <a:pt x="126436" y="39311"/>
                  </a:lnTo>
                  <a:cubicBezTo>
                    <a:pt x="127120" y="39167"/>
                    <a:pt x="127783" y="39098"/>
                    <a:pt x="128417" y="39098"/>
                  </a:cubicBezTo>
                  <a:close/>
                  <a:moveTo>
                    <a:pt x="104657" y="37204"/>
                  </a:moveTo>
                  <a:cubicBezTo>
                    <a:pt x="106073" y="37204"/>
                    <a:pt x="107516" y="37990"/>
                    <a:pt x="108632" y="39134"/>
                  </a:cubicBezTo>
                  <a:cubicBezTo>
                    <a:pt x="109643" y="40163"/>
                    <a:pt x="109833" y="41315"/>
                    <a:pt x="109085" y="42656"/>
                  </a:cubicBezTo>
                  <a:cubicBezTo>
                    <a:pt x="107394" y="45683"/>
                    <a:pt x="104656" y="47503"/>
                    <a:pt x="102027" y="49102"/>
                  </a:cubicBezTo>
                  <a:lnTo>
                    <a:pt x="98290" y="47748"/>
                  </a:lnTo>
                  <a:cubicBezTo>
                    <a:pt x="98437" y="45799"/>
                    <a:pt x="98584" y="43808"/>
                    <a:pt x="98731" y="41817"/>
                  </a:cubicBezTo>
                  <a:cubicBezTo>
                    <a:pt x="98743" y="41652"/>
                    <a:pt x="98676" y="41400"/>
                    <a:pt x="98762" y="41327"/>
                  </a:cubicBezTo>
                  <a:cubicBezTo>
                    <a:pt x="100238" y="39985"/>
                    <a:pt x="101537" y="38190"/>
                    <a:pt x="103283" y="37473"/>
                  </a:cubicBezTo>
                  <a:cubicBezTo>
                    <a:pt x="103730" y="37289"/>
                    <a:pt x="104192" y="37204"/>
                    <a:pt x="104657" y="37204"/>
                  </a:cubicBezTo>
                  <a:close/>
                  <a:moveTo>
                    <a:pt x="115621" y="36615"/>
                  </a:moveTo>
                  <a:cubicBezTo>
                    <a:pt x="116893" y="36615"/>
                    <a:pt x="118195" y="36894"/>
                    <a:pt x="119513" y="37400"/>
                  </a:cubicBezTo>
                  <a:cubicBezTo>
                    <a:pt x="122313" y="38478"/>
                    <a:pt x="123605" y="40861"/>
                    <a:pt x="123759" y="43575"/>
                  </a:cubicBezTo>
                  <a:cubicBezTo>
                    <a:pt x="123967" y="47331"/>
                    <a:pt x="122215" y="50296"/>
                    <a:pt x="118882" y="52214"/>
                  </a:cubicBezTo>
                  <a:cubicBezTo>
                    <a:pt x="118490" y="52435"/>
                    <a:pt x="118098" y="52655"/>
                    <a:pt x="117577" y="52955"/>
                  </a:cubicBezTo>
                  <a:cubicBezTo>
                    <a:pt x="116013" y="51140"/>
                    <a:pt x="114288" y="50287"/>
                    <a:pt x="112385" y="50287"/>
                  </a:cubicBezTo>
                  <a:cubicBezTo>
                    <a:pt x="111321" y="50287"/>
                    <a:pt x="110202" y="50554"/>
                    <a:pt x="109024" y="51068"/>
                  </a:cubicBezTo>
                  <a:cubicBezTo>
                    <a:pt x="107388" y="51779"/>
                    <a:pt x="105685" y="52324"/>
                    <a:pt x="104080" y="52925"/>
                  </a:cubicBezTo>
                  <a:cubicBezTo>
                    <a:pt x="103565" y="51883"/>
                    <a:pt x="103075" y="50891"/>
                    <a:pt x="102763" y="50260"/>
                  </a:cubicBezTo>
                  <a:cubicBezTo>
                    <a:pt x="105054" y="48030"/>
                    <a:pt x="107425" y="45989"/>
                    <a:pt x="109416" y="43624"/>
                  </a:cubicBezTo>
                  <a:cubicBezTo>
                    <a:pt x="110133" y="42773"/>
                    <a:pt x="109900" y="41137"/>
                    <a:pt x="110115" y="39863"/>
                  </a:cubicBezTo>
                  <a:cubicBezTo>
                    <a:pt x="110194" y="39373"/>
                    <a:pt x="110151" y="38668"/>
                    <a:pt x="110458" y="38435"/>
                  </a:cubicBezTo>
                  <a:cubicBezTo>
                    <a:pt x="112090" y="37172"/>
                    <a:pt x="113825" y="36615"/>
                    <a:pt x="115621" y="36615"/>
                  </a:cubicBezTo>
                  <a:close/>
                  <a:moveTo>
                    <a:pt x="67898" y="34641"/>
                  </a:moveTo>
                  <a:cubicBezTo>
                    <a:pt x="67936" y="34641"/>
                    <a:pt x="67974" y="34642"/>
                    <a:pt x="68012" y="34643"/>
                  </a:cubicBezTo>
                  <a:cubicBezTo>
                    <a:pt x="70120" y="34704"/>
                    <a:pt x="71798" y="37296"/>
                    <a:pt x="71590" y="39538"/>
                  </a:cubicBezTo>
                  <a:cubicBezTo>
                    <a:pt x="71125" y="44568"/>
                    <a:pt x="70861" y="49616"/>
                    <a:pt x="70512" y="54652"/>
                  </a:cubicBezTo>
                  <a:lnTo>
                    <a:pt x="66395" y="54652"/>
                  </a:lnTo>
                  <a:cubicBezTo>
                    <a:pt x="65978" y="51846"/>
                    <a:pt x="65531" y="49138"/>
                    <a:pt x="65188" y="46418"/>
                  </a:cubicBezTo>
                  <a:cubicBezTo>
                    <a:pt x="64882" y="43968"/>
                    <a:pt x="64594" y="41505"/>
                    <a:pt x="64489" y="39036"/>
                  </a:cubicBezTo>
                  <a:cubicBezTo>
                    <a:pt x="64375" y="36321"/>
                    <a:pt x="65775" y="34641"/>
                    <a:pt x="67898" y="34641"/>
                  </a:cubicBezTo>
                  <a:close/>
                  <a:moveTo>
                    <a:pt x="31782" y="43370"/>
                  </a:moveTo>
                  <a:cubicBezTo>
                    <a:pt x="32131" y="43370"/>
                    <a:pt x="32501" y="43406"/>
                    <a:pt x="32894" y="43477"/>
                  </a:cubicBezTo>
                  <a:cubicBezTo>
                    <a:pt x="34303" y="43735"/>
                    <a:pt x="35700" y="44286"/>
                    <a:pt x="36987" y="44923"/>
                  </a:cubicBezTo>
                  <a:cubicBezTo>
                    <a:pt x="38310" y="45579"/>
                    <a:pt x="39327" y="46259"/>
                    <a:pt x="38868" y="48366"/>
                  </a:cubicBezTo>
                  <a:cubicBezTo>
                    <a:pt x="38408" y="50450"/>
                    <a:pt x="39977" y="52257"/>
                    <a:pt x="41576" y="53537"/>
                  </a:cubicBezTo>
                  <a:cubicBezTo>
                    <a:pt x="39627" y="54021"/>
                    <a:pt x="37759" y="54481"/>
                    <a:pt x="35902" y="54940"/>
                  </a:cubicBezTo>
                  <a:cubicBezTo>
                    <a:pt x="35817" y="54959"/>
                    <a:pt x="35720" y="55001"/>
                    <a:pt x="35643" y="55001"/>
                  </a:cubicBezTo>
                  <a:cubicBezTo>
                    <a:pt x="35621" y="55001"/>
                    <a:pt x="35601" y="54998"/>
                    <a:pt x="35584" y="54989"/>
                  </a:cubicBezTo>
                  <a:cubicBezTo>
                    <a:pt x="33066" y="53807"/>
                    <a:pt x="30431" y="52796"/>
                    <a:pt x="28079" y="51332"/>
                  </a:cubicBezTo>
                  <a:cubicBezTo>
                    <a:pt x="26841" y="50560"/>
                    <a:pt x="26945" y="47637"/>
                    <a:pt x="27779" y="46106"/>
                  </a:cubicBezTo>
                  <a:cubicBezTo>
                    <a:pt x="28767" y="44293"/>
                    <a:pt x="30003" y="43370"/>
                    <a:pt x="31782" y="43370"/>
                  </a:cubicBezTo>
                  <a:close/>
                  <a:moveTo>
                    <a:pt x="44934" y="44183"/>
                  </a:moveTo>
                  <a:cubicBezTo>
                    <a:pt x="46323" y="44183"/>
                    <a:pt x="47683" y="44574"/>
                    <a:pt x="48505" y="45487"/>
                  </a:cubicBezTo>
                  <a:cubicBezTo>
                    <a:pt x="51182" y="48452"/>
                    <a:pt x="53878" y="51405"/>
                    <a:pt x="56580" y="54340"/>
                  </a:cubicBezTo>
                  <a:cubicBezTo>
                    <a:pt x="56917" y="54708"/>
                    <a:pt x="57389" y="54953"/>
                    <a:pt x="57799" y="55253"/>
                  </a:cubicBezTo>
                  <a:lnTo>
                    <a:pt x="57523" y="55639"/>
                  </a:lnTo>
                  <a:cubicBezTo>
                    <a:pt x="55526" y="54879"/>
                    <a:pt x="53541" y="54089"/>
                    <a:pt x="51532" y="53384"/>
                  </a:cubicBezTo>
                  <a:cubicBezTo>
                    <a:pt x="50049" y="52870"/>
                    <a:pt x="48554" y="52355"/>
                    <a:pt x="47022" y="52036"/>
                  </a:cubicBezTo>
                  <a:cubicBezTo>
                    <a:pt x="46488" y="51924"/>
                    <a:pt x="45945" y="51829"/>
                    <a:pt x="45431" y="51829"/>
                  </a:cubicBezTo>
                  <a:cubicBezTo>
                    <a:pt x="44435" y="51829"/>
                    <a:pt x="43547" y="52185"/>
                    <a:pt x="43046" y="53458"/>
                  </a:cubicBezTo>
                  <a:cubicBezTo>
                    <a:pt x="40442" y="52275"/>
                    <a:pt x="38843" y="48918"/>
                    <a:pt x="40271" y="46192"/>
                  </a:cubicBezTo>
                  <a:cubicBezTo>
                    <a:pt x="40901" y="44981"/>
                    <a:pt x="42948" y="44183"/>
                    <a:pt x="44934" y="44183"/>
                  </a:cubicBezTo>
                  <a:close/>
                  <a:moveTo>
                    <a:pt x="76385" y="33852"/>
                  </a:moveTo>
                  <a:cubicBezTo>
                    <a:pt x="76728" y="33852"/>
                    <a:pt x="77094" y="33885"/>
                    <a:pt x="77484" y="33950"/>
                  </a:cubicBezTo>
                  <a:cubicBezTo>
                    <a:pt x="79794" y="34349"/>
                    <a:pt x="81865" y="36230"/>
                    <a:pt x="81638" y="38135"/>
                  </a:cubicBezTo>
                  <a:cubicBezTo>
                    <a:pt x="81423" y="40004"/>
                    <a:pt x="80976" y="41927"/>
                    <a:pt x="80204" y="43637"/>
                  </a:cubicBezTo>
                  <a:cubicBezTo>
                    <a:pt x="78336" y="47760"/>
                    <a:pt x="76222" y="51779"/>
                    <a:pt x="74249" y="55761"/>
                  </a:cubicBezTo>
                  <a:cubicBezTo>
                    <a:pt x="71278" y="55259"/>
                    <a:pt x="71351" y="55271"/>
                    <a:pt x="71560" y="52459"/>
                  </a:cubicBezTo>
                  <a:cubicBezTo>
                    <a:pt x="71872" y="48146"/>
                    <a:pt x="72056" y="43821"/>
                    <a:pt x="72338" y="39507"/>
                  </a:cubicBezTo>
                  <a:cubicBezTo>
                    <a:pt x="72399" y="38558"/>
                    <a:pt x="72564" y="37620"/>
                    <a:pt x="72834" y="36707"/>
                  </a:cubicBezTo>
                  <a:cubicBezTo>
                    <a:pt x="73411" y="34771"/>
                    <a:pt x="74576" y="33852"/>
                    <a:pt x="76385" y="33852"/>
                  </a:cubicBezTo>
                  <a:close/>
                  <a:moveTo>
                    <a:pt x="60139" y="37653"/>
                  </a:moveTo>
                  <a:cubicBezTo>
                    <a:pt x="61937" y="37653"/>
                    <a:pt x="63513" y="39452"/>
                    <a:pt x="63797" y="41903"/>
                  </a:cubicBezTo>
                  <a:cubicBezTo>
                    <a:pt x="64287" y="46136"/>
                    <a:pt x="64808" y="50364"/>
                    <a:pt x="65341" y="54769"/>
                  </a:cubicBezTo>
                  <a:lnTo>
                    <a:pt x="62933" y="56031"/>
                  </a:lnTo>
                  <a:cubicBezTo>
                    <a:pt x="60813" y="51718"/>
                    <a:pt x="58596" y="47460"/>
                    <a:pt x="56623" y="43091"/>
                  </a:cubicBezTo>
                  <a:cubicBezTo>
                    <a:pt x="55416" y="40420"/>
                    <a:pt x="56843" y="38159"/>
                    <a:pt x="59704" y="37688"/>
                  </a:cubicBezTo>
                  <a:cubicBezTo>
                    <a:pt x="59851" y="37664"/>
                    <a:pt x="59996" y="37653"/>
                    <a:pt x="60139" y="37653"/>
                  </a:cubicBezTo>
                  <a:close/>
                  <a:moveTo>
                    <a:pt x="52216" y="41952"/>
                  </a:moveTo>
                  <a:cubicBezTo>
                    <a:pt x="53366" y="41952"/>
                    <a:pt x="54541" y="42489"/>
                    <a:pt x="55208" y="43557"/>
                  </a:cubicBezTo>
                  <a:cubicBezTo>
                    <a:pt x="56947" y="46363"/>
                    <a:pt x="58467" y="49304"/>
                    <a:pt x="60060" y="52208"/>
                  </a:cubicBezTo>
                  <a:cubicBezTo>
                    <a:pt x="60648" y="53286"/>
                    <a:pt x="61255" y="54371"/>
                    <a:pt x="61683" y="55516"/>
                  </a:cubicBezTo>
                  <a:cubicBezTo>
                    <a:pt x="61892" y="56086"/>
                    <a:pt x="61720" y="56797"/>
                    <a:pt x="61720" y="57446"/>
                  </a:cubicBezTo>
                  <a:lnTo>
                    <a:pt x="61009" y="57685"/>
                  </a:lnTo>
                  <a:lnTo>
                    <a:pt x="61003" y="57685"/>
                  </a:lnTo>
                  <a:cubicBezTo>
                    <a:pt x="57450" y="54089"/>
                    <a:pt x="53798" y="50584"/>
                    <a:pt x="50374" y="46865"/>
                  </a:cubicBezTo>
                  <a:cubicBezTo>
                    <a:pt x="48695" y="45046"/>
                    <a:pt x="48830" y="43649"/>
                    <a:pt x="50159" y="42626"/>
                  </a:cubicBezTo>
                  <a:cubicBezTo>
                    <a:pt x="50739" y="42176"/>
                    <a:pt x="51472" y="41952"/>
                    <a:pt x="52216" y="41952"/>
                  </a:cubicBezTo>
                  <a:close/>
                  <a:moveTo>
                    <a:pt x="20984" y="38365"/>
                  </a:moveTo>
                  <a:cubicBezTo>
                    <a:pt x="21413" y="38365"/>
                    <a:pt x="21850" y="38396"/>
                    <a:pt x="22295" y="38460"/>
                  </a:cubicBezTo>
                  <a:cubicBezTo>
                    <a:pt x="21830" y="41811"/>
                    <a:pt x="23404" y="44366"/>
                    <a:pt x="25751" y="46725"/>
                  </a:cubicBezTo>
                  <a:cubicBezTo>
                    <a:pt x="25127" y="46615"/>
                    <a:pt x="24503" y="46562"/>
                    <a:pt x="23884" y="46562"/>
                  </a:cubicBezTo>
                  <a:cubicBezTo>
                    <a:pt x="18283" y="46562"/>
                    <a:pt x="13092" y="50948"/>
                    <a:pt x="12640" y="58279"/>
                  </a:cubicBezTo>
                  <a:cubicBezTo>
                    <a:pt x="9637" y="57403"/>
                    <a:pt x="9025" y="51583"/>
                    <a:pt x="10281" y="47527"/>
                  </a:cubicBezTo>
                  <a:cubicBezTo>
                    <a:pt x="11669" y="43033"/>
                    <a:pt x="15690" y="38365"/>
                    <a:pt x="20984" y="38365"/>
                  </a:cubicBezTo>
                  <a:close/>
                  <a:moveTo>
                    <a:pt x="87813" y="40070"/>
                  </a:moveTo>
                  <a:cubicBezTo>
                    <a:pt x="88951" y="40070"/>
                    <a:pt x="89971" y="40993"/>
                    <a:pt x="90270" y="42270"/>
                  </a:cubicBezTo>
                  <a:cubicBezTo>
                    <a:pt x="90944" y="45181"/>
                    <a:pt x="89603" y="47405"/>
                    <a:pt x="87624" y="49175"/>
                  </a:cubicBezTo>
                  <a:cubicBezTo>
                    <a:pt x="84144" y="52294"/>
                    <a:pt x="80480" y="55204"/>
                    <a:pt x="76577" y="58457"/>
                  </a:cubicBezTo>
                  <a:lnTo>
                    <a:pt x="74923" y="56160"/>
                  </a:lnTo>
                  <a:cubicBezTo>
                    <a:pt x="76057" y="54034"/>
                    <a:pt x="77319" y="51718"/>
                    <a:pt x="78532" y="49384"/>
                  </a:cubicBezTo>
                  <a:cubicBezTo>
                    <a:pt x="79157" y="48189"/>
                    <a:pt x="79677" y="46939"/>
                    <a:pt x="80302" y="45750"/>
                  </a:cubicBezTo>
                  <a:cubicBezTo>
                    <a:pt x="81858" y="42779"/>
                    <a:pt x="84009" y="40567"/>
                    <a:pt x="87526" y="40089"/>
                  </a:cubicBezTo>
                  <a:cubicBezTo>
                    <a:pt x="87622" y="40076"/>
                    <a:pt x="87718" y="40070"/>
                    <a:pt x="87813" y="40070"/>
                  </a:cubicBezTo>
                  <a:close/>
                  <a:moveTo>
                    <a:pt x="125099" y="40038"/>
                  </a:moveTo>
                  <a:cubicBezTo>
                    <a:pt x="126395" y="40038"/>
                    <a:pt x="127518" y="40639"/>
                    <a:pt x="128507" y="41468"/>
                  </a:cubicBezTo>
                  <a:cubicBezTo>
                    <a:pt x="132054" y="44452"/>
                    <a:pt x="133475" y="50621"/>
                    <a:pt x="130737" y="54959"/>
                  </a:cubicBezTo>
                  <a:cubicBezTo>
                    <a:pt x="129720" y="56570"/>
                    <a:pt x="128997" y="58359"/>
                    <a:pt x="127116" y="59345"/>
                  </a:cubicBezTo>
                  <a:cubicBezTo>
                    <a:pt x="125439" y="56410"/>
                    <a:pt x="123993" y="53206"/>
                    <a:pt x="120057" y="53206"/>
                  </a:cubicBezTo>
                  <a:cubicBezTo>
                    <a:pt x="119799" y="53206"/>
                    <a:pt x="119529" y="53220"/>
                    <a:pt x="119248" y="53248"/>
                  </a:cubicBezTo>
                  <a:lnTo>
                    <a:pt x="119248" y="53248"/>
                  </a:lnTo>
                  <a:cubicBezTo>
                    <a:pt x="124098" y="49892"/>
                    <a:pt x="125693" y="45716"/>
                    <a:pt x="123881" y="40212"/>
                  </a:cubicBezTo>
                  <a:cubicBezTo>
                    <a:pt x="124304" y="40093"/>
                    <a:pt x="124709" y="40038"/>
                    <a:pt x="125099" y="40038"/>
                  </a:cubicBezTo>
                  <a:close/>
                  <a:moveTo>
                    <a:pt x="133314" y="50112"/>
                  </a:moveTo>
                  <a:cubicBezTo>
                    <a:pt x="135294" y="50112"/>
                    <a:pt x="137150" y="51612"/>
                    <a:pt x="137427" y="53458"/>
                  </a:cubicBezTo>
                  <a:cubicBezTo>
                    <a:pt x="137972" y="56999"/>
                    <a:pt x="136416" y="59143"/>
                    <a:pt x="132783" y="59633"/>
                  </a:cubicBezTo>
                  <a:cubicBezTo>
                    <a:pt x="132292" y="59700"/>
                    <a:pt x="131793" y="59721"/>
                    <a:pt x="131283" y="59721"/>
                  </a:cubicBezTo>
                  <a:cubicBezTo>
                    <a:pt x="130437" y="59721"/>
                    <a:pt x="129559" y="59664"/>
                    <a:pt x="128623" y="59664"/>
                  </a:cubicBezTo>
                  <a:cubicBezTo>
                    <a:pt x="131104" y="56809"/>
                    <a:pt x="132863" y="53807"/>
                    <a:pt x="133083" y="50119"/>
                  </a:cubicBezTo>
                  <a:cubicBezTo>
                    <a:pt x="133160" y="50114"/>
                    <a:pt x="133237" y="50112"/>
                    <a:pt x="133314" y="50112"/>
                  </a:cubicBezTo>
                  <a:close/>
                  <a:moveTo>
                    <a:pt x="98758" y="48858"/>
                  </a:moveTo>
                  <a:cubicBezTo>
                    <a:pt x="100046" y="48858"/>
                    <a:pt x="101336" y="49630"/>
                    <a:pt x="102223" y="51215"/>
                  </a:cubicBezTo>
                  <a:cubicBezTo>
                    <a:pt x="103988" y="54377"/>
                    <a:pt x="103841" y="57158"/>
                    <a:pt x="99411" y="59762"/>
                  </a:cubicBezTo>
                  <a:cubicBezTo>
                    <a:pt x="98615" y="59284"/>
                    <a:pt x="97849" y="58702"/>
                    <a:pt x="96991" y="58347"/>
                  </a:cubicBezTo>
                  <a:cubicBezTo>
                    <a:pt x="96176" y="58004"/>
                    <a:pt x="95270" y="57900"/>
                    <a:pt x="94240" y="57655"/>
                  </a:cubicBezTo>
                  <a:cubicBezTo>
                    <a:pt x="97138" y="55498"/>
                    <a:pt x="98535" y="53219"/>
                    <a:pt x="96716" y="49543"/>
                  </a:cubicBezTo>
                  <a:cubicBezTo>
                    <a:pt x="97352" y="49088"/>
                    <a:pt x="98055" y="48858"/>
                    <a:pt x="98758" y="48858"/>
                  </a:cubicBezTo>
                  <a:close/>
                  <a:moveTo>
                    <a:pt x="8945" y="48777"/>
                  </a:moveTo>
                  <a:lnTo>
                    <a:pt x="8945" y="48777"/>
                  </a:lnTo>
                  <a:cubicBezTo>
                    <a:pt x="8676" y="52551"/>
                    <a:pt x="8578" y="56147"/>
                    <a:pt x="11739" y="59137"/>
                  </a:cubicBezTo>
                  <a:cubicBezTo>
                    <a:pt x="10576" y="59564"/>
                    <a:pt x="9564" y="60263"/>
                    <a:pt x="8606" y="60263"/>
                  </a:cubicBezTo>
                  <a:cubicBezTo>
                    <a:pt x="8560" y="60263"/>
                    <a:pt x="8513" y="60262"/>
                    <a:pt x="8467" y="60258"/>
                  </a:cubicBezTo>
                  <a:cubicBezTo>
                    <a:pt x="6599" y="60130"/>
                    <a:pt x="5171" y="58953"/>
                    <a:pt x="4191" y="57324"/>
                  </a:cubicBezTo>
                  <a:cubicBezTo>
                    <a:pt x="2573" y="54652"/>
                    <a:pt x="3511" y="51454"/>
                    <a:pt x="6403" y="49898"/>
                  </a:cubicBezTo>
                  <a:cubicBezTo>
                    <a:pt x="7132" y="49506"/>
                    <a:pt x="7916" y="49224"/>
                    <a:pt x="8945" y="48777"/>
                  </a:cubicBezTo>
                  <a:close/>
                  <a:moveTo>
                    <a:pt x="92726" y="48981"/>
                  </a:moveTo>
                  <a:cubicBezTo>
                    <a:pt x="94017" y="48981"/>
                    <a:pt x="95140" y="49452"/>
                    <a:pt x="95876" y="50327"/>
                  </a:cubicBezTo>
                  <a:cubicBezTo>
                    <a:pt x="97132" y="51810"/>
                    <a:pt x="96942" y="53942"/>
                    <a:pt x="95441" y="55504"/>
                  </a:cubicBezTo>
                  <a:cubicBezTo>
                    <a:pt x="93922" y="57091"/>
                    <a:pt x="91998" y="57679"/>
                    <a:pt x="89909" y="58102"/>
                  </a:cubicBezTo>
                  <a:cubicBezTo>
                    <a:pt x="86833" y="58727"/>
                    <a:pt x="83801" y="59554"/>
                    <a:pt x="80774" y="60375"/>
                  </a:cubicBezTo>
                  <a:cubicBezTo>
                    <a:pt x="80050" y="60570"/>
                    <a:pt x="79579" y="60705"/>
                    <a:pt x="79227" y="60705"/>
                  </a:cubicBezTo>
                  <a:cubicBezTo>
                    <a:pt x="78562" y="60705"/>
                    <a:pt x="78317" y="60225"/>
                    <a:pt x="77588" y="58763"/>
                  </a:cubicBezTo>
                  <a:cubicBezTo>
                    <a:pt x="81809" y="55706"/>
                    <a:pt x="85289" y="51577"/>
                    <a:pt x="90283" y="49500"/>
                  </a:cubicBezTo>
                  <a:cubicBezTo>
                    <a:pt x="91126" y="49149"/>
                    <a:pt x="91956" y="48981"/>
                    <a:pt x="92726" y="48981"/>
                  </a:cubicBezTo>
                  <a:close/>
                  <a:moveTo>
                    <a:pt x="45474" y="52812"/>
                  </a:moveTo>
                  <a:cubicBezTo>
                    <a:pt x="45878" y="52812"/>
                    <a:pt x="46297" y="52911"/>
                    <a:pt x="46679" y="52992"/>
                  </a:cubicBezTo>
                  <a:cubicBezTo>
                    <a:pt x="51599" y="54021"/>
                    <a:pt x="56225" y="55810"/>
                    <a:pt x="60568" y="58475"/>
                  </a:cubicBezTo>
                  <a:lnTo>
                    <a:pt x="59447" y="61802"/>
                  </a:lnTo>
                  <a:cubicBezTo>
                    <a:pt x="56568" y="61202"/>
                    <a:pt x="53608" y="60663"/>
                    <a:pt x="50698" y="59940"/>
                  </a:cubicBezTo>
                  <a:cubicBezTo>
                    <a:pt x="49130" y="59548"/>
                    <a:pt x="47629" y="58861"/>
                    <a:pt x="46134" y="58224"/>
                  </a:cubicBezTo>
                  <a:cubicBezTo>
                    <a:pt x="45564" y="57979"/>
                    <a:pt x="45056" y="57612"/>
                    <a:pt x="44639" y="57152"/>
                  </a:cubicBezTo>
                  <a:cubicBezTo>
                    <a:pt x="43751" y="56172"/>
                    <a:pt x="43371" y="55038"/>
                    <a:pt x="44002" y="53746"/>
                  </a:cubicBezTo>
                  <a:cubicBezTo>
                    <a:pt x="44358" y="53012"/>
                    <a:pt x="44900" y="52812"/>
                    <a:pt x="45474" y="52812"/>
                  </a:cubicBezTo>
                  <a:close/>
                  <a:moveTo>
                    <a:pt x="112195" y="51211"/>
                  </a:moveTo>
                  <a:cubicBezTo>
                    <a:pt x="112285" y="51211"/>
                    <a:pt x="112376" y="51213"/>
                    <a:pt x="112467" y="51215"/>
                  </a:cubicBezTo>
                  <a:cubicBezTo>
                    <a:pt x="115451" y="51307"/>
                    <a:pt x="117123" y="52955"/>
                    <a:pt x="117589" y="56172"/>
                  </a:cubicBezTo>
                  <a:cubicBezTo>
                    <a:pt x="117902" y="58335"/>
                    <a:pt x="116351" y="60669"/>
                    <a:pt x="113938" y="61398"/>
                  </a:cubicBezTo>
                  <a:cubicBezTo>
                    <a:pt x="111524" y="62121"/>
                    <a:pt x="109073" y="62697"/>
                    <a:pt x="106622" y="63285"/>
                  </a:cubicBezTo>
                  <a:cubicBezTo>
                    <a:pt x="106536" y="63306"/>
                    <a:pt x="106429" y="63316"/>
                    <a:pt x="106317" y="63316"/>
                  </a:cubicBezTo>
                  <a:cubicBezTo>
                    <a:pt x="105969" y="63316"/>
                    <a:pt x="105562" y="63220"/>
                    <a:pt x="105483" y="63058"/>
                  </a:cubicBezTo>
                  <a:cubicBezTo>
                    <a:pt x="104558" y="61079"/>
                    <a:pt x="102756" y="60546"/>
                    <a:pt x="100428" y="60111"/>
                  </a:cubicBezTo>
                  <a:cubicBezTo>
                    <a:pt x="102763" y="58610"/>
                    <a:pt x="104123" y="56932"/>
                    <a:pt x="104129" y="54426"/>
                  </a:cubicBezTo>
                  <a:cubicBezTo>
                    <a:pt x="104129" y="54205"/>
                    <a:pt x="104368" y="53893"/>
                    <a:pt x="104576" y="53789"/>
                  </a:cubicBezTo>
                  <a:cubicBezTo>
                    <a:pt x="106998" y="52572"/>
                    <a:pt x="109385" y="51211"/>
                    <a:pt x="112195" y="51211"/>
                  </a:cubicBezTo>
                  <a:close/>
                  <a:moveTo>
                    <a:pt x="40101" y="54841"/>
                  </a:moveTo>
                  <a:cubicBezTo>
                    <a:pt x="40671" y="54841"/>
                    <a:pt x="41284" y="54881"/>
                    <a:pt x="41937" y="54959"/>
                  </a:cubicBezTo>
                  <a:lnTo>
                    <a:pt x="45920" y="59327"/>
                  </a:lnTo>
                  <a:cubicBezTo>
                    <a:pt x="44615" y="59468"/>
                    <a:pt x="42568" y="59260"/>
                    <a:pt x="40932" y="59983"/>
                  </a:cubicBezTo>
                  <a:cubicBezTo>
                    <a:pt x="39021" y="60834"/>
                    <a:pt x="38966" y="63070"/>
                    <a:pt x="39003" y="65031"/>
                  </a:cubicBezTo>
                  <a:cubicBezTo>
                    <a:pt x="36552" y="64590"/>
                    <a:pt x="34297" y="61367"/>
                    <a:pt x="34610" y="58855"/>
                  </a:cubicBezTo>
                  <a:cubicBezTo>
                    <a:pt x="34944" y="56138"/>
                    <a:pt x="36832" y="54841"/>
                    <a:pt x="40101" y="54841"/>
                  </a:cubicBezTo>
                  <a:close/>
                  <a:moveTo>
                    <a:pt x="93027" y="58663"/>
                  </a:moveTo>
                  <a:cubicBezTo>
                    <a:pt x="94013" y="58663"/>
                    <a:pt x="95021" y="58793"/>
                    <a:pt x="95987" y="58935"/>
                  </a:cubicBezTo>
                  <a:cubicBezTo>
                    <a:pt x="97420" y="59143"/>
                    <a:pt x="98817" y="59909"/>
                    <a:pt x="99013" y="61478"/>
                  </a:cubicBezTo>
                  <a:cubicBezTo>
                    <a:pt x="99234" y="63242"/>
                    <a:pt x="98155" y="64645"/>
                    <a:pt x="96703" y="65497"/>
                  </a:cubicBezTo>
                  <a:cubicBezTo>
                    <a:pt x="96057" y="65874"/>
                    <a:pt x="95184" y="66106"/>
                    <a:pt x="94391" y="66106"/>
                  </a:cubicBezTo>
                  <a:cubicBezTo>
                    <a:pt x="94191" y="66106"/>
                    <a:pt x="93996" y="66091"/>
                    <a:pt x="93812" y="66060"/>
                  </a:cubicBezTo>
                  <a:cubicBezTo>
                    <a:pt x="89321" y="65301"/>
                    <a:pt x="84854" y="64400"/>
                    <a:pt x="80394" y="63463"/>
                  </a:cubicBezTo>
                  <a:cubicBezTo>
                    <a:pt x="79916" y="63358"/>
                    <a:pt x="79555" y="62715"/>
                    <a:pt x="79138" y="62323"/>
                  </a:cubicBezTo>
                  <a:lnTo>
                    <a:pt x="79432" y="61815"/>
                  </a:lnTo>
                  <a:lnTo>
                    <a:pt x="79432" y="61808"/>
                  </a:lnTo>
                  <a:cubicBezTo>
                    <a:pt x="83390" y="60797"/>
                    <a:pt x="87317" y="59670"/>
                    <a:pt x="91312" y="58825"/>
                  </a:cubicBezTo>
                  <a:cubicBezTo>
                    <a:pt x="91866" y="58708"/>
                    <a:pt x="92443" y="58663"/>
                    <a:pt x="93027" y="58663"/>
                  </a:cubicBezTo>
                  <a:close/>
                  <a:moveTo>
                    <a:pt x="26124" y="47417"/>
                  </a:moveTo>
                  <a:cubicBezTo>
                    <a:pt x="26314" y="47729"/>
                    <a:pt x="26425" y="47821"/>
                    <a:pt x="26412" y="47907"/>
                  </a:cubicBezTo>
                  <a:cubicBezTo>
                    <a:pt x="26130" y="51215"/>
                    <a:pt x="27975" y="52955"/>
                    <a:pt x="30836" y="53991"/>
                  </a:cubicBezTo>
                  <a:cubicBezTo>
                    <a:pt x="32306" y="54518"/>
                    <a:pt x="33746" y="55124"/>
                    <a:pt x="35179" y="55688"/>
                  </a:cubicBezTo>
                  <a:lnTo>
                    <a:pt x="33568" y="58721"/>
                  </a:lnTo>
                  <a:cubicBezTo>
                    <a:pt x="32739" y="58721"/>
                    <a:pt x="31827" y="58670"/>
                    <a:pt x="30893" y="58670"/>
                  </a:cubicBezTo>
                  <a:cubicBezTo>
                    <a:pt x="30337" y="58670"/>
                    <a:pt x="29772" y="58688"/>
                    <a:pt x="29212" y="58745"/>
                  </a:cubicBezTo>
                  <a:cubicBezTo>
                    <a:pt x="24231" y="59235"/>
                    <a:pt x="22546" y="61220"/>
                    <a:pt x="22626" y="66324"/>
                  </a:cubicBezTo>
                  <a:cubicBezTo>
                    <a:pt x="22241" y="66355"/>
                    <a:pt x="21868" y="66370"/>
                    <a:pt x="21507" y="66370"/>
                  </a:cubicBezTo>
                  <a:cubicBezTo>
                    <a:pt x="16338" y="66370"/>
                    <a:pt x="13573" y="63198"/>
                    <a:pt x="13693" y="57489"/>
                  </a:cubicBezTo>
                  <a:cubicBezTo>
                    <a:pt x="13797" y="52802"/>
                    <a:pt x="16561" y="49243"/>
                    <a:pt x="21284" y="47821"/>
                  </a:cubicBezTo>
                  <a:cubicBezTo>
                    <a:pt x="22840" y="47356"/>
                    <a:pt x="24587" y="47527"/>
                    <a:pt x="26124" y="47417"/>
                  </a:cubicBezTo>
                  <a:close/>
                  <a:moveTo>
                    <a:pt x="43129" y="60081"/>
                  </a:moveTo>
                  <a:cubicBezTo>
                    <a:pt x="43223" y="60081"/>
                    <a:pt x="43318" y="60085"/>
                    <a:pt x="43414" y="60093"/>
                  </a:cubicBezTo>
                  <a:cubicBezTo>
                    <a:pt x="45871" y="60307"/>
                    <a:pt x="48315" y="60699"/>
                    <a:pt x="50753" y="61085"/>
                  </a:cubicBezTo>
                  <a:cubicBezTo>
                    <a:pt x="53351" y="61496"/>
                    <a:pt x="55943" y="61968"/>
                    <a:pt x="58522" y="62470"/>
                  </a:cubicBezTo>
                  <a:cubicBezTo>
                    <a:pt x="58877" y="62537"/>
                    <a:pt x="59386" y="62874"/>
                    <a:pt x="59453" y="63175"/>
                  </a:cubicBezTo>
                  <a:cubicBezTo>
                    <a:pt x="59686" y="64186"/>
                    <a:pt x="59747" y="65233"/>
                    <a:pt x="59913" y="66581"/>
                  </a:cubicBezTo>
                  <a:cubicBezTo>
                    <a:pt x="55250" y="67114"/>
                    <a:pt x="50545" y="67770"/>
                    <a:pt x="45815" y="68137"/>
                  </a:cubicBezTo>
                  <a:cubicBezTo>
                    <a:pt x="45697" y="68146"/>
                    <a:pt x="45578" y="68150"/>
                    <a:pt x="45458" y="68150"/>
                  </a:cubicBezTo>
                  <a:cubicBezTo>
                    <a:pt x="44184" y="68150"/>
                    <a:pt x="42817" y="67666"/>
                    <a:pt x="41619" y="67151"/>
                  </a:cubicBezTo>
                  <a:cubicBezTo>
                    <a:pt x="39805" y="66373"/>
                    <a:pt x="39450" y="65019"/>
                    <a:pt x="40044" y="62580"/>
                  </a:cubicBezTo>
                  <a:cubicBezTo>
                    <a:pt x="40396" y="61148"/>
                    <a:pt x="41592" y="60081"/>
                    <a:pt x="43129" y="60081"/>
                  </a:cubicBezTo>
                  <a:close/>
                  <a:moveTo>
                    <a:pt x="31883" y="59311"/>
                  </a:moveTo>
                  <a:cubicBezTo>
                    <a:pt x="33000" y="59311"/>
                    <a:pt x="33848" y="59770"/>
                    <a:pt x="34322" y="61533"/>
                  </a:cubicBezTo>
                  <a:cubicBezTo>
                    <a:pt x="34781" y="63248"/>
                    <a:pt x="36564" y="64608"/>
                    <a:pt x="37642" y="65981"/>
                  </a:cubicBezTo>
                  <a:cubicBezTo>
                    <a:pt x="36815" y="66759"/>
                    <a:pt x="35786" y="67610"/>
                    <a:pt x="34885" y="68597"/>
                  </a:cubicBezTo>
                  <a:cubicBezTo>
                    <a:pt x="33887" y="69681"/>
                    <a:pt x="31130" y="70400"/>
                    <a:pt x="28855" y="70400"/>
                  </a:cubicBezTo>
                  <a:cubicBezTo>
                    <a:pt x="27879" y="70400"/>
                    <a:pt x="26991" y="70268"/>
                    <a:pt x="26369" y="69975"/>
                  </a:cubicBezTo>
                  <a:cubicBezTo>
                    <a:pt x="24501" y="69087"/>
                    <a:pt x="22712" y="65399"/>
                    <a:pt x="23490" y="62972"/>
                  </a:cubicBezTo>
                  <a:cubicBezTo>
                    <a:pt x="23802" y="62004"/>
                    <a:pt x="24862" y="60994"/>
                    <a:pt x="25830" y="60577"/>
                  </a:cubicBezTo>
                  <a:cubicBezTo>
                    <a:pt x="27337" y="59927"/>
                    <a:pt x="29047" y="59695"/>
                    <a:pt x="30689" y="59431"/>
                  </a:cubicBezTo>
                  <a:cubicBezTo>
                    <a:pt x="31114" y="59361"/>
                    <a:pt x="31514" y="59311"/>
                    <a:pt x="31883" y="59311"/>
                  </a:cubicBezTo>
                  <a:close/>
                  <a:moveTo>
                    <a:pt x="100048" y="60846"/>
                  </a:moveTo>
                  <a:cubicBezTo>
                    <a:pt x="100692" y="60938"/>
                    <a:pt x="101341" y="60957"/>
                    <a:pt x="101954" y="61134"/>
                  </a:cubicBezTo>
                  <a:cubicBezTo>
                    <a:pt x="104815" y="61955"/>
                    <a:pt x="105452" y="64964"/>
                    <a:pt x="105146" y="67463"/>
                  </a:cubicBezTo>
                  <a:cubicBezTo>
                    <a:pt x="104917" y="69333"/>
                    <a:pt x="102646" y="70882"/>
                    <a:pt x="100446" y="70882"/>
                  </a:cubicBezTo>
                  <a:cubicBezTo>
                    <a:pt x="100289" y="70882"/>
                    <a:pt x="100131" y="70874"/>
                    <a:pt x="99975" y="70857"/>
                  </a:cubicBezTo>
                  <a:cubicBezTo>
                    <a:pt x="99595" y="70815"/>
                    <a:pt x="99160" y="70502"/>
                    <a:pt x="98915" y="70190"/>
                  </a:cubicBezTo>
                  <a:cubicBezTo>
                    <a:pt x="98070" y="69105"/>
                    <a:pt x="97304" y="67966"/>
                    <a:pt x="96501" y="66844"/>
                  </a:cubicBezTo>
                  <a:cubicBezTo>
                    <a:pt x="99264" y="64853"/>
                    <a:pt x="99626" y="64277"/>
                    <a:pt x="100048" y="60846"/>
                  </a:cubicBezTo>
                  <a:close/>
                  <a:moveTo>
                    <a:pt x="129399" y="60882"/>
                  </a:moveTo>
                  <a:cubicBezTo>
                    <a:pt x="132663" y="60882"/>
                    <a:pt x="135138" y="62066"/>
                    <a:pt x="136876" y="64455"/>
                  </a:cubicBezTo>
                  <a:cubicBezTo>
                    <a:pt x="138983" y="67341"/>
                    <a:pt x="137801" y="70275"/>
                    <a:pt x="134364" y="71115"/>
                  </a:cubicBezTo>
                  <a:cubicBezTo>
                    <a:pt x="134160" y="71165"/>
                    <a:pt x="133972" y="71191"/>
                    <a:pt x="133801" y="71191"/>
                  </a:cubicBezTo>
                  <a:cubicBezTo>
                    <a:pt x="133103" y="71191"/>
                    <a:pt x="132691" y="70765"/>
                    <a:pt x="132691" y="69883"/>
                  </a:cubicBezTo>
                  <a:cubicBezTo>
                    <a:pt x="132691" y="66532"/>
                    <a:pt x="131876" y="63493"/>
                    <a:pt x="129248" y="60889"/>
                  </a:cubicBezTo>
                  <a:lnTo>
                    <a:pt x="129248" y="60883"/>
                  </a:lnTo>
                  <a:cubicBezTo>
                    <a:pt x="129298" y="60883"/>
                    <a:pt x="129349" y="60882"/>
                    <a:pt x="129399" y="60882"/>
                  </a:cubicBezTo>
                  <a:close/>
                  <a:moveTo>
                    <a:pt x="67154" y="55577"/>
                  </a:moveTo>
                  <a:cubicBezTo>
                    <a:pt x="67454" y="55577"/>
                    <a:pt x="67755" y="55599"/>
                    <a:pt x="68055" y="55645"/>
                  </a:cubicBezTo>
                  <a:cubicBezTo>
                    <a:pt x="68272" y="55633"/>
                    <a:pt x="68485" y="55627"/>
                    <a:pt x="68696" y="55627"/>
                  </a:cubicBezTo>
                  <a:cubicBezTo>
                    <a:pt x="72335" y="55627"/>
                    <a:pt x="75150" y="57407"/>
                    <a:pt x="77368" y="60326"/>
                  </a:cubicBezTo>
                  <a:cubicBezTo>
                    <a:pt x="80149" y="63983"/>
                    <a:pt x="78728" y="68762"/>
                    <a:pt x="75805" y="71397"/>
                  </a:cubicBezTo>
                  <a:cubicBezTo>
                    <a:pt x="75297" y="71850"/>
                    <a:pt x="74513" y="72218"/>
                    <a:pt x="73851" y="72242"/>
                  </a:cubicBezTo>
                  <a:cubicBezTo>
                    <a:pt x="73527" y="72251"/>
                    <a:pt x="73204" y="72257"/>
                    <a:pt x="72882" y="72257"/>
                  </a:cubicBezTo>
                  <a:cubicBezTo>
                    <a:pt x="69845" y="72257"/>
                    <a:pt x="66932" y="71800"/>
                    <a:pt x="64134" y="70171"/>
                  </a:cubicBezTo>
                  <a:cubicBezTo>
                    <a:pt x="61304" y="68529"/>
                    <a:pt x="59950" y="64290"/>
                    <a:pt x="60452" y="61545"/>
                  </a:cubicBezTo>
                  <a:cubicBezTo>
                    <a:pt x="61117" y="57942"/>
                    <a:pt x="64062" y="55577"/>
                    <a:pt x="67154" y="55577"/>
                  </a:cubicBezTo>
                  <a:close/>
                  <a:moveTo>
                    <a:pt x="119498" y="54000"/>
                  </a:moveTo>
                  <a:cubicBezTo>
                    <a:pt x="119756" y="54000"/>
                    <a:pt x="120071" y="54033"/>
                    <a:pt x="120456" y="54089"/>
                  </a:cubicBezTo>
                  <a:cubicBezTo>
                    <a:pt x="123115" y="54475"/>
                    <a:pt x="126320" y="58102"/>
                    <a:pt x="126540" y="61116"/>
                  </a:cubicBezTo>
                  <a:cubicBezTo>
                    <a:pt x="126644" y="62519"/>
                    <a:pt x="126614" y="63928"/>
                    <a:pt x="126442" y="65325"/>
                  </a:cubicBezTo>
                  <a:cubicBezTo>
                    <a:pt x="125882" y="69732"/>
                    <a:pt x="121192" y="72699"/>
                    <a:pt x="116532" y="72699"/>
                  </a:cubicBezTo>
                  <a:cubicBezTo>
                    <a:pt x="115995" y="72699"/>
                    <a:pt x="115459" y="72660"/>
                    <a:pt x="114930" y="72579"/>
                  </a:cubicBezTo>
                  <a:cubicBezTo>
                    <a:pt x="113472" y="69216"/>
                    <a:pt x="111934" y="68376"/>
                    <a:pt x="106138" y="67776"/>
                  </a:cubicBezTo>
                  <a:cubicBezTo>
                    <a:pt x="106077" y="66648"/>
                    <a:pt x="106016" y="65521"/>
                    <a:pt x="105955" y="64431"/>
                  </a:cubicBezTo>
                  <a:cubicBezTo>
                    <a:pt x="108405" y="63775"/>
                    <a:pt x="110831" y="63095"/>
                    <a:pt x="113264" y="62470"/>
                  </a:cubicBezTo>
                  <a:cubicBezTo>
                    <a:pt x="116909" y="61545"/>
                    <a:pt x="118514" y="59511"/>
                    <a:pt x="118416" y="55853"/>
                  </a:cubicBezTo>
                  <a:cubicBezTo>
                    <a:pt x="118382" y="54450"/>
                    <a:pt x="118546" y="54000"/>
                    <a:pt x="119498" y="54000"/>
                  </a:cubicBezTo>
                  <a:close/>
                  <a:moveTo>
                    <a:pt x="8749" y="61324"/>
                  </a:moveTo>
                  <a:cubicBezTo>
                    <a:pt x="5790" y="64976"/>
                    <a:pt x="5196" y="68732"/>
                    <a:pt x="6586" y="72965"/>
                  </a:cubicBezTo>
                  <a:cubicBezTo>
                    <a:pt x="4454" y="72873"/>
                    <a:pt x="2757" y="72254"/>
                    <a:pt x="1820" y="70606"/>
                  </a:cubicBezTo>
                  <a:cubicBezTo>
                    <a:pt x="546" y="68364"/>
                    <a:pt x="1152" y="66024"/>
                    <a:pt x="2524" y="64081"/>
                  </a:cubicBezTo>
                  <a:cubicBezTo>
                    <a:pt x="3872" y="62176"/>
                    <a:pt x="6090" y="61655"/>
                    <a:pt x="8749" y="61324"/>
                  </a:cubicBezTo>
                  <a:close/>
                  <a:moveTo>
                    <a:pt x="79984" y="64198"/>
                  </a:moveTo>
                  <a:cubicBezTo>
                    <a:pt x="83886" y="65019"/>
                    <a:pt x="87814" y="65821"/>
                    <a:pt x="91728" y="66691"/>
                  </a:cubicBezTo>
                  <a:cubicBezTo>
                    <a:pt x="93138" y="67010"/>
                    <a:pt x="94590" y="67316"/>
                    <a:pt x="95882" y="67929"/>
                  </a:cubicBezTo>
                  <a:cubicBezTo>
                    <a:pt x="97653" y="68762"/>
                    <a:pt x="98370" y="70251"/>
                    <a:pt x="98063" y="71727"/>
                  </a:cubicBezTo>
                  <a:cubicBezTo>
                    <a:pt x="97821" y="72887"/>
                    <a:pt x="96285" y="74330"/>
                    <a:pt x="94776" y="74330"/>
                  </a:cubicBezTo>
                  <a:cubicBezTo>
                    <a:pt x="94683" y="74330"/>
                    <a:pt x="94590" y="74324"/>
                    <a:pt x="94498" y="74313"/>
                  </a:cubicBezTo>
                  <a:cubicBezTo>
                    <a:pt x="92549" y="74080"/>
                    <a:pt x="90540" y="73541"/>
                    <a:pt x="88794" y="72659"/>
                  </a:cubicBezTo>
                  <a:cubicBezTo>
                    <a:pt x="86147" y="71311"/>
                    <a:pt x="83758" y="69473"/>
                    <a:pt x="81166" y="68009"/>
                  </a:cubicBezTo>
                  <a:cubicBezTo>
                    <a:pt x="79641" y="67151"/>
                    <a:pt x="79432" y="66042"/>
                    <a:pt x="79984" y="64204"/>
                  </a:cubicBezTo>
                  <a:lnTo>
                    <a:pt x="79984" y="64198"/>
                  </a:lnTo>
                  <a:close/>
                  <a:moveTo>
                    <a:pt x="38888" y="66605"/>
                  </a:moveTo>
                  <a:cubicBezTo>
                    <a:pt x="39145" y="66605"/>
                    <a:pt x="39471" y="66737"/>
                    <a:pt x="39713" y="66851"/>
                  </a:cubicBezTo>
                  <a:cubicBezTo>
                    <a:pt x="41545" y="67684"/>
                    <a:pt x="43365" y="68554"/>
                    <a:pt x="45111" y="69375"/>
                  </a:cubicBezTo>
                  <a:cubicBezTo>
                    <a:pt x="42066" y="69755"/>
                    <a:pt x="41606" y="72150"/>
                    <a:pt x="41680" y="74956"/>
                  </a:cubicBezTo>
                  <a:cubicBezTo>
                    <a:pt x="41686" y="75293"/>
                    <a:pt x="41135" y="75906"/>
                    <a:pt x="40767" y="75961"/>
                  </a:cubicBezTo>
                  <a:cubicBezTo>
                    <a:pt x="40396" y="76021"/>
                    <a:pt x="40036" y="76050"/>
                    <a:pt x="39691" y="76050"/>
                  </a:cubicBezTo>
                  <a:cubicBezTo>
                    <a:pt x="37321" y="76050"/>
                    <a:pt x="35590" y="74670"/>
                    <a:pt x="35045" y="72328"/>
                  </a:cubicBezTo>
                  <a:cubicBezTo>
                    <a:pt x="34395" y="69516"/>
                    <a:pt x="36288" y="67733"/>
                    <a:pt x="38684" y="66642"/>
                  </a:cubicBezTo>
                  <a:cubicBezTo>
                    <a:pt x="38744" y="66616"/>
                    <a:pt x="38813" y="66605"/>
                    <a:pt x="38888" y="66605"/>
                  </a:cubicBezTo>
                  <a:close/>
                  <a:moveTo>
                    <a:pt x="60385" y="67175"/>
                  </a:moveTo>
                  <a:cubicBezTo>
                    <a:pt x="60844" y="68015"/>
                    <a:pt x="61236" y="68738"/>
                    <a:pt x="61708" y="69614"/>
                  </a:cubicBezTo>
                  <a:cubicBezTo>
                    <a:pt x="57003" y="72218"/>
                    <a:pt x="52677" y="75520"/>
                    <a:pt x="47353" y="76874"/>
                  </a:cubicBezTo>
                  <a:cubicBezTo>
                    <a:pt x="46726" y="77033"/>
                    <a:pt x="46098" y="77184"/>
                    <a:pt x="45488" y="77184"/>
                  </a:cubicBezTo>
                  <a:cubicBezTo>
                    <a:pt x="44685" y="77184"/>
                    <a:pt x="43914" y="76921"/>
                    <a:pt x="43218" y="76065"/>
                  </a:cubicBezTo>
                  <a:cubicBezTo>
                    <a:pt x="41974" y="74533"/>
                    <a:pt x="42605" y="73051"/>
                    <a:pt x="43218" y="71672"/>
                  </a:cubicBezTo>
                  <a:cubicBezTo>
                    <a:pt x="43506" y="71035"/>
                    <a:pt x="44437" y="70465"/>
                    <a:pt x="45178" y="70294"/>
                  </a:cubicBezTo>
                  <a:cubicBezTo>
                    <a:pt x="48542" y="69516"/>
                    <a:pt x="51942" y="68891"/>
                    <a:pt x="55324" y="68211"/>
                  </a:cubicBezTo>
                  <a:cubicBezTo>
                    <a:pt x="56960" y="67880"/>
                    <a:pt x="58602" y="67543"/>
                    <a:pt x="60378" y="67181"/>
                  </a:cubicBezTo>
                  <a:lnTo>
                    <a:pt x="60385" y="67175"/>
                  </a:lnTo>
                  <a:close/>
                  <a:moveTo>
                    <a:pt x="106565" y="68575"/>
                  </a:moveTo>
                  <a:cubicBezTo>
                    <a:pt x="106604" y="68575"/>
                    <a:pt x="106641" y="68578"/>
                    <a:pt x="106678" y="68584"/>
                  </a:cubicBezTo>
                  <a:cubicBezTo>
                    <a:pt x="108111" y="68830"/>
                    <a:pt x="109533" y="69154"/>
                    <a:pt x="110929" y="69552"/>
                  </a:cubicBezTo>
                  <a:cubicBezTo>
                    <a:pt x="113797" y="70386"/>
                    <a:pt x="115261" y="74301"/>
                    <a:pt x="113693" y="76849"/>
                  </a:cubicBezTo>
                  <a:cubicBezTo>
                    <a:pt x="112605" y="78610"/>
                    <a:pt x="110754" y="79557"/>
                    <a:pt x="108873" y="79557"/>
                  </a:cubicBezTo>
                  <a:cubicBezTo>
                    <a:pt x="107607" y="79557"/>
                    <a:pt x="106326" y="79128"/>
                    <a:pt x="105256" y="78228"/>
                  </a:cubicBezTo>
                  <a:cubicBezTo>
                    <a:pt x="104980" y="77995"/>
                    <a:pt x="104864" y="77450"/>
                    <a:pt x="104864" y="77045"/>
                  </a:cubicBezTo>
                  <a:cubicBezTo>
                    <a:pt x="104858" y="74797"/>
                    <a:pt x="104098" y="72904"/>
                    <a:pt x="102597" y="71678"/>
                  </a:cubicBezTo>
                  <a:cubicBezTo>
                    <a:pt x="103553" y="70802"/>
                    <a:pt x="104490" y="69908"/>
                    <a:pt x="105483" y="69075"/>
                  </a:cubicBezTo>
                  <a:cubicBezTo>
                    <a:pt x="105775" y="68832"/>
                    <a:pt x="106216" y="68575"/>
                    <a:pt x="106565" y="68575"/>
                  </a:cubicBezTo>
                  <a:close/>
                  <a:moveTo>
                    <a:pt x="12848" y="59676"/>
                  </a:moveTo>
                  <a:cubicBezTo>
                    <a:pt x="13919" y="64049"/>
                    <a:pt x="16163" y="67152"/>
                    <a:pt x="21373" y="67152"/>
                  </a:cubicBezTo>
                  <a:cubicBezTo>
                    <a:pt x="21675" y="67152"/>
                    <a:pt x="21986" y="67141"/>
                    <a:pt x="22307" y="67120"/>
                  </a:cubicBezTo>
                  <a:lnTo>
                    <a:pt x="22307" y="67120"/>
                  </a:lnTo>
                  <a:cubicBezTo>
                    <a:pt x="19532" y="68713"/>
                    <a:pt x="16916" y="69614"/>
                    <a:pt x="15972" y="72493"/>
                  </a:cubicBezTo>
                  <a:cubicBezTo>
                    <a:pt x="15121" y="75079"/>
                    <a:pt x="15072" y="77646"/>
                    <a:pt x="15844" y="80562"/>
                  </a:cubicBezTo>
                  <a:cubicBezTo>
                    <a:pt x="14998" y="80342"/>
                    <a:pt x="14257" y="80354"/>
                    <a:pt x="13797" y="79998"/>
                  </a:cubicBezTo>
                  <a:cubicBezTo>
                    <a:pt x="9748" y="76849"/>
                    <a:pt x="6280" y="73369"/>
                    <a:pt x="6752" y="67598"/>
                  </a:cubicBezTo>
                  <a:cubicBezTo>
                    <a:pt x="7003" y="64522"/>
                    <a:pt x="10005" y="60387"/>
                    <a:pt x="12848" y="59676"/>
                  </a:cubicBezTo>
                  <a:close/>
                  <a:moveTo>
                    <a:pt x="7126" y="74527"/>
                  </a:moveTo>
                  <a:lnTo>
                    <a:pt x="13099" y="80948"/>
                  </a:lnTo>
                  <a:cubicBezTo>
                    <a:pt x="12301" y="81238"/>
                    <a:pt x="11456" y="81376"/>
                    <a:pt x="10634" y="81376"/>
                  </a:cubicBezTo>
                  <a:cubicBezTo>
                    <a:pt x="8694" y="81376"/>
                    <a:pt x="6884" y="80604"/>
                    <a:pt x="6127" y="79226"/>
                  </a:cubicBezTo>
                  <a:cubicBezTo>
                    <a:pt x="5153" y="77450"/>
                    <a:pt x="5527" y="75906"/>
                    <a:pt x="7126" y="74527"/>
                  </a:cubicBezTo>
                  <a:close/>
                  <a:moveTo>
                    <a:pt x="127545" y="61183"/>
                  </a:moveTo>
                  <a:cubicBezTo>
                    <a:pt x="131104" y="62268"/>
                    <a:pt x="132042" y="67451"/>
                    <a:pt x="131962" y="71433"/>
                  </a:cubicBezTo>
                  <a:cubicBezTo>
                    <a:pt x="131883" y="75881"/>
                    <a:pt x="126895" y="81377"/>
                    <a:pt x="122699" y="82345"/>
                  </a:cubicBezTo>
                  <a:cubicBezTo>
                    <a:pt x="123379" y="78075"/>
                    <a:pt x="120916" y="75685"/>
                    <a:pt x="117467" y="73835"/>
                  </a:cubicBezTo>
                  <a:cubicBezTo>
                    <a:pt x="123697" y="72242"/>
                    <a:pt x="127992" y="70000"/>
                    <a:pt x="127545" y="61183"/>
                  </a:cubicBezTo>
                  <a:close/>
                  <a:moveTo>
                    <a:pt x="99191" y="71838"/>
                  </a:moveTo>
                  <a:cubicBezTo>
                    <a:pt x="101102" y="71985"/>
                    <a:pt x="102824" y="72322"/>
                    <a:pt x="103510" y="74540"/>
                  </a:cubicBezTo>
                  <a:cubicBezTo>
                    <a:pt x="104251" y="76923"/>
                    <a:pt x="104012" y="79122"/>
                    <a:pt x="102499" y="81064"/>
                  </a:cubicBezTo>
                  <a:cubicBezTo>
                    <a:pt x="101817" y="81942"/>
                    <a:pt x="100360" y="82386"/>
                    <a:pt x="98793" y="82386"/>
                  </a:cubicBezTo>
                  <a:cubicBezTo>
                    <a:pt x="97799" y="82386"/>
                    <a:pt x="96761" y="82208"/>
                    <a:pt x="95846" y="81849"/>
                  </a:cubicBezTo>
                  <a:cubicBezTo>
                    <a:pt x="94559" y="81346"/>
                    <a:pt x="93640" y="80544"/>
                    <a:pt x="92856" y="79331"/>
                  </a:cubicBezTo>
                  <a:cubicBezTo>
                    <a:pt x="91563" y="77321"/>
                    <a:pt x="89933" y="75532"/>
                    <a:pt x="88340" y="73510"/>
                  </a:cubicBezTo>
                  <a:lnTo>
                    <a:pt x="88340" y="73510"/>
                  </a:lnTo>
                  <a:cubicBezTo>
                    <a:pt x="90342" y="74540"/>
                    <a:pt x="92341" y="75452"/>
                    <a:pt x="94190" y="75452"/>
                  </a:cubicBezTo>
                  <a:cubicBezTo>
                    <a:pt x="96060" y="75452"/>
                    <a:pt x="97777" y="74520"/>
                    <a:pt x="99191" y="71838"/>
                  </a:cubicBezTo>
                  <a:close/>
                  <a:moveTo>
                    <a:pt x="132892" y="71757"/>
                  </a:moveTo>
                  <a:cubicBezTo>
                    <a:pt x="134399" y="73175"/>
                    <a:pt x="136178" y="74058"/>
                    <a:pt x="136496" y="76206"/>
                  </a:cubicBezTo>
                  <a:cubicBezTo>
                    <a:pt x="136900" y="78914"/>
                    <a:pt x="135375" y="81022"/>
                    <a:pt x="133506" y="82222"/>
                  </a:cubicBezTo>
                  <a:cubicBezTo>
                    <a:pt x="131898" y="83254"/>
                    <a:pt x="130097" y="83654"/>
                    <a:pt x="128193" y="83654"/>
                  </a:cubicBezTo>
                  <a:cubicBezTo>
                    <a:pt x="126819" y="83654"/>
                    <a:pt x="125391" y="83446"/>
                    <a:pt x="123942" y="83117"/>
                  </a:cubicBezTo>
                  <a:cubicBezTo>
                    <a:pt x="128554" y="80526"/>
                    <a:pt x="131819" y="77194"/>
                    <a:pt x="132892" y="71757"/>
                  </a:cubicBezTo>
                  <a:close/>
                  <a:moveTo>
                    <a:pt x="23208" y="67953"/>
                  </a:moveTo>
                  <a:cubicBezTo>
                    <a:pt x="25361" y="70291"/>
                    <a:pt x="26835" y="71339"/>
                    <a:pt x="28830" y="71339"/>
                  </a:cubicBezTo>
                  <a:cubicBezTo>
                    <a:pt x="30151" y="71339"/>
                    <a:pt x="31700" y="70880"/>
                    <a:pt x="33826" y="70030"/>
                  </a:cubicBezTo>
                  <a:lnTo>
                    <a:pt x="35155" y="75354"/>
                  </a:lnTo>
                  <a:cubicBezTo>
                    <a:pt x="33342" y="76488"/>
                    <a:pt x="31216" y="77750"/>
                    <a:pt x="29169" y="79116"/>
                  </a:cubicBezTo>
                  <a:cubicBezTo>
                    <a:pt x="27025" y="80556"/>
                    <a:pt x="25898" y="82486"/>
                    <a:pt x="26768" y="85237"/>
                  </a:cubicBezTo>
                  <a:cubicBezTo>
                    <a:pt x="26062" y="85484"/>
                    <a:pt x="25353" y="85595"/>
                    <a:pt x="24654" y="85595"/>
                  </a:cubicBezTo>
                  <a:cubicBezTo>
                    <a:pt x="20603" y="85595"/>
                    <a:pt x="16911" y="81857"/>
                    <a:pt x="16383" y="79171"/>
                  </a:cubicBezTo>
                  <a:cubicBezTo>
                    <a:pt x="15421" y="74245"/>
                    <a:pt x="16487" y="69981"/>
                    <a:pt x="23208" y="67953"/>
                  </a:cubicBezTo>
                  <a:close/>
                  <a:moveTo>
                    <a:pt x="62441" y="70445"/>
                  </a:moveTo>
                  <a:cubicBezTo>
                    <a:pt x="62998" y="70445"/>
                    <a:pt x="63720" y="70750"/>
                    <a:pt x="64330" y="70839"/>
                  </a:cubicBezTo>
                  <a:cubicBezTo>
                    <a:pt x="64348" y="71047"/>
                    <a:pt x="64379" y="71256"/>
                    <a:pt x="64404" y="71464"/>
                  </a:cubicBezTo>
                  <a:cubicBezTo>
                    <a:pt x="61518" y="74993"/>
                    <a:pt x="58675" y="78559"/>
                    <a:pt x="55728" y="82032"/>
                  </a:cubicBezTo>
                  <a:cubicBezTo>
                    <a:pt x="54699" y="83252"/>
                    <a:pt x="53566" y="84483"/>
                    <a:pt x="52224" y="85292"/>
                  </a:cubicBezTo>
                  <a:cubicBezTo>
                    <a:pt x="51533" y="85705"/>
                    <a:pt x="50878" y="85901"/>
                    <a:pt x="50270" y="85901"/>
                  </a:cubicBezTo>
                  <a:cubicBezTo>
                    <a:pt x="49101" y="85901"/>
                    <a:pt x="48105" y="85180"/>
                    <a:pt x="47359" y="83895"/>
                  </a:cubicBezTo>
                  <a:cubicBezTo>
                    <a:pt x="46226" y="81941"/>
                    <a:pt x="46606" y="79453"/>
                    <a:pt x="48401" y="78381"/>
                  </a:cubicBezTo>
                  <a:cubicBezTo>
                    <a:pt x="52886" y="75698"/>
                    <a:pt x="57407" y="73069"/>
                    <a:pt x="61984" y="70545"/>
                  </a:cubicBezTo>
                  <a:cubicBezTo>
                    <a:pt x="62115" y="70473"/>
                    <a:pt x="62270" y="70445"/>
                    <a:pt x="62441" y="70445"/>
                  </a:cubicBezTo>
                  <a:close/>
                  <a:moveTo>
                    <a:pt x="79316" y="67659"/>
                  </a:moveTo>
                  <a:cubicBezTo>
                    <a:pt x="83825" y="71764"/>
                    <a:pt x="89437" y="74478"/>
                    <a:pt x="92384" y="80054"/>
                  </a:cubicBezTo>
                  <a:cubicBezTo>
                    <a:pt x="92654" y="80550"/>
                    <a:pt x="92899" y="81052"/>
                    <a:pt x="93107" y="81573"/>
                  </a:cubicBezTo>
                  <a:cubicBezTo>
                    <a:pt x="93566" y="82743"/>
                    <a:pt x="94063" y="84018"/>
                    <a:pt x="92911" y="84998"/>
                  </a:cubicBezTo>
                  <a:cubicBezTo>
                    <a:pt x="92152" y="85651"/>
                    <a:pt x="91266" y="86028"/>
                    <a:pt x="90357" y="86028"/>
                  </a:cubicBezTo>
                  <a:cubicBezTo>
                    <a:pt x="89792" y="86028"/>
                    <a:pt x="89218" y="85882"/>
                    <a:pt x="88659" y="85568"/>
                  </a:cubicBezTo>
                  <a:cubicBezTo>
                    <a:pt x="87605" y="84979"/>
                    <a:pt x="86545" y="84171"/>
                    <a:pt x="85865" y="83197"/>
                  </a:cubicBezTo>
                  <a:cubicBezTo>
                    <a:pt x="83163" y="79324"/>
                    <a:pt x="80609" y="75348"/>
                    <a:pt x="78029" y="71397"/>
                  </a:cubicBezTo>
                  <a:cubicBezTo>
                    <a:pt x="77858" y="71133"/>
                    <a:pt x="77784" y="70655"/>
                    <a:pt x="77901" y="70380"/>
                  </a:cubicBezTo>
                  <a:cubicBezTo>
                    <a:pt x="78274" y="69522"/>
                    <a:pt x="78758" y="68707"/>
                    <a:pt x="79310" y="67659"/>
                  </a:cubicBezTo>
                  <a:close/>
                  <a:moveTo>
                    <a:pt x="42440" y="77560"/>
                  </a:moveTo>
                  <a:lnTo>
                    <a:pt x="47525" y="77995"/>
                  </a:lnTo>
                  <a:cubicBezTo>
                    <a:pt x="44523" y="80819"/>
                    <a:pt x="45497" y="85310"/>
                    <a:pt x="49730" y="86744"/>
                  </a:cubicBezTo>
                  <a:cubicBezTo>
                    <a:pt x="48413" y="87991"/>
                    <a:pt x="47041" y="88537"/>
                    <a:pt x="45700" y="88537"/>
                  </a:cubicBezTo>
                  <a:cubicBezTo>
                    <a:pt x="43992" y="88537"/>
                    <a:pt x="42333" y="87651"/>
                    <a:pt x="40902" y="86199"/>
                  </a:cubicBezTo>
                  <a:cubicBezTo>
                    <a:pt x="38212" y="83460"/>
                    <a:pt x="38892" y="80580"/>
                    <a:pt x="42440" y="77560"/>
                  </a:cubicBezTo>
                  <a:close/>
                  <a:moveTo>
                    <a:pt x="115592" y="73755"/>
                  </a:moveTo>
                  <a:cubicBezTo>
                    <a:pt x="117105" y="74754"/>
                    <a:pt x="118821" y="75550"/>
                    <a:pt x="120089" y="76806"/>
                  </a:cubicBezTo>
                  <a:cubicBezTo>
                    <a:pt x="123232" y="79919"/>
                    <a:pt x="121963" y="85966"/>
                    <a:pt x="117926" y="87792"/>
                  </a:cubicBezTo>
                  <a:cubicBezTo>
                    <a:pt x="117166" y="88135"/>
                    <a:pt x="116358" y="88392"/>
                    <a:pt x="115555" y="88643"/>
                  </a:cubicBezTo>
                  <a:cubicBezTo>
                    <a:pt x="114828" y="88873"/>
                    <a:pt x="114250" y="88998"/>
                    <a:pt x="113773" y="88998"/>
                  </a:cubicBezTo>
                  <a:cubicBezTo>
                    <a:pt x="112662" y="88998"/>
                    <a:pt x="112105" y="88322"/>
                    <a:pt x="111518" y="86732"/>
                  </a:cubicBezTo>
                  <a:cubicBezTo>
                    <a:pt x="110206" y="83203"/>
                    <a:pt x="107125" y="81836"/>
                    <a:pt x="103902" y="80519"/>
                  </a:cubicBezTo>
                  <a:lnTo>
                    <a:pt x="104582" y="79006"/>
                  </a:lnTo>
                  <a:cubicBezTo>
                    <a:pt x="106245" y="79707"/>
                    <a:pt x="107889" y="80525"/>
                    <a:pt x="109573" y="80525"/>
                  </a:cubicBezTo>
                  <a:cubicBezTo>
                    <a:pt x="110272" y="80525"/>
                    <a:pt x="110978" y="80384"/>
                    <a:pt x="111695" y="80035"/>
                  </a:cubicBezTo>
                  <a:cubicBezTo>
                    <a:pt x="114060" y="78889"/>
                    <a:pt x="115145" y="76764"/>
                    <a:pt x="115145" y="74092"/>
                  </a:cubicBezTo>
                  <a:lnTo>
                    <a:pt x="115592" y="73755"/>
                  </a:lnTo>
                  <a:close/>
                  <a:moveTo>
                    <a:pt x="36325" y="76071"/>
                  </a:moveTo>
                  <a:cubicBezTo>
                    <a:pt x="36380" y="76071"/>
                    <a:pt x="36433" y="76075"/>
                    <a:pt x="36484" y="76083"/>
                  </a:cubicBezTo>
                  <a:cubicBezTo>
                    <a:pt x="38163" y="76359"/>
                    <a:pt x="39836" y="76702"/>
                    <a:pt x="41576" y="77033"/>
                  </a:cubicBezTo>
                  <a:cubicBezTo>
                    <a:pt x="39248" y="79251"/>
                    <a:pt x="37489" y="81769"/>
                    <a:pt x="39186" y="85371"/>
                  </a:cubicBezTo>
                  <a:cubicBezTo>
                    <a:pt x="37495" y="86548"/>
                    <a:pt x="35951" y="87773"/>
                    <a:pt x="34261" y="88741"/>
                  </a:cubicBezTo>
                  <a:cubicBezTo>
                    <a:pt x="33702" y="89062"/>
                    <a:pt x="32949" y="89249"/>
                    <a:pt x="32253" y="89249"/>
                  </a:cubicBezTo>
                  <a:cubicBezTo>
                    <a:pt x="32018" y="89249"/>
                    <a:pt x="31789" y="89227"/>
                    <a:pt x="31577" y="89182"/>
                  </a:cubicBezTo>
                  <a:cubicBezTo>
                    <a:pt x="29114" y="88668"/>
                    <a:pt x="28134" y="86652"/>
                    <a:pt x="27503" y="84483"/>
                  </a:cubicBezTo>
                  <a:cubicBezTo>
                    <a:pt x="26939" y="82547"/>
                    <a:pt x="27779" y="81089"/>
                    <a:pt x="29378" y="80060"/>
                  </a:cubicBezTo>
                  <a:cubicBezTo>
                    <a:pt x="31363" y="78785"/>
                    <a:pt x="33372" y="77566"/>
                    <a:pt x="35394" y="76353"/>
                  </a:cubicBezTo>
                  <a:cubicBezTo>
                    <a:pt x="35660" y="76197"/>
                    <a:pt x="36014" y="76071"/>
                    <a:pt x="36325" y="76071"/>
                  </a:cubicBezTo>
                  <a:close/>
                  <a:moveTo>
                    <a:pt x="77088" y="71614"/>
                  </a:moveTo>
                  <a:cubicBezTo>
                    <a:pt x="79801" y="76281"/>
                    <a:pt x="83103" y="80643"/>
                    <a:pt x="84744" y="85911"/>
                  </a:cubicBezTo>
                  <a:cubicBezTo>
                    <a:pt x="85375" y="87932"/>
                    <a:pt x="84695" y="89734"/>
                    <a:pt x="83096" y="90591"/>
                  </a:cubicBezTo>
                  <a:cubicBezTo>
                    <a:pt x="82569" y="90875"/>
                    <a:pt x="81914" y="91016"/>
                    <a:pt x="81237" y="91016"/>
                  </a:cubicBezTo>
                  <a:cubicBezTo>
                    <a:pt x="79834" y="91016"/>
                    <a:pt x="78339" y="90409"/>
                    <a:pt x="77698" y="89195"/>
                  </a:cubicBezTo>
                  <a:cubicBezTo>
                    <a:pt x="76596" y="87118"/>
                    <a:pt x="75830" y="84771"/>
                    <a:pt x="75407" y="82455"/>
                  </a:cubicBezTo>
                  <a:cubicBezTo>
                    <a:pt x="74911" y="79704"/>
                    <a:pt x="74917" y="76862"/>
                    <a:pt x="74739" y="74056"/>
                  </a:cubicBezTo>
                  <a:cubicBezTo>
                    <a:pt x="74721" y="73719"/>
                    <a:pt x="74837" y="73259"/>
                    <a:pt x="75070" y="73051"/>
                  </a:cubicBezTo>
                  <a:cubicBezTo>
                    <a:pt x="75633" y="72549"/>
                    <a:pt x="76299" y="72158"/>
                    <a:pt x="77088" y="71614"/>
                  </a:cubicBezTo>
                  <a:close/>
                  <a:moveTo>
                    <a:pt x="65790" y="71996"/>
                  </a:moveTo>
                  <a:cubicBezTo>
                    <a:pt x="66070" y="71996"/>
                    <a:pt x="66384" y="72095"/>
                    <a:pt x="66756" y="72291"/>
                  </a:cubicBezTo>
                  <a:cubicBezTo>
                    <a:pt x="67283" y="72573"/>
                    <a:pt x="67896" y="72671"/>
                    <a:pt x="68845" y="72977"/>
                  </a:cubicBezTo>
                  <a:cubicBezTo>
                    <a:pt x="67093" y="77897"/>
                    <a:pt x="65513" y="82786"/>
                    <a:pt x="63546" y="87522"/>
                  </a:cubicBezTo>
                  <a:cubicBezTo>
                    <a:pt x="62982" y="88882"/>
                    <a:pt x="61469" y="90052"/>
                    <a:pt x="60115" y="90818"/>
                  </a:cubicBezTo>
                  <a:cubicBezTo>
                    <a:pt x="59714" y="91045"/>
                    <a:pt x="59278" y="91145"/>
                    <a:pt x="58839" y="91145"/>
                  </a:cubicBezTo>
                  <a:cubicBezTo>
                    <a:pt x="57720" y="91145"/>
                    <a:pt x="56576" y="90493"/>
                    <a:pt x="55912" y="89605"/>
                  </a:cubicBezTo>
                  <a:cubicBezTo>
                    <a:pt x="54858" y="88196"/>
                    <a:pt x="54503" y="85384"/>
                    <a:pt x="55440" y="84177"/>
                  </a:cubicBezTo>
                  <a:cubicBezTo>
                    <a:pt x="57162" y="81953"/>
                    <a:pt x="59043" y="79845"/>
                    <a:pt x="60826" y="77664"/>
                  </a:cubicBezTo>
                  <a:cubicBezTo>
                    <a:pt x="62069" y="76145"/>
                    <a:pt x="63380" y="74644"/>
                    <a:pt x="64447" y="72996"/>
                  </a:cubicBezTo>
                  <a:cubicBezTo>
                    <a:pt x="64881" y="72324"/>
                    <a:pt x="65280" y="71996"/>
                    <a:pt x="65790" y="71996"/>
                  </a:cubicBezTo>
                  <a:close/>
                  <a:moveTo>
                    <a:pt x="15158" y="81438"/>
                  </a:moveTo>
                  <a:cubicBezTo>
                    <a:pt x="13970" y="84739"/>
                    <a:pt x="13498" y="87966"/>
                    <a:pt x="14623" y="91340"/>
                  </a:cubicBezTo>
                  <a:lnTo>
                    <a:pt x="14623" y="91340"/>
                  </a:lnTo>
                  <a:cubicBezTo>
                    <a:pt x="13794" y="91756"/>
                    <a:pt x="13048" y="91936"/>
                    <a:pt x="12389" y="91936"/>
                  </a:cubicBezTo>
                  <a:cubicBezTo>
                    <a:pt x="10732" y="91936"/>
                    <a:pt x="9619" y="90802"/>
                    <a:pt x="9111" y="89440"/>
                  </a:cubicBezTo>
                  <a:cubicBezTo>
                    <a:pt x="8204" y="87020"/>
                    <a:pt x="8057" y="84961"/>
                    <a:pt x="10869" y="83399"/>
                  </a:cubicBezTo>
                  <a:cubicBezTo>
                    <a:pt x="12247" y="82633"/>
                    <a:pt x="13675" y="81977"/>
                    <a:pt x="15158" y="81438"/>
                  </a:cubicBezTo>
                  <a:close/>
                  <a:moveTo>
                    <a:pt x="94381" y="83049"/>
                  </a:moveTo>
                  <a:cubicBezTo>
                    <a:pt x="96238" y="84067"/>
                    <a:pt x="97751" y="87240"/>
                    <a:pt x="97249" y="89011"/>
                  </a:cubicBezTo>
                  <a:cubicBezTo>
                    <a:pt x="96696" y="90941"/>
                    <a:pt x="94582" y="92649"/>
                    <a:pt x="92417" y="92649"/>
                  </a:cubicBezTo>
                  <a:cubicBezTo>
                    <a:pt x="92253" y="92649"/>
                    <a:pt x="92089" y="92640"/>
                    <a:pt x="91925" y="92619"/>
                  </a:cubicBezTo>
                  <a:cubicBezTo>
                    <a:pt x="90258" y="92417"/>
                    <a:pt x="88579" y="91817"/>
                    <a:pt x="87072" y="91063"/>
                  </a:cubicBezTo>
                  <a:cubicBezTo>
                    <a:pt x="85908" y="90481"/>
                    <a:pt x="85449" y="89391"/>
                    <a:pt x="85694" y="87804"/>
                  </a:cubicBezTo>
                  <a:cubicBezTo>
                    <a:pt x="85902" y="86419"/>
                    <a:pt x="85216" y="84900"/>
                    <a:pt x="84867" y="83111"/>
                  </a:cubicBezTo>
                  <a:lnTo>
                    <a:pt x="84867" y="83111"/>
                  </a:lnTo>
                  <a:cubicBezTo>
                    <a:pt x="86370" y="85347"/>
                    <a:pt x="88065" y="86900"/>
                    <a:pt x="90319" y="86900"/>
                  </a:cubicBezTo>
                  <a:cubicBezTo>
                    <a:pt x="91023" y="86900"/>
                    <a:pt x="91781" y="86749"/>
                    <a:pt x="92605" y="86419"/>
                  </a:cubicBezTo>
                  <a:cubicBezTo>
                    <a:pt x="94075" y="85831"/>
                    <a:pt x="94345" y="84477"/>
                    <a:pt x="94381" y="83049"/>
                  </a:cubicBezTo>
                  <a:close/>
                  <a:moveTo>
                    <a:pt x="70551" y="72897"/>
                  </a:moveTo>
                  <a:cubicBezTo>
                    <a:pt x="71052" y="72897"/>
                    <a:pt x="71600" y="73061"/>
                    <a:pt x="72097" y="73061"/>
                  </a:cubicBezTo>
                  <a:cubicBezTo>
                    <a:pt x="72196" y="73061"/>
                    <a:pt x="72293" y="73054"/>
                    <a:pt x="72387" y="73039"/>
                  </a:cubicBezTo>
                  <a:cubicBezTo>
                    <a:pt x="72497" y="73020"/>
                    <a:pt x="72599" y="73012"/>
                    <a:pt x="72693" y="73012"/>
                  </a:cubicBezTo>
                  <a:cubicBezTo>
                    <a:pt x="73676" y="73012"/>
                    <a:pt x="73846" y="73949"/>
                    <a:pt x="73918" y="74754"/>
                  </a:cubicBezTo>
                  <a:cubicBezTo>
                    <a:pt x="74102" y="76825"/>
                    <a:pt x="74182" y="78908"/>
                    <a:pt x="74323" y="80985"/>
                  </a:cubicBezTo>
                  <a:cubicBezTo>
                    <a:pt x="74421" y="82437"/>
                    <a:pt x="74543" y="83883"/>
                    <a:pt x="74709" y="86039"/>
                  </a:cubicBezTo>
                  <a:cubicBezTo>
                    <a:pt x="74457" y="87191"/>
                    <a:pt x="74176" y="89023"/>
                    <a:pt x="73643" y="90781"/>
                  </a:cubicBezTo>
                  <a:cubicBezTo>
                    <a:pt x="73226" y="92147"/>
                    <a:pt x="72307" y="92852"/>
                    <a:pt x="71200" y="92852"/>
                  </a:cubicBezTo>
                  <a:cubicBezTo>
                    <a:pt x="70599" y="92852"/>
                    <a:pt x="69942" y="92644"/>
                    <a:pt x="69280" y="92221"/>
                  </a:cubicBezTo>
                  <a:cubicBezTo>
                    <a:pt x="65923" y="90077"/>
                    <a:pt x="65488" y="87926"/>
                    <a:pt x="66266" y="83736"/>
                  </a:cubicBezTo>
                  <a:cubicBezTo>
                    <a:pt x="66873" y="80507"/>
                    <a:pt x="68257" y="77431"/>
                    <a:pt x="69103" y="74239"/>
                  </a:cubicBezTo>
                  <a:cubicBezTo>
                    <a:pt x="69394" y="73143"/>
                    <a:pt x="69937" y="72897"/>
                    <a:pt x="70551" y="72897"/>
                  </a:cubicBezTo>
                  <a:close/>
                  <a:moveTo>
                    <a:pt x="103726" y="81475"/>
                  </a:moveTo>
                  <a:cubicBezTo>
                    <a:pt x="103775" y="81475"/>
                    <a:pt x="103821" y="81480"/>
                    <a:pt x="103859" y="81493"/>
                  </a:cubicBezTo>
                  <a:cubicBezTo>
                    <a:pt x="106659" y="82467"/>
                    <a:pt x="109398" y="83632"/>
                    <a:pt x="110580" y="86627"/>
                  </a:cubicBezTo>
                  <a:cubicBezTo>
                    <a:pt x="111891" y="89948"/>
                    <a:pt x="108944" y="93593"/>
                    <a:pt x="104956" y="94071"/>
                  </a:cubicBezTo>
                  <a:cubicBezTo>
                    <a:pt x="104707" y="94101"/>
                    <a:pt x="104466" y="94115"/>
                    <a:pt x="104233" y="94115"/>
                  </a:cubicBezTo>
                  <a:cubicBezTo>
                    <a:pt x="101418" y="94115"/>
                    <a:pt x="99685" y="92078"/>
                    <a:pt x="97518" y="90726"/>
                  </a:cubicBezTo>
                  <a:cubicBezTo>
                    <a:pt x="98860" y="87497"/>
                    <a:pt x="97475" y="85163"/>
                    <a:pt x="95723" y="82945"/>
                  </a:cubicBezTo>
                  <a:lnTo>
                    <a:pt x="95723" y="82945"/>
                  </a:lnTo>
                  <a:cubicBezTo>
                    <a:pt x="96938" y="82997"/>
                    <a:pt x="98159" y="83223"/>
                    <a:pt x="99332" y="83223"/>
                  </a:cubicBezTo>
                  <a:cubicBezTo>
                    <a:pt x="100679" y="83223"/>
                    <a:pt x="101963" y="82925"/>
                    <a:pt x="103106" y="81720"/>
                  </a:cubicBezTo>
                  <a:cubicBezTo>
                    <a:pt x="103235" y="81581"/>
                    <a:pt x="103516" y="81475"/>
                    <a:pt x="103726" y="81475"/>
                  </a:cubicBezTo>
                  <a:close/>
                  <a:moveTo>
                    <a:pt x="53841" y="85568"/>
                  </a:moveTo>
                  <a:cubicBezTo>
                    <a:pt x="54510" y="90623"/>
                    <a:pt x="56290" y="91993"/>
                    <a:pt x="58756" y="91993"/>
                  </a:cubicBezTo>
                  <a:cubicBezTo>
                    <a:pt x="59248" y="91993"/>
                    <a:pt x="59767" y="91938"/>
                    <a:pt x="60311" y="91847"/>
                  </a:cubicBezTo>
                  <a:lnTo>
                    <a:pt x="60311" y="91847"/>
                  </a:lnTo>
                  <a:cubicBezTo>
                    <a:pt x="59776" y="93630"/>
                    <a:pt x="57493" y="94401"/>
                    <a:pt x="55509" y="94401"/>
                  </a:cubicBezTo>
                  <a:cubicBezTo>
                    <a:pt x="55086" y="94401"/>
                    <a:pt x="54677" y="94366"/>
                    <a:pt x="54301" y="94298"/>
                  </a:cubicBezTo>
                  <a:cubicBezTo>
                    <a:pt x="52518" y="93979"/>
                    <a:pt x="51072" y="91860"/>
                    <a:pt x="50882" y="89446"/>
                  </a:cubicBezTo>
                  <a:cubicBezTo>
                    <a:pt x="50711" y="87344"/>
                    <a:pt x="51317" y="86554"/>
                    <a:pt x="53841" y="85568"/>
                  </a:cubicBezTo>
                  <a:close/>
                  <a:moveTo>
                    <a:pt x="125099" y="84673"/>
                  </a:moveTo>
                  <a:cubicBezTo>
                    <a:pt x="126747" y="84673"/>
                    <a:pt x="129626" y="88031"/>
                    <a:pt x="130247" y="90585"/>
                  </a:cubicBezTo>
                  <a:cubicBezTo>
                    <a:pt x="130651" y="92227"/>
                    <a:pt x="128936" y="95781"/>
                    <a:pt x="126234" y="96320"/>
                  </a:cubicBezTo>
                  <a:cubicBezTo>
                    <a:pt x="128611" y="92037"/>
                    <a:pt x="127588" y="88282"/>
                    <a:pt x="125064" y="84673"/>
                  </a:cubicBezTo>
                  <a:cubicBezTo>
                    <a:pt x="125075" y="84673"/>
                    <a:pt x="125087" y="84673"/>
                    <a:pt x="125099" y="84673"/>
                  </a:cubicBezTo>
                  <a:close/>
                  <a:moveTo>
                    <a:pt x="16365" y="81597"/>
                  </a:moveTo>
                  <a:cubicBezTo>
                    <a:pt x="18672" y="84019"/>
                    <a:pt x="20876" y="86388"/>
                    <a:pt x="24342" y="86388"/>
                  </a:cubicBezTo>
                  <a:cubicBezTo>
                    <a:pt x="24989" y="86388"/>
                    <a:pt x="25680" y="86305"/>
                    <a:pt x="26425" y="86125"/>
                  </a:cubicBezTo>
                  <a:lnTo>
                    <a:pt x="26425" y="86125"/>
                  </a:lnTo>
                  <a:cubicBezTo>
                    <a:pt x="22646" y="89775"/>
                    <a:pt x="21830" y="93468"/>
                    <a:pt x="25188" y="97705"/>
                  </a:cubicBezTo>
                  <a:lnTo>
                    <a:pt x="25188" y="97705"/>
                  </a:lnTo>
                  <a:cubicBezTo>
                    <a:pt x="24932" y="97723"/>
                    <a:pt x="24682" y="97732"/>
                    <a:pt x="24439" y="97732"/>
                  </a:cubicBezTo>
                  <a:cubicBezTo>
                    <a:pt x="19990" y="97732"/>
                    <a:pt x="17810" y="94740"/>
                    <a:pt x="15899" y="91523"/>
                  </a:cubicBezTo>
                  <a:cubicBezTo>
                    <a:pt x="13945" y="88227"/>
                    <a:pt x="14937" y="84973"/>
                    <a:pt x="16365" y="81597"/>
                  </a:cubicBezTo>
                  <a:close/>
                  <a:moveTo>
                    <a:pt x="75309" y="86842"/>
                  </a:moveTo>
                  <a:cubicBezTo>
                    <a:pt x="76731" y="90383"/>
                    <a:pt x="79051" y="91883"/>
                    <a:pt x="81302" y="91883"/>
                  </a:cubicBezTo>
                  <a:cubicBezTo>
                    <a:pt x="82630" y="91883"/>
                    <a:pt x="83934" y="91361"/>
                    <a:pt x="85014" y="90426"/>
                  </a:cubicBezTo>
                  <a:cubicBezTo>
                    <a:pt x="86178" y="91939"/>
                    <a:pt x="86233" y="93514"/>
                    <a:pt x="85253" y="95107"/>
                  </a:cubicBezTo>
                  <a:cubicBezTo>
                    <a:pt x="84213" y="96812"/>
                    <a:pt x="82848" y="98067"/>
                    <a:pt x="80865" y="98067"/>
                  </a:cubicBezTo>
                  <a:cubicBezTo>
                    <a:pt x="80638" y="98067"/>
                    <a:pt x="80404" y="98051"/>
                    <a:pt x="80161" y="98017"/>
                  </a:cubicBezTo>
                  <a:cubicBezTo>
                    <a:pt x="76375" y="97496"/>
                    <a:pt x="73826" y="93538"/>
                    <a:pt x="74758" y="89832"/>
                  </a:cubicBezTo>
                  <a:cubicBezTo>
                    <a:pt x="74972" y="88974"/>
                    <a:pt x="75082" y="88092"/>
                    <a:pt x="75309" y="86842"/>
                  </a:cubicBezTo>
                  <a:close/>
                  <a:moveTo>
                    <a:pt x="65035" y="86817"/>
                  </a:moveTo>
                  <a:cubicBezTo>
                    <a:pt x="65351" y="91299"/>
                    <a:pt x="68519" y="93672"/>
                    <a:pt x="71469" y="93672"/>
                  </a:cubicBezTo>
                  <a:cubicBezTo>
                    <a:pt x="72173" y="93672"/>
                    <a:pt x="72864" y="93536"/>
                    <a:pt x="73502" y="93263"/>
                  </a:cubicBezTo>
                  <a:lnTo>
                    <a:pt x="73502" y="93263"/>
                  </a:lnTo>
                  <a:cubicBezTo>
                    <a:pt x="72962" y="96122"/>
                    <a:pt x="70473" y="98367"/>
                    <a:pt x="67552" y="98367"/>
                  </a:cubicBezTo>
                  <a:cubicBezTo>
                    <a:pt x="66461" y="98367"/>
                    <a:pt x="65310" y="98054"/>
                    <a:pt x="64177" y="97343"/>
                  </a:cubicBezTo>
                  <a:cubicBezTo>
                    <a:pt x="61677" y="95775"/>
                    <a:pt x="61028" y="92129"/>
                    <a:pt x="62903" y="89844"/>
                  </a:cubicBezTo>
                  <a:cubicBezTo>
                    <a:pt x="63650" y="88937"/>
                    <a:pt x="64263" y="87926"/>
                    <a:pt x="65035" y="86824"/>
                  </a:cubicBezTo>
                  <a:lnTo>
                    <a:pt x="65035" y="86817"/>
                  </a:lnTo>
                  <a:close/>
                  <a:moveTo>
                    <a:pt x="49896" y="88404"/>
                  </a:moveTo>
                  <a:cubicBezTo>
                    <a:pt x="49896" y="88410"/>
                    <a:pt x="49871" y="88858"/>
                    <a:pt x="49902" y="89293"/>
                  </a:cubicBezTo>
                  <a:cubicBezTo>
                    <a:pt x="49963" y="90352"/>
                    <a:pt x="50496" y="91670"/>
                    <a:pt x="50055" y="92423"/>
                  </a:cubicBezTo>
                  <a:cubicBezTo>
                    <a:pt x="48468" y="95137"/>
                    <a:pt x="46765" y="97870"/>
                    <a:pt x="43499" y="98948"/>
                  </a:cubicBezTo>
                  <a:cubicBezTo>
                    <a:pt x="43171" y="99057"/>
                    <a:pt x="42827" y="99109"/>
                    <a:pt x="42475" y="99109"/>
                  </a:cubicBezTo>
                  <a:cubicBezTo>
                    <a:pt x="40727" y="99109"/>
                    <a:pt x="38795" y="97823"/>
                    <a:pt x="37734" y="95824"/>
                  </a:cubicBezTo>
                  <a:cubicBezTo>
                    <a:pt x="36742" y="93955"/>
                    <a:pt x="37201" y="92282"/>
                    <a:pt x="39101" y="90830"/>
                  </a:cubicBezTo>
                  <a:cubicBezTo>
                    <a:pt x="39548" y="90487"/>
                    <a:pt x="40001" y="90150"/>
                    <a:pt x="40430" y="89783"/>
                  </a:cubicBezTo>
                  <a:cubicBezTo>
                    <a:pt x="41179" y="89125"/>
                    <a:pt x="41860" y="88793"/>
                    <a:pt x="42739" y="88793"/>
                  </a:cubicBezTo>
                  <a:cubicBezTo>
                    <a:pt x="43155" y="88793"/>
                    <a:pt x="43616" y="88867"/>
                    <a:pt x="44149" y="89017"/>
                  </a:cubicBezTo>
                  <a:cubicBezTo>
                    <a:pt x="44516" y="89121"/>
                    <a:pt x="44899" y="89163"/>
                    <a:pt x="45296" y="89163"/>
                  </a:cubicBezTo>
                  <a:cubicBezTo>
                    <a:pt x="46721" y="89163"/>
                    <a:pt x="48314" y="88615"/>
                    <a:pt x="49896" y="88404"/>
                  </a:cubicBezTo>
                  <a:close/>
                  <a:moveTo>
                    <a:pt x="39609" y="86119"/>
                  </a:moveTo>
                  <a:cubicBezTo>
                    <a:pt x="40154" y="86738"/>
                    <a:pt x="40657" y="87320"/>
                    <a:pt x="41288" y="88043"/>
                  </a:cubicBezTo>
                  <a:cubicBezTo>
                    <a:pt x="38218" y="90328"/>
                    <a:pt x="34438" y="92338"/>
                    <a:pt x="37459" y="97086"/>
                  </a:cubicBezTo>
                  <a:cubicBezTo>
                    <a:pt x="35543" y="98761"/>
                    <a:pt x="33538" y="99501"/>
                    <a:pt x="31635" y="99501"/>
                  </a:cubicBezTo>
                  <a:cubicBezTo>
                    <a:pt x="29447" y="99501"/>
                    <a:pt x="27394" y="98523"/>
                    <a:pt x="25769" y="96865"/>
                  </a:cubicBezTo>
                  <a:cubicBezTo>
                    <a:pt x="23116" y="94157"/>
                    <a:pt x="23171" y="89556"/>
                    <a:pt x="27356" y="86676"/>
                  </a:cubicBezTo>
                  <a:cubicBezTo>
                    <a:pt x="28367" y="88263"/>
                    <a:pt x="29427" y="89862"/>
                    <a:pt x="31528" y="89985"/>
                  </a:cubicBezTo>
                  <a:cubicBezTo>
                    <a:pt x="31735" y="89997"/>
                    <a:pt x="31949" y="90005"/>
                    <a:pt x="32166" y="90005"/>
                  </a:cubicBezTo>
                  <a:cubicBezTo>
                    <a:pt x="32934" y="90005"/>
                    <a:pt x="33735" y="89909"/>
                    <a:pt x="34346" y="89574"/>
                  </a:cubicBezTo>
                  <a:cubicBezTo>
                    <a:pt x="36154" y="88582"/>
                    <a:pt x="37814" y="87320"/>
                    <a:pt x="39609" y="86119"/>
                  </a:cubicBezTo>
                  <a:close/>
                  <a:moveTo>
                    <a:pt x="122856" y="83767"/>
                  </a:moveTo>
                  <a:cubicBezTo>
                    <a:pt x="123206" y="83767"/>
                    <a:pt x="123577" y="84019"/>
                    <a:pt x="123930" y="84495"/>
                  </a:cubicBezTo>
                  <a:cubicBezTo>
                    <a:pt x="126381" y="87798"/>
                    <a:pt x="127802" y="91278"/>
                    <a:pt x="125823" y="95413"/>
                  </a:cubicBezTo>
                  <a:cubicBezTo>
                    <a:pt x="124304" y="98593"/>
                    <a:pt x="121700" y="100051"/>
                    <a:pt x="118386" y="100455"/>
                  </a:cubicBezTo>
                  <a:cubicBezTo>
                    <a:pt x="117942" y="100509"/>
                    <a:pt x="117494" y="100526"/>
                    <a:pt x="117036" y="100526"/>
                  </a:cubicBezTo>
                  <a:cubicBezTo>
                    <a:pt x="116235" y="100526"/>
                    <a:pt x="115404" y="100474"/>
                    <a:pt x="114516" y="100474"/>
                  </a:cubicBezTo>
                  <a:lnTo>
                    <a:pt x="114516" y="100474"/>
                  </a:lnTo>
                  <a:cubicBezTo>
                    <a:pt x="115953" y="96702"/>
                    <a:pt x="115621" y="93151"/>
                    <a:pt x="113594" y="90132"/>
                  </a:cubicBezTo>
                  <a:cubicBezTo>
                    <a:pt x="114489" y="89887"/>
                    <a:pt x="115359" y="89623"/>
                    <a:pt x="116241" y="89427"/>
                  </a:cubicBezTo>
                  <a:cubicBezTo>
                    <a:pt x="118912" y="88845"/>
                    <a:pt x="120763" y="87308"/>
                    <a:pt x="121804" y="84783"/>
                  </a:cubicBezTo>
                  <a:cubicBezTo>
                    <a:pt x="122088" y="84093"/>
                    <a:pt x="122458" y="83767"/>
                    <a:pt x="122856" y="83767"/>
                  </a:cubicBezTo>
                  <a:close/>
                  <a:moveTo>
                    <a:pt x="15262" y="92172"/>
                  </a:moveTo>
                  <a:cubicBezTo>
                    <a:pt x="17235" y="95511"/>
                    <a:pt x="19630" y="98317"/>
                    <a:pt x="24066" y="98734"/>
                  </a:cubicBezTo>
                  <a:cubicBezTo>
                    <a:pt x="22319" y="100065"/>
                    <a:pt x="20508" y="100719"/>
                    <a:pt x="18865" y="100719"/>
                  </a:cubicBezTo>
                  <a:cubicBezTo>
                    <a:pt x="17461" y="100719"/>
                    <a:pt x="16181" y="100241"/>
                    <a:pt x="15170" y="99297"/>
                  </a:cubicBezTo>
                  <a:cubicBezTo>
                    <a:pt x="12658" y="96951"/>
                    <a:pt x="12652" y="94862"/>
                    <a:pt x="15262" y="92172"/>
                  </a:cubicBezTo>
                  <a:close/>
                  <a:moveTo>
                    <a:pt x="86999" y="92276"/>
                  </a:moveTo>
                  <a:cubicBezTo>
                    <a:pt x="88573" y="93101"/>
                    <a:pt x="90120" y="93696"/>
                    <a:pt x="91726" y="93696"/>
                  </a:cubicBezTo>
                  <a:cubicBezTo>
                    <a:pt x="92483" y="93696"/>
                    <a:pt x="93252" y="93565"/>
                    <a:pt x="94044" y="93263"/>
                  </a:cubicBezTo>
                  <a:cubicBezTo>
                    <a:pt x="94192" y="93203"/>
                    <a:pt x="94370" y="93153"/>
                    <a:pt x="94531" y="93153"/>
                  </a:cubicBezTo>
                  <a:cubicBezTo>
                    <a:pt x="94584" y="93153"/>
                    <a:pt x="94634" y="93159"/>
                    <a:pt x="94682" y="93171"/>
                  </a:cubicBezTo>
                  <a:cubicBezTo>
                    <a:pt x="95662" y="93453"/>
                    <a:pt x="98382" y="97429"/>
                    <a:pt x="98400" y="98568"/>
                  </a:cubicBezTo>
                  <a:cubicBezTo>
                    <a:pt x="98431" y="100602"/>
                    <a:pt x="96691" y="103194"/>
                    <a:pt x="94841" y="103880"/>
                  </a:cubicBezTo>
                  <a:cubicBezTo>
                    <a:pt x="94115" y="104145"/>
                    <a:pt x="93407" y="104285"/>
                    <a:pt x="92730" y="104285"/>
                  </a:cubicBezTo>
                  <a:cubicBezTo>
                    <a:pt x="91235" y="104285"/>
                    <a:pt x="89893" y="103605"/>
                    <a:pt x="88855" y="102103"/>
                  </a:cubicBezTo>
                  <a:cubicBezTo>
                    <a:pt x="87660" y="100376"/>
                    <a:pt x="86662" y="98391"/>
                    <a:pt x="86147" y="96375"/>
                  </a:cubicBezTo>
                  <a:cubicBezTo>
                    <a:pt x="85847" y="95193"/>
                    <a:pt x="86662" y="93734"/>
                    <a:pt x="86999" y="92276"/>
                  </a:cubicBezTo>
                  <a:close/>
                  <a:moveTo>
                    <a:pt x="111977" y="89623"/>
                  </a:moveTo>
                  <a:cubicBezTo>
                    <a:pt x="112584" y="90328"/>
                    <a:pt x="113307" y="90861"/>
                    <a:pt x="113613" y="91566"/>
                  </a:cubicBezTo>
                  <a:cubicBezTo>
                    <a:pt x="114918" y="94592"/>
                    <a:pt x="115243" y="97613"/>
                    <a:pt x="113184" y="100510"/>
                  </a:cubicBezTo>
                  <a:cubicBezTo>
                    <a:pt x="111238" y="103240"/>
                    <a:pt x="108731" y="104608"/>
                    <a:pt x="105657" y="104608"/>
                  </a:cubicBezTo>
                  <a:cubicBezTo>
                    <a:pt x="105053" y="104608"/>
                    <a:pt x="104427" y="104555"/>
                    <a:pt x="103780" y="104450"/>
                  </a:cubicBezTo>
                  <a:cubicBezTo>
                    <a:pt x="102946" y="104309"/>
                    <a:pt x="102132" y="104088"/>
                    <a:pt x="101341" y="103794"/>
                  </a:cubicBezTo>
                  <a:cubicBezTo>
                    <a:pt x="99417" y="103071"/>
                    <a:pt x="98701" y="101932"/>
                    <a:pt x="99099" y="99941"/>
                  </a:cubicBezTo>
                  <a:cubicBezTo>
                    <a:pt x="99712" y="96865"/>
                    <a:pt x="97604" y="95193"/>
                    <a:pt x="95895" y="93287"/>
                  </a:cubicBezTo>
                  <a:cubicBezTo>
                    <a:pt x="95754" y="93128"/>
                    <a:pt x="95558" y="93011"/>
                    <a:pt x="95386" y="92871"/>
                  </a:cubicBezTo>
                  <a:lnTo>
                    <a:pt x="96722" y="91333"/>
                  </a:lnTo>
                  <a:cubicBezTo>
                    <a:pt x="99980" y="93654"/>
                    <a:pt x="102637" y="94836"/>
                    <a:pt x="104923" y="94836"/>
                  </a:cubicBezTo>
                  <a:cubicBezTo>
                    <a:pt x="107676" y="94836"/>
                    <a:pt x="109892" y="93124"/>
                    <a:pt x="111977" y="89623"/>
                  </a:cubicBezTo>
                  <a:close/>
                  <a:moveTo>
                    <a:pt x="125621" y="97600"/>
                  </a:moveTo>
                  <a:lnTo>
                    <a:pt x="125621" y="97600"/>
                  </a:lnTo>
                  <a:cubicBezTo>
                    <a:pt x="127042" y="99346"/>
                    <a:pt x="126105" y="101025"/>
                    <a:pt x="125535" y="102508"/>
                  </a:cubicBezTo>
                  <a:cubicBezTo>
                    <a:pt x="124679" y="104718"/>
                    <a:pt x="122853" y="105576"/>
                    <a:pt x="120566" y="105576"/>
                  </a:cubicBezTo>
                  <a:cubicBezTo>
                    <a:pt x="120463" y="105576"/>
                    <a:pt x="120359" y="105575"/>
                    <a:pt x="120254" y="105571"/>
                  </a:cubicBezTo>
                  <a:cubicBezTo>
                    <a:pt x="117773" y="105498"/>
                    <a:pt x="115978" y="104248"/>
                    <a:pt x="114740" y="101448"/>
                  </a:cubicBezTo>
                  <a:lnTo>
                    <a:pt x="114740" y="101448"/>
                  </a:lnTo>
                  <a:cubicBezTo>
                    <a:pt x="115265" y="101486"/>
                    <a:pt x="115783" y="101506"/>
                    <a:pt x="116294" y="101506"/>
                  </a:cubicBezTo>
                  <a:cubicBezTo>
                    <a:pt x="119845" y="101506"/>
                    <a:pt x="123040" y="100525"/>
                    <a:pt x="125621" y="97600"/>
                  </a:cubicBezTo>
                  <a:close/>
                  <a:moveTo>
                    <a:pt x="60660" y="93109"/>
                  </a:moveTo>
                  <a:cubicBezTo>
                    <a:pt x="61291" y="94482"/>
                    <a:pt x="61947" y="95897"/>
                    <a:pt x="62596" y="97318"/>
                  </a:cubicBezTo>
                  <a:cubicBezTo>
                    <a:pt x="62682" y="97515"/>
                    <a:pt x="62792" y="97766"/>
                    <a:pt x="62743" y="97950"/>
                  </a:cubicBezTo>
                  <a:cubicBezTo>
                    <a:pt x="62100" y="100363"/>
                    <a:pt x="61916" y="102992"/>
                    <a:pt x="59919" y="104811"/>
                  </a:cubicBezTo>
                  <a:cubicBezTo>
                    <a:pt x="59167" y="105498"/>
                    <a:pt x="58349" y="105719"/>
                    <a:pt x="57506" y="105719"/>
                  </a:cubicBezTo>
                  <a:cubicBezTo>
                    <a:pt x="56626" y="105719"/>
                    <a:pt x="55720" y="105477"/>
                    <a:pt x="54834" y="105271"/>
                  </a:cubicBezTo>
                  <a:cubicBezTo>
                    <a:pt x="53198" y="104891"/>
                    <a:pt x="52224" y="103690"/>
                    <a:pt x="52291" y="102122"/>
                  </a:cubicBezTo>
                  <a:cubicBezTo>
                    <a:pt x="52395" y="99818"/>
                    <a:pt x="52873" y="97533"/>
                    <a:pt x="53210" y="95125"/>
                  </a:cubicBezTo>
                  <a:cubicBezTo>
                    <a:pt x="53938" y="95233"/>
                    <a:pt x="54601" y="95288"/>
                    <a:pt x="55215" y="95288"/>
                  </a:cubicBezTo>
                  <a:cubicBezTo>
                    <a:pt x="57423" y="95288"/>
                    <a:pt x="58997" y="94581"/>
                    <a:pt x="60660" y="93109"/>
                  </a:cubicBezTo>
                  <a:close/>
                  <a:moveTo>
                    <a:pt x="74200" y="94225"/>
                  </a:moveTo>
                  <a:cubicBezTo>
                    <a:pt x="75395" y="96350"/>
                    <a:pt x="76669" y="98446"/>
                    <a:pt x="79475" y="98875"/>
                  </a:cubicBezTo>
                  <a:cubicBezTo>
                    <a:pt x="79831" y="98930"/>
                    <a:pt x="80327" y="99524"/>
                    <a:pt x="80370" y="99916"/>
                  </a:cubicBezTo>
                  <a:cubicBezTo>
                    <a:pt x="80572" y="101803"/>
                    <a:pt x="80670" y="103709"/>
                    <a:pt x="80743" y="105614"/>
                  </a:cubicBezTo>
                  <a:cubicBezTo>
                    <a:pt x="80756" y="105963"/>
                    <a:pt x="80547" y="106380"/>
                    <a:pt x="80321" y="106680"/>
                  </a:cubicBezTo>
                  <a:cubicBezTo>
                    <a:pt x="79390" y="107942"/>
                    <a:pt x="77174" y="108660"/>
                    <a:pt x="75123" y="108660"/>
                  </a:cubicBezTo>
                  <a:cubicBezTo>
                    <a:pt x="73540" y="108660"/>
                    <a:pt x="72057" y="108233"/>
                    <a:pt x="71339" y="107299"/>
                  </a:cubicBezTo>
                  <a:cubicBezTo>
                    <a:pt x="70481" y="106178"/>
                    <a:pt x="70010" y="104511"/>
                    <a:pt x="69973" y="103078"/>
                  </a:cubicBezTo>
                  <a:cubicBezTo>
                    <a:pt x="69924" y="100970"/>
                    <a:pt x="69611" y="98654"/>
                    <a:pt x="72117" y="97245"/>
                  </a:cubicBezTo>
                  <a:cubicBezTo>
                    <a:pt x="73067" y="96712"/>
                    <a:pt x="73502" y="95284"/>
                    <a:pt x="74200" y="94225"/>
                  </a:cubicBezTo>
                  <a:close/>
                  <a:moveTo>
                    <a:pt x="50956" y="92993"/>
                  </a:moveTo>
                  <a:lnTo>
                    <a:pt x="52726" y="94923"/>
                  </a:lnTo>
                  <a:cubicBezTo>
                    <a:pt x="52359" y="96179"/>
                    <a:pt x="51899" y="97551"/>
                    <a:pt x="51562" y="98954"/>
                  </a:cubicBezTo>
                  <a:cubicBezTo>
                    <a:pt x="50613" y="102881"/>
                    <a:pt x="51703" y="105020"/>
                    <a:pt x="55520" y="106600"/>
                  </a:cubicBezTo>
                  <a:cubicBezTo>
                    <a:pt x="54313" y="109155"/>
                    <a:pt x="51991" y="109933"/>
                    <a:pt x="49559" y="110282"/>
                  </a:cubicBezTo>
                  <a:cubicBezTo>
                    <a:pt x="49100" y="110348"/>
                    <a:pt x="48644" y="110380"/>
                    <a:pt x="48194" y="110380"/>
                  </a:cubicBezTo>
                  <a:cubicBezTo>
                    <a:pt x="42787" y="110380"/>
                    <a:pt x="38093" y="105825"/>
                    <a:pt x="37471" y="101368"/>
                  </a:cubicBezTo>
                  <a:cubicBezTo>
                    <a:pt x="37324" y="100327"/>
                    <a:pt x="37673" y="99212"/>
                    <a:pt x="37826" y="97809"/>
                  </a:cubicBezTo>
                  <a:cubicBezTo>
                    <a:pt x="38898" y="98538"/>
                    <a:pt x="39511" y="99022"/>
                    <a:pt x="40185" y="99408"/>
                  </a:cubicBezTo>
                  <a:cubicBezTo>
                    <a:pt x="40960" y="99854"/>
                    <a:pt x="41694" y="100041"/>
                    <a:pt x="42391" y="100041"/>
                  </a:cubicBezTo>
                  <a:cubicBezTo>
                    <a:pt x="43971" y="100041"/>
                    <a:pt x="45357" y="99082"/>
                    <a:pt x="46581" y="98011"/>
                  </a:cubicBezTo>
                  <a:cubicBezTo>
                    <a:pt x="48242" y="96559"/>
                    <a:pt x="49522" y="94666"/>
                    <a:pt x="50956" y="92993"/>
                  </a:cubicBezTo>
                  <a:close/>
                  <a:moveTo>
                    <a:pt x="25254" y="99408"/>
                  </a:moveTo>
                  <a:cubicBezTo>
                    <a:pt x="25646" y="103794"/>
                    <a:pt x="26155" y="104713"/>
                    <a:pt x="31424" y="110693"/>
                  </a:cubicBezTo>
                  <a:cubicBezTo>
                    <a:pt x="30334" y="111423"/>
                    <a:pt x="29148" y="111773"/>
                    <a:pt x="27990" y="111773"/>
                  </a:cubicBezTo>
                  <a:cubicBezTo>
                    <a:pt x="25910" y="111773"/>
                    <a:pt x="23918" y="110647"/>
                    <a:pt x="22730" y="108573"/>
                  </a:cubicBezTo>
                  <a:cubicBezTo>
                    <a:pt x="20635" y="104922"/>
                    <a:pt x="21627" y="101191"/>
                    <a:pt x="25254" y="99408"/>
                  </a:cubicBezTo>
                  <a:close/>
                  <a:moveTo>
                    <a:pt x="26578" y="98709"/>
                  </a:moveTo>
                  <a:lnTo>
                    <a:pt x="26578" y="98709"/>
                  </a:lnTo>
                  <a:cubicBezTo>
                    <a:pt x="28190" y="99880"/>
                    <a:pt x="29836" y="100400"/>
                    <a:pt x="31520" y="100400"/>
                  </a:cubicBezTo>
                  <a:cubicBezTo>
                    <a:pt x="33177" y="100400"/>
                    <a:pt x="34869" y="99897"/>
                    <a:pt x="36601" y="99016"/>
                  </a:cubicBezTo>
                  <a:lnTo>
                    <a:pt x="36601" y="99016"/>
                  </a:lnTo>
                  <a:cubicBezTo>
                    <a:pt x="35762" y="104530"/>
                    <a:pt x="39511" y="107250"/>
                    <a:pt x="42856" y="110209"/>
                  </a:cubicBezTo>
                  <a:cubicBezTo>
                    <a:pt x="41622" y="111364"/>
                    <a:pt x="39643" y="111977"/>
                    <a:pt x="37662" y="111977"/>
                  </a:cubicBezTo>
                  <a:cubicBezTo>
                    <a:pt x="36153" y="111977"/>
                    <a:pt x="34642" y="111621"/>
                    <a:pt x="33458" y="110877"/>
                  </a:cubicBezTo>
                  <a:cubicBezTo>
                    <a:pt x="28949" y="108034"/>
                    <a:pt x="25322" y="102532"/>
                    <a:pt x="26578" y="98709"/>
                  </a:cubicBezTo>
                  <a:close/>
                  <a:moveTo>
                    <a:pt x="115322" y="104461"/>
                  </a:moveTo>
                  <a:cubicBezTo>
                    <a:pt x="117303" y="106301"/>
                    <a:pt x="118011" y="109849"/>
                    <a:pt x="116793" y="111410"/>
                  </a:cubicBezTo>
                  <a:cubicBezTo>
                    <a:pt x="115500" y="113055"/>
                    <a:pt x="113951" y="114403"/>
                    <a:pt x="112073" y="114403"/>
                  </a:cubicBezTo>
                  <a:cubicBezTo>
                    <a:pt x="111307" y="114403"/>
                    <a:pt x="110487" y="114178"/>
                    <a:pt x="109606" y="113658"/>
                  </a:cubicBezTo>
                  <a:cubicBezTo>
                    <a:pt x="112913" y="111490"/>
                    <a:pt x="115136" y="108667"/>
                    <a:pt x="115322" y="104461"/>
                  </a:cubicBezTo>
                  <a:close/>
                  <a:moveTo>
                    <a:pt x="85204" y="97049"/>
                  </a:moveTo>
                  <a:cubicBezTo>
                    <a:pt x="85939" y="98599"/>
                    <a:pt x="86594" y="100327"/>
                    <a:pt x="87526" y="101889"/>
                  </a:cubicBezTo>
                  <a:cubicBezTo>
                    <a:pt x="88810" y="104051"/>
                    <a:pt x="90763" y="105197"/>
                    <a:pt x="92823" y="105197"/>
                  </a:cubicBezTo>
                  <a:cubicBezTo>
                    <a:pt x="93897" y="105197"/>
                    <a:pt x="95001" y="104885"/>
                    <a:pt x="96054" y="104242"/>
                  </a:cubicBezTo>
                  <a:cubicBezTo>
                    <a:pt x="96789" y="103800"/>
                    <a:pt x="97359" y="103078"/>
                    <a:pt x="98002" y="102483"/>
                  </a:cubicBezTo>
                  <a:lnTo>
                    <a:pt x="98002" y="102483"/>
                  </a:lnTo>
                  <a:cubicBezTo>
                    <a:pt x="99779" y="104719"/>
                    <a:pt x="99344" y="109296"/>
                    <a:pt x="97138" y="111367"/>
                  </a:cubicBezTo>
                  <a:cubicBezTo>
                    <a:pt x="94738" y="113618"/>
                    <a:pt x="91861" y="114721"/>
                    <a:pt x="88744" y="114721"/>
                  </a:cubicBezTo>
                  <a:cubicBezTo>
                    <a:pt x="88290" y="114721"/>
                    <a:pt x="87830" y="114698"/>
                    <a:pt x="87366" y="114651"/>
                  </a:cubicBezTo>
                  <a:cubicBezTo>
                    <a:pt x="84566" y="114363"/>
                    <a:pt x="82422" y="112611"/>
                    <a:pt x="80854" y="110258"/>
                  </a:cubicBezTo>
                  <a:cubicBezTo>
                    <a:pt x="80480" y="109700"/>
                    <a:pt x="80204" y="109076"/>
                    <a:pt x="79880" y="108481"/>
                  </a:cubicBezTo>
                  <a:cubicBezTo>
                    <a:pt x="82091" y="106386"/>
                    <a:pt x="81987" y="104260"/>
                    <a:pt x="80897" y="99389"/>
                  </a:cubicBezTo>
                  <a:lnTo>
                    <a:pt x="85204" y="97049"/>
                  </a:lnTo>
                  <a:close/>
                  <a:moveTo>
                    <a:pt x="113552" y="101368"/>
                  </a:moveTo>
                  <a:cubicBezTo>
                    <a:pt x="115034" y="104327"/>
                    <a:pt x="114630" y="107097"/>
                    <a:pt x="112896" y="109425"/>
                  </a:cubicBezTo>
                  <a:cubicBezTo>
                    <a:pt x="110227" y="113011"/>
                    <a:pt x="106539" y="114794"/>
                    <a:pt x="102480" y="114794"/>
                  </a:cubicBezTo>
                  <a:cubicBezTo>
                    <a:pt x="100624" y="114794"/>
                    <a:pt x="98690" y="114421"/>
                    <a:pt x="96740" y="113677"/>
                  </a:cubicBezTo>
                  <a:cubicBezTo>
                    <a:pt x="96593" y="113622"/>
                    <a:pt x="96483" y="113487"/>
                    <a:pt x="96146" y="113229"/>
                  </a:cubicBezTo>
                  <a:cubicBezTo>
                    <a:pt x="99669" y="111189"/>
                    <a:pt x="99724" y="107752"/>
                    <a:pt x="100226" y="104364"/>
                  </a:cubicBezTo>
                  <a:cubicBezTo>
                    <a:pt x="102082" y="105132"/>
                    <a:pt x="103877" y="105562"/>
                    <a:pt x="105591" y="105562"/>
                  </a:cubicBezTo>
                  <a:cubicBezTo>
                    <a:pt x="108513" y="105562"/>
                    <a:pt x="111200" y="104314"/>
                    <a:pt x="113552" y="101368"/>
                  </a:cubicBezTo>
                  <a:close/>
                  <a:moveTo>
                    <a:pt x="63515" y="98348"/>
                  </a:moveTo>
                  <a:lnTo>
                    <a:pt x="69189" y="99524"/>
                  </a:lnTo>
                  <a:cubicBezTo>
                    <a:pt x="69189" y="100584"/>
                    <a:pt x="69146" y="102024"/>
                    <a:pt x="69195" y="103457"/>
                  </a:cubicBezTo>
                  <a:cubicBezTo>
                    <a:pt x="69331" y="107223"/>
                    <a:pt x="71299" y="109590"/>
                    <a:pt x="74352" y="109590"/>
                  </a:cubicBezTo>
                  <a:cubicBezTo>
                    <a:pt x="74443" y="109590"/>
                    <a:pt x="74536" y="109588"/>
                    <a:pt x="74629" y="109584"/>
                  </a:cubicBezTo>
                  <a:cubicBezTo>
                    <a:pt x="75842" y="109535"/>
                    <a:pt x="77043" y="109186"/>
                    <a:pt x="78250" y="108971"/>
                  </a:cubicBezTo>
                  <a:lnTo>
                    <a:pt x="78250" y="108971"/>
                  </a:lnTo>
                  <a:cubicBezTo>
                    <a:pt x="78605" y="112433"/>
                    <a:pt x="73912" y="115625"/>
                    <a:pt x="68343" y="115711"/>
                  </a:cubicBezTo>
                  <a:cubicBezTo>
                    <a:pt x="68263" y="115712"/>
                    <a:pt x="68184" y="115713"/>
                    <a:pt x="68104" y="115713"/>
                  </a:cubicBezTo>
                  <a:cubicBezTo>
                    <a:pt x="61858" y="115713"/>
                    <a:pt x="56964" y="111687"/>
                    <a:pt x="57291" y="106545"/>
                  </a:cubicBezTo>
                  <a:lnTo>
                    <a:pt x="57291" y="106545"/>
                  </a:lnTo>
                  <a:cubicBezTo>
                    <a:pt x="57527" y="106575"/>
                    <a:pt x="57751" y="106590"/>
                    <a:pt x="57964" y="106590"/>
                  </a:cubicBezTo>
                  <a:cubicBezTo>
                    <a:pt x="60275" y="106590"/>
                    <a:pt x="61294" y="104896"/>
                    <a:pt x="62057" y="103029"/>
                  </a:cubicBezTo>
                  <a:cubicBezTo>
                    <a:pt x="62713" y="101448"/>
                    <a:pt x="63086" y="99751"/>
                    <a:pt x="63515" y="98348"/>
                  </a:cubicBezTo>
                  <a:close/>
                  <a:moveTo>
                    <a:pt x="43377" y="111263"/>
                  </a:moveTo>
                  <a:cubicBezTo>
                    <a:pt x="44106" y="112500"/>
                    <a:pt x="44768" y="113640"/>
                    <a:pt x="45429" y="114779"/>
                  </a:cubicBezTo>
                  <a:cubicBezTo>
                    <a:pt x="42768" y="116566"/>
                    <a:pt x="40991" y="117579"/>
                    <a:pt x="39114" y="117579"/>
                  </a:cubicBezTo>
                  <a:cubicBezTo>
                    <a:pt x="37953" y="117579"/>
                    <a:pt x="36754" y="117191"/>
                    <a:pt x="35284" y="116360"/>
                  </a:cubicBezTo>
                  <a:cubicBezTo>
                    <a:pt x="33574" y="115398"/>
                    <a:pt x="32539" y="113916"/>
                    <a:pt x="32882" y="111759"/>
                  </a:cubicBezTo>
                  <a:lnTo>
                    <a:pt x="32882" y="111759"/>
                  </a:lnTo>
                  <a:cubicBezTo>
                    <a:pt x="34374" y="112510"/>
                    <a:pt x="35840" y="112824"/>
                    <a:pt x="37284" y="112824"/>
                  </a:cubicBezTo>
                  <a:cubicBezTo>
                    <a:pt x="39351" y="112824"/>
                    <a:pt x="41376" y="112182"/>
                    <a:pt x="43377" y="111263"/>
                  </a:cubicBezTo>
                  <a:close/>
                  <a:moveTo>
                    <a:pt x="56108" y="107513"/>
                  </a:moveTo>
                  <a:cubicBezTo>
                    <a:pt x="56745" y="110564"/>
                    <a:pt x="58375" y="112954"/>
                    <a:pt x="60844" y="114749"/>
                  </a:cubicBezTo>
                  <a:cubicBezTo>
                    <a:pt x="63090" y="116377"/>
                    <a:pt x="65674" y="116593"/>
                    <a:pt x="68292" y="116593"/>
                  </a:cubicBezTo>
                  <a:cubicBezTo>
                    <a:pt x="68581" y="116593"/>
                    <a:pt x="68869" y="116590"/>
                    <a:pt x="69158" y="116587"/>
                  </a:cubicBezTo>
                  <a:lnTo>
                    <a:pt x="69158" y="116587"/>
                  </a:lnTo>
                  <a:cubicBezTo>
                    <a:pt x="67843" y="119029"/>
                    <a:pt x="63293" y="120207"/>
                    <a:pt x="58816" y="120207"/>
                  </a:cubicBezTo>
                  <a:cubicBezTo>
                    <a:pt x="57745" y="120207"/>
                    <a:pt x="56678" y="120139"/>
                    <a:pt x="55661" y="120005"/>
                  </a:cubicBezTo>
                  <a:cubicBezTo>
                    <a:pt x="50931" y="119387"/>
                    <a:pt x="45141" y="114498"/>
                    <a:pt x="44590" y="110785"/>
                  </a:cubicBezTo>
                  <a:lnTo>
                    <a:pt x="44590" y="110785"/>
                  </a:lnTo>
                  <a:cubicBezTo>
                    <a:pt x="46113" y="111117"/>
                    <a:pt x="47420" y="111270"/>
                    <a:pt x="48564" y="111270"/>
                  </a:cubicBezTo>
                  <a:cubicBezTo>
                    <a:pt x="52150" y="111270"/>
                    <a:pt x="54129" y="109762"/>
                    <a:pt x="56108" y="107513"/>
                  </a:cubicBezTo>
                  <a:close/>
                  <a:moveTo>
                    <a:pt x="108889" y="114283"/>
                  </a:moveTo>
                  <a:cubicBezTo>
                    <a:pt x="108926" y="116648"/>
                    <a:pt x="108234" y="118400"/>
                    <a:pt x="106353" y="119626"/>
                  </a:cubicBezTo>
                  <a:cubicBezTo>
                    <a:pt x="105431" y="120229"/>
                    <a:pt x="104518" y="120488"/>
                    <a:pt x="103632" y="120488"/>
                  </a:cubicBezTo>
                  <a:cubicBezTo>
                    <a:pt x="102368" y="120488"/>
                    <a:pt x="101159" y="119961"/>
                    <a:pt x="100061" y="119154"/>
                  </a:cubicBezTo>
                  <a:cubicBezTo>
                    <a:pt x="98560" y="118057"/>
                    <a:pt x="97445" y="116428"/>
                    <a:pt x="96262" y="114896"/>
                  </a:cubicBezTo>
                  <a:lnTo>
                    <a:pt x="96262" y="114896"/>
                  </a:lnTo>
                  <a:cubicBezTo>
                    <a:pt x="98174" y="115450"/>
                    <a:pt x="100055" y="115756"/>
                    <a:pt x="101936" y="115756"/>
                  </a:cubicBezTo>
                  <a:cubicBezTo>
                    <a:pt x="104233" y="115756"/>
                    <a:pt x="106532" y="115300"/>
                    <a:pt x="108889" y="114283"/>
                  </a:cubicBezTo>
                  <a:close/>
                  <a:moveTo>
                    <a:pt x="79316" y="109504"/>
                  </a:moveTo>
                  <a:cubicBezTo>
                    <a:pt x="81955" y="113834"/>
                    <a:pt x="84881" y="115661"/>
                    <a:pt x="88424" y="115661"/>
                  </a:cubicBezTo>
                  <a:cubicBezTo>
                    <a:pt x="90390" y="115661"/>
                    <a:pt x="92547" y="115098"/>
                    <a:pt x="94951" y="114087"/>
                  </a:cubicBezTo>
                  <a:lnTo>
                    <a:pt x="94951" y="114087"/>
                  </a:lnTo>
                  <a:cubicBezTo>
                    <a:pt x="94945" y="115692"/>
                    <a:pt x="94057" y="116734"/>
                    <a:pt x="92997" y="117634"/>
                  </a:cubicBezTo>
                  <a:cubicBezTo>
                    <a:pt x="89785" y="120378"/>
                    <a:pt x="86359" y="121593"/>
                    <a:pt x="82767" y="121593"/>
                  </a:cubicBezTo>
                  <a:cubicBezTo>
                    <a:pt x="80344" y="121593"/>
                    <a:pt x="77844" y="121040"/>
                    <a:pt x="75285" y="120030"/>
                  </a:cubicBezTo>
                  <a:cubicBezTo>
                    <a:pt x="73428" y="119301"/>
                    <a:pt x="71756" y="118351"/>
                    <a:pt x="70573" y="116470"/>
                  </a:cubicBezTo>
                  <a:cubicBezTo>
                    <a:pt x="75199" y="116164"/>
                    <a:pt x="77686" y="113413"/>
                    <a:pt x="79316" y="109504"/>
                  </a:cubicBezTo>
                  <a:close/>
                  <a:moveTo>
                    <a:pt x="46165" y="116017"/>
                  </a:moveTo>
                  <a:cubicBezTo>
                    <a:pt x="47819" y="117138"/>
                    <a:pt x="49301" y="118327"/>
                    <a:pt x="50943" y="119197"/>
                  </a:cubicBezTo>
                  <a:cubicBezTo>
                    <a:pt x="52585" y="120061"/>
                    <a:pt x="54399" y="120600"/>
                    <a:pt x="56151" y="121292"/>
                  </a:cubicBezTo>
                  <a:cubicBezTo>
                    <a:pt x="55554" y="123232"/>
                    <a:pt x="54114" y="124352"/>
                    <a:pt x="52409" y="124352"/>
                  </a:cubicBezTo>
                  <a:cubicBezTo>
                    <a:pt x="51471" y="124352"/>
                    <a:pt x="50451" y="124012"/>
                    <a:pt x="49448" y="123283"/>
                  </a:cubicBezTo>
                  <a:cubicBezTo>
                    <a:pt x="47065" y="121549"/>
                    <a:pt x="45999" y="119031"/>
                    <a:pt x="46165" y="116017"/>
                  </a:cubicBezTo>
                  <a:close/>
                  <a:moveTo>
                    <a:pt x="95441" y="116091"/>
                  </a:moveTo>
                  <a:lnTo>
                    <a:pt x="95441" y="116091"/>
                  </a:lnTo>
                  <a:cubicBezTo>
                    <a:pt x="96299" y="119540"/>
                    <a:pt x="94553" y="123099"/>
                    <a:pt x="91508" y="124061"/>
                  </a:cubicBezTo>
                  <a:cubicBezTo>
                    <a:pt x="90277" y="124448"/>
                    <a:pt x="89271" y="124647"/>
                    <a:pt x="88450" y="124647"/>
                  </a:cubicBezTo>
                  <a:cubicBezTo>
                    <a:pt x="86928" y="124647"/>
                    <a:pt x="86042" y="123964"/>
                    <a:pt x="85541" y="122524"/>
                  </a:cubicBezTo>
                  <a:cubicBezTo>
                    <a:pt x="89480" y="121200"/>
                    <a:pt x="93052" y="119546"/>
                    <a:pt x="95441" y="116091"/>
                  </a:cubicBezTo>
                  <a:close/>
                  <a:moveTo>
                    <a:pt x="69323" y="118155"/>
                  </a:moveTo>
                  <a:lnTo>
                    <a:pt x="69771" y="118449"/>
                  </a:lnTo>
                  <a:cubicBezTo>
                    <a:pt x="68986" y="120202"/>
                    <a:pt x="68435" y="122113"/>
                    <a:pt x="67369" y="123675"/>
                  </a:cubicBezTo>
                  <a:cubicBezTo>
                    <a:pt x="66293" y="125256"/>
                    <a:pt x="64281" y="126129"/>
                    <a:pt x="62407" y="126129"/>
                  </a:cubicBezTo>
                  <a:cubicBezTo>
                    <a:pt x="61230" y="126129"/>
                    <a:pt x="60108" y="125784"/>
                    <a:pt x="59306" y="125054"/>
                  </a:cubicBezTo>
                  <a:cubicBezTo>
                    <a:pt x="58326" y="124153"/>
                    <a:pt x="57830" y="122726"/>
                    <a:pt x="56892" y="121170"/>
                  </a:cubicBezTo>
                  <a:lnTo>
                    <a:pt x="56892" y="121170"/>
                  </a:lnTo>
                  <a:cubicBezTo>
                    <a:pt x="57089" y="121172"/>
                    <a:pt x="57284" y="121173"/>
                    <a:pt x="57478" y="121173"/>
                  </a:cubicBezTo>
                  <a:cubicBezTo>
                    <a:pt x="62032" y="121173"/>
                    <a:pt x="65897" y="120529"/>
                    <a:pt x="69323" y="118155"/>
                  </a:cubicBezTo>
                  <a:close/>
                  <a:moveTo>
                    <a:pt x="70622" y="118302"/>
                  </a:moveTo>
                  <a:lnTo>
                    <a:pt x="70622" y="118302"/>
                  </a:lnTo>
                  <a:cubicBezTo>
                    <a:pt x="74620" y="121619"/>
                    <a:pt x="79132" y="122502"/>
                    <a:pt x="83861" y="122502"/>
                  </a:cubicBezTo>
                  <a:cubicBezTo>
                    <a:pt x="84024" y="122502"/>
                    <a:pt x="84188" y="122501"/>
                    <a:pt x="84352" y="122499"/>
                  </a:cubicBezTo>
                  <a:lnTo>
                    <a:pt x="84352" y="122499"/>
                  </a:lnTo>
                  <a:cubicBezTo>
                    <a:pt x="84499" y="124466"/>
                    <a:pt x="82710" y="126536"/>
                    <a:pt x="80413" y="126849"/>
                  </a:cubicBezTo>
                  <a:cubicBezTo>
                    <a:pt x="79839" y="126927"/>
                    <a:pt x="79283" y="126966"/>
                    <a:pt x="78747" y="126966"/>
                  </a:cubicBezTo>
                  <a:cubicBezTo>
                    <a:pt x="74046" y="126966"/>
                    <a:pt x="70897" y="123967"/>
                    <a:pt x="70622" y="118302"/>
                  </a:cubicBezTo>
                  <a:close/>
                  <a:moveTo>
                    <a:pt x="78501" y="1"/>
                  </a:moveTo>
                  <a:cubicBezTo>
                    <a:pt x="75898" y="1"/>
                    <a:pt x="73338" y="1612"/>
                    <a:pt x="71327" y="4879"/>
                  </a:cubicBezTo>
                  <a:cubicBezTo>
                    <a:pt x="70196" y="2230"/>
                    <a:pt x="68593" y="492"/>
                    <a:pt x="66097" y="492"/>
                  </a:cubicBezTo>
                  <a:cubicBezTo>
                    <a:pt x="65442" y="492"/>
                    <a:pt x="64724" y="612"/>
                    <a:pt x="63938" y="867"/>
                  </a:cubicBezTo>
                  <a:cubicBezTo>
                    <a:pt x="60642" y="1939"/>
                    <a:pt x="58700" y="4261"/>
                    <a:pt x="57848" y="8133"/>
                  </a:cubicBezTo>
                  <a:cubicBezTo>
                    <a:pt x="56489" y="4517"/>
                    <a:pt x="54872" y="1961"/>
                    <a:pt x="51198" y="1961"/>
                  </a:cubicBezTo>
                  <a:cubicBezTo>
                    <a:pt x="50982" y="1961"/>
                    <a:pt x="50758" y="1970"/>
                    <a:pt x="50527" y="1988"/>
                  </a:cubicBezTo>
                  <a:cubicBezTo>
                    <a:pt x="47004" y="2270"/>
                    <a:pt x="43867" y="2907"/>
                    <a:pt x="43408" y="7238"/>
                  </a:cubicBezTo>
                  <a:cubicBezTo>
                    <a:pt x="42155" y="6687"/>
                    <a:pt x="40996" y="6415"/>
                    <a:pt x="39902" y="6415"/>
                  </a:cubicBezTo>
                  <a:cubicBezTo>
                    <a:pt x="38163" y="6415"/>
                    <a:pt x="36589" y="7105"/>
                    <a:pt x="35069" y="8464"/>
                  </a:cubicBezTo>
                  <a:cubicBezTo>
                    <a:pt x="32306" y="10945"/>
                    <a:pt x="33966" y="13831"/>
                    <a:pt x="34058" y="16686"/>
                  </a:cubicBezTo>
                  <a:cubicBezTo>
                    <a:pt x="32244" y="15458"/>
                    <a:pt x="30374" y="14727"/>
                    <a:pt x="28515" y="14727"/>
                  </a:cubicBezTo>
                  <a:cubicBezTo>
                    <a:pt x="27072" y="14727"/>
                    <a:pt x="25635" y="15168"/>
                    <a:pt x="24237" y="16159"/>
                  </a:cubicBezTo>
                  <a:cubicBezTo>
                    <a:pt x="21364" y="18199"/>
                    <a:pt x="19716" y="21005"/>
                    <a:pt x="21701" y="24693"/>
                  </a:cubicBezTo>
                  <a:cubicBezTo>
                    <a:pt x="13699" y="25502"/>
                    <a:pt x="10226" y="31365"/>
                    <a:pt x="13516" y="37522"/>
                  </a:cubicBezTo>
                  <a:cubicBezTo>
                    <a:pt x="13191" y="37510"/>
                    <a:pt x="12868" y="37502"/>
                    <a:pt x="12548" y="37502"/>
                  </a:cubicBezTo>
                  <a:cubicBezTo>
                    <a:pt x="9757" y="37502"/>
                    <a:pt x="7212" y="38082"/>
                    <a:pt x="5778" y="40990"/>
                  </a:cubicBezTo>
                  <a:cubicBezTo>
                    <a:pt x="4344" y="43894"/>
                    <a:pt x="5649" y="46185"/>
                    <a:pt x="7720" y="48244"/>
                  </a:cubicBezTo>
                  <a:cubicBezTo>
                    <a:pt x="2580" y="49868"/>
                    <a:pt x="92" y="56294"/>
                    <a:pt x="6599" y="60834"/>
                  </a:cubicBezTo>
                  <a:cubicBezTo>
                    <a:pt x="1961" y="61845"/>
                    <a:pt x="0" y="64902"/>
                    <a:pt x="429" y="69228"/>
                  </a:cubicBezTo>
                  <a:cubicBezTo>
                    <a:pt x="760" y="72518"/>
                    <a:pt x="3627" y="73290"/>
                    <a:pt x="6452" y="73780"/>
                  </a:cubicBezTo>
                  <a:cubicBezTo>
                    <a:pt x="3076" y="77327"/>
                    <a:pt x="4516" y="80495"/>
                    <a:pt x="10544" y="82645"/>
                  </a:cubicBezTo>
                  <a:cubicBezTo>
                    <a:pt x="7640" y="84122"/>
                    <a:pt x="7285" y="86505"/>
                    <a:pt x="8118" y="89182"/>
                  </a:cubicBezTo>
                  <a:cubicBezTo>
                    <a:pt x="8845" y="91507"/>
                    <a:pt x="10397" y="92847"/>
                    <a:pt x="12963" y="92847"/>
                  </a:cubicBezTo>
                  <a:cubicBezTo>
                    <a:pt x="13142" y="92847"/>
                    <a:pt x="13326" y="92841"/>
                    <a:pt x="13516" y="92828"/>
                  </a:cubicBezTo>
                  <a:lnTo>
                    <a:pt x="13516" y="92828"/>
                  </a:lnTo>
                  <a:cubicBezTo>
                    <a:pt x="11898" y="95597"/>
                    <a:pt x="12327" y="97772"/>
                    <a:pt x="14471" y="99849"/>
                  </a:cubicBezTo>
                  <a:cubicBezTo>
                    <a:pt x="15802" y="101138"/>
                    <a:pt x="17264" y="101469"/>
                    <a:pt x="18812" y="101469"/>
                  </a:cubicBezTo>
                  <a:cubicBezTo>
                    <a:pt x="19780" y="101469"/>
                    <a:pt x="20782" y="101340"/>
                    <a:pt x="21805" y="101233"/>
                  </a:cubicBezTo>
                  <a:lnTo>
                    <a:pt x="21805" y="101233"/>
                  </a:lnTo>
                  <a:cubicBezTo>
                    <a:pt x="19697" y="104854"/>
                    <a:pt x="20972" y="108095"/>
                    <a:pt x="23177" y="110705"/>
                  </a:cubicBezTo>
                  <a:cubicBezTo>
                    <a:pt x="24355" y="112096"/>
                    <a:pt x="25798" y="112599"/>
                    <a:pt x="27348" y="112599"/>
                  </a:cubicBezTo>
                  <a:cubicBezTo>
                    <a:pt x="28790" y="112599"/>
                    <a:pt x="30325" y="112164"/>
                    <a:pt x="31828" y="111600"/>
                  </a:cubicBezTo>
                  <a:lnTo>
                    <a:pt x="31828" y="111600"/>
                  </a:lnTo>
                  <a:cubicBezTo>
                    <a:pt x="31687" y="115239"/>
                    <a:pt x="33758" y="116961"/>
                    <a:pt x="36785" y="118076"/>
                  </a:cubicBezTo>
                  <a:cubicBezTo>
                    <a:pt x="37577" y="118368"/>
                    <a:pt x="38329" y="118494"/>
                    <a:pt x="39054" y="118494"/>
                  </a:cubicBezTo>
                  <a:cubicBezTo>
                    <a:pt x="41199" y="118494"/>
                    <a:pt x="43103" y="117390"/>
                    <a:pt x="45086" y="116231"/>
                  </a:cubicBezTo>
                  <a:cubicBezTo>
                    <a:pt x="45497" y="120440"/>
                    <a:pt x="46930" y="123773"/>
                    <a:pt x="51152" y="125060"/>
                  </a:cubicBezTo>
                  <a:cubicBezTo>
                    <a:pt x="51588" y="125193"/>
                    <a:pt x="52000" y="125252"/>
                    <a:pt x="52391" y="125252"/>
                  </a:cubicBezTo>
                  <a:cubicBezTo>
                    <a:pt x="54062" y="125252"/>
                    <a:pt x="55365" y="124164"/>
                    <a:pt x="56611" y="123008"/>
                  </a:cubicBezTo>
                  <a:cubicBezTo>
                    <a:pt x="58140" y="125824"/>
                    <a:pt x="59657" y="126997"/>
                    <a:pt x="62246" y="126997"/>
                  </a:cubicBezTo>
                  <a:cubicBezTo>
                    <a:pt x="62726" y="126997"/>
                    <a:pt x="63243" y="126957"/>
                    <a:pt x="63803" y="126880"/>
                  </a:cubicBezTo>
                  <a:cubicBezTo>
                    <a:pt x="67136" y="126420"/>
                    <a:pt x="68557" y="123749"/>
                    <a:pt x="70003" y="120777"/>
                  </a:cubicBezTo>
                  <a:cubicBezTo>
                    <a:pt x="71051" y="124980"/>
                    <a:pt x="73520" y="127333"/>
                    <a:pt x="77410" y="127829"/>
                  </a:cubicBezTo>
                  <a:cubicBezTo>
                    <a:pt x="77879" y="127889"/>
                    <a:pt x="78340" y="127921"/>
                    <a:pt x="78790" y="127921"/>
                  </a:cubicBezTo>
                  <a:cubicBezTo>
                    <a:pt x="81416" y="127921"/>
                    <a:pt x="83701" y="126862"/>
                    <a:pt x="85228" y="124294"/>
                  </a:cubicBezTo>
                  <a:cubicBezTo>
                    <a:pt x="86352" y="125235"/>
                    <a:pt x="87481" y="125584"/>
                    <a:pt x="88592" y="125584"/>
                  </a:cubicBezTo>
                  <a:cubicBezTo>
                    <a:pt x="90164" y="125584"/>
                    <a:pt x="91701" y="124885"/>
                    <a:pt x="93138" y="124178"/>
                  </a:cubicBezTo>
                  <a:cubicBezTo>
                    <a:pt x="95931" y="122799"/>
                    <a:pt x="96421" y="119895"/>
                    <a:pt x="96452" y="116636"/>
                  </a:cubicBezTo>
                  <a:cubicBezTo>
                    <a:pt x="98426" y="119300"/>
                    <a:pt x="100518" y="121440"/>
                    <a:pt x="103481" y="121440"/>
                  </a:cubicBezTo>
                  <a:cubicBezTo>
                    <a:pt x="103754" y="121440"/>
                    <a:pt x="104036" y="121422"/>
                    <a:pt x="104325" y="121384"/>
                  </a:cubicBezTo>
                  <a:cubicBezTo>
                    <a:pt x="107762" y="120931"/>
                    <a:pt x="109508" y="118376"/>
                    <a:pt x="110047" y="114951"/>
                  </a:cubicBezTo>
                  <a:cubicBezTo>
                    <a:pt x="110765" y="115251"/>
                    <a:pt x="111418" y="115381"/>
                    <a:pt x="112024" y="115381"/>
                  </a:cubicBezTo>
                  <a:cubicBezTo>
                    <a:pt x="113816" y="115381"/>
                    <a:pt x="115196" y="114242"/>
                    <a:pt x="116633" y="112997"/>
                  </a:cubicBezTo>
                  <a:cubicBezTo>
                    <a:pt x="118961" y="110975"/>
                    <a:pt x="117853" y="108487"/>
                    <a:pt x="117853" y="106116"/>
                  </a:cubicBezTo>
                  <a:lnTo>
                    <a:pt x="117853" y="106116"/>
                  </a:lnTo>
                  <a:cubicBezTo>
                    <a:pt x="118733" y="106392"/>
                    <a:pt x="119640" y="106526"/>
                    <a:pt x="120513" y="106526"/>
                  </a:cubicBezTo>
                  <a:cubicBezTo>
                    <a:pt x="122489" y="106526"/>
                    <a:pt x="124296" y="105841"/>
                    <a:pt x="125247" y="104566"/>
                  </a:cubicBezTo>
                  <a:cubicBezTo>
                    <a:pt x="126865" y="102397"/>
                    <a:pt x="127906" y="100051"/>
                    <a:pt x="126712" y="97245"/>
                  </a:cubicBezTo>
                  <a:cubicBezTo>
                    <a:pt x="129266" y="96197"/>
                    <a:pt x="130945" y="94316"/>
                    <a:pt x="131013" y="91431"/>
                  </a:cubicBezTo>
                  <a:cubicBezTo>
                    <a:pt x="131080" y="88594"/>
                    <a:pt x="128911" y="86756"/>
                    <a:pt x="127410" y="84575"/>
                  </a:cubicBezTo>
                  <a:cubicBezTo>
                    <a:pt x="130725" y="84085"/>
                    <a:pt x="134015" y="84207"/>
                    <a:pt x="136110" y="80715"/>
                  </a:cubicBezTo>
                  <a:cubicBezTo>
                    <a:pt x="138211" y="77211"/>
                    <a:pt x="137764" y="74521"/>
                    <a:pt x="134640" y="72058"/>
                  </a:cubicBezTo>
                  <a:cubicBezTo>
                    <a:pt x="138267" y="70386"/>
                    <a:pt x="138996" y="69240"/>
                    <a:pt x="138450" y="65968"/>
                  </a:cubicBezTo>
                  <a:cubicBezTo>
                    <a:pt x="137966" y="63046"/>
                    <a:pt x="135510" y="61882"/>
                    <a:pt x="133071" y="60522"/>
                  </a:cubicBezTo>
                  <a:cubicBezTo>
                    <a:pt x="135638" y="59829"/>
                    <a:pt x="137868" y="58947"/>
                    <a:pt x="138352" y="56294"/>
                  </a:cubicBezTo>
                  <a:cubicBezTo>
                    <a:pt x="138922" y="53127"/>
                    <a:pt x="137752" y="50652"/>
                    <a:pt x="134725" y="49298"/>
                  </a:cubicBezTo>
                  <a:cubicBezTo>
                    <a:pt x="137495" y="43288"/>
                    <a:pt x="135111" y="39385"/>
                    <a:pt x="127857" y="38159"/>
                  </a:cubicBezTo>
                  <a:cubicBezTo>
                    <a:pt x="130192" y="36205"/>
                    <a:pt x="131356" y="33877"/>
                    <a:pt x="130149" y="30991"/>
                  </a:cubicBezTo>
                  <a:cubicBezTo>
                    <a:pt x="129397" y="29193"/>
                    <a:pt x="128209" y="27772"/>
                    <a:pt x="125982" y="27772"/>
                  </a:cubicBezTo>
                  <a:cubicBezTo>
                    <a:pt x="125849" y="27772"/>
                    <a:pt x="125713" y="27777"/>
                    <a:pt x="125572" y="27787"/>
                  </a:cubicBezTo>
                  <a:cubicBezTo>
                    <a:pt x="127183" y="24662"/>
                    <a:pt x="125045" y="22782"/>
                    <a:pt x="123385" y="20864"/>
                  </a:cubicBezTo>
                  <a:cubicBezTo>
                    <a:pt x="122352" y="19664"/>
                    <a:pt x="121164" y="19266"/>
                    <a:pt x="119900" y="19266"/>
                  </a:cubicBezTo>
                  <a:cubicBezTo>
                    <a:pt x="118660" y="19266"/>
                    <a:pt x="117346" y="19649"/>
                    <a:pt x="116033" y="20031"/>
                  </a:cubicBezTo>
                  <a:cubicBezTo>
                    <a:pt x="116793" y="17715"/>
                    <a:pt x="117350" y="15632"/>
                    <a:pt x="115616" y="13677"/>
                  </a:cubicBezTo>
                  <a:cubicBezTo>
                    <a:pt x="114513" y="12431"/>
                    <a:pt x="113319" y="12006"/>
                    <a:pt x="112075" y="12006"/>
                  </a:cubicBezTo>
                  <a:cubicBezTo>
                    <a:pt x="110867" y="12006"/>
                    <a:pt x="109612" y="12407"/>
                    <a:pt x="108344" y="12844"/>
                  </a:cubicBezTo>
                  <a:cubicBezTo>
                    <a:pt x="108031" y="9634"/>
                    <a:pt x="105979" y="7820"/>
                    <a:pt x="103314" y="7012"/>
                  </a:cubicBezTo>
                  <a:cubicBezTo>
                    <a:pt x="102687" y="6820"/>
                    <a:pt x="102069" y="6730"/>
                    <a:pt x="101464" y="6730"/>
                  </a:cubicBezTo>
                  <a:cubicBezTo>
                    <a:pt x="99422" y="6730"/>
                    <a:pt x="97520" y="7749"/>
                    <a:pt x="95852" y="9285"/>
                  </a:cubicBezTo>
                  <a:cubicBezTo>
                    <a:pt x="94961" y="5439"/>
                    <a:pt x="93020" y="3423"/>
                    <a:pt x="90654" y="3423"/>
                  </a:cubicBezTo>
                  <a:cubicBezTo>
                    <a:pt x="89310" y="3423"/>
                    <a:pt x="87829" y="4073"/>
                    <a:pt x="86325" y="5406"/>
                  </a:cubicBezTo>
                  <a:cubicBezTo>
                    <a:pt x="84077" y="1821"/>
                    <a:pt x="81266" y="1"/>
                    <a:pt x="785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18" name="Google Shape;7418;p53"/>
          <p:cNvGrpSpPr/>
          <p:nvPr/>
        </p:nvGrpSpPr>
        <p:grpSpPr>
          <a:xfrm rot="10800000">
            <a:off x="-306107" y="2365783"/>
            <a:ext cx="1323305" cy="1252074"/>
            <a:chOff x="-3546950" y="-3964375"/>
            <a:chExt cx="3427363" cy="3242875"/>
          </a:xfrm>
        </p:grpSpPr>
        <p:sp>
          <p:nvSpPr>
            <p:cNvPr id="7419" name="Google Shape;7419;p53"/>
            <p:cNvSpPr/>
            <p:nvPr/>
          </p:nvSpPr>
          <p:spPr>
            <a:xfrm>
              <a:off x="-3546950" y="-3964375"/>
              <a:ext cx="3427363" cy="3242875"/>
            </a:xfrm>
            <a:custGeom>
              <a:avLst/>
              <a:gdLst/>
              <a:ahLst/>
              <a:cxnLst/>
              <a:rect l="l" t="t" r="r" b="b"/>
              <a:pathLst>
                <a:path w="23668" h="22394" extrusionOk="0">
                  <a:moveTo>
                    <a:pt x="10808" y="177"/>
                  </a:moveTo>
                  <a:cubicBezTo>
                    <a:pt x="10827" y="177"/>
                    <a:pt x="10845" y="178"/>
                    <a:pt x="10863" y="181"/>
                  </a:cubicBezTo>
                  <a:cubicBezTo>
                    <a:pt x="11242" y="233"/>
                    <a:pt x="11424" y="455"/>
                    <a:pt x="11439" y="887"/>
                  </a:cubicBezTo>
                  <a:lnTo>
                    <a:pt x="11439" y="887"/>
                  </a:lnTo>
                  <a:cubicBezTo>
                    <a:pt x="11303" y="846"/>
                    <a:pt x="11214" y="820"/>
                    <a:pt x="11133" y="820"/>
                  </a:cubicBezTo>
                  <a:cubicBezTo>
                    <a:pt x="10975" y="820"/>
                    <a:pt x="10849" y="920"/>
                    <a:pt x="10479" y="1216"/>
                  </a:cubicBezTo>
                  <a:cubicBezTo>
                    <a:pt x="10046" y="976"/>
                    <a:pt x="10029" y="950"/>
                    <a:pt x="10133" y="630"/>
                  </a:cubicBezTo>
                  <a:cubicBezTo>
                    <a:pt x="10209" y="398"/>
                    <a:pt x="10547" y="177"/>
                    <a:pt x="10808" y="177"/>
                  </a:cubicBezTo>
                  <a:close/>
                  <a:moveTo>
                    <a:pt x="12112" y="641"/>
                  </a:moveTo>
                  <a:cubicBezTo>
                    <a:pt x="12158" y="641"/>
                    <a:pt x="12206" y="648"/>
                    <a:pt x="12257" y="664"/>
                  </a:cubicBezTo>
                  <a:cubicBezTo>
                    <a:pt x="12398" y="705"/>
                    <a:pt x="12567" y="865"/>
                    <a:pt x="12604" y="1002"/>
                  </a:cubicBezTo>
                  <a:cubicBezTo>
                    <a:pt x="12695" y="1349"/>
                    <a:pt x="12348" y="1364"/>
                    <a:pt x="12171" y="1478"/>
                  </a:cubicBezTo>
                  <a:lnTo>
                    <a:pt x="11683" y="991"/>
                  </a:lnTo>
                  <a:cubicBezTo>
                    <a:pt x="11763" y="783"/>
                    <a:pt x="11911" y="641"/>
                    <a:pt x="12112" y="641"/>
                  </a:cubicBezTo>
                  <a:close/>
                  <a:moveTo>
                    <a:pt x="11171" y="989"/>
                  </a:moveTo>
                  <a:cubicBezTo>
                    <a:pt x="11172" y="989"/>
                    <a:pt x="11174" y="989"/>
                    <a:pt x="11175" y="989"/>
                  </a:cubicBezTo>
                  <a:cubicBezTo>
                    <a:pt x="11569" y="996"/>
                    <a:pt x="12069" y="1552"/>
                    <a:pt x="12101" y="1957"/>
                  </a:cubicBezTo>
                  <a:cubicBezTo>
                    <a:pt x="12106" y="2037"/>
                    <a:pt x="12064" y="2173"/>
                    <a:pt x="12012" y="2189"/>
                  </a:cubicBezTo>
                  <a:cubicBezTo>
                    <a:pt x="11989" y="2197"/>
                    <a:pt x="11961" y="2200"/>
                    <a:pt x="11931" y="2200"/>
                  </a:cubicBezTo>
                  <a:cubicBezTo>
                    <a:pt x="11855" y="2200"/>
                    <a:pt x="11768" y="2177"/>
                    <a:pt x="11742" y="2135"/>
                  </a:cubicBezTo>
                  <a:cubicBezTo>
                    <a:pt x="11523" y="1794"/>
                    <a:pt x="11179" y="1775"/>
                    <a:pt x="10809" y="1734"/>
                  </a:cubicBezTo>
                  <a:cubicBezTo>
                    <a:pt x="10785" y="1665"/>
                    <a:pt x="10752" y="1608"/>
                    <a:pt x="10742" y="1545"/>
                  </a:cubicBezTo>
                  <a:cubicBezTo>
                    <a:pt x="10731" y="1455"/>
                    <a:pt x="10698" y="1323"/>
                    <a:pt x="10742" y="1281"/>
                  </a:cubicBezTo>
                  <a:cubicBezTo>
                    <a:pt x="10867" y="1159"/>
                    <a:pt x="11027" y="989"/>
                    <a:pt x="11171" y="989"/>
                  </a:cubicBezTo>
                  <a:close/>
                  <a:moveTo>
                    <a:pt x="9901" y="1196"/>
                  </a:moveTo>
                  <a:cubicBezTo>
                    <a:pt x="10181" y="1196"/>
                    <a:pt x="10557" y="1455"/>
                    <a:pt x="10603" y="1701"/>
                  </a:cubicBezTo>
                  <a:cubicBezTo>
                    <a:pt x="10614" y="1762"/>
                    <a:pt x="10599" y="1823"/>
                    <a:pt x="10566" y="1875"/>
                  </a:cubicBezTo>
                  <a:cubicBezTo>
                    <a:pt x="10428" y="2044"/>
                    <a:pt x="10280" y="2204"/>
                    <a:pt x="10131" y="2371"/>
                  </a:cubicBezTo>
                  <a:lnTo>
                    <a:pt x="9537" y="2325"/>
                  </a:lnTo>
                  <a:cubicBezTo>
                    <a:pt x="9455" y="2225"/>
                    <a:pt x="9373" y="2130"/>
                    <a:pt x="9297" y="2028"/>
                  </a:cubicBezTo>
                  <a:cubicBezTo>
                    <a:pt x="9260" y="1979"/>
                    <a:pt x="9213" y="1924"/>
                    <a:pt x="9210" y="1868"/>
                  </a:cubicBezTo>
                  <a:cubicBezTo>
                    <a:pt x="9195" y="1576"/>
                    <a:pt x="9524" y="1240"/>
                    <a:pt x="9852" y="1199"/>
                  </a:cubicBezTo>
                  <a:cubicBezTo>
                    <a:pt x="9868" y="1197"/>
                    <a:pt x="9884" y="1196"/>
                    <a:pt x="9901" y="1196"/>
                  </a:cubicBezTo>
                  <a:close/>
                  <a:moveTo>
                    <a:pt x="12739" y="1515"/>
                  </a:moveTo>
                  <a:cubicBezTo>
                    <a:pt x="12949" y="1515"/>
                    <a:pt x="13128" y="1627"/>
                    <a:pt x="13268" y="1859"/>
                  </a:cubicBezTo>
                  <a:cubicBezTo>
                    <a:pt x="13346" y="1989"/>
                    <a:pt x="13297" y="2199"/>
                    <a:pt x="13307" y="2371"/>
                  </a:cubicBezTo>
                  <a:cubicBezTo>
                    <a:pt x="13186" y="2375"/>
                    <a:pt x="13062" y="2393"/>
                    <a:pt x="12942" y="2393"/>
                  </a:cubicBezTo>
                  <a:cubicBezTo>
                    <a:pt x="12891" y="2393"/>
                    <a:pt x="12840" y="2390"/>
                    <a:pt x="12790" y="2381"/>
                  </a:cubicBezTo>
                  <a:lnTo>
                    <a:pt x="12792" y="2379"/>
                  </a:lnTo>
                  <a:cubicBezTo>
                    <a:pt x="12636" y="2351"/>
                    <a:pt x="12491" y="2253"/>
                    <a:pt x="12311" y="2175"/>
                  </a:cubicBezTo>
                  <a:cubicBezTo>
                    <a:pt x="12294" y="2089"/>
                    <a:pt x="12242" y="1961"/>
                    <a:pt x="12255" y="1840"/>
                  </a:cubicBezTo>
                  <a:cubicBezTo>
                    <a:pt x="12266" y="1749"/>
                    <a:pt x="12340" y="1623"/>
                    <a:pt x="12419" y="1589"/>
                  </a:cubicBezTo>
                  <a:cubicBezTo>
                    <a:pt x="12532" y="1540"/>
                    <a:pt x="12639" y="1515"/>
                    <a:pt x="12739" y="1515"/>
                  </a:cubicBezTo>
                  <a:close/>
                  <a:moveTo>
                    <a:pt x="8870" y="2074"/>
                  </a:moveTo>
                  <a:cubicBezTo>
                    <a:pt x="8984" y="2074"/>
                    <a:pt x="9089" y="2100"/>
                    <a:pt x="9163" y="2158"/>
                  </a:cubicBezTo>
                  <a:cubicBezTo>
                    <a:pt x="9262" y="2234"/>
                    <a:pt x="9379" y="2329"/>
                    <a:pt x="9236" y="2498"/>
                  </a:cubicBezTo>
                  <a:cubicBezTo>
                    <a:pt x="9057" y="2704"/>
                    <a:pt x="8912" y="2942"/>
                    <a:pt x="8717" y="3217"/>
                  </a:cubicBezTo>
                  <a:cubicBezTo>
                    <a:pt x="8667" y="3215"/>
                    <a:pt x="8539" y="3219"/>
                    <a:pt x="8411" y="3206"/>
                  </a:cubicBezTo>
                  <a:cubicBezTo>
                    <a:pt x="8358" y="3200"/>
                    <a:pt x="8310" y="3176"/>
                    <a:pt x="8273" y="3139"/>
                  </a:cubicBezTo>
                  <a:cubicBezTo>
                    <a:pt x="8130" y="2975"/>
                    <a:pt x="8160" y="2461"/>
                    <a:pt x="8314" y="2293"/>
                  </a:cubicBezTo>
                  <a:cubicBezTo>
                    <a:pt x="8441" y="2157"/>
                    <a:pt x="8669" y="2074"/>
                    <a:pt x="8870" y="2074"/>
                  </a:cubicBezTo>
                  <a:close/>
                  <a:moveTo>
                    <a:pt x="13183" y="2580"/>
                  </a:moveTo>
                  <a:cubicBezTo>
                    <a:pt x="13193" y="2580"/>
                    <a:pt x="13202" y="2581"/>
                    <a:pt x="13212" y="2581"/>
                  </a:cubicBezTo>
                  <a:cubicBezTo>
                    <a:pt x="13662" y="2615"/>
                    <a:pt x="13989" y="2687"/>
                    <a:pt x="13983" y="3057"/>
                  </a:cubicBezTo>
                  <a:lnTo>
                    <a:pt x="13623" y="3284"/>
                  </a:lnTo>
                  <a:cubicBezTo>
                    <a:pt x="13459" y="3252"/>
                    <a:pt x="13307" y="3215"/>
                    <a:pt x="13152" y="3198"/>
                  </a:cubicBezTo>
                  <a:lnTo>
                    <a:pt x="13152" y="3196"/>
                  </a:lnTo>
                  <a:cubicBezTo>
                    <a:pt x="12996" y="3180"/>
                    <a:pt x="12838" y="3185"/>
                    <a:pt x="12684" y="3182"/>
                  </a:cubicBezTo>
                  <a:cubicBezTo>
                    <a:pt x="12724" y="2843"/>
                    <a:pt x="12927" y="2580"/>
                    <a:pt x="13183" y="2580"/>
                  </a:cubicBezTo>
                  <a:close/>
                  <a:moveTo>
                    <a:pt x="11152" y="1940"/>
                  </a:moveTo>
                  <a:cubicBezTo>
                    <a:pt x="11346" y="1940"/>
                    <a:pt x="11519" y="2031"/>
                    <a:pt x="11569" y="2188"/>
                  </a:cubicBezTo>
                  <a:cubicBezTo>
                    <a:pt x="11415" y="2528"/>
                    <a:pt x="11274" y="2782"/>
                    <a:pt x="11187" y="3053"/>
                  </a:cubicBezTo>
                  <a:cubicBezTo>
                    <a:pt x="11133" y="3216"/>
                    <a:pt x="11079" y="3318"/>
                    <a:pt x="10977" y="3318"/>
                  </a:cubicBezTo>
                  <a:cubicBezTo>
                    <a:pt x="10969" y="3318"/>
                    <a:pt x="10960" y="3317"/>
                    <a:pt x="10951" y="3315"/>
                  </a:cubicBezTo>
                  <a:lnTo>
                    <a:pt x="10415" y="2336"/>
                  </a:lnTo>
                  <a:cubicBezTo>
                    <a:pt x="10436" y="2109"/>
                    <a:pt x="10744" y="2030"/>
                    <a:pt x="10984" y="1965"/>
                  </a:cubicBezTo>
                  <a:lnTo>
                    <a:pt x="10984" y="1963"/>
                  </a:lnTo>
                  <a:cubicBezTo>
                    <a:pt x="11040" y="1948"/>
                    <a:pt x="11097" y="1940"/>
                    <a:pt x="11152" y="1940"/>
                  </a:cubicBezTo>
                  <a:close/>
                  <a:moveTo>
                    <a:pt x="12129" y="2396"/>
                  </a:moveTo>
                  <a:cubicBezTo>
                    <a:pt x="12317" y="2396"/>
                    <a:pt x="12538" y="2465"/>
                    <a:pt x="12779" y="2489"/>
                  </a:cubicBezTo>
                  <a:lnTo>
                    <a:pt x="12777" y="2489"/>
                  </a:lnTo>
                  <a:cubicBezTo>
                    <a:pt x="12417" y="2884"/>
                    <a:pt x="12578" y="3453"/>
                    <a:pt x="12106" y="3652"/>
                  </a:cubicBezTo>
                  <a:lnTo>
                    <a:pt x="11389" y="3241"/>
                  </a:lnTo>
                  <a:cubicBezTo>
                    <a:pt x="11265" y="2793"/>
                    <a:pt x="11597" y="2554"/>
                    <a:pt x="11952" y="2423"/>
                  </a:cubicBezTo>
                  <a:cubicBezTo>
                    <a:pt x="12007" y="2404"/>
                    <a:pt x="12066" y="2396"/>
                    <a:pt x="12129" y="2396"/>
                  </a:cubicBezTo>
                  <a:close/>
                  <a:moveTo>
                    <a:pt x="9794" y="2506"/>
                  </a:moveTo>
                  <a:cubicBezTo>
                    <a:pt x="10008" y="2506"/>
                    <a:pt x="10216" y="2589"/>
                    <a:pt x="10408" y="2706"/>
                  </a:cubicBezTo>
                  <a:cubicBezTo>
                    <a:pt x="10685" y="2875"/>
                    <a:pt x="10672" y="3189"/>
                    <a:pt x="10668" y="3533"/>
                  </a:cubicBezTo>
                  <a:cubicBezTo>
                    <a:pt x="10466" y="3401"/>
                    <a:pt x="10277" y="3338"/>
                    <a:pt x="10100" y="3338"/>
                  </a:cubicBezTo>
                  <a:cubicBezTo>
                    <a:pt x="9860" y="3338"/>
                    <a:pt x="9642" y="3453"/>
                    <a:pt x="9444" y="3672"/>
                  </a:cubicBezTo>
                  <a:cubicBezTo>
                    <a:pt x="8959" y="3301"/>
                    <a:pt x="8933" y="2882"/>
                    <a:pt x="9367" y="2626"/>
                  </a:cubicBezTo>
                  <a:cubicBezTo>
                    <a:pt x="9511" y="2542"/>
                    <a:pt x="9654" y="2506"/>
                    <a:pt x="9794" y="2506"/>
                  </a:cubicBezTo>
                  <a:close/>
                  <a:moveTo>
                    <a:pt x="14242" y="3242"/>
                  </a:moveTo>
                  <a:cubicBezTo>
                    <a:pt x="14402" y="3242"/>
                    <a:pt x="14569" y="3312"/>
                    <a:pt x="14723" y="3451"/>
                  </a:cubicBezTo>
                  <a:lnTo>
                    <a:pt x="14050" y="3750"/>
                  </a:lnTo>
                  <a:lnTo>
                    <a:pt x="13820" y="3436"/>
                  </a:lnTo>
                  <a:lnTo>
                    <a:pt x="13818" y="3436"/>
                  </a:lnTo>
                  <a:cubicBezTo>
                    <a:pt x="13942" y="3306"/>
                    <a:pt x="14089" y="3242"/>
                    <a:pt x="14242" y="3242"/>
                  </a:cubicBezTo>
                  <a:close/>
                  <a:moveTo>
                    <a:pt x="13021" y="3360"/>
                  </a:moveTo>
                  <a:cubicBezTo>
                    <a:pt x="13112" y="3360"/>
                    <a:pt x="13205" y="3371"/>
                    <a:pt x="13294" y="3392"/>
                  </a:cubicBezTo>
                  <a:cubicBezTo>
                    <a:pt x="13556" y="3453"/>
                    <a:pt x="13816" y="3544"/>
                    <a:pt x="13864" y="3873"/>
                  </a:cubicBezTo>
                  <a:cubicBezTo>
                    <a:pt x="13702" y="3982"/>
                    <a:pt x="13537" y="4072"/>
                    <a:pt x="13396" y="4191"/>
                  </a:cubicBezTo>
                  <a:lnTo>
                    <a:pt x="13398" y="4191"/>
                  </a:lnTo>
                  <a:cubicBezTo>
                    <a:pt x="13258" y="4309"/>
                    <a:pt x="13141" y="4454"/>
                    <a:pt x="13032" y="4570"/>
                  </a:cubicBezTo>
                  <a:cubicBezTo>
                    <a:pt x="12811" y="4460"/>
                    <a:pt x="12584" y="4375"/>
                    <a:pt x="12391" y="4244"/>
                  </a:cubicBezTo>
                  <a:cubicBezTo>
                    <a:pt x="12313" y="4192"/>
                    <a:pt x="12253" y="4029"/>
                    <a:pt x="12272" y="3934"/>
                  </a:cubicBezTo>
                  <a:cubicBezTo>
                    <a:pt x="12357" y="3515"/>
                    <a:pt x="12683" y="3360"/>
                    <a:pt x="13021" y="3360"/>
                  </a:cubicBezTo>
                  <a:close/>
                  <a:moveTo>
                    <a:pt x="8595" y="3417"/>
                  </a:moveTo>
                  <a:cubicBezTo>
                    <a:pt x="8984" y="3417"/>
                    <a:pt x="9271" y="3749"/>
                    <a:pt x="9486" y="4178"/>
                  </a:cubicBezTo>
                  <a:cubicBezTo>
                    <a:pt x="9570" y="4341"/>
                    <a:pt x="9520" y="4523"/>
                    <a:pt x="9269" y="4558"/>
                  </a:cubicBezTo>
                  <a:cubicBezTo>
                    <a:pt x="9107" y="4583"/>
                    <a:pt x="8951" y="4638"/>
                    <a:pt x="8801" y="4677"/>
                  </a:cubicBezTo>
                  <a:cubicBezTo>
                    <a:pt x="8663" y="4505"/>
                    <a:pt x="8539" y="4332"/>
                    <a:pt x="8396" y="4174"/>
                  </a:cubicBezTo>
                  <a:cubicBezTo>
                    <a:pt x="8245" y="4010"/>
                    <a:pt x="8080" y="3864"/>
                    <a:pt x="7918" y="3706"/>
                  </a:cubicBezTo>
                  <a:cubicBezTo>
                    <a:pt x="8173" y="3503"/>
                    <a:pt x="8397" y="3417"/>
                    <a:pt x="8595" y="3417"/>
                  </a:cubicBezTo>
                  <a:close/>
                  <a:moveTo>
                    <a:pt x="10134" y="3523"/>
                  </a:moveTo>
                  <a:cubicBezTo>
                    <a:pt x="10136" y="3523"/>
                    <a:pt x="10138" y="3523"/>
                    <a:pt x="10140" y="3524"/>
                  </a:cubicBezTo>
                  <a:cubicBezTo>
                    <a:pt x="10696" y="3533"/>
                    <a:pt x="11049" y="4133"/>
                    <a:pt x="10839" y="4646"/>
                  </a:cubicBezTo>
                  <a:cubicBezTo>
                    <a:pt x="10803" y="4737"/>
                    <a:pt x="10766" y="4771"/>
                    <a:pt x="10713" y="4771"/>
                  </a:cubicBezTo>
                  <a:cubicBezTo>
                    <a:pt x="10680" y="4771"/>
                    <a:pt x="10641" y="4757"/>
                    <a:pt x="10592" y="4735"/>
                  </a:cubicBezTo>
                  <a:cubicBezTo>
                    <a:pt x="10326" y="4614"/>
                    <a:pt x="10055" y="4512"/>
                    <a:pt x="9724" y="4375"/>
                  </a:cubicBezTo>
                  <a:cubicBezTo>
                    <a:pt x="9719" y="4321"/>
                    <a:pt x="9724" y="4194"/>
                    <a:pt x="9683" y="4087"/>
                  </a:cubicBezTo>
                  <a:cubicBezTo>
                    <a:pt x="9633" y="3945"/>
                    <a:pt x="9527" y="3813"/>
                    <a:pt x="9722" y="3711"/>
                  </a:cubicBezTo>
                  <a:cubicBezTo>
                    <a:pt x="9858" y="3640"/>
                    <a:pt x="9997" y="3523"/>
                    <a:pt x="10134" y="3523"/>
                  </a:cubicBezTo>
                  <a:close/>
                  <a:moveTo>
                    <a:pt x="11205" y="3442"/>
                  </a:moveTo>
                  <a:cubicBezTo>
                    <a:pt x="11277" y="3442"/>
                    <a:pt x="11354" y="3456"/>
                    <a:pt x="11436" y="3475"/>
                  </a:cubicBezTo>
                  <a:cubicBezTo>
                    <a:pt x="11829" y="3566"/>
                    <a:pt x="12013" y="3812"/>
                    <a:pt x="12062" y="4218"/>
                  </a:cubicBezTo>
                  <a:cubicBezTo>
                    <a:pt x="11610" y="4363"/>
                    <a:pt x="11266" y="4635"/>
                    <a:pt x="11097" y="5122"/>
                  </a:cubicBezTo>
                  <a:cubicBezTo>
                    <a:pt x="11034" y="5040"/>
                    <a:pt x="10960" y="4939"/>
                    <a:pt x="10982" y="4873"/>
                  </a:cubicBezTo>
                  <a:cubicBezTo>
                    <a:pt x="11129" y="4445"/>
                    <a:pt x="11168" y="4040"/>
                    <a:pt x="10832" y="3700"/>
                  </a:cubicBezTo>
                  <a:cubicBezTo>
                    <a:pt x="10928" y="3503"/>
                    <a:pt x="11055" y="3442"/>
                    <a:pt x="11205" y="3442"/>
                  </a:cubicBezTo>
                  <a:close/>
                  <a:moveTo>
                    <a:pt x="12207" y="4404"/>
                  </a:moveTo>
                  <a:cubicBezTo>
                    <a:pt x="12441" y="4404"/>
                    <a:pt x="12677" y="4529"/>
                    <a:pt x="12883" y="4806"/>
                  </a:cubicBezTo>
                  <a:lnTo>
                    <a:pt x="12504" y="5779"/>
                  </a:lnTo>
                  <a:lnTo>
                    <a:pt x="11844" y="6043"/>
                  </a:lnTo>
                  <a:cubicBezTo>
                    <a:pt x="11703" y="5842"/>
                    <a:pt x="11521" y="5664"/>
                    <a:pt x="11443" y="5449"/>
                  </a:cubicBezTo>
                  <a:cubicBezTo>
                    <a:pt x="11378" y="5270"/>
                    <a:pt x="11358" y="4988"/>
                    <a:pt x="11456" y="4856"/>
                  </a:cubicBezTo>
                  <a:cubicBezTo>
                    <a:pt x="11674" y="4567"/>
                    <a:pt x="11940" y="4404"/>
                    <a:pt x="12207" y="4404"/>
                  </a:cubicBezTo>
                  <a:close/>
                  <a:moveTo>
                    <a:pt x="5917" y="3311"/>
                  </a:moveTo>
                  <a:cubicBezTo>
                    <a:pt x="6137" y="3311"/>
                    <a:pt x="6360" y="3337"/>
                    <a:pt x="6586" y="3395"/>
                  </a:cubicBezTo>
                  <a:cubicBezTo>
                    <a:pt x="7177" y="3548"/>
                    <a:pt x="8318" y="4389"/>
                    <a:pt x="8546" y="4858"/>
                  </a:cubicBezTo>
                  <a:lnTo>
                    <a:pt x="8544" y="4858"/>
                  </a:lnTo>
                  <a:cubicBezTo>
                    <a:pt x="8215" y="4650"/>
                    <a:pt x="7894" y="4563"/>
                    <a:pt x="7580" y="4563"/>
                  </a:cubicBezTo>
                  <a:cubicBezTo>
                    <a:pt x="7189" y="4563"/>
                    <a:pt x="6808" y="4697"/>
                    <a:pt x="6433" y="4902"/>
                  </a:cubicBezTo>
                  <a:cubicBezTo>
                    <a:pt x="6180" y="4128"/>
                    <a:pt x="5663" y="3689"/>
                    <a:pt x="5076" y="3689"/>
                  </a:cubicBezTo>
                  <a:cubicBezTo>
                    <a:pt x="4918" y="3689"/>
                    <a:pt x="4756" y="3720"/>
                    <a:pt x="4592" y="3786"/>
                  </a:cubicBezTo>
                  <a:cubicBezTo>
                    <a:pt x="3799" y="4101"/>
                    <a:pt x="3507" y="4971"/>
                    <a:pt x="3918" y="5796"/>
                  </a:cubicBezTo>
                  <a:cubicBezTo>
                    <a:pt x="3187" y="6023"/>
                    <a:pt x="2896" y="6248"/>
                    <a:pt x="2565" y="7015"/>
                  </a:cubicBezTo>
                  <a:cubicBezTo>
                    <a:pt x="2323" y="5870"/>
                    <a:pt x="2979" y="4178"/>
                    <a:pt x="4191" y="3713"/>
                  </a:cubicBezTo>
                  <a:cubicBezTo>
                    <a:pt x="4750" y="3497"/>
                    <a:pt x="5323" y="3311"/>
                    <a:pt x="5917" y="3311"/>
                  </a:cubicBezTo>
                  <a:close/>
                  <a:moveTo>
                    <a:pt x="15662" y="3549"/>
                  </a:moveTo>
                  <a:cubicBezTo>
                    <a:pt x="16351" y="3549"/>
                    <a:pt x="17115" y="3788"/>
                    <a:pt x="17664" y="4241"/>
                  </a:cubicBezTo>
                  <a:lnTo>
                    <a:pt x="17662" y="4239"/>
                  </a:lnTo>
                  <a:lnTo>
                    <a:pt x="17662" y="4239"/>
                  </a:lnTo>
                  <a:cubicBezTo>
                    <a:pt x="18597" y="5010"/>
                    <a:pt x="19208" y="6785"/>
                    <a:pt x="18690" y="7649"/>
                  </a:cubicBezTo>
                  <a:cubicBezTo>
                    <a:pt x="18498" y="6827"/>
                    <a:pt x="18099" y="6225"/>
                    <a:pt x="17291" y="6010"/>
                  </a:cubicBezTo>
                  <a:cubicBezTo>
                    <a:pt x="17313" y="5497"/>
                    <a:pt x="17127" y="5122"/>
                    <a:pt x="16642" y="4978"/>
                  </a:cubicBezTo>
                  <a:cubicBezTo>
                    <a:pt x="16540" y="4948"/>
                    <a:pt x="16430" y="4943"/>
                    <a:pt x="16318" y="4943"/>
                  </a:cubicBezTo>
                  <a:cubicBezTo>
                    <a:pt x="16254" y="4943"/>
                    <a:pt x="16189" y="4944"/>
                    <a:pt x="16125" y="4944"/>
                  </a:cubicBezTo>
                  <a:cubicBezTo>
                    <a:pt x="16068" y="4944"/>
                    <a:pt x="16011" y="4943"/>
                    <a:pt x="15955" y="4938"/>
                  </a:cubicBezTo>
                  <a:cubicBezTo>
                    <a:pt x="15875" y="4928"/>
                    <a:pt x="15758" y="4882"/>
                    <a:pt x="15730" y="4820"/>
                  </a:cubicBezTo>
                  <a:cubicBezTo>
                    <a:pt x="15442" y="4153"/>
                    <a:pt x="15133" y="3945"/>
                    <a:pt x="14383" y="3942"/>
                  </a:cubicBezTo>
                  <a:cubicBezTo>
                    <a:pt x="14693" y="3677"/>
                    <a:pt x="15157" y="3549"/>
                    <a:pt x="15662" y="3549"/>
                  </a:cubicBezTo>
                  <a:close/>
                  <a:moveTo>
                    <a:pt x="5123" y="3929"/>
                  </a:moveTo>
                  <a:cubicBezTo>
                    <a:pt x="5244" y="3929"/>
                    <a:pt x="5364" y="3950"/>
                    <a:pt x="5477" y="3995"/>
                  </a:cubicBezTo>
                  <a:cubicBezTo>
                    <a:pt x="6045" y="4224"/>
                    <a:pt x="6223" y="4560"/>
                    <a:pt x="6110" y="5177"/>
                  </a:cubicBezTo>
                  <a:cubicBezTo>
                    <a:pt x="6099" y="5226"/>
                    <a:pt x="6127" y="5307"/>
                    <a:pt x="6170" y="5333"/>
                  </a:cubicBezTo>
                  <a:cubicBezTo>
                    <a:pt x="6188" y="5345"/>
                    <a:pt x="6217" y="5351"/>
                    <a:pt x="6247" y="5351"/>
                  </a:cubicBezTo>
                  <a:cubicBezTo>
                    <a:pt x="6282" y="5351"/>
                    <a:pt x="6319" y="5343"/>
                    <a:pt x="6342" y="5328"/>
                  </a:cubicBezTo>
                  <a:cubicBezTo>
                    <a:pt x="6485" y="5231"/>
                    <a:pt x="6603" y="5092"/>
                    <a:pt x="6755" y="5017"/>
                  </a:cubicBezTo>
                  <a:lnTo>
                    <a:pt x="6753" y="5017"/>
                  </a:lnTo>
                  <a:cubicBezTo>
                    <a:pt x="7039" y="4878"/>
                    <a:pt x="7332" y="4785"/>
                    <a:pt x="7633" y="4785"/>
                  </a:cubicBezTo>
                  <a:cubicBezTo>
                    <a:pt x="7846" y="4785"/>
                    <a:pt x="8064" y="4831"/>
                    <a:pt x="8288" y="4941"/>
                  </a:cubicBezTo>
                  <a:cubicBezTo>
                    <a:pt x="7881" y="5283"/>
                    <a:pt x="7502" y="5605"/>
                    <a:pt x="7364" y="6106"/>
                  </a:cubicBezTo>
                  <a:cubicBezTo>
                    <a:pt x="7232" y="6584"/>
                    <a:pt x="7125" y="7069"/>
                    <a:pt x="7008" y="7548"/>
                  </a:cubicBezTo>
                  <a:cubicBezTo>
                    <a:pt x="6826" y="7585"/>
                    <a:pt x="6606" y="7598"/>
                    <a:pt x="6413" y="7678"/>
                  </a:cubicBezTo>
                  <a:cubicBezTo>
                    <a:pt x="6350" y="7704"/>
                    <a:pt x="6295" y="7715"/>
                    <a:pt x="6242" y="7715"/>
                  </a:cubicBezTo>
                  <a:cubicBezTo>
                    <a:pt x="6151" y="7715"/>
                    <a:pt x="6069" y="7682"/>
                    <a:pt x="5974" y="7636"/>
                  </a:cubicBezTo>
                  <a:cubicBezTo>
                    <a:pt x="5618" y="7463"/>
                    <a:pt x="5255" y="7296"/>
                    <a:pt x="4886" y="7156"/>
                  </a:cubicBezTo>
                  <a:cubicBezTo>
                    <a:pt x="4642" y="7063"/>
                    <a:pt x="4404" y="7012"/>
                    <a:pt x="4173" y="7012"/>
                  </a:cubicBezTo>
                  <a:cubicBezTo>
                    <a:pt x="3809" y="7012"/>
                    <a:pt x="3462" y="7138"/>
                    <a:pt x="3139" y="7422"/>
                  </a:cubicBezTo>
                  <a:cubicBezTo>
                    <a:pt x="3033" y="7513"/>
                    <a:pt x="2899" y="7574"/>
                    <a:pt x="2775" y="7652"/>
                  </a:cubicBezTo>
                  <a:cubicBezTo>
                    <a:pt x="2691" y="7273"/>
                    <a:pt x="2829" y="6807"/>
                    <a:pt x="3085" y="6523"/>
                  </a:cubicBezTo>
                  <a:cubicBezTo>
                    <a:pt x="3360" y="6216"/>
                    <a:pt x="3695" y="6041"/>
                    <a:pt x="4113" y="6034"/>
                  </a:cubicBezTo>
                  <a:cubicBezTo>
                    <a:pt x="4180" y="6034"/>
                    <a:pt x="4245" y="5989"/>
                    <a:pt x="4311" y="5967"/>
                  </a:cubicBezTo>
                  <a:cubicBezTo>
                    <a:pt x="4291" y="5919"/>
                    <a:pt x="4284" y="5861"/>
                    <a:pt x="4250" y="5824"/>
                  </a:cubicBezTo>
                  <a:cubicBezTo>
                    <a:pt x="3743" y="5248"/>
                    <a:pt x="3899" y="4912"/>
                    <a:pt x="4150" y="4488"/>
                  </a:cubicBezTo>
                  <a:cubicBezTo>
                    <a:pt x="4356" y="4137"/>
                    <a:pt x="4746" y="3929"/>
                    <a:pt x="5123" y="3929"/>
                  </a:cubicBezTo>
                  <a:close/>
                  <a:moveTo>
                    <a:pt x="14596" y="4158"/>
                  </a:moveTo>
                  <a:cubicBezTo>
                    <a:pt x="15082" y="4158"/>
                    <a:pt x="15505" y="4494"/>
                    <a:pt x="15527" y="5071"/>
                  </a:cubicBezTo>
                  <a:cubicBezTo>
                    <a:pt x="15533" y="5212"/>
                    <a:pt x="15569" y="5302"/>
                    <a:pt x="15655" y="5302"/>
                  </a:cubicBezTo>
                  <a:cubicBezTo>
                    <a:pt x="15698" y="5302"/>
                    <a:pt x="15754" y="5280"/>
                    <a:pt x="15824" y="5231"/>
                  </a:cubicBezTo>
                  <a:cubicBezTo>
                    <a:pt x="15895" y="5187"/>
                    <a:pt x="15975" y="5161"/>
                    <a:pt x="16059" y="5153"/>
                  </a:cubicBezTo>
                  <a:cubicBezTo>
                    <a:pt x="16138" y="5146"/>
                    <a:pt x="16217" y="5140"/>
                    <a:pt x="16296" y="5140"/>
                  </a:cubicBezTo>
                  <a:cubicBezTo>
                    <a:pt x="16517" y="5140"/>
                    <a:pt x="16730" y="5184"/>
                    <a:pt x="16895" y="5357"/>
                  </a:cubicBezTo>
                  <a:cubicBezTo>
                    <a:pt x="17092" y="5564"/>
                    <a:pt x="17172" y="5818"/>
                    <a:pt x="16980" y="6095"/>
                  </a:cubicBezTo>
                  <a:cubicBezTo>
                    <a:pt x="16967" y="6114"/>
                    <a:pt x="17064" y="6261"/>
                    <a:pt x="17114" y="6262"/>
                  </a:cubicBezTo>
                  <a:cubicBezTo>
                    <a:pt x="17770" y="6298"/>
                    <a:pt x="18277" y="6751"/>
                    <a:pt x="18385" y="7392"/>
                  </a:cubicBezTo>
                  <a:cubicBezTo>
                    <a:pt x="18413" y="7567"/>
                    <a:pt x="18370" y="7652"/>
                    <a:pt x="18208" y="7704"/>
                  </a:cubicBezTo>
                  <a:cubicBezTo>
                    <a:pt x="17904" y="7805"/>
                    <a:pt x="17601" y="7916"/>
                    <a:pt x="17287" y="8028"/>
                  </a:cubicBezTo>
                  <a:lnTo>
                    <a:pt x="17285" y="8026"/>
                  </a:lnTo>
                  <a:cubicBezTo>
                    <a:pt x="16943" y="7717"/>
                    <a:pt x="16585" y="7561"/>
                    <a:pt x="16176" y="7561"/>
                  </a:cubicBezTo>
                  <a:cubicBezTo>
                    <a:pt x="15813" y="7561"/>
                    <a:pt x="15410" y="7684"/>
                    <a:pt x="14944" y="7929"/>
                  </a:cubicBezTo>
                  <a:cubicBezTo>
                    <a:pt x="14747" y="6740"/>
                    <a:pt x="14132" y="5954"/>
                    <a:pt x="12863" y="5805"/>
                  </a:cubicBezTo>
                  <a:cubicBezTo>
                    <a:pt x="12978" y="4969"/>
                    <a:pt x="13511" y="4466"/>
                    <a:pt x="14236" y="4218"/>
                  </a:cubicBezTo>
                  <a:cubicBezTo>
                    <a:pt x="14356" y="4177"/>
                    <a:pt x="14478" y="4158"/>
                    <a:pt x="14596" y="4158"/>
                  </a:cubicBezTo>
                  <a:close/>
                  <a:moveTo>
                    <a:pt x="16029" y="7766"/>
                  </a:moveTo>
                  <a:cubicBezTo>
                    <a:pt x="16132" y="7766"/>
                    <a:pt x="16237" y="7775"/>
                    <a:pt x="16343" y="7793"/>
                  </a:cubicBezTo>
                  <a:cubicBezTo>
                    <a:pt x="16679" y="7851"/>
                    <a:pt x="17019" y="7931"/>
                    <a:pt x="17203" y="8284"/>
                  </a:cubicBezTo>
                  <a:cubicBezTo>
                    <a:pt x="17221" y="8319"/>
                    <a:pt x="17323" y="8349"/>
                    <a:pt x="17385" y="8349"/>
                  </a:cubicBezTo>
                  <a:cubicBezTo>
                    <a:pt x="17405" y="8349"/>
                    <a:pt x="17421" y="8345"/>
                    <a:pt x="17428" y="8338"/>
                  </a:cubicBezTo>
                  <a:cubicBezTo>
                    <a:pt x="17853" y="7874"/>
                    <a:pt x="18430" y="7768"/>
                    <a:pt x="18984" y="7768"/>
                  </a:cubicBezTo>
                  <a:cubicBezTo>
                    <a:pt x="19019" y="7768"/>
                    <a:pt x="19053" y="7769"/>
                    <a:pt x="19087" y="7769"/>
                  </a:cubicBezTo>
                  <a:cubicBezTo>
                    <a:pt x="19899" y="7788"/>
                    <a:pt x="20680" y="8041"/>
                    <a:pt x="21338" y="8566"/>
                  </a:cubicBezTo>
                  <a:cubicBezTo>
                    <a:pt x="21642" y="8812"/>
                    <a:pt x="21927" y="9079"/>
                    <a:pt x="22233" y="9323"/>
                  </a:cubicBezTo>
                  <a:cubicBezTo>
                    <a:pt x="22376" y="9434"/>
                    <a:pt x="22534" y="9527"/>
                    <a:pt x="22703" y="9596"/>
                  </a:cubicBezTo>
                  <a:cubicBezTo>
                    <a:pt x="22869" y="9661"/>
                    <a:pt x="23049" y="9683"/>
                    <a:pt x="23225" y="9724"/>
                  </a:cubicBezTo>
                  <a:cubicBezTo>
                    <a:pt x="22872" y="10150"/>
                    <a:pt x="22568" y="10560"/>
                    <a:pt x="22216" y="10924"/>
                  </a:cubicBezTo>
                  <a:cubicBezTo>
                    <a:pt x="21624" y="11541"/>
                    <a:pt x="20979" y="12071"/>
                    <a:pt x="20141" y="12372"/>
                  </a:cubicBezTo>
                  <a:cubicBezTo>
                    <a:pt x="19696" y="12531"/>
                    <a:pt x="19272" y="12686"/>
                    <a:pt x="18813" y="12686"/>
                  </a:cubicBezTo>
                  <a:cubicBezTo>
                    <a:pt x="18736" y="12686"/>
                    <a:pt x="18659" y="12682"/>
                    <a:pt x="18580" y="12673"/>
                  </a:cubicBezTo>
                  <a:cubicBezTo>
                    <a:pt x="18567" y="12671"/>
                    <a:pt x="18554" y="12671"/>
                    <a:pt x="18543" y="12671"/>
                  </a:cubicBezTo>
                  <a:cubicBezTo>
                    <a:pt x="18411" y="12671"/>
                    <a:pt x="18379" y="12764"/>
                    <a:pt x="18331" y="12872"/>
                  </a:cubicBezTo>
                  <a:cubicBezTo>
                    <a:pt x="18173" y="13221"/>
                    <a:pt x="17935" y="13518"/>
                    <a:pt x="17577" y="13652"/>
                  </a:cubicBezTo>
                  <a:cubicBezTo>
                    <a:pt x="17098" y="13831"/>
                    <a:pt x="16683" y="13919"/>
                    <a:pt x="16307" y="13919"/>
                  </a:cubicBezTo>
                  <a:cubicBezTo>
                    <a:pt x="15553" y="13919"/>
                    <a:pt x="14954" y="13565"/>
                    <a:pt x="14303" y="12883"/>
                  </a:cubicBezTo>
                  <a:cubicBezTo>
                    <a:pt x="13775" y="12331"/>
                    <a:pt x="13264" y="11775"/>
                    <a:pt x="12517" y="11463"/>
                  </a:cubicBezTo>
                  <a:cubicBezTo>
                    <a:pt x="12788" y="11266"/>
                    <a:pt x="13076" y="11103"/>
                    <a:pt x="13303" y="10882"/>
                  </a:cubicBezTo>
                  <a:cubicBezTo>
                    <a:pt x="13974" y="10226"/>
                    <a:pt x="14541" y="9497"/>
                    <a:pt x="14801" y="8570"/>
                  </a:cubicBezTo>
                  <a:cubicBezTo>
                    <a:pt x="14840" y="8427"/>
                    <a:pt x="14916" y="8271"/>
                    <a:pt x="15022" y="8169"/>
                  </a:cubicBezTo>
                  <a:cubicBezTo>
                    <a:pt x="15310" y="7889"/>
                    <a:pt x="15657" y="7766"/>
                    <a:pt x="16029" y="7766"/>
                  </a:cubicBezTo>
                  <a:close/>
                  <a:moveTo>
                    <a:pt x="4797" y="7436"/>
                  </a:moveTo>
                  <a:cubicBezTo>
                    <a:pt x="5221" y="7436"/>
                    <a:pt x="5587" y="7630"/>
                    <a:pt x="5885" y="8011"/>
                  </a:cubicBezTo>
                  <a:cubicBezTo>
                    <a:pt x="5833" y="8083"/>
                    <a:pt x="5779" y="8158"/>
                    <a:pt x="5724" y="8232"/>
                  </a:cubicBezTo>
                  <a:cubicBezTo>
                    <a:pt x="5231" y="8873"/>
                    <a:pt x="5148" y="9999"/>
                    <a:pt x="5737" y="10631"/>
                  </a:cubicBezTo>
                  <a:cubicBezTo>
                    <a:pt x="6350" y="11287"/>
                    <a:pt x="7060" y="11748"/>
                    <a:pt x="7922" y="11985"/>
                  </a:cubicBezTo>
                  <a:cubicBezTo>
                    <a:pt x="8015" y="12011"/>
                    <a:pt x="8108" y="12039"/>
                    <a:pt x="8228" y="12075"/>
                  </a:cubicBezTo>
                  <a:cubicBezTo>
                    <a:pt x="8182" y="12129"/>
                    <a:pt x="8160" y="12156"/>
                    <a:pt x="8136" y="12181"/>
                  </a:cubicBezTo>
                  <a:cubicBezTo>
                    <a:pt x="7823" y="12508"/>
                    <a:pt x="7496" y="12823"/>
                    <a:pt x="7203" y="13165"/>
                  </a:cubicBezTo>
                  <a:cubicBezTo>
                    <a:pt x="7035" y="13360"/>
                    <a:pt x="6937" y="13613"/>
                    <a:pt x="6775" y="13814"/>
                  </a:cubicBezTo>
                  <a:cubicBezTo>
                    <a:pt x="6480" y="14185"/>
                    <a:pt x="6063" y="14206"/>
                    <a:pt x="5654" y="14206"/>
                  </a:cubicBezTo>
                  <a:cubicBezTo>
                    <a:pt x="5601" y="14206"/>
                    <a:pt x="5548" y="14206"/>
                    <a:pt x="5496" y="14206"/>
                  </a:cubicBezTo>
                  <a:cubicBezTo>
                    <a:pt x="5474" y="14206"/>
                    <a:pt x="5453" y="14206"/>
                    <a:pt x="5432" y="14206"/>
                  </a:cubicBezTo>
                  <a:cubicBezTo>
                    <a:pt x="5424" y="14206"/>
                    <a:pt x="5416" y="14206"/>
                    <a:pt x="5408" y="14206"/>
                  </a:cubicBezTo>
                  <a:cubicBezTo>
                    <a:pt x="4752" y="14206"/>
                    <a:pt x="4210" y="13976"/>
                    <a:pt x="3977" y="13281"/>
                  </a:cubicBezTo>
                  <a:cubicBezTo>
                    <a:pt x="3949" y="13197"/>
                    <a:pt x="3890" y="13155"/>
                    <a:pt x="3826" y="13155"/>
                  </a:cubicBezTo>
                  <a:cubicBezTo>
                    <a:pt x="3769" y="13155"/>
                    <a:pt x="3707" y="13187"/>
                    <a:pt x="3659" y="13253"/>
                  </a:cubicBezTo>
                  <a:cubicBezTo>
                    <a:pt x="3604" y="13327"/>
                    <a:pt x="3563" y="13431"/>
                    <a:pt x="3490" y="13466"/>
                  </a:cubicBezTo>
                  <a:cubicBezTo>
                    <a:pt x="3218" y="13595"/>
                    <a:pt x="2842" y="13686"/>
                    <a:pt x="2462" y="13686"/>
                  </a:cubicBezTo>
                  <a:cubicBezTo>
                    <a:pt x="2063" y="13686"/>
                    <a:pt x="1660" y="13585"/>
                    <a:pt x="1370" y="13321"/>
                  </a:cubicBezTo>
                  <a:cubicBezTo>
                    <a:pt x="368" y="12409"/>
                    <a:pt x="383" y="11257"/>
                    <a:pt x="1364" y="10274"/>
                  </a:cubicBezTo>
                  <a:cubicBezTo>
                    <a:pt x="1751" y="9884"/>
                    <a:pt x="2143" y="9427"/>
                    <a:pt x="2806" y="9421"/>
                  </a:cubicBezTo>
                  <a:cubicBezTo>
                    <a:pt x="2539" y="8819"/>
                    <a:pt x="3074" y="8143"/>
                    <a:pt x="3810" y="7732"/>
                  </a:cubicBezTo>
                  <a:cubicBezTo>
                    <a:pt x="4165" y="7534"/>
                    <a:pt x="4495" y="7436"/>
                    <a:pt x="4797" y="7436"/>
                  </a:cubicBezTo>
                  <a:close/>
                  <a:moveTo>
                    <a:pt x="18643" y="12946"/>
                  </a:moveTo>
                  <a:cubicBezTo>
                    <a:pt x="18915" y="13068"/>
                    <a:pt x="19181" y="13131"/>
                    <a:pt x="19444" y="13131"/>
                  </a:cubicBezTo>
                  <a:cubicBezTo>
                    <a:pt x="19681" y="13131"/>
                    <a:pt x="19917" y="13081"/>
                    <a:pt x="20154" y="12978"/>
                  </a:cubicBezTo>
                  <a:cubicBezTo>
                    <a:pt x="20161" y="12975"/>
                    <a:pt x="20170" y="12973"/>
                    <a:pt x="20180" y="12973"/>
                  </a:cubicBezTo>
                  <a:cubicBezTo>
                    <a:pt x="20243" y="12973"/>
                    <a:pt x="20352" y="13029"/>
                    <a:pt x="20381" y="13082"/>
                  </a:cubicBezTo>
                  <a:cubicBezTo>
                    <a:pt x="20691" y="13641"/>
                    <a:pt x="20758" y="14237"/>
                    <a:pt x="20600" y="14858"/>
                  </a:cubicBezTo>
                  <a:cubicBezTo>
                    <a:pt x="20427" y="15533"/>
                    <a:pt x="20024" y="16045"/>
                    <a:pt x="19502" y="16493"/>
                  </a:cubicBezTo>
                  <a:cubicBezTo>
                    <a:pt x="19149" y="16797"/>
                    <a:pt x="18650" y="16977"/>
                    <a:pt x="18175" y="16977"/>
                  </a:cubicBezTo>
                  <a:cubicBezTo>
                    <a:pt x="17949" y="16977"/>
                    <a:pt x="17729" y="16936"/>
                    <a:pt x="17532" y="16848"/>
                  </a:cubicBezTo>
                  <a:cubicBezTo>
                    <a:pt x="17366" y="16773"/>
                    <a:pt x="17276" y="16733"/>
                    <a:pt x="17195" y="16733"/>
                  </a:cubicBezTo>
                  <a:cubicBezTo>
                    <a:pt x="17101" y="16733"/>
                    <a:pt x="17019" y="16788"/>
                    <a:pt x="16845" y="16908"/>
                  </a:cubicBezTo>
                  <a:cubicBezTo>
                    <a:pt x="16460" y="17171"/>
                    <a:pt x="16004" y="17295"/>
                    <a:pt x="15549" y="17295"/>
                  </a:cubicBezTo>
                  <a:cubicBezTo>
                    <a:pt x="14688" y="17295"/>
                    <a:pt x="13828" y="16852"/>
                    <a:pt x="13446" y="16071"/>
                  </a:cubicBezTo>
                  <a:cubicBezTo>
                    <a:pt x="14252" y="15999"/>
                    <a:pt x="15016" y="15863"/>
                    <a:pt x="15105" y="14801"/>
                  </a:cubicBezTo>
                  <a:cubicBezTo>
                    <a:pt x="15156" y="14856"/>
                    <a:pt x="15185" y="14877"/>
                    <a:pt x="15196" y="14906"/>
                  </a:cubicBezTo>
                  <a:cubicBezTo>
                    <a:pt x="15336" y="15302"/>
                    <a:pt x="15622" y="15573"/>
                    <a:pt x="15953" y="15809"/>
                  </a:cubicBezTo>
                  <a:cubicBezTo>
                    <a:pt x="16228" y="16003"/>
                    <a:pt x="16521" y="16120"/>
                    <a:pt x="16834" y="16120"/>
                  </a:cubicBezTo>
                  <a:cubicBezTo>
                    <a:pt x="16959" y="16120"/>
                    <a:pt x="17087" y="16102"/>
                    <a:pt x="17218" y="16062"/>
                  </a:cubicBezTo>
                  <a:cubicBezTo>
                    <a:pt x="17850" y="15871"/>
                    <a:pt x="18197" y="15235"/>
                    <a:pt x="17948" y="14739"/>
                  </a:cubicBezTo>
                  <a:cubicBezTo>
                    <a:pt x="17919" y="14678"/>
                    <a:pt x="17820" y="14652"/>
                    <a:pt x="17755" y="14611"/>
                  </a:cubicBezTo>
                  <a:cubicBezTo>
                    <a:pt x="17736" y="14676"/>
                    <a:pt x="17714" y="14739"/>
                    <a:pt x="17703" y="14806"/>
                  </a:cubicBezTo>
                  <a:cubicBezTo>
                    <a:pt x="17657" y="15066"/>
                    <a:pt x="17679" y="15364"/>
                    <a:pt x="17556" y="15579"/>
                  </a:cubicBezTo>
                  <a:cubicBezTo>
                    <a:pt x="17443" y="15780"/>
                    <a:pt x="17181" y="15876"/>
                    <a:pt x="16914" y="15876"/>
                  </a:cubicBezTo>
                  <a:cubicBezTo>
                    <a:pt x="16717" y="15876"/>
                    <a:pt x="16517" y="15823"/>
                    <a:pt x="16374" y="15720"/>
                  </a:cubicBezTo>
                  <a:cubicBezTo>
                    <a:pt x="15849" y="15339"/>
                    <a:pt x="15657" y="14806"/>
                    <a:pt x="15628" y="14145"/>
                  </a:cubicBezTo>
                  <a:lnTo>
                    <a:pt x="15628" y="14145"/>
                  </a:lnTo>
                  <a:cubicBezTo>
                    <a:pt x="15899" y="14240"/>
                    <a:pt x="16168" y="14288"/>
                    <a:pt x="16432" y="14288"/>
                  </a:cubicBezTo>
                  <a:cubicBezTo>
                    <a:pt x="16742" y="14288"/>
                    <a:pt x="17044" y="14221"/>
                    <a:pt x="17335" y="14085"/>
                  </a:cubicBezTo>
                  <a:lnTo>
                    <a:pt x="17333" y="14085"/>
                  </a:lnTo>
                  <a:cubicBezTo>
                    <a:pt x="17861" y="13836"/>
                    <a:pt x="18381" y="13550"/>
                    <a:pt x="18643" y="12946"/>
                  </a:cubicBezTo>
                  <a:close/>
                  <a:moveTo>
                    <a:pt x="19496" y="16833"/>
                  </a:moveTo>
                  <a:lnTo>
                    <a:pt x="19496" y="16833"/>
                  </a:lnTo>
                  <a:cubicBezTo>
                    <a:pt x="19539" y="17267"/>
                    <a:pt x="19209" y="17700"/>
                    <a:pt x="18911" y="17700"/>
                  </a:cubicBezTo>
                  <a:cubicBezTo>
                    <a:pt x="18871" y="17700"/>
                    <a:pt x="18832" y="17692"/>
                    <a:pt x="18794" y="17675"/>
                  </a:cubicBezTo>
                  <a:cubicBezTo>
                    <a:pt x="18840" y="17482"/>
                    <a:pt x="18887" y="17292"/>
                    <a:pt x="18941" y="17075"/>
                  </a:cubicBezTo>
                  <a:lnTo>
                    <a:pt x="19496" y="16833"/>
                  </a:lnTo>
                  <a:close/>
                  <a:moveTo>
                    <a:pt x="9975" y="5352"/>
                  </a:moveTo>
                  <a:cubicBezTo>
                    <a:pt x="10162" y="5352"/>
                    <a:pt x="10351" y="5379"/>
                    <a:pt x="10544" y="5454"/>
                  </a:cubicBezTo>
                  <a:cubicBezTo>
                    <a:pt x="11014" y="5638"/>
                    <a:pt x="11302" y="6004"/>
                    <a:pt x="11621" y="6350"/>
                  </a:cubicBezTo>
                  <a:cubicBezTo>
                    <a:pt x="11663" y="6395"/>
                    <a:pt x="11754" y="6433"/>
                    <a:pt x="11821" y="6433"/>
                  </a:cubicBezTo>
                  <a:cubicBezTo>
                    <a:pt x="11836" y="6433"/>
                    <a:pt x="11851" y="6431"/>
                    <a:pt x="11863" y="6426"/>
                  </a:cubicBezTo>
                  <a:cubicBezTo>
                    <a:pt x="12098" y="6333"/>
                    <a:pt x="12330" y="6283"/>
                    <a:pt x="12564" y="6283"/>
                  </a:cubicBezTo>
                  <a:cubicBezTo>
                    <a:pt x="12771" y="6283"/>
                    <a:pt x="12978" y="6322"/>
                    <a:pt x="13190" y="6405"/>
                  </a:cubicBezTo>
                  <a:cubicBezTo>
                    <a:pt x="14083" y="6762"/>
                    <a:pt x="14444" y="7314"/>
                    <a:pt x="14414" y="8275"/>
                  </a:cubicBezTo>
                  <a:cubicBezTo>
                    <a:pt x="14394" y="8877"/>
                    <a:pt x="14093" y="9386"/>
                    <a:pt x="13775" y="9886"/>
                  </a:cubicBezTo>
                  <a:cubicBezTo>
                    <a:pt x="13372" y="10519"/>
                    <a:pt x="12879" y="11032"/>
                    <a:pt x="12157" y="11296"/>
                  </a:cubicBezTo>
                  <a:cubicBezTo>
                    <a:pt x="12097" y="11318"/>
                    <a:pt x="12032" y="11404"/>
                    <a:pt x="12023" y="11467"/>
                  </a:cubicBezTo>
                  <a:cubicBezTo>
                    <a:pt x="12017" y="11517"/>
                    <a:pt x="12084" y="11599"/>
                    <a:pt x="12138" y="11631"/>
                  </a:cubicBezTo>
                  <a:cubicBezTo>
                    <a:pt x="12467" y="11820"/>
                    <a:pt x="12822" y="11967"/>
                    <a:pt x="13126" y="12186"/>
                  </a:cubicBezTo>
                  <a:cubicBezTo>
                    <a:pt x="13766" y="12649"/>
                    <a:pt x="14286" y="13221"/>
                    <a:pt x="14455" y="14022"/>
                  </a:cubicBezTo>
                  <a:cubicBezTo>
                    <a:pt x="14665" y="15010"/>
                    <a:pt x="14071" y="15743"/>
                    <a:pt x="13164" y="15743"/>
                  </a:cubicBezTo>
                  <a:cubicBezTo>
                    <a:pt x="13045" y="15743"/>
                    <a:pt x="12920" y="15730"/>
                    <a:pt x="12790" y="15704"/>
                  </a:cubicBezTo>
                  <a:cubicBezTo>
                    <a:pt x="12758" y="15697"/>
                    <a:pt x="12723" y="15696"/>
                    <a:pt x="12682" y="15696"/>
                  </a:cubicBezTo>
                  <a:cubicBezTo>
                    <a:pt x="12662" y="15696"/>
                    <a:pt x="12640" y="15697"/>
                    <a:pt x="12617" y="15697"/>
                  </a:cubicBezTo>
                  <a:cubicBezTo>
                    <a:pt x="12601" y="15697"/>
                    <a:pt x="12585" y="15696"/>
                    <a:pt x="12567" y="15696"/>
                  </a:cubicBezTo>
                  <a:lnTo>
                    <a:pt x="12567" y="15696"/>
                  </a:lnTo>
                  <a:cubicBezTo>
                    <a:pt x="12588" y="15878"/>
                    <a:pt x="12602" y="16032"/>
                    <a:pt x="12625" y="16183"/>
                  </a:cubicBezTo>
                  <a:cubicBezTo>
                    <a:pt x="12736" y="16962"/>
                    <a:pt x="12727" y="17419"/>
                    <a:pt x="11841" y="17879"/>
                  </a:cubicBezTo>
                  <a:cubicBezTo>
                    <a:pt x="11590" y="18010"/>
                    <a:pt x="11345" y="18071"/>
                    <a:pt x="11116" y="18071"/>
                  </a:cubicBezTo>
                  <a:cubicBezTo>
                    <a:pt x="10482" y="18071"/>
                    <a:pt x="9973" y="17605"/>
                    <a:pt x="9802" y="16859"/>
                  </a:cubicBezTo>
                  <a:cubicBezTo>
                    <a:pt x="9778" y="16752"/>
                    <a:pt x="9784" y="16640"/>
                    <a:pt x="9773" y="16530"/>
                  </a:cubicBezTo>
                  <a:cubicBezTo>
                    <a:pt x="9761" y="16413"/>
                    <a:pt x="9747" y="16298"/>
                    <a:pt x="9728" y="16136"/>
                  </a:cubicBezTo>
                  <a:cubicBezTo>
                    <a:pt x="9609" y="16215"/>
                    <a:pt x="9568" y="16235"/>
                    <a:pt x="9533" y="16265"/>
                  </a:cubicBezTo>
                  <a:cubicBezTo>
                    <a:pt x="9252" y="16512"/>
                    <a:pt x="8926" y="16630"/>
                    <a:pt x="8591" y="16630"/>
                  </a:cubicBezTo>
                  <a:cubicBezTo>
                    <a:pt x="8462" y="16630"/>
                    <a:pt x="8332" y="16613"/>
                    <a:pt x="8202" y="16579"/>
                  </a:cubicBezTo>
                  <a:cubicBezTo>
                    <a:pt x="7355" y="16358"/>
                    <a:pt x="6697" y="15211"/>
                    <a:pt x="6963" y="14369"/>
                  </a:cubicBezTo>
                  <a:cubicBezTo>
                    <a:pt x="7201" y="13621"/>
                    <a:pt x="7522" y="12894"/>
                    <a:pt x="8225" y="12413"/>
                  </a:cubicBezTo>
                  <a:cubicBezTo>
                    <a:pt x="8375" y="12309"/>
                    <a:pt x="8697" y="12229"/>
                    <a:pt x="8578" y="11907"/>
                  </a:cubicBezTo>
                  <a:cubicBezTo>
                    <a:pt x="8440" y="11896"/>
                    <a:pt x="8310" y="11904"/>
                    <a:pt x="8188" y="11874"/>
                  </a:cubicBezTo>
                  <a:cubicBezTo>
                    <a:pt x="7610" y="11735"/>
                    <a:pt x="7099" y="11458"/>
                    <a:pt x="6629" y="11097"/>
                  </a:cubicBezTo>
                  <a:cubicBezTo>
                    <a:pt x="6240" y="10800"/>
                    <a:pt x="5945" y="10441"/>
                    <a:pt x="5822" y="9964"/>
                  </a:cubicBezTo>
                  <a:cubicBezTo>
                    <a:pt x="5633" y="9228"/>
                    <a:pt x="5761" y="8630"/>
                    <a:pt x="6465" y="8254"/>
                  </a:cubicBezTo>
                  <a:cubicBezTo>
                    <a:pt x="6718" y="8119"/>
                    <a:pt x="7009" y="8057"/>
                    <a:pt x="7301" y="7955"/>
                  </a:cubicBezTo>
                  <a:cubicBezTo>
                    <a:pt x="7322" y="7792"/>
                    <a:pt x="7348" y="7591"/>
                    <a:pt x="7368" y="7390"/>
                  </a:cubicBezTo>
                  <a:cubicBezTo>
                    <a:pt x="7463" y="6461"/>
                    <a:pt x="8171" y="5645"/>
                    <a:pt x="9087" y="5476"/>
                  </a:cubicBezTo>
                  <a:cubicBezTo>
                    <a:pt x="9381" y="5422"/>
                    <a:pt x="9675" y="5352"/>
                    <a:pt x="9975" y="5352"/>
                  </a:cubicBezTo>
                  <a:close/>
                  <a:moveTo>
                    <a:pt x="17239" y="16949"/>
                  </a:moveTo>
                  <a:cubicBezTo>
                    <a:pt x="17258" y="16949"/>
                    <a:pt x="17280" y="16953"/>
                    <a:pt x="17298" y="16956"/>
                  </a:cubicBezTo>
                  <a:cubicBezTo>
                    <a:pt x="17736" y="17053"/>
                    <a:pt x="18175" y="17149"/>
                    <a:pt x="18641" y="17251"/>
                  </a:cubicBezTo>
                  <a:cubicBezTo>
                    <a:pt x="18589" y="17662"/>
                    <a:pt x="18266" y="18034"/>
                    <a:pt x="17826" y="18091"/>
                  </a:cubicBezTo>
                  <a:cubicBezTo>
                    <a:pt x="17754" y="18101"/>
                    <a:pt x="17681" y="18108"/>
                    <a:pt x="17608" y="18108"/>
                  </a:cubicBezTo>
                  <a:cubicBezTo>
                    <a:pt x="17277" y="18108"/>
                    <a:pt x="16937" y="17969"/>
                    <a:pt x="16683" y="17309"/>
                  </a:cubicBezTo>
                  <a:cubicBezTo>
                    <a:pt x="16854" y="17194"/>
                    <a:pt x="17027" y="17073"/>
                    <a:pt x="17203" y="16956"/>
                  </a:cubicBezTo>
                  <a:cubicBezTo>
                    <a:pt x="17212" y="16951"/>
                    <a:pt x="17225" y="16949"/>
                    <a:pt x="17239" y="16949"/>
                  </a:cubicBezTo>
                  <a:close/>
                  <a:moveTo>
                    <a:pt x="12970" y="16255"/>
                  </a:moveTo>
                  <a:lnTo>
                    <a:pt x="14239" y="17344"/>
                  </a:lnTo>
                  <a:cubicBezTo>
                    <a:pt x="14140" y="17812"/>
                    <a:pt x="13645" y="18109"/>
                    <a:pt x="13195" y="18109"/>
                  </a:cubicBezTo>
                  <a:cubicBezTo>
                    <a:pt x="13003" y="18109"/>
                    <a:pt x="12820" y="18056"/>
                    <a:pt x="12679" y="17939"/>
                  </a:cubicBezTo>
                  <a:cubicBezTo>
                    <a:pt x="12866" y="17380"/>
                    <a:pt x="13089" y="16839"/>
                    <a:pt x="12970" y="16255"/>
                  </a:cubicBezTo>
                  <a:close/>
                  <a:moveTo>
                    <a:pt x="14516" y="17450"/>
                  </a:moveTo>
                  <a:lnTo>
                    <a:pt x="15782" y="17627"/>
                  </a:lnTo>
                  <a:cubicBezTo>
                    <a:pt x="15750" y="17716"/>
                    <a:pt x="15717" y="17831"/>
                    <a:pt x="15670" y="17941"/>
                  </a:cubicBezTo>
                  <a:cubicBezTo>
                    <a:pt x="15503" y="18325"/>
                    <a:pt x="15179" y="18490"/>
                    <a:pt x="14854" y="18490"/>
                  </a:cubicBezTo>
                  <a:cubicBezTo>
                    <a:pt x="14627" y="18490"/>
                    <a:pt x="14400" y="18409"/>
                    <a:pt x="14226" y="18266"/>
                  </a:cubicBezTo>
                  <a:cubicBezTo>
                    <a:pt x="14161" y="18212"/>
                    <a:pt x="14130" y="18034"/>
                    <a:pt x="14169" y="17957"/>
                  </a:cubicBezTo>
                  <a:cubicBezTo>
                    <a:pt x="14267" y="17762"/>
                    <a:pt x="14414" y="17593"/>
                    <a:pt x="14516" y="17450"/>
                  </a:cubicBezTo>
                  <a:close/>
                  <a:moveTo>
                    <a:pt x="16425" y="17413"/>
                  </a:moveTo>
                  <a:cubicBezTo>
                    <a:pt x="16644" y="17675"/>
                    <a:pt x="16839" y="17904"/>
                    <a:pt x="17023" y="18143"/>
                  </a:cubicBezTo>
                  <a:cubicBezTo>
                    <a:pt x="17053" y="18180"/>
                    <a:pt x="17043" y="18283"/>
                    <a:pt x="17014" y="18329"/>
                  </a:cubicBezTo>
                  <a:cubicBezTo>
                    <a:pt x="16846" y="18582"/>
                    <a:pt x="16569" y="18708"/>
                    <a:pt x="16298" y="18708"/>
                  </a:cubicBezTo>
                  <a:cubicBezTo>
                    <a:pt x="16070" y="18708"/>
                    <a:pt x="15846" y="18619"/>
                    <a:pt x="15694" y="18442"/>
                  </a:cubicBezTo>
                  <a:lnTo>
                    <a:pt x="16096" y="17506"/>
                  </a:lnTo>
                  <a:lnTo>
                    <a:pt x="16425" y="17413"/>
                  </a:lnTo>
                  <a:close/>
                  <a:moveTo>
                    <a:pt x="3726" y="13621"/>
                  </a:moveTo>
                  <a:cubicBezTo>
                    <a:pt x="4010" y="13894"/>
                    <a:pt x="4252" y="14234"/>
                    <a:pt x="4579" y="14408"/>
                  </a:cubicBezTo>
                  <a:cubicBezTo>
                    <a:pt x="4915" y="14585"/>
                    <a:pt x="5337" y="14602"/>
                    <a:pt x="5735" y="14691"/>
                  </a:cubicBezTo>
                  <a:cubicBezTo>
                    <a:pt x="5855" y="15385"/>
                    <a:pt x="5264" y="15723"/>
                    <a:pt x="4723" y="15723"/>
                  </a:cubicBezTo>
                  <a:cubicBezTo>
                    <a:pt x="4680" y="15723"/>
                    <a:pt x="4638" y="15721"/>
                    <a:pt x="4596" y="15717"/>
                  </a:cubicBezTo>
                  <a:cubicBezTo>
                    <a:pt x="4319" y="15689"/>
                    <a:pt x="4139" y="15499"/>
                    <a:pt x="4035" y="15228"/>
                  </a:cubicBezTo>
                  <a:cubicBezTo>
                    <a:pt x="3936" y="14970"/>
                    <a:pt x="4232" y="14979"/>
                    <a:pt x="4291" y="14804"/>
                  </a:cubicBezTo>
                  <a:cubicBezTo>
                    <a:pt x="4218" y="14745"/>
                    <a:pt x="4148" y="14714"/>
                    <a:pt x="4083" y="14714"/>
                  </a:cubicBezTo>
                  <a:cubicBezTo>
                    <a:pt x="4001" y="14714"/>
                    <a:pt x="3927" y="14762"/>
                    <a:pt x="3864" y="14866"/>
                  </a:cubicBezTo>
                  <a:cubicBezTo>
                    <a:pt x="3633" y="15239"/>
                    <a:pt x="3892" y="15888"/>
                    <a:pt x="4343" y="15964"/>
                  </a:cubicBezTo>
                  <a:cubicBezTo>
                    <a:pt x="4514" y="15993"/>
                    <a:pt x="4691" y="16018"/>
                    <a:pt x="4866" y="16018"/>
                  </a:cubicBezTo>
                  <a:cubicBezTo>
                    <a:pt x="5127" y="16018"/>
                    <a:pt x="5384" y="15961"/>
                    <a:pt x="5607" y="15774"/>
                  </a:cubicBezTo>
                  <a:cubicBezTo>
                    <a:pt x="5926" y="15508"/>
                    <a:pt x="6212" y="15202"/>
                    <a:pt x="6493" y="14932"/>
                  </a:cubicBezTo>
                  <a:lnTo>
                    <a:pt x="6493" y="14932"/>
                  </a:lnTo>
                  <a:cubicBezTo>
                    <a:pt x="6430" y="15469"/>
                    <a:pt x="6500" y="16042"/>
                    <a:pt x="6928" y="16504"/>
                  </a:cubicBezTo>
                  <a:lnTo>
                    <a:pt x="6926" y="16504"/>
                  </a:lnTo>
                  <a:cubicBezTo>
                    <a:pt x="7350" y="16964"/>
                    <a:pt x="7907" y="17105"/>
                    <a:pt x="8554" y="17105"/>
                  </a:cubicBezTo>
                  <a:cubicBezTo>
                    <a:pt x="8567" y="17105"/>
                    <a:pt x="8580" y="17105"/>
                    <a:pt x="8593" y="17105"/>
                  </a:cubicBezTo>
                  <a:lnTo>
                    <a:pt x="8593" y="17105"/>
                  </a:lnTo>
                  <a:cubicBezTo>
                    <a:pt x="8340" y="17565"/>
                    <a:pt x="8076" y="17946"/>
                    <a:pt x="7632" y="18169"/>
                  </a:cubicBezTo>
                  <a:cubicBezTo>
                    <a:pt x="7153" y="18411"/>
                    <a:pt x="6675" y="18540"/>
                    <a:pt x="6196" y="18540"/>
                  </a:cubicBezTo>
                  <a:cubicBezTo>
                    <a:pt x="5742" y="18540"/>
                    <a:pt x="5287" y="18424"/>
                    <a:pt x="4830" y="18175"/>
                  </a:cubicBezTo>
                  <a:cubicBezTo>
                    <a:pt x="4811" y="18164"/>
                    <a:pt x="4787" y="18160"/>
                    <a:pt x="4760" y="18160"/>
                  </a:cubicBezTo>
                  <a:cubicBezTo>
                    <a:pt x="4699" y="18160"/>
                    <a:pt x="4626" y="18183"/>
                    <a:pt x="4575" y="18210"/>
                  </a:cubicBezTo>
                  <a:cubicBezTo>
                    <a:pt x="4332" y="18340"/>
                    <a:pt x="4113" y="18526"/>
                    <a:pt x="3858" y="18621"/>
                  </a:cubicBezTo>
                  <a:cubicBezTo>
                    <a:pt x="3650" y="18699"/>
                    <a:pt x="3438" y="18735"/>
                    <a:pt x="3231" y="18735"/>
                  </a:cubicBezTo>
                  <a:cubicBezTo>
                    <a:pt x="2687" y="18735"/>
                    <a:pt x="2182" y="18480"/>
                    <a:pt x="1900" y="18047"/>
                  </a:cubicBezTo>
                  <a:cubicBezTo>
                    <a:pt x="1600" y="17590"/>
                    <a:pt x="1584" y="16324"/>
                    <a:pt x="2145" y="15917"/>
                  </a:cubicBezTo>
                  <a:cubicBezTo>
                    <a:pt x="2386" y="15741"/>
                    <a:pt x="2576" y="15494"/>
                    <a:pt x="2795" y="15272"/>
                  </a:cubicBezTo>
                  <a:cubicBezTo>
                    <a:pt x="2732" y="15165"/>
                    <a:pt x="2667" y="15074"/>
                    <a:pt x="2622" y="14973"/>
                  </a:cubicBezTo>
                  <a:cubicBezTo>
                    <a:pt x="2483" y="14659"/>
                    <a:pt x="2660" y="14046"/>
                    <a:pt x="2929" y="13931"/>
                  </a:cubicBezTo>
                  <a:cubicBezTo>
                    <a:pt x="3206" y="13812"/>
                    <a:pt x="3490" y="13712"/>
                    <a:pt x="3726" y="13621"/>
                  </a:cubicBezTo>
                  <a:close/>
                  <a:moveTo>
                    <a:pt x="17764" y="18283"/>
                  </a:moveTo>
                  <a:cubicBezTo>
                    <a:pt x="17846" y="18283"/>
                    <a:pt x="17932" y="18294"/>
                    <a:pt x="18025" y="18316"/>
                  </a:cubicBezTo>
                  <a:cubicBezTo>
                    <a:pt x="17961" y="18632"/>
                    <a:pt x="17813" y="18916"/>
                    <a:pt x="17493" y="19026"/>
                  </a:cubicBezTo>
                  <a:cubicBezTo>
                    <a:pt x="17424" y="19049"/>
                    <a:pt x="17353" y="19061"/>
                    <a:pt x="17283" y="19061"/>
                  </a:cubicBezTo>
                  <a:cubicBezTo>
                    <a:pt x="17114" y="19061"/>
                    <a:pt x="16948" y="18995"/>
                    <a:pt x="16817" y="18870"/>
                  </a:cubicBezTo>
                  <a:cubicBezTo>
                    <a:pt x="17075" y="18546"/>
                    <a:pt x="17356" y="18283"/>
                    <a:pt x="17764" y="18283"/>
                  </a:cubicBezTo>
                  <a:close/>
                  <a:moveTo>
                    <a:pt x="13851" y="18175"/>
                  </a:moveTo>
                  <a:cubicBezTo>
                    <a:pt x="14000" y="18312"/>
                    <a:pt x="14117" y="18465"/>
                    <a:pt x="14271" y="18550"/>
                  </a:cubicBezTo>
                  <a:cubicBezTo>
                    <a:pt x="14433" y="18643"/>
                    <a:pt x="14632" y="18671"/>
                    <a:pt x="14869" y="18745"/>
                  </a:cubicBezTo>
                  <a:cubicBezTo>
                    <a:pt x="14745" y="18935"/>
                    <a:pt x="14656" y="19136"/>
                    <a:pt x="14509" y="19273"/>
                  </a:cubicBezTo>
                  <a:cubicBezTo>
                    <a:pt x="14378" y="19394"/>
                    <a:pt x="14233" y="19449"/>
                    <a:pt x="14079" y="19449"/>
                  </a:cubicBezTo>
                  <a:cubicBezTo>
                    <a:pt x="13959" y="19449"/>
                    <a:pt x="13834" y="19416"/>
                    <a:pt x="13706" y="19355"/>
                  </a:cubicBezTo>
                  <a:cubicBezTo>
                    <a:pt x="13366" y="19191"/>
                    <a:pt x="13310" y="18883"/>
                    <a:pt x="13286" y="18565"/>
                  </a:cubicBezTo>
                  <a:cubicBezTo>
                    <a:pt x="13262" y="18223"/>
                    <a:pt x="13593" y="18320"/>
                    <a:pt x="13756" y="18210"/>
                  </a:cubicBezTo>
                  <a:cubicBezTo>
                    <a:pt x="13786" y="18193"/>
                    <a:pt x="13818" y="18180"/>
                    <a:pt x="13851" y="18175"/>
                  </a:cubicBezTo>
                  <a:close/>
                  <a:moveTo>
                    <a:pt x="4638" y="18539"/>
                  </a:moveTo>
                  <a:cubicBezTo>
                    <a:pt x="4683" y="18539"/>
                    <a:pt x="4732" y="18551"/>
                    <a:pt x="4769" y="18569"/>
                  </a:cubicBezTo>
                  <a:cubicBezTo>
                    <a:pt x="4943" y="18651"/>
                    <a:pt x="5112" y="18742"/>
                    <a:pt x="5278" y="18842"/>
                  </a:cubicBezTo>
                  <a:cubicBezTo>
                    <a:pt x="5543" y="19004"/>
                    <a:pt x="5545" y="19306"/>
                    <a:pt x="5287" y="19479"/>
                  </a:cubicBezTo>
                  <a:lnTo>
                    <a:pt x="5289" y="19479"/>
                  </a:lnTo>
                  <a:cubicBezTo>
                    <a:pt x="5093" y="19610"/>
                    <a:pt x="4879" y="19672"/>
                    <a:pt x="4673" y="19672"/>
                  </a:cubicBezTo>
                  <a:cubicBezTo>
                    <a:pt x="4255" y="19672"/>
                    <a:pt x="3865" y="19421"/>
                    <a:pt x="3695" y="18983"/>
                  </a:cubicBezTo>
                  <a:cubicBezTo>
                    <a:pt x="3986" y="18838"/>
                    <a:pt x="4272" y="18688"/>
                    <a:pt x="4568" y="18552"/>
                  </a:cubicBezTo>
                  <a:cubicBezTo>
                    <a:pt x="4588" y="18543"/>
                    <a:pt x="4612" y="18539"/>
                    <a:pt x="4638" y="18539"/>
                  </a:cubicBezTo>
                  <a:close/>
                  <a:moveTo>
                    <a:pt x="2716" y="18882"/>
                  </a:moveTo>
                  <a:cubicBezTo>
                    <a:pt x="2741" y="18882"/>
                    <a:pt x="2771" y="18887"/>
                    <a:pt x="2806" y="18896"/>
                  </a:cubicBezTo>
                  <a:cubicBezTo>
                    <a:pt x="2975" y="18939"/>
                    <a:pt x="3156" y="18946"/>
                    <a:pt x="3330" y="18976"/>
                  </a:cubicBezTo>
                  <a:cubicBezTo>
                    <a:pt x="3390" y="18987"/>
                    <a:pt x="3470" y="19000"/>
                    <a:pt x="3498" y="19043"/>
                  </a:cubicBezTo>
                  <a:lnTo>
                    <a:pt x="3498" y="19041"/>
                  </a:lnTo>
                  <a:cubicBezTo>
                    <a:pt x="3633" y="19234"/>
                    <a:pt x="3752" y="19437"/>
                    <a:pt x="3877" y="19637"/>
                  </a:cubicBezTo>
                  <a:cubicBezTo>
                    <a:pt x="3781" y="19691"/>
                    <a:pt x="3669" y="19715"/>
                    <a:pt x="3552" y="19715"/>
                  </a:cubicBezTo>
                  <a:cubicBezTo>
                    <a:pt x="3157" y="19715"/>
                    <a:pt x="2704" y="19437"/>
                    <a:pt x="2628" y="19063"/>
                  </a:cubicBezTo>
                  <a:cubicBezTo>
                    <a:pt x="2604" y="18947"/>
                    <a:pt x="2623" y="18882"/>
                    <a:pt x="2716" y="18882"/>
                  </a:cubicBezTo>
                  <a:close/>
                  <a:moveTo>
                    <a:pt x="9440" y="16774"/>
                  </a:moveTo>
                  <a:cubicBezTo>
                    <a:pt x="9544" y="17259"/>
                    <a:pt x="9771" y="17798"/>
                    <a:pt x="9999" y="18101"/>
                  </a:cubicBezTo>
                  <a:cubicBezTo>
                    <a:pt x="10235" y="18413"/>
                    <a:pt x="10235" y="18522"/>
                    <a:pt x="9997" y="18829"/>
                  </a:cubicBezTo>
                  <a:cubicBezTo>
                    <a:pt x="9927" y="18916"/>
                    <a:pt x="9851" y="18998"/>
                    <a:pt x="9780" y="19085"/>
                  </a:cubicBezTo>
                  <a:cubicBezTo>
                    <a:pt x="9451" y="19490"/>
                    <a:pt x="9003" y="19705"/>
                    <a:pt x="8530" y="19705"/>
                  </a:cubicBezTo>
                  <a:cubicBezTo>
                    <a:pt x="8316" y="19705"/>
                    <a:pt x="8098" y="19661"/>
                    <a:pt x="7883" y="19570"/>
                  </a:cubicBezTo>
                  <a:cubicBezTo>
                    <a:pt x="7837" y="19551"/>
                    <a:pt x="7800" y="19538"/>
                    <a:pt x="7763" y="19538"/>
                  </a:cubicBezTo>
                  <a:cubicBezTo>
                    <a:pt x="7716" y="19538"/>
                    <a:pt x="7669" y="19559"/>
                    <a:pt x="7604" y="19615"/>
                  </a:cubicBezTo>
                  <a:lnTo>
                    <a:pt x="7602" y="19615"/>
                  </a:lnTo>
                  <a:cubicBezTo>
                    <a:pt x="7425" y="19766"/>
                    <a:pt x="7208" y="19835"/>
                    <a:pt x="6988" y="19835"/>
                  </a:cubicBezTo>
                  <a:cubicBezTo>
                    <a:pt x="6510" y="19835"/>
                    <a:pt x="6023" y="19511"/>
                    <a:pt x="5917" y="19013"/>
                  </a:cubicBezTo>
                  <a:cubicBezTo>
                    <a:pt x="5932" y="19006"/>
                    <a:pt x="5948" y="18996"/>
                    <a:pt x="5963" y="18996"/>
                  </a:cubicBezTo>
                  <a:cubicBezTo>
                    <a:pt x="5965" y="18996"/>
                    <a:pt x="5967" y="18996"/>
                    <a:pt x="5969" y="18996"/>
                  </a:cubicBezTo>
                  <a:cubicBezTo>
                    <a:pt x="6090" y="19016"/>
                    <a:pt x="6212" y="19025"/>
                    <a:pt x="6334" y="19025"/>
                  </a:cubicBezTo>
                  <a:cubicBezTo>
                    <a:pt x="7438" y="19025"/>
                    <a:pt x="8572" y="18246"/>
                    <a:pt x="8871" y="17049"/>
                  </a:cubicBezTo>
                  <a:cubicBezTo>
                    <a:pt x="8881" y="17010"/>
                    <a:pt x="8940" y="16973"/>
                    <a:pt x="8987" y="16954"/>
                  </a:cubicBezTo>
                  <a:cubicBezTo>
                    <a:pt x="9137" y="16889"/>
                    <a:pt x="9289" y="16833"/>
                    <a:pt x="9440" y="16774"/>
                  </a:cubicBezTo>
                  <a:close/>
                  <a:moveTo>
                    <a:pt x="15359" y="18607"/>
                  </a:moveTo>
                  <a:cubicBezTo>
                    <a:pt x="15441" y="18607"/>
                    <a:pt x="15535" y="18636"/>
                    <a:pt x="15644" y="18691"/>
                  </a:cubicBezTo>
                  <a:cubicBezTo>
                    <a:pt x="15823" y="18782"/>
                    <a:pt x="16020" y="18866"/>
                    <a:pt x="16217" y="18888"/>
                  </a:cubicBezTo>
                  <a:cubicBezTo>
                    <a:pt x="16428" y="18914"/>
                    <a:pt x="16436" y="19007"/>
                    <a:pt x="16400" y="19167"/>
                  </a:cubicBezTo>
                  <a:cubicBezTo>
                    <a:pt x="16272" y="19747"/>
                    <a:pt x="16098" y="19888"/>
                    <a:pt x="15386" y="19909"/>
                  </a:cubicBezTo>
                  <a:cubicBezTo>
                    <a:pt x="15364" y="19897"/>
                    <a:pt x="15254" y="19873"/>
                    <a:pt x="15170" y="19814"/>
                  </a:cubicBezTo>
                  <a:cubicBezTo>
                    <a:pt x="14825" y="19568"/>
                    <a:pt x="14804" y="19437"/>
                    <a:pt x="15016" y="18916"/>
                  </a:cubicBezTo>
                  <a:cubicBezTo>
                    <a:pt x="15102" y="18705"/>
                    <a:pt x="15210" y="18607"/>
                    <a:pt x="15359" y="18607"/>
                  </a:cubicBezTo>
                  <a:close/>
                  <a:moveTo>
                    <a:pt x="16659" y="19097"/>
                  </a:moveTo>
                  <a:lnTo>
                    <a:pt x="17701" y="19290"/>
                  </a:lnTo>
                  <a:cubicBezTo>
                    <a:pt x="17588" y="19476"/>
                    <a:pt x="17491" y="19684"/>
                    <a:pt x="17346" y="19853"/>
                  </a:cubicBezTo>
                  <a:cubicBezTo>
                    <a:pt x="17227" y="19991"/>
                    <a:pt x="17044" y="20063"/>
                    <a:pt x="16868" y="20063"/>
                  </a:cubicBezTo>
                  <a:cubicBezTo>
                    <a:pt x="16745" y="20063"/>
                    <a:pt x="16625" y="20027"/>
                    <a:pt x="16534" y="19955"/>
                  </a:cubicBezTo>
                  <a:cubicBezTo>
                    <a:pt x="16475" y="19909"/>
                    <a:pt x="16412" y="19795"/>
                    <a:pt x="16428" y="19736"/>
                  </a:cubicBezTo>
                  <a:cubicBezTo>
                    <a:pt x="16495" y="19500"/>
                    <a:pt x="16592" y="19273"/>
                    <a:pt x="16659" y="19097"/>
                  </a:cubicBezTo>
                  <a:close/>
                  <a:moveTo>
                    <a:pt x="14585" y="19511"/>
                  </a:moveTo>
                  <a:lnTo>
                    <a:pt x="15306" y="20182"/>
                  </a:lnTo>
                  <a:cubicBezTo>
                    <a:pt x="15174" y="20425"/>
                    <a:pt x="15010" y="20552"/>
                    <a:pt x="14800" y="20552"/>
                  </a:cubicBezTo>
                  <a:cubicBezTo>
                    <a:pt x="14712" y="20552"/>
                    <a:pt x="14616" y="20530"/>
                    <a:pt x="14511" y="20485"/>
                  </a:cubicBezTo>
                  <a:cubicBezTo>
                    <a:pt x="14288" y="20388"/>
                    <a:pt x="14132" y="20219"/>
                    <a:pt x="14117" y="19961"/>
                  </a:cubicBezTo>
                  <a:cubicBezTo>
                    <a:pt x="14104" y="19723"/>
                    <a:pt x="14251" y="19619"/>
                    <a:pt x="14464" y="19572"/>
                  </a:cubicBezTo>
                  <a:cubicBezTo>
                    <a:pt x="14509" y="19561"/>
                    <a:pt x="14550" y="19541"/>
                    <a:pt x="14585" y="19511"/>
                  </a:cubicBezTo>
                  <a:close/>
                  <a:moveTo>
                    <a:pt x="7641" y="19976"/>
                  </a:moveTo>
                  <a:cubicBezTo>
                    <a:pt x="7769" y="19976"/>
                    <a:pt x="7907" y="20008"/>
                    <a:pt x="8052" y="20074"/>
                  </a:cubicBezTo>
                  <a:lnTo>
                    <a:pt x="8050" y="20074"/>
                  </a:lnTo>
                  <a:cubicBezTo>
                    <a:pt x="7961" y="20392"/>
                    <a:pt x="7610" y="20661"/>
                    <a:pt x="7297" y="20661"/>
                  </a:cubicBezTo>
                  <a:cubicBezTo>
                    <a:pt x="7154" y="20661"/>
                    <a:pt x="7019" y="20605"/>
                    <a:pt x="6920" y="20472"/>
                  </a:cubicBezTo>
                  <a:cubicBezTo>
                    <a:pt x="7103" y="20143"/>
                    <a:pt x="7349" y="19976"/>
                    <a:pt x="7641" y="19976"/>
                  </a:cubicBezTo>
                  <a:close/>
                  <a:moveTo>
                    <a:pt x="5633" y="19513"/>
                  </a:moveTo>
                  <a:lnTo>
                    <a:pt x="6753" y="20262"/>
                  </a:lnTo>
                  <a:cubicBezTo>
                    <a:pt x="6557" y="20589"/>
                    <a:pt x="6321" y="20749"/>
                    <a:pt x="5995" y="20749"/>
                  </a:cubicBezTo>
                  <a:cubicBezTo>
                    <a:pt x="5923" y="20749"/>
                    <a:pt x="5847" y="20741"/>
                    <a:pt x="5766" y="20726"/>
                  </a:cubicBezTo>
                  <a:cubicBezTo>
                    <a:pt x="5281" y="20635"/>
                    <a:pt x="4982" y="20351"/>
                    <a:pt x="4910" y="19935"/>
                  </a:cubicBezTo>
                  <a:lnTo>
                    <a:pt x="5633" y="19513"/>
                  </a:lnTo>
                  <a:close/>
                  <a:moveTo>
                    <a:pt x="4198" y="19789"/>
                  </a:moveTo>
                  <a:cubicBezTo>
                    <a:pt x="4435" y="19789"/>
                    <a:pt x="4672" y="19945"/>
                    <a:pt x="4769" y="20159"/>
                  </a:cubicBezTo>
                  <a:cubicBezTo>
                    <a:pt x="4863" y="20369"/>
                    <a:pt x="5027" y="20548"/>
                    <a:pt x="5185" y="20774"/>
                  </a:cubicBezTo>
                  <a:cubicBezTo>
                    <a:pt x="5002" y="20990"/>
                    <a:pt x="4760" y="21105"/>
                    <a:pt x="4485" y="21105"/>
                  </a:cubicBezTo>
                  <a:cubicBezTo>
                    <a:pt x="4311" y="21105"/>
                    <a:pt x="4124" y="21058"/>
                    <a:pt x="3931" y="20962"/>
                  </a:cubicBezTo>
                  <a:cubicBezTo>
                    <a:pt x="3618" y="20808"/>
                    <a:pt x="3407" y="20325"/>
                    <a:pt x="3485" y="19988"/>
                  </a:cubicBezTo>
                  <a:cubicBezTo>
                    <a:pt x="3672" y="19929"/>
                    <a:pt x="3851" y="19881"/>
                    <a:pt x="4023" y="19819"/>
                  </a:cubicBezTo>
                  <a:cubicBezTo>
                    <a:pt x="4080" y="19799"/>
                    <a:pt x="4139" y="19789"/>
                    <a:pt x="4198" y="19789"/>
                  </a:cubicBezTo>
                  <a:close/>
                  <a:moveTo>
                    <a:pt x="16276" y="20001"/>
                  </a:moveTo>
                  <a:cubicBezTo>
                    <a:pt x="16293" y="20014"/>
                    <a:pt x="16354" y="20072"/>
                    <a:pt x="16421" y="20118"/>
                  </a:cubicBezTo>
                  <a:cubicBezTo>
                    <a:pt x="16897" y="20455"/>
                    <a:pt x="16893" y="20884"/>
                    <a:pt x="16690" y="21285"/>
                  </a:cubicBezTo>
                  <a:cubicBezTo>
                    <a:pt x="16551" y="21559"/>
                    <a:pt x="16270" y="21709"/>
                    <a:pt x="15964" y="21709"/>
                  </a:cubicBezTo>
                  <a:cubicBezTo>
                    <a:pt x="15838" y="21709"/>
                    <a:pt x="15709" y="21684"/>
                    <a:pt x="15583" y="21631"/>
                  </a:cubicBezTo>
                  <a:cubicBezTo>
                    <a:pt x="15325" y="21521"/>
                    <a:pt x="15055" y="21166"/>
                    <a:pt x="15146" y="20921"/>
                  </a:cubicBezTo>
                  <a:cubicBezTo>
                    <a:pt x="15247" y="20652"/>
                    <a:pt x="15432" y="20388"/>
                    <a:pt x="15644" y="20191"/>
                  </a:cubicBezTo>
                  <a:cubicBezTo>
                    <a:pt x="15780" y="20066"/>
                    <a:pt x="16033" y="20066"/>
                    <a:pt x="16276" y="20001"/>
                  </a:cubicBezTo>
                  <a:close/>
                  <a:moveTo>
                    <a:pt x="6801" y="20676"/>
                  </a:moveTo>
                  <a:lnTo>
                    <a:pt x="7054" y="20875"/>
                  </a:lnTo>
                  <a:cubicBezTo>
                    <a:pt x="6944" y="21401"/>
                    <a:pt x="6617" y="21692"/>
                    <a:pt x="6132" y="21783"/>
                  </a:cubicBezTo>
                  <a:cubicBezTo>
                    <a:pt x="6070" y="21795"/>
                    <a:pt x="6011" y="21801"/>
                    <a:pt x="5953" y="21801"/>
                  </a:cubicBezTo>
                  <a:cubicBezTo>
                    <a:pt x="5549" y="21801"/>
                    <a:pt x="5269" y="21522"/>
                    <a:pt x="5006" y="21187"/>
                  </a:cubicBezTo>
                  <a:cubicBezTo>
                    <a:pt x="5221" y="21056"/>
                    <a:pt x="5393" y="20879"/>
                    <a:pt x="5630" y="20879"/>
                  </a:cubicBezTo>
                  <a:cubicBezTo>
                    <a:pt x="5683" y="20879"/>
                    <a:pt x="5739" y="20888"/>
                    <a:pt x="5800" y="20908"/>
                  </a:cubicBezTo>
                  <a:cubicBezTo>
                    <a:pt x="5865" y="20928"/>
                    <a:pt x="5933" y="20938"/>
                    <a:pt x="6001" y="20938"/>
                  </a:cubicBezTo>
                  <a:cubicBezTo>
                    <a:pt x="6060" y="20938"/>
                    <a:pt x="6119" y="20930"/>
                    <a:pt x="6177" y="20916"/>
                  </a:cubicBezTo>
                  <a:cubicBezTo>
                    <a:pt x="6387" y="20858"/>
                    <a:pt x="6586" y="20761"/>
                    <a:pt x="6801" y="20676"/>
                  </a:cubicBezTo>
                  <a:close/>
                  <a:moveTo>
                    <a:pt x="3966" y="21252"/>
                  </a:moveTo>
                  <a:cubicBezTo>
                    <a:pt x="4232" y="21259"/>
                    <a:pt x="4499" y="21265"/>
                    <a:pt x="4767" y="21276"/>
                  </a:cubicBezTo>
                  <a:cubicBezTo>
                    <a:pt x="4811" y="21282"/>
                    <a:pt x="4852" y="21302"/>
                    <a:pt x="4882" y="21337"/>
                  </a:cubicBezTo>
                  <a:cubicBezTo>
                    <a:pt x="5027" y="21514"/>
                    <a:pt x="5168" y="21696"/>
                    <a:pt x="5326" y="21899"/>
                  </a:cubicBezTo>
                  <a:cubicBezTo>
                    <a:pt x="5228" y="22089"/>
                    <a:pt x="5058" y="22199"/>
                    <a:pt x="4819" y="22199"/>
                  </a:cubicBezTo>
                  <a:cubicBezTo>
                    <a:pt x="4754" y="22199"/>
                    <a:pt x="4683" y="22191"/>
                    <a:pt x="4607" y="22174"/>
                  </a:cubicBezTo>
                  <a:cubicBezTo>
                    <a:pt x="4271" y="22094"/>
                    <a:pt x="3990" y="21672"/>
                    <a:pt x="3966" y="21252"/>
                  </a:cubicBezTo>
                  <a:close/>
                  <a:moveTo>
                    <a:pt x="10777" y="0"/>
                  </a:moveTo>
                  <a:cubicBezTo>
                    <a:pt x="10682" y="0"/>
                    <a:pt x="10585" y="18"/>
                    <a:pt x="10484" y="54"/>
                  </a:cubicBezTo>
                  <a:cubicBezTo>
                    <a:pt x="10072" y="201"/>
                    <a:pt x="9821" y="578"/>
                    <a:pt x="9880" y="996"/>
                  </a:cubicBezTo>
                  <a:cubicBezTo>
                    <a:pt x="9418" y="1074"/>
                    <a:pt x="9111" y="1335"/>
                    <a:pt x="9016" y="1814"/>
                  </a:cubicBezTo>
                  <a:cubicBezTo>
                    <a:pt x="9009" y="1851"/>
                    <a:pt x="8942" y="1892"/>
                    <a:pt x="8895" y="1901"/>
                  </a:cubicBezTo>
                  <a:cubicBezTo>
                    <a:pt x="8039" y="2074"/>
                    <a:pt x="7846" y="2392"/>
                    <a:pt x="8089" y="3228"/>
                  </a:cubicBezTo>
                  <a:cubicBezTo>
                    <a:pt x="8093" y="3247"/>
                    <a:pt x="8093" y="3265"/>
                    <a:pt x="8093" y="3282"/>
                  </a:cubicBezTo>
                  <a:cubicBezTo>
                    <a:pt x="7972" y="3395"/>
                    <a:pt x="7857" y="3451"/>
                    <a:pt x="7732" y="3451"/>
                  </a:cubicBezTo>
                  <a:cubicBezTo>
                    <a:pt x="7627" y="3451"/>
                    <a:pt x="7515" y="3410"/>
                    <a:pt x="7387" y="3330"/>
                  </a:cubicBezTo>
                  <a:cubicBezTo>
                    <a:pt x="7153" y="3183"/>
                    <a:pt x="6852" y="3115"/>
                    <a:pt x="6573" y="3078"/>
                  </a:cubicBezTo>
                  <a:cubicBezTo>
                    <a:pt x="6374" y="3051"/>
                    <a:pt x="6177" y="3038"/>
                    <a:pt x="5982" y="3038"/>
                  </a:cubicBezTo>
                  <a:cubicBezTo>
                    <a:pt x="5198" y="3038"/>
                    <a:pt x="4449" y="3246"/>
                    <a:pt x="3747" y="3626"/>
                  </a:cubicBezTo>
                  <a:cubicBezTo>
                    <a:pt x="3195" y="3925"/>
                    <a:pt x="2864" y="4449"/>
                    <a:pt x="2609" y="5006"/>
                  </a:cubicBezTo>
                  <a:cubicBezTo>
                    <a:pt x="2186" y="5928"/>
                    <a:pt x="2173" y="6877"/>
                    <a:pt x="2474" y="7840"/>
                  </a:cubicBezTo>
                  <a:cubicBezTo>
                    <a:pt x="2498" y="7918"/>
                    <a:pt x="2502" y="8028"/>
                    <a:pt x="2466" y="8096"/>
                  </a:cubicBezTo>
                  <a:cubicBezTo>
                    <a:pt x="2321" y="8390"/>
                    <a:pt x="2258" y="8685"/>
                    <a:pt x="2362" y="9005"/>
                  </a:cubicBezTo>
                  <a:cubicBezTo>
                    <a:pt x="2412" y="9161"/>
                    <a:pt x="2359" y="9219"/>
                    <a:pt x="2208" y="9315"/>
                  </a:cubicBezTo>
                  <a:cubicBezTo>
                    <a:pt x="1812" y="9570"/>
                    <a:pt x="1450" y="9875"/>
                    <a:pt x="1095" y="10183"/>
                  </a:cubicBezTo>
                  <a:cubicBezTo>
                    <a:pt x="930" y="10328"/>
                    <a:pt x="813" y="10527"/>
                    <a:pt x="668" y="10698"/>
                  </a:cubicBezTo>
                  <a:cubicBezTo>
                    <a:pt x="1" y="11480"/>
                    <a:pt x="19" y="12502"/>
                    <a:pt x="696" y="13292"/>
                  </a:cubicBezTo>
                  <a:cubicBezTo>
                    <a:pt x="1102" y="13766"/>
                    <a:pt x="1647" y="13944"/>
                    <a:pt x="2258" y="13953"/>
                  </a:cubicBezTo>
                  <a:cubicBezTo>
                    <a:pt x="2353" y="13955"/>
                    <a:pt x="2446" y="13955"/>
                    <a:pt x="2539" y="13959"/>
                  </a:cubicBezTo>
                  <a:cubicBezTo>
                    <a:pt x="2554" y="13961"/>
                    <a:pt x="2567" y="13977"/>
                    <a:pt x="2595" y="13994"/>
                  </a:cubicBezTo>
                  <a:cubicBezTo>
                    <a:pt x="2373" y="14362"/>
                    <a:pt x="2316" y="14748"/>
                    <a:pt x="2477" y="15161"/>
                  </a:cubicBezTo>
                  <a:cubicBezTo>
                    <a:pt x="2494" y="15204"/>
                    <a:pt x="2414" y="15293"/>
                    <a:pt x="2368" y="15352"/>
                  </a:cubicBezTo>
                  <a:cubicBezTo>
                    <a:pt x="2082" y="15715"/>
                    <a:pt x="1762" y="16055"/>
                    <a:pt x="1509" y="16439"/>
                  </a:cubicBezTo>
                  <a:cubicBezTo>
                    <a:pt x="1119" y="17040"/>
                    <a:pt x="1348" y="17610"/>
                    <a:pt x="1680" y="18154"/>
                  </a:cubicBezTo>
                  <a:cubicBezTo>
                    <a:pt x="1862" y="18455"/>
                    <a:pt x="2074" y="18721"/>
                    <a:pt x="2470" y="18775"/>
                  </a:cubicBezTo>
                  <a:cubicBezTo>
                    <a:pt x="2318" y="19470"/>
                    <a:pt x="2821" y="19660"/>
                    <a:pt x="3299" y="19888"/>
                  </a:cubicBezTo>
                  <a:cubicBezTo>
                    <a:pt x="3191" y="20236"/>
                    <a:pt x="3319" y="20529"/>
                    <a:pt x="3507" y="20819"/>
                  </a:cubicBezTo>
                  <a:cubicBezTo>
                    <a:pt x="3624" y="20999"/>
                    <a:pt x="3691" y="21209"/>
                    <a:pt x="3782" y="21406"/>
                  </a:cubicBezTo>
                  <a:cubicBezTo>
                    <a:pt x="3882" y="21624"/>
                    <a:pt x="3947" y="21867"/>
                    <a:pt x="4088" y="22053"/>
                  </a:cubicBezTo>
                  <a:cubicBezTo>
                    <a:pt x="4253" y="22268"/>
                    <a:pt x="4517" y="22393"/>
                    <a:pt x="4789" y="22393"/>
                  </a:cubicBezTo>
                  <a:cubicBezTo>
                    <a:pt x="5075" y="22393"/>
                    <a:pt x="5370" y="22255"/>
                    <a:pt x="5566" y="21936"/>
                  </a:cubicBezTo>
                  <a:cubicBezTo>
                    <a:pt x="5722" y="21977"/>
                    <a:pt x="5874" y="21998"/>
                    <a:pt x="6019" y="21998"/>
                  </a:cubicBezTo>
                  <a:cubicBezTo>
                    <a:pt x="6469" y="21998"/>
                    <a:pt x="6855" y="21796"/>
                    <a:pt x="7097" y="21358"/>
                  </a:cubicBezTo>
                  <a:cubicBezTo>
                    <a:pt x="7290" y="21009"/>
                    <a:pt x="7509" y="20808"/>
                    <a:pt x="7862" y="20665"/>
                  </a:cubicBezTo>
                  <a:cubicBezTo>
                    <a:pt x="8020" y="20600"/>
                    <a:pt x="8111" y="20380"/>
                    <a:pt x="8243" y="20241"/>
                  </a:cubicBezTo>
                  <a:cubicBezTo>
                    <a:pt x="8310" y="20174"/>
                    <a:pt x="8399" y="20083"/>
                    <a:pt x="8479" y="20083"/>
                  </a:cubicBezTo>
                  <a:cubicBezTo>
                    <a:pt x="9081" y="20079"/>
                    <a:pt x="9514" y="19738"/>
                    <a:pt x="9906" y="19353"/>
                  </a:cubicBezTo>
                  <a:cubicBezTo>
                    <a:pt x="10140" y="19123"/>
                    <a:pt x="10306" y="18820"/>
                    <a:pt x="10516" y="18532"/>
                  </a:cubicBezTo>
                  <a:cubicBezTo>
                    <a:pt x="10755" y="18633"/>
                    <a:pt x="10988" y="18681"/>
                    <a:pt x="11213" y="18681"/>
                  </a:cubicBezTo>
                  <a:cubicBezTo>
                    <a:pt x="11649" y="18681"/>
                    <a:pt x="12059" y="18504"/>
                    <a:pt x="12448" y="18197"/>
                  </a:cubicBezTo>
                  <a:cubicBezTo>
                    <a:pt x="12479" y="18172"/>
                    <a:pt x="12531" y="18159"/>
                    <a:pt x="12580" y="18159"/>
                  </a:cubicBezTo>
                  <a:cubicBezTo>
                    <a:pt x="12602" y="18159"/>
                    <a:pt x="12624" y="18162"/>
                    <a:pt x="12643" y="18167"/>
                  </a:cubicBezTo>
                  <a:cubicBezTo>
                    <a:pt x="12801" y="18214"/>
                    <a:pt x="12954" y="18283"/>
                    <a:pt x="13108" y="18342"/>
                  </a:cubicBezTo>
                  <a:cubicBezTo>
                    <a:pt x="13073" y="18989"/>
                    <a:pt x="13184" y="19466"/>
                    <a:pt x="13964" y="19643"/>
                  </a:cubicBezTo>
                  <a:cubicBezTo>
                    <a:pt x="13803" y="20200"/>
                    <a:pt x="14113" y="20700"/>
                    <a:pt x="14912" y="20782"/>
                  </a:cubicBezTo>
                  <a:cubicBezTo>
                    <a:pt x="14905" y="21311"/>
                    <a:pt x="15152" y="21676"/>
                    <a:pt x="15659" y="21854"/>
                  </a:cubicBezTo>
                  <a:cubicBezTo>
                    <a:pt x="15778" y="21896"/>
                    <a:pt x="15893" y="21916"/>
                    <a:pt x="16004" y="21916"/>
                  </a:cubicBezTo>
                  <a:cubicBezTo>
                    <a:pt x="16272" y="21916"/>
                    <a:pt x="16513" y="21798"/>
                    <a:pt x="16713" y="21594"/>
                  </a:cubicBezTo>
                  <a:cubicBezTo>
                    <a:pt x="17082" y="21222"/>
                    <a:pt x="17140" y="20767"/>
                    <a:pt x="16910" y="20262"/>
                  </a:cubicBezTo>
                  <a:cubicBezTo>
                    <a:pt x="17357" y="20206"/>
                    <a:pt x="17681" y="19962"/>
                    <a:pt x="17798" y="19554"/>
                  </a:cubicBezTo>
                  <a:cubicBezTo>
                    <a:pt x="17906" y="19188"/>
                    <a:pt x="18013" y="18831"/>
                    <a:pt x="18225" y="18511"/>
                  </a:cubicBezTo>
                  <a:cubicBezTo>
                    <a:pt x="18320" y="18372"/>
                    <a:pt x="18179" y="18151"/>
                    <a:pt x="18424" y="18041"/>
                  </a:cubicBezTo>
                  <a:cubicBezTo>
                    <a:pt x="18545" y="17987"/>
                    <a:pt x="18631" y="17921"/>
                    <a:pt x="18762" y="17921"/>
                  </a:cubicBezTo>
                  <a:cubicBezTo>
                    <a:pt x="18789" y="17921"/>
                    <a:pt x="18817" y="17924"/>
                    <a:pt x="18848" y="17930"/>
                  </a:cubicBezTo>
                  <a:cubicBezTo>
                    <a:pt x="18864" y="17933"/>
                    <a:pt x="18881" y="17935"/>
                    <a:pt x="18898" y="17935"/>
                  </a:cubicBezTo>
                  <a:cubicBezTo>
                    <a:pt x="19014" y="17935"/>
                    <a:pt x="19156" y="17865"/>
                    <a:pt x="19255" y="17792"/>
                  </a:cubicBezTo>
                  <a:cubicBezTo>
                    <a:pt x="19608" y="17536"/>
                    <a:pt x="19792" y="17186"/>
                    <a:pt x="19771" y="16737"/>
                  </a:cubicBezTo>
                  <a:cubicBezTo>
                    <a:pt x="19767" y="16651"/>
                    <a:pt x="19812" y="16545"/>
                    <a:pt x="19870" y="16480"/>
                  </a:cubicBezTo>
                  <a:cubicBezTo>
                    <a:pt x="20202" y="16112"/>
                    <a:pt x="20526" y="15744"/>
                    <a:pt x="20719" y="15276"/>
                  </a:cubicBezTo>
                  <a:cubicBezTo>
                    <a:pt x="21072" y="14421"/>
                    <a:pt x="20905" y="13624"/>
                    <a:pt x="20518" y="12849"/>
                  </a:cubicBezTo>
                  <a:cubicBezTo>
                    <a:pt x="20918" y="12547"/>
                    <a:pt x="21371" y="12277"/>
                    <a:pt x="21731" y="11913"/>
                  </a:cubicBezTo>
                  <a:cubicBezTo>
                    <a:pt x="22205" y="11434"/>
                    <a:pt x="22601" y="10878"/>
                    <a:pt x="23040" y="10363"/>
                  </a:cubicBezTo>
                  <a:cubicBezTo>
                    <a:pt x="23227" y="10140"/>
                    <a:pt x="23437" y="9936"/>
                    <a:pt x="23668" y="9691"/>
                  </a:cubicBezTo>
                  <a:cubicBezTo>
                    <a:pt x="23525" y="9640"/>
                    <a:pt x="23400" y="9594"/>
                    <a:pt x="23276" y="9551"/>
                  </a:cubicBezTo>
                  <a:cubicBezTo>
                    <a:pt x="22748" y="9367"/>
                    <a:pt x="22263" y="9113"/>
                    <a:pt x="21843" y="8734"/>
                  </a:cubicBezTo>
                  <a:cubicBezTo>
                    <a:pt x="21072" y="8039"/>
                    <a:pt x="20156" y="7660"/>
                    <a:pt x="19154" y="7571"/>
                  </a:cubicBezTo>
                  <a:cubicBezTo>
                    <a:pt x="19115" y="7069"/>
                    <a:pt x="19151" y="6562"/>
                    <a:pt x="19024" y="6099"/>
                  </a:cubicBezTo>
                  <a:cubicBezTo>
                    <a:pt x="18740" y="5066"/>
                    <a:pt x="18186" y="4178"/>
                    <a:pt x="17244" y="3618"/>
                  </a:cubicBezTo>
                  <a:cubicBezTo>
                    <a:pt x="16865" y="3393"/>
                    <a:pt x="16435" y="3263"/>
                    <a:pt x="16000" y="3263"/>
                  </a:cubicBezTo>
                  <a:cubicBezTo>
                    <a:pt x="15838" y="3263"/>
                    <a:pt x="15675" y="3281"/>
                    <a:pt x="15514" y="3319"/>
                  </a:cubicBezTo>
                  <a:cubicBezTo>
                    <a:pt x="15435" y="3338"/>
                    <a:pt x="15359" y="3346"/>
                    <a:pt x="15286" y="3346"/>
                  </a:cubicBezTo>
                  <a:cubicBezTo>
                    <a:pt x="14906" y="3346"/>
                    <a:pt x="14602" y="3129"/>
                    <a:pt x="14252" y="3048"/>
                  </a:cubicBezTo>
                  <a:cubicBezTo>
                    <a:pt x="14199" y="3035"/>
                    <a:pt x="14176" y="2925"/>
                    <a:pt x="14124" y="2875"/>
                  </a:cubicBezTo>
                  <a:cubicBezTo>
                    <a:pt x="13983" y="2743"/>
                    <a:pt x="13834" y="2619"/>
                    <a:pt x="13691" y="2489"/>
                  </a:cubicBezTo>
                  <a:cubicBezTo>
                    <a:pt x="13636" y="2438"/>
                    <a:pt x="13532" y="2373"/>
                    <a:pt x="13539" y="2331"/>
                  </a:cubicBezTo>
                  <a:cubicBezTo>
                    <a:pt x="13649" y="1777"/>
                    <a:pt x="13310" y="1537"/>
                    <a:pt x="12874" y="1363"/>
                  </a:cubicBezTo>
                  <a:cubicBezTo>
                    <a:pt x="12840" y="1349"/>
                    <a:pt x="12807" y="1333"/>
                    <a:pt x="12759" y="1310"/>
                  </a:cubicBezTo>
                  <a:cubicBezTo>
                    <a:pt x="12831" y="1019"/>
                    <a:pt x="12792" y="760"/>
                    <a:pt x="12510" y="591"/>
                  </a:cubicBezTo>
                  <a:cubicBezTo>
                    <a:pt x="12374" y="508"/>
                    <a:pt x="12239" y="471"/>
                    <a:pt x="12106" y="471"/>
                  </a:cubicBezTo>
                  <a:cubicBezTo>
                    <a:pt x="11949" y="471"/>
                    <a:pt x="11794" y="522"/>
                    <a:pt x="11640" y="614"/>
                  </a:cubicBezTo>
                  <a:cubicBezTo>
                    <a:pt x="11389" y="206"/>
                    <a:pt x="11099" y="0"/>
                    <a:pt x="10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0" name="Google Shape;7420;p53"/>
            <p:cNvSpPr/>
            <p:nvPr/>
          </p:nvSpPr>
          <p:spPr>
            <a:xfrm>
              <a:off x="-2731380" y="-3189352"/>
              <a:ext cx="1308214" cy="1841983"/>
            </a:xfrm>
            <a:custGeom>
              <a:avLst/>
              <a:gdLst/>
              <a:ahLst/>
              <a:cxnLst/>
              <a:rect l="l" t="t" r="r" b="b"/>
              <a:pathLst>
                <a:path w="9034" h="12720" extrusionOk="0">
                  <a:moveTo>
                    <a:pt x="5394" y="1957"/>
                  </a:moveTo>
                  <a:cubicBezTo>
                    <a:pt x="5406" y="1957"/>
                    <a:pt x="5418" y="1959"/>
                    <a:pt x="5428" y="1962"/>
                  </a:cubicBezTo>
                  <a:cubicBezTo>
                    <a:pt x="5512" y="1988"/>
                    <a:pt x="5573" y="2085"/>
                    <a:pt x="5646" y="2152"/>
                  </a:cubicBezTo>
                  <a:cubicBezTo>
                    <a:pt x="5572" y="2203"/>
                    <a:pt x="5488" y="2303"/>
                    <a:pt x="5426" y="2303"/>
                  </a:cubicBezTo>
                  <a:cubicBezTo>
                    <a:pt x="5422" y="2303"/>
                    <a:pt x="5419" y="2303"/>
                    <a:pt x="5415" y="2302"/>
                  </a:cubicBezTo>
                  <a:lnTo>
                    <a:pt x="5417" y="2302"/>
                  </a:lnTo>
                  <a:cubicBezTo>
                    <a:pt x="5322" y="2282"/>
                    <a:pt x="5246" y="2174"/>
                    <a:pt x="5088" y="2042"/>
                  </a:cubicBezTo>
                  <a:cubicBezTo>
                    <a:pt x="5235" y="2004"/>
                    <a:pt x="5328" y="1957"/>
                    <a:pt x="5394" y="1957"/>
                  </a:cubicBezTo>
                  <a:close/>
                  <a:moveTo>
                    <a:pt x="3736" y="1955"/>
                  </a:moveTo>
                  <a:cubicBezTo>
                    <a:pt x="3737" y="1955"/>
                    <a:pt x="3738" y="1955"/>
                    <a:pt x="3739" y="1955"/>
                  </a:cubicBezTo>
                  <a:cubicBezTo>
                    <a:pt x="3800" y="1957"/>
                    <a:pt x="3910" y="2103"/>
                    <a:pt x="3905" y="2178"/>
                  </a:cubicBezTo>
                  <a:cubicBezTo>
                    <a:pt x="3901" y="2250"/>
                    <a:pt x="3774" y="2363"/>
                    <a:pt x="3700" y="2365"/>
                  </a:cubicBezTo>
                  <a:lnTo>
                    <a:pt x="3702" y="2365"/>
                  </a:lnTo>
                  <a:cubicBezTo>
                    <a:pt x="3701" y="2365"/>
                    <a:pt x="3700" y="2365"/>
                    <a:pt x="3700" y="2365"/>
                  </a:cubicBezTo>
                  <a:cubicBezTo>
                    <a:pt x="3613" y="2365"/>
                    <a:pt x="3523" y="2270"/>
                    <a:pt x="3433" y="2217"/>
                  </a:cubicBezTo>
                  <a:cubicBezTo>
                    <a:pt x="3434" y="2176"/>
                    <a:pt x="3436" y="2137"/>
                    <a:pt x="3438" y="2098"/>
                  </a:cubicBezTo>
                  <a:cubicBezTo>
                    <a:pt x="3537" y="2046"/>
                    <a:pt x="3637" y="1955"/>
                    <a:pt x="3736" y="1955"/>
                  </a:cubicBezTo>
                  <a:close/>
                  <a:moveTo>
                    <a:pt x="6596" y="2960"/>
                  </a:moveTo>
                  <a:cubicBezTo>
                    <a:pt x="6601" y="2960"/>
                    <a:pt x="6607" y="2961"/>
                    <a:pt x="6612" y="2962"/>
                  </a:cubicBezTo>
                  <a:cubicBezTo>
                    <a:pt x="6729" y="2982"/>
                    <a:pt x="6868" y="3155"/>
                    <a:pt x="6900" y="3285"/>
                  </a:cubicBezTo>
                  <a:cubicBezTo>
                    <a:pt x="6917" y="3358"/>
                    <a:pt x="6749" y="3545"/>
                    <a:pt x="6643" y="3564"/>
                  </a:cubicBezTo>
                  <a:lnTo>
                    <a:pt x="6645" y="3566"/>
                  </a:lnTo>
                  <a:cubicBezTo>
                    <a:pt x="6626" y="3569"/>
                    <a:pt x="6607" y="3571"/>
                    <a:pt x="6588" y="3571"/>
                  </a:cubicBezTo>
                  <a:cubicBezTo>
                    <a:pt x="6431" y="3571"/>
                    <a:pt x="6311" y="3449"/>
                    <a:pt x="6292" y="3168"/>
                  </a:cubicBezTo>
                  <a:cubicBezTo>
                    <a:pt x="6370" y="3113"/>
                    <a:pt x="6496" y="2960"/>
                    <a:pt x="6596" y="2960"/>
                  </a:cubicBezTo>
                  <a:close/>
                  <a:moveTo>
                    <a:pt x="4358" y="2848"/>
                  </a:moveTo>
                  <a:cubicBezTo>
                    <a:pt x="4620" y="2925"/>
                    <a:pt x="4750" y="3027"/>
                    <a:pt x="4744" y="3237"/>
                  </a:cubicBezTo>
                  <a:cubicBezTo>
                    <a:pt x="4739" y="3441"/>
                    <a:pt x="4622" y="3566"/>
                    <a:pt x="4419" y="3579"/>
                  </a:cubicBezTo>
                  <a:cubicBezTo>
                    <a:pt x="4417" y="3579"/>
                    <a:pt x="4414" y="3579"/>
                    <a:pt x="4412" y="3579"/>
                  </a:cubicBezTo>
                  <a:cubicBezTo>
                    <a:pt x="4265" y="3579"/>
                    <a:pt x="4028" y="3305"/>
                    <a:pt x="4083" y="3166"/>
                  </a:cubicBezTo>
                  <a:cubicBezTo>
                    <a:pt x="4135" y="3036"/>
                    <a:pt x="4276" y="2939"/>
                    <a:pt x="4358" y="2848"/>
                  </a:cubicBezTo>
                  <a:close/>
                  <a:moveTo>
                    <a:pt x="2378" y="3387"/>
                  </a:moveTo>
                  <a:cubicBezTo>
                    <a:pt x="2397" y="3387"/>
                    <a:pt x="2417" y="3389"/>
                    <a:pt x="2437" y="3393"/>
                  </a:cubicBezTo>
                  <a:cubicBezTo>
                    <a:pt x="2537" y="3413"/>
                    <a:pt x="2673" y="3571"/>
                    <a:pt x="2674" y="3672"/>
                  </a:cubicBezTo>
                  <a:lnTo>
                    <a:pt x="2676" y="3672"/>
                  </a:lnTo>
                  <a:cubicBezTo>
                    <a:pt x="2680" y="3777"/>
                    <a:pt x="2544" y="3887"/>
                    <a:pt x="2466" y="3995"/>
                  </a:cubicBezTo>
                  <a:lnTo>
                    <a:pt x="2342" y="3991"/>
                  </a:lnTo>
                  <a:cubicBezTo>
                    <a:pt x="2269" y="3880"/>
                    <a:pt x="2150" y="3776"/>
                    <a:pt x="2134" y="3657"/>
                  </a:cubicBezTo>
                  <a:cubicBezTo>
                    <a:pt x="2111" y="3489"/>
                    <a:pt x="2238" y="3387"/>
                    <a:pt x="2378" y="3387"/>
                  </a:cubicBezTo>
                  <a:close/>
                  <a:moveTo>
                    <a:pt x="5406" y="3855"/>
                  </a:moveTo>
                  <a:cubicBezTo>
                    <a:pt x="5407" y="3855"/>
                    <a:pt x="5408" y="3855"/>
                    <a:pt x="5410" y="3856"/>
                  </a:cubicBezTo>
                  <a:cubicBezTo>
                    <a:pt x="5495" y="3857"/>
                    <a:pt x="5629" y="3993"/>
                    <a:pt x="5646" y="4088"/>
                  </a:cubicBezTo>
                  <a:lnTo>
                    <a:pt x="5649" y="4086"/>
                  </a:lnTo>
                  <a:lnTo>
                    <a:pt x="5649" y="4086"/>
                  </a:lnTo>
                  <a:cubicBezTo>
                    <a:pt x="5662" y="4162"/>
                    <a:pt x="5532" y="4262"/>
                    <a:pt x="5413" y="4422"/>
                  </a:cubicBezTo>
                  <a:cubicBezTo>
                    <a:pt x="5291" y="4261"/>
                    <a:pt x="5161" y="4160"/>
                    <a:pt x="5172" y="4080"/>
                  </a:cubicBezTo>
                  <a:cubicBezTo>
                    <a:pt x="5183" y="3991"/>
                    <a:pt x="5319" y="3855"/>
                    <a:pt x="5406" y="3855"/>
                  </a:cubicBezTo>
                  <a:close/>
                  <a:moveTo>
                    <a:pt x="3722" y="3915"/>
                  </a:moveTo>
                  <a:cubicBezTo>
                    <a:pt x="3872" y="3915"/>
                    <a:pt x="3951" y="4027"/>
                    <a:pt x="3979" y="4255"/>
                  </a:cubicBezTo>
                  <a:lnTo>
                    <a:pt x="3667" y="4532"/>
                  </a:lnTo>
                  <a:cubicBezTo>
                    <a:pt x="3579" y="4391"/>
                    <a:pt x="3477" y="4257"/>
                    <a:pt x="3420" y="4106"/>
                  </a:cubicBezTo>
                  <a:cubicBezTo>
                    <a:pt x="3408" y="4075"/>
                    <a:pt x="3559" y="3941"/>
                    <a:pt x="3648" y="3922"/>
                  </a:cubicBezTo>
                  <a:lnTo>
                    <a:pt x="3650" y="3922"/>
                  </a:lnTo>
                  <a:cubicBezTo>
                    <a:pt x="3676" y="3917"/>
                    <a:pt x="3700" y="3915"/>
                    <a:pt x="3722" y="3915"/>
                  </a:cubicBezTo>
                  <a:close/>
                  <a:moveTo>
                    <a:pt x="4373" y="4640"/>
                  </a:moveTo>
                  <a:cubicBezTo>
                    <a:pt x="4566" y="4666"/>
                    <a:pt x="4757" y="4669"/>
                    <a:pt x="4925" y="4733"/>
                  </a:cubicBezTo>
                  <a:cubicBezTo>
                    <a:pt x="4966" y="4749"/>
                    <a:pt x="4973" y="5006"/>
                    <a:pt x="4915" y="5082"/>
                  </a:cubicBezTo>
                  <a:cubicBezTo>
                    <a:pt x="4869" y="5141"/>
                    <a:pt x="4750" y="5177"/>
                    <a:pt x="4651" y="5177"/>
                  </a:cubicBezTo>
                  <a:cubicBezTo>
                    <a:pt x="4622" y="5177"/>
                    <a:pt x="4595" y="5174"/>
                    <a:pt x="4572" y="5167"/>
                  </a:cubicBezTo>
                  <a:lnTo>
                    <a:pt x="4573" y="5167"/>
                  </a:lnTo>
                  <a:cubicBezTo>
                    <a:pt x="4356" y="5106"/>
                    <a:pt x="4350" y="4905"/>
                    <a:pt x="4373" y="4640"/>
                  </a:cubicBezTo>
                  <a:close/>
                  <a:moveTo>
                    <a:pt x="6248" y="4491"/>
                  </a:moveTo>
                  <a:cubicBezTo>
                    <a:pt x="6344" y="4588"/>
                    <a:pt x="6541" y="4723"/>
                    <a:pt x="6521" y="4773"/>
                  </a:cubicBezTo>
                  <a:cubicBezTo>
                    <a:pt x="6458" y="4935"/>
                    <a:pt x="6339" y="5110"/>
                    <a:pt x="6192" y="5193"/>
                  </a:cubicBezTo>
                  <a:cubicBezTo>
                    <a:pt x="6178" y="5202"/>
                    <a:pt x="6162" y="5205"/>
                    <a:pt x="6145" y="5205"/>
                  </a:cubicBezTo>
                  <a:cubicBezTo>
                    <a:pt x="6010" y="5205"/>
                    <a:pt x="5806" y="4960"/>
                    <a:pt x="5813" y="4803"/>
                  </a:cubicBezTo>
                  <a:lnTo>
                    <a:pt x="5813" y="4803"/>
                  </a:lnTo>
                  <a:lnTo>
                    <a:pt x="5813" y="4805"/>
                  </a:lnTo>
                  <a:cubicBezTo>
                    <a:pt x="5824" y="4550"/>
                    <a:pt x="6019" y="4563"/>
                    <a:pt x="6248" y="4491"/>
                  </a:cubicBezTo>
                  <a:close/>
                  <a:moveTo>
                    <a:pt x="2976" y="4918"/>
                  </a:moveTo>
                  <a:cubicBezTo>
                    <a:pt x="2995" y="4918"/>
                    <a:pt x="3012" y="4920"/>
                    <a:pt x="3027" y="4926"/>
                  </a:cubicBezTo>
                  <a:cubicBezTo>
                    <a:pt x="3109" y="4954"/>
                    <a:pt x="3197" y="5087"/>
                    <a:pt x="3206" y="5180"/>
                  </a:cubicBezTo>
                  <a:lnTo>
                    <a:pt x="3208" y="5182"/>
                  </a:lnTo>
                  <a:cubicBezTo>
                    <a:pt x="3225" y="5357"/>
                    <a:pt x="3018" y="5513"/>
                    <a:pt x="2729" y="5513"/>
                  </a:cubicBezTo>
                  <a:cubicBezTo>
                    <a:pt x="2713" y="5513"/>
                    <a:pt x="2696" y="5512"/>
                    <a:pt x="2680" y="5511"/>
                  </a:cubicBezTo>
                  <a:cubicBezTo>
                    <a:pt x="2641" y="5454"/>
                    <a:pt x="2537" y="5353"/>
                    <a:pt x="2507" y="5238"/>
                  </a:cubicBezTo>
                  <a:cubicBezTo>
                    <a:pt x="2482" y="5132"/>
                    <a:pt x="2800" y="4918"/>
                    <a:pt x="2976" y="4918"/>
                  </a:cubicBezTo>
                  <a:close/>
                  <a:moveTo>
                    <a:pt x="5514" y="5153"/>
                  </a:moveTo>
                  <a:cubicBezTo>
                    <a:pt x="5618" y="5290"/>
                    <a:pt x="5733" y="5420"/>
                    <a:pt x="5815" y="5569"/>
                  </a:cubicBezTo>
                  <a:cubicBezTo>
                    <a:pt x="5825" y="5585"/>
                    <a:pt x="5649" y="5752"/>
                    <a:pt x="5605" y="5752"/>
                  </a:cubicBezTo>
                  <a:cubicBezTo>
                    <a:pt x="5603" y="5752"/>
                    <a:pt x="5601" y="5752"/>
                    <a:pt x="5599" y="5751"/>
                  </a:cubicBezTo>
                  <a:lnTo>
                    <a:pt x="5601" y="5751"/>
                  </a:lnTo>
                  <a:cubicBezTo>
                    <a:pt x="5482" y="5684"/>
                    <a:pt x="5389" y="5567"/>
                    <a:pt x="5244" y="5431"/>
                  </a:cubicBezTo>
                  <a:lnTo>
                    <a:pt x="5514" y="5153"/>
                  </a:lnTo>
                  <a:close/>
                  <a:moveTo>
                    <a:pt x="4107" y="5251"/>
                  </a:moveTo>
                  <a:cubicBezTo>
                    <a:pt x="4178" y="5336"/>
                    <a:pt x="4315" y="5437"/>
                    <a:pt x="4300" y="5506"/>
                  </a:cubicBezTo>
                  <a:lnTo>
                    <a:pt x="4302" y="5506"/>
                  </a:lnTo>
                  <a:cubicBezTo>
                    <a:pt x="4278" y="5639"/>
                    <a:pt x="4165" y="5756"/>
                    <a:pt x="4087" y="5879"/>
                  </a:cubicBezTo>
                  <a:lnTo>
                    <a:pt x="3968" y="5866"/>
                  </a:lnTo>
                  <a:cubicBezTo>
                    <a:pt x="3905" y="5768"/>
                    <a:pt x="3767" y="5632"/>
                    <a:pt x="3793" y="5578"/>
                  </a:cubicBezTo>
                  <a:cubicBezTo>
                    <a:pt x="3856" y="5448"/>
                    <a:pt x="3997" y="5357"/>
                    <a:pt x="4107" y="5251"/>
                  </a:cubicBezTo>
                  <a:close/>
                  <a:moveTo>
                    <a:pt x="5616" y="6477"/>
                  </a:moveTo>
                  <a:cubicBezTo>
                    <a:pt x="5904" y="6496"/>
                    <a:pt x="5926" y="6645"/>
                    <a:pt x="5930" y="6817"/>
                  </a:cubicBezTo>
                  <a:cubicBezTo>
                    <a:pt x="5933" y="6960"/>
                    <a:pt x="5839" y="7049"/>
                    <a:pt x="5744" y="7049"/>
                  </a:cubicBezTo>
                  <a:cubicBezTo>
                    <a:pt x="5726" y="7049"/>
                    <a:pt x="5708" y="7045"/>
                    <a:pt x="5690" y="7039"/>
                  </a:cubicBezTo>
                  <a:cubicBezTo>
                    <a:pt x="5582" y="6996"/>
                    <a:pt x="5477" y="6843"/>
                    <a:pt x="5456" y="6723"/>
                  </a:cubicBezTo>
                  <a:lnTo>
                    <a:pt x="5458" y="6723"/>
                  </a:lnTo>
                  <a:cubicBezTo>
                    <a:pt x="5445" y="6641"/>
                    <a:pt x="5579" y="6535"/>
                    <a:pt x="5616" y="6477"/>
                  </a:cubicBezTo>
                  <a:close/>
                  <a:moveTo>
                    <a:pt x="4150" y="6713"/>
                  </a:moveTo>
                  <a:cubicBezTo>
                    <a:pt x="4242" y="6713"/>
                    <a:pt x="4350" y="6758"/>
                    <a:pt x="4456" y="6769"/>
                  </a:cubicBezTo>
                  <a:cubicBezTo>
                    <a:pt x="4441" y="6983"/>
                    <a:pt x="4381" y="7130"/>
                    <a:pt x="4215" y="7130"/>
                  </a:cubicBezTo>
                  <a:cubicBezTo>
                    <a:pt x="4185" y="7130"/>
                    <a:pt x="4151" y="7125"/>
                    <a:pt x="4113" y="7115"/>
                  </a:cubicBezTo>
                  <a:cubicBezTo>
                    <a:pt x="4040" y="7096"/>
                    <a:pt x="3932" y="6947"/>
                    <a:pt x="3951" y="6890"/>
                  </a:cubicBezTo>
                  <a:lnTo>
                    <a:pt x="3953" y="6890"/>
                  </a:lnTo>
                  <a:cubicBezTo>
                    <a:pt x="3994" y="6751"/>
                    <a:pt x="4065" y="6713"/>
                    <a:pt x="4150" y="6713"/>
                  </a:cubicBezTo>
                  <a:close/>
                  <a:moveTo>
                    <a:pt x="4728" y="7254"/>
                  </a:moveTo>
                  <a:cubicBezTo>
                    <a:pt x="4748" y="7254"/>
                    <a:pt x="4768" y="7255"/>
                    <a:pt x="4787" y="7258"/>
                  </a:cubicBezTo>
                  <a:lnTo>
                    <a:pt x="4789" y="7256"/>
                  </a:lnTo>
                  <a:cubicBezTo>
                    <a:pt x="4884" y="7269"/>
                    <a:pt x="4966" y="7373"/>
                    <a:pt x="5116" y="7486"/>
                  </a:cubicBezTo>
                  <a:cubicBezTo>
                    <a:pt x="4956" y="7635"/>
                    <a:pt x="4858" y="7728"/>
                    <a:pt x="4761" y="7821"/>
                  </a:cubicBezTo>
                  <a:cubicBezTo>
                    <a:pt x="4676" y="7706"/>
                    <a:pt x="4546" y="7598"/>
                    <a:pt x="4516" y="7470"/>
                  </a:cubicBezTo>
                  <a:cubicBezTo>
                    <a:pt x="4478" y="7306"/>
                    <a:pt x="4608" y="7254"/>
                    <a:pt x="4728" y="7254"/>
                  </a:cubicBezTo>
                  <a:close/>
                  <a:moveTo>
                    <a:pt x="6049" y="7319"/>
                  </a:moveTo>
                  <a:cubicBezTo>
                    <a:pt x="6166" y="7473"/>
                    <a:pt x="6277" y="7559"/>
                    <a:pt x="6281" y="7650"/>
                  </a:cubicBezTo>
                  <a:cubicBezTo>
                    <a:pt x="6285" y="7733"/>
                    <a:pt x="6173" y="7895"/>
                    <a:pt x="6110" y="7895"/>
                  </a:cubicBezTo>
                  <a:cubicBezTo>
                    <a:pt x="6107" y="7895"/>
                    <a:pt x="6103" y="7895"/>
                    <a:pt x="6099" y="7895"/>
                  </a:cubicBezTo>
                  <a:cubicBezTo>
                    <a:pt x="5948" y="7895"/>
                    <a:pt x="5786" y="7818"/>
                    <a:pt x="5809" y="7624"/>
                  </a:cubicBezTo>
                  <a:lnTo>
                    <a:pt x="5811" y="7624"/>
                  </a:lnTo>
                  <a:cubicBezTo>
                    <a:pt x="5820" y="7536"/>
                    <a:pt x="5935" y="7462"/>
                    <a:pt x="6049" y="7319"/>
                  </a:cubicBezTo>
                  <a:close/>
                  <a:moveTo>
                    <a:pt x="2939" y="7406"/>
                  </a:moveTo>
                  <a:cubicBezTo>
                    <a:pt x="2968" y="7406"/>
                    <a:pt x="3085" y="7577"/>
                    <a:pt x="3215" y="7730"/>
                  </a:cubicBezTo>
                  <a:cubicBezTo>
                    <a:pt x="3033" y="7839"/>
                    <a:pt x="2912" y="7962"/>
                    <a:pt x="2780" y="7975"/>
                  </a:cubicBezTo>
                  <a:cubicBezTo>
                    <a:pt x="2779" y="7975"/>
                    <a:pt x="2778" y="7975"/>
                    <a:pt x="2777" y="7975"/>
                  </a:cubicBezTo>
                  <a:cubicBezTo>
                    <a:pt x="2707" y="7975"/>
                    <a:pt x="2619" y="7799"/>
                    <a:pt x="2541" y="7704"/>
                  </a:cubicBezTo>
                  <a:cubicBezTo>
                    <a:pt x="2669" y="7600"/>
                    <a:pt x="2792" y="7483"/>
                    <a:pt x="2935" y="7406"/>
                  </a:cubicBezTo>
                  <a:lnTo>
                    <a:pt x="2936" y="7406"/>
                  </a:lnTo>
                  <a:cubicBezTo>
                    <a:pt x="2937" y="7406"/>
                    <a:pt x="2938" y="7406"/>
                    <a:pt x="2939" y="7406"/>
                  </a:cubicBezTo>
                  <a:close/>
                  <a:moveTo>
                    <a:pt x="7122" y="7285"/>
                  </a:moveTo>
                  <a:cubicBezTo>
                    <a:pt x="7254" y="7285"/>
                    <a:pt x="7446" y="7576"/>
                    <a:pt x="7415" y="7745"/>
                  </a:cubicBezTo>
                  <a:lnTo>
                    <a:pt x="7416" y="7746"/>
                  </a:lnTo>
                  <a:cubicBezTo>
                    <a:pt x="7402" y="7826"/>
                    <a:pt x="7318" y="7895"/>
                    <a:pt x="7208" y="8046"/>
                  </a:cubicBezTo>
                  <a:cubicBezTo>
                    <a:pt x="7065" y="7821"/>
                    <a:pt x="6946" y="7674"/>
                    <a:pt x="6883" y="7505"/>
                  </a:cubicBezTo>
                  <a:cubicBezTo>
                    <a:pt x="6866" y="7462"/>
                    <a:pt x="7009" y="7310"/>
                    <a:pt x="7101" y="7287"/>
                  </a:cubicBezTo>
                  <a:cubicBezTo>
                    <a:pt x="7107" y="7286"/>
                    <a:pt x="7115" y="7285"/>
                    <a:pt x="7122" y="7285"/>
                  </a:cubicBezTo>
                  <a:close/>
                  <a:moveTo>
                    <a:pt x="5437" y="8094"/>
                  </a:moveTo>
                  <a:cubicBezTo>
                    <a:pt x="5438" y="8094"/>
                    <a:pt x="5438" y="8094"/>
                    <a:pt x="5439" y="8094"/>
                  </a:cubicBezTo>
                  <a:cubicBezTo>
                    <a:pt x="5501" y="8096"/>
                    <a:pt x="5597" y="8202"/>
                    <a:pt x="5607" y="8272"/>
                  </a:cubicBezTo>
                  <a:cubicBezTo>
                    <a:pt x="5612" y="8320"/>
                    <a:pt x="5501" y="8432"/>
                    <a:pt x="5444" y="8432"/>
                  </a:cubicBezTo>
                  <a:cubicBezTo>
                    <a:pt x="5443" y="8432"/>
                    <a:pt x="5442" y="8432"/>
                    <a:pt x="5441" y="8432"/>
                  </a:cubicBezTo>
                  <a:lnTo>
                    <a:pt x="5443" y="8430"/>
                  </a:lnTo>
                  <a:cubicBezTo>
                    <a:pt x="5358" y="8425"/>
                    <a:pt x="5278" y="8343"/>
                    <a:pt x="5136" y="8257"/>
                  </a:cubicBezTo>
                  <a:cubicBezTo>
                    <a:pt x="5274" y="8177"/>
                    <a:pt x="5358" y="8094"/>
                    <a:pt x="5437" y="8094"/>
                  </a:cubicBezTo>
                  <a:close/>
                  <a:moveTo>
                    <a:pt x="3845" y="8036"/>
                  </a:moveTo>
                  <a:cubicBezTo>
                    <a:pt x="3847" y="8036"/>
                    <a:pt x="3849" y="8036"/>
                    <a:pt x="3851" y="8036"/>
                  </a:cubicBezTo>
                  <a:cubicBezTo>
                    <a:pt x="4036" y="8040"/>
                    <a:pt x="4094" y="8153"/>
                    <a:pt x="4092" y="8334"/>
                  </a:cubicBezTo>
                  <a:cubicBezTo>
                    <a:pt x="4089" y="8544"/>
                    <a:pt x="4038" y="8729"/>
                    <a:pt x="3822" y="8729"/>
                  </a:cubicBezTo>
                  <a:cubicBezTo>
                    <a:pt x="3811" y="8729"/>
                    <a:pt x="3799" y="8729"/>
                    <a:pt x="3787" y="8728"/>
                  </a:cubicBezTo>
                  <a:lnTo>
                    <a:pt x="3787" y="8729"/>
                  </a:lnTo>
                  <a:cubicBezTo>
                    <a:pt x="3661" y="8718"/>
                    <a:pt x="3546" y="8568"/>
                    <a:pt x="3425" y="8479"/>
                  </a:cubicBezTo>
                  <a:cubicBezTo>
                    <a:pt x="3475" y="8232"/>
                    <a:pt x="3661" y="8036"/>
                    <a:pt x="3845" y="8036"/>
                  </a:cubicBezTo>
                  <a:close/>
                  <a:moveTo>
                    <a:pt x="6781" y="8454"/>
                  </a:moveTo>
                  <a:cubicBezTo>
                    <a:pt x="6992" y="8454"/>
                    <a:pt x="7039" y="8639"/>
                    <a:pt x="7030" y="8798"/>
                  </a:cubicBezTo>
                  <a:cubicBezTo>
                    <a:pt x="7022" y="8884"/>
                    <a:pt x="6892" y="8960"/>
                    <a:pt x="6816" y="9042"/>
                  </a:cubicBezTo>
                  <a:lnTo>
                    <a:pt x="6467" y="8661"/>
                  </a:lnTo>
                  <a:cubicBezTo>
                    <a:pt x="6614" y="8553"/>
                    <a:pt x="6686" y="8458"/>
                    <a:pt x="6762" y="8454"/>
                  </a:cubicBezTo>
                  <a:cubicBezTo>
                    <a:pt x="6769" y="8454"/>
                    <a:pt x="6775" y="8454"/>
                    <a:pt x="6781" y="8454"/>
                  </a:cubicBezTo>
                  <a:close/>
                  <a:moveTo>
                    <a:pt x="5182" y="8902"/>
                  </a:moveTo>
                  <a:cubicBezTo>
                    <a:pt x="5188" y="8902"/>
                    <a:pt x="5195" y="8902"/>
                    <a:pt x="5202" y="8902"/>
                  </a:cubicBezTo>
                  <a:cubicBezTo>
                    <a:pt x="5395" y="8912"/>
                    <a:pt x="5512" y="9001"/>
                    <a:pt x="5490" y="9190"/>
                  </a:cubicBezTo>
                  <a:lnTo>
                    <a:pt x="5491" y="9192"/>
                  </a:lnTo>
                  <a:cubicBezTo>
                    <a:pt x="5476" y="9343"/>
                    <a:pt x="5398" y="9466"/>
                    <a:pt x="5152" y="9466"/>
                  </a:cubicBezTo>
                  <a:cubicBezTo>
                    <a:pt x="5131" y="9466"/>
                    <a:pt x="5108" y="9465"/>
                    <a:pt x="5084" y="9463"/>
                  </a:cubicBezTo>
                  <a:cubicBezTo>
                    <a:pt x="5042" y="9393"/>
                    <a:pt x="4923" y="9279"/>
                    <a:pt x="4912" y="9153"/>
                  </a:cubicBezTo>
                  <a:cubicBezTo>
                    <a:pt x="4896" y="8997"/>
                    <a:pt x="5007" y="8902"/>
                    <a:pt x="5182" y="8902"/>
                  </a:cubicBezTo>
                  <a:close/>
                  <a:moveTo>
                    <a:pt x="4339" y="0"/>
                  </a:moveTo>
                  <a:cubicBezTo>
                    <a:pt x="4040" y="0"/>
                    <a:pt x="3747" y="70"/>
                    <a:pt x="3455" y="124"/>
                  </a:cubicBezTo>
                  <a:cubicBezTo>
                    <a:pt x="2539" y="295"/>
                    <a:pt x="1831" y="1109"/>
                    <a:pt x="1736" y="2038"/>
                  </a:cubicBezTo>
                  <a:cubicBezTo>
                    <a:pt x="1716" y="2239"/>
                    <a:pt x="1688" y="2441"/>
                    <a:pt x="1669" y="2603"/>
                  </a:cubicBezTo>
                  <a:cubicBezTo>
                    <a:pt x="1377" y="2705"/>
                    <a:pt x="1086" y="2769"/>
                    <a:pt x="833" y="2902"/>
                  </a:cubicBezTo>
                  <a:cubicBezTo>
                    <a:pt x="127" y="3278"/>
                    <a:pt x="1" y="3876"/>
                    <a:pt x="190" y="4612"/>
                  </a:cubicBezTo>
                  <a:cubicBezTo>
                    <a:pt x="311" y="5091"/>
                    <a:pt x="608" y="5450"/>
                    <a:pt x="995" y="5747"/>
                  </a:cubicBezTo>
                  <a:cubicBezTo>
                    <a:pt x="1467" y="6106"/>
                    <a:pt x="1978" y="6383"/>
                    <a:pt x="2556" y="6522"/>
                  </a:cubicBezTo>
                  <a:cubicBezTo>
                    <a:pt x="2676" y="6552"/>
                    <a:pt x="2806" y="6544"/>
                    <a:pt x="2944" y="6555"/>
                  </a:cubicBezTo>
                  <a:cubicBezTo>
                    <a:pt x="3065" y="6879"/>
                    <a:pt x="2741" y="6959"/>
                    <a:pt x="2591" y="7061"/>
                  </a:cubicBezTo>
                  <a:cubicBezTo>
                    <a:pt x="1888" y="7542"/>
                    <a:pt x="1567" y="8269"/>
                    <a:pt x="1331" y="9019"/>
                  </a:cubicBezTo>
                  <a:cubicBezTo>
                    <a:pt x="1063" y="9861"/>
                    <a:pt x="1721" y="11006"/>
                    <a:pt x="2570" y="11229"/>
                  </a:cubicBezTo>
                  <a:cubicBezTo>
                    <a:pt x="2699" y="11262"/>
                    <a:pt x="2828" y="11279"/>
                    <a:pt x="2956" y="11279"/>
                  </a:cubicBezTo>
                  <a:cubicBezTo>
                    <a:pt x="3292" y="11279"/>
                    <a:pt x="3619" y="11161"/>
                    <a:pt x="3901" y="10913"/>
                  </a:cubicBezTo>
                  <a:cubicBezTo>
                    <a:pt x="3934" y="10883"/>
                    <a:pt x="3977" y="10863"/>
                    <a:pt x="4094" y="10784"/>
                  </a:cubicBezTo>
                  <a:cubicBezTo>
                    <a:pt x="4115" y="10946"/>
                    <a:pt x="4129" y="11061"/>
                    <a:pt x="4141" y="11178"/>
                  </a:cubicBezTo>
                  <a:cubicBezTo>
                    <a:pt x="4152" y="11288"/>
                    <a:pt x="4146" y="11401"/>
                    <a:pt x="4168" y="11507"/>
                  </a:cubicBezTo>
                  <a:cubicBezTo>
                    <a:pt x="4339" y="12253"/>
                    <a:pt x="4848" y="12719"/>
                    <a:pt x="5483" y="12719"/>
                  </a:cubicBezTo>
                  <a:cubicBezTo>
                    <a:pt x="5712" y="12719"/>
                    <a:pt x="5957" y="12658"/>
                    <a:pt x="6209" y="12527"/>
                  </a:cubicBezTo>
                  <a:cubicBezTo>
                    <a:pt x="7093" y="12067"/>
                    <a:pt x="7104" y="11610"/>
                    <a:pt x="6991" y="10833"/>
                  </a:cubicBezTo>
                  <a:cubicBezTo>
                    <a:pt x="6969" y="10680"/>
                    <a:pt x="6956" y="10528"/>
                    <a:pt x="6935" y="10344"/>
                  </a:cubicBezTo>
                  <a:lnTo>
                    <a:pt x="6935" y="10344"/>
                  </a:lnTo>
                  <a:cubicBezTo>
                    <a:pt x="6960" y="10345"/>
                    <a:pt x="6983" y="10345"/>
                    <a:pt x="7004" y="10345"/>
                  </a:cubicBezTo>
                  <a:cubicBezTo>
                    <a:pt x="7025" y="10345"/>
                    <a:pt x="7044" y="10345"/>
                    <a:pt x="7062" y="10345"/>
                  </a:cubicBezTo>
                  <a:cubicBezTo>
                    <a:pt x="7098" y="10345"/>
                    <a:pt x="7128" y="10346"/>
                    <a:pt x="7158" y="10352"/>
                  </a:cubicBezTo>
                  <a:cubicBezTo>
                    <a:pt x="7288" y="10378"/>
                    <a:pt x="7413" y="10391"/>
                    <a:pt x="7533" y="10391"/>
                  </a:cubicBezTo>
                  <a:cubicBezTo>
                    <a:pt x="8439" y="10391"/>
                    <a:pt x="9033" y="9659"/>
                    <a:pt x="8823" y="8670"/>
                  </a:cubicBezTo>
                  <a:cubicBezTo>
                    <a:pt x="8652" y="7869"/>
                    <a:pt x="8132" y="7297"/>
                    <a:pt x="7494" y="6836"/>
                  </a:cubicBezTo>
                  <a:cubicBezTo>
                    <a:pt x="7190" y="6615"/>
                    <a:pt x="6833" y="6468"/>
                    <a:pt x="6506" y="6279"/>
                  </a:cubicBezTo>
                  <a:cubicBezTo>
                    <a:pt x="6450" y="6247"/>
                    <a:pt x="6383" y="6165"/>
                    <a:pt x="6391" y="6117"/>
                  </a:cubicBezTo>
                  <a:cubicBezTo>
                    <a:pt x="6398" y="6054"/>
                    <a:pt x="6463" y="5966"/>
                    <a:pt x="6525" y="5946"/>
                  </a:cubicBezTo>
                  <a:cubicBezTo>
                    <a:pt x="7245" y="5680"/>
                    <a:pt x="7738" y="5167"/>
                    <a:pt x="8141" y="4534"/>
                  </a:cubicBezTo>
                  <a:cubicBezTo>
                    <a:pt x="8461" y="4034"/>
                    <a:pt x="8760" y="3525"/>
                    <a:pt x="8780" y="2923"/>
                  </a:cubicBezTo>
                  <a:cubicBezTo>
                    <a:pt x="8812" y="1964"/>
                    <a:pt x="8451" y="1410"/>
                    <a:pt x="7558" y="1055"/>
                  </a:cubicBezTo>
                  <a:cubicBezTo>
                    <a:pt x="7345" y="971"/>
                    <a:pt x="7137" y="931"/>
                    <a:pt x="6930" y="931"/>
                  </a:cubicBezTo>
                  <a:cubicBezTo>
                    <a:pt x="6697" y="931"/>
                    <a:pt x="6464" y="981"/>
                    <a:pt x="6229" y="1074"/>
                  </a:cubicBezTo>
                  <a:cubicBezTo>
                    <a:pt x="6217" y="1079"/>
                    <a:pt x="6203" y="1081"/>
                    <a:pt x="6187" y="1081"/>
                  </a:cubicBezTo>
                  <a:cubicBezTo>
                    <a:pt x="6121" y="1081"/>
                    <a:pt x="6030" y="1043"/>
                    <a:pt x="5989" y="1000"/>
                  </a:cubicBezTo>
                  <a:cubicBezTo>
                    <a:pt x="5668" y="654"/>
                    <a:pt x="5382" y="288"/>
                    <a:pt x="4912" y="104"/>
                  </a:cubicBezTo>
                  <a:cubicBezTo>
                    <a:pt x="4718" y="28"/>
                    <a:pt x="4527" y="0"/>
                    <a:pt x="43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1" name="Google Shape;7421;p53"/>
            <p:cNvSpPr/>
            <p:nvPr/>
          </p:nvSpPr>
          <p:spPr>
            <a:xfrm>
              <a:off x="-1734508" y="-2839781"/>
              <a:ext cx="1550915" cy="891161"/>
            </a:xfrm>
            <a:custGeom>
              <a:avLst/>
              <a:gdLst/>
              <a:ahLst/>
              <a:cxnLst/>
              <a:rect l="l" t="t" r="r" b="b"/>
              <a:pathLst>
                <a:path w="10710" h="6154" extrusionOk="0">
                  <a:moveTo>
                    <a:pt x="2872" y="1871"/>
                  </a:moveTo>
                  <a:cubicBezTo>
                    <a:pt x="2878" y="1871"/>
                    <a:pt x="2883" y="1871"/>
                    <a:pt x="2889" y="1871"/>
                  </a:cubicBezTo>
                  <a:cubicBezTo>
                    <a:pt x="3117" y="1878"/>
                    <a:pt x="3216" y="2023"/>
                    <a:pt x="3219" y="2239"/>
                  </a:cubicBezTo>
                  <a:cubicBezTo>
                    <a:pt x="3225" y="2466"/>
                    <a:pt x="3065" y="2629"/>
                    <a:pt x="2844" y="2629"/>
                  </a:cubicBezTo>
                  <a:cubicBezTo>
                    <a:pt x="2843" y="2629"/>
                    <a:pt x="2841" y="2629"/>
                    <a:pt x="2840" y="2629"/>
                  </a:cubicBezTo>
                  <a:cubicBezTo>
                    <a:pt x="2608" y="2627"/>
                    <a:pt x="2480" y="2495"/>
                    <a:pt x="2482" y="2265"/>
                  </a:cubicBezTo>
                  <a:cubicBezTo>
                    <a:pt x="2482" y="2030"/>
                    <a:pt x="2634" y="1871"/>
                    <a:pt x="2872" y="1871"/>
                  </a:cubicBezTo>
                  <a:close/>
                  <a:moveTo>
                    <a:pt x="4448" y="2669"/>
                  </a:moveTo>
                  <a:cubicBezTo>
                    <a:pt x="4619" y="2669"/>
                    <a:pt x="4750" y="2748"/>
                    <a:pt x="4752" y="2978"/>
                  </a:cubicBezTo>
                  <a:cubicBezTo>
                    <a:pt x="4752" y="3216"/>
                    <a:pt x="4548" y="3472"/>
                    <a:pt x="4353" y="3478"/>
                  </a:cubicBezTo>
                  <a:cubicBezTo>
                    <a:pt x="4351" y="3478"/>
                    <a:pt x="4349" y="3478"/>
                    <a:pt x="4347" y="3478"/>
                  </a:cubicBezTo>
                  <a:cubicBezTo>
                    <a:pt x="4122" y="3478"/>
                    <a:pt x="3912" y="3266"/>
                    <a:pt x="3912" y="3034"/>
                  </a:cubicBezTo>
                  <a:cubicBezTo>
                    <a:pt x="3911" y="2782"/>
                    <a:pt x="4049" y="2670"/>
                    <a:pt x="4392" y="2670"/>
                  </a:cubicBezTo>
                  <a:cubicBezTo>
                    <a:pt x="4401" y="2670"/>
                    <a:pt x="4409" y="2670"/>
                    <a:pt x="4418" y="2670"/>
                  </a:cubicBezTo>
                  <a:cubicBezTo>
                    <a:pt x="4428" y="2669"/>
                    <a:pt x="4438" y="2669"/>
                    <a:pt x="4448" y="2669"/>
                  </a:cubicBezTo>
                  <a:close/>
                  <a:moveTo>
                    <a:pt x="1625" y="3379"/>
                  </a:moveTo>
                  <a:cubicBezTo>
                    <a:pt x="1631" y="3379"/>
                    <a:pt x="1638" y="3379"/>
                    <a:pt x="1645" y="3380"/>
                  </a:cubicBezTo>
                  <a:cubicBezTo>
                    <a:pt x="1889" y="3393"/>
                    <a:pt x="1969" y="3564"/>
                    <a:pt x="1978" y="3779"/>
                  </a:cubicBezTo>
                  <a:cubicBezTo>
                    <a:pt x="1985" y="3958"/>
                    <a:pt x="1913" y="4060"/>
                    <a:pt x="1732" y="4060"/>
                  </a:cubicBezTo>
                  <a:cubicBezTo>
                    <a:pt x="1717" y="4060"/>
                    <a:pt x="1701" y="4059"/>
                    <a:pt x="1684" y="4058"/>
                  </a:cubicBezTo>
                  <a:cubicBezTo>
                    <a:pt x="1683" y="4058"/>
                    <a:pt x="1682" y="4058"/>
                    <a:pt x="1680" y="4058"/>
                  </a:cubicBezTo>
                  <a:cubicBezTo>
                    <a:pt x="1465" y="4058"/>
                    <a:pt x="1296" y="3913"/>
                    <a:pt x="1318" y="3718"/>
                  </a:cubicBezTo>
                  <a:cubicBezTo>
                    <a:pt x="1342" y="3541"/>
                    <a:pt x="1417" y="3379"/>
                    <a:pt x="1625" y="3379"/>
                  </a:cubicBezTo>
                  <a:close/>
                  <a:moveTo>
                    <a:pt x="3488" y="4071"/>
                  </a:moveTo>
                  <a:cubicBezTo>
                    <a:pt x="3502" y="4071"/>
                    <a:pt x="3516" y="4072"/>
                    <a:pt x="3530" y="4073"/>
                  </a:cubicBezTo>
                  <a:cubicBezTo>
                    <a:pt x="3730" y="4089"/>
                    <a:pt x="3812" y="4238"/>
                    <a:pt x="3816" y="4418"/>
                  </a:cubicBezTo>
                  <a:cubicBezTo>
                    <a:pt x="3818" y="4634"/>
                    <a:pt x="3701" y="4764"/>
                    <a:pt x="3478" y="4773"/>
                  </a:cubicBezTo>
                  <a:cubicBezTo>
                    <a:pt x="3473" y="4773"/>
                    <a:pt x="3468" y="4773"/>
                    <a:pt x="3464" y="4773"/>
                  </a:cubicBezTo>
                  <a:cubicBezTo>
                    <a:pt x="3265" y="4773"/>
                    <a:pt x="3136" y="4618"/>
                    <a:pt x="3139" y="4396"/>
                  </a:cubicBezTo>
                  <a:cubicBezTo>
                    <a:pt x="3143" y="4204"/>
                    <a:pt x="3279" y="4071"/>
                    <a:pt x="3488" y="4071"/>
                  </a:cubicBezTo>
                  <a:close/>
                  <a:moveTo>
                    <a:pt x="3513" y="0"/>
                  </a:moveTo>
                  <a:cubicBezTo>
                    <a:pt x="3141" y="0"/>
                    <a:pt x="2794" y="123"/>
                    <a:pt x="2506" y="403"/>
                  </a:cubicBezTo>
                  <a:cubicBezTo>
                    <a:pt x="2400" y="505"/>
                    <a:pt x="2324" y="661"/>
                    <a:pt x="2285" y="804"/>
                  </a:cubicBezTo>
                  <a:cubicBezTo>
                    <a:pt x="2025" y="1731"/>
                    <a:pt x="1458" y="2460"/>
                    <a:pt x="787" y="3116"/>
                  </a:cubicBezTo>
                  <a:cubicBezTo>
                    <a:pt x="560" y="3337"/>
                    <a:pt x="272" y="3500"/>
                    <a:pt x="1" y="3699"/>
                  </a:cubicBezTo>
                  <a:cubicBezTo>
                    <a:pt x="748" y="4009"/>
                    <a:pt x="1259" y="4565"/>
                    <a:pt x="1787" y="5117"/>
                  </a:cubicBezTo>
                  <a:cubicBezTo>
                    <a:pt x="2438" y="5799"/>
                    <a:pt x="3037" y="6153"/>
                    <a:pt x="3791" y="6153"/>
                  </a:cubicBezTo>
                  <a:cubicBezTo>
                    <a:pt x="4167" y="6153"/>
                    <a:pt x="4582" y="6065"/>
                    <a:pt x="5061" y="5886"/>
                  </a:cubicBezTo>
                  <a:cubicBezTo>
                    <a:pt x="5419" y="5752"/>
                    <a:pt x="5657" y="5453"/>
                    <a:pt x="5815" y="5106"/>
                  </a:cubicBezTo>
                  <a:cubicBezTo>
                    <a:pt x="5863" y="5000"/>
                    <a:pt x="5895" y="4905"/>
                    <a:pt x="6027" y="4905"/>
                  </a:cubicBezTo>
                  <a:cubicBezTo>
                    <a:pt x="6039" y="4905"/>
                    <a:pt x="6051" y="4905"/>
                    <a:pt x="6064" y="4907"/>
                  </a:cubicBezTo>
                  <a:cubicBezTo>
                    <a:pt x="6143" y="4916"/>
                    <a:pt x="6220" y="4920"/>
                    <a:pt x="6297" y="4920"/>
                  </a:cubicBezTo>
                  <a:cubicBezTo>
                    <a:pt x="6756" y="4920"/>
                    <a:pt x="7180" y="4765"/>
                    <a:pt x="7625" y="4606"/>
                  </a:cubicBezTo>
                  <a:cubicBezTo>
                    <a:pt x="8463" y="4305"/>
                    <a:pt x="9108" y="3775"/>
                    <a:pt x="9700" y="3158"/>
                  </a:cubicBezTo>
                  <a:cubicBezTo>
                    <a:pt x="10052" y="2794"/>
                    <a:pt x="10356" y="2384"/>
                    <a:pt x="10709" y="1958"/>
                  </a:cubicBezTo>
                  <a:cubicBezTo>
                    <a:pt x="10533" y="1917"/>
                    <a:pt x="10353" y="1895"/>
                    <a:pt x="10187" y="1830"/>
                  </a:cubicBezTo>
                  <a:cubicBezTo>
                    <a:pt x="10018" y="1761"/>
                    <a:pt x="9860" y="1668"/>
                    <a:pt x="9717" y="1557"/>
                  </a:cubicBezTo>
                  <a:cubicBezTo>
                    <a:pt x="9411" y="1313"/>
                    <a:pt x="9126" y="1044"/>
                    <a:pt x="8822" y="800"/>
                  </a:cubicBezTo>
                  <a:cubicBezTo>
                    <a:pt x="8164" y="275"/>
                    <a:pt x="7383" y="22"/>
                    <a:pt x="6571" y="3"/>
                  </a:cubicBezTo>
                  <a:cubicBezTo>
                    <a:pt x="6537" y="3"/>
                    <a:pt x="6503" y="2"/>
                    <a:pt x="6468" y="2"/>
                  </a:cubicBezTo>
                  <a:cubicBezTo>
                    <a:pt x="5914" y="2"/>
                    <a:pt x="5337" y="108"/>
                    <a:pt x="4912" y="572"/>
                  </a:cubicBezTo>
                  <a:cubicBezTo>
                    <a:pt x="4905" y="579"/>
                    <a:pt x="4889" y="583"/>
                    <a:pt x="4869" y="583"/>
                  </a:cubicBezTo>
                  <a:cubicBezTo>
                    <a:pt x="4807" y="583"/>
                    <a:pt x="4705" y="553"/>
                    <a:pt x="4687" y="518"/>
                  </a:cubicBezTo>
                  <a:cubicBezTo>
                    <a:pt x="4503" y="165"/>
                    <a:pt x="4163" y="85"/>
                    <a:pt x="3827" y="27"/>
                  </a:cubicBezTo>
                  <a:cubicBezTo>
                    <a:pt x="3721" y="9"/>
                    <a:pt x="3616" y="0"/>
                    <a:pt x="35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2" name="Google Shape;7422;p53"/>
            <p:cNvSpPr/>
            <p:nvPr/>
          </p:nvSpPr>
          <p:spPr>
            <a:xfrm>
              <a:off x="-3493660" y="-2887713"/>
              <a:ext cx="1138351" cy="980364"/>
            </a:xfrm>
            <a:custGeom>
              <a:avLst/>
              <a:gdLst/>
              <a:ahLst/>
              <a:cxnLst/>
              <a:rect l="l" t="t" r="r" b="b"/>
              <a:pathLst>
                <a:path w="7861" h="6770" extrusionOk="0">
                  <a:moveTo>
                    <a:pt x="4315" y="2275"/>
                  </a:moveTo>
                  <a:cubicBezTo>
                    <a:pt x="4502" y="2275"/>
                    <a:pt x="4676" y="2455"/>
                    <a:pt x="4676" y="2633"/>
                  </a:cubicBezTo>
                  <a:cubicBezTo>
                    <a:pt x="4676" y="2880"/>
                    <a:pt x="4500" y="3068"/>
                    <a:pt x="4277" y="3068"/>
                  </a:cubicBezTo>
                  <a:cubicBezTo>
                    <a:pt x="4273" y="3068"/>
                    <a:pt x="4270" y="3068"/>
                    <a:pt x="4267" y="3068"/>
                  </a:cubicBezTo>
                  <a:lnTo>
                    <a:pt x="4267" y="3066"/>
                  </a:lnTo>
                  <a:cubicBezTo>
                    <a:pt x="4066" y="3062"/>
                    <a:pt x="3942" y="2904"/>
                    <a:pt x="3947" y="2663"/>
                  </a:cubicBezTo>
                  <a:cubicBezTo>
                    <a:pt x="3938" y="2425"/>
                    <a:pt x="4061" y="2293"/>
                    <a:pt x="4291" y="2276"/>
                  </a:cubicBezTo>
                  <a:cubicBezTo>
                    <a:pt x="4299" y="2275"/>
                    <a:pt x="4307" y="2275"/>
                    <a:pt x="4315" y="2275"/>
                  </a:cubicBezTo>
                  <a:close/>
                  <a:moveTo>
                    <a:pt x="3045" y="3385"/>
                  </a:moveTo>
                  <a:cubicBezTo>
                    <a:pt x="3167" y="3385"/>
                    <a:pt x="3302" y="3421"/>
                    <a:pt x="3297" y="3621"/>
                  </a:cubicBezTo>
                  <a:cubicBezTo>
                    <a:pt x="3291" y="3826"/>
                    <a:pt x="3195" y="3954"/>
                    <a:pt x="2877" y="3973"/>
                  </a:cubicBezTo>
                  <a:lnTo>
                    <a:pt x="2598" y="3653"/>
                  </a:lnTo>
                  <a:cubicBezTo>
                    <a:pt x="2710" y="3560"/>
                    <a:pt x="2816" y="3404"/>
                    <a:pt x="2933" y="3393"/>
                  </a:cubicBezTo>
                  <a:cubicBezTo>
                    <a:pt x="2965" y="3390"/>
                    <a:pt x="3004" y="3385"/>
                    <a:pt x="3045" y="3385"/>
                  </a:cubicBezTo>
                  <a:close/>
                  <a:moveTo>
                    <a:pt x="4311" y="4092"/>
                  </a:moveTo>
                  <a:cubicBezTo>
                    <a:pt x="4560" y="4092"/>
                    <a:pt x="4699" y="4247"/>
                    <a:pt x="4737" y="4508"/>
                  </a:cubicBezTo>
                  <a:cubicBezTo>
                    <a:pt x="4605" y="4610"/>
                    <a:pt x="4486" y="4770"/>
                    <a:pt x="4337" y="4805"/>
                  </a:cubicBezTo>
                  <a:cubicBezTo>
                    <a:pt x="4323" y="4808"/>
                    <a:pt x="4307" y="4810"/>
                    <a:pt x="4292" y="4810"/>
                  </a:cubicBezTo>
                  <a:cubicBezTo>
                    <a:pt x="4093" y="4810"/>
                    <a:pt x="3866" y="4542"/>
                    <a:pt x="3927" y="4355"/>
                  </a:cubicBezTo>
                  <a:cubicBezTo>
                    <a:pt x="3962" y="4242"/>
                    <a:pt x="4131" y="4106"/>
                    <a:pt x="4252" y="4095"/>
                  </a:cubicBezTo>
                  <a:cubicBezTo>
                    <a:pt x="4272" y="4093"/>
                    <a:pt x="4292" y="4092"/>
                    <a:pt x="4311" y="4092"/>
                  </a:cubicBezTo>
                  <a:close/>
                  <a:moveTo>
                    <a:pt x="6502" y="4671"/>
                  </a:moveTo>
                  <a:cubicBezTo>
                    <a:pt x="6701" y="4671"/>
                    <a:pt x="6937" y="4908"/>
                    <a:pt x="6941" y="5119"/>
                  </a:cubicBezTo>
                  <a:cubicBezTo>
                    <a:pt x="6946" y="5309"/>
                    <a:pt x="6764" y="5515"/>
                    <a:pt x="6586" y="5524"/>
                  </a:cubicBezTo>
                  <a:lnTo>
                    <a:pt x="6588" y="5522"/>
                  </a:lnTo>
                  <a:lnTo>
                    <a:pt x="6588" y="5522"/>
                  </a:lnTo>
                  <a:cubicBezTo>
                    <a:pt x="6583" y="5522"/>
                    <a:pt x="6578" y="5523"/>
                    <a:pt x="6573" y="5523"/>
                  </a:cubicBezTo>
                  <a:cubicBezTo>
                    <a:pt x="6374" y="5523"/>
                    <a:pt x="6190" y="5295"/>
                    <a:pt x="6183" y="4948"/>
                  </a:cubicBezTo>
                  <a:cubicBezTo>
                    <a:pt x="6188" y="4837"/>
                    <a:pt x="6248" y="4677"/>
                    <a:pt x="6495" y="4671"/>
                  </a:cubicBezTo>
                  <a:cubicBezTo>
                    <a:pt x="6497" y="4671"/>
                    <a:pt x="6499" y="4671"/>
                    <a:pt x="6502" y="4671"/>
                  </a:cubicBezTo>
                  <a:close/>
                  <a:moveTo>
                    <a:pt x="4428" y="1"/>
                  </a:moveTo>
                  <a:cubicBezTo>
                    <a:pt x="4127" y="1"/>
                    <a:pt x="3797" y="98"/>
                    <a:pt x="3442" y="297"/>
                  </a:cubicBezTo>
                  <a:cubicBezTo>
                    <a:pt x="2706" y="710"/>
                    <a:pt x="2171" y="1384"/>
                    <a:pt x="2438" y="1984"/>
                  </a:cubicBezTo>
                  <a:cubicBezTo>
                    <a:pt x="1775" y="1992"/>
                    <a:pt x="1383" y="2449"/>
                    <a:pt x="996" y="2839"/>
                  </a:cubicBezTo>
                  <a:cubicBezTo>
                    <a:pt x="15" y="3822"/>
                    <a:pt x="0" y="4974"/>
                    <a:pt x="1000" y="5885"/>
                  </a:cubicBezTo>
                  <a:cubicBezTo>
                    <a:pt x="1290" y="6148"/>
                    <a:pt x="1693" y="6249"/>
                    <a:pt x="2093" y="6249"/>
                  </a:cubicBezTo>
                  <a:cubicBezTo>
                    <a:pt x="2472" y="6249"/>
                    <a:pt x="2849" y="6158"/>
                    <a:pt x="3120" y="6030"/>
                  </a:cubicBezTo>
                  <a:cubicBezTo>
                    <a:pt x="3195" y="5996"/>
                    <a:pt x="3236" y="5890"/>
                    <a:pt x="3289" y="5818"/>
                  </a:cubicBezTo>
                  <a:cubicBezTo>
                    <a:pt x="3338" y="5752"/>
                    <a:pt x="3400" y="5719"/>
                    <a:pt x="3458" y="5719"/>
                  </a:cubicBezTo>
                  <a:cubicBezTo>
                    <a:pt x="3522" y="5719"/>
                    <a:pt x="3581" y="5760"/>
                    <a:pt x="3609" y="5844"/>
                  </a:cubicBezTo>
                  <a:cubicBezTo>
                    <a:pt x="3842" y="6540"/>
                    <a:pt x="4382" y="6769"/>
                    <a:pt x="5040" y="6769"/>
                  </a:cubicBezTo>
                  <a:cubicBezTo>
                    <a:pt x="5048" y="6769"/>
                    <a:pt x="5056" y="6769"/>
                    <a:pt x="5064" y="6769"/>
                  </a:cubicBezTo>
                  <a:cubicBezTo>
                    <a:pt x="5085" y="6769"/>
                    <a:pt x="5106" y="6769"/>
                    <a:pt x="5127" y="6769"/>
                  </a:cubicBezTo>
                  <a:cubicBezTo>
                    <a:pt x="5180" y="6769"/>
                    <a:pt x="5234" y="6769"/>
                    <a:pt x="5287" y="6769"/>
                  </a:cubicBezTo>
                  <a:cubicBezTo>
                    <a:pt x="5696" y="6769"/>
                    <a:pt x="6112" y="6748"/>
                    <a:pt x="6407" y="6379"/>
                  </a:cubicBezTo>
                  <a:cubicBezTo>
                    <a:pt x="6569" y="6178"/>
                    <a:pt x="6666" y="5925"/>
                    <a:pt x="6833" y="5730"/>
                  </a:cubicBezTo>
                  <a:cubicBezTo>
                    <a:pt x="7128" y="5388"/>
                    <a:pt x="7455" y="5073"/>
                    <a:pt x="7768" y="4746"/>
                  </a:cubicBezTo>
                  <a:cubicBezTo>
                    <a:pt x="7790" y="4720"/>
                    <a:pt x="7812" y="4694"/>
                    <a:pt x="7860" y="4638"/>
                  </a:cubicBezTo>
                  <a:cubicBezTo>
                    <a:pt x="7740" y="4604"/>
                    <a:pt x="7645" y="4576"/>
                    <a:pt x="7552" y="4550"/>
                  </a:cubicBezTo>
                  <a:cubicBezTo>
                    <a:pt x="6692" y="4313"/>
                    <a:pt x="5980" y="3852"/>
                    <a:pt x="5369" y="3194"/>
                  </a:cubicBezTo>
                  <a:cubicBezTo>
                    <a:pt x="4780" y="2562"/>
                    <a:pt x="4861" y="1436"/>
                    <a:pt x="5356" y="795"/>
                  </a:cubicBezTo>
                  <a:cubicBezTo>
                    <a:pt x="5411" y="723"/>
                    <a:pt x="5465" y="648"/>
                    <a:pt x="5517" y="576"/>
                  </a:cubicBezTo>
                  <a:cubicBezTo>
                    <a:pt x="5219" y="195"/>
                    <a:pt x="4853" y="1"/>
                    <a:pt x="44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3" name="Google Shape;7423;p53"/>
            <p:cNvSpPr/>
            <p:nvPr/>
          </p:nvSpPr>
          <p:spPr>
            <a:xfrm>
              <a:off x="-3318005" y="-1992353"/>
              <a:ext cx="1015118" cy="740993"/>
            </a:xfrm>
            <a:custGeom>
              <a:avLst/>
              <a:gdLst/>
              <a:ahLst/>
              <a:cxnLst/>
              <a:rect l="l" t="t" r="r" b="b"/>
              <a:pathLst>
                <a:path w="7010" h="5117" extrusionOk="0">
                  <a:moveTo>
                    <a:pt x="2143" y="1"/>
                  </a:moveTo>
                  <a:cubicBezTo>
                    <a:pt x="1907" y="92"/>
                    <a:pt x="1623" y="192"/>
                    <a:pt x="1346" y="311"/>
                  </a:cubicBezTo>
                  <a:cubicBezTo>
                    <a:pt x="1077" y="428"/>
                    <a:pt x="900" y="1039"/>
                    <a:pt x="1041" y="1355"/>
                  </a:cubicBezTo>
                  <a:cubicBezTo>
                    <a:pt x="1086" y="1456"/>
                    <a:pt x="1151" y="1547"/>
                    <a:pt x="1212" y="1654"/>
                  </a:cubicBezTo>
                  <a:cubicBezTo>
                    <a:pt x="995" y="1874"/>
                    <a:pt x="805" y="2123"/>
                    <a:pt x="562" y="2297"/>
                  </a:cubicBezTo>
                  <a:cubicBezTo>
                    <a:pt x="1" y="2706"/>
                    <a:pt x="18" y="3970"/>
                    <a:pt x="317" y="4427"/>
                  </a:cubicBezTo>
                  <a:cubicBezTo>
                    <a:pt x="601" y="4862"/>
                    <a:pt x="1105" y="5116"/>
                    <a:pt x="1649" y="5116"/>
                  </a:cubicBezTo>
                  <a:cubicBezTo>
                    <a:pt x="1855" y="5116"/>
                    <a:pt x="2067" y="5080"/>
                    <a:pt x="2275" y="5003"/>
                  </a:cubicBezTo>
                  <a:cubicBezTo>
                    <a:pt x="2532" y="4908"/>
                    <a:pt x="2751" y="4720"/>
                    <a:pt x="2994" y="4590"/>
                  </a:cubicBezTo>
                  <a:cubicBezTo>
                    <a:pt x="3045" y="4563"/>
                    <a:pt x="3119" y="4541"/>
                    <a:pt x="3179" y="4541"/>
                  </a:cubicBezTo>
                  <a:cubicBezTo>
                    <a:pt x="3206" y="4541"/>
                    <a:pt x="3230" y="4545"/>
                    <a:pt x="3249" y="4555"/>
                  </a:cubicBezTo>
                  <a:cubicBezTo>
                    <a:pt x="3705" y="4805"/>
                    <a:pt x="4160" y="4921"/>
                    <a:pt x="4614" y="4921"/>
                  </a:cubicBezTo>
                  <a:cubicBezTo>
                    <a:pt x="5093" y="4921"/>
                    <a:pt x="5572" y="4792"/>
                    <a:pt x="6051" y="4551"/>
                  </a:cubicBezTo>
                  <a:cubicBezTo>
                    <a:pt x="6493" y="4328"/>
                    <a:pt x="6757" y="3947"/>
                    <a:pt x="7010" y="3487"/>
                  </a:cubicBezTo>
                  <a:lnTo>
                    <a:pt x="7010" y="3487"/>
                  </a:lnTo>
                  <a:cubicBezTo>
                    <a:pt x="6997" y="3487"/>
                    <a:pt x="6984" y="3487"/>
                    <a:pt x="6972" y="3487"/>
                  </a:cubicBezTo>
                  <a:cubicBezTo>
                    <a:pt x="6326" y="3487"/>
                    <a:pt x="5769" y="3346"/>
                    <a:pt x="5345" y="2886"/>
                  </a:cubicBezTo>
                  <a:cubicBezTo>
                    <a:pt x="4919" y="2422"/>
                    <a:pt x="4847" y="1850"/>
                    <a:pt x="4912" y="1313"/>
                  </a:cubicBezTo>
                  <a:lnTo>
                    <a:pt x="4912" y="1313"/>
                  </a:lnTo>
                  <a:cubicBezTo>
                    <a:pt x="4629" y="1584"/>
                    <a:pt x="4343" y="1889"/>
                    <a:pt x="4026" y="2156"/>
                  </a:cubicBezTo>
                  <a:cubicBezTo>
                    <a:pt x="3802" y="2342"/>
                    <a:pt x="3545" y="2399"/>
                    <a:pt x="3283" y="2399"/>
                  </a:cubicBezTo>
                  <a:cubicBezTo>
                    <a:pt x="3109" y="2399"/>
                    <a:pt x="2932" y="2374"/>
                    <a:pt x="2762" y="2346"/>
                  </a:cubicBezTo>
                  <a:cubicBezTo>
                    <a:pt x="2309" y="2270"/>
                    <a:pt x="2052" y="1621"/>
                    <a:pt x="2281" y="1246"/>
                  </a:cubicBezTo>
                  <a:cubicBezTo>
                    <a:pt x="2345" y="1142"/>
                    <a:pt x="2420" y="1094"/>
                    <a:pt x="2501" y="1094"/>
                  </a:cubicBezTo>
                  <a:cubicBezTo>
                    <a:pt x="2567" y="1094"/>
                    <a:pt x="2636" y="1125"/>
                    <a:pt x="2708" y="1184"/>
                  </a:cubicBezTo>
                  <a:cubicBezTo>
                    <a:pt x="2651" y="1361"/>
                    <a:pt x="2355" y="1350"/>
                    <a:pt x="2454" y="1610"/>
                  </a:cubicBezTo>
                  <a:cubicBezTo>
                    <a:pt x="2556" y="1879"/>
                    <a:pt x="2736" y="2069"/>
                    <a:pt x="3015" y="2097"/>
                  </a:cubicBezTo>
                  <a:cubicBezTo>
                    <a:pt x="3058" y="2101"/>
                    <a:pt x="3101" y="2103"/>
                    <a:pt x="3145" y="2103"/>
                  </a:cubicBezTo>
                  <a:cubicBezTo>
                    <a:pt x="3685" y="2103"/>
                    <a:pt x="4272" y="1764"/>
                    <a:pt x="4152" y="1073"/>
                  </a:cubicBezTo>
                  <a:cubicBezTo>
                    <a:pt x="3754" y="982"/>
                    <a:pt x="3332" y="967"/>
                    <a:pt x="2998" y="789"/>
                  </a:cubicBezTo>
                  <a:cubicBezTo>
                    <a:pt x="2669" y="614"/>
                    <a:pt x="2428" y="274"/>
                    <a:pt x="21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4" name="Google Shape;7424;p53"/>
            <p:cNvSpPr/>
            <p:nvPr/>
          </p:nvSpPr>
          <p:spPr>
            <a:xfrm>
              <a:off x="-1599835" y="-2089954"/>
              <a:ext cx="1058851" cy="629924"/>
            </a:xfrm>
            <a:custGeom>
              <a:avLst/>
              <a:gdLst/>
              <a:ahLst/>
              <a:cxnLst/>
              <a:rect l="l" t="t" r="r" b="b"/>
              <a:pathLst>
                <a:path w="7312" h="4350" extrusionOk="0">
                  <a:moveTo>
                    <a:pt x="5197" y="0"/>
                  </a:moveTo>
                  <a:cubicBezTo>
                    <a:pt x="4935" y="604"/>
                    <a:pt x="4417" y="892"/>
                    <a:pt x="3887" y="1141"/>
                  </a:cubicBezTo>
                  <a:cubicBezTo>
                    <a:pt x="3598" y="1277"/>
                    <a:pt x="3296" y="1343"/>
                    <a:pt x="2988" y="1343"/>
                  </a:cubicBezTo>
                  <a:cubicBezTo>
                    <a:pt x="2723" y="1343"/>
                    <a:pt x="2453" y="1294"/>
                    <a:pt x="2182" y="1199"/>
                  </a:cubicBezTo>
                  <a:lnTo>
                    <a:pt x="2182" y="1199"/>
                  </a:lnTo>
                  <a:cubicBezTo>
                    <a:pt x="2211" y="1860"/>
                    <a:pt x="2401" y="2394"/>
                    <a:pt x="2928" y="2776"/>
                  </a:cubicBezTo>
                  <a:cubicBezTo>
                    <a:pt x="3070" y="2879"/>
                    <a:pt x="3269" y="2932"/>
                    <a:pt x="3466" y="2932"/>
                  </a:cubicBezTo>
                  <a:cubicBezTo>
                    <a:pt x="3733" y="2932"/>
                    <a:pt x="3997" y="2835"/>
                    <a:pt x="4110" y="2635"/>
                  </a:cubicBezTo>
                  <a:cubicBezTo>
                    <a:pt x="4233" y="2418"/>
                    <a:pt x="4211" y="2120"/>
                    <a:pt x="4255" y="1860"/>
                  </a:cubicBezTo>
                  <a:cubicBezTo>
                    <a:pt x="4268" y="1795"/>
                    <a:pt x="4290" y="1730"/>
                    <a:pt x="4307" y="1665"/>
                  </a:cubicBezTo>
                  <a:cubicBezTo>
                    <a:pt x="4374" y="1708"/>
                    <a:pt x="4473" y="1734"/>
                    <a:pt x="4502" y="1793"/>
                  </a:cubicBezTo>
                  <a:cubicBezTo>
                    <a:pt x="4749" y="2291"/>
                    <a:pt x="4402" y="2925"/>
                    <a:pt x="3770" y="3118"/>
                  </a:cubicBezTo>
                  <a:cubicBezTo>
                    <a:pt x="3639" y="3158"/>
                    <a:pt x="3511" y="3176"/>
                    <a:pt x="3387" y="3176"/>
                  </a:cubicBezTo>
                  <a:cubicBezTo>
                    <a:pt x="3073" y="3176"/>
                    <a:pt x="2781" y="3059"/>
                    <a:pt x="2507" y="2864"/>
                  </a:cubicBezTo>
                  <a:cubicBezTo>
                    <a:pt x="2174" y="2629"/>
                    <a:pt x="1890" y="2356"/>
                    <a:pt x="1749" y="1961"/>
                  </a:cubicBezTo>
                  <a:cubicBezTo>
                    <a:pt x="1739" y="1933"/>
                    <a:pt x="1708" y="1910"/>
                    <a:pt x="1659" y="1855"/>
                  </a:cubicBezTo>
                  <a:cubicBezTo>
                    <a:pt x="1570" y="2919"/>
                    <a:pt x="806" y="3055"/>
                    <a:pt x="0" y="3126"/>
                  </a:cubicBezTo>
                  <a:cubicBezTo>
                    <a:pt x="381" y="3906"/>
                    <a:pt x="1241" y="4350"/>
                    <a:pt x="2103" y="4350"/>
                  </a:cubicBezTo>
                  <a:cubicBezTo>
                    <a:pt x="2558" y="4350"/>
                    <a:pt x="3014" y="4226"/>
                    <a:pt x="3399" y="3962"/>
                  </a:cubicBezTo>
                  <a:cubicBezTo>
                    <a:pt x="3573" y="3842"/>
                    <a:pt x="3654" y="3788"/>
                    <a:pt x="3748" y="3788"/>
                  </a:cubicBezTo>
                  <a:cubicBezTo>
                    <a:pt x="3829" y="3788"/>
                    <a:pt x="3919" y="3828"/>
                    <a:pt x="4086" y="3902"/>
                  </a:cubicBezTo>
                  <a:cubicBezTo>
                    <a:pt x="4282" y="3990"/>
                    <a:pt x="4503" y="4031"/>
                    <a:pt x="4729" y="4031"/>
                  </a:cubicBezTo>
                  <a:cubicBezTo>
                    <a:pt x="5203" y="4031"/>
                    <a:pt x="5702" y="3851"/>
                    <a:pt x="6056" y="3549"/>
                  </a:cubicBezTo>
                  <a:cubicBezTo>
                    <a:pt x="6578" y="3101"/>
                    <a:pt x="6979" y="2587"/>
                    <a:pt x="7152" y="1912"/>
                  </a:cubicBezTo>
                  <a:cubicBezTo>
                    <a:pt x="7312" y="1293"/>
                    <a:pt x="7245" y="697"/>
                    <a:pt x="6933" y="138"/>
                  </a:cubicBezTo>
                  <a:cubicBezTo>
                    <a:pt x="6904" y="85"/>
                    <a:pt x="6796" y="29"/>
                    <a:pt x="6733" y="29"/>
                  </a:cubicBezTo>
                  <a:cubicBezTo>
                    <a:pt x="6723" y="29"/>
                    <a:pt x="6713" y="31"/>
                    <a:pt x="6706" y="34"/>
                  </a:cubicBezTo>
                  <a:cubicBezTo>
                    <a:pt x="6470" y="135"/>
                    <a:pt x="6236" y="185"/>
                    <a:pt x="6000" y="185"/>
                  </a:cubicBezTo>
                  <a:cubicBezTo>
                    <a:pt x="5736" y="185"/>
                    <a:pt x="5470" y="123"/>
                    <a:pt x="51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5" name="Google Shape;7425;p53"/>
            <p:cNvSpPr/>
            <p:nvPr/>
          </p:nvSpPr>
          <p:spPr>
            <a:xfrm>
              <a:off x="-3157266" y="-3395561"/>
              <a:ext cx="810212" cy="548395"/>
            </a:xfrm>
            <a:custGeom>
              <a:avLst/>
              <a:gdLst/>
              <a:ahLst/>
              <a:cxnLst/>
              <a:rect l="l" t="t" r="r" b="b"/>
              <a:pathLst>
                <a:path w="5595" h="3787" extrusionOk="0">
                  <a:moveTo>
                    <a:pt x="2430" y="0"/>
                  </a:moveTo>
                  <a:cubicBezTo>
                    <a:pt x="2054" y="0"/>
                    <a:pt x="1665" y="207"/>
                    <a:pt x="1457" y="558"/>
                  </a:cubicBezTo>
                  <a:cubicBezTo>
                    <a:pt x="1208" y="982"/>
                    <a:pt x="1052" y="1318"/>
                    <a:pt x="1559" y="1896"/>
                  </a:cubicBezTo>
                  <a:cubicBezTo>
                    <a:pt x="1593" y="1931"/>
                    <a:pt x="1600" y="1991"/>
                    <a:pt x="1620" y="2037"/>
                  </a:cubicBezTo>
                  <a:cubicBezTo>
                    <a:pt x="1554" y="2061"/>
                    <a:pt x="1489" y="2104"/>
                    <a:pt x="1422" y="2106"/>
                  </a:cubicBezTo>
                  <a:cubicBezTo>
                    <a:pt x="1004" y="2111"/>
                    <a:pt x="669" y="2288"/>
                    <a:pt x="392" y="2593"/>
                  </a:cubicBezTo>
                  <a:cubicBezTo>
                    <a:pt x="138" y="2877"/>
                    <a:pt x="0" y="3345"/>
                    <a:pt x="84" y="3724"/>
                  </a:cubicBezTo>
                  <a:cubicBezTo>
                    <a:pt x="208" y="3646"/>
                    <a:pt x="342" y="3585"/>
                    <a:pt x="448" y="3492"/>
                  </a:cubicBezTo>
                  <a:cubicBezTo>
                    <a:pt x="770" y="3208"/>
                    <a:pt x="1117" y="3083"/>
                    <a:pt x="1481" y="3083"/>
                  </a:cubicBezTo>
                  <a:cubicBezTo>
                    <a:pt x="1713" y="3083"/>
                    <a:pt x="1951" y="3134"/>
                    <a:pt x="2195" y="3226"/>
                  </a:cubicBezTo>
                  <a:cubicBezTo>
                    <a:pt x="2564" y="3368"/>
                    <a:pt x="2927" y="3533"/>
                    <a:pt x="3282" y="3708"/>
                  </a:cubicBezTo>
                  <a:cubicBezTo>
                    <a:pt x="3377" y="3753"/>
                    <a:pt x="3458" y="3786"/>
                    <a:pt x="3549" y="3786"/>
                  </a:cubicBezTo>
                  <a:cubicBezTo>
                    <a:pt x="3602" y="3786"/>
                    <a:pt x="3658" y="3775"/>
                    <a:pt x="3722" y="3748"/>
                  </a:cubicBezTo>
                  <a:cubicBezTo>
                    <a:pt x="3915" y="3669"/>
                    <a:pt x="4135" y="3656"/>
                    <a:pt x="4315" y="3618"/>
                  </a:cubicBezTo>
                  <a:cubicBezTo>
                    <a:pt x="4434" y="3141"/>
                    <a:pt x="4541" y="2656"/>
                    <a:pt x="4673" y="2176"/>
                  </a:cubicBezTo>
                  <a:cubicBezTo>
                    <a:pt x="4811" y="1675"/>
                    <a:pt x="5190" y="1355"/>
                    <a:pt x="5595" y="1013"/>
                  </a:cubicBezTo>
                  <a:cubicBezTo>
                    <a:pt x="5372" y="903"/>
                    <a:pt x="5155" y="857"/>
                    <a:pt x="4942" y="857"/>
                  </a:cubicBezTo>
                  <a:cubicBezTo>
                    <a:pt x="4641" y="857"/>
                    <a:pt x="4348" y="950"/>
                    <a:pt x="4062" y="1089"/>
                  </a:cubicBezTo>
                  <a:cubicBezTo>
                    <a:pt x="3912" y="1162"/>
                    <a:pt x="3793" y="1303"/>
                    <a:pt x="3651" y="1398"/>
                  </a:cubicBezTo>
                  <a:cubicBezTo>
                    <a:pt x="3628" y="1414"/>
                    <a:pt x="3590" y="1423"/>
                    <a:pt x="3554" y="1423"/>
                  </a:cubicBezTo>
                  <a:cubicBezTo>
                    <a:pt x="3525" y="1423"/>
                    <a:pt x="3496" y="1417"/>
                    <a:pt x="3477" y="1405"/>
                  </a:cubicBezTo>
                  <a:cubicBezTo>
                    <a:pt x="3434" y="1379"/>
                    <a:pt x="3408" y="1298"/>
                    <a:pt x="3417" y="1247"/>
                  </a:cubicBezTo>
                  <a:cubicBezTo>
                    <a:pt x="3531" y="630"/>
                    <a:pt x="3354" y="296"/>
                    <a:pt x="2786" y="67"/>
                  </a:cubicBezTo>
                  <a:cubicBezTo>
                    <a:pt x="2673" y="22"/>
                    <a:pt x="2552" y="0"/>
                    <a:pt x="24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6" name="Google Shape;7426;p53"/>
            <p:cNvSpPr/>
            <p:nvPr/>
          </p:nvSpPr>
          <p:spPr>
            <a:xfrm>
              <a:off x="-1684693" y="-3362400"/>
              <a:ext cx="804130" cy="560270"/>
            </a:xfrm>
            <a:custGeom>
              <a:avLst/>
              <a:gdLst/>
              <a:ahLst/>
              <a:cxnLst/>
              <a:rect l="l" t="t" r="r" b="b"/>
              <a:pathLst>
                <a:path w="5553" h="3869" extrusionOk="0">
                  <a:moveTo>
                    <a:pt x="1734" y="1"/>
                  </a:moveTo>
                  <a:cubicBezTo>
                    <a:pt x="1616" y="1"/>
                    <a:pt x="1494" y="20"/>
                    <a:pt x="1374" y="61"/>
                  </a:cubicBezTo>
                  <a:cubicBezTo>
                    <a:pt x="651" y="309"/>
                    <a:pt x="116" y="810"/>
                    <a:pt x="1" y="1648"/>
                  </a:cubicBezTo>
                  <a:cubicBezTo>
                    <a:pt x="1272" y="1795"/>
                    <a:pt x="1885" y="2583"/>
                    <a:pt x="2084" y="3770"/>
                  </a:cubicBezTo>
                  <a:cubicBezTo>
                    <a:pt x="2550" y="3526"/>
                    <a:pt x="2952" y="3404"/>
                    <a:pt x="3315" y="3404"/>
                  </a:cubicBezTo>
                  <a:cubicBezTo>
                    <a:pt x="3724" y="3404"/>
                    <a:pt x="4083" y="3559"/>
                    <a:pt x="4425" y="3869"/>
                  </a:cubicBezTo>
                  <a:cubicBezTo>
                    <a:pt x="4741" y="3757"/>
                    <a:pt x="5042" y="3648"/>
                    <a:pt x="5347" y="3547"/>
                  </a:cubicBezTo>
                  <a:cubicBezTo>
                    <a:pt x="5508" y="3493"/>
                    <a:pt x="5553" y="3408"/>
                    <a:pt x="5523" y="3235"/>
                  </a:cubicBezTo>
                  <a:cubicBezTo>
                    <a:pt x="5415" y="2592"/>
                    <a:pt x="4910" y="2141"/>
                    <a:pt x="4252" y="2105"/>
                  </a:cubicBezTo>
                  <a:cubicBezTo>
                    <a:pt x="4202" y="2104"/>
                    <a:pt x="4107" y="1955"/>
                    <a:pt x="4120" y="1936"/>
                  </a:cubicBezTo>
                  <a:cubicBezTo>
                    <a:pt x="4312" y="1661"/>
                    <a:pt x="4230" y="1407"/>
                    <a:pt x="4033" y="1200"/>
                  </a:cubicBezTo>
                  <a:cubicBezTo>
                    <a:pt x="3870" y="1027"/>
                    <a:pt x="3658" y="983"/>
                    <a:pt x="3437" y="983"/>
                  </a:cubicBezTo>
                  <a:cubicBezTo>
                    <a:pt x="3358" y="983"/>
                    <a:pt x="3277" y="989"/>
                    <a:pt x="3197" y="996"/>
                  </a:cubicBezTo>
                  <a:cubicBezTo>
                    <a:pt x="3115" y="1002"/>
                    <a:pt x="3033" y="1028"/>
                    <a:pt x="2963" y="1072"/>
                  </a:cubicBezTo>
                  <a:cubicBezTo>
                    <a:pt x="2892" y="1121"/>
                    <a:pt x="2836" y="1143"/>
                    <a:pt x="2793" y="1143"/>
                  </a:cubicBezTo>
                  <a:cubicBezTo>
                    <a:pt x="2707" y="1143"/>
                    <a:pt x="2672" y="1054"/>
                    <a:pt x="2667" y="912"/>
                  </a:cubicBezTo>
                  <a:cubicBezTo>
                    <a:pt x="2643" y="337"/>
                    <a:pt x="2220" y="1"/>
                    <a:pt x="17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7" name="Google Shape;7427;p53"/>
            <p:cNvSpPr/>
            <p:nvPr/>
          </p:nvSpPr>
          <p:spPr>
            <a:xfrm>
              <a:off x="-2690254" y="-1535477"/>
              <a:ext cx="625579" cy="443408"/>
            </a:xfrm>
            <a:custGeom>
              <a:avLst/>
              <a:gdLst/>
              <a:ahLst/>
              <a:cxnLst/>
              <a:rect l="l" t="t" r="r" b="b"/>
              <a:pathLst>
                <a:path w="4320" h="3062" extrusionOk="0">
                  <a:moveTo>
                    <a:pt x="3522" y="1"/>
                  </a:moveTo>
                  <a:cubicBezTo>
                    <a:pt x="3372" y="60"/>
                    <a:pt x="3219" y="116"/>
                    <a:pt x="3071" y="181"/>
                  </a:cubicBezTo>
                  <a:cubicBezTo>
                    <a:pt x="3024" y="200"/>
                    <a:pt x="2963" y="237"/>
                    <a:pt x="2953" y="276"/>
                  </a:cubicBezTo>
                  <a:cubicBezTo>
                    <a:pt x="2654" y="1473"/>
                    <a:pt x="1521" y="2252"/>
                    <a:pt x="416" y="2252"/>
                  </a:cubicBezTo>
                  <a:cubicBezTo>
                    <a:pt x="294" y="2252"/>
                    <a:pt x="172" y="2243"/>
                    <a:pt x="51" y="2223"/>
                  </a:cubicBezTo>
                  <a:cubicBezTo>
                    <a:pt x="49" y="2223"/>
                    <a:pt x="47" y="2223"/>
                    <a:pt x="45" y="2223"/>
                  </a:cubicBezTo>
                  <a:cubicBezTo>
                    <a:pt x="32" y="2223"/>
                    <a:pt x="16" y="2233"/>
                    <a:pt x="1" y="2238"/>
                  </a:cubicBezTo>
                  <a:cubicBezTo>
                    <a:pt x="107" y="2737"/>
                    <a:pt x="594" y="3062"/>
                    <a:pt x="1072" y="3062"/>
                  </a:cubicBezTo>
                  <a:cubicBezTo>
                    <a:pt x="1292" y="3062"/>
                    <a:pt x="1509" y="2993"/>
                    <a:pt x="1686" y="2842"/>
                  </a:cubicBezTo>
                  <a:cubicBezTo>
                    <a:pt x="1751" y="2786"/>
                    <a:pt x="1798" y="2765"/>
                    <a:pt x="1845" y="2765"/>
                  </a:cubicBezTo>
                  <a:cubicBezTo>
                    <a:pt x="1882" y="2765"/>
                    <a:pt x="1919" y="2778"/>
                    <a:pt x="1965" y="2797"/>
                  </a:cubicBezTo>
                  <a:cubicBezTo>
                    <a:pt x="2180" y="2888"/>
                    <a:pt x="2399" y="2932"/>
                    <a:pt x="2613" y="2932"/>
                  </a:cubicBezTo>
                  <a:cubicBezTo>
                    <a:pt x="3087" y="2932"/>
                    <a:pt x="3535" y="2717"/>
                    <a:pt x="3864" y="2312"/>
                  </a:cubicBezTo>
                  <a:cubicBezTo>
                    <a:pt x="3933" y="2225"/>
                    <a:pt x="4011" y="2143"/>
                    <a:pt x="4079" y="2056"/>
                  </a:cubicBezTo>
                  <a:cubicBezTo>
                    <a:pt x="4319" y="1749"/>
                    <a:pt x="4319" y="1640"/>
                    <a:pt x="4081" y="1328"/>
                  </a:cubicBezTo>
                  <a:cubicBezTo>
                    <a:pt x="3853" y="1025"/>
                    <a:pt x="3626" y="486"/>
                    <a:pt x="35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8" name="Google Shape;7428;p53"/>
            <p:cNvSpPr/>
            <p:nvPr/>
          </p:nvSpPr>
          <p:spPr>
            <a:xfrm>
              <a:off x="-1464293" y="-3450589"/>
              <a:ext cx="698998" cy="593576"/>
            </a:xfrm>
            <a:custGeom>
              <a:avLst/>
              <a:gdLst/>
              <a:ahLst/>
              <a:cxnLst/>
              <a:rect l="l" t="t" r="r" b="b"/>
              <a:pathLst>
                <a:path w="4827" h="4099" extrusionOk="0">
                  <a:moveTo>
                    <a:pt x="1280" y="0"/>
                  </a:moveTo>
                  <a:cubicBezTo>
                    <a:pt x="776" y="0"/>
                    <a:pt x="312" y="128"/>
                    <a:pt x="1" y="392"/>
                  </a:cubicBezTo>
                  <a:cubicBezTo>
                    <a:pt x="751" y="395"/>
                    <a:pt x="1060" y="604"/>
                    <a:pt x="1348" y="1271"/>
                  </a:cubicBezTo>
                  <a:cubicBezTo>
                    <a:pt x="1374" y="1332"/>
                    <a:pt x="1491" y="1378"/>
                    <a:pt x="1571" y="1388"/>
                  </a:cubicBezTo>
                  <a:cubicBezTo>
                    <a:pt x="1627" y="1393"/>
                    <a:pt x="1684" y="1395"/>
                    <a:pt x="1742" y="1395"/>
                  </a:cubicBezTo>
                  <a:cubicBezTo>
                    <a:pt x="1806" y="1395"/>
                    <a:pt x="1871" y="1393"/>
                    <a:pt x="1936" y="1393"/>
                  </a:cubicBezTo>
                  <a:cubicBezTo>
                    <a:pt x="2047" y="1393"/>
                    <a:pt x="2157" y="1398"/>
                    <a:pt x="2260" y="1429"/>
                  </a:cubicBezTo>
                  <a:cubicBezTo>
                    <a:pt x="2743" y="1574"/>
                    <a:pt x="2931" y="1947"/>
                    <a:pt x="2909" y="2460"/>
                  </a:cubicBezTo>
                  <a:cubicBezTo>
                    <a:pt x="3717" y="2675"/>
                    <a:pt x="4114" y="3277"/>
                    <a:pt x="4308" y="4099"/>
                  </a:cubicBezTo>
                  <a:cubicBezTo>
                    <a:pt x="4826" y="3237"/>
                    <a:pt x="4215" y="1462"/>
                    <a:pt x="3280" y="691"/>
                  </a:cubicBezTo>
                  <a:cubicBezTo>
                    <a:pt x="2731" y="238"/>
                    <a:pt x="1968" y="0"/>
                    <a:pt x="12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9" name="Google Shape;7429;p53"/>
            <p:cNvSpPr/>
            <p:nvPr/>
          </p:nvSpPr>
          <p:spPr>
            <a:xfrm>
              <a:off x="-3210556" y="-3485054"/>
              <a:ext cx="901008" cy="536376"/>
            </a:xfrm>
            <a:custGeom>
              <a:avLst/>
              <a:gdLst/>
              <a:ahLst/>
              <a:cxnLst/>
              <a:rect l="l" t="t" r="r" b="b"/>
              <a:pathLst>
                <a:path w="6222" h="3704" extrusionOk="0">
                  <a:moveTo>
                    <a:pt x="3596" y="1"/>
                  </a:moveTo>
                  <a:cubicBezTo>
                    <a:pt x="3001" y="1"/>
                    <a:pt x="2428" y="186"/>
                    <a:pt x="1868" y="401"/>
                  </a:cubicBezTo>
                  <a:cubicBezTo>
                    <a:pt x="654" y="866"/>
                    <a:pt x="0" y="2558"/>
                    <a:pt x="242" y="3703"/>
                  </a:cubicBezTo>
                  <a:cubicBezTo>
                    <a:pt x="571" y="2938"/>
                    <a:pt x="862" y="2713"/>
                    <a:pt x="1595" y="2486"/>
                  </a:cubicBezTo>
                  <a:cubicBezTo>
                    <a:pt x="1182" y="1659"/>
                    <a:pt x="1474" y="791"/>
                    <a:pt x="2267" y="476"/>
                  </a:cubicBezTo>
                  <a:cubicBezTo>
                    <a:pt x="2431" y="410"/>
                    <a:pt x="2594" y="378"/>
                    <a:pt x="2752" y="378"/>
                  </a:cubicBezTo>
                  <a:cubicBezTo>
                    <a:pt x="3339" y="378"/>
                    <a:pt x="3855" y="819"/>
                    <a:pt x="4109" y="1592"/>
                  </a:cubicBezTo>
                  <a:cubicBezTo>
                    <a:pt x="4484" y="1387"/>
                    <a:pt x="4865" y="1253"/>
                    <a:pt x="5256" y="1253"/>
                  </a:cubicBezTo>
                  <a:cubicBezTo>
                    <a:pt x="5570" y="1253"/>
                    <a:pt x="5891" y="1340"/>
                    <a:pt x="6221" y="1548"/>
                  </a:cubicBezTo>
                  <a:cubicBezTo>
                    <a:pt x="5995" y="1079"/>
                    <a:pt x="4852" y="238"/>
                    <a:pt x="4261" y="83"/>
                  </a:cubicBezTo>
                  <a:cubicBezTo>
                    <a:pt x="4036" y="26"/>
                    <a:pt x="3814" y="1"/>
                    <a:pt x="35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0" name="Google Shape;7430;p53"/>
            <p:cNvSpPr/>
            <p:nvPr/>
          </p:nvSpPr>
          <p:spPr>
            <a:xfrm>
              <a:off x="-1366836" y="-1068320"/>
              <a:ext cx="266740" cy="247625"/>
            </a:xfrm>
            <a:custGeom>
              <a:avLst/>
              <a:gdLst/>
              <a:ahLst/>
              <a:cxnLst/>
              <a:rect l="l" t="t" r="r" b="b"/>
              <a:pathLst>
                <a:path w="1842" h="1710" extrusionOk="0">
                  <a:moveTo>
                    <a:pt x="1219" y="1"/>
                  </a:moveTo>
                  <a:cubicBezTo>
                    <a:pt x="978" y="67"/>
                    <a:pt x="725" y="67"/>
                    <a:pt x="589" y="192"/>
                  </a:cubicBezTo>
                  <a:cubicBezTo>
                    <a:pt x="376" y="389"/>
                    <a:pt x="190" y="651"/>
                    <a:pt x="89" y="922"/>
                  </a:cubicBezTo>
                  <a:cubicBezTo>
                    <a:pt x="0" y="1166"/>
                    <a:pt x="268" y="1521"/>
                    <a:pt x="528" y="1630"/>
                  </a:cubicBezTo>
                  <a:cubicBezTo>
                    <a:pt x="654" y="1684"/>
                    <a:pt x="784" y="1709"/>
                    <a:pt x="910" y="1709"/>
                  </a:cubicBezTo>
                  <a:cubicBezTo>
                    <a:pt x="1215" y="1709"/>
                    <a:pt x="1496" y="1560"/>
                    <a:pt x="1634" y="1286"/>
                  </a:cubicBezTo>
                  <a:cubicBezTo>
                    <a:pt x="1838" y="885"/>
                    <a:pt x="1842" y="454"/>
                    <a:pt x="1366" y="118"/>
                  </a:cubicBezTo>
                  <a:cubicBezTo>
                    <a:pt x="1299" y="71"/>
                    <a:pt x="1238" y="15"/>
                    <a:pt x="12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1" name="Google Shape;7431;p53"/>
            <p:cNvSpPr/>
            <p:nvPr/>
          </p:nvSpPr>
          <p:spPr>
            <a:xfrm>
              <a:off x="-1902343" y="-3326777"/>
              <a:ext cx="221270" cy="237633"/>
            </a:xfrm>
            <a:custGeom>
              <a:avLst/>
              <a:gdLst/>
              <a:ahLst/>
              <a:cxnLst/>
              <a:rect l="l" t="t" r="r" b="b"/>
              <a:pathLst>
                <a:path w="1528" h="1641" extrusionOk="0">
                  <a:moveTo>
                    <a:pt x="851" y="1"/>
                  </a:moveTo>
                  <a:cubicBezTo>
                    <a:pt x="583" y="1"/>
                    <a:pt x="318" y="164"/>
                    <a:pt x="101" y="453"/>
                  </a:cubicBezTo>
                  <a:cubicBezTo>
                    <a:pt x="1" y="585"/>
                    <a:pt x="23" y="867"/>
                    <a:pt x="86" y="1046"/>
                  </a:cubicBezTo>
                  <a:cubicBezTo>
                    <a:pt x="164" y="1261"/>
                    <a:pt x="346" y="1439"/>
                    <a:pt x="489" y="1640"/>
                  </a:cubicBezTo>
                  <a:lnTo>
                    <a:pt x="1149" y="1376"/>
                  </a:lnTo>
                  <a:lnTo>
                    <a:pt x="1528" y="403"/>
                  </a:lnTo>
                  <a:cubicBezTo>
                    <a:pt x="1321" y="126"/>
                    <a:pt x="1085" y="1"/>
                    <a:pt x="8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2" name="Google Shape;7432;p53"/>
            <p:cNvSpPr/>
            <p:nvPr/>
          </p:nvSpPr>
          <p:spPr>
            <a:xfrm>
              <a:off x="-1711049" y="-1610489"/>
              <a:ext cx="226193" cy="268623"/>
            </a:xfrm>
            <a:custGeom>
              <a:avLst/>
              <a:gdLst/>
              <a:ahLst/>
              <a:cxnLst/>
              <a:rect l="l" t="t" r="r" b="b"/>
              <a:pathLst>
                <a:path w="1562" h="1855" extrusionOk="0">
                  <a:moveTo>
                    <a:pt x="292" y="0"/>
                  </a:moveTo>
                  <a:lnTo>
                    <a:pt x="292" y="0"/>
                  </a:lnTo>
                  <a:cubicBezTo>
                    <a:pt x="411" y="584"/>
                    <a:pt x="190" y="1125"/>
                    <a:pt x="1" y="1684"/>
                  </a:cubicBezTo>
                  <a:cubicBezTo>
                    <a:pt x="142" y="1801"/>
                    <a:pt x="325" y="1854"/>
                    <a:pt x="517" y="1854"/>
                  </a:cubicBezTo>
                  <a:cubicBezTo>
                    <a:pt x="967" y="1854"/>
                    <a:pt x="1462" y="1557"/>
                    <a:pt x="1561" y="1089"/>
                  </a:cubicBezTo>
                  <a:lnTo>
                    <a:pt x="2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3" name="Google Shape;7433;p53"/>
            <p:cNvSpPr/>
            <p:nvPr/>
          </p:nvSpPr>
          <p:spPr>
            <a:xfrm>
              <a:off x="-3053727" y="-1098730"/>
              <a:ext cx="257327" cy="190570"/>
            </a:xfrm>
            <a:custGeom>
              <a:avLst/>
              <a:gdLst/>
              <a:ahLst/>
              <a:cxnLst/>
              <a:rect l="l" t="t" r="r" b="b"/>
              <a:pathLst>
                <a:path w="1777" h="1316" extrusionOk="0">
                  <a:moveTo>
                    <a:pt x="792" y="0"/>
                  </a:moveTo>
                  <a:cubicBezTo>
                    <a:pt x="733" y="0"/>
                    <a:pt x="674" y="10"/>
                    <a:pt x="617" y="30"/>
                  </a:cubicBezTo>
                  <a:cubicBezTo>
                    <a:pt x="445" y="92"/>
                    <a:pt x="266" y="140"/>
                    <a:pt x="79" y="199"/>
                  </a:cubicBezTo>
                  <a:cubicBezTo>
                    <a:pt x="1" y="536"/>
                    <a:pt x="212" y="1019"/>
                    <a:pt x="525" y="1173"/>
                  </a:cubicBezTo>
                  <a:cubicBezTo>
                    <a:pt x="718" y="1269"/>
                    <a:pt x="905" y="1316"/>
                    <a:pt x="1079" y="1316"/>
                  </a:cubicBezTo>
                  <a:cubicBezTo>
                    <a:pt x="1353" y="1316"/>
                    <a:pt x="1595" y="1201"/>
                    <a:pt x="1777" y="985"/>
                  </a:cubicBezTo>
                  <a:cubicBezTo>
                    <a:pt x="1621" y="759"/>
                    <a:pt x="1457" y="580"/>
                    <a:pt x="1363" y="370"/>
                  </a:cubicBezTo>
                  <a:cubicBezTo>
                    <a:pt x="1266" y="156"/>
                    <a:pt x="1029" y="0"/>
                    <a:pt x="7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4" name="Google Shape;7434;p53"/>
            <p:cNvSpPr/>
            <p:nvPr/>
          </p:nvSpPr>
          <p:spPr>
            <a:xfrm>
              <a:off x="-1403183" y="-1270040"/>
              <a:ext cx="236330" cy="188687"/>
            </a:xfrm>
            <a:custGeom>
              <a:avLst/>
              <a:gdLst/>
              <a:ahLst/>
              <a:cxnLst/>
              <a:rect l="l" t="t" r="r" b="b"/>
              <a:pathLst>
                <a:path w="1632" h="1303" extrusionOk="0">
                  <a:moveTo>
                    <a:pt x="555" y="1"/>
                  </a:moveTo>
                  <a:cubicBezTo>
                    <a:pt x="406" y="1"/>
                    <a:pt x="298" y="99"/>
                    <a:pt x="212" y="310"/>
                  </a:cubicBezTo>
                  <a:cubicBezTo>
                    <a:pt x="0" y="831"/>
                    <a:pt x="21" y="962"/>
                    <a:pt x="366" y="1208"/>
                  </a:cubicBezTo>
                  <a:cubicBezTo>
                    <a:pt x="450" y="1267"/>
                    <a:pt x="560" y="1293"/>
                    <a:pt x="582" y="1303"/>
                  </a:cubicBezTo>
                  <a:cubicBezTo>
                    <a:pt x="1294" y="1282"/>
                    <a:pt x="1468" y="1139"/>
                    <a:pt x="1596" y="561"/>
                  </a:cubicBezTo>
                  <a:cubicBezTo>
                    <a:pt x="1632" y="401"/>
                    <a:pt x="1624" y="308"/>
                    <a:pt x="1413" y="282"/>
                  </a:cubicBezTo>
                  <a:cubicBezTo>
                    <a:pt x="1216" y="260"/>
                    <a:pt x="1019" y="176"/>
                    <a:pt x="840" y="85"/>
                  </a:cubicBezTo>
                  <a:cubicBezTo>
                    <a:pt x="731" y="30"/>
                    <a:pt x="637" y="1"/>
                    <a:pt x="5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5" name="Google Shape;7435;p53"/>
            <p:cNvSpPr/>
            <p:nvPr/>
          </p:nvSpPr>
          <p:spPr>
            <a:xfrm>
              <a:off x="-1131230" y="-1510135"/>
              <a:ext cx="283828" cy="167980"/>
            </a:xfrm>
            <a:custGeom>
              <a:avLst/>
              <a:gdLst/>
              <a:ahLst/>
              <a:cxnLst/>
              <a:rect l="l" t="t" r="r" b="b"/>
              <a:pathLst>
                <a:path w="1960" h="1160" extrusionOk="0">
                  <a:moveTo>
                    <a:pt x="557" y="1"/>
                  </a:moveTo>
                  <a:cubicBezTo>
                    <a:pt x="543" y="1"/>
                    <a:pt x="530" y="3"/>
                    <a:pt x="521" y="8"/>
                  </a:cubicBezTo>
                  <a:cubicBezTo>
                    <a:pt x="345" y="125"/>
                    <a:pt x="172" y="246"/>
                    <a:pt x="1" y="361"/>
                  </a:cubicBezTo>
                  <a:cubicBezTo>
                    <a:pt x="255" y="1021"/>
                    <a:pt x="595" y="1160"/>
                    <a:pt x="926" y="1160"/>
                  </a:cubicBezTo>
                  <a:cubicBezTo>
                    <a:pt x="999" y="1160"/>
                    <a:pt x="1072" y="1153"/>
                    <a:pt x="1144" y="1143"/>
                  </a:cubicBezTo>
                  <a:cubicBezTo>
                    <a:pt x="1584" y="1088"/>
                    <a:pt x="1907" y="714"/>
                    <a:pt x="1959" y="303"/>
                  </a:cubicBezTo>
                  <a:cubicBezTo>
                    <a:pt x="1493" y="201"/>
                    <a:pt x="1054" y="105"/>
                    <a:pt x="616" y="8"/>
                  </a:cubicBezTo>
                  <a:cubicBezTo>
                    <a:pt x="598" y="5"/>
                    <a:pt x="576" y="1"/>
                    <a:pt x="5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6" name="Google Shape;7436;p53"/>
            <p:cNvSpPr/>
            <p:nvPr/>
          </p:nvSpPr>
          <p:spPr>
            <a:xfrm>
              <a:off x="-2821742" y="-970428"/>
              <a:ext cx="296571" cy="163056"/>
            </a:xfrm>
            <a:custGeom>
              <a:avLst/>
              <a:gdLst/>
              <a:ahLst/>
              <a:cxnLst/>
              <a:rect l="l" t="t" r="r" b="b"/>
              <a:pathLst>
                <a:path w="2048" h="1126" extrusionOk="0">
                  <a:moveTo>
                    <a:pt x="1795" y="1"/>
                  </a:moveTo>
                  <a:cubicBezTo>
                    <a:pt x="1580" y="86"/>
                    <a:pt x="1381" y="183"/>
                    <a:pt x="1171" y="241"/>
                  </a:cubicBezTo>
                  <a:cubicBezTo>
                    <a:pt x="1113" y="255"/>
                    <a:pt x="1053" y="263"/>
                    <a:pt x="994" y="263"/>
                  </a:cubicBezTo>
                  <a:cubicBezTo>
                    <a:pt x="925" y="263"/>
                    <a:pt x="857" y="253"/>
                    <a:pt x="792" y="233"/>
                  </a:cubicBezTo>
                  <a:cubicBezTo>
                    <a:pt x="732" y="213"/>
                    <a:pt x="676" y="204"/>
                    <a:pt x="623" y="204"/>
                  </a:cubicBezTo>
                  <a:cubicBezTo>
                    <a:pt x="386" y="204"/>
                    <a:pt x="213" y="381"/>
                    <a:pt x="0" y="512"/>
                  </a:cubicBezTo>
                  <a:cubicBezTo>
                    <a:pt x="261" y="846"/>
                    <a:pt x="542" y="1126"/>
                    <a:pt x="946" y="1126"/>
                  </a:cubicBezTo>
                  <a:cubicBezTo>
                    <a:pt x="1003" y="1126"/>
                    <a:pt x="1062" y="1120"/>
                    <a:pt x="1124" y="1108"/>
                  </a:cubicBezTo>
                  <a:cubicBezTo>
                    <a:pt x="1611" y="1017"/>
                    <a:pt x="1938" y="726"/>
                    <a:pt x="2048" y="200"/>
                  </a:cubicBezTo>
                  <a:lnTo>
                    <a:pt x="179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7" name="Google Shape;7437;p53"/>
            <p:cNvSpPr/>
            <p:nvPr/>
          </p:nvSpPr>
          <p:spPr>
            <a:xfrm>
              <a:off x="-2835788" y="-1138842"/>
              <a:ext cx="267030" cy="179275"/>
            </a:xfrm>
            <a:custGeom>
              <a:avLst/>
              <a:gdLst/>
              <a:ahLst/>
              <a:cxnLst/>
              <a:rect l="l" t="t" r="r" b="b"/>
              <a:pathLst>
                <a:path w="1844" h="1238" extrusionOk="0">
                  <a:moveTo>
                    <a:pt x="722" y="1"/>
                  </a:moveTo>
                  <a:lnTo>
                    <a:pt x="1" y="423"/>
                  </a:lnTo>
                  <a:cubicBezTo>
                    <a:pt x="73" y="839"/>
                    <a:pt x="372" y="1123"/>
                    <a:pt x="857" y="1214"/>
                  </a:cubicBezTo>
                  <a:cubicBezTo>
                    <a:pt x="938" y="1230"/>
                    <a:pt x="1015" y="1237"/>
                    <a:pt x="1087" y="1237"/>
                  </a:cubicBezTo>
                  <a:cubicBezTo>
                    <a:pt x="1412" y="1237"/>
                    <a:pt x="1648" y="1078"/>
                    <a:pt x="1844" y="750"/>
                  </a:cubicBezTo>
                  <a:lnTo>
                    <a:pt x="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8" name="Google Shape;7438;p53"/>
            <p:cNvSpPr/>
            <p:nvPr/>
          </p:nvSpPr>
          <p:spPr>
            <a:xfrm>
              <a:off x="-3011732" y="-1279743"/>
              <a:ext cx="267899" cy="164070"/>
            </a:xfrm>
            <a:custGeom>
              <a:avLst/>
              <a:gdLst/>
              <a:ahLst/>
              <a:cxnLst/>
              <a:rect l="l" t="t" r="r" b="b"/>
              <a:pathLst>
                <a:path w="1850" h="1133" extrusionOk="0">
                  <a:moveTo>
                    <a:pt x="942" y="0"/>
                  </a:moveTo>
                  <a:cubicBezTo>
                    <a:pt x="916" y="0"/>
                    <a:pt x="892" y="4"/>
                    <a:pt x="872" y="13"/>
                  </a:cubicBezTo>
                  <a:cubicBezTo>
                    <a:pt x="578" y="151"/>
                    <a:pt x="290" y="299"/>
                    <a:pt x="0" y="444"/>
                  </a:cubicBezTo>
                  <a:cubicBezTo>
                    <a:pt x="168" y="882"/>
                    <a:pt x="559" y="1133"/>
                    <a:pt x="976" y="1133"/>
                  </a:cubicBezTo>
                  <a:cubicBezTo>
                    <a:pt x="1183" y="1133"/>
                    <a:pt x="1397" y="1071"/>
                    <a:pt x="1593" y="940"/>
                  </a:cubicBezTo>
                  <a:cubicBezTo>
                    <a:pt x="1849" y="767"/>
                    <a:pt x="1847" y="465"/>
                    <a:pt x="1582" y="303"/>
                  </a:cubicBezTo>
                  <a:cubicBezTo>
                    <a:pt x="1416" y="203"/>
                    <a:pt x="1247" y="112"/>
                    <a:pt x="1073" y="30"/>
                  </a:cubicBezTo>
                  <a:cubicBezTo>
                    <a:pt x="1036" y="12"/>
                    <a:pt x="987" y="0"/>
                    <a:pt x="9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9" name="Google Shape;7439;p53"/>
            <p:cNvSpPr/>
            <p:nvPr/>
          </p:nvSpPr>
          <p:spPr>
            <a:xfrm>
              <a:off x="-2253218" y="-3601481"/>
              <a:ext cx="253562" cy="168993"/>
            </a:xfrm>
            <a:custGeom>
              <a:avLst/>
              <a:gdLst/>
              <a:ahLst/>
              <a:cxnLst/>
              <a:rect l="l" t="t" r="r" b="b"/>
              <a:pathLst>
                <a:path w="1751" h="1167" extrusionOk="0">
                  <a:moveTo>
                    <a:pt x="861" y="0"/>
                  </a:moveTo>
                  <a:cubicBezTo>
                    <a:pt x="721" y="0"/>
                    <a:pt x="578" y="36"/>
                    <a:pt x="435" y="120"/>
                  </a:cubicBezTo>
                  <a:cubicBezTo>
                    <a:pt x="1" y="376"/>
                    <a:pt x="27" y="795"/>
                    <a:pt x="511" y="1166"/>
                  </a:cubicBezTo>
                  <a:cubicBezTo>
                    <a:pt x="709" y="948"/>
                    <a:pt x="927" y="833"/>
                    <a:pt x="1166" y="833"/>
                  </a:cubicBezTo>
                  <a:cubicBezTo>
                    <a:pt x="1344" y="833"/>
                    <a:pt x="1534" y="896"/>
                    <a:pt x="1736" y="1027"/>
                  </a:cubicBezTo>
                  <a:cubicBezTo>
                    <a:pt x="1738" y="683"/>
                    <a:pt x="1751" y="369"/>
                    <a:pt x="1474" y="200"/>
                  </a:cubicBezTo>
                  <a:cubicBezTo>
                    <a:pt x="1283" y="83"/>
                    <a:pt x="1075" y="0"/>
                    <a:pt x="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0" name="Google Shape;7440;p53"/>
            <p:cNvSpPr/>
            <p:nvPr/>
          </p:nvSpPr>
          <p:spPr>
            <a:xfrm>
              <a:off x="-1626480" y="-1332743"/>
              <a:ext cx="233144" cy="184922"/>
            </a:xfrm>
            <a:custGeom>
              <a:avLst/>
              <a:gdLst/>
              <a:ahLst/>
              <a:cxnLst/>
              <a:rect l="l" t="t" r="r" b="b"/>
              <a:pathLst>
                <a:path w="1610" h="1277" extrusionOk="0">
                  <a:moveTo>
                    <a:pt x="589" y="0"/>
                  </a:moveTo>
                  <a:cubicBezTo>
                    <a:pt x="556" y="7"/>
                    <a:pt x="524" y="19"/>
                    <a:pt x="494" y="37"/>
                  </a:cubicBezTo>
                  <a:cubicBezTo>
                    <a:pt x="333" y="147"/>
                    <a:pt x="0" y="50"/>
                    <a:pt x="26" y="392"/>
                  </a:cubicBezTo>
                  <a:cubicBezTo>
                    <a:pt x="48" y="710"/>
                    <a:pt x="104" y="1018"/>
                    <a:pt x="446" y="1182"/>
                  </a:cubicBezTo>
                  <a:cubicBezTo>
                    <a:pt x="573" y="1243"/>
                    <a:pt x="698" y="1276"/>
                    <a:pt x="818" y="1276"/>
                  </a:cubicBezTo>
                  <a:cubicBezTo>
                    <a:pt x="972" y="1276"/>
                    <a:pt x="1117" y="1221"/>
                    <a:pt x="1247" y="1100"/>
                  </a:cubicBezTo>
                  <a:cubicBezTo>
                    <a:pt x="1396" y="963"/>
                    <a:pt x="1483" y="762"/>
                    <a:pt x="1609" y="572"/>
                  </a:cubicBezTo>
                  <a:cubicBezTo>
                    <a:pt x="1370" y="498"/>
                    <a:pt x="1173" y="470"/>
                    <a:pt x="1009" y="377"/>
                  </a:cubicBezTo>
                  <a:cubicBezTo>
                    <a:pt x="857" y="292"/>
                    <a:pt x="740" y="139"/>
                    <a:pt x="5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1" name="Google Shape;7441;p53"/>
            <p:cNvSpPr/>
            <p:nvPr/>
          </p:nvSpPr>
          <p:spPr>
            <a:xfrm>
              <a:off x="-1772593" y="-3477958"/>
              <a:ext cx="233434" cy="175365"/>
            </a:xfrm>
            <a:custGeom>
              <a:avLst/>
              <a:gdLst/>
              <a:ahLst/>
              <a:cxnLst/>
              <a:rect l="l" t="t" r="r" b="b"/>
              <a:pathLst>
                <a:path w="1612" h="1211" extrusionOk="0">
                  <a:moveTo>
                    <a:pt x="769" y="1"/>
                  </a:moveTo>
                  <a:cubicBezTo>
                    <a:pt x="430" y="1"/>
                    <a:pt x="104" y="156"/>
                    <a:pt x="21" y="575"/>
                  </a:cubicBezTo>
                  <a:cubicBezTo>
                    <a:pt x="0" y="670"/>
                    <a:pt x="61" y="833"/>
                    <a:pt x="138" y="885"/>
                  </a:cubicBezTo>
                  <a:cubicBezTo>
                    <a:pt x="333" y="1016"/>
                    <a:pt x="558" y="1101"/>
                    <a:pt x="781" y="1211"/>
                  </a:cubicBezTo>
                  <a:cubicBezTo>
                    <a:pt x="888" y="1095"/>
                    <a:pt x="1005" y="950"/>
                    <a:pt x="1145" y="832"/>
                  </a:cubicBezTo>
                  <a:cubicBezTo>
                    <a:pt x="1284" y="715"/>
                    <a:pt x="1449" y="623"/>
                    <a:pt x="1611" y="514"/>
                  </a:cubicBezTo>
                  <a:cubicBezTo>
                    <a:pt x="1563" y="185"/>
                    <a:pt x="1303" y="94"/>
                    <a:pt x="1043" y="33"/>
                  </a:cubicBezTo>
                  <a:cubicBezTo>
                    <a:pt x="953" y="12"/>
                    <a:pt x="861" y="1"/>
                    <a:pt x="7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2" name="Google Shape;7442;p53"/>
            <p:cNvSpPr/>
            <p:nvPr/>
          </p:nvSpPr>
          <p:spPr>
            <a:xfrm>
              <a:off x="-1500930" y="-1437441"/>
              <a:ext cx="239371" cy="150747"/>
            </a:xfrm>
            <a:custGeom>
              <a:avLst/>
              <a:gdLst/>
              <a:ahLst/>
              <a:cxnLst/>
              <a:rect l="l" t="t" r="r" b="b"/>
              <a:pathLst>
                <a:path w="1653" h="1041" extrusionOk="0">
                  <a:moveTo>
                    <a:pt x="387" y="0"/>
                  </a:moveTo>
                  <a:cubicBezTo>
                    <a:pt x="285" y="143"/>
                    <a:pt x="138" y="312"/>
                    <a:pt x="40" y="507"/>
                  </a:cubicBezTo>
                  <a:cubicBezTo>
                    <a:pt x="1" y="584"/>
                    <a:pt x="32" y="762"/>
                    <a:pt x="97" y="816"/>
                  </a:cubicBezTo>
                  <a:cubicBezTo>
                    <a:pt x="271" y="959"/>
                    <a:pt x="498" y="1040"/>
                    <a:pt x="725" y="1040"/>
                  </a:cubicBezTo>
                  <a:cubicBezTo>
                    <a:pt x="1050" y="1040"/>
                    <a:pt x="1374" y="875"/>
                    <a:pt x="1541" y="491"/>
                  </a:cubicBezTo>
                  <a:cubicBezTo>
                    <a:pt x="1588" y="381"/>
                    <a:pt x="1621" y="266"/>
                    <a:pt x="1653" y="177"/>
                  </a:cubicBezTo>
                  <a:lnTo>
                    <a:pt x="38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3" name="Google Shape;7443;p53"/>
            <p:cNvSpPr/>
            <p:nvPr/>
          </p:nvSpPr>
          <p:spPr>
            <a:xfrm>
              <a:off x="-2215567" y="-3791037"/>
              <a:ext cx="205485" cy="170152"/>
            </a:xfrm>
            <a:custGeom>
              <a:avLst/>
              <a:gdLst/>
              <a:ahLst/>
              <a:cxnLst/>
              <a:rect l="l" t="t" r="r" b="b"/>
              <a:pathLst>
                <a:path w="1419" h="1175" extrusionOk="0">
                  <a:moveTo>
                    <a:pt x="709" y="1"/>
                  </a:moveTo>
                  <a:cubicBezTo>
                    <a:pt x="692" y="1"/>
                    <a:pt x="675" y="2"/>
                    <a:pt x="658" y="4"/>
                  </a:cubicBezTo>
                  <a:cubicBezTo>
                    <a:pt x="330" y="43"/>
                    <a:pt x="1" y="379"/>
                    <a:pt x="16" y="673"/>
                  </a:cubicBezTo>
                  <a:cubicBezTo>
                    <a:pt x="17" y="727"/>
                    <a:pt x="66" y="784"/>
                    <a:pt x="103" y="833"/>
                  </a:cubicBezTo>
                  <a:cubicBezTo>
                    <a:pt x="177" y="933"/>
                    <a:pt x="259" y="1028"/>
                    <a:pt x="343" y="1128"/>
                  </a:cubicBezTo>
                  <a:lnTo>
                    <a:pt x="937" y="1174"/>
                  </a:lnTo>
                  <a:cubicBezTo>
                    <a:pt x="1086" y="1007"/>
                    <a:pt x="1234" y="847"/>
                    <a:pt x="1372" y="678"/>
                  </a:cubicBezTo>
                  <a:cubicBezTo>
                    <a:pt x="1405" y="628"/>
                    <a:pt x="1418" y="565"/>
                    <a:pt x="1409" y="504"/>
                  </a:cubicBezTo>
                  <a:cubicBezTo>
                    <a:pt x="1364" y="259"/>
                    <a:pt x="989" y="1"/>
                    <a:pt x="7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4" name="Google Shape;7444;p53"/>
            <p:cNvSpPr/>
            <p:nvPr/>
          </p:nvSpPr>
          <p:spPr>
            <a:xfrm>
              <a:off x="-2400344" y="-3469559"/>
              <a:ext cx="239226" cy="182895"/>
            </a:xfrm>
            <a:custGeom>
              <a:avLst/>
              <a:gdLst/>
              <a:ahLst/>
              <a:cxnLst/>
              <a:rect l="l" t="t" r="r" b="b"/>
              <a:pathLst>
                <a:path w="1652" h="1263" extrusionOk="0">
                  <a:moveTo>
                    <a:pt x="678" y="0"/>
                  </a:moveTo>
                  <a:cubicBezTo>
                    <a:pt x="480" y="0"/>
                    <a:pt x="255" y="87"/>
                    <a:pt x="0" y="290"/>
                  </a:cubicBezTo>
                  <a:cubicBezTo>
                    <a:pt x="164" y="448"/>
                    <a:pt x="329" y="595"/>
                    <a:pt x="478" y="759"/>
                  </a:cubicBezTo>
                  <a:cubicBezTo>
                    <a:pt x="621" y="915"/>
                    <a:pt x="745" y="1089"/>
                    <a:pt x="883" y="1262"/>
                  </a:cubicBezTo>
                  <a:cubicBezTo>
                    <a:pt x="1031" y="1223"/>
                    <a:pt x="1189" y="1166"/>
                    <a:pt x="1351" y="1143"/>
                  </a:cubicBezTo>
                  <a:cubicBezTo>
                    <a:pt x="1600" y="1106"/>
                    <a:pt x="1652" y="926"/>
                    <a:pt x="1568" y="761"/>
                  </a:cubicBezTo>
                  <a:cubicBezTo>
                    <a:pt x="1352" y="332"/>
                    <a:pt x="1066" y="0"/>
                    <a:pt x="6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5" name="Google Shape;7445;p53"/>
            <p:cNvSpPr/>
            <p:nvPr/>
          </p:nvSpPr>
          <p:spPr>
            <a:xfrm>
              <a:off x="-2167345" y="-3454209"/>
              <a:ext cx="220546" cy="180868"/>
            </a:xfrm>
            <a:custGeom>
              <a:avLst/>
              <a:gdLst/>
              <a:ahLst/>
              <a:cxnLst/>
              <a:rect l="l" t="t" r="r" b="b"/>
              <a:pathLst>
                <a:path w="1523" h="1249" extrusionOk="0">
                  <a:moveTo>
                    <a:pt x="607" y="0"/>
                  </a:moveTo>
                  <a:cubicBezTo>
                    <a:pt x="470" y="0"/>
                    <a:pt x="329" y="117"/>
                    <a:pt x="195" y="188"/>
                  </a:cubicBezTo>
                  <a:cubicBezTo>
                    <a:pt x="0" y="290"/>
                    <a:pt x="106" y="422"/>
                    <a:pt x="156" y="564"/>
                  </a:cubicBezTo>
                  <a:cubicBezTo>
                    <a:pt x="195" y="673"/>
                    <a:pt x="190" y="798"/>
                    <a:pt x="197" y="852"/>
                  </a:cubicBezTo>
                  <a:cubicBezTo>
                    <a:pt x="528" y="989"/>
                    <a:pt x="801" y="1091"/>
                    <a:pt x="1065" y="1212"/>
                  </a:cubicBezTo>
                  <a:cubicBezTo>
                    <a:pt x="1114" y="1234"/>
                    <a:pt x="1153" y="1248"/>
                    <a:pt x="1186" y="1248"/>
                  </a:cubicBezTo>
                  <a:cubicBezTo>
                    <a:pt x="1238" y="1248"/>
                    <a:pt x="1275" y="1214"/>
                    <a:pt x="1312" y="1123"/>
                  </a:cubicBezTo>
                  <a:cubicBezTo>
                    <a:pt x="1522" y="610"/>
                    <a:pt x="1169" y="10"/>
                    <a:pt x="613" y="1"/>
                  </a:cubicBezTo>
                  <a:cubicBezTo>
                    <a:pt x="611" y="0"/>
                    <a:pt x="609" y="0"/>
                    <a:pt x="6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6" name="Google Shape;7446;p53"/>
            <p:cNvSpPr/>
            <p:nvPr/>
          </p:nvSpPr>
          <p:spPr>
            <a:xfrm>
              <a:off x="-1274302" y="-1442799"/>
              <a:ext cx="196797" cy="187384"/>
            </a:xfrm>
            <a:custGeom>
              <a:avLst/>
              <a:gdLst/>
              <a:ahLst/>
              <a:cxnLst/>
              <a:rect l="l" t="t" r="r" b="b"/>
              <a:pathLst>
                <a:path w="1359" h="1294" extrusionOk="0">
                  <a:moveTo>
                    <a:pt x="731" y="0"/>
                  </a:moveTo>
                  <a:lnTo>
                    <a:pt x="400" y="93"/>
                  </a:lnTo>
                  <a:lnTo>
                    <a:pt x="0" y="1028"/>
                  </a:lnTo>
                  <a:cubicBezTo>
                    <a:pt x="152" y="1204"/>
                    <a:pt x="376" y="1294"/>
                    <a:pt x="605" y="1294"/>
                  </a:cubicBezTo>
                  <a:cubicBezTo>
                    <a:pt x="876" y="1294"/>
                    <a:pt x="1152" y="1168"/>
                    <a:pt x="1320" y="914"/>
                  </a:cubicBezTo>
                  <a:cubicBezTo>
                    <a:pt x="1349" y="868"/>
                    <a:pt x="1359" y="767"/>
                    <a:pt x="1329" y="728"/>
                  </a:cubicBezTo>
                  <a:cubicBezTo>
                    <a:pt x="1145" y="491"/>
                    <a:pt x="948" y="262"/>
                    <a:pt x="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7" name="Google Shape;7447;p53"/>
            <p:cNvSpPr/>
            <p:nvPr/>
          </p:nvSpPr>
          <p:spPr>
            <a:xfrm>
              <a:off x="-1915810" y="-3617410"/>
              <a:ext cx="219242" cy="181881"/>
            </a:xfrm>
            <a:custGeom>
              <a:avLst/>
              <a:gdLst/>
              <a:ahLst/>
              <a:cxnLst/>
              <a:rect l="l" t="t" r="r" b="b"/>
              <a:pathLst>
                <a:path w="1514" h="1256" extrusionOk="0">
                  <a:moveTo>
                    <a:pt x="864" y="0"/>
                  </a:moveTo>
                  <a:cubicBezTo>
                    <a:pt x="801" y="0"/>
                    <a:pt x="743" y="8"/>
                    <a:pt x="688" y="27"/>
                  </a:cubicBezTo>
                  <a:cubicBezTo>
                    <a:pt x="333" y="158"/>
                    <a:pt x="1" y="397"/>
                    <a:pt x="125" y="845"/>
                  </a:cubicBezTo>
                  <a:lnTo>
                    <a:pt x="842" y="1256"/>
                  </a:lnTo>
                  <a:cubicBezTo>
                    <a:pt x="1314" y="1055"/>
                    <a:pt x="1153" y="488"/>
                    <a:pt x="1513" y="93"/>
                  </a:cubicBezTo>
                  <a:cubicBezTo>
                    <a:pt x="1274" y="69"/>
                    <a:pt x="1052" y="0"/>
                    <a:pt x="8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8" name="Google Shape;7448;p53"/>
            <p:cNvSpPr/>
            <p:nvPr/>
          </p:nvSpPr>
          <p:spPr>
            <a:xfrm>
              <a:off x="-1978513" y="-3465939"/>
              <a:ext cx="177971" cy="243281"/>
            </a:xfrm>
            <a:custGeom>
              <a:avLst/>
              <a:gdLst/>
              <a:ahLst/>
              <a:cxnLst/>
              <a:rect l="l" t="t" r="r" b="b"/>
              <a:pathLst>
                <a:path w="1229" h="1680" extrusionOk="0">
                  <a:moveTo>
                    <a:pt x="374" y="0"/>
                  </a:moveTo>
                  <a:cubicBezTo>
                    <a:pt x="224" y="0"/>
                    <a:pt x="97" y="61"/>
                    <a:pt x="1" y="258"/>
                  </a:cubicBezTo>
                  <a:cubicBezTo>
                    <a:pt x="337" y="598"/>
                    <a:pt x="298" y="1003"/>
                    <a:pt x="151" y="1431"/>
                  </a:cubicBezTo>
                  <a:cubicBezTo>
                    <a:pt x="129" y="1497"/>
                    <a:pt x="203" y="1598"/>
                    <a:pt x="266" y="1680"/>
                  </a:cubicBezTo>
                  <a:cubicBezTo>
                    <a:pt x="435" y="1191"/>
                    <a:pt x="779" y="921"/>
                    <a:pt x="1229" y="776"/>
                  </a:cubicBezTo>
                  <a:cubicBezTo>
                    <a:pt x="1182" y="371"/>
                    <a:pt x="998" y="126"/>
                    <a:pt x="605" y="33"/>
                  </a:cubicBezTo>
                  <a:cubicBezTo>
                    <a:pt x="523" y="14"/>
                    <a:pt x="446" y="0"/>
                    <a:pt x="3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9" name="Google Shape;7449;p53"/>
            <p:cNvSpPr/>
            <p:nvPr/>
          </p:nvSpPr>
          <p:spPr>
            <a:xfrm>
              <a:off x="-1997917" y="-3821448"/>
              <a:ext cx="204182" cy="175799"/>
            </a:xfrm>
            <a:custGeom>
              <a:avLst/>
              <a:gdLst/>
              <a:ahLst/>
              <a:cxnLst/>
              <a:rect l="l" t="t" r="r" b="b"/>
              <a:pathLst>
                <a:path w="1410" h="1214" extrusionOk="0">
                  <a:moveTo>
                    <a:pt x="476" y="0"/>
                  </a:moveTo>
                  <a:cubicBezTo>
                    <a:pt x="332" y="0"/>
                    <a:pt x="171" y="172"/>
                    <a:pt x="45" y="294"/>
                  </a:cubicBezTo>
                  <a:cubicBezTo>
                    <a:pt x="1" y="336"/>
                    <a:pt x="34" y="468"/>
                    <a:pt x="45" y="558"/>
                  </a:cubicBezTo>
                  <a:cubicBezTo>
                    <a:pt x="55" y="621"/>
                    <a:pt x="88" y="678"/>
                    <a:pt x="114" y="747"/>
                  </a:cubicBezTo>
                  <a:cubicBezTo>
                    <a:pt x="482" y="788"/>
                    <a:pt x="826" y="807"/>
                    <a:pt x="1045" y="1148"/>
                  </a:cubicBezTo>
                  <a:cubicBezTo>
                    <a:pt x="1071" y="1190"/>
                    <a:pt x="1158" y="1213"/>
                    <a:pt x="1234" y="1213"/>
                  </a:cubicBezTo>
                  <a:cubicBezTo>
                    <a:pt x="1264" y="1213"/>
                    <a:pt x="1292" y="1210"/>
                    <a:pt x="1315" y="1202"/>
                  </a:cubicBezTo>
                  <a:cubicBezTo>
                    <a:pt x="1367" y="1186"/>
                    <a:pt x="1409" y="1048"/>
                    <a:pt x="1404" y="970"/>
                  </a:cubicBezTo>
                  <a:cubicBezTo>
                    <a:pt x="1372" y="563"/>
                    <a:pt x="872" y="9"/>
                    <a:pt x="478" y="0"/>
                  </a:cubicBezTo>
                  <a:cubicBezTo>
                    <a:pt x="478" y="0"/>
                    <a:pt x="477" y="0"/>
                    <a:pt x="4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0" name="Google Shape;7450;p53"/>
            <p:cNvSpPr/>
            <p:nvPr/>
          </p:nvSpPr>
          <p:spPr>
            <a:xfrm>
              <a:off x="-2038754" y="-3683444"/>
              <a:ext cx="167256" cy="199548"/>
            </a:xfrm>
            <a:custGeom>
              <a:avLst/>
              <a:gdLst/>
              <a:ahLst/>
              <a:cxnLst/>
              <a:rect l="l" t="t" r="r" b="b"/>
              <a:pathLst>
                <a:path w="1155" h="1378" extrusionOk="0">
                  <a:moveTo>
                    <a:pt x="737" y="0"/>
                  </a:moveTo>
                  <a:cubicBezTo>
                    <a:pt x="682" y="0"/>
                    <a:pt x="625" y="8"/>
                    <a:pt x="569" y="23"/>
                  </a:cubicBezTo>
                  <a:cubicBezTo>
                    <a:pt x="329" y="90"/>
                    <a:pt x="21" y="169"/>
                    <a:pt x="0" y="394"/>
                  </a:cubicBezTo>
                  <a:lnTo>
                    <a:pt x="536" y="1375"/>
                  </a:lnTo>
                  <a:cubicBezTo>
                    <a:pt x="544" y="1377"/>
                    <a:pt x="552" y="1377"/>
                    <a:pt x="560" y="1377"/>
                  </a:cubicBezTo>
                  <a:cubicBezTo>
                    <a:pt x="663" y="1377"/>
                    <a:pt x="718" y="1277"/>
                    <a:pt x="772" y="1113"/>
                  </a:cubicBezTo>
                  <a:cubicBezTo>
                    <a:pt x="859" y="840"/>
                    <a:pt x="1000" y="586"/>
                    <a:pt x="1154" y="248"/>
                  </a:cubicBezTo>
                  <a:cubicBezTo>
                    <a:pt x="1104" y="91"/>
                    <a:pt x="931" y="0"/>
                    <a:pt x="7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1" name="Google Shape;7451;p53"/>
            <p:cNvSpPr/>
            <p:nvPr/>
          </p:nvSpPr>
          <p:spPr>
            <a:xfrm>
              <a:off x="-2369500" y="-3664329"/>
              <a:ext cx="181013" cy="165807"/>
            </a:xfrm>
            <a:custGeom>
              <a:avLst/>
              <a:gdLst/>
              <a:ahLst/>
              <a:cxnLst/>
              <a:rect l="l" t="t" r="r" b="b"/>
              <a:pathLst>
                <a:path w="1250" h="1145" extrusionOk="0">
                  <a:moveTo>
                    <a:pt x="739" y="0"/>
                  </a:moveTo>
                  <a:cubicBezTo>
                    <a:pt x="538" y="0"/>
                    <a:pt x="310" y="83"/>
                    <a:pt x="183" y="220"/>
                  </a:cubicBezTo>
                  <a:cubicBezTo>
                    <a:pt x="29" y="385"/>
                    <a:pt x="1" y="902"/>
                    <a:pt x="142" y="1065"/>
                  </a:cubicBezTo>
                  <a:cubicBezTo>
                    <a:pt x="179" y="1102"/>
                    <a:pt x="227" y="1126"/>
                    <a:pt x="280" y="1132"/>
                  </a:cubicBezTo>
                  <a:cubicBezTo>
                    <a:pt x="408" y="1145"/>
                    <a:pt x="536" y="1143"/>
                    <a:pt x="586" y="1145"/>
                  </a:cubicBezTo>
                  <a:cubicBezTo>
                    <a:pt x="781" y="870"/>
                    <a:pt x="926" y="634"/>
                    <a:pt x="1105" y="424"/>
                  </a:cubicBezTo>
                  <a:cubicBezTo>
                    <a:pt x="1249" y="255"/>
                    <a:pt x="1131" y="160"/>
                    <a:pt x="1032" y="84"/>
                  </a:cubicBezTo>
                  <a:cubicBezTo>
                    <a:pt x="958" y="26"/>
                    <a:pt x="853" y="0"/>
                    <a:pt x="7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2" name="Google Shape;7452;p53"/>
            <p:cNvSpPr/>
            <p:nvPr/>
          </p:nvSpPr>
          <p:spPr>
            <a:xfrm>
              <a:off x="-2972778" y="-887163"/>
              <a:ext cx="197086" cy="137280"/>
            </a:xfrm>
            <a:custGeom>
              <a:avLst/>
              <a:gdLst/>
              <a:ahLst/>
              <a:cxnLst/>
              <a:rect l="l" t="t" r="r" b="b"/>
              <a:pathLst>
                <a:path w="1361" h="948" extrusionOk="0">
                  <a:moveTo>
                    <a:pt x="1" y="0"/>
                  </a:moveTo>
                  <a:lnTo>
                    <a:pt x="1" y="0"/>
                  </a:lnTo>
                  <a:cubicBezTo>
                    <a:pt x="25" y="422"/>
                    <a:pt x="306" y="844"/>
                    <a:pt x="642" y="922"/>
                  </a:cubicBezTo>
                  <a:cubicBezTo>
                    <a:pt x="718" y="939"/>
                    <a:pt x="789" y="947"/>
                    <a:pt x="854" y="947"/>
                  </a:cubicBezTo>
                  <a:cubicBezTo>
                    <a:pt x="1093" y="947"/>
                    <a:pt x="1263" y="838"/>
                    <a:pt x="1361" y="647"/>
                  </a:cubicBezTo>
                  <a:cubicBezTo>
                    <a:pt x="1203" y="446"/>
                    <a:pt x="1062" y="264"/>
                    <a:pt x="917" y="86"/>
                  </a:cubicBezTo>
                  <a:cubicBezTo>
                    <a:pt x="887" y="52"/>
                    <a:pt x="846" y="30"/>
                    <a:pt x="802" y="26"/>
                  </a:cubicBezTo>
                  <a:cubicBezTo>
                    <a:pt x="534" y="13"/>
                    <a:pt x="267" y="8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3" name="Google Shape;7453;p53"/>
            <p:cNvSpPr/>
            <p:nvPr/>
          </p:nvSpPr>
          <p:spPr>
            <a:xfrm>
              <a:off x="-2094795" y="-3938744"/>
              <a:ext cx="204472" cy="150168"/>
            </a:xfrm>
            <a:custGeom>
              <a:avLst/>
              <a:gdLst/>
              <a:ahLst/>
              <a:cxnLst/>
              <a:rect l="l" t="t" r="r" b="b"/>
              <a:pathLst>
                <a:path w="1412" h="1037" extrusionOk="0">
                  <a:moveTo>
                    <a:pt x="779" y="0"/>
                  </a:moveTo>
                  <a:cubicBezTo>
                    <a:pt x="519" y="0"/>
                    <a:pt x="181" y="221"/>
                    <a:pt x="105" y="453"/>
                  </a:cubicBezTo>
                  <a:cubicBezTo>
                    <a:pt x="1" y="771"/>
                    <a:pt x="18" y="799"/>
                    <a:pt x="451" y="1037"/>
                  </a:cubicBezTo>
                  <a:cubicBezTo>
                    <a:pt x="821" y="743"/>
                    <a:pt x="947" y="643"/>
                    <a:pt x="1104" y="643"/>
                  </a:cubicBezTo>
                  <a:cubicBezTo>
                    <a:pt x="1186" y="643"/>
                    <a:pt x="1275" y="669"/>
                    <a:pt x="1411" y="710"/>
                  </a:cubicBezTo>
                  <a:cubicBezTo>
                    <a:pt x="1396" y="277"/>
                    <a:pt x="1214" y="54"/>
                    <a:pt x="833" y="4"/>
                  </a:cubicBezTo>
                  <a:cubicBezTo>
                    <a:pt x="816" y="1"/>
                    <a:pt x="797" y="0"/>
                    <a:pt x="7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4" name="Google Shape;7454;p53"/>
            <p:cNvSpPr/>
            <p:nvPr/>
          </p:nvSpPr>
          <p:spPr>
            <a:xfrm>
              <a:off x="-1170473" y="-1199083"/>
              <a:ext cx="186950" cy="139886"/>
            </a:xfrm>
            <a:custGeom>
              <a:avLst/>
              <a:gdLst/>
              <a:ahLst/>
              <a:cxnLst/>
              <a:rect l="l" t="t" r="r" b="b"/>
              <a:pathLst>
                <a:path w="1291" h="966" extrusionOk="0">
                  <a:moveTo>
                    <a:pt x="248" y="1"/>
                  </a:moveTo>
                  <a:cubicBezTo>
                    <a:pt x="181" y="177"/>
                    <a:pt x="84" y="402"/>
                    <a:pt x="17" y="638"/>
                  </a:cubicBezTo>
                  <a:cubicBezTo>
                    <a:pt x="1" y="699"/>
                    <a:pt x="64" y="811"/>
                    <a:pt x="123" y="859"/>
                  </a:cubicBezTo>
                  <a:cubicBezTo>
                    <a:pt x="214" y="930"/>
                    <a:pt x="333" y="965"/>
                    <a:pt x="456" y="965"/>
                  </a:cubicBezTo>
                  <a:cubicBezTo>
                    <a:pt x="632" y="965"/>
                    <a:pt x="816" y="894"/>
                    <a:pt x="935" y="755"/>
                  </a:cubicBezTo>
                  <a:cubicBezTo>
                    <a:pt x="1078" y="586"/>
                    <a:pt x="1177" y="378"/>
                    <a:pt x="1290" y="194"/>
                  </a:cubicBezTo>
                  <a:lnTo>
                    <a:pt x="24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5" name="Google Shape;7455;p53"/>
            <p:cNvSpPr/>
            <p:nvPr/>
          </p:nvSpPr>
          <p:spPr>
            <a:xfrm>
              <a:off x="-1504984" y="-1139277"/>
              <a:ext cx="174641" cy="150892"/>
            </a:xfrm>
            <a:custGeom>
              <a:avLst/>
              <a:gdLst/>
              <a:ahLst/>
              <a:cxnLst/>
              <a:rect l="l" t="t" r="r" b="b"/>
              <a:pathLst>
                <a:path w="1206" h="1042" extrusionOk="0">
                  <a:moveTo>
                    <a:pt x="482" y="0"/>
                  </a:moveTo>
                  <a:cubicBezTo>
                    <a:pt x="447" y="30"/>
                    <a:pt x="406" y="52"/>
                    <a:pt x="363" y="63"/>
                  </a:cubicBezTo>
                  <a:cubicBezTo>
                    <a:pt x="150" y="110"/>
                    <a:pt x="1" y="214"/>
                    <a:pt x="14" y="452"/>
                  </a:cubicBezTo>
                  <a:cubicBezTo>
                    <a:pt x="29" y="708"/>
                    <a:pt x="187" y="877"/>
                    <a:pt x="410" y="974"/>
                  </a:cubicBezTo>
                  <a:cubicBezTo>
                    <a:pt x="516" y="1019"/>
                    <a:pt x="612" y="1042"/>
                    <a:pt x="700" y="1042"/>
                  </a:cubicBezTo>
                  <a:cubicBezTo>
                    <a:pt x="910" y="1042"/>
                    <a:pt x="1073" y="915"/>
                    <a:pt x="1205" y="671"/>
                  </a:cubicBezTo>
                  <a:lnTo>
                    <a:pt x="48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6" name="Google Shape;7456;p53"/>
            <p:cNvSpPr/>
            <p:nvPr/>
          </p:nvSpPr>
          <p:spPr>
            <a:xfrm>
              <a:off x="-1774041" y="-3745133"/>
              <a:ext cx="159725" cy="127143"/>
            </a:xfrm>
            <a:custGeom>
              <a:avLst/>
              <a:gdLst/>
              <a:ahLst/>
              <a:cxnLst/>
              <a:rect l="l" t="t" r="r" b="b"/>
              <a:pathLst>
                <a:path w="1103" h="878" extrusionOk="0">
                  <a:moveTo>
                    <a:pt x="496" y="0"/>
                  </a:moveTo>
                  <a:cubicBezTo>
                    <a:pt x="396" y="0"/>
                    <a:pt x="289" y="25"/>
                    <a:pt x="176" y="73"/>
                  </a:cubicBezTo>
                  <a:cubicBezTo>
                    <a:pt x="97" y="107"/>
                    <a:pt x="23" y="235"/>
                    <a:pt x="14" y="326"/>
                  </a:cubicBezTo>
                  <a:cubicBezTo>
                    <a:pt x="1" y="447"/>
                    <a:pt x="53" y="573"/>
                    <a:pt x="70" y="659"/>
                  </a:cubicBezTo>
                  <a:cubicBezTo>
                    <a:pt x="248" y="739"/>
                    <a:pt x="391" y="837"/>
                    <a:pt x="549" y="865"/>
                  </a:cubicBezTo>
                  <a:cubicBezTo>
                    <a:pt x="599" y="874"/>
                    <a:pt x="650" y="878"/>
                    <a:pt x="701" y="878"/>
                  </a:cubicBezTo>
                  <a:cubicBezTo>
                    <a:pt x="821" y="878"/>
                    <a:pt x="943" y="859"/>
                    <a:pt x="1064" y="856"/>
                  </a:cubicBezTo>
                  <a:cubicBezTo>
                    <a:pt x="1054" y="683"/>
                    <a:pt x="1103" y="475"/>
                    <a:pt x="1025" y="343"/>
                  </a:cubicBezTo>
                  <a:cubicBezTo>
                    <a:pt x="885" y="111"/>
                    <a:pt x="706" y="0"/>
                    <a:pt x="4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7" name="Google Shape;7457;p53"/>
            <p:cNvSpPr/>
            <p:nvPr/>
          </p:nvSpPr>
          <p:spPr>
            <a:xfrm>
              <a:off x="-1710470" y="-3590765"/>
              <a:ext cx="189267" cy="101946"/>
            </a:xfrm>
            <a:custGeom>
              <a:avLst/>
              <a:gdLst/>
              <a:ahLst/>
              <a:cxnLst/>
              <a:rect l="l" t="t" r="r" b="b"/>
              <a:pathLst>
                <a:path w="1307" h="704" extrusionOk="0">
                  <a:moveTo>
                    <a:pt x="499" y="0"/>
                  </a:moveTo>
                  <a:cubicBezTo>
                    <a:pt x="242" y="0"/>
                    <a:pt x="40" y="262"/>
                    <a:pt x="0" y="602"/>
                  </a:cubicBezTo>
                  <a:cubicBezTo>
                    <a:pt x="156" y="605"/>
                    <a:pt x="314" y="602"/>
                    <a:pt x="469" y="616"/>
                  </a:cubicBezTo>
                  <a:cubicBezTo>
                    <a:pt x="625" y="633"/>
                    <a:pt x="775" y="672"/>
                    <a:pt x="941" y="704"/>
                  </a:cubicBezTo>
                  <a:lnTo>
                    <a:pt x="1301" y="477"/>
                  </a:lnTo>
                  <a:cubicBezTo>
                    <a:pt x="1307" y="107"/>
                    <a:pt x="980" y="35"/>
                    <a:pt x="530" y="1"/>
                  </a:cubicBezTo>
                  <a:cubicBezTo>
                    <a:pt x="519" y="1"/>
                    <a:pt x="509" y="0"/>
                    <a:pt x="4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8" name="Google Shape;7458;p53"/>
            <p:cNvSpPr/>
            <p:nvPr/>
          </p:nvSpPr>
          <p:spPr>
            <a:xfrm>
              <a:off x="-3169865" y="-1230218"/>
              <a:ext cx="184343" cy="120627"/>
            </a:xfrm>
            <a:custGeom>
              <a:avLst/>
              <a:gdLst/>
              <a:ahLst/>
              <a:cxnLst/>
              <a:rect l="l" t="t" r="r" b="b"/>
              <a:pathLst>
                <a:path w="1273" h="833" extrusionOk="0">
                  <a:moveTo>
                    <a:pt x="114" y="0"/>
                  </a:moveTo>
                  <a:cubicBezTo>
                    <a:pt x="19" y="0"/>
                    <a:pt x="0" y="65"/>
                    <a:pt x="24" y="182"/>
                  </a:cubicBezTo>
                  <a:cubicBezTo>
                    <a:pt x="100" y="556"/>
                    <a:pt x="552" y="833"/>
                    <a:pt x="947" y="833"/>
                  </a:cubicBezTo>
                  <a:cubicBezTo>
                    <a:pt x="1064" y="833"/>
                    <a:pt x="1177" y="808"/>
                    <a:pt x="1273" y="754"/>
                  </a:cubicBezTo>
                  <a:cubicBezTo>
                    <a:pt x="1148" y="556"/>
                    <a:pt x="1029" y="353"/>
                    <a:pt x="894" y="160"/>
                  </a:cubicBezTo>
                  <a:cubicBezTo>
                    <a:pt x="866" y="119"/>
                    <a:pt x="786" y="104"/>
                    <a:pt x="726" y="95"/>
                  </a:cubicBezTo>
                  <a:cubicBezTo>
                    <a:pt x="552" y="65"/>
                    <a:pt x="371" y="56"/>
                    <a:pt x="202" y="13"/>
                  </a:cubicBezTo>
                  <a:cubicBezTo>
                    <a:pt x="168" y="4"/>
                    <a:pt x="138" y="0"/>
                    <a:pt x="1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9" name="Google Shape;7459;p53"/>
            <p:cNvSpPr/>
            <p:nvPr/>
          </p:nvSpPr>
          <p:spPr>
            <a:xfrm>
              <a:off x="-1111825" y="-1316669"/>
              <a:ext cx="175075" cy="112517"/>
            </a:xfrm>
            <a:custGeom>
              <a:avLst/>
              <a:gdLst/>
              <a:ahLst/>
              <a:cxnLst/>
              <a:rect l="l" t="t" r="r" b="b"/>
              <a:pathLst>
                <a:path w="1209" h="777" extrusionOk="0">
                  <a:moveTo>
                    <a:pt x="946" y="0"/>
                  </a:moveTo>
                  <a:cubicBezTo>
                    <a:pt x="539" y="0"/>
                    <a:pt x="259" y="263"/>
                    <a:pt x="1" y="586"/>
                  </a:cubicBezTo>
                  <a:cubicBezTo>
                    <a:pt x="132" y="711"/>
                    <a:pt x="298" y="777"/>
                    <a:pt x="467" y="777"/>
                  </a:cubicBezTo>
                  <a:cubicBezTo>
                    <a:pt x="537" y="777"/>
                    <a:pt x="608" y="765"/>
                    <a:pt x="677" y="742"/>
                  </a:cubicBezTo>
                  <a:cubicBezTo>
                    <a:pt x="997" y="632"/>
                    <a:pt x="1145" y="348"/>
                    <a:pt x="1209" y="34"/>
                  </a:cubicBezTo>
                  <a:cubicBezTo>
                    <a:pt x="1115" y="11"/>
                    <a:pt x="1028" y="0"/>
                    <a:pt x="9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0" name="Google Shape;7460;p53"/>
            <p:cNvSpPr/>
            <p:nvPr/>
          </p:nvSpPr>
          <p:spPr>
            <a:xfrm>
              <a:off x="-1855280" y="-3871552"/>
              <a:ext cx="146837" cy="121496"/>
            </a:xfrm>
            <a:custGeom>
              <a:avLst/>
              <a:gdLst/>
              <a:ahLst/>
              <a:cxnLst/>
              <a:rect l="l" t="t" r="r" b="b"/>
              <a:pathLst>
                <a:path w="1014" h="839" extrusionOk="0">
                  <a:moveTo>
                    <a:pt x="429" y="0"/>
                  </a:moveTo>
                  <a:cubicBezTo>
                    <a:pt x="229" y="0"/>
                    <a:pt x="81" y="142"/>
                    <a:pt x="1" y="350"/>
                  </a:cubicBezTo>
                  <a:lnTo>
                    <a:pt x="489" y="839"/>
                  </a:lnTo>
                  <a:cubicBezTo>
                    <a:pt x="666" y="723"/>
                    <a:pt x="1013" y="708"/>
                    <a:pt x="920" y="361"/>
                  </a:cubicBezTo>
                  <a:cubicBezTo>
                    <a:pt x="885" y="224"/>
                    <a:pt x="714" y="64"/>
                    <a:pt x="573" y="23"/>
                  </a:cubicBezTo>
                  <a:cubicBezTo>
                    <a:pt x="523" y="7"/>
                    <a:pt x="475" y="0"/>
                    <a:pt x="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1" name="Google Shape;7461;p53"/>
            <p:cNvSpPr/>
            <p:nvPr/>
          </p:nvSpPr>
          <p:spPr>
            <a:xfrm>
              <a:off x="-2544865" y="-1071795"/>
              <a:ext cx="163780" cy="99484"/>
            </a:xfrm>
            <a:custGeom>
              <a:avLst/>
              <a:gdLst/>
              <a:ahLst/>
              <a:cxnLst/>
              <a:rect l="l" t="t" r="r" b="b"/>
              <a:pathLst>
                <a:path w="1131" h="687" extrusionOk="0">
                  <a:moveTo>
                    <a:pt x="719" y="1"/>
                  </a:moveTo>
                  <a:cubicBezTo>
                    <a:pt x="428" y="1"/>
                    <a:pt x="183" y="168"/>
                    <a:pt x="0" y="497"/>
                  </a:cubicBezTo>
                  <a:cubicBezTo>
                    <a:pt x="99" y="630"/>
                    <a:pt x="233" y="686"/>
                    <a:pt x="376" y="686"/>
                  </a:cubicBezTo>
                  <a:cubicBezTo>
                    <a:pt x="689" y="686"/>
                    <a:pt x="1039" y="417"/>
                    <a:pt x="1130" y="99"/>
                  </a:cubicBezTo>
                  <a:cubicBezTo>
                    <a:pt x="985" y="33"/>
                    <a:pt x="848" y="1"/>
                    <a:pt x="7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2" name="Google Shape;7462;p53"/>
            <p:cNvSpPr/>
            <p:nvPr/>
          </p:nvSpPr>
          <p:spPr>
            <a:xfrm>
              <a:off x="-825536" y="-1526788"/>
              <a:ext cx="108028" cy="125550"/>
            </a:xfrm>
            <a:custGeom>
              <a:avLst/>
              <a:gdLst/>
              <a:ahLst/>
              <a:cxnLst/>
              <a:rect l="l" t="t" r="r" b="b"/>
              <a:pathLst>
                <a:path w="746" h="867" extrusionOk="0">
                  <a:moveTo>
                    <a:pt x="703" y="0"/>
                  </a:moveTo>
                  <a:lnTo>
                    <a:pt x="148" y="242"/>
                  </a:lnTo>
                  <a:cubicBezTo>
                    <a:pt x="94" y="459"/>
                    <a:pt x="47" y="649"/>
                    <a:pt x="1" y="842"/>
                  </a:cubicBezTo>
                  <a:cubicBezTo>
                    <a:pt x="39" y="859"/>
                    <a:pt x="79" y="867"/>
                    <a:pt x="119" y="867"/>
                  </a:cubicBezTo>
                  <a:cubicBezTo>
                    <a:pt x="416" y="867"/>
                    <a:pt x="746" y="436"/>
                    <a:pt x="7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3" name="Google Shape;7463;p53"/>
            <p:cNvSpPr/>
            <p:nvPr/>
          </p:nvSpPr>
          <p:spPr>
            <a:xfrm>
              <a:off x="-1546110" y="-3494901"/>
              <a:ext cx="131198" cy="73708"/>
            </a:xfrm>
            <a:custGeom>
              <a:avLst/>
              <a:gdLst/>
              <a:ahLst/>
              <a:cxnLst/>
              <a:rect l="l" t="t" r="r" b="b"/>
              <a:pathLst>
                <a:path w="906" h="509" extrusionOk="0">
                  <a:moveTo>
                    <a:pt x="424" y="0"/>
                  </a:moveTo>
                  <a:cubicBezTo>
                    <a:pt x="272" y="0"/>
                    <a:pt x="125" y="65"/>
                    <a:pt x="1" y="194"/>
                  </a:cubicBezTo>
                  <a:lnTo>
                    <a:pt x="231" y="508"/>
                  </a:lnTo>
                  <a:lnTo>
                    <a:pt x="906" y="211"/>
                  </a:lnTo>
                  <a:cubicBezTo>
                    <a:pt x="751" y="71"/>
                    <a:pt x="585" y="0"/>
                    <a:pt x="4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4" name="Google Shape;7464;p53"/>
            <p:cNvSpPr/>
            <p:nvPr/>
          </p:nvSpPr>
          <p:spPr>
            <a:xfrm>
              <a:off x="-1890613" y="-2539010"/>
              <a:ext cx="106580" cy="103829"/>
            </a:xfrm>
            <a:custGeom>
              <a:avLst/>
              <a:gdLst/>
              <a:ahLst/>
              <a:cxnLst/>
              <a:rect l="l" t="t" r="r" b="b"/>
              <a:pathLst>
                <a:path w="736" h="717" extrusionOk="0">
                  <a:moveTo>
                    <a:pt x="442" y="0"/>
                  </a:moveTo>
                  <a:cubicBezTo>
                    <a:pt x="213" y="72"/>
                    <a:pt x="18" y="59"/>
                    <a:pt x="7" y="314"/>
                  </a:cubicBezTo>
                  <a:cubicBezTo>
                    <a:pt x="0" y="471"/>
                    <a:pt x="204" y="716"/>
                    <a:pt x="339" y="716"/>
                  </a:cubicBezTo>
                  <a:cubicBezTo>
                    <a:pt x="356" y="716"/>
                    <a:pt x="372" y="712"/>
                    <a:pt x="386" y="704"/>
                  </a:cubicBezTo>
                  <a:cubicBezTo>
                    <a:pt x="533" y="619"/>
                    <a:pt x="652" y="446"/>
                    <a:pt x="715" y="284"/>
                  </a:cubicBezTo>
                  <a:cubicBezTo>
                    <a:pt x="735" y="234"/>
                    <a:pt x="538" y="97"/>
                    <a:pt x="4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5" name="Google Shape;7465;p53"/>
            <p:cNvSpPr/>
            <p:nvPr/>
          </p:nvSpPr>
          <p:spPr>
            <a:xfrm>
              <a:off x="-2148085" y="-2776643"/>
              <a:ext cx="104842" cy="105566"/>
            </a:xfrm>
            <a:custGeom>
              <a:avLst/>
              <a:gdLst/>
              <a:ahLst/>
              <a:cxnLst/>
              <a:rect l="l" t="t" r="r" b="b"/>
              <a:pathLst>
                <a:path w="724" h="729" extrusionOk="0">
                  <a:moveTo>
                    <a:pt x="330" y="0"/>
                  </a:moveTo>
                  <a:cubicBezTo>
                    <a:pt x="248" y="89"/>
                    <a:pt x="107" y="186"/>
                    <a:pt x="55" y="316"/>
                  </a:cubicBezTo>
                  <a:cubicBezTo>
                    <a:pt x="0" y="455"/>
                    <a:pt x="235" y="729"/>
                    <a:pt x="383" y="729"/>
                  </a:cubicBezTo>
                  <a:cubicBezTo>
                    <a:pt x="386" y="729"/>
                    <a:pt x="388" y="729"/>
                    <a:pt x="391" y="729"/>
                  </a:cubicBezTo>
                  <a:cubicBezTo>
                    <a:pt x="594" y="716"/>
                    <a:pt x="711" y="593"/>
                    <a:pt x="716" y="387"/>
                  </a:cubicBezTo>
                  <a:cubicBezTo>
                    <a:pt x="724" y="177"/>
                    <a:pt x="594" y="76"/>
                    <a:pt x="3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6" name="Google Shape;7466;p53"/>
            <p:cNvSpPr/>
            <p:nvPr/>
          </p:nvSpPr>
          <p:spPr>
            <a:xfrm>
              <a:off x="-2235406" y="-2025369"/>
              <a:ext cx="97023" cy="100353"/>
            </a:xfrm>
            <a:custGeom>
              <a:avLst/>
              <a:gdLst/>
              <a:ahLst/>
              <a:cxnLst/>
              <a:rect l="l" t="t" r="r" b="b"/>
              <a:pathLst>
                <a:path w="670" h="693" extrusionOk="0">
                  <a:moveTo>
                    <a:pt x="418" y="0"/>
                  </a:moveTo>
                  <a:cubicBezTo>
                    <a:pt x="235" y="0"/>
                    <a:pt x="50" y="195"/>
                    <a:pt x="0" y="442"/>
                  </a:cubicBezTo>
                  <a:cubicBezTo>
                    <a:pt x="121" y="530"/>
                    <a:pt x="236" y="680"/>
                    <a:pt x="362" y="691"/>
                  </a:cubicBezTo>
                  <a:cubicBezTo>
                    <a:pt x="374" y="692"/>
                    <a:pt x="386" y="693"/>
                    <a:pt x="397" y="693"/>
                  </a:cubicBezTo>
                  <a:cubicBezTo>
                    <a:pt x="613" y="693"/>
                    <a:pt x="664" y="506"/>
                    <a:pt x="667" y="296"/>
                  </a:cubicBezTo>
                  <a:cubicBezTo>
                    <a:pt x="669" y="117"/>
                    <a:pt x="611" y="4"/>
                    <a:pt x="426" y="0"/>
                  </a:cubicBezTo>
                  <a:cubicBezTo>
                    <a:pt x="423" y="0"/>
                    <a:pt x="421" y="0"/>
                    <a:pt x="4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7" name="Google Shape;7467;p53"/>
            <p:cNvSpPr/>
            <p:nvPr/>
          </p:nvSpPr>
          <p:spPr>
            <a:xfrm>
              <a:off x="-2371962" y="-2477176"/>
              <a:ext cx="107739" cy="86162"/>
            </a:xfrm>
            <a:custGeom>
              <a:avLst/>
              <a:gdLst/>
              <a:ahLst/>
              <a:cxnLst/>
              <a:rect l="l" t="t" r="r" b="b"/>
              <a:pathLst>
                <a:path w="744" h="595" extrusionOk="0">
                  <a:moveTo>
                    <a:pt x="496" y="0"/>
                  </a:moveTo>
                  <a:cubicBezTo>
                    <a:pt x="321" y="0"/>
                    <a:pt x="0" y="214"/>
                    <a:pt x="27" y="320"/>
                  </a:cubicBezTo>
                  <a:cubicBezTo>
                    <a:pt x="57" y="437"/>
                    <a:pt x="161" y="536"/>
                    <a:pt x="200" y="593"/>
                  </a:cubicBezTo>
                  <a:cubicBezTo>
                    <a:pt x="216" y="594"/>
                    <a:pt x="232" y="595"/>
                    <a:pt x="248" y="595"/>
                  </a:cubicBezTo>
                  <a:cubicBezTo>
                    <a:pt x="536" y="595"/>
                    <a:pt x="743" y="439"/>
                    <a:pt x="726" y="264"/>
                  </a:cubicBezTo>
                  <a:cubicBezTo>
                    <a:pt x="716" y="171"/>
                    <a:pt x="629" y="38"/>
                    <a:pt x="545" y="8"/>
                  </a:cubicBezTo>
                  <a:cubicBezTo>
                    <a:pt x="531" y="3"/>
                    <a:pt x="514" y="0"/>
                    <a:pt x="4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8" name="Google Shape;7468;p53"/>
            <p:cNvSpPr/>
            <p:nvPr/>
          </p:nvSpPr>
          <p:spPr>
            <a:xfrm>
              <a:off x="-1819946" y="-2760714"/>
              <a:ext cx="90506" cy="88479"/>
            </a:xfrm>
            <a:custGeom>
              <a:avLst/>
              <a:gdLst/>
              <a:ahLst/>
              <a:cxnLst/>
              <a:rect l="l" t="t" r="r" b="b"/>
              <a:pathLst>
                <a:path w="625" h="611" extrusionOk="0">
                  <a:moveTo>
                    <a:pt x="303" y="0"/>
                  </a:moveTo>
                  <a:cubicBezTo>
                    <a:pt x="202" y="0"/>
                    <a:pt x="78" y="153"/>
                    <a:pt x="0" y="208"/>
                  </a:cubicBezTo>
                  <a:cubicBezTo>
                    <a:pt x="17" y="489"/>
                    <a:pt x="137" y="611"/>
                    <a:pt x="294" y="611"/>
                  </a:cubicBezTo>
                  <a:cubicBezTo>
                    <a:pt x="313" y="611"/>
                    <a:pt x="332" y="609"/>
                    <a:pt x="351" y="606"/>
                  </a:cubicBezTo>
                  <a:cubicBezTo>
                    <a:pt x="457" y="587"/>
                    <a:pt x="624" y="399"/>
                    <a:pt x="608" y="327"/>
                  </a:cubicBezTo>
                  <a:cubicBezTo>
                    <a:pt x="576" y="195"/>
                    <a:pt x="437" y="22"/>
                    <a:pt x="320" y="2"/>
                  </a:cubicBezTo>
                  <a:cubicBezTo>
                    <a:pt x="314" y="1"/>
                    <a:pt x="309" y="0"/>
                    <a:pt x="3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9" name="Google Shape;7469;p53"/>
            <p:cNvSpPr/>
            <p:nvPr/>
          </p:nvSpPr>
          <p:spPr>
            <a:xfrm>
              <a:off x="-2101457" y="-2517578"/>
              <a:ext cx="90506" cy="78053"/>
            </a:xfrm>
            <a:custGeom>
              <a:avLst/>
              <a:gdLst/>
              <a:ahLst/>
              <a:cxnLst/>
              <a:rect l="l" t="t" r="r" b="b"/>
              <a:pathLst>
                <a:path w="625" h="539" extrusionOk="0">
                  <a:moveTo>
                    <a:pt x="25" y="1"/>
                  </a:moveTo>
                  <a:lnTo>
                    <a:pt x="25" y="1"/>
                  </a:lnTo>
                  <a:cubicBezTo>
                    <a:pt x="0" y="268"/>
                    <a:pt x="4" y="467"/>
                    <a:pt x="223" y="528"/>
                  </a:cubicBezTo>
                  <a:cubicBezTo>
                    <a:pt x="247" y="535"/>
                    <a:pt x="275" y="538"/>
                    <a:pt x="304" y="538"/>
                  </a:cubicBezTo>
                  <a:cubicBezTo>
                    <a:pt x="403" y="538"/>
                    <a:pt x="521" y="502"/>
                    <a:pt x="565" y="443"/>
                  </a:cubicBezTo>
                  <a:cubicBezTo>
                    <a:pt x="625" y="369"/>
                    <a:pt x="617" y="112"/>
                    <a:pt x="577" y="95"/>
                  </a:cubicBezTo>
                  <a:cubicBezTo>
                    <a:pt x="409" y="32"/>
                    <a:pt x="218" y="29"/>
                    <a:pt x="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0" name="Google Shape;7470;p53"/>
            <p:cNvSpPr/>
            <p:nvPr/>
          </p:nvSpPr>
          <p:spPr>
            <a:xfrm>
              <a:off x="-2022246" y="-1900109"/>
              <a:ext cx="89058" cy="81818"/>
            </a:xfrm>
            <a:custGeom>
              <a:avLst/>
              <a:gdLst/>
              <a:ahLst/>
              <a:cxnLst/>
              <a:rect l="l" t="t" r="r" b="b"/>
              <a:pathLst>
                <a:path w="615" h="565" extrusionOk="0">
                  <a:moveTo>
                    <a:pt x="282" y="0"/>
                  </a:moveTo>
                  <a:cubicBezTo>
                    <a:pt x="110" y="0"/>
                    <a:pt x="0" y="96"/>
                    <a:pt x="15" y="252"/>
                  </a:cubicBezTo>
                  <a:cubicBezTo>
                    <a:pt x="28" y="376"/>
                    <a:pt x="147" y="492"/>
                    <a:pt x="187" y="562"/>
                  </a:cubicBezTo>
                  <a:cubicBezTo>
                    <a:pt x="210" y="564"/>
                    <a:pt x="231" y="565"/>
                    <a:pt x="251" y="565"/>
                  </a:cubicBezTo>
                  <a:cubicBezTo>
                    <a:pt x="500" y="565"/>
                    <a:pt x="579" y="440"/>
                    <a:pt x="594" y="289"/>
                  </a:cubicBezTo>
                  <a:cubicBezTo>
                    <a:pt x="615" y="100"/>
                    <a:pt x="500" y="10"/>
                    <a:pt x="306" y="1"/>
                  </a:cubicBezTo>
                  <a:cubicBezTo>
                    <a:pt x="298" y="1"/>
                    <a:pt x="290" y="0"/>
                    <a:pt x="2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1" name="Google Shape;7471;p53"/>
            <p:cNvSpPr/>
            <p:nvPr/>
          </p:nvSpPr>
          <p:spPr>
            <a:xfrm>
              <a:off x="-2363273" y="-2117034"/>
              <a:ext cx="97892" cy="82687"/>
            </a:xfrm>
            <a:custGeom>
              <a:avLst/>
              <a:gdLst/>
              <a:ahLst/>
              <a:cxnLst/>
              <a:rect l="l" t="t" r="r" b="b"/>
              <a:pathLst>
                <a:path w="676" h="571" extrusionOk="0">
                  <a:moveTo>
                    <a:pt x="397" y="1"/>
                  </a:moveTo>
                  <a:cubicBezTo>
                    <a:pt x="396" y="1"/>
                    <a:pt x="395" y="1"/>
                    <a:pt x="394" y="1"/>
                  </a:cubicBezTo>
                  <a:cubicBezTo>
                    <a:pt x="251" y="78"/>
                    <a:pt x="129" y="195"/>
                    <a:pt x="1" y="299"/>
                  </a:cubicBezTo>
                  <a:cubicBezTo>
                    <a:pt x="79" y="393"/>
                    <a:pt x="166" y="570"/>
                    <a:pt x="234" y="570"/>
                  </a:cubicBezTo>
                  <a:cubicBezTo>
                    <a:pt x="236" y="570"/>
                    <a:pt x="237" y="570"/>
                    <a:pt x="238" y="570"/>
                  </a:cubicBezTo>
                  <a:cubicBezTo>
                    <a:pt x="370" y="557"/>
                    <a:pt x="493" y="436"/>
                    <a:pt x="675" y="325"/>
                  </a:cubicBezTo>
                  <a:cubicBezTo>
                    <a:pt x="543" y="172"/>
                    <a:pt x="424" y="1"/>
                    <a:pt x="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2" name="Google Shape;7472;p53"/>
            <p:cNvSpPr/>
            <p:nvPr/>
          </p:nvSpPr>
          <p:spPr>
            <a:xfrm>
              <a:off x="-1736535" y="-2134411"/>
              <a:ext cx="84135" cy="110490"/>
            </a:xfrm>
            <a:custGeom>
              <a:avLst/>
              <a:gdLst/>
              <a:ahLst/>
              <a:cxnLst/>
              <a:rect l="l" t="t" r="r" b="b"/>
              <a:pathLst>
                <a:path w="581" h="763" extrusionOk="0">
                  <a:moveTo>
                    <a:pt x="254" y="0"/>
                  </a:moveTo>
                  <a:cubicBezTo>
                    <a:pt x="248" y="0"/>
                    <a:pt x="241" y="1"/>
                    <a:pt x="234" y="2"/>
                  </a:cubicBezTo>
                  <a:cubicBezTo>
                    <a:pt x="143" y="27"/>
                    <a:pt x="0" y="179"/>
                    <a:pt x="15" y="222"/>
                  </a:cubicBezTo>
                  <a:cubicBezTo>
                    <a:pt x="78" y="389"/>
                    <a:pt x="197" y="536"/>
                    <a:pt x="338" y="762"/>
                  </a:cubicBezTo>
                  <a:cubicBezTo>
                    <a:pt x="448" y="610"/>
                    <a:pt x="532" y="541"/>
                    <a:pt x="548" y="461"/>
                  </a:cubicBezTo>
                  <a:cubicBezTo>
                    <a:pt x="580" y="290"/>
                    <a:pt x="385" y="0"/>
                    <a:pt x="2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3" name="Google Shape;7473;p53"/>
            <p:cNvSpPr/>
            <p:nvPr/>
          </p:nvSpPr>
          <p:spPr>
            <a:xfrm>
              <a:off x="-2237578" y="-2622566"/>
              <a:ext cx="82687" cy="89493"/>
            </a:xfrm>
            <a:custGeom>
              <a:avLst/>
              <a:gdLst/>
              <a:ahLst/>
              <a:cxnLst/>
              <a:rect l="l" t="t" r="r" b="b"/>
              <a:pathLst>
                <a:path w="571" h="618" extrusionOk="0">
                  <a:moveTo>
                    <a:pt x="315" y="0"/>
                  </a:moveTo>
                  <a:cubicBezTo>
                    <a:pt x="292" y="0"/>
                    <a:pt x="267" y="3"/>
                    <a:pt x="240" y="8"/>
                  </a:cubicBezTo>
                  <a:cubicBezTo>
                    <a:pt x="151" y="27"/>
                    <a:pt x="0" y="161"/>
                    <a:pt x="11" y="192"/>
                  </a:cubicBezTo>
                  <a:cubicBezTo>
                    <a:pt x="69" y="343"/>
                    <a:pt x="171" y="477"/>
                    <a:pt x="259" y="618"/>
                  </a:cubicBezTo>
                  <a:lnTo>
                    <a:pt x="571" y="341"/>
                  </a:lnTo>
                  <a:cubicBezTo>
                    <a:pt x="542" y="113"/>
                    <a:pt x="463" y="0"/>
                    <a:pt x="3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4" name="Google Shape;7474;p53"/>
            <p:cNvSpPr/>
            <p:nvPr/>
          </p:nvSpPr>
          <p:spPr>
            <a:xfrm>
              <a:off x="-2425252" y="-2699025"/>
              <a:ext cx="82107" cy="88189"/>
            </a:xfrm>
            <a:custGeom>
              <a:avLst/>
              <a:gdLst/>
              <a:ahLst/>
              <a:cxnLst/>
              <a:rect l="l" t="t" r="r" b="b"/>
              <a:pathLst>
                <a:path w="567" h="609" extrusionOk="0">
                  <a:moveTo>
                    <a:pt x="266" y="1"/>
                  </a:moveTo>
                  <a:cubicBezTo>
                    <a:pt x="127" y="1"/>
                    <a:pt x="0" y="104"/>
                    <a:pt x="22" y="271"/>
                  </a:cubicBezTo>
                  <a:cubicBezTo>
                    <a:pt x="38" y="390"/>
                    <a:pt x="157" y="496"/>
                    <a:pt x="230" y="607"/>
                  </a:cubicBezTo>
                  <a:lnTo>
                    <a:pt x="354" y="609"/>
                  </a:lnTo>
                  <a:cubicBezTo>
                    <a:pt x="430" y="501"/>
                    <a:pt x="566" y="391"/>
                    <a:pt x="564" y="286"/>
                  </a:cubicBezTo>
                  <a:cubicBezTo>
                    <a:pt x="560" y="187"/>
                    <a:pt x="425" y="29"/>
                    <a:pt x="324" y="7"/>
                  </a:cubicBezTo>
                  <a:cubicBezTo>
                    <a:pt x="305" y="3"/>
                    <a:pt x="286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5" name="Google Shape;7475;p53"/>
            <p:cNvSpPr/>
            <p:nvPr/>
          </p:nvSpPr>
          <p:spPr>
            <a:xfrm>
              <a:off x="-2185736" y="-2429099"/>
              <a:ext cx="79646" cy="91230"/>
            </a:xfrm>
            <a:custGeom>
              <a:avLst/>
              <a:gdLst/>
              <a:ahLst/>
              <a:cxnLst/>
              <a:rect l="l" t="t" r="r" b="b"/>
              <a:pathLst>
                <a:path w="550" h="630" extrusionOk="0">
                  <a:moveTo>
                    <a:pt x="341" y="1"/>
                  </a:moveTo>
                  <a:cubicBezTo>
                    <a:pt x="231" y="107"/>
                    <a:pt x="90" y="198"/>
                    <a:pt x="27" y="326"/>
                  </a:cubicBezTo>
                  <a:cubicBezTo>
                    <a:pt x="1" y="382"/>
                    <a:pt x="138" y="518"/>
                    <a:pt x="202" y="616"/>
                  </a:cubicBezTo>
                  <a:lnTo>
                    <a:pt x="320" y="629"/>
                  </a:lnTo>
                  <a:cubicBezTo>
                    <a:pt x="397" y="506"/>
                    <a:pt x="510" y="389"/>
                    <a:pt x="534" y="256"/>
                  </a:cubicBezTo>
                  <a:cubicBezTo>
                    <a:pt x="549" y="187"/>
                    <a:pt x="412" y="86"/>
                    <a:pt x="3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6" name="Google Shape;7476;p53"/>
            <p:cNvSpPr/>
            <p:nvPr/>
          </p:nvSpPr>
          <p:spPr>
            <a:xfrm>
              <a:off x="-1943035" y="-2251418"/>
              <a:ext cx="71102" cy="82831"/>
            </a:xfrm>
            <a:custGeom>
              <a:avLst/>
              <a:gdLst/>
              <a:ahLst/>
              <a:cxnLst/>
              <a:rect l="l" t="t" r="r" b="b"/>
              <a:pathLst>
                <a:path w="491" h="572" extrusionOk="0">
                  <a:moveTo>
                    <a:pt x="174" y="0"/>
                  </a:moveTo>
                  <a:cubicBezTo>
                    <a:pt x="135" y="58"/>
                    <a:pt x="1" y="164"/>
                    <a:pt x="14" y="246"/>
                  </a:cubicBezTo>
                  <a:cubicBezTo>
                    <a:pt x="34" y="365"/>
                    <a:pt x="140" y="519"/>
                    <a:pt x="248" y="562"/>
                  </a:cubicBezTo>
                  <a:cubicBezTo>
                    <a:pt x="265" y="568"/>
                    <a:pt x="283" y="571"/>
                    <a:pt x="301" y="571"/>
                  </a:cubicBezTo>
                  <a:cubicBezTo>
                    <a:pt x="396" y="571"/>
                    <a:pt x="491" y="484"/>
                    <a:pt x="488" y="339"/>
                  </a:cubicBezTo>
                  <a:cubicBezTo>
                    <a:pt x="484" y="168"/>
                    <a:pt x="462" y="19"/>
                    <a:pt x="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7" name="Google Shape;7477;p53"/>
            <p:cNvSpPr/>
            <p:nvPr/>
          </p:nvSpPr>
          <p:spPr>
            <a:xfrm>
              <a:off x="-2082776" y="-2139190"/>
              <a:ext cx="92534" cy="82397"/>
            </a:xfrm>
            <a:custGeom>
              <a:avLst/>
              <a:gdLst/>
              <a:ahLst/>
              <a:cxnLst/>
              <a:rect l="l" t="t" r="r" b="b"/>
              <a:pathLst>
                <a:path w="639" h="569" extrusionOk="0">
                  <a:moveTo>
                    <a:pt x="255" y="0"/>
                  </a:moveTo>
                  <a:cubicBezTo>
                    <a:pt x="134" y="0"/>
                    <a:pt x="0" y="52"/>
                    <a:pt x="39" y="216"/>
                  </a:cubicBezTo>
                  <a:cubicBezTo>
                    <a:pt x="68" y="346"/>
                    <a:pt x="199" y="452"/>
                    <a:pt x="284" y="569"/>
                  </a:cubicBezTo>
                  <a:cubicBezTo>
                    <a:pt x="381" y="476"/>
                    <a:pt x="481" y="383"/>
                    <a:pt x="639" y="232"/>
                  </a:cubicBezTo>
                  <a:cubicBezTo>
                    <a:pt x="487" y="121"/>
                    <a:pt x="405" y="17"/>
                    <a:pt x="310" y="4"/>
                  </a:cubicBezTo>
                  <a:cubicBezTo>
                    <a:pt x="293" y="2"/>
                    <a:pt x="274" y="0"/>
                    <a:pt x="2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8" name="Google Shape;7478;p53"/>
            <p:cNvSpPr/>
            <p:nvPr/>
          </p:nvSpPr>
          <p:spPr>
            <a:xfrm>
              <a:off x="-1794749" y="-1965418"/>
              <a:ext cx="83266" cy="85438"/>
            </a:xfrm>
            <a:custGeom>
              <a:avLst/>
              <a:gdLst/>
              <a:ahLst/>
              <a:cxnLst/>
              <a:rect l="l" t="t" r="r" b="b"/>
              <a:pathLst>
                <a:path w="575" h="590" extrusionOk="0">
                  <a:moveTo>
                    <a:pt x="315" y="0"/>
                  </a:moveTo>
                  <a:cubicBezTo>
                    <a:pt x="309" y="0"/>
                    <a:pt x="303" y="0"/>
                    <a:pt x="296" y="1"/>
                  </a:cubicBezTo>
                  <a:cubicBezTo>
                    <a:pt x="220" y="4"/>
                    <a:pt x="148" y="101"/>
                    <a:pt x="1" y="207"/>
                  </a:cubicBezTo>
                  <a:lnTo>
                    <a:pt x="352" y="590"/>
                  </a:lnTo>
                  <a:cubicBezTo>
                    <a:pt x="426" y="508"/>
                    <a:pt x="558" y="432"/>
                    <a:pt x="564" y="346"/>
                  </a:cubicBezTo>
                  <a:cubicBezTo>
                    <a:pt x="575" y="185"/>
                    <a:pt x="526" y="0"/>
                    <a:pt x="3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9" name="Google Shape;7479;p53"/>
            <p:cNvSpPr/>
            <p:nvPr/>
          </p:nvSpPr>
          <p:spPr>
            <a:xfrm>
              <a:off x="-1971562" y="-2443291"/>
              <a:ext cx="84135" cy="86886"/>
            </a:xfrm>
            <a:custGeom>
              <a:avLst/>
              <a:gdLst/>
              <a:ahLst/>
              <a:cxnLst/>
              <a:rect l="l" t="t" r="r" b="b"/>
              <a:pathLst>
                <a:path w="581" h="600" extrusionOk="0">
                  <a:moveTo>
                    <a:pt x="269" y="1"/>
                  </a:moveTo>
                  <a:lnTo>
                    <a:pt x="1" y="279"/>
                  </a:lnTo>
                  <a:cubicBezTo>
                    <a:pt x="142" y="415"/>
                    <a:pt x="235" y="532"/>
                    <a:pt x="354" y="599"/>
                  </a:cubicBezTo>
                  <a:cubicBezTo>
                    <a:pt x="355" y="600"/>
                    <a:pt x="357" y="600"/>
                    <a:pt x="359" y="600"/>
                  </a:cubicBezTo>
                  <a:cubicBezTo>
                    <a:pt x="402" y="600"/>
                    <a:pt x="580" y="433"/>
                    <a:pt x="570" y="415"/>
                  </a:cubicBezTo>
                  <a:cubicBezTo>
                    <a:pt x="488" y="266"/>
                    <a:pt x="373" y="136"/>
                    <a:pt x="2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0" name="Google Shape;7480;p53"/>
            <p:cNvSpPr/>
            <p:nvPr/>
          </p:nvSpPr>
          <p:spPr>
            <a:xfrm>
              <a:off x="-1893365" y="-2129488"/>
              <a:ext cx="72695" cy="83555"/>
            </a:xfrm>
            <a:custGeom>
              <a:avLst/>
              <a:gdLst/>
              <a:ahLst/>
              <a:cxnLst/>
              <a:rect l="l" t="t" r="r" b="b"/>
              <a:pathLst>
                <a:path w="502" h="577" extrusionOk="0">
                  <a:moveTo>
                    <a:pt x="266" y="0"/>
                  </a:moveTo>
                  <a:cubicBezTo>
                    <a:pt x="147" y="143"/>
                    <a:pt x="33" y="217"/>
                    <a:pt x="24" y="305"/>
                  </a:cubicBezTo>
                  <a:cubicBezTo>
                    <a:pt x="0" y="499"/>
                    <a:pt x="169" y="576"/>
                    <a:pt x="320" y="576"/>
                  </a:cubicBezTo>
                  <a:cubicBezTo>
                    <a:pt x="321" y="576"/>
                    <a:pt x="323" y="576"/>
                    <a:pt x="325" y="576"/>
                  </a:cubicBezTo>
                  <a:cubicBezTo>
                    <a:pt x="388" y="574"/>
                    <a:pt x="502" y="413"/>
                    <a:pt x="498" y="329"/>
                  </a:cubicBezTo>
                  <a:cubicBezTo>
                    <a:pt x="494" y="240"/>
                    <a:pt x="381" y="152"/>
                    <a:pt x="2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1" name="Google Shape;7481;p53"/>
            <p:cNvSpPr/>
            <p:nvPr/>
          </p:nvSpPr>
          <p:spPr>
            <a:xfrm>
              <a:off x="-1983871" y="-2631399"/>
              <a:ext cx="72550" cy="82542"/>
            </a:xfrm>
            <a:custGeom>
              <a:avLst/>
              <a:gdLst/>
              <a:ahLst/>
              <a:cxnLst/>
              <a:rect l="l" t="t" r="r" b="b"/>
              <a:pathLst>
                <a:path w="501" h="570" extrusionOk="0">
                  <a:moveTo>
                    <a:pt x="248" y="1"/>
                  </a:moveTo>
                  <a:cubicBezTo>
                    <a:pt x="162" y="1"/>
                    <a:pt x="23" y="137"/>
                    <a:pt x="12" y="226"/>
                  </a:cubicBezTo>
                  <a:cubicBezTo>
                    <a:pt x="0" y="307"/>
                    <a:pt x="132" y="408"/>
                    <a:pt x="253" y="569"/>
                  </a:cubicBezTo>
                  <a:cubicBezTo>
                    <a:pt x="370" y="409"/>
                    <a:pt x="500" y="309"/>
                    <a:pt x="485" y="233"/>
                  </a:cubicBezTo>
                  <a:cubicBezTo>
                    <a:pt x="469" y="138"/>
                    <a:pt x="335" y="4"/>
                    <a:pt x="249" y="1"/>
                  </a:cubicBezTo>
                  <a:cubicBezTo>
                    <a:pt x="249" y="1"/>
                    <a:pt x="248" y="1"/>
                    <a:pt x="2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2" name="Google Shape;7482;p53"/>
            <p:cNvSpPr/>
            <p:nvPr/>
          </p:nvSpPr>
          <p:spPr>
            <a:xfrm>
              <a:off x="-2161698" y="-2217387"/>
              <a:ext cx="76025" cy="60531"/>
            </a:xfrm>
            <a:custGeom>
              <a:avLst/>
              <a:gdLst/>
              <a:ahLst/>
              <a:cxnLst/>
              <a:rect l="l" t="t" r="r" b="b"/>
              <a:pathLst>
                <a:path w="525" h="418" extrusionOk="0">
                  <a:moveTo>
                    <a:pt x="217" y="0"/>
                  </a:moveTo>
                  <a:cubicBezTo>
                    <a:pt x="131" y="0"/>
                    <a:pt x="60" y="39"/>
                    <a:pt x="19" y="178"/>
                  </a:cubicBezTo>
                  <a:cubicBezTo>
                    <a:pt x="0" y="234"/>
                    <a:pt x="108" y="384"/>
                    <a:pt x="181" y="403"/>
                  </a:cubicBezTo>
                  <a:cubicBezTo>
                    <a:pt x="218" y="413"/>
                    <a:pt x="251" y="417"/>
                    <a:pt x="281" y="417"/>
                  </a:cubicBezTo>
                  <a:cubicBezTo>
                    <a:pt x="449" y="417"/>
                    <a:pt x="508" y="270"/>
                    <a:pt x="524" y="57"/>
                  </a:cubicBezTo>
                  <a:cubicBezTo>
                    <a:pt x="418" y="45"/>
                    <a:pt x="309" y="0"/>
                    <a:pt x="2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3" name="Google Shape;7483;p53"/>
            <p:cNvSpPr/>
            <p:nvPr/>
          </p:nvSpPr>
          <p:spPr>
            <a:xfrm>
              <a:off x="-2234103" y="-2906393"/>
              <a:ext cx="69219" cy="59662"/>
            </a:xfrm>
            <a:custGeom>
              <a:avLst/>
              <a:gdLst/>
              <a:ahLst/>
              <a:cxnLst/>
              <a:rect l="l" t="t" r="r" b="b"/>
              <a:pathLst>
                <a:path w="478" h="412" extrusionOk="0">
                  <a:moveTo>
                    <a:pt x="304" y="1"/>
                  </a:moveTo>
                  <a:cubicBezTo>
                    <a:pt x="206" y="1"/>
                    <a:pt x="105" y="90"/>
                    <a:pt x="6" y="144"/>
                  </a:cubicBezTo>
                  <a:cubicBezTo>
                    <a:pt x="4" y="183"/>
                    <a:pt x="2" y="222"/>
                    <a:pt x="0" y="261"/>
                  </a:cubicBezTo>
                  <a:cubicBezTo>
                    <a:pt x="89" y="316"/>
                    <a:pt x="179" y="411"/>
                    <a:pt x="266" y="411"/>
                  </a:cubicBezTo>
                  <a:cubicBezTo>
                    <a:pt x="266" y="411"/>
                    <a:pt x="267" y="411"/>
                    <a:pt x="268" y="411"/>
                  </a:cubicBezTo>
                  <a:cubicBezTo>
                    <a:pt x="342" y="409"/>
                    <a:pt x="469" y="294"/>
                    <a:pt x="472" y="224"/>
                  </a:cubicBezTo>
                  <a:cubicBezTo>
                    <a:pt x="478" y="149"/>
                    <a:pt x="368" y="3"/>
                    <a:pt x="307" y="1"/>
                  </a:cubicBezTo>
                  <a:cubicBezTo>
                    <a:pt x="306" y="1"/>
                    <a:pt x="305" y="1"/>
                    <a:pt x="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4" name="Google Shape;7484;p53"/>
            <p:cNvSpPr/>
            <p:nvPr/>
          </p:nvSpPr>
          <p:spPr>
            <a:xfrm>
              <a:off x="-1994297" y="-2905959"/>
              <a:ext cx="80804" cy="50249"/>
            </a:xfrm>
            <a:custGeom>
              <a:avLst/>
              <a:gdLst/>
              <a:ahLst/>
              <a:cxnLst/>
              <a:rect l="l" t="t" r="r" b="b"/>
              <a:pathLst>
                <a:path w="558" h="347" extrusionOk="0">
                  <a:moveTo>
                    <a:pt x="306" y="0"/>
                  </a:moveTo>
                  <a:cubicBezTo>
                    <a:pt x="238" y="0"/>
                    <a:pt x="146" y="47"/>
                    <a:pt x="0" y="85"/>
                  </a:cubicBezTo>
                  <a:cubicBezTo>
                    <a:pt x="156" y="217"/>
                    <a:pt x="232" y="325"/>
                    <a:pt x="327" y="345"/>
                  </a:cubicBezTo>
                  <a:cubicBezTo>
                    <a:pt x="331" y="346"/>
                    <a:pt x="334" y="346"/>
                    <a:pt x="338" y="346"/>
                  </a:cubicBezTo>
                  <a:cubicBezTo>
                    <a:pt x="400" y="346"/>
                    <a:pt x="484" y="245"/>
                    <a:pt x="557" y="193"/>
                  </a:cubicBezTo>
                  <a:cubicBezTo>
                    <a:pt x="485" y="128"/>
                    <a:pt x="424" y="31"/>
                    <a:pt x="340" y="5"/>
                  </a:cubicBezTo>
                  <a:cubicBezTo>
                    <a:pt x="329" y="2"/>
                    <a:pt x="318" y="0"/>
                    <a:pt x="3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5" name="Google Shape;7485;p53"/>
            <p:cNvSpPr/>
            <p:nvPr/>
          </p:nvSpPr>
          <p:spPr>
            <a:xfrm>
              <a:off x="-1987346" y="-2017405"/>
              <a:ext cx="68930" cy="48946"/>
            </a:xfrm>
            <a:custGeom>
              <a:avLst/>
              <a:gdLst/>
              <a:ahLst/>
              <a:cxnLst/>
              <a:rect l="l" t="t" r="r" b="b"/>
              <a:pathLst>
                <a:path w="476" h="338" extrusionOk="0">
                  <a:moveTo>
                    <a:pt x="301" y="1"/>
                  </a:moveTo>
                  <a:cubicBezTo>
                    <a:pt x="221" y="1"/>
                    <a:pt x="138" y="84"/>
                    <a:pt x="0" y="164"/>
                  </a:cubicBezTo>
                  <a:cubicBezTo>
                    <a:pt x="140" y="250"/>
                    <a:pt x="220" y="332"/>
                    <a:pt x="305" y="337"/>
                  </a:cubicBezTo>
                  <a:cubicBezTo>
                    <a:pt x="306" y="337"/>
                    <a:pt x="307" y="337"/>
                    <a:pt x="308" y="337"/>
                  </a:cubicBezTo>
                  <a:cubicBezTo>
                    <a:pt x="364" y="337"/>
                    <a:pt x="476" y="225"/>
                    <a:pt x="470" y="177"/>
                  </a:cubicBezTo>
                  <a:cubicBezTo>
                    <a:pt x="461" y="109"/>
                    <a:pt x="365" y="3"/>
                    <a:pt x="303" y="1"/>
                  </a:cubicBezTo>
                  <a:cubicBezTo>
                    <a:pt x="302" y="1"/>
                    <a:pt x="301" y="1"/>
                    <a:pt x="3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6" name="Google Shape;7486;p53"/>
            <p:cNvSpPr/>
            <p:nvPr/>
          </p:nvSpPr>
          <p:spPr>
            <a:xfrm>
              <a:off x="-1168301" y="-2453428"/>
              <a:ext cx="122075" cy="117441"/>
            </a:xfrm>
            <a:custGeom>
              <a:avLst/>
              <a:gdLst/>
              <a:ahLst/>
              <a:cxnLst/>
              <a:rect l="l" t="t" r="r" b="b"/>
              <a:pathLst>
                <a:path w="843" h="811" extrusionOk="0">
                  <a:moveTo>
                    <a:pt x="537" y="1"/>
                  </a:moveTo>
                  <a:cubicBezTo>
                    <a:pt x="528" y="1"/>
                    <a:pt x="518" y="1"/>
                    <a:pt x="508" y="2"/>
                  </a:cubicBezTo>
                  <a:cubicBezTo>
                    <a:pt x="499" y="2"/>
                    <a:pt x="491" y="2"/>
                    <a:pt x="482" y="2"/>
                  </a:cubicBezTo>
                  <a:cubicBezTo>
                    <a:pt x="139" y="2"/>
                    <a:pt x="1" y="114"/>
                    <a:pt x="2" y="366"/>
                  </a:cubicBezTo>
                  <a:cubicBezTo>
                    <a:pt x="2" y="598"/>
                    <a:pt x="212" y="810"/>
                    <a:pt x="437" y="810"/>
                  </a:cubicBezTo>
                  <a:cubicBezTo>
                    <a:pt x="439" y="810"/>
                    <a:pt x="441" y="810"/>
                    <a:pt x="443" y="810"/>
                  </a:cubicBezTo>
                  <a:cubicBezTo>
                    <a:pt x="638" y="804"/>
                    <a:pt x="842" y="548"/>
                    <a:pt x="842" y="310"/>
                  </a:cubicBezTo>
                  <a:cubicBezTo>
                    <a:pt x="839" y="80"/>
                    <a:pt x="707" y="1"/>
                    <a:pt x="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7" name="Google Shape;7487;p53"/>
            <p:cNvSpPr/>
            <p:nvPr/>
          </p:nvSpPr>
          <p:spPr>
            <a:xfrm>
              <a:off x="-1375524" y="-2568986"/>
              <a:ext cx="108028" cy="109911"/>
            </a:xfrm>
            <a:custGeom>
              <a:avLst/>
              <a:gdLst/>
              <a:ahLst/>
              <a:cxnLst/>
              <a:rect l="l" t="t" r="r" b="b"/>
              <a:pathLst>
                <a:path w="746" h="759" extrusionOk="0">
                  <a:moveTo>
                    <a:pt x="397" y="1"/>
                  </a:moveTo>
                  <a:cubicBezTo>
                    <a:pt x="157" y="1"/>
                    <a:pt x="3" y="161"/>
                    <a:pt x="3" y="395"/>
                  </a:cubicBezTo>
                  <a:cubicBezTo>
                    <a:pt x="1" y="627"/>
                    <a:pt x="129" y="757"/>
                    <a:pt x="361" y="759"/>
                  </a:cubicBezTo>
                  <a:cubicBezTo>
                    <a:pt x="362" y="759"/>
                    <a:pt x="364" y="759"/>
                    <a:pt x="365" y="759"/>
                  </a:cubicBezTo>
                  <a:cubicBezTo>
                    <a:pt x="586" y="759"/>
                    <a:pt x="746" y="596"/>
                    <a:pt x="740" y="369"/>
                  </a:cubicBezTo>
                  <a:cubicBezTo>
                    <a:pt x="737" y="153"/>
                    <a:pt x="638" y="8"/>
                    <a:pt x="410" y="1"/>
                  </a:cubicBezTo>
                  <a:cubicBezTo>
                    <a:pt x="405" y="1"/>
                    <a:pt x="401" y="1"/>
                    <a:pt x="3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8" name="Google Shape;7488;p53"/>
            <p:cNvSpPr/>
            <p:nvPr/>
          </p:nvSpPr>
          <p:spPr>
            <a:xfrm>
              <a:off x="-1280818" y="-2250404"/>
              <a:ext cx="99195" cy="101946"/>
            </a:xfrm>
            <a:custGeom>
              <a:avLst/>
              <a:gdLst/>
              <a:ahLst/>
              <a:cxnLst/>
              <a:rect l="l" t="t" r="r" b="b"/>
              <a:pathLst>
                <a:path w="685" h="704" extrusionOk="0">
                  <a:moveTo>
                    <a:pt x="354" y="1"/>
                  </a:moveTo>
                  <a:cubicBezTo>
                    <a:pt x="146" y="1"/>
                    <a:pt x="10" y="134"/>
                    <a:pt x="6" y="326"/>
                  </a:cubicBezTo>
                  <a:cubicBezTo>
                    <a:pt x="1" y="548"/>
                    <a:pt x="130" y="703"/>
                    <a:pt x="331" y="703"/>
                  </a:cubicBezTo>
                  <a:cubicBezTo>
                    <a:pt x="335" y="703"/>
                    <a:pt x="340" y="703"/>
                    <a:pt x="345" y="703"/>
                  </a:cubicBezTo>
                  <a:cubicBezTo>
                    <a:pt x="566" y="696"/>
                    <a:pt x="685" y="564"/>
                    <a:pt x="681" y="348"/>
                  </a:cubicBezTo>
                  <a:cubicBezTo>
                    <a:pt x="679" y="168"/>
                    <a:pt x="595" y="19"/>
                    <a:pt x="395" y="3"/>
                  </a:cubicBezTo>
                  <a:cubicBezTo>
                    <a:pt x="381" y="2"/>
                    <a:pt x="367" y="1"/>
                    <a:pt x="3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9" name="Google Shape;7489;p53"/>
            <p:cNvSpPr/>
            <p:nvPr/>
          </p:nvSpPr>
          <p:spPr>
            <a:xfrm>
              <a:off x="-1546834" y="-2350468"/>
              <a:ext cx="100064" cy="98616"/>
            </a:xfrm>
            <a:custGeom>
              <a:avLst/>
              <a:gdLst/>
              <a:ahLst/>
              <a:cxnLst/>
              <a:rect l="l" t="t" r="r" b="b"/>
              <a:pathLst>
                <a:path w="691" h="681" extrusionOk="0">
                  <a:moveTo>
                    <a:pt x="328" y="0"/>
                  </a:moveTo>
                  <a:cubicBezTo>
                    <a:pt x="121" y="0"/>
                    <a:pt x="46" y="161"/>
                    <a:pt x="24" y="339"/>
                  </a:cubicBezTo>
                  <a:cubicBezTo>
                    <a:pt x="0" y="534"/>
                    <a:pt x="171" y="679"/>
                    <a:pt x="384" y="679"/>
                  </a:cubicBezTo>
                  <a:cubicBezTo>
                    <a:pt x="386" y="679"/>
                    <a:pt x="387" y="679"/>
                    <a:pt x="388" y="679"/>
                  </a:cubicBezTo>
                  <a:cubicBezTo>
                    <a:pt x="405" y="680"/>
                    <a:pt x="421" y="681"/>
                    <a:pt x="436" y="681"/>
                  </a:cubicBezTo>
                  <a:cubicBezTo>
                    <a:pt x="617" y="681"/>
                    <a:pt x="691" y="579"/>
                    <a:pt x="682" y="400"/>
                  </a:cubicBezTo>
                  <a:cubicBezTo>
                    <a:pt x="673" y="185"/>
                    <a:pt x="595" y="12"/>
                    <a:pt x="349" y="1"/>
                  </a:cubicBezTo>
                  <a:cubicBezTo>
                    <a:pt x="342" y="0"/>
                    <a:pt x="335" y="0"/>
                    <a:pt x="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0" name="Google Shape;7490;p53"/>
            <p:cNvSpPr/>
            <p:nvPr/>
          </p:nvSpPr>
          <p:spPr>
            <a:xfrm>
              <a:off x="-2598155" y="-2211305"/>
              <a:ext cx="110490" cy="123378"/>
            </a:xfrm>
            <a:custGeom>
              <a:avLst/>
              <a:gdLst/>
              <a:ahLst/>
              <a:cxnLst/>
              <a:rect l="l" t="t" r="r" b="b"/>
              <a:pathLst>
                <a:path w="763" h="852" extrusionOk="0">
                  <a:moveTo>
                    <a:pt x="319" y="0"/>
                  </a:moveTo>
                  <a:cubicBezTo>
                    <a:pt x="317" y="0"/>
                    <a:pt x="315" y="0"/>
                    <a:pt x="313" y="0"/>
                  </a:cubicBezTo>
                  <a:cubicBezTo>
                    <a:pt x="64" y="6"/>
                    <a:pt x="4" y="164"/>
                    <a:pt x="0" y="275"/>
                  </a:cubicBezTo>
                  <a:cubicBezTo>
                    <a:pt x="6" y="624"/>
                    <a:pt x="190" y="852"/>
                    <a:pt x="389" y="852"/>
                  </a:cubicBezTo>
                  <a:cubicBezTo>
                    <a:pt x="394" y="852"/>
                    <a:pt x="399" y="851"/>
                    <a:pt x="404" y="851"/>
                  </a:cubicBezTo>
                  <a:cubicBezTo>
                    <a:pt x="582" y="842"/>
                    <a:pt x="762" y="638"/>
                    <a:pt x="758" y="446"/>
                  </a:cubicBezTo>
                  <a:cubicBezTo>
                    <a:pt x="753" y="235"/>
                    <a:pt x="519" y="0"/>
                    <a:pt x="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1" name="Google Shape;7491;p53"/>
            <p:cNvSpPr/>
            <p:nvPr/>
          </p:nvSpPr>
          <p:spPr>
            <a:xfrm>
              <a:off x="-2923253" y="-2558560"/>
              <a:ext cx="106725" cy="114834"/>
            </a:xfrm>
            <a:custGeom>
              <a:avLst/>
              <a:gdLst/>
              <a:ahLst/>
              <a:cxnLst/>
              <a:rect l="l" t="t" r="r" b="b"/>
              <a:pathLst>
                <a:path w="737" h="793" extrusionOk="0">
                  <a:moveTo>
                    <a:pt x="374" y="0"/>
                  </a:moveTo>
                  <a:cubicBezTo>
                    <a:pt x="367" y="0"/>
                    <a:pt x="359" y="1"/>
                    <a:pt x="352" y="1"/>
                  </a:cubicBezTo>
                  <a:cubicBezTo>
                    <a:pt x="122" y="20"/>
                    <a:pt x="1" y="150"/>
                    <a:pt x="8" y="388"/>
                  </a:cubicBezTo>
                  <a:cubicBezTo>
                    <a:pt x="3" y="631"/>
                    <a:pt x="127" y="789"/>
                    <a:pt x="328" y="793"/>
                  </a:cubicBezTo>
                  <a:cubicBezTo>
                    <a:pt x="331" y="793"/>
                    <a:pt x="334" y="793"/>
                    <a:pt x="338" y="793"/>
                  </a:cubicBezTo>
                  <a:cubicBezTo>
                    <a:pt x="563" y="793"/>
                    <a:pt x="737" y="605"/>
                    <a:pt x="737" y="360"/>
                  </a:cubicBezTo>
                  <a:cubicBezTo>
                    <a:pt x="737" y="181"/>
                    <a:pt x="561" y="0"/>
                    <a:pt x="3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2" name="Google Shape;7492;p53"/>
            <p:cNvSpPr/>
            <p:nvPr/>
          </p:nvSpPr>
          <p:spPr>
            <a:xfrm>
              <a:off x="-2933824" y="-2295150"/>
              <a:ext cx="126130" cy="103829"/>
            </a:xfrm>
            <a:custGeom>
              <a:avLst/>
              <a:gdLst/>
              <a:ahLst/>
              <a:cxnLst/>
              <a:rect l="l" t="t" r="r" b="b"/>
              <a:pathLst>
                <a:path w="871" h="717" extrusionOk="0">
                  <a:moveTo>
                    <a:pt x="445" y="0"/>
                  </a:moveTo>
                  <a:cubicBezTo>
                    <a:pt x="426" y="0"/>
                    <a:pt x="406" y="1"/>
                    <a:pt x="386" y="3"/>
                  </a:cubicBezTo>
                  <a:cubicBezTo>
                    <a:pt x="265" y="14"/>
                    <a:pt x="96" y="148"/>
                    <a:pt x="61" y="263"/>
                  </a:cubicBezTo>
                  <a:cubicBezTo>
                    <a:pt x="0" y="449"/>
                    <a:pt x="227" y="716"/>
                    <a:pt x="425" y="716"/>
                  </a:cubicBezTo>
                  <a:cubicBezTo>
                    <a:pt x="441" y="716"/>
                    <a:pt x="456" y="715"/>
                    <a:pt x="471" y="711"/>
                  </a:cubicBezTo>
                  <a:cubicBezTo>
                    <a:pt x="620" y="678"/>
                    <a:pt x="739" y="520"/>
                    <a:pt x="871" y="414"/>
                  </a:cubicBezTo>
                  <a:cubicBezTo>
                    <a:pt x="831" y="155"/>
                    <a:pt x="694" y="0"/>
                    <a:pt x="4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3" name="Google Shape;7493;p53"/>
            <p:cNvSpPr/>
            <p:nvPr/>
          </p:nvSpPr>
          <p:spPr>
            <a:xfrm>
              <a:off x="-3117154" y="-2397676"/>
              <a:ext cx="101801" cy="85293"/>
            </a:xfrm>
            <a:custGeom>
              <a:avLst/>
              <a:gdLst/>
              <a:ahLst/>
              <a:cxnLst/>
              <a:rect l="l" t="t" r="r" b="b"/>
              <a:pathLst>
                <a:path w="703" h="589" extrusionOk="0">
                  <a:moveTo>
                    <a:pt x="442" y="1"/>
                  </a:moveTo>
                  <a:cubicBezTo>
                    <a:pt x="403" y="1"/>
                    <a:pt x="365" y="4"/>
                    <a:pt x="334" y="7"/>
                  </a:cubicBezTo>
                  <a:cubicBezTo>
                    <a:pt x="216" y="20"/>
                    <a:pt x="110" y="176"/>
                    <a:pt x="0" y="267"/>
                  </a:cubicBezTo>
                  <a:lnTo>
                    <a:pt x="277" y="589"/>
                  </a:lnTo>
                  <a:cubicBezTo>
                    <a:pt x="595" y="570"/>
                    <a:pt x="691" y="442"/>
                    <a:pt x="697" y="237"/>
                  </a:cubicBezTo>
                  <a:cubicBezTo>
                    <a:pt x="702" y="35"/>
                    <a:pt x="564" y="1"/>
                    <a:pt x="4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94" name="Google Shape;7494;p53"/>
          <p:cNvGrpSpPr/>
          <p:nvPr/>
        </p:nvGrpSpPr>
        <p:grpSpPr>
          <a:xfrm rot="10800000">
            <a:off x="-186520" y="4094740"/>
            <a:ext cx="807211" cy="784491"/>
            <a:chOff x="1010950" y="3470825"/>
            <a:chExt cx="429025" cy="416950"/>
          </a:xfrm>
        </p:grpSpPr>
        <p:sp>
          <p:nvSpPr>
            <p:cNvPr id="7495" name="Google Shape;7495;p53"/>
            <p:cNvSpPr/>
            <p:nvPr/>
          </p:nvSpPr>
          <p:spPr>
            <a:xfrm>
              <a:off x="1010950" y="3470825"/>
              <a:ext cx="429025" cy="416950"/>
            </a:xfrm>
            <a:custGeom>
              <a:avLst/>
              <a:gdLst/>
              <a:ahLst/>
              <a:cxnLst/>
              <a:rect l="l" t="t" r="r" b="b"/>
              <a:pathLst>
                <a:path w="17161" h="16678" extrusionOk="0">
                  <a:moveTo>
                    <a:pt x="7384" y="199"/>
                  </a:moveTo>
                  <a:cubicBezTo>
                    <a:pt x="7775" y="199"/>
                    <a:pt x="8120" y="391"/>
                    <a:pt x="8383" y="715"/>
                  </a:cubicBezTo>
                  <a:cubicBezTo>
                    <a:pt x="8541" y="912"/>
                    <a:pt x="8619" y="1187"/>
                    <a:pt x="8684" y="1439"/>
                  </a:cubicBezTo>
                  <a:cubicBezTo>
                    <a:pt x="8720" y="1579"/>
                    <a:pt x="8711" y="1679"/>
                    <a:pt x="8856" y="1679"/>
                  </a:cubicBezTo>
                  <a:cubicBezTo>
                    <a:pt x="8881" y="1679"/>
                    <a:pt x="8911" y="1676"/>
                    <a:pt x="8946" y="1670"/>
                  </a:cubicBezTo>
                  <a:cubicBezTo>
                    <a:pt x="8975" y="1664"/>
                    <a:pt x="9005" y="1662"/>
                    <a:pt x="9035" y="1662"/>
                  </a:cubicBezTo>
                  <a:cubicBezTo>
                    <a:pt x="9378" y="1662"/>
                    <a:pt x="9779" y="2002"/>
                    <a:pt x="9951" y="2417"/>
                  </a:cubicBezTo>
                  <a:lnTo>
                    <a:pt x="9542" y="2621"/>
                  </a:lnTo>
                  <a:lnTo>
                    <a:pt x="8576" y="2157"/>
                  </a:lnTo>
                  <a:lnTo>
                    <a:pt x="8515" y="2242"/>
                  </a:lnTo>
                  <a:cubicBezTo>
                    <a:pt x="8485" y="2121"/>
                    <a:pt x="8467" y="1995"/>
                    <a:pt x="8424" y="1876"/>
                  </a:cubicBezTo>
                  <a:cubicBezTo>
                    <a:pt x="8236" y="1344"/>
                    <a:pt x="7800" y="1054"/>
                    <a:pt x="7201" y="1054"/>
                  </a:cubicBezTo>
                  <a:cubicBezTo>
                    <a:pt x="7179" y="1054"/>
                    <a:pt x="7157" y="1054"/>
                    <a:pt x="7134" y="1055"/>
                  </a:cubicBezTo>
                  <a:cubicBezTo>
                    <a:pt x="6701" y="1070"/>
                    <a:pt x="6304" y="1428"/>
                    <a:pt x="6170" y="1969"/>
                  </a:cubicBezTo>
                  <a:cubicBezTo>
                    <a:pt x="6114" y="2192"/>
                    <a:pt x="6016" y="2320"/>
                    <a:pt x="5815" y="2448"/>
                  </a:cubicBezTo>
                  <a:cubicBezTo>
                    <a:pt x="5415" y="2701"/>
                    <a:pt x="5397" y="3140"/>
                    <a:pt x="5412" y="3545"/>
                  </a:cubicBezTo>
                  <a:lnTo>
                    <a:pt x="4906" y="4019"/>
                  </a:lnTo>
                  <a:cubicBezTo>
                    <a:pt x="4854" y="3842"/>
                    <a:pt x="4784" y="3684"/>
                    <a:pt x="4765" y="3521"/>
                  </a:cubicBezTo>
                  <a:cubicBezTo>
                    <a:pt x="4717" y="3080"/>
                    <a:pt x="4609" y="2554"/>
                    <a:pt x="5079" y="2322"/>
                  </a:cubicBezTo>
                  <a:cubicBezTo>
                    <a:pt x="5499" y="2114"/>
                    <a:pt x="5564" y="1841"/>
                    <a:pt x="5651" y="1439"/>
                  </a:cubicBezTo>
                  <a:cubicBezTo>
                    <a:pt x="5806" y="730"/>
                    <a:pt x="6408" y="412"/>
                    <a:pt x="7054" y="243"/>
                  </a:cubicBezTo>
                  <a:cubicBezTo>
                    <a:pt x="7167" y="213"/>
                    <a:pt x="7277" y="199"/>
                    <a:pt x="7384" y="199"/>
                  </a:cubicBezTo>
                  <a:close/>
                  <a:moveTo>
                    <a:pt x="7268" y="1259"/>
                  </a:moveTo>
                  <a:cubicBezTo>
                    <a:pt x="7668" y="1259"/>
                    <a:pt x="8068" y="1528"/>
                    <a:pt x="8205" y="1923"/>
                  </a:cubicBezTo>
                  <a:cubicBezTo>
                    <a:pt x="8245" y="2040"/>
                    <a:pt x="8268" y="2181"/>
                    <a:pt x="8244" y="2300"/>
                  </a:cubicBezTo>
                  <a:cubicBezTo>
                    <a:pt x="8208" y="2466"/>
                    <a:pt x="8213" y="2555"/>
                    <a:pt x="8308" y="2555"/>
                  </a:cubicBezTo>
                  <a:cubicBezTo>
                    <a:pt x="8348" y="2555"/>
                    <a:pt x="8403" y="2540"/>
                    <a:pt x="8478" y="2508"/>
                  </a:cubicBezTo>
                  <a:cubicBezTo>
                    <a:pt x="8583" y="2463"/>
                    <a:pt x="8676" y="2440"/>
                    <a:pt x="8759" y="2440"/>
                  </a:cubicBezTo>
                  <a:cubicBezTo>
                    <a:pt x="8947" y="2440"/>
                    <a:pt x="9089" y="2556"/>
                    <a:pt x="9232" y="2801"/>
                  </a:cubicBezTo>
                  <a:cubicBezTo>
                    <a:pt x="8755" y="3314"/>
                    <a:pt x="8755" y="3314"/>
                    <a:pt x="8543" y="4141"/>
                  </a:cubicBezTo>
                  <a:lnTo>
                    <a:pt x="7727" y="4570"/>
                  </a:lnTo>
                  <a:cubicBezTo>
                    <a:pt x="7229" y="4141"/>
                    <a:pt x="6815" y="3443"/>
                    <a:pt x="6021" y="3443"/>
                  </a:cubicBezTo>
                  <a:cubicBezTo>
                    <a:pt x="5914" y="3443"/>
                    <a:pt x="5801" y="3456"/>
                    <a:pt x="5679" y="3483"/>
                  </a:cubicBezTo>
                  <a:cubicBezTo>
                    <a:pt x="5637" y="2919"/>
                    <a:pt x="5774" y="2712"/>
                    <a:pt x="6227" y="2539"/>
                  </a:cubicBezTo>
                  <a:cubicBezTo>
                    <a:pt x="6302" y="2512"/>
                    <a:pt x="6358" y="2346"/>
                    <a:pt x="6363" y="2242"/>
                  </a:cubicBezTo>
                  <a:cubicBezTo>
                    <a:pt x="6385" y="1811"/>
                    <a:pt x="6751" y="1332"/>
                    <a:pt x="7129" y="1270"/>
                  </a:cubicBezTo>
                  <a:cubicBezTo>
                    <a:pt x="7175" y="1263"/>
                    <a:pt x="7222" y="1259"/>
                    <a:pt x="7268" y="1259"/>
                  </a:cubicBezTo>
                  <a:close/>
                  <a:moveTo>
                    <a:pt x="14431" y="3183"/>
                  </a:moveTo>
                  <a:cubicBezTo>
                    <a:pt x="14653" y="3183"/>
                    <a:pt x="14855" y="3288"/>
                    <a:pt x="15028" y="3487"/>
                  </a:cubicBezTo>
                  <a:cubicBezTo>
                    <a:pt x="15369" y="3879"/>
                    <a:pt x="15423" y="4286"/>
                    <a:pt x="15152" y="4661"/>
                  </a:cubicBezTo>
                  <a:cubicBezTo>
                    <a:pt x="15035" y="4821"/>
                    <a:pt x="14866" y="4946"/>
                    <a:pt x="14723" y="5089"/>
                  </a:cubicBezTo>
                  <a:cubicBezTo>
                    <a:pt x="14665" y="5145"/>
                    <a:pt x="14613" y="5208"/>
                    <a:pt x="14559" y="5267"/>
                  </a:cubicBezTo>
                  <a:cubicBezTo>
                    <a:pt x="14624" y="5317"/>
                    <a:pt x="14682" y="5382"/>
                    <a:pt x="14753" y="5416"/>
                  </a:cubicBezTo>
                  <a:cubicBezTo>
                    <a:pt x="15290" y="5661"/>
                    <a:pt x="15375" y="5960"/>
                    <a:pt x="15094" y="6391"/>
                  </a:cubicBezTo>
                  <a:cubicBezTo>
                    <a:pt x="14675" y="6306"/>
                    <a:pt x="14282" y="6232"/>
                    <a:pt x="13896" y="6146"/>
                  </a:cubicBezTo>
                  <a:cubicBezTo>
                    <a:pt x="13835" y="6128"/>
                    <a:pt x="13783" y="6087"/>
                    <a:pt x="13751" y="6033"/>
                  </a:cubicBezTo>
                  <a:cubicBezTo>
                    <a:pt x="13560" y="5697"/>
                    <a:pt x="13304" y="5489"/>
                    <a:pt x="12922" y="5489"/>
                  </a:cubicBezTo>
                  <a:cubicBezTo>
                    <a:pt x="12857" y="5489"/>
                    <a:pt x="12788" y="5495"/>
                    <a:pt x="12716" y="5507"/>
                  </a:cubicBezTo>
                  <a:cubicBezTo>
                    <a:pt x="12738" y="5141"/>
                    <a:pt x="12640" y="4875"/>
                    <a:pt x="12398" y="4652"/>
                  </a:cubicBezTo>
                  <a:cubicBezTo>
                    <a:pt x="12320" y="4582"/>
                    <a:pt x="12300" y="4431"/>
                    <a:pt x="12281" y="4314"/>
                  </a:cubicBezTo>
                  <a:cubicBezTo>
                    <a:pt x="12248" y="4100"/>
                    <a:pt x="12265" y="3875"/>
                    <a:pt x="12203" y="3671"/>
                  </a:cubicBezTo>
                  <a:cubicBezTo>
                    <a:pt x="12120" y="3392"/>
                    <a:pt x="12227" y="3247"/>
                    <a:pt x="12475" y="3194"/>
                  </a:cubicBezTo>
                  <a:cubicBezTo>
                    <a:pt x="12500" y="3188"/>
                    <a:pt x="12526" y="3185"/>
                    <a:pt x="12552" y="3185"/>
                  </a:cubicBezTo>
                  <a:cubicBezTo>
                    <a:pt x="12793" y="3185"/>
                    <a:pt x="13052" y="3403"/>
                    <a:pt x="13065" y="3615"/>
                  </a:cubicBezTo>
                  <a:cubicBezTo>
                    <a:pt x="13069" y="3690"/>
                    <a:pt x="13065" y="3764"/>
                    <a:pt x="13065" y="3870"/>
                  </a:cubicBezTo>
                  <a:cubicBezTo>
                    <a:pt x="13153" y="3849"/>
                    <a:pt x="13231" y="3851"/>
                    <a:pt x="13283" y="3814"/>
                  </a:cubicBezTo>
                  <a:cubicBezTo>
                    <a:pt x="13517" y="3652"/>
                    <a:pt x="13732" y="3457"/>
                    <a:pt x="13980" y="3316"/>
                  </a:cubicBezTo>
                  <a:cubicBezTo>
                    <a:pt x="14137" y="3227"/>
                    <a:pt x="14289" y="3183"/>
                    <a:pt x="14431" y="3183"/>
                  </a:cubicBezTo>
                  <a:close/>
                  <a:moveTo>
                    <a:pt x="14617" y="2569"/>
                  </a:moveTo>
                  <a:cubicBezTo>
                    <a:pt x="15035" y="2569"/>
                    <a:pt x="15428" y="2706"/>
                    <a:pt x="15680" y="2980"/>
                  </a:cubicBezTo>
                  <a:cubicBezTo>
                    <a:pt x="15992" y="3322"/>
                    <a:pt x="16083" y="3723"/>
                    <a:pt x="16122" y="4165"/>
                  </a:cubicBezTo>
                  <a:cubicBezTo>
                    <a:pt x="16165" y="4669"/>
                    <a:pt x="15838" y="4923"/>
                    <a:pt x="15429" y="5195"/>
                  </a:cubicBezTo>
                  <a:cubicBezTo>
                    <a:pt x="15843" y="5427"/>
                    <a:pt x="15903" y="5797"/>
                    <a:pt x="15843" y="6157"/>
                  </a:cubicBezTo>
                  <a:cubicBezTo>
                    <a:pt x="15793" y="6445"/>
                    <a:pt x="15618" y="6711"/>
                    <a:pt x="15472" y="7057"/>
                  </a:cubicBezTo>
                  <a:lnTo>
                    <a:pt x="15212" y="6681"/>
                  </a:lnTo>
                  <a:cubicBezTo>
                    <a:pt x="15656" y="5994"/>
                    <a:pt x="15594" y="5615"/>
                    <a:pt x="14966" y="5245"/>
                  </a:cubicBezTo>
                  <a:cubicBezTo>
                    <a:pt x="15355" y="4923"/>
                    <a:pt x="15605" y="4513"/>
                    <a:pt x="15568" y="4019"/>
                  </a:cubicBezTo>
                  <a:cubicBezTo>
                    <a:pt x="15552" y="3786"/>
                    <a:pt x="15377" y="3545"/>
                    <a:pt x="15221" y="3346"/>
                  </a:cubicBezTo>
                  <a:cubicBezTo>
                    <a:pt x="15022" y="3094"/>
                    <a:pt x="14811" y="2968"/>
                    <a:pt x="14530" y="2968"/>
                  </a:cubicBezTo>
                  <a:cubicBezTo>
                    <a:pt x="14227" y="2968"/>
                    <a:pt x="13842" y="3115"/>
                    <a:pt x="13305" y="3409"/>
                  </a:cubicBezTo>
                  <a:cubicBezTo>
                    <a:pt x="13048" y="3168"/>
                    <a:pt x="12795" y="2968"/>
                    <a:pt x="12528" y="2968"/>
                  </a:cubicBezTo>
                  <a:cubicBezTo>
                    <a:pt x="12367" y="2968"/>
                    <a:pt x="12201" y="3041"/>
                    <a:pt x="12027" y="3223"/>
                  </a:cubicBezTo>
                  <a:lnTo>
                    <a:pt x="11820" y="2959"/>
                  </a:lnTo>
                  <a:cubicBezTo>
                    <a:pt x="12001" y="2748"/>
                    <a:pt x="12231" y="2607"/>
                    <a:pt x="12479" y="2607"/>
                  </a:cubicBezTo>
                  <a:cubicBezTo>
                    <a:pt x="12522" y="2607"/>
                    <a:pt x="12565" y="2611"/>
                    <a:pt x="12608" y="2619"/>
                  </a:cubicBezTo>
                  <a:cubicBezTo>
                    <a:pt x="12876" y="2671"/>
                    <a:pt x="13119" y="2855"/>
                    <a:pt x="13387" y="2991"/>
                  </a:cubicBezTo>
                  <a:cubicBezTo>
                    <a:pt x="13743" y="2710"/>
                    <a:pt x="14193" y="2569"/>
                    <a:pt x="14617" y="2569"/>
                  </a:cubicBezTo>
                  <a:close/>
                  <a:moveTo>
                    <a:pt x="3042" y="6643"/>
                  </a:moveTo>
                  <a:cubicBezTo>
                    <a:pt x="3229" y="6643"/>
                    <a:pt x="3397" y="6718"/>
                    <a:pt x="3526" y="6958"/>
                  </a:cubicBezTo>
                  <a:cubicBezTo>
                    <a:pt x="3550" y="7001"/>
                    <a:pt x="3606" y="7032"/>
                    <a:pt x="3652" y="7057"/>
                  </a:cubicBezTo>
                  <a:cubicBezTo>
                    <a:pt x="3894" y="7176"/>
                    <a:pt x="4027" y="7309"/>
                    <a:pt x="3944" y="7633"/>
                  </a:cubicBezTo>
                  <a:cubicBezTo>
                    <a:pt x="3895" y="7817"/>
                    <a:pt x="4035" y="8051"/>
                    <a:pt x="4100" y="8296"/>
                  </a:cubicBezTo>
                  <a:lnTo>
                    <a:pt x="4102" y="8296"/>
                  </a:lnTo>
                  <a:cubicBezTo>
                    <a:pt x="3433" y="8688"/>
                    <a:pt x="3262" y="9236"/>
                    <a:pt x="3572" y="9991"/>
                  </a:cubicBezTo>
                  <a:cubicBezTo>
                    <a:pt x="3617" y="10098"/>
                    <a:pt x="3574" y="10357"/>
                    <a:pt x="3520" y="10373"/>
                  </a:cubicBezTo>
                  <a:cubicBezTo>
                    <a:pt x="3400" y="10409"/>
                    <a:pt x="3252" y="10446"/>
                    <a:pt x="3123" y="10446"/>
                  </a:cubicBezTo>
                  <a:cubicBezTo>
                    <a:pt x="3049" y="10446"/>
                    <a:pt x="2980" y="10433"/>
                    <a:pt x="2927" y="10401"/>
                  </a:cubicBezTo>
                  <a:cubicBezTo>
                    <a:pt x="2628" y="10221"/>
                    <a:pt x="2426" y="9924"/>
                    <a:pt x="2472" y="9535"/>
                  </a:cubicBezTo>
                  <a:cubicBezTo>
                    <a:pt x="2491" y="9382"/>
                    <a:pt x="2468" y="9310"/>
                    <a:pt x="2336" y="9310"/>
                  </a:cubicBezTo>
                  <a:cubicBezTo>
                    <a:pt x="2310" y="9310"/>
                    <a:pt x="2280" y="9312"/>
                    <a:pt x="2245" y="9318"/>
                  </a:cubicBezTo>
                  <a:cubicBezTo>
                    <a:pt x="2183" y="9328"/>
                    <a:pt x="2126" y="9333"/>
                    <a:pt x="2073" y="9333"/>
                  </a:cubicBezTo>
                  <a:cubicBezTo>
                    <a:pt x="1796" y="9333"/>
                    <a:pt x="1636" y="9194"/>
                    <a:pt x="1512" y="8894"/>
                  </a:cubicBezTo>
                  <a:cubicBezTo>
                    <a:pt x="1261" y="8290"/>
                    <a:pt x="1519" y="7703"/>
                    <a:pt x="2141" y="7516"/>
                  </a:cubicBezTo>
                  <a:cubicBezTo>
                    <a:pt x="2309" y="7465"/>
                    <a:pt x="2351" y="7413"/>
                    <a:pt x="2309" y="7250"/>
                  </a:cubicBezTo>
                  <a:cubicBezTo>
                    <a:pt x="2242" y="6990"/>
                    <a:pt x="2342" y="6813"/>
                    <a:pt x="2604" y="6731"/>
                  </a:cubicBezTo>
                  <a:cubicBezTo>
                    <a:pt x="2755" y="6685"/>
                    <a:pt x="2904" y="6643"/>
                    <a:pt x="3042" y="6643"/>
                  </a:cubicBezTo>
                  <a:close/>
                  <a:moveTo>
                    <a:pt x="2820" y="5976"/>
                  </a:moveTo>
                  <a:cubicBezTo>
                    <a:pt x="2929" y="5976"/>
                    <a:pt x="3043" y="5990"/>
                    <a:pt x="3160" y="6018"/>
                  </a:cubicBezTo>
                  <a:cubicBezTo>
                    <a:pt x="3193" y="6137"/>
                    <a:pt x="3228" y="6269"/>
                    <a:pt x="3266" y="6401"/>
                  </a:cubicBezTo>
                  <a:cubicBezTo>
                    <a:pt x="2994" y="6447"/>
                    <a:pt x="2730" y="6453"/>
                    <a:pt x="2502" y="6546"/>
                  </a:cubicBezTo>
                  <a:cubicBezTo>
                    <a:pt x="2340" y="6611"/>
                    <a:pt x="2130" y="6780"/>
                    <a:pt x="2114" y="6921"/>
                  </a:cubicBezTo>
                  <a:cubicBezTo>
                    <a:pt x="2078" y="7209"/>
                    <a:pt x="1928" y="7300"/>
                    <a:pt x="1703" y="7417"/>
                  </a:cubicBezTo>
                  <a:cubicBezTo>
                    <a:pt x="1196" y="7683"/>
                    <a:pt x="1175" y="8179"/>
                    <a:pt x="1242" y="8664"/>
                  </a:cubicBezTo>
                  <a:cubicBezTo>
                    <a:pt x="1300" y="9080"/>
                    <a:pt x="1512" y="9405"/>
                    <a:pt x="1957" y="9535"/>
                  </a:cubicBezTo>
                  <a:cubicBezTo>
                    <a:pt x="2069" y="9569"/>
                    <a:pt x="2206" y="9667"/>
                    <a:pt x="2245" y="9768"/>
                  </a:cubicBezTo>
                  <a:cubicBezTo>
                    <a:pt x="2446" y="10295"/>
                    <a:pt x="2738" y="10704"/>
                    <a:pt x="3379" y="10769"/>
                  </a:cubicBezTo>
                  <a:cubicBezTo>
                    <a:pt x="3355" y="10981"/>
                    <a:pt x="3332" y="11182"/>
                    <a:pt x="3308" y="11380"/>
                  </a:cubicBezTo>
                  <a:cubicBezTo>
                    <a:pt x="2232" y="11256"/>
                    <a:pt x="1669" y="10700"/>
                    <a:pt x="1874" y="9976"/>
                  </a:cubicBezTo>
                  <a:cubicBezTo>
                    <a:pt x="1653" y="9853"/>
                    <a:pt x="1428" y="9732"/>
                    <a:pt x="1207" y="9604"/>
                  </a:cubicBezTo>
                  <a:cubicBezTo>
                    <a:pt x="490" y="9184"/>
                    <a:pt x="252" y="7999"/>
                    <a:pt x="792" y="7369"/>
                  </a:cubicBezTo>
                  <a:cubicBezTo>
                    <a:pt x="952" y="7183"/>
                    <a:pt x="1223" y="7079"/>
                    <a:pt x="1463" y="6984"/>
                  </a:cubicBezTo>
                  <a:cubicBezTo>
                    <a:pt x="1619" y="6921"/>
                    <a:pt x="1738" y="6917"/>
                    <a:pt x="1736" y="6683"/>
                  </a:cubicBezTo>
                  <a:cubicBezTo>
                    <a:pt x="1734" y="6534"/>
                    <a:pt x="1870" y="6337"/>
                    <a:pt x="2004" y="6246"/>
                  </a:cubicBezTo>
                  <a:cubicBezTo>
                    <a:pt x="2249" y="6076"/>
                    <a:pt x="2521" y="5976"/>
                    <a:pt x="2820" y="5976"/>
                  </a:cubicBezTo>
                  <a:close/>
                  <a:moveTo>
                    <a:pt x="14994" y="10437"/>
                  </a:moveTo>
                  <a:lnTo>
                    <a:pt x="14994" y="10437"/>
                  </a:lnTo>
                  <a:cubicBezTo>
                    <a:pt x="15371" y="10834"/>
                    <a:pt x="15288" y="11120"/>
                    <a:pt x="14654" y="11555"/>
                  </a:cubicBezTo>
                  <a:cubicBezTo>
                    <a:pt x="14734" y="11626"/>
                    <a:pt x="14801" y="11694"/>
                    <a:pt x="14877" y="11752"/>
                  </a:cubicBezTo>
                  <a:cubicBezTo>
                    <a:pt x="15225" y="12014"/>
                    <a:pt x="15381" y="12456"/>
                    <a:pt x="15275" y="12878"/>
                  </a:cubicBezTo>
                  <a:cubicBezTo>
                    <a:pt x="15165" y="13335"/>
                    <a:pt x="14894" y="13597"/>
                    <a:pt x="14440" y="13644"/>
                  </a:cubicBezTo>
                  <a:cubicBezTo>
                    <a:pt x="14430" y="13645"/>
                    <a:pt x="14419" y="13645"/>
                    <a:pt x="14408" y="13645"/>
                  </a:cubicBezTo>
                  <a:cubicBezTo>
                    <a:pt x="14293" y="13645"/>
                    <a:pt x="14168" y="13587"/>
                    <a:pt x="14058" y="13538"/>
                  </a:cubicBezTo>
                  <a:cubicBezTo>
                    <a:pt x="13999" y="13512"/>
                    <a:pt x="13951" y="13490"/>
                    <a:pt x="13908" y="13490"/>
                  </a:cubicBezTo>
                  <a:cubicBezTo>
                    <a:pt x="13856" y="13490"/>
                    <a:pt x="13811" y="13523"/>
                    <a:pt x="13764" y="13625"/>
                  </a:cubicBezTo>
                  <a:cubicBezTo>
                    <a:pt x="13620" y="13929"/>
                    <a:pt x="13429" y="14079"/>
                    <a:pt x="13189" y="14079"/>
                  </a:cubicBezTo>
                  <a:cubicBezTo>
                    <a:pt x="13034" y="14079"/>
                    <a:pt x="12860" y="14017"/>
                    <a:pt x="12666" y="13895"/>
                  </a:cubicBezTo>
                  <a:cubicBezTo>
                    <a:pt x="12861" y="13345"/>
                    <a:pt x="13015" y="12785"/>
                    <a:pt x="12673" y="12213"/>
                  </a:cubicBezTo>
                  <a:cubicBezTo>
                    <a:pt x="13019" y="11921"/>
                    <a:pt x="13234" y="11564"/>
                    <a:pt x="13205" y="11100"/>
                  </a:cubicBezTo>
                  <a:cubicBezTo>
                    <a:pt x="14247" y="11092"/>
                    <a:pt x="14277" y="11081"/>
                    <a:pt x="14994" y="10437"/>
                  </a:cubicBezTo>
                  <a:close/>
                  <a:moveTo>
                    <a:pt x="15199" y="10015"/>
                  </a:moveTo>
                  <a:cubicBezTo>
                    <a:pt x="15934" y="10253"/>
                    <a:pt x="16057" y="10719"/>
                    <a:pt x="15650" y="11665"/>
                  </a:cubicBezTo>
                  <a:cubicBezTo>
                    <a:pt x="16221" y="11908"/>
                    <a:pt x="16618" y="12324"/>
                    <a:pt x="16646" y="12965"/>
                  </a:cubicBezTo>
                  <a:cubicBezTo>
                    <a:pt x="16657" y="13237"/>
                    <a:pt x="16555" y="13532"/>
                    <a:pt x="16432" y="13781"/>
                  </a:cubicBezTo>
                  <a:cubicBezTo>
                    <a:pt x="16252" y="14149"/>
                    <a:pt x="15920" y="14387"/>
                    <a:pt x="15503" y="14398"/>
                  </a:cubicBezTo>
                  <a:cubicBezTo>
                    <a:pt x="15482" y="14399"/>
                    <a:pt x="15460" y="14399"/>
                    <a:pt x="15439" y="14399"/>
                  </a:cubicBezTo>
                  <a:cubicBezTo>
                    <a:pt x="15088" y="14399"/>
                    <a:pt x="14734" y="14331"/>
                    <a:pt x="14335" y="14292"/>
                  </a:cubicBezTo>
                  <a:cubicBezTo>
                    <a:pt x="14299" y="14697"/>
                    <a:pt x="13928" y="14822"/>
                    <a:pt x="13528" y="14850"/>
                  </a:cubicBezTo>
                  <a:cubicBezTo>
                    <a:pt x="13390" y="14858"/>
                    <a:pt x="13248" y="14873"/>
                    <a:pt x="13108" y="14873"/>
                  </a:cubicBezTo>
                  <a:cubicBezTo>
                    <a:pt x="12832" y="14873"/>
                    <a:pt x="12561" y="14817"/>
                    <a:pt x="12337" y="14550"/>
                  </a:cubicBezTo>
                  <a:lnTo>
                    <a:pt x="12541" y="14166"/>
                  </a:lnTo>
                  <a:cubicBezTo>
                    <a:pt x="12701" y="14203"/>
                    <a:pt x="12855" y="14240"/>
                    <a:pt x="13010" y="14274"/>
                  </a:cubicBezTo>
                  <a:cubicBezTo>
                    <a:pt x="13078" y="14288"/>
                    <a:pt x="13143" y="14295"/>
                    <a:pt x="13206" y="14295"/>
                  </a:cubicBezTo>
                  <a:cubicBezTo>
                    <a:pt x="13455" y="14295"/>
                    <a:pt x="13663" y="14184"/>
                    <a:pt x="13851" y="13986"/>
                  </a:cubicBezTo>
                  <a:cubicBezTo>
                    <a:pt x="13919" y="13913"/>
                    <a:pt x="14054" y="13843"/>
                    <a:pt x="14150" y="13843"/>
                  </a:cubicBezTo>
                  <a:cubicBezTo>
                    <a:pt x="14164" y="13843"/>
                    <a:pt x="14177" y="13845"/>
                    <a:pt x="14190" y="13848"/>
                  </a:cubicBezTo>
                  <a:cubicBezTo>
                    <a:pt x="14283" y="13875"/>
                    <a:pt x="14374" y="13888"/>
                    <a:pt x="14463" y="13888"/>
                  </a:cubicBezTo>
                  <a:cubicBezTo>
                    <a:pt x="15084" y="13888"/>
                    <a:pt x="15567" y="13263"/>
                    <a:pt x="15503" y="12588"/>
                  </a:cubicBezTo>
                  <a:cubicBezTo>
                    <a:pt x="15470" y="12246"/>
                    <a:pt x="15273" y="11919"/>
                    <a:pt x="15132" y="11537"/>
                  </a:cubicBezTo>
                  <a:cubicBezTo>
                    <a:pt x="15494" y="11126"/>
                    <a:pt x="15509" y="10910"/>
                    <a:pt x="15189" y="10310"/>
                  </a:cubicBezTo>
                  <a:cubicBezTo>
                    <a:pt x="15152" y="10238"/>
                    <a:pt x="15193" y="10123"/>
                    <a:pt x="15199" y="10015"/>
                  </a:cubicBezTo>
                  <a:close/>
                  <a:moveTo>
                    <a:pt x="10506" y="2568"/>
                  </a:moveTo>
                  <a:cubicBezTo>
                    <a:pt x="10798" y="2568"/>
                    <a:pt x="11092" y="2654"/>
                    <a:pt x="11360" y="2857"/>
                  </a:cubicBezTo>
                  <a:cubicBezTo>
                    <a:pt x="11930" y="3290"/>
                    <a:pt x="12094" y="3835"/>
                    <a:pt x="12014" y="4505"/>
                  </a:cubicBezTo>
                  <a:cubicBezTo>
                    <a:pt x="12004" y="4591"/>
                    <a:pt x="12049" y="4728"/>
                    <a:pt x="12114" y="4769"/>
                  </a:cubicBezTo>
                  <a:cubicBezTo>
                    <a:pt x="12465" y="4994"/>
                    <a:pt x="12545" y="5236"/>
                    <a:pt x="12357" y="5607"/>
                  </a:cubicBezTo>
                  <a:cubicBezTo>
                    <a:pt x="12255" y="5810"/>
                    <a:pt x="12367" y="5893"/>
                    <a:pt x="12584" y="5975"/>
                  </a:cubicBezTo>
                  <a:cubicBezTo>
                    <a:pt x="12570" y="5721"/>
                    <a:pt x="12687" y="5676"/>
                    <a:pt x="12830" y="5676"/>
                  </a:cubicBezTo>
                  <a:cubicBezTo>
                    <a:pt x="12886" y="5676"/>
                    <a:pt x="12947" y="5683"/>
                    <a:pt x="13004" y="5687"/>
                  </a:cubicBezTo>
                  <a:cubicBezTo>
                    <a:pt x="13298" y="5706"/>
                    <a:pt x="13534" y="5964"/>
                    <a:pt x="13658" y="6412"/>
                  </a:cubicBezTo>
                  <a:cubicBezTo>
                    <a:pt x="13799" y="6367"/>
                    <a:pt x="13938" y="6344"/>
                    <a:pt x="14073" y="6344"/>
                  </a:cubicBezTo>
                  <a:cubicBezTo>
                    <a:pt x="14339" y="6344"/>
                    <a:pt x="14592" y="6433"/>
                    <a:pt x="14823" y="6622"/>
                  </a:cubicBezTo>
                  <a:cubicBezTo>
                    <a:pt x="15178" y="6914"/>
                    <a:pt x="15373" y="7315"/>
                    <a:pt x="15464" y="7744"/>
                  </a:cubicBezTo>
                  <a:cubicBezTo>
                    <a:pt x="15561" y="8205"/>
                    <a:pt x="15581" y="8651"/>
                    <a:pt x="14754" y="9128"/>
                  </a:cubicBezTo>
                  <a:lnTo>
                    <a:pt x="14756" y="9128"/>
                  </a:lnTo>
                  <a:cubicBezTo>
                    <a:pt x="15165" y="9782"/>
                    <a:pt x="15067" y="10143"/>
                    <a:pt x="14452" y="10617"/>
                  </a:cubicBezTo>
                  <a:cubicBezTo>
                    <a:pt x="14184" y="10824"/>
                    <a:pt x="13920" y="10913"/>
                    <a:pt x="13652" y="10913"/>
                  </a:cubicBezTo>
                  <a:cubicBezTo>
                    <a:pt x="13409" y="10913"/>
                    <a:pt x="13164" y="10840"/>
                    <a:pt x="12909" y="10715"/>
                  </a:cubicBezTo>
                  <a:cubicBezTo>
                    <a:pt x="12839" y="10681"/>
                    <a:pt x="12761" y="10665"/>
                    <a:pt x="12667" y="10665"/>
                  </a:cubicBezTo>
                  <a:cubicBezTo>
                    <a:pt x="12649" y="10665"/>
                    <a:pt x="12630" y="10666"/>
                    <a:pt x="12610" y="10667"/>
                  </a:cubicBezTo>
                  <a:cubicBezTo>
                    <a:pt x="12724" y="10948"/>
                    <a:pt x="13125" y="11113"/>
                    <a:pt x="12915" y="11472"/>
                  </a:cubicBezTo>
                  <a:cubicBezTo>
                    <a:pt x="12770" y="11719"/>
                    <a:pt x="12573" y="11938"/>
                    <a:pt x="12361" y="12220"/>
                  </a:cubicBezTo>
                  <a:cubicBezTo>
                    <a:pt x="12642" y="12469"/>
                    <a:pt x="12701" y="12886"/>
                    <a:pt x="12592" y="13304"/>
                  </a:cubicBezTo>
                  <a:cubicBezTo>
                    <a:pt x="12456" y="13824"/>
                    <a:pt x="12283" y="14339"/>
                    <a:pt x="11861" y="14720"/>
                  </a:cubicBezTo>
                  <a:cubicBezTo>
                    <a:pt x="11655" y="14908"/>
                    <a:pt x="11427" y="15006"/>
                    <a:pt x="11198" y="15006"/>
                  </a:cubicBezTo>
                  <a:cubicBezTo>
                    <a:pt x="11006" y="15006"/>
                    <a:pt x="10813" y="14937"/>
                    <a:pt x="10633" y="14794"/>
                  </a:cubicBezTo>
                  <a:cubicBezTo>
                    <a:pt x="10543" y="14722"/>
                    <a:pt x="10475" y="14682"/>
                    <a:pt x="10401" y="14682"/>
                  </a:cubicBezTo>
                  <a:cubicBezTo>
                    <a:pt x="10340" y="14682"/>
                    <a:pt x="10276" y="14709"/>
                    <a:pt x="10193" y="14770"/>
                  </a:cubicBezTo>
                  <a:cubicBezTo>
                    <a:pt x="10066" y="14863"/>
                    <a:pt x="9890" y="14905"/>
                    <a:pt x="9700" y="14905"/>
                  </a:cubicBezTo>
                  <a:cubicBezTo>
                    <a:pt x="9367" y="14905"/>
                    <a:pt x="8990" y="14777"/>
                    <a:pt x="8751" y="14571"/>
                  </a:cubicBezTo>
                  <a:cubicBezTo>
                    <a:pt x="8128" y="14038"/>
                    <a:pt x="7759" y="13410"/>
                    <a:pt x="7896" y="12559"/>
                  </a:cubicBezTo>
                  <a:cubicBezTo>
                    <a:pt x="7905" y="12511"/>
                    <a:pt x="7841" y="12408"/>
                    <a:pt x="7828" y="12408"/>
                  </a:cubicBezTo>
                  <a:cubicBezTo>
                    <a:pt x="7828" y="12408"/>
                    <a:pt x="7828" y="12408"/>
                    <a:pt x="7827" y="12408"/>
                  </a:cubicBezTo>
                  <a:cubicBezTo>
                    <a:pt x="7751" y="12425"/>
                    <a:pt x="7651" y="12447"/>
                    <a:pt x="7612" y="12503"/>
                  </a:cubicBezTo>
                  <a:cubicBezTo>
                    <a:pt x="7369" y="12851"/>
                    <a:pt x="7053" y="13016"/>
                    <a:pt x="6690" y="13016"/>
                  </a:cubicBezTo>
                  <a:cubicBezTo>
                    <a:pt x="6577" y="13016"/>
                    <a:pt x="6460" y="13000"/>
                    <a:pt x="6339" y="12969"/>
                  </a:cubicBezTo>
                  <a:cubicBezTo>
                    <a:pt x="6116" y="12913"/>
                    <a:pt x="5923" y="12731"/>
                    <a:pt x="5629" y="12551"/>
                  </a:cubicBezTo>
                  <a:cubicBezTo>
                    <a:pt x="5524" y="12586"/>
                    <a:pt x="5416" y="12601"/>
                    <a:pt x="5305" y="12601"/>
                  </a:cubicBezTo>
                  <a:cubicBezTo>
                    <a:pt x="4900" y="12601"/>
                    <a:pt x="4463" y="12401"/>
                    <a:pt x="4018" y="12261"/>
                  </a:cubicBezTo>
                  <a:cubicBezTo>
                    <a:pt x="3736" y="12172"/>
                    <a:pt x="3580" y="11949"/>
                    <a:pt x="3570" y="11648"/>
                  </a:cubicBezTo>
                  <a:cubicBezTo>
                    <a:pt x="3554" y="11156"/>
                    <a:pt x="3463" y="10643"/>
                    <a:pt x="3922" y="10264"/>
                  </a:cubicBezTo>
                  <a:cubicBezTo>
                    <a:pt x="3953" y="10240"/>
                    <a:pt x="3922" y="10085"/>
                    <a:pt x="3875" y="10030"/>
                  </a:cubicBezTo>
                  <a:cubicBezTo>
                    <a:pt x="3411" y="9489"/>
                    <a:pt x="3633" y="8682"/>
                    <a:pt x="4312" y="8463"/>
                  </a:cubicBezTo>
                  <a:cubicBezTo>
                    <a:pt x="4436" y="8422"/>
                    <a:pt x="4559" y="8370"/>
                    <a:pt x="4667" y="8328"/>
                  </a:cubicBezTo>
                  <a:cubicBezTo>
                    <a:pt x="4479" y="8136"/>
                    <a:pt x="4243" y="7999"/>
                    <a:pt x="4185" y="7807"/>
                  </a:cubicBezTo>
                  <a:cubicBezTo>
                    <a:pt x="4126" y="7610"/>
                    <a:pt x="4239" y="7358"/>
                    <a:pt x="4282" y="7099"/>
                  </a:cubicBezTo>
                  <a:cubicBezTo>
                    <a:pt x="4284" y="7103"/>
                    <a:pt x="4285" y="7104"/>
                    <a:pt x="4286" y="7104"/>
                  </a:cubicBezTo>
                  <a:cubicBezTo>
                    <a:pt x="4288" y="7104"/>
                    <a:pt x="4281" y="7085"/>
                    <a:pt x="4269" y="7081"/>
                  </a:cubicBezTo>
                  <a:cubicBezTo>
                    <a:pt x="3613" y="6863"/>
                    <a:pt x="3364" y="6557"/>
                    <a:pt x="3398" y="5884"/>
                  </a:cubicBezTo>
                  <a:cubicBezTo>
                    <a:pt x="3420" y="5490"/>
                    <a:pt x="3505" y="5096"/>
                    <a:pt x="3606" y="4713"/>
                  </a:cubicBezTo>
                  <a:cubicBezTo>
                    <a:pt x="3707" y="4320"/>
                    <a:pt x="4052" y="4175"/>
                    <a:pt x="4404" y="4175"/>
                  </a:cubicBezTo>
                  <a:cubicBezTo>
                    <a:pt x="4534" y="4175"/>
                    <a:pt x="4665" y="4195"/>
                    <a:pt x="4786" y="4229"/>
                  </a:cubicBezTo>
                  <a:cubicBezTo>
                    <a:pt x="4881" y="4255"/>
                    <a:pt x="4964" y="4282"/>
                    <a:pt x="5032" y="4282"/>
                  </a:cubicBezTo>
                  <a:cubicBezTo>
                    <a:pt x="5134" y="4282"/>
                    <a:pt x="5203" y="4223"/>
                    <a:pt x="5233" y="4020"/>
                  </a:cubicBezTo>
                  <a:cubicBezTo>
                    <a:pt x="5245" y="3942"/>
                    <a:pt x="5436" y="3879"/>
                    <a:pt x="5553" y="3831"/>
                  </a:cubicBezTo>
                  <a:cubicBezTo>
                    <a:pt x="5713" y="3764"/>
                    <a:pt x="5880" y="3677"/>
                    <a:pt x="6044" y="3677"/>
                  </a:cubicBezTo>
                  <a:cubicBezTo>
                    <a:pt x="6226" y="3677"/>
                    <a:pt x="6402" y="3729"/>
                    <a:pt x="6554" y="3825"/>
                  </a:cubicBezTo>
                  <a:cubicBezTo>
                    <a:pt x="7052" y="4158"/>
                    <a:pt x="7521" y="4524"/>
                    <a:pt x="7712" y="5135"/>
                  </a:cubicBezTo>
                  <a:cubicBezTo>
                    <a:pt x="7733" y="5198"/>
                    <a:pt x="7829" y="5239"/>
                    <a:pt x="7889" y="5290"/>
                  </a:cubicBezTo>
                  <a:cubicBezTo>
                    <a:pt x="7924" y="5241"/>
                    <a:pt x="7980" y="5198"/>
                    <a:pt x="7989" y="5146"/>
                  </a:cubicBezTo>
                  <a:cubicBezTo>
                    <a:pt x="8086" y="4604"/>
                    <a:pt x="8104" y="4496"/>
                    <a:pt x="8429" y="4496"/>
                  </a:cubicBezTo>
                  <a:cubicBezTo>
                    <a:pt x="8509" y="4496"/>
                    <a:pt x="8608" y="4503"/>
                    <a:pt x="8730" y="4511"/>
                  </a:cubicBezTo>
                  <a:cubicBezTo>
                    <a:pt x="8786" y="4199"/>
                    <a:pt x="8814" y="3883"/>
                    <a:pt x="8907" y="3587"/>
                  </a:cubicBezTo>
                  <a:cubicBezTo>
                    <a:pt x="8985" y="3335"/>
                    <a:pt x="9102" y="3082"/>
                    <a:pt x="9446" y="3052"/>
                  </a:cubicBezTo>
                  <a:cubicBezTo>
                    <a:pt x="9526" y="3047"/>
                    <a:pt x="9570" y="2842"/>
                    <a:pt x="9665" y="2792"/>
                  </a:cubicBezTo>
                  <a:cubicBezTo>
                    <a:pt x="9927" y="2652"/>
                    <a:pt x="10216" y="2568"/>
                    <a:pt x="10506" y="2568"/>
                  </a:cubicBezTo>
                  <a:close/>
                  <a:moveTo>
                    <a:pt x="5100" y="12762"/>
                  </a:moveTo>
                  <a:cubicBezTo>
                    <a:pt x="5138" y="12762"/>
                    <a:pt x="5179" y="12766"/>
                    <a:pt x="5224" y="12774"/>
                  </a:cubicBezTo>
                  <a:cubicBezTo>
                    <a:pt x="5454" y="12815"/>
                    <a:pt x="5627" y="12949"/>
                    <a:pt x="5822" y="13042"/>
                  </a:cubicBezTo>
                  <a:cubicBezTo>
                    <a:pt x="6082" y="13166"/>
                    <a:pt x="6358" y="13246"/>
                    <a:pt x="6636" y="13246"/>
                  </a:cubicBezTo>
                  <a:cubicBezTo>
                    <a:pt x="6893" y="13246"/>
                    <a:pt x="7152" y="13178"/>
                    <a:pt x="7402" y="13016"/>
                  </a:cubicBezTo>
                  <a:cubicBezTo>
                    <a:pt x="7472" y="12971"/>
                    <a:pt x="7541" y="12921"/>
                    <a:pt x="7662" y="12837"/>
                  </a:cubicBezTo>
                  <a:cubicBezTo>
                    <a:pt x="7681" y="13593"/>
                    <a:pt x="7935" y="14188"/>
                    <a:pt x="8494" y="14612"/>
                  </a:cubicBezTo>
                  <a:cubicBezTo>
                    <a:pt x="8284" y="15189"/>
                    <a:pt x="8015" y="15467"/>
                    <a:pt x="7643" y="15467"/>
                  </a:cubicBezTo>
                  <a:cubicBezTo>
                    <a:pt x="7584" y="15467"/>
                    <a:pt x="7522" y="15460"/>
                    <a:pt x="7458" y="15446"/>
                  </a:cubicBezTo>
                  <a:cubicBezTo>
                    <a:pt x="7320" y="15416"/>
                    <a:pt x="7168" y="15305"/>
                    <a:pt x="7090" y="15186"/>
                  </a:cubicBezTo>
                  <a:cubicBezTo>
                    <a:pt x="7025" y="15090"/>
                    <a:pt x="6978" y="15034"/>
                    <a:pt x="6926" y="15034"/>
                  </a:cubicBezTo>
                  <a:cubicBezTo>
                    <a:pt x="6882" y="15034"/>
                    <a:pt x="6836" y="15074"/>
                    <a:pt x="6772" y="15162"/>
                  </a:cubicBezTo>
                  <a:cubicBezTo>
                    <a:pt x="6571" y="15442"/>
                    <a:pt x="6330" y="15579"/>
                    <a:pt x="6096" y="15579"/>
                  </a:cubicBezTo>
                  <a:cubicBezTo>
                    <a:pt x="5822" y="15579"/>
                    <a:pt x="5559" y="15390"/>
                    <a:pt x="5382" y="15024"/>
                  </a:cubicBezTo>
                  <a:cubicBezTo>
                    <a:pt x="5211" y="14667"/>
                    <a:pt x="5142" y="14314"/>
                    <a:pt x="5343" y="13947"/>
                  </a:cubicBezTo>
                  <a:cubicBezTo>
                    <a:pt x="5451" y="13750"/>
                    <a:pt x="5337" y="13703"/>
                    <a:pt x="5165" y="13685"/>
                  </a:cubicBezTo>
                  <a:cubicBezTo>
                    <a:pt x="4914" y="13660"/>
                    <a:pt x="4713" y="13382"/>
                    <a:pt x="4754" y="13110"/>
                  </a:cubicBezTo>
                  <a:cubicBezTo>
                    <a:pt x="4787" y="12884"/>
                    <a:pt x="4893" y="12762"/>
                    <a:pt x="5100" y="12762"/>
                  </a:cubicBezTo>
                  <a:close/>
                  <a:moveTo>
                    <a:pt x="4328" y="12619"/>
                  </a:moveTo>
                  <a:cubicBezTo>
                    <a:pt x="4396" y="12619"/>
                    <a:pt x="4487" y="12645"/>
                    <a:pt x="4615" y="12689"/>
                  </a:cubicBezTo>
                  <a:cubicBezTo>
                    <a:pt x="4473" y="13194"/>
                    <a:pt x="4564" y="13631"/>
                    <a:pt x="5051" y="13954"/>
                  </a:cubicBezTo>
                  <a:cubicBezTo>
                    <a:pt x="4940" y="14322"/>
                    <a:pt x="5003" y="14692"/>
                    <a:pt x="5170" y="15058"/>
                  </a:cubicBezTo>
                  <a:cubicBezTo>
                    <a:pt x="5359" y="15469"/>
                    <a:pt x="5748" y="15799"/>
                    <a:pt x="6167" y="15799"/>
                  </a:cubicBezTo>
                  <a:cubicBezTo>
                    <a:pt x="6390" y="15799"/>
                    <a:pt x="6622" y="15706"/>
                    <a:pt x="6837" y="15481"/>
                  </a:cubicBezTo>
                  <a:cubicBezTo>
                    <a:pt x="7154" y="15554"/>
                    <a:pt x="7438" y="15679"/>
                    <a:pt x="7716" y="15679"/>
                  </a:cubicBezTo>
                  <a:cubicBezTo>
                    <a:pt x="7728" y="15679"/>
                    <a:pt x="7740" y="15679"/>
                    <a:pt x="7751" y="15678"/>
                  </a:cubicBezTo>
                  <a:cubicBezTo>
                    <a:pt x="8112" y="15662"/>
                    <a:pt x="8377" y="15396"/>
                    <a:pt x="8554" y="15086"/>
                  </a:cubicBezTo>
                  <a:cubicBezTo>
                    <a:pt x="8635" y="14940"/>
                    <a:pt x="8718" y="14873"/>
                    <a:pt x="8811" y="14873"/>
                  </a:cubicBezTo>
                  <a:cubicBezTo>
                    <a:pt x="8886" y="14873"/>
                    <a:pt x="8968" y="14917"/>
                    <a:pt x="9059" y="14998"/>
                  </a:cubicBezTo>
                  <a:cubicBezTo>
                    <a:pt x="8927" y="15706"/>
                    <a:pt x="8273" y="16247"/>
                    <a:pt x="7595" y="16247"/>
                  </a:cubicBezTo>
                  <a:cubicBezTo>
                    <a:pt x="7520" y="16247"/>
                    <a:pt x="7445" y="16240"/>
                    <a:pt x="7370" y="16226"/>
                  </a:cubicBezTo>
                  <a:cubicBezTo>
                    <a:pt x="7238" y="16202"/>
                    <a:pt x="7084" y="16156"/>
                    <a:pt x="6993" y="16065"/>
                  </a:cubicBezTo>
                  <a:cubicBezTo>
                    <a:pt x="6918" y="15990"/>
                    <a:pt x="6857" y="15959"/>
                    <a:pt x="6803" y="15959"/>
                  </a:cubicBezTo>
                  <a:cubicBezTo>
                    <a:pt x="6720" y="15959"/>
                    <a:pt x="6655" y="16032"/>
                    <a:pt x="6584" y="16132"/>
                  </a:cubicBezTo>
                  <a:cubicBezTo>
                    <a:pt x="6410" y="16374"/>
                    <a:pt x="6183" y="16497"/>
                    <a:pt x="5923" y="16497"/>
                  </a:cubicBezTo>
                  <a:cubicBezTo>
                    <a:pt x="5826" y="16497"/>
                    <a:pt x="5725" y="16480"/>
                    <a:pt x="5620" y="16446"/>
                  </a:cubicBezTo>
                  <a:cubicBezTo>
                    <a:pt x="4771" y="16169"/>
                    <a:pt x="4380" y="15401"/>
                    <a:pt x="4659" y="14547"/>
                  </a:cubicBezTo>
                  <a:cubicBezTo>
                    <a:pt x="4706" y="14404"/>
                    <a:pt x="4760" y="14264"/>
                    <a:pt x="4815" y="14108"/>
                  </a:cubicBezTo>
                  <a:cubicBezTo>
                    <a:pt x="4191" y="13772"/>
                    <a:pt x="4005" y="13462"/>
                    <a:pt x="4105" y="12958"/>
                  </a:cubicBezTo>
                  <a:cubicBezTo>
                    <a:pt x="4153" y="12716"/>
                    <a:pt x="4196" y="12619"/>
                    <a:pt x="4328" y="12619"/>
                  </a:cubicBezTo>
                  <a:close/>
                  <a:moveTo>
                    <a:pt x="7321" y="1"/>
                  </a:moveTo>
                  <a:cubicBezTo>
                    <a:pt x="6915" y="1"/>
                    <a:pt x="6494" y="171"/>
                    <a:pt x="6071" y="507"/>
                  </a:cubicBezTo>
                  <a:cubicBezTo>
                    <a:pt x="5672" y="823"/>
                    <a:pt x="5388" y="1190"/>
                    <a:pt x="5388" y="1731"/>
                  </a:cubicBezTo>
                  <a:cubicBezTo>
                    <a:pt x="5388" y="1807"/>
                    <a:pt x="5298" y="1917"/>
                    <a:pt x="5222" y="1956"/>
                  </a:cubicBezTo>
                  <a:cubicBezTo>
                    <a:pt x="4752" y="2199"/>
                    <a:pt x="4503" y="2565"/>
                    <a:pt x="4542" y="3104"/>
                  </a:cubicBezTo>
                  <a:cubicBezTo>
                    <a:pt x="4564" y="3392"/>
                    <a:pt x="4590" y="3679"/>
                    <a:pt x="4618" y="3985"/>
                  </a:cubicBezTo>
                  <a:cubicBezTo>
                    <a:pt x="4548" y="3987"/>
                    <a:pt x="4496" y="3991"/>
                    <a:pt x="4444" y="3993"/>
                  </a:cubicBezTo>
                  <a:cubicBezTo>
                    <a:pt x="3728" y="4015"/>
                    <a:pt x="3438" y="4266"/>
                    <a:pt x="3308" y="4979"/>
                  </a:cubicBezTo>
                  <a:cubicBezTo>
                    <a:pt x="3260" y="5239"/>
                    <a:pt x="3217" y="5501"/>
                    <a:pt x="3176" y="5743"/>
                  </a:cubicBezTo>
                  <a:cubicBezTo>
                    <a:pt x="2465" y="5869"/>
                    <a:pt x="1692" y="5812"/>
                    <a:pt x="1469" y="6718"/>
                  </a:cubicBezTo>
                  <a:cubicBezTo>
                    <a:pt x="1067" y="6778"/>
                    <a:pt x="755" y="6988"/>
                    <a:pt x="521" y="7319"/>
                  </a:cubicBezTo>
                  <a:cubicBezTo>
                    <a:pt x="1" y="8049"/>
                    <a:pt x="296" y="9528"/>
                    <a:pt x="1240" y="9866"/>
                  </a:cubicBezTo>
                  <a:cubicBezTo>
                    <a:pt x="1450" y="9940"/>
                    <a:pt x="1612" y="10056"/>
                    <a:pt x="1569" y="10342"/>
                  </a:cubicBezTo>
                  <a:cubicBezTo>
                    <a:pt x="1551" y="10472"/>
                    <a:pt x="1636" y="10633"/>
                    <a:pt x="1714" y="10756"/>
                  </a:cubicBezTo>
                  <a:cubicBezTo>
                    <a:pt x="2032" y="11252"/>
                    <a:pt x="2522" y="11483"/>
                    <a:pt x="3080" y="11600"/>
                  </a:cubicBezTo>
                  <a:cubicBezTo>
                    <a:pt x="3176" y="11620"/>
                    <a:pt x="3334" y="11665"/>
                    <a:pt x="3347" y="11724"/>
                  </a:cubicBezTo>
                  <a:cubicBezTo>
                    <a:pt x="3433" y="12118"/>
                    <a:pt x="3708" y="12337"/>
                    <a:pt x="4033" y="12510"/>
                  </a:cubicBezTo>
                  <a:cubicBezTo>
                    <a:pt x="3769" y="13094"/>
                    <a:pt x="3832" y="13811"/>
                    <a:pt x="4377" y="14116"/>
                  </a:cubicBezTo>
                  <a:cubicBezTo>
                    <a:pt x="4436" y="14149"/>
                    <a:pt x="4466" y="14324"/>
                    <a:pt x="4436" y="14407"/>
                  </a:cubicBezTo>
                  <a:cubicBezTo>
                    <a:pt x="4317" y="14764"/>
                    <a:pt x="4282" y="15113"/>
                    <a:pt x="4362" y="15487"/>
                  </a:cubicBezTo>
                  <a:cubicBezTo>
                    <a:pt x="4495" y="16111"/>
                    <a:pt x="5234" y="16678"/>
                    <a:pt x="5931" y="16678"/>
                  </a:cubicBezTo>
                  <a:cubicBezTo>
                    <a:pt x="6208" y="16678"/>
                    <a:pt x="6478" y="16588"/>
                    <a:pt x="6701" y="16377"/>
                  </a:cubicBezTo>
                  <a:cubicBezTo>
                    <a:pt x="6740" y="16340"/>
                    <a:pt x="6816" y="16321"/>
                    <a:pt x="6888" y="16321"/>
                  </a:cubicBezTo>
                  <a:cubicBezTo>
                    <a:pt x="6923" y="16321"/>
                    <a:pt x="6956" y="16326"/>
                    <a:pt x="6984" y="16334"/>
                  </a:cubicBezTo>
                  <a:cubicBezTo>
                    <a:pt x="7187" y="16399"/>
                    <a:pt x="7391" y="16431"/>
                    <a:pt x="7589" y="16431"/>
                  </a:cubicBezTo>
                  <a:cubicBezTo>
                    <a:pt x="8263" y="16431"/>
                    <a:pt x="8878" y="16067"/>
                    <a:pt x="9208" y="15392"/>
                  </a:cubicBezTo>
                  <a:cubicBezTo>
                    <a:pt x="9358" y="15086"/>
                    <a:pt x="9563" y="15132"/>
                    <a:pt x="9803" y="15113"/>
                  </a:cubicBezTo>
                  <a:cubicBezTo>
                    <a:pt x="10046" y="15097"/>
                    <a:pt x="10287" y="15035"/>
                    <a:pt x="10529" y="14993"/>
                  </a:cubicBezTo>
                  <a:cubicBezTo>
                    <a:pt x="10538" y="14993"/>
                    <a:pt x="10549" y="15002"/>
                    <a:pt x="10559" y="15008"/>
                  </a:cubicBezTo>
                  <a:cubicBezTo>
                    <a:pt x="10809" y="15142"/>
                    <a:pt x="11028" y="15211"/>
                    <a:pt x="11238" y="15211"/>
                  </a:cubicBezTo>
                  <a:cubicBezTo>
                    <a:pt x="11529" y="15211"/>
                    <a:pt x="11800" y="15078"/>
                    <a:pt x="12107" y="14803"/>
                  </a:cubicBezTo>
                  <a:cubicBezTo>
                    <a:pt x="12420" y="14986"/>
                    <a:pt x="12786" y="15074"/>
                    <a:pt x="13145" y="15074"/>
                  </a:cubicBezTo>
                  <a:cubicBezTo>
                    <a:pt x="13697" y="15074"/>
                    <a:pt x="14236" y="14868"/>
                    <a:pt x="14556" y="14485"/>
                  </a:cubicBezTo>
                  <a:cubicBezTo>
                    <a:pt x="14797" y="14577"/>
                    <a:pt x="15035" y="14620"/>
                    <a:pt x="15261" y="14620"/>
                  </a:cubicBezTo>
                  <a:cubicBezTo>
                    <a:pt x="15896" y="14620"/>
                    <a:pt x="16442" y="14284"/>
                    <a:pt x="16730" y="13761"/>
                  </a:cubicBezTo>
                  <a:cubicBezTo>
                    <a:pt x="17161" y="12973"/>
                    <a:pt x="16745" y="11943"/>
                    <a:pt x="15966" y="11563"/>
                  </a:cubicBezTo>
                  <a:cubicBezTo>
                    <a:pt x="16001" y="11475"/>
                    <a:pt x="16042" y="11388"/>
                    <a:pt x="16074" y="11299"/>
                  </a:cubicBezTo>
                  <a:cubicBezTo>
                    <a:pt x="16226" y="10871"/>
                    <a:pt x="16109" y="10208"/>
                    <a:pt x="15784" y="10057"/>
                  </a:cubicBezTo>
                  <a:cubicBezTo>
                    <a:pt x="15392" y="9874"/>
                    <a:pt x="15212" y="9593"/>
                    <a:pt x="15150" y="9177"/>
                  </a:cubicBezTo>
                  <a:cubicBezTo>
                    <a:pt x="15762" y="8707"/>
                    <a:pt x="15869" y="8103"/>
                    <a:pt x="15594" y="7395"/>
                  </a:cubicBezTo>
                  <a:cubicBezTo>
                    <a:pt x="15565" y="7315"/>
                    <a:pt x="15605" y="7172"/>
                    <a:pt x="15665" y="7096"/>
                  </a:cubicBezTo>
                  <a:cubicBezTo>
                    <a:pt x="16124" y="6503"/>
                    <a:pt x="16217" y="5877"/>
                    <a:pt x="15875" y="5198"/>
                  </a:cubicBezTo>
                  <a:cubicBezTo>
                    <a:pt x="16462" y="4567"/>
                    <a:pt x="16512" y="3723"/>
                    <a:pt x="16005" y="3017"/>
                  </a:cubicBezTo>
                  <a:cubicBezTo>
                    <a:pt x="15693" y="2584"/>
                    <a:pt x="15211" y="2362"/>
                    <a:pt x="14637" y="2362"/>
                  </a:cubicBezTo>
                  <a:cubicBezTo>
                    <a:pt x="14230" y="2362"/>
                    <a:pt x="13777" y="2473"/>
                    <a:pt x="13303" y="2699"/>
                  </a:cubicBezTo>
                  <a:cubicBezTo>
                    <a:pt x="13066" y="2488"/>
                    <a:pt x="12823" y="2388"/>
                    <a:pt x="12577" y="2388"/>
                  </a:cubicBezTo>
                  <a:cubicBezTo>
                    <a:pt x="12334" y="2388"/>
                    <a:pt x="12089" y="2486"/>
                    <a:pt x="11846" y="2673"/>
                  </a:cubicBezTo>
                  <a:cubicBezTo>
                    <a:pt x="11781" y="2723"/>
                    <a:pt x="11726" y="2741"/>
                    <a:pt x="11674" y="2741"/>
                  </a:cubicBezTo>
                  <a:cubicBezTo>
                    <a:pt x="11589" y="2741"/>
                    <a:pt x="11513" y="2693"/>
                    <a:pt x="11415" y="2653"/>
                  </a:cubicBezTo>
                  <a:cubicBezTo>
                    <a:pt x="11107" y="2523"/>
                    <a:pt x="10774" y="2456"/>
                    <a:pt x="10455" y="2354"/>
                  </a:cubicBezTo>
                  <a:cubicBezTo>
                    <a:pt x="10354" y="2322"/>
                    <a:pt x="10247" y="2279"/>
                    <a:pt x="10172" y="2209"/>
                  </a:cubicBezTo>
                  <a:cubicBezTo>
                    <a:pt x="9840" y="1897"/>
                    <a:pt x="9583" y="1482"/>
                    <a:pt x="9054" y="1447"/>
                  </a:cubicBezTo>
                  <a:cubicBezTo>
                    <a:pt x="8991" y="1443"/>
                    <a:pt x="8931" y="1298"/>
                    <a:pt x="8883" y="1213"/>
                  </a:cubicBezTo>
                  <a:cubicBezTo>
                    <a:pt x="8760" y="990"/>
                    <a:pt x="8689" y="717"/>
                    <a:pt x="8517" y="548"/>
                  </a:cubicBezTo>
                  <a:cubicBezTo>
                    <a:pt x="8143" y="181"/>
                    <a:pt x="7740" y="1"/>
                    <a:pt x="73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6" name="Google Shape;7496;p53"/>
            <p:cNvSpPr/>
            <p:nvPr/>
          </p:nvSpPr>
          <p:spPr>
            <a:xfrm>
              <a:off x="1095075" y="3535025"/>
              <a:ext cx="305475" cy="310975"/>
            </a:xfrm>
            <a:custGeom>
              <a:avLst/>
              <a:gdLst/>
              <a:ahLst/>
              <a:cxnLst/>
              <a:rect l="l" t="t" r="r" b="b"/>
              <a:pathLst>
                <a:path w="12219" h="12439" extrusionOk="0">
                  <a:moveTo>
                    <a:pt x="7324" y="711"/>
                  </a:moveTo>
                  <a:cubicBezTo>
                    <a:pt x="7674" y="711"/>
                    <a:pt x="7929" y="899"/>
                    <a:pt x="8065" y="1244"/>
                  </a:cubicBezTo>
                  <a:cubicBezTo>
                    <a:pt x="8229" y="1653"/>
                    <a:pt x="8164" y="2049"/>
                    <a:pt x="7939" y="2422"/>
                  </a:cubicBezTo>
                  <a:cubicBezTo>
                    <a:pt x="7885" y="2513"/>
                    <a:pt x="7824" y="2603"/>
                    <a:pt x="7753" y="2710"/>
                  </a:cubicBezTo>
                  <a:cubicBezTo>
                    <a:pt x="8075" y="2736"/>
                    <a:pt x="8281" y="2889"/>
                    <a:pt x="8338" y="3190"/>
                  </a:cubicBezTo>
                  <a:cubicBezTo>
                    <a:pt x="8398" y="3504"/>
                    <a:pt x="8298" y="3769"/>
                    <a:pt x="8036" y="3961"/>
                  </a:cubicBezTo>
                  <a:cubicBezTo>
                    <a:pt x="7759" y="4163"/>
                    <a:pt x="7476" y="4360"/>
                    <a:pt x="7177" y="4576"/>
                  </a:cubicBezTo>
                  <a:lnTo>
                    <a:pt x="7387" y="4830"/>
                  </a:lnTo>
                  <a:cubicBezTo>
                    <a:pt x="7794" y="4513"/>
                    <a:pt x="8175" y="4188"/>
                    <a:pt x="8586" y="3901"/>
                  </a:cubicBezTo>
                  <a:cubicBezTo>
                    <a:pt x="8789" y="3760"/>
                    <a:pt x="9007" y="3648"/>
                    <a:pt x="9228" y="3648"/>
                  </a:cubicBezTo>
                  <a:cubicBezTo>
                    <a:pt x="9387" y="3648"/>
                    <a:pt x="9549" y="3707"/>
                    <a:pt x="9708" y="3855"/>
                  </a:cubicBezTo>
                  <a:cubicBezTo>
                    <a:pt x="9840" y="3978"/>
                    <a:pt x="9927" y="4147"/>
                    <a:pt x="10052" y="4316"/>
                  </a:cubicBezTo>
                  <a:cubicBezTo>
                    <a:pt x="10180" y="4283"/>
                    <a:pt x="10307" y="4267"/>
                    <a:pt x="10432" y="4267"/>
                  </a:cubicBezTo>
                  <a:cubicBezTo>
                    <a:pt x="10928" y="4267"/>
                    <a:pt x="11372" y="4521"/>
                    <a:pt x="11568" y="4970"/>
                  </a:cubicBezTo>
                  <a:cubicBezTo>
                    <a:pt x="11778" y="5451"/>
                    <a:pt x="11534" y="5964"/>
                    <a:pt x="10901" y="6380"/>
                  </a:cubicBezTo>
                  <a:cubicBezTo>
                    <a:pt x="11143" y="7229"/>
                    <a:pt x="10466" y="7655"/>
                    <a:pt x="9799" y="7655"/>
                  </a:cubicBezTo>
                  <a:cubicBezTo>
                    <a:pt x="9668" y="7655"/>
                    <a:pt x="9539" y="7639"/>
                    <a:pt x="9416" y="7607"/>
                  </a:cubicBezTo>
                  <a:cubicBezTo>
                    <a:pt x="8929" y="7478"/>
                    <a:pt x="8489" y="7164"/>
                    <a:pt x="8028" y="6932"/>
                  </a:cubicBezTo>
                  <a:cubicBezTo>
                    <a:pt x="7933" y="6884"/>
                    <a:pt x="7848" y="6819"/>
                    <a:pt x="7733" y="6750"/>
                  </a:cubicBezTo>
                  <a:lnTo>
                    <a:pt x="7352" y="7419"/>
                  </a:lnTo>
                  <a:cubicBezTo>
                    <a:pt x="7656" y="7638"/>
                    <a:pt x="7959" y="7841"/>
                    <a:pt x="8245" y="8067"/>
                  </a:cubicBezTo>
                  <a:cubicBezTo>
                    <a:pt x="8413" y="8201"/>
                    <a:pt x="8563" y="8354"/>
                    <a:pt x="8693" y="8524"/>
                  </a:cubicBezTo>
                  <a:cubicBezTo>
                    <a:pt x="9063" y="9008"/>
                    <a:pt x="9020" y="9294"/>
                    <a:pt x="8539" y="9684"/>
                  </a:cubicBezTo>
                  <a:cubicBezTo>
                    <a:pt x="8599" y="9859"/>
                    <a:pt x="8686" y="10035"/>
                    <a:pt x="8716" y="10221"/>
                  </a:cubicBezTo>
                  <a:cubicBezTo>
                    <a:pt x="8799" y="10758"/>
                    <a:pt x="8593" y="11200"/>
                    <a:pt x="8188" y="11542"/>
                  </a:cubicBezTo>
                  <a:cubicBezTo>
                    <a:pt x="8005" y="11695"/>
                    <a:pt x="7858" y="11773"/>
                    <a:pt x="7703" y="11773"/>
                  </a:cubicBezTo>
                  <a:cubicBezTo>
                    <a:pt x="7509" y="11773"/>
                    <a:pt x="7304" y="11650"/>
                    <a:pt x="7004" y="11399"/>
                  </a:cubicBezTo>
                  <a:cubicBezTo>
                    <a:pt x="6805" y="11491"/>
                    <a:pt x="6611" y="11536"/>
                    <a:pt x="6428" y="11536"/>
                  </a:cubicBezTo>
                  <a:cubicBezTo>
                    <a:pt x="5917" y="11536"/>
                    <a:pt x="5499" y="11189"/>
                    <a:pt x="5332" y="10585"/>
                  </a:cubicBezTo>
                  <a:cubicBezTo>
                    <a:pt x="5089" y="9708"/>
                    <a:pt x="5271" y="8850"/>
                    <a:pt x="5386" y="7976"/>
                  </a:cubicBezTo>
                  <a:lnTo>
                    <a:pt x="4960" y="7809"/>
                  </a:lnTo>
                  <a:cubicBezTo>
                    <a:pt x="4810" y="8006"/>
                    <a:pt x="4644" y="8216"/>
                    <a:pt x="4486" y="8432"/>
                  </a:cubicBezTo>
                  <a:cubicBezTo>
                    <a:pt x="4122" y="8928"/>
                    <a:pt x="3773" y="9433"/>
                    <a:pt x="3137" y="9639"/>
                  </a:cubicBezTo>
                  <a:cubicBezTo>
                    <a:pt x="3017" y="9678"/>
                    <a:pt x="2919" y="9700"/>
                    <a:pt x="2835" y="9700"/>
                  </a:cubicBezTo>
                  <a:cubicBezTo>
                    <a:pt x="2650" y="9700"/>
                    <a:pt x="2537" y="9595"/>
                    <a:pt x="2430" y="9336"/>
                  </a:cubicBezTo>
                  <a:cubicBezTo>
                    <a:pt x="2333" y="9346"/>
                    <a:pt x="2241" y="9351"/>
                    <a:pt x="2152" y="9351"/>
                  </a:cubicBezTo>
                  <a:cubicBezTo>
                    <a:pt x="1506" y="9351"/>
                    <a:pt x="1064" y="9097"/>
                    <a:pt x="906" y="8629"/>
                  </a:cubicBezTo>
                  <a:cubicBezTo>
                    <a:pt x="720" y="8078"/>
                    <a:pt x="824" y="7772"/>
                    <a:pt x="1285" y="7484"/>
                  </a:cubicBezTo>
                  <a:cubicBezTo>
                    <a:pt x="1209" y="7335"/>
                    <a:pt x="1092" y="7192"/>
                    <a:pt x="1069" y="7036"/>
                  </a:cubicBezTo>
                  <a:cubicBezTo>
                    <a:pt x="1012" y="6666"/>
                    <a:pt x="1198" y="6412"/>
                    <a:pt x="1569" y="6315"/>
                  </a:cubicBezTo>
                  <a:cubicBezTo>
                    <a:pt x="1952" y="6215"/>
                    <a:pt x="2337" y="6164"/>
                    <a:pt x="2724" y="6164"/>
                  </a:cubicBezTo>
                  <a:cubicBezTo>
                    <a:pt x="3043" y="6164"/>
                    <a:pt x="3364" y="6199"/>
                    <a:pt x="3686" y="6272"/>
                  </a:cubicBezTo>
                  <a:cubicBezTo>
                    <a:pt x="3769" y="6293"/>
                    <a:pt x="3853" y="6300"/>
                    <a:pt x="3972" y="6319"/>
                  </a:cubicBezTo>
                  <a:cubicBezTo>
                    <a:pt x="3981" y="6174"/>
                    <a:pt x="3988" y="6051"/>
                    <a:pt x="3994" y="5938"/>
                  </a:cubicBezTo>
                  <a:cubicBezTo>
                    <a:pt x="3325" y="5795"/>
                    <a:pt x="2684" y="5665"/>
                    <a:pt x="2045" y="5520"/>
                  </a:cubicBezTo>
                  <a:cubicBezTo>
                    <a:pt x="1887" y="5486"/>
                    <a:pt x="1735" y="5429"/>
                    <a:pt x="1595" y="5349"/>
                  </a:cubicBezTo>
                  <a:cubicBezTo>
                    <a:pt x="1189" y="5109"/>
                    <a:pt x="1131" y="4835"/>
                    <a:pt x="1383" y="4447"/>
                  </a:cubicBezTo>
                  <a:lnTo>
                    <a:pt x="1383" y="4447"/>
                  </a:lnTo>
                  <a:cubicBezTo>
                    <a:pt x="1383" y="4447"/>
                    <a:pt x="1383" y="4448"/>
                    <a:pt x="1383" y="4448"/>
                  </a:cubicBezTo>
                  <a:lnTo>
                    <a:pt x="1383" y="4446"/>
                  </a:lnTo>
                  <a:lnTo>
                    <a:pt x="1383" y="4446"/>
                  </a:lnTo>
                  <a:cubicBezTo>
                    <a:pt x="1383" y="4446"/>
                    <a:pt x="1383" y="4447"/>
                    <a:pt x="1383" y="4447"/>
                  </a:cubicBezTo>
                  <a:lnTo>
                    <a:pt x="1383" y="4447"/>
                  </a:lnTo>
                  <a:cubicBezTo>
                    <a:pt x="748" y="4020"/>
                    <a:pt x="518" y="3113"/>
                    <a:pt x="898" y="2543"/>
                  </a:cubicBezTo>
                  <a:cubicBezTo>
                    <a:pt x="1090" y="2256"/>
                    <a:pt x="1300" y="2121"/>
                    <a:pt x="1596" y="2121"/>
                  </a:cubicBezTo>
                  <a:cubicBezTo>
                    <a:pt x="1759" y="2121"/>
                    <a:pt x="1949" y="2162"/>
                    <a:pt x="2177" y="2242"/>
                  </a:cubicBezTo>
                  <a:cubicBezTo>
                    <a:pt x="2327" y="2070"/>
                    <a:pt x="2506" y="1982"/>
                    <a:pt x="2692" y="1982"/>
                  </a:cubicBezTo>
                  <a:cubicBezTo>
                    <a:pt x="2908" y="1982"/>
                    <a:pt x="3131" y="2100"/>
                    <a:pt x="3327" y="2341"/>
                  </a:cubicBezTo>
                  <a:cubicBezTo>
                    <a:pt x="3834" y="2965"/>
                    <a:pt x="4312" y="3613"/>
                    <a:pt x="4817" y="4269"/>
                  </a:cubicBezTo>
                  <a:lnTo>
                    <a:pt x="5271" y="4067"/>
                  </a:lnTo>
                  <a:cubicBezTo>
                    <a:pt x="5365" y="3582"/>
                    <a:pt x="4756" y="2911"/>
                    <a:pt x="5637" y="2636"/>
                  </a:cubicBezTo>
                  <a:cubicBezTo>
                    <a:pt x="5735" y="2224"/>
                    <a:pt x="5804" y="1796"/>
                    <a:pt x="5943" y="1391"/>
                  </a:cubicBezTo>
                  <a:cubicBezTo>
                    <a:pt x="6144" y="802"/>
                    <a:pt x="6694" y="780"/>
                    <a:pt x="7196" y="718"/>
                  </a:cubicBezTo>
                  <a:cubicBezTo>
                    <a:pt x="7240" y="713"/>
                    <a:pt x="7282" y="711"/>
                    <a:pt x="7324" y="711"/>
                  </a:cubicBezTo>
                  <a:close/>
                  <a:moveTo>
                    <a:pt x="7143" y="0"/>
                  </a:moveTo>
                  <a:cubicBezTo>
                    <a:pt x="6853" y="0"/>
                    <a:pt x="6564" y="85"/>
                    <a:pt x="6302" y="224"/>
                  </a:cubicBezTo>
                  <a:cubicBezTo>
                    <a:pt x="6207" y="274"/>
                    <a:pt x="6163" y="479"/>
                    <a:pt x="6083" y="486"/>
                  </a:cubicBezTo>
                  <a:cubicBezTo>
                    <a:pt x="5739" y="514"/>
                    <a:pt x="5622" y="767"/>
                    <a:pt x="5544" y="1019"/>
                  </a:cubicBezTo>
                  <a:cubicBezTo>
                    <a:pt x="5451" y="1317"/>
                    <a:pt x="5423" y="1633"/>
                    <a:pt x="5365" y="1943"/>
                  </a:cubicBezTo>
                  <a:cubicBezTo>
                    <a:pt x="5243" y="1935"/>
                    <a:pt x="5145" y="1928"/>
                    <a:pt x="5065" y="1928"/>
                  </a:cubicBezTo>
                  <a:cubicBezTo>
                    <a:pt x="4741" y="1928"/>
                    <a:pt x="4722" y="2036"/>
                    <a:pt x="4624" y="2578"/>
                  </a:cubicBezTo>
                  <a:cubicBezTo>
                    <a:pt x="4615" y="2630"/>
                    <a:pt x="4559" y="2675"/>
                    <a:pt x="4525" y="2722"/>
                  </a:cubicBezTo>
                  <a:cubicBezTo>
                    <a:pt x="4466" y="2671"/>
                    <a:pt x="4369" y="2630"/>
                    <a:pt x="4349" y="2567"/>
                  </a:cubicBezTo>
                  <a:cubicBezTo>
                    <a:pt x="4158" y="1958"/>
                    <a:pt x="3689" y="1590"/>
                    <a:pt x="3191" y="1257"/>
                  </a:cubicBezTo>
                  <a:cubicBezTo>
                    <a:pt x="3039" y="1161"/>
                    <a:pt x="2862" y="1109"/>
                    <a:pt x="2680" y="1109"/>
                  </a:cubicBezTo>
                  <a:cubicBezTo>
                    <a:pt x="2517" y="1109"/>
                    <a:pt x="2348" y="1196"/>
                    <a:pt x="2190" y="1263"/>
                  </a:cubicBezTo>
                  <a:cubicBezTo>
                    <a:pt x="2073" y="1311"/>
                    <a:pt x="1881" y="1374"/>
                    <a:pt x="1870" y="1452"/>
                  </a:cubicBezTo>
                  <a:cubicBezTo>
                    <a:pt x="1840" y="1655"/>
                    <a:pt x="1771" y="1714"/>
                    <a:pt x="1670" y="1714"/>
                  </a:cubicBezTo>
                  <a:cubicBezTo>
                    <a:pt x="1601" y="1714"/>
                    <a:pt x="1519" y="1687"/>
                    <a:pt x="1422" y="1661"/>
                  </a:cubicBezTo>
                  <a:cubicBezTo>
                    <a:pt x="1302" y="1627"/>
                    <a:pt x="1171" y="1607"/>
                    <a:pt x="1041" y="1607"/>
                  </a:cubicBezTo>
                  <a:cubicBezTo>
                    <a:pt x="688" y="1607"/>
                    <a:pt x="344" y="1752"/>
                    <a:pt x="242" y="2145"/>
                  </a:cubicBezTo>
                  <a:cubicBezTo>
                    <a:pt x="142" y="2528"/>
                    <a:pt x="55" y="2924"/>
                    <a:pt x="34" y="3316"/>
                  </a:cubicBezTo>
                  <a:cubicBezTo>
                    <a:pt x="1" y="3989"/>
                    <a:pt x="250" y="4295"/>
                    <a:pt x="906" y="4513"/>
                  </a:cubicBezTo>
                  <a:cubicBezTo>
                    <a:pt x="918" y="4517"/>
                    <a:pt x="925" y="4536"/>
                    <a:pt x="923" y="4536"/>
                  </a:cubicBezTo>
                  <a:cubicBezTo>
                    <a:pt x="922" y="4536"/>
                    <a:pt x="921" y="4535"/>
                    <a:pt x="919" y="4531"/>
                  </a:cubicBezTo>
                  <a:cubicBezTo>
                    <a:pt x="874" y="4790"/>
                    <a:pt x="761" y="5040"/>
                    <a:pt x="822" y="5239"/>
                  </a:cubicBezTo>
                  <a:cubicBezTo>
                    <a:pt x="878" y="5431"/>
                    <a:pt x="1116" y="5568"/>
                    <a:pt x="1303" y="5760"/>
                  </a:cubicBezTo>
                  <a:cubicBezTo>
                    <a:pt x="1196" y="5802"/>
                    <a:pt x="1073" y="5854"/>
                    <a:pt x="949" y="5895"/>
                  </a:cubicBezTo>
                  <a:cubicBezTo>
                    <a:pt x="270" y="6114"/>
                    <a:pt x="47" y="6923"/>
                    <a:pt x="512" y="7462"/>
                  </a:cubicBezTo>
                  <a:cubicBezTo>
                    <a:pt x="558" y="7517"/>
                    <a:pt x="588" y="7672"/>
                    <a:pt x="558" y="7698"/>
                  </a:cubicBezTo>
                  <a:cubicBezTo>
                    <a:pt x="99" y="8075"/>
                    <a:pt x="190" y="8588"/>
                    <a:pt x="207" y="9080"/>
                  </a:cubicBezTo>
                  <a:cubicBezTo>
                    <a:pt x="216" y="9383"/>
                    <a:pt x="373" y="9604"/>
                    <a:pt x="655" y="9693"/>
                  </a:cubicBezTo>
                  <a:cubicBezTo>
                    <a:pt x="1100" y="9834"/>
                    <a:pt x="1539" y="10034"/>
                    <a:pt x="1944" y="10034"/>
                  </a:cubicBezTo>
                  <a:cubicBezTo>
                    <a:pt x="2053" y="10034"/>
                    <a:pt x="2160" y="10019"/>
                    <a:pt x="2264" y="9985"/>
                  </a:cubicBezTo>
                  <a:cubicBezTo>
                    <a:pt x="2560" y="10163"/>
                    <a:pt x="2751" y="10345"/>
                    <a:pt x="2976" y="10403"/>
                  </a:cubicBezTo>
                  <a:cubicBezTo>
                    <a:pt x="3097" y="10434"/>
                    <a:pt x="3214" y="10449"/>
                    <a:pt x="3326" y="10449"/>
                  </a:cubicBezTo>
                  <a:cubicBezTo>
                    <a:pt x="3690" y="10449"/>
                    <a:pt x="4006" y="10286"/>
                    <a:pt x="4247" y="9937"/>
                  </a:cubicBezTo>
                  <a:cubicBezTo>
                    <a:pt x="4288" y="9879"/>
                    <a:pt x="4386" y="9859"/>
                    <a:pt x="4462" y="9840"/>
                  </a:cubicBezTo>
                  <a:cubicBezTo>
                    <a:pt x="4462" y="9840"/>
                    <a:pt x="4463" y="9840"/>
                    <a:pt x="4463" y="9840"/>
                  </a:cubicBezTo>
                  <a:cubicBezTo>
                    <a:pt x="4476" y="9840"/>
                    <a:pt x="4540" y="9943"/>
                    <a:pt x="4533" y="9991"/>
                  </a:cubicBezTo>
                  <a:cubicBezTo>
                    <a:pt x="4395" y="10843"/>
                    <a:pt x="4765" y="11470"/>
                    <a:pt x="5388" y="12005"/>
                  </a:cubicBezTo>
                  <a:cubicBezTo>
                    <a:pt x="5626" y="12209"/>
                    <a:pt x="6004" y="12338"/>
                    <a:pt x="6336" y="12338"/>
                  </a:cubicBezTo>
                  <a:cubicBezTo>
                    <a:pt x="6527" y="12338"/>
                    <a:pt x="6702" y="12296"/>
                    <a:pt x="6830" y="12202"/>
                  </a:cubicBezTo>
                  <a:cubicBezTo>
                    <a:pt x="6913" y="12141"/>
                    <a:pt x="6977" y="12114"/>
                    <a:pt x="7038" y="12114"/>
                  </a:cubicBezTo>
                  <a:cubicBezTo>
                    <a:pt x="7112" y="12114"/>
                    <a:pt x="7180" y="12154"/>
                    <a:pt x="7270" y="12226"/>
                  </a:cubicBezTo>
                  <a:cubicBezTo>
                    <a:pt x="7450" y="12370"/>
                    <a:pt x="7641" y="12439"/>
                    <a:pt x="7833" y="12439"/>
                  </a:cubicBezTo>
                  <a:cubicBezTo>
                    <a:pt x="8062" y="12439"/>
                    <a:pt x="8291" y="12340"/>
                    <a:pt x="8498" y="12153"/>
                  </a:cubicBezTo>
                  <a:cubicBezTo>
                    <a:pt x="8920" y="11771"/>
                    <a:pt x="9093" y="11256"/>
                    <a:pt x="9228" y="10736"/>
                  </a:cubicBezTo>
                  <a:cubicBezTo>
                    <a:pt x="9338" y="10318"/>
                    <a:pt x="9279" y="9903"/>
                    <a:pt x="8998" y="9652"/>
                  </a:cubicBezTo>
                  <a:cubicBezTo>
                    <a:pt x="9210" y="9370"/>
                    <a:pt x="9407" y="9152"/>
                    <a:pt x="9552" y="8904"/>
                  </a:cubicBezTo>
                  <a:cubicBezTo>
                    <a:pt x="9760" y="8545"/>
                    <a:pt x="9360" y="8380"/>
                    <a:pt x="9247" y="8099"/>
                  </a:cubicBezTo>
                  <a:cubicBezTo>
                    <a:pt x="9267" y="8098"/>
                    <a:pt x="9286" y="8097"/>
                    <a:pt x="9304" y="8097"/>
                  </a:cubicBezTo>
                  <a:cubicBezTo>
                    <a:pt x="9397" y="8097"/>
                    <a:pt x="9476" y="8113"/>
                    <a:pt x="9546" y="8147"/>
                  </a:cubicBezTo>
                  <a:cubicBezTo>
                    <a:pt x="9800" y="8272"/>
                    <a:pt x="10046" y="8345"/>
                    <a:pt x="10289" y="8345"/>
                  </a:cubicBezTo>
                  <a:cubicBezTo>
                    <a:pt x="10557" y="8345"/>
                    <a:pt x="10821" y="8256"/>
                    <a:pt x="11088" y="8049"/>
                  </a:cubicBezTo>
                  <a:cubicBezTo>
                    <a:pt x="11702" y="7575"/>
                    <a:pt x="11800" y="7214"/>
                    <a:pt x="11391" y="6560"/>
                  </a:cubicBezTo>
                  <a:cubicBezTo>
                    <a:pt x="12218" y="6083"/>
                    <a:pt x="12198" y="5637"/>
                    <a:pt x="12099" y="5176"/>
                  </a:cubicBezTo>
                  <a:cubicBezTo>
                    <a:pt x="12008" y="4747"/>
                    <a:pt x="11815" y="4346"/>
                    <a:pt x="11460" y="4054"/>
                  </a:cubicBezTo>
                  <a:cubicBezTo>
                    <a:pt x="11230" y="3865"/>
                    <a:pt x="10976" y="3776"/>
                    <a:pt x="10710" y="3776"/>
                  </a:cubicBezTo>
                  <a:cubicBezTo>
                    <a:pt x="10575" y="3776"/>
                    <a:pt x="10436" y="3799"/>
                    <a:pt x="10295" y="3844"/>
                  </a:cubicBezTo>
                  <a:cubicBezTo>
                    <a:pt x="10171" y="3396"/>
                    <a:pt x="9935" y="3138"/>
                    <a:pt x="9641" y="3119"/>
                  </a:cubicBezTo>
                  <a:cubicBezTo>
                    <a:pt x="9583" y="3115"/>
                    <a:pt x="9523" y="3108"/>
                    <a:pt x="9467" y="3108"/>
                  </a:cubicBezTo>
                  <a:cubicBezTo>
                    <a:pt x="9324" y="3108"/>
                    <a:pt x="9206" y="3153"/>
                    <a:pt x="9221" y="3407"/>
                  </a:cubicBezTo>
                  <a:cubicBezTo>
                    <a:pt x="9004" y="3325"/>
                    <a:pt x="8892" y="3242"/>
                    <a:pt x="8994" y="3039"/>
                  </a:cubicBezTo>
                  <a:cubicBezTo>
                    <a:pt x="9182" y="2668"/>
                    <a:pt x="9102" y="2428"/>
                    <a:pt x="8749" y="2201"/>
                  </a:cubicBezTo>
                  <a:cubicBezTo>
                    <a:pt x="8686" y="2160"/>
                    <a:pt x="8641" y="2023"/>
                    <a:pt x="8651" y="1939"/>
                  </a:cubicBezTo>
                  <a:cubicBezTo>
                    <a:pt x="8730" y="1267"/>
                    <a:pt x="8567" y="722"/>
                    <a:pt x="7996" y="289"/>
                  </a:cubicBezTo>
                  <a:cubicBezTo>
                    <a:pt x="7728" y="86"/>
                    <a:pt x="7435" y="0"/>
                    <a:pt x="71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7" name="Google Shape;7497;p53"/>
            <p:cNvSpPr/>
            <p:nvPr/>
          </p:nvSpPr>
          <p:spPr>
            <a:xfrm>
              <a:off x="1313875" y="3550400"/>
              <a:ext cx="82625" cy="80225"/>
            </a:xfrm>
            <a:custGeom>
              <a:avLst/>
              <a:gdLst/>
              <a:ahLst/>
              <a:cxnLst/>
              <a:rect l="l" t="t" r="r" b="b"/>
              <a:pathLst>
                <a:path w="3305" h="3209" extrusionOk="0">
                  <a:moveTo>
                    <a:pt x="2313" y="0"/>
                  </a:moveTo>
                  <a:cubicBezTo>
                    <a:pt x="2170" y="0"/>
                    <a:pt x="2019" y="44"/>
                    <a:pt x="1861" y="133"/>
                  </a:cubicBezTo>
                  <a:cubicBezTo>
                    <a:pt x="1615" y="274"/>
                    <a:pt x="1400" y="469"/>
                    <a:pt x="1164" y="633"/>
                  </a:cubicBezTo>
                  <a:cubicBezTo>
                    <a:pt x="1112" y="668"/>
                    <a:pt x="1036" y="666"/>
                    <a:pt x="947" y="687"/>
                  </a:cubicBezTo>
                  <a:cubicBezTo>
                    <a:pt x="947" y="579"/>
                    <a:pt x="952" y="505"/>
                    <a:pt x="947" y="432"/>
                  </a:cubicBezTo>
                  <a:cubicBezTo>
                    <a:pt x="935" y="221"/>
                    <a:pt x="674" y="4"/>
                    <a:pt x="435" y="4"/>
                  </a:cubicBezTo>
                  <a:cubicBezTo>
                    <a:pt x="409" y="4"/>
                    <a:pt x="383" y="7"/>
                    <a:pt x="358" y="12"/>
                  </a:cubicBezTo>
                  <a:cubicBezTo>
                    <a:pt x="109" y="64"/>
                    <a:pt x="1" y="211"/>
                    <a:pt x="86" y="490"/>
                  </a:cubicBezTo>
                  <a:cubicBezTo>
                    <a:pt x="146" y="692"/>
                    <a:pt x="129" y="917"/>
                    <a:pt x="164" y="1131"/>
                  </a:cubicBezTo>
                  <a:cubicBezTo>
                    <a:pt x="183" y="1248"/>
                    <a:pt x="201" y="1399"/>
                    <a:pt x="279" y="1469"/>
                  </a:cubicBezTo>
                  <a:cubicBezTo>
                    <a:pt x="523" y="1692"/>
                    <a:pt x="621" y="1958"/>
                    <a:pt x="599" y="2324"/>
                  </a:cubicBezTo>
                  <a:cubicBezTo>
                    <a:pt x="671" y="2312"/>
                    <a:pt x="740" y="2306"/>
                    <a:pt x="805" y="2306"/>
                  </a:cubicBezTo>
                  <a:cubicBezTo>
                    <a:pt x="1188" y="2306"/>
                    <a:pt x="1445" y="2515"/>
                    <a:pt x="1632" y="2852"/>
                  </a:cubicBezTo>
                  <a:cubicBezTo>
                    <a:pt x="1666" y="2906"/>
                    <a:pt x="1716" y="2945"/>
                    <a:pt x="1777" y="2963"/>
                  </a:cubicBezTo>
                  <a:cubicBezTo>
                    <a:pt x="2165" y="3049"/>
                    <a:pt x="2556" y="3123"/>
                    <a:pt x="2977" y="3208"/>
                  </a:cubicBezTo>
                  <a:cubicBezTo>
                    <a:pt x="3258" y="2779"/>
                    <a:pt x="3171" y="2478"/>
                    <a:pt x="2636" y="2233"/>
                  </a:cubicBezTo>
                  <a:cubicBezTo>
                    <a:pt x="2563" y="2201"/>
                    <a:pt x="2506" y="2134"/>
                    <a:pt x="2442" y="2084"/>
                  </a:cubicBezTo>
                  <a:cubicBezTo>
                    <a:pt x="2496" y="2025"/>
                    <a:pt x="2548" y="1962"/>
                    <a:pt x="2604" y="1906"/>
                  </a:cubicBezTo>
                  <a:cubicBezTo>
                    <a:pt x="2747" y="1763"/>
                    <a:pt x="2918" y="1640"/>
                    <a:pt x="3033" y="1478"/>
                  </a:cubicBezTo>
                  <a:cubicBezTo>
                    <a:pt x="3305" y="1103"/>
                    <a:pt x="3251" y="696"/>
                    <a:pt x="2909" y="304"/>
                  </a:cubicBezTo>
                  <a:cubicBezTo>
                    <a:pt x="2736" y="105"/>
                    <a:pt x="2535" y="0"/>
                    <a:pt x="23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8" name="Google Shape;7498;p53"/>
            <p:cNvSpPr/>
            <p:nvPr/>
          </p:nvSpPr>
          <p:spPr>
            <a:xfrm>
              <a:off x="1128775" y="3789850"/>
              <a:ext cx="94550" cy="70450"/>
            </a:xfrm>
            <a:custGeom>
              <a:avLst/>
              <a:gdLst/>
              <a:ahLst/>
              <a:cxnLst/>
              <a:rect l="l" t="t" r="r" b="b"/>
              <a:pathLst>
                <a:path w="3782" h="2818" extrusionOk="0">
                  <a:moveTo>
                    <a:pt x="388" y="1"/>
                  </a:moveTo>
                  <a:cubicBezTo>
                    <a:pt x="180" y="1"/>
                    <a:pt x="76" y="123"/>
                    <a:pt x="41" y="349"/>
                  </a:cubicBezTo>
                  <a:cubicBezTo>
                    <a:pt x="0" y="621"/>
                    <a:pt x="201" y="899"/>
                    <a:pt x="452" y="924"/>
                  </a:cubicBezTo>
                  <a:cubicBezTo>
                    <a:pt x="624" y="942"/>
                    <a:pt x="738" y="989"/>
                    <a:pt x="630" y="1186"/>
                  </a:cubicBezTo>
                  <a:cubicBezTo>
                    <a:pt x="429" y="1553"/>
                    <a:pt x="498" y="1905"/>
                    <a:pt x="669" y="2263"/>
                  </a:cubicBezTo>
                  <a:cubicBezTo>
                    <a:pt x="846" y="2629"/>
                    <a:pt x="1109" y="2818"/>
                    <a:pt x="1383" y="2818"/>
                  </a:cubicBezTo>
                  <a:cubicBezTo>
                    <a:pt x="1616" y="2818"/>
                    <a:pt x="1857" y="2681"/>
                    <a:pt x="2059" y="2401"/>
                  </a:cubicBezTo>
                  <a:cubicBezTo>
                    <a:pt x="2123" y="2313"/>
                    <a:pt x="2170" y="2273"/>
                    <a:pt x="2214" y="2273"/>
                  </a:cubicBezTo>
                  <a:cubicBezTo>
                    <a:pt x="2266" y="2273"/>
                    <a:pt x="2313" y="2329"/>
                    <a:pt x="2377" y="2425"/>
                  </a:cubicBezTo>
                  <a:cubicBezTo>
                    <a:pt x="2455" y="2544"/>
                    <a:pt x="2607" y="2655"/>
                    <a:pt x="2745" y="2685"/>
                  </a:cubicBezTo>
                  <a:cubicBezTo>
                    <a:pt x="2809" y="2699"/>
                    <a:pt x="2871" y="2706"/>
                    <a:pt x="2930" y="2706"/>
                  </a:cubicBezTo>
                  <a:cubicBezTo>
                    <a:pt x="3302" y="2706"/>
                    <a:pt x="3571" y="2428"/>
                    <a:pt x="3781" y="1851"/>
                  </a:cubicBezTo>
                  <a:cubicBezTo>
                    <a:pt x="3222" y="1427"/>
                    <a:pt x="2968" y="832"/>
                    <a:pt x="2949" y="76"/>
                  </a:cubicBezTo>
                  <a:cubicBezTo>
                    <a:pt x="2830" y="160"/>
                    <a:pt x="2761" y="210"/>
                    <a:pt x="2689" y="255"/>
                  </a:cubicBezTo>
                  <a:cubicBezTo>
                    <a:pt x="2439" y="417"/>
                    <a:pt x="2181" y="485"/>
                    <a:pt x="1924" y="485"/>
                  </a:cubicBezTo>
                  <a:cubicBezTo>
                    <a:pt x="1646" y="485"/>
                    <a:pt x="1370" y="405"/>
                    <a:pt x="1109" y="281"/>
                  </a:cubicBezTo>
                  <a:cubicBezTo>
                    <a:pt x="914" y="188"/>
                    <a:pt x="741" y="54"/>
                    <a:pt x="513" y="13"/>
                  </a:cubicBezTo>
                  <a:cubicBezTo>
                    <a:pt x="468" y="5"/>
                    <a:pt x="426" y="1"/>
                    <a:pt x="3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9" name="Google Shape;7499;p53"/>
            <p:cNvSpPr/>
            <p:nvPr/>
          </p:nvSpPr>
          <p:spPr>
            <a:xfrm>
              <a:off x="1151850" y="3502300"/>
              <a:ext cx="89925" cy="82850"/>
            </a:xfrm>
            <a:custGeom>
              <a:avLst/>
              <a:gdLst/>
              <a:ahLst/>
              <a:cxnLst/>
              <a:rect l="l" t="t" r="r" b="b"/>
              <a:pathLst>
                <a:path w="3597" h="3314" extrusionOk="0">
                  <a:moveTo>
                    <a:pt x="1632" y="0"/>
                  </a:moveTo>
                  <a:cubicBezTo>
                    <a:pt x="1586" y="0"/>
                    <a:pt x="1539" y="4"/>
                    <a:pt x="1493" y="11"/>
                  </a:cubicBezTo>
                  <a:cubicBezTo>
                    <a:pt x="1115" y="75"/>
                    <a:pt x="749" y="552"/>
                    <a:pt x="727" y="983"/>
                  </a:cubicBezTo>
                  <a:cubicBezTo>
                    <a:pt x="722" y="1089"/>
                    <a:pt x="666" y="1253"/>
                    <a:pt x="591" y="1280"/>
                  </a:cubicBezTo>
                  <a:cubicBezTo>
                    <a:pt x="140" y="1453"/>
                    <a:pt x="1" y="1661"/>
                    <a:pt x="43" y="2224"/>
                  </a:cubicBezTo>
                  <a:cubicBezTo>
                    <a:pt x="165" y="2197"/>
                    <a:pt x="279" y="2184"/>
                    <a:pt x="385" y="2184"/>
                  </a:cubicBezTo>
                  <a:cubicBezTo>
                    <a:pt x="1181" y="2184"/>
                    <a:pt x="1595" y="2882"/>
                    <a:pt x="2093" y="3313"/>
                  </a:cubicBezTo>
                  <a:lnTo>
                    <a:pt x="2907" y="2882"/>
                  </a:lnTo>
                  <a:cubicBezTo>
                    <a:pt x="3119" y="2055"/>
                    <a:pt x="3119" y="2055"/>
                    <a:pt x="3596" y="1542"/>
                  </a:cubicBezTo>
                  <a:cubicBezTo>
                    <a:pt x="3453" y="1297"/>
                    <a:pt x="3311" y="1181"/>
                    <a:pt x="3123" y="1181"/>
                  </a:cubicBezTo>
                  <a:cubicBezTo>
                    <a:pt x="3040" y="1181"/>
                    <a:pt x="2947" y="1204"/>
                    <a:pt x="2842" y="1249"/>
                  </a:cubicBezTo>
                  <a:cubicBezTo>
                    <a:pt x="2767" y="1281"/>
                    <a:pt x="2712" y="1296"/>
                    <a:pt x="2672" y="1296"/>
                  </a:cubicBezTo>
                  <a:cubicBezTo>
                    <a:pt x="2578" y="1296"/>
                    <a:pt x="2572" y="1209"/>
                    <a:pt x="2608" y="1043"/>
                  </a:cubicBezTo>
                  <a:cubicBezTo>
                    <a:pt x="2632" y="924"/>
                    <a:pt x="2609" y="782"/>
                    <a:pt x="2569" y="664"/>
                  </a:cubicBezTo>
                  <a:cubicBezTo>
                    <a:pt x="2432" y="269"/>
                    <a:pt x="2032" y="0"/>
                    <a:pt x="16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0" name="Google Shape;7500;p53"/>
            <p:cNvSpPr/>
            <p:nvPr/>
          </p:nvSpPr>
          <p:spPr>
            <a:xfrm>
              <a:off x="1042450" y="3636875"/>
              <a:ext cx="71050" cy="95100"/>
            </a:xfrm>
            <a:custGeom>
              <a:avLst/>
              <a:gdLst/>
              <a:ahLst/>
              <a:cxnLst/>
              <a:rect l="l" t="t" r="r" b="b"/>
              <a:pathLst>
                <a:path w="2842" h="3804" extrusionOk="0">
                  <a:moveTo>
                    <a:pt x="1782" y="1"/>
                  </a:moveTo>
                  <a:cubicBezTo>
                    <a:pt x="1644" y="1"/>
                    <a:pt x="1495" y="43"/>
                    <a:pt x="1344" y="89"/>
                  </a:cubicBezTo>
                  <a:cubicBezTo>
                    <a:pt x="1082" y="171"/>
                    <a:pt x="984" y="348"/>
                    <a:pt x="1051" y="608"/>
                  </a:cubicBezTo>
                  <a:cubicBezTo>
                    <a:pt x="1091" y="771"/>
                    <a:pt x="1051" y="823"/>
                    <a:pt x="881" y="874"/>
                  </a:cubicBezTo>
                  <a:cubicBezTo>
                    <a:pt x="259" y="1059"/>
                    <a:pt x="1" y="1648"/>
                    <a:pt x="253" y="2252"/>
                  </a:cubicBezTo>
                  <a:cubicBezTo>
                    <a:pt x="376" y="2552"/>
                    <a:pt x="536" y="2691"/>
                    <a:pt x="814" y="2691"/>
                  </a:cubicBezTo>
                  <a:cubicBezTo>
                    <a:pt x="867" y="2691"/>
                    <a:pt x="925" y="2686"/>
                    <a:pt x="987" y="2676"/>
                  </a:cubicBezTo>
                  <a:cubicBezTo>
                    <a:pt x="1022" y="2670"/>
                    <a:pt x="1052" y="2668"/>
                    <a:pt x="1077" y="2668"/>
                  </a:cubicBezTo>
                  <a:cubicBezTo>
                    <a:pt x="1208" y="2668"/>
                    <a:pt x="1231" y="2740"/>
                    <a:pt x="1214" y="2893"/>
                  </a:cubicBezTo>
                  <a:cubicBezTo>
                    <a:pt x="1168" y="3282"/>
                    <a:pt x="1368" y="3579"/>
                    <a:pt x="1667" y="3759"/>
                  </a:cubicBezTo>
                  <a:cubicBezTo>
                    <a:pt x="1720" y="3791"/>
                    <a:pt x="1789" y="3804"/>
                    <a:pt x="1864" y="3804"/>
                  </a:cubicBezTo>
                  <a:cubicBezTo>
                    <a:pt x="1993" y="3804"/>
                    <a:pt x="2142" y="3767"/>
                    <a:pt x="2262" y="3731"/>
                  </a:cubicBezTo>
                  <a:cubicBezTo>
                    <a:pt x="2314" y="3715"/>
                    <a:pt x="2359" y="3456"/>
                    <a:pt x="2314" y="3349"/>
                  </a:cubicBezTo>
                  <a:cubicBezTo>
                    <a:pt x="2002" y="2594"/>
                    <a:pt x="2173" y="2046"/>
                    <a:pt x="2842" y="1654"/>
                  </a:cubicBezTo>
                  <a:cubicBezTo>
                    <a:pt x="2777" y="1409"/>
                    <a:pt x="2637" y="1175"/>
                    <a:pt x="2684" y="989"/>
                  </a:cubicBezTo>
                  <a:cubicBezTo>
                    <a:pt x="2767" y="665"/>
                    <a:pt x="2635" y="534"/>
                    <a:pt x="2392" y="415"/>
                  </a:cubicBezTo>
                  <a:cubicBezTo>
                    <a:pt x="2346" y="390"/>
                    <a:pt x="2290" y="359"/>
                    <a:pt x="2268" y="316"/>
                  </a:cubicBezTo>
                  <a:cubicBezTo>
                    <a:pt x="2138" y="76"/>
                    <a:pt x="1969" y="1"/>
                    <a:pt x="17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1" name="Google Shape;7501;p53"/>
            <p:cNvSpPr/>
            <p:nvPr/>
          </p:nvSpPr>
          <p:spPr>
            <a:xfrm>
              <a:off x="1327550" y="3731725"/>
              <a:ext cx="67925" cy="91075"/>
            </a:xfrm>
            <a:custGeom>
              <a:avLst/>
              <a:gdLst/>
              <a:ahLst/>
              <a:cxnLst/>
              <a:rect l="l" t="t" r="r" b="b"/>
              <a:pathLst>
                <a:path w="2717" h="3643" extrusionOk="0">
                  <a:moveTo>
                    <a:pt x="2330" y="1"/>
                  </a:moveTo>
                  <a:lnTo>
                    <a:pt x="2330" y="1"/>
                  </a:lnTo>
                  <a:cubicBezTo>
                    <a:pt x="1615" y="645"/>
                    <a:pt x="1583" y="656"/>
                    <a:pt x="541" y="664"/>
                  </a:cubicBezTo>
                  <a:cubicBezTo>
                    <a:pt x="570" y="1128"/>
                    <a:pt x="355" y="1485"/>
                    <a:pt x="9" y="1777"/>
                  </a:cubicBezTo>
                  <a:cubicBezTo>
                    <a:pt x="351" y="2349"/>
                    <a:pt x="197" y="2909"/>
                    <a:pt x="0" y="3459"/>
                  </a:cubicBezTo>
                  <a:cubicBezTo>
                    <a:pt x="195" y="3581"/>
                    <a:pt x="370" y="3643"/>
                    <a:pt x="524" y="3643"/>
                  </a:cubicBezTo>
                  <a:cubicBezTo>
                    <a:pt x="765" y="3643"/>
                    <a:pt x="956" y="3493"/>
                    <a:pt x="1100" y="3189"/>
                  </a:cubicBezTo>
                  <a:cubicBezTo>
                    <a:pt x="1147" y="3087"/>
                    <a:pt x="1191" y="3054"/>
                    <a:pt x="1243" y="3054"/>
                  </a:cubicBezTo>
                  <a:cubicBezTo>
                    <a:pt x="1286" y="3054"/>
                    <a:pt x="1334" y="3076"/>
                    <a:pt x="1394" y="3102"/>
                  </a:cubicBezTo>
                  <a:cubicBezTo>
                    <a:pt x="1504" y="3151"/>
                    <a:pt x="1629" y="3209"/>
                    <a:pt x="1744" y="3209"/>
                  </a:cubicBezTo>
                  <a:cubicBezTo>
                    <a:pt x="1755" y="3209"/>
                    <a:pt x="1766" y="3209"/>
                    <a:pt x="1776" y="3208"/>
                  </a:cubicBezTo>
                  <a:cubicBezTo>
                    <a:pt x="2230" y="3161"/>
                    <a:pt x="2499" y="2899"/>
                    <a:pt x="2611" y="2442"/>
                  </a:cubicBezTo>
                  <a:cubicBezTo>
                    <a:pt x="2717" y="2020"/>
                    <a:pt x="2559" y="1578"/>
                    <a:pt x="2213" y="1316"/>
                  </a:cubicBezTo>
                  <a:cubicBezTo>
                    <a:pt x="2137" y="1258"/>
                    <a:pt x="2070" y="1190"/>
                    <a:pt x="1990" y="1119"/>
                  </a:cubicBezTo>
                  <a:cubicBezTo>
                    <a:pt x="2624" y="684"/>
                    <a:pt x="2707" y="398"/>
                    <a:pt x="23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2" name="Google Shape;7502;p53"/>
            <p:cNvSpPr/>
            <p:nvPr/>
          </p:nvSpPr>
          <p:spPr>
            <a:xfrm>
              <a:off x="1319400" y="3721125"/>
              <a:ext cx="108000" cy="121525"/>
            </a:xfrm>
            <a:custGeom>
              <a:avLst/>
              <a:gdLst/>
              <a:ahLst/>
              <a:cxnLst/>
              <a:rect l="l" t="t" r="r" b="b"/>
              <a:pathLst>
                <a:path w="4320" h="4861" extrusionOk="0">
                  <a:moveTo>
                    <a:pt x="2861" y="1"/>
                  </a:moveTo>
                  <a:cubicBezTo>
                    <a:pt x="2855" y="109"/>
                    <a:pt x="2812" y="226"/>
                    <a:pt x="2851" y="296"/>
                  </a:cubicBezTo>
                  <a:cubicBezTo>
                    <a:pt x="3173" y="896"/>
                    <a:pt x="3156" y="1112"/>
                    <a:pt x="2794" y="1525"/>
                  </a:cubicBezTo>
                  <a:cubicBezTo>
                    <a:pt x="2935" y="1907"/>
                    <a:pt x="3134" y="2232"/>
                    <a:pt x="3165" y="2576"/>
                  </a:cubicBezTo>
                  <a:cubicBezTo>
                    <a:pt x="3230" y="3250"/>
                    <a:pt x="2746" y="3876"/>
                    <a:pt x="2124" y="3876"/>
                  </a:cubicBezTo>
                  <a:cubicBezTo>
                    <a:pt x="2036" y="3876"/>
                    <a:pt x="1945" y="3863"/>
                    <a:pt x="1852" y="3836"/>
                  </a:cubicBezTo>
                  <a:cubicBezTo>
                    <a:pt x="1839" y="3833"/>
                    <a:pt x="1825" y="3831"/>
                    <a:pt x="1811" y="3831"/>
                  </a:cubicBezTo>
                  <a:cubicBezTo>
                    <a:pt x="1715" y="3831"/>
                    <a:pt x="1581" y="3901"/>
                    <a:pt x="1513" y="3972"/>
                  </a:cubicBezTo>
                  <a:cubicBezTo>
                    <a:pt x="1326" y="4171"/>
                    <a:pt x="1118" y="4282"/>
                    <a:pt x="871" y="4282"/>
                  </a:cubicBezTo>
                  <a:cubicBezTo>
                    <a:pt x="808" y="4282"/>
                    <a:pt x="741" y="4275"/>
                    <a:pt x="672" y="4260"/>
                  </a:cubicBezTo>
                  <a:cubicBezTo>
                    <a:pt x="517" y="4228"/>
                    <a:pt x="363" y="4189"/>
                    <a:pt x="203" y="4152"/>
                  </a:cubicBezTo>
                  <a:lnTo>
                    <a:pt x="1" y="4538"/>
                  </a:lnTo>
                  <a:cubicBezTo>
                    <a:pt x="222" y="4804"/>
                    <a:pt x="490" y="4861"/>
                    <a:pt x="764" y="4861"/>
                  </a:cubicBezTo>
                  <a:cubicBezTo>
                    <a:pt x="906" y="4861"/>
                    <a:pt x="1050" y="4845"/>
                    <a:pt x="1190" y="4836"/>
                  </a:cubicBezTo>
                  <a:cubicBezTo>
                    <a:pt x="1590" y="4810"/>
                    <a:pt x="1961" y="4685"/>
                    <a:pt x="1997" y="4278"/>
                  </a:cubicBezTo>
                  <a:cubicBezTo>
                    <a:pt x="2395" y="4318"/>
                    <a:pt x="2749" y="4385"/>
                    <a:pt x="3099" y="4385"/>
                  </a:cubicBezTo>
                  <a:cubicBezTo>
                    <a:pt x="3121" y="4385"/>
                    <a:pt x="3143" y="4385"/>
                    <a:pt x="3165" y="4384"/>
                  </a:cubicBezTo>
                  <a:cubicBezTo>
                    <a:pt x="3582" y="4373"/>
                    <a:pt x="3914" y="4137"/>
                    <a:pt x="4094" y="3769"/>
                  </a:cubicBezTo>
                  <a:cubicBezTo>
                    <a:pt x="4217" y="3520"/>
                    <a:pt x="4319" y="3223"/>
                    <a:pt x="4308" y="2953"/>
                  </a:cubicBezTo>
                  <a:cubicBezTo>
                    <a:pt x="4280" y="2312"/>
                    <a:pt x="3883" y="1896"/>
                    <a:pt x="3314" y="1653"/>
                  </a:cubicBezTo>
                  <a:cubicBezTo>
                    <a:pt x="3719" y="707"/>
                    <a:pt x="3596" y="239"/>
                    <a:pt x="2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3" name="Google Shape;7503;p53"/>
            <p:cNvSpPr/>
            <p:nvPr/>
          </p:nvSpPr>
          <p:spPr>
            <a:xfrm>
              <a:off x="1126175" y="3475775"/>
              <a:ext cx="133575" cy="95525"/>
            </a:xfrm>
            <a:custGeom>
              <a:avLst/>
              <a:gdLst/>
              <a:ahLst/>
              <a:cxnLst/>
              <a:rect l="l" t="t" r="r" b="b"/>
              <a:pathLst>
                <a:path w="5343" h="3821" extrusionOk="0">
                  <a:moveTo>
                    <a:pt x="2774" y="1"/>
                  </a:moveTo>
                  <a:cubicBezTo>
                    <a:pt x="2668" y="1"/>
                    <a:pt x="2558" y="15"/>
                    <a:pt x="2445" y="45"/>
                  </a:cubicBezTo>
                  <a:cubicBezTo>
                    <a:pt x="1797" y="214"/>
                    <a:pt x="1197" y="534"/>
                    <a:pt x="1042" y="1241"/>
                  </a:cubicBezTo>
                  <a:cubicBezTo>
                    <a:pt x="953" y="1643"/>
                    <a:pt x="888" y="1916"/>
                    <a:pt x="468" y="2124"/>
                  </a:cubicBezTo>
                  <a:cubicBezTo>
                    <a:pt x="0" y="2354"/>
                    <a:pt x="108" y="2882"/>
                    <a:pt x="156" y="3323"/>
                  </a:cubicBezTo>
                  <a:cubicBezTo>
                    <a:pt x="175" y="3486"/>
                    <a:pt x="245" y="3644"/>
                    <a:pt x="297" y="3821"/>
                  </a:cubicBezTo>
                  <a:lnTo>
                    <a:pt x="803" y="3347"/>
                  </a:lnTo>
                  <a:cubicBezTo>
                    <a:pt x="788" y="2942"/>
                    <a:pt x="806" y="2503"/>
                    <a:pt x="1206" y="2250"/>
                  </a:cubicBezTo>
                  <a:cubicBezTo>
                    <a:pt x="1407" y="2122"/>
                    <a:pt x="1505" y="1994"/>
                    <a:pt x="1561" y="1771"/>
                  </a:cubicBezTo>
                  <a:cubicBezTo>
                    <a:pt x="1695" y="1230"/>
                    <a:pt x="2092" y="872"/>
                    <a:pt x="2525" y="857"/>
                  </a:cubicBezTo>
                  <a:cubicBezTo>
                    <a:pt x="2548" y="856"/>
                    <a:pt x="2570" y="856"/>
                    <a:pt x="2592" y="856"/>
                  </a:cubicBezTo>
                  <a:cubicBezTo>
                    <a:pt x="3190" y="856"/>
                    <a:pt x="3627" y="1146"/>
                    <a:pt x="3815" y="1678"/>
                  </a:cubicBezTo>
                  <a:cubicBezTo>
                    <a:pt x="3858" y="1797"/>
                    <a:pt x="3876" y="1923"/>
                    <a:pt x="3906" y="2046"/>
                  </a:cubicBezTo>
                  <a:lnTo>
                    <a:pt x="3967" y="1961"/>
                  </a:lnTo>
                  <a:lnTo>
                    <a:pt x="4932" y="2423"/>
                  </a:lnTo>
                  <a:lnTo>
                    <a:pt x="5342" y="2219"/>
                  </a:lnTo>
                  <a:cubicBezTo>
                    <a:pt x="5170" y="1804"/>
                    <a:pt x="4769" y="1464"/>
                    <a:pt x="4426" y="1464"/>
                  </a:cubicBezTo>
                  <a:cubicBezTo>
                    <a:pt x="4396" y="1464"/>
                    <a:pt x="4366" y="1466"/>
                    <a:pt x="4337" y="1472"/>
                  </a:cubicBezTo>
                  <a:cubicBezTo>
                    <a:pt x="4302" y="1478"/>
                    <a:pt x="4272" y="1481"/>
                    <a:pt x="4247" y="1481"/>
                  </a:cubicBezTo>
                  <a:cubicBezTo>
                    <a:pt x="4102" y="1481"/>
                    <a:pt x="4111" y="1381"/>
                    <a:pt x="4075" y="1241"/>
                  </a:cubicBezTo>
                  <a:cubicBezTo>
                    <a:pt x="4010" y="989"/>
                    <a:pt x="3932" y="714"/>
                    <a:pt x="3772" y="517"/>
                  </a:cubicBezTo>
                  <a:cubicBezTo>
                    <a:pt x="3511" y="193"/>
                    <a:pt x="3165" y="1"/>
                    <a:pt x="27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4" name="Google Shape;7504;p53"/>
            <p:cNvSpPr/>
            <p:nvPr/>
          </p:nvSpPr>
          <p:spPr>
            <a:xfrm>
              <a:off x="1017175" y="3620200"/>
              <a:ext cx="78225" cy="135150"/>
            </a:xfrm>
            <a:custGeom>
              <a:avLst/>
              <a:gdLst/>
              <a:ahLst/>
              <a:cxnLst/>
              <a:rect l="l" t="t" r="r" b="b"/>
              <a:pathLst>
                <a:path w="3129" h="5406" extrusionOk="0">
                  <a:moveTo>
                    <a:pt x="2568" y="1"/>
                  </a:moveTo>
                  <a:cubicBezTo>
                    <a:pt x="2270" y="1"/>
                    <a:pt x="1999" y="100"/>
                    <a:pt x="1753" y="270"/>
                  </a:cubicBezTo>
                  <a:cubicBezTo>
                    <a:pt x="1621" y="361"/>
                    <a:pt x="1484" y="559"/>
                    <a:pt x="1485" y="706"/>
                  </a:cubicBezTo>
                  <a:cubicBezTo>
                    <a:pt x="1487" y="942"/>
                    <a:pt x="1370" y="946"/>
                    <a:pt x="1212" y="1009"/>
                  </a:cubicBezTo>
                  <a:cubicBezTo>
                    <a:pt x="974" y="1104"/>
                    <a:pt x="701" y="1206"/>
                    <a:pt x="542" y="1392"/>
                  </a:cubicBezTo>
                  <a:cubicBezTo>
                    <a:pt x="1" y="2022"/>
                    <a:pt x="239" y="3209"/>
                    <a:pt x="958" y="3629"/>
                  </a:cubicBezTo>
                  <a:cubicBezTo>
                    <a:pt x="1177" y="3757"/>
                    <a:pt x="1402" y="3876"/>
                    <a:pt x="1625" y="4001"/>
                  </a:cubicBezTo>
                  <a:cubicBezTo>
                    <a:pt x="1420" y="4725"/>
                    <a:pt x="1983" y="5281"/>
                    <a:pt x="3059" y="5405"/>
                  </a:cubicBezTo>
                  <a:cubicBezTo>
                    <a:pt x="3082" y="5207"/>
                    <a:pt x="3106" y="5008"/>
                    <a:pt x="3128" y="4794"/>
                  </a:cubicBezTo>
                  <a:cubicBezTo>
                    <a:pt x="2489" y="4727"/>
                    <a:pt x="2197" y="4318"/>
                    <a:pt x="1996" y="3793"/>
                  </a:cubicBezTo>
                  <a:cubicBezTo>
                    <a:pt x="1957" y="3690"/>
                    <a:pt x="1818" y="3594"/>
                    <a:pt x="1707" y="3560"/>
                  </a:cubicBezTo>
                  <a:cubicBezTo>
                    <a:pt x="1263" y="3430"/>
                    <a:pt x="1049" y="3105"/>
                    <a:pt x="993" y="2687"/>
                  </a:cubicBezTo>
                  <a:cubicBezTo>
                    <a:pt x="926" y="2204"/>
                    <a:pt x="947" y="1708"/>
                    <a:pt x="1454" y="1442"/>
                  </a:cubicBezTo>
                  <a:cubicBezTo>
                    <a:pt x="1677" y="1323"/>
                    <a:pt x="1827" y="1234"/>
                    <a:pt x="1863" y="946"/>
                  </a:cubicBezTo>
                  <a:cubicBezTo>
                    <a:pt x="1879" y="803"/>
                    <a:pt x="2091" y="634"/>
                    <a:pt x="2251" y="571"/>
                  </a:cubicBezTo>
                  <a:cubicBezTo>
                    <a:pt x="2481" y="478"/>
                    <a:pt x="2743" y="470"/>
                    <a:pt x="3015" y="424"/>
                  </a:cubicBezTo>
                  <a:cubicBezTo>
                    <a:pt x="2979" y="292"/>
                    <a:pt x="2942" y="162"/>
                    <a:pt x="2911" y="43"/>
                  </a:cubicBezTo>
                  <a:cubicBezTo>
                    <a:pt x="2793" y="14"/>
                    <a:pt x="2679" y="1"/>
                    <a:pt x="2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5" name="Google Shape;7505;p53"/>
            <p:cNvSpPr/>
            <p:nvPr/>
          </p:nvSpPr>
          <p:spPr>
            <a:xfrm>
              <a:off x="1111075" y="3786300"/>
              <a:ext cx="126375" cy="96975"/>
            </a:xfrm>
            <a:custGeom>
              <a:avLst/>
              <a:gdLst/>
              <a:ahLst/>
              <a:cxnLst/>
              <a:rect l="l" t="t" r="r" b="b"/>
              <a:pathLst>
                <a:path w="5055" h="3879" extrusionOk="0">
                  <a:moveTo>
                    <a:pt x="323" y="0"/>
                  </a:moveTo>
                  <a:cubicBezTo>
                    <a:pt x="191" y="0"/>
                    <a:pt x="148" y="97"/>
                    <a:pt x="100" y="339"/>
                  </a:cubicBezTo>
                  <a:cubicBezTo>
                    <a:pt x="0" y="843"/>
                    <a:pt x="186" y="1153"/>
                    <a:pt x="810" y="1489"/>
                  </a:cubicBezTo>
                  <a:cubicBezTo>
                    <a:pt x="755" y="1645"/>
                    <a:pt x="701" y="1785"/>
                    <a:pt x="654" y="1928"/>
                  </a:cubicBezTo>
                  <a:cubicBezTo>
                    <a:pt x="375" y="2781"/>
                    <a:pt x="764" y="3550"/>
                    <a:pt x="1615" y="3827"/>
                  </a:cubicBezTo>
                  <a:cubicBezTo>
                    <a:pt x="1720" y="3861"/>
                    <a:pt x="1821" y="3878"/>
                    <a:pt x="1918" y="3878"/>
                  </a:cubicBezTo>
                  <a:cubicBezTo>
                    <a:pt x="2178" y="3878"/>
                    <a:pt x="2405" y="3755"/>
                    <a:pt x="2579" y="3513"/>
                  </a:cubicBezTo>
                  <a:cubicBezTo>
                    <a:pt x="2650" y="3413"/>
                    <a:pt x="2715" y="3341"/>
                    <a:pt x="2798" y="3341"/>
                  </a:cubicBezTo>
                  <a:cubicBezTo>
                    <a:pt x="2852" y="3341"/>
                    <a:pt x="2913" y="3372"/>
                    <a:pt x="2988" y="3446"/>
                  </a:cubicBezTo>
                  <a:cubicBezTo>
                    <a:pt x="3079" y="3537"/>
                    <a:pt x="3233" y="3583"/>
                    <a:pt x="3365" y="3607"/>
                  </a:cubicBezTo>
                  <a:cubicBezTo>
                    <a:pt x="3440" y="3621"/>
                    <a:pt x="3515" y="3628"/>
                    <a:pt x="3590" y="3628"/>
                  </a:cubicBezTo>
                  <a:cubicBezTo>
                    <a:pt x="4268" y="3628"/>
                    <a:pt x="4922" y="3087"/>
                    <a:pt x="5054" y="2379"/>
                  </a:cubicBezTo>
                  <a:cubicBezTo>
                    <a:pt x="4963" y="2298"/>
                    <a:pt x="4882" y="2254"/>
                    <a:pt x="4807" y="2254"/>
                  </a:cubicBezTo>
                  <a:cubicBezTo>
                    <a:pt x="4714" y="2254"/>
                    <a:pt x="4630" y="2321"/>
                    <a:pt x="4549" y="2467"/>
                  </a:cubicBezTo>
                  <a:cubicBezTo>
                    <a:pt x="4372" y="2777"/>
                    <a:pt x="4107" y="3043"/>
                    <a:pt x="3744" y="3059"/>
                  </a:cubicBezTo>
                  <a:cubicBezTo>
                    <a:pt x="3731" y="3060"/>
                    <a:pt x="3718" y="3060"/>
                    <a:pt x="3704" y="3060"/>
                  </a:cubicBezTo>
                  <a:cubicBezTo>
                    <a:pt x="3429" y="3060"/>
                    <a:pt x="3147" y="2937"/>
                    <a:pt x="2832" y="2862"/>
                  </a:cubicBezTo>
                  <a:cubicBezTo>
                    <a:pt x="2617" y="3087"/>
                    <a:pt x="2385" y="3180"/>
                    <a:pt x="2162" y="3180"/>
                  </a:cubicBezTo>
                  <a:cubicBezTo>
                    <a:pt x="1743" y="3180"/>
                    <a:pt x="1354" y="2850"/>
                    <a:pt x="1165" y="2441"/>
                  </a:cubicBezTo>
                  <a:cubicBezTo>
                    <a:pt x="996" y="2073"/>
                    <a:pt x="935" y="1703"/>
                    <a:pt x="1046" y="1335"/>
                  </a:cubicBezTo>
                  <a:cubicBezTo>
                    <a:pt x="559" y="1014"/>
                    <a:pt x="470" y="575"/>
                    <a:pt x="610" y="70"/>
                  </a:cubicBezTo>
                  <a:cubicBezTo>
                    <a:pt x="482" y="26"/>
                    <a:pt x="391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6" name="Google Shape;7506;p53"/>
            <p:cNvSpPr/>
            <p:nvPr/>
          </p:nvSpPr>
          <p:spPr>
            <a:xfrm>
              <a:off x="1306400" y="3535025"/>
              <a:ext cx="108625" cy="112225"/>
            </a:xfrm>
            <a:custGeom>
              <a:avLst/>
              <a:gdLst/>
              <a:ahLst/>
              <a:cxnLst/>
              <a:rect l="l" t="t" r="r" b="b"/>
              <a:pathLst>
                <a:path w="4345" h="4489" extrusionOk="0">
                  <a:moveTo>
                    <a:pt x="2798" y="0"/>
                  </a:moveTo>
                  <a:cubicBezTo>
                    <a:pt x="2373" y="0"/>
                    <a:pt x="1923" y="141"/>
                    <a:pt x="1567" y="421"/>
                  </a:cubicBezTo>
                  <a:cubicBezTo>
                    <a:pt x="1299" y="287"/>
                    <a:pt x="1056" y="103"/>
                    <a:pt x="788" y="50"/>
                  </a:cubicBezTo>
                  <a:cubicBezTo>
                    <a:pt x="745" y="41"/>
                    <a:pt x="702" y="37"/>
                    <a:pt x="659" y="37"/>
                  </a:cubicBezTo>
                  <a:cubicBezTo>
                    <a:pt x="411" y="37"/>
                    <a:pt x="181" y="179"/>
                    <a:pt x="1" y="391"/>
                  </a:cubicBezTo>
                  <a:lnTo>
                    <a:pt x="209" y="655"/>
                  </a:lnTo>
                  <a:cubicBezTo>
                    <a:pt x="383" y="473"/>
                    <a:pt x="549" y="400"/>
                    <a:pt x="710" y="400"/>
                  </a:cubicBezTo>
                  <a:cubicBezTo>
                    <a:pt x="976" y="400"/>
                    <a:pt x="1229" y="600"/>
                    <a:pt x="1483" y="839"/>
                  </a:cubicBezTo>
                  <a:cubicBezTo>
                    <a:pt x="2020" y="546"/>
                    <a:pt x="2404" y="398"/>
                    <a:pt x="2708" y="398"/>
                  </a:cubicBezTo>
                  <a:cubicBezTo>
                    <a:pt x="2989" y="398"/>
                    <a:pt x="3200" y="524"/>
                    <a:pt x="3399" y="778"/>
                  </a:cubicBezTo>
                  <a:cubicBezTo>
                    <a:pt x="3555" y="975"/>
                    <a:pt x="3730" y="1216"/>
                    <a:pt x="3747" y="1449"/>
                  </a:cubicBezTo>
                  <a:cubicBezTo>
                    <a:pt x="3784" y="1945"/>
                    <a:pt x="3533" y="2355"/>
                    <a:pt x="3145" y="2675"/>
                  </a:cubicBezTo>
                  <a:cubicBezTo>
                    <a:pt x="3773" y="3045"/>
                    <a:pt x="3834" y="3424"/>
                    <a:pt x="3390" y="4113"/>
                  </a:cubicBezTo>
                  <a:lnTo>
                    <a:pt x="3650" y="4489"/>
                  </a:lnTo>
                  <a:cubicBezTo>
                    <a:pt x="3799" y="4143"/>
                    <a:pt x="3973" y="3875"/>
                    <a:pt x="4022" y="3589"/>
                  </a:cubicBezTo>
                  <a:cubicBezTo>
                    <a:pt x="4083" y="3229"/>
                    <a:pt x="4023" y="2859"/>
                    <a:pt x="3609" y="2627"/>
                  </a:cubicBezTo>
                  <a:cubicBezTo>
                    <a:pt x="4018" y="2354"/>
                    <a:pt x="4345" y="2101"/>
                    <a:pt x="4300" y="1595"/>
                  </a:cubicBezTo>
                  <a:cubicBezTo>
                    <a:pt x="4263" y="1155"/>
                    <a:pt x="4172" y="752"/>
                    <a:pt x="3860" y="412"/>
                  </a:cubicBezTo>
                  <a:cubicBezTo>
                    <a:pt x="3608" y="137"/>
                    <a:pt x="3216" y="0"/>
                    <a:pt x="27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7" name="Google Shape;7507;p53"/>
            <p:cNvSpPr/>
            <p:nvPr/>
          </p:nvSpPr>
          <p:spPr>
            <a:xfrm>
              <a:off x="1108000" y="3552725"/>
              <a:ext cx="281525" cy="276600"/>
            </a:xfrm>
            <a:custGeom>
              <a:avLst/>
              <a:gdLst/>
              <a:ahLst/>
              <a:cxnLst/>
              <a:rect l="l" t="t" r="r" b="b"/>
              <a:pathLst>
                <a:path w="11261" h="11064" extrusionOk="0">
                  <a:moveTo>
                    <a:pt x="5071" y="2220"/>
                  </a:moveTo>
                  <a:cubicBezTo>
                    <a:pt x="5073" y="2220"/>
                    <a:pt x="5074" y="2220"/>
                    <a:pt x="5075" y="2220"/>
                  </a:cubicBezTo>
                  <a:cubicBezTo>
                    <a:pt x="5129" y="2222"/>
                    <a:pt x="5229" y="2300"/>
                    <a:pt x="5229" y="2344"/>
                  </a:cubicBezTo>
                  <a:cubicBezTo>
                    <a:pt x="5224" y="2686"/>
                    <a:pt x="5200" y="3030"/>
                    <a:pt x="5179" y="3409"/>
                  </a:cubicBezTo>
                  <a:cubicBezTo>
                    <a:pt x="4910" y="3182"/>
                    <a:pt x="4746" y="2536"/>
                    <a:pt x="4878" y="2322"/>
                  </a:cubicBezTo>
                  <a:cubicBezTo>
                    <a:pt x="4911" y="2267"/>
                    <a:pt x="5005" y="2220"/>
                    <a:pt x="5071" y="2220"/>
                  </a:cubicBezTo>
                  <a:close/>
                  <a:moveTo>
                    <a:pt x="6648" y="214"/>
                  </a:moveTo>
                  <a:cubicBezTo>
                    <a:pt x="6705" y="214"/>
                    <a:pt x="6762" y="218"/>
                    <a:pt x="6820" y="226"/>
                  </a:cubicBezTo>
                  <a:cubicBezTo>
                    <a:pt x="7414" y="308"/>
                    <a:pt x="7565" y="1016"/>
                    <a:pt x="7346" y="1417"/>
                  </a:cubicBezTo>
                  <a:cubicBezTo>
                    <a:pt x="7195" y="1688"/>
                    <a:pt x="7011" y="1943"/>
                    <a:pt x="6801" y="2268"/>
                  </a:cubicBezTo>
                  <a:cubicBezTo>
                    <a:pt x="6915" y="2274"/>
                    <a:pt x="7009" y="2268"/>
                    <a:pt x="7102" y="2285"/>
                  </a:cubicBezTo>
                  <a:cubicBezTo>
                    <a:pt x="7249" y="2313"/>
                    <a:pt x="7466" y="2313"/>
                    <a:pt x="7519" y="2404"/>
                  </a:cubicBezTo>
                  <a:cubicBezTo>
                    <a:pt x="7595" y="2534"/>
                    <a:pt x="7626" y="2818"/>
                    <a:pt x="7546" y="2892"/>
                  </a:cubicBezTo>
                  <a:cubicBezTo>
                    <a:pt x="7216" y="3193"/>
                    <a:pt x="6838" y="3442"/>
                    <a:pt x="6472" y="3703"/>
                  </a:cubicBezTo>
                  <a:cubicBezTo>
                    <a:pt x="6469" y="3705"/>
                    <a:pt x="6464" y="3706"/>
                    <a:pt x="6458" y="3706"/>
                  </a:cubicBezTo>
                  <a:cubicBezTo>
                    <a:pt x="6422" y="3706"/>
                    <a:pt x="6348" y="3673"/>
                    <a:pt x="6339" y="3645"/>
                  </a:cubicBezTo>
                  <a:cubicBezTo>
                    <a:pt x="6316" y="3584"/>
                    <a:pt x="6307" y="3493"/>
                    <a:pt x="6337" y="3439"/>
                  </a:cubicBezTo>
                  <a:cubicBezTo>
                    <a:pt x="6504" y="3153"/>
                    <a:pt x="6682" y="2876"/>
                    <a:pt x="6881" y="2558"/>
                  </a:cubicBezTo>
                  <a:cubicBezTo>
                    <a:pt x="6852" y="2494"/>
                    <a:pt x="6818" y="2469"/>
                    <a:pt x="6783" y="2469"/>
                  </a:cubicBezTo>
                  <a:cubicBezTo>
                    <a:pt x="6725" y="2469"/>
                    <a:pt x="6663" y="2538"/>
                    <a:pt x="6614" y="2616"/>
                  </a:cubicBezTo>
                  <a:cubicBezTo>
                    <a:pt x="6428" y="2905"/>
                    <a:pt x="6259" y="3205"/>
                    <a:pt x="6021" y="3602"/>
                  </a:cubicBezTo>
                  <a:cubicBezTo>
                    <a:pt x="5967" y="3441"/>
                    <a:pt x="5893" y="3335"/>
                    <a:pt x="5909" y="3247"/>
                  </a:cubicBezTo>
                  <a:cubicBezTo>
                    <a:pt x="6045" y="2593"/>
                    <a:pt x="6197" y="1945"/>
                    <a:pt x="6342" y="1293"/>
                  </a:cubicBezTo>
                  <a:cubicBezTo>
                    <a:pt x="6357" y="1224"/>
                    <a:pt x="6350" y="1151"/>
                    <a:pt x="6353" y="1079"/>
                  </a:cubicBezTo>
                  <a:lnTo>
                    <a:pt x="6235" y="1064"/>
                  </a:lnTo>
                  <a:cubicBezTo>
                    <a:pt x="6051" y="1830"/>
                    <a:pt x="5868" y="2597"/>
                    <a:pt x="5688" y="3353"/>
                  </a:cubicBezTo>
                  <a:cubicBezTo>
                    <a:pt x="5628" y="3372"/>
                    <a:pt x="5574" y="3385"/>
                    <a:pt x="5530" y="3385"/>
                  </a:cubicBezTo>
                  <a:cubicBezTo>
                    <a:pt x="5444" y="3385"/>
                    <a:pt x="5395" y="3335"/>
                    <a:pt x="5406" y="3184"/>
                  </a:cubicBezTo>
                  <a:cubicBezTo>
                    <a:pt x="5432" y="2842"/>
                    <a:pt x="5549" y="2467"/>
                    <a:pt x="5449" y="2168"/>
                  </a:cubicBezTo>
                  <a:cubicBezTo>
                    <a:pt x="5313" y="1766"/>
                    <a:pt x="5441" y="1432"/>
                    <a:pt x="5512" y="1081"/>
                  </a:cubicBezTo>
                  <a:cubicBezTo>
                    <a:pt x="5616" y="553"/>
                    <a:pt x="6113" y="214"/>
                    <a:pt x="6648" y="214"/>
                  </a:cubicBezTo>
                  <a:close/>
                  <a:moveTo>
                    <a:pt x="2068" y="1494"/>
                  </a:moveTo>
                  <a:cubicBezTo>
                    <a:pt x="2112" y="1494"/>
                    <a:pt x="2160" y="1502"/>
                    <a:pt x="2206" y="1512"/>
                  </a:cubicBezTo>
                  <a:cubicBezTo>
                    <a:pt x="2336" y="1538"/>
                    <a:pt x="2466" y="1621"/>
                    <a:pt x="2568" y="1711"/>
                  </a:cubicBezTo>
                  <a:cubicBezTo>
                    <a:pt x="3232" y="2289"/>
                    <a:pt x="3672" y="3026"/>
                    <a:pt x="4038" y="3812"/>
                  </a:cubicBezTo>
                  <a:lnTo>
                    <a:pt x="3958" y="3888"/>
                  </a:lnTo>
                  <a:lnTo>
                    <a:pt x="2938" y="2727"/>
                  </a:lnTo>
                  <a:lnTo>
                    <a:pt x="2845" y="2798"/>
                  </a:lnTo>
                  <a:cubicBezTo>
                    <a:pt x="3081" y="3316"/>
                    <a:pt x="3607" y="3643"/>
                    <a:pt x="3871" y="4141"/>
                  </a:cubicBezTo>
                  <a:lnTo>
                    <a:pt x="3800" y="4225"/>
                  </a:lnTo>
                  <a:lnTo>
                    <a:pt x="1740" y="2985"/>
                  </a:lnTo>
                  <a:lnTo>
                    <a:pt x="1673" y="3054"/>
                  </a:lnTo>
                  <a:cubicBezTo>
                    <a:pt x="1758" y="3140"/>
                    <a:pt x="1829" y="3245"/>
                    <a:pt x="1929" y="3307"/>
                  </a:cubicBezTo>
                  <a:cubicBezTo>
                    <a:pt x="2472" y="3641"/>
                    <a:pt x="3022" y="3961"/>
                    <a:pt x="3563" y="4299"/>
                  </a:cubicBezTo>
                  <a:cubicBezTo>
                    <a:pt x="3635" y="4344"/>
                    <a:pt x="3665" y="4455"/>
                    <a:pt x="3715" y="4535"/>
                  </a:cubicBezTo>
                  <a:cubicBezTo>
                    <a:pt x="3649" y="4540"/>
                    <a:pt x="3574" y="4564"/>
                    <a:pt x="3509" y="4564"/>
                  </a:cubicBezTo>
                  <a:cubicBezTo>
                    <a:pt x="3484" y="4564"/>
                    <a:pt x="3461" y="4560"/>
                    <a:pt x="3440" y="4552"/>
                  </a:cubicBezTo>
                  <a:cubicBezTo>
                    <a:pt x="3079" y="4412"/>
                    <a:pt x="2726" y="4251"/>
                    <a:pt x="2368" y="4106"/>
                  </a:cubicBezTo>
                  <a:cubicBezTo>
                    <a:pt x="2342" y="4095"/>
                    <a:pt x="2314" y="4092"/>
                    <a:pt x="2284" y="4092"/>
                  </a:cubicBezTo>
                  <a:cubicBezTo>
                    <a:pt x="2242" y="4092"/>
                    <a:pt x="2199" y="4098"/>
                    <a:pt x="2157" y="4098"/>
                  </a:cubicBezTo>
                  <a:cubicBezTo>
                    <a:pt x="2153" y="4098"/>
                    <a:pt x="2150" y="4098"/>
                    <a:pt x="2147" y="4098"/>
                  </a:cubicBezTo>
                  <a:lnTo>
                    <a:pt x="2147" y="4098"/>
                  </a:lnTo>
                  <a:cubicBezTo>
                    <a:pt x="2197" y="4163"/>
                    <a:pt x="2230" y="4260"/>
                    <a:pt x="2295" y="4290"/>
                  </a:cubicBezTo>
                  <a:cubicBezTo>
                    <a:pt x="2632" y="4435"/>
                    <a:pt x="2975" y="4559"/>
                    <a:pt x="3315" y="4697"/>
                  </a:cubicBezTo>
                  <a:cubicBezTo>
                    <a:pt x="3414" y="4738"/>
                    <a:pt x="3507" y="4795"/>
                    <a:pt x="3602" y="4845"/>
                  </a:cubicBezTo>
                  <a:cubicBezTo>
                    <a:pt x="3592" y="4884"/>
                    <a:pt x="3583" y="4923"/>
                    <a:pt x="3576" y="4964"/>
                  </a:cubicBezTo>
                  <a:cubicBezTo>
                    <a:pt x="3347" y="4953"/>
                    <a:pt x="3115" y="4966"/>
                    <a:pt x="2894" y="4925"/>
                  </a:cubicBezTo>
                  <a:cubicBezTo>
                    <a:pt x="2437" y="4840"/>
                    <a:pt x="1987" y="4728"/>
                    <a:pt x="1535" y="4620"/>
                  </a:cubicBezTo>
                  <a:cubicBezTo>
                    <a:pt x="1420" y="4593"/>
                    <a:pt x="1309" y="4552"/>
                    <a:pt x="1203" y="4496"/>
                  </a:cubicBezTo>
                  <a:cubicBezTo>
                    <a:pt x="824" y="4299"/>
                    <a:pt x="814" y="4043"/>
                    <a:pt x="1173" y="3805"/>
                  </a:cubicBezTo>
                  <a:cubicBezTo>
                    <a:pt x="1225" y="3769"/>
                    <a:pt x="1270" y="3723"/>
                    <a:pt x="1353" y="3654"/>
                  </a:cubicBezTo>
                  <a:cubicBezTo>
                    <a:pt x="1257" y="3600"/>
                    <a:pt x="1190" y="3535"/>
                    <a:pt x="1121" y="3530"/>
                  </a:cubicBezTo>
                  <a:cubicBezTo>
                    <a:pt x="714" y="3498"/>
                    <a:pt x="543" y="3221"/>
                    <a:pt x="454" y="2881"/>
                  </a:cubicBezTo>
                  <a:cubicBezTo>
                    <a:pt x="354" y="2500"/>
                    <a:pt x="359" y="2123"/>
                    <a:pt x="655" y="1818"/>
                  </a:cubicBezTo>
                  <a:cubicBezTo>
                    <a:pt x="787" y="1682"/>
                    <a:pt x="941" y="1613"/>
                    <a:pt x="1108" y="1613"/>
                  </a:cubicBezTo>
                  <a:cubicBezTo>
                    <a:pt x="1351" y="1613"/>
                    <a:pt x="1620" y="1760"/>
                    <a:pt x="1879" y="2054"/>
                  </a:cubicBezTo>
                  <a:cubicBezTo>
                    <a:pt x="1911" y="1934"/>
                    <a:pt x="1974" y="1835"/>
                    <a:pt x="1948" y="1770"/>
                  </a:cubicBezTo>
                  <a:cubicBezTo>
                    <a:pt x="1863" y="1551"/>
                    <a:pt x="1949" y="1494"/>
                    <a:pt x="2068" y="1494"/>
                  </a:cubicBezTo>
                  <a:close/>
                  <a:moveTo>
                    <a:pt x="8734" y="3154"/>
                  </a:moveTo>
                  <a:cubicBezTo>
                    <a:pt x="9026" y="3154"/>
                    <a:pt x="9214" y="3409"/>
                    <a:pt x="9163" y="3773"/>
                  </a:cubicBezTo>
                  <a:cubicBezTo>
                    <a:pt x="9156" y="3825"/>
                    <a:pt x="9182" y="3926"/>
                    <a:pt x="9202" y="3929"/>
                  </a:cubicBezTo>
                  <a:cubicBezTo>
                    <a:pt x="9216" y="3931"/>
                    <a:pt x="9230" y="3931"/>
                    <a:pt x="9243" y="3931"/>
                  </a:cubicBezTo>
                  <a:cubicBezTo>
                    <a:pt x="9299" y="3931"/>
                    <a:pt x="9354" y="3920"/>
                    <a:pt x="9405" y="3896"/>
                  </a:cubicBezTo>
                  <a:cubicBezTo>
                    <a:pt x="9600" y="3809"/>
                    <a:pt x="9783" y="3766"/>
                    <a:pt x="9954" y="3766"/>
                  </a:cubicBezTo>
                  <a:cubicBezTo>
                    <a:pt x="10228" y="3766"/>
                    <a:pt x="10469" y="3877"/>
                    <a:pt x="10674" y="4098"/>
                  </a:cubicBezTo>
                  <a:cubicBezTo>
                    <a:pt x="10871" y="4316"/>
                    <a:pt x="10945" y="4555"/>
                    <a:pt x="10833" y="4842"/>
                  </a:cubicBezTo>
                  <a:cubicBezTo>
                    <a:pt x="10711" y="5156"/>
                    <a:pt x="10557" y="5431"/>
                    <a:pt x="10179" y="5483"/>
                  </a:cubicBezTo>
                  <a:cubicBezTo>
                    <a:pt x="10090" y="5494"/>
                    <a:pt x="10001" y="5518"/>
                    <a:pt x="9886" y="5540"/>
                  </a:cubicBezTo>
                  <a:cubicBezTo>
                    <a:pt x="9923" y="5616"/>
                    <a:pt x="9932" y="5665"/>
                    <a:pt x="9960" y="5687"/>
                  </a:cubicBezTo>
                  <a:cubicBezTo>
                    <a:pt x="10319" y="5992"/>
                    <a:pt x="10313" y="6308"/>
                    <a:pt x="9906" y="6555"/>
                  </a:cubicBezTo>
                  <a:cubicBezTo>
                    <a:pt x="9685" y="6691"/>
                    <a:pt x="9447" y="6770"/>
                    <a:pt x="9206" y="6770"/>
                  </a:cubicBezTo>
                  <a:cubicBezTo>
                    <a:pt x="9038" y="6770"/>
                    <a:pt x="8869" y="6732"/>
                    <a:pt x="8704" y="6648"/>
                  </a:cubicBezTo>
                  <a:cubicBezTo>
                    <a:pt x="8217" y="6401"/>
                    <a:pt x="7756" y="6107"/>
                    <a:pt x="7310" y="5849"/>
                  </a:cubicBezTo>
                  <a:cubicBezTo>
                    <a:pt x="7344" y="5654"/>
                    <a:pt x="7364" y="5540"/>
                    <a:pt x="7388" y="5410"/>
                  </a:cubicBezTo>
                  <a:cubicBezTo>
                    <a:pt x="7483" y="5385"/>
                    <a:pt x="7575" y="5375"/>
                    <a:pt x="7666" y="5375"/>
                  </a:cubicBezTo>
                  <a:cubicBezTo>
                    <a:pt x="7992" y="5375"/>
                    <a:pt x="8293" y="5515"/>
                    <a:pt x="8602" y="5624"/>
                  </a:cubicBezTo>
                  <a:cubicBezTo>
                    <a:pt x="8678" y="5652"/>
                    <a:pt x="8769" y="5646"/>
                    <a:pt x="8853" y="5655"/>
                  </a:cubicBezTo>
                  <a:cubicBezTo>
                    <a:pt x="8795" y="5587"/>
                    <a:pt x="8749" y="5481"/>
                    <a:pt x="8678" y="5457"/>
                  </a:cubicBezTo>
                  <a:cubicBezTo>
                    <a:pt x="8256" y="5323"/>
                    <a:pt x="7827" y="5211"/>
                    <a:pt x="7400" y="5091"/>
                  </a:cubicBezTo>
                  <a:cubicBezTo>
                    <a:pt x="7977" y="4804"/>
                    <a:pt x="8706" y="4858"/>
                    <a:pt x="9336" y="4602"/>
                  </a:cubicBezTo>
                  <a:cubicBezTo>
                    <a:pt x="9330" y="4567"/>
                    <a:pt x="9325" y="4533"/>
                    <a:pt x="9319" y="4498"/>
                  </a:cubicBezTo>
                  <a:cubicBezTo>
                    <a:pt x="9217" y="4502"/>
                    <a:pt x="9113" y="4494"/>
                    <a:pt x="9014" y="4513"/>
                  </a:cubicBezTo>
                  <a:cubicBezTo>
                    <a:pt x="8509" y="4613"/>
                    <a:pt x="8005" y="4725"/>
                    <a:pt x="7500" y="4817"/>
                  </a:cubicBezTo>
                  <a:cubicBezTo>
                    <a:pt x="7490" y="4819"/>
                    <a:pt x="7479" y="4820"/>
                    <a:pt x="7469" y="4820"/>
                  </a:cubicBezTo>
                  <a:cubicBezTo>
                    <a:pt x="7395" y="4820"/>
                    <a:pt x="7314" y="4780"/>
                    <a:pt x="7238" y="4762"/>
                  </a:cubicBezTo>
                  <a:cubicBezTo>
                    <a:pt x="7244" y="4736"/>
                    <a:pt x="7251" y="4710"/>
                    <a:pt x="7257" y="4684"/>
                  </a:cubicBezTo>
                  <a:cubicBezTo>
                    <a:pt x="7587" y="4533"/>
                    <a:pt x="7920" y="4390"/>
                    <a:pt x="8245" y="4228"/>
                  </a:cubicBezTo>
                  <a:cubicBezTo>
                    <a:pt x="8314" y="4193"/>
                    <a:pt x="8353" y="4100"/>
                    <a:pt x="8405" y="4033"/>
                  </a:cubicBezTo>
                  <a:cubicBezTo>
                    <a:pt x="8348" y="4033"/>
                    <a:pt x="8285" y="4021"/>
                    <a:pt x="8227" y="4021"/>
                  </a:cubicBezTo>
                  <a:cubicBezTo>
                    <a:pt x="8194" y="4021"/>
                    <a:pt x="8163" y="4025"/>
                    <a:pt x="8135" y="4037"/>
                  </a:cubicBezTo>
                  <a:cubicBezTo>
                    <a:pt x="7881" y="4148"/>
                    <a:pt x="7641" y="4293"/>
                    <a:pt x="7385" y="4403"/>
                  </a:cubicBezTo>
                  <a:cubicBezTo>
                    <a:pt x="7288" y="4446"/>
                    <a:pt x="7169" y="4431"/>
                    <a:pt x="7060" y="4440"/>
                  </a:cubicBezTo>
                  <a:cubicBezTo>
                    <a:pt x="7041" y="4409"/>
                    <a:pt x="7022" y="4377"/>
                    <a:pt x="7002" y="4344"/>
                  </a:cubicBezTo>
                  <a:cubicBezTo>
                    <a:pt x="7219" y="4134"/>
                    <a:pt x="7422" y="3900"/>
                    <a:pt x="7662" y="3716"/>
                  </a:cubicBezTo>
                  <a:cubicBezTo>
                    <a:pt x="7914" y="3520"/>
                    <a:pt x="8189" y="3335"/>
                    <a:pt x="8483" y="3210"/>
                  </a:cubicBezTo>
                  <a:cubicBezTo>
                    <a:pt x="8572" y="3172"/>
                    <a:pt x="8657" y="3154"/>
                    <a:pt x="8734" y="3154"/>
                  </a:cubicBezTo>
                  <a:close/>
                  <a:moveTo>
                    <a:pt x="4997" y="3567"/>
                  </a:moveTo>
                  <a:cubicBezTo>
                    <a:pt x="5048" y="3567"/>
                    <a:pt x="5101" y="3570"/>
                    <a:pt x="5155" y="3576"/>
                  </a:cubicBezTo>
                  <a:cubicBezTo>
                    <a:pt x="5203" y="3573"/>
                    <a:pt x="5249" y="3572"/>
                    <a:pt x="5296" y="3572"/>
                  </a:cubicBezTo>
                  <a:cubicBezTo>
                    <a:pt x="6420" y="3572"/>
                    <a:pt x="7108" y="4423"/>
                    <a:pt x="7147" y="5224"/>
                  </a:cubicBezTo>
                  <a:cubicBezTo>
                    <a:pt x="7186" y="6007"/>
                    <a:pt x="6617" y="7077"/>
                    <a:pt x="5410" y="7099"/>
                  </a:cubicBezTo>
                  <a:cubicBezTo>
                    <a:pt x="5395" y="7099"/>
                    <a:pt x="5380" y="7100"/>
                    <a:pt x="5366" y="7100"/>
                  </a:cubicBezTo>
                  <a:cubicBezTo>
                    <a:pt x="4268" y="7100"/>
                    <a:pt x="3810" y="6409"/>
                    <a:pt x="3700" y="5499"/>
                  </a:cubicBezTo>
                  <a:cubicBezTo>
                    <a:pt x="3648" y="5083"/>
                    <a:pt x="3921" y="4615"/>
                    <a:pt x="4092" y="4188"/>
                  </a:cubicBezTo>
                  <a:cubicBezTo>
                    <a:pt x="4263" y="3762"/>
                    <a:pt x="4593" y="3567"/>
                    <a:pt x="4997" y="3567"/>
                  </a:cubicBezTo>
                  <a:close/>
                  <a:moveTo>
                    <a:pt x="2100" y="5659"/>
                  </a:moveTo>
                  <a:cubicBezTo>
                    <a:pt x="2384" y="5659"/>
                    <a:pt x="2670" y="5692"/>
                    <a:pt x="2957" y="5745"/>
                  </a:cubicBezTo>
                  <a:cubicBezTo>
                    <a:pt x="3083" y="5769"/>
                    <a:pt x="3215" y="5774"/>
                    <a:pt x="3336" y="5819"/>
                  </a:cubicBezTo>
                  <a:cubicBezTo>
                    <a:pt x="3438" y="5854"/>
                    <a:pt x="3525" y="5932"/>
                    <a:pt x="3618" y="5992"/>
                  </a:cubicBezTo>
                  <a:cubicBezTo>
                    <a:pt x="3609" y="6025"/>
                    <a:pt x="3598" y="6059"/>
                    <a:pt x="3589" y="6092"/>
                  </a:cubicBezTo>
                  <a:lnTo>
                    <a:pt x="1959" y="6551"/>
                  </a:lnTo>
                  <a:cubicBezTo>
                    <a:pt x="1965" y="6594"/>
                    <a:pt x="1970" y="6635"/>
                    <a:pt x="1976" y="6676"/>
                  </a:cubicBezTo>
                  <a:cubicBezTo>
                    <a:pt x="2040" y="6676"/>
                    <a:pt x="2106" y="6684"/>
                    <a:pt x="2169" y="6684"/>
                  </a:cubicBezTo>
                  <a:cubicBezTo>
                    <a:pt x="2207" y="6684"/>
                    <a:pt x="2243" y="6681"/>
                    <a:pt x="2279" y="6672"/>
                  </a:cubicBezTo>
                  <a:cubicBezTo>
                    <a:pt x="2684" y="6566"/>
                    <a:pt x="3085" y="6441"/>
                    <a:pt x="3490" y="6337"/>
                  </a:cubicBezTo>
                  <a:cubicBezTo>
                    <a:pt x="3513" y="6331"/>
                    <a:pt x="3536" y="6329"/>
                    <a:pt x="3561" y="6329"/>
                  </a:cubicBezTo>
                  <a:cubicBezTo>
                    <a:pt x="3628" y="6329"/>
                    <a:pt x="3699" y="6346"/>
                    <a:pt x="3767" y="6350"/>
                  </a:cubicBezTo>
                  <a:cubicBezTo>
                    <a:pt x="3780" y="6389"/>
                    <a:pt x="3791" y="6428"/>
                    <a:pt x="3802" y="6467"/>
                  </a:cubicBezTo>
                  <a:lnTo>
                    <a:pt x="1677" y="7776"/>
                  </a:lnTo>
                  <a:cubicBezTo>
                    <a:pt x="1673" y="7798"/>
                    <a:pt x="1671" y="7820"/>
                    <a:pt x="1669" y="7842"/>
                  </a:cubicBezTo>
                  <a:cubicBezTo>
                    <a:pt x="1777" y="7829"/>
                    <a:pt x="1907" y="7846"/>
                    <a:pt x="1994" y="7794"/>
                  </a:cubicBezTo>
                  <a:cubicBezTo>
                    <a:pt x="2578" y="7449"/>
                    <a:pt x="3152" y="7086"/>
                    <a:pt x="3733" y="6729"/>
                  </a:cubicBezTo>
                  <a:cubicBezTo>
                    <a:pt x="3797" y="6692"/>
                    <a:pt x="3871" y="6668"/>
                    <a:pt x="3940" y="6637"/>
                  </a:cubicBezTo>
                  <a:lnTo>
                    <a:pt x="3995" y="6709"/>
                  </a:lnTo>
                  <a:lnTo>
                    <a:pt x="2691" y="8036"/>
                  </a:lnTo>
                  <a:lnTo>
                    <a:pt x="2812" y="8153"/>
                  </a:lnTo>
                  <a:lnTo>
                    <a:pt x="4124" y="6886"/>
                  </a:lnTo>
                  <a:lnTo>
                    <a:pt x="4202" y="6912"/>
                  </a:lnTo>
                  <a:cubicBezTo>
                    <a:pt x="4196" y="6977"/>
                    <a:pt x="4217" y="7062"/>
                    <a:pt x="4181" y="7107"/>
                  </a:cubicBezTo>
                  <a:cubicBezTo>
                    <a:pt x="3890" y="7493"/>
                    <a:pt x="3609" y="7894"/>
                    <a:pt x="3278" y="8246"/>
                  </a:cubicBezTo>
                  <a:cubicBezTo>
                    <a:pt x="3087" y="8448"/>
                    <a:pt x="2821" y="8599"/>
                    <a:pt x="2563" y="8718"/>
                  </a:cubicBezTo>
                  <a:cubicBezTo>
                    <a:pt x="2454" y="8768"/>
                    <a:pt x="2374" y="8795"/>
                    <a:pt x="2316" y="8795"/>
                  </a:cubicBezTo>
                  <a:cubicBezTo>
                    <a:pt x="2201" y="8795"/>
                    <a:pt x="2168" y="8690"/>
                    <a:pt x="2152" y="8456"/>
                  </a:cubicBezTo>
                  <a:cubicBezTo>
                    <a:pt x="2148" y="8396"/>
                    <a:pt x="2122" y="8339"/>
                    <a:pt x="2100" y="8248"/>
                  </a:cubicBezTo>
                  <a:cubicBezTo>
                    <a:pt x="1955" y="8320"/>
                    <a:pt x="1842" y="8396"/>
                    <a:pt x="1716" y="8437"/>
                  </a:cubicBezTo>
                  <a:cubicBezTo>
                    <a:pt x="1643" y="8459"/>
                    <a:pt x="1569" y="8470"/>
                    <a:pt x="1494" y="8470"/>
                  </a:cubicBezTo>
                  <a:cubicBezTo>
                    <a:pt x="1005" y="8470"/>
                    <a:pt x="504" y="8025"/>
                    <a:pt x="519" y="7610"/>
                  </a:cubicBezTo>
                  <a:cubicBezTo>
                    <a:pt x="532" y="7213"/>
                    <a:pt x="629" y="7043"/>
                    <a:pt x="1073" y="6900"/>
                  </a:cubicBezTo>
                  <a:cubicBezTo>
                    <a:pt x="1161" y="6871"/>
                    <a:pt x="1243" y="6815"/>
                    <a:pt x="1383" y="6745"/>
                  </a:cubicBezTo>
                  <a:lnTo>
                    <a:pt x="1383" y="6745"/>
                  </a:lnTo>
                  <a:cubicBezTo>
                    <a:pt x="1384" y="6746"/>
                    <a:pt x="1384" y="6746"/>
                    <a:pt x="1385" y="6746"/>
                  </a:cubicBezTo>
                  <a:lnTo>
                    <a:pt x="1385" y="6744"/>
                  </a:lnTo>
                  <a:cubicBezTo>
                    <a:pt x="1384" y="6745"/>
                    <a:pt x="1384" y="6745"/>
                    <a:pt x="1383" y="6745"/>
                  </a:cubicBezTo>
                  <a:lnTo>
                    <a:pt x="1383" y="6745"/>
                  </a:lnTo>
                  <a:cubicBezTo>
                    <a:pt x="1152" y="6634"/>
                    <a:pt x="985" y="6595"/>
                    <a:pt x="876" y="6492"/>
                  </a:cubicBezTo>
                  <a:cubicBezTo>
                    <a:pt x="642" y="6278"/>
                    <a:pt x="785" y="5916"/>
                    <a:pt x="1134" y="5804"/>
                  </a:cubicBezTo>
                  <a:cubicBezTo>
                    <a:pt x="1454" y="5701"/>
                    <a:pt x="1776" y="5659"/>
                    <a:pt x="2100" y="5659"/>
                  </a:cubicBezTo>
                  <a:close/>
                  <a:moveTo>
                    <a:pt x="6674" y="6909"/>
                  </a:moveTo>
                  <a:cubicBezTo>
                    <a:pt x="6758" y="6909"/>
                    <a:pt x="6846" y="6951"/>
                    <a:pt x="6937" y="7027"/>
                  </a:cubicBezTo>
                  <a:cubicBezTo>
                    <a:pt x="7312" y="7344"/>
                    <a:pt x="7740" y="7619"/>
                    <a:pt x="8046" y="7995"/>
                  </a:cubicBezTo>
                  <a:cubicBezTo>
                    <a:pt x="8351" y="8370"/>
                    <a:pt x="8247" y="8569"/>
                    <a:pt x="7803" y="8786"/>
                  </a:cubicBezTo>
                  <a:cubicBezTo>
                    <a:pt x="7766" y="8803"/>
                    <a:pt x="7740" y="8838"/>
                    <a:pt x="7693" y="8877"/>
                  </a:cubicBezTo>
                  <a:cubicBezTo>
                    <a:pt x="7747" y="8972"/>
                    <a:pt x="7795" y="9065"/>
                    <a:pt x="7849" y="9156"/>
                  </a:cubicBezTo>
                  <a:cubicBezTo>
                    <a:pt x="8258" y="9842"/>
                    <a:pt x="7764" y="10568"/>
                    <a:pt x="7299" y="10808"/>
                  </a:cubicBezTo>
                  <a:cubicBezTo>
                    <a:pt x="7234" y="10842"/>
                    <a:pt x="7175" y="10856"/>
                    <a:pt x="7121" y="10856"/>
                  </a:cubicBezTo>
                  <a:cubicBezTo>
                    <a:pt x="6922" y="10856"/>
                    <a:pt x="6792" y="10658"/>
                    <a:pt x="6645" y="10529"/>
                  </a:cubicBezTo>
                  <a:cubicBezTo>
                    <a:pt x="6556" y="10451"/>
                    <a:pt x="6489" y="10349"/>
                    <a:pt x="6400" y="10245"/>
                  </a:cubicBezTo>
                  <a:cubicBezTo>
                    <a:pt x="6251" y="10500"/>
                    <a:pt x="6024" y="10631"/>
                    <a:pt x="5799" y="10631"/>
                  </a:cubicBezTo>
                  <a:cubicBezTo>
                    <a:pt x="5598" y="10631"/>
                    <a:pt x="5400" y="10526"/>
                    <a:pt x="5261" y="10310"/>
                  </a:cubicBezTo>
                  <a:cubicBezTo>
                    <a:pt x="5066" y="10007"/>
                    <a:pt x="4915" y="9619"/>
                    <a:pt x="4908" y="9264"/>
                  </a:cubicBezTo>
                  <a:cubicBezTo>
                    <a:pt x="4893" y="8677"/>
                    <a:pt x="5008" y="8086"/>
                    <a:pt x="5071" y="7497"/>
                  </a:cubicBezTo>
                  <a:cubicBezTo>
                    <a:pt x="5086" y="7357"/>
                    <a:pt x="5140" y="7285"/>
                    <a:pt x="5239" y="7285"/>
                  </a:cubicBezTo>
                  <a:cubicBezTo>
                    <a:pt x="5282" y="7285"/>
                    <a:pt x="5332" y="7298"/>
                    <a:pt x="5391" y="7324"/>
                  </a:cubicBezTo>
                  <a:cubicBezTo>
                    <a:pt x="5460" y="7764"/>
                    <a:pt x="5421" y="8235"/>
                    <a:pt x="5564" y="8664"/>
                  </a:cubicBezTo>
                  <a:lnTo>
                    <a:pt x="5727" y="8636"/>
                  </a:lnTo>
                  <a:cubicBezTo>
                    <a:pt x="5698" y="8261"/>
                    <a:pt x="5664" y="7883"/>
                    <a:pt x="5644" y="7506"/>
                  </a:cubicBezTo>
                  <a:cubicBezTo>
                    <a:pt x="5640" y="7419"/>
                    <a:pt x="5686" y="7328"/>
                    <a:pt x="5709" y="7239"/>
                  </a:cubicBezTo>
                  <a:cubicBezTo>
                    <a:pt x="5783" y="7300"/>
                    <a:pt x="5891" y="7344"/>
                    <a:pt x="5928" y="7424"/>
                  </a:cubicBezTo>
                  <a:cubicBezTo>
                    <a:pt x="6116" y="7835"/>
                    <a:pt x="6281" y="8257"/>
                    <a:pt x="6467" y="8669"/>
                  </a:cubicBezTo>
                  <a:cubicBezTo>
                    <a:pt x="6513" y="8773"/>
                    <a:pt x="6610" y="8853"/>
                    <a:pt x="6684" y="8944"/>
                  </a:cubicBezTo>
                  <a:lnTo>
                    <a:pt x="6788" y="8870"/>
                  </a:lnTo>
                  <a:lnTo>
                    <a:pt x="6091" y="7201"/>
                  </a:lnTo>
                  <a:lnTo>
                    <a:pt x="6175" y="7138"/>
                  </a:lnTo>
                  <a:cubicBezTo>
                    <a:pt x="6459" y="7458"/>
                    <a:pt x="6742" y="7779"/>
                    <a:pt x="7032" y="8095"/>
                  </a:cubicBezTo>
                  <a:cubicBezTo>
                    <a:pt x="7095" y="8162"/>
                    <a:pt x="7190" y="8201"/>
                    <a:pt x="7270" y="8253"/>
                  </a:cubicBezTo>
                  <a:cubicBezTo>
                    <a:pt x="7244" y="8151"/>
                    <a:pt x="7249" y="8025"/>
                    <a:pt x="7188" y="7952"/>
                  </a:cubicBezTo>
                  <a:cubicBezTo>
                    <a:pt x="6939" y="7655"/>
                    <a:pt x="6669" y="7372"/>
                    <a:pt x="6405" y="7082"/>
                  </a:cubicBezTo>
                  <a:cubicBezTo>
                    <a:pt x="6488" y="6963"/>
                    <a:pt x="6579" y="6909"/>
                    <a:pt x="6674" y="6909"/>
                  </a:cubicBezTo>
                  <a:close/>
                  <a:moveTo>
                    <a:pt x="6807" y="1"/>
                  </a:moveTo>
                  <a:cubicBezTo>
                    <a:pt x="6765" y="1"/>
                    <a:pt x="6723" y="3"/>
                    <a:pt x="6679" y="9"/>
                  </a:cubicBezTo>
                  <a:cubicBezTo>
                    <a:pt x="6179" y="70"/>
                    <a:pt x="5629" y="94"/>
                    <a:pt x="5426" y="683"/>
                  </a:cubicBezTo>
                  <a:cubicBezTo>
                    <a:pt x="5289" y="1086"/>
                    <a:pt x="5220" y="1514"/>
                    <a:pt x="5120" y="1926"/>
                  </a:cubicBezTo>
                  <a:cubicBezTo>
                    <a:pt x="4241" y="2203"/>
                    <a:pt x="4848" y="2872"/>
                    <a:pt x="4754" y="3357"/>
                  </a:cubicBezTo>
                  <a:lnTo>
                    <a:pt x="4300" y="3559"/>
                  </a:lnTo>
                  <a:cubicBezTo>
                    <a:pt x="3795" y="2904"/>
                    <a:pt x="3317" y="2255"/>
                    <a:pt x="2810" y="1631"/>
                  </a:cubicBezTo>
                  <a:cubicBezTo>
                    <a:pt x="2615" y="1391"/>
                    <a:pt x="2392" y="1273"/>
                    <a:pt x="2177" y="1273"/>
                  </a:cubicBezTo>
                  <a:cubicBezTo>
                    <a:pt x="1991" y="1273"/>
                    <a:pt x="1811" y="1361"/>
                    <a:pt x="1660" y="1534"/>
                  </a:cubicBezTo>
                  <a:cubicBezTo>
                    <a:pt x="1432" y="1453"/>
                    <a:pt x="1242" y="1411"/>
                    <a:pt x="1078" y="1411"/>
                  </a:cubicBezTo>
                  <a:cubicBezTo>
                    <a:pt x="784" y="1411"/>
                    <a:pt x="574" y="1547"/>
                    <a:pt x="383" y="1833"/>
                  </a:cubicBezTo>
                  <a:cubicBezTo>
                    <a:pt x="0" y="2406"/>
                    <a:pt x="231" y="3312"/>
                    <a:pt x="866" y="3740"/>
                  </a:cubicBezTo>
                  <a:cubicBezTo>
                    <a:pt x="614" y="4128"/>
                    <a:pt x="673" y="4401"/>
                    <a:pt x="1078" y="4639"/>
                  </a:cubicBezTo>
                  <a:cubicBezTo>
                    <a:pt x="1219" y="4719"/>
                    <a:pt x="1372" y="4777"/>
                    <a:pt x="1530" y="4812"/>
                  </a:cubicBezTo>
                  <a:cubicBezTo>
                    <a:pt x="2167" y="4955"/>
                    <a:pt x="2808" y="5087"/>
                    <a:pt x="3477" y="5230"/>
                  </a:cubicBezTo>
                  <a:cubicBezTo>
                    <a:pt x="3471" y="5341"/>
                    <a:pt x="3464" y="5466"/>
                    <a:pt x="3457" y="5611"/>
                  </a:cubicBezTo>
                  <a:cubicBezTo>
                    <a:pt x="3338" y="5590"/>
                    <a:pt x="3252" y="5583"/>
                    <a:pt x="3169" y="5564"/>
                  </a:cubicBezTo>
                  <a:cubicBezTo>
                    <a:pt x="2847" y="5490"/>
                    <a:pt x="2526" y="5454"/>
                    <a:pt x="2205" y="5454"/>
                  </a:cubicBezTo>
                  <a:cubicBezTo>
                    <a:pt x="1820" y="5454"/>
                    <a:pt x="1436" y="5506"/>
                    <a:pt x="1054" y="5605"/>
                  </a:cubicBezTo>
                  <a:cubicBezTo>
                    <a:pt x="682" y="5702"/>
                    <a:pt x="495" y="5956"/>
                    <a:pt x="552" y="6326"/>
                  </a:cubicBezTo>
                  <a:cubicBezTo>
                    <a:pt x="577" y="6482"/>
                    <a:pt x="694" y="6625"/>
                    <a:pt x="768" y="6774"/>
                  </a:cubicBezTo>
                  <a:cubicBezTo>
                    <a:pt x="307" y="7062"/>
                    <a:pt x="203" y="7369"/>
                    <a:pt x="389" y="7919"/>
                  </a:cubicBezTo>
                  <a:cubicBezTo>
                    <a:pt x="547" y="8388"/>
                    <a:pt x="990" y="8641"/>
                    <a:pt x="1637" y="8641"/>
                  </a:cubicBezTo>
                  <a:cubicBezTo>
                    <a:pt x="1726" y="8641"/>
                    <a:pt x="1818" y="8636"/>
                    <a:pt x="1914" y="8627"/>
                  </a:cubicBezTo>
                  <a:cubicBezTo>
                    <a:pt x="2022" y="8885"/>
                    <a:pt x="2133" y="8990"/>
                    <a:pt x="2318" y="8990"/>
                  </a:cubicBezTo>
                  <a:cubicBezTo>
                    <a:pt x="2402" y="8990"/>
                    <a:pt x="2500" y="8968"/>
                    <a:pt x="2620" y="8929"/>
                  </a:cubicBezTo>
                  <a:cubicBezTo>
                    <a:pt x="3256" y="8725"/>
                    <a:pt x="3605" y="8220"/>
                    <a:pt x="3971" y="7722"/>
                  </a:cubicBezTo>
                  <a:cubicBezTo>
                    <a:pt x="4127" y="7506"/>
                    <a:pt x="4293" y="7298"/>
                    <a:pt x="4443" y="7099"/>
                  </a:cubicBezTo>
                  <a:lnTo>
                    <a:pt x="4871" y="7266"/>
                  </a:lnTo>
                  <a:cubicBezTo>
                    <a:pt x="4752" y="8140"/>
                    <a:pt x="4573" y="9000"/>
                    <a:pt x="4817" y="9875"/>
                  </a:cubicBezTo>
                  <a:cubicBezTo>
                    <a:pt x="4982" y="10479"/>
                    <a:pt x="5400" y="10826"/>
                    <a:pt x="5912" y="10826"/>
                  </a:cubicBezTo>
                  <a:cubicBezTo>
                    <a:pt x="6095" y="10826"/>
                    <a:pt x="6290" y="10782"/>
                    <a:pt x="6489" y="10689"/>
                  </a:cubicBezTo>
                  <a:cubicBezTo>
                    <a:pt x="6788" y="10940"/>
                    <a:pt x="6993" y="11063"/>
                    <a:pt x="7187" y="11063"/>
                  </a:cubicBezTo>
                  <a:cubicBezTo>
                    <a:pt x="7341" y="11063"/>
                    <a:pt x="7489" y="10985"/>
                    <a:pt x="7671" y="10832"/>
                  </a:cubicBezTo>
                  <a:cubicBezTo>
                    <a:pt x="8078" y="10490"/>
                    <a:pt x="8282" y="10050"/>
                    <a:pt x="8199" y="9511"/>
                  </a:cubicBezTo>
                  <a:cubicBezTo>
                    <a:pt x="8171" y="9325"/>
                    <a:pt x="8083" y="9149"/>
                    <a:pt x="8024" y="8974"/>
                  </a:cubicBezTo>
                  <a:cubicBezTo>
                    <a:pt x="8505" y="8584"/>
                    <a:pt x="8546" y="8298"/>
                    <a:pt x="8178" y="7815"/>
                  </a:cubicBezTo>
                  <a:cubicBezTo>
                    <a:pt x="8048" y="7644"/>
                    <a:pt x="7898" y="7491"/>
                    <a:pt x="7728" y="7357"/>
                  </a:cubicBezTo>
                  <a:cubicBezTo>
                    <a:pt x="7444" y="7131"/>
                    <a:pt x="7139" y="6928"/>
                    <a:pt x="6835" y="6711"/>
                  </a:cubicBezTo>
                  <a:lnTo>
                    <a:pt x="7217" y="6040"/>
                  </a:lnTo>
                  <a:cubicBezTo>
                    <a:pt x="7331" y="6111"/>
                    <a:pt x="7418" y="6174"/>
                    <a:pt x="7513" y="6222"/>
                  </a:cubicBezTo>
                  <a:cubicBezTo>
                    <a:pt x="7972" y="6456"/>
                    <a:pt x="8412" y="6768"/>
                    <a:pt x="8901" y="6897"/>
                  </a:cubicBezTo>
                  <a:cubicBezTo>
                    <a:pt x="9024" y="6930"/>
                    <a:pt x="9154" y="6946"/>
                    <a:pt x="9285" y="6946"/>
                  </a:cubicBezTo>
                  <a:cubicBezTo>
                    <a:pt x="9952" y="6946"/>
                    <a:pt x="10628" y="6519"/>
                    <a:pt x="10384" y="5670"/>
                  </a:cubicBezTo>
                  <a:cubicBezTo>
                    <a:pt x="11017" y="5254"/>
                    <a:pt x="11261" y="4741"/>
                    <a:pt x="11051" y="4260"/>
                  </a:cubicBezTo>
                  <a:cubicBezTo>
                    <a:pt x="10856" y="3811"/>
                    <a:pt x="10412" y="3557"/>
                    <a:pt x="9915" y="3557"/>
                  </a:cubicBezTo>
                  <a:cubicBezTo>
                    <a:pt x="9790" y="3557"/>
                    <a:pt x="9663" y="3573"/>
                    <a:pt x="9535" y="3606"/>
                  </a:cubicBezTo>
                  <a:cubicBezTo>
                    <a:pt x="9412" y="3437"/>
                    <a:pt x="9323" y="3268"/>
                    <a:pt x="9193" y="3145"/>
                  </a:cubicBezTo>
                  <a:cubicBezTo>
                    <a:pt x="9034" y="2997"/>
                    <a:pt x="8873" y="2939"/>
                    <a:pt x="8713" y="2939"/>
                  </a:cubicBezTo>
                  <a:cubicBezTo>
                    <a:pt x="8492" y="2939"/>
                    <a:pt x="8273" y="3051"/>
                    <a:pt x="8070" y="3192"/>
                  </a:cubicBezTo>
                  <a:cubicBezTo>
                    <a:pt x="7660" y="3478"/>
                    <a:pt x="7277" y="3803"/>
                    <a:pt x="6872" y="4121"/>
                  </a:cubicBezTo>
                  <a:lnTo>
                    <a:pt x="6660" y="3866"/>
                  </a:lnTo>
                  <a:cubicBezTo>
                    <a:pt x="6961" y="3652"/>
                    <a:pt x="7242" y="3455"/>
                    <a:pt x="7520" y="3251"/>
                  </a:cubicBezTo>
                  <a:cubicBezTo>
                    <a:pt x="7781" y="3060"/>
                    <a:pt x="7881" y="2794"/>
                    <a:pt x="7821" y="2480"/>
                  </a:cubicBezTo>
                  <a:cubicBezTo>
                    <a:pt x="7766" y="2179"/>
                    <a:pt x="7559" y="2027"/>
                    <a:pt x="7238" y="2001"/>
                  </a:cubicBezTo>
                  <a:cubicBezTo>
                    <a:pt x="7307" y="1893"/>
                    <a:pt x="7368" y="1804"/>
                    <a:pt x="7424" y="1712"/>
                  </a:cubicBezTo>
                  <a:cubicBezTo>
                    <a:pt x="7647" y="1341"/>
                    <a:pt x="7712" y="945"/>
                    <a:pt x="7550" y="534"/>
                  </a:cubicBezTo>
                  <a:cubicBezTo>
                    <a:pt x="7412" y="189"/>
                    <a:pt x="7157" y="1"/>
                    <a:pt x="68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8" name="Google Shape;7508;p53"/>
            <p:cNvSpPr/>
            <p:nvPr/>
          </p:nvSpPr>
          <p:spPr>
            <a:xfrm>
              <a:off x="1230350" y="3725425"/>
              <a:ext cx="86425" cy="98725"/>
            </a:xfrm>
            <a:custGeom>
              <a:avLst/>
              <a:gdLst/>
              <a:ahLst/>
              <a:cxnLst/>
              <a:rect l="l" t="t" r="r" b="b"/>
              <a:pathLst>
                <a:path w="3457" h="3949" extrusionOk="0">
                  <a:moveTo>
                    <a:pt x="1781" y="0"/>
                  </a:moveTo>
                  <a:cubicBezTo>
                    <a:pt x="1685" y="0"/>
                    <a:pt x="1595" y="55"/>
                    <a:pt x="1511" y="174"/>
                  </a:cubicBezTo>
                  <a:cubicBezTo>
                    <a:pt x="1775" y="464"/>
                    <a:pt x="2045" y="745"/>
                    <a:pt x="2296" y="1044"/>
                  </a:cubicBezTo>
                  <a:cubicBezTo>
                    <a:pt x="2355" y="1117"/>
                    <a:pt x="2350" y="1243"/>
                    <a:pt x="2376" y="1345"/>
                  </a:cubicBezTo>
                  <a:cubicBezTo>
                    <a:pt x="2296" y="1293"/>
                    <a:pt x="2201" y="1254"/>
                    <a:pt x="2140" y="1187"/>
                  </a:cubicBezTo>
                  <a:cubicBezTo>
                    <a:pt x="1848" y="871"/>
                    <a:pt x="1565" y="550"/>
                    <a:pt x="1281" y="228"/>
                  </a:cubicBezTo>
                  <a:lnTo>
                    <a:pt x="1197" y="293"/>
                  </a:lnTo>
                  <a:lnTo>
                    <a:pt x="1894" y="1962"/>
                  </a:lnTo>
                  <a:lnTo>
                    <a:pt x="1790" y="2034"/>
                  </a:lnTo>
                  <a:cubicBezTo>
                    <a:pt x="1718" y="1945"/>
                    <a:pt x="1619" y="1864"/>
                    <a:pt x="1573" y="1761"/>
                  </a:cubicBezTo>
                  <a:cubicBezTo>
                    <a:pt x="1387" y="1349"/>
                    <a:pt x="1222" y="927"/>
                    <a:pt x="1034" y="516"/>
                  </a:cubicBezTo>
                  <a:cubicBezTo>
                    <a:pt x="997" y="436"/>
                    <a:pt x="891" y="392"/>
                    <a:pt x="815" y="331"/>
                  </a:cubicBezTo>
                  <a:cubicBezTo>
                    <a:pt x="792" y="420"/>
                    <a:pt x="746" y="511"/>
                    <a:pt x="750" y="598"/>
                  </a:cubicBezTo>
                  <a:cubicBezTo>
                    <a:pt x="770" y="975"/>
                    <a:pt x="805" y="1353"/>
                    <a:pt x="833" y="1728"/>
                  </a:cubicBezTo>
                  <a:lnTo>
                    <a:pt x="670" y="1756"/>
                  </a:lnTo>
                  <a:cubicBezTo>
                    <a:pt x="527" y="1327"/>
                    <a:pt x="566" y="856"/>
                    <a:pt x="497" y="416"/>
                  </a:cubicBezTo>
                  <a:cubicBezTo>
                    <a:pt x="438" y="390"/>
                    <a:pt x="388" y="377"/>
                    <a:pt x="345" y="377"/>
                  </a:cubicBezTo>
                  <a:cubicBezTo>
                    <a:pt x="246" y="377"/>
                    <a:pt x="192" y="449"/>
                    <a:pt x="177" y="589"/>
                  </a:cubicBezTo>
                  <a:cubicBezTo>
                    <a:pt x="116" y="1178"/>
                    <a:pt x="1" y="1769"/>
                    <a:pt x="14" y="2356"/>
                  </a:cubicBezTo>
                  <a:cubicBezTo>
                    <a:pt x="23" y="2709"/>
                    <a:pt x="172" y="3097"/>
                    <a:pt x="367" y="3402"/>
                  </a:cubicBezTo>
                  <a:cubicBezTo>
                    <a:pt x="506" y="3618"/>
                    <a:pt x="704" y="3723"/>
                    <a:pt x="905" y="3723"/>
                  </a:cubicBezTo>
                  <a:cubicBezTo>
                    <a:pt x="1130" y="3723"/>
                    <a:pt x="1357" y="3592"/>
                    <a:pt x="1506" y="3337"/>
                  </a:cubicBezTo>
                  <a:cubicBezTo>
                    <a:pt x="1595" y="3441"/>
                    <a:pt x="1662" y="3543"/>
                    <a:pt x="1751" y="3621"/>
                  </a:cubicBezTo>
                  <a:cubicBezTo>
                    <a:pt x="1898" y="3750"/>
                    <a:pt x="2029" y="3948"/>
                    <a:pt x="2228" y="3948"/>
                  </a:cubicBezTo>
                  <a:cubicBezTo>
                    <a:pt x="2282" y="3948"/>
                    <a:pt x="2340" y="3934"/>
                    <a:pt x="2405" y="3900"/>
                  </a:cubicBezTo>
                  <a:cubicBezTo>
                    <a:pt x="2872" y="3660"/>
                    <a:pt x="3364" y="2934"/>
                    <a:pt x="2955" y="2246"/>
                  </a:cubicBezTo>
                  <a:cubicBezTo>
                    <a:pt x="2901" y="2157"/>
                    <a:pt x="2853" y="2064"/>
                    <a:pt x="2799" y="1968"/>
                  </a:cubicBezTo>
                  <a:cubicBezTo>
                    <a:pt x="2844" y="1930"/>
                    <a:pt x="2874" y="1895"/>
                    <a:pt x="2911" y="1878"/>
                  </a:cubicBezTo>
                  <a:cubicBezTo>
                    <a:pt x="3353" y="1661"/>
                    <a:pt x="3457" y="1460"/>
                    <a:pt x="3152" y="1087"/>
                  </a:cubicBezTo>
                  <a:cubicBezTo>
                    <a:pt x="2847" y="711"/>
                    <a:pt x="2420" y="435"/>
                    <a:pt x="2043" y="119"/>
                  </a:cubicBezTo>
                  <a:cubicBezTo>
                    <a:pt x="1953" y="42"/>
                    <a:pt x="1865" y="0"/>
                    <a:pt x="17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9" name="Google Shape;7509;p53"/>
            <p:cNvSpPr/>
            <p:nvPr/>
          </p:nvSpPr>
          <p:spPr>
            <a:xfrm>
              <a:off x="1283025" y="3631600"/>
              <a:ext cx="98600" cy="90400"/>
            </a:xfrm>
            <a:custGeom>
              <a:avLst/>
              <a:gdLst/>
              <a:ahLst/>
              <a:cxnLst/>
              <a:rect l="l" t="t" r="r" b="b"/>
              <a:pathLst>
                <a:path w="3944" h="3616" extrusionOk="0">
                  <a:moveTo>
                    <a:pt x="1730" y="0"/>
                  </a:moveTo>
                  <a:cubicBezTo>
                    <a:pt x="1653" y="0"/>
                    <a:pt x="1569" y="18"/>
                    <a:pt x="1480" y="55"/>
                  </a:cubicBezTo>
                  <a:cubicBezTo>
                    <a:pt x="1188" y="180"/>
                    <a:pt x="913" y="365"/>
                    <a:pt x="659" y="561"/>
                  </a:cubicBezTo>
                  <a:cubicBezTo>
                    <a:pt x="419" y="745"/>
                    <a:pt x="218" y="979"/>
                    <a:pt x="1" y="1190"/>
                  </a:cubicBezTo>
                  <a:cubicBezTo>
                    <a:pt x="20" y="1222"/>
                    <a:pt x="38" y="1254"/>
                    <a:pt x="59" y="1287"/>
                  </a:cubicBezTo>
                  <a:cubicBezTo>
                    <a:pt x="168" y="1276"/>
                    <a:pt x="287" y="1291"/>
                    <a:pt x="384" y="1250"/>
                  </a:cubicBezTo>
                  <a:cubicBezTo>
                    <a:pt x="638" y="1138"/>
                    <a:pt x="878" y="995"/>
                    <a:pt x="1134" y="884"/>
                  </a:cubicBezTo>
                  <a:cubicBezTo>
                    <a:pt x="1163" y="871"/>
                    <a:pt x="1195" y="867"/>
                    <a:pt x="1229" y="867"/>
                  </a:cubicBezTo>
                  <a:cubicBezTo>
                    <a:pt x="1286" y="867"/>
                    <a:pt x="1347" y="878"/>
                    <a:pt x="1404" y="878"/>
                  </a:cubicBezTo>
                  <a:cubicBezTo>
                    <a:pt x="1350" y="945"/>
                    <a:pt x="1313" y="1040"/>
                    <a:pt x="1244" y="1073"/>
                  </a:cubicBezTo>
                  <a:cubicBezTo>
                    <a:pt x="919" y="1235"/>
                    <a:pt x="586" y="1380"/>
                    <a:pt x="256" y="1530"/>
                  </a:cubicBezTo>
                  <a:cubicBezTo>
                    <a:pt x="248" y="1557"/>
                    <a:pt x="243" y="1583"/>
                    <a:pt x="235" y="1607"/>
                  </a:cubicBezTo>
                  <a:cubicBezTo>
                    <a:pt x="313" y="1625"/>
                    <a:pt x="394" y="1665"/>
                    <a:pt x="466" y="1665"/>
                  </a:cubicBezTo>
                  <a:cubicBezTo>
                    <a:pt x="477" y="1665"/>
                    <a:pt x="487" y="1664"/>
                    <a:pt x="497" y="1662"/>
                  </a:cubicBezTo>
                  <a:cubicBezTo>
                    <a:pt x="1004" y="1568"/>
                    <a:pt x="1506" y="1458"/>
                    <a:pt x="2011" y="1360"/>
                  </a:cubicBezTo>
                  <a:cubicBezTo>
                    <a:pt x="2112" y="1339"/>
                    <a:pt x="2216" y="1348"/>
                    <a:pt x="2318" y="1343"/>
                  </a:cubicBezTo>
                  <a:cubicBezTo>
                    <a:pt x="2322" y="1378"/>
                    <a:pt x="2327" y="1412"/>
                    <a:pt x="2333" y="1447"/>
                  </a:cubicBezTo>
                  <a:cubicBezTo>
                    <a:pt x="1703" y="1705"/>
                    <a:pt x="976" y="1651"/>
                    <a:pt x="399" y="1937"/>
                  </a:cubicBezTo>
                  <a:cubicBezTo>
                    <a:pt x="824" y="2056"/>
                    <a:pt x="1253" y="2170"/>
                    <a:pt x="1675" y="2302"/>
                  </a:cubicBezTo>
                  <a:cubicBezTo>
                    <a:pt x="1748" y="2324"/>
                    <a:pt x="1792" y="2432"/>
                    <a:pt x="1852" y="2500"/>
                  </a:cubicBezTo>
                  <a:cubicBezTo>
                    <a:pt x="1766" y="2491"/>
                    <a:pt x="1677" y="2497"/>
                    <a:pt x="1599" y="2471"/>
                  </a:cubicBezTo>
                  <a:cubicBezTo>
                    <a:pt x="1291" y="2361"/>
                    <a:pt x="989" y="2220"/>
                    <a:pt x="661" y="2220"/>
                  </a:cubicBezTo>
                  <a:cubicBezTo>
                    <a:pt x="571" y="2220"/>
                    <a:pt x="480" y="2230"/>
                    <a:pt x="386" y="2255"/>
                  </a:cubicBezTo>
                  <a:cubicBezTo>
                    <a:pt x="363" y="2383"/>
                    <a:pt x="343" y="2499"/>
                    <a:pt x="309" y="2694"/>
                  </a:cubicBezTo>
                  <a:cubicBezTo>
                    <a:pt x="755" y="2952"/>
                    <a:pt x="1216" y="3247"/>
                    <a:pt x="1701" y="3493"/>
                  </a:cubicBezTo>
                  <a:cubicBezTo>
                    <a:pt x="1866" y="3577"/>
                    <a:pt x="2035" y="3616"/>
                    <a:pt x="2202" y="3616"/>
                  </a:cubicBezTo>
                  <a:cubicBezTo>
                    <a:pt x="2444" y="3616"/>
                    <a:pt x="2683" y="3536"/>
                    <a:pt x="2905" y="3400"/>
                  </a:cubicBezTo>
                  <a:cubicBezTo>
                    <a:pt x="3310" y="3153"/>
                    <a:pt x="3318" y="2839"/>
                    <a:pt x="2957" y="2534"/>
                  </a:cubicBezTo>
                  <a:cubicBezTo>
                    <a:pt x="2929" y="2510"/>
                    <a:pt x="2920" y="2461"/>
                    <a:pt x="2883" y="2387"/>
                  </a:cubicBezTo>
                  <a:cubicBezTo>
                    <a:pt x="3000" y="2363"/>
                    <a:pt x="3087" y="2341"/>
                    <a:pt x="3177" y="2328"/>
                  </a:cubicBezTo>
                  <a:cubicBezTo>
                    <a:pt x="3556" y="2276"/>
                    <a:pt x="3708" y="2001"/>
                    <a:pt x="3831" y="1687"/>
                  </a:cubicBezTo>
                  <a:cubicBezTo>
                    <a:pt x="3944" y="1400"/>
                    <a:pt x="3870" y="1161"/>
                    <a:pt x="3671" y="943"/>
                  </a:cubicBezTo>
                  <a:cubicBezTo>
                    <a:pt x="3467" y="722"/>
                    <a:pt x="3226" y="611"/>
                    <a:pt x="2952" y="611"/>
                  </a:cubicBezTo>
                  <a:cubicBezTo>
                    <a:pt x="2781" y="611"/>
                    <a:pt x="2597" y="654"/>
                    <a:pt x="2402" y="741"/>
                  </a:cubicBezTo>
                  <a:cubicBezTo>
                    <a:pt x="2351" y="765"/>
                    <a:pt x="2297" y="776"/>
                    <a:pt x="2241" y="776"/>
                  </a:cubicBezTo>
                  <a:cubicBezTo>
                    <a:pt x="2227" y="776"/>
                    <a:pt x="2213" y="776"/>
                    <a:pt x="2199" y="774"/>
                  </a:cubicBezTo>
                  <a:cubicBezTo>
                    <a:pt x="2179" y="772"/>
                    <a:pt x="2155" y="670"/>
                    <a:pt x="2160" y="618"/>
                  </a:cubicBezTo>
                  <a:cubicBezTo>
                    <a:pt x="2212" y="253"/>
                    <a:pt x="2023" y="0"/>
                    <a:pt x="1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0" name="Google Shape;7510;p53"/>
            <p:cNvSpPr/>
            <p:nvPr/>
          </p:nvSpPr>
          <p:spPr>
            <a:xfrm>
              <a:off x="1116775" y="3590100"/>
              <a:ext cx="92150" cy="86800"/>
            </a:xfrm>
            <a:custGeom>
              <a:avLst/>
              <a:gdLst/>
              <a:ahLst/>
              <a:cxnLst/>
              <a:rect l="l" t="t" r="r" b="b"/>
              <a:pathLst>
                <a:path w="3686" h="3472" extrusionOk="0">
                  <a:moveTo>
                    <a:pt x="1717" y="0"/>
                  </a:moveTo>
                  <a:cubicBezTo>
                    <a:pt x="1596" y="0"/>
                    <a:pt x="1511" y="56"/>
                    <a:pt x="1597" y="277"/>
                  </a:cubicBezTo>
                  <a:cubicBezTo>
                    <a:pt x="1621" y="340"/>
                    <a:pt x="1560" y="439"/>
                    <a:pt x="1526" y="561"/>
                  </a:cubicBezTo>
                  <a:cubicBezTo>
                    <a:pt x="1267" y="265"/>
                    <a:pt x="998" y="119"/>
                    <a:pt x="755" y="119"/>
                  </a:cubicBezTo>
                  <a:cubicBezTo>
                    <a:pt x="589" y="119"/>
                    <a:pt x="435" y="188"/>
                    <a:pt x="304" y="323"/>
                  </a:cubicBezTo>
                  <a:cubicBezTo>
                    <a:pt x="8" y="630"/>
                    <a:pt x="1" y="1005"/>
                    <a:pt x="101" y="1386"/>
                  </a:cubicBezTo>
                  <a:cubicBezTo>
                    <a:pt x="192" y="1728"/>
                    <a:pt x="361" y="2003"/>
                    <a:pt x="768" y="2035"/>
                  </a:cubicBezTo>
                  <a:cubicBezTo>
                    <a:pt x="839" y="2040"/>
                    <a:pt x="906" y="2107"/>
                    <a:pt x="1000" y="2159"/>
                  </a:cubicBezTo>
                  <a:cubicBezTo>
                    <a:pt x="917" y="2230"/>
                    <a:pt x="872" y="2274"/>
                    <a:pt x="820" y="2310"/>
                  </a:cubicBezTo>
                  <a:cubicBezTo>
                    <a:pt x="461" y="2549"/>
                    <a:pt x="471" y="2804"/>
                    <a:pt x="850" y="3003"/>
                  </a:cubicBezTo>
                  <a:cubicBezTo>
                    <a:pt x="956" y="3057"/>
                    <a:pt x="1067" y="3098"/>
                    <a:pt x="1184" y="3125"/>
                  </a:cubicBezTo>
                  <a:cubicBezTo>
                    <a:pt x="1634" y="3233"/>
                    <a:pt x="2086" y="3345"/>
                    <a:pt x="2541" y="3430"/>
                  </a:cubicBezTo>
                  <a:cubicBezTo>
                    <a:pt x="2762" y="3471"/>
                    <a:pt x="2994" y="3458"/>
                    <a:pt x="3223" y="3469"/>
                  </a:cubicBezTo>
                  <a:cubicBezTo>
                    <a:pt x="3232" y="3430"/>
                    <a:pt x="3239" y="3391"/>
                    <a:pt x="3249" y="3352"/>
                  </a:cubicBezTo>
                  <a:cubicBezTo>
                    <a:pt x="3154" y="3302"/>
                    <a:pt x="3063" y="3243"/>
                    <a:pt x="2963" y="3204"/>
                  </a:cubicBezTo>
                  <a:cubicBezTo>
                    <a:pt x="2624" y="3066"/>
                    <a:pt x="2279" y="2940"/>
                    <a:pt x="1944" y="2795"/>
                  </a:cubicBezTo>
                  <a:cubicBezTo>
                    <a:pt x="1879" y="2767"/>
                    <a:pt x="1844" y="2670"/>
                    <a:pt x="1796" y="2605"/>
                  </a:cubicBezTo>
                  <a:cubicBezTo>
                    <a:pt x="1838" y="2605"/>
                    <a:pt x="1885" y="2599"/>
                    <a:pt x="1929" y="2599"/>
                  </a:cubicBezTo>
                  <a:cubicBezTo>
                    <a:pt x="1959" y="2599"/>
                    <a:pt x="1989" y="2602"/>
                    <a:pt x="2015" y="2613"/>
                  </a:cubicBezTo>
                  <a:cubicBezTo>
                    <a:pt x="2375" y="2756"/>
                    <a:pt x="2727" y="2919"/>
                    <a:pt x="3089" y="3059"/>
                  </a:cubicBezTo>
                  <a:cubicBezTo>
                    <a:pt x="3110" y="3067"/>
                    <a:pt x="3133" y="3070"/>
                    <a:pt x="3157" y="3070"/>
                  </a:cubicBezTo>
                  <a:cubicBezTo>
                    <a:pt x="3222" y="3070"/>
                    <a:pt x="3296" y="3047"/>
                    <a:pt x="3364" y="3042"/>
                  </a:cubicBezTo>
                  <a:cubicBezTo>
                    <a:pt x="3314" y="2960"/>
                    <a:pt x="3282" y="2849"/>
                    <a:pt x="3212" y="2804"/>
                  </a:cubicBezTo>
                  <a:cubicBezTo>
                    <a:pt x="2671" y="2468"/>
                    <a:pt x="2119" y="2146"/>
                    <a:pt x="1576" y="1812"/>
                  </a:cubicBezTo>
                  <a:cubicBezTo>
                    <a:pt x="1478" y="1750"/>
                    <a:pt x="1405" y="1645"/>
                    <a:pt x="1322" y="1559"/>
                  </a:cubicBezTo>
                  <a:lnTo>
                    <a:pt x="1389" y="1490"/>
                  </a:lnTo>
                  <a:lnTo>
                    <a:pt x="3449" y="2730"/>
                  </a:lnTo>
                  <a:lnTo>
                    <a:pt x="3518" y="2648"/>
                  </a:lnTo>
                  <a:cubicBezTo>
                    <a:pt x="3254" y="2148"/>
                    <a:pt x="2728" y="1821"/>
                    <a:pt x="2494" y="1303"/>
                  </a:cubicBezTo>
                  <a:lnTo>
                    <a:pt x="2587" y="1232"/>
                  </a:lnTo>
                  <a:lnTo>
                    <a:pt x="3607" y="2393"/>
                  </a:lnTo>
                  <a:lnTo>
                    <a:pt x="3685" y="2317"/>
                  </a:lnTo>
                  <a:cubicBezTo>
                    <a:pt x="3319" y="1531"/>
                    <a:pt x="2879" y="795"/>
                    <a:pt x="2216" y="216"/>
                  </a:cubicBezTo>
                  <a:cubicBezTo>
                    <a:pt x="2113" y="126"/>
                    <a:pt x="1983" y="43"/>
                    <a:pt x="1855" y="17"/>
                  </a:cubicBezTo>
                  <a:cubicBezTo>
                    <a:pt x="1809" y="7"/>
                    <a:pt x="1761" y="0"/>
                    <a:pt x="17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1" name="Google Shape;7511;p53"/>
            <p:cNvSpPr/>
            <p:nvPr/>
          </p:nvSpPr>
          <p:spPr>
            <a:xfrm>
              <a:off x="1120600" y="3694225"/>
              <a:ext cx="92775" cy="78425"/>
            </a:xfrm>
            <a:custGeom>
              <a:avLst/>
              <a:gdLst/>
              <a:ahLst/>
              <a:cxnLst/>
              <a:rect l="l" t="t" r="r" b="b"/>
              <a:pathLst>
                <a:path w="3711" h="3137" extrusionOk="0">
                  <a:moveTo>
                    <a:pt x="1595" y="1"/>
                  </a:moveTo>
                  <a:cubicBezTo>
                    <a:pt x="1271" y="1"/>
                    <a:pt x="949" y="43"/>
                    <a:pt x="630" y="146"/>
                  </a:cubicBezTo>
                  <a:cubicBezTo>
                    <a:pt x="281" y="257"/>
                    <a:pt x="138" y="620"/>
                    <a:pt x="372" y="833"/>
                  </a:cubicBezTo>
                  <a:cubicBezTo>
                    <a:pt x="481" y="936"/>
                    <a:pt x="649" y="975"/>
                    <a:pt x="881" y="1086"/>
                  </a:cubicBezTo>
                  <a:cubicBezTo>
                    <a:pt x="740" y="1157"/>
                    <a:pt x="658" y="1213"/>
                    <a:pt x="567" y="1242"/>
                  </a:cubicBezTo>
                  <a:cubicBezTo>
                    <a:pt x="125" y="1385"/>
                    <a:pt x="26" y="1554"/>
                    <a:pt x="13" y="1952"/>
                  </a:cubicBezTo>
                  <a:cubicBezTo>
                    <a:pt x="0" y="2366"/>
                    <a:pt x="498" y="2810"/>
                    <a:pt x="988" y="2810"/>
                  </a:cubicBezTo>
                  <a:cubicBezTo>
                    <a:pt x="1063" y="2810"/>
                    <a:pt x="1138" y="2800"/>
                    <a:pt x="1212" y="2777"/>
                  </a:cubicBezTo>
                  <a:cubicBezTo>
                    <a:pt x="1336" y="2738"/>
                    <a:pt x="1451" y="2662"/>
                    <a:pt x="1596" y="2589"/>
                  </a:cubicBezTo>
                  <a:cubicBezTo>
                    <a:pt x="1618" y="2680"/>
                    <a:pt x="1643" y="2738"/>
                    <a:pt x="1646" y="2798"/>
                  </a:cubicBezTo>
                  <a:cubicBezTo>
                    <a:pt x="1664" y="3032"/>
                    <a:pt x="1696" y="3137"/>
                    <a:pt x="1812" y="3137"/>
                  </a:cubicBezTo>
                  <a:cubicBezTo>
                    <a:pt x="1870" y="3137"/>
                    <a:pt x="1950" y="3110"/>
                    <a:pt x="2059" y="3060"/>
                  </a:cubicBezTo>
                  <a:cubicBezTo>
                    <a:pt x="2315" y="2941"/>
                    <a:pt x="2581" y="2790"/>
                    <a:pt x="2772" y="2588"/>
                  </a:cubicBezTo>
                  <a:cubicBezTo>
                    <a:pt x="3105" y="2236"/>
                    <a:pt x="3384" y="1835"/>
                    <a:pt x="3677" y="1449"/>
                  </a:cubicBezTo>
                  <a:cubicBezTo>
                    <a:pt x="3711" y="1404"/>
                    <a:pt x="3692" y="1318"/>
                    <a:pt x="3698" y="1252"/>
                  </a:cubicBezTo>
                  <a:lnTo>
                    <a:pt x="3620" y="1226"/>
                  </a:lnTo>
                  <a:lnTo>
                    <a:pt x="2308" y="2495"/>
                  </a:lnTo>
                  <a:lnTo>
                    <a:pt x="2187" y="2376"/>
                  </a:lnTo>
                  <a:lnTo>
                    <a:pt x="3491" y="1051"/>
                  </a:lnTo>
                  <a:lnTo>
                    <a:pt x="3436" y="978"/>
                  </a:lnTo>
                  <a:cubicBezTo>
                    <a:pt x="3365" y="1010"/>
                    <a:pt x="3293" y="1032"/>
                    <a:pt x="3228" y="1071"/>
                  </a:cubicBezTo>
                  <a:cubicBezTo>
                    <a:pt x="2648" y="1426"/>
                    <a:pt x="2074" y="1790"/>
                    <a:pt x="1488" y="2136"/>
                  </a:cubicBezTo>
                  <a:cubicBezTo>
                    <a:pt x="1403" y="2188"/>
                    <a:pt x="1273" y="2169"/>
                    <a:pt x="1163" y="2184"/>
                  </a:cubicBezTo>
                  <a:cubicBezTo>
                    <a:pt x="1167" y="2162"/>
                    <a:pt x="1169" y="2140"/>
                    <a:pt x="1171" y="2117"/>
                  </a:cubicBezTo>
                  <a:lnTo>
                    <a:pt x="3298" y="809"/>
                  </a:lnTo>
                  <a:cubicBezTo>
                    <a:pt x="3285" y="770"/>
                    <a:pt x="3274" y="731"/>
                    <a:pt x="3261" y="692"/>
                  </a:cubicBezTo>
                  <a:cubicBezTo>
                    <a:pt x="3195" y="688"/>
                    <a:pt x="3123" y="670"/>
                    <a:pt x="3056" y="670"/>
                  </a:cubicBezTo>
                  <a:cubicBezTo>
                    <a:pt x="3031" y="670"/>
                    <a:pt x="3007" y="673"/>
                    <a:pt x="2984" y="679"/>
                  </a:cubicBezTo>
                  <a:cubicBezTo>
                    <a:pt x="2579" y="783"/>
                    <a:pt x="2180" y="908"/>
                    <a:pt x="1775" y="1014"/>
                  </a:cubicBezTo>
                  <a:cubicBezTo>
                    <a:pt x="1739" y="1023"/>
                    <a:pt x="1702" y="1025"/>
                    <a:pt x="1665" y="1025"/>
                  </a:cubicBezTo>
                  <a:cubicBezTo>
                    <a:pt x="1601" y="1025"/>
                    <a:pt x="1535" y="1017"/>
                    <a:pt x="1472" y="1017"/>
                  </a:cubicBezTo>
                  <a:cubicBezTo>
                    <a:pt x="1466" y="977"/>
                    <a:pt x="1461" y="936"/>
                    <a:pt x="1455" y="893"/>
                  </a:cubicBezTo>
                  <a:lnTo>
                    <a:pt x="3085" y="434"/>
                  </a:lnTo>
                  <a:cubicBezTo>
                    <a:pt x="3094" y="401"/>
                    <a:pt x="3103" y="367"/>
                    <a:pt x="3112" y="334"/>
                  </a:cubicBezTo>
                  <a:cubicBezTo>
                    <a:pt x="3020" y="274"/>
                    <a:pt x="2932" y="196"/>
                    <a:pt x="2830" y="161"/>
                  </a:cubicBezTo>
                  <a:cubicBezTo>
                    <a:pt x="2711" y="116"/>
                    <a:pt x="2579" y="111"/>
                    <a:pt x="2451" y="86"/>
                  </a:cubicBezTo>
                  <a:cubicBezTo>
                    <a:pt x="2165" y="33"/>
                    <a:pt x="1879" y="1"/>
                    <a:pt x="15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2" name="Google Shape;7512;p53"/>
            <p:cNvSpPr/>
            <p:nvPr/>
          </p:nvSpPr>
          <p:spPr>
            <a:xfrm>
              <a:off x="1240800" y="3558075"/>
              <a:ext cx="57875" cy="87300"/>
            </a:xfrm>
            <a:custGeom>
              <a:avLst/>
              <a:gdLst/>
              <a:ahLst/>
              <a:cxnLst/>
              <a:rect l="l" t="t" r="r" b="b"/>
              <a:pathLst>
                <a:path w="2315" h="3492" extrusionOk="0">
                  <a:moveTo>
                    <a:pt x="1335" y="0"/>
                  </a:moveTo>
                  <a:cubicBezTo>
                    <a:pt x="802" y="0"/>
                    <a:pt x="304" y="338"/>
                    <a:pt x="200" y="867"/>
                  </a:cubicBezTo>
                  <a:cubicBezTo>
                    <a:pt x="131" y="1218"/>
                    <a:pt x="1" y="1552"/>
                    <a:pt x="135" y="1952"/>
                  </a:cubicBezTo>
                  <a:cubicBezTo>
                    <a:pt x="237" y="2253"/>
                    <a:pt x="120" y="2628"/>
                    <a:pt x="94" y="2970"/>
                  </a:cubicBezTo>
                  <a:cubicBezTo>
                    <a:pt x="81" y="3120"/>
                    <a:pt x="131" y="3170"/>
                    <a:pt x="219" y="3170"/>
                  </a:cubicBezTo>
                  <a:cubicBezTo>
                    <a:pt x="263" y="3170"/>
                    <a:pt x="316" y="3158"/>
                    <a:pt x="376" y="3139"/>
                  </a:cubicBezTo>
                  <a:cubicBezTo>
                    <a:pt x="556" y="2381"/>
                    <a:pt x="739" y="1616"/>
                    <a:pt x="923" y="850"/>
                  </a:cubicBezTo>
                  <a:lnTo>
                    <a:pt x="1041" y="865"/>
                  </a:lnTo>
                  <a:cubicBezTo>
                    <a:pt x="1038" y="935"/>
                    <a:pt x="1045" y="1010"/>
                    <a:pt x="1030" y="1077"/>
                  </a:cubicBezTo>
                  <a:cubicBezTo>
                    <a:pt x="885" y="1729"/>
                    <a:pt x="731" y="2379"/>
                    <a:pt x="597" y="3033"/>
                  </a:cubicBezTo>
                  <a:cubicBezTo>
                    <a:pt x="579" y="3119"/>
                    <a:pt x="655" y="3225"/>
                    <a:pt x="707" y="3388"/>
                  </a:cubicBezTo>
                  <a:cubicBezTo>
                    <a:pt x="945" y="2991"/>
                    <a:pt x="1116" y="2691"/>
                    <a:pt x="1302" y="2402"/>
                  </a:cubicBezTo>
                  <a:cubicBezTo>
                    <a:pt x="1351" y="2324"/>
                    <a:pt x="1413" y="2255"/>
                    <a:pt x="1471" y="2255"/>
                  </a:cubicBezTo>
                  <a:cubicBezTo>
                    <a:pt x="1506" y="2255"/>
                    <a:pt x="1540" y="2280"/>
                    <a:pt x="1569" y="2344"/>
                  </a:cubicBezTo>
                  <a:cubicBezTo>
                    <a:pt x="1370" y="2662"/>
                    <a:pt x="1190" y="2939"/>
                    <a:pt x="1025" y="3225"/>
                  </a:cubicBezTo>
                  <a:cubicBezTo>
                    <a:pt x="993" y="3277"/>
                    <a:pt x="1004" y="3368"/>
                    <a:pt x="1027" y="3431"/>
                  </a:cubicBezTo>
                  <a:cubicBezTo>
                    <a:pt x="1036" y="3458"/>
                    <a:pt x="1111" y="3492"/>
                    <a:pt x="1146" y="3492"/>
                  </a:cubicBezTo>
                  <a:cubicBezTo>
                    <a:pt x="1152" y="3492"/>
                    <a:pt x="1157" y="3491"/>
                    <a:pt x="1160" y="3489"/>
                  </a:cubicBezTo>
                  <a:cubicBezTo>
                    <a:pt x="1526" y="3228"/>
                    <a:pt x="1904" y="2979"/>
                    <a:pt x="2233" y="2677"/>
                  </a:cubicBezTo>
                  <a:cubicBezTo>
                    <a:pt x="2314" y="2604"/>
                    <a:pt x="2283" y="2320"/>
                    <a:pt x="2207" y="2190"/>
                  </a:cubicBezTo>
                  <a:cubicBezTo>
                    <a:pt x="2154" y="2099"/>
                    <a:pt x="1937" y="2099"/>
                    <a:pt x="1790" y="2071"/>
                  </a:cubicBezTo>
                  <a:cubicBezTo>
                    <a:pt x="1699" y="2052"/>
                    <a:pt x="1603" y="2058"/>
                    <a:pt x="1487" y="2052"/>
                  </a:cubicBezTo>
                  <a:cubicBezTo>
                    <a:pt x="1699" y="1727"/>
                    <a:pt x="1883" y="1474"/>
                    <a:pt x="2034" y="1203"/>
                  </a:cubicBezTo>
                  <a:cubicBezTo>
                    <a:pt x="2253" y="802"/>
                    <a:pt x="2101" y="92"/>
                    <a:pt x="1506" y="12"/>
                  </a:cubicBezTo>
                  <a:cubicBezTo>
                    <a:pt x="1449" y="4"/>
                    <a:pt x="1391" y="0"/>
                    <a:pt x="13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3" name="Google Shape;7513;p53"/>
            <p:cNvSpPr/>
            <p:nvPr/>
          </p:nvSpPr>
          <p:spPr>
            <a:xfrm>
              <a:off x="1199200" y="3641875"/>
              <a:ext cx="88450" cy="88350"/>
            </a:xfrm>
            <a:custGeom>
              <a:avLst/>
              <a:gdLst/>
              <a:ahLst/>
              <a:cxnLst/>
              <a:rect l="l" t="t" r="r" b="b"/>
              <a:pathLst>
                <a:path w="3538" h="3534" extrusionOk="0">
                  <a:moveTo>
                    <a:pt x="1361" y="485"/>
                  </a:moveTo>
                  <a:cubicBezTo>
                    <a:pt x="1387" y="485"/>
                    <a:pt x="1411" y="488"/>
                    <a:pt x="1434" y="493"/>
                  </a:cubicBezTo>
                  <a:cubicBezTo>
                    <a:pt x="1840" y="584"/>
                    <a:pt x="2250" y="694"/>
                    <a:pt x="2618" y="878"/>
                  </a:cubicBezTo>
                  <a:cubicBezTo>
                    <a:pt x="2954" y="1047"/>
                    <a:pt x="3031" y="1409"/>
                    <a:pt x="2999" y="1718"/>
                  </a:cubicBezTo>
                  <a:cubicBezTo>
                    <a:pt x="3018" y="2461"/>
                    <a:pt x="2767" y="2825"/>
                    <a:pt x="2170" y="2989"/>
                  </a:cubicBezTo>
                  <a:cubicBezTo>
                    <a:pt x="2018" y="3030"/>
                    <a:pt x="1872" y="3050"/>
                    <a:pt x="1731" y="3050"/>
                  </a:cubicBezTo>
                  <a:cubicBezTo>
                    <a:pt x="1235" y="3050"/>
                    <a:pt x="820" y="2802"/>
                    <a:pt x="541" y="2403"/>
                  </a:cubicBezTo>
                  <a:cubicBezTo>
                    <a:pt x="145" y="1837"/>
                    <a:pt x="498" y="921"/>
                    <a:pt x="957" y="625"/>
                  </a:cubicBezTo>
                  <a:cubicBezTo>
                    <a:pt x="1071" y="552"/>
                    <a:pt x="1229" y="485"/>
                    <a:pt x="1361" y="485"/>
                  </a:cubicBezTo>
                  <a:close/>
                  <a:moveTo>
                    <a:pt x="1349" y="1"/>
                  </a:moveTo>
                  <a:cubicBezTo>
                    <a:pt x="945" y="1"/>
                    <a:pt x="615" y="196"/>
                    <a:pt x="444" y="622"/>
                  </a:cubicBezTo>
                  <a:cubicBezTo>
                    <a:pt x="273" y="1049"/>
                    <a:pt x="0" y="1517"/>
                    <a:pt x="52" y="1933"/>
                  </a:cubicBezTo>
                  <a:cubicBezTo>
                    <a:pt x="162" y="2843"/>
                    <a:pt x="620" y="3534"/>
                    <a:pt x="1718" y="3534"/>
                  </a:cubicBezTo>
                  <a:cubicBezTo>
                    <a:pt x="1732" y="3534"/>
                    <a:pt x="1747" y="3533"/>
                    <a:pt x="1762" y="3533"/>
                  </a:cubicBezTo>
                  <a:cubicBezTo>
                    <a:pt x="2971" y="3513"/>
                    <a:pt x="3538" y="2441"/>
                    <a:pt x="3499" y="1658"/>
                  </a:cubicBezTo>
                  <a:cubicBezTo>
                    <a:pt x="3460" y="855"/>
                    <a:pt x="2772" y="6"/>
                    <a:pt x="1648" y="6"/>
                  </a:cubicBezTo>
                  <a:cubicBezTo>
                    <a:pt x="1602" y="6"/>
                    <a:pt x="1555" y="7"/>
                    <a:pt x="1507" y="10"/>
                  </a:cubicBezTo>
                  <a:cubicBezTo>
                    <a:pt x="1453" y="4"/>
                    <a:pt x="1400" y="1"/>
                    <a:pt x="13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4" name="Google Shape;7514;p53"/>
            <p:cNvSpPr/>
            <p:nvPr/>
          </p:nvSpPr>
          <p:spPr>
            <a:xfrm>
              <a:off x="1226700" y="3608200"/>
              <a:ext cx="12050" cy="29750"/>
            </a:xfrm>
            <a:custGeom>
              <a:avLst/>
              <a:gdLst/>
              <a:ahLst/>
              <a:cxnLst/>
              <a:rect l="l" t="t" r="r" b="b"/>
              <a:pathLst>
                <a:path w="482" h="1190" extrusionOk="0">
                  <a:moveTo>
                    <a:pt x="323" y="1"/>
                  </a:moveTo>
                  <a:cubicBezTo>
                    <a:pt x="257" y="1"/>
                    <a:pt x="165" y="48"/>
                    <a:pt x="130" y="103"/>
                  </a:cubicBezTo>
                  <a:cubicBezTo>
                    <a:pt x="0" y="317"/>
                    <a:pt x="164" y="963"/>
                    <a:pt x="431" y="1190"/>
                  </a:cubicBezTo>
                  <a:cubicBezTo>
                    <a:pt x="450" y="811"/>
                    <a:pt x="476" y="467"/>
                    <a:pt x="481" y="123"/>
                  </a:cubicBezTo>
                  <a:cubicBezTo>
                    <a:pt x="481" y="81"/>
                    <a:pt x="381" y="1"/>
                    <a:pt x="327" y="1"/>
                  </a:cubicBezTo>
                  <a:cubicBezTo>
                    <a:pt x="326" y="1"/>
                    <a:pt x="325" y="1"/>
                    <a:pt x="3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5" name="Google Shape;7515;p53"/>
            <p:cNvSpPr/>
            <p:nvPr/>
          </p:nvSpPr>
          <p:spPr>
            <a:xfrm>
              <a:off x="1202800" y="3654000"/>
              <a:ext cx="72175" cy="64150"/>
            </a:xfrm>
            <a:custGeom>
              <a:avLst/>
              <a:gdLst/>
              <a:ahLst/>
              <a:cxnLst/>
              <a:rect l="l" t="t" r="r" b="b"/>
              <a:pathLst>
                <a:path w="2887" h="2566" extrusionOk="0">
                  <a:moveTo>
                    <a:pt x="1486" y="499"/>
                  </a:moveTo>
                  <a:cubicBezTo>
                    <a:pt x="1489" y="499"/>
                    <a:pt x="1493" y="499"/>
                    <a:pt x="1497" y="499"/>
                  </a:cubicBezTo>
                  <a:cubicBezTo>
                    <a:pt x="2060" y="506"/>
                    <a:pt x="2285" y="733"/>
                    <a:pt x="2277" y="1289"/>
                  </a:cubicBezTo>
                  <a:cubicBezTo>
                    <a:pt x="2270" y="1807"/>
                    <a:pt x="1954" y="2143"/>
                    <a:pt x="1473" y="2143"/>
                  </a:cubicBezTo>
                  <a:cubicBezTo>
                    <a:pt x="1472" y="2143"/>
                    <a:pt x="1470" y="2143"/>
                    <a:pt x="1469" y="2143"/>
                  </a:cubicBezTo>
                  <a:cubicBezTo>
                    <a:pt x="969" y="2141"/>
                    <a:pt x="679" y="1848"/>
                    <a:pt x="688" y="1359"/>
                  </a:cubicBezTo>
                  <a:cubicBezTo>
                    <a:pt x="698" y="848"/>
                    <a:pt x="1023" y="499"/>
                    <a:pt x="1486" y="499"/>
                  </a:cubicBezTo>
                  <a:close/>
                  <a:moveTo>
                    <a:pt x="1217" y="0"/>
                  </a:moveTo>
                  <a:cubicBezTo>
                    <a:pt x="1084" y="0"/>
                    <a:pt x="925" y="67"/>
                    <a:pt x="813" y="140"/>
                  </a:cubicBezTo>
                  <a:cubicBezTo>
                    <a:pt x="352" y="436"/>
                    <a:pt x="1" y="1352"/>
                    <a:pt x="397" y="1918"/>
                  </a:cubicBezTo>
                  <a:cubicBezTo>
                    <a:pt x="676" y="2317"/>
                    <a:pt x="1091" y="2565"/>
                    <a:pt x="1587" y="2565"/>
                  </a:cubicBezTo>
                  <a:cubicBezTo>
                    <a:pt x="1728" y="2565"/>
                    <a:pt x="1874" y="2545"/>
                    <a:pt x="2026" y="2504"/>
                  </a:cubicBezTo>
                  <a:cubicBezTo>
                    <a:pt x="2623" y="2340"/>
                    <a:pt x="2874" y="1976"/>
                    <a:pt x="2855" y="1235"/>
                  </a:cubicBezTo>
                  <a:cubicBezTo>
                    <a:pt x="2887" y="924"/>
                    <a:pt x="2810" y="562"/>
                    <a:pt x="2472" y="393"/>
                  </a:cubicBezTo>
                  <a:cubicBezTo>
                    <a:pt x="2106" y="209"/>
                    <a:pt x="1694" y="101"/>
                    <a:pt x="1290" y="8"/>
                  </a:cubicBezTo>
                  <a:cubicBezTo>
                    <a:pt x="1267" y="3"/>
                    <a:pt x="1243" y="0"/>
                    <a:pt x="12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6" name="Google Shape;7516;p53"/>
            <p:cNvSpPr/>
            <p:nvPr/>
          </p:nvSpPr>
          <p:spPr>
            <a:xfrm>
              <a:off x="1219775" y="3666450"/>
              <a:ext cx="40150" cy="41200"/>
            </a:xfrm>
            <a:custGeom>
              <a:avLst/>
              <a:gdLst/>
              <a:ahLst/>
              <a:cxnLst/>
              <a:rect l="l" t="t" r="r" b="b"/>
              <a:pathLst>
                <a:path w="1606" h="1648" extrusionOk="0">
                  <a:moveTo>
                    <a:pt x="807" y="1"/>
                  </a:moveTo>
                  <a:cubicBezTo>
                    <a:pt x="344" y="1"/>
                    <a:pt x="19" y="351"/>
                    <a:pt x="9" y="863"/>
                  </a:cubicBezTo>
                  <a:cubicBezTo>
                    <a:pt x="0" y="1352"/>
                    <a:pt x="290" y="1643"/>
                    <a:pt x="790" y="1647"/>
                  </a:cubicBezTo>
                  <a:cubicBezTo>
                    <a:pt x="791" y="1647"/>
                    <a:pt x="793" y="1647"/>
                    <a:pt x="794" y="1647"/>
                  </a:cubicBezTo>
                  <a:cubicBezTo>
                    <a:pt x="1275" y="1647"/>
                    <a:pt x="1591" y="1311"/>
                    <a:pt x="1598" y="791"/>
                  </a:cubicBezTo>
                  <a:cubicBezTo>
                    <a:pt x="1606" y="233"/>
                    <a:pt x="1381" y="8"/>
                    <a:pt x="818" y="1"/>
                  </a:cubicBezTo>
                  <a:cubicBezTo>
                    <a:pt x="814" y="1"/>
                    <a:pt x="810" y="1"/>
                    <a:pt x="8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9E8869B-D5E8-4B37-9897-8FBDBC0F5635}"/>
              </a:ext>
            </a:extLst>
          </p:cNvPr>
          <p:cNvSpPr/>
          <p:nvPr/>
        </p:nvSpPr>
        <p:spPr>
          <a:xfrm>
            <a:off x="400050" y="410046"/>
            <a:ext cx="8343900" cy="4292600"/>
          </a:xfrm>
          <a:prstGeom prst="rect">
            <a:avLst/>
          </a:prstGeom>
          <a:solidFill>
            <a:srgbClr val="DEE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7A4761-585C-4ED4-B857-AF9C2D8E5407}"/>
              </a:ext>
            </a:extLst>
          </p:cNvPr>
          <p:cNvCxnSpPr>
            <a:cxnSpLocks/>
          </p:cNvCxnSpPr>
          <p:nvPr/>
        </p:nvCxnSpPr>
        <p:spPr>
          <a:xfrm>
            <a:off x="3201060" y="410046"/>
            <a:ext cx="47599" cy="4292600"/>
          </a:xfrm>
          <a:prstGeom prst="line">
            <a:avLst/>
          </a:prstGeom>
          <a:ln w="28575">
            <a:solidFill>
              <a:srgbClr val="02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BBEE887A-1B07-435C-A070-0A6F0D5E6D12}"/>
              </a:ext>
            </a:extLst>
          </p:cNvPr>
          <p:cNvSpPr/>
          <p:nvPr/>
        </p:nvSpPr>
        <p:spPr>
          <a:xfrm>
            <a:off x="91811" y="535961"/>
            <a:ext cx="2365529" cy="2334674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Google Shape;532;p31">
            <a:extLst>
              <a:ext uri="{FF2B5EF4-FFF2-40B4-BE49-F238E27FC236}">
                <a16:creationId xmlns:a16="http://schemas.microsoft.com/office/drawing/2014/main" id="{2ED799B0-B587-444E-933D-26979992A01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4584" y="590324"/>
            <a:ext cx="2141837" cy="23807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600" b="1" dirty="0" err="1">
                <a:solidFill>
                  <a:schemeClr val="bg1"/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Cách</a:t>
            </a:r>
            <a:r>
              <a:rPr lang="en-US" sz="2600" b="1" dirty="0">
                <a:solidFill>
                  <a:schemeClr val="bg1"/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đọc</a:t>
            </a:r>
            <a:r>
              <a:rPr lang="en-US" sz="2600" b="1" dirty="0">
                <a:solidFill>
                  <a:schemeClr val="bg1"/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hiểu</a:t>
            </a:r>
            <a:r>
              <a:rPr lang="en-US" sz="2600" b="1" dirty="0">
                <a:solidFill>
                  <a:schemeClr val="bg1"/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thơ</a:t>
            </a:r>
            <a:r>
              <a:rPr lang="en-US" sz="2600" b="1" dirty="0">
                <a:solidFill>
                  <a:schemeClr val="bg1"/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song </a:t>
            </a:r>
            <a:r>
              <a:rPr lang="en-US" sz="2600" b="1" dirty="0" err="1">
                <a:solidFill>
                  <a:schemeClr val="bg1"/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thất</a:t>
            </a:r>
            <a:r>
              <a:rPr lang="en-US" sz="2600" b="1" dirty="0">
                <a:solidFill>
                  <a:schemeClr val="bg1"/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lục</a:t>
            </a:r>
            <a:r>
              <a:rPr lang="en-US" sz="2600" b="1" dirty="0">
                <a:solidFill>
                  <a:schemeClr val="bg1"/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bát</a:t>
            </a:r>
            <a:endParaRPr sz="2600" dirty="0">
              <a:solidFill>
                <a:schemeClr val="bg1"/>
              </a:solidFill>
              <a:latin typeface="#9Slide03 Ample" panose="020000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0D0738E-1A4C-4623-8B5E-BA0264E399DD}"/>
              </a:ext>
            </a:extLst>
          </p:cNvPr>
          <p:cNvSpPr/>
          <p:nvPr/>
        </p:nvSpPr>
        <p:spPr>
          <a:xfrm>
            <a:off x="447649" y="2553427"/>
            <a:ext cx="474703" cy="475666"/>
          </a:xfrm>
          <a:prstGeom prst="ellipse">
            <a:avLst/>
          </a:prstGeom>
          <a:solidFill>
            <a:srgbClr val="F667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CCCDAA7-E34E-4B71-A9CC-B445E9F88F37}"/>
              </a:ext>
            </a:extLst>
          </p:cNvPr>
          <p:cNvSpPr/>
          <p:nvPr/>
        </p:nvSpPr>
        <p:spPr>
          <a:xfrm>
            <a:off x="1763029" y="485335"/>
            <a:ext cx="638039" cy="63111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8A5E0AA-B185-4D72-9297-98A0D6D45A73}"/>
              </a:ext>
            </a:extLst>
          </p:cNvPr>
          <p:cNvSpPr/>
          <p:nvPr/>
        </p:nvSpPr>
        <p:spPr>
          <a:xfrm>
            <a:off x="1325556" y="230486"/>
            <a:ext cx="269826" cy="3054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1AFAD0E-F05E-4050-AE38-C90FCE3B95A7}"/>
              </a:ext>
            </a:extLst>
          </p:cNvPr>
          <p:cNvSpPr/>
          <p:nvPr/>
        </p:nvSpPr>
        <p:spPr>
          <a:xfrm>
            <a:off x="1460469" y="-228599"/>
            <a:ext cx="393731" cy="41934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2" name="Google Shape;529;p31">
            <a:extLst>
              <a:ext uri="{FF2B5EF4-FFF2-40B4-BE49-F238E27FC236}">
                <a16:creationId xmlns:a16="http://schemas.microsoft.com/office/drawing/2014/main" id="{FDFB9EBE-52BD-4721-8932-C49EF4CC84A8}"/>
              </a:ext>
            </a:extLst>
          </p:cNvPr>
          <p:cNvSpPr/>
          <p:nvPr/>
        </p:nvSpPr>
        <p:spPr>
          <a:xfrm>
            <a:off x="2892314" y="2288711"/>
            <a:ext cx="687945" cy="67060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00" dirty="0">
                <a:solidFill>
                  <a:srgbClr val="4A5C65"/>
                </a:solidFill>
                <a:latin typeface="#9Slide05 SVNCookie" panose="020B0606040200020203" pitchFamily="34" charset="0"/>
                <a:ea typeface="Lato Light"/>
                <a:cs typeface="Lato Light"/>
                <a:sym typeface="Lato Light"/>
              </a:rPr>
              <a:t>02</a:t>
            </a:r>
            <a:endParaRPr sz="2400" dirty="0">
              <a:solidFill>
                <a:srgbClr val="4A5C65"/>
              </a:solidFill>
              <a:latin typeface="#9Slide05 SVNCookie" panose="020B0606040200020203" pitchFamily="34" charset="0"/>
              <a:ea typeface="Lato Light"/>
              <a:cs typeface="Lato Light"/>
              <a:sym typeface="Lato Light"/>
            </a:endParaRPr>
          </a:p>
        </p:txBody>
      </p:sp>
      <p:sp>
        <p:nvSpPr>
          <p:cNvPr id="13" name="Google Shape;530;p31">
            <a:extLst>
              <a:ext uri="{FF2B5EF4-FFF2-40B4-BE49-F238E27FC236}">
                <a16:creationId xmlns:a16="http://schemas.microsoft.com/office/drawing/2014/main" id="{0A3AD1EA-B87D-49EF-94E3-A4CD0BEAC253}"/>
              </a:ext>
            </a:extLst>
          </p:cNvPr>
          <p:cNvSpPr/>
          <p:nvPr/>
        </p:nvSpPr>
        <p:spPr>
          <a:xfrm>
            <a:off x="2887381" y="3570837"/>
            <a:ext cx="687945" cy="67060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00" dirty="0">
                <a:solidFill>
                  <a:srgbClr val="4A5C65"/>
                </a:solidFill>
                <a:latin typeface="#9Slide05 SVNCookie" panose="020B0606040200020203" pitchFamily="34" charset="0"/>
                <a:ea typeface="Lato Light"/>
                <a:cs typeface="Lato Light"/>
                <a:sym typeface="Lato Light"/>
              </a:rPr>
              <a:t>03</a:t>
            </a:r>
            <a:endParaRPr sz="2400" dirty="0">
              <a:solidFill>
                <a:srgbClr val="4A5C65"/>
              </a:solidFill>
              <a:latin typeface="#9Slide05 SVNCookie" panose="020B0606040200020203" pitchFamily="34" charset="0"/>
              <a:ea typeface="Lato Light"/>
              <a:cs typeface="Lato Light"/>
              <a:sym typeface="Lato Light"/>
            </a:endParaRPr>
          </a:p>
        </p:txBody>
      </p:sp>
      <p:sp>
        <p:nvSpPr>
          <p:cNvPr id="14" name="Google Shape;531;p31">
            <a:extLst>
              <a:ext uri="{FF2B5EF4-FFF2-40B4-BE49-F238E27FC236}">
                <a16:creationId xmlns:a16="http://schemas.microsoft.com/office/drawing/2014/main" id="{181E6733-AD2B-4DA3-9C57-1F0B8F4D3F9C}"/>
              </a:ext>
            </a:extLst>
          </p:cNvPr>
          <p:cNvSpPr/>
          <p:nvPr/>
        </p:nvSpPr>
        <p:spPr>
          <a:xfrm>
            <a:off x="2880348" y="1028237"/>
            <a:ext cx="687945" cy="67060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00" dirty="0">
                <a:solidFill>
                  <a:srgbClr val="4A5C65"/>
                </a:solidFill>
                <a:latin typeface="#9Slide05 SVNCookie" panose="020B0606040200020203" pitchFamily="34" charset="0"/>
                <a:ea typeface="Lato Light"/>
                <a:cs typeface="Lato Light"/>
                <a:sym typeface="Lato Light"/>
              </a:rPr>
              <a:t>01</a:t>
            </a:r>
            <a:endParaRPr sz="2400" dirty="0">
              <a:solidFill>
                <a:srgbClr val="4A5C65"/>
              </a:solidFill>
              <a:latin typeface="#9Slide05 SVNCookie" panose="020B0606040200020203" pitchFamily="34" charset="0"/>
              <a:ea typeface="Lato Light"/>
              <a:cs typeface="Lato Light"/>
              <a:sym typeface="Lato Ligh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9982AF5-B404-4F32-9421-F5905E81D325}"/>
              </a:ext>
            </a:extLst>
          </p:cNvPr>
          <p:cNvSpPr/>
          <p:nvPr/>
        </p:nvSpPr>
        <p:spPr>
          <a:xfrm>
            <a:off x="3727938" y="786553"/>
            <a:ext cx="487321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SzPts val="1000"/>
              <a:tabLst>
                <a:tab pos="457189" algn="l"/>
              </a:tabLst>
            </a:pPr>
            <a:r>
              <a:rPr lang="en-US" sz="2200" dirty="0" err="1">
                <a:latin typeface="#9Slide03 AmpleSoft" panose="02000000000000000000" pitchFamily="2" charset="0"/>
              </a:rPr>
              <a:t>Xác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định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và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phân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tích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một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số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yếu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tố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về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thi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luật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như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vần</a:t>
            </a:r>
            <a:r>
              <a:rPr lang="en-US" sz="2200" dirty="0">
                <a:latin typeface="#9Slide03 AmpleSoft" panose="02000000000000000000" pitchFamily="2" charset="0"/>
              </a:rPr>
              <a:t>, </a:t>
            </a:r>
            <a:r>
              <a:rPr lang="en-US" sz="2200" dirty="0" err="1">
                <a:latin typeface="#9Slide03 AmpleSoft" panose="02000000000000000000" pitchFamily="2" charset="0"/>
              </a:rPr>
              <a:t>nhịp</a:t>
            </a:r>
            <a:r>
              <a:rPr lang="en-US" sz="2200" dirty="0">
                <a:latin typeface="#9Slide03 AmpleSoft" panose="02000000000000000000" pitchFamily="2" charset="0"/>
              </a:rPr>
              <a:t>, </a:t>
            </a:r>
            <a:r>
              <a:rPr lang="en-US" sz="2200" dirty="0" err="1">
                <a:latin typeface="#9Slide03 AmpleSoft" panose="02000000000000000000" pitchFamily="2" charset="0"/>
              </a:rPr>
              <a:t>số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chữ</a:t>
            </a:r>
            <a:r>
              <a:rPr lang="en-US" sz="2200" dirty="0">
                <a:latin typeface="#9Slide03 AmpleSoft" panose="02000000000000000000" pitchFamily="2" charset="0"/>
              </a:rPr>
              <a:t>, </a:t>
            </a:r>
            <a:r>
              <a:rPr lang="en-US" sz="2200" dirty="0" err="1">
                <a:latin typeface="#9Slide03 AmpleSoft" panose="02000000000000000000" pitchFamily="2" charset="0"/>
              </a:rPr>
              <a:t>số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dòng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trong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một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khổ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thơ</a:t>
            </a:r>
            <a:endParaRPr lang="en-US" sz="2200" dirty="0">
              <a:latin typeface="#9Slide03 AmpleSoft" panose="020000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728F6C4-3F2B-47AB-8058-4CE7679943FD}"/>
              </a:ext>
            </a:extLst>
          </p:cNvPr>
          <p:cNvSpPr/>
          <p:nvPr/>
        </p:nvSpPr>
        <p:spPr>
          <a:xfrm>
            <a:off x="3727938" y="2125677"/>
            <a:ext cx="489669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200" dirty="0" err="1">
                <a:latin typeface="#9Slide03 AmpleSoft" panose="02000000000000000000" pitchFamily="2" charset="0"/>
              </a:rPr>
              <a:t>Xác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định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và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phân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tích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tình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cảm</a:t>
            </a:r>
            <a:r>
              <a:rPr lang="en-US" sz="2200" dirty="0">
                <a:latin typeface="#9Slide03 AmpleSoft" panose="02000000000000000000" pitchFamily="2" charset="0"/>
              </a:rPr>
              <a:t>, </a:t>
            </a:r>
            <a:r>
              <a:rPr lang="en-US" sz="2200" dirty="0" err="1">
                <a:latin typeface="#9Slide03 AmpleSoft" panose="02000000000000000000" pitchFamily="2" charset="0"/>
              </a:rPr>
              <a:t>cảm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xúc</a:t>
            </a:r>
            <a:r>
              <a:rPr lang="en-US" sz="2200" dirty="0">
                <a:latin typeface="#9Slide03 AmpleSoft" panose="02000000000000000000" pitchFamily="2" charset="0"/>
              </a:rPr>
              <a:t>, </a:t>
            </a:r>
            <a:r>
              <a:rPr lang="en-US" sz="2200" dirty="0" err="1">
                <a:latin typeface="#9Slide03 AmpleSoft" panose="02000000000000000000" pitchFamily="2" charset="0"/>
              </a:rPr>
              <a:t>cảm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hứng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chủ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đạo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của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người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viết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thể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hiện</a:t>
            </a:r>
            <a:r>
              <a:rPr lang="en-US" sz="2200" dirty="0">
                <a:latin typeface="#9Slide03 AmpleSoft" panose="02000000000000000000" pitchFamily="2" charset="0"/>
              </a:rPr>
              <a:t> qua VB</a:t>
            </a:r>
            <a:endParaRPr lang="en-US" sz="2200" dirty="0">
              <a:latin typeface="#9Slide03 AmpleSoft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AEE9926-BB8B-4B9E-BF57-68BE1E46847B}"/>
              </a:ext>
            </a:extLst>
          </p:cNvPr>
          <p:cNvSpPr/>
          <p:nvPr/>
        </p:nvSpPr>
        <p:spPr>
          <a:xfrm>
            <a:off x="3727938" y="3549185"/>
            <a:ext cx="48732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err="1">
                <a:latin typeface="#9Slide03 AmpleSoft" panose="02000000000000000000" pitchFamily="2" charset="0"/>
              </a:rPr>
              <a:t>Chỉ</a:t>
            </a:r>
            <a:r>
              <a:rPr lang="en-US" sz="2200" dirty="0">
                <a:latin typeface="#9Slide03 AmpleSoft" panose="02000000000000000000" pitchFamily="2" charset="0"/>
              </a:rPr>
              <a:t> ra </a:t>
            </a:r>
            <a:r>
              <a:rPr lang="en-US" sz="2200" dirty="0" err="1">
                <a:latin typeface="#9Slide03 AmpleSoft" panose="02000000000000000000" pitchFamily="2" charset="0"/>
              </a:rPr>
              <a:t>những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nét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đặc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sắc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trong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nghệ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thuật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của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tác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phẩm</a:t>
            </a:r>
            <a:r>
              <a:rPr lang="en-US" sz="2200" dirty="0">
                <a:latin typeface="#9Slide03 AmpleSoft" panose="02000000000000000000" pitchFamily="2" charset="0"/>
              </a:rPr>
              <a:t>, </a:t>
            </a:r>
            <a:r>
              <a:rPr lang="en-US" sz="2200" dirty="0" err="1">
                <a:latin typeface="#9Slide03 AmpleSoft" panose="02000000000000000000" pitchFamily="2" charset="0"/>
              </a:rPr>
              <a:t>tìm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chủ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đề</a:t>
            </a:r>
            <a:r>
              <a:rPr lang="en-US" sz="2200" dirty="0">
                <a:latin typeface="#9Slide03 AmpleSoft" panose="02000000000000000000" pitchFamily="2" charset="0"/>
              </a:rPr>
              <a:t> VB, ....</a:t>
            </a:r>
          </a:p>
        </p:txBody>
      </p:sp>
    </p:spTree>
    <p:extLst>
      <p:ext uri="{BB962C8B-B14F-4D97-AF65-F5344CB8AC3E}">
        <p14:creationId xmlns:p14="http://schemas.microsoft.com/office/powerpoint/2010/main" val="423535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8" grpId="0"/>
      <p:bldP spid="19" grpId="0"/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F22B3F5-8D01-46CF-94E8-76F7FF47663A}"/>
              </a:ext>
            </a:extLst>
          </p:cNvPr>
          <p:cNvGrpSpPr/>
          <p:nvPr/>
        </p:nvGrpSpPr>
        <p:grpSpPr>
          <a:xfrm>
            <a:off x="2697225" y="0"/>
            <a:ext cx="3749549" cy="847287"/>
            <a:chOff x="2055633" y="0"/>
            <a:chExt cx="5032734" cy="119269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0EE82DC-1E0E-4419-BFEB-994DE9CAC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55633" y="0"/>
              <a:ext cx="1192696" cy="119269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7605ADB-8A49-4AB1-BF75-8BD6C345F890}"/>
                </a:ext>
              </a:extLst>
            </p:cNvPr>
            <p:cNvSpPr txBox="1"/>
            <p:nvPr/>
          </p:nvSpPr>
          <p:spPr>
            <a:xfrm>
              <a:off x="3248329" y="263352"/>
              <a:ext cx="264734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 err="1">
                  <a:solidFill>
                    <a:srgbClr val="0070C0"/>
                  </a:solidFill>
                  <a:latin typeface="#9Slide07 IcielKoni" pitchFamily="2" charset="0"/>
                </a:rPr>
                <a:t>Giải</a:t>
              </a:r>
              <a:r>
                <a:rPr lang="en-US" sz="2000" dirty="0">
                  <a:solidFill>
                    <a:srgbClr val="0070C0"/>
                  </a:solidFill>
                  <a:latin typeface="#9Slide07 IcielKoni" pitchFamily="2" charset="0"/>
                </a:rPr>
                <a:t> </a:t>
              </a:r>
              <a:r>
                <a:rPr lang="en-US" sz="2000" dirty="0" err="1">
                  <a:solidFill>
                    <a:srgbClr val="0070C0"/>
                  </a:solidFill>
                  <a:latin typeface="#9Slide07 IcielKoni" pitchFamily="2" charset="0"/>
                </a:rPr>
                <a:t>mật</a:t>
              </a:r>
              <a:r>
                <a:rPr lang="en-US" sz="2000" dirty="0">
                  <a:solidFill>
                    <a:srgbClr val="0070C0"/>
                  </a:solidFill>
                  <a:latin typeface="#9Slide07 IcielKoni" pitchFamily="2" charset="0"/>
                </a:rPr>
                <a:t> </a:t>
              </a:r>
              <a:r>
                <a:rPr lang="en-US" sz="2000" dirty="0" err="1">
                  <a:solidFill>
                    <a:srgbClr val="0070C0"/>
                  </a:solidFill>
                  <a:latin typeface="#9Slide07 IcielKoni" pitchFamily="2" charset="0"/>
                </a:rPr>
                <a:t>thư</a:t>
              </a:r>
              <a:endParaRPr lang="en-US" sz="2000" dirty="0">
                <a:solidFill>
                  <a:srgbClr val="0070C0"/>
                </a:solidFill>
                <a:latin typeface="#9Slide07 IcielKoni" pitchFamily="2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06D699D-CBB4-44A1-A3C3-54992862D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95671" y="0"/>
              <a:ext cx="1192696" cy="1192696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CEA5132-63F7-4095-9469-1482B57A9BCB}"/>
              </a:ext>
            </a:extLst>
          </p:cNvPr>
          <p:cNvGrpSpPr/>
          <p:nvPr/>
        </p:nvGrpSpPr>
        <p:grpSpPr>
          <a:xfrm>
            <a:off x="153606" y="847287"/>
            <a:ext cx="8836785" cy="4109129"/>
            <a:chOff x="151147" y="1184070"/>
            <a:chExt cx="8816648" cy="3988921"/>
          </a:xfrm>
        </p:grpSpPr>
        <p:sp>
          <p:nvSpPr>
            <p:cNvPr id="16" name="Google Shape;431;p48">
              <a:extLst>
                <a:ext uri="{FF2B5EF4-FFF2-40B4-BE49-F238E27FC236}">
                  <a16:creationId xmlns:a16="http://schemas.microsoft.com/office/drawing/2014/main" id="{D9EC4364-AE0C-4A59-B732-419488653BDA}"/>
                </a:ext>
              </a:extLst>
            </p:cNvPr>
            <p:cNvSpPr/>
            <p:nvPr/>
          </p:nvSpPr>
          <p:spPr>
            <a:xfrm>
              <a:off x="151147" y="1184070"/>
              <a:ext cx="8816648" cy="3988921"/>
            </a:xfrm>
            <a:custGeom>
              <a:avLst/>
              <a:gdLst/>
              <a:ahLst/>
              <a:cxnLst/>
              <a:rect l="l" t="t" r="r" b="b"/>
              <a:pathLst>
                <a:path w="26864" h="23659" extrusionOk="0">
                  <a:moveTo>
                    <a:pt x="6056" y="0"/>
                  </a:moveTo>
                  <a:cubicBezTo>
                    <a:pt x="5845" y="0"/>
                    <a:pt x="5616" y="35"/>
                    <a:pt x="5405" y="88"/>
                  </a:cubicBezTo>
                  <a:cubicBezTo>
                    <a:pt x="5299" y="141"/>
                    <a:pt x="5158" y="176"/>
                    <a:pt x="5053" y="229"/>
                  </a:cubicBezTo>
                  <a:cubicBezTo>
                    <a:pt x="5000" y="246"/>
                    <a:pt x="4982" y="246"/>
                    <a:pt x="4947" y="282"/>
                  </a:cubicBezTo>
                  <a:cubicBezTo>
                    <a:pt x="4806" y="317"/>
                    <a:pt x="4683" y="352"/>
                    <a:pt x="4542" y="352"/>
                  </a:cubicBezTo>
                  <a:lnTo>
                    <a:pt x="4190" y="352"/>
                  </a:lnTo>
                  <a:cubicBezTo>
                    <a:pt x="3838" y="352"/>
                    <a:pt x="3486" y="334"/>
                    <a:pt x="3116" y="317"/>
                  </a:cubicBezTo>
                  <a:lnTo>
                    <a:pt x="2888" y="317"/>
                  </a:lnTo>
                  <a:cubicBezTo>
                    <a:pt x="2764" y="317"/>
                    <a:pt x="2606" y="299"/>
                    <a:pt x="2483" y="299"/>
                  </a:cubicBezTo>
                  <a:lnTo>
                    <a:pt x="1163" y="299"/>
                  </a:lnTo>
                  <a:cubicBezTo>
                    <a:pt x="1127" y="299"/>
                    <a:pt x="1092" y="264"/>
                    <a:pt x="1074" y="264"/>
                  </a:cubicBezTo>
                  <a:lnTo>
                    <a:pt x="916" y="264"/>
                  </a:lnTo>
                  <a:cubicBezTo>
                    <a:pt x="775" y="264"/>
                    <a:pt x="652" y="264"/>
                    <a:pt x="494" y="246"/>
                  </a:cubicBezTo>
                  <a:lnTo>
                    <a:pt x="388" y="246"/>
                  </a:lnTo>
                  <a:cubicBezTo>
                    <a:pt x="335" y="246"/>
                    <a:pt x="300" y="229"/>
                    <a:pt x="230" y="229"/>
                  </a:cubicBezTo>
                  <a:cubicBezTo>
                    <a:pt x="212" y="229"/>
                    <a:pt x="212" y="229"/>
                    <a:pt x="194" y="264"/>
                  </a:cubicBezTo>
                  <a:cubicBezTo>
                    <a:pt x="159" y="352"/>
                    <a:pt x="142" y="423"/>
                    <a:pt x="159" y="511"/>
                  </a:cubicBezTo>
                  <a:lnTo>
                    <a:pt x="230" y="775"/>
                  </a:lnTo>
                  <a:cubicBezTo>
                    <a:pt x="230" y="827"/>
                    <a:pt x="247" y="845"/>
                    <a:pt x="247" y="863"/>
                  </a:cubicBezTo>
                  <a:lnTo>
                    <a:pt x="247" y="915"/>
                  </a:lnTo>
                  <a:cubicBezTo>
                    <a:pt x="247" y="968"/>
                    <a:pt x="282" y="1021"/>
                    <a:pt x="300" y="1074"/>
                  </a:cubicBezTo>
                  <a:cubicBezTo>
                    <a:pt x="300" y="1109"/>
                    <a:pt x="318" y="1127"/>
                    <a:pt x="318" y="1179"/>
                  </a:cubicBezTo>
                  <a:cubicBezTo>
                    <a:pt x="318" y="1197"/>
                    <a:pt x="335" y="1232"/>
                    <a:pt x="335" y="1267"/>
                  </a:cubicBezTo>
                  <a:cubicBezTo>
                    <a:pt x="406" y="1672"/>
                    <a:pt x="335" y="2112"/>
                    <a:pt x="282" y="2535"/>
                  </a:cubicBezTo>
                  <a:cubicBezTo>
                    <a:pt x="247" y="2693"/>
                    <a:pt x="212" y="2852"/>
                    <a:pt x="212" y="2993"/>
                  </a:cubicBezTo>
                  <a:lnTo>
                    <a:pt x="265" y="2993"/>
                  </a:lnTo>
                  <a:lnTo>
                    <a:pt x="265" y="3116"/>
                  </a:lnTo>
                  <a:cubicBezTo>
                    <a:pt x="265" y="3221"/>
                    <a:pt x="265" y="3362"/>
                    <a:pt x="282" y="3468"/>
                  </a:cubicBezTo>
                  <a:cubicBezTo>
                    <a:pt x="318" y="3714"/>
                    <a:pt x="546" y="3838"/>
                    <a:pt x="582" y="4066"/>
                  </a:cubicBezTo>
                  <a:cubicBezTo>
                    <a:pt x="634" y="4190"/>
                    <a:pt x="564" y="4295"/>
                    <a:pt x="634" y="4418"/>
                  </a:cubicBezTo>
                  <a:cubicBezTo>
                    <a:pt x="722" y="4542"/>
                    <a:pt x="881" y="4542"/>
                    <a:pt x="916" y="4771"/>
                  </a:cubicBezTo>
                  <a:lnTo>
                    <a:pt x="916" y="4911"/>
                  </a:lnTo>
                  <a:cubicBezTo>
                    <a:pt x="916" y="4964"/>
                    <a:pt x="898" y="4982"/>
                    <a:pt x="898" y="5035"/>
                  </a:cubicBezTo>
                  <a:cubicBezTo>
                    <a:pt x="846" y="5158"/>
                    <a:pt x="810" y="5299"/>
                    <a:pt x="898" y="5439"/>
                  </a:cubicBezTo>
                  <a:cubicBezTo>
                    <a:pt x="969" y="5527"/>
                    <a:pt x="1057" y="5598"/>
                    <a:pt x="1092" y="5686"/>
                  </a:cubicBezTo>
                  <a:cubicBezTo>
                    <a:pt x="1092" y="5703"/>
                    <a:pt x="1110" y="5756"/>
                    <a:pt x="1145" y="5774"/>
                  </a:cubicBezTo>
                  <a:cubicBezTo>
                    <a:pt x="1163" y="5827"/>
                    <a:pt x="1180" y="5862"/>
                    <a:pt x="1180" y="5915"/>
                  </a:cubicBezTo>
                  <a:cubicBezTo>
                    <a:pt x="1180" y="5932"/>
                    <a:pt x="1180" y="5950"/>
                    <a:pt x="1198" y="5950"/>
                  </a:cubicBezTo>
                  <a:lnTo>
                    <a:pt x="1198" y="5968"/>
                  </a:lnTo>
                  <a:cubicBezTo>
                    <a:pt x="1198" y="6020"/>
                    <a:pt x="1127" y="6091"/>
                    <a:pt x="1092" y="6126"/>
                  </a:cubicBezTo>
                  <a:cubicBezTo>
                    <a:pt x="1022" y="6196"/>
                    <a:pt x="969" y="6267"/>
                    <a:pt x="934" y="6302"/>
                  </a:cubicBezTo>
                  <a:cubicBezTo>
                    <a:pt x="846" y="6408"/>
                    <a:pt x="758" y="6496"/>
                    <a:pt x="670" y="6584"/>
                  </a:cubicBezTo>
                  <a:cubicBezTo>
                    <a:pt x="617" y="6654"/>
                    <a:pt x="546" y="6742"/>
                    <a:pt x="476" y="6813"/>
                  </a:cubicBezTo>
                  <a:lnTo>
                    <a:pt x="370" y="6918"/>
                  </a:lnTo>
                  <a:lnTo>
                    <a:pt x="300" y="6989"/>
                  </a:lnTo>
                  <a:cubicBezTo>
                    <a:pt x="177" y="7112"/>
                    <a:pt x="124" y="7165"/>
                    <a:pt x="265" y="7358"/>
                  </a:cubicBezTo>
                  <a:cubicBezTo>
                    <a:pt x="300" y="7429"/>
                    <a:pt x="388" y="7446"/>
                    <a:pt x="441" y="7517"/>
                  </a:cubicBezTo>
                  <a:cubicBezTo>
                    <a:pt x="476" y="7622"/>
                    <a:pt x="406" y="7816"/>
                    <a:pt x="388" y="7939"/>
                  </a:cubicBezTo>
                  <a:cubicBezTo>
                    <a:pt x="353" y="8203"/>
                    <a:pt x="300" y="8467"/>
                    <a:pt x="282" y="8731"/>
                  </a:cubicBezTo>
                  <a:cubicBezTo>
                    <a:pt x="282" y="8766"/>
                    <a:pt x="282" y="8784"/>
                    <a:pt x="265" y="8837"/>
                  </a:cubicBezTo>
                  <a:cubicBezTo>
                    <a:pt x="230" y="8943"/>
                    <a:pt x="212" y="9083"/>
                    <a:pt x="194" y="9189"/>
                  </a:cubicBezTo>
                  <a:cubicBezTo>
                    <a:pt x="142" y="9471"/>
                    <a:pt x="194" y="9735"/>
                    <a:pt x="177" y="10016"/>
                  </a:cubicBezTo>
                  <a:cubicBezTo>
                    <a:pt x="177" y="10140"/>
                    <a:pt x="106" y="10245"/>
                    <a:pt x="89" y="10351"/>
                  </a:cubicBezTo>
                  <a:cubicBezTo>
                    <a:pt x="89" y="10439"/>
                    <a:pt x="106" y="10544"/>
                    <a:pt x="177" y="10668"/>
                  </a:cubicBezTo>
                  <a:cubicBezTo>
                    <a:pt x="194" y="10703"/>
                    <a:pt x="212" y="10720"/>
                    <a:pt x="230" y="10773"/>
                  </a:cubicBezTo>
                  <a:cubicBezTo>
                    <a:pt x="265" y="10844"/>
                    <a:pt x="300" y="10879"/>
                    <a:pt x="318" y="10932"/>
                  </a:cubicBezTo>
                  <a:cubicBezTo>
                    <a:pt x="441" y="11073"/>
                    <a:pt x="582" y="11231"/>
                    <a:pt x="705" y="11389"/>
                  </a:cubicBezTo>
                  <a:cubicBezTo>
                    <a:pt x="881" y="11724"/>
                    <a:pt x="740" y="12182"/>
                    <a:pt x="828" y="12534"/>
                  </a:cubicBezTo>
                  <a:lnTo>
                    <a:pt x="828" y="12604"/>
                  </a:lnTo>
                  <a:cubicBezTo>
                    <a:pt x="828" y="12639"/>
                    <a:pt x="828" y="12657"/>
                    <a:pt x="846" y="12710"/>
                  </a:cubicBezTo>
                  <a:cubicBezTo>
                    <a:pt x="881" y="12903"/>
                    <a:pt x="881" y="13132"/>
                    <a:pt x="881" y="13326"/>
                  </a:cubicBezTo>
                  <a:cubicBezTo>
                    <a:pt x="881" y="13431"/>
                    <a:pt x="916" y="13537"/>
                    <a:pt x="916" y="13625"/>
                  </a:cubicBezTo>
                  <a:cubicBezTo>
                    <a:pt x="934" y="13801"/>
                    <a:pt x="810" y="13854"/>
                    <a:pt x="634" y="14012"/>
                  </a:cubicBezTo>
                  <a:cubicBezTo>
                    <a:pt x="529" y="14100"/>
                    <a:pt x="388" y="14188"/>
                    <a:pt x="318" y="14312"/>
                  </a:cubicBezTo>
                  <a:cubicBezTo>
                    <a:pt x="282" y="14400"/>
                    <a:pt x="282" y="14470"/>
                    <a:pt x="282" y="14540"/>
                  </a:cubicBezTo>
                  <a:cubicBezTo>
                    <a:pt x="282" y="14576"/>
                    <a:pt x="300" y="14593"/>
                    <a:pt x="300" y="14646"/>
                  </a:cubicBezTo>
                  <a:cubicBezTo>
                    <a:pt x="318" y="14681"/>
                    <a:pt x="318" y="14734"/>
                    <a:pt x="318" y="14769"/>
                  </a:cubicBezTo>
                  <a:cubicBezTo>
                    <a:pt x="370" y="15068"/>
                    <a:pt x="247" y="15368"/>
                    <a:pt x="247" y="15649"/>
                  </a:cubicBezTo>
                  <a:cubicBezTo>
                    <a:pt x="247" y="15878"/>
                    <a:pt x="159" y="15984"/>
                    <a:pt x="159" y="16230"/>
                  </a:cubicBezTo>
                  <a:lnTo>
                    <a:pt x="159" y="16477"/>
                  </a:lnTo>
                  <a:lnTo>
                    <a:pt x="159" y="16582"/>
                  </a:lnTo>
                  <a:cubicBezTo>
                    <a:pt x="159" y="16670"/>
                    <a:pt x="142" y="16758"/>
                    <a:pt x="124" y="16846"/>
                  </a:cubicBezTo>
                  <a:cubicBezTo>
                    <a:pt x="89" y="16970"/>
                    <a:pt x="1" y="17040"/>
                    <a:pt x="18" y="17198"/>
                  </a:cubicBezTo>
                  <a:cubicBezTo>
                    <a:pt x="54" y="17445"/>
                    <a:pt x="370" y="17533"/>
                    <a:pt x="476" y="17709"/>
                  </a:cubicBezTo>
                  <a:cubicBezTo>
                    <a:pt x="582" y="17885"/>
                    <a:pt x="546" y="18184"/>
                    <a:pt x="564" y="18413"/>
                  </a:cubicBezTo>
                  <a:lnTo>
                    <a:pt x="546" y="18413"/>
                  </a:lnTo>
                  <a:lnTo>
                    <a:pt x="546" y="18448"/>
                  </a:lnTo>
                  <a:lnTo>
                    <a:pt x="546" y="18519"/>
                  </a:lnTo>
                  <a:lnTo>
                    <a:pt x="564" y="18519"/>
                  </a:lnTo>
                  <a:cubicBezTo>
                    <a:pt x="599" y="18818"/>
                    <a:pt x="599" y="19064"/>
                    <a:pt x="687" y="19381"/>
                  </a:cubicBezTo>
                  <a:cubicBezTo>
                    <a:pt x="775" y="19610"/>
                    <a:pt x="758" y="19821"/>
                    <a:pt x="758" y="20085"/>
                  </a:cubicBezTo>
                  <a:cubicBezTo>
                    <a:pt x="758" y="20138"/>
                    <a:pt x="775" y="20261"/>
                    <a:pt x="775" y="20349"/>
                  </a:cubicBezTo>
                  <a:lnTo>
                    <a:pt x="775" y="20367"/>
                  </a:lnTo>
                  <a:lnTo>
                    <a:pt x="775" y="20455"/>
                  </a:lnTo>
                  <a:lnTo>
                    <a:pt x="775" y="20473"/>
                  </a:lnTo>
                  <a:cubicBezTo>
                    <a:pt x="740" y="20631"/>
                    <a:pt x="722" y="20543"/>
                    <a:pt x="599" y="20649"/>
                  </a:cubicBezTo>
                  <a:cubicBezTo>
                    <a:pt x="458" y="20807"/>
                    <a:pt x="370" y="21142"/>
                    <a:pt x="282" y="21335"/>
                  </a:cubicBezTo>
                  <a:cubicBezTo>
                    <a:pt x="142" y="21617"/>
                    <a:pt x="106" y="21951"/>
                    <a:pt x="71" y="22286"/>
                  </a:cubicBezTo>
                  <a:lnTo>
                    <a:pt x="71" y="22391"/>
                  </a:lnTo>
                  <a:cubicBezTo>
                    <a:pt x="71" y="22691"/>
                    <a:pt x="106" y="23008"/>
                    <a:pt x="106" y="23289"/>
                  </a:cubicBezTo>
                  <a:cubicBezTo>
                    <a:pt x="282" y="23360"/>
                    <a:pt x="494" y="23377"/>
                    <a:pt x="722" y="23377"/>
                  </a:cubicBezTo>
                  <a:lnTo>
                    <a:pt x="1215" y="23377"/>
                  </a:lnTo>
                  <a:cubicBezTo>
                    <a:pt x="1339" y="23377"/>
                    <a:pt x="1444" y="23377"/>
                    <a:pt x="1550" y="23395"/>
                  </a:cubicBezTo>
                  <a:cubicBezTo>
                    <a:pt x="1796" y="23448"/>
                    <a:pt x="1990" y="23465"/>
                    <a:pt x="2236" y="23465"/>
                  </a:cubicBezTo>
                  <a:lnTo>
                    <a:pt x="2254" y="23465"/>
                  </a:lnTo>
                  <a:cubicBezTo>
                    <a:pt x="2536" y="23465"/>
                    <a:pt x="2800" y="23430"/>
                    <a:pt x="3064" y="23395"/>
                  </a:cubicBezTo>
                  <a:lnTo>
                    <a:pt x="3187" y="23395"/>
                  </a:lnTo>
                  <a:cubicBezTo>
                    <a:pt x="3275" y="23395"/>
                    <a:pt x="3381" y="23377"/>
                    <a:pt x="3486" y="23377"/>
                  </a:cubicBezTo>
                  <a:lnTo>
                    <a:pt x="3504" y="23377"/>
                  </a:lnTo>
                  <a:cubicBezTo>
                    <a:pt x="4120" y="23377"/>
                    <a:pt x="4718" y="23307"/>
                    <a:pt x="5334" y="23289"/>
                  </a:cubicBezTo>
                  <a:cubicBezTo>
                    <a:pt x="5599" y="23289"/>
                    <a:pt x="5880" y="23272"/>
                    <a:pt x="6144" y="23254"/>
                  </a:cubicBezTo>
                  <a:cubicBezTo>
                    <a:pt x="6267" y="23219"/>
                    <a:pt x="6408" y="23201"/>
                    <a:pt x="6567" y="23201"/>
                  </a:cubicBezTo>
                  <a:lnTo>
                    <a:pt x="6672" y="23201"/>
                  </a:lnTo>
                  <a:cubicBezTo>
                    <a:pt x="6796" y="23219"/>
                    <a:pt x="6901" y="23289"/>
                    <a:pt x="7024" y="23342"/>
                  </a:cubicBezTo>
                  <a:cubicBezTo>
                    <a:pt x="7060" y="23342"/>
                    <a:pt x="7077" y="23360"/>
                    <a:pt x="7112" y="23360"/>
                  </a:cubicBezTo>
                  <a:cubicBezTo>
                    <a:pt x="7236" y="23377"/>
                    <a:pt x="7341" y="23377"/>
                    <a:pt x="7464" y="23377"/>
                  </a:cubicBezTo>
                  <a:cubicBezTo>
                    <a:pt x="7676" y="23377"/>
                    <a:pt x="7887" y="23360"/>
                    <a:pt x="8081" y="23342"/>
                  </a:cubicBezTo>
                  <a:cubicBezTo>
                    <a:pt x="8292" y="23307"/>
                    <a:pt x="8503" y="23289"/>
                    <a:pt x="8697" y="23289"/>
                  </a:cubicBezTo>
                  <a:lnTo>
                    <a:pt x="8855" y="23289"/>
                  </a:lnTo>
                  <a:cubicBezTo>
                    <a:pt x="8908" y="23289"/>
                    <a:pt x="8926" y="23307"/>
                    <a:pt x="8961" y="23307"/>
                  </a:cubicBezTo>
                  <a:cubicBezTo>
                    <a:pt x="9049" y="23342"/>
                    <a:pt x="9119" y="23377"/>
                    <a:pt x="9225" y="23377"/>
                  </a:cubicBezTo>
                  <a:lnTo>
                    <a:pt x="11566" y="23377"/>
                  </a:lnTo>
                  <a:cubicBezTo>
                    <a:pt x="11742" y="23360"/>
                    <a:pt x="11830" y="23272"/>
                    <a:pt x="11953" y="23219"/>
                  </a:cubicBezTo>
                  <a:cubicBezTo>
                    <a:pt x="12200" y="23131"/>
                    <a:pt x="12446" y="23113"/>
                    <a:pt x="12693" y="23113"/>
                  </a:cubicBezTo>
                  <a:lnTo>
                    <a:pt x="13186" y="23113"/>
                  </a:lnTo>
                  <a:cubicBezTo>
                    <a:pt x="13344" y="23254"/>
                    <a:pt x="13485" y="23272"/>
                    <a:pt x="13678" y="23307"/>
                  </a:cubicBezTo>
                  <a:cubicBezTo>
                    <a:pt x="13978" y="23360"/>
                    <a:pt x="14312" y="23377"/>
                    <a:pt x="14629" y="23448"/>
                  </a:cubicBezTo>
                  <a:lnTo>
                    <a:pt x="14629" y="23465"/>
                  </a:lnTo>
                  <a:cubicBezTo>
                    <a:pt x="14664" y="23465"/>
                    <a:pt x="14682" y="23483"/>
                    <a:pt x="14735" y="23483"/>
                  </a:cubicBezTo>
                  <a:cubicBezTo>
                    <a:pt x="14858" y="23518"/>
                    <a:pt x="14999" y="23518"/>
                    <a:pt x="15122" y="23518"/>
                  </a:cubicBezTo>
                  <a:cubicBezTo>
                    <a:pt x="15509" y="23518"/>
                    <a:pt x="15861" y="23448"/>
                    <a:pt x="16178" y="23307"/>
                  </a:cubicBezTo>
                  <a:cubicBezTo>
                    <a:pt x="16301" y="23272"/>
                    <a:pt x="16425" y="23254"/>
                    <a:pt x="16565" y="23219"/>
                  </a:cubicBezTo>
                  <a:lnTo>
                    <a:pt x="16794" y="23219"/>
                  </a:lnTo>
                  <a:cubicBezTo>
                    <a:pt x="16970" y="23219"/>
                    <a:pt x="17146" y="23254"/>
                    <a:pt x="17322" y="23254"/>
                  </a:cubicBezTo>
                  <a:lnTo>
                    <a:pt x="17358" y="23254"/>
                  </a:lnTo>
                  <a:cubicBezTo>
                    <a:pt x="17727" y="23254"/>
                    <a:pt x="18097" y="23201"/>
                    <a:pt x="18467" y="23184"/>
                  </a:cubicBezTo>
                  <a:lnTo>
                    <a:pt x="18590" y="23184"/>
                  </a:lnTo>
                  <a:cubicBezTo>
                    <a:pt x="18678" y="23184"/>
                    <a:pt x="18783" y="23166"/>
                    <a:pt x="18871" y="23166"/>
                  </a:cubicBezTo>
                  <a:cubicBezTo>
                    <a:pt x="19347" y="23113"/>
                    <a:pt x="19875" y="23078"/>
                    <a:pt x="20385" y="23078"/>
                  </a:cubicBezTo>
                  <a:lnTo>
                    <a:pt x="20561" y="23078"/>
                  </a:lnTo>
                  <a:cubicBezTo>
                    <a:pt x="20966" y="23078"/>
                    <a:pt x="21336" y="23096"/>
                    <a:pt x="21706" y="23184"/>
                  </a:cubicBezTo>
                  <a:cubicBezTo>
                    <a:pt x="21899" y="23219"/>
                    <a:pt x="22128" y="23219"/>
                    <a:pt x="22322" y="23272"/>
                  </a:cubicBezTo>
                  <a:cubicBezTo>
                    <a:pt x="22374" y="23272"/>
                    <a:pt x="22392" y="23272"/>
                    <a:pt x="22427" y="23289"/>
                  </a:cubicBezTo>
                  <a:cubicBezTo>
                    <a:pt x="22498" y="23289"/>
                    <a:pt x="22568" y="23307"/>
                    <a:pt x="22639" y="23307"/>
                  </a:cubicBezTo>
                  <a:cubicBezTo>
                    <a:pt x="22744" y="23307"/>
                    <a:pt x="22850" y="23307"/>
                    <a:pt x="22955" y="23289"/>
                  </a:cubicBezTo>
                  <a:cubicBezTo>
                    <a:pt x="23079" y="23272"/>
                    <a:pt x="23202" y="23254"/>
                    <a:pt x="23307" y="23219"/>
                  </a:cubicBezTo>
                  <a:cubicBezTo>
                    <a:pt x="23395" y="23254"/>
                    <a:pt x="23466" y="23272"/>
                    <a:pt x="23536" y="23289"/>
                  </a:cubicBezTo>
                  <a:cubicBezTo>
                    <a:pt x="23712" y="23307"/>
                    <a:pt x="23871" y="23307"/>
                    <a:pt x="24047" y="23342"/>
                  </a:cubicBezTo>
                  <a:cubicBezTo>
                    <a:pt x="24100" y="23342"/>
                    <a:pt x="24170" y="23360"/>
                    <a:pt x="24240" y="23360"/>
                  </a:cubicBezTo>
                  <a:cubicBezTo>
                    <a:pt x="24258" y="23360"/>
                    <a:pt x="24311" y="23360"/>
                    <a:pt x="24328" y="23377"/>
                  </a:cubicBezTo>
                  <a:cubicBezTo>
                    <a:pt x="24522" y="23395"/>
                    <a:pt x="24698" y="23465"/>
                    <a:pt x="24874" y="23553"/>
                  </a:cubicBezTo>
                  <a:cubicBezTo>
                    <a:pt x="25068" y="23641"/>
                    <a:pt x="25244" y="23659"/>
                    <a:pt x="25455" y="23659"/>
                  </a:cubicBezTo>
                  <a:lnTo>
                    <a:pt x="26212" y="23659"/>
                  </a:lnTo>
                  <a:cubicBezTo>
                    <a:pt x="26265" y="23659"/>
                    <a:pt x="26282" y="23659"/>
                    <a:pt x="26335" y="23641"/>
                  </a:cubicBezTo>
                  <a:lnTo>
                    <a:pt x="26458" y="23571"/>
                  </a:lnTo>
                  <a:cubicBezTo>
                    <a:pt x="26476" y="23272"/>
                    <a:pt x="26423" y="22937"/>
                    <a:pt x="26353" y="22656"/>
                  </a:cubicBezTo>
                  <a:cubicBezTo>
                    <a:pt x="26353" y="22603"/>
                    <a:pt x="26335" y="22567"/>
                    <a:pt x="26335" y="22515"/>
                  </a:cubicBezTo>
                  <a:cubicBezTo>
                    <a:pt x="26335" y="22479"/>
                    <a:pt x="26335" y="22462"/>
                    <a:pt x="26300" y="22409"/>
                  </a:cubicBezTo>
                  <a:lnTo>
                    <a:pt x="26300" y="22251"/>
                  </a:lnTo>
                  <a:cubicBezTo>
                    <a:pt x="26300" y="22163"/>
                    <a:pt x="26300" y="22075"/>
                    <a:pt x="26335" y="21987"/>
                  </a:cubicBezTo>
                  <a:cubicBezTo>
                    <a:pt x="26335" y="21934"/>
                    <a:pt x="26353" y="21863"/>
                    <a:pt x="26353" y="21775"/>
                  </a:cubicBezTo>
                  <a:cubicBezTo>
                    <a:pt x="26388" y="21423"/>
                    <a:pt x="26476" y="21089"/>
                    <a:pt x="26458" y="20737"/>
                  </a:cubicBezTo>
                  <a:cubicBezTo>
                    <a:pt x="26458" y="20702"/>
                    <a:pt x="26441" y="20649"/>
                    <a:pt x="26441" y="20614"/>
                  </a:cubicBezTo>
                  <a:cubicBezTo>
                    <a:pt x="26441" y="20561"/>
                    <a:pt x="26423" y="20543"/>
                    <a:pt x="26423" y="20490"/>
                  </a:cubicBezTo>
                  <a:cubicBezTo>
                    <a:pt x="26388" y="20437"/>
                    <a:pt x="26353" y="20367"/>
                    <a:pt x="26335" y="20297"/>
                  </a:cubicBezTo>
                  <a:cubicBezTo>
                    <a:pt x="26282" y="20226"/>
                    <a:pt x="26265" y="20173"/>
                    <a:pt x="26212" y="20085"/>
                  </a:cubicBezTo>
                  <a:cubicBezTo>
                    <a:pt x="26212" y="20050"/>
                    <a:pt x="26212" y="20050"/>
                    <a:pt x="26194" y="20033"/>
                  </a:cubicBezTo>
                  <a:cubicBezTo>
                    <a:pt x="26089" y="19821"/>
                    <a:pt x="26089" y="19593"/>
                    <a:pt x="26124" y="19346"/>
                  </a:cubicBezTo>
                  <a:cubicBezTo>
                    <a:pt x="26159" y="19293"/>
                    <a:pt x="26177" y="19205"/>
                    <a:pt x="26212" y="19135"/>
                  </a:cubicBezTo>
                  <a:cubicBezTo>
                    <a:pt x="26265" y="19047"/>
                    <a:pt x="26282" y="18959"/>
                    <a:pt x="26300" y="18871"/>
                  </a:cubicBezTo>
                  <a:lnTo>
                    <a:pt x="26300" y="18818"/>
                  </a:lnTo>
                  <a:cubicBezTo>
                    <a:pt x="26300" y="18783"/>
                    <a:pt x="26300" y="18712"/>
                    <a:pt x="26282" y="18660"/>
                  </a:cubicBezTo>
                  <a:cubicBezTo>
                    <a:pt x="26282" y="18624"/>
                    <a:pt x="26265" y="18607"/>
                    <a:pt x="26265" y="18554"/>
                  </a:cubicBezTo>
                  <a:lnTo>
                    <a:pt x="26318" y="18554"/>
                  </a:lnTo>
                  <a:cubicBezTo>
                    <a:pt x="26318" y="18536"/>
                    <a:pt x="26282" y="18484"/>
                    <a:pt x="26282" y="18466"/>
                  </a:cubicBezTo>
                  <a:cubicBezTo>
                    <a:pt x="26265" y="18378"/>
                    <a:pt x="26230" y="18290"/>
                    <a:pt x="26194" y="18202"/>
                  </a:cubicBezTo>
                  <a:cubicBezTo>
                    <a:pt x="26159" y="18026"/>
                    <a:pt x="26194" y="17850"/>
                    <a:pt x="26159" y="17674"/>
                  </a:cubicBezTo>
                  <a:cubicBezTo>
                    <a:pt x="26089" y="17375"/>
                    <a:pt x="26018" y="17040"/>
                    <a:pt x="26001" y="16723"/>
                  </a:cubicBezTo>
                  <a:lnTo>
                    <a:pt x="26001" y="16618"/>
                  </a:lnTo>
                  <a:lnTo>
                    <a:pt x="26001" y="16600"/>
                  </a:lnTo>
                  <a:cubicBezTo>
                    <a:pt x="26001" y="16318"/>
                    <a:pt x="26001" y="16054"/>
                    <a:pt x="26089" y="15755"/>
                  </a:cubicBezTo>
                  <a:cubicBezTo>
                    <a:pt x="26142" y="15614"/>
                    <a:pt x="26194" y="15456"/>
                    <a:pt x="26265" y="15315"/>
                  </a:cubicBezTo>
                  <a:lnTo>
                    <a:pt x="26265" y="15262"/>
                  </a:lnTo>
                  <a:cubicBezTo>
                    <a:pt x="26300" y="15174"/>
                    <a:pt x="26335" y="15104"/>
                    <a:pt x="26370" y="15033"/>
                  </a:cubicBezTo>
                  <a:cubicBezTo>
                    <a:pt x="26406" y="14998"/>
                    <a:pt x="26423" y="14945"/>
                    <a:pt x="26423" y="14928"/>
                  </a:cubicBezTo>
                  <a:cubicBezTo>
                    <a:pt x="26441" y="14875"/>
                    <a:pt x="26458" y="14822"/>
                    <a:pt x="26494" y="14752"/>
                  </a:cubicBezTo>
                  <a:cubicBezTo>
                    <a:pt x="26511" y="14716"/>
                    <a:pt x="26529" y="14681"/>
                    <a:pt x="26529" y="14646"/>
                  </a:cubicBezTo>
                  <a:cubicBezTo>
                    <a:pt x="26687" y="14312"/>
                    <a:pt x="26863" y="13924"/>
                    <a:pt x="26793" y="13590"/>
                  </a:cubicBezTo>
                  <a:cubicBezTo>
                    <a:pt x="26740" y="13326"/>
                    <a:pt x="26722" y="13079"/>
                    <a:pt x="26687" y="12815"/>
                  </a:cubicBezTo>
                  <a:cubicBezTo>
                    <a:pt x="26687" y="12780"/>
                    <a:pt x="26652" y="12745"/>
                    <a:pt x="26652" y="12710"/>
                  </a:cubicBezTo>
                  <a:cubicBezTo>
                    <a:pt x="26652" y="12657"/>
                    <a:pt x="26634" y="12622"/>
                    <a:pt x="26634" y="12551"/>
                  </a:cubicBezTo>
                  <a:cubicBezTo>
                    <a:pt x="26564" y="12252"/>
                    <a:pt x="26476" y="11988"/>
                    <a:pt x="26476" y="11671"/>
                  </a:cubicBezTo>
                  <a:cubicBezTo>
                    <a:pt x="26476" y="11460"/>
                    <a:pt x="26388" y="11231"/>
                    <a:pt x="26353" y="11020"/>
                  </a:cubicBezTo>
                  <a:cubicBezTo>
                    <a:pt x="26353" y="10967"/>
                    <a:pt x="26335" y="10932"/>
                    <a:pt x="26335" y="10879"/>
                  </a:cubicBezTo>
                  <a:lnTo>
                    <a:pt x="26335" y="10773"/>
                  </a:lnTo>
                  <a:lnTo>
                    <a:pt x="26265" y="10773"/>
                  </a:lnTo>
                  <a:lnTo>
                    <a:pt x="26265" y="9611"/>
                  </a:lnTo>
                  <a:cubicBezTo>
                    <a:pt x="26247" y="9523"/>
                    <a:pt x="26247" y="9435"/>
                    <a:pt x="26247" y="9347"/>
                  </a:cubicBezTo>
                  <a:lnTo>
                    <a:pt x="26247" y="8943"/>
                  </a:lnTo>
                  <a:lnTo>
                    <a:pt x="26247" y="8837"/>
                  </a:lnTo>
                  <a:lnTo>
                    <a:pt x="26247" y="8678"/>
                  </a:lnTo>
                  <a:cubicBezTo>
                    <a:pt x="26247" y="8573"/>
                    <a:pt x="26212" y="8485"/>
                    <a:pt x="26177" y="8414"/>
                  </a:cubicBezTo>
                  <a:cubicBezTo>
                    <a:pt x="26089" y="7886"/>
                    <a:pt x="26159" y="7358"/>
                    <a:pt x="26247" y="6830"/>
                  </a:cubicBezTo>
                  <a:cubicBezTo>
                    <a:pt x="26265" y="6672"/>
                    <a:pt x="26300" y="6513"/>
                    <a:pt x="26353" y="6372"/>
                  </a:cubicBezTo>
                  <a:cubicBezTo>
                    <a:pt x="26353" y="6337"/>
                    <a:pt x="26370" y="6302"/>
                    <a:pt x="26370" y="6284"/>
                  </a:cubicBezTo>
                  <a:cubicBezTo>
                    <a:pt x="26511" y="5809"/>
                    <a:pt x="26617" y="5492"/>
                    <a:pt x="26634" y="5070"/>
                  </a:cubicBezTo>
                  <a:lnTo>
                    <a:pt x="26634" y="5017"/>
                  </a:lnTo>
                  <a:lnTo>
                    <a:pt x="26634" y="4964"/>
                  </a:lnTo>
                  <a:lnTo>
                    <a:pt x="26634" y="4876"/>
                  </a:lnTo>
                  <a:lnTo>
                    <a:pt x="26634" y="3732"/>
                  </a:lnTo>
                  <a:cubicBezTo>
                    <a:pt x="26634" y="3292"/>
                    <a:pt x="26705" y="2852"/>
                    <a:pt x="26722" y="2376"/>
                  </a:cubicBezTo>
                  <a:cubicBezTo>
                    <a:pt x="26722" y="2007"/>
                    <a:pt x="26652" y="1637"/>
                    <a:pt x="26634" y="1267"/>
                  </a:cubicBezTo>
                  <a:lnTo>
                    <a:pt x="26634" y="1197"/>
                  </a:lnTo>
                  <a:lnTo>
                    <a:pt x="26634" y="1179"/>
                  </a:lnTo>
                  <a:lnTo>
                    <a:pt x="26634" y="1091"/>
                  </a:lnTo>
                  <a:cubicBezTo>
                    <a:pt x="26634" y="951"/>
                    <a:pt x="26652" y="827"/>
                    <a:pt x="26617" y="687"/>
                  </a:cubicBezTo>
                  <a:cubicBezTo>
                    <a:pt x="26564" y="493"/>
                    <a:pt x="26546" y="334"/>
                    <a:pt x="26546" y="123"/>
                  </a:cubicBezTo>
                  <a:lnTo>
                    <a:pt x="26458" y="211"/>
                  </a:lnTo>
                  <a:cubicBezTo>
                    <a:pt x="26423" y="246"/>
                    <a:pt x="26388" y="299"/>
                    <a:pt x="26370" y="299"/>
                  </a:cubicBezTo>
                  <a:cubicBezTo>
                    <a:pt x="26353" y="299"/>
                    <a:pt x="26353" y="299"/>
                    <a:pt x="26335" y="264"/>
                  </a:cubicBezTo>
                  <a:cubicBezTo>
                    <a:pt x="26282" y="246"/>
                    <a:pt x="26265" y="246"/>
                    <a:pt x="26212" y="246"/>
                  </a:cubicBezTo>
                  <a:lnTo>
                    <a:pt x="26159" y="246"/>
                  </a:lnTo>
                  <a:cubicBezTo>
                    <a:pt x="26018" y="246"/>
                    <a:pt x="25913" y="264"/>
                    <a:pt x="25807" y="264"/>
                  </a:cubicBezTo>
                  <a:lnTo>
                    <a:pt x="25754" y="264"/>
                  </a:lnTo>
                  <a:cubicBezTo>
                    <a:pt x="25473" y="264"/>
                    <a:pt x="25226" y="246"/>
                    <a:pt x="24945" y="211"/>
                  </a:cubicBezTo>
                  <a:lnTo>
                    <a:pt x="24804" y="211"/>
                  </a:lnTo>
                  <a:cubicBezTo>
                    <a:pt x="24663" y="211"/>
                    <a:pt x="24522" y="229"/>
                    <a:pt x="24399" y="246"/>
                  </a:cubicBezTo>
                  <a:cubicBezTo>
                    <a:pt x="24346" y="246"/>
                    <a:pt x="24328" y="246"/>
                    <a:pt x="24276" y="282"/>
                  </a:cubicBezTo>
                  <a:lnTo>
                    <a:pt x="22744" y="282"/>
                  </a:lnTo>
                  <a:cubicBezTo>
                    <a:pt x="22656" y="282"/>
                    <a:pt x="22550" y="282"/>
                    <a:pt x="22462" y="299"/>
                  </a:cubicBezTo>
                  <a:cubicBezTo>
                    <a:pt x="22410" y="299"/>
                    <a:pt x="22392" y="317"/>
                    <a:pt x="22339" y="317"/>
                  </a:cubicBezTo>
                  <a:cubicBezTo>
                    <a:pt x="22058" y="370"/>
                    <a:pt x="21794" y="458"/>
                    <a:pt x="21494" y="511"/>
                  </a:cubicBezTo>
                  <a:cubicBezTo>
                    <a:pt x="21371" y="546"/>
                    <a:pt x="21283" y="546"/>
                    <a:pt x="21195" y="546"/>
                  </a:cubicBezTo>
                  <a:cubicBezTo>
                    <a:pt x="20966" y="546"/>
                    <a:pt x="20737" y="493"/>
                    <a:pt x="20526" y="475"/>
                  </a:cubicBezTo>
                  <a:lnTo>
                    <a:pt x="20526" y="458"/>
                  </a:lnTo>
                  <a:cubicBezTo>
                    <a:pt x="20473" y="458"/>
                    <a:pt x="20456" y="458"/>
                    <a:pt x="20403" y="423"/>
                  </a:cubicBezTo>
                  <a:lnTo>
                    <a:pt x="20262" y="423"/>
                  </a:lnTo>
                  <a:cubicBezTo>
                    <a:pt x="20104" y="423"/>
                    <a:pt x="19945" y="405"/>
                    <a:pt x="19787" y="405"/>
                  </a:cubicBezTo>
                  <a:cubicBezTo>
                    <a:pt x="19699" y="405"/>
                    <a:pt x="19611" y="405"/>
                    <a:pt x="19523" y="423"/>
                  </a:cubicBezTo>
                  <a:cubicBezTo>
                    <a:pt x="19329" y="458"/>
                    <a:pt x="19153" y="511"/>
                    <a:pt x="18959" y="511"/>
                  </a:cubicBezTo>
                  <a:lnTo>
                    <a:pt x="18907" y="511"/>
                  </a:lnTo>
                  <a:cubicBezTo>
                    <a:pt x="18801" y="511"/>
                    <a:pt x="18713" y="511"/>
                    <a:pt x="18607" y="493"/>
                  </a:cubicBezTo>
                  <a:cubicBezTo>
                    <a:pt x="18555" y="493"/>
                    <a:pt x="18537" y="475"/>
                    <a:pt x="18502" y="475"/>
                  </a:cubicBezTo>
                  <a:cubicBezTo>
                    <a:pt x="18379" y="440"/>
                    <a:pt x="18273" y="405"/>
                    <a:pt x="18185" y="352"/>
                  </a:cubicBezTo>
                  <a:cubicBezTo>
                    <a:pt x="18097" y="317"/>
                    <a:pt x="18097" y="282"/>
                    <a:pt x="18009" y="246"/>
                  </a:cubicBezTo>
                  <a:lnTo>
                    <a:pt x="17938" y="246"/>
                  </a:lnTo>
                  <a:cubicBezTo>
                    <a:pt x="17815" y="246"/>
                    <a:pt x="17586" y="334"/>
                    <a:pt x="17481" y="352"/>
                  </a:cubicBezTo>
                  <a:cubicBezTo>
                    <a:pt x="17217" y="423"/>
                    <a:pt x="16953" y="475"/>
                    <a:pt x="16671" y="493"/>
                  </a:cubicBezTo>
                  <a:lnTo>
                    <a:pt x="16530" y="493"/>
                  </a:lnTo>
                  <a:cubicBezTo>
                    <a:pt x="16354" y="493"/>
                    <a:pt x="16213" y="511"/>
                    <a:pt x="16037" y="511"/>
                  </a:cubicBezTo>
                  <a:cubicBezTo>
                    <a:pt x="15632" y="511"/>
                    <a:pt x="15245" y="493"/>
                    <a:pt x="14893" y="405"/>
                  </a:cubicBezTo>
                  <a:cubicBezTo>
                    <a:pt x="14823" y="387"/>
                    <a:pt x="14770" y="387"/>
                    <a:pt x="14735" y="352"/>
                  </a:cubicBezTo>
                  <a:cubicBezTo>
                    <a:pt x="14682" y="352"/>
                    <a:pt x="14664" y="334"/>
                    <a:pt x="14629" y="334"/>
                  </a:cubicBezTo>
                  <a:lnTo>
                    <a:pt x="13344" y="334"/>
                  </a:lnTo>
                  <a:cubicBezTo>
                    <a:pt x="13238" y="334"/>
                    <a:pt x="13150" y="334"/>
                    <a:pt x="13062" y="317"/>
                  </a:cubicBezTo>
                  <a:cubicBezTo>
                    <a:pt x="12974" y="299"/>
                    <a:pt x="12904" y="246"/>
                    <a:pt x="12833" y="176"/>
                  </a:cubicBezTo>
                  <a:lnTo>
                    <a:pt x="12798" y="176"/>
                  </a:lnTo>
                  <a:cubicBezTo>
                    <a:pt x="12745" y="176"/>
                    <a:pt x="12728" y="158"/>
                    <a:pt x="12693" y="158"/>
                  </a:cubicBezTo>
                  <a:lnTo>
                    <a:pt x="12622" y="158"/>
                  </a:lnTo>
                  <a:cubicBezTo>
                    <a:pt x="12393" y="158"/>
                    <a:pt x="12200" y="229"/>
                    <a:pt x="12006" y="264"/>
                  </a:cubicBezTo>
                  <a:cubicBezTo>
                    <a:pt x="12006" y="299"/>
                    <a:pt x="11918" y="317"/>
                    <a:pt x="11918" y="334"/>
                  </a:cubicBezTo>
                  <a:cubicBezTo>
                    <a:pt x="11777" y="334"/>
                    <a:pt x="11320" y="352"/>
                    <a:pt x="10862" y="387"/>
                  </a:cubicBezTo>
                  <a:lnTo>
                    <a:pt x="10756" y="387"/>
                  </a:lnTo>
                  <a:cubicBezTo>
                    <a:pt x="10175" y="423"/>
                    <a:pt x="9612" y="475"/>
                    <a:pt x="9630" y="599"/>
                  </a:cubicBezTo>
                  <a:cubicBezTo>
                    <a:pt x="9577" y="616"/>
                    <a:pt x="9524" y="616"/>
                    <a:pt x="9454" y="616"/>
                  </a:cubicBezTo>
                  <a:cubicBezTo>
                    <a:pt x="9278" y="616"/>
                    <a:pt x="9084" y="563"/>
                    <a:pt x="8926" y="528"/>
                  </a:cubicBezTo>
                  <a:lnTo>
                    <a:pt x="8820" y="528"/>
                  </a:lnTo>
                  <a:cubicBezTo>
                    <a:pt x="8204" y="440"/>
                    <a:pt x="7605" y="229"/>
                    <a:pt x="6989" y="123"/>
                  </a:cubicBezTo>
                  <a:cubicBezTo>
                    <a:pt x="6936" y="123"/>
                    <a:pt x="6919" y="88"/>
                    <a:pt x="6884" y="88"/>
                  </a:cubicBezTo>
                  <a:cubicBezTo>
                    <a:pt x="6620" y="53"/>
                    <a:pt x="6320" y="0"/>
                    <a:pt x="6056" y="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3F3225">
                  <a:alpha val="35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457189" indent="-298442" algn="just">
                <a:buFont typeface="Wingdings" panose="05000000000000000000" pitchFamily="2" charset="2"/>
                <a:buChar char="§"/>
              </a:pPr>
              <a:endParaRPr lang="en-US" sz="2800" dirty="0">
                <a:latin typeface="#9Slide05 Braxton Regular" panose="03060000000000000000" pitchFamily="66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E875D1B-3D8D-4030-8475-E1942C545087}"/>
                </a:ext>
              </a:extLst>
            </p:cNvPr>
            <p:cNvSpPr txBox="1"/>
            <p:nvPr/>
          </p:nvSpPr>
          <p:spPr>
            <a:xfrm>
              <a:off x="475101" y="1365681"/>
              <a:ext cx="8168739" cy="3682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4488" indent="-288925" algn="just">
                <a:lnSpc>
                  <a:spcPct val="110000"/>
                </a:lnSpc>
                <a:buFont typeface="Wingdings" panose="05000000000000000000" pitchFamily="2" charset="2"/>
                <a:buChar char="§"/>
              </a:pPr>
              <a:r>
                <a:rPr lang="en-US" sz="2200" dirty="0" err="1">
                  <a:latin typeface="#9Slide05 Braxton Regular" panose="03060000000000000000" pitchFamily="66" charset="0"/>
                </a:rPr>
                <a:t>Đoạn</a:t>
              </a:r>
              <a:r>
                <a:rPr lang="en-US" sz="2200" dirty="0">
                  <a:latin typeface="#9Slide05 Braxton Regular" panose="03060000000000000000" pitchFamily="66" charset="0"/>
                </a:rPr>
                <a:t> </a:t>
              </a:r>
              <a:r>
                <a:rPr lang="en-US" sz="2200" dirty="0" err="1">
                  <a:latin typeface="#9Slide05 Braxton Regular" panose="03060000000000000000" pitchFamily="66" charset="0"/>
                </a:rPr>
                <a:t>trích“Buổi</a:t>
              </a:r>
              <a:r>
                <a:rPr lang="en-US" sz="2200" dirty="0">
                  <a:latin typeface="#9Slide05 Braxton Regular" panose="03060000000000000000" pitchFamily="66" charset="0"/>
                </a:rPr>
                <a:t> </a:t>
              </a:r>
              <a:r>
                <a:rPr lang="en-US" sz="2200" dirty="0" err="1">
                  <a:latin typeface="#9Slide05 Braxton Regular" panose="03060000000000000000" pitchFamily="66" charset="0"/>
                </a:rPr>
                <a:t>tiến</a:t>
              </a:r>
              <a:r>
                <a:rPr lang="en-US" sz="2200" dirty="0">
                  <a:latin typeface="#9Slide05 Braxton Regular" panose="03060000000000000000" pitchFamily="66" charset="0"/>
                </a:rPr>
                <a:t> </a:t>
              </a:r>
              <a:r>
                <a:rPr lang="en-US" sz="2200" dirty="0" err="1">
                  <a:latin typeface="#9Slide05 Braxton Regular" panose="03060000000000000000" pitchFamily="66" charset="0"/>
                </a:rPr>
                <a:t>đưa</a:t>
              </a:r>
              <a:r>
                <a:rPr lang="en-US" sz="2200" dirty="0">
                  <a:latin typeface="#9Slide05 Braxton Regular" panose="03060000000000000000" pitchFamily="66" charset="0"/>
                </a:rPr>
                <a:t>” </a:t>
              </a:r>
              <a:r>
                <a:rPr lang="en-US" sz="2200" dirty="0" err="1">
                  <a:latin typeface="#9Slide05 Braxton Regular" panose="03060000000000000000" pitchFamily="66" charset="0"/>
                </a:rPr>
                <a:t>gồm</a:t>
              </a:r>
              <a:r>
                <a:rPr lang="en-US" sz="2200" dirty="0">
                  <a:latin typeface="#9Slide05 Braxton Regular" panose="03060000000000000000" pitchFamily="66" charset="0"/>
                </a:rPr>
                <a:t> ……… </a:t>
              </a:r>
              <a:r>
                <a:rPr lang="en-US" sz="2200" dirty="0" err="1">
                  <a:latin typeface="#9Slide05 Braxton Regular" panose="03060000000000000000" pitchFamily="66" charset="0"/>
                </a:rPr>
                <a:t>cụm</a:t>
              </a:r>
              <a:r>
                <a:rPr lang="en-US" sz="2200" dirty="0">
                  <a:latin typeface="#9Slide05 Braxton Regular" panose="03060000000000000000" pitchFamily="66" charset="0"/>
                </a:rPr>
                <a:t> song </a:t>
              </a:r>
              <a:r>
                <a:rPr lang="en-US" sz="2200" dirty="0" err="1">
                  <a:latin typeface="#9Slide05 Braxton Regular" panose="03060000000000000000" pitchFamily="66" charset="0"/>
                </a:rPr>
                <a:t>thất</a:t>
              </a:r>
              <a:r>
                <a:rPr lang="en-US" sz="2200" dirty="0">
                  <a:latin typeface="#9Slide05 Braxton Regular" panose="03060000000000000000" pitchFamily="66" charset="0"/>
                </a:rPr>
                <a:t> </a:t>
              </a:r>
              <a:r>
                <a:rPr lang="en-US" sz="2200" dirty="0" err="1">
                  <a:latin typeface="#9Slide05 Braxton Regular" panose="03060000000000000000" pitchFamily="66" charset="0"/>
                </a:rPr>
                <a:t>lục</a:t>
              </a:r>
              <a:r>
                <a:rPr lang="en-US" sz="2200" dirty="0">
                  <a:latin typeface="#9Slide05 Braxton Regular" panose="03060000000000000000" pitchFamily="66" charset="0"/>
                </a:rPr>
                <a:t> </a:t>
              </a:r>
              <a:r>
                <a:rPr lang="en-US" sz="2200" dirty="0" err="1">
                  <a:latin typeface="#9Slide05 Braxton Regular" panose="03060000000000000000" pitchFamily="66" charset="0"/>
                </a:rPr>
                <a:t>bát</a:t>
              </a:r>
              <a:r>
                <a:rPr lang="en-US" sz="2200" dirty="0">
                  <a:latin typeface="#9Slide05 Braxton Regular" panose="03060000000000000000" pitchFamily="66" charset="0"/>
                </a:rPr>
                <a:t> </a:t>
              </a:r>
              <a:r>
                <a:rPr lang="en-US" sz="2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3 AmpleSoft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(7 </a:t>
              </a:r>
              <a:r>
                <a:rPr lang="en-US" sz="2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tiếng</a:t>
              </a:r>
              <a:r>
                <a:rPr lang="en-US" sz="2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– 7 </a:t>
              </a:r>
              <a:r>
                <a:rPr lang="en-US" sz="2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tiếng</a:t>
              </a:r>
              <a:r>
                <a:rPr lang="en-US" sz="2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- 6 </a:t>
              </a:r>
              <a:r>
                <a:rPr lang="en-US" sz="2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tiếng</a:t>
              </a:r>
              <a:r>
                <a:rPr lang="en-US" sz="2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- 8 </a:t>
              </a:r>
              <a:r>
                <a:rPr lang="en-US" sz="2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tiếng</a:t>
              </a:r>
              <a:r>
                <a:rPr lang="en-US" sz="2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) </a:t>
              </a:r>
            </a:p>
            <a:p>
              <a:pPr marL="344488" indent="-288925" algn="just">
                <a:lnSpc>
                  <a:spcPct val="110000"/>
                </a:lnSpc>
                <a:buFont typeface="Wingdings" panose="05000000000000000000" pitchFamily="2" charset="2"/>
                <a:buChar char="§"/>
              </a:pPr>
              <a:r>
                <a:rPr lang="en-US" sz="2200" dirty="0" err="1">
                  <a:latin typeface="#9Slide05 Braxton Regular" panose="03060000000000000000" pitchFamily="66" charset="0"/>
                </a:rPr>
                <a:t>Bài</a:t>
              </a:r>
              <a:r>
                <a:rPr lang="en-US" sz="2200" dirty="0">
                  <a:latin typeface="#9Slide05 Braxton Regular" panose="03060000000000000000" pitchFamily="66" charset="0"/>
                </a:rPr>
                <a:t> </a:t>
              </a:r>
              <a:r>
                <a:rPr lang="en-US" sz="2200" dirty="0" err="1">
                  <a:latin typeface="#9Slide05 Braxton Regular" panose="03060000000000000000" pitchFamily="66" charset="0"/>
                </a:rPr>
                <a:t>thơ</a:t>
              </a:r>
              <a:r>
                <a:rPr lang="en-US" sz="2200" dirty="0">
                  <a:latin typeface="#9Slide05 Braxton Regular" panose="03060000000000000000" pitchFamily="66" charset="0"/>
                </a:rPr>
                <a:t> </a:t>
              </a:r>
              <a:r>
                <a:rPr lang="en-US" sz="2200" dirty="0" err="1">
                  <a:latin typeface="#9Slide05 Braxton Regular" panose="03060000000000000000" pitchFamily="66" charset="0"/>
                </a:rPr>
                <a:t>được</a:t>
              </a:r>
              <a:r>
                <a:rPr lang="en-US" sz="2200" dirty="0">
                  <a:latin typeface="#9Slide05 Braxton Regular" panose="03060000000000000000" pitchFamily="66" charset="0"/>
                </a:rPr>
                <a:t> </a:t>
              </a:r>
              <a:r>
                <a:rPr lang="en-US" sz="2200" dirty="0" err="1">
                  <a:latin typeface="#9Slide05 Braxton Regular" panose="03060000000000000000" pitchFamily="66" charset="0"/>
                </a:rPr>
                <a:t>gieo</a:t>
              </a:r>
              <a:r>
                <a:rPr lang="en-US" sz="2200" dirty="0">
                  <a:latin typeface="#9Slide05 Braxton Regular" panose="03060000000000000000" pitchFamily="66" charset="0"/>
                </a:rPr>
                <a:t> </a:t>
              </a:r>
              <a:r>
                <a:rPr lang="en-US" sz="2200" dirty="0" err="1">
                  <a:latin typeface="#9Slide05 Braxton Regular" panose="03060000000000000000" pitchFamily="66" charset="0"/>
                </a:rPr>
                <a:t>vần</a:t>
              </a:r>
              <a:r>
                <a:rPr lang="en-US" sz="2200" dirty="0">
                  <a:latin typeface="#9Slide05 Braxton Regular" panose="03060000000000000000" pitchFamily="66" charset="0"/>
                </a:rPr>
                <a:t> ………… ở </a:t>
              </a:r>
              <a:r>
                <a:rPr lang="en-US" sz="2200" dirty="0" err="1">
                  <a:latin typeface="#9Slide05 Braxton Regular" panose="03060000000000000000" pitchFamily="66" charset="0"/>
                </a:rPr>
                <a:t>các</a:t>
              </a:r>
              <a:r>
                <a:rPr lang="en-US" sz="2200" dirty="0">
                  <a:latin typeface="#9Slide05 Braxton Regular" panose="03060000000000000000" pitchFamily="66" charset="0"/>
                </a:rPr>
                <a:t> </a:t>
              </a:r>
              <a:r>
                <a:rPr lang="en-US" sz="2200" dirty="0" err="1">
                  <a:latin typeface="#9Slide05 Braxton Regular" panose="03060000000000000000" pitchFamily="66" charset="0"/>
                </a:rPr>
                <a:t>tiếng</a:t>
              </a:r>
              <a:r>
                <a:rPr lang="en-US" sz="2200" dirty="0">
                  <a:latin typeface="#9Slide05 Braxton Regular" panose="03060000000000000000" pitchFamily="66" charset="0"/>
                </a:rPr>
                <a:t> …………………………………; </a:t>
              </a:r>
              <a:r>
                <a:rPr lang="en-US" sz="2200" dirty="0" err="1">
                  <a:latin typeface="#9Slide05 Braxton Regular" panose="03060000000000000000" pitchFamily="66" charset="0"/>
                </a:rPr>
                <a:t>và</a:t>
              </a:r>
              <a:r>
                <a:rPr lang="en-US" sz="2200" dirty="0">
                  <a:latin typeface="#9Slide05 Braxton Regular" panose="03060000000000000000" pitchFamily="66" charset="0"/>
                </a:rPr>
                <a:t> </a:t>
              </a:r>
              <a:r>
                <a:rPr lang="en-US" sz="2200" dirty="0" err="1">
                  <a:latin typeface="#9Slide05 Braxton Regular" panose="03060000000000000000" pitchFamily="66" charset="0"/>
                </a:rPr>
                <a:t>vần</a:t>
              </a:r>
              <a:r>
                <a:rPr lang="en-US" sz="2200" dirty="0">
                  <a:latin typeface="#9Slide05 Braxton Regular" panose="03060000000000000000" pitchFamily="66" charset="0"/>
                </a:rPr>
                <a:t> …………. ở </a:t>
              </a:r>
              <a:r>
                <a:rPr lang="en-US" sz="2200" dirty="0" err="1">
                  <a:latin typeface="#9Slide05 Braxton Regular" panose="03060000000000000000" pitchFamily="66" charset="0"/>
                </a:rPr>
                <a:t>các</a:t>
              </a:r>
              <a:r>
                <a:rPr lang="en-US" sz="2200" dirty="0">
                  <a:latin typeface="#9Slide05 Braxton Regular" panose="03060000000000000000" pitchFamily="66" charset="0"/>
                </a:rPr>
                <a:t> </a:t>
              </a:r>
              <a:r>
                <a:rPr lang="en-US" sz="2200" dirty="0" err="1">
                  <a:latin typeface="#9Slide05 Braxton Regular" panose="03060000000000000000" pitchFamily="66" charset="0"/>
                </a:rPr>
                <a:t>tiếng</a:t>
              </a:r>
              <a:r>
                <a:rPr lang="en-US" sz="2200" dirty="0">
                  <a:latin typeface="#9Slide05 Braxton Regular" panose="03060000000000000000" pitchFamily="66" charset="0"/>
                </a:rPr>
                <a:t> ………………………………………</a:t>
              </a:r>
            </a:p>
            <a:p>
              <a:pPr marL="344488" indent="-288925" algn="just">
                <a:lnSpc>
                  <a:spcPct val="110000"/>
                </a:lnSpc>
                <a:buFont typeface="Wingdings" panose="05000000000000000000" pitchFamily="2" charset="2"/>
                <a:buChar char="§"/>
              </a:pPr>
              <a:r>
                <a:rPr lang="en-US" sz="2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Hầu</a:t>
              </a:r>
              <a:r>
                <a:rPr lang="en-US" sz="2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hết</a:t>
              </a:r>
              <a:r>
                <a:rPr lang="en-US" sz="2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các</a:t>
              </a:r>
              <a:r>
                <a:rPr lang="en-US" sz="2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câu</a:t>
              </a:r>
              <a:r>
                <a:rPr lang="en-US" sz="2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thơ</a:t>
              </a:r>
              <a:r>
                <a:rPr lang="en-US" sz="2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đều</a:t>
              </a:r>
              <a:r>
                <a:rPr lang="en-US" sz="2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tuân</a:t>
              </a:r>
              <a:r>
                <a:rPr lang="en-US" sz="2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thủ</a:t>
              </a:r>
              <a:r>
                <a:rPr lang="en-US" sz="2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cách</a:t>
              </a:r>
              <a:r>
                <a:rPr lang="en-US" sz="2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ngắt</a:t>
              </a:r>
              <a:r>
                <a:rPr lang="en-US" sz="2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nhịp</a:t>
              </a:r>
              <a:r>
                <a:rPr lang="en-US" sz="2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thường</a:t>
              </a:r>
              <a:r>
                <a:rPr lang="en-US" sz="2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thấy</a:t>
              </a:r>
              <a:r>
                <a:rPr lang="en-US" sz="2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của</a:t>
              </a:r>
              <a:r>
                <a:rPr lang="en-US" sz="2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thể</a:t>
              </a:r>
              <a:r>
                <a:rPr lang="en-US" sz="2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thơ</a:t>
              </a:r>
              <a:r>
                <a:rPr lang="en-US" sz="2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song </a:t>
              </a:r>
              <a:r>
                <a:rPr lang="en-US" sz="2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thất</a:t>
              </a:r>
              <a:r>
                <a:rPr lang="en-US" sz="2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lục</a:t>
              </a:r>
              <a:r>
                <a:rPr lang="en-US" sz="2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bát</a:t>
              </a:r>
              <a:r>
                <a:rPr lang="en-US" sz="2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: 2 </a:t>
              </a:r>
              <a:r>
                <a:rPr lang="en-US" sz="2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câu</a:t>
              </a:r>
              <a:r>
                <a:rPr lang="en-US" sz="2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thất</a:t>
              </a:r>
              <a:r>
                <a:rPr lang="en-US" sz="2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đều</a:t>
              </a:r>
              <a:r>
                <a:rPr lang="en-US" sz="2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ngắt</a:t>
              </a:r>
              <a:r>
                <a:rPr lang="en-US" sz="2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nhịp</a:t>
              </a:r>
              <a:r>
                <a:rPr lang="en-US" sz="2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..………; </a:t>
              </a:r>
              <a:r>
                <a:rPr lang="en-US" sz="2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Câu</a:t>
              </a:r>
              <a:r>
                <a:rPr lang="en-US" sz="2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lục</a:t>
              </a:r>
              <a:r>
                <a:rPr lang="en-US" sz="2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ngắt</a:t>
              </a:r>
              <a:r>
                <a:rPr lang="en-US" sz="2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nhịp</a:t>
              </a:r>
              <a:r>
                <a:rPr lang="en-US" sz="2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…..…. ; </a:t>
              </a:r>
              <a:r>
                <a:rPr lang="en-US" sz="2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Câu</a:t>
              </a:r>
              <a:r>
                <a:rPr lang="en-US" sz="2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bát</a:t>
              </a:r>
              <a:r>
                <a:rPr lang="en-US" sz="2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ngắt</a:t>
              </a:r>
              <a:r>
                <a:rPr lang="en-US" sz="2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nhịp</a:t>
              </a:r>
              <a:r>
                <a:rPr lang="en-US" sz="2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…..….. </a:t>
              </a:r>
              <a:r>
                <a:rPr lang="en-US" sz="2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Tuy</a:t>
              </a:r>
              <a:r>
                <a:rPr lang="en-US" sz="2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nhiên</a:t>
              </a:r>
              <a:r>
                <a:rPr lang="en-US" sz="2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, </a:t>
              </a:r>
              <a:r>
                <a:rPr lang="en-US" sz="2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trong</a:t>
              </a:r>
              <a:r>
                <a:rPr lang="en-US" sz="2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cụm</a:t>
              </a:r>
              <a:r>
                <a:rPr lang="en-US" sz="2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song </a:t>
              </a:r>
              <a:r>
                <a:rPr lang="en-US" sz="2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thất</a:t>
              </a:r>
              <a:r>
                <a:rPr lang="en-US" sz="2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lục</a:t>
              </a:r>
              <a:r>
                <a:rPr lang="en-US" sz="2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bát</a:t>
              </a:r>
              <a:r>
                <a:rPr lang="en-US" sz="2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“</a:t>
              </a:r>
              <a:r>
                <a:rPr lang="en-US" sz="2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Chốn</a:t>
              </a:r>
              <a:r>
                <a:rPr lang="en-US" sz="2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Hàm</a:t>
              </a:r>
              <a:r>
                <a:rPr lang="en-US" sz="2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Kinh</a:t>
              </a:r>
              <a:r>
                <a:rPr lang="en-US" sz="2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… </a:t>
              </a:r>
              <a:r>
                <a:rPr lang="en-US" sz="2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Tiêu</a:t>
              </a:r>
              <a:r>
                <a:rPr lang="en-US" sz="2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Tương</a:t>
              </a:r>
              <a:r>
                <a:rPr lang="en-US" sz="2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mấy</a:t>
              </a:r>
              <a:r>
                <a:rPr lang="en-US" sz="2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trùng</a:t>
              </a:r>
              <a:r>
                <a:rPr lang="en-US" sz="2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” </a:t>
              </a:r>
              <a:r>
                <a:rPr lang="en-US" sz="2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lại</a:t>
              </a:r>
              <a:r>
                <a:rPr lang="en-US" sz="2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có</a:t>
              </a:r>
              <a:r>
                <a:rPr lang="en-US" sz="2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thể</a:t>
              </a:r>
              <a:r>
                <a:rPr lang="en-US" sz="2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có</a:t>
              </a:r>
              <a:r>
                <a:rPr lang="en-US" sz="2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cách</a:t>
              </a:r>
              <a:r>
                <a:rPr lang="en-US" sz="2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ngắt</a:t>
              </a:r>
              <a:r>
                <a:rPr lang="en-US" sz="2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nhịp</a:t>
              </a:r>
              <a:r>
                <a:rPr lang="en-US" sz="2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khác</a:t>
              </a:r>
              <a:r>
                <a:rPr lang="en-US" sz="2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như</a:t>
              </a:r>
              <a:r>
                <a:rPr lang="en-US" sz="2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………. - ……… - …….. - ……. </a:t>
              </a:r>
              <a:r>
                <a:rPr lang="en-US" sz="2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hoặc</a:t>
              </a:r>
              <a:r>
                <a:rPr lang="en-US" sz="2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…………. - ………… - ………….. - ……….….  </a:t>
              </a:r>
              <a:r>
                <a:rPr lang="en-US" sz="2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đem</a:t>
              </a:r>
              <a:r>
                <a:rPr lang="en-US" sz="2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lại</a:t>
              </a:r>
              <a:r>
                <a:rPr lang="en-US" sz="2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những</a:t>
              </a:r>
              <a:r>
                <a:rPr lang="en-US" sz="2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tác</a:t>
              </a:r>
              <a:r>
                <a:rPr lang="en-US" sz="2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dụng</a:t>
              </a:r>
              <a:r>
                <a:rPr lang="en-US" sz="2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đặc</a:t>
              </a:r>
              <a:r>
                <a:rPr lang="en-US" sz="2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biệt</a:t>
              </a:r>
              <a:r>
                <a:rPr lang="en-US" sz="2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.</a:t>
              </a:r>
            </a:p>
            <a:p>
              <a:pPr marL="344488" indent="-288925" algn="just">
                <a:lnSpc>
                  <a:spcPct val="110000"/>
                </a:lnSpc>
                <a:buFont typeface="Wingdings" panose="05000000000000000000" pitchFamily="2" charset="2"/>
                <a:buChar char="§"/>
              </a:pPr>
              <a:r>
                <a:rPr lang="en-US" sz="2200" dirty="0" err="1">
                  <a:latin typeface="#9Slide05 Braxton Regular" panose="03060000000000000000" pitchFamily="66" charset="0"/>
                  <a:sym typeface="Wingdings" panose="05000000000000000000" pitchFamily="2" charset="2"/>
                </a:rPr>
                <a:t>Đoạn</a:t>
              </a:r>
              <a:r>
                <a:rPr lang="en-US" sz="2200" dirty="0">
                  <a:latin typeface="#9Slide05 Braxton Regular" panose="03060000000000000000" pitchFamily="66" charset="0"/>
                  <a:sym typeface="Wingdings" panose="05000000000000000000" pitchFamily="2" charset="2"/>
                </a:rPr>
                <a:t> </a:t>
              </a:r>
              <a:r>
                <a:rPr lang="en-US" sz="2200" dirty="0" err="1">
                  <a:latin typeface="#9Slide05 Braxton Regular" panose="03060000000000000000" pitchFamily="66" charset="0"/>
                  <a:sym typeface="Wingdings" panose="05000000000000000000" pitchFamily="2" charset="2"/>
                </a:rPr>
                <a:t>trích</a:t>
              </a:r>
              <a:r>
                <a:rPr lang="en-US" sz="2200" dirty="0">
                  <a:latin typeface="#9Slide05 Braxton Regular" panose="03060000000000000000" pitchFamily="66" charset="0"/>
                  <a:sym typeface="Wingdings" panose="05000000000000000000" pitchFamily="2" charset="2"/>
                </a:rPr>
                <a:t> </a:t>
              </a:r>
              <a:r>
                <a:rPr lang="en-US" sz="2200" dirty="0" err="1">
                  <a:latin typeface="#9Slide05 Braxton Regular" panose="03060000000000000000" pitchFamily="66" charset="0"/>
                  <a:sym typeface="Wingdings" panose="05000000000000000000" pitchFamily="2" charset="2"/>
                </a:rPr>
                <a:t>cũng</a:t>
              </a:r>
              <a:r>
                <a:rPr lang="en-US" sz="2200" dirty="0">
                  <a:latin typeface="#9Slide05 Braxton Regular" panose="03060000000000000000" pitchFamily="66" charset="0"/>
                  <a:sym typeface="Wingdings" panose="05000000000000000000" pitchFamily="2" charset="2"/>
                </a:rPr>
                <a:t> ……………….. </a:t>
              </a:r>
              <a:r>
                <a:rPr lang="en-US" sz="2200" dirty="0" err="1">
                  <a:latin typeface="#9Slide05 Braxton Regular" panose="03060000000000000000" pitchFamily="66" charset="0"/>
                </a:rPr>
                <a:t>luật</a:t>
              </a:r>
              <a:r>
                <a:rPr lang="en-US" sz="2200" dirty="0">
                  <a:latin typeface="#9Slide05 Braxton Regular" panose="03060000000000000000" pitchFamily="66" charset="0"/>
                </a:rPr>
                <a:t> </a:t>
              </a:r>
              <a:r>
                <a:rPr lang="en-US" sz="2200" dirty="0" err="1">
                  <a:latin typeface="#9Slide05 Braxton Regular" panose="03060000000000000000" pitchFamily="66" charset="0"/>
                </a:rPr>
                <a:t>thanh</a:t>
              </a:r>
              <a:r>
                <a:rPr lang="en-US" sz="2200" dirty="0">
                  <a:latin typeface="#9Slide05 Braxton Regular" panose="03060000000000000000" pitchFamily="66" charset="0"/>
                </a:rPr>
                <a:t> </a:t>
              </a:r>
              <a:r>
                <a:rPr lang="en-US" sz="2200" dirty="0" err="1">
                  <a:latin typeface="#9Slide05 Braxton Regular" panose="03060000000000000000" pitchFamily="66" charset="0"/>
                </a:rPr>
                <a:t>điệu</a:t>
              </a:r>
              <a:r>
                <a:rPr lang="en-US" sz="2200" dirty="0">
                  <a:latin typeface="#9Slide05 Braxton Regular" panose="03060000000000000000" pitchFamily="66" charset="0"/>
                </a:rPr>
                <a:t> </a:t>
              </a:r>
              <a:r>
                <a:rPr lang="en-US" sz="2200" dirty="0" err="1">
                  <a:latin typeface="#9Slide05 Braxton Regular" panose="03060000000000000000" pitchFamily="66" charset="0"/>
                </a:rPr>
                <a:t>thường</a:t>
              </a:r>
              <a:r>
                <a:rPr lang="en-US" sz="2200" dirty="0">
                  <a:latin typeface="#9Slide05 Braxton Regular" panose="03060000000000000000" pitchFamily="66" charset="0"/>
                </a:rPr>
                <a:t> </a:t>
              </a:r>
              <a:r>
                <a:rPr lang="en-US" sz="2200" dirty="0" err="1">
                  <a:latin typeface="#9Slide05 Braxton Regular" panose="03060000000000000000" pitchFamily="66" charset="0"/>
                </a:rPr>
                <a:t>thấy</a:t>
              </a:r>
              <a:r>
                <a:rPr lang="en-US" sz="2200" dirty="0">
                  <a:latin typeface="#9Slide05 Braxton Regular" panose="03060000000000000000" pitchFamily="66" charset="0"/>
                </a:rPr>
                <a:t> </a:t>
              </a:r>
              <a:r>
                <a:rPr lang="en-US" sz="2200" dirty="0" err="1">
                  <a:latin typeface="#9Slide05 Braxton Regular" panose="03060000000000000000" pitchFamily="66" charset="0"/>
                </a:rPr>
                <a:t>của</a:t>
              </a:r>
              <a:r>
                <a:rPr lang="en-US" sz="2200" dirty="0">
                  <a:latin typeface="#9Slide05 Braxton Regular" panose="03060000000000000000" pitchFamily="66" charset="0"/>
                </a:rPr>
                <a:t> </a:t>
              </a:r>
              <a:r>
                <a:rPr lang="en-US" sz="2200" dirty="0" err="1">
                  <a:latin typeface="#9Slide05 Braxton Regular" panose="03060000000000000000" pitchFamily="66" charset="0"/>
                </a:rPr>
                <a:t>thể</a:t>
              </a:r>
              <a:r>
                <a:rPr lang="en-US" sz="2200" dirty="0">
                  <a:latin typeface="#9Slide05 Braxton Regular" panose="03060000000000000000" pitchFamily="66" charset="0"/>
                </a:rPr>
                <a:t> song </a:t>
              </a:r>
              <a:r>
                <a:rPr lang="en-US" sz="2200" dirty="0" err="1">
                  <a:latin typeface="#9Slide05 Braxton Regular" panose="03060000000000000000" pitchFamily="66" charset="0"/>
                </a:rPr>
                <a:t>thất</a:t>
              </a:r>
              <a:r>
                <a:rPr lang="en-US" sz="2200" dirty="0">
                  <a:latin typeface="#9Slide05 Braxton Regular" panose="03060000000000000000" pitchFamily="66" charset="0"/>
                </a:rPr>
                <a:t> </a:t>
              </a:r>
              <a:r>
                <a:rPr lang="en-US" sz="2200" dirty="0" err="1">
                  <a:latin typeface="#9Slide05 Braxton Regular" panose="03060000000000000000" pitchFamily="66" charset="0"/>
                </a:rPr>
                <a:t>lục</a:t>
              </a:r>
              <a:r>
                <a:rPr lang="en-US" sz="2200" dirty="0">
                  <a:latin typeface="#9Slide05 Braxton Regular" panose="03060000000000000000" pitchFamily="66" charset="0"/>
                </a:rPr>
                <a:t> </a:t>
              </a:r>
              <a:r>
                <a:rPr lang="en-US" sz="2200" dirty="0" err="1">
                  <a:latin typeface="#9Slide05 Braxton Regular" panose="03060000000000000000" pitchFamily="66" charset="0"/>
                </a:rPr>
                <a:t>bát</a:t>
              </a:r>
              <a:endParaRPr lang="en-US" sz="2200" dirty="0">
                <a:latin typeface="#9Slide05 Braxton Regular" panose="03060000000000000000" pitchFamily="66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EDE5094-47D3-4370-AD43-B2331D438098}"/>
              </a:ext>
            </a:extLst>
          </p:cNvPr>
          <p:cNvSpPr txBox="1"/>
          <p:nvPr/>
        </p:nvSpPr>
        <p:spPr>
          <a:xfrm>
            <a:off x="3883777" y="978039"/>
            <a:ext cx="427971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100" dirty="0">
                <a:solidFill>
                  <a:srgbClr val="FF0000"/>
                </a:solidFill>
                <a:latin typeface="#9Slide05 Braxton Regular" panose="03060000000000000000" pitchFamily="66" charset="0"/>
                <a:cs typeface="Times New Roman" panose="02020603050405020304" pitchFamily="18" charset="0"/>
              </a:rPr>
              <a:t>13</a:t>
            </a:r>
            <a:endParaRPr lang="en-US" sz="2100" dirty="0">
              <a:solidFill>
                <a:srgbClr val="FF0000"/>
              </a:solidFill>
              <a:latin typeface="#9Slide05 Braxton Regular" panose="03060000000000000000" pitchFamily="66" charset="0"/>
              <a:ea typeface="Calibri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868DDF5-5688-4FAD-8AF8-48A57EFE3D51}"/>
              </a:ext>
            </a:extLst>
          </p:cNvPr>
          <p:cNvSpPr txBox="1"/>
          <p:nvPr/>
        </p:nvSpPr>
        <p:spPr>
          <a:xfrm>
            <a:off x="3043335" y="1711602"/>
            <a:ext cx="612236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100" dirty="0">
                <a:solidFill>
                  <a:srgbClr val="FF0000"/>
                </a:solidFill>
                <a:latin typeface="#9Slide05 Braxton Regular" panose="03060000000000000000" pitchFamily="66" charset="0"/>
                <a:cs typeface="Times New Roman" pitchFamily="18" charset="0"/>
              </a:rPr>
              <a:t>lưng</a:t>
            </a:r>
            <a:endParaRPr lang="en-US" sz="2100" dirty="0">
              <a:solidFill>
                <a:srgbClr val="FF0000"/>
              </a:solidFill>
              <a:latin typeface="#9Slide05 Braxton Regular" panose="03060000000000000000" pitchFamily="66" charset="0"/>
              <a:ea typeface="Calibri"/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F982DFD-0050-452E-9A29-727809BFC1EB}"/>
              </a:ext>
            </a:extLst>
          </p:cNvPr>
          <p:cNvSpPr txBox="1"/>
          <p:nvPr/>
        </p:nvSpPr>
        <p:spPr>
          <a:xfrm>
            <a:off x="4719671" y="1686871"/>
            <a:ext cx="1947529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100" i="1" dirty="0">
                <a:solidFill>
                  <a:srgbClr val="FF0000"/>
                </a:solidFill>
                <a:latin typeface="#9Slide05 Braxton Regular" panose="03060000000000000000" pitchFamily="66" charset="0"/>
                <a:cs typeface="Times New Roman" pitchFamily="18" charset="0"/>
              </a:rPr>
              <a:t>chừng, bóng, ngơ</a:t>
            </a:r>
            <a:r>
              <a:rPr lang="en-US" sz="2100" i="1" dirty="0">
                <a:solidFill>
                  <a:srgbClr val="FF0000"/>
                </a:solidFill>
                <a:latin typeface="#9Slide05 Braxton Regular" panose="03060000000000000000" pitchFamily="66" charset="0"/>
                <a:cs typeface="Times New Roman" pitchFamily="18" charset="0"/>
              </a:rPr>
              <a:t> … </a:t>
            </a:r>
            <a:endParaRPr lang="en-US" sz="2100" dirty="0">
              <a:solidFill>
                <a:srgbClr val="FF0000"/>
              </a:solidFill>
              <a:latin typeface="#9Slide05 Braxton Regular" panose="03060000000000000000" pitchFamily="66" charset="0"/>
              <a:ea typeface="Calibri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626EA9-D7DA-4EE6-89E5-B28E9BA9539B}"/>
              </a:ext>
            </a:extLst>
          </p:cNvPr>
          <p:cNvSpPr txBox="1"/>
          <p:nvPr/>
        </p:nvSpPr>
        <p:spPr>
          <a:xfrm>
            <a:off x="7397153" y="1730338"/>
            <a:ext cx="704671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100" dirty="0">
                <a:solidFill>
                  <a:srgbClr val="FF0000"/>
                </a:solidFill>
                <a:latin typeface="#9Slide05 Braxton Regular" panose="03060000000000000000" pitchFamily="66" charset="0"/>
                <a:cs typeface="Times New Roman" pitchFamily="18" charset="0"/>
              </a:rPr>
              <a:t>chân</a:t>
            </a:r>
            <a:endParaRPr lang="en-US" sz="2100" dirty="0">
              <a:solidFill>
                <a:srgbClr val="FF0000"/>
              </a:solidFill>
              <a:latin typeface="#9Slide05 Braxton Regular" panose="03060000000000000000" pitchFamily="66" charset="0"/>
              <a:ea typeface="Calibri"/>
              <a:cs typeface="Times New Roman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3AA16CF-3458-4BA7-AB27-7B09D6B83AD9}"/>
              </a:ext>
            </a:extLst>
          </p:cNvPr>
          <p:cNvSpPr txBox="1"/>
          <p:nvPr/>
        </p:nvSpPr>
        <p:spPr>
          <a:xfrm>
            <a:off x="1366398" y="2059087"/>
            <a:ext cx="2465175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100" i="1" dirty="0">
                <a:solidFill>
                  <a:srgbClr val="FF0000"/>
                </a:solidFill>
                <a:latin typeface="#9Slide05 Braxton Regular" panose="03060000000000000000" pitchFamily="66" charset="0"/>
                <a:cs typeface="Times New Roman" pitchFamily="18" charset="0"/>
              </a:rPr>
              <a:t>vọng, phơ, đưa, nhà</a:t>
            </a:r>
            <a:r>
              <a:rPr lang="en-US" sz="2100" i="1" dirty="0">
                <a:solidFill>
                  <a:srgbClr val="FF0000"/>
                </a:solidFill>
                <a:latin typeface="#9Slide05 Braxton Regular" panose="03060000000000000000" pitchFamily="66" charset="0"/>
                <a:cs typeface="Times New Roman" pitchFamily="18" charset="0"/>
              </a:rPr>
              <a:t>, …</a:t>
            </a:r>
            <a:endParaRPr lang="en-US" sz="2100" dirty="0">
              <a:solidFill>
                <a:srgbClr val="FF0000"/>
              </a:solidFill>
              <a:latin typeface="#9Slide05 Braxton Regular" panose="03060000000000000000" pitchFamily="66" charset="0"/>
              <a:ea typeface="Calibri"/>
              <a:cs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47307F1-F688-40B6-AEB8-39C745969BAE}"/>
              </a:ext>
            </a:extLst>
          </p:cNvPr>
          <p:cNvSpPr txBox="1"/>
          <p:nvPr/>
        </p:nvSpPr>
        <p:spPr>
          <a:xfrm>
            <a:off x="4666279" y="2825086"/>
            <a:ext cx="606375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100" dirty="0">
                <a:solidFill>
                  <a:srgbClr val="FF0000"/>
                </a:solidFill>
                <a:latin typeface="#9Slide05 Braxton Regular" panose="03060000000000000000" pitchFamily="66" charset="0"/>
                <a:cs typeface="Times New Roman" panose="02020603050405020304" pitchFamily="18" charset="0"/>
              </a:rPr>
              <a:t>3/4</a:t>
            </a:r>
            <a:endParaRPr lang="en-US" sz="2100" dirty="0">
              <a:solidFill>
                <a:srgbClr val="FF0000"/>
              </a:solidFill>
              <a:latin typeface="#9Slide05 Braxton Regular" panose="03060000000000000000" pitchFamily="66" charset="0"/>
              <a:ea typeface="Calibri"/>
              <a:cs typeface="Times New Roman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299B0EE-A38C-457E-A03A-6465FBA7E376}"/>
              </a:ext>
            </a:extLst>
          </p:cNvPr>
          <p:cNvSpPr txBox="1"/>
          <p:nvPr/>
        </p:nvSpPr>
        <p:spPr>
          <a:xfrm>
            <a:off x="7134825" y="2841803"/>
            <a:ext cx="606375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100" dirty="0">
                <a:solidFill>
                  <a:srgbClr val="FF0000"/>
                </a:solidFill>
                <a:latin typeface="#9Slide05 Braxton Regular" panose="03060000000000000000" pitchFamily="66" charset="0"/>
                <a:cs typeface="Times New Roman" panose="02020603050405020304" pitchFamily="18" charset="0"/>
              </a:rPr>
              <a:t>2/4</a:t>
            </a:r>
            <a:endParaRPr lang="en-US" sz="2100" dirty="0">
              <a:solidFill>
                <a:srgbClr val="FF0000"/>
              </a:solidFill>
              <a:latin typeface="#9Slide05 Braxton Regular" panose="03060000000000000000" pitchFamily="66" charset="0"/>
              <a:ea typeface="Calibri"/>
              <a:cs typeface="Times New Roman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9BAE857-BBAE-4826-B007-3C00F999F5E6}"/>
              </a:ext>
            </a:extLst>
          </p:cNvPr>
          <p:cNvSpPr txBox="1"/>
          <p:nvPr/>
        </p:nvSpPr>
        <p:spPr>
          <a:xfrm>
            <a:off x="1894545" y="3174623"/>
            <a:ext cx="606375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100" dirty="0">
                <a:solidFill>
                  <a:srgbClr val="FF0000"/>
                </a:solidFill>
                <a:latin typeface="#9Slide05 Braxton Regular" panose="03060000000000000000" pitchFamily="66" charset="0"/>
                <a:cs typeface="Times New Roman" panose="02020603050405020304" pitchFamily="18" charset="0"/>
              </a:rPr>
              <a:t>4/4</a:t>
            </a:r>
            <a:endParaRPr lang="en-US" sz="2100" dirty="0">
              <a:solidFill>
                <a:srgbClr val="FF0000"/>
              </a:solidFill>
              <a:latin typeface="#9Slide05 Braxton Regular" panose="03060000000000000000" pitchFamily="66" charset="0"/>
              <a:ea typeface="Calibri"/>
              <a:cs typeface="Times New Roman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652FACD-878D-45E7-89D5-738164248E88}"/>
              </a:ext>
            </a:extLst>
          </p:cNvPr>
          <p:cNvSpPr txBox="1"/>
          <p:nvPr/>
        </p:nvSpPr>
        <p:spPr>
          <a:xfrm>
            <a:off x="6151916" y="3577772"/>
            <a:ext cx="606375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100" dirty="0">
                <a:solidFill>
                  <a:srgbClr val="FF0000"/>
                </a:solidFill>
                <a:latin typeface="#9Slide05 Braxton Regular" panose="03060000000000000000" pitchFamily="66" charset="0"/>
                <a:cs typeface="Times New Roman" panose="02020603050405020304" pitchFamily="18" charset="0"/>
              </a:rPr>
              <a:t>3/4</a:t>
            </a:r>
            <a:endParaRPr lang="en-US" sz="2100" dirty="0">
              <a:solidFill>
                <a:srgbClr val="FF0000"/>
              </a:solidFill>
              <a:latin typeface="#9Slide05 Braxton Regular" panose="03060000000000000000" pitchFamily="66" charset="0"/>
              <a:ea typeface="Calibri"/>
              <a:cs typeface="Times New Roman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F07FE1A-6855-4761-9102-396164A73ACA}"/>
              </a:ext>
            </a:extLst>
          </p:cNvPr>
          <p:cNvSpPr txBox="1"/>
          <p:nvPr/>
        </p:nvSpPr>
        <p:spPr>
          <a:xfrm>
            <a:off x="6844607" y="3585864"/>
            <a:ext cx="606375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100" dirty="0">
                <a:solidFill>
                  <a:srgbClr val="FF0000"/>
                </a:solidFill>
                <a:latin typeface="#9Slide05 Braxton Regular" panose="03060000000000000000" pitchFamily="66" charset="0"/>
                <a:cs typeface="Times New Roman" panose="02020603050405020304" pitchFamily="18" charset="0"/>
              </a:rPr>
              <a:t>3/4</a:t>
            </a:r>
            <a:endParaRPr lang="en-US" sz="2100" dirty="0">
              <a:solidFill>
                <a:srgbClr val="FF0000"/>
              </a:solidFill>
              <a:latin typeface="#9Slide05 Braxton Regular" panose="03060000000000000000" pitchFamily="66" charset="0"/>
              <a:ea typeface="Calibri"/>
              <a:cs typeface="Times New Roman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7817052-6164-437D-8E21-CB7A4C6E6A34}"/>
              </a:ext>
            </a:extLst>
          </p:cNvPr>
          <p:cNvSpPr txBox="1"/>
          <p:nvPr/>
        </p:nvSpPr>
        <p:spPr>
          <a:xfrm>
            <a:off x="7495449" y="3585864"/>
            <a:ext cx="606375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100" dirty="0">
                <a:solidFill>
                  <a:srgbClr val="FF0000"/>
                </a:solidFill>
                <a:latin typeface="#9Slide05 Braxton Regular" panose="03060000000000000000" pitchFamily="66" charset="0"/>
                <a:cs typeface="Times New Roman" panose="02020603050405020304" pitchFamily="18" charset="0"/>
              </a:rPr>
              <a:t>3/3</a:t>
            </a:r>
            <a:endParaRPr lang="en-US" sz="2100" dirty="0">
              <a:solidFill>
                <a:srgbClr val="FF0000"/>
              </a:solidFill>
              <a:latin typeface="#9Slide05 Braxton Regular" panose="03060000000000000000" pitchFamily="66" charset="0"/>
              <a:ea typeface="Calibri"/>
              <a:cs typeface="Times New Roman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3D66233-D1D0-4E95-952E-8E50426EDD14}"/>
              </a:ext>
            </a:extLst>
          </p:cNvPr>
          <p:cNvSpPr txBox="1"/>
          <p:nvPr/>
        </p:nvSpPr>
        <p:spPr>
          <a:xfrm>
            <a:off x="8146291" y="3577772"/>
            <a:ext cx="606375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100" dirty="0">
                <a:solidFill>
                  <a:srgbClr val="FF0000"/>
                </a:solidFill>
                <a:latin typeface="#9Slide05 Braxton Regular" panose="03060000000000000000" pitchFamily="66" charset="0"/>
                <a:cs typeface="Times New Roman" panose="02020603050405020304" pitchFamily="18" charset="0"/>
              </a:rPr>
              <a:t>3/5</a:t>
            </a:r>
            <a:endParaRPr lang="en-US" sz="2100" dirty="0">
              <a:solidFill>
                <a:srgbClr val="FF0000"/>
              </a:solidFill>
              <a:latin typeface="#9Slide05 Braxton Regular" panose="03060000000000000000" pitchFamily="66" charset="0"/>
              <a:ea typeface="Calibri"/>
              <a:cs typeface="Times New Roman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844FA4C-8ED3-43D8-A606-3ADB0AE11528}"/>
              </a:ext>
            </a:extLst>
          </p:cNvPr>
          <p:cNvSpPr txBox="1"/>
          <p:nvPr/>
        </p:nvSpPr>
        <p:spPr>
          <a:xfrm>
            <a:off x="1337120" y="3937606"/>
            <a:ext cx="779661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100" dirty="0">
                <a:solidFill>
                  <a:srgbClr val="FF0000"/>
                </a:solidFill>
                <a:latin typeface="#9Slide05 Braxton Regular" panose="03060000000000000000" pitchFamily="66" charset="0"/>
                <a:cs typeface="Times New Roman" panose="02020603050405020304" pitchFamily="18" charset="0"/>
              </a:rPr>
              <a:t>3/1/3</a:t>
            </a:r>
            <a:endParaRPr lang="en-US" sz="2100" dirty="0">
              <a:solidFill>
                <a:srgbClr val="FF0000"/>
              </a:solidFill>
              <a:latin typeface="#9Slide05 Braxton Regular" panose="03060000000000000000" pitchFamily="66" charset="0"/>
              <a:ea typeface="Calibri"/>
              <a:cs typeface="Times New Roman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4CF8065-2AE6-4660-9C84-BCB4F6A3EFAB}"/>
              </a:ext>
            </a:extLst>
          </p:cNvPr>
          <p:cNvSpPr txBox="1"/>
          <p:nvPr/>
        </p:nvSpPr>
        <p:spPr>
          <a:xfrm>
            <a:off x="2174339" y="3931072"/>
            <a:ext cx="801262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100" dirty="0">
                <a:solidFill>
                  <a:srgbClr val="FF0000"/>
                </a:solidFill>
                <a:latin typeface="#9Slide05 Braxton Regular" panose="03060000000000000000" pitchFamily="66" charset="0"/>
                <a:cs typeface="Times New Roman" panose="02020603050405020304" pitchFamily="18" charset="0"/>
              </a:rPr>
              <a:t>3/1/3</a:t>
            </a:r>
            <a:endParaRPr lang="en-US" sz="2100" dirty="0">
              <a:solidFill>
                <a:srgbClr val="FF0000"/>
              </a:solidFill>
              <a:latin typeface="#9Slide05 Braxton Regular" panose="03060000000000000000" pitchFamily="66" charset="0"/>
              <a:ea typeface="Calibri"/>
              <a:cs typeface="Times New Roman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FAF6828-AF2F-456B-BE34-5EF5591E996B}"/>
              </a:ext>
            </a:extLst>
          </p:cNvPr>
          <p:cNvSpPr txBox="1"/>
          <p:nvPr/>
        </p:nvSpPr>
        <p:spPr>
          <a:xfrm>
            <a:off x="3047866" y="3927950"/>
            <a:ext cx="801262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100" dirty="0">
                <a:solidFill>
                  <a:srgbClr val="FF0000"/>
                </a:solidFill>
                <a:latin typeface="#9Slide05 Braxton Regular" panose="03060000000000000000" pitchFamily="66" charset="0"/>
                <a:cs typeface="Times New Roman" panose="02020603050405020304" pitchFamily="18" charset="0"/>
              </a:rPr>
              <a:t>3/1-2</a:t>
            </a:r>
            <a:endParaRPr lang="en-US" sz="2100" dirty="0">
              <a:solidFill>
                <a:srgbClr val="FF0000"/>
              </a:solidFill>
              <a:latin typeface="#9Slide05 Braxton Regular" panose="03060000000000000000" pitchFamily="66" charset="0"/>
              <a:ea typeface="Calibri"/>
              <a:cs typeface="Times New Roman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FD647AB-D544-416F-8259-880B477B4B66}"/>
              </a:ext>
            </a:extLst>
          </p:cNvPr>
          <p:cNvSpPr txBox="1"/>
          <p:nvPr/>
        </p:nvSpPr>
        <p:spPr>
          <a:xfrm>
            <a:off x="3980266" y="3927950"/>
            <a:ext cx="87973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100" dirty="0">
                <a:solidFill>
                  <a:srgbClr val="FF0000"/>
                </a:solidFill>
                <a:latin typeface="#9Slide05 Braxton Regular" panose="03060000000000000000" pitchFamily="66" charset="0"/>
                <a:cs typeface="Times New Roman" panose="02020603050405020304" pitchFamily="18" charset="0"/>
              </a:rPr>
              <a:t>3/1/4</a:t>
            </a:r>
            <a:endParaRPr lang="en-US" sz="2100" dirty="0">
              <a:solidFill>
                <a:srgbClr val="FF0000"/>
              </a:solidFill>
              <a:latin typeface="#9Slide05 Braxton Regular" panose="03060000000000000000" pitchFamily="66" charset="0"/>
              <a:ea typeface="Calibri"/>
              <a:cs typeface="Times New Roman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8C1BA4D-202A-4E22-9FA9-9A4039E7BA81}"/>
              </a:ext>
            </a:extLst>
          </p:cNvPr>
          <p:cNvSpPr txBox="1"/>
          <p:nvPr/>
        </p:nvSpPr>
        <p:spPr>
          <a:xfrm>
            <a:off x="2441475" y="4303916"/>
            <a:ext cx="1214096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100" dirty="0" err="1">
                <a:solidFill>
                  <a:srgbClr val="FF0000"/>
                </a:solidFill>
                <a:latin typeface="#9Slide05 Braxton Regular" panose="03060000000000000000" pitchFamily="66" charset="0"/>
                <a:cs typeface="Times New Roman" panose="02020603050405020304" pitchFamily="18" charset="0"/>
              </a:rPr>
              <a:t>tuân</a:t>
            </a:r>
            <a:r>
              <a:rPr lang="en-US" sz="2100" dirty="0">
                <a:solidFill>
                  <a:srgbClr val="FF0000"/>
                </a:solidFill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#9Slide05 Braxton Regular" panose="03060000000000000000" pitchFamily="66" charset="0"/>
                <a:cs typeface="Times New Roman" panose="02020603050405020304" pitchFamily="18" charset="0"/>
              </a:rPr>
              <a:t>thủ</a:t>
            </a:r>
            <a:endParaRPr lang="en-US" sz="2100" dirty="0">
              <a:solidFill>
                <a:srgbClr val="FF0000"/>
              </a:solidFill>
              <a:latin typeface="#9Slide05 Braxton Regular" panose="03060000000000000000" pitchFamily="66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32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/>
      <p:bldP spid="19" grpId="0"/>
      <p:bldP spid="20" grpId="0"/>
      <p:bldP spid="21" grpId="0"/>
      <p:bldP spid="22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7C371AD8-089E-4968-A6B9-28774D47D9F8}"/>
              </a:ext>
            </a:extLst>
          </p:cNvPr>
          <p:cNvSpPr txBox="1"/>
          <p:nvPr/>
        </p:nvSpPr>
        <p:spPr>
          <a:xfrm>
            <a:off x="2267518" y="1271253"/>
            <a:ext cx="5960287" cy="3339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250000"/>
              </a:lnSpc>
            </a:pPr>
            <a:r>
              <a:rPr lang="en-US" sz="2200" b="0" i="1" dirty="0">
                <a:solidFill>
                  <a:srgbClr val="333333"/>
                </a:solidFill>
                <a:effectLst/>
                <a:latin typeface="#9Slide03 Ample" panose="02000000000000000000" pitchFamily="2" charset="0"/>
              </a:rPr>
              <a:t>T</a:t>
            </a:r>
            <a:r>
              <a:rPr lang="vi-VN" sz="2200" b="0" i="1" dirty="0">
                <a:solidFill>
                  <a:srgbClr val="333333"/>
                </a:solidFill>
                <a:effectLst/>
                <a:latin typeface="#9Slide03 Ample" panose="02000000000000000000" pitchFamily="2" charset="0"/>
              </a:rPr>
              <a:t>iếng địch thổi </a:t>
            </a:r>
            <a:r>
              <a:rPr lang="en-US" sz="2200" b="0" i="1" dirty="0">
                <a:solidFill>
                  <a:srgbClr val="333333"/>
                </a:solidFill>
                <a:effectLst/>
                <a:latin typeface="#9Slide03 Ample" panose="02000000000000000000" pitchFamily="2" charset="0"/>
              </a:rPr>
              <a:t> </a:t>
            </a:r>
            <a:r>
              <a:rPr lang="vi-VN" sz="2200" b="0" i="1" dirty="0">
                <a:solidFill>
                  <a:srgbClr val="333333"/>
                </a:solidFill>
                <a:effectLst/>
                <a:latin typeface="#9Slide03 Ample" panose="02000000000000000000" pitchFamily="2" charset="0"/>
              </a:rPr>
              <a:t>nghe chừng đồng vọng</a:t>
            </a:r>
            <a:endParaRPr lang="vi-VN" sz="2200" b="0" i="0" dirty="0">
              <a:solidFill>
                <a:srgbClr val="333333"/>
              </a:solidFill>
              <a:effectLst/>
              <a:latin typeface="#9Slide03 Ample" panose="02000000000000000000" pitchFamily="2" charset="0"/>
            </a:endParaRPr>
          </a:p>
          <a:p>
            <a:pPr algn="l">
              <a:lnSpc>
                <a:spcPct val="250000"/>
              </a:lnSpc>
            </a:pPr>
            <a:r>
              <a:rPr lang="vi-VN" sz="2200" b="0" i="1" dirty="0">
                <a:solidFill>
                  <a:srgbClr val="333333"/>
                </a:solidFill>
                <a:effectLst/>
                <a:latin typeface="#9Slide03 Ample" panose="02000000000000000000" pitchFamily="2" charset="0"/>
              </a:rPr>
              <a:t>Hàng cờ bay </a:t>
            </a:r>
            <a:r>
              <a:rPr lang="en-US" sz="2200" b="1" i="1" dirty="0">
                <a:solidFill>
                  <a:srgbClr val="FF0000"/>
                </a:solidFill>
                <a:effectLst/>
                <a:latin typeface="#9Slide03 Ample" panose="02000000000000000000" pitchFamily="2" charset="0"/>
              </a:rPr>
              <a:t> </a:t>
            </a:r>
            <a:r>
              <a:rPr lang="vi-VN" sz="2200" b="0" i="1" dirty="0">
                <a:solidFill>
                  <a:srgbClr val="333333"/>
                </a:solidFill>
                <a:effectLst/>
                <a:latin typeface="#9Slide03 Ample" panose="02000000000000000000" pitchFamily="2" charset="0"/>
              </a:rPr>
              <a:t>tr</a:t>
            </a:r>
            <a:r>
              <a:rPr lang="en-US" sz="2200" i="1" dirty="0">
                <a:solidFill>
                  <a:srgbClr val="333333"/>
                </a:solidFill>
                <a:latin typeface="#9Slide03 Ample" panose="02000000000000000000" pitchFamily="2" charset="0"/>
              </a:rPr>
              <a:t>ô</a:t>
            </a:r>
            <a:r>
              <a:rPr lang="vi-VN" sz="2200" b="0" i="1" dirty="0">
                <a:solidFill>
                  <a:srgbClr val="333333"/>
                </a:solidFill>
                <a:effectLst/>
                <a:latin typeface="#9Slide03 Ample" panose="02000000000000000000" pitchFamily="2" charset="0"/>
              </a:rPr>
              <a:t>ng </a:t>
            </a:r>
            <a:r>
              <a:rPr lang="en-US" sz="2200" b="0" i="1" dirty="0" err="1">
                <a:solidFill>
                  <a:srgbClr val="333333"/>
                </a:solidFill>
                <a:effectLst/>
                <a:latin typeface="#9Slide03 Ample" panose="02000000000000000000" pitchFamily="2" charset="0"/>
              </a:rPr>
              <a:t>bóng</a:t>
            </a:r>
            <a:r>
              <a:rPr lang="en-US" sz="2200" b="0" i="1" dirty="0">
                <a:solidFill>
                  <a:srgbClr val="333333"/>
                </a:solidFill>
                <a:effectLst/>
                <a:latin typeface="#9Slide03 Ample" panose="02000000000000000000" pitchFamily="2" charset="0"/>
              </a:rPr>
              <a:t> </a:t>
            </a:r>
            <a:r>
              <a:rPr lang="vi-VN" sz="2200" b="0" i="1" dirty="0">
                <a:solidFill>
                  <a:srgbClr val="333333"/>
                </a:solidFill>
                <a:effectLst/>
                <a:latin typeface="#9Slide03 Ample" panose="02000000000000000000" pitchFamily="2" charset="0"/>
              </a:rPr>
              <a:t>phất phơ.</a:t>
            </a:r>
            <a:endParaRPr lang="en-US" sz="2200" b="0" i="1" dirty="0">
              <a:solidFill>
                <a:srgbClr val="333333"/>
              </a:solidFill>
              <a:effectLst/>
              <a:latin typeface="#9Slide03 Ample" panose="02000000000000000000" pitchFamily="2" charset="0"/>
            </a:endParaRPr>
          </a:p>
          <a:p>
            <a:pPr algn="l">
              <a:lnSpc>
                <a:spcPct val="250000"/>
              </a:lnSpc>
            </a:pPr>
            <a:r>
              <a:rPr lang="en-US" sz="2200" b="0" i="1" dirty="0">
                <a:solidFill>
                  <a:srgbClr val="333333"/>
                </a:solidFill>
                <a:effectLst/>
                <a:latin typeface="#9Slide03 Ample" panose="02000000000000000000" pitchFamily="2" charset="0"/>
              </a:rPr>
              <a:t>       </a:t>
            </a:r>
            <a:r>
              <a:rPr lang="vi-VN" sz="2200" b="0" i="1" dirty="0">
                <a:solidFill>
                  <a:srgbClr val="333333"/>
                </a:solidFill>
                <a:effectLst/>
                <a:latin typeface="#9Slide03 Ample" panose="02000000000000000000" pitchFamily="2" charset="0"/>
              </a:rPr>
              <a:t>Dấu chàng </a:t>
            </a:r>
            <a:r>
              <a:rPr lang="en-US" sz="2200" b="1" i="1" dirty="0">
                <a:solidFill>
                  <a:srgbClr val="FF0000"/>
                </a:solidFill>
                <a:effectLst/>
                <a:latin typeface="#9Slide03 Ample" panose="02000000000000000000" pitchFamily="2" charset="0"/>
              </a:rPr>
              <a:t> </a:t>
            </a:r>
            <a:r>
              <a:rPr lang="vi-VN" sz="2200" b="0" i="1" dirty="0">
                <a:solidFill>
                  <a:srgbClr val="333333"/>
                </a:solidFill>
                <a:effectLst/>
                <a:latin typeface="#9Slide03 Ample" panose="02000000000000000000" pitchFamily="2" charset="0"/>
              </a:rPr>
              <a:t>theo lớp mây đưa,</a:t>
            </a:r>
            <a:endParaRPr lang="vi-VN" sz="2200" b="0" i="0" dirty="0">
              <a:solidFill>
                <a:srgbClr val="333333"/>
              </a:solidFill>
              <a:effectLst/>
              <a:latin typeface="#9Slide03 Ample" panose="02000000000000000000" pitchFamily="2" charset="0"/>
            </a:endParaRPr>
          </a:p>
          <a:p>
            <a:pPr algn="l">
              <a:lnSpc>
                <a:spcPct val="250000"/>
              </a:lnSpc>
            </a:pPr>
            <a:r>
              <a:rPr lang="vi-VN" sz="2200" b="0" i="1" dirty="0">
                <a:solidFill>
                  <a:srgbClr val="333333"/>
                </a:solidFill>
                <a:effectLst/>
                <a:latin typeface="#9Slide03 Ample" panose="02000000000000000000" pitchFamily="2" charset="0"/>
              </a:rPr>
              <a:t>Thiếp nhìn rặng núi </a:t>
            </a:r>
            <a:r>
              <a:rPr lang="en-US" sz="2200" b="1" i="1" dirty="0">
                <a:solidFill>
                  <a:srgbClr val="FF0000"/>
                </a:solidFill>
                <a:effectLst/>
                <a:latin typeface="#9Slide03 Ample" panose="02000000000000000000" pitchFamily="2" charset="0"/>
              </a:rPr>
              <a:t> </a:t>
            </a:r>
            <a:r>
              <a:rPr lang="vi-VN" sz="2200" b="0" i="1" dirty="0">
                <a:solidFill>
                  <a:srgbClr val="333333"/>
                </a:solidFill>
                <a:effectLst/>
                <a:latin typeface="#9Slide03 Ample" panose="02000000000000000000" pitchFamily="2" charset="0"/>
              </a:rPr>
              <a:t>ngẩn ngơ nỗi nhà.</a:t>
            </a:r>
            <a:endParaRPr lang="vi-VN" sz="2200" b="0" i="0" dirty="0">
              <a:solidFill>
                <a:srgbClr val="333333"/>
              </a:solidFill>
              <a:effectLst/>
              <a:latin typeface="#9Slide03 Ample" panose="02000000000000000000" pitchFamily="2" charset="0"/>
            </a:endParaRPr>
          </a:p>
        </p:txBody>
      </p:sp>
      <p:sp>
        <p:nvSpPr>
          <p:cNvPr id="10" name="Rounded Rectangular Callout 11">
            <a:extLst>
              <a:ext uri="{FF2B5EF4-FFF2-40B4-BE49-F238E27FC236}">
                <a16:creationId xmlns:a16="http://schemas.microsoft.com/office/drawing/2014/main" id="{59F25E7B-C0DE-4D04-B9C5-FBEDCB256923}"/>
              </a:ext>
            </a:extLst>
          </p:cNvPr>
          <p:cNvSpPr/>
          <p:nvPr/>
        </p:nvSpPr>
        <p:spPr>
          <a:xfrm>
            <a:off x="520331" y="422326"/>
            <a:ext cx="8103338" cy="514257"/>
          </a:xfrm>
          <a:prstGeom prst="wedgeRoundRectCallout">
            <a:avLst>
              <a:gd name="adj1" fmla="val 952"/>
              <a:gd name="adj2" fmla="val 13934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en-US" sz="2000" dirty="0" err="1">
                <a:solidFill>
                  <a:schemeClr val="accent6"/>
                </a:solidFill>
                <a:latin typeface="#9Slide03 AmpleSoft" panose="02000000000000000000" pitchFamily="2" charset="0"/>
              </a:rPr>
              <a:t>Hầu</a:t>
            </a:r>
            <a:r>
              <a:rPr lang="en-US" sz="2000" dirty="0">
                <a:solidFill>
                  <a:schemeClr val="accent6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#9Slide03 AmpleSoft" panose="02000000000000000000" pitchFamily="2" charset="0"/>
              </a:rPr>
              <a:t>hết</a:t>
            </a:r>
            <a:r>
              <a:rPr lang="en-US" sz="2000" dirty="0">
                <a:solidFill>
                  <a:schemeClr val="accent6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#9Slide03 AmpleSoft" panose="02000000000000000000" pitchFamily="2" charset="0"/>
              </a:rPr>
              <a:t>đều</a:t>
            </a:r>
            <a:r>
              <a:rPr lang="en-US" sz="2000" dirty="0">
                <a:solidFill>
                  <a:schemeClr val="accent6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#9Slide03 AmpleSoft" panose="02000000000000000000" pitchFamily="2" charset="0"/>
              </a:rPr>
              <a:t>ngắt</a:t>
            </a:r>
            <a:r>
              <a:rPr lang="en-US" sz="2000" dirty="0">
                <a:solidFill>
                  <a:schemeClr val="accent6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#9Slide03 AmpleSoft" panose="02000000000000000000" pitchFamily="2" charset="0"/>
              </a:rPr>
              <a:t>nhịp</a:t>
            </a:r>
            <a:r>
              <a:rPr lang="en-US" sz="2000" dirty="0">
                <a:solidFill>
                  <a:schemeClr val="accent6"/>
                </a:solidFill>
                <a:latin typeface="#9Slide03 AmpleSoft" panose="02000000000000000000" pitchFamily="2" charset="0"/>
              </a:rPr>
              <a:t> 3/4 ở </a:t>
            </a:r>
            <a:r>
              <a:rPr lang="en-US" sz="2000" dirty="0" err="1">
                <a:solidFill>
                  <a:schemeClr val="accent6"/>
                </a:solidFill>
                <a:latin typeface="#9Slide03 AmpleSoft" panose="02000000000000000000" pitchFamily="2" charset="0"/>
              </a:rPr>
              <a:t>câu</a:t>
            </a:r>
            <a:r>
              <a:rPr lang="en-US" sz="2000" dirty="0">
                <a:solidFill>
                  <a:schemeClr val="accent6"/>
                </a:solidFill>
                <a:latin typeface="#9Slide03 AmpleSoft" panose="02000000000000000000" pitchFamily="2" charset="0"/>
              </a:rPr>
              <a:t> song </a:t>
            </a:r>
            <a:r>
              <a:rPr lang="en-US" sz="2000" dirty="0" err="1">
                <a:solidFill>
                  <a:schemeClr val="accent6"/>
                </a:solidFill>
                <a:latin typeface="#9Slide03 AmpleSoft" panose="02000000000000000000" pitchFamily="2" charset="0"/>
              </a:rPr>
              <a:t>thất</a:t>
            </a:r>
            <a:r>
              <a:rPr lang="en-US" sz="2000" dirty="0">
                <a:solidFill>
                  <a:schemeClr val="accent6"/>
                </a:solidFill>
                <a:latin typeface="#9Slide03 AmpleSoft" panose="02000000000000000000" pitchFamily="2" charset="0"/>
              </a:rPr>
              <a:t>; 2/4 ở </a:t>
            </a:r>
            <a:r>
              <a:rPr lang="en-US" sz="2000" dirty="0" err="1">
                <a:solidFill>
                  <a:schemeClr val="accent6"/>
                </a:solidFill>
                <a:latin typeface="#9Slide03 AmpleSoft" panose="02000000000000000000" pitchFamily="2" charset="0"/>
              </a:rPr>
              <a:t>câu</a:t>
            </a:r>
            <a:r>
              <a:rPr lang="en-US" sz="2000" dirty="0">
                <a:solidFill>
                  <a:schemeClr val="accent6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#9Slide03 AmpleSoft" panose="02000000000000000000" pitchFamily="2" charset="0"/>
              </a:rPr>
              <a:t>lục</a:t>
            </a:r>
            <a:r>
              <a:rPr lang="en-US" sz="2000" dirty="0">
                <a:solidFill>
                  <a:schemeClr val="accent6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#9Slide03 AmpleSoft" panose="02000000000000000000" pitchFamily="2" charset="0"/>
              </a:rPr>
              <a:t>và</a:t>
            </a:r>
            <a:r>
              <a:rPr lang="en-US" sz="2000" dirty="0">
                <a:solidFill>
                  <a:schemeClr val="accent6"/>
                </a:solidFill>
                <a:latin typeface="#9Slide03 AmpleSoft" panose="02000000000000000000" pitchFamily="2" charset="0"/>
              </a:rPr>
              <a:t> 4/4 ở </a:t>
            </a:r>
            <a:r>
              <a:rPr lang="en-US" sz="2000" dirty="0" err="1">
                <a:solidFill>
                  <a:schemeClr val="accent6"/>
                </a:solidFill>
                <a:latin typeface="#9Slide03 AmpleSoft" panose="02000000000000000000" pitchFamily="2" charset="0"/>
              </a:rPr>
              <a:t>câu</a:t>
            </a:r>
            <a:r>
              <a:rPr lang="en-US" sz="2000" dirty="0">
                <a:solidFill>
                  <a:schemeClr val="accent6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#9Slide03 AmpleSoft" panose="02000000000000000000" pitchFamily="2" charset="0"/>
              </a:rPr>
              <a:t>bát</a:t>
            </a:r>
            <a:endParaRPr lang="en-US" sz="600" dirty="0">
              <a:solidFill>
                <a:schemeClr val="accent6"/>
              </a:solidFill>
              <a:latin typeface="#9Slide03 AmpleSoft" panose="02000000000000000000" pitchFamily="2" charset="0"/>
              <a:ea typeface="Calibri"/>
              <a:cs typeface="Times New Roman"/>
            </a:endParaRPr>
          </a:p>
        </p:txBody>
      </p:sp>
      <p:sp>
        <p:nvSpPr>
          <p:cNvPr id="18" name="Rounded Rectangular Callout 44">
            <a:extLst>
              <a:ext uri="{FF2B5EF4-FFF2-40B4-BE49-F238E27FC236}">
                <a16:creationId xmlns:a16="http://schemas.microsoft.com/office/drawing/2014/main" id="{EEF5F950-B07D-4056-BF14-1B2A22309EEE}"/>
              </a:ext>
            </a:extLst>
          </p:cNvPr>
          <p:cNvSpPr/>
          <p:nvPr/>
        </p:nvSpPr>
        <p:spPr>
          <a:xfrm>
            <a:off x="100136" y="1804201"/>
            <a:ext cx="1847205" cy="699662"/>
          </a:xfrm>
          <a:prstGeom prst="wedgeRoundRectCallout">
            <a:avLst>
              <a:gd name="adj1" fmla="val 62053"/>
              <a:gd name="adj2" fmla="val -1858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6"/>
                </a:solidFill>
                <a:latin typeface="#9Slide03 AmpleSoft" panose="02000000000000000000" pitchFamily="2" charset="0"/>
                <a:ea typeface="Calibri"/>
              </a:rPr>
              <a:t>Song </a:t>
            </a:r>
            <a:r>
              <a:rPr lang="en-US" sz="2000" dirty="0" err="1">
                <a:solidFill>
                  <a:schemeClr val="accent6"/>
                </a:solidFill>
                <a:latin typeface="#9Slide03 AmpleSoft" panose="02000000000000000000" pitchFamily="2" charset="0"/>
                <a:ea typeface="Calibri"/>
              </a:rPr>
              <a:t>thất</a:t>
            </a:r>
            <a:r>
              <a:rPr lang="en-US" sz="2000" dirty="0">
                <a:solidFill>
                  <a:schemeClr val="accent6"/>
                </a:solidFill>
                <a:latin typeface="#9Slide03 AmpleSoft" panose="02000000000000000000" pitchFamily="2" charset="0"/>
                <a:ea typeface="Calibri"/>
              </a:rPr>
              <a:t> = 7 </a:t>
            </a:r>
            <a:r>
              <a:rPr lang="en-US" sz="2000" dirty="0" err="1">
                <a:solidFill>
                  <a:schemeClr val="accent6"/>
                </a:solidFill>
                <a:latin typeface="#9Slide03 AmpleSoft" panose="02000000000000000000" pitchFamily="2" charset="0"/>
                <a:ea typeface="Calibri"/>
              </a:rPr>
              <a:t>tiếng</a:t>
            </a:r>
            <a:endParaRPr lang="en-US" sz="2000" dirty="0">
              <a:solidFill>
                <a:schemeClr val="accent6"/>
              </a:solidFill>
              <a:latin typeface="#9Slide03 AmpleSoft" panose="02000000000000000000" pitchFamily="2" charset="0"/>
            </a:endParaRPr>
          </a:p>
        </p:txBody>
      </p:sp>
      <p:sp>
        <p:nvSpPr>
          <p:cNvPr id="19" name="Rounded Rectangular Callout 45">
            <a:extLst>
              <a:ext uri="{FF2B5EF4-FFF2-40B4-BE49-F238E27FC236}">
                <a16:creationId xmlns:a16="http://schemas.microsoft.com/office/drawing/2014/main" id="{BAAC70F6-B7B4-4FFA-8FC1-029FF1B66D7D}"/>
              </a:ext>
            </a:extLst>
          </p:cNvPr>
          <p:cNvSpPr/>
          <p:nvPr/>
        </p:nvSpPr>
        <p:spPr>
          <a:xfrm flipH="1">
            <a:off x="100136" y="3563073"/>
            <a:ext cx="1847205" cy="699662"/>
          </a:xfrm>
          <a:prstGeom prst="wedgeRoundRectCallout">
            <a:avLst>
              <a:gd name="adj1" fmla="val -62450"/>
              <a:gd name="adj2" fmla="val 9723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 err="1">
                <a:solidFill>
                  <a:schemeClr val="accent6"/>
                </a:solidFill>
                <a:latin typeface="#9Slide03 AmpleSoft" panose="02000000000000000000" pitchFamily="2" charset="0"/>
                <a:ea typeface="Calibri"/>
              </a:rPr>
              <a:t>Lục</a:t>
            </a:r>
            <a:r>
              <a:rPr lang="en-US" sz="2000" dirty="0">
                <a:solidFill>
                  <a:schemeClr val="accent6"/>
                </a:solidFill>
                <a:latin typeface="#9Slide03 AmpleSoft" panose="02000000000000000000" pitchFamily="2" charset="0"/>
                <a:ea typeface="Calibri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#9Slide03 AmpleSoft" panose="02000000000000000000" pitchFamily="2" charset="0"/>
                <a:ea typeface="Calibri"/>
              </a:rPr>
              <a:t>bát</a:t>
            </a:r>
            <a:r>
              <a:rPr lang="en-US" sz="2000" dirty="0">
                <a:solidFill>
                  <a:schemeClr val="accent6"/>
                </a:solidFill>
                <a:latin typeface="#9Slide03 AmpleSoft" panose="02000000000000000000" pitchFamily="2" charset="0"/>
                <a:ea typeface="Calibri"/>
              </a:rPr>
              <a:t> = 6 </a:t>
            </a:r>
            <a:r>
              <a:rPr lang="en-US" sz="2000" dirty="0" err="1">
                <a:solidFill>
                  <a:schemeClr val="accent6"/>
                </a:solidFill>
                <a:latin typeface="#9Slide03 AmpleSoft" panose="02000000000000000000" pitchFamily="2" charset="0"/>
                <a:ea typeface="Calibri"/>
              </a:rPr>
              <a:t>tiếng</a:t>
            </a:r>
            <a:r>
              <a:rPr lang="en-US" sz="2000" dirty="0">
                <a:solidFill>
                  <a:schemeClr val="accent6"/>
                </a:solidFill>
                <a:latin typeface="#9Slide03 AmpleSoft" panose="02000000000000000000" pitchFamily="2" charset="0"/>
                <a:ea typeface="Calibri"/>
              </a:rPr>
              <a:t> + 8 </a:t>
            </a:r>
            <a:r>
              <a:rPr lang="en-US" sz="2000" dirty="0" err="1">
                <a:solidFill>
                  <a:schemeClr val="accent6"/>
                </a:solidFill>
                <a:latin typeface="#9Slide03 AmpleSoft" panose="02000000000000000000" pitchFamily="2" charset="0"/>
                <a:ea typeface="Calibri"/>
              </a:rPr>
              <a:t>tiếng</a:t>
            </a:r>
            <a:endParaRPr lang="en-US" sz="2000" dirty="0">
              <a:solidFill>
                <a:schemeClr val="accent6"/>
              </a:solidFill>
              <a:latin typeface="#9Slide03 AmpleSoft" panose="02000000000000000000" pitchFamily="2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9EC6772-CDAA-4440-9E5D-C463AF8B4260}"/>
              </a:ext>
            </a:extLst>
          </p:cNvPr>
          <p:cNvCxnSpPr>
            <a:cxnSpLocks/>
          </p:cNvCxnSpPr>
          <p:nvPr/>
        </p:nvCxnSpPr>
        <p:spPr>
          <a:xfrm>
            <a:off x="6379534" y="2024447"/>
            <a:ext cx="640612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40275EC-0241-4158-BD12-982AD81418D0}"/>
              </a:ext>
            </a:extLst>
          </p:cNvPr>
          <p:cNvCxnSpPr>
            <a:cxnSpLocks/>
          </p:cNvCxnSpPr>
          <p:nvPr/>
        </p:nvCxnSpPr>
        <p:spPr>
          <a:xfrm>
            <a:off x="4634996" y="2890724"/>
            <a:ext cx="64486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EA25FE6-78F2-44C7-87FE-2BF792677DC8}"/>
              </a:ext>
            </a:extLst>
          </p:cNvPr>
          <p:cNvCxnSpPr>
            <a:cxnSpLocks/>
          </p:cNvCxnSpPr>
          <p:nvPr/>
        </p:nvCxnSpPr>
        <p:spPr>
          <a:xfrm>
            <a:off x="5907483" y="2890724"/>
            <a:ext cx="576818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F7BBB9D-F68D-4813-B6DE-99D834BB0FFC}"/>
              </a:ext>
            </a:extLst>
          </p:cNvPr>
          <p:cNvCxnSpPr>
            <a:cxnSpLocks/>
          </p:cNvCxnSpPr>
          <p:nvPr/>
        </p:nvCxnSpPr>
        <p:spPr>
          <a:xfrm>
            <a:off x="5361090" y="4565191"/>
            <a:ext cx="505048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F67E79F-7373-4BCE-8004-483D18746FF0}"/>
              </a:ext>
            </a:extLst>
          </p:cNvPr>
          <p:cNvCxnSpPr>
            <a:cxnSpLocks/>
          </p:cNvCxnSpPr>
          <p:nvPr/>
        </p:nvCxnSpPr>
        <p:spPr>
          <a:xfrm>
            <a:off x="5866138" y="3707061"/>
            <a:ext cx="441296" cy="0"/>
          </a:xfrm>
          <a:prstGeom prst="line">
            <a:avLst/>
          </a:prstGeom>
          <a:ln w="38100">
            <a:solidFill>
              <a:srgbClr val="0E86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9A58313-1B05-4C27-A80D-665F58F10B62}"/>
              </a:ext>
            </a:extLst>
          </p:cNvPr>
          <p:cNvCxnSpPr>
            <a:cxnSpLocks/>
          </p:cNvCxnSpPr>
          <p:nvPr/>
        </p:nvCxnSpPr>
        <p:spPr>
          <a:xfrm>
            <a:off x="6379534" y="4546819"/>
            <a:ext cx="496948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1515304-03CD-48A6-999D-7619E998F245}"/>
              </a:ext>
            </a:extLst>
          </p:cNvPr>
          <p:cNvCxnSpPr>
            <a:cxnSpLocks/>
          </p:cNvCxnSpPr>
          <p:nvPr/>
        </p:nvCxnSpPr>
        <p:spPr>
          <a:xfrm>
            <a:off x="5300326" y="5368133"/>
            <a:ext cx="350874" cy="0"/>
          </a:xfrm>
          <a:prstGeom prst="line">
            <a:avLst/>
          </a:prstGeom>
          <a:ln w="38100">
            <a:solidFill>
              <a:srgbClr val="0E86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ight Brace 27">
            <a:extLst>
              <a:ext uri="{FF2B5EF4-FFF2-40B4-BE49-F238E27FC236}">
                <a16:creationId xmlns:a16="http://schemas.microsoft.com/office/drawing/2014/main" id="{5D07A751-3AC9-4E7B-8363-51ACAB66BA2E}"/>
              </a:ext>
            </a:extLst>
          </p:cNvPr>
          <p:cNvSpPr/>
          <p:nvPr/>
        </p:nvSpPr>
        <p:spPr>
          <a:xfrm>
            <a:off x="7242204" y="1685925"/>
            <a:ext cx="517060" cy="3049253"/>
          </a:xfrm>
          <a:prstGeom prst="rightBrace">
            <a:avLst>
              <a:gd name="adj1" fmla="val 67514"/>
              <a:gd name="adj2" fmla="val 50000"/>
            </a:avLst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E7216B3-FC33-4BD4-BAE7-0715D2203017}"/>
              </a:ext>
            </a:extLst>
          </p:cNvPr>
          <p:cNvSpPr txBox="1"/>
          <p:nvPr/>
        </p:nvSpPr>
        <p:spPr>
          <a:xfrm>
            <a:off x="7848511" y="2741669"/>
            <a:ext cx="1386215" cy="9653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Vần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chân</a:t>
            </a:r>
            <a:endParaRPr lang="en-US" sz="2000" dirty="0">
              <a:solidFill>
                <a:schemeClr val="bg1">
                  <a:lumMod val="10000"/>
                </a:schemeClr>
              </a:solidFill>
              <a:latin typeface="#9Slide03 AmpleSoft" panose="02000000000000000000" pitchFamily="2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  <a:ea typeface="Calibri"/>
                <a:cs typeface="Times New Roman"/>
              </a:rPr>
              <a:t>Vần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  <a:ea typeface="Calibri"/>
                <a:cs typeface="Times New Roman"/>
              </a:rPr>
              <a:t>lưng</a:t>
            </a:r>
            <a:endParaRPr lang="en-US" sz="2000" dirty="0">
              <a:solidFill>
                <a:schemeClr val="bg1">
                  <a:lumMod val="10000"/>
                </a:schemeClr>
              </a:solidFill>
              <a:latin typeface="#9Slide03 AmpleSoft" panose="02000000000000000000" pitchFamily="2" charset="0"/>
              <a:ea typeface="Calibri"/>
              <a:cs typeface="Times New Roman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1A73C50-2A0C-4508-8561-4B874FCB93D9}"/>
              </a:ext>
            </a:extLst>
          </p:cNvPr>
          <p:cNvSpPr txBox="1"/>
          <p:nvPr/>
        </p:nvSpPr>
        <p:spPr>
          <a:xfrm rot="21204905">
            <a:off x="4009445" y="1600593"/>
            <a:ext cx="4529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effectLst/>
                <a:latin typeface="#9Slide03 Ample" panose="02000000000000000000" pitchFamily="2" charset="0"/>
              </a:rPr>
              <a:t>/</a:t>
            </a:r>
            <a:r>
              <a:rPr lang="en-US" sz="3200" b="1" i="1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endParaRPr lang="en-US" sz="32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AEAE525-4F98-4858-8BD9-FF1233CB118A}"/>
              </a:ext>
            </a:extLst>
          </p:cNvPr>
          <p:cNvSpPr txBox="1"/>
          <p:nvPr/>
        </p:nvSpPr>
        <p:spPr>
          <a:xfrm rot="21204905">
            <a:off x="3689476" y="2435276"/>
            <a:ext cx="4529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effectLst/>
                <a:latin typeface="#9Slide03 Ample" panose="02000000000000000000" pitchFamily="2" charset="0"/>
              </a:rPr>
              <a:t>/</a:t>
            </a:r>
            <a:r>
              <a:rPr lang="en-US" sz="3200" b="1" i="1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endParaRPr lang="en-US" sz="32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BDDBA3A-348D-4B94-A706-096212095286}"/>
              </a:ext>
            </a:extLst>
          </p:cNvPr>
          <p:cNvSpPr txBox="1"/>
          <p:nvPr/>
        </p:nvSpPr>
        <p:spPr>
          <a:xfrm rot="21204905">
            <a:off x="3965284" y="3270685"/>
            <a:ext cx="4529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effectLst/>
                <a:latin typeface="#9Slide03 Ample" panose="02000000000000000000" pitchFamily="2" charset="0"/>
              </a:rPr>
              <a:t>/</a:t>
            </a:r>
            <a:r>
              <a:rPr lang="en-US" sz="3200" b="1" i="1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endParaRPr lang="en-US" sz="32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3DA3764-55AE-45CC-A383-305C7D2804CC}"/>
              </a:ext>
            </a:extLst>
          </p:cNvPr>
          <p:cNvSpPr txBox="1"/>
          <p:nvPr/>
        </p:nvSpPr>
        <p:spPr>
          <a:xfrm rot="21204905">
            <a:off x="4540573" y="4094707"/>
            <a:ext cx="4529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effectLst/>
                <a:latin typeface="#9Slide03 Ample" panose="02000000000000000000" pitchFamily="2" charset="0"/>
              </a:rPr>
              <a:t>/</a:t>
            </a:r>
            <a:r>
              <a:rPr lang="en-US" sz="3200" b="1" i="1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endParaRPr lang="en-US" sz="3200" dirty="0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7D88075-8427-43A9-A81A-31081DE91C24}"/>
              </a:ext>
            </a:extLst>
          </p:cNvPr>
          <p:cNvCxnSpPr>
            <a:cxnSpLocks/>
          </p:cNvCxnSpPr>
          <p:nvPr/>
        </p:nvCxnSpPr>
        <p:spPr>
          <a:xfrm>
            <a:off x="4959551" y="2027836"/>
            <a:ext cx="64061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542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8" grpId="0" animBg="1"/>
      <p:bldP spid="19" grpId="0" animBg="1"/>
      <p:bldP spid="28" grpId="0" animBg="1"/>
      <p:bldP spid="29" grpId="0"/>
      <p:bldP spid="31" grpId="0"/>
      <p:bldP spid="32" grpId="0"/>
      <p:bldP spid="33" grpId="0"/>
      <p:bldP spid="3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2BB4F09E-F36B-4D91-B796-A4DB2925B0E3}"/>
              </a:ext>
            </a:extLst>
          </p:cNvPr>
          <p:cNvSpPr txBox="1"/>
          <p:nvPr/>
        </p:nvSpPr>
        <p:spPr>
          <a:xfrm>
            <a:off x="568417" y="322160"/>
            <a:ext cx="6747620" cy="20698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200" i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Chốn Hàm Kinh</a:t>
            </a:r>
            <a:r>
              <a:rPr lang="en-US" sz="2200" i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i="1" dirty="0">
                <a:solidFill>
                  <a:srgbClr val="FF000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/</a:t>
            </a:r>
            <a:r>
              <a:rPr lang="vi-VN" sz="2200" i="1" dirty="0">
                <a:solidFill>
                  <a:srgbClr val="FF000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2200" i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chàng còn ngoảnh lại, </a:t>
            </a:r>
            <a:endParaRPr lang="en-US" sz="2200" i="1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Ample" panose="02000000000000000000" pitchFamily="2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2200" i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Bến Tiêu Tương </a:t>
            </a:r>
            <a:r>
              <a:rPr lang="en-US" sz="2200" i="1" dirty="0">
                <a:solidFill>
                  <a:srgbClr val="FF000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/</a:t>
            </a:r>
            <a:r>
              <a:rPr lang="vi-VN" sz="2200" i="1" dirty="0">
                <a:solidFill>
                  <a:srgbClr val="FF000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2200" i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thiếp hãy trông sang. </a:t>
            </a:r>
            <a:endParaRPr lang="en-US" sz="2200" i="1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Ample" panose="02000000000000000000" pitchFamily="2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i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lang="vi-VN" sz="2200" i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Khói Tiêu Tương </a:t>
            </a:r>
            <a:r>
              <a:rPr lang="en-US" sz="2200" i="1" dirty="0">
                <a:solidFill>
                  <a:srgbClr val="FF000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/</a:t>
            </a:r>
            <a:r>
              <a:rPr lang="vi-VN" sz="2200" i="1" dirty="0">
                <a:solidFill>
                  <a:srgbClr val="FF000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2200" i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cách</a:t>
            </a:r>
            <a:r>
              <a:rPr lang="en-US" sz="2200" i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2200" i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Hàm Dương, </a:t>
            </a:r>
            <a:endParaRPr lang="en-US" sz="2200" i="1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Ample" panose="02000000000000000000" pitchFamily="2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2200" i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Cây Hàm Dương </a:t>
            </a:r>
            <a:r>
              <a:rPr lang="en-US" sz="2200" i="1" dirty="0">
                <a:solidFill>
                  <a:srgbClr val="FF000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/</a:t>
            </a:r>
            <a:r>
              <a:rPr lang="vi-VN" sz="2200" i="1" dirty="0">
                <a:solidFill>
                  <a:srgbClr val="FF000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2200" i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cách Tiêu Tương mấy trùng. </a:t>
            </a:r>
            <a:endParaRPr lang="en-US" sz="2200" i="1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Ample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568FC56-729E-49F4-A9B7-31DF09E1A84A}"/>
              </a:ext>
            </a:extLst>
          </p:cNvPr>
          <p:cNvSpPr txBox="1"/>
          <p:nvPr/>
        </p:nvSpPr>
        <p:spPr>
          <a:xfrm>
            <a:off x="2988817" y="2751478"/>
            <a:ext cx="6747620" cy="20698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200" i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Chốn Hàm Kinh</a:t>
            </a:r>
            <a:r>
              <a:rPr lang="en-US" sz="2200" i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i="1" dirty="0">
                <a:solidFill>
                  <a:srgbClr val="FF000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/</a:t>
            </a:r>
            <a:r>
              <a:rPr lang="vi-VN" sz="2200" i="1" dirty="0">
                <a:solidFill>
                  <a:srgbClr val="FF000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2200" i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chàng </a:t>
            </a:r>
            <a:r>
              <a:rPr lang="en-US" sz="2200" i="1" dirty="0">
                <a:solidFill>
                  <a:srgbClr val="FF000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/</a:t>
            </a:r>
            <a:r>
              <a:rPr lang="vi-VN" sz="2200" i="1" dirty="0">
                <a:solidFill>
                  <a:srgbClr val="FF000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2200" i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còn ngoảnh lại, </a:t>
            </a:r>
            <a:endParaRPr lang="en-US" sz="2200" i="1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Ample" panose="02000000000000000000" pitchFamily="2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2200" i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Bến Tiêu Tương </a:t>
            </a:r>
            <a:r>
              <a:rPr lang="en-US" sz="2200" i="1" dirty="0">
                <a:solidFill>
                  <a:srgbClr val="FF000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/</a:t>
            </a:r>
            <a:r>
              <a:rPr lang="vi-VN" sz="2200" i="1" dirty="0">
                <a:solidFill>
                  <a:srgbClr val="FF000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2200" i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thiếp </a:t>
            </a:r>
            <a:r>
              <a:rPr lang="en-US" sz="2200" i="1" dirty="0">
                <a:solidFill>
                  <a:srgbClr val="FF000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/</a:t>
            </a:r>
            <a:r>
              <a:rPr lang="vi-VN" sz="2200" i="1" dirty="0">
                <a:solidFill>
                  <a:srgbClr val="FF000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2200" i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hãy trông sang. </a:t>
            </a:r>
            <a:endParaRPr lang="en-US" sz="2200" i="1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Ample" panose="02000000000000000000" pitchFamily="2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i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lang="vi-VN" sz="2200" i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Khói Tiêu Tương </a:t>
            </a:r>
            <a:r>
              <a:rPr lang="en-US" sz="2200" i="1" dirty="0">
                <a:solidFill>
                  <a:srgbClr val="FF000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/</a:t>
            </a:r>
            <a:r>
              <a:rPr lang="vi-VN" sz="2200" i="1" dirty="0">
                <a:solidFill>
                  <a:srgbClr val="FF000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2200" i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cách</a:t>
            </a:r>
            <a:r>
              <a:rPr lang="en-US" sz="2200" i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i="1" dirty="0">
                <a:solidFill>
                  <a:srgbClr val="FF000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/</a:t>
            </a:r>
            <a:r>
              <a:rPr lang="vi-VN" sz="2200" i="1" dirty="0">
                <a:solidFill>
                  <a:srgbClr val="FF000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2200" i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Hàm Dương, </a:t>
            </a:r>
            <a:endParaRPr lang="en-US" sz="2200" i="1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Ample" panose="02000000000000000000" pitchFamily="2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2200" i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Cây Hàm Dương </a:t>
            </a:r>
            <a:r>
              <a:rPr lang="en-US" sz="2200" i="1" dirty="0">
                <a:solidFill>
                  <a:srgbClr val="FF000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/</a:t>
            </a:r>
            <a:r>
              <a:rPr lang="vi-VN" sz="2200" i="1" dirty="0">
                <a:solidFill>
                  <a:srgbClr val="FF000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2200" i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cách </a:t>
            </a:r>
            <a:r>
              <a:rPr lang="en-US" sz="2200" i="1" dirty="0">
                <a:solidFill>
                  <a:srgbClr val="FF000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/</a:t>
            </a:r>
            <a:r>
              <a:rPr lang="vi-VN" sz="2200" i="1" dirty="0">
                <a:solidFill>
                  <a:srgbClr val="FF000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2200" i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Tiêu Tương mấy trùng. </a:t>
            </a:r>
            <a:endParaRPr lang="en-US" sz="2200" i="1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Ample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847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64F806-A55B-43B7-BFAE-E6961CC28C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4640" y="2129873"/>
            <a:ext cx="7016640" cy="15630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6600" dirty="0">
                <a:solidFill>
                  <a:srgbClr val="FF0000"/>
                </a:solidFill>
                <a:latin typeface="#9Slide04 Goku" panose="02000503000000020004" pitchFamily="2" charset="0"/>
              </a:rPr>
              <a:t>BÀI 2: </a:t>
            </a:r>
            <a:r>
              <a:rPr lang="en-US" sz="6600" dirty="0" err="1">
                <a:solidFill>
                  <a:srgbClr val="FF0000"/>
                </a:solidFill>
                <a:latin typeface="#9Slide04 Goku" panose="02000503000000020004" pitchFamily="2" charset="0"/>
              </a:rPr>
              <a:t>Những</a:t>
            </a:r>
            <a:r>
              <a:rPr lang="en-US" sz="6600" dirty="0">
                <a:solidFill>
                  <a:srgbClr val="FF0000"/>
                </a:solidFill>
                <a:latin typeface="#9Slide04 Goku" panose="02000503000000020004" pitchFamily="2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#9Slide04 Goku" panose="02000503000000020004" pitchFamily="2" charset="0"/>
              </a:rPr>
              <a:t>cung</a:t>
            </a:r>
            <a:r>
              <a:rPr lang="en-US" sz="6600" dirty="0">
                <a:solidFill>
                  <a:srgbClr val="FF0000"/>
                </a:solidFill>
                <a:latin typeface="#9Slide04 Goku" panose="02000503000000020004" pitchFamily="2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#9Slide04 Goku" panose="02000503000000020004" pitchFamily="2" charset="0"/>
              </a:rPr>
              <a:t>bậc</a:t>
            </a:r>
            <a:r>
              <a:rPr lang="en-US" sz="6600" dirty="0">
                <a:solidFill>
                  <a:srgbClr val="FF0000"/>
                </a:solidFill>
                <a:latin typeface="#9Slide04 Goku" panose="02000503000000020004" pitchFamily="2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#9Slide04 Goku" panose="02000503000000020004" pitchFamily="2" charset="0"/>
              </a:rPr>
              <a:t>tâm</a:t>
            </a:r>
            <a:r>
              <a:rPr lang="en-US" sz="6600" dirty="0">
                <a:solidFill>
                  <a:srgbClr val="FF0000"/>
                </a:solidFill>
                <a:latin typeface="#9Slide04 Goku" panose="02000503000000020004" pitchFamily="2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#9Slide04 Goku" panose="02000503000000020004" pitchFamily="2" charset="0"/>
              </a:rPr>
              <a:t>trạng</a:t>
            </a:r>
            <a:endParaRPr lang="en-US" sz="6600" dirty="0">
              <a:solidFill>
                <a:srgbClr val="FF0000"/>
              </a:solidFill>
              <a:latin typeface="#9Slide04 Goku" panose="02000503000000020004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8A9ACDE1-AD66-4F52-8A33-847B428E7321}"/>
              </a:ext>
            </a:extLst>
          </p:cNvPr>
          <p:cNvSpPr txBox="1"/>
          <p:nvPr/>
        </p:nvSpPr>
        <p:spPr>
          <a:xfrm>
            <a:off x="388318" y="119195"/>
            <a:ext cx="5960287" cy="39742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300000"/>
              </a:lnSpc>
            </a:pPr>
            <a:r>
              <a:rPr lang="en-US" sz="2200" b="0" i="1" dirty="0">
                <a:solidFill>
                  <a:srgbClr val="333333"/>
                </a:solidFill>
                <a:effectLst/>
                <a:latin typeface="#9Slide03 Ample" panose="02000000000000000000" pitchFamily="2" charset="0"/>
              </a:rPr>
              <a:t>T</a:t>
            </a:r>
            <a:r>
              <a:rPr lang="vi-VN" sz="2200" b="0" i="1" dirty="0">
                <a:solidFill>
                  <a:srgbClr val="333333"/>
                </a:solidFill>
                <a:effectLst/>
                <a:latin typeface="#9Slide03 Ample" panose="02000000000000000000" pitchFamily="2" charset="0"/>
              </a:rPr>
              <a:t>iếng địch thổi nghe chừng đồng vọng</a:t>
            </a:r>
            <a:endParaRPr lang="vi-VN" sz="2200" b="0" i="0" dirty="0">
              <a:solidFill>
                <a:srgbClr val="333333"/>
              </a:solidFill>
              <a:effectLst/>
              <a:latin typeface="#9Slide03 Ample" panose="02000000000000000000" pitchFamily="2" charset="0"/>
            </a:endParaRPr>
          </a:p>
          <a:p>
            <a:pPr algn="l">
              <a:lnSpc>
                <a:spcPct val="300000"/>
              </a:lnSpc>
            </a:pPr>
            <a:r>
              <a:rPr lang="vi-VN" sz="2200" b="0" i="1" dirty="0">
                <a:solidFill>
                  <a:srgbClr val="333333"/>
                </a:solidFill>
                <a:effectLst/>
                <a:latin typeface="#9Slide03 Ample" panose="02000000000000000000" pitchFamily="2" charset="0"/>
              </a:rPr>
              <a:t>Hàng cờ bay tr</a:t>
            </a:r>
            <a:r>
              <a:rPr lang="en-US" sz="2200" i="1" dirty="0">
                <a:solidFill>
                  <a:srgbClr val="333333"/>
                </a:solidFill>
                <a:latin typeface="#9Slide03 Ample" panose="02000000000000000000" pitchFamily="2" charset="0"/>
              </a:rPr>
              <a:t>ô</a:t>
            </a:r>
            <a:r>
              <a:rPr lang="vi-VN" sz="2200" b="0" i="1" dirty="0">
                <a:solidFill>
                  <a:srgbClr val="333333"/>
                </a:solidFill>
                <a:effectLst/>
                <a:latin typeface="#9Slide03 Ample" panose="02000000000000000000" pitchFamily="2" charset="0"/>
              </a:rPr>
              <a:t>ng </a:t>
            </a:r>
            <a:r>
              <a:rPr lang="en-US" sz="2200" b="0" i="1" dirty="0" err="1">
                <a:solidFill>
                  <a:srgbClr val="333333"/>
                </a:solidFill>
                <a:effectLst/>
                <a:latin typeface="#9Slide03 Ample" panose="02000000000000000000" pitchFamily="2" charset="0"/>
              </a:rPr>
              <a:t>bóng</a:t>
            </a:r>
            <a:r>
              <a:rPr lang="en-US" sz="2200" b="0" i="1" dirty="0">
                <a:solidFill>
                  <a:srgbClr val="333333"/>
                </a:solidFill>
                <a:effectLst/>
                <a:latin typeface="#9Slide03 Ample" panose="02000000000000000000" pitchFamily="2" charset="0"/>
              </a:rPr>
              <a:t> </a:t>
            </a:r>
            <a:r>
              <a:rPr lang="vi-VN" sz="2200" b="0" i="1" dirty="0">
                <a:solidFill>
                  <a:srgbClr val="333333"/>
                </a:solidFill>
                <a:effectLst/>
                <a:latin typeface="#9Slide03 Ample" panose="02000000000000000000" pitchFamily="2" charset="0"/>
              </a:rPr>
              <a:t>phất phơ.</a:t>
            </a:r>
            <a:endParaRPr lang="en-US" sz="2200" b="0" i="1" dirty="0">
              <a:solidFill>
                <a:srgbClr val="333333"/>
              </a:solidFill>
              <a:effectLst/>
              <a:latin typeface="#9Slide03 Ample" panose="02000000000000000000" pitchFamily="2" charset="0"/>
            </a:endParaRPr>
          </a:p>
          <a:p>
            <a:pPr algn="l">
              <a:lnSpc>
                <a:spcPct val="300000"/>
              </a:lnSpc>
            </a:pPr>
            <a:r>
              <a:rPr lang="en-US" sz="2200" b="0" i="1" dirty="0">
                <a:solidFill>
                  <a:srgbClr val="333333"/>
                </a:solidFill>
                <a:effectLst/>
                <a:latin typeface="#9Slide03 Ample" panose="02000000000000000000" pitchFamily="2" charset="0"/>
              </a:rPr>
              <a:t>       </a:t>
            </a:r>
            <a:r>
              <a:rPr lang="vi-VN" sz="2200" b="0" i="1" dirty="0">
                <a:solidFill>
                  <a:srgbClr val="333333"/>
                </a:solidFill>
                <a:effectLst/>
                <a:latin typeface="#9Slide03 Ample" panose="02000000000000000000" pitchFamily="2" charset="0"/>
              </a:rPr>
              <a:t>Dấu chàng </a:t>
            </a:r>
            <a:r>
              <a:rPr lang="en-US" sz="2200" b="1" i="1" dirty="0">
                <a:solidFill>
                  <a:srgbClr val="FF0000"/>
                </a:solidFill>
                <a:effectLst/>
                <a:latin typeface="#9Slide03 Ample" panose="02000000000000000000" pitchFamily="2" charset="0"/>
              </a:rPr>
              <a:t> </a:t>
            </a:r>
            <a:r>
              <a:rPr lang="vi-VN" sz="2200" b="0" i="1" dirty="0">
                <a:solidFill>
                  <a:srgbClr val="333333"/>
                </a:solidFill>
                <a:effectLst/>
                <a:latin typeface="#9Slide03 Ample" panose="02000000000000000000" pitchFamily="2" charset="0"/>
              </a:rPr>
              <a:t>theo lớp mây đưa,</a:t>
            </a:r>
            <a:endParaRPr lang="vi-VN" sz="2200" b="0" i="0" dirty="0">
              <a:solidFill>
                <a:srgbClr val="333333"/>
              </a:solidFill>
              <a:effectLst/>
              <a:latin typeface="#9Slide03 Ample" panose="02000000000000000000" pitchFamily="2" charset="0"/>
            </a:endParaRPr>
          </a:p>
          <a:p>
            <a:pPr algn="l">
              <a:lnSpc>
                <a:spcPct val="300000"/>
              </a:lnSpc>
            </a:pPr>
            <a:r>
              <a:rPr lang="vi-VN" sz="2200" b="0" i="1" dirty="0">
                <a:solidFill>
                  <a:srgbClr val="333333"/>
                </a:solidFill>
                <a:effectLst/>
                <a:latin typeface="#9Slide03 Ample" panose="02000000000000000000" pitchFamily="2" charset="0"/>
              </a:rPr>
              <a:t>Thiếp nhìn rặng núi ngẩn ngơ nỗi nhà.</a:t>
            </a:r>
            <a:endParaRPr lang="vi-VN" sz="2200" b="0" i="0" dirty="0">
              <a:solidFill>
                <a:srgbClr val="333333"/>
              </a:solidFill>
              <a:effectLst/>
              <a:latin typeface="#9Slide03 Ample" panose="020000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E6955EB-ACED-4526-8DD1-4E12E88DA122}"/>
              </a:ext>
            </a:extLst>
          </p:cNvPr>
          <p:cNvSpPr/>
          <p:nvPr/>
        </p:nvSpPr>
        <p:spPr>
          <a:xfrm>
            <a:off x="3071051" y="1080000"/>
            <a:ext cx="540000" cy="45360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#9Slide03 Ample" panose="02000000000000000000" pitchFamily="2" charset="0"/>
              </a:rPr>
              <a:t>B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EEE77F8-1E24-4CF7-B63C-E14CA72BD649}"/>
              </a:ext>
            </a:extLst>
          </p:cNvPr>
          <p:cNvSpPr/>
          <p:nvPr/>
        </p:nvSpPr>
        <p:spPr>
          <a:xfrm>
            <a:off x="4467192" y="1080000"/>
            <a:ext cx="540000" cy="45360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#9Slide03 Ample" panose="02000000000000000000" pitchFamily="2" charset="0"/>
              </a:rPr>
              <a:t>T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8A447AB-BE2E-40C4-A9AE-CEF31C9FF57E}"/>
              </a:ext>
            </a:extLst>
          </p:cNvPr>
          <p:cNvSpPr/>
          <p:nvPr/>
        </p:nvSpPr>
        <p:spPr>
          <a:xfrm>
            <a:off x="1436401" y="2071912"/>
            <a:ext cx="540000" cy="45360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#9Slide03 Ample" panose="02000000000000000000" pitchFamily="2" charset="0"/>
              </a:rPr>
              <a:t>B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355CEE9-F957-4CF8-8C14-F564FD587B07}"/>
              </a:ext>
            </a:extLst>
          </p:cNvPr>
          <p:cNvSpPr/>
          <p:nvPr/>
        </p:nvSpPr>
        <p:spPr>
          <a:xfrm>
            <a:off x="2754484" y="2071912"/>
            <a:ext cx="540000" cy="45360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#9Slide03 Ample" panose="02000000000000000000" pitchFamily="2" charset="0"/>
              </a:rPr>
              <a:t>T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1C11D5E-40DE-421A-805F-CA616BD96CB9}"/>
              </a:ext>
            </a:extLst>
          </p:cNvPr>
          <p:cNvSpPr/>
          <p:nvPr/>
        </p:nvSpPr>
        <p:spPr>
          <a:xfrm>
            <a:off x="3999601" y="2071912"/>
            <a:ext cx="540000" cy="45360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#9Slide03 Ample" panose="02000000000000000000" pitchFamily="2" charset="0"/>
              </a:rPr>
              <a:t>B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A28CB30-EA15-4BAD-B3D9-2DE8B40A60BF}"/>
              </a:ext>
            </a:extLst>
          </p:cNvPr>
          <p:cNvSpPr/>
          <p:nvPr/>
        </p:nvSpPr>
        <p:spPr>
          <a:xfrm>
            <a:off x="1556995" y="3082668"/>
            <a:ext cx="540000" cy="45360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#9Slide03 Ample" panose="02000000000000000000" pitchFamily="2" charset="0"/>
              </a:rPr>
              <a:t>B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F3DCD8B-0C9B-4408-AE9E-1BB12C39F1F1}"/>
              </a:ext>
            </a:extLst>
          </p:cNvPr>
          <p:cNvSpPr/>
          <p:nvPr/>
        </p:nvSpPr>
        <p:spPr>
          <a:xfrm>
            <a:off x="2875078" y="3082668"/>
            <a:ext cx="540000" cy="45360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#9Slide03 Ample" panose="02000000000000000000" pitchFamily="2" charset="0"/>
              </a:rPr>
              <a:t>T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83BC5C8-D159-4874-9E93-286DEBF56C2C}"/>
              </a:ext>
            </a:extLst>
          </p:cNvPr>
          <p:cNvSpPr/>
          <p:nvPr/>
        </p:nvSpPr>
        <p:spPr>
          <a:xfrm>
            <a:off x="4120195" y="3082668"/>
            <a:ext cx="540000" cy="45360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#9Slide03 Ample" panose="02000000000000000000" pitchFamily="2" charset="0"/>
              </a:rPr>
              <a:t>B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954F531-DA3E-4937-B071-F250EB5E3BEA}"/>
              </a:ext>
            </a:extLst>
          </p:cNvPr>
          <p:cNvSpPr/>
          <p:nvPr/>
        </p:nvSpPr>
        <p:spPr>
          <a:xfrm>
            <a:off x="1219795" y="4093424"/>
            <a:ext cx="540000" cy="45360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#9Slide03 Ample" panose="02000000000000000000" pitchFamily="2" charset="0"/>
              </a:rPr>
              <a:t>B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DE88E60-CB45-4684-B222-EE3D1D3E28B1}"/>
              </a:ext>
            </a:extLst>
          </p:cNvPr>
          <p:cNvSpPr/>
          <p:nvPr/>
        </p:nvSpPr>
        <p:spPr>
          <a:xfrm>
            <a:off x="2335078" y="4074580"/>
            <a:ext cx="540000" cy="45360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#9Slide03 Ample" panose="02000000000000000000" pitchFamily="2" charset="0"/>
              </a:rPr>
              <a:t>T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E777023-BF19-4B39-9E9A-345E18B62939}"/>
              </a:ext>
            </a:extLst>
          </p:cNvPr>
          <p:cNvSpPr/>
          <p:nvPr/>
        </p:nvSpPr>
        <p:spPr>
          <a:xfrm>
            <a:off x="3495602" y="4074580"/>
            <a:ext cx="540000" cy="45360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#9Slide03 Ample" panose="02000000000000000000" pitchFamily="2" charset="0"/>
              </a:rPr>
              <a:t>B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EC12F96-E4D6-46CF-9240-7B17976A805F}"/>
              </a:ext>
            </a:extLst>
          </p:cNvPr>
          <p:cNvSpPr/>
          <p:nvPr/>
        </p:nvSpPr>
        <p:spPr>
          <a:xfrm>
            <a:off x="4435201" y="4074580"/>
            <a:ext cx="540000" cy="45360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#9Slide03 Ample" panose="02000000000000000000" pitchFamily="2" charset="0"/>
              </a:rPr>
              <a:t>B</a:t>
            </a:r>
          </a:p>
        </p:txBody>
      </p:sp>
      <p:sp>
        <p:nvSpPr>
          <p:cNvPr id="50" name="Right Brace 49">
            <a:extLst>
              <a:ext uri="{FF2B5EF4-FFF2-40B4-BE49-F238E27FC236}">
                <a16:creationId xmlns:a16="http://schemas.microsoft.com/office/drawing/2014/main" id="{5E9C0B0D-38D4-462C-8EBD-D44AAC7D27FA}"/>
              </a:ext>
            </a:extLst>
          </p:cNvPr>
          <p:cNvSpPr/>
          <p:nvPr/>
        </p:nvSpPr>
        <p:spPr>
          <a:xfrm>
            <a:off x="5785701" y="657808"/>
            <a:ext cx="517060" cy="3974229"/>
          </a:xfrm>
          <a:prstGeom prst="rightBrace">
            <a:avLst>
              <a:gd name="adj1" fmla="val 67514"/>
              <a:gd name="adj2" fmla="val 50000"/>
            </a:avLst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59C36DE-A959-41C3-8601-2CF999C397F5}"/>
              </a:ext>
            </a:extLst>
          </p:cNvPr>
          <p:cNvSpPr txBox="1"/>
          <p:nvPr/>
        </p:nvSpPr>
        <p:spPr>
          <a:xfrm>
            <a:off x="6581732" y="1752370"/>
            <a:ext cx="2173950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 dirty="0">
                <a:latin typeface="#9Slide03 Ample" panose="02000000000000000000" pitchFamily="2" charset="0"/>
                <a:sym typeface="Wingdings" panose="05000000000000000000" pitchFamily="2" charset="2"/>
              </a:rPr>
              <a:t> </a:t>
            </a:r>
            <a:r>
              <a:rPr lang="en-US" sz="2200" dirty="0" err="1">
                <a:latin typeface="#9Slide03 Ample" panose="02000000000000000000" pitchFamily="2" charset="0"/>
                <a:sym typeface="Wingdings" panose="05000000000000000000" pitchFamily="2" charset="2"/>
              </a:rPr>
              <a:t>T</a:t>
            </a:r>
            <a:r>
              <a:rPr lang="en-US" sz="2200" dirty="0" err="1">
                <a:latin typeface="#9Slide03 Ample" panose="02000000000000000000" pitchFamily="2" charset="0"/>
              </a:rPr>
              <a:t>uân</a:t>
            </a:r>
            <a:r>
              <a:rPr lang="en-US" sz="2200" dirty="0">
                <a:latin typeface="#9Slide03 Ample" panose="02000000000000000000" pitchFamily="2" charset="0"/>
              </a:rPr>
              <a:t> </a:t>
            </a:r>
            <a:r>
              <a:rPr lang="en-US" sz="2200" dirty="0" err="1">
                <a:latin typeface="#9Slide03 Ample" panose="02000000000000000000" pitchFamily="2" charset="0"/>
              </a:rPr>
              <a:t>thủ</a:t>
            </a:r>
            <a:r>
              <a:rPr lang="en-US" sz="2200" dirty="0">
                <a:latin typeface="#9Slide03 Ample" panose="02000000000000000000" pitchFamily="2" charset="0"/>
              </a:rPr>
              <a:t> </a:t>
            </a:r>
            <a:r>
              <a:rPr lang="en-US" sz="2200" dirty="0" err="1">
                <a:latin typeface="#9Slide03 Ample" panose="02000000000000000000" pitchFamily="2" charset="0"/>
              </a:rPr>
              <a:t>luật</a:t>
            </a:r>
            <a:r>
              <a:rPr lang="en-US" sz="2200" dirty="0">
                <a:latin typeface="#9Slide03 Ample" panose="02000000000000000000" pitchFamily="2" charset="0"/>
              </a:rPr>
              <a:t> </a:t>
            </a:r>
            <a:r>
              <a:rPr lang="en-US" sz="2200" dirty="0" err="1">
                <a:latin typeface="#9Slide03 Ample" panose="02000000000000000000" pitchFamily="2" charset="0"/>
              </a:rPr>
              <a:t>thanh</a:t>
            </a:r>
            <a:r>
              <a:rPr lang="en-US" sz="2200" dirty="0">
                <a:latin typeface="#9Slide03 Ample" panose="02000000000000000000" pitchFamily="2" charset="0"/>
              </a:rPr>
              <a:t> </a:t>
            </a:r>
            <a:r>
              <a:rPr lang="en-US" sz="2200" dirty="0" err="1">
                <a:latin typeface="#9Slide03 Ample" panose="02000000000000000000" pitchFamily="2" charset="0"/>
              </a:rPr>
              <a:t>điệu</a:t>
            </a:r>
            <a:r>
              <a:rPr lang="en-US" sz="2200" dirty="0">
                <a:latin typeface="#9Slide03 Ample" panose="02000000000000000000" pitchFamily="2" charset="0"/>
              </a:rPr>
              <a:t> </a:t>
            </a:r>
            <a:r>
              <a:rPr lang="en-US" sz="2200" dirty="0" err="1">
                <a:latin typeface="#9Slide03 Ample" panose="02000000000000000000" pitchFamily="2" charset="0"/>
              </a:rPr>
              <a:t>thường</a:t>
            </a:r>
            <a:r>
              <a:rPr lang="en-US" sz="2200" dirty="0">
                <a:latin typeface="#9Slide03 Ample" panose="02000000000000000000" pitchFamily="2" charset="0"/>
              </a:rPr>
              <a:t> </a:t>
            </a:r>
            <a:r>
              <a:rPr lang="en-US" sz="2200" dirty="0" err="1">
                <a:latin typeface="#9Slide03 Ample" panose="02000000000000000000" pitchFamily="2" charset="0"/>
              </a:rPr>
              <a:t>thấy</a:t>
            </a:r>
            <a:r>
              <a:rPr lang="en-US" sz="2200" dirty="0">
                <a:latin typeface="#9Slide03 Ample" panose="02000000000000000000" pitchFamily="2" charset="0"/>
              </a:rPr>
              <a:t> </a:t>
            </a:r>
            <a:r>
              <a:rPr lang="en-US" sz="2200" dirty="0" err="1">
                <a:latin typeface="#9Slide03 Ample" panose="02000000000000000000" pitchFamily="2" charset="0"/>
              </a:rPr>
              <a:t>của</a:t>
            </a:r>
            <a:r>
              <a:rPr lang="en-US" sz="2200" dirty="0">
                <a:latin typeface="#9Slide03 Ample" panose="02000000000000000000" pitchFamily="2" charset="0"/>
              </a:rPr>
              <a:t> </a:t>
            </a:r>
            <a:r>
              <a:rPr lang="en-US" sz="2200" dirty="0" err="1">
                <a:latin typeface="#9Slide03 Ample" panose="02000000000000000000" pitchFamily="2" charset="0"/>
              </a:rPr>
              <a:t>thể</a:t>
            </a:r>
            <a:r>
              <a:rPr lang="en-US" sz="2200" dirty="0">
                <a:latin typeface="#9Slide03 Ample" panose="02000000000000000000" pitchFamily="2" charset="0"/>
              </a:rPr>
              <a:t> </a:t>
            </a:r>
            <a:r>
              <a:rPr lang="en-US" sz="2200" dirty="0" err="1">
                <a:latin typeface="#9Slide03 Ample" panose="02000000000000000000" pitchFamily="2" charset="0"/>
              </a:rPr>
              <a:t>thơ</a:t>
            </a:r>
            <a:r>
              <a:rPr lang="en-US" sz="2200" dirty="0">
                <a:latin typeface="#9Slide03 Ample" panose="02000000000000000000" pitchFamily="2" charset="0"/>
              </a:rPr>
              <a:t> song </a:t>
            </a:r>
            <a:r>
              <a:rPr lang="en-US" sz="2200" dirty="0" err="1">
                <a:latin typeface="#9Slide03 Ample" panose="02000000000000000000" pitchFamily="2" charset="0"/>
              </a:rPr>
              <a:t>thất</a:t>
            </a:r>
            <a:r>
              <a:rPr lang="en-US" sz="2200" dirty="0">
                <a:latin typeface="#9Slide03 Ample" panose="02000000000000000000" pitchFamily="2" charset="0"/>
              </a:rPr>
              <a:t> </a:t>
            </a:r>
            <a:r>
              <a:rPr lang="en-US" sz="2200" dirty="0" err="1">
                <a:latin typeface="#9Slide03 Ample" panose="02000000000000000000" pitchFamily="2" charset="0"/>
              </a:rPr>
              <a:t>lục</a:t>
            </a:r>
            <a:r>
              <a:rPr lang="en-US" sz="2200" dirty="0">
                <a:latin typeface="#9Slide03 Ample" panose="02000000000000000000" pitchFamily="2" charset="0"/>
              </a:rPr>
              <a:t> </a:t>
            </a:r>
            <a:r>
              <a:rPr lang="en-US" sz="2200" dirty="0" err="1">
                <a:latin typeface="#9Slide03 Ample" panose="02000000000000000000" pitchFamily="2" charset="0"/>
              </a:rPr>
              <a:t>bát</a:t>
            </a:r>
            <a:endParaRPr lang="en-US" sz="2200" dirty="0">
              <a:latin typeface="#9Slide03 Ampl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91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50" grpId="0" animBg="1"/>
      <p:bldP spid="5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00603D-7B40-4C32-94E6-658D4852BC4B}"/>
              </a:ext>
            </a:extLst>
          </p:cNvPr>
          <p:cNvSpPr txBox="1"/>
          <p:nvPr/>
        </p:nvSpPr>
        <p:spPr>
          <a:xfrm>
            <a:off x="245623" y="268614"/>
            <a:ext cx="8652753" cy="490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  <a:tabLst>
                <a:tab pos="67628" algn="l"/>
                <a:tab pos="135255" algn="l"/>
              </a:tabLst>
            </a:pPr>
            <a:r>
              <a:rPr lang="en-US" sz="2400" b="1" dirty="0">
                <a:solidFill>
                  <a:srgbClr val="FF0000"/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1/ </a:t>
            </a:r>
            <a:r>
              <a:rPr lang="en-US" sz="2400" b="1" dirty="0" err="1">
                <a:solidFill>
                  <a:srgbClr val="FF0000"/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FF0000"/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FF0000"/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400" b="1" dirty="0">
                <a:solidFill>
                  <a:srgbClr val="FF0000"/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400" b="1" dirty="0">
                <a:solidFill>
                  <a:srgbClr val="FF0000"/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3" name="Google Shape;342;p24">
            <a:extLst>
              <a:ext uri="{FF2B5EF4-FFF2-40B4-BE49-F238E27FC236}">
                <a16:creationId xmlns:a16="http://schemas.microsoft.com/office/drawing/2014/main" id="{04AEEF6B-9051-48B0-BE7F-DE0A3AA1E83E}"/>
              </a:ext>
            </a:extLst>
          </p:cNvPr>
          <p:cNvGrpSpPr/>
          <p:nvPr/>
        </p:nvGrpSpPr>
        <p:grpSpPr>
          <a:xfrm>
            <a:off x="151327" y="1170242"/>
            <a:ext cx="2025189" cy="3554609"/>
            <a:chOff x="658800" y="1453350"/>
            <a:chExt cx="1793875" cy="2993863"/>
          </a:xfrm>
        </p:grpSpPr>
        <p:sp>
          <p:nvSpPr>
            <p:cNvPr id="4" name="Google Shape;344;p24">
              <a:extLst>
                <a:ext uri="{FF2B5EF4-FFF2-40B4-BE49-F238E27FC236}">
                  <a16:creationId xmlns:a16="http://schemas.microsoft.com/office/drawing/2014/main" id="{996FA38D-08F6-4153-9080-072473197C34}"/>
                </a:ext>
              </a:extLst>
            </p:cNvPr>
            <p:cNvSpPr/>
            <p:nvPr/>
          </p:nvSpPr>
          <p:spPr>
            <a:xfrm>
              <a:off x="658800" y="1845232"/>
              <a:ext cx="1609812" cy="443537"/>
            </a:xfrm>
            <a:custGeom>
              <a:avLst/>
              <a:gdLst/>
              <a:ahLst/>
              <a:cxnLst/>
              <a:rect l="l" t="t" r="r" b="b"/>
              <a:pathLst>
                <a:path w="55140" h="17346" extrusionOk="0">
                  <a:moveTo>
                    <a:pt x="55140" y="0"/>
                  </a:moveTo>
                  <a:lnTo>
                    <a:pt x="0" y="0"/>
                  </a:lnTo>
                  <a:lnTo>
                    <a:pt x="0" y="11675"/>
                  </a:lnTo>
                  <a:cubicBezTo>
                    <a:pt x="0" y="14811"/>
                    <a:pt x="2569" y="17346"/>
                    <a:pt x="5704" y="17346"/>
                  </a:cubicBezTo>
                  <a:lnTo>
                    <a:pt x="55140" y="1734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/>
              <a:endParaRPr sz="2100" dirty="0">
                <a:latin typeface="#9Slide03 AmpleSoft" panose="02000000000000000000" pitchFamily="2" charset="0"/>
              </a:endParaRPr>
            </a:p>
          </p:txBody>
        </p:sp>
        <p:sp>
          <p:nvSpPr>
            <p:cNvPr id="5" name="Google Shape;345;p24">
              <a:extLst>
                <a:ext uri="{FF2B5EF4-FFF2-40B4-BE49-F238E27FC236}">
                  <a16:creationId xmlns:a16="http://schemas.microsoft.com/office/drawing/2014/main" id="{6EA84B0C-F7C0-48DD-91BD-EE5E0A468656}"/>
                </a:ext>
              </a:extLst>
            </p:cNvPr>
            <p:cNvSpPr/>
            <p:nvPr/>
          </p:nvSpPr>
          <p:spPr>
            <a:xfrm>
              <a:off x="841869" y="1461890"/>
              <a:ext cx="1601054" cy="2976783"/>
            </a:xfrm>
            <a:custGeom>
              <a:avLst/>
              <a:gdLst/>
              <a:ahLst/>
              <a:cxnLst/>
              <a:rect l="l" t="t" r="r" b="b"/>
              <a:pathLst>
                <a:path w="54840" h="116417" extrusionOk="0">
                  <a:moveTo>
                    <a:pt x="0" y="0"/>
                  </a:moveTo>
                  <a:lnTo>
                    <a:pt x="0" y="116417"/>
                  </a:lnTo>
                  <a:lnTo>
                    <a:pt x="54839" y="116417"/>
                  </a:lnTo>
                  <a:lnTo>
                    <a:pt x="54839" y="0"/>
                  </a:lnTo>
                  <a:close/>
                </a:path>
              </a:pathLst>
            </a:custGeom>
            <a:solidFill>
              <a:schemeClr val="tx1">
                <a:lumMod val="95000"/>
              </a:schemeClr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/>
              <a:endParaRPr sz="2100" dirty="0">
                <a:latin typeface="#9Slide03 AmpleSoft" panose="02000000000000000000" pitchFamily="2" charset="0"/>
              </a:endParaRPr>
            </a:p>
          </p:txBody>
        </p:sp>
        <p:sp>
          <p:nvSpPr>
            <p:cNvPr id="6" name="Google Shape;347;p24">
              <a:extLst>
                <a:ext uri="{FF2B5EF4-FFF2-40B4-BE49-F238E27FC236}">
                  <a16:creationId xmlns:a16="http://schemas.microsoft.com/office/drawing/2014/main" id="{8037F93D-C91D-4279-BDBF-1DB878FF4726}"/>
                </a:ext>
              </a:extLst>
            </p:cNvPr>
            <p:cNvSpPr/>
            <p:nvPr/>
          </p:nvSpPr>
          <p:spPr>
            <a:xfrm>
              <a:off x="832119" y="1453350"/>
              <a:ext cx="1620556" cy="2993863"/>
            </a:xfrm>
            <a:custGeom>
              <a:avLst/>
              <a:gdLst/>
              <a:ahLst/>
              <a:cxnLst/>
              <a:rect l="l" t="t" r="r" b="b"/>
              <a:pathLst>
                <a:path w="55508" h="117085" extrusionOk="0">
                  <a:moveTo>
                    <a:pt x="54840" y="668"/>
                  </a:moveTo>
                  <a:lnTo>
                    <a:pt x="54840" y="116417"/>
                  </a:lnTo>
                  <a:lnTo>
                    <a:pt x="668" y="116417"/>
                  </a:lnTo>
                  <a:lnTo>
                    <a:pt x="668" y="668"/>
                  </a:lnTo>
                  <a:close/>
                  <a:moveTo>
                    <a:pt x="1" y="1"/>
                  </a:moveTo>
                  <a:lnTo>
                    <a:pt x="1" y="117084"/>
                  </a:lnTo>
                  <a:lnTo>
                    <a:pt x="55507" y="117084"/>
                  </a:lnTo>
                  <a:lnTo>
                    <a:pt x="55507" y="1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/>
              <a:endParaRPr sz="2100" dirty="0">
                <a:latin typeface="#9Slide03 AmpleSoft" panose="02000000000000000000" pitchFamily="2" charset="0"/>
              </a:endParaRPr>
            </a:p>
          </p:txBody>
        </p:sp>
        <p:sp>
          <p:nvSpPr>
            <p:cNvPr id="7" name="Google Shape;348;p24">
              <a:extLst>
                <a:ext uri="{FF2B5EF4-FFF2-40B4-BE49-F238E27FC236}">
                  <a16:creationId xmlns:a16="http://schemas.microsoft.com/office/drawing/2014/main" id="{52A93DC4-FC98-4FCA-A68C-34E540212A5F}"/>
                </a:ext>
              </a:extLst>
            </p:cNvPr>
            <p:cNvSpPr/>
            <p:nvPr/>
          </p:nvSpPr>
          <p:spPr>
            <a:xfrm>
              <a:off x="658800" y="1587642"/>
              <a:ext cx="1609812" cy="568089"/>
            </a:xfrm>
            <a:custGeom>
              <a:avLst/>
              <a:gdLst/>
              <a:ahLst/>
              <a:cxnLst/>
              <a:rect l="l" t="t" r="r" b="b"/>
              <a:pathLst>
                <a:path w="55140" h="22217" extrusionOk="0">
                  <a:moveTo>
                    <a:pt x="5704" y="0"/>
                  </a:moveTo>
                  <a:cubicBezTo>
                    <a:pt x="2569" y="0"/>
                    <a:pt x="0" y="2536"/>
                    <a:pt x="0" y="5671"/>
                  </a:cubicBezTo>
                  <a:lnTo>
                    <a:pt x="0" y="22216"/>
                  </a:lnTo>
                  <a:cubicBezTo>
                    <a:pt x="0" y="19514"/>
                    <a:pt x="2202" y="17313"/>
                    <a:pt x="4904" y="17313"/>
                  </a:cubicBezTo>
                  <a:lnTo>
                    <a:pt x="5971" y="17313"/>
                  </a:lnTo>
                  <a:lnTo>
                    <a:pt x="9073" y="17313"/>
                  </a:lnTo>
                  <a:lnTo>
                    <a:pt x="46467" y="17313"/>
                  </a:lnTo>
                  <a:cubicBezTo>
                    <a:pt x="51237" y="17313"/>
                    <a:pt x="55140" y="13443"/>
                    <a:pt x="55140" y="8640"/>
                  </a:cubicBezTo>
                  <a:lnTo>
                    <a:pt x="55140" y="8640"/>
                  </a:lnTo>
                  <a:cubicBezTo>
                    <a:pt x="55140" y="3870"/>
                    <a:pt x="51237" y="0"/>
                    <a:pt x="46467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/>
              <a:r>
                <a:rPr lang="en-US" sz="2100" dirty="0" err="1">
                  <a:latin typeface="#9Slide03 AmpleSoft" panose="02000000000000000000" pitchFamily="2" charset="0"/>
                </a:rPr>
                <a:t>Số</a:t>
              </a:r>
              <a:r>
                <a:rPr lang="en-US" sz="2100" dirty="0">
                  <a:latin typeface="#9Slide03 AmpleSoft" panose="02000000000000000000" pitchFamily="2" charset="0"/>
                </a:rPr>
                <a:t> </a:t>
              </a:r>
              <a:r>
                <a:rPr lang="en-US" sz="2100" dirty="0" err="1">
                  <a:latin typeface="#9Slide03 AmpleSoft" panose="02000000000000000000" pitchFamily="2" charset="0"/>
                </a:rPr>
                <a:t>dòng</a:t>
              </a:r>
              <a:r>
                <a:rPr lang="en-US" sz="2100" dirty="0">
                  <a:latin typeface="#9Slide03 AmpleSoft" panose="02000000000000000000" pitchFamily="2" charset="0"/>
                </a:rPr>
                <a:t>, </a:t>
              </a:r>
              <a:r>
                <a:rPr lang="en-US" sz="2100" dirty="0" err="1">
                  <a:latin typeface="#9Slide03 AmpleSoft" panose="02000000000000000000" pitchFamily="2" charset="0"/>
                </a:rPr>
                <a:t>tiếng</a:t>
              </a:r>
              <a:endParaRPr lang="en-US" sz="2100" dirty="0">
                <a:latin typeface="#9Slide03 AmpleSoft" panose="02000000000000000000" pitchFamily="2" charset="0"/>
              </a:endParaRPr>
            </a:p>
            <a:p>
              <a:pPr algn="ctr"/>
              <a:endParaRPr sz="1125" dirty="0">
                <a:latin typeface="#9Slide03 AmpleSoft" panose="02000000000000000000" pitchFamily="2" charset="0"/>
              </a:endParaRPr>
            </a:p>
          </p:txBody>
        </p:sp>
      </p:grpSp>
      <p:grpSp>
        <p:nvGrpSpPr>
          <p:cNvPr id="8" name="Google Shape;342;p24">
            <a:extLst>
              <a:ext uri="{FF2B5EF4-FFF2-40B4-BE49-F238E27FC236}">
                <a16:creationId xmlns:a16="http://schemas.microsoft.com/office/drawing/2014/main" id="{97D8C5CB-F902-45F3-99FF-269B3E7D3038}"/>
              </a:ext>
            </a:extLst>
          </p:cNvPr>
          <p:cNvGrpSpPr/>
          <p:nvPr/>
        </p:nvGrpSpPr>
        <p:grpSpPr>
          <a:xfrm>
            <a:off x="2375021" y="1170242"/>
            <a:ext cx="2025189" cy="3554609"/>
            <a:chOff x="658800" y="1453350"/>
            <a:chExt cx="1793875" cy="2993863"/>
          </a:xfrm>
        </p:grpSpPr>
        <p:sp>
          <p:nvSpPr>
            <p:cNvPr id="9" name="Google Shape;344;p24">
              <a:extLst>
                <a:ext uri="{FF2B5EF4-FFF2-40B4-BE49-F238E27FC236}">
                  <a16:creationId xmlns:a16="http://schemas.microsoft.com/office/drawing/2014/main" id="{27643784-D1FC-4A8F-813A-8F1480B1AFF7}"/>
                </a:ext>
              </a:extLst>
            </p:cNvPr>
            <p:cNvSpPr/>
            <p:nvPr/>
          </p:nvSpPr>
          <p:spPr>
            <a:xfrm>
              <a:off x="658800" y="1845232"/>
              <a:ext cx="1609812" cy="443537"/>
            </a:xfrm>
            <a:custGeom>
              <a:avLst/>
              <a:gdLst/>
              <a:ahLst/>
              <a:cxnLst/>
              <a:rect l="l" t="t" r="r" b="b"/>
              <a:pathLst>
                <a:path w="55140" h="17346" extrusionOk="0">
                  <a:moveTo>
                    <a:pt x="55140" y="0"/>
                  </a:moveTo>
                  <a:lnTo>
                    <a:pt x="0" y="0"/>
                  </a:lnTo>
                  <a:lnTo>
                    <a:pt x="0" y="11675"/>
                  </a:lnTo>
                  <a:cubicBezTo>
                    <a:pt x="0" y="14811"/>
                    <a:pt x="2569" y="17346"/>
                    <a:pt x="5704" y="17346"/>
                  </a:cubicBezTo>
                  <a:lnTo>
                    <a:pt x="55140" y="17346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/>
              <a:endParaRPr sz="2100" dirty="0">
                <a:latin typeface="#9Slide03 AmpleSoft" panose="02000000000000000000" pitchFamily="2" charset="0"/>
              </a:endParaRPr>
            </a:p>
          </p:txBody>
        </p:sp>
        <p:sp>
          <p:nvSpPr>
            <p:cNvPr id="10" name="Google Shape;345;p24">
              <a:extLst>
                <a:ext uri="{FF2B5EF4-FFF2-40B4-BE49-F238E27FC236}">
                  <a16:creationId xmlns:a16="http://schemas.microsoft.com/office/drawing/2014/main" id="{A31C942C-8342-47C2-A95F-E77F3C6DC1D0}"/>
                </a:ext>
              </a:extLst>
            </p:cNvPr>
            <p:cNvSpPr/>
            <p:nvPr/>
          </p:nvSpPr>
          <p:spPr>
            <a:xfrm>
              <a:off x="841869" y="1461890"/>
              <a:ext cx="1601054" cy="2976783"/>
            </a:xfrm>
            <a:custGeom>
              <a:avLst/>
              <a:gdLst/>
              <a:ahLst/>
              <a:cxnLst/>
              <a:rect l="l" t="t" r="r" b="b"/>
              <a:pathLst>
                <a:path w="54840" h="116417" extrusionOk="0">
                  <a:moveTo>
                    <a:pt x="0" y="0"/>
                  </a:moveTo>
                  <a:lnTo>
                    <a:pt x="0" y="116417"/>
                  </a:lnTo>
                  <a:lnTo>
                    <a:pt x="54839" y="116417"/>
                  </a:lnTo>
                  <a:lnTo>
                    <a:pt x="54839" y="0"/>
                  </a:lnTo>
                  <a:close/>
                </a:path>
              </a:pathLst>
            </a:custGeom>
            <a:solidFill>
              <a:schemeClr val="tx1">
                <a:lumMod val="95000"/>
              </a:schemeClr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/>
              <a:endParaRPr sz="2100" dirty="0">
                <a:latin typeface="#9Slide03 AmpleSoft" panose="02000000000000000000" pitchFamily="2" charset="0"/>
              </a:endParaRPr>
            </a:p>
          </p:txBody>
        </p:sp>
        <p:sp>
          <p:nvSpPr>
            <p:cNvPr id="11" name="Google Shape;347;p24">
              <a:extLst>
                <a:ext uri="{FF2B5EF4-FFF2-40B4-BE49-F238E27FC236}">
                  <a16:creationId xmlns:a16="http://schemas.microsoft.com/office/drawing/2014/main" id="{1956F739-762A-4F46-BFD8-FB6926F7B0DC}"/>
                </a:ext>
              </a:extLst>
            </p:cNvPr>
            <p:cNvSpPr/>
            <p:nvPr/>
          </p:nvSpPr>
          <p:spPr>
            <a:xfrm>
              <a:off x="832119" y="1453350"/>
              <a:ext cx="1620556" cy="2993863"/>
            </a:xfrm>
            <a:custGeom>
              <a:avLst/>
              <a:gdLst/>
              <a:ahLst/>
              <a:cxnLst/>
              <a:rect l="l" t="t" r="r" b="b"/>
              <a:pathLst>
                <a:path w="55508" h="117085" extrusionOk="0">
                  <a:moveTo>
                    <a:pt x="54840" y="668"/>
                  </a:moveTo>
                  <a:lnTo>
                    <a:pt x="54840" y="116417"/>
                  </a:lnTo>
                  <a:lnTo>
                    <a:pt x="668" y="116417"/>
                  </a:lnTo>
                  <a:lnTo>
                    <a:pt x="668" y="668"/>
                  </a:lnTo>
                  <a:close/>
                  <a:moveTo>
                    <a:pt x="1" y="1"/>
                  </a:moveTo>
                  <a:lnTo>
                    <a:pt x="1" y="117084"/>
                  </a:lnTo>
                  <a:lnTo>
                    <a:pt x="55507" y="117084"/>
                  </a:lnTo>
                  <a:lnTo>
                    <a:pt x="555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/>
              <a:endParaRPr sz="2100" dirty="0">
                <a:latin typeface="#9Slide03 AmpleSoft" panose="02000000000000000000" pitchFamily="2" charset="0"/>
              </a:endParaRPr>
            </a:p>
          </p:txBody>
        </p:sp>
        <p:sp>
          <p:nvSpPr>
            <p:cNvPr id="12" name="Google Shape;348;p24">
              <a:extLst>
                <a:ext uri="{FF2B5EF4-FFF2-40B4-BE49-F238E27FC236}">
                  <a16:creationId xmlns:a16="http://schemas.microsoft.com/office/drawing/2014/main" id="{CF0F8766-938D-4B9A-8AE9-9395FB12A9FA}"/>
                </a:ext>
              </a:extLst>
            </p:cNvPr>
            <p:cNvSpPr/>
            <p:nvPr/>
          </p:nvSpPr>
          <p:spPr>
            <a:xfrm>
              <a:off x="658800" y="1587642"/>
              <a:ext cx="1609812" cy="568089"/>
            </a:xfrm>
            <a:custGeom>
              <a:avLst/>
              <a:gdLst/>
              <a:ahLst/>
              <a:cxnLst/>
              <a:rect l="l" t="t" r="r" b="b"/>
              <a:pathLst>
                <a:path w="55140" h="22217" extrusionOk="0">
                  <a:moveTo>
                    <a:pt x="5704" y="0"/>
                  </a:moveTo>
                  <a:cubicBezTo>
                    <a:pt x="2569" y="0"/>
                    <a:pt x="0" y="2536"/>
                    <a:pt x="0" y="5671"/>
                  </a:cubicBezTo>
                  <a:lnTo>
                    <a:pt x="0" y="22216"/>
                  </a:lnTo>
                  <a:cubicBezTo>
                    <a:pt x="0" y="19514"/>
                    <a:pt x="2202" y="17313"/>
                    <a:pt x="4904" y="17313"/>
                  </a:cubicBezTo>
                  <a:lnTo>
                    <a:pt x="5971" y="17313"/>
                  </a:lnTo>
                  <a:lnTo>
                    <a:pt x="9073" y="17313"/>
                  </a:lnTo>
                  <a:lnTo>
                    <a:pt x="46467" y="17313"/>
                  </a:lnTo>
                  <a:cubicBezTo>
                    <a:pt x="51237" y="17313"/>
                    <a:pt x="55140" y="13443"/>
                    <a:pt x="55140" y="8640"/>
                  </a:cubicBezTo>
                  <a:lnTo>
                    <a:pt x="55140" y="8640"/>
                  </a:lnTo>
                  <a:cubicBezTo>
                    <a:pt x="55140" y="3870"/>
                    <a:pt x="51237" y="0"/>
                    <a:pt x="46467" y="0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/>
              <a:r>
                <a:rPr lang="en-US" sz="2100" dirty="0" err="1">
                  <a:latin typeface="#9Slide03 AmpleSoft" panose="02000000000000000000" pitchFamily="2" charset="0"/>
                </a:rPr>
                <a:t>Gieo</a:t>
              </a:r>
              <a:r>
                <a:rPr lang="en-US" sz="2100" dirty="0">
                  <a:latin typeface="#9Slide03 AmpleSoft" panose="02000000000000000000" pitchFamily="2" charset="0"/>
                </a:rPr>
                <a:t> </a:t>
              </a:r>
              <a:r>
                <a:rPr lang="en-US" sz="2100" dirty="0" err="1">
                  <a:latin typeface="#9Slide03 AmpleSoft" panose="02000000000000000000" pitchFamily="2" charset="0"/>
                </a:rPr>
                <a:t>vần</a:t>
              </a:r>
              <a:endParaRPr lang="en-US" sz="2100" dirty="0">
                <a:latin typeface="#9Slide03 AmpleSoft" panose="02000000000000000000" pitchFamily="2" charset="0"/>
              </a:endParaRPr>
            </a:p>
            <a:p>
              <a:pPr algn="ctr"/>
              <a:endParaRPr sz="1125" dirty="0">
                <a:latin typeface="#9Slide03 AmpleSoft" panose="02000000000000000000" pitchFamily="2" charset="0"/>
              </a:endParaRPr>
            </a:p>
          </p:txBody>
        </p:sp>
      </p:grpSp>
      <p:grpSp>
        <p:nvGrpSpPr>
          <p:cNvPr id="13" name="Google Shape;342;p24">
            <a:extLst>
              <a:ext uri="{FF2B5EF4-FFF2-40B4-BE49-F238E27FC236}">
                <a16:creationId xmlns:a16="http://schemas.microsoft.com/office/drawing/2014/main" id="{446644B1-4196-4A74-BF34-94BE544EDA79}"/>
              </a:ext>
            </a:extLst>
          </p:cNvPr>
          <p:cNvGrpSpPr/>
          <p:nvPr/>
        </p:nvGrpSpPr>
        <p:grpSpPr>
          <a:xfrm>
            <a:off x="4669166" y="1180380"/>
            <a:ext cx="2025189" cy="3554609"/>
            <a:chOff x="658800" y="1453350"/>
            <a:chExt cx="1793875" cy="2993863"/>
          </a:xfrm>
        </p:grpSpPr>
        <p:sp>
          <p:nvSpPr>
            <p:cNvPr id="14" name="Google Shape;344;p24">
              <a:extLst>
                <a:ext uri="{FF2B5EF4-FFF2-40B4-BE49-F238E27FC236}">
                  <a16:creationId xmlns:a16="http://schemas.microsoft.com/office/drawing/2014/main" id="{D45FA60C-DA96-4C87-B686-24E50600DBAE}"/>
                </a:ext>
              </a:extLst>
            </p:cNvPr>
            <p:cNvSpPr/>
            <p:nvPr/>
          </p:nvSpPr>
          <p:spPr>
            <a:xfrm>
              <a:off x="658800" y="1831100"/>
              <a:ext cx="1609812" cy="443537"/>
            </a:xfrm>
            <a:custGeom>
              <a:avLst/>
              <a:gdLst/>
              <a:ahLst/>
              <a:cxnLst/>
              <a:rect l="l" t="t" r="r" b="b"/>
              <a:pathLst>
                <a:path w="55140" h="17346" extrusionOk="0">
                  <a:moveTo>
                    <a:pt x="55140" y="0"/>
                  </a:moveTo>
                  <a:lnTo>
                    <a:pt x="0" y="0"/>
                  </a:lnTo>
                  <a:lnTo>
                    <a:pt x="0" y="11675"/>
                  </a:lnTo>
                  <a:cubicBezTo>
                    <a:pt x="0" y="14811"/>
                    <a:pt x="2569" y="17346"/>
                    <a:pt x="5704" y="17346"/>
                  </a:cubicBezTo>
                  <a:lnTo>
                    <a:pt x="55140" y="17346"/>
                  </a:lnTo>
                  <a:close/>
                </a:path>
              </a:pathLst>
            </a:custGeom>
            <a:solidFill>
              <a:schemeClr val="accent6">
                <a:lumMod val="25000"/>
                <a:lumOff val="75000"/>
              </a:schemeClr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/>
              <a:endParaRPr sz="2100" dirty="0">
                <a:latin typeface="#9Slide03 AmpleSoft" panose="02000000000000000000" pitchFamily="2" charset="0"/>
              </a:endParaRPr>
            </a:p>
          </p:txBody>
        </p:sp>
        <p:sp>
          <p:nvSpPr>
            <p:cNvPr id="15" name="Google Shape;345;p24">
              <a:extLst>
                <a:ext uri="{FF2B5EF4-FFF2-40B4-BE49-F238E27FC236}">
                  <a16:creationId xmlns:a16="http://schemas.microsoft.com/office/drawing/2014/main" id="{68EB90F0-CBF9-48B1-82F4-C62C098A9C45}"/>
                </a:ext>
              </a:extLst>
            </p:cNvPr>
            <p:cNvSpPr/>
            <p:nvPr/>
          </p:nvSpPr>
          <p:spPr>
            <a:xfrm>
              <a:off x="841869" y="1461890"/>
              <a:ext cx="1601054" cy="2976783"/>
            </a:xfrm>
            <a:custGeom>
              <a:avLst/>
              <a:gdLst/>
              <a:ahLst/>
              <a:cxnLst/>
              <a:rect l="l" t="t" r="r" b="b"/>
              <a:pathLst>
                <a:path w="54840" h="116417" extrusionOk="0">
                  <a:moveTo>
                    <a:pt x="0" y="0"/>
                  </a:moveTo>
                  <a:lnTo>
                    <a:pt x="0" y="116417"/>
                  </a:lnTo>
                  <a:lnTo>
                    <a:pt x="54839" y="116417"/>
                  </a:lnTo>
                  <a:lnTo>
                    <a:pt x="54839" y="0"/>
                  </a:lnTo>
                  <a:close/>
                </a:path>
              </a:pathLst>
            </a:custGeom>
            <a:solidFill>
              <a:schemeClr val="tx1">
                <a:lumMod val="95000"/>
              </a:schemeClr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/>
              <a:endParaRPr sz="2100" dirty="0">
                <a:latin typeface="#9Slide03 AmpleSoft" panose="02000000000000000000" pitchFamily="2" charset="0"/>
              </a:endParaRPr>
            </a:p>
          </p:txBody>
        </p:sp>
        <p:sp>
          <p:nvSpPr>
            <p:cNvPr id="16" name="Google Shape;347;p24">
              <a:extLst>
                <a:ext uri="{FF2B5EF4-FFF2-40B4-BE49-F238E27FC236}">
                  <a16:creationId xmlns:a16="http://schemas.microsoft.com/office/drawing/2014/main" id="{CC6F85FD-B7A0-47B3-94E8-868A1ECA00D1}"/>
                </a:ext>
              </a:extLst>
            </p:cNvPr>
            <p:cNvSpPr/>
            <p:nvPr/>
          </p:nvSpPr>
          <p:spPr>
            <a:xfrm>
              <a:off x="832119" y="1453350"/>
              <a:ext cx="1620556" cy="2993863"/>
            </a:xfrm>
            <a:custGeom>
              <a:avLst/>
              <a:gdLst/>
              <a:ahLst/>
              <a:cxnLst/>
              <a:rect l="l" t="t" r="r" b="b"/>
              <a:pathLst>
                <a:path w="55508" h="117085" extrusionOk="0">
                  <a:moveTo>
                    <a:pt x="54840" y="668"/>
                  </a:moveTo>
                  <a:lnTo>
                    <a:pt x="54840" y="116417"/>
                  </a:lnTo>
                  <a:lnTo>
                    <a:pt x="668" y="116417"/>
                  </a:lnTo>
                  <a:lnTo>
                    <a:pt x="668" y="668"/>
                  </a:lnTo>
                  <a:close/>
                  <a:moveTo>
                    <a:pt x="1" y="1"/>
                  </a:moveTo>
                  <a:lnTo>
                    <a:pt x="1" y="117084"/>
                  </a:lnTo>
                  <a:lnTo>
                    <a:pt x="55507" y="117084"/>
                  </a:lnTo>
                  <a:lnTo>
                    <a:pt x="55507" y="1"/>
                  </a:lnTo>
                  <a:close/>
                </a:path>
              </a:pathLst>
            </a:custGeom>
            <a:solidFill>
              <a:schemeClr val="accent6">
                <a:lumMod val="25000"/>
                <a:lumOff val="75000"/>
              </a:schemeClr>
            </a:solidFill>
            <a:ln>
              <a:solidFill>
                <a:schemeClr val="accent6"/>
              </a:solidFill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/>
              <a:endParaRPr sz="2100" dirty="0">
                <a:latin typeface="#9Slide03 AmpleSoft" panose="02000000000000000000" pitchFamily="2" charset="0"/>
              </a:endParaRPr>
            </a:p>
          </p:txBody>
        </p:sp>
        <p:sp>
          <p:nvSpPr>
            <p:cNvPr id="17" name="Google Shape;348;p24">
              <a:extLst>
                <a:ext uri="{FF2B5EF4-FFF2-40B4-BE49-F238E27FC236}">
                  <a16:creationId xmlns:a16="http://schemas.microsoft.com/office/drawing/2014/main" id="{5D3A7737-14AA-4F1D-9A5E-B86E450F8E9A}"/>
                </a:ext>
              </a:extLst>
            </p:cNvPr>
            <p:cNvSpPr/>
            <p:nvPr/>
          </p:nvSpPr>
          <p:spPr>
            <a:xfrm>
              <a:off x="658800" y="1573511"/>
              <a:ext cx="1609812" cy="568089"/>
            </a:xfrm>
            <a:custGeom>
              <a:avLst/>
              <a:gdLst/>
              <a:ahLst/>
              <a:cxnLst/>
              <a:rect l="l" t="t" r="r" b="b"/>
              <a:pathLst>
                <a:path w="55140" h="22217" extrusionOk="0">
                  <a:moveTo>
                    <a:pt x="5704" y="0"/>
                  </a:moveTo>
                  <a:cubicBezTo>
                    <a:pt x="2569" y="0"/>
                    <a:pt x="0" y="2536"/>
                    <a:pt x="0" y="5671"/>
                  </a:cubicBezTo>
                  <a:lnTo>
                    <a:pt x="0" y="22216"/>
                  </a:lnTo>
                  <a:cubicBezTo>
                    <a:pt x="0" y="19514"/>
                    <a:pt x="2202" y="17313"/>
                    <a:pt x="4904" y="17313"/>
                  </a:cubicBezTo>
                  <a:lnTo>
                    <a:pt x="5971" y="17313"/>
                  </a:lnTo>
                  <a:lnTo>
                    <a:pt x="9073" y="17313"/>
                  </a:lnTo>
                  <a:lnTo>
                    <a:pt x="46467" y="17313"/>
                  </a:lnTo>
                  <a:cubicBezTo>
                    <a:pt x="51237" y="17313"/>
                    <a:pt x="55140" y="13443"/>
                    <a:pt x="55140" y="8640"/>
                  </a:cubicBezTo>
                  <a:lnTo>
                    <a:pt x="55140" y="8640"/>
                  </a:lnTo>
                  <a:cubicBezTo>
                    <a:pt x="55140" y="3870"/>
                    <a:pt x="51237" y="0"/>
                    <a:pt x="46467" y="0"/>
                  </a:cubicBezTo>
                  <a:close/>
                </a:path>
              </a:pathLst>
            </a:custGeom>
            <a:solidFill>
              <a:schemeClr val="accent6">
                <a:lumMod val="10000"/>
                <a:lumOff val="90000"/>
              </a:schemeClr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/>
              <a:r>
                <a:rPr lang="en-US" sz="2100" dirty="0" err="1">
                  <a:latin typeface="#9Slide03 AmpleSoft" panose="02000000000000000000" pitchFamily="2" charset="0"/>
                </a:rPr>
                <a:t>Ngắt</a:t>
              </a:r>
              <a:r>
                <a:rPr lang="en-US" sz="2100" dirty="0">
                  <a:latin typeface="#9Slide03 AmpleSoft" panose="02000000000000000000" pitchFamily="2" charset="0"/>
                </a:rPr>
                <a:t> </a:t>
              </a:r>
              <a:r>
                <a:rPr lang="en-US" sz="2100" dirty="0" err="1">
                  <a:latin typeface="#9Slide03 AmpleSoft" panose="02000000000000000000" pitchFamily="2" charset="0"/>
                </a:rPr>
                <a:t>nhịp</a:t>
              </a:r>
              <a:endParaRPr lang="en-US" sz="2100" dirty="0">
                <a:latin typeface="#9Slide03 AmpleSoft" panose="02000000000000000000" pitchFamily="2" charset="0"/>
              </a:endParaRPr>
            </a:p>
            <a:p>
              <a:pPr algn="ctr"/>
              <a:endParaRPr sz="1125" dirty="0">
                <a:latin typeface="#9Slide03 AmpleSoft" panose="02000000000000000000" pitchFamily="2" charset="0"/>
              </a:endParaRPr>
            </a:p>
          </p:txBody>
        </p:sp>
      </p:grpSp>
      <p:grpSp>
        <p:nvGrpSpPr>
          <p:cNvPr id="18" name="Google Shape;342;p24">
            <a:extLst>
              <a:ext uri="{FF2B5EF4-FFF2-40B4-BE49-F238E27FC236}">
                <a16:creationId xmlns:a16="http://schemas.microsoft.com/office/drawing/2014/main" id="{BAAE66B6-110F-40DF-AB7D-D310AB4905F5}"/>
              </a:ext>
            </a:extLst>
          </p:cNvPr>
          <p:cNvGrpSpPr/>
          <p:nvPr/>
        </p:nvGrpSpPr>
        <p:grpSpPr>
          <a:xfrm>
            <a:off x="6941767" y="1180380"/>
            <a:ext cx="2025189" cy="3554609"/>
            <a:chOff x="658800" y="1453350"/>
            <a:chExt cx="1793875" cy="2993863"/>
          </a:xfrm>
        </p:grpSpPr>
        <p:sp>
          <p:nvSpPr>
            <p:cNvPr id="19" name="Google Shape;344;p24">
              <a:extLst>
                <a:ext uri="{FF2B5EF4-FFF2-40B4-BE49-F238E27FC236}">
                  <a16:creationId xmlns:a16="http://schemas.microsoft.com/office/drawing/2014/main" id="{E2DEB884-562E-4BFB-99B3-3B4B83504B0D}"/>
                </a:ext>
              </a:extLst>
            </p:cNvPr>
            <p:cNvSpPr/>
            <p:nvPr/>
          </p:nvSpPr>
          <p:spPr>
            <a:xfrm>
              <a:off x="658800" y="1824034"/>
              <a:ext cx="1609812" cy="443537"/>
            </a:xfrm>
            <a:custGeom>
              <a:avLst/>
              <a:gdLst/>
              <a:ahLst/>
              <a:cxnLst/>
              <a:rect l="l" t="t" r="r" b="b"/>
              <a:pathLst>
                <a:path w="55140" h="17346" extrusionOk="0">
                  <a:moveTo>
                    <a:pt x="55140" y="0"/>
                  </a:moveTo>
                  <a:lnTo>
                    <a:pt x="0" y="0"/>
                  </a:lnTo>
                  <a:lnTo>
                    <a:pt x="0" y="11675"/>
                  </a:lnTo>
                  <a:cubicBezTo>
                    <a:pt x="0" y="14811"/>
                    <a:pt x="2569" y="17346"/>
                    <a:pt x="5704" y="17346"/>
                  </a:cubicBezTo>
                  <a:lnTo>
                    <a:pt x="55140" y="17346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/>
              <a:endParaRPr sz="2100" dirty="0">
                <a:latin typeface="#9Slide03 AmpleSoft" panose="02000000000000000000" pitchFamily="2" charset="0"/>
              </a:endParaRPr>
            </a:p>
          </p:txBody>
        </p:sp>
        <p:sp>
          <p:nvSpPr>
            <p:cNvPr id="20" name="Google Shape;345;p24">
              <a:extLst>
                <a:ext uri="{FF2B5EF4-FFF2-40B4-BE49-F238E27FC236}">
                  <a16:creationId xmlns:a16="http://schemas.microsoft.com/office/drawing/2014/main" id="{6FAA16D3-2B55-4D54-AB22-E2E801A6E430}"/>
                </a:ext>
              </a:extLst>
            </p:cNvPr>
            <p:cNvSpPr/>
            <p:nvPr/>
          </p:nvSpPr>
          <p:spPr>
            <a:xfrm>
              <a:off x="841869" y="1461890"/>
              <a:ext cx="1601054" cy="2976783"/>
            </a:xfrm>
            <a:custGeom>
              <a:avLst/>
              <a:gdLst/>
              <a:ahLst/>
              <a:cxnLst/>
              <a:rect l="l" t="t" r="r" b="b"/>
              <a:pathLst>
                <a:path w="54840" h="116417" extrusionOk="0">
                  <a:moveTo>
                    <a:pt x="0" y="0"/>
                  </a:moveTo>
                  <a:lnTo>
                    <a:pt x="0" y="116417"/>
                  </a:lnTo>
                  <a:lnTo>
                    <a:pt x="54839" y="116417"/>
                  </a:lnTo>
                  <a:lnTo>
                    <a:pt x="54839" y="0"/>
                  </a:lnTo>
                  <a:close/>
                </a:path>
              </a:pathLst>
            </a:custGeom>
            <a:solidFill>
              <a:schemeClr val="tx1">
                <a:lumMod val="95000"/>
              </a:schemeClr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/>
              <a:endParaRPr sz="2100" dirty="0">
                <a:latin typeface="#9Slide03 AmpleSoft" panose="02000000000000000000" pitchFamily="2" charset="0"/>
              </a:endParaRPr>
            </a:p>
          </p:txBody>
        </p:sp>
        <p:sp>
          <p:nvSpPr>
            <p:cNvPr id="21" name="Google Shape;347;p24">
              <a:extLst>
                <a:ext uri="{FF2B5EF4-FFF2-40B4-BE49-F238E27FC236}">
                  <a16:creationId xmlns:a16="http://schemas.microsoft.com/office/drawing/2014/main" id="{C1C9EDBB-A400-4E5E-9A0F-05480123D751}"/>
                </a:ext>
              </a:extLst>
            </p:cNvPr>
            <p:cNvSpPr/>
            <p:nvPr/>
          </p:nvSpPr>
          <p:spPr>
            <a:xfrm>
              <a:off x="832119" y="1453350"/>
              <a:ext cx="1620556" cy="2993863"/>
            </a:xfrm>
            <a:custGeom>
              <a:avLst/>
              <a:gdLst/>
              <a:ahLst/>
              <a:cxnLst/>
              <a:rect l="l" t="t" r="r" b="b"/>
              <a:pathLst>
                <a:path w="55508" h="117085" extrusionOk="0">
                  <a:moveTo>
                    <a:pt x="54840" y="668"/>
                  </a:moveTo>
                  <a:lnTo>
                    <a:pt x="54840" y="116417"/>
                  </a:lnTo>
                  <a:lnTo>
                    <a:pt x="668" y="116417"/>
                  </a:lnTo>
                  <a:lnTo>
                    <a:pt x="668" y="668"/>
                  </a:lnTo>
                  <a:close/>
                  <a:moveTo>
                    <a:pt x="1" y="1"/>
                  </a:moveTo>
                  <a:lnTo>
                    <a:pt x="1" y="117084"/>
                  </a:lnTo>
                  <a:lnTo>
                    <a:pt x="55507" y="117084"/>
                  </a:lnTo>
                  <a:lnTo>
                    <a:pt x="55507" y="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/>
              <a:endParaRPr sz="2100" dirty="0">
                <a:latin typeface="#9Slide03 AmpleSoft" panose="02000000000000000000" pitchFamily="2" charset="0"/>
              </a:endParaRPr>
            </a:p>
          </p:txBody>
        </p:sp>
        <p:sp>
          <p:nvSpPr>
            <p:cNvPr id="22" name="Google Shape;348;p24">
              <a:extLst>
                <a:ext uri="{FF2B5EF4-FFF2-40B4-BE49-F238E27FC236}">
                  <a16:creationId xmlns:a16="http://schemas.microsoft.com/office/drawing/2014/main" id="{6528FEFE-9F46-48EF-B329-3B5558416C8A}"/>
                </a:ext>
              </a:extLst>
            </p:cNvPr>
            <p:cNvSpPr/>
            <p:nvPr/>
          </p:nvSpPr>
          <p:spPr>
            <a:xfrm>
              <a:off x="658800" y="1566445"/>
              <a:ext cx="1609812" cy="568089"/>
            </a:xfrm>
            <a:custGeom>
              <a:avLst/>
              <a:gdLst/>
              <a:ahLst/>
              <a:cxnLst/>
              <a:rect l="l" t="t" r="r" b="b"/>
              <a:pathLst>
                <a:path w="55140" h="22217" extrusionOk="0">
                  <a:moveTo>
                    <a:pt x="5704" y="0"/>
                  </a:moveTo>
                  <a:cubicBezTo>
                    <a:pt x="2569" y="0"/>
                    <a:pt x="0" y="2536"/>
                    <a:pt x="0" y="5671"/>
                  </a:cubicBezTo>
                  <a:lnTo>
                    <a:pt x="0" y="22216"/>
                  </a:lnTo>
                  <a:cubicBezTo>
                    <a:pt x="0" y="19514"/>
                    <a:pt x="2202" y="17313"/>
                    <a:pt x="4904" y="17313"/>
                  </a:cubicBezTo>
                  <a:lnTo>
                    <a:pt x="5971" y="17313"/>
                  </a:lnTo>
                  <a:lnTo>
                    <a:pt x="9073" y="17313"/>
                  </a:lnTo>
                  <a:lnTo>
                    <a:pt x="46467" y="17313"/>
                  </a:lnTo>
                  <a:cubicBezTo>
                    <a:pt x="51237" y="17313"/>
                    <a:pt x="55140" y="13443"/>
                    <a:pt x="55140" y="8640"/>
                  </a:cubicBezTo>
                  <a:lnTo>
                    <a:pt x="55140" y="8640"/>
                  </a:lnTo>
                  <a:cubicBezTo>
                    <a:pt x="55140" y="3870"/>
                    <a:pt x="51237" y="0"/>
                    <a:pt x="46467" y="0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/>
              <a:r>
                <a:rPr lang="en-US" sz="2100" dirty="0">
                  <a:latin typeface="#9Slide03 AmpleSoft" panose="02000000000000000000" pitchFamily="2" charset="0"/>
                </a:rPr>
                <a:t>Thanh </a:t>
              </a:r>
              <a:r>
                <a:rPr lang="en-US" sz="2100" dirty="0" err="1">
                  <a:latin typeface="#9Slide03 AmpleSoft" panose="02000000000000000000" pitchFamily="2" charset="0"/>
                </a:rPr>
                <a:t>điệu</a:t>
              </a:r>
              <a:endParaRPr lang="en-US" sz="2100" dirty="0">
                <a:latin typeface="#9Slide03 AmpleSoft" panose="02000000000000000000" pitchFamily="2" charset="0"/>
              </a:endParaRPr>
            </a:p>
            <a:p>
              <a:pPr algn="ctr"/>
              <a:endParaRPr sz="1125" dirty="0">
                <a:latin typeface="#9Slide03 AmpleSoft" panose="02000000000000000000" pitchFamily="2" charset="0"/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5CAB66C4-3995-4AF4-9A26-F06BB60F7384}"/>
              </a:ext>
            </a:extLst>
          </p:cNvPr>
          <p:cNvSpPr/>
          <p:nvPr/>
        </p:nvSpPr>
        <p:spPr>
          <a:xfrm>
            <a:off x="393704" y="1997177"/>
            <a:ext cx="174039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1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13 </a:t>
            </a:r>
            <a:r>
              <a:rPr lang="en-US" sz="21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cụm</a:t>
            </a:r>
            <a:r>
              <a:rPr lang="en-US" sz="21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song </a:t>
            </a:r>
            <a:r>
              <a:rPr lang="en-US" sz="21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thất</a:t>
            </a:r>
            <a:r>
              <a:rPr lang="en-US" sz="21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lục</a:t>
            </a:r>
            <a:r>
              <a:rPr lang="en-US" sz="21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bát</a:t>
            </a:r>
            <a:r>
              <a:rPr lang="en-US" sz="21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1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+ 2 </a:t>
            </a:r>
            <a:r>
              <a:rPr lang="en-US" sz="21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dòng</a:t>
            </a:r>
            <a:r>
              <a:rPr lang="en-US" sz="21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thất</a:t>
            </a:r>
            <a:r>
              <a:rPr lang="en-US" sz="21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(7 </a:t>
            </a:r>
            <a:r>
              <a:rPr lang="en-US" sz="21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tiếng</a:t>
            </a:r>
            <a:r>
              <a:rPr lang="en-US" sz="21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)</a:t>
            </a:r>
          </a:p>
          <a:p>
            <a:pPr algn="just"/>
            <a:r>
              <a:rPr lang="en-US" sz="21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+ 1 </a:t>
            </a:r>
            <a:r>
              <a:rPr lang="en-US" sz="21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dòng</a:t>
            </a:r>
            <a:r>
              <a:rPr lang="en-US" sz="21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lục</a:t>
            </a:r>
            <a:r>
              <a:rPr lang="en-US" sz="21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(6 </a:t>
            </a:r>
            <a:r>
              <a:rPr lang="en-US" sz="21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tiếng</a:t>
            </a:r>
            <a:r>
              <a:rPr lang="en-US" sz="21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)</a:t>
            </a:r>
          </a:p>
          <a:p>
            <a:pPr algn="just"/>
            <a:r>
              <a:rPr lang="en-US" sz="21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+ 1 </a:t>
            </a:r>
            <a:r>
              <a:rPr lang="en-US" sz="21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dòng</a:t>
            </a:r>
            <a:r>
              <a:rPr lang="en-US" sz="21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bát</a:t>
            </a:r>
            <a:r>
              <a:rPr lang="en-US" sz="21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(8 </a:t>
            </a:r>
            <a:r>
              <a:rPr lang="en-US" sz="21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tiếng</a:t>
            </a:r>
            <a:r>
              <a:rPr lang="en-US" sz="21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)</a:t>
            </a:r>
            <a:endParaRPr lang="en-US" sz="2100" dirty="0">
              <a:solidFill>
                <a:srgbClr val="FF0000"/>
              </a:solidFill>
              <a:latin typeface="#9Slide03 AmpleSoft" panose="02000000000000000000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245E24C-A280-429D-963D-B282474592EE}"/>
              </a:ext>
            </a:extLst>
          </p:cNvPr>
          <p:cNvSpPr/>
          <p:nvPr/>
        </p:nvSpPr>
        <p:spPr>
          <a:xfrm>
            <a:off x="2608853" y="2067752"/>
            <a:ext cx="171803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100" dirty="0">
                <a:latin typeface="#9Slide03 AmpleSoft" panose="02000000000000000000" pitchFamily="2" charset="0"/>
                <a:cs typeface="Times New Roman" pitchFamily="18" charset="0"/>
              </a:rPr>
              <a:t>+ V</a:t>
            </a:r>
            <a:r>
              <a:rPr lang="vi-VN" sz="2100" dirty="0">
                <a:latin typeface="#9Slide03 AmpleSoft" panose="02000000000000000000" pitchFamily="2" charset="0"/>
                <a:cs typeface="Times New Roman" pitchFamily="18" charset="0"/>
              </a:rPr>
              <a:t>ần lưng</a:t>
            </a:r>
            <a:r>
              <a:rPr lang="en-US" sz="2100" dirty="0">
                <a:latin typeface="#9Slide03 AmpleSoft" panose="02000000000000000000" pitchFamily="2" charset="0"/>
                <a:cs typeface="Times New Roman" pitchFamily="18" charset="0"/>
              </a:rPr>
              <a:t>: </a:t>
            </a:r>
            <a:r>
              <a:rPr lang="vi-VN" sz="2100" i="1" dirty="0">
                <a:latin typeface="#9Slide03 AmpleSoft" panose="02000000000000000000" pitchFamily="2" charset="0"/>
                <a:cs typeface="Times New Roman" pitchFamily="18" charset="0"/>
              </a:rPr>
              <a:t>chừng, bóng, ngơ</a:t>
            </a:r>
            <a:r>
              <a:rPr lang="en-US" sz="2100" i="1" dirty="0">
                <a:latin typeface="#9Slide03 AmpleSoft" panose="02000000000000000000" pitchFamily="2" charset="0"/>
                <a:cs typeface="Times New Roman" pitchFamily="18" charset="0"/>
              </a:rPr>
              <a:t> … </a:t>
            </a:r>
            <a:r>
              <a:rPr lang="vi-VN" sz="2100" dirty="0">
                <a:latin typeface="#9Slide03 AmpleSoft" panose="02000000000000000000" pitchFamily="2" charset="0"/>
                <a:cs typeface="Times New Roman" pitchFamily="18" charset="0"/>
              </a:rPr>
              <a:t>; </a:t>
            </a:r>
            <a:endParaRPr lang="en-US" sz="2100" dirty="0">
              <a:latin typeface="#9Slide03 AmpleSoft" panose="02000000000000000000" pitchFamily="2" charset="0"/>
              <a:cs typeface="Times New Roman" pitchFamily="18" charset="0"/>
            </a:endParaRPr>
          </a:p>
          <a:p>
            <a:pPr algn="just"/>
            <a:r>
              <a:rPr lang="en-US" sz="2100" dirty="0">
                <a:latin typeface="#9Slide03 AmpleSoft" panose="02000000000000000000" pitchFamily="2" charset="0"/>
                <a:cs typeface="Times New Roman" pitchFamily="18" charset="0"/>
              </a:rPr>
              <a:t>+ V</a:t>
            </a:r>
            <a:r>
              <a:rPr lang="vi-VN" sz="2100" dirty="0">
                <a:latin typeface="#9Slide03 AmpleSoft" panose="02000000000000000000" pitchFamily="2" charset="0"/>
                <a:cs typeface="Times New Roman" pitchFamily="18" charset="0"/>
              </a:rPr>
              <a:t>ần chân</a:t>
            </a:r>
            <a:r>
              <a:rPr lang="en-US" sz="2100" dirty="0">
                <a:latin typeface="#9Slide03 AmpleSoft" panose="02000000000000000000" pitchFamily="2" charset="0"/>
                <a:cs typeface="Times New Roman" pitchFamily="18" charset="0"/>
              </a:rPr>
              <a:t>: </a:t>
            </a:r>
            <a:r>
              <a:rPr lang="vi-VN" sz="2100" i="1" dirty="0">
                <a:latin typeface="#9Slide03 AmpleSoft" panose="02000000000000000000" pitchFamily="2" charset="0"/>
                <a:cs typeface="Times New Roman" pitchFamily="18" charset="0"/>
              </a:rPr>
              <a:t>vọng, phơ, đưa, nhà</a:t>
            </a:r>
            <a:r>
              <a:rPr lang="en-US" sz="2100" i="1" dirty="0">
                <a:latin typeface="#9Slide03 AmpleSoft" panose="02000000000000000000" pitchFamily="2" charset="0"/>
                <a:cs typeface="Times New Roman" pitchFamily="18" charset="0"/>
              </a:rPr>
              <a:t>, …</a:t>
            </a:r>
            <a:endParaRPr lang="en-US" sz="2100" i="1" dirty="0">
              <a:latin typeface="#9Slide03 AmpleSoft" panose="02000000000000000000" pitchFamily="2" charset="0"/>
              <a:ea typeface="Calibri"/>
              <a:cs typeface="Times New Roman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CB5420D-0E89-4799-A654-BBAE76FC71D6}"/>
              </a:ext>
            </a:extLst>
          </p:cNvPr>
          <p:cNvSpPr/>
          <p:nvPr/>
        </p:nvSpPr>
        <p:spPr>
          <a:xfrm>
            <a:off x="4860633" y="2004178"/>
            <a:ext cx="1901690" cy="2463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100" dirty="0" err="1">
                <a:latin typeface="#9Slide03 AmpleSoft" panose="02000000000000000000" pitchFamily="2" charset="0"/>
                <a:cs typeface="Times New Roman" pitchFamily="18" charset="0"/>
              </a:rPr>
              <a:t>Hầu</a:t>
            </a:r>
            <a:r>
              <a:rPr lang="en-US" sz="2100" dirty="0">
                <a:latin typeface="#9Slide03 AmpleSoft" panose="02000000000000000000" pitchFamily="2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#9Slide03 AmpleSoft" panose="02000000000000000000" pitchFamily="2" charset="0"/>
                <a:cs typeface="Times New Roman" pitchFamily="18" charset="0"/>
              </a:rPr>
              <a:t>hết</a:t>
            </a:r>
            <a:r>
              <a:rPr lang="en-US" sz="2100" dirty="0">
                <a:latin typeface="#9Slide03 AmpleSoft" panose="02000000000000000000" pitchFamily="2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#9Slide03 AmpleSoft" panose="02000000000000000000" pitchFamily="2" charset="0"/>
                <a:cs typeface="Times New Roman" pitchFamily="18" charset="0"/>
              </a:rPr>
              <a:t>đều</a:t>
            </a:r>
            <a:r>
              <a:rPr lang="en-US" sz="2100" dirty="0">
                <a:latin typeface="#9Slide03 AmpleSoft" panose="02000000000000000000" pitchFamily="2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#9Slide03 AmpleSoft" panose="02000000000000000000" pitchFamily="2" charset="0"/>
                <a:cs typeface="Times New Roman" pitchFamily="18" charset="0"/>
              </a:rPr>
              <a:t>ngắt</a:t>
            </a:r>
            <a:r>
              <a:rPr lang="en-US" sz="2100" dirty="0">
                <a:latin typeface="#9Slide03 AmpleSoft" panose="02000000000000000000" pitchFamily="2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#9Slide03 AmpleSoft" panose="02000000000000000000" pitchFamily="2" charset="0"/>
                <a:cs typeface="Times New Roman" pitchFamily="18" charset="0"/>
              </a:rPr>
              <a:t>nhịp</a:t>
            </a:r>
            <a:r>
              <a:rPr lang="en-US" sz="2100" dirty="0">
                <a:latin typeface="#9Slide03 AmpleSoft" panose="02000000000000000000" pitchFamily="2" charset="0"/>
                <a:cs typeface="Times New Roman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100" dirty="0">
                <a:latin typeface="#9Slide03 AmpleSoft" panose="02000000000000000000" pitchFamily="2" charset="0"/>
                <a:cs typeface="Times New Roman" pitchFamily="18" charset="0"/>
              </a:rPr>
              <a:t>+ </a:t>
            </a:r>
            <a:r>
              <a:rPr lang="en-US" sz="2100" dirty="0" err="1">
                <a:latin typeface="#9Slide03 AmpleSoft" panose="02000000000000000000" pitchFamily="2" charset="0"/>
                <a:cs typeface="Times New Roman" pitchFamily="18" charset="0"/>
              </a:rPr>
              <a:t>Câu</a:t>
            </a:r>
            <a:r>
              <a:rPr lang="en-US" sz="2100" dirty="0">
                <a:latin typeface="#9Slide03 AmpleSoft" panose="02000000000000000000" pitchFamily="2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#9Slide03 AmpleSoft" panose="02000000000000000000" pitchFamily="2" charset="0"/>
                <a:cs typeface="Times New Roman" pitchFamily="18" charset="0"/>
              </a:rPr>
              <a:t>thất</a:t>
            </a:r>
            <a:r>
              <a:rPr lang="en-US" sz="2100" dirty="0">
                <a:latin typeface="#9Slide03 AmpleSoft" panose="02000000000000000000" pitchFamily="2" charset="0"/>
                <a:cs typeface="Times New Roman" pitchFamily="18" charset="0"/>
              </a:rPr>
              <a:t>: </a:t>
            </a:r>
            <a:r>
              <a:rPr lang="en-US" sz="21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3/4 + </a:t>
            </a:r>
            <a:r>
              <a:rPr lang="en-US" sz="21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Câu</a:t>
            </a:r>
            <a:r>
              <a:rPr lang="en-US" sz="21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lục</a:t>
            </a:r>
            <a:r>
              <a:rPr lang="en-US" sz="21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: 2/4  + </a:t>
            </a:r>
            <a:r>
              <a:rPr lang="en-US" sz="21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Câu</a:t>
            </a:r>
            <a:r>
              <a:rPr lang="en-US" sz="21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bát</a:t>
            </a:r>
            <a:r>
              <a:rPr lang="en-US" sz="21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: 4/4 </a:t>
            </a:r>
            <a:endParaRPr lang="en-US" sz="2100" dirty="0">
              <a:latin typeface="#9Slide03 AmpleSoft" panose="02000000000000000000" pitchFamily="2" charset="0"/>
              <a:ea typeface="Calibri"/>
              <a:cs typeface="Times New Roman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08B65C3-1DEC-4991-9A23-8FC14B06B016}"/>
              </a:ext>
            </a:extLst>
          </p:cNvPr>
          <p:cNvSpPr/>
          <p:nvPr/>
        </p:nvSpPr>
        <p:spPr>
          <a:xfrm>
            <a:off x="7180243" y="2079767"/>
            <a:ext cx="1758200" cy="2463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</a:t>
            </a:r>
            <a:r>
              <a:rPr lang="en-US" sz="2100" dirty="0" err="1">
                <a:latin typeface="#9Slide03 AmpleSoft" panose="02000000000000000000" pitchFamily="2" charset="0"/>
              </a:rPr>
              <a:t>uân</a:t>
            </a:r>
            <a:r>
              <a:rPr lang="en-US" sz="2100" dirty="0"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latin typeface="#9Slide03 AmpleSoft" panose="02000000000000000000" pitchFamily="2" charset="0"/>
              </a:rPr>
              <a:t>thủ</a:t>
            </a:r>
            <a:r>
              <a:rPr lang="en-US" sz="2100" dirty="0"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latin typeface="#9Slide03 AmpleSoft" panose="02000000000000000000" pitchFamily="2" charset="0"/>
              </a:rPr>
              <a:t>luật</a:t>
            </a:r>
            <a:r>
              <a:rPr lang="en-US" sz="2100" dirty="0"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latin typeface="#9Slide03 AmpleSoft" panose="02000000000000000000" pitchFamily="2" charset="0"/>
              </a:rPr>
              <a:t>thanh</a:t>
            </a:r>
            <a:r>
              <a:rPr lang="en-US" sz="2100" dirty="0"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latin typeface="#9Slide03 AmpleSoft" panose="02000000000000000000" pitchFamily="2" charset="0"/>
              </a:rPr>
              <a:t>điệu</a:t>
            </a:r>
            <a:r>
              <a:rPr lang="en-US" sz="2100" dirty="0"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latin typeface="#9Slide03 AmpleSoft" panose="02000000000000000000" pitchFamily="2" charset="0"/>
              </a:rPr>
              <a:t>thường</a:t>
            </a:r>
            <a:r>
              <a:rPr lang="en-US" sz="2100" dirty="0"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latin typeface="#9Slide03 AmpleSoft" panose="02000000000000000000" pitchFamily="2" charset="0"/>
              </a:rPr>
              <a:t>thấy</a:t>
            </a:r>
            <a:r>
              <a:rPr lang="en-US" sz="2100" dirty="0"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latin typeface="#9Slide03 AmpleSoft" panose="02000000000000000000" pitchFamily="2" charset="0"/>
              </a:rPr>
              <a:t>của</a:t>
            </a:r>
            <a:r>
              <a:rPr lang="en-US" sz="2100" dirty="0"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latin typeface="#9Slide03 AmpleSoft" panose="02000000000000000000" pitchFamily="2" charset="0"/>
              </a:rPr>
              <a:t>thể</a:t>
            </a:r>
            <a:r>
              <a:rPr lang="en-US" sz="2100" dirty="0">
                <a:latin typeface="#9Slide03 AmpleSoft" panose="02000000000000000000" pitchFamily="2" charset="0"/>
              </a:rPr>
              <a:t> song </a:t>
            </a:r>
            <a:r>
              <a:rPr lang="en-US" sz="2100" dirty="0" err="1">
                <a:latin typeface="#9Slide03 AmpleSoft" panose="02000000000000000000" pitchFamily="2" charset="0"/>
              </a:rPr>
              <a:t>thất</a:t>
            </a:r>
            <a:r>
              <a:rPr lang="en-US" sz="2100" dirty="0"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latin typeface="#9Slide03 AmpleSoft" panose="02000000000000000000" pitchFamily="2" charset="0"/>
              </a:rPr>
              <a:t>lục</a:t>
            </a:r>
            <a:r>
              <a:rPr lang="en-US" sz="2100" dirty="0"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latin typeface="#9Slide03 AmpleSoft" panose="02000000000000000000" pitchFamily="2" charset="0"/>
              </a:rPr>
              <a:t>bát</a:t>
            </a:r>
            <a:endParaRPr lang="en-US" sz="2100" dirty="0">
              <a:latin typeface="#9Slide03 AmpleSoft" panose="02000000000000000000" pitchFamily="2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19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" grpId="0"/>
      <p:bldP spid="24" grpId="0"/>
      <p:bldP spid="25" grpId="0"/>
      <p:bldP spid="2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77FDBB0-E143-485A-B267-1F52D3C68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8616" y="0"/>
            <a:ext cx="4423221" cy="44232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0C8EE86-6FFF-464A-A57C-FC4FE4FE1D57}"/>
              </a:ext>
            </a:extLst>
          </p:cNvPr>
          <p:cNvSpPr txBox="1"/>
          <p:nvPr/>
        </p:nvSpPr>
        <p:spPr>
          <a:xfrm>
            <a:off x="352119" y="3797744"/>
            <a:ext cx="3381749" cy="915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  <a:tabLst>
                <a:tab pos="67628" algn="l"/>
                <a:tab pos="135255" algn="l"/>
              </a:tabLst>
            </a:pPr>
            <a:r>
              <a:rPr lang="en-US" sz="2400" b="1" dirty="0" err="1">
                <a:solidFill>
                  <a:srgbClr val="FF0000"/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FF0000"/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rgbClr val="FF0000"/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FF0000"/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FF0000"/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400" b="1" dirty="0">
                <a:solidFill>
                  <a:srgbClr val="FF0000"/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b="1" dirty="0">
                <a:solidFill>
                  <a:srgbClr val="FF0000"/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400" b="1" dirty="0">
                <a:solidFill>
                  <a:srgbClr val="FF0000"/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endParaRPr lang="en-US" sz="2400" dirty="0">
              <a:solidFill>
                <a:srgbClr val="FF0000"/>
              </a:solidFill>
              <a:latin typeface="#9Slide03 Ample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0E32221-3BD8-4ADB-BF8E-A27607FF0E2D}"/>
              </a:ext>
            </a:extLst>
          </p:cNvPr>
          <p:cNvSpPr/>
          <p:nvPr/>
        </p:nvSpPr>
        <p:spPr>
          <a:xfrm>
            <a:off x="4254605" y="551290"/>
            <a:ext cx="4503987" cy="1405979"/>
          </a:xfrm>
          <a:prstGeom prst="roundRect">
            <a:avLst>
              <a:gd name="adj" fmla="val 14831"/>
            </a:avLst>
          </a:prstGeom>
          <a:solidFill>
            <a:schemeClr val="tx1">
              <a:lumMod val="95000"/>
            </a:schemeClr>
          </a:solidFill>
          <a:ln w="38100">
            <a:solidFill>
              <a:schemeClr val="accent6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Vòng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1: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Vòng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chuyên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gia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(10’)  </a:t>
            </a:r>
          </a:p>
          <a:p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-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Nhóm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1: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Phần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1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trong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PHT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số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1</a:t>
            </a:r>
          </a:p>
          <a:p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-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Nhóm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2: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Phần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1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trong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PHT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số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2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4E34BB7-03EF-45DC-8F1B-89CB20B2B13B}"/>
              </a:ext>
            </a:extLst>
          </p:cNvPr>
          <p:cNvSpPr/>
          <p:nvPr/>
        </p:nvSpPr>
        <p:spPr>
          <a:xfrm>
            <a:off x="4254603" y="2534101"/>
            <a:ext cx="4503987" cy="2058109"/>
          </a:xfrm>
          <a:prstGeom prst="roundRect">
            <a:avLst>
              <a:gd name="adj" fmla="val 14831"/>
            </a:avLst>
          </a:prstGeom>
          <a:solidFill>
            <a:schemeClr val="tx1">
              <a:lumMod val="95000"/>
            </a:schemeClr>
          </a:solidFill>
          <a:ln w="38100">
            <a:solidFill>
              <a:schemeClr val="accent6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Vòng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2: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Vòng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mảnh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ghép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(5’)   </a:t>
            </a:r>
          </a:p>
          <a:p>
            <a:pPr algn="just"/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Mỗi 3 người ở nhóm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1 ghép với 3 người ở nhóm 2, tạo thành các nhóm mảnh ghép, thực hiện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Phần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2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trong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PHT</a:t>
            </a:r>
            <a:endParaRPr lang="vi-VN" sz="2400" dirty="0">
              <a:solidFill>
                <a:schemeClr val="bg1">
                  <a:lumMod val="10000"/>
                </a:schemeClr>
              </a:solidFill>
              <a:latin typeface="#9Slide03 AmpleSof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44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4E4763-B0E1-4A36-A682-F0243F318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462" y="220310"/>
            <a:ext cx="3300727" cy="46598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70AB99-9502-404B-B945-BE556CDF58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2534" y="241825"/>
            <a:ext cx="3292098" cy="465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0640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785309-1882-4BED-93AD-78606D6CD1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214" y="487270"/>
            <a:ext cx="1939006" cy="1768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6B7C6BD-1BB6-4072-A9E9-075B15DA3C56}"/>
              </a:ext>
            </a:extLst>
          </p:cNvPr>
          <p:cNvSpPr/>
          <p:nvPr/>
        </p:nvSpPr>
        <p:spPr>
          <a:xfrm>
            <a:off x="2335119" y="440718"/>
            <a:ext cx="6499043" cy="1861340"/>
          </a:xfrm>
          <a:prstGeom prst="roundRect">
            <a:avLst>
              <a:gd name="adj" fmla="val 14831"/>
            </a:avLst>
          </a:prstGeom>
          <a:solidFill>
            <a:schemeClr val="tx1">
              <a:lumMod val="95000"/>
            </a:schemeClr>
          </a:solidFill>
          <a:ln w="38100">
            <a:solidFill>
              <a:schemeClr val="accent6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Â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m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thanh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“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Tiếng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nhạc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ngựa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lần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chen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tiếng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trống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”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và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Hình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ảnh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“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Giáp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mặt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rồi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phút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bỗng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chia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tay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” 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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G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ợi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sự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hối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hả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,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khẩn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trương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lúc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người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chinh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phu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lên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đường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ra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trận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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Khoảnh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khắc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gặp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gỡ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rồi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chia li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ngắn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ngủi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,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vội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vã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,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chóng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vánh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và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đớn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đau</a:t>
            </a:r>
            <a:endParaRPr lang="en-US" sz="2100" dirty="0">
              <a:solidFill>
                <a:schemeClr val="bg1">
                  <a:lumMod val="10000"/>
                </a:schemeClr>
              </a:solidFill>
              <a:latin typeface="#9Slide03 AmpleSoft" panose="02000000000000000000" pitchFamily="2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747BB5A-C7D7-467B-948D-B1047EB1CCC4}"/>
              </a:ext>
            </a:extLst>
          </p:cNvPr>
          <p:cNvSpPr/>
          <p:nvPr/>
        </p:nvSpPr>
        <p:spPr>
          <a:xfrm>
            <a:off x="309837" y="2841441"/>
            <a:ext cx="6657739" cy="1861341"/>
          </a:xfrm>
          <a:prstGeom prst="roundRect">
            <a:avLst>
              <a:gd name="adj" fmla="val 14831"/>
            </a:avLst>
          </a:prstGeom>
          <a:solidFill>
            <a:schemeClr val="tx1">
              <a:lumMod val="95000"/>
            </a:schemeClr>
          </a:solidFill>
          <a:ln w="38100">
            <a:solidFill>
              <a:schemeClr val="accent6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“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Dấu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chàng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theo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lớp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mây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đưa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/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Thiếp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nhìn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rặng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núi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ngẩn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ngơ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nỗi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nhà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”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miêu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tả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sự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mơ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hồ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,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xa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xăm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của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hình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ảnh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người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chồng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đi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xa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,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để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lại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nỗi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nhớ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nhung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vô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bờ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trong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tâm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hồn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người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ở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lại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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Sự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trông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ngóng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,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đợi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chờ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,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luyến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tiếc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,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nhớ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thương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giữa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chàng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và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thiếp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trong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xa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cách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4C3CB4-22A8-4CDE-BF1F-C2BE72C6B2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74" r="1288"/>
          <a:stretch/>
        </p:blipFill>
        <p:spPr>
          <a:xfrm>
            <a:off x="7262301" y="2644673"/>
            <a:ext cx="1571861" cy="2193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9339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6B7C6BD-1BB6-4072-A9E9-075B15DA3C56}"/>
              </a:ext>
            </a:extLst>
          </p:cNvPr>
          <p:cNvSpPr/>
          <p:nvPr/>
        </p:nvSpPr>
        <p:spPr>
          <a:xfrm>
            <a:off x="2342676" y="309041"/>
            <a:ext cx="6499043" cy="1861340"/>
          </a:xfrm>
          <a:prstGeom prst="roundRect">
            <a:avLst>
              <a:gd name="adj" fmla="val 14831"/>
            </a:avLst>
          </a:prstGeom>
          <a:solidFill>
            <a:schemeClr val="tx1">
              <a:lumMod val="95000"/>
            </a:schemeClr>
          </a:solidFill>
          <a:ln w="38100">
            <a:solidFill>
              <a:schemeClr val="accent6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+ “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Chàng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thì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đi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cõi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xa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mưa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gió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”: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Sự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lo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lắng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,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bất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an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của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người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vợ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về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những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khó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khăn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,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nguy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hiểm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mà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chồng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có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thể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phải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đối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mặt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ở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phương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xa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,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mưa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gió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bão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bùng</a:t>
            </a:r>
            <a:endParaRPr lang="en-US" sz="2100" dirty="0">
              <a:solidFill>
                <a:schemeClr val="bg1">
                  <a:lumMod val="10000"/>
                </a:schemeClr>
              </a:solidFill>
              <a:latin typeface="#9Slide03 AmpleSoft" panose="02000000000000000000" pitchFamily="2" charset="0"/>
            </a:endParaRPr>
          </a:p>
          <a:p>
            <a:pPr algn="just"/>
            <a:endParaRPr lang="en-US" sz="500" dirty="0">
              <a:solidFill>
                <a:schemeClr val="bg1">
                  <a:lumMod val="10000"/>
                </a:schemeClr>
              </a:solidFill>
              <a:latin typeface="#9Slide03 AmpleSoft" panose="02000000000000000000" pitchFamily="2" charset="0"/>
            </a:endParaRPr>
          </a:p>
          <a:p>
            <a:pPr algn="just"/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+ “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Thiếp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thì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về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buồng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cũ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chiếu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chăn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”: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sự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trống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trải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,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cô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đơn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khi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người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chinh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phụ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trở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về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căn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nhà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vắng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lặng</a:t>
            </a:r>
            <a:endParaRPr lang="en-US" sz="2100" dirty="0">
              <a:solidFill>
                <a:schemeClr val="bg1">
                  <a:lumMod val="10000"/>
                </a:schemeClr>
              </a:solidFill>
              <a:latin typeface="#9Slide03 AmpleSoft" panose="02000000000000000000" pitchFamily="2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747BB5A-C7D7-467B-948D-B1047EB1CCC4}"/>
              </a:ext>
            </a:extLst>
          </p:cNvPr>
          <p:cNvSpPr/>
          <p:nvPr/>
        </p:nvSpPr>
        <p:spPr>
          <a:xfrm>
            <a:off x="309837" y="2571750"/>
            <a:ext cx="6657739" cy="2325201"/>
          </a:xfrm>
          <a:prstGeom prst="roundRect">
            <a:avLst>
              <a:gd name="adj" fmla="val 11906"/>
            </a:avLst>
          </a:prstGeom>
          <a:solidFill>
            <a:schemeClr val="tx1">
              <a:lumMod val="95000"/>
            </a:schemeClr>
          </a:solidFill>
          <a:ln w="38100">
            <a:solidFill>
              <a:schemeClr val="accent6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+ “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Khói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Tiêu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Tương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…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cách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Tiêu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Tương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mấy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trùng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”: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Sự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cách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xa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ngàn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trùng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giữa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hai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người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và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nỗi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sầu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chia li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dằng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dặc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,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mức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độ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tăng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tiến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dần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. </a:t>
            </a:r>
          </a:p>
          <a:p>
            <a:pPr algn="just"/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+ “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Lòng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chàng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ý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thiếp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ai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sầu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hơn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ai?”: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Câu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hỏi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tu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từ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,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nhấn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mạnh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sự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đồng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cảm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và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chia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sẻ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nỗi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đau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giữa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người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chồng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và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người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vợ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,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dù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họ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phải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chịu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đựng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nỗi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nhớ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nhung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và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lo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lắng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trong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những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hoàn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cảnh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khác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nhau</a:t>
            </a:r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65BC48-81C5-40E7-AC03-28A443177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6730" y="2694673"/>
            <a:ext cx="1734591" cy="2079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EDE70B-CBDD-43CC-98E9-0B5837D2F0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183" y="537744"/>
            <a:ext cx="2137467" cy="1403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45654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44F3DFE-AA67-49E1-BE09-24626CB1A75A}"/>
              </a:ext>
            </a:extLst>
          </p:cNvPr>
          <p:cNvSpPr/>
          <p:nvPr/>
        </p:nvSpPr>
        <p:spPr>
          <a:xfrm>
            <a:off x="2902591" y="1265932"/>
            <a:ext cx="5855514" cy="1000344"/>
          </a:xfrm>
          <a:prstGeom prst="roundRect">
            <a:avLst>
              <a:gd name="adj" fmla="val 50000"/>
            </a:avLst>
          </a:prstGeom>
          <a:solidFill>
            <a:schemeClr val="tx1">
              <a:lumMod val="95000"/>
            </a:schemeClr>
          </a:solidFill>
          <a:ln w="28575">
            <a:solidFill>
              <a:schemeClr val="accent6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Lúc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vừa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chia li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người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chinh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phu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: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đớn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đau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,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lưu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luyến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,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thoáng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buồn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,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nhớ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thương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chồng</a:t>
            </a:r>
            <a:endParaRPr lang="en-US" sz="2000" dirty="0">
              <a:solidFill>
                <a:schemeClr val="bg1">
                  <a:lumMod val="10000"/>
                </a:schemeClr>
              </a:solidFill>
              <a:latin typeface="#9Slide03 AmpleSoft" panose="02000000000000000000" pitchFamily="2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5F69BA2-3EC1-4FFB-960B-CAED38A5F0AF}"/>
              </a:ext>
            </a:extLst>
          </p:cNvPr>
          <p:cNvSpPr/>
          <p:nvPr/>
        </p:nvSpPr>
        <p:spPr>
          <a:xfrm>
            <a:off x="2902591" y="2629664"/>
            <a:ext cx="5855514" cy="1000344"/>
          </a:xfrm>
          <a:prstGeom prst="roundRect">
            <a:avLst>
              <a:gd name="adj" fmla="val 50000"/>
            </a:avLst>
          </a:prstGeom>
          <a:solidFill>
            <a:schemeClr val="tx1">
              <a:lumMod val="95000"/>
            </a:schemeClr>
          </a:solidFill>
          <a:ln w="28575">
            <a:solidFill>
              <a:schemeClr val="accent6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Khi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một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mình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trở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về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nhà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: 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lo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lắng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,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sầu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muộn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,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đớn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đau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khôn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tả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,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cô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đơn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,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thương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nhớ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chồng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triền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miên</a:t>
            </a:r>
            <a:endParaRPr lang="en-US" sz="2000" dirty="0">
              <a:solidFill>
                <a:schemeClr val="bg1">
                  <a:lumMod val="10000"/>
                </a:schemeClr>
              </a:solidFill>
              <a:latin typeface="#9Slide03 AmpleSoft" panose="02000000000000000000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785309-1882-4BED-93AD-78606D6CD1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87" r="2756"/>
          <a:stretch/>
        </p:blipFill>
        <p:spPr>
          <a:xfrm>
            <a:off x="461983" y="1259467"/>
            <a:ext cx="2122415" cy="20136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94D4CE-3766-454B-A4AD-AB9FA472E443}"/>
              </a:ext>
            </a:extLst>
          </p:cNvPr>
          <p:cNvSpPr txBox="1"/>
          <p:nvPr/>
        </p:nvSpPr>
        <p:spPr>
          <a:xfrm>
            <a:off x="115227" y="357922"/>
            <a:ext cx="878344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spc="-5" dirty="0">
                <a:solidFill>
                  <a:srgbClr val="FF0000"/>
                </a:solidFill>
                <a:effectLst/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</a:rPr>
              <a:t>2. </a:t>
            </a:r>
            <a:r>
              <a:rPr lang="en-US" sz="2600" spc="-5" dirty="0" err="1">
                <a:solidFill>
                  <a:srgbClr val="FF0000"/>
                </a:solidFill>
                <a:effectLst/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</a:rPr>
              <a:t>Tâm</a:t>
            </a:r>
            <a:r>
              <a:rPr lang="en-US" sz="2600" spc="-5" dirty="0">
                <a:solidFill>
                  <a:srgbClr val="FF0000"/>
                </a:solidFill>
                <a:effectLst/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en-US" sz="2600" spc="-5" dirty="0" err="1">
                <a:solidFill>
                  <a:srgbClr val="FF0000"/>
                </a:solidFill>
                <a:effectLst/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</a:rPr>
              <a:t>trạng</a:t>
            </a:r>
            <a:r>
              <a:rPr lang="en-US" sz="2600" spc="-5" dirty="0">
                <a:solidFill>
                  <a:srgbClr val="FF0000"/>
                </a:solidFill>
                <a:effectLst/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</a:rPr>
              <a:t>, </a:t>
            </a:r>
            <a:r>
              <a:rPr lang="en-US" sz="2600" spc="-5" dirty="0" err="1">
                <a:solidFill>
                  <a:srgbClr val="FF0000"/>
                </a:solidFill>
                <a:effectLst/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</a:rPr>
              <a:t>nỗi</a:t>
            </a:r>
            <a:r>
              <a:rPr lang="en-US" sz="2600" spc="-5" dirty="0">
                <a:solidFill>
                  <a:srgbClr val="FF0000"/>
                </a:solidFill>
                <a:effectLst/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en-US" sz="2600" spc="-5" dirty="0" err="1">
                <a:solidFill>
                  <a:srgbClr val="FF0000"/>
                </a:solidFill>
                <a:effectLst/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</a:rPr>
              <a:t>niềm</a:t>
            </a:r>
            <a:r>
              <a:rPr lang="en-US" sz="2600" spc="-5" dirty="0">
                <a:solidFill>
                  <a:srgbClr val="FF0000"/>
                </a:solidFill>
                <a:effectLst/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en-US" sz="2600" spc="-5" dirty="0" err="1">
                <a:solidFill>
                  <a:srgbClr val="FF0000"/>
                </a:solidFill>
                <a:effectLst/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</a:rPr>
              <a:t>của</a:t>
            </a:r>
            <a:r>
              <a:rPr lang="en-US" sz="2600" spc="-5" dirty="0">
                <a:solidFill>
                  <a:srgbClr val="FF0000"/>
                </a:solidFill>
                <a:effectLst/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en-US" sz="2600" spc="-5" dirty="0" err="1">
                <a:solidFill>
                  <a:srgbClr val="FF0000"/>
                </a:solidFill>
                <a:effectLst/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</a:rPr>
              <a:t>người</a:t>
            </a:r>
            <a:r>
              <a:rPr lang="en-US" sz="2600" spc="-5" dirty="0">
                <a:solidFill>
                  <a:srgbClr val="FF0000"/>
                </a:solidFill>
                <a:effectLst/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en-US" sz="2600" spc="-5" dirty="0" err="1">
                <a:solidFill>
                  <a:srgbClr val="FF0000"/>
                </a:solidFill>
                <a:effectLst/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</a:rPr>
              <a:t>chinh</a:t>
            </a:r>
            <a:r>
              <a:rPr lang="en-US" sz="2600" spc="-5" dirty="0">
                <a:solidFill>
                  <a:srgbClr val="FF0000"/>
                </a:solidFill>
                <a:effectLst/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en-US" sz="2600" spc="-5" dirty="0" err="1">
                <a:solidFill>
                  <a:srgbClr val="FF0000"/>
                </a:solidFill>
                <a:effectLst/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</a:rPr>
              <a:t>phụ</a:t>
            </a:r>
            <a:endParaRPr lang="en-US" sz="2600" dirty="0">
              <a:solidFill>
                <a:srgbClr val="FF0000"/>
              </a:solidFill>
              <a:latin typeface="#9Slide03 Ample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039C43-EB28-407C-9E0A-A9C7F7B15BCF}"/>
              </a:ext>
            </a:extLst>
          </p:cNvPr>
          <p:cNvSpPr txBox="1"/>
          <p:nvPr/>
        </p:nvSpPr>
        <p:spPr>
          <a:xfrm>
            <a:off x="461983" y="3968700"/>
            <a:ext cx="829612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 dirty="0">
                <a:latin typeface="#9Slide03 Ample" panose="02000000000000000000" pitchFamily="2" charset="0"/>
                <a:sym typeface="Wingdings" panose="05000000000000000000" pitchFamily="2" charset="2"/>
              </a:rPr>
              <a:t> </a:t>
            </a:r>
            <a:r>
              <a:rPr lang="en-US" sz="2200" dirty="0" err="1">
                <a:latin typeface="#9Slide03 Ample" panose="02000000000000000000" pitchFamily="2" charset="0"/>
              </a:rPr>
              <a:t>Nỗi</a:t>
            </a:r>
            <a:r>
              <a:rPr lang="en-US" sz="2200" dirty="0">
                <a:latin typeface="#9Slide03 Ample" panose="02000000000000000000" pitchFamily="2" charset="0"/>
              </a:rPr>
              <a:t> </a:t>
            </a:r>
            <a:r>
              <a:rPr lang="en-US" sz="2200" dirty="0" err="1">
                <a:latin typeface="#9Slide03 Ample" panose="02000000000000000000" pitchFamily="2" charset="0"/>
              </a:rPr>
              <a:t>sầu</a:t>
            </a:r>
            <a:r>
              <a:rPr lang="en-US" sz="2200" dirty="0">
                <a:latin typeface="#9Slide03 Ample" panose="02000000000000000000" pitchFamily="2" charset="0"/>
              </a:rPr>
              <a:t> </a:t>
            </a:r>
            <a:r>
              <a:rPr lang="en-US" sz="2200" dirty="0" err="1">
                <a:latin typeface="#9Slide03 Ample" panose="02000000000000000000" pitchFamily="2" charset="0"/>
              </a:rPr>
              <a:t>của</a:t>
            </a:r>
            <a:r>
              <a:rPr lang="en-US" sz="2200" dirty="0">
                <a:latin typeface="#9Slide03 Ample" panose="02000000000000000000" pitchFamily="2" charset="0"/>
              </a:rPr>
              <a:t> </a:t>
            </a:r>
            <a:r>
              <a:rPr lang="en-US" sz="2200" dirty="0" err="1">
                <a:latin typeface="#9Slide03 Ample" panose="02000000000000000000" pitchFamily="2" charset="0"/>
              </a:rPr>
              <a:t>nhân</a:t>
            </a:r>
            <a:r>
              <a:rPr lang="en-US" sz="2200" dirty="0">
                <a:latin typeface="#9Slide03 Ample" panose="02000000000000000000" pitchFamily="2" charset="0"/>
              </a:rPr>
              <a:t> </a:t>
            </a:r>
            <a:r>
              <a:rPr lang="en-US" sz="2200" dirty="0" err="1">
                <a:latin typeface="#9Slide03 Ample" panose="02000000000000000000" pitchFamily="2" charset="0"/>
              </a:rPr>
              <a:t>vật</a:t>
            </a:r>
            <a:r>
              <a:rPr lang="en-US" sz="2200" dirty="0">
                <a:latin typeface="#9Slide03 Ample" panose="02000000000000000000" pitchFamily="2" charset="0"/>
              </a:rPr>
              <a:t> </a:t>
            </a:r>
            <a:r>
              <a:rPr lang="en-US" sz="2200" dirty="0" err="1">
                <a:latin typeface="#9Slide03 Ample" panose="02000000000000000000" pitchFamily="2" charset="0"/>
              </a:rPr>
              <a:t>ngày</a:t>
            </a:r>
            <a:r>
              <a:rPr lang="en-US" sz="2200" dirty="0">
                <a:latin typeface="#9Slide03 Ample" panose="02000000000000000000" pitchFamily="2" charset="0"/>
              </a:rPr>
              <a:t> </a:t>
            </a:r>
            <a:r>
              <a:rPr lang="en-US" sz="2200" dirty="0" err="1">
                <a:latin typeface="#9Slide03 Ample" panose="02000000000000000000" pitchFamily="2" charset="0"/>
              </a:rPr>
              <a:t>càng</a:t>
            </a:r>
            <a:r>
              <a:rPr lang="en-US" sz="2200" dirty="0">
                <a:latin typeface="#9Slide03 Ample" panose="02000000000000000000" pitchFamily="2" charset="0"/>
              </a:rPr>
              <a:t> </a:t>
            </a:r>
            <a:r>
              <a:rPr lang="en-US" sz="2200" dirty="0" err="1">
                <a:latin typeface="#9Slide03 Ample" panose="02000000000000000000" pitchFamily="2" charset="0"/>
              </a:rPr>
              <a:t>tăng</a:t>
            </a:r>
            <a:r>
              <a:rPr lang="en-US" sz="2200" dirty="0">
                <a:latin typeface="#9Slide03 Ample" panose="02000000000000000000" pitchFamily="2" charset="0"/>
              </a:rPr>
              <a:t> </a:t>
            </a:r>
            <a:r>
              <a:rPr lang="en-US" sz="2200" dirty="0" err="1">
                <a:latin typeface="#9Slide03 Ample" panose="02000000000000000000" pitchFamily="2" charset="0"/>
              </a:rPr>
              <a:t>lên</a:t>
            </a:r>
            <a:r>
              <a:rPr lang="en-US" sz="2200" dirty="0">
                <a:latin typeface="#9Slide03 Ample" panose="02000000000000000000" pitchFamily="2" charset="0"/>
              </a:rPr>
              <a:t>, </a:t>
            </a:r>
            <a:r>
              <a:rPr lang="en-US" sz="2200" dirty="0" err="1">
                <a:latin typeface="#9Slide03 Ample" panose="02000000000000000000" pitchFamily="2" charset="0"/>
              </a:rPr>
              <a:t>để</a:t>
            </a:r>
            <a:r>
              <a:rPr lang="en-US" sz="2200" dirty="0">
                <a:latin typeface="#9Slide03 Ample" panose="02000000000000000000" pitchFamily="2" charset="0"/>
              </a:rPr>
              <a:t> </a:t>
            </a:r>
            <a:r>
              <a:rPr lang="en-US" sz="2200" dirty="0" err="1">
                <a:latin typeface="#9Slide03 Ample" panose="02000000000000000000" pitchFamily="2" charset="0"/>
              </a:rPr>
              <a:t>rồi</a:t>
            </a:r>
            <a:r>
              <a:rPr lang="en-US" sz="2200" dirty="0">
                <a:latin typeface="#9Slide03 Ample" panose="02000000000000000000" pitchFamily="2" charset="0"/>
              </a:rPr>
              <a:t> </a:t>
            </a:r>
            <a:r>
              <a:rPr lang="en-US" sz="2200" dirty="0" err="1">
                <a:latin typeface="#9Slide03 Ample" panose="02000000000000000000" pitchFamily="2" charset="0"/>
              </a:rPr>
              <a:t>dâng</a:t>
            </a:r>
            <a:r>
              <a:rPr lang="en-US" sz="2200" dirty="0">
                <a:latin typeface="#9Slide03 Ample" panose="02000000000000000000" pitchFamily="2" charset="0"/>
              </a:rPr>
              <a:t> </a:t>
            </a:r>
            <a:r>
              <a:rPr lang="en-US" sz="2200" dirty="0" err="1">
                <a:latin typeface="#9Slide03 Ample" panose="02000000000000000000" pitchFamily="2" charset="0"/>
              </a:rPr>
              <a:t>lên</a:t>
            </a:r>
            <a:r>
              <a:rPr lang="en-US" sz="2200" dirty="0">
                <a:latin typeface="#9Slide03 Ample" panose="02000000000000000000" pitchFamily="2" charset="0"/>
              </a:rPr>
              <a:t> </a:t>
            </a:r>
            <a:r>
              <a:rPr lang="en-US" sz="2200" dirty="0" err="1">
                <a:latin typeface="#9Slide03 Ample" panose="02000000000000000000" pitchFamily="2" charset="0"/>
              </a:rPr>
              <a:t>đến</a:t>
            </a:r>
            <a:r>
              <a:rPr lang="en-US" sz="2200" dirty="0">
                <a:latin typeface="#9Slide03 Ample" panose="02000000000000000000" pitchFamily="2" charset="0"/>
              </a:rPr>
              <a:t> </a:t>
            </a:r>
            <a:r>
              <a:rPr lang="en-US" sz="2200" dirty="0" err="1">
                <a:latin typeface="#9Slide03 Ample" panose="02000000000000000000" pitchFamily="2" charset="0"/>
              </a:rPr>
              <a:t>đỉnh</a:t>
            </a:r>
            <a:r>
              <a:rPr lang="en-US" sz="2200" dirty="0">
                <a:latin typeface="#9Slide03 Ample" panose="02000000000000000000" pitchFamily="2" charset="0"/>
              </a:rPr>
              <a:t> </a:t>
            </a:r>
            <a:r>
              <a:rPr lang="en-US" sz="2200" dirty="0" err="1">
                <a:latin typeface="#9Slide03 Ample" panose="02000000000000000000" pitchFamily="2" charset="0"/>
              </a:rPr>
              <a:t>điểm</a:t>
            </a:r>
            <a:r>
              <a:rPr lang="en-US" sz="2200" dirty="0">
                <a:latin typeface="#9Slide03 Ample" panose="02000000000000000000" pitchFamily="2" charset="0"/>
              </a:rPr>
              <a:t> ở </a:t>
            </a:r>
            <a:r>
              <a:rPr lang="en-US" sz="2200" dirty="0" err="1">
                <a:latin typeface="#9Slide03 Ample" panose="02000000000000000000" pitchFamily="2" charset="0"/>
              </a:rPr>
              <a:t>câu</a:t>
            </a:r>
            <a:r>
              <a:rPr lang="en-US" sz="2200" dirty="0">
                <a:latin typeface="#9Slide03 Ample" panose="02000000000000000000" pitchFamily="2" charset="0"/>
              </a:rPr>
              <a:t> </a:t>
            </a:r>
            <a:r>
              <a:rPr lang="en-US" sz="2200" dirty="0" err="1">
                <a:latin typeface="#9Slide03 Ample" panose="02000000000000000000" pitchFamily="2" charset="0"/>
              </a:rPr>
              <a:t>thơ</a:t>
            </a:r>
            <a:r>
              <a:rPr lang="en-US" sz="2200" dirty="0">
                <a:latin typeface="#9Slide03 Ample" panose="02000000000000000000" pitchFamily="2" charset="0"/>
              </a:rPr>
              <a:t> </a:t>
            </a:r>
            <a:r>
              <a:rPr lang="en-US" sz="2200" dirty="0" err="1">
                <a:latin typeface="#9Slide03 Ample" panose="02000000000000000000" pitchFamily="2" charset="0"/>
              </a:rPr>
              <a:t>cuối</a:t>
            </a:r>
            <a:r>
              <a:rPr lang="en-US" sz="2200" dirty="0">
                <a:latin typeface="#9Slide03 Ample" panose="020000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109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3CAD44A-6911-4A10-B16C-BA85AD8258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-1151"/>
          <a:stretch/>
        </p:blipFill>
        <p:spPr>
          <a:xfrm>
            <a:off x="242412" y="1539513"/>
            <a:ext cx="2988885" cy="30232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3BD244C-AB11-4023-A781-F3C721D60CA2}"/>
              </a:ext>
            </a:extLst>
          </p:cNvPr>
          <p:cNvSpPr txBox="1"/>
          <p:nvPr/>
        </p:nvSpPr>
        <p:spPr>
          <a:xfrm>
            <a:off x="1736855" y="368786"/>
            <a:ext cx="56702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Think – Write – Pair - Share</a:t>
            </a:r>
          </a:p>
        </p:txBody>
      </p:sp>
      <p:grpSp>
        <p:nvGrpSpPr>
          <p:cNvPr id="12" name="组合 33" descr="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">
            <a:extLst>
              <a:ext uri="{FF2B5EF4-FFF2-40B4-BE49-F238E27FC236}">
                <a16:creationId xmlns:a16="http://schemas.microsoft.com/office/drawing/2014/main" id="{2BD74BF3-742E-487F-8E84-8CA93EFB11AF}"/>
              </a:ext>
            </a:extLst>
          </p:cNvPr>
          <p:cNvGrpSpPr/>
          <p:nvPr/>
        </p:nvGrpSpPr>
        <p:grpSpPr>
          <a:xfrm>
            <a:off x="3686080" y="1410970"/>
            <a:ext cx="4802823" cy="3191257"/>
            <a:chOff x="816429" y="816430"/>
            <a:chExt cx="2644114" cy="2631635"/>
          </a:xfrm>
        </p:grpSpPr>
        <p:sp>
          <p:nvSpPr>
            <p:cNvPr id="13" name="矩形: 圆角 34">
              <a:extLst>
                <a:ext uri="{FF2B5EF4-FFF2-40B4-BE49-F238E27FC236}">
                  <a16:creationId xmlns:a16="http://schemas.microsoft.com/office/drawing/2014/main" id="{99CA464B-6145-4F72-89B2-B609BC6C3A11}"/>
                </a:ext>
              </a:extLst>
            </p:cNvPr>
            <p:cNvSpPr/>
            <p:nvPr/>
          </p:nvSpPr>
          <p:spPr>
            <a:xfrm>
              <a:off x="816429" y="816430"/>
              <a:ext cx="2558532" cy="2558141"/>
            </a:xfrm>
            <a:prstGeom prst="roundRect">
              <a:avLst>
                <a:gd name="adj" fmla="val 9905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+mn-ea"/>
              </a:endParaRPr>
            </a:p>
          </p:txBody>
        </p:sp>
        <p:sp>
          <p:nvSpPr>
            <p:cNvPr id="14" name="矩形: 圆角 35">
              <a:extLst>
                <a:ext uri="{FF2B5EF4-FFF2-40B4-BE49-F238E27FC236}">
                  <a16:creationId xmlns:a16="http://schemas.microsoft.com/office/drawing/2014/main" id="{CE30478C-4CCE-47FD-8D42-0333878F1E51}"/>
                </a:ext>
              </a:extLst>
            </p:cNvPr>
            <p:cNvSpPr/>
            <p:nvPr/>
          </p:nvSpPr>
          <p:spPr>
            <a:xfrm>
              <a:off x="902011" y="889924"/>
              <a:ext cx="2558532" cy="2558141"/>
            </a:xfrm>
            <a:prstGeom prst="roundRect">
              <a:avLst>
                <a:gd name="adj" fmla="val 9905"/>
              </a:avLst>
            </a:prstGeom>
            <a:noFill/>
            <a:ln w="19050">
              <a:solidFill>
                <a:srgbClr val="7951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F7C7754-6F47-449E-923E-6D1EC7DC8EDE}"/>
              </a:ext>
            </a:extLst>
          </p:cNvPr>
          <p:cNvSpPr txBox="1"/>
          <p:nvPr/>
        </p:nvSpPr>
        <p:spPr>
          <a:xfrm>
            <a:off x="3944767" y="1660869"/>
            <a:ext cx="419414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#9Slide03 Ample" panose="02000000000000000000" pitchFamily="2" charset="0"/>
              </a:rPr>
              <a:t>Tác</a:t>
            </a:r>
            <a:r>
              <a:rPr lang="en-US" sz="2400" dirty="0"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latin typeface="#9Slide03 Ample" panose="02000000000000000000" pitchFamily="2" charset="0"/>
              </a:rPr>
              <a:t>giả</a:t>
            </a:r>
            <a:r>
              <a:rPr lang="en-US" sz="2400" dirty="0"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latin typeface="#9Slide03 Ample" panose="02000000000000000000" pitchFamily="2" charset="0"/>
              </a:rPr>
              <a:t>đã</a:t>
            </a:r>
            <a:r>
              <a:rPr lang="en-US" sz="2400" dirty="0"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latin typeface="#9Slide03 Ample" panose="02000000000000000000" pitchFamily="2" charset="0"/>
              </a:rPr>
              <a:t>sử</a:t>
            </a:r>
            <a:r>
              <a:rPr lang="en-US" sz="2400" dirty="0"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latin typeface="#9Slide03 Ample" panose="02000000000000000000" pitchFamily="2" charset="0"/>
              </a:rPr>
              <a:t>dụng</a:t>
            </a:r>
            <a:r>
              <a:rPr lang="en-US" sz="2400" dirty="0"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latin typeface="#9Slide03 Ample" panose="02000000000000000000" pitchFamily="2" charset="0"/>
              </a:rPr>
              <a:t>những</a:t>
            </a:r>
            <a:r>
              <a:rPr lang="en-US" sz="2400" dirty="0"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latin typeface="#9Slide03 Ample" panose="02000000000000000000" pitchFamily="2" charset="0"/>
              </a:rPr>
              <a:t>biện</a:t>
            </a:r>
            <a:r>
              <a:rPr lang="en-US" sz="2400" dirty="0"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latin typeface="#9Slide03 Ample" panose="02000000000000000000" pitchFamily="2" charset="0"/>
              </a:rPr>
              <a:t>pháp</a:t>
            </a:r>
            <a:r>
              <a:rPr lang="en-US" sz="2400" dirty="0"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latin typeface="#9Slide03 Ample" panose="02000000000000000000" pitchFamily="2" charset="0"/>
              </a:rPr>
              <a:t>nghệ</a:t>
            </a:r>
            <a:r>
              <a:rPr lang="en-US" sz="2400" dirty="0"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latin typeface="#9Slide03 Ample" panose="02000000000000000000" pitchFamily="2" charset="0"/>
              </a:rPr>
              <a:t>thuật</a:t>
            </a:r>
            <a:r>
              <a:rPr lang="en-US" sz="2400" dirty="0"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latin typeface="#9Slide03 Ample" panose="02000000000000000000" pitchFamily="2" charset="0"/>
              </a:rPr>
              <a:t>nổi</a:t>
            </a:r>
            <a:r>
              <a:rPr lang="en-US" sz="2400" dirty="0"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latin typeface="#9Slide03 Ample" panose="02000000000000000000" pitchFamily="2" charset="0"/>
              </a:rPr>
              <a:t>bật</a:t>
            </a:r>
            <a:r>
              <a:rPr lang="en-US" sz="2400" dirty="0"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latin typeface="#9Slide03 Ample" panose="02000000000000000000" pitchFamily="2" charset="0"/>
              </a:rPr>
              <a:t>nào</a:t>
            </a:r>
            <a:r>
              <a:rPr lang="en-US" sz="2400" dirty="0"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latin typeface="#9Slide03 Ample" panose="02000000000000000000" pitchFamily="2" charset="0"/>
              </a:rPr>
              <a:t>trong</a:t>
            </a:r>
            <a:r>
              <a:rPr lang="en-US" sz="2400" dirty="0"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latin typeface="#9Slide03 Ample" panose="02000000000000000000" pitchFamily="2" charset="0"/>
              </a:rPr>
              <a:t>đoạn</a:t>
            </a:r>
            <a:r>
              <a:rPr lang="en-US" sz="2400" dirty="0"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latin typeface="#9Slide03 Ample" panose="02000000000000000000" pitchFamily="2" charset="0"/>
              </a:rPr>
              <a:t>trích</a:t>
            </a:r>
            <a:r>
              <a:rPr lang="en-US" sz="2400" dirty="0">
                <a:latin typeface="#9Slide03 Ample" panose="02000000000000000000" pitchFamily="2" charset="0"/>
              </a:rPr>
              <a:t>?</a:t>
            </a:r>
          </a:p>
          <a:p>
            <a:pPr algn="just"/>
            <a:endParaRPr lang="en-US" sz="2000" dirty="0">
              <a:latin typeface="#9Slide03 Ample" panose="02000000000000000000" pitchFamily="2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#9Slide03 Ample" panose="02000000000000000000" pitchFamily="2" charset="0"/>
              </a:rPr>
              <a:t>Chọn</a:t>
            </a:r>
            <a:r>
              <a:rPr lang="en-US" sz="2400" dirty="0">
                <a:latin typeface="#9Slide03 Ample" panose="02000000000000000000" pitchFamily="2" charset="0"/>
              </a:rPr>
              <a:t> 1 </a:t>
            </a:r>
            <a:r>
              <a:rPr lang="en-US" sz="2400" dirty="0" err="1">
                <a:latin typeface="#9Slide03 Ample" panose="02000000000000000000" pitchFamily="2" charset="0"/>
              </a:rPr>
              <a:t>biện</a:t>
            </a:r>
            <a:r>
              <a:rPr lang="en-US" sz="2400" dirty="0"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latin typeface="#9Slide03 Ample" panose="02000000000000000000" pitchFamily="2" charset="0"/>
              </a:rPr>
              <a:t>pháp</a:t>
            </a:r>
            <a:r>
              <a:rPr lang="en-US" sz="2400" dirty="0"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latin typeface="#9Slide03 Ample" panose="02000000000000000000" pitchFamily="2" charset="0"/>
              </a:rPr>
              <a:t>nghệ</a:t>
            </a:r>
            <a:r>
              <a:rPr lang="en-US" sz="2400" dirty="0"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latin typeface="#9Slide03 Ample" panose="02000000000000000000" pitchFamily="2" charset="0"/>
              </a:rPr>
              <a:t>thuật</a:t>
            </a:r>
            <a:r>
              <a:rPr lang="en-US" sz="2400" dirty="0"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latin typeface="#9Slide03 Ample" panose="02000000000000000000" pitchFamily="2" charset="0"/>
              </a:rPr>
              <a:t>mà</a:t>
            </a:r>
            <a:r>
              <a:rPr lang="en-US" sz="2400" dirty="0"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latin typeface="#9Slide03 Ample" panose="02000000000000000000" pitchFamily="2" charset="0"/>
              </a:rPr>
              <a:t>em</a:t>
            </a:r>
            <a:r>
              <a:rPr lang="en-US" sz="2400" dirty="0"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latin typeface="#9Slide03 Ample" panose="02000000000000000000" pitchFamily="2" charset="0"/>
              </a:rPr>
              <a:t>thích</a:t>
            </a:r>
            <a:r>
              <a:rPr lang="en-US" sz="2400" dirty="0">
                <a:latin typeface="#9Slide03 Ample" panose="02000000000000000000" pitchFamily="2" charset="0"/>
              </a:rPr>
              <a:t>, </a:t>
            </a:r>
            <a:r>
              <a:rPr lang="en-US" sz="2400" dirty="0" err="1">
                <a:latin typeface="#9Slide03 Ample" panose="02000000000000000000" pitchFamily="2" charset="0"/>
              </a:rPr>
              <a:t>lấy</a:t>
            </a:r>
            <a:r>
              <a:rPr lang="en-US" sz="2400" dirty="0"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latin typeface="#9Slide03 Ample" panose="02000000000000000000" pitchFamily="2" charset="0"/>
              </a:rPr>
              <a:t>ví</a:t>
            </a:r>
            <a:r>
              <a:rPr lang="en-US" sz="2400" dirty="0"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latin typeface="#9Slide03 Ample" panose="02000000000000000000" pitchFamily="2" charset="0"/>
              </a:rPr>
              <a:t>dụ</a:t>
            </a:r>
            <a:r>
              <a:rPr lang="en-US" sz="2400" dirty="0"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latin typeface="#9Slide03 Ample" panose="02000000000000000000" pitchFamily="2" charset="0"/>
              </a:rPr>
              <a:t>và</a:t>
            </a:r>
            <a:r>
              <a:rPr lang="en-US" sz="2400" dirty="0"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latin typeface="#9Slide03 Ample" panose="02000000000000000000" pitchFamily="2" charset="0"/>
              </a:rPr>
              <a:t>nêu</a:t>
            </a:r>
            <a:r>
              <a:rPr lang="en-US" sz="2400" dirty="0"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latin typeface="#9Slide03 Ample" panose="02000000000000000000" pitchFamily="2" charset="0"/>
              </a:rPr>
              <a:t>tác</a:t>
            </a:r>
            <a:r>
              <a:rPr lang="en-US" sz="2400" dirty="0"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latin typeface="#9Slide03 Ample" panose="02000000000000000000" pitchFamily="2" charset="0"/>
              </a:rPr>
              <a:t>dụng</a:t>
            </a:r>
            <a:endParaRPr lang="en-US" sz="2400" dirty="0">
              <a:latin typeface="#9Slide03 Ampl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61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C795224-977D-45F9-BD35-B4D8F2AB6809}"/>
              </a:ext>
            </a:extLst>
          </p:cNvPr>
          <p:cNvSpPr txBox="1"/>
          <p:nvPr/>
        </p:nvSpPr>
        <p:spPr>
          <a:xfrm>
            <a:off x="115227" y="287518"/>
            <a:ext cx="87834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spc="-5" dirty="0">
                <a:solidFill>
                  <a:srgbClr val="FF0000"/>
                </a:solidFill>
                <a:effectLst/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</a:rPr>
              <a:t>3. </a:t>
            </a:r>
            <a:r>
              <a:rPr lang="en-US" sz="2800" spc="-5" dirty="0" err="1">
                <a:solidFill>
                  <a:srgbClr val="FF0000"/>
                </a:solidFill>
                <a:effectLst/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</a:rPr>
              <a:t>Đặc</a:t>
            </a:r>
            <a:r>
              <a:rPr lang="en-US" sz="2800" spc="-5" dirty="0">
                <a:solidFill>
                  <a:srgbClr val="FF0000"/>
                </a:solidFill>
                <a:effectLst/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en-US" sz="2800" spc="-5" dirty="0" err="1">
                <a:solidFill>
                  <a:srgbClr val="FF0000"/>
                </a:solidFill>
                <a:effectLst/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</a:rPr>
              <a:t>sắc</a:t>
            </a:r>
            <a:r>
              <a:rPr lang="en-US" sz="2800" spc="-5" dirty="0">
                <a:solidFill>
                  <a:srgbClr val="FF0000"/>
                </a:solidFill>
                <a:effectLst/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en-US" sz="2800" spc="-5" dirty="0" err="1">
                <a:solidFill>
                  <a:srgbClr val="FF0000"/>
                </a:solidFill>
                <a:effectLst/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</a:rPr>
              <a:t>nghệ</a:t>
            </a:r>
            <a:r>
              <a:rPr lang="en-US" sz="2800" spc="-5" dirty="0">
                <a:solidFill>
                  <a:srgbClr val="FF0000"/>
                </a:solidFill>
                <a:effectLst/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en-US" sz="2800" spc="-5" dirty="0" err="1">
                <a:solidFill>
                  <a:srgbClr val="FF0000"/>
                </a:solidFill>
                <a:effectLst/>
                <a:latin typeface="#9Slide03 Ample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</a:rPr>
              <a:t>thuật</a:t>
            </a:r>
            <a:endParaRPr lang="en-US" sz="2800" dirty="0">
              <a:solidFill>
                <a:srgbClr val="FF0000"/>
              </a:solidFill>
              <a:latin typeface="#9Slide03 Ample" panose="02000000000000000000" pitchFamily="2" charset="0"/>
            </a:endParaRPr>
          </a:p>
        </p:txBody>
      </p:sp>
      <p:pic>
        <p:nvPicPr>
          <p:cNvPr id="2050" name="Picture 2" descr="Hình ảnh người chinh phu trong Chinh phụ ngâm của Đặng Trần Côn - Theki.vn">
            <a:extLst>
              <a:ext uri="{FF2B5EF4-FFF2-40B4-BE49-F238E27FC236}">
                <a16:creationId xmlns:a16="http://schemas.microsoft.com/office/drawing/2014/main" id="{3C645373-6ACF-4BEB-BB89-DD01EB627C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1" r="22137"/>
          <a:stretch/>
        </p:blipFill>
        <p:spPr bwMode="auto">
          <a:xfrm>
            <a:off x="264496" y="1171340"/>
            <a:ext cx="2882373" cy="34940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FEC256A-BD16-4F35-89EC-FA15469C3F19}"/>
              </a:ext>
            </a:extLst>
          </p:cNvPr>
          <p:cNvSpPr/>
          <p:nvPr/>
        </p:nvSpPr>
        <p:spPr>
          <a:xfrm>
            <a:off x="3385547" y="1232242"/>
            <a:ext cx="2470518" cy="89128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Phép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đối</a:t>
            </a:r>
            <a:endParaRPr lang="en-US" sz="2400" dirty="0">
              <a:solidFill>
                <a:schemeClr val="bg1">
                  <a:lumMod val="10000"/>
                </a:schemeClr>
              </a:solidFill>
              <a:latin typeface="#9Slide03 AmpleSoft" panose="020000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6FDE0E-249E-40CD-B299-55C4B830F58A}"/>
              </a:ext>
            </a:extLst>
          </p:cNvPr>
          <p:cNvSpPr/>
          <p:nvPr/>
        </p:nvSpPr>
        <p:spPr>
          <a:xfrm>
            <a:off x="6227619" y="1232242"/>
            <a:ext cx="2583872" cy="89128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BPTT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điệp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ngữ</a:t>
            </a:r>
            <a:endParaRPr lang="en-US" sz="2400" dirty="0">
              <a:solidFill>
                <a:schemeClr val="bg1">
                  <a:lumMod val="10000"/>
                </a:schemeClr>
              </a:solidFill>
              <a:latin typeface="#9Slide03 AmpleSoft" panose="020000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7A7630-505D-4386-AC49-405EBDF0F0D9}"/>
              </a:ext>
            </a:extLst>
          </p:cNvPr>
          <p:cNvSpPr/>
          <p:nvPr/>
        </p:nvSpPr>
        <p:spPr>
          <a:xfrm>
            <a:off x="3385547" y="2489902"/>
            <a:ext cx="2470518" cy="89128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Hình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ảnh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mang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tính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ước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lệ</a:t>
            </a:r>
            <a:endParaRPr lang="en-US" sz="2400" dirty="0">
              <a:solidFill>
                <a:schemeClr val="bg1">
                  <a:lumMod val="10000"/>
                </a:schemeClr>
              </a:solidFill>
              <a:latin typeface="#9Slide03 AmpleSoft" panose="020000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D6EFD7-D41F-4888-8209-17CF3EFAD02A}"/>
              </a:ext>
            </a:extLst>
          </p:cNvPr>
          <p:cNvSpPr/>
          <p:nvPr/>
        </p:nvSpPr>
        <p:spPr>
          <a:xfrm>
            <a:off x="6227619" y="2489902"/>
            <a:ext cx="2583872" cy="89128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Ngôn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ngữ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giàu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hình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ảnh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,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cảm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xúc</a:t>
            </a:r>
            <a:endParaRPr lang="en-US" sz="2400" dirty="0">
              <a:solidFill>
                <a:schemeClr val="bg1">
                  <a:lumMod val="10000"/>
                </a:schemeClr>
              </a:solidFill>
              <a:latin typeface="#9Slide03 AmpleSoft" panose="020000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885E4D-18CE-48B3-AD20-6E62DE0DE4A4}"/>
              </a:ext>
            </a:extLst>
          </p:cNvPr>
          <p:cNvSpPr/>
          <p:nvPr/>
        </p:nvSpPr>
        <p:spPr>
          <a:xfrm>
            <a:off x="3385545" y="3700106"/>
            <a:ext cx="5425946" cy="89128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Nghệ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thuật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miêu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tả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nội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tâm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nhân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vật</a:t>
            </a:r>
            <a:endParaRPr lang="en-US" sz="2400" dirty="0">
              <a:solidFill>
                <a:schemeClr val="bg1">
                  <a:lumMod val="10000"/>
                </a:schemeClr>
              </a:solidFill>
              <a:latin typeface="#9Slide03 AmpleSof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44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4814F93-D634-4DB9-B497-315A2305E2D1}"/>
              </a:ext>
            </a:extLst>
          </p:cNvPr>
          <p:cNvSpPr txBox="1"/>
          <p:nvPr/>
        </p:nvSpPr>
        <p:spPr>
          <a:xfrm>
            <a:off x="5273850" y="510924"/>
            <a:ext cx="352122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latin typeface="#9Slide03 AmpleSoft" panose="02000000000000000000" pitchFamily="2" charset="0"/>
                <a:sym typeface="Wingdings" panose="05000000000000000000" pitchFamily="2" charset="2"/>
              </a:rPr>
              <a:t> </a:t>
            </a:r>
            <a:r>
              <a:rPr lang="en-US" sz="2000" dirty="0" err="1">
                <a:latin typeface="#9Slide03 AmpleSoft" panose="02000000000000000000" pitchFamily="2" charset="0"/>
              </a:rPr>
              <a:t>Phép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đối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có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tác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dụng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nhấn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mạnh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sự</a:t>
            </a:r>
            <a:r>
              <a:rPr lang="en-US" sz="2000" dirty="0">
                <a:latin typeface="#9Slide03 AmpleSoft" panose="02000000000000000000" pitchFamily="2" charset="0"/>
              </a:rPr>
              <a:t> chia </a:t>
            </a:r>
            <a:r>
              <a:rPr lang="en-US" sz="2000" dirty="0" err="1">
                <a:latin typeface="#9Slide03 AmpleSoft" panose="02000000000000000000" pitchFamily="2" charset="0"/>
              </a:rPr>
              <a:t>lìa</a:t>
            </a:r>
            <a:r>
              <a:rPr lang="en-US" sz="2000" dirty="0">
                <a:latin typeface="#9Slide03 AmpleSoft" panose="02000000000000000000" pitchFamily="2" charset="0"/>
              </a:rPr>
              <a:t>, </a:t>
            </a:r>
            <a:r>
              <a:rPr lang="en-US" sz="2000" dirty="0" err="1">
                <a:latin typeface="#9Slide03 AmpleSoft" panose="02000000000000000000" pitchFamily="2" charset="0"/>
              </a:rPr>
              <a:t>những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khó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khăn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của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người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chinh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phu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và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người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chinh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phụ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khi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không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được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gần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bên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nhau</a:t>
            </a:r>
            <a:r>
              <a:rPr lang="en-US" sz="2000" dirty="0">
                <a:latin typeface="#9Slide03 AmpleSoft" panose="02000000000000000000" pitchFamily="2" charset="0"/>
              </a:rPr>
              <a:t>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CF9262F-52BC-4447-8B03-201D5FAB4952}"/>
              </a:ext>
            </a:extLst>
          </p:cNvPr>
          <p:cNvSpPr/>
          <p:nvPr/>
        </p:nvSpPr>
        <p:spPr>
          <a:xfrm>
            <a:off x="348926" y="826360"/>
            <a:ext cx="4588833" cy="1000344"/>
          </a:xfrm>
          <a:prstGeom prst="roundRect">
            <a:avLst>
              <a:gd name="adj" fmla="val 22753"/>
            </a:avLst>
          </a:prstGeom>
          <a:solidFill>
            <a:schemeClr val="tx1">
              <a:lumMod val="95000"/>
            </a:schemeClr>
          </a:solidFill>
          <a:ln w="28575">
            <a:solidFill>
              <a:schemeClr val="accent6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Chàng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thì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đi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cõi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xa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mưa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gió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, </a:t>
            </a:r>
          </a:p>
          <a:p>
            <a:pPr algn="just"/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Thiếp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thì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về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buồng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cũ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chiếu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chăn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FF484C3-A5F9-4306-8033-B47AB2AE581C}"/>
              </a:ext>
            </a:extLst>
          </p:cNvPr>
          <p:cNvSpPr/>
          <p:nvPr/>
        </p:nvSpPr>
        <p:spPr>
          <a:xfrm>
            <a:off x="348926" y="3141984"/>
            <a:ext cx="4588833" cy="1000344"/>
          </a:xfrm>
          <a:prstGeom prst="roundRect">
            <a:avLst>
              <a:gd name="adj" fmla="val 22753"/>
            </a:avLst>
          </a:prstGeom>
          <a:solidFill>
            <a:schemeClr val="tx1">
              <a:lumMod val="95000"/>
            </a:schemeClr>
          </a:solidFill>
          <a:ln w="28575">
            <a:solidFill>
              <a:schemeClr val="accent6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Tuôn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màu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mây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biếc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,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trải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ngần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núi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xanh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9E4CAF-A8B5-4589-9552-939E790303A6}"/>
              </a:ext>
            </a:extLst>
          </p:cNvPr>
          <p:cNvSpPr txBox="1"/>
          <p:nvPr/>
        </p:nvSpPr>
        <p:spPr>
          <a:xfrm>
            <a:off x="5273850" y="2842063"/>
            <a:ext cx="352122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latin typeface="#9Slide03 AmpleSoft" panose="02000000000000000000" pitchFamily="2" charset="0"/>
                <a:sym typeface="Wingdings" panose="05000000000000000000" pitchFamily="2" charset="2"/>
              </a:rPr>
              <a:t> </a:t>
            </a:r>
            <a:r>
              <a:rPr lang="en-US" sz="2000" dirty="0">
                <a:latin typeface="#9Slide03 AmpleSoft" panose="02000000000000000000" pitchFamily="2" charset="0"/>
              </a:rPr>
              <a:t>Hai </a:t>
            </a:r>
            <a:r>
              <a:rPr lang="en-US" sz="2000" dirty="0" err="1">
                <a:latin typeface="#9Slide03 AmpleSoft" panose="02000000000000000000" pitchFamily="2" charset="0"/>
              </a:rPr>
              <a:t>vế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tiểu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đối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khắc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hoạ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sự</a:t>
            </a:r>
            <a:r>
              <a:rPr lang="en-US" sz="2000" dirty="0">
                <a:latin typeface="#9Slide03 AmpleSoft" panose="02000000000000000000" pitchFamily="2" charset="0"/>
              </a:rPr>
              <a:t> chia </a:t>
            </a:r>
            <a:r>
              <a:rPr lang="en-US" sz="2000" dirty="0" err="1">
                <a:latin typeface="#9Slide03 AmpleSoft" panose="02000000000000000000" pitchFamily="2" charset="0"/>
              </a:rPr>
              <a:t>xa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của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người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chinh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phu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và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người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chinh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phụ</a:t>
            </a:r>
            <a:r>
              <a:rPr lang="en-US" sz="2000" dirty="0">
                <a:latin typeface="#9Slide03 AmpleSoft" panose="02000000000000000000" pitchFamily="2" charset="0"/>
              </a:rPr>
              <a:t>. </a:t>
            </a:r>
            <a:r>
              <a:rPr lang="en-US" sz="2000" dirty="0" err="1">
                <a:latin typeface="#9Slide03 AmpleSoft" panose="02000000000000000000" pitchFamily="2" charset="0"/>
              </a:rPr>
              <a:t>Phép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đối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có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tác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dụng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nhấn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mạnh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khoảng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cách</a:t>
            </a:r>
            <a:r>
              <a:rPr lang="en-US" sz="2000" dirty="0">
                <a:latin typeface="#9Slide03 AmpleSoft" panose="02000000000000000000" pitchFamily="2" charset="0"/>
              </a:rPr>
              <a:t> chia </a:t>
            </a:r>
            <a:r>
              <a:rPr lang="en-US" sz="2000" dirty="0" err="1">
                <a:latin typeface="#9Slide03 AmpleSoft" panose="02000000000000000000" pitchFamily="2" charset="0"/>
              </a:rPr>
              <a:t>lìa</a:t>
            </a:r>
            <a:r>
              <a:rPr lang="en-US" sz="2000" dirty="0">
                <a:latin typeface="#9Slide03 AmpleSoft" panose="02000000000000000000" pitchFamily="2" charset="0"/>
              </a:rPr>
              <a:t>, </a:t>
            </a:r>
            <a:r>
              <a:rPr lang="en-US" sz="2000" dirty="0" err="1">
                <a:latin typeface="#9Slide03 AmpleSoft" panose="02000000000000000000" pitchFamily="2" charset="0"/>
              </a:rPr>
              <a:t>mỗi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lúc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một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xa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nhau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hơn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giữa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hai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người</a:t>
            </a:r>
            <a:r>
              <a:rPr lang="en-US" sz="2000" dirty="0">
                <a:latin typeface="#9Slide03 AmpleSoft" panose="020000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5980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i là triệu phú/Phiên bản 12 (2021) | Ai là triệu phú Wiki | Fandom">
            <a:extLst>
              <a:ext uri="{FF2B5EF4-FFF2-40B4-BE49-F238E27FC236}">
                <a16:creationId xmlns:a16="http://schemas.microsoft.com/office/drawing/2014/main" id="{555D0AF1-5694-4157-8BB3-3D1775A50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hạc Ai là triệu phú">
            <a:hlinkClick r:id="" action="ppaction://media"/>
            <a:extLst>
              <a:ext uri="{FF2B5EF4-FFF2-40B4-BE49-F238E27FC236}">
                <a16:creationId xmlns:a16="http://schemas.microsoft.com/office/drawing/2014/main" id="{D87F2EB2-98B7-43B7-AAA6-5D694A2F71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47238" y="3834581"/>
            <a:ext cx="442772" cy="248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865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7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0E73B5A-B520-4DC4-A7D1-AE948AF7AEC9}"/>
              </a:ext>
            </a:extLst>
          </p:cNvPr>
          <p:cNvSpPr/>
          <p:nvPr/>
        </p:nvSpPr>
        <p:spPr>
          <a:xfrm>
            <a:off x="330757" y="1016125"/>
            <a:ext cx="4444444" cy="1000344"/>
          </a:xfrm>
          <a:prstGeom prst="roundRect">
            <a:avLst>
              <a:gd name="adj" fmla="val 22753"/>
            </a:avLst>
          </a:prstGeom>
          <a:solidFill>
            <a:schemeClr val="tx1">
              <a:lumMod val="95000"/>
            </a:schemeClr>
          </a:solidFill>
          <a:ln w="28575">
            <a:solidFill>
              <a:schemeClr val="accent6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Chốn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Hàm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Kinh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chàng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còn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ngoảnh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lại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, </a:t>
            </a:r>
          </a:p>
          <a:p>
            <a:pPr algn="just"/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Bến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Tiêu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Tương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thiếp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hãy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trông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sang.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E4A885-DF71-430A-9BB1-72511B00CD44}"/>
              </a:ext>
            </a:extLst>
          </p:cNvPr>
          <p:cNvSpPr txBox="1"/>
          <p:nvPr/>
        </p:nvSpPr>
        <p:spPr>
          <a:xfrm>
            <a:off x="5050330" y="546801"/>
            <a:ext cx="376506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latin typeface="#9Slide03 AmpleSoft" panose="02000000000000000000" pitchFamily="2" charset="0"/>
                <a:sym typeface="Wingdings" panose="05000000000000000000" pitchFamily="2" charset="2"/>
              </a:rPr>
              <a:t> </a:t>
            </a:r>
            <a:r>
              <a:rPr lang="en-US" sz="2000" dirty="0">
                <a:latin typeface="#9Slide03 AmpleSoft" panose="02000000000000000000" pitchFamily="2" charset="0"/>
              </a:rPr>
              <a:t>Hai </a:t>
            </a:r>
            <a:r>
              <a:rPr lang="en-US" sz="2000" dirty="0" err="1">
                <a:latin typeface="#9Slide03 AmpleSoft" panose="02000000000000000000" pitchFamily="2" charset="0"/>
              </a:rPr>
              <a:t>câu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thơ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miêu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tả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người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chinh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phu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và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chinh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phụ</a:t>
            </a:r>
            <a:r>
              <a:rPr lang="en-US" sz="2000" dirty="0">
                <a:latin typeface="#9Slide03 AmpleSoft" panose="02000000000000000000" pitchFamily="2" charset="0"/>
              </a:rPr>
              <a:t> ở </a:t>
            </a:r>
            <a:r>
              <a:rPr lang="en-US" sz="2000" dirty="0" err="1">
                <a:latin typeface="#9Slide03 AmpleSoft" panose="02000000000000000000" pitchFamily="2" charset="0"/>
              </a:rPr>
              <a:t>hai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không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gian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cách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biệt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nhưng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vẫn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luôn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hướng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về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nhau</a:t>
            </a:r>
            <a:r>
              <a:rPr lang="en-US" sz="2000" dirty="0">
                <a:latin typeface="#9Slide03 AmpleSoft" panose="02000000000000000000" pitchFamily="2" charset="0"/>
              </a:rPr>
              <a:t>. </a:t>
            </a:r>
            <a:r>
              <a:rPr lang="en-US" sz="2000" dirty="0" err="1">
                <a:latin typeface="#9Slide03 AmpleSoft" panose="02000000000000000000" pitchFamily="2" charset="0"/>
              </a:rPr>
              <a:t>Phép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đối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có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tác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dụng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nhấn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mạnh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tình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cảm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quyến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luyến</a:t>
            </a:r>
            <a:r>
              <a:rPr lang="en-US" sz="2000" dirty="0">
                <a:latin typeface="#9Slide03 AmpleSoft" panose="02000000000000000000" pitchFamily="2" charset="0"/>
              </a:rPr>
              <a:t>, </a:t>
            </a:r>
            <a:r>
              <a:rPr lang="en-US" sz="2000" dirty="0" err="1">
                <a:latin typeface="#9Slide03 AmpleSoft" panose="02000000000000000000" pitchFamily="2" charset="0"/>
              </a:rPr>
              <a:t>yêu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thương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gắn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bó</a:t>
            </a:r>
            <a:r>
              <a:rPr lang="en-US" sz="2000" dirty="0">
                <a:latin typeface="#9Slide03 AmpleSoft" panose="02000000000000000000" pitchFamily="2" charset="0"/>
              </a:rPr>
              <a:t>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7A10FAA-1090-49C9-A8B9-6640FA1C1F15}"/>
              </a:ext>
            </a:extLst>
          </p:cNvPr>
          <p:cNvSpPr/>
          <p:nvPr/>
        </p:nvSpPr>
        <p:spPr>
          <a:xfrm>
            <a:off x="328607" y="3025439"/>
            <a:ext cx="4446594" cy="1648160"/>
          </a:xfrm>
          <a:prstGeom prst="roundRect">
            <a:avLst>
              <a:gd name="adj" fmla="val 15543"/>
            </a:avLst>
          </a:prstGeom>
          <a:solidFill>
            <a:schemeClr val="tx1">
              <a:lumMod val="95000"/>
            </a:schemeClr>
          </a:solidFill>
          <a:ln w="28575">
            <a:solidFill>
              <a:schemeClr val="accent6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Cùng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trông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lại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mà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cùng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chẳng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thấy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, </a:t>
            </a:r>
          </a:p>
          <a:p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Thấy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xanh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xanh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những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mấy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ngàn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dâu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</a:p>
          <a:p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Ngàn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dâu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xanh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ngắt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một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màu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,</a:t>
            </a:r>
          </a:p>
          <a:p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Lòng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chàng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ý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thiếp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ai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sầu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hơn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ai?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0FFD50-09C6-4BF0-ADA9-F4B9AF20B6DF}"/>
              </a:ext>
            </a:extLst>
          </p:cNvPr>
          <p:cNvSpPr txBox="1"/>
          <p:nvPr/>
        </p:nvSpPr>
        <p:spPr>
          <a:xfrm>
            <a:off x="5050329" y="3187799"/>
            <a:ext cx="376506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latin typeface="#9Slide03 AmpleSoft" panose="02000000000000000000" pitchFamily="2" charset="0"/>
                <a:sym typeface="Wingdings" panose="05000000000000000000" pitchFamily="2" charset="2"/>
              </a:rPr>
              <a:t> </a:t>
            </a:r>
            <a:r>
              <a:rPr lang="en-US" sz="20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D</a:t>
            </a:r>
            <a:r>
              <a:rPr lang="en-US" sz="2000" dirty="0" err="1">
                <a:latin typeface="#9Slide03 AmpleSoft" panose="02000000000000000000" pitchFamily="2" charset="0"/>
              </a:rPr>
              <a:t>iễn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tả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sự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đồng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điệu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trong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xúc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cảm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của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cả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hai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người</a:t>
            </a:r>
            <a:r>
              <a:rPr lang="en-US" sz="2000" dirty="0">
                <a:latin typeface="#9Slide03 AmpleSoft" panose="02000000000000000000" pitchFamily="2" charset="0"/>
              </a:rPr>
              <a:t>, </a:t>
            </a:r>
            <a:r>
              <a:rPr lang="en-US" sz="2000" dirty="0" err="1">
                <a:latin typeface="#9Slide03 AmpleSoft" panose="02000000000000000000" pitchFamily="2" charset="0"/>
              </a:rPr>
              <a:t>tâm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trí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hai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người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cùng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hướng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về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nhau</a:t>
            </a:r>
            <a:r>
              <a:rPr lang="en-US" sz="2000" dirty="0">
                <a:latin typeface="#9Slide03 AmpleSoft" panose="02000000000000000000" pitchFamily="2" charset="0"/>
              </a:rPr>
              <a:t>, </a:t>
            </a:r>
            <a:r>
              <a:rPr lang="en-US" sz="2000" dirty="0" err="1">
                <a:latin typeface="#9Slide03 AmpleSoft" panose="02000000000000000000" pitchFamily="2" charset="0"/>
              </a:rPr>
              <a:t>với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cảm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xúc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trào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dâng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mãnh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liệt</a:t>
            </a:r>
            <a:r>
              <a:rPr lang="en-US" sz="2000" dirty="0">
                <a:latin typeface="#9Slide03 AmpleSoft" panose="020000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2382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7A10FAA-1090-49C9-A8B9-6640FA1C1F15}"/>
              </a:ext>
            </a:extLst>
          </p:cNvPr>
          <p:cNvSpPr/>
          <p:nvPr/>
        </p:nvSpPr>
        <p:spPr>
          <a:xfrm>
            <a:off x="1875391" y="517565"/>
            <a:ext cx="5393217" cy="965793"/>
          </a:xfrm>
          <a:prstGeom prst="roundRect">
            <a:avLst>
              <a:gd name="adj" fmla="val 15543"/>
            </a:avLst>
          </a:prstGeom>
          <a:solidFill>
            <a:schemeClr val="tx1">
              <a:lumMod val="95000"/>
            </a:schemeClr>
          </a:solidFill>
          <a:ln w="28575">
            <a:solidFill>
              <a:schemeClr val="accent6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Thấy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xanh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xanh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những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mấy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ngàn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dâu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</a:p>
          <a:p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Ngàn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dâu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xanh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ngắt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một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màu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,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0FFD50-09C6-4BF0-ADA9-F4B9AF20B6DF}"/>
              </a:ext>
            </a:extLst>
          </p:cNvPr>
          <p:cNvSpPr txBox="1"/>
          <p:nvPr/>
        </p:nvSpPr>
        <p:spPr>
          <a:xfrm>
            <a:off x="366568" y="1978759"/>
            <a:ext cx="8289752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à"/>
            </a:pPr>
            <a:r>
              <a:rPr lang="en-US" sz="2400" dirty="0" err="1">
                <a:latin typeface="#9Slide03 AmpleSoft" panose="02000000000000000000" pitchFamily="2" charset="0"/>
              </a:rPr>
              <a:t>Hình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ảnh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ẩn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dụ</a:t>
            </a:r>
            <a:r>
              <a:rPr lang="en-US" sz="2400" dirty="0">
                <a:latin typeface="#9Slide03 AmpleSoft" panose="02000000000000000000" pitchFamily="2" charset="0"/>
              </a:rPr>
              <a:t> “</a:t>
            </a:r>
            <a:r>
              <a:rPr lang="en-US" sz="2400" dirty="0" err="1">
                <a:latin typeface="#9Slide03 AmpleSoft" panose="02000000000000000000" pitchFamily="2" charset="0"/>
              </a:rPr>
              <a:t>xanh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xanh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những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mấy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ngàn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dâu</a:t>
            </a:r>
            <a:r>
              <a:rPr lang="en-US" sz="2400" dirty="0">
                <a:latin typeface="#9Slide03 AmpleSoft" panose="02000000000000000000" pitchFamily="2" charset="0"/>
              </a:rPr>
              <a:t>”, “</a:t>
            </a:r>
            <a:r>
              <a:rPr lang="en-US" sz="2400" dirty="0" err="1">
                <a:latin typeface="#9Slide03 AmpleSoft" panose="02000000000000000000" pitchFamily="2" charset="0"/>
              </a:rPr>
              <a:t>ngàn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dâu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xanh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ngắt</a:t>
            </a:r>
            <a:r>
              <a:rPr lang="en-US" sz="2400" dirty="0">
                <a:latin typeface="#9Slide03 AmpleSoft" panose="02000000000000000000" pitchFamily="2" charset="0"/>
              </a:rPr>
              <a:t>”. </a:t>
            </a:r>
            <a:r>
              <a:rPr lang="en-US" sz="2400" dirty="0" err="1">
                <a:latin typeface="#9Slide03 AmpleSoft" panose="02000000000000000000" pitchFamily="2" charset="0"/>
              </a:rPr>
              <a:t>Đây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là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hình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ảnh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vừa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có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màu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sắc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tả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thực</a:t>
            </a:r>
            <a:r>
              <a:rPr lang="en-US" sz="2400" dirty="0">
                <a:latin typeface="#9Slide03 AmpleSoft" panose="02000000000000000000" pitchFamily="2" charset="0"/>
              </a:rPr>
              <a:t> (</a:t>
            </a:r>
            <a:r>
              <a:rPr lang="en-US" sz="2400" dirty="0" err="1">
                <a:latin typeface="#9Slide03 AmpleSoft" panose="02000000000000000000" pitchFamily="2" charset="0"/>
              </a:rPr>
              <a:t>khung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cảnh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thiên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nhiên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trong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buổi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đưa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tiễn</a:t>
            </a:r>
            <a:r>
              <a:rPr lang="en-US" sz="2400" dirty="0">
                <a:latin typeface="#9Slide03 AmpleSoft" panose="02000000000000000000" pitchFamily="2" charset="0"/>
              </a:rPr>
              <a:t>) </a:t>
            </a:r>
            <a:r>
              <a:rPr lang="en-US" sz="2400" dirty="0" err="1">
                <a:latin typeface="#9Slide03 AmpleSoft" panose="02000000000000000000" pitchFamily="2" charset="0"/>
              </a:rPr>
              <a:t>vừa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có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tính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tượng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trưng</a:t>
            </a:r>
            <a:r>
              <a:rPr lang="en-US" sz="2400" dirty="0">
                <a:latin typeface="#9Slide03 AmpleSoft" panose="02000000000000000000" pitchFamily="2" charset="0"/>
              </a:rPr>
              <a:t> (</a:t>
            </a:r>
            <a:r>
              <a:rPr lang="en-US" sz="2400" dirty="0" err="1">
                <a:latin typeface="#9Slide03 AmpleSoft" panose="02000000000000000000" pitchFamily="2" charset="0"/>
              </a:rPr>
              <a:t>ngàn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dâu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xanh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là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một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hình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ảnh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ước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lệ</a:t>
            </a:r>
            <a:r>
              <a:rPr lang="en-US" sz="2400" dirty="0">
                <a:latin typeface="#9Slide03 AmpleSoft" panose="02000000000000000000" pitchFamily="2" charset="0"/>
              </a:rPr>
              <a:t>). </a:t>
            </a:r>
          </a:p>
          <a:p>
            <a:pPr algn="just"/>
            <a:endParaRPr lang="en-US" sz="2000" dirty="0">
              <a:latin typeface="#9Slide03 AmpleSoft" panose="02000000000000000000" pitchFamily="2" charset="0"/>
            </a:endParaRPr>
          </a:p>
          <a:p>
            <a:pPr marL="342900" indent="-342900" algn="just">
              <a:buFont typeface="Wingdings" panose="05000000000000000000" pitchFamily="2" charset="2"/>
              <a:buChar char="à"/>
            </a:pPr>
            <a:r>
              <a:rPr lang="en-US" sz="2400" dirty="0" err="1">
                <a:latin typeface="#9Slide03 AmpleSoft" panose="02000000000000000000" pitchFamily="2" charset="0"/>
              </a:rPr>
              <a:t>Tác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dụng</a:t>
            </a:r>
            <a:r>
              <a:rPr lang="en-US" sz="2400" dirty="0">
                <a:latin typeface="#9Slide03 AmpleSoft" panose="02000000000000000000" pitchFamily="2" charset="0"/>
              </a:rPr>
              <a:t>: </a:t>
            </a:r>
            <a:r>
              <a:rPr lang="en-US" sz="2400" dirty="0" err="1">
                <a:latin typeface="#9Slide03 AmpleSoft" panose="02000000000000000000" pitchFamily="2" charset="0"/>
              </a:rPr>
              <a:t>khắc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hoạ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tâm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trạng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đầy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mâu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thuẫn</a:t>
            </a:r>
            <a:r>
              <a:rPr lang="en-US" sz="2400" dirty="0">
                <a:latin typeface="#9Slide03 AmpleSoft" panose="02000000000000000000" pitchFamily="2" charset="0"/>
              </a:rPr>
              <a:t>, </a:t>
            </a:r>
            <a:r>
              <a:rPr lang="en-US" sz="2400" dirty="0" err="1">
                <a:latin typeface="#9Slide03 AmpleSoft" panose="02000000000000000000" pitchFamily="2" charset="0"/>
              </a:rPr>
              <a:t>cảnh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ngộ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đầy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trớ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trêu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của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người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chinh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phụ</a:t>
            </a:r>
            <a:r>
              <a:rPr lang="en-US" sz="2400" dirty="0">
                <a:latin typeface="#9Slide03 AmpleSoft" panose="020000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6150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A1C1973-1FB9-48FB-ABC3-5AE2F265BF60}"/>
              </a:ext>
            </a:extLst>
          </p:cNvPr>
          <p:cNvSpPr txBox="1"/>
          <p:nvPr/>
        </p:nvSpPr>
        <p:spPr>
          <a:xfrm>
            <a:off x="4881793" y="2021607"/>
            <a:ext cx="346008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#9Slide03 Ample" panose="02000000000000000000" pitchFamily="2" charset="0"/>
              </a:rPr>
              <a:t>Note </a:t>
            </a:r>
            <a:r>
              <a:rPr lang="en-US" sz="2800" dirty="0" err="1">
                <a:latin typeface="#9Slide03 Ample" panose="02000000000000000000" pitchFamily="2" charset="0"/>
              </a:rPr>
              <a:t>nhanh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chủ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đề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và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thông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điệp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mà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em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rút</a:t>
            </a:r>
            <a:r>
              <a:rPr lang="en-US" sz="2800" dirty="0">
                <a:latin typeface="#9Slide03 Ample" panose="02000000000000000000" pitchFamily="2" charset="0"/>
              </a:rPr>
              <a:t> ra </a:t>
            </a:r>
            <a:r>
              <a:rPr lang="en-US" sz="2800" dirty="0" err="1">
                <a:latin typeface="#9Slide03 Ample" panose="02000000000000000000" pitchFamily="2" charset="0"/>
              </a:rPr>
              <a:t>được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từ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đoạn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trích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và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dán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vào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cây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tổng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kết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nhé</a:t>
            </a:r>
            <a:r>
              <a:rPr lang="en-US" sz="2800" dirty="0">
                <a:latin typeface="#9Slide03 Ample" panose="02000000000000000000" pitchFamily="2" charset="0"/>
              </a:rPr>
              <a:t>!</a:t>
            </a:r>
          </a:p>
        </p:txBody>
      </p:sp>
      <p:grpSp>
        <p:nvGrpSpPr>
          <p:cNvPr id="7" name="组合 2">
            <a:extLst>
              <a:ext uri="{FF2B5EF4-FFF2-40B4-BE49-F238E27FC236}">
                <a16:creationId xmlns:a16="http://schemas.microsoft.com/office/drawing/2014/main" id="{E223C933-ADFF-4EE6-A74C-D62284291907}"/>
              </a:ext>
            </a:extLst>
          </p:cNvPr>
          <p:cNvGrpSpPr/>
          <p:nvPr/>
        </p:nvGrpSpPr>
        <p:grpSpPr>
          <a:xfrm>
            <a:off x="430040" y="875124"/>
            <a:ext cx="3657600" cy="3547894"/>
            <a:chOff x="4381500" y="2209802"/>
            <a:chExt cx="3744913" cy="3665537"/>
          </a:xfrm>
        </p:grpSpPr>
        <p:sp>
          <p:nvSpPr>
            <p:cNvPr id="9" name="MH_Other_1">
              <a:extLst>
                <a:ext uri="{FF2B5EF4-FFF2-40B4-BE49-F238E27FC236}">
                  <a16:creationId xmlns:a16="http://schemas.microsoft.com/office/drawing/2014/main" id="{44F316FC-2473-4704-92BD-04158933B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139" y="2830514"/>
              <a:ext cx="2619375" cy="3044825"/>
            </a:xfrm>
            <a:custGeom>
              <a:avLst/>
              <a:gdLst>
                <a:gd name="T0" fmla="*/ 2880 w 5977"/>
                <a:gd name="T1" fmla="*/ 366 h 6949"/>
                <a:gd name="T2" fmla="*/ 2537 w 5977"/>
                <a:gd name="T3" fmla="*/ 1873 h 6949"/>
                <a:gd name="T4" fmla="*/ 1824 w 5977"/>
                <a:gd name="T5" fmla="*/ 603 h 6949"/>
                <a:gd name="T6" fmla="*/ 1753 w 5977"/>
                <a:gd name="T7" fmla="*/ 670 h 6949"/>
                <a:gd name="T8" fmla="*/ 2538 w 5977"/>
                <a:gd name="T9" fmla="*/ 2541 h 6949"/>
                <a:gd name="T10" fmla="*/ 2222 w 5977"/>
                <a:gd name="T11" fmla="*/ 2790 h 6949"/>
                <a:gd name="T12" fmla="*/ 535 w 5977"/>
                <a:gd name="T13" fmla="*/ 1885 h 6949"/>
                <a:gd name="T14" fmla="*/ 376 w 5977"/>
                <a:gd name="T15" fmla="*/ 1956 h 6949"/>
                <a:gd name="T16" fmla="*/ 1565 w 5977"/>
                <a:gd name="T17" fmla="*/ 2480 h 6949"/>
                <a:gd name="T18" fmla="*/ 2389 w 5977"/>
                <a:gd name="T19" fmla="*/ 3537 h 6949"/>
                <a:gd name="T20" fmla="*/ 2135 w 5977"/>
                <a:gd name="T21" fmla="*/ 4240 h 6949"/>
                <a:gd name="T22" fmla="*/ 12 w 5977"/>
                <a:gd name="T23" fmla="*/ 3875 h 6949"/>
                <a:gd name="T24" fmla="*/ 0 w 5977"/>
                <a:gd name="T25" fmla="*/ 4054 h 6949"/>
                <a:gd name="T26" fmla="*/ 2184 w 5977"/>
                <a:gd name="T27" fmla="*/ 4580 h 6949"/>
                <a:gd name="T28" fmla="*/ 2243 w 5977"/>
                <a:gd name="T29" fmla="*/ 6033 h 6949"/>
                <a:gd name="T30" fmla="*/ 1565 w 5977"/>
                <a:gd name="T31" fmla="*/ 6635 h 6949"/>
                <a:gd name="T32" fmla="*/ 908 w 5977"/>
                <a:gd name="T33" fmla="*/ 6761 h 6949"/>
                <a:gd name="T34" fmla="*/ 3978 w 5977"/>
                <a:gd name="T35" fmla="*/ 6888 h 6949"/>
                <a:gd name="T36" fmla="*/ 4444 w 5977"/>
                <a:gd name="T37" fmla="*/ 6786 h 6949"/>
                <a:gd name="T38" fmla="*/ 3990 w 5977"/>
                <a:gd name="T39" fmla="*/ 6677 h 6949"/>
                <a:gd name="T40" fmla="*/ 3121 w 5977"/>
                <a:gd name="T41" fmla="*/ 6098 h 6949"/>
                <a:gd name="T42" fmla="*/ 3103 w 5977"/>
                <a:gd name="T43" fmla="*/ 4773 h 6949"/>
                <a:gd name="T44" fmla="*/ 4614 w 5977"/>
                <a:gd name="T45" fmla="*/ 4157 h 6949"/>
                <a:gd name="T46" fmla="*/ 5977 w 5977"/>
                <a:gd name="T47" fmla="*/ 4030 h 6949"/>
                <a:gd name="T48" fmla="*/ 5970 w 5977"/>
                <a:gd name="T49" fmla="*/ 3829 h 6949"/>
                <a:gd name="T50" fmla="*/ 5710 w 5977"/>
                <a:gd name="T51" fmla="*/ 3898 h 6949"/>
                <a:gd name="T52" fmla="*/ 3071 w 5977"/>
                <a:gd name="T53" fmla="*/ 4243 h 6949"/>
                <a:gd name="T54" fmla="*/ 3308 w 5977"/>
                <a:gd name="T55" fmla="*/ 2959 h 6949"/>
                <a:gd name="T56" fmla="*/ 5462 w 5977"/>
                <a:gd name="T57" fmla="*/ 2202 h 6949"/>
                <a:gd name="T58" fmla="*/ 5391 w 5977"/>
                <a:gd name="T59" fmla="*/ 2119 h 6949"/>
                <a:gd name="T60" fmla="*/ 3824 w 5977"/>
                <a:gd name="T61" fmla="*/ 2471 h 6949"/>
                <a:gd name="T62" fmla="*/ 2916 w 5977"/>
                <a:gd name="T63" fmla="*/ 2840 h 6949"/>
                <a:gd name="T64" fmla="*/ 3083 w 5977"/>
                <a:gd name="T65" fmla="*/ 2377 h 6949"/>
                <a:gd name="T66" fmla="*/ 4059 w 5977"/>
                <a:gd name="T67" fmla="*/ 1013 h 6949"/>
                <a:gd name="T68" fmla="*/ 3418 w 5977"/>
                <a:gd name="T69" fmla="*/ 1832 h 6949"/>
                <a:gd name="T70" fmla="*/ 2806 w 5977"/>
                <a:gd name="T71" fmla="*/ 2127 h 6949"/>
                <a:gd name="T72" fmla="*/ 2979 w 5977"/>
                <a:gd name="T73" fmla="*/ 540 h 6949"/>
                <a:gd name="T74" fmla="*/ 2932 w 5977"/>
                <a:gd name="T75" fmla="*/ 1 h 6949"/>
                <a:gd name="T76" fmla="*/ 2785 w 5977"/>
                <a:gd name="T77" fmla="*/ 0 h 6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977" h="6949">
                  <a:moveTo>
                    <a:pt x="2785" y="0"/>
                  </a:moveTo>
                  <a:cubicBezTo>
                    <a:pt x="2841" y="42"/>
                    <a:pt x="2858" y="134"/>
                    <a:pt x="2880" y="366"/>
                  </a:cubicBezTo>
                  <a:cubicBezTo>
                    <a:pt x="2910" y="674"/>
                    <a:pt x="2891" y="857"/>
                    <a:pt x="2760" y="1513"/>
                  </a:cubicBezTo>
                  <a:cubicBezTo>
                    <a:pt x="2638" y="2133"/>
                    <a:pt x="2639" y="2130"/>
                    <a:pt x="2537" y="1873"/>
                  </a:cubicBezTo>
                  <a:cubicBezTo>
                    <a:pt x="2413" y="1562"/>
                    <a:pt x="2149" y="1060"/>
                    <a:pt x="1997" y="847"/>
                  </a:cubicBezTo>
                  <a:cubicBezTo>
                    <a:pt x="1912" y="730"/>
                    <a:pt x="1834" y="619"/>
                    <a:pt x="1824" y="603"/>
                  </a:cubicBezTo>
                  <a:cubicBezTo>
                    <a:pt x="1821" y="599"/>
                    <a:pt x="1822" y="588"/>
                    <a:pt x="1825" y="573"/>
                  </a:cubicBezTo>
                  <a:cubicBezTo>
                    <a:pt x="1802" y="607"/>
                    <a:pt x="1779" y="639"/>
                    <a:pt x="1753" y="670"/>
                  </a:cubicBezTo>
                  <a:cubicBezTo>
                    <a:pt x="1818" y="723"/>
                    <a:pt x="2054" y="1118"/>
                    <a:pt x="2190" y="1400"/>
                  </a:cubicBezTo>
                  <a:cubicBezTo>
                    <a:pt x="2346" y="1724"/>
                    <a:pt x="2539" y="2359"/>
                    <a:pt x="2538" y="2541"/>
                  </a:cubicBezTo>
                  <a:cubicBezTo>
                    <a:pt x="2537" y="2685"/>
                    <a:pt x="2494" y="2855"/>
                    <a:pt x="2446" y="2903"/>
                  </a:cubicBezTo>
                  <a:cubicBezTo>
                    <a:pt x="2409" y="2940"/>
                    <a:pt x="2382" y="2926"/>
                    <a:pt x="2222" y="2790"/>
                  </a:cubicBezTo>
                  <a:cubicBezTo>
                    <a:pt x="1978" y="2584"/>
                    <a:pt x="1756" y="2436"/>
                    <a:pt x="1436" y="2266"/>
                  </a:cubicBezTo>
                  <a:cubicBezTo>
                    <a:pt x="1187" y="2133"/>
                    <a:pt x="694" y="1925"/>
                    <a:pt x="535" y="1885"/>
                  </a:cubicBezTo>
                  <a:cubicBezTo>
                    <a:pt x="470" y="1868"/>
                    <a:pt x="435" y="1856"/>
                    <a:pt x="420" y="1823"/>
                  </a:cubicBezTo>
                  <a:cubicBezTo>
                    <a:pt x="408" y="1868"/>
                    <a:pt x="393" y="1913"/>
                    <a:pt x="376" y="1956"/>
                  </a:cubicBezTo>
                  <a:cubicBezTo>
                    <a:pt x="383" y="1953"/>
                    <a:pt x="389" y="1951"/>
                    <a:pt x="395" y="1951"/>
                  </a:cubicBezTo>
                  <a:cubicBezTo>
                    <a:pt x="549" y="1951"/>
                    <a:pt x="1204" y="2247"/>
                    <a:pt x="1565" y="2480"/>
                  </a:cubicBezTo>
                  <a:cubicBezTo>
                    <a:pt x="1801" y="2632"/>
                    <a:pt x="2168" y="2981"/>
                    <a:pt x="2287" y="3167"/>
                  </a:cubicBezTo>
                  <a:cubicBezTo>
                    <a:pt x="2358" y="3279"/>
                    <a:pt x="2375" y="3338"/>
                    <a:pt x="2389" y="3537"/>
                  </a:cubicBezTo>
                  <a:cubicBezTo>
                    <a:pt x="2407" y="3784"/>
                    <a:pt x="2356" y="4253"/>
                    <a:pt x="2309" y="4282"/>
                  </a:cubicBezTo>
                  <a:cubicBezTo>
                    <a:pt x="2294" y="4291"/>
                    <a:pt x="2216" y="4272"/>
                    <a:pt x="2135" y="4240"/>
                  </a:cubicBezTo>
                  <a:cubicBezTo>
                    <a:pt x="1771" y="4095"/>
                    <a:pt x="1129" y="3975"/>
                    <a:pt x="401" y="3915"/>
                  </a:cubicBezTo>
                  <a:cubicBezTo>
                    <a:pt x="234" y="3901"/>
                    <a:pt x="89" y="3886"/>
                    <a:pt x="12" y="3875"/>
                  </a:cubicBezTo>
                  <a:cubicBezTo>
                    <a:pt x="12" y="3877"/>
                    <a:pt x="12" y="3878"/>
                    <a:pt x="12" y="3880"/>
                  </a:cubicBezTo>
                  <a:cubicBezTo>
                    <a:pt x="12" y="3939"/>
                    <a:pt x="8" y="3997"/>
                    <a:pt x="0" y="4054"/>
                  </a:cubicBezTo>
                  <a:lnTo>
                    <a:pt x="229" y="4057"/>
                  </a:lnTo>
                  <a:cubicBezTo>
                    <a:pt x="1035" y="4066"/>
                    <a:pt x="1849" y="4284"/>
                    <a:pt x="2184" y="4580"/>
                  </a:cubicBezTo>
                  <a:cubicBezTo>
                    <a:pt x="2296" y="4678"/>
                    <a:pt x="2311" y="4707"/>
                    <a:pt x="2329" y="4848"/>
                  </a:cubicBezTo>
                  <a:cubicBezTo>
                    <a:pt x="2353" y="5035"/>
                    <a:pt x="2303" y="5720"/>
                    <a:pt x="2243" y="6033"/>
                  </a:cubicBezTo>
                  <a:cubicBezTo>
                    <a:pt x="2219" y="6155"/>
                    <a:pt x="2177" y="6286"/>
                    <a:pt x="2148" y="6324"/>
                  </a:cubicBezTo>
                  <a:cubicBezTo>
                    <a:pt x="2078" y="6419"/>
                    <a:pt x="1739" y="6599"/>
                    <a:pt x="1565" y="6635"/>
                  </a:cubicBezTo>
                  <a:cubicBezTo>
                    <a:pt x="1488" y="6651"/>
                    <a:pt x="1312" y="6682"/>
                    <a:pt x="1175" y="6704"/>
                  </a:cubicBezTo>
                  <a:cubicBezTo>
                    <a:pt x="1037" y="6727"/>
                    <a:pt x="917" y="6752"/>
                    <a:pt x="908" y="6761"/>
                  </a:cubicBezTo>
                  <a:cubicBezTo>
                    <a:pt x="846" y="6823"/>
                    <a:pt x="1154" y="6882"/>
                    <a:pt x="1733" y="6919"/>
                  </a:cubicBezTo>
                  <a:cubicBezTo>
                    <a:pt x="2214" y="6949"/>
                    <a:pt x="3600" y="6930"/>
                    <a:pt x="3978" y="6888"/>
                  </a:cubicBezTo>
                  <a:cubicBezTo>
                    <a:pt x="4141" y="6870"/>
                    <a:pt x="4313" y="6840"/>
                    <a:pt x="4359" y="6821"/>
                  </a:cubicBezTo>
                  <a:lnTo>
                    <a:pt x="4444" y="6786"/>
                  </a:lnTo>
                  <a:lnTo>
                    <a:pt x="4380" y="6752"/>
                  </a:lnTo>
                  <a:cubicBezTo>
                    <a:pt x="4344" y="6733"/>
                    <a:pt x="4169" y="6699"/>
                    <a:pt x="3990" y="6677"/>
                  </a:cubicBezTo>
                  <a:cubicBezTo>
                    <a:pt x="3636" y="6633"/>
                    <a:pt x="3384" y="6538"/>
                    <a:pt x="3223" y="6387"/>
                  </a:cubicBezTo>
                  <a:cubicBezTo>
                    <a:pt x="3147" y="6317"/>
                    <a:pt x="3136" y="6284"/>
                    <a:pt x="3121" y="6098"/>
                  </a:cubicBezTo>
                  <a:cubicBezTo>
                    <a:pt x="3098" y="5808"/>
                    <a:pt x="3092" y="5584"/>
                    <a:pt x="3098" y="5147"/>
                  </a:cubicBezTo>
                  <a:lnTo>
                    <a:pt x="3103" y="4773"/>
                  </a:lnTo>
                  <a:lnTo>
                    <a:pt x="3201" y="4665"/>
                  </a:lnTo>
                  <a:cubicBezTo>
                    <a:pt x="3389" y="4458"/>
                    <a:pt x="3879" y="4281"/>
                    <a:pt x="4614" y="4157"/>
                  </a:cubicBezTo>
                  <a:cubicBezTo>
                    <a:pt x="4997" y="4092"/>
                    <a:pt x="5912" y="4000"/>
                    <a:pt x="5966" y="4021"/>
                  </a:cubicBezTo>
                  <a:cubicBezTo>
                    <a:pt x="5969" y="4022"/>
                    <a:pt x="5973" y="4026"/>
                    <a:pt x="5977" y="4030"/>
                  </a:cubicBezTo>
                  <a:cubicBezTo>
                    <a:pt x="5971" y="3983"/>
                    <a:pt x="5968" y="3935"/>
                    <a:pt x="5968" y="3887"/>
                  </a:cubicBezTo>
                  <a:cubicBezTo>
                    <a:pt x="5968" y="3867"/>
                    <a:pt x="5969" y="3848"/>
                    <a:pt x="5970" y="3829"/>
                  </a:cubicBezTo>
                  <a:cubicBezTo>
                    <a:pt x="5961" y="3854"/>
                    <a:pt x="5951" y="3871"/>
                    <a:pt x="5942" y="3877"/>
                  </a:cubicBezTo>
                  <a:cubicBezTo>
                    <a:pt x="5925" y="3888"/>
                    <a:pt x="5821" y="3898"/>
                    <a:pt x="5710" y="3898"/>
                  </a:cubicBezTo>
                  <a:cubicBezTo>
                    <a:pt x="5247" y="3899"/>
                    <a:pt x="4355" y="4013"/>
                    <a:pt x="3586" y="4169"/>
                  </a:cubicBezTo>
                  <a:cubicBezTo>
                    <a:pt x="3302" y="4226"/>
                    <a:pt x="3085" y="4257"/>
                    <a:pt x="3071" y="4243"/>
                  </a:cubicBezTo>
                  <a:cubicBezTo>
                    <a:pt x="3043" y="4215"/>
                    <a:pt x="2962" y="3612"/>
                    <a:pt x="2962" y="3431"/>
                  </a:cubicBezTo>
                  <a:cubicBezTo>
                    <a:pt x="2962" y="3287"/>
                    <a:pt x="3037" y="3185"/>
                    <a:pt x="3308" y="2959"/>
                  </a:cubicBezTo>
                  <a:cubicBezTo>
                    <a:pt x="3708" y="2626"/>
                    <a:pt x="4264" y="2412"/>
                    <a:pt x="5130" y="2260"/>
                  </a:cubicBezTo>
                  <a:lnTo>
                    <a:pt x="5462" y="2202"/>
                  </a:lnTo>
                  <a:cubicBezTo>
                    <a:pt x="5441" y="2169"/>
                    <a:pt x="5420" y="2136"/>
                    <a:pt x="5403" y="2101"/>
                  </a:cubicBezTo>
                  <a:cubicBezTo>
                    <a:pt x="5400" y="2110"/>
                    <a:pt x="5397" y="2116"/>
                    <a:pt x="5391" y="2119"/>
                  </a:cubicBezTo>
                  <a:cubicBezTo>
                    <a:pt x="5374" y="2130"/>
                    <a:pt x="5204" y="2161"/>
                    <a:pt x="5015" y="2189"/>
                  </a:cubicBezTo>
                  <a:cubicBezTo>
                    <a:pt x="4603" y="2249"/>
                    <a:pt x="4090" y="2371"/>
                    <a:pt x="3824" y="2471"/>
                  </a:cubicBezTo>
                  <a:cubicBezTo>
                    <a:pt x="3718" y="2511"/>
                    <a:pt x="3480" y="2623"/>
                    <a:pt x="3296" y="2720"/>
                  </a:cubicBezTo>
                  <a:cubicBezTo>
                    <a:pt x="2967" y="2892"/>
                    <a:pt x="2959" y="2895"/>
                    <a:pt x="2916" y="2840"/>
                  </a:cubicBezTo>
                  <a:cubicBezTo>
                    <a:pt x="2888" y="2802"/>
                    <a:pt x="2878" y="2747"/>
                    <a:pt x="2887" y="2673"/>
                  </a:cubicBezTo>
                  <a:cubicBezTo>
                    <a:pt x="2899" y="2585"/>
                    <a:pt x="2938" y="2526"/>
                    <a:pt x="3083" y="2377"/>
                  </a:cubicBezTo>
                  <a:cubicBezTo>
                    <a:pt x="3474" y="1976"/>
                    <a:pt x="3779" y="1561"/>
                    <a:pt x="3990" y="1139"/>
                  </a:cubicBezTo>
                  <a:cubicBezTo>
                    <a:pt x="4014" y="1091"/>
                    <a:pt x="4038" y="1048"/>
                    <a:pt x="4059" y="1013"/>
                  </a:cubicBezTo>
                  <a:cubicBezTo>
                    <a:pt x="4029" y="994"/>
                    <a:pt x="4001" y="975"/>
                    <a:pt x="3973" y="953"/>
                  </a:cubicBezTo>
                  <a:cubicBezTo>
                    <a:pt x="3895" y="1157"/>
                    <a:pt x="3635" y="1579"/>
                    <a:pt x="3418" y="1832"/>
                  </a:cubicBezTo>
                  <a:cubicBezTo>
                    <a:pt x="3264" y="2012"/>
                    <a:pt x="2893" y="2318"/>
                    <a:pt x="2830" y="2318"/>
                  </a:cubicBezTo>
                  <a:cubicBezTo>
                    <a:pt x="2793" y="2318"/>
                    <a:pt x="2789" y="2289"/>
                    <a:pt x="2806" y="2127"/>
                  </a:cubicBezTo>
                  <a:cubicBezTo>
                    <a:pt x="2817" y="2022"/>
                    <a:pt x="2845" y="1835"/>
                    <a:pt x="2867" y="1711"/>
                  </a:cubicBezTo>
                  <a:cubicBezTo>
                    <a:pt x="2974" y="1120"/>
                    <a:pt x="2996" y="891"/>
                    <a:pt x="2979" y="540"/>
                  </a:cubicBezTo>
                  <a:cubicBezTo>
                    <a:pt x="2970" y="346"/>
                    <a:pt x="2955" y="140"/>
                    <a:pt x="2946" y="84"/>
                  </a:cubicBezTo>
                  <a:lnTo>
                    <a:pt x="2932" y="1"/>
                  </a:lnTo>
                  <a:cubicBezTo>
                    <a:pt x="2909" y="2"/>
                    <a:pt x="2886" y="3"/>
                    <a:pt x="2863" y="3"/>
                  </a:cubicBezTo>
                  <a:cubicBezTo>
                    <a:pt x="2836" y="3"/>
                    <a:pt x="2811" y="2"/>
                    <a:pt x="2785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zh-TW" altLang="en-US"/>
            </a:p>
          </p:txBody>
        </p:sp>
        <p:sp>
          <p:nvSpPr>
            <p:cNvPr id="10" name="MH_Other_2">
              <a:extLst>
                <a:ext uri="{FF2B5EF4-FFF2-40B4-BE49-F238E27FC236}">
                  <a16:creationId xmlns:a16="http://schemas.microsoft.com/office/drawing/2014/main" id="{62B8DF44-5132-4E70-88F5-D0F9F7153C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81500" y="4167189"/>
              <a:ext cx="711200" cy="712787"/>
            </a:xfrm>
            <a:prstGeom prst="ellipse">
              <a:avLst/>
            </a:prstGeom>
            <a:solidFill>
              <a:srgbClr val="8CC7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lnSpc>
                  <a:spcPct val="95000"/>
                </a:lnSpc>
                <a:spcBef>
                  <a:spcPct val="50000"/>
                </a:spcBef>
                <a:spcAft>
                  <a:spcPct val="35000"/>
                </a:spcAft>
                <a:buClr>
                  <a:srgbClr val="678BA8"/>
                </a:buClr>
                <a:buFontTx/>
                <a:buChar char="•"/>
              </a:pPr>
              <a:endParaRPr lang="zh-TW" altLang="en-US" sz="3200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</a:endParaRPr>
            </a:p>
          </p:txBody>
        </p:sp>
        <p:sp>
          <p:nvSpPr>
            <p:cNvPr id="12" name="MH_Other_3">
              <a:extLst>
                <a:ext uri="{FF2B5EF4-FFF2-40B4-BE49-F238E27FC236}">
                  <a16:creationId xmlns:a16="http://schemas.microsoft.com/office/drawing/2014/main" id="{31431AFB-381F-4722-9630-A63C0553EF70}"/>
                </a:ext>
              </a:extLst>
            </p:cNvPr>
            <p:cNvSpPr/>
            <p:nvPr/>
          </p:nvSpPr>
          <p:spPr>
            <a:xfrm>
              <a:off x="4576764" y="3203575"/>
              <a:ext cx="712787" cy="711200"/>
            </a:xfrm>
            <a:prstGeom prst="ellipse">
              <a:avLst/>
            </a:prstGeom>
            <a:solidFill>
              <a:srgbClr val="FFB9B9"/>
            </a:solidFill>
            <a:ln w="25400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lnSpc>
                  <a:spcPct val="95000"/>
                </a:lnSpc>
                <a:spcBef>
                  <a:spcPct val="50000"/>
                </a:spcBef>
                <a:spcAft>
                  <a:spcPct val="35000"/>
                </a:spcAft>
                <a:buClr>
                  <a:srgbClr val="678BA8"/>
                </a:buClr>
                <a:buFontTx/>
                <a:buChar char="•"/>
                <a:defRPr/>
              </a:pPr>
              <a:endParaRPr lang="zh-TW" altLang="en-US" sz="320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</a:endParaRPr>
            </a:p>
          </p:txBody>
        </p:sp>
        <p:sp>
          <p:nvSpPr>
            <p:cNvPr id="13" name="MH_Other_4">
              <a:extLst>
                <a:ext uri="{FF2B5EF4-FFF2-40B4-BE49-F238E27FC236}">
                  <a16:creationId xmlns:a16="http://schemas.microsoft.com/office/drawing/2014/main" id="{3723E6B4-B201-497F-B117-EC06381069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7475" y="2674938"/>
              <a:ext cx="712788" cy="711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lnSpc>
                  <a:spcPct val="95000"/>
                </a:lnSpc>
                <a:spcBef>
                  <a:spcPct val="50000"/>
                </a:spcBef>
                <a:spcAft>
                  <a:spcPct val="35000"/>
                </a:spcAft>
                <a:buClr>
                  <a:srgbClr val="678BA8"/>
                </a:buClr>
                <a:buFontTx/>
                <a:buChar char="•"/>
              </a:pPr>
              <a:endParaRPr lang="zh-TW" altLang="en-US" sz="3200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</a:endParaRPr>
            </a:p>
          </p:txBody>
        </p:sp>
        <p:sp>
          <p:nvSpPr>
            <p:cNvPr id="14" name="MH_Other_5">
              <a:extLst>
                <a:ext uri="{FF2B5EF4-FFF2-40B4-BE49-F238E27FC236}">
                  <a16:creationId xmlns:a16="http://schemas.microsoft.com/office/drawing/2014/main" id="{0512B446-95F3-42D6-B467-783A852C966C}"/>
                </a:ext>
              </a:extLst>
            </p:cNvPr>
            <p:cNvSpPr/>
            <p:nvPr/>
          </p:nvSpPr>
          <p:spPr>
            <a:xfrm>
              <a:off x="5989638" y="2209802"/>
              <a:ext cx="712787" cy="712788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5400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lnSpc>
                  <a:spcPct val="95000"/>
                </a:lnSpc>
                <a:spcBef>
                  <a:spcPct val="50000"/>
                </a:spcBef>
                <a:spcAft>
                  <a:spcPct val="35000"/>
                </a:spcAft>
                <a:buClr>
                  <a:srgbClr val="678BA8"/>
                </a:buClr>
                <a:buFontTx/>
                <a:buChar char="•"/>
                <a:defRPr/>
              </a:pPr>
              <a:endParaRPr lang="zh-TW" altLang="en-US" sz="320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</a:endParaRPr>
            </a:p>
          </p:txBody>
        </p:sp>
        <p:sp>
          <p:nvSpPr>
            <p:cNvPr id="15" name="MH_Other_6">
              <a:extLst>
                <a:ext uri="{FF2B5EF4-FFF2-40B4-BE49-F238E27FC236}">
                  <a16:creationId xmlns:a16="http://schemas.microsoft.com/office/drawing/2014/main" id="{8E1651AD-5748-454F-AB66-B4212F4340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02425" y="2827339"/>
              <a:ext cx="712788" cy="712787"/>
            </a:xfrm>
            <a:prstGeom prst="ellipse">
              <a:avLst/>
            </a:prstGeom>
            <a:solidFill>
              <a:srgbClr val="D5B8EA"/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lnSpc>
                  <a:spcPct val="95000"/>
                </a:lnSpc>
                <a:spcBef>
                  <a:spcPct val="50000"/>
                </a:spcBef>
                <a:spcAft>
                  <a:spcPct val="35000"/>
                </a:spcAft>
                <a:buClr>
                  <a:srgbClr val="678BA8"/>
                </a:buClr>
                <a:buFontTx/>
                <a:buChar char="•"/>
              </a:pPr>
              <a:endParaRPr lang="zh-TW" altLang="en-US" sz="3200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</a:endParaRPr>
            </a:p>
          </p:txBody>
        </p:sp>
        <p:sp>
          <p:nvSpPr>
            <p:cNvPr id="16" name="MH_Other_7">
              <a:extLst>
                <a:ext uri="{FF2B5EF4-FFF2-40B4-BE49-F238E27FC236}">
                  <a16:creationId xmlns:a16="http://schemas.microsoft.com/office/drawing/2014/main" id="{1AC68AD4-3B78-4999-A236-205B74CFF6E5}"/>
                </a:ext>
              </a:extLst>
            </p:cNvPr>
            <p:cNvSpPr/>
            <p:nvPr/>
          </p:nvSpPr>
          <p:spPr>
            <a:xfrm>
              <a:off x="7299325" y="3446463"/>
              <a:ext cx="712788" cy="7112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5400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lnSpc>
                  <a:spcPct val="95000"/>
                </a:lnSpc>
                <a:spcBef>
                  <a:spcPct val="50000"/>
                </a:spcBef>
                <a:spcAft>
                  <a:spcPct val="35000"/>
                </a:spcAft>
                <a:buClr>
                  <a:srgbClr val="678BA8"/>
                </a:buClr>
                <a:buFontTx/>
                <a:buChar char="•"/>
                <a:defRPr/>
              </a:pPr>
              <a:endParaRPr lang="zh-TW" altLang="en-US" sz="3200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</a:endParaRPr>
            </a:p>
          </p:txBody>
        </p:sp>
        <p:sp>
          <p:nvSpPr>
            <p:cNvPr id="17" name="MH_Other_8">
              <a:extLst>
                <a:ext uri="{FF2B5EF4-FFF2-40B4-BE49-F238E27FC236}">
                  <a16:creationId xmlns:a16="http://schemas.microsoft.com/office/drawing/2014/main" id="{C1B826C1-14B7-459D-9EF8-72D1446B2D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5213" y="4352925"/>
              <a:ext cx="711200" cy="7112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lnSpc>
                  <a:spcPct val="95000"/>
                </a:lnSpc>
                <a:spcBef>
                  <a:spcPct val="50000"/>
                </a:spcBef>
                <a:spcAft>
                  <a:spcPct val="35000"/>
                </a:spcAft>
                <a:buClr>
                  <a:srgbClr val="678BA8"/>
                </a:buClr>
                <a:buFontTx/>
                <a:buChar char="•"/>
              </a:pPr>
              <a:endParaRPr lang="zh-TW" altLang="en-US" sz="3200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1C19732-951C-4134-8AAB-85C28D516BD3}"/>
              </a:ext>
            </a:extLst>
          </p:cNvPr>
          <p:cNvSpPr txBox="1"/>
          <p:nvPr/>
        </p:nvSpPr>
        <p:spPr>
          <a:xfrm>
            <a:off x="3612005" y="1139014"/>
            <a:ext cx="56702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#9Slide03 AllRoundGothic" panose="020B0703020202020104" pitchFamily="34" charset="0"/>
              </a:rPr>
              <a:t>Cây</a:t>
            </a:r>
            <a:r>
              <a:rPr lang="en-US" sz="2800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llRoundGothic" panose="020B0703020202020104" pitchFamily="34" charset="0"/>
              </a:rPr>
              <a:t>tổng</a:t>
            </a:r>
            <a:r>
              <a:rPr lang="en-US" sz="2800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llRoundGothic" panose="020B0703020202020104" pitchFamily="34" charset="0"/>
              </a:rPr>
              <a:t>kết</a:t>
            </a:r>
            <a:endParaRPr lang="en-US" sz="2800" dirty="0">
              <a:solidFill>
                <a:srgbClr val="FF0000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20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2224D87-E597-4B01-84C5-C24DC83034C5}"/>
              </a:ext>
            </a:extLst>
          </p:cNvPr>
          <p:cNvSpPr/>
          <p:nvPr/>
        </p:nvSpPr>
        <p:spPr>
          <a:xfrm>
            <a:off x="2275840" y="1341120"/>
            <a:ext cx="6451600" cy="132080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Chủ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đề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: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Tâm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trạng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và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nỗi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niềm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của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nhân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vật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người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chinh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phụ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trong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hoàn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cảnh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chia li, qua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đó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phản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ánh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những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mất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mát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do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chiến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tranh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gây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ra.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DC2AFB-011C-4BF7-BBFA-BBA6CEF9B65F}"/>
              </a:ext>
            </a:extLst>
          </p:cNvPr>
          <p:cNvSpPr txBox="1"/>
          <p:nvPr/>
        </p:nvSpPr>
        <p:spPr>
          <a:xfrm>
            <a:off x="1736855" y="322855"/>
            <a:ext cx="56702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#9Slide03 AllRoundGothic" panose="020B0703020202020104" pitchFamily="34" charset="0"/>
              </a:rPr>
              <a:t>Tổng</a:t>
            </a:r>
            <a:r>
              <a:rPr lang="en-US" sz="2800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llRoundGothic" panose="020B0703020202020104" pitchFamily="34" charset="0"/>
              </a:rPr>
              <a:t>kết</a:t>
            </a:r>
            <a:endParaRPr lang="en-US" sz="2800" dirty="0">
              <a:solidFill>
                <a:srgbClr val="FF0000"/>
              </a:solidFill>
              <a:latin typeface="#9Slide03 AllRoundGothic" panose="020B0703020202020104" pitchFamily="34" charset="0"/>
            </a:endParaRPr>
          </a:p>
        </p:txBody>
      </p:sp>
      <p:pic>
        <p:nvPicPr>
          <p:cNvPr id="1026" name="Picture 2" descr="Top 5 Bài Cảm nhận 8 câu đầu bài Tình cảnh lẻ loi của người chinh phụ (Ngữ  văn 10) hay nhất - Alltop.vn | All top">
            <a:extLst>
              <a:ext uri="{FF2B5EF4-FFF2-40B4-BE49-F238E27FC236}">
                <a16:creationId xmlns:a16="http://schemas.microsoft.com/office/drawing/2014/main" id="{12B6E66E-5B86-4347-8827-D29912DFD9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31"/>
          <a:stretch/>
        </p:blipFill>
        <p:spPr bwMode="auto">
          <a:xfrm>
            <a:off x="416560" y="1341120"/>
            <a:ext cx="165608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49CDDC5-2ABE-43AE-9FD7-BEB99AB5D543}"/>
              </a:ext>
            </a:extLst>
          </p:cNvPr>
          <p:cNvSpPr/>
          <p:nvPr/>
        </p:nvSpPr>
        <p:spPr>
          <a:xfrm>
            <a:off x="416560" y="3215301"/>
            <a:ext cx="6583680" cy="132080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Thông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điệp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</a:rPr>
              <a:t>: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Chiến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tranh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luôn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thù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nghịch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với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hạnh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phúc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,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tình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yêu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;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Cảm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thông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với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nỗi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đau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thương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,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bất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hạnh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của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con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người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trong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chiến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</a:rPr>
              <a:t>tranh</a:t>
            </a:r>
            <a:endParaRPr lang="en-US" sz="2400" dirty="0">
              <a:solidFill>
                <a:schemeClr val="bg1">
                  <a:lumMod val="10000"/>
                </a:schemeClr>
              </a:solidFill>
              <a:latin typeface="#9Slide03 AmpleSoft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091FE7-7C80-4B10-8844-670B3E600D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7202" y="3215300"/>
            <a:ext cx="1520238" cy="132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372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/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18E3D33-54BB-A648-E0E7-9E0BDA0AA9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3166" b="49182"/>
          <a:stretch/>
        </p:blipFill>
        <p:spPr>
          <a:xfrm>
            <a:off x="5804082" y="153319"/>
            <a:ext cx="2554117" cy="483686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60DFFE9-4B2A-AE60-31FA-F9CA3B622F73}"/>
              </a:ext>
            </a:extLst>
          </p:cNvPr>
          <p:cNvGrpSpPr/>
          <p:nvPr/>
        </p:nvGrpSpPr>
        <p:grpSpPr>
          <a:xfrm>
            <a:off x="681307" y="1367361"/>
            <a:ext cx="4977813" cy="2523919"/>
            <a:chOff x="1068149" y="2152481"/>
            <a:chExt cx="4240226" cy="200682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649F7E3-4612-FED7-C994-908E22F74D35}"/>
                </a:ext>
              </a:extLst>
            </p:cNvPr>
            <p:cNvSpPr/>
            <p:nvPr/>
          </p:nvSpPr>
          <p:spPr>
            <a:xfrm>
              <a:off x="1068149" y="2152481"/>
              <a:ext cx="4240226" cy="2006825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0441899-7590-4210-71EC-067BA20CEC27}"/>
                </a:ext>
              </a:extLst>
            </p:cNvPr>
            <p:cNvSpPr txBox="1"/>
            <p:nvPr/>
          </p:nvSpPr>
          <p:spPr>
            <a:xfrm flipH="1">
              <a:off x="1157160" y="2248973"/>
              <a:ext cx="4070293" cy="1730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300" dirty="0" err="1">
                  <a:latin typeface="#9Slide03 AmpleSoft" panose="02000000000000000000" pitchFamily="2" charset="0"/>
                </a:rPr>
                <a:t>Viết</a:t>
              </a:r>
              <a:r>
                <a:rPr lang="en-US" sz="3300" dirty="0">
                  <a:latin typeface="#9Slide03 AmpleSoft" panose="02000000000000000000" pitchFamily="2" charset="0"/>
                </a:rPr>
                <a:t> </a:t>
              </a:r>
              <a:r>
                <a:rPr lang="en-US" sz="3300" dirty="0" err="1">
                  <a:latin typeface="#9Slide03 AmpleSoft" panose="02000000000000000000" pitchFamily="2" charset="0"/>
                </a:rPr>
                <a:t>đoạn</a:t>
              </a:r>
              <a:r>
                <a:rPr lang="en-US" sz="3300" dirty="0">
                  <a:latin typeface="#9Slide03 AmpleSoft" panose="02000000000000000000" pitchFamily="2" charset="0"/>
                </a:rPr>
                <a:t> </a:t>
              </a:r>
              <a:r>
                <a:rPr lang="en-US" sz="3300" dirty="0" err="1">
                  <a:latin typeface="#9Slide03 AmpleSoft" panose="02000000000000000000" pitchFamily="2" charset="0"/>
                </a:rPr>
                <a:t>văn</a:t>
              </a:r>
              <a:r>
                <a:rPr lang="en-US" sz="3300" dirty="0">
                  <a:latin typeface="#9Slide03 AmpleSoft" panose="02000000000000000000" pitchFamily="2" charset="0"/>
                </a:rPr>
                <a:t> (</a:t>
              </a:r>
              <a:r>
                <a:rPr lang="en-US" sz="3300" dirty="0" err="1">
                  <a:latin typeface="#9Slide03 AmpleSoft" panose="02000000000000000000" pitchFamily="2" charset="0"/>
                </a:rPr>
                <a:t>khoảng</a:t>
              </a:r>
              <a:r>
                <a:rPr lang="en-US" sz="3300" dirty="0">
                  <a:latin typeface="#9Slide03 AmpleSoft" panose="02000000000000000000" pitchFamily="2" charset="0"/>
                </a:rPr>
                <a:t> 7-9 </a:t>
              </a:r>
              <a:r>
                <a:rPr lang="en-US" sz="3300" dirty="0" err="1">
                  <a:latin typeface="#9Slide03 AmpleSoft" panose="02000000000000000000" pitchFamily="2" charset="0"/>
                </a:rPr>
                <a:t>câu</a:t>
              </a:r>
              <a:r>
                <a:rPr lang="en-US" sz="3300" dirty="0">
                  <a:latin typeface="#9Slide03 AmpleSoft" panose="02000000000000000000" pitchFamily="2" charset="0"/>
                </a:rPr>
                <a:t>) </a:t>
              </a:r>
              <a:r>
                <a:rPr lang="en-US" sz="3300" dirty="0" err="1">
                  <a:latin typeface="#9Slide03 AmpleSoft" panose="02000000000000000000" pitchFamily="2" charset="0"/>
                </a:rPr>
                <a:t>phân</a:t>
              </a:r>
              <a:r>
                <a:rPr lang="en-US" sz="3300" dirty="0">
                  <a:latin typeface="#9Slide03 AmpleSoft" panose="02000000000000000000" pitchFamily="2" charset="0"/>
                </a:rPr>
                <a:t> </a:t>
              </a:r>
              <a:r>
                <a:rPr lang="en-US" sz="3300" dirty="0" err="1">
                  <a:latin typeface="#9Slide03 AmpleSoft" panose="02000000000000000000" pitchFamily="2" charset="0"/>
                </a:rPr>
                <a:t>tích</a:t>
              </a:r>
              <a:r>
                <a:rPr lang="en-US" sz="3300" dirty="0">
                  <a:latin typeface="#9Slide03 AmpleSoft" panose="02000000000000000000" pitchFamily="2" charset="0"/>
                </a:rPr>
                <a:t> </a:t>
              </a:r>
              <a:r>
                <a:rPr lang="en-US" sz="3300" dirty="0" err="1">
                  <a:latin typeface="#9Slide03 AmpleSoft" panose="02000000000000000000" pitchFamily="2" charset="0"/>
                </a:rPr>
                <a:t>tâm</a:t>
              </a:r>
              <a:r>
                <a:rPr lang="en-US" sz="3300" dirty="0">
                  <a:latin typeface="#9Slide03 AmpleSoft" panose="02000000000000000000" pitchFamily="2" charset="0"/>
                </a:rPr>
                <a:t> </a:t>
              </a:r>
              <a:r>
                <a:rPr lang="en-US" sz="3300" dirty="0" err="1">
                  <a:latin typeface="#9Slide03 AmpleSoft" panose="02000000000000000000" pitchFamily="2" charset="0"/>
                </a:rPr>
                <a:t>trạng</a:t>
              </a:r>
              <a:r>
                <a:rPr lang="en-US" sz="3300" dirty="0">
                  <a:latin typeface="#9Slide03 AmpleSoft" panose="02000000000000000000" pitchFamily="2" charset="0"/>
                </a:rPr>
                <a:t> </a:t>
              </a:r>
              <a:r>
                <a:rPr lang="en-US" sz="3300" dirty="0" err="1">
                  <a:latin typeface="#9Slide03 AmpleSoft" panose="02000000000000000000" pitchFamily="2" charset="0"/>
                </a:rPr>
                <a:t>của</a:t>
              </a:r>
              <a:r>
                <a:rPr lang="en-US" sz="3300" dirty="0">
                  <a:latin typeface="#9Slide03 AmpleSoft" panose="02000000000000000000" pitchFamily="2" charset="0"/>
                </a:rPr>
                <a:t> </a:t>
              </a:r>
              <a:r>
                <a:rPr lang="en-US" sz="3300" dirty="0" err="1">
                  <a:latin typeface="#9Slide03 AmpleSoft" panose="02000000000000000000" pitchFamily="2" charset="0"/>
                </a:rPr>
                <a:t>người</a:t>
              </a:r>
              <a:r>
                <a:rPr lang="en-US" sz="3300" dirty="0">
                  <a:latin typeface="#9Slide03 AmpleSoft" panose="02000000000000000000" pitchFamily="2" charset="0"/>
                </a:rPr>
                <a:t> </a:t>
              </a:r>
              <a:r>
                <a:rPr lang="en-US" sz="3300" dirty="0" err="1">
                  <a:latin typeface="#9Slide03 AmpleSoft" panose="02000000000000000000" pitchFamily="2" charset="0"/>
                </a:rPr>
                <a:t>chinh</a:t>
              </a:r>
              <a:r>
                <a:rPr lang="en-US" sz="3300" dirty="0">
                  <a:latin typeface="#9Slide03 AmpleSoft" panose="02000000000000000000" pitchFamily="2" charset="0"/>
                </a:rPr>
                <a:t> </a:t>
              </a:r>
              <a:r>
                <a:rPr lang="en-US" sz="3300" dirty="0" err="1">
                  <a:latin typeface="#9Slide03 AmpleSoft" panose="02000000000000000000" pitchFamily="2" charset="0"/>
                </a:rPr>
                <a:t>phu</a:t>
              </a:r>
              <a:r>
                <a:rPr lang="en-US" sz="3300" dirty="0">
                  <a:latin typeface="#9Slide03 AmpleSoft" panose="02000000000000000000" pitchFamily="2" charset="0"/>
                </a:rPr>
                <a:t> </a:t>
              </a:r>
              <a:r>
                <a:rPr lang="en-US" sz="3300" dirty="0" err="1">
                  <a:latin typeface="#9Slide03 AmpleSoft" panose="02000000000000000000" pitchFamily="2" charset="0"/>
                </a:rPr>
                <a:t>khi</a:t>
              </a:r>
              <a:r>
                <a:rPr lang="en-US" sz="3300" dirty="0">
                  <a:latin typeface="#9Slide03 AmpleSoft" panose="02000000000000000000" pitchFamily="2" charset="0"/>
                </a:rPr>
                <a:t> chia </a:t>
              </a:r>
              <a:r>
                <a:rPr lang="en-US" sz="3300" dirty="0" err="1">
                  <a:latin typeface="#9Slide03 AmpleSoft" panose="02000000000000000000" pitchFamily="2" charset="0"/>
                </a:rPr>
                <a:t>tay</a:t>
              </a:r>
              <a:r>
                <a:rPr lang="en-US" sz="3300" dirty="0">
                  <a:latin typeface="#9Slide03 AmpleSoft" panose="02000000000000000000" pitchFamily="2" charset="0"/>
                </a:rPr>
                <a:t> </a:t>
              </a:r>
              <a:r>
                <a:rPr lang="en-US" sz="3300" dirty="0" err="1">
                  <a:latin typeface="#9Slide03 AmpleSoft" panose="02000000000000000000" pitchFamily="2" charset="0"/>
                </a:rPr>
                <a:t>vợ</a:t>
              </a:r>
              <a:r>
                <a:rPr lang="en-US" sz="3300" dirty="0">
                  <a:latin typeface="#9Slide03 AmpleSoft" panose="02000000000000000000" pitchFamily="2" charset="0"/>
                </a:rPr>
                <a:t> </a:t>
              </a:r>
              <a:r>
                <a:rPr lang="en-US" sz="3300" dirty="0" err="1">
                  <a:latin typeface="#9Slide03 AmpleSoft" panose="02000000000000000000" pitchFamily="2" charset="0"/>
                </a:rPr>
                <a:t>để</a:t>
              </a:r>
              <a:r>
                <a:rPr lang="en-US" sz="3300" dirty="0">
                  <a:latin typeface="#9Slide03 AmpleSoft" panose="02000000000000000000" pitchFamily="2" charset="0"/>
                </a:rPr>
                <a:t> ra </a:t>
              </a:r>
              <a:r>
                <a:rPr lang="en-US" sz="3300" dirty="0" err="1">
                  <a:latin typeface="#9Slide03 AmpleSoft" panose="02000000000000000000" pitchFamily="2" charset="0"/>
                </a:rPr>
                <a:t>trận</a:t>
              </a:r>
              <a:endParaRPr lang="en-US" sz="3300" dirty="0">
                <a:latin typeface="#9Slide03 AmpleSoft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0303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C0DEF3CB-7792-47A9-9F93-256C39E22022}"/>
              </a:ext>
            </a:extLst>
          </p:cNvPr>
          <p:cNvGrpSpPr/>
          <p:nvPr/>
        </p:nvGrpSpPr>
        <p:grpSpPr>
          <a:xfrm>
            <a:off x="419761" y="1511458"/>
            <a:ext cx="2463837" cy="3322082"/>
            <a:chOff x="1068149" y="2152481"/>
            <a:chExt cx="4240226" cy="200682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DE99778-10E8-455B-8172-9E4C8066BD4D}"/>
                </a:ext>
              </a:extLst>
            </p:cNvPr>
            <p:cNvSpPr/>
            <p:nvPr/>
          </p:nvSpPr>
          <p:spPr>
            <a:xfrm>
              <a:off x="1068149" y="2152481"/>
              <a:ext cx="4240226" cy="2006825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#9Slide03 AmpleSoft" panose="02000000000000000000" pitchFamily="2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8F79324-5AED-4A78-8C91-846B1CFD0B64}"/>
                </a:ext>
              </a:extLst>
            </p:cNvPr>
            <p:cNvSpPr txBox="1"/>
            <p:nvPr/>
          </p:nvSpPr>
          <p:spPr>
            <a:xfrm flipH="1">
              <a:off x="1165610" y="2501535"/>
              <a:ext cx="4070293" cy="1394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 err="1">
                  <a:latin typeface="#9Slide03 AmpleSoft" panose="02000000000000000000" pitchFamily="2" charset="0"/>
                </a:rPr>
                <a:t>Vẽ</a:t>
              </a:r>
              <a:r>
                <a:rPr lang="en-US" sz="2400" dirty="0">
                  <a:latin typeface="#9Slide03 AmpleSoft" panose="02000000000000000000" pitchFamily="2" charset="0"/>
                </a:rPr>
                <a:t> </a:t>
              </a:r>
              <a:r>
                <a:rPr lang="en-US" sz="2400" dirty="0" err="1">
                  <a:latin typeface="#9Slide03 AmpleSoft" panose="02000000000000000000" pitchFamily="2" charset="0"/>
                </a:rPr>
                <a:t>sơ</a:t>
              </a:r>
              <a:r>
                <a:rPr lang="en-US" sz="2400" dirty="0">
                  <a:latin typeface="#9Slide03 AmpleSoft" panose="02000000000000000000" pitchFamily="2" charset="0"/>
                </a:rPr>
                <a:t> </a:t>
              </a:r>
              <a:r>
                <a:rPr lang="en-US" sz="2400" dirty="0" err="1">
                  <a:latin typeface="#9Slide03 AmpleSoft" panose="02000000000000000000" pitchFamily="2" charset="0"/>
                </a:rPr>
                <a:t>đồ</a:t>
              </a:r>
              <a:r>
                <a:rPr lang="en-US" sz="2400" dirty="0">
                  <a:latin typeface="#9Slide03 AmpleSoft" panose="02000000000000000000" pitchFamily="2" charset="0"/>
                </a:rPr>
                <a:t> </a:t>
              </a:r>
              <a:r>
                <a:rPr lang="en-US" sz="2400" dirty="0" err="1">
                  <a:latin typeface="#9Slide03 AmpleSoft" panose="02000000000000000000" pitchFamily="2" charset="0"/>
                </a:rPr>
                <a:t>tư</a:t>
              </a:r>
              <a:r>
                <a:rPr lang="en-US" sz="2400" dirty="0">
                  <a:latin typeface="#9Slide03 AmpleSoft" panose="02000000000000000000" pitchFamily="2" charset="0"/>
                </a:rPr>
                <a:t> </a:t>
              </a:r>
              <a:r>
                <a:rPr lang="en-US" sz="2400" dirty="0" err="1">
                  <a:latin typeface="#9Slide03 AmpleSoft" panose="02000000000000000000" pitchFamily="2" charset="0"/>
                </a:rPr>
                <a:t>duy</a:t>
              </a:r>
              <a:r>
                <a:rPr lang="en-US" sz="2400" dirty="0">
                  <a:latin typeface="#9Slide03 AmpleSoft" panose="02000000000000000000" pitchFamily="2" charset="0"/>
                </a:rPr>
                <a:t> </a:t>
              </a:r>
              <a:r>
                <a:rPr lang="en-US" sz="2400" dirty="0" err="1">
                  <a:latin typeface="#9Slide03 AmpleSoft" panose="02000000000000000000" pitchFamily="2" charset="0"/>
                </a:rPr>
                <a:t>hệ</a:t>
              </a:r>
              <a:r>
                <a:rPr lang="en-US" sz="2400" dirty="0">
                  <a:latin typeface="#9Slide03 AmpleSoft" panose="02000000000000000000" pitchFamily="2" charset="0"/>
                </a:rPr>
                <a:t> </a:t>
              </a:r>
              <a:r>
                <a:rPr lang="en-US" sz="2400" dirty="0" err="1">
                  <a:latin typeface="#9Slide03 AmpleSoft" panose="02000000000000000000" pitchFamily="2" charset="0"/>
                </a:rPr>
                <a:t>thống</a:t>
              </a:r>
              <a:r>
                <a:rPr lang="en-US" sz="2400" dirty="0">
                  <a:latin typeface="#9Slide03 AmpleSoft" panose="02000000000000000000" pitchFamily="2" charset="0"/>
                </a:rPr>
                <a:t> </a:t>
              </a:r>
              <a:r>
                <a:rPr lang="en-US" sz="2400" dirty="0" err="1">
                  <a:latin typeface="#9Slide03 AmpleSoft" panose="02000000000000000000" pitchFamily="2" charset="0"/>
                </a:rPr>
                <a:t>kiến</a:t>
              </a:r>
              <a:r>
                <a:rPr lang="en-US" sz="2400" dirty="0">
                  <a:latin typeface="#9Slide03 AmpleSoft" panose="02000000000000000000" pitchFamily="2" charset="0"/>
                </a:rPr>
                <a:t> </a:t>
              </a:r>
              <a:r>
                <a:rPr lang="en-US" sz="2400" dirty="0" err="1">
                  <a:latin typeface="#9Slide03 AmpleSoft" panose="02000000000000000000" pitchFamily="2" charset="0"/>
                </a:rPr>
                <a:t>thức</a:t>
              </a:r>
              <a:r>
                <a:rPr lang="en-US" sz="2400" dirty="0">
                  <a:latin typeface="#9Slide03 AmpleSoft" panose="02000000000000000000" pitchFamily="2" charset="0"/>
                </a:rPr>
                <a:t> </a:t>
              </a:r>
              <a:r>
                <a:rPr lang="en-US" sz="2400" dirty="0" err="1">
                  <a:latin typeface="#9Slide03 AmpleSoft" panose="02000000000000000000" pitchFamily="2" charset="0"/>
                </a:rPr>
                <a:t>bài</a:t>
              </a:r>
              <a:r>
                <a:rPr lang="en-US" sz="2400" dirty="0">
                  <a:latin typeface="#9Slide03 AmpleSoft" panose="02000000000000000000" pitchFamily="2" charset="0"/>
                </a:rPr>
                <a:t> </a:t>
              </a:r>
              <a:r>
                <a:rPr lang="en-US" sz="2400" dirty="0" err="1">
                  <a:latin typeface="#9Slide03 AmpleSoft" panose="02000000000000000000" pitchFamily="2" charset="0"/>
                </a:rPr>
                <a:t>học</a:t>
              </a:r>
              <a:r>
                <a:rPr lang="en-US" sz="2400" dirty="0">
                  <a:latin typeface="#9Slide03 AmpleSoft" panose="02000000000000000000" pitchFamily="2" charset="0"/>
                </a:rPr>
                <a:t> + </a:t>
              </a:r>
              <a:r>
                <a:rPr lang="en-US" sz="2400" dirty="0" err="1">
                  <a:latin typeface="#9Slide03 AmpleSoft" panose="02000000000000000000" pitchFamily="2" charset="0"/>
                </a:rPr>
                <a:t>Tìm</a:t>
              </a:r>
              <a:r>
                <a:rPr lang="en-US" sz="2400" dirty="0">
                  <a:latin typeface="#9Slide03 AmpleSoft" panose="02000000000000000000" pitchFamily="2" charset="0"/>
                </a:rPr>
                <a:t> </a:t>
              </a:r>
              <a:r>
                <a:rPr lang="en-US" sz="2400" dirty="0" err="1">
                  <a:latin typeface="#9Slide03 AmpleSoft" panose="02000000000000000000" pitchFamily="2" charset="0"/>
                </a:rPr>
                <a:t>đọc</a:t>
              </a:r>
              <a:r>
                <a:rPr lang="en-US" sz="2400" dirty="0">
                  <a:latin typeface="#9Slide03 AmpleSoft" panose="02000000000000000000" pitchFamily="2" charset="0"/>
                </a:rPr>
                <a:t> </a:t>
              </a:r>
              <a:r>
                <a:rPr lang="en-US" sz="2400" dirty="0" err="1">
                  <a:latin typeface="#9Slide03 AmpleSoft" panose="02000000000000000000" pitchFamily="2" charset="0"/>
                </a:rPr>
                <a:t>toàn</a:t>
              </a:r>
              <a:r>
                <a:rPr lang="en-US" sz="2400" dirty="0">
                  <a:latin typeface="#9Slide03 AmpleSoft" panose="02000000000000000000" pitchFamily="2" charset="0"/>
                </a:rPr>
                <a:t> </a:t>
              </a:r>
              <a:r>
                <a:rPr lang="en-US" sz="2400" dirty="0" err="1">
                  <a:latin typeface="#9Slide03 AmpleSoft" panose="02000000000000000000" pitchFamily="2" charset="0"/>
                </a:rPr>
                <a:t>bộ</a:t>
              </a:r>
              <a:r>
                <a:rPr lang="en-US" sz="2400" dirty="0">
                  <a:latin typeface="#9Slide03 AmpleSoft" panose="02000000000000000000" pitchFamily="2" charset="0"/>
                </a:rPr>
                <a:t> </a:t>
              </a:r>
              <a:r>
                <a:rPr lang="en-US" sz="2400" dirty="0" err="1">
                  <a:latin typeface="#9Slide03 AmpleSoft" panose="02000000000000000000" pitchFamily="2" charset="0"/>
                </a:rPr>
                <a:t>tác</a:t>
              </a:r>
              <a:r>
                <a:rPr lang="en-US" sz="2400" dirty="0">
                  <a:latin typeface="#9Slide03 AmpleSoft" panose="02000000000000000000" pitchFamily="2" charset="0"/>
                </a:rPr>
                <a:t> </a:t>
              </a:r>
              <a:r>
                <a:rPr lang="en-US" sz="2400" dirty="0" err="1">
                  <a:latin typeface="#9Slide03 AmpleSoft" panose="02000000000000000000" pitchFamily="2" charset="0"/>
                </a:rPr>
                <a:t>phẩm</a:t>
              </a:r>
              <a:r>
                <a:rPr lang="en-US" sz="2400" dirty="0">
                  <a:latin typeface="#9Slide03 AmpleSoft" panose="02000000000000000000" pitchFamily="2" charset="0"/>
                </a:rPr>
                <a:t> “</a:t>
              </a:r>
              <a:r>
                <a:rPr lang="en-US" sz="2400" dirty="0" err="1">
                  <a:latin typeface="#9Slide03 AmpleSoft" panose="02000000000000000000" pitchFamily="2" charset="0"/>
                </a:rPr>
                <a:t>Chinh</a:t>
              </a:r>
              <a:r>
                <a:rPr lang="en-US" sz="2400" dirty="0">
                  <a:latin typeface="#9Slide03 AmpleSoft" panose="02000000000000000000" pitchFamily="2" charset="0"/>
                </a:rPr>
                <a:t> </a:t>
              </a:r>
              <a:r>
                <a:rPr lang="en-US" sz="2400" dirty="0" err="1">
                  <a:latin typeface="#9Slide03 AmpleSoft" panose="02000000000000000000" pitchFamily="2" charset="0"/>
                </a:rPr>
                <a:t>phụ</a:t>
              </a:r>
              <a:r>
                <a:rPr lang="en-US" sz="2400" dirty="0">
                  <a:latin typeface="#9Slide03 AmpleSoft" panose="02000000000000000000" pitchFamily="2" charset="0"/>
                </a:rPr>
                <a:t> </a:t>
              </a:r>
              <a:r>
                <a:rPr lang="en-US" sz="2400" dirty="0" err="1">
                  <a:latin typeface="#9Slide03 AmpleSoft" panose="02000000000000000000" pitchFamily="2" charset="0"/>
                </a:rPr>
                <a:t>ngâm</a:t>
              </a:r>
              <a:r>
                <a:rPr lang="en-US" sz="2400" dirty="0">
                  <a:latin typeface="#9Slide03 AmpleSoft" panose="02000000000000000000" pitchFamily="2" charset="0"/>
                </a:rPr>
                <a:t>” 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ECDBAA1-09AE-46EB-89B1-664CDF253277}"/>
              </a:ext>
            </a:extLst>
          </p:cNvPr>
          <p:cNvGrpSpPr/>
          <p:nvPr/>
        </p:nvGrpSpPr>
        <p:grpSpPr>
          <a:xfrm>
            <a:off x="3340081" y="1511458"/>
            <a:ext cx="2463837" cy="3393199"/>
            <a:chOff x="1068149" y="2152481"/>
            <a:chExt cx="4240226" cy="204978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0B25A93-5901-4BFC-AF76-A6CB76E096E7}"/>
                </a:ext>
              </a:extLst>
            </p:cNvPr>
            <p:cNvSpPr/>
            <p:nvPr/>
          </p:nvSpPr>
          <p:spPr>
            <a:xfrm>
              <a:off x="1068149" y="2152481"/>
              <a:ext cx="4240226" cy="2006825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#9Slide03 AmpleSoft" panose="02000000000000000000" pitchFamily="2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1AAB109-C399-4B9C-A022-169EE6DC66C1}"/>
                </a:ext>
              </a:extLst>
            </p:cNvPr>
            <p:cNvSpPr txBox="1"/>
            <p:nvPr/>
          </p:nvSpPr>
          <p:spPr>
            <a:xfrm flipH="1">
              <a:off x="1153842" y="2438837"/>
              <a:ext cx="4070293" cy="1763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 err="1">
                  <a:latin typeface="#9Slide03 AmpleSoft" panose="02000000000000000000" pitchFamily="2" charset="0"/>
                </a:rPr>
                <a:t>Làm</a:t>
              </a:r>
              <a:r>
                <a:rPr lang="en-US" sz="2400" dirty="0">
                  <a:latin typeface="#9Slide03 AmpleSoft" panose="02000000000000000000" pitchFamily="2" charset="0"/>
                </a:rPr>
                <a:t> </a:t>
              </a:r>
              <a:r>
                <a:rPr lang="en-US" sz="2400" dirty="0" err="1">
                  <a:latin typeface="#9Slide03 AmpleSoft" panose="02000000000000000000" pitchFamily="2" charset="0"/>
                </a:rPr>
                <a:t>làm</a:t>
              </a:r>
              <a:r>
                <a:rPr lang="en-US" sz="2400" dirty="0">
                  <a:latin typeface="#9Slide03 AmpleSoft" panose="02000000000000000000" pitchFamily="2" charset="0"/>
                </a:rPr>
                <a:t> </a:t>
              </a:r>
              <a:r>
                <a:rPr lang="en-US" sz="2400" dirty="0" err="1">
                  <a:latin typeface="#9Slide03 AmpleSoft" panose="02000000000000000000" pitchFamily="2" charset="0"/>
                </a:rPr>
                <a:t>thơ</a:t>
              </a:r>
              <a:r>
                <a:rPr lang="en-US" sz="2400" dirty="0">
                  <a:latin typeface="#9Slide03 AmpleSoft" panose="02000000000000000000" pitchFamily="2" charset="0"/>
                </a:rPr>
                <a:t>, </a:t>
              </a:r>
              <a:r>
                <a:rPr lang="en-US" sz="2400" dirty="0" err="1">
                  <a:latin typeface="#9Slide03 AmpleSoft" panose="02000000000000000000" pitchFamily="2" charset="0"/>
                </a:rPr>
                <a:t>vẽ</a:t>
              </a:r>
              <a:r>
                <a:rPr lang="en-US" sz="2400" dirty="0">
                  <a:latin typeface="#9Slide03 AmpleSoft" panose="02000000000000000000" pitchFamily="2" charset="0"/>
                </a:rPr>
                <a:t> </a:t>
              </a:r>
              <a:r>
                <a:rPr lang="en-US" sz="2400" dirty="0" err="1">
                  <a:latin typeface="#9Slide03 AmpleSoft" panose="02000000000000000000" pitchFamily="2" charset="0"/>
                </a:rPr>
                <a:t>tranh</a:t>
              </a:r>
              <a:r>
                <a:rPr lang="en-US" sz="2400" dirty="0">
                  <a:latin typeface="#9Slide03 AmpleSoft" panose="02000000000000000000" pitchFamily="2" charset="0"/>
                </a:rPr>
                <a:t>, </a:t>
              </a:r>
              <a:r>
                <a:rPr lang="en-US" sz="2400" dirty="0" err="1">
                  <a:latin typeface="#9Slide03 AmpleSoft" panose="02000000000000000000" pitchFamily="2" charset="0"/>
                </a:rPr>
                <a:t>làm</a:t>
              </a:r>
              <a:r>
                <a:rPr lang="en-US" sz="2400" dirty="0">
                  <a:latin typeface="#9Slide03 AmpleSoft" panose="02000000000000000000" pitchFamily="2" charset="0"/>
                </a:rPr>
                <a:t> </a:t>
              </a:r>
              <a:r>
                <a:rPr lang="en-US" sz="2400" dirty="0" err="1">
                  <a:latin typeface="#9Slide03 AmpleSoft" panose="02000000000000000000" pitchFamily="2" charset="0"/>
                </a:rPr>
                <a:t>thiệp</a:t>
              </a:r>
              <a:r>
                <a:rPr lang="en-US" sz="2400" dirty="0">
                  <a:latin typeface="#9Slide03 AmpleSoft" panose="02000000000000000000" pitchFamily="2" charset="0"/>
                </a:rPr>
                <a:t>,... </a:t>
              </a:r>
              <a:r>
                <a:rPr lang="en-US" sz="2400" dirty="0" err="1">
                  <a:latin typeface="#9Slide03 AmpleSoft" panose="02000000000000000000" pitchFamily="2" charset="0"/>
                </a:rPr>
                <a:t>gửi</a:t>
              </a:r>
              <a:r>
                <a:rPr lang="en-US" sz="2400" dirty="0">
                  <a:latin typeface="#9Slide03 AmpleSoft" panose="02000000000000000000" pitchFamily="2" charset="0"/>
                </a:rPr>
                <a:t> </a:t>
              </a:r>
              <a:r>
                <a:rPr lang="en-US" sz="2400" dirty="0" err="1">
                  <a:latin typeface="#9Slide03 AmpleSoft" panose="02000000000000000000" pitchFamily="2" charset="0"/>
                </a:rPr>
                <a:t>đến</a:t>
              </a:r>
              <a:r>
                <a:rPr lang="en-US" sz="2400" dirty="0">
                  <a:latin typeface="#9Slide03 AmpleSoft" panose="02000000000000000000" pitchFamily="2" charset="0"/>
                </a:rPr>
                <a:t> </a:t>
              </a:r>
              <a:r>
                <a:rPr lang="en-US" sz="2400" dirty="0" err="1">
                  <a:latin typeface="#9Slide03 AmpleSoft" panose="02000000000000000000" pitchFamily="2" charset="0"/>
                </a:rPr>
                <a:t>người</a:t>
              </a:r>
              <a:r>
                <a:rPr lang="en-US" sz="2400" dirty="0">
                  <a:latin typeface="#9Slide03 AmpleSoft" panose="02000000000000000000" pitchFamily="2" charset="0"/>
                </a:rPr>
                <a:t> </a:t>
              </a:r>
              <a:r>
                <a:rPr lang="en-US" sz="2400" dirty="0" err="1">
                  <a:latin typeface="#9Slide03 AmpleSoft" panose="02000000000000000000" pitchFamily="2" charset="0"/>
                </a:rPr>
                <a:t>thân</a:t>
              </a:r>
              <a:r>
                <a:rPr lang="en-US" sz="2400" dirty="0">
                  <a:latin typeface="#9Slide03 AmpleSoft" panose="02000000000000000000" pitchFamily="2" charset="0"/>
                </a:rPr>
                <a:t> </a:t>
              </a:r>
              <a:r>
                <a:rPr lang="en-US" sz="2400" dirty="0" err="1">
                  <a:latin typeface="#9Slide03 AmpleSoft" panose="02000000000000000000" pitchFamily="2" charset="0"/>
                </a:rPr>
                <a:t>yêu</a:t>
              </a:r>
              <a:r>
                <a:rPr lang="en-US" sz="2400" dirty="0">
                  <a:latin typeface="#9Slide03 AmpleSoft" panose="02000000000000000000" pitchFamily="2" charset="0"/>
                </a:rPr>
                <a:t> </a:t>
              </a:r>
              <a:r>
                <a:rPr lang="en-US" sz="2400" dirty="0" err="1">
                  <a:latin typeface="#9Slide03 AmpleSoft" panose="02000000000000000000" pitchFamily="2" charset="0"/>
                </a:rPr>
                <a:t>để</a:t>
              </a:r>
              <a:r>
                <a:rPr lang="en-US" sz="2400" dirty="0">
                  <a:latin typeface="#9Slide03 AmpleSoft" panose="02000000000000000000" pitchFamily="2" charset="0"/>
                </a:rPr>
                <a:t> </a:t>
              </a:r>
              <a:r>
                <a:rPr lang="en-US" sz="2400" dirty="0" err="1">
                  <a:latin typeface="#9Slide03 AmpleSoft" panose="02000000000000000000" pitchFamily="2" charset="0"/>
                </a:rPr>
                <a:t>thể</a:t>
              </a:r>
              <a:r>
                <a:rPr lang="en-US" sz="2400" dirty="0">
                  <a:latin typeface="#9Slide03 AmpleSoft" panose="02000000000000000000" pitchFamily="2" charset="0"/>
                </a:rPr>
                <a:t> </a:t>
              </a:r>
              <a:r>
                <a:rPr lang="en-US" sz="2400" dirty="0" err="1">
                  <a:latin typeface="#9Slide03 AmpleSoft" panose="02000000000000000000" pitchFamily="2" charset="0"/>
                </a:rPr>
                <a:t>hiện</a:t>
              </a:r>
              <a:r>
                <a:rPr lang="en-US" sz="2400" dirty="0">
                  <a:latin typeface="#9Slide03 AmpleSoft" panose="02000000000000000000" pitchFamily="2" charset="0"/>
                </a:rPr>
                <a:t> </a:t>
              </a:r>
              <a:r>
                <a:rPr lang="en-US" sz="2400" dirty="0" err="1">
                  <a:latin typeface="#9Slide03 AmpleSoft" panose="02000000000000000000" pitchFamily="2" charset="0"/>
                </a:rPr>
                <a:t>sự</a:t>
              </a:r>
              <a:r>
                <a:rPr lang="en-US" sz="2400" dirty="0">
                  <a:latin typeface="#9Slide03 AmpleSoft" panose="02000000000000000000" pitchFamily="2" charset="0"/>
                </a:rPr>
                <a:t> </a:t>
              </a:r>
              <a:r>
                <a:rPr lang="en-US" sz="2400" dirty="0" err="1">
                  <a:latin typeface="#9Slide03 AmpleSoft" panose="02000000000000000000" pitchFamily="2" charset="0"/>
                </a:rPr>
                <a:t>trân</a:t>
              </a:r>
              <a:r>
                <a:rPr lang="en-US" sz="2400" dirty="0">
                  <a:latin typeface="#9Slide03 AmpleSoft" panose="02000000000000000000" pitchFamily="2" charset="0"/>
                </a:rPr>
                <a:t> </a:t>
              </a:r>
              <a:r>
                <a:rPr lang="en-US" sz="2400" dirty="0" err="1">
                  <a:latin typeface="#9Slide03 AmpleSoft" panose="02000000000000000000" pitchFamily="2" charset="0"/>
                </a:rPr>
                <a:t>trọng</a:t>
              </a:r>
              <a:r>
                <a:rPr lang="en-US" sz="2400" dirty="0">
                  <a:latin typeface="#9Slide03 AmpleSoft" panose="02000000000000000000" pitchFamily="2" charset="0"/>
                </a:rPr>
                <a:t> </a:t>
              </a:r>
              <a:r>
                <a:rPr lang="en-US" sz="2400" dirty="0" err="1">
                  <a:latin typeface="#9Slide03 AmpleSoft" panose="02000000000000000000" pitchFamily="2" charset="0"/>
                </a:rPr>
                <a:t>thời</a:t>
              </a:r>
              <a:r>
                <a:rPr lang="en-US" sz="2400" dirty="0">
                  <a:latin typeface="#9Slide03 AmpleSoft" panose="02000000000000000000" pitchFamily="2" charset="0"/>
                </a:rPr>
                <a:t> </a:t>
              </a:r>
              <a:r>
                <a:rPr lang="en-US" sz="2400" dirty="0" err="1">
                  <a:latin typeface="#9Slide03 AmpleSoft" panose="02000000000000000000" pitchFamily="2" charset="0"/>
                </a:rPr>
                <a:t>gian</a:t>
              </a:r>
              <a:r>
                <a:rPr lang="en-US" sz="2400" dirty="0">
                  <a:latin typeface="#9Slide03 AmpleSoft" panose="02000000000000000000" pitchFamily="2" charset="0"/>
                </a:rPr>
                <a:t> ở </a:t>
              </a:r>
              <a:r>
                <a:rPr lang="en-US" sz="2400" dirty="0" err="1">
                  <a:latin typeface="#9Slide03 AmpleSoft" panose="02000000000000000000" pitchFamily="2" charset="0"/>
                </a:rPr>
                <a:t>bên</a:t>
              </a:r>
              <a:r>
                <a:rPr lang="en-US" sz="2400" dirty="0">
                  <a:latin typeface="#9Slide03 AmpleSoft" panose="02000000000000000000" pitchFamily="2" charset="0"/>
                </a:rPr>
                <a:t> </a:t>
              </a:r>
              <a:r>
                <a:rPr lang="en-US" sz="2400" dirty="0" err="1">
                  <a:latin typeface="#9Slide03 AmpleSoft" panose="02000000000000000000" pitchFamily="2" charset="0"/>
                </a:rPr>
                <a:t>họ</a:t>
              </a:r>
              <a:r>
                <a:rPr lang="en-US" sz="2400" dirty="0">
                  <a:latin typeface="#9Slide03 AmpleSoft" panose="02000000000000000000" pitchFamily="2" charset="0"/>
                </a:rPr>
                <a:t>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9A35D9D-0972-44E8-8A63-D50726FF68CB}"/>
              </a:ext>
            </a:extLst>
          </p:cNvPr>
          <p:cNvGrpSpPr/>
          <p:nvPr/>
        </p:nvGrpSpPr>
        <p:grpSpPr>
          <a:xfrm>
            <a:off x="6299384" y="1511458"/>
            <a:ext cx="2463837" cy="3322083"/>
            <a:chOff x="1068149" y="2152481"/>
            <a:chExt cx="4240226" cy="200682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7D9D5D0-A583-422C-B34D-F6A56789A125}"/>
                </a:ext>
              </a:extLst>
            </p:cNvPr>
            <p:cNvSpPr/>
            <p:nvPr/>
          </p:nvSpPr>
          <p:spPr>
            <a:xfrm>
              <a:off x="1068149" y="2152481"/>
              <a:ext cx="4240226" cy="2006825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#9Slide03 AmpleSoft" panose="02000000000000000000" pitchFamily="2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504D810-EAD4-41FB-998B-423D5C69816F}"/>
                </a:ext>
              </a:extLst>
            </p:cNvPr>
            <p:cNvSpPr txBox="1"/>
            <p:nvPr/>
          </p:nvSpPr>
          <p:spPr>
            <a:xfrm flipH="1">
              <a:off x="1153114" y="2468916"/>
              <a:ext cx="4070293" cy="1171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 err="1">
                  <a:latin typeface="#9Slide03 AmpleSoft" panose="02000000000000000000" pitchFamily="2" charset="0"/>
                </a:rPr>
                <a:t>Soạn</a:t>
              </a:r>
              <a:r>
                <a:rPr lang="en-US" sz="2400" dirty="0">
                  <a:latin typeface="#9Slide03 AmpleSoft" panose="02000000000000000000" pitchFamily="2" charset="0"/>
                </a:rPr>
                <a:t> </a:t>
              </a:r>
              <a:r>
                <a:rPr lang="en-US" sz="2400" dirty="0" err="1">
                  <a:latin typeface="#9Slide03 AmpleSoft" panose="02000000000000000000" pitchFamily="2" charset="0"/>
                </a:rPr>
                <a:t>bài</a:t>
              </a:r>
              <a:r>
                <a:rPr lang="en-US" sz="2400" dirty="0">
                  <a:latin typeface="#9Slide03 AmpleSoft" panose="02000000000000000000" pitchFamily="2" charset="0"/>
                </a:rPr>
                <a:t> </a:t>
              </a:r>
              <a:r>
                <a:rPr lang="en-US" sz="2400" dirty="0" err="1">
                  <a:latin typeface="#9Slide03 AmpleSoft" panose="02000000000000000000" pitchFamily="2" charset="0"/>
                </a:rPr>
                <a:t>Thực</a:t>
              </a:r>
              <a:r>
                <a:rPr lang="en-US" sz="2400" dirty="0">
                  <a:latin typeface="#9Slide03 AmpleSoft" panose="02000000000000000000" pitchFamily="2" charset="0"/>
                </a:rPr>
                <a:t> </a:t>
              </a:r>
              <a:r>
                <a:rPr lang="en-US" sz="2400" dirty="0" err="1">
                  <a:latin typeface="#9Slide03 AmpleSoft" panose="02000000000000000000" pitchFamily="2" charset="0"/>
                </a:rPr>
                <a:t>hành</a:t>
              </a:r>
              <a:r>
                <a:rPr lang="en-US" sz="2400" dirty="0">
                  <a:latin typeface="#9Slide03 AmpleSoft" panose="02000000000000000000" pitchFamily="2" charset="0"/>
                </a:rPr>
                <a:t> </a:t>
              </a:r>
              <a:r>
                <a:rPr lang="en-US" sz="2400" dirty="0" err="1">
                  <a:latin typeface="#9Slide03 AmpleSoft" panose="02000000000000000000" pitchFamily="2" charset="0"/>
                </a:rPr>
                <a:t>tiếng</a:t>
              </a:r>
              <a:r>
                <a:rPr lang="en-US" sz="2400" dirty="0">
                  <a:latin typeface="#9Slide03 AmpleSoft" panose="02000000000000000000" pitchFamily="2" charset="0"/>
                </a:rPr>
                <a:t> </a:t>
              </a:r>
              <a:r>
                <a:rPr lang="en-US" sz="2400" dirty="0" err="1">
                  <a:latin typeface="#9Slide03 AmpleSoft" panose="02000000000000000000" pitchFamily="2" charset="0"/>
                </a:rPr>
                <a:t>Việt</a:t>
              </a:r>
              <a:r>
                <a:rPr lang="en-US" sz="2400" dirty="0">
                  <a:latin typeface="#9Slide03 AmpleSoft" panose="02000000000000000000" pitchFamily="2" charset="0"/>
                </a:rPr>
                <a:t>: </a:t>
              </a:r>
              <a:r>
                <a:rPr lang="en-US" sz="2400" dirty="0" err="1">
                  <a:latin typeface="#9Slide03 AmpleSoft" panose="02000000000000000000" pitchFamily="2" charset="0"/>
                </a:rPr>
                <a:t>Biện</a:t>
              </a:r>
              <a:r>
                <a:rPr lang="en-US" sz="2400" dirty="0">
                  <a:latin typeface="#9Slide03 AmpleSoft" panose="02000000000000000000" pitchFamily="2" charset="0"/>
                </a:rPr>
                <a:t> </a:t>
              </a:r>
              <a:r>
                <a:rPr lang="en-US" sz="2400" dirty="0" err="1">
                  <a:latin typeface="#9Slide03 AmpleSoft" panose="02000000000000000000" pitchFamily="2" charset="0"/>
                </a:rPr>
                <a:t>pháp</a:t>
              </a:r>
              <a:r>
                <a:rPr lang="en-US" sz="2400" dirty="0">
                  <a:latin typeface="#9Slide03 AmpleSoft" panose="02000000000000000000" pitchFamily="2" charset="0"/>
                </a:rPr>
                <a:t> </a:t>
              </a:r>
              <a:r>
                <a:rPr lang="en-US" sz="2400" dirty="0" err="1">
                  <a:latin typeface="#9Slide03 AmpleSoft" panose="02000000000000000000" pitchFamily="2" charset="0"/>
                </a:rPr>
                <a:t>tu</a:t>
              </a:r>
              <a:r>
                <a:rPr lang="en-US" sz="2400" dirty="0">
                  <a:latin typeface="#9Slide03 AmpleSoft" panose="02000000000000000000" pitchFamily="2" charset="0"/>
                </a:rPr>
                <a:t> </a:t>
              </a:r>
              <a:r>
                <a:rPr lang="en-US" sz="2400" dirty="0" err="1">
                  <a:latin typeface="#9Slide03 AmpleSoft" panose="02000000000000000000" pitchFamily="2" charset="0"/>
                </a:rPr>
                <a:t>từ</a:t>
              </a:r>
              <a:r>
                <a:rPr lang="en-US" sz="2400" dirty="0">
                  <a:latin typeface="#9Slide03 AmpleSoft" panose="02000000000000000000" pitchFamily="2" charset="0"/>
                </a:rPr>
                <a:t> </a:t>
              </a:r>
              <a:r>
                <a:rPr lang="en-US" sz="2400" dirty="0" err="1">
                  <a:latin typeface="#9Slide03 AmpleSoft" panose="02000000000000000000" pitchFamily="2" charset="0"/>
                </a:rPr>
                <a:t>chơi</a:t>
              </a:r>
              <a:r>
                <a:rPr lang="en-US" sz="2400" dirty="0">
                  <a:latin typeface="#9Slide03 AmpleSoft" panose="02000000000000000000" pitchFamily="2" charset="0"/>
                </a:rPr>
                <a:t> </a:t>
              </a:r>
              <a:r>
                <a:rPr lang="en-US" sz="2400" dirty="0" err="1">
                  <a:latin typeface="#9Slide03 AmpleSoft" panose="02000000000000000000" pitchFamily="2" charset="0"/>
                </a:rPr>
                <a:t>chữ</a:t>
              </a:r>
              <a:r>
                <a:rPr lang="en-US" sz="2400" dirty="0">
                  <a:latin typeface="#9Slide03 AmpleSoft" panose="02000000000000000000" pitchFamily="2" charset="0"/>
                </a:rPr>
                <a:t> (SGK tr46-47)</a:t>
              </a:r>
            </a:p>
          </p:txBody>
        </p:sp>
      </p:grpSp>
      <p:sp>
        <p:nvSpPr>
          <p:cNvPr id="5" name="Title 2">
            <a:extLst>
              <a:ext uri="{FF2B5EF4-FFF2-40B4-BE49-F238E27FC236}">
                <a16:creationId xmlns:a16="http://schemas.microsoft.com/office/drawing/2014/main" id="{DCC4D2CA-48BE-4B0B-BD2F-8B6445169FA9}"/>
              </a:ext>
            </a:extLst>
          </p:cNvPr>
          <p:cNvSpPr txBox="1">
            <a:spLocks/>
          </p:cNvSpPr>
          <p:nvPr/>
        </p:nvSpPr>
        <p:spPr>
          <a:xfrm>
            <a:off x="2016479" y="261761"/>
            <a:ext cx="5232960" cy="608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ZCOOL XiaoWei"/>
              <a:buNone/>
              <a:defRPr sz="2800" b="0" i="0" u="none" strike="noStrike" cap="none">
                <a:solidFill>
                  <a:schemeClr val="accent6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ZCOOL XiaoWei"/>
              <a:buNone/>
              <a:defRPr sz="2500" b="0" i="0" u="none" strike="noStrike" cap="none">
                <a:solidFill>
                  <a:schemeClr val="accent6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ZCOOL XiaoWei"/>
              <a:buNone/>
              <a:defRPr sz="2500" b="0" i="0" u="none" strike="noStrike" cap="none">
                <a:solidFill>
                  <a:schemeClr val="accent6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ZCOOL XiaoWei"/>
              <a:buNone/>
              <a:defRPr sz="2500" b="0" i="0" u="none" strike="noStrike" cap="none">
                <a:solidFill>
                  <a:schemeClr val="accent6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ZCOOL XiaoWei"/>
              <a:buNone/>
              <a:defRPr sz="2500" b="0" i="0" u="none" strike="noStrike" cap="none">
                <a:solidFill>
                  <a:schemeClr val="accent6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ZCOOL XiaoWei"/>
              <a:buNone/>
              <a:defRPr sz="2500" b="0" i="0" u="none" strike="noStrike" cap="none">
                <a:solidFill>
                  <a:schemeClr val="accent6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ZCOOL XiaoWei"/>
              <a:buNone/>
              <a:defRPr sz="2500" b="0" i="0" u="none" strike="noStrike" cap="none">
                <a:solidFill>
                  <a:schemeClr val="accent6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ZCOOL XiaoWei"/>
              <a:buNone/>
              <a:defRPr sz="2500" b="0" i="0" u="none" strike="noStrike" cap="none">
                <a:solidFill>
                  <a:schemeClr val="accent6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ZCOOL XiaoWei"/>
              <a:buNone/>
              <a:defRPr sz="2500" b="0" i="0" u="none" strike="noStrike" cap="none">
                <a:solidFill>
                  <a:schemeClr val="accent6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9pPr>
          </a:lstStyle>
          <a:p>
            <a:pPr algn="ctr"/>
            <a:r>
              <a:rPr lang="en-US" sz="3200" dirty="0" err="1">
                <a:solidFill>
                  <a:srgbClr val="FF0000"/>
                </a:solidFill>
                <a:latin typeface="#9Slide04 Goku" panose="02000503000000020004" pitchFamily="2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#9Slide04 Goku" panose="02000503000000020004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4 Goku" panose="02000503000000020004" pitchFamily="2" charset="0"/>
              </a:rPr>
              <a:t>tập</a:t>
            </a:r>
            <a:r>
              <a:rPr lang="en-US" sz="3200" dirty="0">
                <a:solidFill>
                  <a:srgbClr val="FF0000"/>
                </a:solidFill>
                <a:latin typeface="#9Slide04 Goku" panose="02000503000000020004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4 Goku" panose="02000503000000020004" pitchFamily="2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#9Slide04 Goku" panose="02000503000000020004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4 Goku" panose="02000503000000020004" pitchFamily="2" charset="0"/>
              </a:rPr>
              <a:t>nhà</a:t>
            </a:r>
            <a:endParaRPr lang="en-US" sz="3200" dirty="0">
              <a:solidFill>
                <a:srgbClr val="FF0000"/>
              </a:solidFill>
              <a:latin typeface="#9Slide04 Goku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E38BFB-BCB5-48C7-8F46-666CA89B38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342"/>
          <a:stretch/>
        </p:blipFill>
        <p:spPr>
          <a:xfrm>
            <a:off x="3917200" y="1030397"/>
            <a:ext cx="1234457" cy="10203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2B7412-CE90-4C11-BAFE-3CC5A3DED4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329" y="895802"/>
            <a:ext cx="1089687" cy="10896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B0EE8D-324F-40B3-AB55-38A8A3B839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8811" y="870666"/>
            <a:ext cx="1218614" cy="1218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38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64F806-A55B-43B7-BFAE-E6961CC28C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55520" y="1484913"/>
            <a:ext cx="5232960" cy="217367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6600" dirty="0" err="1">
                <a:solidFill>
                  <a:srgbClr val="FF0000"/>
                </a:solidFill>
                <a:latin typeface="#9Slide04 Goku" panose="02000503000000020004" pitchFamily="2" charset="0"/>
              </a:rPr>
              <a:t>Chúc</a:t>
            </a:r>
            <a:r>
              <a:rPr lang="en-US" sz="6600" dirty="0">
                <a:solidFill>
                  <a:srgbClr val="FF0000"/>
                </a:solidFill>
                <a:latin typeface="#9Slide04 Goku" panose="02000503000000020004" pitchFamily="2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#9Slide04 Goku" panose="02000503000000020004" pitchFamily="2" charset="0"/>
              </a:rPr>
              <a:t>các</a:t>
            </a:r>
            <a:r>
              <a:rPr lang="en-US" sz="6600" dirty="0">
                <a:solidFill>
                  <a:srgbClr val="FF0000"/>
                </a:solidFill>
                <a:latin typeface="#9Slide04 Goku" panose="02000503000000020004" pitchFamily="2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#9Slide04 Goku" panose="02000503000000020004" pitchFamily="2" charset="0"/>
              </a:rPr>
              <a:t>em</a:t>
            </a:r>
            <a:r>
              <a:rPr lang="en-US" sz="6600" dirty="0">
                <a:solidFill>
                  <a:srgbClr val="FF0000"/>
                </a:solidFill>
                <a:latin typeface="#9Slide04 Goku" panose="02000503000000020004" pitchFamily="2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#9Slide04 Goku" panose="02000503000000020004" pitchFamily="2" charset="0"/>
              </a:rPr>
              <a:t>học</a:t>
            </a:r>
            <a:r>
              <a:rPr lang="en-US" sz="6600" dirty="0">
                <a:solidFill>
                  <a:srgbClr val="FF0000"/>
                </a:solidFill>
                <a:latin typeface="#9Slide04 Goku" panose="02000503000000020004" pitchFamily="2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#9Slide04 Goku" panose="02000503000000020004" pitchFamily="2" charset="0"/>
              </a:rPr>
              <a:t>tốt</a:t>
            </a:r>
            <a:r>
              <a:rPr lang="en-US" sz="6600" dirty="0">
                <a:solidFill>
                  <a:srgbClr val="FF0000"/>
                </a:solidFill>
                <a:latin typeface="#9Slide04 Goku" panose="02000503000000020004" pitchFamily="2" charset="0"/>
              </a:rPr>
              <a:t> !!!</a:t>
            </a:r>
          </a:p>
        </p:txBody>
      </p:sp>
    </p:spTree>
    <p:extLst>
      <p:ext uri="{BB962C8B-B14F-4D97-AF65-F5344CB8AC3E}">
        <p14:creationId xmlns:p14="http://schemas.microsoft.com/office/powerpoint/2010/main" val="735641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D1C795E-5497-49BF-A646-C3B5A27E47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3" y="-37420"/>
            <a:ext cx="2601031" cy="260103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BC055AE-CFC4-47B1-BE5C-95A9F837B962}"/>
              </a:ext>
            </a:extLst>
          </p:cNvPr>
          <p:cNvCxnSpPr/>
          <p:nvPr/>
        </p:nvCxnSpPr>
        <p:spPr>
          <a:xfrm>
            <a:off x="0" y="46953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384C165-42FD-474F-BCAA-1745C76B33C0}"/>
              </a:ext>
            </a:extLst>
          </p:cNvPr>
          <p:cNvCxnSpPr/>
          <p:nvPr/>
        </p:nvCxnSpPr>
        <p:spPr>
          <a:xfrm>
            <a:off x="0" y="404791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8E25446-4A75-49F4-8665-4625BE1E78D0}"/>
              </a:ext>
            </a:extLst>
          </p:cNvPr>
          <p:cNvCxnSpPr/>
          <p:nvPr/>
        </p:nvCxnSpPr>
        <p:spPr>
          <a:xfrm>
            <a:off x="0" y="314603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EAC4BC4-EDF2-44D0-ACF9-3407568FB36E}"/>
              </a:ext>
            </a:extLst>
          </p:cNvPr>
          <p:cNvSpPr/>
          <p:nvPr/>
        </p:nvSpPr>
        <p:spPr>
          <a:xfrm flipH="1">
            <a:off x="494929" y="2688208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01E4E0-3114-419C-9FB3-DCCACA7728E8}"/>
              </a:ext>
            </a:extLst>
          </p:cNvPr>
          <p:cNvSpPr txBox="1"/>
          <p:nvPr/>
        </p:nvSpPr>
        <p:spPr>
          <a:xfrm>
            <a:off x="904475" y="2919952"/>
            <a:ext cx="73948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0485" algn="just">
              <a:spcBef>
                <a:spcPts val="50"/>
              </a:spcBef>
            </a:pPr>
            <a:r>
              <a:rPr lang="vi-VN" sz="2200" dirty="0">
                <a:solidFill>
                  <a:schemeClr val="tx1"/>
                </a:solidFill>
                <a:latin typeface="#9Slide03 AllRoundGothic" panose="020B0703020202020104" pitchFamily="34" charset="0"/>
                <a:ea typeface="SimSun-ExtB" panose="02010609060101010101" pitchFamily="49" charset="-122"/>
                <a:cs typeface="SimSun-ExtB" panose="02010609060101010101" pitchFamily="49" charset="-122"/>
              </a:rPr>
              <a:t>Câu 1. Song thất lục bát là thể thơ có nguồn gốc từ:</a:t>
            </a:r>
            <a:endParaRPr lang="en-US" sz="2200" dirty="0">
              <a:solidFill>
                <a:schemeClr val="tx1"/>
              </a:solidFill>
              <a:latin typeface="#9Slide03 AllRoundGothic" panose="020B0703020202020104" pitchFamily="34" charset="0"/>
              <a:ea typeface="SimSun-ExtB" panose="02010609060101010101" pitchFamily="49" charset="-122"/>
              <a:cs typeface="SimSun-ExtB" panose="02010609060101010101" pitchFamily="49" charset="-122"/>
            </a:endParaRPr>
          </a:p>
        </p:txBody>
      </p:sp>
      <p:sp>
        <p:nvSpPr>
          <p:cNvPr id="17" name="bang b">
            <a:extLst>
              <a:ext uri="{FF2B5EF4-FFF2-40B4-BE49-F238E27FC236}">
                <a16:creationId xmlns:a16="http://schemas.microsoft.com/office/drawing/2014/main" id="{5A0EA7F5-812D-4DCE-A69C-380A43C0FC60}"/>
              </a:ext>
            </a:extLst>
          </p:cNvPr>
          <p:cNvSpPr/>
          <p:nvPr/>
        </p:nvSpPr>
        <p:spPr>
          <a:xfrm flipH="1">
            <a:off x="4601922" y="3825437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bang c">
            <a:extLst>
              <a:ext uri="{FF2B5EF4-FFF2-40B4-BE49-F238E27FC236}">
                <a16:creationId xmlns:a16="http://schemas.microsoft.com/office/drawing/2014/main" id="{3E63DE49-D72F-4B2E-AC71-1B90EC8BABE8}"/>
              </a:ext>
            </a:extLst>
          </p:cNvPr>
          <p:cNvSpPr/>
          <p:nvPr/>
        </p:nvSpPr>
        <p:spPr>
          <a:xfrm flipH="1">
            <a:off x="604749" y="446866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cau hoi b">
            <a:extLst>
              <a:ext uri="{FF2B5EF4-FFF2-40B4-BE49-F238E27FC236}">
                <a16:creationId xmlns:a16="http://schemas.microsoft.com/office/drawing/2014/main" id="{C9D151D0-D370-440B-8B2E-ED0F784861FE}"/>
              </a:ext>
            </a:extLst>
          </p:cNvPr>
          <p:cNvSpPr txBox="1"/>
          <p:nvPr/>
        </p:nvSpPr>
        <p:spPr>
          <a:xfrm>
            <a:off x="4826679" y="3859884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>
                <a:schemeClr val="bg1"/>
              </a:buClr>
              <a:defRPr/>
            </a:pPr>
            <a:r>
              <a:rPr lang="en-US" sz="2000" kern="1200" dirty="0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2000" kern="1200" dirty="0" err="1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Việt</a:t>
            </a:r>
            <a:r>
              <a:rPr lang="en-US" sz="2000" kern="1200" dirty="0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Nam</a:t>
            </a:r>
          </a:p>
        </p:txBody>
      </p:sp>
      <p:sp>
        <p:nvSpPr>
          <p:cNvPr id="20" name="cau hoi c">
            <a:extLst>
              <a:ext uri="{FF2B5EF4-FFF2-40B4-BE49-F238E27FC236}">
                <a16:creationId xmlns:a16="http://schemas.microsoft.com/office/drawing/2014/main" id="{F156B479-78C7-4BDC-B6FD-38002030BE9A}"/>
              </a:ext>
            </a:extLst>
          </p:cNvPr>
          <p:cNvSpPr txBox="1"/>
          <p:nvPr/>
        </p:nvSpPr>
        <p:spPr>
          <a:xfrm>
            <a:off x="829507" y="4503115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>
                <a:schemeClr val="bg1"/>
              </a:buClr>
              <a:defRPr/>
            </a:pPr>
            <a:r>
              <a:rPr lang="en-US" sz="2000" kern="1200" dirty="0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2000" kern="1200" dirty="0" err="1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Trung</a:t>
            </a:r>
            <a:r>
              <a:rPr lang="en-US" sz="2000" kern="1200" dirty="0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Quốc</a:t>
            </a:r>
            <a:endParaRPr lang="en-US" sz="2000" kern="1200" dirty="0">
              <a:solidFill>
                <a:schemeClr val="tx1"/>
              </a:solidFill>
              <a:latin typeface="#9Slide03 AmpleSoft" panose="020000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bang a">
            <a:extLst>
              <a:ext uri="{FF2B5EF4-FFF2-40B4-BE49-F238E27FC236}">
                <a16:creationId xmlns:a16="http://schemas.microsoft.com/office/drawing/2014/main" id="{FA1BBA3A-F27F-423E-A507-8D7260F34604}"/>
              </a:ext>
            </a:extLst>
          </p:cNvPr>
          <p:cNvSpPr/>
          <p:nvPr/>
        </p:nvSpPr>
        <p:spPr>
          <a:xfrm flipH="1">
            <a:off x="604749" y="3821221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bang d">
            <a:extLst>
              <a:ext uri="{FF2B5EF4-FFF2-40B4-BE49-F238E27FC236}">
                <a16:creationId xmlns:a16="http://schemas.microsoft.com/office/drawing/2014/main" id="{0678C5A2-D39A-4D43-979B-3CBB2F94101E}"/>
              </a:ext>
            </a:extLst>
          </p:cNvPr>
          <p:cNvSpPr/>
          <p:nvPr/>
        </p:nvSpPr>
        <p:spPr>
          <a:xfrm flipH="1">
            <a:off x="4601922" y="446866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cau hoi a">
            <a:extLst>
              <a:ext uri="{FF2B5EF4-FFF2-40B4-BE49-F238E27FC236}">
                <a16:creationId xmlns:a16="http://schemas.microsoft.com/office/drawing/2014/main" id="{1D6DFB8D-DB44-4B9F-9604-9396B4ACD41F}"/>
              </a:ext>
            </a:extLst>
          </p:cNvPr>
          <p:cNvSpPr txBox="1"/>
          <p:nvPr/>
        </p:nvSpPr>
        <p:spPr>
          <a:xfrm>
            <a:off x="829507" y="3855668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>
                <a:schemeClr val="bg1"/>
              </a:buClr>
              <a:defRPr/>
            </a:pPr>
            <a:r>
              <a:rPr lang="en-US" sz="2000" kern="1200" dirty="0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2000" kern="1200" dirty="0" err="1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Nhật</a:t>
            </a:r>
            <a:r>
              <a:rPr lang="en-US" sz="2000" kern="1200" dirty="0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Bản</a:t>
            </a:r>
            <a:endParaRPr lang="en-US" sz="2000" kern="1200" dirty="0">
              <a:solidFill>
                <a:schemeClr val="tx1"/>
              </a:solidFill>
              <a:latin typeface="#9Slide03 AmpleSoft" panose="020000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cau hoi d">
            <a:extLst>
              <a:ext uri="{FF2B5EF4-FFF2-40B4-BE49-F238E27FC236}">
                <a16:creationId xmlns:a16="http://schemas.microsoft.com/office/drawing/2014/main" id="{008CE1FD-1F93-4F28-97C1-4AB2678878F0}"/>
              </a:ext>
            </a:extLst>
          </p:cNvPr>
          <p:cNvSpPr txBox="1"/>
          <p:nvPr/>
        </p:nvSpPr>
        <p:spPr>
          <a:xfrm>
            <a:off x="4826679" y="4503115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>
                <a:schemeClr val="bg1"/>
              </a:buClr>
              <a:defRPr/>
            </a:pPr>
            <a:r>
              <a:rPr lang="en-US" sz="2000" kern="1200" dirty="0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sz="2000" kern="1200" dirty="0" err="1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Hàn</a:t>
            </a:r>
            <a:r>
              <a:rPr lang="en-US" sz="2000" kern="1200" dirty="0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Quốc</a:t>
            </a:r>
            <a:endParaRPr lang="en-US" sz="2000" kern="1200" dirty="0">
              <a:solidFill>
                <a:schemeClr val="tx1"/>
              </a:solidFill>
              <a:latin typeface="#9Slide03 AmpleSoft" panose="020000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5" name="Question">
            <a:hlinkClick r:id="" action="ppaction://media"/>
            <a:extLst>
              <a:ext uri="{FF2B5EF4-FFF2-40B4-BE49-F238E27FC236}">
                <a16:creationId xmlns:a16="http://schemas.microsoft.com/office/drawing/2014/main" id="{F2D79CE6-F7DC-4857-9340-534E772607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26" name="Final Answer">
            <a:hlinkClick r:id="" action="ppaction://media"/>
            <a:extLst>
              <a:ext uri="{FF2B5EF4-FFF2-40B4-BE49-F238E27FC236}">
                <a16:creationId xmlns:a16="http://schemas.microsoft.com/office/drawing/2014/main" id="{22523B4F-1C4D-40EB-B6F4-783DFFD8C6B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27" name="Win">
            <a:hlinkClick r:id="" action="ppaction://media"/>
            <a:extLst>
              <a:ext uri="{FF2B5EF4-FFF2-40B4-BE49-F238E27FC236}">
                <a16:creationId xmlns:a16="http://schemas.microsoft.com/office/drawing/2014/main" id="{1DA42003-D2E2-4F64-A762-E56E3F741A2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28" name="Lose">
            <a:hlinkClick r:id="" action="ppaction://media"/>
            <a:extLst>
              <a:ext uri="{FF2B5EF4-FFF2-40B4-BE49-F238E27FC236}">
                <a16:creationId xmlns:a16="http://schemas.microsoft.com/office/drawing/2014/main" id="{FAA02317-0FEC-48E0-BC3B-520D6B96392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42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021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773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5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2021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7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903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1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2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2021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8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9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5903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1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2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3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2021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9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0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5903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3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4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6" grpId="0"/>
      <p:bldP spid="17" grpId="0" animBg="1"/>
      <p:bldP spid="17" grpId="1" animBg="1"/>
      <p:bldP spid="17" grpId="2" animBg="1"/>
      <p:bldP spid="17" grpId="3" animBg="1"/>
      <p:bldP spid="17" grpId="4" animBg="1"/>
      <p:bldP spid="18" grpId="0" animBg="1"/>
      <p:bldP spid="18" grpId="1" animBg="1"/>
      <p:bldP spid="19" grpId="0"/>
      <p:bldP spid="19" grpId="1"/>
      <p:bldP spid="19" grpId="2"/>
      <p:bldP spid="19" grpId="3"/>
      <p:bldP spid="19" grpId="4"/>
      <p:bldP spid="19" grpId="5"/>
      <p:bldP spid="20" grpId="0"/>
      <p:bldP spid="20" grpId="1"/>
      <p:bldP spid="20" grpId="2"/>
      <p:bldP spid="21" grpId="0" animBg="1"/>
      <p:bldP spid="21" grpId="1" animBg="1"/>
      <p:bldP spid="22" grpId="0" animBg="1"/>
      <p:bldP spid="22" grpId="1" animBg="1"/>
      <p:bldP spid="23" grpId="0"/>
      <p:bldP spid="23" grpId="1"/>
      <p:bldP spid="23" grpId="2"/>
      <p:bldP spid="24" grpId="0"/>
      <p:bldP spid="24" grpId="1"/>
      <p:bldP spid="24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98BA278-ED35-4060-B18E-5F9C8EFA861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3" y="-37420"/>
            <a:ext cx="2601031" cy="260103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8F8CCE5-BA76-42A8-89A1-2EBB3B4FE6E5}"/>
              </a:ext>
            </a:extLst>
          </p:cNvPr>
          <p:cNvCxnSpPr/>
          <p:nvPr/>
        </p:nvCxnSpPr>
        <p:spPr>
          <a:xfrm>
            <a:off x="0" y="46953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780627-3E4B-41F4-A8FC-891F2B1C61B8}"/>
              </a:ext>
            </a:extLst>
          </p:cNvPr>
          <p:cNvCxnSpPr/>
          <p:nvPr/>
        </p:nvCxnSpPr>
        <p:spPr>
          <a:xfrm>
            <a:off x="0" y="404791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687F2B5-C1A6-4545-BC99-5113948E6D2E}"/>
              </a:ext>
            </a:extLst>
          </p:cNvPr>
          <p:cNvCxnSpPr/>
          <p:nvPr/>
        </p:nvCxnSpPr>
        <p:spPr>
          <a:xfrm>
            <a:off x="0" y="314603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BFF04FF-2474-4329-9E22-427A67090D1C}"/>
              </a:ext>
            </a:extLst>
          </p:cNvPr>
          <p:cNvSpPr/>
          <p:nvPr/>
        </p:nvSpPr>
        <p:spPr>
          <a:xfrm flipH="1">
            <a:off x="494929" y="2688208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2250CA-5120-448C-A25B-4047FA8C134E}"/>
              </a:ext>
            </a:extLst>
          </p:cNvPr>
          <p:cNvSpPr txBox="1"/>
          <p:nvPr/>
        </p:nvSpPr>
        <p:spPr>
          <a:xfrm>
            <a:off x="1053113" y="2772962"/>
            <a:ext cx="70377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Câu 2. Dòng nào sau đây không phải là đặc điểm của thể thơ song thất lục bát? 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2" name="bang a">
            <a:extLst>
              <a:ext uri="{FF2B5EF4-FFF2-40B4-BE49-F238E27FC236}">
                <a16:creationId xmlns:a16="http://schemas.microsoft.com/office/drawing/2014/main" id="{436AE147-B1EB-47DE-BF8E-9A3F97BBF725}"/>
              </a:ext>
            </a:extLst>
          </p:cNvPr>
          <p:cNvSpPr/>
          <p:nvPr/>
        </p:nvSpPr>
        <p:spPr>
          <a:xfrm flipH="1">
            <a:off x="353961" y="3821222"/>
            <a:ext cx="4188118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bang c">
            <a:extLst>
              <a:ext uri="{FF2B5EF4-FFF2-40B4-BE49-F238E27FC236}">
                <a16:creationId xmlns:a16="http://schemas.microsoft.com/office/drawing/2014/main" id="{C9C8EC2F-7D9C-48C6-AA56-A2FE31E7DA4F}"/>
              </a:ext>
            </a:extLst>
          </p:cNvPr>
          <p:cNvSpPr/>
          <p:nvPr/>
        </p:nvSpPr>
        <p:spPr>
          <a:xfrm flipH="1">
            <a:off x="353961" y="4468668"/>
            <a:ext cx="4188118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dap an a">
            <a:extLst>
              <a:ext uri="{FF2B5EF4-FFF2-40B4-BE49-F238E27FC236}">
                <a16:creationId xmlns:a16="http://schemas.microsoft.com/office/drawing/2014/main" id="{D05CA82C-D394-49D6-8E94-C6ADD8311FF6}"/>
              </a:ext>
            </a:extLst>
          </p:cNvPr>
          <p:cNvSpPr txBox="1"/>
          <p:nvPr/>
        </p:nvSpPr>
        <p:spPr>
          <a:xfrm>
            <a:off x="475549" y="3853629"/>
            <a:ext cx="3937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</a:pPr>
            <a:r>
              <a:rPr lang="en-US" sz="1600" dirty="0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vi-VN" sz="1800" dirty="0">
                <a:solidFill>
                  <a:schemeClr val="tx1"/>
                </a:solidFill>
                <a:latin typeface="#9Slide03 AmpleSoft" panose="02000000000000000000" pitchFamily="2" charset="0"/>
              </a:rPr>
              <a:t>Sử dụng yếu tố văn hoá phương Tây</a:t>
            </a:r>
            <a:endParaRPr lang="en-US" sz="1600" dirty="0">
              <a:solidFill>
                <a:schemeClr val="tx1"/>
              </a:solidFill>
              <a:latin typeface="#9Slide03 AmpleSoft" panose="020000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dap an c">
            <a:extLst>
              <a:ext uri="{FF2B5EF4-FFF2-40B4-BE49-F238E27FC236}">
                <a16:creationId xmlns:a16="http://schemas.microsoft.com/office/drawing/2014/main" id="{101784F7-9022-486C-88E0-5A37513F0442}"/>
              </a:ext>
            </a:extLst>
          </p:cNvPr>
          <p:cNvSpPr txBox="1"/>
          <p:nvPr/>
        </p:nvSpPr>
        <p:spPr>
          <a:xfrm>
            <a:off x="497668" y="4537945"/>
            <a:ext cx="4427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</a:pPr>
            <a:r>
              <a:rPr lang="en-US" sz="1600" dirty="0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vi-VN" sz="1800" dirty="0">
                <a:solidFill>
                  <a:schemeClr val="tx1"/>
                </a:solidFill>
                <a:latin typeface="#9Slide03 AmpleSoft" panose="02000000000000000000" pitchFamily="2" charset="0"/>
              </a:rPr>
              <a:t>Số câu trong mỗi khổ không cố định</a:t>
            </a:r>
            <a:endParaRPr lang="en-US" sz="1600" dirty="0">
              <a:solidFill>
                <a:schemeClr val="tx1"/>
              </a:solidFill>
              <a:latin typeface="#9Slide03 AmpleSoft" panose="020000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4A17BF2A-76D1-43FB-8B9D-455B8068E500}"/>
              </a:ext>
            </a:extLst>
          </p:cNvPr>
          <p:cNvSpPr/>
          <p:nvPr/>
        </p:nvSpPr>
        <p:spPr>
          <a:xfrm flipH="1">
            <a:off x="4837470" y="3821222"/>
            <a:ext cx="3952567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7" name="bang d">
            <a:extLst>
              <a:ext uri="{FF2B5EF4-FFF2-40B4-BE49-F238E27FC236}">
                <a16:creationId xmlns:a16="http://schemas.microsoft.com/office/drawing/2014/main" id="{F16C3A14-6E42-4E2A-AFDF-6DB4E6820AC2}"/>
              </a:ext>
            </a:extLst>
          </p:cNvPr>
          <p:cNvSpPr/>
          <p:nvPr/>
        </p:nvSpPr>
        <p:spPr>
          <a:xfrm flipH="1">
            <a:off x="4837470" y="4468668"/>
            <a:ext cx="3952567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8" name="dap an b">
            <a:extLst>
              <a:ext uri="{FF2B5EF4-FFF2-40B4-BE49-F238E27FC236}">
                <a16:creationId xmlns:a16="http://schemas.microsoft.com/office/drawing/2014/main" id="{4EE6B004-BF0C-4966-87E8-9F5537051B91}"/>
              </a:ext>
            </a:extLst>
          </p:cNvPr>
          <p:cNvSpPr txBox="1"/>
          <p:nvPr/>
        </p:nvSpPr>
        <p:spPr>
          <a:xfrm>
            <a:off x="5136394" y="3897873"/>
            <a:ext cx="34878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</a:pPr>
            <a:r>
              <a:rPr lang="en-US" sz="1600" dirty="0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vi-VN" sz="1600" dirty="0">
                <a:solidFill>
                  <a:schemeClr val="tx1"/>
                </a:solidFill>
                <a:latin typeface="#9Slide03 AmpleSoft" panose="02000000000000000000" pitchFamily="2" charset="0"/>
              </a:rPr>
              <a:t>Có thể chia khổ hoặc không</a:t>
            </a:r>
            <a:endParaRPr lang="en-US" sz="1600" dirty="0">
              <a:solidFill>
                <a:schemeClr val="tx1"/>
              </a:solidFill>
              <a:latin typeface="#9Slide03 AmpleSoft" panose="020000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dap an d">
            <a:extLst>
              <a:ext uri="{FF2B5EF4-FFF2-40B4-BE49-F238E27FC236}">
                <a16:creationId xmlns:a16="http://schemas.microsoft.com/office/drawing/2014/main" id="{FDA2A02A-4859-497D-B175-53D88869EFB0}"/>
              </a:ext>
            </a:extLst>
          </p:cNvPr>
          <p:cNvSpPr txBox="1"/>
          <p:nvPr/>
        </p:nvSpPr>
        <p:spPr>
          <a:xfrm>
            <a:off x="5136394" y="4545319"/>
            <a:ext cx="34878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</a:pPr>
            <a:r>
              <a:rPr lang="en-US" sz="1600" dirty="0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vi-VN" sz="1600" dirty="0">
                <a:solidFill>
                  <a:schemeClr val="tx1"/>
                </a:solidFill>
                <a:latin typeface="#9Slide03 AmpleSoft" panose="02000000000000000000" pitchFamily="2" charset="0"/>
              </a:rPr>
              <a:t>Có hiện tượng biến thể về cấu trúc</a:t>
            </a:r>
            <a:endParaRPr lang="en-US" sz="1600" dirty="0">
              <a:solidFill>
                <a:schemeClr val="tx1"/>
              </a:solidFill>
              <a:latin typeface="#9Slide03 AmpleSoft" panose="020000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" name="Question">
            <a:hlinkClick r:id="" action="ppaction://media"/>
            <a:extLst>
              <a:ext uri="{FF2B5EF4-FFF2-40B4-BE49-F238E27FC236}">
                <a16:creationId xmlns:a16="http://schemas.microsoft.com/office/drawing/2014/main" id="{551C593D-4C95-4B9B-8BCE-F7B588999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21" name="Final Answer">
            <a:hlinkClick r:id="" action="ppaction://media"/>
            <a:extLst>
              <a:ext uri="{FF2B5EF4-FFF2-40B4-BE49-F238E27FC236}">
                <a16:creationId xmlns:a16="http://schemas.microsoft.com/office/drawing/2014/main" id="{058EBFD3-0E53-479C-A5B8-3727C6C350C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22" name="Win">
            <a:hlinkClick r:id="" action="ppaction://media"/>
            <a:extLst>
              <a:ext uri="{FF2B5EF4-FFF2-40B4-BE49-F238E27FC236}">
                <a16:creationId xmlns:a16="http://schemas.microsoft.com/office/drawing/2014/main" id="{18ECA8A7-93FD-4F4C-B9B2-257DDEC5E8D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23" name="Lose">
            <a:hlinkClick r:id="" action="ppaction://media"/>
            <a:extLst>
              <a:ext uri="{FF2B5EF4-FFF2-40B4-BE49-F238E27FC236}">
                <a16:creationId xmlns:a16="http://schemas.microsoft.com/office/drawing/2014/main" id="{C8CFA6DF-C49E-4DC4-9D58-23F7CBC8C35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991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021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77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5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2021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7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90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1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2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2021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8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9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590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1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3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2021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9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0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590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3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4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1" grpId="0"/>
      <p:bldP spid="12" grpId="0" animBg="1"/>
      <p:bldP spid="12" grpId="1" animBg="1"/>
      <p:bldP spid="12" grpId="2" animBg="1"/>
      <p:bldP spid="12" grpId="3" animBg="1"/>
      <p:bldP spid="12" grpId="4" animBg="1"/>
      <p:bldP spid="13" grpId="0" animBg="1"/>
      <p:bldP spid="13" grpId="1" animBg="1"/>
      <p:bldP spid="14" grpId="0"/>
      <p:bldP spid="14" grpId="1"/>
      <p:bldP spid="14" grpId="2"/>
      <p:bldP spid="14" grpId="3"/>
      <p:bldP spid="14" grpId="4"/>
      <p:bldP spid="14" grpId="5"/>
      <p:bldP spid="15" grpId="0"/>
      <p:bldP spid="15" grpId="1"/>
      <p:bldP spid="15" grpId="2"/>
      <p:bldP spid="16" grpId="0" animBg="1"/>
      <p:bldP spid="16" grpId="1" animBg="1"/>
      <p:bldP spid="17" grpId="0" animBg="1"/>
      <p:bldP spid="17" grpId="1" animBg="1"/>
      <p:bldP spid="18" grpId="0"/>
      <p:bldP spid="18" grpId="1"/>
      <p:bldP spid="18" grpId="2"/>
      <p:bldP spid="19" grpId="0"/>
      <p:bldP spid="19" grpId="1"/>
      <p:bldP spid="19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E310F0-9D8A-41A5-A96A-59FC7A5315C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317" y="23734"/>
            <a:ext cx="1979366" cy="1979366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AD7A5EF-57BA-42DB-9C80-AAA6809B331D}"/>
              </a:ext>
            </a:extLst>
          </p:cNvPr>
          <p:cNvCxnSpPr/>
          <p:nvPr/>
        </p:nvCxnSpPr>
        <p:spPr>
          <a:xfrm>
            <a:off x="0" y="46953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BA1ADF4-4B9A-4765-995A-633CB245FF50}"/>
              </a:ext>
            </a:extLst>
          </p:cNvPr>
          <p:cNvCxnSpPr/>
          <p:nvPr/>
        </p:nvCxnSpPr>
        <p:spPr>
          <a:xfrm>
            <a:off x="0" y="3686577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7E2E89F-219A-4FDE-9202-AD5493AD5A25}"/>
              </a:ext>
            </a:extLst>
          </p:cNvPr>
          <p:cNvCxnSpPr/>
          <p:nvPr/>
        </p:nvCxnSpPr>
        <p:spPr>
          <a:xfrm>
            <a:off x="0" y="265196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2E3EF412-220D-446D-9F2A-14081ED4C1FF}"/>
              </a:ext>
            </a:extLst>
          </p:cNvPr>
          <p:cNvSpPr/>
          <p:nvPr/>
        </p:nvSpPr>
        <p:spPr>
          <a:xfrm flipH="1">
            <a:off x="494929" y="2179391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640CBB-2749-4435-AB24-D0F3A27DEF9E}"/>
              </a:ext>
            </a:extLst>
          </p:cNvPr>
          <p:cNvSpPr txBox="1"/>
          <p:nvPr/>
        </p:nvSpPr>
        <p:spPr>
          <a:xfrm>
            <a:off x="1038688" y="2284706"/>
            <a:ext cx="70377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2200" kern="1200" dirty="0" err="1">
                <a:solidFill>
                  <a:prstClr val="white"/>
                </a:solidFill>
                <a:latin typeface="#9Slide03 AllRoundGothic" panose="020B0703020202020104" pitchFamily="34" charset="0"/>
                <a:ea typeface="+mn-ea"/>
                <a:cs typeface="+mn-cs"/>
              </a:rPr>
              <a:t>Câu</a:t>
            </a:r>
            <a:r>
              <a:rPr lang="en-US" sz="2200" kern="1200" dirty="0">
                <a:solidFill>
                  <a:prstClr val="white"/>
                </a:solidFill>
                <a:latin typeface="#9Slide03 AllRoundGothic" panose="020B0703020202020104" pitchFamily="34" charset="0"/>
                <a:ea typeface="+mn-ea"/>
                <a:cs typeface="+mn-cs"/>
              </a:rPr>
              <a:t> 3. </a:t>
            </a:r>
            <a:r>
              <a:rPr lang="vi-VN" sz="2200" kern="1200" dirty="0">
                <a:solidFill>
                  <a:prstClr val="white"/>
                </a:solidFill>
                <a:latin typeface="#9Slide03 AllRoundGothic" panose="020B0703020202020104" pitchFamily="34" charset="0"/>
                <a:ea typeface="+mn-ea"/>
                <a:cs typeface="+mn-cs"/>
              </a:rPr>
              <a:t>Biến thể nào dưới đây là phổ biến trong thơ song thất lục bát? </a:t>
            </a:r>
            <a:endParaRPr lang="en-US" sz="18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bang d">
            <a:extLst>
              <a:ext uri="{FF2B5EF4-FFF2-40B4-BE49-F238E27FC236}">
                <a16:creationId xmlns:a16="http://schemas.microsoft.com/office/drawing/2014/main" id="{327E86BA-4579-45B4-849C-0C27E2774B63}"/>
              </a:ext>
            </a:extLst>
          </p:cNvPr>
          <p:cNvSpPr/>
          <p:nvPr/>
        </p:nvSpPr>
        <p:spPr>
          <a:xfrm flipH="1">
            <a:off x="4601922" y="4238360"/>
            <a:ext cx="3937330" cy="68369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 algn="ctr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bang b">
            <a:extLst>
              <a:ext uri="{FF2B5EF4-FFF2-40B4-BE49-F238E27FC236}">
                <a16:creationId xmlns:a16="http://schemas.microsoft.com/office/drawing/2014/main" id="{63F1DE30-270E-4BC1-A9AE-5EC53116C6E6}"/>
              </a:ext>
            </a:extLst>
          </p:cNvPr>
          <p:cNvSpPr/>
          <p:nvPr/>
        </p:nvSpPr>
        <p:spPr>
          <a:xfrm flipH="1">
            <a:off x="4601922" y="3354937"/>
            <a:ext cx="3937330" cy="68369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 algn="ctr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cau hoi d">
            <a:extLst>
              <a:ext uri="{FF2B5EF4-FFF2-40B4-BE49-F238E27FC236}">
                <a16:creationId xmlns:a16="http://schemas.microsoft.com/office/drawing/2014/main" id="{1F3B8299-1B21-468D-B3BD-4F031061196D}"/>
              </a:ext>
            </a:extLst>
          </p:cNvPr>
          <p:cNvSpPr txBox="1"/>
          <p:nvPr/>
        </p:nvSpPr>
        <p:spPr>
          <a:xfrm>
            <a:off x="4800778" y="4214165"/>
            <a:ext cx="34878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>
              <a:buClr>
                <a:schemeClr val="bg1"/>
              </a:buClr>
              <a:defRPr/>
            </a:pPr>
            <a:r>
              <a:rPr lang="en-US" sz="2000" kern="1200" dirty="0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vi-VN" sz="2000" kern="1200" dirty="0">
                <a:solidFill>
                  <a:schemeClr val="tx1"/>
                </a:solidFill>
                <a:latin typeface="#9Slide03 AmpleSoft" panose="02000000000000000000" pitchFamily="2" charset="0"/>
              </a:rPr>
              <a:t>Sử dụng toàn bộ câu thơ có cùng số tiếng</a:t>
            </a:r>
            <a:endParaRPr lang="en-US" sz="2000" kern="1200" dirty="0">
              <a:solidFill>
                <a:schemeClr val="tx1"/>
              </a:solidFill>
              <a:latin typeface="#9Slide03 AmpleSoft" panose="020000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cau hoi b">
            <a:extLst>
              <a:ext uri="{FF2B5EF4-FFF2-40B4-BE49-F238E27FC236}">
                <a16:creationId xmlns:a16="http://schemas.microsoft.com/office/drawing/2014/main" id="{3B291937-5218-4E52-97CC-18C3F9ACA139}"/>
              </a:ext>
            </a:extLst>
          </p:cNvPr>
          <p:cNvSpPr txBox="1"/>
          <p:nvPr/>
        </p:nvSpPr>
        <p:spPr>
          <a:xfrm>
            <a:off x="4800778" y="3379577"/>
            <a:ext cx="34878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>
              <a:buClr>
                <a:schemeClr val="bg1"/>
              </a:buClr>
              <a:defRPr/>
            </a:pPr>
            <a:r>
              <a:rPr lang="en-US" sz="2000" kern="1200" dirty="0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vi-VN" sz="2000" kern="1200" dirty="0">
                <a:solidFill>
                  <a:schemeClr val="tx1"/>
                </a:solidFill>
                <a:latin typeface="#9Slide03 AmpleSoft" panose="02000000000000000000" pitchFamily="2" charset="0"/>
              </a:rPr>
              <a:t>Mở đầu bài thơ bằng cặp song thất</a:t>
            </a:r>
            <a:endParaRPr lang="en-US" sz="2000" kern="1200" dirty="0">
              <a:solidFill>
                <a:schemeClr val="tx1"/>
              </a:solidFill>
              <a:latin typeface="#9Slide03 AmpleSoft" panose="020000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bang a">
            <a:extLst>
              <a:ext uri="{FF2B5EF4-FFF2-40B4-BE49-F238E27FC236}">
                <a16:creationId xmlns:a16="http://schemas.microsoft.com/office/drawing/2014/main" id="{C90403AA-92E4-43E9-985D-2E4A55526706}"/>
              </a:ext>
            </a:extLst>
          </p:cNvPr>
          <p:cNvSpPr/>
          <p:nvPr/>
        </p:nvSpPr>
        <p:spPr>
          <a:xfrm flipH="1">
            <a:off x="604749" y="3354938"/>
            <a:ext cx="3937330" cy="68369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bang c">
            <a:extLst>
              <a:ext uri="{FF2B5EF4-FFF2-40B4-BE49-F238E27FC236}">
                <a16:creationId xmlns:a16="http://schemas.microsoft.com/office/drawing/2014/main" id="{CAB24BFD-DBD0-4282-AEE6-F4B83E53DE33}"/>
              </a:ext>
            </a:extLst>
          </p:cNvPr>
          <p:cNvSpPr/>
          <p:nvPr/>
        </p:nvSpPr>
        <p:spPr>
          <a:xfrm flipH="1">
            <a:off x="604749" y="4238360"/>
            <a:ext cx="3937330" cy="68369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cau hoi a">
            <a:extLst>
              <a:ext uri="{FF2B5EF4-FFF2-40B4-BE49-F238E27FC236}">
                <a16:creationId xmlns:a16="http://schemas.microsoft.com/office/drawing/2014/main" id="{65FA449F-A6D5-4328-B18D-849305E12CC7}"/>
              </a:ext>
            </a:extLst>
          </p:cNvPr>
          <p:cNvSpPr txBox="1"/>
          <p:nvPr/>
        </p:nvSpPr>
        <p:spPr>
          <a:xfrm>
            <a:off x="748392" y="3499814"/>
            <a:ext cx="3742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>
              <a:buClr>
                <a:schemeClr val="bg1"/>
              </a:buClr>
              <a:defRPr/>
            </a:pPr>
            <a:r>
              <a:rPr lang="en-US" sz="2000" kern="1200" dirty="0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vi-VN" sz="2000" kern="1200" dirty="0">
                <a:solidFill>
                  <a:schemeClr val="tx1"/>
                </a:solidFill>
                <a:latin typeface="#9Slide03 AmpleSoft" panose="02000000000000000000" pitchFamily="2" charset="0"/>
              </a:rPr>
              <a:t>Mỗi khổ thơ chỉ gồm </a:t>
            </a:r>
            <a:r>
              <a:rPr lang="en-US" sz="2000" kern="1200" dirty="0">
                <a:solidFill>
                  <a:schemeClr val="tx1"/>
                </a:solidFill>
                <a:latin typeface="#9Slide03 AmpleSoft" panose="02000000000000000000" pitchFamily="2" charset="0"/>
              </a:rPr>
              <a:t>1 </a:t>
            </a:r>
            <a:r>
              <a:rPr lang="vi-VN" sz="2000" kern="1200" dirty="0">
                <a:solidFill>
                  <a:schemeClr val="tx1"/>
                </a:solidFill>
                <a:latin typeface="#9Slide03 AmpleSoft" panose="02000000000000000000" pitchFamily="2" charset="0"/>
              </a:rPr>
              <a:t>cặp câu</a:t>
            </a:r>
            <a:endParaRPr lang="en-US" sz="2000" kern="1200" dirty="0">
              <a:solidFill>
                <a:schemeClr val="tx1"/>
              </a:solidFill>
              <a:latin typeface="#9Slide03 AmpleSoft" panose="020000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cau hoi c">
            <a:extLst>
              <a:ext uri="{FF2B5EF4-FFF2-40B4-BE49-F238E27FC236}">
                <a16:creationId xmlns:a16="http://schemas.microsoft.com/office/drawing/2014/main" id="{20029A4C-6DE5-4765-A09C-F7F79624353C}"/>
              </a:ext>
            </a:extLst>
          </p:cNvPr>
          <p:cNvSpPr txBox="1"/>
          <p:nvPr/>
        </p:nvSpPr>
        <p:spPr>
          <a:xfrm>
            <a:off x="822447" y="4375166"/>
            <a:ext cx="35723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>
              <a:buClr>
                <a:schemeClr val="bg1"/>
              </a:buClr>
              <a:defRPr/>
            </a:pPr>
            <a:r>
              <a:rPr lang="en-US" sz="2000" kern="1200" dirty="0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vi-VN" sz="2000" kern="1200" dirty="0">
                <a:solidFill>
                  <a:schemeClr val="tx1"/>
                </a:solidFill>
                <a:latin typeface="#9Slide03 AmpleSoft" panose="02000000000000000000" pitchFamily="2" charset="0"/>
              </a:rPr>
              <a:t>Mở đầu bài thơ </a:t>
            </a:r>
            <a:r>
              <a:rPr lang="en-US" sz="2000" kern="1200" dirty="0">
                <a:solidFill>
                  <a:schemeClr val="tx1"/>
                </a:solidFill>
                <a:latin typeface="#9Slide03 AmpleSoft" panose="02000000000000000000" pitchFamily="2" charset="0"/>
              </a:rPr>
              <a:t>=</a:t>
            </a:r>
            <a:r>
              <a:rPr lang="vi-VN" sz="2000" kern="1200" dirty="0">
                <a:solidFill>
                  <a:schemeClr val="tx1"/>
                </a:solidFill>
                <a:latin typeface="#9Slide03 AmpleSoft" panose="02000000000000000000" pitchFamily="2" charset="0"/>
              </a:rPr>
              <a:t> cặp lục bát</a:t>
            </a:r>
            <a:endParaRPr lang="en-US" sz="2000" kern="1200" dirty="0">
              <a:solidFill>
                <a:schemeClr val="tx1"/>
              </a:solidFill>
              <a:latin typeface="#9Slide03 AmpleSoft" panose="020000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Question">
            <a:hlinkClick r:id="" action="ppaction://media"/>
            <a:extLst>
              <a:ext uri="{FF2B5EF4-FFF2-40B4-BE49-F238E27FC236}">
                <a16:creationId xmlns:a16="http://schemas.microsoft.com/office/drawing/2014/main" id="{DE9922C1-7573-4928-89FC-39EF6B5558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17" name="Final Answer">
            <a:hlinkClick r:id="" action="ppaction://media"/>
            <a:extLst>
              <a:ext uri="{FF2B5EF4-FFF2-40B4-BE49-F238E27FC236}">
                <a16:creationId xmlns:a16="http://schemas.microsoft.com/office/drawing/2014/main" id="{2450F954-14C4-4611-BA05-890E604DCBA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18" name="Win">
            <a:hlinkClick r:id="" action="ppaction://media"/>
            <a:extLst>
              <a:ext uri="{FF2B5EF4-FFF2-40B4-BE49-F238E27FC236}">
                <a16:creationId xmlns:a16="http://schemas.microsoft.com/office/drawing/2014/main" id="{7460C99C-8558-4C2F-914F-8BC00EADCC1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19" name="Lose">
            <a:hlinkClick r:id="" action="ppaction://media"/>
            <a:extLst>
              <a:ext uri="{FF2B5EF4-FFF2-40B4-BE49-F238E27FC236}">
                <a16:creationId xmlns:a16="http://schemas.microsoft.com/office/drawing/2014/main" id="{FA9F5469-F101-42C9-8291-BD4AB81B2C5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55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021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773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5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2021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7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90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2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2021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8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9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590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1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3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2021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9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0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590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3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4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7" grpId="0"/>
      <p:bldP spid="8" grpId="0" animBg="1"/>
      <p:bldP spid="8" grpId="1" animBg="1"/>
      <p:bldP spid="8" grpId="2" animBg="1"/>
      <p:bldP spid="8" grpId="3" animBg="1"/>
      <p:bldP spid="8" grpId="4" animBg="1"/>
      <p:bldP spid="9" grpId="0" animBg="1"/>
      <p:bldP spid="9" grpId="1" animBg="1"/>
      <p:bldP spid="10" grpId="0"/>
      <p:bldP spid="10" grpId="1"/>
      <p:bldP spid="10" grpId="2"/>
      <p:bldP spid="10" grpId="3"/>
      <p:bldP spid="10" grpId="4"/>
      <p:bldP spid="10" grpId="5"/>
      <p:bldP spid="11" grpId="0"/>
      <p:bldP spid="11" grpId="1"/>
      <p:bldP spid="11" grpId="2"/>
      <p:bldP spid="12" grpId="0" animBg="1"/>
      <p:bldP spid="12" grpId="1" animBg="1"/>
      <p:bldP spid="13" grpId="0" animBg="1"/>
      <p:bldP spid="13" grpId="1" animBg="1"/>
      <p:bldP spid="14" grpId="0"/>
      <p:bldP spid="14" grpId="1"/>
      <p:bldP spid="14" grpId="2"/>
      <p:bldP spid="15" grpId="0"/>
      <p:bldP spid="15" grpId="1"/>
      <p:bldP spid="15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D1C795E-5497-49BF-A646-C3B5A27E47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3" y="-37420"/>
            <a:ext cx="2601031" cy="260103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BC055AE-CFC4-47B1-BE5C-95A9F837B962}"/>
              </a:ext>
            </a:extLst>
          </p:cNvPr>
          <p:cNvCxnSpPr/>
          <p:nvPr/>
        </p:nvCxnSpPr>
        <p:spPr>
          <a:xfrm>
            <a:off x="0" y="46953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384C165-42FD-474F-BCAA-1745C76B33C0}"/>
              </a:ext>
            </a:extLst>
          </p:cNvPr>
          <p:cNvCxnSpPr/>
          <p:nvPr/>
        </p:nvCxnSpPr>
        <p:spPr>
          <a:xfrm>
            <a:off x="0" y="404791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8E25446-4A75-49F4-8665-4625BE1E78D0}"/>
              </a:ext>
            </a:extLst>
          </p:cNvPr>
          <p:cNvCxnSpPr/>
          <p:nvPr/>
        </p:nvCxnSpPr>
        <p:spPr>
          <a:xfrm>
            <a:off x="0" y="314603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EAC4BC4-EDF2-44D0-ACF9-3407568FB36E}"/>
              </a:ext>
            </a:extLst>
          </p:cNvPr>
          <p:cNvSpPr/>
          <p:nvPr/>
        </p:nvSpPr>
        <p:spPr>
          <a:xfrm flipH="1">
            <a:off x="494929" y="2688208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01E4E0-3114-419C-9FB3-DCCACA7728E8}"/>
              </a:ext>
            </a:extLst>
          </p:cNvPr>
          <p:cNvSpPr txBox="1"/>
          <p:nvPr/>
        </p:nvSpPr>
        <p:spPr>
          <a:xfrm>
            <a:off x="1044582" y="2788053"/>
            <a:ext cx="71039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0485" algn="ctr">
              <a:spcBef>
                <a:spcPts val="50"/>
              </a:spcBef>
            </a:pPr>
            <a:r>
              <a:rPr lang="vi-VN" sz="2200" dirty="0">
                <a:solidFill>
                  <a:schemeClr val="tx1"/>
                </a:solidFill>
                <a:latin typeface="#9Slide03 AllRoundGothic" panose="020B0703020202020104" pitchFamily="34" charset="0"/>
                <a:ea typeface="SimSun-ExtB" panose="02010609060101010101" pitchFamily="49" charset="-122"/>
                <a:cs typeface="SimSun-ExtB" panose="02010609060101010101" pitchFamily="49" charset="-122"/>
              </a:rPr>
              <a:t>Câu </a:t>
            </a:r>
            <a:r>
              <a:rPr lang="en-US" sz="2200" dirty="0">
                <a:solidFill>
                  <a:schemeClr val="tx1"/>
                </a:solidFill>
                <a:latin typeface="#9Slide03 AllRoundGothic" panose="020B0703020202020104" pitchFamily="34" charset="0"/>
                <a:ea typeface="SimSun-ExtB" panose="02010609060101010101" pitchFamily="49" charset="-122"/>
                <a:cs typeface="SimSun-ExtB" panose="02010609060101010101" pitchFamily="49" charset="-122"/>
              </a:rPr>
              <a:t>4</a:t>
            </a:r>
            <a:r>
              <a:rPr lang="vi-VN" sz="2200" dirty="0">
                <a:solidFill>
                  <a:schemeClr val="tx1"/>
                </a:solidFill>
                <a:latin typeface="#9Slide03 AllRoundGothic" panose="020B0703020202020104" pitchFamily="34" charset="0"/>
                <a:ea typeface="SimSun-ExtB" panose="02010609060101010101" pitchFamily="49" charset="-122"/>
                <a:cs typeface="SimSun-ExtB" panose="02010609060101010101" pitchFamily="49" charset="-122"/>
              </a:rPr>
              <a:t>. Vần chân</a:t>
            </a:r>
            <a:r>
              <a:rPr lang="en-US" sz="2200" dirty="0">
                <a:solidFill>
                  <a:schemeClr val="tx1"/>
                </a:solidFill>
                <a:latin typeface="#9Slide03 AllRoundGothic" panose="020B0703020202020104" pitchFamily="34" charset="0"/>
                <a:ea typeface="SimSun-ExtB" panose="02010609060101010101" pitchFamily="49" charset="-122"/>
                <a:cs typeface="SimSun-ExtB" panose="02010609060101010101" pitchFamily="49" charset="-122"/>
              </a:rPr>
              <a:t> (</a:t>
            </a:r>
            <a:r>
              <a:rPr lang="en-US" sz="2200" dirty="0" err="1">
                <a:solidFill>
                  <a:schemeClr val="tx1"/>
                </a:solidFill>
                <a:latin typeface="#9Slide03 AllRoundGothic" panose="020B0703020202020104" pitchFamily="34" charset="0"/>
                <a:ea typeface="SimSun-ExtB" panose="02010609060101010101" pitchFamily="49" charset="-122"/>
                <a:cs typeface="SimSun-ExtB" panose="02010609060101010101" pitchFamily="49" charset="-122"/>
              </a:rPr>
              <a:t>cước</a:t>
            </a:r>
            <a:r>
              <a:rPr lang="en-US" sz="2200" dirty="0">
                <a:solidFill>
                  <a:schemeClr val="tx1"/>
                </a:solidFill>
                <a:latin typeface="#9Slide03 AllRoundGothic" panose="020B0703020202020104" pitchFamily="34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llRoundGothic" panose="020B0703020202020104" pitchFamily="34" charset="0"/>
                <a:ea typeface="SimSun-ExtB" panose="02010609060101010101" pitchFamily="49" charset="-122"/>
                <a:cs typeface="SimSun-ExtB" panose="02010609060101010101" pitchFamily="49" charset="-122"/>
              </a:rPr>
              <a:t>vận</a:t>
            </a:r>
            <a:r>
              <a:rPr lang="en-US" sz="2200" dirty="0">
                <a:solidFill>
                  <a:schemeClr val="tx1"/>
                </a:solidFill>
                <a:latin typeface="#9Slide03 AllRoundGothic" panose="020B0703020202020104" pitchFamily="34" charset="0"/>
                <a:ea typeface="SimSun-ExtB" panose="02010609060101010101" pitchFamily="49" charset="-122"/>
                <a:cs typeface="SimSun-ExtB" panose="02010609060101010101" pitchFamily="49" charset="-122"/>
              </a:rPr>
              <a:t>)</a:t>
            </a:r>
            <a:r>
              <a:rPr lang="vi-VN" sz="2200" dirty="0">
                <a:solidFill>
                  <a:schemeClr val="tx1"/>
                </a:solidFill>
                <a:latin typeface="#9Slide03 AllRoundGothic" panose="020B0703020202020104" pitchFamily="34" charset="0"/>
                <a:ea typeface="SimSun-ExtB" panose="02010609060101010101" pitchFamily="49" charset="-122"/>
                <a:cs typeface="SimSun-ExtB" panose="02010609060101010101" pitchFamily="49" charset="-122"/>
              </a:rPr>
              <a:t> trong thơ song thất lục bát được gieo ở đâu? </a:t>
            </a:r>
            <a:endParaRPr lang="en-US" sz="2200" dirty="0">
              <a:solidFill>
                <a:schemeClr val="tx1"/>
              </a:solidFill>
              <a:latin typeface="#9Slide03 AllRoundGothic" panose="020B0703020202020104" pitchFamily="34" charset="0"/>
              <a:ea typeface="SimSun-ExtB" panose="02010609060101010101" pitchFamily="49" charset="-122"/>
              <a:cs typeface="SimSun-ExtB" panose="02010609060101010101" pitchFamily="49" charset="-122"/>
            </a:endParaRPr>
          </a:p>
        </p:txBody>
      </p:sp>
      <p:sp>
        <p:nvSpPr>
          <p:cNvPr id="17" name="bang b">
            <a:extLst>
              <a:ext uri="{FF2B5EF4-FFF2-40B4-BE49-F238E27FC236}">
                <a16:creationId xmlns:a16="http://schemas.microsoft.com/office/drawing/2014/main" id="{5A0EA7F5-812D-4DCE-A69C-380A43C0FC60}"/>
              </a:ext>
            </a:extLst>
          </p:cNvPr>
          <p:cNvSpPr/>
          <p:nvPr/>
        </p:nvSpPr>
        <p:spPr>
          <a:xfrm flipH="1">
            <a:off x="4601922" y="3825437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bang c">
            <a:extLst>
              <a:ext uri="{FF2B5EF4-FFF2-40B4-BE49-F238E27FC236}">
                <a16:creationId xmlns:a16="http://schemas.microsoft.com/office/drawing/2014/main" id="{3E63DE49-D72F-4B2E-AC71-1B90EC8BABE8}"/>
              </a:ext>
            </a:extLst>
          </p:cNvPr>
          <p:cNvSpPr/>
          <p:nvPr/>
        </p:nvSpPr>
        <p:spPr>
          <a:xfrm flipH="1">
            <a:off x="604749" y="446866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cau hoi b">
            <a:extLst>
              <a:ext uri="{FF2B5EF4-FFF2-40B4-BE49-F238E27FC236}">
                <a16:creationId xmlns:a16="http://schemas.microsoft.com/office/drawing/2014/main" id="{C9D151D0-D370-440B-8B2E-ED0F784861FE}"/>
              </a:ext>
            </a:extLst>
          </p:cNvPr>
          <p:cNvSpPr txBox="1"/>
          <p:nvPr/>
        </p:nvSpPr>
        <p:spPr>
          <a:xfrm>
            <a:off x="4826679" y="3859884"/>
            <a:ext cx="3712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>
                <a:schemeClr val="bg1"/>
              </a:buClr>
              <a:defRPr/>
            </a:pPr>
            <a:r>
              <a:rPr lang="en-US" sz="2000" kern="1200" dirty="0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vi-VN" sz="2000" dirty="0">
                <a:solidFill>
                  <a:schemeClr val="tx1"/>
                </a:solidFill>
                <a:latin typeface="#9Slide03 AmpleSoft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</a:rPr>
              <a:t>Tiếng cuối của mỗi câu thơ </a:t>
            </a:r>
            <a:endParaRPr lang="en-US" sz="2000" kern="1200" dirty="0">
              <a:solidFill>
                <a:schemeClr val="tx1"/>
              </a:solidFill>
              <a:latin typeface="#9Slide03 AmpleSoft" panose="020000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cau hoi c">
            <a:extLst>
              <a:ext uri="{FF2B5EF4-FFF2-40B4-BE49-F238E27FC236}">
                <a16:creationId xmlns:a16="http://schemas.microsoft.com/office/drawing/2014/main" id="{F156B479-78C7-4BDC-B6FD-38002030BE9A}"/>
              </a:ext>
            </a:extLst>
          </p:cNvPr>
          <p:cNvSpPr txBox="1"/>
          <p:nvPr/>
        </p:nvSpPr>
        <p:spPr>
          <a:xfrm>
            <a:off x="829507" y="4503115"/>
            <a:ext cx="3712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>
                <a:schemeClr val="bg1"/>
              </a:buClr>
              <a:defRPr/>
            </a:pPr>
            <a:r>
              <a:rPr lang="en-US" sz="2000" kern="1200" dirty="0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vi-VN" sz="2000" dirty="0">
                <a:solidFill>
                  <a:schemeClr val="tx1"/>
                </a:solidFill>
                <a:latin typeface="#9Slide03 AmpleSoft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</a:rPr>
              <a:t>Tiếng đầu của mỗi câu thơ </a:t>
            </a:r>
            <a:endParaRPr lang="en-US" sz="2000" kern="1200" dirty="0">
              <a:solidFill>
                <a:schemeClr val="tx1"/>
              </a:solidFill>
              <a:latin typeface="#9Slide03 AmpleSoft" panose="020000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bang a">
            <a:extLst>
              <a:ext uri="{FF2B5EF4-FFF2-40B4-BE49-F238E27FC236}">
                <a16:creationId xmlns:a16="http://schemas.microsoft.com/office/drawing/2014/main" id="{FA1BBA3A-F27F-423E-A507-8D7260F34604}"/>
              </a:ext>
            </a:extLst>
          </p:cNvPr>
          <p:cNvSpPr/>
          <p:nvPr/>
        </p:nvSpPr>
        <p:spPr>
          <a:xfrm flipH="1">
            <a:off x="604749" y="3821221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bang d">
            <a:extLst>
              <a:ext uri="{FF2B5EF4-FFF2-40B4-BE49-F238E27FC236}">
                <a16:creationId xmlns:a16="http://schemas.microsoft.com/office/drawing/2014/main" id="{0678C5A2-D39A-4D43-979B-3CBB2F94101E}"/>
              </a:ext>
            </a:extLst>
          </p:cNvPr>
          <p:cNvSpPr/>
          <p:nvPr/>
        </p:nvSpPr>
        <p:spPr>
          <a:xfrm flipH="1">
            <a:off x="4601922" y="446866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cau hoi a">
            <a:extLst>
              <a:ext uri="{FF2B5EF4-FFF2-40B4-BE49-F238E27FC236}">
                <a16:creationId xmlns:a16="http://schemas.microsoft.com/office/drawing/2014/main" id="{1D6DFB8D-DB44-4B9F-9604-9396B4ACD41F}"/>
              </a:ext>
            </a:extLst>
          </p:cNvPr>
          <p:cNvSpPr txBox="1"/>
          <p:nvPr/>
        </p:nvSpPr>
        <p:spPr>
          <a:xfrm>
            <a:off x="829507" y="3855668"/>
            <a:ext cx="3712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>
                <a:schemeClr val="bg1"/>
              </a:buClr>
              <a:defRPr/>
            </a:pPr>
            <a:r>
              <a:rPr lang="en-US" sz="2000" kern="1200" dirty="0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vi-VN" sz="2000" dirty="0">
                <a:solidFill>
                  <a:schemeClr val="tx1"/>
                </a:solidFill>
                <a:latin typeface="#9Slide03 AmpleSoft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</a:rPr>
              <a:t>Tiếng thứ ba của mỗi câu thơ </a:t>
            </a:r>
            <a:endParaRPr lang="en-US" sz="2000" kern="1200" dirty="0">
              <a:solidFill>
                <a:schemeClr val="tx1"/>
              </a:solidFill>
              <a:latin typeface="#9Slide03 AmpleSoft" panose="020000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cau hoi d">
            <a:extLst>
              <a:ext uri="{FF2B5EF4-FFF2-40B4-BE49-F238E27FC236}">
                <a16:creationId xmlns:a16="http://schemas.microsoft.com/office/drawing/2014/main" id="{008CE1FD-1F93-4F28-97C1-4AB2678878F0}"/>
              </a:ext>
            </a:extLst>
          </p:cNvPr>
          <p:cNvSpPr txBox="1"/>
          <p:nvPr/>
        </p:nvSpPr>
        <p:spPr>
          <a:xfrm>
            <a:off x="4679196" y="4495741"/>
            <a:ext cx="39373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>
                <a:schemeClr val="bg1"/>
              </a:buClr>
              <a:defRPr/>
            </a:pPr>
            <a:r>
              <a:rPr lang="en-US" sz="2000" kern="1200" dirty="0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vi-VN" sz="2000" dirty="0">
                <a:solidFill>
                  <a:schemeClr val="tx1"/>
                </a:solidFill>
                <a:latin typeface="#9Slide03 AmpleSoft" panose="02000000000000000000" pitchFamily="2" charset="0"/>
                <a:ea typeface="SimSun-ExtB" panose="02010609060101010101" pitchFamily="49" charset="-122"/>
                <a:cs typeface="SimSun-ExtB" panose="02010609060101010101" pitchFamily="49" charset="-122"/>
              </a:rPr>
              <a:t>Tiếng thứ năm của mỗi câu thơ</a:t>
            </a:r>
            <a:endParaRPr lang="en-US" sz="2000" kern="1200" dirty="0">
              <a:solidFill>
                <a:schemeClr val="tx1"/>
              </a:solidFill>
              <a:latin typeface="#9Slide03 AmpleSoft" panose="020000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5" name="Question">
            <a:hlinkClick r:id="" action="ppaction://media"/>
            <a:extLst>
              <a:ext uri="{FF2B5EF4-FFF2-40B4-BE49-F238E27FC236}">
                <a16:creationId xmlns:a16="http://schemas.microsoft.com/office/drawing/2014/main" id="{F2D79CE6-F7DC-4857-9340-534E772607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26" name="Final Answer">
            <a:hlinkClick r:id="" action="ppaction://media"/>
            <a:extLst>
              <a:ext uri="{FF2B5EF4-FFF2-40B4-BE49-F238E27FC236}">
                <a16:creationId xmlns:a16="http://schemas.microsoft.com/office/drawing/2014/main" id="{22523B4F-1C4D-40EB-B6F4-783DFFD8C6B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27" name="Win">
            <a:hlinkClick r:id="" action="ppaction://media"/>
            <a:extLst>
              <a:ext uri="{FF2B5EF4-FFF2-40B4-BE49-F238E27FC236}">
                <a16:creationId xmlns:a16="http://schemas.microsoft.com/office/drawing/2014/main" id="{1DA42003-D2E2-4F64-A762-E56E3F741A2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28" name="Lose">
            <a:hlinkClick r:id="" action="ppaction://media"/>
            <a:extLst>
              <a:ext uri="{FF2B5EF4-FFF2-40B4-BE49-F238E27FC236}">
                <a16:creationId xmlns:a16="http://schemas.microsoft.com/office/drawing/2014/main" id="{FAA02317-0FEC-48E0-BC3B-520D6B96392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42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021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773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5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2021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7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903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1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2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2021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8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9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5903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1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2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3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2021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9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0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5903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3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4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6" grpId="0"/>
      <p:bldP spid="17" grpId="0" animBg="1"/>
      <p:bldP spid="17" grpId="1" animBg="1"/>
      <p:bldP spid="17" grpId="2" animBg="1"/>
      <p:bldP spid="17" grpId="3" animBg="1"/>
      <p:bldP spid="17" grpId="4" animBg="1"/>
      <p:bldP spid="18" grpId="0" animBg="1"/>
      <p:bldP spid="18" grpId="1" animBg="1"/>
      <p:bldP spid="19" grpId="0"/>
      <p:bldP spid="19" grpId="1"/>
      <p:bldP spid="19" grpId="2"/>
      <p:bldP spid="19" grpId="3"/>
      <p:bldP spid="19" grpId="4"/>
      <p:bldP spid="19" grpId="5"/>
      <p:bldP spid="20" grpId="0"/>
      <p:bldP spid="20" grpId="1"/>
      <p:bldP spid="20" grpId="2"/>
      <p:bldP spid="21" grpId="0" animBg="1"/>
      <p:bldP spid="21" grpId="1" animBg="1"/>
      <p:bldP spid="22" grpId="0" animBg="1"/>
      <p:bldP spid="22" grpId="1" animBg="1"/>
      <p:bldP spid="23" grpId="0"/>
      <p:bldP spid="23" grpId="1"/>
      <p:bldP spid="23" grpId="2"/>
      <p:bldP spid="24" grpId="0"/>
      <p:bldP spid="24" grpId="1"/>
      <p:bldP spid="24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EEC6E4-3C5B-45F5-9FCB-EC8A878AB83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3" y="-37420"/>
            <a:ext cx="2601031" cy="2601031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FA996F3-3745-49A6-99C8-A775A7C1FB70}"/>
              </a:ext>
            </a:extLst>
          </p:cNvPr>
          <p:cNvCxnSpPr/>
          <p:nvPr/>
        </p:nvCxnSpPr>
        <p:spPr>
          <a:xfrm>
            <a:off x="0" y="46953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5412390-2BCA-4D1D-A379-283DC078EC34}"/>
              </a:ext>
            </a:extLst>
          </p:cNvPr>
          <p:cNvCxnSpPr/>
          <p:nvPr/>
        </p:nvCxnSpPr>
        <p:spPr>
          <a:xfrm>
            <a:off x="0" y="404791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B9A791B-9291-4FAB-AA3F-C05013FEE2AA}"/>
              </a:ext>
            </a:extLst>
          </p:cNvPr>
          <p:cNvCxnSpPr/>
          <p:nvPr/>
        </p:nvCxnSpPr>
        <p:spPr>
          <a:xfrm>
            <a:off x="0" y="314603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CE1F2F4-D63E-44B7-BDEF-980310F11925}"/>
              </a:ext>
            </a:extLst>
          </p:cNvPr>
          <p:cNvSpPr/>
          <p:nvPr/>
        </p:nvSpPr>
        <p:spPr>
          <a:xfrm flipH="1">
            <a:off x="494929" y="2688208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48EF0F-7828-4BDA-B9DF-24ABFEE4B77B}"/>
              </a:ext>
            </a:extLst>
          </p:cNvPr>
          <p:cNvSpPr txBox="1"/>
          <p:nvPr/>
        </p:nvSpPr>
        <p:spPr>
          <a:xfrm>
            <a:off x="1053113" y="2755595"/>
            <a:ext cx="70377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0485" algn="ctr">
              <a:spcBef>
                <a:spcPts val="50"/>
              </a:spcBef>
            </a:pPr>
            <a:r>
              <a:rPr lang="vi-VN" sz="2200" dirty="0">
                <a:solidFill>
                  <a:schemeClr val="tx1"/>
                </a:solidFill>
                <a:latin typeface="#9Slide03 AllRoundGothic" panose="020B0703020202020104" pitchFamily="34" charset="0"/>
                <a:ea typeface="SimSun-ExtB" panose="02010609060101010101" pitchFamily="49" charset="-122"/>
                <a:cs typeface="SimSun-ExtB" panose="02010609060101010101" pitchFamily="49" charset="-122"/>
              </a:rPr>
              <a:t>Câu </a:t>
            </a:r>
            <a:r>
              <a:rPr lang="en-US" sz="2200" dirty="0">
                <a:solidFill>
                  <a:schemeClr val="tx1"/>
                </a:solidFill>
                <a:latin typeface="#9Slide03 AllRoundGothic" panose="020B0703020202020104" pitchFamily="34" charset="0"/>
                <a:ea typeface="SimSun-ExtB" panose="02010609060101010101" pitchFamily="49" charset="-122"/>
                <a:cs typeface="SimSun-ExtB" panose="02010609060101010101" pitchFamily="49" charset="-122"/>
              </a:rPr>
              <a:t>5</a:t>
            </a:r>
            <a:r>
              <a:rPr lang="vi-VN" sz="2200" dirty="0">
                <a:solidFill>
                  <a:schemeClr val="tx1"/>
                </a:solidFill>
                <a:latin typeface="#9Slide03 AllRoundGothic" panose="020B0703020202020104" pitchFamily="34" charset="0"/>
                <a:ea typeface="SimSun-ExtB" panose="02010609060101010101" pitchFamily="49" charset="-122"/>
                <a:cs typeface="SimSun-ExtB" panose="02010609060101010101" pitchFamily="49" charset="-122"/>
              </a:rPr>
              <a:t>. Vần </a:t>
            </a:r>
            <a:r>
              <a:rPr lang="en-US" sz="2200" dirty="0" err="1">
                <a:solidFill>
                  <a:schemeClr val="tx1"/>
                </a:solidFill>
                <a:latin typeface="#9Slide03 AllRoundGothic" panose="020B0703020202020104" pitchFamily="34" charset="0"/>
                <a:ea typeface="SimSun-ExtB" panose="02010609060101010101" pitchFamily="49" charset="-122"/>
                <a:cs typeface="SimSun-ExtB" panose="02010609060101010101" pitchFamily="49" charset="-122"/>
              </a:rPr>
              <a:t>lưng</a:t>
            </a:r>
            <a:r>
              <a:rPr lang="en-US" sz="2200" dirty="0">
                <a:solidFill>
                  <a:schemeClr val="tx1"/>
                </a:solidFill>
                <a:latin typeface="#9Slide03 AllRoundGothic" panose="020B0703020202020104" pitchFamily="34" charset="0"/>
                <a:ea typeface="SimSun-ExtB" panose="02010609060101010101" pitchFamily="49" charset="-122"/>
                <a:cs typeface="SimSun-ExtB" panose="02010609060101010101" pitchFamily="49" charset="-122"/>
              </a:rPr>
              <a:t> (</a:t>
            </a:r>
            <a:r>
              <a:rPr lang="en-US" sz="2200" dirty="0" err="1">
                <a:solidFill>
                  <a:schemeClr val="tx1"/>
                </a:solidFill>
                <a:latin typeface="#9Slide03 AllRoundGothic" panose="020B0703020202020104" pitchFamily="34" charset="0"/>
                <a:ea typeface="SimSun-ExtB" panose="02010609060101010101" pitchFamily="49" charset="-122"/>
                <a:cs typeface="SimSun-ExtB" panose="02010609060101010101" pitchFamily="49" charset="-122"/>
              </a:rPr>
              <a:t>yêu</a:t>
            </a:r>
            <a:r>
              <a:rPr lang="en-US" sz="2200" dirty="0">
                <a:solidFill>
                  <a:schemeClr val="tx1"/>
                </a:solidFill>
                <a:latin typeface="#9Slide03 AllRoundGothic" panose="020B0703020202020104" pitchFamily="34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llRoundGothic" panose="020B0703020202020104" pitchFamily="34" charset="0"/>
                <a:ea typeface="SimSun-ExtB" panose="02010609060101010101" pitchFamily="49" charset="-122"/>
                <a:cs typeface="SimSun-ExtB" panose="02010609060101010101" pitchFamily="49" charset="-122"/>
              </a:rPr>
              <a:t>vận</a:t>
            </a:r>
            <a:r>
              <a:rPr lang="en-US" sz="2200" dirty="0">
                <a:solidFill>
                  <a:schemeClr val="tx1"/>
                </a:solidFill>
                <a:latin typeface="#9Slide03 AllRoundGothic" panose="020B0703020202020104" pitchFamily="34" charset="0"/>
                <a:ea typeface="SimSun-ExtB" panose="02010609060101010101" pitchFamily="49" charset="-122"/>
                <a:cs typeface="SimSun-ExtB" panose="02010609060101010101" pitchFamily="49" charset="-122"/>
              </a:rPr>
              <a:t>)</a:t>
            </a:r>
            <a:r>
              <a:rPr lang="vi-VN" sz="2200" dirty="0">
                <a:solidFill>
                  <a:schemeClr val="tx1"/>
                </a:solidFill>
                <a:latin typeface="#9Slide03 AllRoundGothic" panose="020B0703020202020104" pitchFamily="34" charset="0"/>
                <a:ea typeface="SimSun-ExtB" panose="02010609060101010101" pitchFamily="49" charset="-122"/>
                <a:cs typeface="SimSun-ExtB" panose="02010609060101010101" pitchFamily="49" charset="-122"/>
              </a:rPr>
              <a:t> trong thơ song thất lục bát </a:t>
            </a:r>
            <a:r>
              <a:rPr lang="en-US" sz="2200" dirty="0" err="1">
                <a:solidFill>
                  <a:schemeClr val="tx1"/>
                </a:solidFill>
                <a:latin typeface="#9Slide03 AllRoundGothic" panose="020B0703020202020104" pitchFamily="34" charset="0"/>
                <a:ea typeface="SimSun-ExtB" panose="02010609060101010101" pitchFamily="49" charset="-122"/>
                <a:cs typeface="SimSun-ExtB" panose="02010609060101010101" pitchFamily="49" charset="-122"/>
              </a:rPr>
              <a:t>không</a:t>
            </a:r>
            <a:r>
              <a:rPr lang="en-US" sz="2200" dirty="0">
                <a:solidFill>
                  <a:schemeClr val="tx1"/>
                </a:solidFill>
                <a:latin typeface="#9Slide03 AllRoundGothic" panose="020B0703020202020104" pitchFamily="34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2200" dirty="0">
                <a:solidFill>
                  <a:schemeClr val="tx1"/>
                </a:solidFill>
                <a:latin typeface="#9Slide03 AllRoundGothic" panose="020B0703020202020104" pitchFamily="34" charset="0"/>
                <a:ea typeface="SimSun-ExtB" panose="02010609060101010101" pitchFamily="49" charset="-122"/>
                <a:cs typeface="SimSun-ExtB" panose="02010609060101010101" pitchFamily="49" charset="-122"/>
              </a:rPr>
              <a:t>được gieo ở đâu? </a:t>
            </a:r>
            <a:endParaRPr lang="en-US" sz="2200" dirty="0">
              <a:solidFill>
                <a:schemeClr val="tx1"/>
              </a:solidFill>
              <a:latin typeface="#9Slide03 AllRoundGothic" panose="020B0703020202020104" pitchFamily="34" charset="0"/>
              <a:ea typeface="SimSun-ExtB" panose="02010609060101010101" pitchFamily="49" charset="-122"/>
              <a:cs typeface="SimSun-ExtB" panose="02010609060101010101" pitchFamily="49" charset="-122"/>
            </a:endParaRPr>
          </a:p>
        </p:txBody>
      </p:sp>
      <p:sp>
        <p:nvSpPr>
          <p:cNvPr id="8" name="bang c">
            <a:extLst>
              <a:ext uri="{FF2B5EF4-FFF2-40B4-BE49-F238E27FC236}">
                <a16:creationId xmlns:a16="http://schemas.microsoft.com/office/drawing/2014/main" id="{7C6174B0-1783-4B55-9FD9-FB095F013E82}"/>
              </a:ext>
            </a:extLst>
          </p:cNvPr>
          <p:cNvSpPr/>
          <p:nvPr/>
        </p:nvSpPr>
        <p:spPr>
          <a:xfrm flipH="1">
            <a:off x="301050" y="4470969"/>
            <a:ext cx="4006004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bang b">
            <a:extLst>
              <a:ext uri="{FF2B5EF4-FFF2-40B4-BE49-F238E27FC236}">
                <a16:creationId xmlns:a16="http://schemas.microsoft.com/office/drawing/2014/main" id="{46D8F5C1-421C-44F1-B546-FBDE884E4233}"/>
              </a:ext>
            </a:extLst>
          </p:cNvPr>
          <p:cNvSpPr/>
          <p:nvPr/>
        </p:nvSpPr>
        <p:spPr>
          <a:xfrm flipH="1">
            <a:off x="4446688" y="3821221"/>
            <a:ext cx="439497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cau hoi c">
            <a:extLst>
              <a:ext uri="{FF2B5EF4-FFF2-40B4-BE49-F238E27FC236}">
                <a16:creationId xmlns:a16="http://schemas.microsoft.com/office/drawing/2014/main" id="{46D073D7-92FA-4708-82AA-259B6D9A3863}"/>
              </a:ext>
            </a:extLst>
          </p:cNvPr>
          <p:cNvSpPr txBox="1"/>
          <p:nvPr/>
        </p:nvSpPr>
        <p:spPr>
          <a:xfrm>
            <a:off x="371016" y="4503376"/>
            <a:ext cx="39373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>
                <a:schemeClr val="bg1"/>
              </a:buClr>
              <a:defRPr/>
            </a:pPr>
            <a:r>
              <a:rPr lang="en-US" sz="2000" kern="1200" dirty="0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2000" kern="1200" dirty="0" err="1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r>
              <a:rPr lang="en-US" sz="2000" kern="1200" dirty="0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sz="2000" kern="1200" dirty="0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6 </a:t>
            </a:r>
            <a:r>
              <a:rPr lang="en-US" sz="2000" kern="1200" dirty="0" err="1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000" kern="1200" dirty="0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000" kern="1200" dirty="0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thơ</a:t>
            </a:r>
            <a:r>
              <a:rPr lang="en-US" sz="2000" kern="1200" dirty="0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8 </a:t>
            </a:r>
            <a:r>
              <a:rPr lang="en-US" sz="2000" kern="1200" dirty="0" err="1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endParaRPr lang="en-US" sz="2000" kern="1200" dirty="0">
              <a:solidFill>
                <a:schemeClr val="tx1"/>
              </a:solidFill>
              <a:latin typeface="#9Slide03 AmpleSoft" panose="020000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cau hoi b">
            <a:extLst>
              <a:ext uri="{FF2B5EF4-FFF2-40B4-BE49-F238E27FC236}">
                <a16:creationId xmlns:a16="http://schemas.microsoft.com/office/drawing/2014/main" id="{E140F893-3DA2-4CFE-B93E-F28E985213BC}"/>
              </a:ext>
            </a:extLst>
          </p:cNvPr>
          <p:cNvSpPr txBox="1"/>
          <p:nvPr/>
        </p:nvSpPr>
        <p:spPr>
          <a:xfrm>
            <a:off x="4608104" y="3853627"/>
            <a:ext cx="4672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>
                <a:schemeClr val="bg1"/>
              </a:buClr>
              <a:defRPr/>
            </a:pPr>
            <a:r>
              <a:rPr lang="en-US" sz="2000" kern="1200" dirty="0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2000" kern="1200" dirty="0" err="1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r>
              <a:rPr lang="en-US" sz="2000" kern="1200" dirty="0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sz="2000" kern="1200" dirty="0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3 / 5 </a:t>
            </a:r>
            <a:r>
              <a:rPr lang="en-US" sz="2000" kern="1200" dirty="0" err="1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000" kern="1200" dirty="0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000" kern="1200" dirty="0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thơ</a:t>
            </a:r>
            <a:r>
              <a:rPr lang="en-US" sz="2000" kern="1200" dirty="0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7 </a:t>
            </a:r>
            <a:r>
              <a:rPr lang="en-US" sz="2000" kern="1200" dirty="0" err="1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endParaRPr lang="en-US" sz="2000" kern="1200" dirty="0">
              <a:solidFill>
                <a:schemeClr val="tx1"/>
              </a:solidFill>
              <a:latin typeface="#9Slide03 AmpleSoft" panose="020000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bang a">
            <a:extLst>
              <a:ext uri="{FF2B5EF4-FFF2-40B4-BE49-F238E27FC236}">
                <a16:creationId xmlns:a16="http://schemas.microsoft.com/office/drawing/2014/main" id="{94C49151-9BA8-4C64-9F24-38ED7E8A53EC}"/>
              </a:ext>
            </a:extLst>
          </p:cNvPr>
          <p:cNvSpPr/>
          <p:nvPr/>
        </p:nvSpPr>
        <p:spPr>
          <a:xfrm flipH="1">
            <a:off x="302342" y="3821221"/>
            <a:ext cx="4006004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bang d">
            <a:extLst>
              <a:ext uri="{FF2B5EF4-FFF2-40B4-BE49-F238E27FC236}">
                <a16:creationId xmlns:a16="http://schemas.microsoft.com/office/drawing/2014/main" id="{A204D4B7-4A64-4E41-BF72-4797B590A41D}"/>
              </a:ext>
            </a:extLst>
          </p:cNvPr>
          <p:cNvSpPr/>
          <p:nvPr/>
        </p:nvSpPr>
        <p:spPr>
          <a:xfrm flipH="1">
            <a:off x="4446688" y="4468668"/>
            <a:ext cx="439497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cau hoi a">
            <a:extLst>
              <a:ext uri="{FF2B5EF4-FFF2-40B4-BE49-F238E27FC236}">
                <a16:creationId xmlns:a16="http://schemas.microsoft.com/office/drawing/2014/main" id="{907E6512-4460-4157-A3C3-E4F234CEB917}"/>
              </a:ext>
            </a:extLst>
          </p:cNvPr>
          <p:cNvSpPr txBox="1"/>
          <p:nvPr/>
        </p:nvSpPr>
        <p:spPr>
          <a:xfrm>
            <a:off x="372309" y="3853628"/>
            <a:ext cx="39373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>
                <a:schemeClr val="bg1"/>
              </a:buClr>
              <a:defRPr/>
            </a:pPr>
            <a:r>
              <a:rPr lang="en-US" sz="2000" kern="1200" dirty="0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2000" kern="1200" dirty="0" err="1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r>
              <a:rPr lang="en-US" sz="2000" kern="1200" dirty="0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sz="2000" kern="1200" dirty="0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4 </a:t>
            </a:r>
            <a:r>
              <a:rPr lang="en-US" sz="2000" kern="1200" dirty="0" err="1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000" kern="1200" dirty="0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000" kern="1200" dirty="0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thơ</a:t>
            </a:r>
            <a:r>
              <a:rPr lang="en-US" sz="2000" kern="1200" dirty="0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8 </a:t>
            </a:r>
            <a:r>
              <a:rPr lang="en-US" sz="2000" kern="1200" dirty="0" err="1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endParaRPr lang="en-US" sz="2000" kern="1200" dirty="0">
              <a:solidFill>
                <a:schemeClr val="tx1"/>
              </a:solidFill>
              <a:latin typeface="#9Slide03 AmpleSoft" panose="020000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cau hoi d">
            <a:extLst>
              <a:ext uri="{FF2B5EF4-FFF2-40B4-BE49-F238E27FC236}">
                <a16:creationId xmlns:a16="http://schemas.microsoft.com/office/drawing/2014/main" id="{147C3566-E1C3-4C6C-902D-85AC14FCDAD4}"/>
              </a:ext>
            </a:extLst>
          </p:cNvPr>
          <p:cNvSpPr txBox="1"/>
          <p:nvPr/>
        </p:nvSpPr>
        <p:spPr>
          <a:xfrm>
            <a:off x="4608104" y="4501074"/>
            <a:ext cx="4672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>
                <a:schemeClr val="bg1"/>
              </a:buClr>
              <a:defRPr/>
            </a:pPr>
            <a:r>
              <a:rPr lang="en-US" sz="2000" kern="1200" dirty="0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sz="2000" kern="1200" dirty="0" err="1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r>
              <a:rPr lang="en-US" sz="2000" kern="1200" dirty="0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sz="2000" kern="1200" dirty="0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5 </a:t>
            </a:r>
            <a:r>
              <a:rPr lang="en-US" sz="2000" kern="1200" dirty="0" err="1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000" kern="1200" dirty="0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000" kern="1200" dirty="0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thơ</a:t>
            </a:r>
            <a:r>
              <a:rPr lang="en-US" sz="2000" kern="1200" dirty="0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6 </a:t>
            </a:r>
            <a:r>
              <a:rPr lang="en-US" sz="2000" kern="1200" dirty="0" err="1">
                <a:solidFill>
                  <a:schemeClr val="tx1"/>
                </a:solidFill>
                <a:latin typeface="#9Slide03 AmpleSoft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endParaRPr lang="en-US" sz="2000" kern="1200" dirty="0">
              <a:solidFill>
                <a:schemeClr val="tx1"/>
              </a:solidFill>
              <a:latin typeface="#9Slide03 AmpleSoft" panose="020000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Question">
            <a:hlinkClick r:id="" action="ppaction://media"/>
            <a:extLst>
              <a:ext uri="{FF2B5EF4-FFF2-40B4-BE49-F238E27FC236}">
                <a16:creationId xmlns:a16="http://schemas.microsoft.com/office/drawing/2014/main" id="{E747F68E-3217-4375-8AA1-4925FF4CF3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17" name="Final Answer">
            <a:hlinkClick r:id="" action="ppaction://media"/>
            <a:extLst>
              <a:ext uri="{FF2B5EF4-FFF2-40B4-BE49-F238E27FC236}">
                <a16:creationId xmlns:a16="http://schemas.microsoft.com/office/drawing/2014/main" id="{6C7B9728-BA98-45B7-BAC0-B8810E19713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18" name="Win">
            <a:hlinkClick r:id="" action="ppaction://media"/>
            <a:extLst>
              <a:ext uri="{FF2B5EF4-FFF2-40B4-BE49-F238E27FC236}">
                <a16:creationId xmlns:a16="http://schemas.microsoft.com/office/drawing/2014/main" id="{8D701584-8E71-4FBD-AE30-BB72A4A8415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19" name="Lose">
            <a:hlinkClick r:id="" action="ppaction://media"/>
            <a:extLst>
              <a:ext uri="{FF2B5EF4-FFF2-40B4-BE49-F238E27FC236}">
                <a16:creationId xmlns:a16="http://schemas.microsoft.com/office/drawing/2014/main" id="{FB2A0392-4813-4D25-BDD5-937E7B40545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953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021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773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5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2021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7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90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2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2021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8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9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590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1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3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2021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9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0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590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3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4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7" grpId="0"/>
      <p:bldP spid="8" grpId="0" animBg="1"/>
      <p:bldP spid="8" grpId="1" animBg="1"/>
      <p:bldP spid="8" grpId="2" animBg="1"/>
      <p:bldP spid="8" grpId="3" animBg="1"/>
      <p:bldP spid="8" grpId="4" animBg="1"/>
      <p:bldP spid="9" grpId="0" animBg="1"/>
      <p:bldP spid="9" grpId="1" animBg="1"/>
      <p:bldP spid="10" grpId="0"/>
      <p:bldP spid="10" grpId="1"/>
      <p:bldP spid="10" grpId="2"/>
      <p:bldP spid="10" grpId="3"/>
      <p:bldP spid="10" grpId="4"/>
      <p:bldP spid="10" grpId="5"/>
      <p:bldP spid="11" grpId="0"/>
      <p:bldP spid="11" grpId="1"/>
      <p:bldP spid="11" grpId="2"/>
      <p:bldP spid="12" grpId="0" animBg="1"/>
      <p:bldP spid="12" grpId="1" animBg="1"/>
      <p:bldP spid="13" grpId="0" animBg="1"/>
      <p:bldP spid="13" grpId="1" animBg="1"/>
      <p:bldP spid="14" grpId="0"/>
      <p:bldP spid="14" grpId="1"/>
      <p:bldP spid="14" grpId="2"/>
      <p:bldP spid="15" grpId="0"/>
      <p:bldP spid="15" grpId="1"/>
      <p:bldP spid="15" grpId="2"/>
    </p:bldLst>
  </p:timing>
</p:sld>
</file>

<file path=ppt/theme/theme1.xml><?xml version="1.0" encoding="utf-8"?>
<a:theme xmlns:a="http://schemas.openxmlformats.org/drawingml/2006/main" name="Classic Antique Oriental Backgrounds by Slidesgo">
  <a:themeElements>
    <a:clrScheme name="Simple Light">
      <a:dk1>
        <a:srgbClr val="FFFFFF"/>
      </a:dk1>
      <a:lt1>
        <a:srgbClr val="F1E7DD"/>
      </a:lt1>
      <a:dk2>
        <a:srgbClr val="F56866"/>
      </a:dk2>
      <a:lt2>
        <a:srgbClr val="C1304D"/>
      </a:lt2>
      <a:accent1>
        <a:srgbClr val="E4D07A"/>
      </a:accent1>
      <a:accent2>
        <a:srgbClr val="9DB767"/>
      </a:accent2>
      <a:accent3>
        <a:srgbClr val="006356"/>
      </a:accent3>
      <a:accent4>
        <a:srgbClr val="B7D8E1"/>
      </a:accent4>
      <a:accent5>
        <a:srgbClr val="74B3C4"/>
      </a:accent5>
      <a:accent6>
        <a:srgbClr val="002B4E"/>
      </a:accent6>
      <a:hlink>
        <a:srgbClr val="002B4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1134</TotalTime>
  <Words>5334</Words>
  <Application>Microsoft Macintosh PowerPoint</Application>
  <PresentationFormat>On-screen Show (16:9)</PresentationFormat>
  <Paragraphs>367</Paragraphs>
  <Slides>46</Slides>
  <Notes>46</Notes>
  <HiddenSlides>0</HiddenSlides>
  <MMClips>37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66" baseType="lpstr">
      <vt:lpstr>Arial</vt:lpstr>
      <vt:lpstr>#9Slide04 Goku</vt:lpstr>
      <vt:lpstr>#9Slide03 Ample</vt:lpstr>
      <vt:lpstr>#9Slide03 AllRoundGothic</vt:lpstr>
      <vt:lpstr>#9Slide03 AmpleSoft</vt:lpstr>
      <vt:lpstr>Karla</vt:lpstr>
      <vt:lpstr>#9Slide07 IcielKoni</vt:lpstr>
      <vt:lpstr>#9Slide07 IcielLa Chic Pro Shad</vt:lpstr>
      <vt:lpstr>Fira Sans Extra Condensed Medium</vt:lpstr>
      <vt:lpstr>宋体</vt:lpstr>
      <vt:lpstr>Bebas Neue</vt:lpstr>
      <vt:lpstr>SimSun-ExtB</vt:lpstr>
      <vt:lpstr>Wingdings</vt:lpstr>
      <vt:lpstr>Calibri</vt:lpstr>
      <vt:lpstr>#9Slide05 Braxton Regular</vt:lpstr>
      <vt:lpstr>ZCOOL XiaoWei</vt:lpstr>
      <vt:lpstr>Roboto</vt:lpstr>
      <vt:lpstr>#9Slide05 SVNCookie</vt:lpstr>
      <vt:lpstr>Times New Roman</vt:lpstr>
      <vt:lpstr>Classic Antique Oriental Backgrounds by Slidesgo</vt:lpstr>
      <vt:lpstr>PowerPoint Presentation</vt:lpstr>
      <vt:lpstr>PowerPoint Presentation</vt:lpstr>
      <vt:lpstr>BÀI 2: Những cung bậc tâm trạng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Tri thức Ngữ văn  - Thể thơ Song thất lục bát</vt:lpstr>
      <vt:lpstr>Tri thức Ngữ văn  - Thể thơ Song thất lục bát</vt:lpstr>
      <vt:lpstr>Tri thức Ngữ văn  - Thể thơ Song thất lục bát</vt:lpstr>
      <vt:lpstr>Buổi tiễn đưa</vt:lpstr>
      <vt:lpstr>I. Đọc, tìm hiểu chung</vt:lpstr>
      <vt:lpstr>1. Đọc văn bản</vt:lpstr>
      <vt:lpstr>PowerPoint Presentation</vt:lpstr>
      <vt:lpstr>PowerPoint Presentation</vt:lpstr>
      <vt:lpstr>PowerPoint Presentation</vt:lpstr>
      <vt:lpstr>2. Tác giả</vt:lpstr>
      <vt:lpstr>3. Tác phẩm</vt:lpstr>
      <vt:lpstr>II. Khám phá văn bản</vt:lpstr>
      <vt:lpstr>Cách đọc hiểu thơ song thất lục bát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Chúc các em học tốt 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Tiến Anh Nguyễn</cp:lastModifiedBy>
  <cp:revision>188</cp:revision>
  <dcterms:modified xsi:type="dcterms:W3CDTF">2024-10-31T21:29:37Z</dcterms:modified>
</cp:coreProperties>
</file>